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Ex2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charts/chartEx3.xml" ContentType="application/vnd.ms-office.chartex+xml"/>
  <Override PartName="/ppt/charts/style3.xml" ContentType="application/vnd.ms-office.chartstyle+xml"/>
  <Override PartName="/ppt/charts/colors3.xml" ContentType="application/vnd.ms-office.chartcolorstyle+xml"/>
  <Override PartName="/ppt/charts/chartEx4.xml" ContentType="application/vnd.ms-office.chartex+xml"/>
  <Override PartName="/ppt/charts/style4.xml" ContentType="application/vnd.ms-office.chartstyle+xml"/>
  <Override PartName="/ppt/charts/colors4.xml" ContentType="application/vnd.ms-office.chartcolorstyle+xml"/>
  <Override PartName="/ppt/charts/chartEx5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charts/chart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Ex6.xml" ContentType="application/vnd.ms-office.chartex+xml"/>
  <Override PartName="/ppt/charts/style10.xml" ContentType="application/vnd.ms-office.chartstyle+xml"/>
  <Override PartName="/ppt/charts/colors10.xml" ContentType="application/vnd.ms-office.chartcolorstyle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6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78" r:id="rId4"/>
    <p:sldId id="280" r:id="rId5"/>
    <p:sldId id="279" r:id="rId6"/>
    <p:sldId id="281" r:id="rId7"/>
    <p:sldId id="287" r:id="rId8"/>
    <p:sldId id="286" r:id="rId9"/>
    <p:sldId id="276" r:id="rId10"/>
    <p:sldId id="289" r:id="rId11"/>
    <p:sldId id="284" r:id="rId12"/>
    <p:sldId id="290" r:id="rId13"/>
    <p:sldId id="288" r:id="rId14"/>
    <p:sldId id="291" r:id="rId15"/>
    <p:sldId id="293" r:id="rId16"/>
    <p:sldId id="294" r:id="rId17"/>
    <p:sldId id="292" r:id="rId18"/>
    <p:sldId id="295" r:id="rId19"/>
    <p:sldId id="296" r:id="rId20"/>
    <p:sldId id="297" r:id="rId21"/>
    <p:sldId id="298" r:id="rId22"/>
    <p:sldId id="2147482854" r:id="rId23"/>
    <p:sldId id="2147482855" r:id="rId24"/>
    <p:sldId id="258" r:id="rId25"/>
  </p:sldIdLst>
  <p:sldSz cx="1219200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0E3"/>
    <a:srgbClr val="848688"/>
    <a:srgbClr val="00AFEF"/>
    <a:srgbClr val="548235"/>
    <a:srgbClr val="CF4230"/>
    <a:srgbClr val="FFAF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6AD6C7-7F24-4CAD-ADDC-8840FCE1621F}" v="1105" dt="2024-04-09T10:35:02.1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1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528" y="34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ge Luis Riveros Rodriguez" userId="8f3cd012-873a-4844-b11d-2581ac40b30d" providerId="ADAL" clId="{636AD6C7-7F24-4CAD-ADDC-8840FCE1621F}"/>
    <pc:docChg chg="undo redo custSel addSld delSld modSld sldOrd">
      <pc:chgData name="Jorge Luis Riveros Rodriguez" userId="8f3cd012-873a-4844-b11d-2581ac40b30d" providerId="ADAL" clId="{636AD6C7-7F24-4CAD-ADDC-8840FCE1621F}" dt="2024-04-09T10:37:07.501" v="12504" actId="207"/>
      <pc:docMkLst>
        <pc:docMk/>
      </pc:docMkLst>
      <pc:sldChg chg="modSp mod">
        <pc:chgData name="Jorge Luis Riveros Rodriguez" userId="8f3cd012-873a-4844-b11d-2581ac40b30d" providerId="ADAL" clId="{636AD6C7-7F24-4CAD-ADDC-8840FCE1621F}" dt="2024-04-08T03:38:51.696" v="987" actId="1076"/>
        <pc:sldMkLst>
          <pc:docMk/>
          <pc:sldMk cId="687991856" sldId="256"/>
        </pc:sldMkLst>
        <pc:spChg chg="mod">
          <ac:chgData name="Jorge Luis Riveros Rodriguez" userId="8f3cd012-873a-4844-b11d-2581ac40b30d" providerId="ADAL" clId="{636AD6C7-7F24-4CAD-ADDC-8840FCE1621F}" dt="2024-04-08T03:38:51.696" v="987" actId="1076"/>
          <ac:spMkLst>
            <pc:docMk/>
            <pc:sldMk cId="687991856" sldId="256"/>
            <ac:spMk id="16" creationId="{349F4D08-812C-B693-20E8-3F75534B8D60}"/>
          </ac:spMkLst>
        </pc:spChg>
        <pc:spChg chg="mod">
          <ac:chgData name="Jorge Luis Riveros Rodriguez" userId="8f3cd012-873a-4844-b11d-2581ac40b30d" providerId="ADAL" clId="{636AD6C7-7F24-4CAD-ADDC-8840FCE1621F}" dt="2024-04-08T03:19:22.875" v="420" actId="1076"/>
          <ac:spMkLst>
            <pc:docMk/>
            <pc:sldMk cId="687991856" sldId="256"/>
            <ac:spMk id="17" creationId="{480301B0-8D4E-8A7E-37CA-461C9504794B}"/>
          </ac:spMkLst>
        </pc:spChg>
        <pc:spChg chg="mod">
          <ac:chgData name="Jorge Luis Riveros Rodriguez" userId="8f3cd012-873a-4844-b11d-2581ac40b30d" providerId="ADAL" clId="{636AD6C7-7F24-4CAD-ADDC-8840FCE1621F}" dt="2024-04-08T03:19:50.669" v="448" actId="20577"/>
          <ac:spMkLst>
            <pc:docMk/>
            <pc:sldMk cId="687991856" sldId="256"/>
            <ac:spMk id="18" creationId="{8A254993-513E-F2AC-9008-1D242DD140CE}"/>
          </ac:spMkLst>
        </pc:spChg>
        <pc:spChg chg="mod">
          <ac:chgData name="Jorge Luis Riveros Rodriguez" userId="8f3cd012-873a-4844-b11d-2581ac40b30d" providerId="ADAL" clId="{636AD6C7-7F24-4CAD-ADDC-8840FCE1621F}" dt="2024-04-08T03:19:31.086" v="422" actId="1076"/>
          <ac:spMkLst>
            <pc:docMk/>
            <pc:sldMk cId="687991856" sldId="256"/>
            <ac:spMk id="19" creationId="{AC2D5BDC-3A96-C6DB-FE62-BF92381EE47D}"/>
          </ac:spMkLst>
        </pc:spChg>
        <pc:picChg chg="mod">
          <ac:chgData name="Jorge Luis Riveros Rodriguez" userId="8f3cd012-873a-4844-b11d-2581ac40b30d" providerId="ADAL" clId="{636AD6C7-7F24-4CAD-ADDC-8840FCE1621F}" dt="2024-04-01T03:01:50.654" v="276" actId="1076"/>
          <ac:picMkLst>
            <pc:docMk/>
            <pc:sldMk cId="687991856" sldId="256"/>
            <ac:picMk id="10" creationId="{017CC5F3-CE9D-7EF4-E1B4-813994146CAE}"/>
          </ac:picMkLst>
        </pc:picChg>
      </pc:sldChg>
      <pc:sldChg chg="addSp delSp modSp mod">
        <pc:chgData name="Jorge Luis Riveros Rodriguez" userId="8f3cd012-873a-4844-b11d-2581ac40b30d" providerId="ADAL" clId="{636AD6C7-7F24-4CAD-ADDC-8840FCE1621F}" dt="2024-04-08T05:20:18.498" v="1893" actId="1076"/>
        <pc:sldMkLst>
          <pc:docMk/>
          <pc:sldMk cId="882404984" sldId="257"/>
        </pc:sldMkLst>
        <pc:spChg chg="add del mod">
          <ac:chgData name="Jorge Luis Riveros Rodriguez" userId="8f3cd012-873a-4844-b11d-2581ac40b30d" providerId="ADAL" clId="{636AD6C7-7F24-4CAD-ADDC-8840FCE1621F}" dt="2024-04-08T03:37:02.699" v="968" actId="478"/>
          <ac:spMkLst>
            <pc:docMk/>
            <pc:sldMk cId="882404984" sldId="257"/>
            <ac:spMk id="2" creationId="{D72E984E-6C18-B7F9-600E-DF702D4AE401}"/>
          </ac:spMkLst>
        </pc:spChg>
        <pc:spChg chg="add del mod">
          <ac:chgData name="Jorge Luis Riveros Rodriguez" userId="8f3cd012-873a-4844-b11d-2581ac40b30d" providerId="ADAL" clId="{636AD6C7-7F24-4CAD-ADDC-8840FCE1621F}" dt="2024-04-08T03:36:33.758" v="959" actId="478"/>
          <ac:spMkLst>
            <pc:docMk/>
            <pc:sldMk cId="882404984" sldId="257"/>
            <ac:spMk id="5" creationId="{63216332-4A7A-2E10-40A0-A9E037145F6F}"/>
          </ac:spMkLst>
        </pc:spChg>
        <pc:spChg chg="add mod">
          <ac:chgData name="Jorge Luis Riveros Rodriguez" userId="8f3cd012-873a-4844-b11d-2581ac40b30d" providerId="ADAL" clId="{636AD6C7-7F24-4CAD-ADDC-8840FCE1621F}" dt="2024-04-08T03:38:58.611" v="999" actId="20577"/>
          <ac:spMkLst>
            <pc:docMk/>
            <pc:sldMk cId="882404984" sldId="257"/>
            <ac:spMk id="6" creationId="{0878D4D3-5F86-D1F2-F2FD-BD04E95E36F0}"/>
          </ac:spMkLst>
        </pc:spChg>
        <pc:spChg chg="add del mod">
          <ac:chgData name="Jorge Luis Riveros Rodriguez" userId="8f3cd012-873a-4844-b11d-2581ac40b30d" providerId="ADAL" clId="{636AD6C7-7F24-4CAD-ADDC-8840FCE1621F}" dt="2024-04-08T03:37:03.613" v="969" actId="478"/>
          <ac:spMkLst>
            <pc:docMk/>
            <pc:sldMk cId="882404984" sldId="257"/>
            <ac:spMk id="11" creationId="{F8D39465-29F7-C261-946A-84DDFDFF132E}"/>
          </ac:spMkLst>
        </pc:spChg>
        <pc:spChg chg="add del mod">
          <ac:chgData name="Jorge Luis Riveros Rodriguez" userId="8f3cd012-873a-4844-b11d-2581ac40b30d" providerId="ADAL" clId="{636AD6C7-7F24-4CAD-ADDC-8840FCE1621F}" dt="2024-04-08T05:20:18.498" v="1893" actId="1076"/>
          <ac:spMkLst>
            <pc:docMk/>
            <pc:sldMk cId="882404984" sldId="257"/>
            <ac:spMk id="13" creationId="{9B4F256E-1466-B121-C213-375185D44931}"/>
          </ac:spMkLst>
        </pc:spChg>
        <pc:spChg chg="add mod">
          <ac:chgData name="Jorge Luis Riveros Rodriguez" userId="8f3cd012-873a-4844-b11d-2581ac40b30d" providerId="ADAL" clId="{636AD6C7-7F24-4CAD-ADDC-8840FCE1621F}" dt="2024-04-08T05:20:18.498" v="1893" actId="1076"/>
          <ac:spMkLst>
            <pc:docMk/>
            <pc:sldMk cId="882404984" sldId="257"/>
            <ac:spMk id="14" creationId="{4DBB1AF3-4D2E-D5A4-B02B-FE1EA3DD8972}"/>
          </ac:spMkLst>
        </pc:spChg>
        <pc:spChg chg="add mod">
          <ac:chgData name="Jorge Luis Riveros Rodriguez" userId="8f3cd012-873a-4844-b11d-2581ac40b30d" providerId="ADAL" clId="{636AD6C7-7F24-4CAD-ADDC-8840FCE1621F}" dt="2024-04-08T05:20:18.498" v="1893" actId="1076"/>
          <ac:spMkLst>
            <pc:docMk/>
            <pc:sldMk cId="882404984" sldId="257"/>
            <ac:spMk id="15" creationId="{10C6D2A5-80CA-8FFB-5DF5-7B2B324DF5E2}"/>
          </ac:spMkLst>
        </pc:spChg>
        <pc:picChg chg="add mod">
          <ac:chgData name="Jorge Luis Riveros Rodriguez" userId="8f3cd012-873a-4844-b11d-2581ac40b30d" providerId="ADAL" clId="{636AD6C7-7F24-4CAD-ADDC-8840FCE1621F}" dt="2024-04-08T03:29:14.513" v="562" actId="14100"/>
          <ac:picMkLst>
            <pc:docMk/>
            <pc:sldMk cId="882404984" sldId="257"/>
            <ac:picMk id="4" creationId="{4CA6F7DE-BF06-2A1B-ADF9-3F49FD680EE6}"/>
          </ac:picMkLst>
        </pc:picChg>
      </pc:sldChg>
      <pc:sldChg chg="modSp mod">
        <pc:chgData name="Jorge Luis Riveros Rodriguez" userId="8f3cd012-873a-4844-b11d-2581ac40b30d" providerId="ADAL" clId="{636AD6C7-7F24-4CAD-ADDC-8840FCE1621F}" dt="2024-04-09T06:44:02.478" v="9866" actId="20577"/>
        <pc:sldMkLst>
          <pc:docMk/>
          <pc:sldMk cId="1092901744" sldId="258"/>
        </pc:sldMkLst>
        <pc:spChg chg="mod">
          <ac:chgData name="Jorge Luis Riveros Rodriguez" userId="8f3cd012-873a-4844-b11d-2581ac40b30d" providerId="ADAL" clId="{636AD6C7-7F24-4CAD-ADDC-8840FCE1621F}" dt="2024-04-09T06:43:46.494" v="9824" actId="20577"/>
          <ac:spMkLst>
            <pc:docMk/>
            <pc:sldMk cId="1092901744" sldId="258"/>
            <ac:spMk id="9" creationId="{7FFE9E3E-1818-8A0D-2838-DFA8B883CECE}"/>
          </ac:spMkLst>
        </pc:spChg>
        <pc:spChg chg="mod">
          <ac:chgData name="Jorge Luis Riveros Rodriguez" userId="8f3cd012-873a-4844-b11d-2581ac40b30d" providerId="ADAL" clId="{636AD6C7-7F24-4CAD-ADDC-8840FCE1621F}" dt="2024-04-09T06:44:02.478" v="9866" actId="20577"/>
          <ac:spMkLst>
            <pc:docMk/>
            <pc:sldMk cId="1092901744" sldId="258"/>
            <ac:spMk id="11" creationId="{4D5B1F4B-0765-916A-F3B7-B1630B94A2F9}"/>
          </ac:spMkLst>
        </pc:spChg>
      </pc:sldChg>
      <pc:sldChg chg="add del">
        <pc:chgData name="Jorge Luis Riveros Rodriguez" userId="8f3cd012-873a-4844-b11d-2581ac40b30d" providerId="ADAL" clId="{636AD6C7-7F24-4CAD-ADDC-8840FCE1621F}" dt="2024-04-01T03:03:22.681" v="277" actId="47"/>
        <pc:sldMkLst>
          <pc:docMk/>
          <pc:sldMk cId="1928667120" sldId="259"/>
        </pc:sldMkLst>
      </pc:sldChg>
      <pc:sldChg chg="add del">
        <pc:chgData name="Jorge Luis Riveros Rodriguez" userId="8f3cd012-873a-4844-b11d-2581ac40b30d" providerId="ADAL" clId="{636AD6C7-7F24-4CAD-ADDC-8840FCE1621F}" dt="2024-04-09T07:19:25.885" v="10515" actId="47"/>
        <pc:sldMkLst>
          <pc:docMk/>
          <pc:sldMk cId="1955252695" sldId="260"/>
        </pc:sldMkLst>
      </pc:sldChg>
      <pc:sldChg chg="add del ord">
        <pc:chgData name="Jorge Luis Riveros Rodriguez" userId="8f3cd012-873a-4844-b11d-2581ac40b30d" providerId="ADAL" clId="{636AD6C7-7F24-4CAD-ADDC-8840FCE1621F}" dt="2024-04-09T04:20:14.841" v="7110" actId="47"/>
        <pc:sldMkLst>
          <pc:docMk/>
          <pc:sldMk cId="362480652" sldId="261"/>
        </pc:sldMkLst>
      </pc:sldChg>
      <pc:sldChg chg="add del">
        <pc:chgData name="Jorge Luis Riveros Rodriguez" userId="8f3cd012-873a-4844-b11d-2581ac40b30d" providerId="ADAL" clId="{636AD6C7-7F24-4CAD-ADDC-8840FCE1621F}" dt="2024-04-09T04:20:22.527" v="7111" actId="47"/>
        <pc:sldMkLst>
          <pc:docMk/>
          <pc:sldMk cId="4066967666" sldId="262"/>
        </pc:sldMkLst>
      </pc:sldChg>
      <pc:sldChg chg="add del">
        <pc:chgData name="Jorge Luis Riveros Rodriguez" userId="8f3cd012-873a-4844-b11d-2581ac40b30d" providerId="ADAL" clId="{636AD6C7-7F24-4CAD-ADDC-8840FCE1621F}" dt="2024-04-09T04:20:23.239" v="7112" actId="47"/>
        <pc:sldMkLst>
          <pc:docMk/>
          <pc:sldMk cId="1377941122" sldId="263"/>
        </pc:sldMkLst>
      </pc:sldChg>
      <pc:sldChg chg="add del">
        <pc:chgData name="Jorge Luis Riveros Rodriguez" userId="8f3cd012-873a-4844-b11d-2581ac40b30d" providerId="ADAL" clId="{636AD6C7-7F24-4CAD-ADDC-8840FCE1621F}" dt="2024-04-09T07:24:54.756" v="10725" actId="47"/>
        <pc:sldMkLst>
          <pc:docMk/>
          <pc:sldMk cId="3902032513" sldId="264"/>
        </pc:sldMkLst>
      </pc:sldChg>
      <pc:sldChg chg="add del">
        <pc:chgData name="Jorge Luis Riveros Rodriguez" userId="8f3cd012-873a-4844-b11d-2581ac40b30d" providerId="ADAL" clId="{636AD6C7-7F24-4CAD-ADDC-8840FCE1621F}" dt="2024-04-09T07:19:36.444" v="10516" actId="47"/>
        <pc:sldMkLst>
          <pc:docMk/>
          <pc:sldMk cId="1608061271" sldId="265"/>
        </pc:sldMkLst>
      </pc:sldChg>
      <pc:sldChg chg="add del">
        <pc:chgData name="Jorge Luis Riveros Rodriguez" userId="8f3cd012-873a-4844-b11d-2581ac40b30d" providerId="ADAL" clId="{636AD6C7-7F24-4CAD-ADDC-8840FCE1621F}" dt="2024-04-09T07:19:38.603" v="10517" actId="47"/>
        <pc:sldMkLst>
          <pc:docMk/>
          <pc:sldMk cId="2975174022" sldId="266"/>
        </pc:sldMkLst>
      </pc:sldChg>
      <pc:sldChg chg="add del">
        <pc:chgData name="Jorge Luis Riveros Rodriguez" userId="8f3cd012-873a-4844-b11d-2581ac40b30d" providerId="ADAL" clId="{636AD6C7-7F24-4CAD-ADDC-8840FCE1621F}" dt="2024-04-09T10:25:19.689" v="12022" actId="47"/>
        <pc:sldMkLst>
          <pc:docMk/>
          <pc:sldMk cId="83335021" sldId="267"/>
        </pc:sldMkLst>
      </pc:sldChg>
      <pc:sldChg chg="modSp add del mod">
        <pc:chgData name="Jorge Luis Riveros Rodriguez" userId="8f3cd012-873a-4844-b11d-2581ac40b30d" providerId="ADAL" clId="{636AD6C7-7F24-4CAD-ADDC-8840FCE1621F}" dt="2024-04-09T04:20:31.952" v="7113" actId="47"/>
        <pc:sldMkLst>
          <pc:docMk/>
          <pc:sldMk cId="364861568" sldId="268"/>
        </pc:sldMkLst>
        <pc:spChg chg="mod">
          <ac:chgData name="Jorge Luis Riveros Rodriguez" userId="8f3cd012-873a-4844-b11d-2581ac40b30d" providerId="ADAL" clId="{636AD6C7-7F24-4CAD-ADDC-8840FCE1621F}" dt="2024-04-01T03:04:50.899" v="371" actId="20577"/>
          <ac:spMkLst>
            <pc:docMk/>
            <pc:sldMk cId="364861568" sldId="268"/>
            <ac:spMk id="2" creationId="{E23E6F52-FEDC-2BDC-8CA1-B5ECF7FC0498}"/>
          </ac:spMkLst>
        </pc:spChg>
      </pc:sldChg>
      <pc:sldChg chg="add del">
        <pc:chgData name="Jorge Luis Riveros Rodriguez" userId="8f3cd012-873a-4844-b11d-2581ac40b30d" providerId="ADAL" clId="{636AD6C7-7F24-4CAD-ADDC-8840FCE1621F}" dt="2024-04-09T06:43:18.767" v="9785" actId="47"/>
        <pc:sldMkLst>
          <pc:docMk/>
          <pc:sldMk cId="1141213421" sldId="269"/>
        </pc:sldMkLst>
      </pc:sldChg>
      <pc:sldChg chg="add del">
        <pc:chgData name="Jorge Luis Riveros Rodriguez" userId="8f3cd012-873a-4844-b11d-2581ac40b30d" providerId="ADAL" clId="{636AD6C7-7F24-4CAD-ADDC-8840FCE1621F}" dt="2024-04-09T06:43:22.359" v="9786" actId="47"/>
        <pc:sldMkLst>
          <pc:docMk/>
          <pc:sldMk cId="3705356152" sldId="270"/>
        </pc:sldMkLst>
      </pc:sldChg>
      <pc:sldChg chg="add del">
        <pc:chgData name="Jorge Luis Riveros Rodriguez" userId="8f3cd012-873a-4844-b11d-2581ac40b30d" providerId="ADAL" clId="{636AD6C7-7F24-4CAD-ADDC-8840FCE1621F}" dt="2024-04-09T10:27:25.082" v="12077" actId="47"/>
        <pc:sldMkLst>
          <pc:docMk/>
          <pc:sldMk cId="999505953" sldId="271"/>
        </pc:sldMkLst>
      </pc:sldChg>
      <pc:sldChg chg="add del">
        <pc:chgData name="Jorge Luis Riveros Rodriguez" userId="8f3cd012-873a-4844-b11d-2581ac40b30d" providerId="ADAL" clId="{636AD6C7-7F24-4CAD-ADDC-8840FCE1621F}" dt="2024-04-09T10:27:40.738" v="12079" actId="47"/>
        <pc:sldMkLst>
          <pc:docMk/>
          <pc:sldMk cId="1965732296" sldId="272"/>
        </pc:sldMkLst>
      </pc:sldChg>
      <pc:sldChg chg="modSp add del mod">
        <pc:chgData name="Jorge Luis Riveros Rodriguez" userId="8f3cd012-873a-4844-b11d-2581ac40b30d" providerId="ADAL" clId="{636AD6C7-7F24-4CAD-ADDC-8840FCE1621F}" dt="2024-04-09T10:22:24.823" v="12020" actId="47"/>
        <pc:sldMkLst>
          <pc:docMk/>
          <pc:sldMk cId="3345866367" sldId="273"/>
        </pc:sldMkLst>
        <pc:spChg chg="mod">
          <ac:chgData name="Jorge Luis Riveros Rodriguez" userId="8f3cd012-873a-4844-b11d-2581ac40b30d" providerId="ADAL" clId="{636AD6C7-7F24-4CAD-ADDC-8840FCE1621F}" dt="2024-04-01T03:05:04.873" v="377" actId="20577"/>
          <ac:spMkLst>
            <pc:docMk/>
            <pc:sldMk cId="3345866367" sldId="273"/>
            <ac:spMk id="2" creationId="{E23E6F52-FEDC-2BDC-8CA1-B5ECF7FC0498}"/>
          </ac:spMkLst>
        </pc:spChg>
      </pc:sldChg>
      <pc:sldChg chg="modSp add del mod">
        <pc:chgData name="Jorge Luis Riveros Rodriguez" userId="8f3cd012-873a-4844-b11d-2581ac40b30d" providerId="ADAL" clId="{636AD6C7-7F24-4CAD-ADDC-8840FCE1621F}" dt="2024-04-08T06:11:44.836" v="2411" actId="47"/>
        <pc:sldMkLst>
          <pc:docMk/>
          <pc:sldMk cId="2264890188" sldId="274"/>
        </pc:sldMkLst>
        <pc:spChg chg="mod">
          <ac:chgData name="Jorge Luis Riveros Rodriguez" userId="8f3cd012-873a-4844-b11d-2581ac40b30d" providerId="ADAL" clId="{636AD6C7-7F24-4CAD-ADDC-8840FCE1621F}" dt="2024-04-01T03:08:42.061" v="419" actId="20577"/>
          <ac:spMkLst>
            <pc:docMk/>
            <pc:sldMk cId="2264890188" sldId="274"/>
            <ac:spMk id="2" creationId="{D72E984E-6C18-B7F9-600E-DF702D4AE401}"/>
          </ac:spMkLst>
        </pc:spChg>
      </pc:sldChg>
      <pc:sldChg chg="add del">
        <pc:chgData name="Jorge Luis Riveros Rodriguez" userId="8f3cd012-873a-4844-b11d-2581ac40b30d" providerId="ADAL" clId="{636AD6C7-7F24-4CAD-ADDC-8840FCE1621F}" dt="2024-04-08T22:51:34.006" v="4083" actId="47"/>
        <pc:sldMkLst>
          <pc:docMk/>
          <pc:sldMk cId="2172115127" sldId="275"/>
        </pc:sldMkLst>
      </pc:sldChg>
      <pc:sldChg chg="addSp delSp modSp add mod">
        <pc:chgData name="Jorge Luis Riveros Rodriguez" userId="8f3cd012-873a-4844-b11d-2581ac40b30d" providerId="ADAL" clId="{636AD6C7-7F24-4CAD-ADDC-8840FCE1621F}" dt="2024-04-09T06:42:10.287" v="9784" actId="14100"/>
        <pc:sldMkLst>
          <pc:docMk/>
          <pc:sldMk cId="492785089" sldId="276"/>
        </pc:sldMkLst>
        <pc:spChg chg="del mod">
          <ac:chgData name="Jorge Luis Riveros Rodriguez" userId="8f3cd012-873a-4844-b11d-2581ac40b30d" providerId="ADAL" clId="{636AD6C7-7F24-4CAD-ADDC-8840FCE1621F}" dt="2024-04-08T03:35:46.381" v="872"/>
          <ac:spMkLst>
            <pc:docMk/>
            <pc:sldMk cId="492785089" sldId="276"/>
            <ac:spMk id="5" creationId="{63216332-4A7A-2E10-40A0-A9E037145F6F}"/>
          </ac:spMkLst>
        </pc:spChg>
        <pc:graphicFrameChg chg="add mod">
          <ac:chgData name="Jorge Luis Riveros Rodriguez" userId="8f3cd012-873a-4844-b11d-2581ac40b30d" providerId="ADAL" clId="{636AD6C7-7F24-4CAD-ADDC-8840FCE1621F}" dt="2024-04-09T06:42:03.695" v="9782" actId="14100"/>
          <ac:graphicFrameMkLst>
            <pc:docMk/>
            <pc:sldMk cId="492785089" sldId="276"/>
            <ac:graphicFrameMk id="3" creationId="{BD032CE2-CF3B-43A9-6135-7C93D8D54AE6}"/>
          </ac:graphicFrameMkLst>
        </pc:graphicFrameChg>
        <pc:graphicFrameChg chg="add mod">
          <ac:chgData name="Jorge Luis Riveros Rodriguez" userId="8f3cd012-873a-4844-b11d-2581ac40b30d" providerId="ADAL" clId="{636AD6C7-7F24-4CAD-ADDC-8840FCE1621F}" dt="2024-04-09T06:42:10.287" v="9784" actId="14100"/>
          <ac:graphicFrameMkLst>
            <pc:docMk/>
            <pc:sldMk cId="492785089" sldId="276"/>
            <ac:graphicFrameMk id="6" creationId="{C5511C98-91AB-4DCD-8BC2-B9D159019DD1}"/>
          </ac:graphicFrameMkLst>
        </pc:graphicFrameChg>
        <pc:picChg chg="del">
          <ac:chgData name="Jorge Luis Riveros Rodriguez" userId="8f3cd012-873a-4844-b11d-2581ac40b30d" providerId="ADAL" clId="{636AD6C7-7F24-4CAD-ADDC-8840FCE1621F}" dt="2024-04-08T05:51:22.064" v="2220" actId="478"/>
          <ac:picMkLst>
            <pc:docMk/>
            <pc:sldMk cId="492785089" sldId="276"/>
            <ac:picMk id="4" creationId="{4CA6F7DE-BF06-2A1B-ADF9-3F49FD680EE6}"/>
          </ac:picMkLst>
        </pc:picChg>
      </pc:sldChg>
      <pc:sldChg chg="addSp delSp modSp add del mod">
        <pc:chgData name="Jorge Luis Riveros Rodriguez" userId="8f3cd012-873a-4844-b11d-2581ac40b30d" providerId="ADAL" clId="{636AD6C7-7F24-4CAD-ADDC-8840FCE1621F}" dt="2024-04-09T02:31:00.749" v="5061" actId="47"/>
        <pc:sldMkLst>
          <pc:docMk/>
          <pc:sldMk cId="810519945" sldId="277"/>
        </pc:sldMkLst>
        <pc:spChg chg="mod">
          <ac:chgData name="Jorge Luis Riveros Rodriguez" userId="8f3cd012-873a-4844-b11d-2581ac40b30d" providerId="ADAL" clId="{636AD6C7-7F24-4CAD-ADDC-8840FCE1621F}" dt="2024-04-08T15:30:30.351" v="3284" actId="1076"/>
          <ac:spMkLst>
            <pc:docMk/>
            <pc:sldMk cId="810519945" sldId="277"/>
            <ac:spMk id="6" creationId="{0878D4D3-5F86-D1F2-F2FD-BD04E95E36F0}"/>
          </ac:spMkLst>
        </pc:spChg>
        <pc:picChg chg="del">
          <ac:chgData name="Jorge Luis Riveros Rodriguez" userId="8f3cd012-873a-4844-b11d-2581ac40b30d" providerId="ADAL" clId="{636AD6C7-7F24-4CAD-ADDC-8840FCE1621F}" dt="2024-04-08T06:17:28.673" v="2517" actId="478"/>
          <ac:picMkLst>
            <pc:docMk/>
            <pc:sldMk cId="810519945" sldId="277"/>
            <ac:picMk id="4" creationId="{4CA6F7DE-BF06-2A1B-ADF9-3F49FD680EE6}"/>
          </ac:picMkLst>
        </pc:picChg>
        <pc:picChg chg="add mod modCrop">
          <ac:chgData name="Jorge Luis Riveros Rodriguez" userId="8f3cd012-873a-4844-b11d-2581ac40b30d" providerId="ADAL" clId="{636AD6C7-7F24-4CAD-ADDC-8840FCE1621F}" dt="2024-04-08T15:30:05.479" v="3249" actId="1076"/>
          <ac:picMkLst>
            <pc:docMk/>
            <pc:sldMk cId="810519945" sldId="277"/>
            <ac:picMk id="8" creationId="{3F04405C-BE9E-8BF8-8AC5-EFCAC89FC830}"/>
          </ac:picMkLst>
        </pc:picChg>
      </pc:sldChg>
      <pc:sldChg chg="addSp delSp modSp add mod">
        <pc:chgData name="Jorge Luis Riveros Rodriguez" userId="8f3cd012-873a-4844-b11d-2581ac40b30d" providerId="ADAL" clId="{636AD6C7-7F24-4CAD-ADDC-8840FCE1621F}" dt="2024-04-08T05:53:03.454" v="2228" actId="1076"/>
        <pc:sldMkLst>
          <pc:docMk/>
          <pc:sldMk cId="869927426" sldId="278"/>
        </pc:sldMkLst>
        <pc:spChg chg="add mod">
          <ac:chgData name="Jorge Luis Riveros Rodriguez" userId="8f3cd012-873a-4844-b11d-2581ac40b30d" providerId="ADAL" clId="{636AD6C7-7F24-4CAD-ADDC-8840FCE1621F}" dt="2024-04-08T05:12:28.463" v="1644" actId="207"/>
          <ac:spMkLst>
            <pc:docMk/>
            <pc:sldMk cId="869927426" sldId="278"/>
            <ac:spMk id="5" creationId="{410A0F09-853A-92FA-FF1A-7F81C88D6776}"/>
          </ac:spMkLst>
        </pc:spChg>
        <pc:spChg chg="del">
          <ac:chgData name="Jorge Luis Riveros Rodriguez" userId="8f3cd012-873a-4844-b11d-2581ac40b30d" providerId="ADAL" clId="{636AD6C7-7F24-4CAD-ADDC-8840FCE1621F}" dt="2024-04-08T04:36:25.105" v="1131" actId="478"/>
          <ac:spMkLst>
            <pc:docMk/>
            <pc:sldMk cId="869927426" sldId="278"/>
            <ac:spMk id="6" creationId="{0878D4D3-5F86-D1F2-F2FD-BD04E95E36F0}"/>
          </ac:spMkLst>
        </pc:spChg>
        <pc:spChg chg="del">
          <ac:chgData name="Jorge Luis Riveros Rodriguez" userId="8f3cd012-873a-4844-b11d-2581ac40b30d" providerId="ADAL" clId="{636AD6C7-7F24-4CAD-ADDC-8840FCE1621F}" dt="2024-04-08T04:36:25.992" v="1132" actId="478"/>
          <ac:spMkLst>
            <pc:docMk/>
            <pc:sldMk cId="869927426" sldId="278"/>
            <ac:spMk id="13" creationId="{9B4F256E-1466-B121-C213-375185D44931}"/>
          </ac:spMkLst>
        </pc:spChg>
        <pc:spChg chg="del">
          <ac:chgData name="Jorge Luis Riveros Rodriguez" userId="8f3cd012-873a-4844-b11d-2581ac40b30d" providerId="ADAL" clId="{636AD6C7-7F24-4CAD-ADDC-8840FCE1621F}" dt="2024-04-08T04:36:27.509" v="1133" actId="478"/>
          <ac:spMkLst>
            <pc:docMk/>
            <pc:sldMk cId="869927426" sldId="278"/>
            <ac:spMk id="14" creationId="{4DBB1AF3-4D2E-D5A4-B02B-FE1EA3DD8972}"/>
          </ac:spMkLst>
        </pc:spChg>
        <pc:spChg chg="del">
          <ac:chgData name="Jorge Luis Riveros Rodriguez" userId="8f3cd012-873a-4844-b11d-2581ac40b30d" providerId="ADAL" clId="{636AD6C7-7F24-4CAD-ADDC-8840FCE1621F}" dt="2024-04-08T04:36:28.841" v="1134" actId="478"/>
          <ac:spMkLst>
            <pc:docMk/>
            <pc:sldMk cId="869927426" sldId="278"/>
            <ac:spMk id="15" creationId="{10C6D2A5-80CA-8FFB-5DF5-7B2B324DF5E2}"/>
          </ac:spMkLst>
        </pc:spChg>
        <pc:spChg chg="add mod">
          <ac:chgData name="Jorge Luis Riveros Rodriguez" userId="8f3cd012-873a-4844-b11d-2581ac40b30d" providerId="ADAL" clId="{636AD6C7-7F24-4CAD-ADDC-8840FCE1621F}" dt="2024-04-08T05:12:50.686" v="1647" actId="1076"/>
          <ac:spMkLst>
            <pc:docMk/>
            <pc:sldMk cId="869927426" sldId="278"/>
            <ac:spMk id="16" creationId="{1B3D3E99-8665-423E-407C-0057DC0FCDF4}"/>
          </ac:spMkLst>
        </pc:spChg>
        <pc:spChg chg="add mod">
          <ac:chgData name="Jorge Luis Riveros Rodriguez" userId="8f3cd012-873a-4844-b11d-2581ac40b30d" providerId="ADAL" clId="{636AD6C7-7F24-4CAD-ADDC-8840FCE1621F}" dt="2024-04-08T05:11:55.552" v="1641" actId="113"/>
          <ac:spMkLst>
            <pc:docMk/>
            <pc:sldMk cId="869927426" sldId="278"/>
            <ac:spMk id="19" creationId="{AB8B6951-67C3-7EA7-1E63-4ECEFDCB5A37}"/>
          </ac:spMkLst>
        </pc:spChg>
        <pc:spChg chg="add mod">
          <ac:chgData name="Jorge Luis Riveros Rodriguez" userId="8f3cd012-873a-4844-b11d-2581ac40b30d" providerId="ADAL" clId="{636AD6C7-7F24-4CAD-ADDC-8840FCE1621F}" dt="2024-04-08T05:14:51.975" v="1822" actId="113"/>
          <ac:spMkLst>
            <pc:docMk/>
            <pc:sldMk cId="869927426" sldId="278"/>
            <ac:spMk id="20" creationId="{7E3B80F9-3229-15AC-6057-07B1418BBAD3}"/>
          </ac:spMkLst>
        </pc:spChg>
        <pc:graphicFrameChg chg="add del mod">
          <ac:chgData name="Jorge Luis Riveros Rodriguez" userId="8f3cd012-873a-4844-b11d-2581ac40b30d" providerId="ADAL" clId="{636AD6C7-7F24-4CAD-ADDC-8840FCE1621F}" dt="2024-04-08T04:50:15.019" v="1137" actId="478"/>
          <ac:graphicFrameMkLst>
            <pc:docMk/>
            <pc:sldMk cId="869927426" sldId="278"/>
            <ac:graphicFrameMk id="2" creationId="{A1BD1A92-24EC-518B-8345-484B27AFA62A}"/>
          </ac:graphicFrameMkLst>
        </pc:graphicFrameChg>
        <pc:graphicFrameChg chg="add del mod modGraphic">
          <ac:chgData name="Jorge Luis Riveros Rodriguez" userId="8f3cd012-873a-4844-b11d-2581ac40b30d" providerId="ADAL" clId="{636AD6C7-7F24-4CAD-ADDC-8840FCE1621F}" dt="2024-04-08T04:54:56.795" v="1194" actId="478"/>
          <ac:graphicFrameMkLst>
            <pc:docMk/>
            <pc:sldMk cId="869927426" sldId="278"/>
            <ac:graphicFrameMk id="3" creationId="{A1BD1A92-24EC-518B-8345-484B27AFA62A}"/>
          </ac:graphicFrameMkLst>
        </pc:graphicFrameChg>
        <pc:graphicFrameChg chg="add mod">
          <ac:chgData name="Jorge Luis Riveros Rodriguez" userId="8f3cd012-873a-4844-b11d-2581ac40b30d" providerId="ADAL" clId="{636AD6C7-7F24-4CAD-ADDC-8840FCE1621F}" dt="2024-04-08T04:56:11.538" v="1198"/>
          <ac:graphicFrameMkLst>
            <pc:docMk/>
            <pc:sldMk cId="869927426" sldId="278"/>
            <ac:graphicFrameMk id="8" creationId="{A1BD1A92-24EC-518B-8345-484B27AFA62A}"/>
          </ac:graphicFrameMkLst>
        </pc:graphicFrameChg>
        <pc:graphicFrameChg chg="add del mod">
          <ac:chgData name="Jorge Luis Riveros Rodriguez" userId="8f3cd012-873a-4844-b11d-2581ac40b30d" providerId="ADAL" clId="{636AD6C7-7F24-4CAD-ADDC-8840FCE1621F}" dt="2024-04-08T05:52:44.013" v="2223" actId="21"/>
          <ac:graphicFrameMkLst>
            <pc:docMk/>
            <pc:sldMk cId="869927426" sldId="278"/>
            <ac:graphicFrameMk id="11" creationId="{A1BD1A92-24EC-518B-8345-484B27AFA62A}"/>
          </ac:graphicFrameMkLst>
        </pc:graphicFrameChg>
        <pc:graphicFrameChg chg="add mod">
          <ac:chgData name="Jorge Luis Riveros Rodriguez" userId="8f3cd012-873a-4844-b11d-2581ac40b30d" providerId="ADAL" clId="{636AD6C7-7F24-4CAD-ADDC-8840FCE1621F}" dt="2024-04-08T05:03:16.682" v="1316"/>
          <ac:graphicFrameMkLst>
            <pc:docMk/>
            <pc:sldMk cId="869927426" sldId="278"/>
            <ac:graphicFrameMk id="17" creationId="{E01B3381-6FC7-290B-5E8D-431D7EA3B280}"/>
          </ac:graphicFrameMkLst>
        </pc:graphicFrameChg>
        <pc:graphicFrameChg chg="add del mod">
          <ac:chgData name="Jorge Luis Riveros Rodriguez" userId="8f3cd012-873a-4844-b11d-2581ac40b30d" providerId="ADAL" clId="{636AD6C7-7F24-4CAD-ADDC-8840FCE1621F}" dt="2024-04-08T05:52:56.906" v="2226" actId="21"/>
          <ac:graphicFrameMkLst>
            <pc:docMk/>
            <pc:sldMk cId="869927426" sldId="278"/>
            <ac:graphicFrameMk id="18" creationId="{E01B3381-6FC7-290B-5E8D-431D7EA3B280}"/>
          </ac:graphicFrameMkLst>
        </pc:graphicFrameChg>
        <pc:picChg chg="del">
          <ac:chgData name="Jorge Luis Riveros Rodriguez" userId="8f3cd012-873a-4844-b11d-2581ac40b30d" providerId="ADAL" clId="{636AD6C7-7F24-4CAD-ADDC-8840FCE1621F}" dt="2024-04-08T04:36:30.242" v="1135" actId="478"/>
          <ac:picMkLst>
            <pc:docMk/>
            <pc:sldMk cId="869927426" sldId="278"/>
            <ac:picMk id="4" creationId="{4CA6F7DE-BF06-2A1B-ADF9-3F49FD680EE6}"/>
          </ac:picMkLst>
        </pc:picChg>
        <pc:picChg chg="add mod">
          <ac:chgData name="Jorge Luis Riveros Rodriguez" userId="8f3cd012-873a-4844-b11d-2581ac40b30d" providerId="ADAL" clId="{636AD6C7-7F24-4CAD-ADDC-8840FCE1621F}" dt="2024-04-08T05:52:52.911" v="2225" actId="1076"/>
          <ac:picMkLst>
            <pc:docMk/>
            <pc:sldMk cId="869927426" sldId="278"/>
            <ac:picMk id="21" creationId="{ECB6B45D-5992-CE1E-F074-8829074F7635}"/>
          </ac:picMkLst>
        </pc:picChg>
        <pc:picChg chg="add mod">
          <ac:chgData name="Jorge Luis Riveros Rodriguez" userId="8f3cd012-873a-4844-b11d-2581ac40b30d" providerId="ADAL" clId="{636AD6C7-7F24-4CAD-ADDC-8840FCE1621F}" dt="2024-04-08T05:53:03.454" v="2228" actId="1076"/>
          <ac:picMkLst>
            <pc:docMk/>
            <pc:sldMk cId="869927426" sldId="278"/>
            <ac:picMk id="22" creationId="{5409172F-2B13-C04C-8D71-A102577AC6CC}"/>
          </ac:picMkLst>
        </pc:picChg>
      </pc:sldChg>
      <pc:sldChg chg="addSp delSp modSp add mod">
        <pc:chgData name="Jorge Luis Riveros Rodriguez" userId="8f3cd012-873a-4844-b11d-2581ac40b30d" providerId="ADAL" clId="{636AD6C7-7F24-4CAD-ADDC-8840FCE1621F}" dt="2024-04-08T23:52:36.326" v="4086" actId="27918"/>
        <pc:sldMkLst>
          <pc:docMk/>
          <pc:sldMk cId="3993009564" sldId="279"/>
        </pc:sldMkLst>
        <pc:spChg chg="mod">
          <ac:chgData name="Jorge Luis Riveros Rodriguez" userId="8f3cd012-873a-4844-b11d-2581ac40b30d" providerId="ADAL" clId="{636AD6C7-7F24-4CAD-ADDC-8840FCE1621F}" dt="2024-04-08T05:28:19.443" v="2027" actId="20577"/>
          <ac:spMkLst>
            <pc:docMk/>
            <pc:sldMk cId="3993009564" sldId="279"/>
            <ac:spMk id="5" creationId="{410A0F09-853A-92FA-FF1A-7F81C88D6776}"/>
          </ac:spMkLst>
        </pc:spChg>
        <pc:spChg chg="mod">
          <ac:chgData name="Jorge Luis Riveros Rodriguez" userId="8f3cd012-873a-4844-b11d-2581ac40b30d" providerId="ADAL" clId="{636AD6C7-7F24-4CAD-ADDC-8840FCE1621F}" dt="2024-04-08T05:28:15.562" v="2026" actId="20577"/>
          <ac:spMkLst>
            <pc:docMk/>
            <pc:sldMk cId="3993009564" sldId="279"/>
            <ac:spMk id="16" creationId="{1B3D3E99-8665-423E-407C-0057DC0FCDF4}"/>
          </ac:spMkLst>
        </pc:spChg>
        <pc:spChg chg="del">
          <ac:chgData name="Jorge Luis Riveros Rodriguez" userId="8f3cd012-873a-4844-b11d-2581ac40b30d" providerId="ADAL" clId="{636AD6C7-7F24-4CAD-ADDC-8840FCE1621F}" dt="2024-04-08T05:28:22.642" v="2028" actId="478"/>
          <ac:spMkLst>
            <pc:docMk/>
            <pc:sldMk cId="3993009564" sldId="279"/>
            <ac:spMk id="19" creationId="{AB8B6951-67C3-7EA7-1E63-4ECEFDCB5A37}"/>
          </ac:spMkLst>
        </pc:spChg>
        <pc:spChg chg="del">
          <ac:chgData name="Jorge Luis Riveros Rodriguez" userId="8f3cd012-873a-4844-b11d-2581ac40b30d" providerId="ADAL" clId="{636AD6C7-7F24-4CAD-ADDC-8840FCE1621F}" dt="2024-04-08T05:28:26.302" v="2030" actId="478"/>
          <ac:spMkLst>
            <pc:docMk/>
            <pc:sldMk cId="3993009564" sldId="279"/>
            <ac:spMk id="20" creationId="{7E3B80F9-3229-15AC-6057-07B1418BBAD3}"/>
          </ac:spMkLst>
        </pc:spChg>
        <pc:graphicFrameChg chg="add mod">
          <ac:chgData name="Jorge Luis Riveros Rodriguez" userId="8f3cd012-873a-4844-b11d-2581ac40b30d" providerId="ADAL" clId="{636AD6C7-7F24-4CAD-ADDC-8840FCE1621F}" dt="2024-04-08T13:48:40.129" v="3153"/>
          <ac:graphicFrameMkLst>
            <pc:docMk/>
            <pc:sldMk cId="3993009564" sldId="279"/>
            <ac:graphicFrameMk id="2" creationId="{8C20CFF3-4E92-4E34-879B-AD14CD009F8E}"/>
          </ac:graphicFrameMkLst>
        </pc:graphicFrameChg>
        <pc:graphicFrameChg chg="add mod modGraphic">
          <ac:chgData name="Jorge Luis Riveros Rodriguez" userId="8f3cd012-873a-4844-b11d-2581ac40b30d" providerId="ADAL" clId="{636AD6C7-7F24-4CAD-ADDC-8840FCE1621F}" dt="2024-04-08T13:50:05.057" v="3164" actId="14100"/>
          <ac:graphicFrameMkLst>
            <pc:docMk/>
            <pc:sldMk cId="3993009564" sldId="279"/>
            <ac:graphicFrameMk id="3" creationId="{8C20CFF3-4E92-4E34-879B-AD14CD009F8E}"/>
          </ac:graphicFrameMkLst>
        </pc:graphicFrameChg>
        <pc:graphicFrameChg chg="add mod modGraphic">
          <ac:chgData name="Jorge Luis Riveros Rodriguez" userId="8f3cd012-873a-4844-b11d-2581ac40b30d" providerId="ADAL" clId="{636AD6C7-7F24-4CAD-ADDC-8840FCE1621F}" dt="2024-04-08T13:56:30.405" v="3170"/>
          <ac:graphicFrameMkLst>
            <pc:docMk/>
            <pc:sldMk cId="3993009564" sldId="279"/>
            <ac:graphicFrameMk id="4" creationId="{CD3843AF-EC2F-EEF3-F57B-B7EF6826C6C1}"/>
          </ac:graphicFrameMkLst>
        </pc:graphicFrameChg>
        <pc:graphicFrameChg chg="del">
          <ac:chgData name="Jorge Luis Riveros Rodriguez" userId="8f3cd012-873a-4844-b11d-2581ac40b30d" providerId="ADAL" clId="{636AD6C7-7F24-4CAD-ADDC-8840FCE1621F}" dt="2024-04-08T05:27:58.785" v="1969" actId="478"/>
          <ac:graphicFrameMkLst>
            <pc:docMk/>
            <pc:sldMk cId="3993009564" sldId="279"/>
            <ac:graphicFrameMk id="11" creationId="{A1BD1A92-24EC-518B-8345-484B27AFA62A}"/>
          </ac:graphicFrameMkLst>
        </pc:graphicFrameChg>
        <pc:graphicFrameChg chg="del">
          <ac:chgData name="Jorge Luis Riveros Rodriguez" userId="8f3cd012-873a-4844-b11d-2581ac40b30d" providerId="ADAL" clId="{636AD6C7-7F24-4CAD-ADDC-8840FCE1621F}" dt="2024-04-08T05:28:24.733" v="2029" actId="478"/>
          <ac:graphicFrameMkLst>
            <pc:docMk/>
            <pc:sldMk cId="3993009564" sldId="279"/>
            <ac:graphicFrameMk id="18" creationId="{E01B3381-6FC7-290B-5E8D-431D7EA3B280}"/>
          </ac:graphicFrameMkLst>
        </pc:graphicFrameChg>
      </pc:sldChg>
      <pc:sldChg chg="addSp delSp modSp add mod">
        <pc:chgData name="Jorge Luis Riveros Rodriguez" userId="8f3cd012-873a-4844-b11d-2581ac40b30d" providerId="ADAL" clId="{636AD6C7-7F24-4CAD-ADDC-8840FCE1621F}" dt="2024-04-08T06:55:50.213" v="3149" actId="1076"/>
        <pc:sldMkLst>
          <pc:docMk/>
          <pc:sldMk cId="1930105128" sldId="280"/>
        </pc:sldMkLst>
        <pc:spChg chg="add del mod">
          <ac:chgData name="Jorge Luis Riveros Rodriguez" userId="8f3cd012-873a-4844-b11d-2581ac40b30d" providerId="ADAL" clId="{636AD6C7-7F24-4CAD-ADDC-8840FCE1621F}" dt="2024-04-08T06:30:49.688" v="2769" actId="478"/>
          <ac:spMkLst>
            <pc:docMk/>
            <pc:sldMk cId="1930105128" sldId="280"/>
            <ac:spMk id="2" creationId="{82ADC0D8-4CEE-E204-A2D6-85996F1FCF33}"/>
          </ac:spMkLst>
        </pc:spChg>
        <pc:spChg chg="add mod ord">
          <ac:chgData name="Jorge Luis Riveros Rodriguez" userId="8f3cd012-873a-4844-b11d-2581ac40b30d" providerId="ADAL" clId="{636AD6C7-7F24-4CAD-ADDC-8840FCE1621F}" dt="2024-04-08T06:55:50.213" v="3149" actId="1076"/>
          <ac:spMkLst>
            <pc:docMk/>
            <pc:sldMk cId="1930105128" sldId="280"/>
            <ac:spMk id="3" creationId="{7C98AD18-B4ED-0000-858E-B63CCDC47670}"/>
          </ac:spMkLst>
        </pc:spChg>
        <pc:spChg chg="add mod ord">
          <ac:chgData name="Jorge Luis Riveros Rodriguez" userId="8f3cd012-873a-4844-b11d-2581ac40b30d" providerId="ADAL" clId="{636AD6C7-7F24-4CAD-ADDC-8840FCE1621F}" dt="2024-04-08T06:53:51.836" v="3118" actId="207"/>
          <ac:spMkLst>
            <pc:docMk/>
            <pc:sldMk cId="1930105128" sldId="280"/>
            <ac:spMk id="5" creationId="{62FB6EA9-69D3-B7E2-F74D-1E325C14B556}"/>
          </ac:spMkLst>
        </pc:spChg>
        <pc:spChg chg="mod ord">
          <ac:chgData name="Jorge Luis Riveros Rodriguez" userId="8f3cd012-873a-4844-b11d-2581ac40b30d" providerId="ADAL" clId="{636AD6C7-7F24-4CAD-ADDC-8840FCE1621F}" dt="2024-04-08T06:55:39.684" v="3148" actId="1076"/>
          <ac:spMkLst>
            <pc:docMk/>
            <pc:sldMk cId="1930105128" sldId="280"/>
            <ac:spMk id="6" creationId="{0878D4D3-5F86-D1F2-F2FD-BD04E95E36F0}"/>
          </ac:spMkLst>
        </pc:spChg>
        <pc:spChg chg="add mod">
          <ac:chgData name="Jorge Luis Riveros Rodriguez" userId="8f3cd012-873a-4844-b11d-2581ac40b30d" providerId="ADAL" clId="{636AD6C7-7F24-4CAD-ADDC-8840FCE1621F}" dt="2024-04-08T06:55:30.969" v="3147" actId="207"/>
          <ac:spMkLst>
            <pc:docMk/>
            <pc:sldMk cId="1930105128" sldId="280"/>
            <ac:spMk id="8" creationId="{7B923790-8B14-94E4-C9E8-798EC94CCF99}"/>
          </ac:spMkLst>
        </pc:spChg>
        <pc:spChg chg="mod ord">
          <ac:chgData name="Jorge Luis Riveros Rodriguez" userId="8f3cd012-873a-4844-b11d-2581ac40b30d" providerId="ADAL" clId="{636AD6C7-7F24-4CAD-ADDC-8840FCE1621F}" dt="2024-04-08T06:55:50.213" v="3149" actId="1076"/>
          <ac:spMkLst>
            <pc:docMk/>
            <pc:sldMk cId="1930105128" sldId="280"/>
            <ac:spMk id="13" creationId="{9B4F256E-1466-B121-C213-375185D44931}"/>
          </ac:spMkLst>
        </pc:spChg>
        <pc:spChg chg="mod ord">
          <ac:chgData name="Jorge Luis Riveros Rodriguez" userId="8f3cd012-873a-4844-b11d-2581ac40b30d" providerId="ADAL" clId="{636AD6C7-7F24-4CAD-ADDC-8840FCE1621F}" dt="2024-04-08T06:55:50.213" v="3149" actId="1076"/>
          <ac:spMkLst>
            <pc:docMk/>
            <pc:sldMk cId="1930105128" sldId="280"/>
            <ac:spMk id="14" creationId="{4DBB1AF3-4D2E-D5A4-B02B-FE1EA3DD8972}"/>
          </ac:spMkLst>
        </pc:spChg>
        <pc:spChg chg="mod ord">
          <ac:chgData name="Jorge Luis Riveros Rodriguez" userId="8f3cd012-873a-4844-b11d-2581ac40b30d" providerId="ADAL" clId="{636AD6C7-7F24-4CAD-ADDC-8840FCE1621F}" dt="2024-04-08T06:55:50.213" v="3149" actId="1076"/>
          <ac:spMkLst>
            <pc:docMk/>
            <pc:sldMk cId="1930105128" sldId="280"/>
            <ac:spMk id="15" creationId="{10C6D2A5-80CA-8FFB-5DF5-7B2B324DF5E2}"/>
          </ac:spMkLst>
        </pc:spChg>
        <pc:picChg chg="del">
          <ac:chgData name="Jorge Luis Riveros Rodriguez" userId="8f3cd012-873a-4844-b11d-2581ac40b30d" providerId="ADAL" clId="{636AD6C7-7F24-4CAD-ADDC-8840FCE1621F}" dt="2024-04-08T06:12:47.656" v="2515" actId="478"/>
          <ac:picMkLst>
            <pc:docMk/>
            <pc:sldMk cId="1930105128" sldId="280"/>
            <ac:picMk id="4" creationId="{4CA6F7DE-BF06-2A1B-ADF9-3F49FD680EE6}"/>
          </ac:picMkLst>
        </pc:picChg>
        <pc:picChg chg="mod">
          <ac:chgData name="Jorge Luis Riveros Rodriguez" userId="8f3cd012-873a-4844-b11d-2581ac40b30d" providerId="ADAL" clId="{636AD6C7-7F24-4CAD-ADDC-8840FCE1621F}" dt="2024-04-08T06:54:51.843" v="3131" actId="1076"/>
          <ac:picMkLst>
            <pc:docMk/>
            <pc:sldMk cId="1930105128" sldId="280"/>
            <ac:picMk id="7" creationId="{1FB077CB-A81C-A7AC-B734-7F3C5006F6D3}"/>
          </ac:picMkLst>
        </pc:picChg>
        <pc:picChg chg="mod">
          <ac:chgData name="Jorge Luis Riveros Rodriguez" userId="8f3cd012-873a-4844-b11d-2581ac40b30d" providerId="ADAL" clId="{636AD6C7-7F24-4CAD-ADDC-8840FCE1621F}" dt="2024-04-08T06:54:48.992" v="3129" actId="1076"/>
          <ac:picMkLst>
            <pc:docMk/>
            <pc:sldMk cId="1930105128" sldId="280"/>
            <ac:picMk id="9" creationId="{6250BA1B-087A-291E-F3A2-15C1C556F4B6}"/>
          </ac:picMkLst>
        </pc:picChg>
        <pc:picChg chg="add mod">
          <ac:chgData name="Jorge Luis Riveros Rodriguez" userId="8f3cd012-873a-4844-b11d-2581ac40b30d" providerId="ADAL" clId="{636AD6C7-7F24-4CAD-ADDC-8840FCE1621F}" dt="2024-04-08T06:55:11.757" v="3136" actId="732"/>
          <ac:picMkLst>
            <pc:docMk/>
            <pc:sldMk cId="1930105128" sldId="280"/>
            <ac:picMk id="1026" creationId="{65CE1619-6BD7-CD92-71F8-9709A4687151}"/>
          </ac:picMkLst>
        </pc:picChg>
      </pc:sldChg>
      <pc:sldChg chg="addSp modSp add mod">
        <pc:chgData name="Jorge Luis Riveros Rodriguez" userId="8f3cd012-873a-4844-b11d-2581ac40b30d" providerId="ADAL" clId="{636AD6C7-7F24-4CAD-ADDC-8840FCE1621F}" dt="2024-04-08T23:52:36.359" v="4089" actId="27918"/>
        <pc:sldMkLst>
          <pc:docMk/>
          <pc:sldMk cId="1244364765" sldId="281"/>
        </pc:sldMkLst>
        <pc:spChg chg="add mod">
          <ac:chgData name="Jorge Luis Riveros Rodriguez" userId="8f3cd012-873a-4844-b11d-2581ac40b30d" providerId="ADAL" clId="{636AD6C7-7F24-4CAD-ADDC-8840FCE1621F}" dt="2024-04-08T14:18:12.344" v="3208" actId="14100"/>
          <ac:spMkLst>
            <pc:docMk/>
            <pc:sldMk cId="1244364765" sldId="281"/>
            <ac:spMk id="4" creationId="{2E117682-CB7D-AFC0-2FB9-2608F4402B30}"/>
          </ac:spMkLst>
        </pc:spChg>
        <pc:spChg chg="mod">
          <ac:chgData name="Jorge Luis Riveros Rodriguez" userId="8f3cd012-873a-4844-b11d-2581ac40b30d" providerId="ADAL" clId="{636AD6C7-7F24-4CAD-ADDC-8840FCE1621F}" dt="2024-04-08T05:29:03.258" v="2066" actId="1076"/>
          <ac:spMkLst>
            <pc:docMk/>
            <pc:sldMk cId="1244364765" sldId="281"/>
            <ac:spMk id="5" creationId="{410A0F09-853A-92FA-FF1A-7F81C88D6776}"/>
          </ac:spMkLst>
        </pc:spChg>
        <pc:spChg chg="mod">
          <ac:chgData name="Jorge Luis Riveros Rodriguez" userId="8f3cd012-873a-4844-b11d-2581ac40b30d" providerId="ADAL" clId="{636AD6C7-7F24-4CAD-ADDC-8840FCE1621F}" dt="2024-04-08T14:17:53.424" v="3204" actId="14100"/>
          <ac:spMkLst>
            <pc:docMk/>
            <pc:sldMk cId="1244364765" sldId="281"/>
            <ac:spMk id="16" creationId="{1B3D3E99-8665-423E-407C-0057DC0FCDF4}"/>
          </ac:spMkLst>
        </pc:spChg>
        <pc:graphicFrameChg chg="add mod modGraphic">
          <ac:chgData name="Jorge Luis Riveros Rodriguez" userId="8f3cd012-873a-4844-b11d-2581ac40b30d" providerId="ADAL" clId="{636AD6C7-7F24-4CAD-ADDC-8840FCE1621F}" dt="2024-04-08T14:17:44.158" v="3202" actId="14100"/>
          <ac:graphicFrameMkLst>
            <pc:docMk/>
            <pc:sldMk cId="1244364765" sldId="281"/>
            <ac:graphicFrameMk id="2" creationId="{40897BF9-B1BC-D6C8-5C42-C7BE0A970702}"/>
          </ac:graphicFrameMkLst>
        </pc:graphicFrameChg>
        <pc:graphicFrameChg chg="add mod">
          <ac:chgData name="Jorge Luis Riveros Rodriguez" userId="8f3cd012-873a-4844-b11d-2581ac40b30d" providerId="ADAL" clId="{636AD6C7-7F24-4CAD-ADDC-8840FCE1621F}" dt="2024-04-08T14:18:22.777" v="3210" actId="1076"/>
          <ac:graphicFrameMkLst>
            <pc:docMk/>
            <pc:sldMk cId="1244364765" sldId="281"/>
            <ac:graphicFrameMk id="3" creationId="{CA7A371F-9EA3-80AE-2F14-FF10E2BB6AA6}"/>
          </ac:graphicFrameMkLst>
        </pc:graphicFrameChg>
        <pc:graphicFrameChg chg="add mod">
          <ac:chgData name="Jorge Luis Riveros Rodriguez" userId="8f3cd012-873a-4844-b11d-2581ac40b30d" providerId="ADAL" clId="{636AD6C7-7F24-4CAD-ADDC-8840FCE1621F}" dt="2024-04-08T14:18:28.185" v="3211" actId="1076"/>
          <ac:graphicFrameMkLst>
            <pc:docMk/>
            <pc:sldMk cId="1244364765" sldId="281"/>
            <ac:graphicFrameMk id="6" creationId="{0BDC33E3-004D-74A7-B803-B5F3FBDF98ED}"/>
          </ac:graphicFrameMkLst>
        </pc:graphicFrameChg>
      </pc:sldChg>
      <pc:sldChg chg="addSp delSp modSp add del mod">
        <pc:chgData name="Jorge Luis Riveros Rodriguez" userId="8f3cd012-873a-4844-b11d-2581ac40b30d" providerId="ADAL" clId="{636AD6C7-7F24-4CAD-ADDC-8840FCE1621F}" dt="2024-04-08T14:18:42.702" v="3212" actId="47"/>
        <pc:sldMkLst>
          <pc:docMk/>
          <pc:sldMk cId="3138987835" sldId="282"/>
        </pc:sldMkLst>
        <pc:spChg chg="mod">
          <ac:chgData name="Jorge Luis Riveros Rodriguez" userId="8f3cd012-873a-4844-b11d-2581ac40b30d" providerId="ADAL" clId="{636AD6C7-7F24-4CAD-ADDC-8840FCE1621F}" dt="2024-04-08T05:29:56.150" v="2146" actId="20577"/>
          <ac:spMkLst>
            <pc:docMk/>
            <pc:sldMk cId="3138987835" sldId="282"/>
            <ac:spMk id="5" creationId="{410A0F09-853A-92FA-FF1A-7F81C88D6776}"/>
          </ac:spMkLst>
        </pc:spChg>
        <pc:spChg chg="del">
          <ac:chgData name="Jorge Luis Riveros Rodriguez" userId="8f3cd012-873a-4844-b11d-2581ac40b30d" providerId="ADAL" clId="{636AD6C7-7F24-4CAD-ADDC-8840FCE1621F}" dt="2024-04-08T05:29:58.493" v="2147" actId="478"/>
          <ac:spMkLst>
            <pc:docMk/>
            <pc:sldMk cId="3138987835" sldId="282"/>
            <ac:spMk id="16" creationId="{1B3D3E99-8665-423E-407C-0057DC0FCDF4}"/>
          </ac:spMkLst>
        </pc:spChg>
        <pc:graphicFrameChg chg="add mod modGraphic">
          <ac:chgData name="Jorge Luis Riveros Rodriguez" userId="8f3cd012-873a-4844-b11d-2581ac40b30d" providerId="ADAL" clId="{636AD6C7-7F24-4CAD-ADDC-8840FCE1621F}" dt="2024-04-08T14:17:03.400" v="3197"/>
          <ac:graphicFrameMkLst>
            <pc:docMk/>
            <pc:sldMk cId="3138987835" sldId="282"/>
            <ac:graphicFrameMk id="2" creationId="{34D76D7C-B638-4393-823D-F109B53E66E1}"/>
          </ac:graphicFrameMkLst>
        </pc:graphicFrameChg>
      </pc:sldChg>
      <pc:sldChg chg="addSp modSp add del mod">
        <pc:chgData name="Jorge Luis Riveros Rodriguez" userId="8f3cd012-873a-4844-b11d-2581ac40b30d" providerId="ADAL" clId="{636AD6C7-7F24-4CAD-ADDC-8840FCE1621F}" dt="2024-04-08T14:19:25.436" v="3213" actId="47"/>
        <pc:sldMkLst>
          <pc:docMk/>
          <pc:sldMk cId="2812200198" sldId="283"/>
        </pc:sldMkLst>
        <pc:spChg chg="add mod">
          <ac:chgData name="Jorge Luis Riveros Rodriguez" userId="8f3cd012-873a-4844-b11d-2581ac40b30d" providerId="ADAL" clId="{636AD6C7-7F24-4CAD-ADDC-8840FCE1621F}" dt="2024-04-08T05:30:55.716" v="2204" actId="20577"/>
          <ac:spMkLst>
            <pc:docMk/>
            <pc:sldMk cId="2812200198" sldId="283"/>
            <ac:spMk id="2" creationId="{D6DD4ED9-BE25-B089-5730-04B37170B405}"/>
          </ac:spMkLst>
        </pc:spChg>
        <pc:spChg chg="mod">
          <ac:chgData name="Jorge Luis Riveros Rodriguez" userId="8f3cd012-873a-4844-b11d-2581ac40b30d" providerId="ADAL" clId="{636AD6C7-7F24-4CAD-ADDC-8840FCE1621F}" dt="2024-04-08T05:30:40.815" v="2166" actId="1076"/>
          <ac:spMkLst>
            <pc:docMk/>
            <pc:sldMk cId="2812200198" sldId="283"/>
            <ac:spMk id="5" creationId="{410A0F09-853A-92FA-FF1A-7F81C88D6776}"/>
          </ac:spMkLst>
        </pc:spChg>
      </pc:sldChg>
      <pc:sldChg chg="addSp delSp modSp add mod">
        <pc:chgData name="Jorge Luis Riveros Rodriguez" userId="8f3cd012-873a-4844-b11d-2581ac40b30d" providerId="ADAL" clId="{636AD6C7-7F24-4CAD-ADDC-8840FCE1621F}" dt="2024-04-09T04:08:25.363" v="6447" actId="122"/>
        <pc:sldMkLst>
          <pc:docMk/>
          <pc:sldMk cId="3895351011" sldId="284"/>
        </pc:sldMkLst>
        <pc:spChg chg="add del mod">
          <ac:chgData name="Jorge Luis Riveros Rodriguez" userId="8f3cd012-873a-4844-b11d-2581ac40b30d" providerId="ADAL" clId="{636AD6C7-7F24-4CAD-ADDC-8840FCE1621F}" dt="2024-04-09T02:49:40.262" v="5589" actId="478"/>
          <ac:spMkLst>
            <pc:docMk/>
            <pc:sldMk cId="3895351011" sldId="284"/>
            <ac:spMk id="2" creationId="{E23E6F52-FEDC-2BDC-8CA1-B5ECF7FC0498}"/>
          </ac:spMkLst>
        </pc:spChg>
        <pc:spChg chg="add del mod">
          <ac:chgData name="Jorge Luis Riveros Rodriguez" userId="8f3cd012-873a-4844-b11d-2581ac40b30d" providerId="ADAL" clId="{636AD6C7-7F24-4CAD-ADDC-8840FCE1621F}" dt="2024-04-09T02:49:21.815" v="5585" actId="478"/>
          <ac:spMkLst>
            <pc:docMk/>
            <pc:sldMk cId="3895351011" sldId="284"/>
            <ac:spMk id="4" creationId="{1CDFD273-A05E-1F1D-8B8B-BE0364025A29}"/>
          </ac:spMkLst>
        </pc:spChg>
        <pc:spChg chg="add del mod">
          <ac:chgData name="Jorge Luis Riveros Rodriguez" userId="8f3cd012-873a-4844-b11d-2581ac40b30d" providerId="ADAL" clId="{636AD6C7-7F24-4CAD-ADDC-8840FCE1621F}" dt="2024-04-09T02:49:45.968" v="5592" actId="478"/>
          <ac:spMkLst>
            <pc:docMk/>
            <pc:sldMk cId="3895351011" sldId="284"/>
            <ac:spMk id="11" creationId="{0602CD96-6487-2C5F-E2C2-F13400F3AA14}"/>
          </ac:spMkLst>
        </pc:spChg>
        <pc:spChg chg="add mod">
          <ac:chgData name="Jorge Luis Riveros Rodriguez" userId="8f3cd012-873a-4844-b11d-2581ac40b30d" providerId="ADAL" clId="{636AD6C7-7F24-4CAD-ADDC-8840FCE1621F}" dt="2024-04-09T02:52:51.166" v="5745" actId="20577"/>
          <ac:spMkLst>
            <pc:docMk/>
            <pc:sldMk cId="3895351011" sldId="284"/>
            <ac:spMk id="16" creationId="{BA949AF9-546C-CC0F-2692-7941CE311177}"/>
          </ac:spMkLst>
        </pc:spChg>
        <pc:spChg chg="add del mod">
          <ac:chgData name="Jorge Luis Riveros Rodriguez" userId="8f3cd012-873a-4844-b11d-2581ac40b30d" providerId="ADAL" clId="{636AD6C7-7F24-4CAD-ADDC-8840FCE1621F}" dt="2024-04-09T03:36:34.730" v="5955" actId="478"/>
          <ac:spMkLst>
            <pc:docMk/>
            <pc:sldMk cId="3895351011" sldId="284"/>
            <ac:spMk id="18" creationId="{EDA5383D-8511-2821-CBA6-489FA55E760B}"/>
          </ac:spMkLst>
        </pc:spChg>
        <pc:spChg chg="add del mod">
          <ac:chgData name="Jorge Luis Riveros Rodriguez" userId="8f3cd012-873a-4844-b11d-2581ac40b30d" providerId="ADAL" clId="{636AD6C7-7F24-4CAD-ADDC-8840FCE1621F}" dt="2024-04-09T03:50:45.450" v="6221" actId="478"/>
          <ac:spMkLst>
            <pc:docMk/>
            <pc:sldMk cId="3895351011" sldId="284"/>
            <ac:spMk id="26" creationId="{4EF2C678-7088-9C98-AB61-2B47711E4185}"/>
          </ac:spMkLst>
        </pc:spChg>
        <pc:spChg chg="add mod">
          <ac:chgData name="Jorge Luis Riveros Rodriguez" userId="8f3cd012-873a-4844-b11d-2581ac40b30d" providerId="ADAL" clId="{636AD6C7-7F24-4CAD-ADDC-8840FCE1621F}" dt="2024-04-09T04:08:10.351" v="6432" actId="1076"/>
          <ac:spMkLst>
            <pc:docMk/>
            <pc:sldMk cId="3895351011" sldId="284"/>
            <ac:spMk id="27" creationId="{66463C82-DB57-7045-C20F-CDE22DEF040D}"/>
          </ac:spMkLst>
        </pc:spChg>
        <pc:spChg chg="add mod">
          <ac:chgData name="Jorge Luis Riveros Rodriguez" userId="8f3cd012-873a-4844-b11d-2581ac40b30d" providerId="ADAL" clId="{636AD6C7-7F24-4CAD-ADDC-8840FCE1621F}" dt="2024-04-09T04:08:10.351" v="6432" actId="1076"/>
          <ac:spMkLst>
            <pc:docMk/>
            <pc:sldMk cId="3895351011" sldId="284"/>
            <ac:spMk id="28" creationId="{F01AEF4D-4B26-6448-5775-A4AE0E05C706}"/>
          </ac:spMkLst>
        </pc:spChg>
        <pc:spChg chg="add mod">
          <ac:chgData name="Jorge Luis Riveros Rodriguez" userId="8f3cd012-873a-4844-b11d-2581ac40b30d" providerId="ADAL" clId="{636AD6C7-7F24-4CAD-ADDC-8840FCE1621F}" dt="2024-04-09T04:08:10.351" v="6432" actId="1076"/>
          <ac:spMkLst>
            <pc:docMk/>
            <pc:sldMk cId="3895351011" sldId="284"/>
            <ac:spMk id="29" creationId="{27C35B55-4344-B9E9-A901-1D7C684B9BD2}"/>
          </ac:spMkLst>
        </pc:spChg>
        <pc:spChg chg="add mod">
          <ac:chgData name="Jorge Luis Riveros Rodriguez" userId="8f3cd012-873a-4844-b11d-2581ac40b30d" providerId="ADAL" clId="{636AD6C7-7F24-4CAD-ADDC-8840FCE1621F}" dt="2024-04-09T04:08:10.351" v="6432" actId="1076"/>
          <ac:spMkLst>
            <pc:docMk/>
            <pc:sldMk cId="3895351011" sldId="284"/>
            <ac:spMk id="30" creationId="{70E6C5D3-F074-B100-E6DD-205FBFE329F3}"/>
          </ac:spMkLst>
        </pc:spChg>
        <pc:spChg chg="add mod">
          <ac:chgData name="Jorge Luis Riveros Rodriguez" userId="8f3cd012-873a-4844-b11d-2581ac40b30d" providerId="ADAL" clId="{636AD6C7-7F24-4CAD-ADDC-8840FCE1621F}" dt="2024-04-09T04:08:10.351" v="6432" actId="1076"/>
          <ac:spMkLst>
            <pc:docMk/>
            <pc:sldMk cId="3895351011" sldId="284"/>
            <ac:spMk id="31" creationId="{79E5C219-56C1-47F0-6BEA-6F6CD1A691FB}"/>
          </ac:spMkLst>
        </pc:spChg>
        <pc:spChg chg="add mod">
          <ac:chgData name="Jorge Luis Riveros Rodriguez" userId="8f3cd012-873a-4844-b11d-2581ac40b30d" providerId="ADAL" clId="{636AD6C7-7F24-4CAD-ADDC-8840FCE1621F}" dt="2024-04-09T04:08:10.351" v="6432" actId="1076"/>
          <ac:spMkLst>
            <pc:docMk/>
            <pc:sldMk cId="3895351011" sldId="284"/>
            <ac:spMk id="32" creationId="{ABB6888D-49A2-0F32-9990-F3717F1B8CFC}"/>
          </ac:spMkLst>
        </pc:spChg>
        <pc:spChg chg="add mod">
          <ac:chgData name="Jorge Luis Riveros Rodriguez" userId="8f3cd012-873a-4844-b11d-2581ac40b30d" providerId="ADAL" clId="{636AD6C7-7F24-4CAD-ADDC-8840FCE1621F}" dt="2024-04-09T04:08:10.351" v="6432" actId="1076"/>
          <ac:spMkLst>
            <pc:docMk/>
            <pc:sldMk cId="3895351011" sldId="284"/>
            <ac:spMk id="33" creationId="{F1212BA7-4BBD-1D31-479A-765F9D8894B2}"/>
          </ac:spMkLst>
        </pc:spChg>
        <pc:spChg chg="add mod">
          <ac:chgData name="Jorge Luis Riveros Rodriguez" userId="8f3cd012-873a-4844-b11d-2581ac40b30d" providerId="ADAL" clId="{636AD6C7-7F24-4CAD-ADDC-8840FCE1621F}" dt="2024-04-09T04:08:10.351" v="6432" actId="1076"/>
          <ac:spMkLst>
            <pc:docMk/>
            <pc:sldMk cId="3895351011" sldId="284"/>
            <ac:spMk id="34" creationId="{46A7642F-E756-BB22-255C-38BBEBEFD2B3}"/>
          </ac:spMkLst>
        </pc:spChg>
        <pc:spChg chg="add mod">
          <ac:chgData name="Jorge Luis Riveros Rodriguez" userId="8f3cd012-873a-4844-b11d-2581ac40b30d" providerId="ADAL" clId="{636AD6C7-7F24-4CAD-ADDC-8840FCE1621F}" dt="2024-04-09T04:08:10.351" v="6432" actId="1076"/>
          <ac:spMkLst>
            <pc:docMk/>
            <pc:sldMk cId="3895351011" sldId="284"/>
            <ac:spMk id="35" creationId="{D8707D5F-0484-3134-FFE9-51959ACF4F7A}"/>
          </ac:spMkLst>
        </pc:spChg>
        <pc:spChg chg="add mod">
          <ac:chgData name="Jorge Luis Riveros Rodriguez" userId="8f3cd012-873a-4844-b11d-2581ac40b30d" providerId="ADAL" clId="{636AD6C7-7F24-4CAD-ADDC-8840FCE1621F}" dt="2024-04-09T04:08:10.351" v="6432" actId="1076"/>
          <ac:spMkLst>
            <pc:docMk/>
            <pc:sldMk cId="3895351011" sldId="284"/>
            <ac:spMk id="37" creationId="{53DB4A8B-F744-6D2B-3B8C-BD2EAD8BC14A}"/>
          </ac:spMkLst>
        </pc:spChg>
        <pc:spChg chg="add mod">
          <ac:chgData name="Jorge Luis Riveros Rodriguez" userId="8f3cd012-873a-4844-b11d-2581ac40b30d" providerId="ADAL" clId="{636AD6C7-7F24-4CAD-ADDC-8840FCE1621F}" dt="2024-04-09T04:08:10.351" v="6432" actId="1076"/>
          <ac:spMkLst>
            <pc:docMk/>
            <pc:sldMk cId="3895351011" sldId="284"/>
            <ac:spMk id="39" creationId="{A4D48EAE-18EA-5BD2-80D1-538AD7911054}"/>
          </ac:spMkLst>
        </pc:spChg>
        <pc:spChg chg="add mod">
          <ac:chgData name="Jorge Luis Riveros Rodriguez" userId="8f3cd012-873a-4844-b11d-2581ac40b30d" providerId="ADAL" clId="{636AD6C7-7F24-4CAD-ADDC-8840FCE1621F}" dt="2024-04-09T04:08:10.351" v="6432" actId="1076"/>
          <ac:spMkLst>
            <pc:docMk/>
            <pc:sldMk cId="3895351011" sldId="284"/>
            <ac:spMk id="40" creationId="{5256EC46-92FB-9E1D-E806-604AEF09AD11}"/>
          </ac:spMkLst>
        </pc:spChg>
        <pc:spChg chg="add mod">
          <ac:chgData name="Jorge Luis Riveros Rodriguez" userId="8f3cd012-873a-4844-b11d-2581ac40b30d" providerId="ADAL" clId="{636AD6C7-7F24-4CAD-ADDC-8840FCE1621F}" dt="2024-04-09T04:04:08.617" v="6386" actId="1076"/>
          <ac:spMkLst>
            <pc:docMk/>
            <pc:sldMk cId="3895351011" sldId="284"/>
            <ac:spMk id="41" creationId="{C0955709-F9C1-3F1C-4CA4-AEB4B7D3EEEA}"/>
          </ac:spMkLst>
        </pc:spChg>
        <pc:spChg chg="add mod">
          <ac:chgData name="Jorge Luis Riveros Rodriguez" userId="8f3cd012-873a-4844-b11d-2581ac40b30d" providerId="ADAL" clId="{636AD6C7-7F24-4CAD-ADDC-8840FCE1621F}" dt="2024-04-09T04:08:10.351" v="6432" actId="1076"/>
          <ac:spMkLst>
            <pc:docMk/>
            <pc:sldMk cId="3895351011" sldId="284"/>
            <ac:spMk id="42" creationId="{737F2DBD-AF4F-DB79-529A-20E687274FC3}"/>
          </ac:spMkLst>
        </pc:spChg>
        <pc:spChg chg="add mod">
          <ac:chgData name="Jorge Luis Riveros Rodriguez" userId="8f3cd012-873a-4844-b11d-2581ac40b30d" providerId="ADAL" clId="{636AD6C7-7F24-4CAD-ADDC-8840FCE1621F}" dt="2024-04-09T04:08:10.351" v="6432" actId="1076"/>
          <ac:spMkLst>
            <pc:docMk/>
            <pc:sldMk cId="3895351011" sldId="284"/>
            <ac:spMk id="43" creationId="{EF07953B-FADC-8692-DC45-EB76FE192AE4}"/>
          </ac:spMkLst>
        </pc:spChg>
        <pc:spChg chg="add mod">
          <ac:chgData name="Jorge Luis Riveros Rodriguez" userId="8f3cd012-873a-4844-b11d-2581ac40b30d" providerId="ADAL" clId="{636AD6C7-7F24-4CAD-ADDC-8840FCE1621F}" dt="2024-04-09T04:08:10.351" v="6432" actId="1076"/>
          <ac:spMkLst>
            <pc:docMk/>
            <pc:sldMk cId="3895351011" sldId="284"/>
            <ac:spMk id="44" creationId="{F2D525A9-0529-0086-9917-15C1011DA6F3}"/>
          </ac:spMkLst>
        </pc:spChg>
        <pc:spChg chg="add mod">
          <ac:chgData name="Jorge Luis Riveros Rodriguez" userId="8f3cd012-873a-4844-b11d-2581ac40b30d" providerId="ADAL" clId="{636AD6C7-7F24-4CAD-ADDC-8840FCE1621F}" dt="2024-04-09T04:08:10.351" v="6432" actId="1076"/>
          <ac:spMkLst>
            <pc:docMk/>
            <pc:sldMk cId="3895351011" sldId="284"/>
            <ac:spMk id="45" creationId="{C0AA915F-C9A0-9418-1CA2-6F364F7ECD4D}"/>
          </ac:spMkLst>
        </pc:spChg>
        <pc:spChg chg="add mod">
          <ac:chgData name="Jorge Luis Riveros Rodriguez" userId="8f3cd012-873a-4844-b11d-2581ac40b30d" providerId="ADAL" clId="{636AD6C7-7F24-4CAD-ADDC-8840FCE1621F}" dt="2024-04-09T04:08:10.351" v="6432" actId="1076"/>
          <ac:spMkLst>
            <pc:docMk/>
            <pc:sldMk cId="3895351011" sldId="284"/>
            <ac:spMk id="46" creationId="{7098C9C0-BB97-47C5-ED9F-CFB4CE52091C}"/>
          </ac:spMkLst>
        </pc:spChg>
        <pc:spChg chg="add mod">
          <ac:chgData name="Jorge Luis Riveros Rodriguez" userId="8f3cd012-873a-4844-b11d-2581ac40b30d" providerId="ADAL" clId="{636AD6C7-7F24-4CAD-ADDC-8840FCE1621F}" dt="2024-04-09T04:08:10.351" v="6432" actId="1076"/>
          <ac:spMkLst>
            <pc:docMk/>
            <pc:sldMk cId="3895351011" sldId="284"/>
            <ac:spMk id="47" creationId="{8C97B13D-8FCB-6137-E61E-092EEEA71FFC}"/>
          </ac:spMkLst>
        </pc:spChg>
        <pc:graphicFrameChg chg="add del mod modGraphic">
          <ac:chgData name="Jorge Luis Riveros Rodriguez" userId="8f3cd012-873a-4844-b11d-2581ac40b30d" providerId="ADAL" clId="{636AD6C7-7F24-4CAD-ADDC-8840FCE1621F}" dt="2024-04-09T04:08:25.363" v="6447" actId="122"/>
          <ac:graphicFrameMkLst>
            <pc:docMk/>
            <pc:sldMk cId="3895351011" sldId="284"/>
            <ac:graphicFrameMk id="19" creationId="{BC92EA21-2CBF-0566-81E6-CE90C45A16AF}"/>
          </ac:graphicFrameMkLst>
        </pc:graphicFrameChg>
        <pc:graphicFrameChg chg="add mod modGraphic">
          <ac:chgData name="Jorge Luis Riveros Rodriguez" userId="8f3cd012-873a-4844-b11d-2581ac40b30d" providerId="ADAL" clId="{636AD6C7-7F24-4CAD-ADDC-8840FCE1621F}" dt="2024-04-09T04:08:10.351" v="6432" actId="1076"/>
          <ac:graphicFrameMkLst>
            <pc:docMk/>
            <pc:sldMk cId="3895351011" sldId="284"/>
            <ac:graphicFrameMk id="36" creationId="{28C2905D-EE66-C0E4-23E3-509365AC6CF7}"/>
          </ac:graphicFrameMkLst>
        </pc:graphicFrameChg>
        <pc:graphicFrameChg chg="add mod modGraphic">
          <ac:chgData name="Jorge Luis Riveros Rodriguez" userId="8f3cd012-873a-4844-b11d-2581ac40b30d" providerId="ADAL" clId="{636AD6C7-7F24-4CAD-ADDC-8840FCE1621F}" dt="2024-04-09T04:08:10.351" v="6432" actId="1076"/>
          <ac:graphicFrameMkLst>
            <pc:docMk/>
            <pc:sldMk cId="3895351011" sldId="284"/>
            <ac:graphicFrameMk id="38" creationId="{88ECF3C0-DC73-6FDF-A9F1-FDE80B5A7A6B}"/>
          </ac:graphicFrameMkLst>
        </pc:graphicFrameChg>
        <pc:picChg chg="add mod">
          <ac:chgData name="Jorge Luis Riveros Rodriguez" userId="8f3cd012-873a-4844-b11d-2581ac40b30d" providerId="ADAL" clId="{636AD6C7-7F24-4CAD-ADDC-8840FCE1621F}" dt="2024-04-09T02:49:20.071" v="5584"/>
          <ac:picMkLst>
            <pc:docMk/>
            <pc:sldMk cId="3895351011" sldId="284"/>
            <ac:picMk id="5" creationId="{1F961BFF-90CC-E0EC-200D-03C38B1AF98C}"/>
          </ac:picMkLst>
        </pc:picChg>
        <pc:picChg chg="add mod">
          <ac:chgData name="Jorge Luis Riveros Rodriguez" userId="8f3cd012-873a-4844-b11d-2581ac40b30d" providerId="ADAL" clId="{636AD6C7-7F24-4CAD-ADDC-8840FCE1621F}" dt="2024-04-09T02:49:34.305" v="5587"/>
          <ac:picMkLst>
            <pc:docMk/>
            <pc:sldMk cId="3895351011" sldId="284"/>
            <ac:picMk id="6" creationId="{BF34D6ED-45F8-DD71-284B-9F9F0500073A}"/>
          </ac:picMkLst>
        </pc:picChg>
        <pc:picChg chg="add mod">
          <ac:chgData name="Jorge Luis Riveros Rodriguez" userId="8f3cd012-873a-4844-b11d-2581ac40b30d" providerId="ADAL" clId="{636AD6C7-7F24-4CAD-ADDC-8840FCE1621F}" dt="2024-04-09T02:49:34.305" v="5587"/>
          <ac:picMkLst>
            <pc:docMk/>
            <pc:sldMk cId="3895351011" sldId="284"/>
            <ac:picMk id="7" creationId="{9964BA02-76E8-75CE-F379-237302739420}"/>
          </ac:picMkLst>
        </pc:picChg>
        <pc:picChg chg="add mod">
          <ac:chgData name="Jorge Luis Riveros Rodriguez" userId="8f3cd012-873a-4844-b11d-2581ac40b30d" providerId="ADAL" clId="{636AD6C7-7F24-4CAD-ADDC-8840FCE1621F}" dt="2024-04-09T02:49:34.305" v="5587"/>
          <ac:picMkLst>
            <pc:docMk/>
            <pc:sldMk cId="3895351011" sldId="284"/>
            <ac:picMk id="8" creationId="{2E2A8D1C-9329-2308-9ACD-4B143AFAF2C6}"/>
          </ac:picMkLst>
        </pc:picChg>
        <pc:picChg chg="add mod">
          <ac:chgData name="Jorge Luis Riveros Rodriguez" userId="8f3cd012-873a-4844-b11d-2581ac40b30d" providerId="ADAL" clId="{636AD6C7-7F24-4CAD-ADDC-8840FCE1621F}" dt="2024-04-09T02:49:34.305" v="5587"/>
          <ac:picMkLst>
            <pc:docMk/>
            <pc:sldMk cId="3895351011" sldId="284"/>
            <ac:picMk id="9" creationId="{DD1C49B5-CA85-7E3F-DD84-687CA1BE5F77}"/>
          </ac:picMkLst>
        </pc:picChg>
        <pc:picChg chg="add mod">
          <ac:chgData name="Jorge Luis Riveros Rodriguez" userId="8f3cd012-873a-4844-b11d-2581ac40b30d" providerId="ADAL" clId="{636AD6C7-7F24-4CAD-ADDC-8840FCE1621F}" dt="2024-04-09T02:49:40.811" v="5590"/>
          <ac:picMkLst>
            <pc:docMk/>
            <pc:sldMk cId="3895351011" sldId="284"/>
            <ac:picMk id="12" creationId="{CA068429-8A47-AB4E-9402-1943159642E6}"/>
          </ac:picMkLst>
        </pc:picChg>
        <pc:picChg chg="add mod">
          <ac:chgData name="Jorge Luis Riveros Rodriguez" userId="8f3cd012-873a-4844-b11d-2581ac40b30d" providerId="ADAL" clId="{636AD6C7-7F24-4CAD-ADDC-8840FCE1621F}" dt="2024-04-09T02:49:40.811" v="5590"/>
          <ac:picMkLst>
            <pc:docMk/>
            <pc:sldMk cId="3895351011" sldId="284"/>
            <ac:picMk id="13" creationId="{AE49166D-C531-B5F1-C1F6-381153B9B176}"/>
          </ac:picMkLst>
        </pc:picChg>
        <pc:picChg chg="add mod">
          <ac:chgData name="Jorge Luis Riveros Rodriguez" userId="8f3cd012-873a-4844-b11d-2581ac40b30d" providerId="ADAL" clId="{636AD6C7-7F24-4CAD-ADDC-8840FCE1621F}" dt="2024-04-09T02:49:40.811" v="5590"/>
          <ac:picMkLst>
            <pc:docMk/>
            <pc:sldMk cId="3895351011" sldId="284"/>
            <ac:picMk id="14" creationId="{73A242C9-2035-36C2-C417-34A74BEF53A1}"/>
          </ac:picMkLst>
        </pc:picChg>
        <pc:picChg chg="add mod">
          <ac:chgData name="Jorge Luis Riveros Rodriguez" userId="8f3cd012-873a-4844-b11d-2581ac40b30d" providerId="ADAL" clId="{636AD6C7-7F24-4CAD-ADDC-8840FCE1621F}" dt="2024-04-09T02:49:40.811" v="5590"/>
          <ac:picMkLst>
            <pc:docMk/>
            <pc:sldMk cId="3895351011" sldId="284"/>
            <ac:picMk id="15" creationId="{40C3A184-10FC-1382-1AD3-E8452C4618BF}"/>
          </ac:picMkLst>
        </pc:picChg>
        <pc:picChg chg="add del mod modCrop">
          <ac:chgData name="Jorge Luis Riveros Rodriguez" userId="8f3cd012-873a-4844-b11d-2581ac40b30d" providerId="ADAL" clId="{636AD6C7-7F24-4CAD-ADDC-8840FCE1621F}" dt="2024-04-09T03:56:36.039" v="6276" actId="478"/>
          <ac:picMkLst>
            <pc:docMk/>
            <pc:sldMk cId="3895351011" sldId="284"/>
            <ac:picMk id="21" creationId="{426ECBCC-E1CD-E6E2-5E39-6FCB9D8C6A59}"/>
          </ac:picMkLst>
        </pc:picChg>
        <pc:picChg chg="add del mod">
          <ac:chgData name="Jorge Luis Riveros Rodriguez" userId="8f3cd012-873a-4844-b11d-2581ac40b30d" providerId="ADAL" clId="{636AD6C7-7F24-4CAD-ADDC-8840FCE1621F}" dt="2024-04-09T04:06:10.032" v="6429" actId="478"/>
          <ac:picMkLst>
            <pc:docMk/>
            <pc:sldMk cId="3895351011" sldId="284"/>
            <ac:picMk id="23" creationId="{DF5C4957-3560-B7FE-D6ED-AAFE1803B01C}"/>
          </ac:picMkLst>
        </pc:picChg>
        <pc:cxnChg chg="add del">
          <ac:chgData name="Jorge Luis Riveros Rodriguez" userId="8f3cd012-873a-4844-b11d-2581ac40b30d" providerId="ADAL" clId="{636AD6C7-7F24-4CAD-ADDC-8840FCE1621F}" dt="2024-04-09T03:50:10.481" v="6216" actId="478"/>
          <ac:cxnSpMkLst>
            <pc:docMk/>
            <pc:sldMk cId="3895351011" sldId="284"/>
            <ac:cxnSpMk id="25" creationId="{750C37BE-F8CE-160E-888A-FC6F5788A047}"/>
          </ac:cxnSpMkLst>
        </pc:cxnChg>
      </pc:sldChg>
      <pc:sldChg chg="modSp new del mod">
        <pc:chgData name="Jorge Luis Riveros Rodriguez" userId="8f3cd012-873a-4844-b11d-2581ac40b30d" providerId="ADAL" clId="{636AD6C7-7F24-4CAD-ADDC-8840FCE1621F}" dt="2024-04-09T05:13:18.422" v="7860" actId="47"/>
        <pc:sldMkLst>
          <pc:docMk/>
          <pc:sldMk cId="3221000340" sldId="285"/>
        </pc:sldMkLst>
        <pc:spChg chg="mod">
          <ac:chgData name="Jorge Luis Riveros Rodriguez" userId="8f3cd012-873a-4844-b11d-2581ac40b30d" providerId="ADAL" clId="{636AD6C7-7F24-4CAD-ADDC-8840FCE1621F}" dt="2024-04-08T06:50:08.492" v="3075" actId="20577"/>
          <ac:spMkLst>
            <pc:docMk/>
            <pc:sldMk cId="3221000340" sldId="285"/>
            <ac:spMk id="3" creationId="{5172F016-1623-0EAB-6EAA-07448E5121CE}"/>
          </ac:spMkLst>
        </pc:spChg>
      </pc:sldChg>
      <pc:sldChg chg="addSp delSp modSp add mod ord">
        <pc:chgData name="Jorge Luis Riveros Rodriguez" userId="8f3cd012-873a-4844-b11d-2581ac40b30d" providerId="ADAL" clId="{636AD6C7-7F24-4CAD-ADDC-8840FCE1621F}" dt="2024-04-09T02:46:18.442" v="5582" actId="207"/>
        <pc:sldMkLst>
          <pc:docMk/>
          <pc:sldMk cId="389476052" sldId="286"/>
        </pc:sldMkLst>
        <pc:spChg chg="mod">
          <ac:chgData name="Jorge Luis Riveros Rodriguez" userId="8f3cd012-873a-4844-b11d-2581ac40b30d" providerId="ADAL" clId="{636AD6C7-7F24-4CAD-ADDC-8840FCE1621F}" dt="2024-04-09T02:39:11.989" v="5201" actId="255"/>
          <ac:spMkLst>
            <pc:docMk/>
            <pc:sldMk cId="389476052" sldId="286"/>
            <ac:spMk id="2" creationId="{D72E984E-6C18-B7F9-600E-DF702D4AE401}"/>
          </ac:spMkLst>
        </pc:spChg>
        <pc:spChg chg="del mod">
          <ac:chgData name="Jorge Luis Riveros Rodriguez" userId="8f3cd012-873a-4844-b11d-2581ac40b30d" providerId="ADAL" clId="{636AD6C7-7F24-4CAD-ADDC-8840FCE1621F}" dt="2024-04-08T22:51:20.472" v="4082" actId="478"/>
          <ac:spMkLst>
            <pc:docMk/>
            <pc:sldMk cId="389476052" sldId="286"/>
            <ac:spMk id="5" creationId="{63216332-4A7A-2E10-40A0-A9E037145F6F}"/>
          </ac:spMkLst>
        </pc:spChg>
        <pc:spChg chg="mod">
          <ac:chgData name="Jorge Luis Riveros Rodriguez" userId="8f3cd012-873a-4844-b11d-2581ac40b30d" providerId="ADAL" clId="{636AD6C7-7F24-4CAD-ADDC-8840FCE1621F}" dt="2024-04-09T02:41:34.390" v="5320" actId="1076"/>
          <ac:spMkLst>
            <pc:docMk/>
            <pc:sldMk cId="389476052" sldId="286"/>
            <ac:spMk id="6" creationId="{0878D4D3-5F86-D1F2-F2FD-BD04E95E36F0}"/>
          </ac:spMkLst>
        </pc:spChg>
        <pc:spChg chg="del mod topLvl">
          <ac:chgData name="Jorge Luis Riveros Rodriguez" userId="8f3cd012-873a-4844-b11d-2581ac40b30d" providerId="ADAL" clId="{636AD6C7-7F24-4CAD-ADDC-8840FCE1621F}" dt="2024-04-09T02:41:47.246" v="5327" actId="478"/>
          <ac:spMkLst>
            <pc:docMk/>
            <pc:sldMk cId="389476052" sldId="286"/>
            <ac:spMk id="11" creationId="{25C48835-3F74-8529-B563-F57BE31CF518}"/>
          </ac:spMkLst>
        </pc:spChg>
        <pc:spChg chg="del mod topLvl">
          <ac:chgData name="Jorge Luis Riveros Rodriguez" userId="8f3cd012-873a-4844-b11d-2581ac40b30d" providerId="ADAL" clId="{636AD6C7-7F24-4CAD-ADDC-8840FCE1621F}" dt="2024-04-09T02:41:11.623" v="5315" actId="478"/>
          <ac:spMkLst>
            <pc:docMk/>
            <pc:sldMk cId="389476052" sldId="286"/>
            <ac:spMk id="13" creationId="{769C275E-7260-6894-D794-E35A4791D7EA}"/>
          </ac:spMkLst>
        </pc:spChg>
        <pc:spChg chg="del mod topLvl">
          <ac:chgData name="Jorge Luis Riveros Rodriguez" userId="8f3cd012-873a-4844-b11d-2581ac40b30d" providerId="ADAL" clId="{636AD6C7-7F24-4CAD-ADDC-8840FCE1621F}" dt="2024-04-09T02:44:51.566" v="5568" actId="478"/>
          <ac:spMkLst>
            <pc:docMk/>
            <pc:sldMk cId="389476052" sldId="286"/>
            <ac:spMk id="14" creationId="{E7A54A40-A380-4B84-BA03-6AB2AAB1574F}"/>
          </ac:spMkLst>
        </pc:spChg>
        <pc:spChg chg="del mod topLvl">
          <ac:chgData name="Jorge Luis Riveros Rodriguez" userId="8f3cd012-873a-4844-b11d-2581ac40b30d" providerId="ADAL" clId="{636AD6C7-7F24-4CAD-ADDC-8840FCE1621F}" dt="2024-04-09T02:35:49.712" v="5080" actId="478"/>
          <ac:spMkLst>
            <pc:docMk/>
            <pc:sldMk cId="389476052" sldId="286"/>
            <ac:spMk id="15" creationId="{181B52CE-A28F-47CB-BF50-5C0CF0E909E8}"/>
          </ac:spMkLst>
        </pc:spChg>
        <pc:spChg chg="mod topLvl">
          <ac:chgData name="Jorge Luis Riveros Rodriguez" userId="8f3cd012-873a-4844-b11d-2581ac40b30d" providerId="ADAL" clId="{636AD6C7-7F24-4CAD-ADDC-8840FCE1621F}" dt="2024-04-09T02:46:18.442" v="5582" actId="207"/>
          <ac:spMkLst>
            <pc:docMk/>
            <pc:sldMk cId="389476052" sldId="286"/>
            <ac:spMk id="16" creationId="{4F3C61E1-7ADC-1A36-0935-B92A5325A11E}"/>
          </ac:spMkLst>
        </pc:spChg>
        <pc:spChg chg="mod topLvl">
          <ac:chgData name="Jorge Luis Riveros Rodriguez" userId="8f3cd012-873a-4844-b11d-2581ac40b30d" providerId="ADAL" clId="{636AD6C7-7F24-4CAD-ADDC-8840FCE1621F}" dt="2024-04-09T02:46:18.442" v="5582" actId="207"/>
          <ac:spMkLst>
            <pc:docMk/>
            <pc:sldMk cId="389476052" sldId="286"/>
            <ac:spMk id="17" creationId="{D1700269-96C3-C0CC-E14D-3ED40A2F2CA3}"/>
          </ac:spMkLst>
        </pc:spChg>
        <pc:spChg chg="mod topLvl">
          <ac:chgData name="Jorge Luis Riveros Rodriguez" userId="8f3cd012-873a-4844-b11d-2581ac40b30d" providerId="ADAL" clId="{636AD6C7-7F24-4CAD-ADDC-8840FCE1621F}" dt="2024-04-09T02:46:18.442" v="5582" actId="207"/>
          <ac:spMkLst>
            <pc:docMk/>
            <pc:sldMk cId="389476052" sldId="286"/>
            <ac:spMk id="18" creationId="{945761DE-C879-5D29-2C92-D3527D59BFDA}"/>
          </ac:spMkLst>
        </pc:spChg>
        <pc:spChg chg="mod topLvl">
          <ac:chgData name="Jorge Luis Riveros Rodriguez" userId="8f3cd012-873a-4844-b11d-2581ac40b30d" providerId="ADAL" clId="{636AD6C7-7F24-4CAD-ADDC-8840FCE1621F}" dt="2024-04-09T02:46:18.442" v="5582" actId="207"/>
          <ac:spMkLst>
            <pc:docMk/>
            <pc:sldMk cId="389476052" sldId="286"/>
            <ac:spMk id="19" creationId="{7444ED51-C5CE-E20F-8085-91E53E1F7BA3}"/>
          </ac:spMkLst>
        </pc:spChg>
        <pc:spChg chg="del mod topLvl">
          <ac:chgData name="Jorge Luis Riveros Rodriguez" userId="8f3cd012-873a-4844-b11d-2581ac40b30d" providerId="ADAL" clId="{636AD6C7-7F24-4CAD-ADDC-8840FCE1621F}" dt="2024-04-09T02:46:03.378" v="5580" actId="478"/>
          <ac:spMkLst>
            <pc:docMk/>
            <pc:sldMk cId="389476052" sldId="286"/>
            <ac:spMk id="20" creationId="{CAE27DDD-3EFC-7627-2C88-8FFFB8323FB9}"/>
          </ac:spMkLst>
        </pc:spChg>
        <pc:spChg chg="del mod topLvl">
          <ac:chgData name="Jorge Luis Riveros Rodriguez" userId="8f3cd012-873a-4844-b11d-2581ac40b30d" providerId="ADAL" clId="{636AD6C7-7F24-4CAD-ADDC-8840FCE1621F}" dt="2024-04-09T02:46:05.489" v="5581" actId="478"/>
          <ac:spMkLst>
            <pc:docMk/>
            <pc:sldMk cId="389476052" sldId="286"/>
            <ac:spMk id="21" creationId="{D947DD13-8702-6FE2-DB99-6692ED042D97}"/>
          </ac:spMkLst>
        </pc:spChg>
        <pc:spChg chg="add mod">
          <ac:chgData name="Jorge Luis Riveros Rodriguez" userId="8f3cd012-873a-4844-b11d-2581ac40b30d" providerId="ADAL" clId="{636AD6C7-7F24-4CAD-ADDC-8840FCE1621F}" dt="2024-04-09T02:39:46.211" v="5204" actId="2085"/>
          <ac:spMkLst>
            <pc:docMk/>
            <pc:sldMk cId="389476052" sldId="286"/>
            <ac:spMk id="22" creationId="{5AA05579-42D6-1DB2-73A5-9EFDFEB05858}"/>
          </ac:spMkLst>
        </pc:spChg>
        <pc:spChg chg="add mod">
          <ac:chgData name="Jorge Luis Riveros Rodriguez" userId="8f3cd012-873a-4844-b11d-2581ac40b30d" providerId="ADAL" clId="{636AD6C7-7F24-4CAD-ADDC-8840FCE1621F}" dt="2024-04-09T02:40:59.727" v="5314" actId="20577"/>
          <ac:spMkLst>
            <pc:docMk/>
            <pc:sldMk cId="389476052" sldId="286"/>
            <ac:spMk id="23" creationId="{B3F55371-85C4-0B57-7562-17B1C1EAC014}"/>
          </ac:spMkLst>
        </pc:spChg>
        <pc:spChg chg="add mod">
          <ac:chgData name="Jorge Luis Riveros Rodriguez" userId="8f3cd012-873a-4844-b11d-2581ac40b30d" providerId="ADAL" clId="{636AD6C7-7F24-4CAD-ADDC-8840FCE1621F}" dt="2024-04-09T02:43:40.332" v="5523" actId="20577"/>
          <ac:spMkLst>
            <pc:docMk/>
            <pc:sldMk cId="389476052" sldId="286"/>
            <ac:spMk id="24" creationId="{A6D25D76-7BC7-B66F-EE11-64EE93B39C9A}"/>
          </ac:spMkLst>
        </pc:spChg>
        <pc:spChg chg="add mod">
          <ac:chgData name="Jorge Luis Riveros Rodriguez" userId="8f3cd012-873a-4844-b11d-2581ac40b30d" providerId="ADAL" clId="{636AD6C7-7F24-4CAD-ADDC-8840FCE1621F}" dt="2024-04-09T02:44:46.611" v="5567" actId="20577"/>
          <ac:spMkLst>
            <pc:docMk/>
            <pc:sldMk cId="389476052" sldId="286"/>
            <ac:spMk id="25" creationId="{DFD7DB69-6F9A-15A2-93E1-EAF2A5C4E025}"/>
          </ac:spMkLst>
        </pc:spChg>
        <pc:grpChg chg="del mod">
          <ac:chgData name="Jorge Luis Riveros Rodriguez" userId="8f3cd012-873a-4844-b11d-2581ac40b30d" providerId="ADAL" clId="{636AD6C7-7F24-4CAD-ADDC-8840FCE1621F}" dt="2024-04-09T02:33:57.883" v="5066" actId="165"/>
          <ac:grpSpMkLst>
            <pc:docMk/>
            <pc:sldMk cId="389476052" sldId="286"/>
            <ac:grpSpMk id="4" creationId="{F76A0CD7-3791-D1B3-9CAC-D1A3B17C56EF}"/>
          </ac:grpSpMkLst>
        </pc:grpChg>
        <pc:graphicFrameChg chg="add del mod modGraphic">
          <ac:chgData name="Jorge Luis Riveros Rodriguez" userId="8f3cd012-873a-4844-b11d-2581ac40b30d" providerId="ADAL" clId="{636AD6C7-7F24-4CAD-ADDC-8840FCE1621F}" dt="2024-04-09T02:33:50.559" v="5065" actId="18245"/>
          <ac:graphicFrameMkLst>
            <pc:docMk/>
            <pc:sldMk cId="389476052" sldId="286"/>
            <ac:graphicFrameMk id="3" creationId="{88FA3E0F-CC9C-AC6C-9C93-51D710A9E89E}"/>
          </ac:graphicFrameMkLst>
        </pc:graphicFrameChg>
        <pc:picChg chg="del">
          <ac:chgData name="Jorge Luis Riveros Rodriguez" userId="8f3cd012-873a-4844-b11d-2581ac40b30d" providerId="ADAL" clId="{636AD6C7-7F24-4CAD-ADDC-8840FCE1621F}" dt="2024-04-08T15:31:17.619" v="3399" actId="478"/>
          <ac:picMkLst>
            <pc:docMk/>
            <pc:sldMk cId="389476052" sldId="286"/>
            <ac:picMk id="8" creationId="{3F04405C-BE9E-8BF8-8AC5-EFCAC89FC830}"/>
          </ac:picMkLst>
        </pc:picChg>
      </pc:sldChg>
      <pc:sldChg chg="add del">
        <pc:chgData name="Jorge Luis Riveros Rodriguez" userId="8f3cd012-873a-4844-b11d-2581ac40b30d" providerId="ADAL" clId="{636AD6C7-7F24-4CAD-ADDC-8840FCE1621F}" dt="2024-04-08T06:57:50.656" v="3151"/>
        <pc:sldMkLst>
          <pc:docMk/>
          <pc:sldMk cId="1595529352" sldId="286"/>
        </pc:sldMkLst>
      </pc:sldChg>
      <pc:sldChg chg="addSp delSp modSp add mod ord">
        <pc:chgData name="Jorge Luis Riveros Rodriguez" userId="8f3cd012-873a-4844-b11d-2581ac40b30d" providerId="ADAL" clId="{636AD6C7-7F24-4CAD-ADDC-8840FCE1621F}" dt="2024-04-09T06:54:32.541" v="9915" actId="1076"/>
        <pc:sldMkLst>
          <pc:docMk/>
          <pc:sldMk cId="2763826399" sldId="287"/>
        </pc:sldMkLst>
        <pc:spChg chg="mod">
          <ac:chgData name="Jorge Luis Riveros Rodriguez" userId="8f3cd012-873a-4844-b11d-2581ac40b30d" providerId="ADAL" clId="{636AD6C7-7F24-4CAD-ADDC-8840FCE1621F}" dt="2024-04-09T02:01:49.647" v="4386" actId="20577"/>
          <ac:spMkLst>
            <pc:docMk/>
            <pc:sldMk cId="2763826399" sldId="287"/>
            <ac:spMk id="6" creationId="{0878D4D3-5F86-D1F2-F2FD-BD04E95E36F0}"/>
          </ac:spMkLst>
        </pc:spChg>
        <pc:spChg chg="add del mod">
          <ac:chgData name="Jorge Luis Riveros Rodriguez" userId="8f3cd012-873a-4844-b11d-2581ac40b30d" providerId="ADAL" clId="{636AD6C7-7F24-4CAD-ADDC-8840FCE1621F}" dt="2024-04-09T01:59:02.267" v="4173" actId="478"/>
          <ac:spMkLst>
            <pc:docMk/>
            <pc:sldMk cId="2763826399" sldId="287"/>
            <ac:spMk id="8" creationId="{45821DFE-81FF-FDD0-3597-A1E7602315CE}"/>
          </ac:spMkLst>
        </pc:spChg>
        <pc:spChg chg="add mod">
          <ac:chgData name="Jorge Luis Riveros Rodriguez" userId="8f3cd012-873a-4844-b11d-2581ac40b30d" providerId="ADAL" clId="{636AD6C7-7F24-4CAD-ADDC-8840FCE1621F}" dt="2024-04-09T02:27:46.725" v="5032" actId="2085"/>
          <ac:spMkLst>
            <pc:docMk/>
            <pc:sldMk cId="2763826399" sldId="287"/>
            <ac:spMk id="14" creationId="{BBC95466-D8BC-03B4-2948-0BB3031294E8}"/>
          </ac:spMkLst>
        </pc:spChg>
        <pc:spChg chg="add mod">
          <ac:chgData name="Jorge Luis Riveros Rodriguez" userId="8f3cd012-873a-4844-b11d-2581ac40b30d" providerId="ADAL" clId="{636AD6C7-7F24-4CAD-ADDC-8840FCE1621F}" dt="2024-04-09T02:28:24.248" v="5035" actId="2085"/>
          <ac:spMkLst>
            <pc:docMk/>
            <pc:sldMk cId="2763826399" sldId="287"/>
            <ac:spMk id="15" creationId="{A9FD1906-FC83-414E-A08C-0F601E3B1928}"/>
          </ac:spMkLst>
        </pc:spChg>
        <pc:graphicFrameChg chg="del">
          <ac:chgData name="Jorge Luis Riveros Rodriguez" userId="8f3cd012-873a-4844-b11d-2581ac40b30d" providerId="ADAL" clId="{636AD6C7-7F24-4CAD-ADDC-8840FCE1621F}" dt="2024-04-09T01:54:59.272" v="4091" actId="478"/>
          <ac:graphicFrameMkLst>
            <pc:docMk/>
            <pc:sldMk cId="2763826399" sldId="287"/>
            <ac:graphicFrameMk id="3" creationId="{88FA3E0F-CC9C-AC6C-9C93-51D710A9E89E}"/>
          </ac:graphicFrameMkLst>
        </pc:graphicFrameChg>
        <pc:graphicFrameChg chg="add mod modGraphic">
          <ac:chgData name="Jorge Luis Riveros Rodriguez" userId="8f3cd012-873a-4844-b11d-2581ac40b30d" providerId="ADAL" clId="{636AD6C7-7F24-4CAD-ADDC-8840FCE1621F}" dt="2024-04-09T06:54:32.541" v="9915" actId="1076"/>
          <ac:graphicFrameMkLst>
            <pc:docMk/>
            <pc:sldMk cId="2763826399" sldId="287"/>
            <ac:graphicFrameMk id="11" creationId="{A914C3D9-4441-9B6D-856B-D6200E39D5D5}"/>
          </ac:graphicFrameMkLst>
        </pc:graphicFrameChg>
        <pc:picChg chg="add del mod">
          <ac:chgData name="Jorge Luis Riveros Rodriguez" userId="8f3cd012-873a-4844-b11d-2581ac40b30d" providerId="ADAL" clId="{636AD6C7-7F24-4CAD-ADDC-8840FCE1621F}" dt="2024-04-09T02:26:18.286" v="5025" actId="478"/>
          <ac:picMkLst>
            <pc:docMk/>
            <pc:sldMk cId="2763826399" sldId="287"/>
            <ac:picMk id="5" creationId="{4673D228-211A-A7A3-6ED8-5A22E6DBC603}"/>
          </ac:picMkLst>
        </pc:picChg>
        <pc:picChg chg="add mod modCrop">
          <ac:chgData name="Jorge Luis Riveros Rodriguez" userId="8f3cd012-873a-4844-b11d-2581ac40b30d" providerId="ADAL" clId="{636AD6C7-7F24-4CAD-ADDC-8840FCE1621F}" dt="2024-04-09T02:26:42.066" v="5028" actId="732"/>
          <ac:picMkLst>
            <pc:docMk/>
            <pc:sldMk cId="2763826399" sldId="287"/>
            <ac:picMk id="13" creationId="{171B569C-4CD8-220E-4EB8-A76849AAB302}"/>
          </ac:picMkLst>
        </pc:picChg>
      </pc:sldChg>
      <pc:sldChg chg="addSp delSp modSp add mod">
        <pc:chgData name="Jorge Luis Riveros Rodriguez" userId="8f3cd012-873a-4844-b11d-2581ac40b30d" providerId="ADAL" clId="{636AD6C7-7F24-4CAD-ADDC-8840FCE1621F}" dt="2024-04-09T05:10:00.144" v="7858" actId="20577"/>
        <pc:sldMkLst>
          <pc:docMk/>
          <pc:sldMk cId="3095019524" sldId="288"/>
        </pc:sldMkLst>
        <pc:spChg chg="del mod">
          <ac:chgData name="Jorge Luis Riveros Rodriguez" userId="8f3cd012-873a-4844-b11d-2581ac40b30d" providerId="ADAL" clId="{636AD6C7-7F24-4CAD-ADDC-8840FCE1621F}" dt="2024-04-09T04:32:17.097" v="7116" actId="478"/>
          <ac:spMkLst>
            <pc:docMk/>
            <pc:sldMk cId="3095019524" sldId="288"/>
            <ac:spMk id="2" creationId="{E23E6F52-FEDC-2BDC-8CA1-B5ECF7FC0498}"/>
          </ac:spMkLst>
        </pc:spChg>
        <pc:spChg chg="add del mod">
          <ac:chgData name="Jorge Luis Riveros Rodriguez" userId="8f3cd012-873a-4844-b11d-2581ac40b30d" providerId="ADAL" clId="{636AD6C7-7F24-4CAD-ADDC-8840FCE1621F}" dt="2024-04-09T04:32:18.809" v="7117" actId="478"/>
          <ac:spMkLst>
            <pc:docMk/>
            <pc:sldMk cId="3095019524" sldId="288"/>
            <ac:spMk id="8" creationId="{3BEDD4C5-D66C-4301-654A-89F445BCC205}"/>
          </ac:spMkLst>
        </pc:spChg>
        <pc:spChg chg="add mod">
          <ac:chgData name="Jorge Luis Riveros Rodriguez" userId="8f3cd012-873a-4844-b11d-2581ac40b30d" providerId="ADAL" clId="{636AD6C7-7F24-4CAD-ADDC-8840FCE1621F}" dt="2024-04-09T05:05:19.184" v="7331" actId="1076"/>
          <ac:spMkLst>
            <pc:docMk/>
            <pc:sldMk cId="3095019524" sldId="288"/>
            <ac:spMk id="11" creationId="{02DE5607-AE17-C9A5-C83B-2C4556697D30}"/>
          </ac:spMkLst>
        </pc:spChg>
        <pc:spChg chg="add mod">
          <ac:chgData name="Jorge Luis Riveros Rodriguez" userId="8f3cd012-873a-4844-b11d-2581ac40b30d" providerId="ADAL" clId="{636AD6C7-7F24-4CAD-ADDC-8840FCE1621F}" dt="2024-04-09T05:05:19.184" v="7331" actId="1076"/>
          <ac:spMkLst>
            <pc:docMk/>
            <pc:sldMk cId="3095019524" sldId="288"/>
            <ac:spMk id="12" creationId="{9DF5519F-08C0-8C9D-D889-11BA83349CBB}"/>
          </ac:spMkLst>
        </pc:spChg>
        <pc:spChg chg="add mod">
          <ac:chgData name="Jorge Luis Riveros Rodriguez" userId="8f3cd012-873a-4844-b11d-2581ac40b30d" providerId="ADAL" clId="{636AD6C7-7F24-4CAD-ADDC-8840FCE1621F}" dt="2024-04-09T05:05:19.184" v="7331" actId="1076"/>
          <ac:spMkLst>
            <pc:docMk/>
            <pc:sldMk cId="3095019524" sldId="288"/>
            <ac:spMk id="13" creationId="{905F10D1-8D97-6A11-E332-20E70F8F0BF7}"/>
          </ac:spMkLst>
        </pc:spChg>
        <pc:spChg chg="add del mod">
          <ac:chgData name="Jorge Luis Riveros Rodriguez" userId="8f3cd012-873a-4844-b11d-2581ac40b30d" providerId="ADAL" clId="{636AD6C7-7F24-4CAD-ADDC-8840FCE1621F}" dt="2024-04-09T05:04:39.323" v="7326" actId="478"/>
          <ac:spMkLst>
            <pc:docMk/>
            <pc:sldMk cId="3095019524" sldId="288"/>
            <ac:spMk id="14" creationId="{93F8CAFD-D91C-76E8-73AB-0E5A7A8AD33C}"/>
          </ac:spMkLst>
        </pc:spChg>
        <pc:spChg chg="add mod">
          <ac:chgData name="Jorge Luis Riveros Rodriguez" userId="8f3cd012-873a-4844-b11d-2581ac40b30d" providerId="ADAL" clId="{636AD6C7-7F24-4CAD-ADDC-8840FCE1621F}" dt="2024-04-09T05:05:19.184" v="7331" actId="1076"/>
          <ac:spMkLst>
            <pc:docMk/>
            <pc:sldMk cId="3095019524" sldId="288"/>
            <ac:spMk id="16" creationId="{172984A1-9FE4-01B7-F8C5-D32311621D45}"/>
          </ac:spMkLst>
        </pc:spChg>
        <pc:spChg chg="add mod">
          <ac:chgData name="Jorge Luis Riveros Rodriguez" userId="8f3cd012-873a-4844-b11d-2581ac40b30d" providerId="ADAL" clId="{636AD6C7-7F24-4CAD-ADDC-8840FCE1621F}" dt="2024-04-09T05:05:19.184" v="7331" actId="1076"/>
          <ac:spMkLst>
            <pc:docMk/>
            <pc:sldMk cId="3095019524" sldId="288"/>
            <ac:spMk id="17" creationId="{63661DA5-75FD-F712-23A5-7486611E5FAB}"/>
          </ac:spMkLst>
        </pc:spChg>
        <pc:spChg chg="add mod">
          <ac:chgData name="Jorge Luis Riveros Rodriguez" userId="8f3cd012-873a-4844-b11d-2581ac40b30d" providerId="ADAL" clId="{636AD6C7-7F24-4CAD-ADDC-8840FCE1621F}" dt="2024-04-09T05:05:19.184" v="7331" actId="1076"/>
          <ac:spMkLst>
            <pc:docMk/>
            <pc:sldMk cId="3095019524" sldId="288"/>
            <ac:spMk id="18" creationId="{56D8756F-A369-A283-FC62-1C8B355A4B55}"/>
          </ac:spMkLst>
        </pc:spChg>
        <pc:spChg chg="add mod ord">
          <ac:chgData name="Jorge Luis Riveros Rodriguez" userId="8f3cd012-873a-4844-b11d-2581ac40b30d" providerId="ADAL" clId="{636AD6C7-7F24-4CAD-ADDC-8840FCE1621F}" dt="2024-04-09T05:05:19.184" v="7331" actId="1076"/>
          <ac:spMkLst>
            <pc:docMk/>
            <pc:sldMk cId="3095019524" sldId="288"/>
            <ac:spMk id="19" creationId="{8FBC4B77-6955-7897-B7AC-C9FFCBB9F832}"/>
          </ac:spMkLst>
        </pc:spChg>
        <pc:spChg chg="add mod">
          <ac:chgData name="Jorge Luis Riveros Rodriguez" userId="8f3cd012-873a-4844-b11d-2581ac40b30d" providerId="ADAL" clId="{636AD6C7-7F24-4CAD-ADDC-8840FCE1621F}" dt="2024-04-09T05:05:19.184" v="7331" actId="1076"/>
          <ac:spMkLst>
            <pc:docMk/>
            <pc:sldMk cId="3095019524" sldId="288"/>
            <ac:spMk id="20" creationId="{66D672CC-FD3B-0A92-DDFC-1A014684E010}"/>
          </ac:spMkLst>
        </pc:spChg>
        <pc:spChg chg="add mod">
          <ac:chgData name="Jorge Luis Riveros Rodriguez" userId="8f3cd012-873a-4844-b11d-2581ac40b30d" providerId="ADAL" clId="{636AD6C7-7F24-4CAD-ADDC-8840FCE1621F}" dt="2024-04-09T05:05:19.184" v="7331" actId="1076"/>
          <ac:spMkLst>
            <pc:docMk/>
            <pc:sldMk cId="3095019524" sldId="288"/>
            <ac:spMk id="21" creationId="{F75A9A76-587F-DDC5-CD40-418D0C5C3418}"/>
          </ac:spMkLst>
        </pc:spChg>
        <pc:spChg chg="add mod">
          <ac:chgData name="Jorge Luis Riveros Rodriguez" userId="8f3cd012-873a-4844-b11d-2581ac40b30d" providerId="ADAL" clId="{636AD6C7-7F24-4CAD-ADDC-8840FCE1621F}" dt="2024-04-09T05:05:19.184" v="7331" actId="1076"/>
          <ac:spMkLst>
            <pc:docMk/>
            <pc:sldMk cId="3095019524" sldId="288"/>
            <ac:spMk id="22" creationId="{8E36F7FE-86C4-5B3D-BDD0-DF1A63284A8D}"/>
          </ac:spMkLst>
        </pc:spChg>
        <pc:spChg chg="add del mod">
          <ac:chgData name="Jorge Luis Riveros Rodriguez" userId="8f3cd012-873a-4844-b11d-2581ac40b30d" providerId="ADAL" clId="{636AD6C7-7F24-4CAD-ADDC-8840FCE1621F}" dt="2024-04-09T05:04:14.724" v="7325" actId="478"/>
          <ac:spMkLst>
            <pc:docMk/>
            <pc:sldMk cId="3095019524" sldId="288"/>
            <ac:spMk id="23" creationId="{AE48B63D-01D1-6A04-944E-7F3E3715FEE8}"/>
          </ac:spMkLst>
        </pc:spChg>
        <pc:spChg chg="add del mod">
          <ac:chgData name="Jorge Luis Riveros Rodriguez" userId="8f3cd012-873a-4844-b11d-2581ac40b30d" providerId="ADAL" clId="{636AD6C7-7F24-4CAD-ADDC-8840FCE1621F}" dt="2024-04-09T05:04:13.081" v="7324" actId="478"/>
          <ac:spMkLst>
            <pc:docMk/>
            <pc:sldMk cId="3095019524" sldId="288"/>
            <ac:spMk id="24" creationId="{B3735440-6635-9B35-D21F-FD31ABA846EC}"/>
          </ac:spMkLst>
        </pc:spChg>
        <pc:spChg chg="add mod">
          <ac:chgData name="Jorge Luis Riveros Rodriguez" userId="8f3cd012-873a-4844-b11d-2581ac40b30d" providerId="ADAL" clId="{636AD6C7-7F24-4CAD-ADDC-8840FCE1621F}" dt="2024-04-09T05:10:00.144" v="7858" actId="20577"/>
          <ac:spMkLst>
            <pc:docMk/>
            <pc:sldMk cId="3095019524" sldId="288"/>
            <ac:spMk id="25" creationId="{E1DB6D53-DAE4-4D53-B0DA-C6D9BEA3F6C8}"/>
          </ac:spMkLst>
        </pc:spChg>
        <pc:graphicFrameChg chg="add del mod modGraphic">
          <ac:chgData name="Jorge Luis Riveros Rodriguez" userId="8f3cd012-873a-4844-b11d-2581ac40b30d" providerId="ADAL" clId="{636AD6C7-7F24-4CAD-ADDC-8840FCE1621F}" dt="2024-04-09T04:39:27.512" v="7226" actId="478"/>
          <ac:graphicFrameMkLst>
            <pc:docMk/>
            <pc:sldMk cId="3095019524" sldId="288"/>
            <ac:graphicFrameMk id="15" creationId="{B88BAC80-BAE0-3217-6CC2-15A777AD8880}"/>
          </ac:graphicFrameMkLst>
        </pc:graphicFrameChg>
        <pc:picChg chg="add mod">
          <ac:chgData name="Jorge Luis Riveros Rodriguez" userId="8f3cd012-873a-4844-b11d-2581ac40b30d" providerId="ADAL" clId="{636AD6C7-7F24-4CAD-ADDC-8840FCE1621F}" dt="2024-04-09T04:24:19.204" v="7115"/>
          <ac:picMkLst>
            <pc:docMk/>
            <pc:sldMk cId="3095019524" sldId="288"/>
            <ac:picMk id="3" creationId="{A5C55431-7F7F-E4E0-E548-F7C791CAD02E}"/>
          </ac:picMkLst>
        </pc:picChg>
        <pc:picChg chg="add mod">
          <ac:chgData name="Jorge Luis Riveros Rodriguez" userId="8f3cd012-873a-4844-b11d-2581ac40b30d" providerId="ADAL" clId="{636AD6C7-7F24-4CAD-ADDC-8840FCE1621F}" dt="2024-04-09T04:24:19.204" v="7115"/>
          <ac:picMkLst>
            <pc:docMk/>
            <pc:sldMk cId="3095019524" sldId="288"/>
            <ac:picMk id="4" creationId="{84A1DE7F-EE47-27BE-A4F8-76AB77FA01B8}"/>
          </ac:picMkLst>
        </pc:picChg>
        <pc:picChg chg="add mod">
          <ac:chgData name="Jorge Luis Riveros Rodriguez" userId="8f3cd012-873a-4844-b11d-2581ac40b30d" providerId="ADAL" clId="{636AD6C7-7F24-4CAD-ADDC-8840FCE1621F}" dt="2024-04-09T04:24:19.204" v="7115"/>
          <ac:picMkLst>
            <pc:docMk/>
            <pc:sldMk cId="3095019524" sldId="288"/>
            <ac:picMk id="5" creationId="{148FD292-3829-9B47-54C9-82A4F87A713D}"/>
          </ac:picMkLst>
        </pc:picChg>
        <pc:picChg chg="add mod">
          <ac:chgData name="Jorge Luis Riveros Rodriguez" userId="8f3cd012-873a-4844-b11d-2581ac40b30d" providerId="ADAL" clId="{636AD6C7-7F24-4CAD-ADDC-8840FCE1621F}" dt="2024-04-09T04:24:19.204" v="7115"/>
          <ac:picMkLst>
            <pc:docMk/>
            <pc:sldMk cId="3095019524" sldId="288"/>
            <ac:picMk id="6" creationId="{59FDC51E-1E1D-B124-A37C-EA1A2086B9BA}"/>
          </ac:picMkLst>
        </pc:picChg>
        <pc:picChg chg="add mod">
          <ac:chgData name="Jorge Luis Riveros Rodriguez" userId="8f3cd012-873a-4844-b11d-2581ac40b30d" providerId="ADAL" clId="{636AD6C7-7F24-4CAD-ADDC-8840FCE1621F}" dt="2024-04-09T05:05:12.531" v="7330" actId="1076"/>
          <ac:picMkLst>
            <pc:docMk/>
            <pc:sldMk cId="3095019524" sldId="288"/>
            <ac:picMk id="10" creationId="{C1370D4E-7A3D-8C9E-968E-A0228E73597E}"/>
          </ac:picMkLst>
        </pc:picChg>
      </pc:sldChg>
      <pc:sldChg chg="addSp delSp modSp add mod ord">
        <pc:chgData name="Jorge Luis Riveros Rodriguez" userId="8f3cd012-873a-4844-b11d-2581ac40b30d" providerId="ADAL" clId="{636AD6C7-7F24-4CAD-ADDC-8840FCE1621F}" dt="2024-04-09T02:57:58.053" v="5903" actId="207"/>
        <pc:sldMkLst>
          <pc:docMk/>
          <pc:sldMk cId="699435943" sldId="289"/>
        </pc:sldMkLst>
        <pc:spChg chg="del">
          <ac:chgData name="Jorge Luis Riveros Rodriguez" userId="8f3cd012-873a-4844-b11d-2581ac40b30d" providerId="ADAL" clId="{636AD6C7-7F24-4CAD-ADDC-8840FCE1621F}" dt="2024-04-09T02:51:50.935" v="5707" actId="478"/>
          <ac:spMkLst>
            <pc:docMk/>
            <pc:sldMk cId="699435943" sldId="289"/>
            <ac:spMk id="2" creationId="{E23E6F52-FEDC-2BDC-8CA1-B5ECF7FC0498}"/>
          </ac:spMkLst>
        </pc:spChg>
        <pc:spChg chg="add del mod">
          <ac:chgData name="Jorge Luis Riveros Rodriguez" userId="8f3cd012-873a-4844-b11d-2581ac40b30d" providerId="ADAL" clId="{636AD6C7-7F24-4CAD-ADDC-8840FCE1621F}" dt="2024-04-09T02:51:53.123" v="5708" actId="478"/>
          <ac:spMkLst>
            <pc:docMk/>
            <pc:sldMk cId="699435943" sldId="289"/>
            <ac:spMk id="4" creationId="{0C729848-24ED-8F60-BFC0-C4C8DE6D786B}"/>
          </ac:spMkLst>
        </pc:spChg>
        <pc:spChg chg="add mod">
          <ac:chgData name="Jorge Luis Riveros Rodriguez" userId="8f3cd012-873a-4844-b11d-2581ac40b30d" providerId="ADAL" clId="{636AD6C7-7F24-4CAD-ADDC-8840FCE1621F}" dt="2024-04-09T02:56:58.486" v="5864" actId="207"/>
          <ac:spMkLst>
            <pc:docMk/>
            <pc:sldMk cId="699435943" sldId="289"/>
            <ac:spMk id="7" creationId="{DB9CB867-88D5-C85A-C3A0-0D886C605F3D}"/>
          </ac:spMkLst>
        </pc:spChg>
        <pc:spChg chg="add mod">
          <ac:chgData name="Jorge Luis Riveros Rodriguez" userId="8f3cd012-873a-4844-b11d-2581ac40b30d" providerId="ADAL" clId="{636AD6C7-7F24-4CAD-ADDC-8840FCE1621F}" dt="2024-04-09T02:57:58.053" v="5903" actId="207"/>
          <ac:spMkLst>
            <pc:docMk/>
            <pc:sldMk cId="699435943" sldId="289"/>
            <ac:spMk id="8" creationId="{6AAB0151-1B74-0319-1EFF-EDE0E31094E2}"/>
          </ac:spMkLst>
        </pc:spChg>
        <pc:picChg chg="add mod modCrop">
          <ac:chgData name="Jorge Luis Riveros Rodriguez" userId="8f3cd012-873a-4844-b11d-2581ac40b30d" providerId="ADAL" clId="{636AD6C7-7F24-4CAD-ADDC-8840FCE1621F}" dt="2024-04-09T02:55:35.781" v="5755" actId="732"/>
          <ac:picMkLst>
            <pc:docMk/>
            <pc:sldMk cId="699435943" sldId="289"/>
            <ac:picMk id="6" creationId="{6A8AD870-9A5B-74F0-3E40-18DC9C345278}"/>
          </ac:picMkLst>
        </pc:picChg>
      </pc:sldChg>
      <pc:sldChg chg="addSp delSp modSp add mod">
        <pc:chgData name="Jorge Luis Riveros Rodriguez" userId="8f3cd012-873a-4844-b11d-2581ac40b30d" providerId="ADAL" clId="{636AD6C7-7F24-4CAD-ADDC-8840FCE1621F}" dt="2024-04-09T05:21:56.413" v="8101" actId="27636"/>
        <pc:sldMkLst>
          <pc:docMk/>
          <pc:sldMk cId="2560820188" sldId="290"/>
        </pc:sldMkLst>
        <pc:spChg chg="add mod">
          <ac:chgData name="Jorge Luis Riveros Rodriguez" userId="8f3cd012-873a-4844-b11d-2581ac40b30d" providerId="ADAL" clId="{636AD6C7-7F24-4CAD-ADDC-8840FCE1621F}" dt="2024-04-09T05:21:56.413" v="8101" actId="27636"/>
          <ac:spMkLst>
            <pc:docMk/>
            <pc:sldMk cId="2560820188" sldId="290"/>
            <ac:spMk id="2" creationId="{7C9EE968-64D5-6161-FBA7-0F392ACB0FD5}"/>
          </ac:spMkLst>
        </pc:spChg>
        <pc:spChg chg="mod">
          <ac:chgData name="Jorge Luis Riveros Rodriguez" userId="8f3cd012-873a-4844-b11d-2581ac40b30d" providerId="ADAL" clId="{636AD6C7-7F24-4CAD-ADDC-8840FCE1621F}" dt="2024-04-09T04:09:19.834" v="6466" actId="20577"/>
          <ac:spMkLst>
            <pc:docMk/>
            <pc:sldMk cId="2560820188" sldId="290"/>
            <ac:spMk id="16" creationId="{BA949AF9-546C-CC0F-2692-7941CE311177}"/>
          </ac:spMkLst>
        </pc:spChg>
        <pc:spChg chg="del">
          <ac:chgData name="Jorge Luis Riveros Rodriguez" userId="8f3cd012-873a-4844-b11d-2581ac40b30d" providerId="ADAL" clId="{636AD6C7-7F24-4CAD-ADDC-8840FCE1621F}" dt="2024-04-09T04:09:12.255" v="6450" actId="478"/>
          <ac:spMkLst>
            <pc:docMk/>
            <pc:sldMk cId="2560820188" sldId="290"/>
            <ac:spMk id="27" creationId="{66463C82-DB57-7045-C20F-CDE22DEF040D}"/>
          </ac:spMkLst>
        </pc:spChg>
        <pc:spChg chg="del">
          <ac:chgData name="Jorge Luis Riveros Rodriguez" userId="8f3cd012-873a-4844-b11d-2581ac40b30d" providerId="ADAL" clId="{636AD6C7-7F24-4CAD-ADDC-8840FCE1621F}" dt="2024-04-09T04:09:12.255" v="6450" actId="478"/>
          <ac:spMkLst>
            <pc:docMk/>
            <pc:sldMk cId="2560820188" sldId="290"/>
            <ac:spMk id="28" creationId="{F01AEF4D-4B26-6448-5775-A4AE0E05C706}"/>
          </ac:spMkLst>
        </pc:spChg>
        <pc:spChg chg="del">
          <ac:chgData name="Jorge Luis Riveros Rodriguez" userId="8f3cd012-873a-4844-b11d-2581ac40b30d" providerId="ADAL" clId="{636AD6C7-7F24-4CAD-ADDC-8840FCE1621F}" dt="2024-04-09T04:09:12.255" v="6450" actId="478"/>
          <ac:spMkLst>
            <pc:docMk/>
            <pc:sldMk cId="2560820188" sldId="290"/>
            <ac:spMk id="29" creationId="{27C35B55-4344-B9E9-A901-1D7C684B9BD2}"/>
          </ac:spMkLst>
        </pc:spChg>
        <pc:spChg chg="del">
          <ac:chgData name="Jorge Luis Riveros Rodriguez" userId="8f3cd012-873a-4844-b11d-2581ac40b30d" providerId="ADAL" clId="{636AD6C7-7F24-4CAD-ADDC-8840FCE1621F}" dt="2024-04-09T04:09:12.255" v="6450" actId="478"/>
          <ac:spMkLst>
            <pc:docMk/>
            <pc:sldMk cId="2560820188" sldId="290"/>
            <ac:spMk id="30" creationId="{70E6C5D3-F074-B100-E6DD-205FBFE329F3}"/>
          </ac:spMkLst>
        </pc:spChg>
        <pc:spChg chg="del">
          <ac:chgData name="Jorge Luis Riveros Rodriguez" userId="8f3cd012-873a-4844-b11d-2581ac40b30d" providerId="ADAL" clId="{636AD6C7-7F24-4CAD-ADDC-8840FCE1621F}" dt="2024-04-09T04:09:12.255" v="6450" actId="478"/>
          <ac:spMkLst>
            <pc:docMk/>
            <pc:sldMk cId="2560820188" sldId="290"/>
            <ac:spMk id="31" creationId="{79E5C219-56C1-47F0-6BEA-6F6CD1A691FB}"/>
          </ac:spMkLst>
        </pc:spChg>
        <pc:spChg chg="del">
          <ac:chgData name="Jorge Luis Riveros Rodriguez" userId="8f3cd012-873a-4844-b11d-2581ac40b30d" providerId="ADAL" clId="{636AD6C7-7F24-4CAD-ADDC-8840FCE1621F}" dt="2024-04-09T04:09:12.255" v="6450" actId="478"/>
          <ac:spMkLst>
            <pc:docMk/>
            <pc:sldMk cId="2560820188" sldId="290"/>
            <ac:spMk id="32" creationId="{ABB6888D-49A2-0F32-9990-F3717F1B8CFC}"/>
          </ac:spMkLst>
        </pc:spChg>
        <pc:spChg chg="del">
          <ac:chgData name="Jorge Luis Riveros Rodriguez" userId="8f3cd012-873a-4844-b11d-2581ac40b30d" providerId="ADAL" clId="{636AD6C7-7F24-4CAD-ADDC-8840FCE1621F}" dt="2024-04-09T04:09:12.255" v="6450" actId="478"/>
          <ac:spMkLst>
            <pc:docMk/>
            <pc:sldMk cId="2560820188" sldId="290"/>
            <ac:spMk id="33" creationId="{F1212BA7-4BBD-1D31-479A-765F9D8894B2}"/>
          </ac:spMkLst>
        </pc:spChg>
        <pc:spChg chg="del">
          <ac:chgData name="Jorge Luis Riveros Rodriguez" userId="8f3cd012-873a-4844-b11d-2581ac40b30d" providerId="ADAL" clId="{636AD6C7-7F24-4CAD-ADDC-8840FCE1621F}" dt="2024-04-09T04:09:12.255" v="6450" actId="478"/>
          <ac:spMkLst>
            <pc:docMk/>
            <pc:sldMk cId="2560820188" sldId="290"/>
            <ac:spMk id="34" creationId="{46A7642F-E756-BB22-255C-38BBEBEFD2B3}"/>
          </ac:spMkLst>
        </pc:spChg>
        <pc:spChg chg="del">
          <ac:chgData name="Jorge Luis Riveros Rodriguez" userId="8f3cd012-873a-4844-b11d-2581ac40b30d" providerId="ADAL" clId="{636AD6C7-7F24-4CAD-ADDC-8840FCE1621F}" dt="2024-04-09T04:09:15.259" v="6451" actId="478"/>
          <ac:spMkLst>
            <pc:docMk/>
            <pc:sldMk cId="2560820188" sldId="290"/>
            <ac:spMk id="35" creationId="{D8707D5F-0484-3134-FFE9-51959ACF4F7A}"/>
          </ac:spMkLst>
        </pc:spChg>
        <pc:spChg chg="del">
          <ac:chgData name="Jorge Luis Riveros Rodriguez" userId="8f3cd012-873a-4844-b11d-2581ac40b30d" providerId="ADAL" clId="{636AD6C7-7F24-4CAD-ADDC-8840FCE1621F}" dt="2024-04-09T04:09:12.255" v="6450" actId="478"/>
          <ac:spMkLst>
            <pc:docMk/>
            <pc:sldMk cId="2560820188" sldId="290"/>
            <ac:spMk id="37" creationId="{53DB4A8B-F744-6D2B-3B8C-BD2EAD8BC14A}"/>
          </ac:spMkLst>
        </pc:spChg>
        <pc:spChg chg="del">
          <ac:chgData name="Jorge Luis Riveros Rodriguez" userId="8f3cd012-873a-4844-b11d-2581ac40b30d" providerId="ADAL" clId="{636AD6C7-7F24-4CAD-ADDC-8840FCE1621F}" dt="2024-04-09T04:09:12.255" v="6450" actId="478"/>
          <ac:spMkLst>
            <pc:docMk/>
            <pc:sldMk cId="2560820188" sldId="290"/>
            <ac:spMk id="39" creationId="{A4D48EAE-18EA-5BD2-80D1-538AD7911054}"/>
          </ac:spMkLst>
        </pc:spChg>
        <pc:spChg chg="del">
          <ac:chgData name="Jorge Luis Riveros Rodriguez" userId="8f3cd012-873a-4844-b11d-2581ac40b30d" providerId="ADAL" clId="{636AD6C7-7F24-4CAD-ADDC-8840FCE1621F}" dt="2024-04-09T04:09:12.255" v="6450" actId="478"/>
          <ac:spMkLst>
            <pc:docMk/>
            <pc:sldMk cId="2560820188" sldId="290"/>
            <ac:spMk id="40" creationId="{5256EC46-92FB-9E1D-E806-604AEF09AD11}"/>
          </ac:spMkLst>
        </pc:spChg>
        <pc:spChg chg="del">
          <ac:chgData name="Jorge Luis Riveros Rodriguez" userId="8f3cd012-873a-4844-b11d-2581ac40b30d" providerId="ADAL" clId="{636AD6C7-7F24-4CAD-ADDC-8840FCE1621F}" dt="2024-04-09T04:09:12.255" v="6450" actId="478"/>
          <ac:spMkLst>
            <pc:docMk/>
            <pc:sldMk cId="2560820188" sldId="290"/>
            <ac:spMk id="42" creationId="{737F2DBD-AF4F-DB79-529A-20E687274FC3}"/>
          </ac:spMkLst>
        </pc:spChg>
        <pc:spChg chg="del">
          <ac:chgData name="Jorge Luis Riveros Rodriguez" userId="8f3cd012-873a-4844-b11d-2581ac40b30d" providerId="ADAL" clId="{636AD6C7-7F24-4CAD-ADDC-8840FCE1621F}" dt="2024-04-09T04:09:12.255" v="6450" actId="478"/>
          <ac:spMkLst>
            <pc:docMk/>
            <pc:sldMk cId="2560820188" sldId="290"/>
            <ac:spMk id="43" creationId="{EF07953B-FADC-8692-DC45-EB76FE192AE4}"/>
          </ac:spMkLst>
        </pc:spChg>
        <pc:spChg chg="del">
          <ac:chgData name="Jorge Luis Riveros Rodriguez" userId="8f3cd012-873a-4844-b11d-2581ac40b30d" providerId="ADAL" clId="{636AD6C7-7F24-4CAD-ADDC-8840FCE1621F}" dt="2024-04-09T04:09:12.255" v="6450" actId="478"/>
          <ac:spMkLst>
            <pc:docMk/>
            <pc:sldMk cId="2560820188" sldId="290"/>
            <ac:spMk id="44" creationId="{F2D525A9-0529-0086-9917-15C1011DA6F3}"/>
          </ac:spMkLst>
        </pc:spChg>
        <pc:spChg chg="del">
          <ac:chgData name="Jorge Luis Riveros Rodriguez" userId="8f3cd012-873a-4844-b11d-2581ac40b30d" providerId="ADAL" clId="{636AD6C7-7F24-4CAD-ADDC-8840FCE1621F}" dt="2024-04-09T04:09:12.255" v="6450" actId="478"/>
          <ac:spMkLst>
            <pc:docMk/>
            <pc:sldMk cId="2560820188" sldId="290"/>
            <ac:spMk id="45" creationId="{C0AA915F-C9A0-9418-1CA2-6F364F7ECD4D}"/>
          </ac:spMkLst>
        </pc:spChg>
        <pc:spChg chg="del">
          <ac:chgData name="Jorge Luis Riveros Rodriguez" userId="8f3cd012-873a-4844-b11d-2581ac40b30d" providerId="ADAL" clId="{636AD6C7-7F24-4CAD-ADDC-8840FCE1621F}" dt="2024-04-09T04:09:12.255" v="6450" actId="478"/>
          <ac:spMkLst>
            <pc:docMk/>
            <pc:sldMk cId="2560820188" sldId="290"/>
            <ac:spMk id="46" creationId="{7098C9C0-BB97-47C5-ED9F-CFB4CE52091C}"/>
          </ac:spMkLst>
        </pc:spChg>
        <pc:spChg chg="del">
          <ac:chgData name="Jorge Luis Riveros Rodriguez" userId="8f3cd012-873a-4844-b11d-2581ac40b30d" providerId="ADAL" clId="{636AD6C7-7F24-4CAD-ADDC-8840FCE1621F}" dt="2024-04-09T04:09:15.259" v="6451" actId="478"/>
          <ac:spMkLst>
            <pc:docMk/>
            <pc:sldMk cId="2560820188" sldId="290"/>
            <ac:spMk id="47" creationId="{8C97B13D-8FCB-6137-E61E-092EEEA71FFC}"/>
          </ac:spMkLst>
        </pc:spChg>
        <pc:graphicFrameChg chg="add mod modGraphic">
          <ac:chgData name="Jorge Luis Riveros Rodriguez" userId="8f3cd012-873a-4844-b11d-2581ac40b30d" providerId="ADAL" clId="{636AD6C7-7F24-4CAD-ADDC-8840FCE1621F}" dt="2024-04-09T04:19:45.636" v="7109" actId="255"/>
          <ac:graphicFrameMkLst>
            <pc:docMk/>
            <pc:sldMk cId="2560820188" sldId="290"/>
            <ac:graphicFrameMk id="3" creationId="{12D6F835-F12E-C1FE-CE0D-FD2A8FDFEF83}"/>
          </ac:graphicFrameMkLst>
        </pc:graphicFrameChg>
        <pc:graphicFrameChg chg="del">
          <ac:chgData name="Jorge Luis Riveros Rodriguez" userId="8f3cd012-873a-4844-b11d-2581ac40b30d" providerId="ADAL" clId="{636AD6C7-7F24-4CAD-ADDC-8840FCE1621F}" dt="2024-04-09T04:09:09.387" v="6449" actId="478"/>
          <ac:graphicFrameMkLst>
            <pc:docMk/>
            <pc:sldMk cId="2560820188" sldId="290"/>
            <ac:graphicFrameMk id="19" creationId="{BC92EA21-2CBF-0566-81E6-CE90C45A16AF}"/>
          </ac:graphicFrameMkLst>
        </pc:graphicFrameChg>
        <pc:graphicFrameChg chg="del">
          <ac:chgData name="Jorge Luis Riveros Rodriguez" userId="8f3cd012-873a-4844-b11d-2581ac40b30d" providerId="ADAL" clId="{636AD6C7-7F24-4CAD-ADDC-8840FCE1621F}" dt="2024-04-09T04:09:15.259" v="6451" actId="478"/>
          <ac:graphicFrameMkLst>
            <pc:docMk/>
            <pc:sldMk cId="2560820188" sldId="290"/>
            <ac:graphicFrameMk id="36" creationId="{28C2905D-EE66-C0E4-23E3-509365AC6CF7}"/>
          </ac:graphicFrameMkLst>
        </pc:graphicFrameChg>
        <pc:graphicFrameChg chg="del">
          <ac:chgData name="Jorge Luis Riveros Rodriguez" userId="8f3cd012-873a-4844-b11d-2581ac40b30d" providerId="ADAL" clId="{636AD6C7-7F24-4CAD-ADDC-8840FCE1621F}" dt="2024-04-09T04:09:15.259" v="6451" actId="478"/>
          <ac:graphicFrameMkLst>
            <pc:docMk/>
            <pc:sldMk cId="2560820188" sldId="290"/>
            <ac:graphicFrameMk id="38" creationId="{88ECF3C0-DC73-6FDF-A9F1-FDE80B5A7A6B}"/>
          </ac:graphicFrameMkLst>
        </pc:graphicFrameChg>
      </pc:sldChg>
      <pc:sldChg chg="addSp delSp modSp add mod modAnim">
        <pc:chgData name="Jorge Luis Riveros Rodriguez" userId="8f3cd012-873a-4844-b11d-2581ac40b30d" providerId="ADAL" clId="{636AD6C7-7F24-4CAD-ADDC-8840FCE1621F}" dt="2024-04-09T05:29:03.611" v="8102" actId="1076"/>
        <pc:sldMkLst>
          <pc:docMk/>
          <pc:sldMk cId="3345830415" sldId="291"/>
        </pc:sldMkLst>
        <pc:spChg chg="mod">
          <ac:chgData name="Jorge Luis Riveros Rodriguez" userId="8f3cd012-873a-4844-b11d-2581ac40b30d" providerId="ADAL" clId="{636AD6C7-7F24-4CAD-ADDC-8840FCE1621F}" dt="2024-04-09T05:14:03.438" v="7913" actId="20577"/>
          <ac:spMkLst>
            <pc:docMk/>
            <pc:sldMk cId="3345830415" sldId="291"/>
            <ac:spMk id="16" creationId="{BA949AF9-546C-CC0F-2692-7941CE311177}"/>
          </ac:spMkLst>
        </pc:spChg>
        <pc:spChg chg="del">
          <ac:chgData name="Jorge Luis Riveros Rodriguez" userId="8f3cd012-873a-4844-b11d-2581ac40b30d" providerId="ADAL" clId="{636AD6C7-7F24-4CAD-ADDC-8840FCE1621F}" dt="2024-04-09T05:14:07.937" v="7914" actId="478"/>
          <ac:spMkLst>
            <pc:docMk/>
            <pc:sldMk cId="3345830415" sldId="291"/>
            <ac:spMk id="27" creationId="{66463C82-DB57-7045-C20F-CDE22DEF040D}"/>
          </ac:spMkLst>
        </pc:spChg>
        <pc:spChg chg="del">
          <ac:chgData name="Jorge Luis Riveros Rodriguez" userId="8f3cd012-873a-4844-b11d-2581ac40b30d" providerId="ADAL" clId="{636AD6C7-7F24-4CAD-ADDC-8840FCE1621F}" dt="2024-04-09T05:14:07.937" v="7914" actId="478"/>
          <ac:spMkLst>
            <pc:docMk/>
            <pc:sldMk cId="3345830415" sldId="291"/>
            <ac:spMk id="28" creationId="{F01AEF4D-4B26-6448-5775-A4AE0E05C706}"/>
          </ac:spMkLst>
        </pc:spChg>
        <pc:spChg chg="del">
          <ac:chgData name="Jorge Luis Riveros Rodriguez" userId="8f3cd012-873a-4844-b11d-2581ac40b30d" providerId="ADAL" clId="{636AD6C7-7F24-4CAD-ADDC-8840FCE1621F}" dt="2024-04-09T05:14:07.937" v="7914" actId="478"/>
          <ac:spMkLst>
            <pc:docMk/>
            <pc:sldMk cId="3345830415" sldId="291"/>
            <ac:spMk id="29" creationId="{27C35B55-4344-B9E9-A901-1D7C684B9BD2}"/>
          </ac:spMkLst>
        </pc:spChg>
        <pc:spChg chg="del">
          <ac:chgData name="Jorge Luis Riveros Rodriguez" userId="8f3cd012-873a-4844-b11d-2581ac40b30d" providerId="ADAL" clId="{636AD6C7-7F24-4CAD-ADDC-8840FCE1621F}" dt="2024-04-09T05:14:07.937" v="7914" actId="478"/>
          <ac:spMkLst>
            <pc:docMk/>
            <pc:sldMk cId="3345830415" sldId="291"/>
            <ac:spMk id="30" creationId="{70E6C5D3-F074-B100-E6DD-205FBFE329F3}"/>
          </ac:spMkLst>
        </pc:spChg>
        <pc:spChg chg="del">
          <ac:chgData name="Jorge Luis Riveros Rodriguez" userId="8f3cd012-873a-4844-b11d-2581ac40b30d" providerId="ADAL" clId="{636AD6C7-7F24-4CAD-ADDC-8840FCE1621F}" dt="2024-04-09T05:14:07.937" v="7914" actId="478"/>
          <ac:spMkLst>
            <pc:docMk/>
            <pc:sldMk cId="3345830415" sldId="291"/>
            <ac:spMk id="31" creationId="{79E5C219-56C1-47F0-6BEA-6F6CD1A691FB}"/>
          </ac:spMkLst>
        </pc:spChg>
        <pc:spChg chg="del">
          <ac:chgData name="Jorge Luis Riveros Rodriguez" userId="8f3cd012-873a-4844-b11d-2581ac40b30d" providerId="ADAL" clId="{636AD6C7-7F24-4CAD-ADDC-8840FCE1621F}" dt="2024-04-09T05:14:07.937" v="7914" actId="478"/>
          <ac:spMkLst>
            <pc:docMk/>
            <pc:sldMk cId="3345830415" sldId="291"/>
            <ac:spMk id="32" creationId="{ABB6888D-49A2-0F32-9990-F3717F1B8CFC}"/>
          </ac:spMkLst>
        </pc:spChg>
        <pc:spChg chg="del">
          <ac:chgData name="Jorge Luis Riveros Rodriguez" userId="8f3cd012-873a-4844-b11d-2581ac40b30d" providerId="ADAL" clId="{636AD6C7-7F24-4CAD-ADDC-8840FCE1621F}" dt="2024-04-09T05:14:07.937" v="7914" actId="478"/>
          <ac:spMkLst>
            <pc:docMk/>
            <pc:sldMk cId="3345830415" sldId="291"/>
            <ac:spMk id="33" creationId="{F1212BA7-4BBD-1D31-479A-765F9D8894B2}"/>
          </ac:spMkLst>
        </pc:spChg>
        <pc:spChg chg="del">
          <ac:chgData name="Jorge Luis Riveros Rodriguez" userId="8f3cd012-873a-4844-b11d-2581ac40b30d" providerId="ADAL" clId="{636AD6C7-7F24-4CAD-ADDC-8840FCE1621F}" dt="2024-04-09T05:14:07.937" v="7914" actId="478"/>
          <ac:spMkLst>
            <pc:docMk/>
            <pc:sldMk cId="3345830415" sldId="291"/>
            <ac:spMk id="34" creationId="{46A7642F-E756-BB22-255C-38BBEBEFD2B3}"/>
          </ac:spMkLst>
        </pc:spChg>
        <pc:spChg chg="del">
          <ac:chgData name="Jorge Luis Riveros Rodriguez" userId="8f3cd012-873a-4844-b11d-2581ac40b30d" providerId="ADAL" clId="{636AD6C7-7F24-4CAD-ADDC-8840FCE1621F}" dt="2024-04-09T05:14:07.937" v="7914" actId="478"/>
          <ac:spMkLst>
            <pc:docMk/>
            <pc:sldMk cId="3345830415" sldId="291"/>
            <ac:spMk id="35" creationId="{D8707D5F-0484-3134-FFE9-51959ACF4F7A}"/>
          </ac:spMkLst>
        </pc:spChg>
        <pc:spChg chg="del">
          <ac:chgData name="Jorge Luis Riveros Rodriguez" userId="8f3cd012-873a-4844-b11d-2581ac40b30d" providerId="ADAL" clId="{636AD6C7-7F24-4CAD-ADDC-8840FCE1621F}" dt="2024-04-09T05:14:07.937" v="7914" actId="478"/>
          <ac:spMkLst>
            <pc:docMk/>
            <pc:sldMk cId="3345830415" sldId="291"/>
            <ac:spMk id="37" creationId="{53DB4A8B-F744-6D2B-3B8C-BD2EAD8BC14A}"/>
          </ac:spMkLst>
        </pc:spChg>
        <pc:spChg chg="del">
          <ac:chgData name="Jorge Luis Riveros Rodriguez" userId="8f3cd012-873a-4844-b11d-2581ac40b30d" providerId="ADAL" clId="{636AD6C7-7F24-4CAD-ADDC-8840FCE1621F}" dt="2024-04-09T05:14:07.937" v="7914" actId="478"/>
          <ac:spMkLst>
            <pc:docMk/>
            <pc:sldMk cId="3345830415" sldId="291"/>
            <ac:spMk id="39" creationId="{A4D48EAE-18EA-5BD2-80D1-538AD7911054}"/>
          </ac:spMkLst>
        </pc:spChg>
        <pc:spChg chg="del">
          <ac:chgData name="Jorge Luis Riveros Rodriguez" userId="8f3cd012-873a-4844-b11d-2581ac40b30d" providerId="ADAL" clId="{636AD6C7-7F24-4CAD-ADDC-8840FCE1621F}" dt="2024-04-09T05:14:07.937" v="7914" actId="478"/>
          <ac:spMkLst>
            <pc:docMk/>
            <pc:sldMk cId="3345830415" sldId="291"/>
            <ac:spMk id="40" creationId="{5256EC46-92FB-9E1D-E806-604AEF09AD11}"/>
          </ac:spMkLst>
        </pc:spChg>
        <pc:spChg chg="del">
          <ac:chgData name="Jorge Luis Riveros Rodriguez" userId="8f3cd012-873a-4844-b11d-2581ac40b30d" providerId="ADAL" clId="{636AD6C7-7F24-4CAD-ADDC-8840FCE1621F}" dt="2024-04-09T05:14:07.937" v="7914" actId="478"/>
          <ac:spMkLst>
            <pc:docMk/>
            <pc:sldMk cId="3345830415" sldId="291"/>
            <ac:spMk id="42" creationId="{737F2DBD-AF4F-DB79-529A-20E687274FC3}"/>
          </ac:spMkLst>
        </pc:spChg>
        <pc:spChg chg="del">
          <ac:chgData name="Jorge Luis Riveros Rodriguez" userId="8f3cd012-873a-4844-b11d-2581ac40b30d" providerId="ADAL" clId="{636AD6C7-7F24-4CAD-ADDC-8840FCE1621F}" dt="2024-04-09T05:14:07.937" v="7914" actId="478"/>
          <ac:spMkLst>
            <pc:docMk/>
            <pc:sldMk cId="3345830415" sldId="291"/>
            <ac:spMk id="43" creationId="{EF07953B-FADC-8692-DC45-EB76FE192AE4}"/>
          </ac:spMkLst>
        </pc:spChg>
        <pc:spChg chg="del">
          <ac:chgData name="Jorge Luis Riveros Rodriguez" userId="8f3cd012-873a-4844-b11d-2581ac40b30d" providerId="ADAL" clId="{636AD6C7-7F24-4CAD-ADDC-8840FCE1621F}" dt="2024-04-09T05:14:07.937" v="7914" actId="478"/>
          <ac:spMkLst>
            <pc:docMk/>
            <pc:sldMk cId="3345830415" sldId="291"/>
            <ac:spMk id="44" creationId="{F2D525A9-0529-0086-9917-15C1011DA6F3}"/>
          </ac:spMkLst>
        </pc:spChg>
        <pc:spChg chg="del">
          <ac:chgData name="Jorge Luis Riveros Rodriguez" userId="8f3cd012-873a-4844-b11d-2581ac40b30d" providerId="ADAL" clId="{636AD6C7-7F24-4CAD-ADDC-8840FCE1621F}" dt="2024-04-09T05:14:07.937" v="7914" actId="478"/>
          <ac:spMkLst>
            <pc:docMk/>
            <pc:sldMk cId="3345830415" sldId="291"/>
            <ac:spMk id="45" creationId="{C0AA915F-C9A0-9418-1CA2-6F364F7ECD4D}"/>
          </ac:spMkLst>
        </pc:spChg>
        <pc:spChg chg="del">
          <ac:chgData name="Jorge Luis Riveros Rodriguez" userId="8f3cd012-873a-4844-b11d-2581ac40b30d" providerId="ADAL" clId="{636AD6C7-7F24-4CAD-ADDC-8840FCE1621F}" dt="2024-04-09T05:14:07.937" v="7914" actId="478"/>
          <ac:spMkLst>
            <pc:docMk/>
            <pc:sldMk cId="3345830415" sldId="291"/>
            <ac:spMk id="46" creationId="{7098C9C0-BB97-47C5-ED9F-CFB4CE52091C}"/>
          </ac:spMkLst>
        </pc:spChg>
        <pc:spChg chg="del">
          <ac:chgData name="Jorge Luis Riveros Rodriguez" userId="8f3cd012-873a-4844-b11d-2581ac40b30d" providerId="ADAL" clId="{636AD6C7-7F24-4CAD-ADDC-8840FCE1621F}" dt="2024-04-09T05:14:07.937" v="7914" actId="478"/>
          <ac:spMkLst>
            <pc:docMk/>
            <pc:sldMk cId="3345830415" sldId="291"/>
            <ac:spMk id="47" creationId="{8C97B13D-8FCB-6137-E61E-092EEEA71FFC}"/>
          </ac:spMkLst>
        </pc:spChg>
        <pc:graphicFrameChg chg="del">
          <ac:chgData name="Jorge Luis Riveros Rodriguez" userId="8f3cd012-873a-4844-b11d-2581ac40b30d" providerId="ADAL" clId="{636AD6C7-7F24-4CAD-ADDC-8840FCE1621F}" dt="2024-04-09T05:14:11.756" v="7915" actId="478"/>
          <ac:graphicFrameMkLst>
            <pc:docMk/>
            <pc:sldMk cId="3345830415" sldId="291"/>
            <ac:graphicFrameMk id="19" creationId="{BC92EA21-2CBF-0566-81E6-CE90C45A16AF}"/>
          </ac:graphicFrameMkLst>
        </pc:graphicFrameChg>
        <pc:graphicFrameChg chg="del">
          <ac:chgData name="Jorge Luis Riveros Rodriguez" userId="8f3cd012-873a-4844-b11d-2581ac40b30d" providerId="ADAL" clId="{636AD6C7-7F24-4CAD-ADDC-8840FCE1621F}" dt="2024-04-09T05:14:07.937" v="7914" actId="478"/>
          <ac:graphicFrameMkLst>
            <pc:docMk/>
            <pc:sldMk cId="3345830415" sldId="291"/>
            <ac:graphicFrameMk id="36" creationId="{28C2905D-EE66-C0E4-23E3-509365AC6CF7}"/>
          </ac:graphicFrameMkLst>
        </pc:graphicFrameChg>
        <pc:graphicFrameChg chg="del">
          <ac:chgData name="Jorge Luis Riveros Rodriguez" userId="8f3cd012-873a-4844-b11d-2581ac40b30d" providerId="ADAL" clId="{636AD6C7-7F24-4CAD-ADDC-8840FCE1621F}" dt="2024-04-09T05:14:07.937" v="7914" actId="478"/>
          <ac:graphicFrameMkLst>
            <pc:docMk/>
            <pc:sldMk cId="3345830415" sldId="291"/>
            <ac:graphicFrameMk id="38" creationId="{88ECF3C0-DC73-6FDF-A9F1-FDE80B5A7A6B}"/>
          </ac:graphicFrameMkLst>
        </pc:graphicFrameChg>
        <pc:picChg chg="add mod">
          <ac:chgData name="Jorge Luis Riveros Rodriguez" userId="8f3cd012-873a-4844-b11d-2581ac40b30d" providerId="ADAL" clId="{636AD6C7-7F24-4CAD-ADDC-8840FCE1621F}" dt="2024-04-09T05:29:03.611" v="8102" actId="1076"/>
          <ac:picMkLst>
            <pc:docMk/>
            <pc:sldMk cId="3345830415" sldId="291"/>
            <ac:picMk id="2" creationId="{8FCDBAAA-39F6-86B3-5F0C-F855D3C65E79}"/>
          </ac:picMkLst>
        </pc:picChg>
        <pc:picChg chg="add mod">
          <ac:chgData name="Jorge Luis Riveros Rodriguez" userId="8f3cd012-873a-4844-b11d-2581ac40b30d" providerId="ADAL" clId="{636AD6C7-7F24-4CAD-ADDC-8840FCE1621F}" dt="2024-04-09T05:17:06.469" v="7924"/>
          <ac:picMkLst>
            <pc:docMk/>
            <pc:sldMk cId="3345830415" sldId="291"/>
            <ac:picMk id="3" creationId="{B16F9357-F287-4FD1-6511-F9209131F3BA}"/>
          </ac:picMkLst>
        </pc:picChg>
      </pc:sldChg>
      <pc:sldChg chg="add del">
        <pc:chgData name="Jorge Luis Riveros Rodriguez" userId="8f3cd012-873a-4844-b11d-2581ac40b30d" providerId="ADAL" clId="{636AD6C7-7F24-4CAD-ADDC-8840FCE1621F}" dt="2024-04-09T05:13:48.040" v="7862"/>
        <pc:sldMkLst>
          <pc:docMk/>
          <pc:sldMk cId="2212396473" sldId="292"/>
        </pc:sldMkLst>
      </pc:sldChg>
      <pc:sldChg chg="addSp delSp modSp add mod delAnim">
        <pc:chgData name="Jorge Luis Riveros Rodriguez" userId="8f3cd012-873a-4844-b11d-2581ac40b30d" providerId="ADAL" clId="{636AD6C7-7F24-4CAD-ADDC-8840FCE1621F}" dt="2024-04-09T06:37:22.121" v="9248" actId="20577"/>
        <pc:sldMkLst>
          <pc:docMk/>
          <pc:sldMk cId="4215569081" sldId="292"/>
        </pc:sldMkLst>
        <pc:spChg chg="add mod">
          <ac:chgData name="Jorge Luis Riveros Rodriguez" userId="8f3cd012-873a-4844-b11d-2581ac40b30d" providerId="ADAL" clId="{636AD6C7-7F24-4CAD-ADDC-8840FCE1621F}" dt="2024-04-09T06:31:26.462" v="8790" actId="1076"/>
          <ac:spMkLst>
            <pc:docMk/>
            <pc:sldMk cId="4215569081" sldId="292"/>
            <ac:spMk id="3" creationId="{42EDE80C-7E77-8440-4F99-612CBEC41EED}"/>
          </ac:spMkLst>
        </pc:spChg>
        <pc:spChg chg="add mod">
          <ac:chgData name="Jorge Luis Riveros Rodriguez" userId="8f3cd012-873a-4844-b11d-2581ac40b30d" providerId="ADAL" clId="{636AD6C7-7F24-4CAD-ADDC-8840FCE1621F}" dt="2024-04-09T06:37:22.121" v="9248" actId="20577"/>
          <ac:spMkLst>
            <pc:docMk/>
            <pc:sldMk cId="4215569081" sldId="292"/>
            <ac:spMk id="4" creationId="{171F7A6E-43AA-3237-685C-573756B81B27}"/>
          </ac:spMkLst>
        </pc:spChg>
        <pc:spChg chg="add mod">
          <ac:chgData name="Jorge Luis Riveros Rodriguez" userId="8f3cd012-873a-4844-b11d-2581ac40b30d" providerId="ADAL" clId="{636AD6C7-7F24-4CAD-ADDC-8840FCE1621F}" dt="2024-04-09T06:35:57.009" v="9228" actId="208"/>
          <ac:spMkLst>
            <pc:docMk/>
            <pc:sldMk cId="4215569081" sldId="292"/>
            <ac:spMk id="5" creationId="{691DFCA7-B7E9-0DB6-F5E0-E0FC41114675}"/>
          </ac:spMkLst>
        </pc:spChg>
        <pc:spChg chg="add mod">
          <ac:chgData name="Jorge Luis Riveros Rodriguez" userId="8f3cd012-873a-4844-b11d-2581ac40b30d" providerId="ADAL" clId="{636AD6C7-7F24-4CAD-ADDC-8840FCE1621F}" dt="2024-04-09T06:36:02.744" v="9229" actId="108"/>
          <ac:spMkLst>
            <pc:docMk/>
            <pc:sldMk cId="4215569081" sldId="292"/>
            <ac:spMk id="6" creationId="{E1FCA5FF-014A-E31F-D1A7-60EC93710EDE}"/>
          </ac:spMkLst>
        </pc:spChg>
        <pc:spChg chg="add mod">
          <ac:chgData name="Jorge Luis Riveros Rodriguez" userId="8f3cd012-873a-4844-b11d-2581ac40b30d" providerId="ADAL" clId="{636AD6C7-7F24-4CAD-ADDC-8840FCE1621F}" dt="2024-04-09T06:36:05.946" v="9230" actId="108"/>
          <ac:spMkLst>
            <pc:docMk/>
            <pc:sldMk cId="4215569081" sldId="292"/>
            <ac:spMk id="7" creationId="{D9256948-1D45-F123-0F39-1C0B7AECC4E7}"/>
          </ac:spMkLst>
        </pc:spChg>
        <pc:spChg chg="add mod">
          <ac:chgData name="Jorge Luis Riveros Rodriguez" userId="8f3cd012-873a-4844-b11d-2581ac40b30d" providerId="ADAL" clId="{636AD6C7-7F24-4CAD-ADDC-8840FCE1621F}" dt="2024-04-09T06:36:24.545" v="9234" actId="208"/>
          <ac:spMkLst>
            <pc:docMk/>
            <pc:sldMk cId="4215569081" sldId="292"/>
            <ac:spMk id="8" creationId="{77610B35-A5B6-C96D-6542-AB441365208D}"/>
          </ac:spMkLst>
        </pc:spChg>
        <pc:spChg chg="add mod">
          <ac:chgData name="Jorge Luis Riveros Rodriguez" userId="8f3cd012-873a-4844-b11d-2581ac40b30d" providerId="ADAL" clId="{636AD6C7-7F24-4CAD-ADDC-8840FCE1621F}" dt="2024-04-09T06:36:36.591" v="9236" actId="1076"/>
          <ac:spMkLst>
            <pc:docMk/>
            <pc:sldMk cId="4215569081" sldId="292"/>
            <ac:spMk id="9" creationId="{162E675A-ED87-65A2-D42E-C6784E6FF0CF}"/>
          </ac:spMkLst>
        </pc:spChg>
        <pc:spChg chg="mod">
          <ac:chgData name="Jorge Luis Riveros Rodriguez" userId="8f3cd012-873a-4844-b11d-2581ac40b30d" providerId="ADAL" clId="{636AD6C7-7F24-4CAD-ADDC-8840FCE1621F}" dt="2024-04-09T06:19:48.253" v="8322" actId="20577"/>
          <ac:spMkLst>
            <pc:docMk/>
            <pc:sldMk cId="4215569081" sldId="292"/>
            <ac:spMk id="16" creationId="{BA949AF9-546C-CC0F-2692-7941CE311177}"/>
          </ac:spMkLst>
        </pc:spChg>
        <pc:picChg chg="del">
          <ac:chgData name="Jorge Luis Riveros Rodriguez" userId="8f3cd012-873a-4844-b11d-2581ac40b30d" providerId="ADAL" clId="{636AD6C7-7F24-4CAD-ADDC-8840FCE1621F}" dt="2024-04-09T05:17:17.895" v="7927" actId="478"/>
          <ac:picMkLst>
            <pc:docMk/>
            <pc:sldMk cId="4215569081" sldId="292"/>
            <ac:picMk id="2" creationId="{8FCDBAAA-39F6-86B3-5F0C-F855D3C65E79}"/>
          </ac:picMkLst>
        </pc:picChg>
      </pc:sldChg>
      <pc:sldChg chg="addSp delSp modSp add mod delAnim">
        <pc:chgData name="Jorge Luis Riveros Rodriguez" userId="8f3cd012-873a-4844-b11d-2581ac40b30d" providerId="ADAL" clId="{636AD6C7-7F24-4CAD-ADDC-8840FCE1621F}" dt="2024-04-09T05:56:23.644" v="8244" actId="14100"/>
        <pc:sldMkLst>
          <pc:docMk/>
          <pc:sldMk cId="2075866399" sldId="293"/>
        </pc:sldMkLst>
        <pc:spChg chg="add del mod">
          <ac:chgData name="Jorge Luis Riveros Rodriguez" userId="8f3cd012-873a-4844-b11d-2581ac40b30d" providerId="ADAL" clId="{636AD6C7-7F24-4CAD-ADDC-8840FCE1621F}" dt="2024-04-09T05:34:02.524" v="8199" actId="478"/>
          <ac:spMkLst>
            <pc:docMk/>
            <pc:sldMk cId="2075866399" sldId="293"/>
            <ac:spMk id="3" creationId="{F90CA273-D585-0F2C-408C-3E0F1D1F7E8E}"/>
          </ac:spMkLst>
        </pc:spChg>
        <pc:spChg chg="mod">
          <ac:chgData name="Jorge Luis Riveros Rodriguez" userId="8f3cd012-873a-4844-b11d-2581ac40b30d" providerId="ADAL" clId="{636AD6C7-7F24-4CAD-ADDC-8840FCE1621F}" dt="2024-04-09T05:55:53.170" v="8236" actId="1076"/>
          <ac:spMkLst>
            <pc:docMk/>
            <pc:sldMk cId="2075866399" sldId="293"/>
            <ac:spMk id="16" creationId="{BA949AF9-546C-CC0F-2692-7941CE311177}"/>
          </ac:spMkLst>
        </pc:spChg>
        <pc:graphicFrameChg chg="add mod">
          <ac:chgData name="Jorge Luis Riveros Rodriguez" userId="8f3cd012-873a-4844-b11d-2581ac40b30d" providerId="ADAL" clId="{636AD6C7-7F24-4CAD-ADDC-8840FCE1621F}" dt="2024-04-09T05:56:03.170" v="8239" actId="14100"/>
          <ac:graphicFrameMkLst>
            <pc:docMk/>
            <pc:sldMk cId="2075866399" sldId="293"/>
            <ac:graphicFrameMk id="4" creationId="{AA9B778E-A550-4923-AFE6-9321924C9C60}"/>
          </ac:graphicFrameMkLst>
        </pc:graphicFrameChg>
        <pc:graphicFrameChg chg="add mod">
          <ac:chgData name="Jorge Luis Riveros Rodriguez" userId="8f3cd012-873a-4844-b11d-2581ac40b30d" providerId="ADAL" clId="{636AD6C7-7F24-4CAD-ADDC-8840FCE1621F}" dt="2024-04-09T05:56:23.644" v="8244" actId="14100"/>
          <ac:graphicFrameMkLst>
            <pc:docMk/>
            <pc:sldMk cId="2075866399" sldId="293"/>
            <ac:graphicFrameMk id="5" creationId="{41829D8A-0472-43E9-B3BB-6F36FE9B77C9}"/>
          </ac:graphicFrameMkLst>
        </pc:graphicFrameChg>
        <pc:picChg chg="del">
          <ac:chgData name="Jorge Luis Riveros Rodriguez" userId="8f3cd012-873a-4844-b11d-2581ac40b30d" providerId="ADAL" clId="{636AD6C7-7F24-4CAD-ADDC-8840FCE1621F}" dt="2024-04-09T05:31:36.787" v="8140" actId="478"/>
          <ac:picMkLst>
            <pc:docMk/>
            <pc:sldMk cId="2075866399" sldId="293"/>
            <ac:picMk id="2" creationId="{8FCDBAAA-39F6-86B3-5F0C-F855D3C65E79}"/>
          </ac:picMkLst>
        </pc:picChg>
      </pc:sldChg>
      <pc:sldChg chg="addSp delSp modSp add mod">
        <pc:chgData name="Jorge Luis Riveros Rodriguez" userId="8f3cd012-873a-4844-b11d-2581ac40b30d" providerId="ADAL" clId="{636AD6C7-7F24-4CAD-ADDC-8840FCE1621F}" dt="2024-04-09T05:59:10.394" v="8274" actId="255"/>
        <pc:sldMkLst>
          <pc:docMk/>
          <pc:sldMk cId="3223919177" sldId="294"/>
        </pc:sldMkLst>
        <pc:spChg chg="mod">
          <ac:chgData name="Jorge Luis Riveros Rodriguez" userId="8f3cd012-873a-4844-b11d-2581ac40b30d" providerId="ADAL" clId="{636AD6C7-7F24-4CAD-ADDC-8840FCE1621F}" dt="2024-04-09T05:58:50.295" v="8273" actId="1076"/>
          <ac:spMkLst>
            <pc:docMk/>
            <pc:sldMk cId="3223919177" sldId="294"/>
            <ac:spMk id="3" creationId="{F90CA273-D585-0F2C-408C-3E0F1D1F7E8E}"/>
          </ac:spMkLst>
        </pc:spChg>
        <pc:spChg chg="mod">
          <ac:chgData name="Jorge Luis Riveros Rodriguez" userId="8f3cd012-873a-4844-b11d-2581ac40b30d" providerId="ADAL" clId="{636AD6C7-7F24-4CAD-ADDC-8840FCE1621F}" dt="2024-04-09T05:59:10.394" v="8274" actId="255"/>
          <ac:spMkLst>
            <pc:docMk/>
            <pc:sldMk cId="3223919177" sldId="294"/>
            <ac:spMk id="16" creationId="{BA949AF9-546C-CC0F-2692-7941CE311177}"/>
          </ac:spMkLst>
        </pc:spChg>
        <pc:picChg chg="add del mod modCrop">
          <ac:chgData name="Jorge Luis Riveros Rodriguez" userId="8f3cd012-873a-4844-b11d-2581ac40b30d" providerId="ADAL" clId="{636AD6C7-7F24-4CAD-ADDC-8840FCE1621F}" dt="2024-04-09T05:58:27.302" v="8266" actId="478"/>
          <ac:picMkLst>
            <pc:docMk/>
            <pc:sldMk cId="3223919177" sldId="294"/>
            <ac:picMk id="2" creationId="{7455F6E1-F350-218A-B97F-F3C656F5BE57}"/>
          </ac:picMkLst>
        </pc:picChg>
        <pc:picChg chg="add mod">
          <ac:chgData name="Jorge Luis Riveros Rodriguez" userId="8f3cd012-873a-4844-b11d-2581ac40b30d" providerId="ADAL" clId="{636AD6C7-7F24-4CAD-ADDC-8840FCE1621F}" dt="2024-04-09T05:58:45.549" v="8272" actId="1076"/>
          <ac:picMkLst>
            <pc:docMk/>
            <pc:sldMk cId="3223919177" sldId="294"/>
            <ac:picMk id="4" creationId="{A3B3DFB2-8B55-D78E-CE3F-F4F1F28571D5}"/>
          </ac:picMkLst>
        </pc:picChg>
      </pc:sldChg>
      <pc:sldChg chg="delSp modSp add mod">
        <pc:chgData name="Jorge Luis Riveros Rodriguez" userId="8f3cd012-873a-4844-b11d-2581ac40b30d" providerId="ADAL" clId="{636AD6C7-7F24-4CAD-ADDC-8840FCE1621F}" dt="2024-04-09T06:41:48.004" v="9781" actId="113"/>
        <pc:sldMkLst>
          <pc:docMk/>
          <pc:sldMk cId="3416296973" sldId="295"/>
        </pc:sldMkLst>
        <pc:spChg chg="mod">
          <ac:chgData name="Jorge Luis Riveros Rodriguez" userId="8f3cd012-873a-4844-b11d-2581ac40b30d" providerId="ADAL" clId="{636AD6C7-7F24-4CAD-ADDC-8840FCE1621F}" dt="2024-04-09T06:41:48.004" v="9781" actId="113"/>
          <ac:spMkLst>
            <pc:docMk/>
            <pc:sldMk cId="3416296973" sldId="295"/>
            <ac:spMk id="3" creationId="{42EDE80C-7E77-8440-4F99-612CBEC41EED}"/>
          </ac:spMkLst>
        </pc:spChg>
        <pc:spChg chg="del">
          <ac:chgData name="Jorge Luis Riveros Rodriguez" userId="8f3cd012-873a-4844-b11d-2581ac40b30d" providerId="ADAL" clId="{636AD6C7-7F24-4CAD-ADDC-8840FCE1621F}" dt="2024-04-09T06:37:46.761" v="9291" actId="478"/>
          <ac:spMkLst>
            <pc:docMk/>
            <pc:sldMk cId="3416296973" sldId="295"/>
            <ac:spMk id="4" creationId="{171F7A6E-43AA-3237-685C-573756B81B27}"/>
          </ac:spMkLst>
        </pc:spChg>
        <pc:spChg chg="del">
          <ac:chgData name="Jorge Luis Riveros Rodriguez" userId="8f3cd012-873a-4844-b11d-2581ac40b30d" providerId="ADAL" clId="{636AD6C7-7F24-4CAD-ADDC-8840FCE1621F}" dt="2024-04-09T06:37:52.099" v="9292" actId="478"/>
          <ac:spMkLst>
            <pc:docMk/>
            <pc:sldMk cId="3416296973" sldId="295"/>
            <ac:spMk id="5" creationId="{691DFCA7-B7E9-0DB6-F5E0-E0FC41114675}"/>
          </ac:spMkLst>
        </pc:spChg>
        <pc:spChg chg="del">
          <ac:chgData name="Jorge Luis Riveros Rodriguez" userId="8f3cd012-873a-4844-b11d-2581ac40b30d" providerId="ADAL" clId="{636AD6C7-7F24-4CAD-ADDC-8840FCE1621F}" dt="2024-04-09T06:37:52.099" v="9292" actId="478"/>
          <ac:spMkLst>
            <pc:docMk/>
            <pc:sldMk cId="3416296973" sldId="295"/>
            <ac:spMk id="6" creationId="{E1FCA5FF-014A-E31F-D1A7-60EC93710EDE}"/>
          </ac:spMkLst>
        </pc:spChg>
        <pc:spChg chg="del">
          <ac:chgData name="Jorge Luis Riveros Rodriguez" userId="8f3cd012-873a-4844-b11d-2581ac40b30d" providerId="ADAL" clId="{636AD6C7-7F24-4CAD-ADDC-8840FCE1621F}" dt="2024-04-09T06:37:52.099" v="9292" actId="478"/>
          <ac:spMkLst>
            <pc:docMk/>
            <pc:sldMk cId="3416296973" sldId="295"/>
            <ac:spMk id="7" creationId="{D9256948-1D45-F123-0F39-1C0B7AECC4E7}"/>
          </ac:spMkLst>
        </pc:spChg>
        <pc:spChg chg="del">
          <ac:chgData name="Jorge Luis Riveros Rodriguez" userId="8f3cd012-873a-4844-b11d-2581ac40b30d" providerId="ADAL" clId="{636AD6C7-7F24-4CAD-ADDC-8840FCE1621F}" dt="2024-04-09T06:37:52.099" v="9292" actId="478"/>
          <ac:spMkLst>
            <pc:docMk/>
            <pc:sldMk cId="3416296973" sldId="295"/>
            <ac:spMk id="8" creationId="{77610B35-A5B6-C96D-6542-AB441365208D}"/>
          </ac:spMkLst>
        </pc:spChg>
        <pc:spChg chg="del">
          <ac:chgData name="Jorge Luis Riveros Rodriguez" userId="8f3cd012-873a-4844-b11d-2581ac40b30d" providerId="ADAL" clId="{636AD6C7-7F24-4CAD-ADDC-8840FCE1621F}" dt="2024-04-09T06:37:52.099" v="9292" actId="478"/>
          <ac:spMkLst>
            <pc:docMk/>
            <pc:sldMk cId="3416296973" sldId="295"/>
            <ac:spMk id="9" creationId="{162E675A-ED87-65A2-D42E-C6784E6FF0CF}"/>
          </ac:spMkLst>
        </pc:spChg>
        <pc:spChg chg="mod">
          <ac:chgData name="Jorge Luis Riveros Rodriguez" userId="8f3cd012-873a-4844-b11d-2581ac40b30d" providerId="ADAL" clId="{636AD6C7-7F24-4CAD-ADDC-8840FCE1621F}" dt="2024-04-09T06:37:44.240" v="9290" actId="20577"/>
          <ac:spMkLst>
            <pc:docMk/>
            <pc:sldMk cId="3416296973" sldId="295"/>
            <ac:spMk id="16" creationId="{BA949AF9-546C-CC0F-2692-7941CE311177}"/>
          </ac:spMkLst>
        </pc:spChg>
      </pc:sldChg>
      <pc:sldChg chg="addSp delSp modSp add mod">
        <pc:chgData name="Jorge Luis Riveros Rodriguez" userId="8f3cd012-873a-4844-b11d-2581ac40b30d" providerId="ADAL" clId="{636AD6C7-7F24-4CAD-ADDC-8840FCE1621F}" dt="2024-04-09T07:24:44.182" v="10724" actId="14100"/>
        <pc:sldMkLst>
          <pc:docMk/>
          <pc:sldMk cId="663991297" sldId="296"/>
        </pc:sldMkLst>
        <pc:spChg chg="add mod">
          <ac:chgData name="Jorge Luis Riveros Rodriguez" userId="8f3cd012-873a-4844-b11d-2581ac40b30d" providerId="ADAL" clId="{636AD6C7-7F24-4CAD-ADDC-8840FCE1621F}" dt="2024-04-09T07:22:18.523" v="10525" actId="14100"/>
          <ac:spMkLst>
            <pc:docMk/>
            <pc:sldMk cId="663991297" sldId="296"/>
            <ac:spMk id="2" creationId="{170C05C7-248D-B227-1DFC-14E3161D74E2}"/>
          </ac:spMkLst>
        </pc:spChg>
        <pc:spChg chg="del mod">
          <ac:chgData name="Jorge Luis Riveros Rodriguez" userId="8f3cd012-873a-4844-b11d-2581ac40b30d" providerId="ADAL" clId="{636AD6C7-7F24-4CAD-ADDC-8840FCE1621F}" dt="2024-04-09T06:55:19.606" v="9958" actId="478"/>
          <ac:spMkLst>
            <pc:docMk/>
            <pc:sldMk cId="663991297" sldId="296"/>
            <ac:spMk id="3" creationId="{42EDE80C-7E77-8440-4F99-612CBEC41EED}"/>
          </ac:spMkLst>
        </pc:spChg>
        <pc:spChg chg="add mod">
          <ac:chgData name="Jorge Luis Riveros Rodriguez" userId="8f3cd012-873a-4844-b11d-2581ac40b30d" providerId="ADAL" clId="{636AD6C7-7F24-4CAD-ADDC-8840FCE1621F}" dt="2024-04-09T07:24:44.182" v="10724" actId="14100"/>
          <ac:spMkLst>
            <pc:docMk/>
            <pc:sldMk cId="663991297" sldId="296"/>
            <ac:spMk id="4" creationId="{A4181BB1-70CE-FD37-F9E7-61CA96B3F9AF}"/>
          </ac:spMkLst>
        </pc:spChg>
        <pc:spChg chg="add del mod">
          <ac:chgData name="Jorge Luis Riveros Rodriguez" userId="8f3cd012-873a-4844-b11d-2581ac40b30d" providerId="ADAL" clId="{636AD6C7-7F24-4CAD-ADDC-8840FCE1621F}" dt="2024-04-09T07:14:57.768" v="10455" actId="478"/>
          <ac:spMkLst>
            <pc:docMk/>
            <pc:sldMk cId="663991297" sldId="296"/>
            <ac:spMk id="5" creationId="{2690885C-32D8-D6F9-8F0C-04A9DCE31400}"/>
          </ac:spMkLst>
        </pc:spChg>
        <pc:spChg chg="add mod">
          <ac:chgData name="Jorge Luis Riveros Rodriguez" userId="8f3cd012-873a-4844-b11d-2581ac40b30d" providerId="ADAL" clId="{636AD6C7-7F24-4CAD-ADDC-8840FCE1621F}" dt="2024-04-09T07:14:52.586" v="10454" actId="14100"/>
          <ac:spMkLst>
            <pc:docMk/>
            <pc:sldMk cId="663991297" sldId="296"/>
            <ac:spMk id="7" creationId="{76D4DCD3-7397-0E6C-0254-75AD0E47B095}"/>
          </ac:spMkLst>
        </pc:spChg>
        <pc:spChg chg="add mod">
          <ac:chgData name="Jorge Luis Riveros Rodriguez" userId="8f3cd012-873a-4844-b11d-2581ac40b30d" providerId="ADAL" clId="{636AD6C7-7F24-4CAD-ADDC-8840FCE1621F}" dt="2024-04-09T07:19:04.763" v="10512" actId="1076"/>
          <ac:spMkLst>
            <pc:docMk/>
            <pc:sldMk cId="663991297" sldId="296"/>
            <ac:spMk id="8" creationId="{42D977B9-4024-F0CD-3EB7-94C57DA73366}"/>
          </ac:spMkLst>
        </pc:spChg>
        <pc:spChg chg="add mod">
          <ac:chgData name="Jorge Luis Riveros Rodriguez" userId="8f3cd012-873a-4844-b11d-2581ac40b30d" providerId="ADAL" clId="{636AD6C7-7F24-4CAD-ADDC-8840FCE1621F}" dt="2024-04-09T07:19:16.679" v="10514" actId="1076"/>
          <ac:spMkLst>
            <pc:docMk/>
            <pc:sldMk cId="663991297" sldId="296"/>
            <ac:spMk id="9" creationId="{115BA2EE-BECA-3379-3558-1BAE81AA7356}"/>
          </ac:spMkLst>
        </pc:spChg>
        <pc:spChg chg="add mod">
          <ac:chgData name="Jorge Luis Riveros Rodriguez" userId="8f3cd012-873a-4844-b11d-2581ac40b30d" providerId="ADAL" clId="{636AD6C7-7F24-4CAD-ADDC-8840FCE1621F}" dt="2024-04-09T07:24:39.496" v="10723" actId="1076"/>
          <ac:spMkLst>
            <pc:docMk/>
            <pc:sldMk cId="663991297" sldId="296"/>
            <ac:spMk id="10" creationId="{F138DE8E-6DD8-B0B3-C9C2-7464C8967EC3}"/>
          </ac:spMkLst>
        </pc:spChg>
        <pc:spChg chg="mod">
          <ac:chgData name="Jorge Luis Riveros Rodriguez" userId="8f3cd012-873a-4844-b11d-2581ac40b30d" providerId="ADAL" clId="{636AD6C7-7F24-4CAD-ADDC-8840FCE1621F}" dt="2024-04-09T07:21:44.739" v="10518" actId="20577"/>
          <ac:spMkLst>
            <pc:docMk/>
            <pc:sldMk cId="663991297" sldId="296"/>
            <ac:spMk id="16" creationId="{BA949AF9-546C-CC0F-2692-7941CE311177}"/>
          </ac:spMkLst>
        </pc:spChg>
        <pc:graphicFrameChg chg="add del mod modGraphic">
          <ac:chgData name="Jorge Luis Riveros Rodriguez" userId="8f3cd012-873a-4844-b11d-2581ac40b30d" providerId="ADAL" clId="{636AD6C7-7F24-4CAD-ADDC-8840FCE1621F}" dt="2024-04-09T07:17:20.615" v="10479" actId="1076"/>
          <ac:graphicFrameMkLst>
            <pc:docMk/>
            <pc:sldMk cId="663991297" sldId="296"/>
            <ac:graphicFrameMk id="6" creationId="{1AB8B2BB-540A-E6D5-6F65-F1521F330803}"/>
          </ac:graphicFrameMkLst>
        </pc:graphicFrameChg>
        <pc:picChg chg="add mod">
          <ac:chgData name="Jorge Luis Riveros Rodriguez" userId="8f3cd012-873a-4844-b11d-2581ac40b30d" providerId="ADAL" clId="{636AD6C7-7F24-4CAD-ADDC-8840FCE1621F}" dt="2024-04-09T07:17:26.908" v="10480" actId="1076"/>
          <ac:picMkLst>
            <pc:docMk/>
            <pc:sldMk cId="663991297" sldId="296"/>
            <ac:picMk id="2050" creationId="{7E6E3DBC-C573-0A7E-69D7-663F56EA55E4}"/>
          </ac:picMkLst>
        </pc:picChg>
      </pc:sldChg>
      <pc:sldChg chg="addSp delSp modSp add mod">
        <pc:chgData name="Jorge Luis Riveros Rodriguez" userId="8f3cd012-873a-4844-b11d-2581ac40b30d" providerId="ADAL" clId="{636AD6C7-7F24-4CAD-ADDC-8840FCE1621F}" dt="2024-04-09T10:12:48.386" v="11240" actId="123"/>
        <pc:sldMkLst>
          <pc:docMk/>
          <pc:sldMk cId="3826268209" sldId="297"/>
        </pc:sldMkLst>
        <pc:spChg chg="del">
          <ac:chgData name="Jorge Luis Riveros Rodriguez" userId="8f3cd012-873a-4844-b11d-2581ac40b30d" providerId="ADAL" clId="{636AD6C7-7F24-4CAD-ADDC-8840FCE1621F}" dt="2024-04-09T07:25:32.906" v="10759" actId="478"/>
          <ac:spMkLst>
            <pc:docMk/>
            <pc:sldMk cId="3826268209" sldId="297"/>
            <ac:spMk id="3" creationId="{42EDE80C-7E77-8440-4F99-612CBEC41EED}"/>
          </ac:spMkLst>
        </pc:spChg>
        <pc:spChg chg="add mod">
          <ac:chgData name="Jorge Luis Riveros Rodriguez" userId="8f3cd012-873a-4844-b11d-2581ac40b30d" providerId="ADAL" clId="{636AD6C7-7F24-4CAD-ADDC-8840FCE1621F}" dt="2024-04-09T10:12:12.751" v="11173" actId="14100"/>
          <ac:spMkLst>
            <pc:docMk/>
            <pc:sldMk cId="3826268209" sldId="297"/>
            <ac:spMk id="6" creationId="{2ED54BC6-3E4D-0B51-6E20-C7CCFF46E350}"/>
          </ac:spMkLst>
        </pc:spChg>
        <pc:spChg chg="add mod">
          <ac:chgData name="Jorge Luis Riveros Rodriguez" userId="8f3cd012-873a-4844-b11d-2581ac40b30d" providerId="ADAL" clId="{636AD6C7-7F24-4CAD-ADDC-8840FCE1621F}" dt="2024-04-09T10:12:48.386" v="11240" actId="123"/>
          <ac:spMkLst>
            <pc:docMk/>
            <pc:sldMk cId="3826268209" sldId="297"/>
            <ac:spMk id="7" creationId="{0184D267-12BF-4526-0BC2-4E33E5BD5C3E}"/>
          </ac:spMkLst>
        </pc:spChg>
        <pc:spChg chg="mod">
          <ac:chgData name="Jorge Luis Riveros Rodriguez" userId="8f3cd012-873a-4844-b11d-2581ac40b30d" providerId="ADAL" clId="{636AD6C7-7F24-4CAD-ADDC-8840FCE1621F}" dt="2024-04-09T10:08:59.032" v="10805" actId="1076"/>
          <ac:spMkLst>
            <pc:docMk/>
            <pc:sldMk cId="3826268209" sldId="297"/>
            <ac:spMk id="16" creationId="{BA949AF9-546C-CC0F-2692-7941CE311177}"/>
          </ac:spMkLst>
        </pc:spChg>
        <pc:graphicFrameChg chg="add mod modGraphic">
          <ac:chgData name="Jorge Luis Riveros Rodriguez" userId="8f3cd012-873a-4844-b11d-2581ac40b30d" providerId="ADAL" clId="{636AD6C7-7F24-4CAD-ADDC-8840FCE1621F}" dt="2024-04-09T10:09:21.872" v="10811" actId="1076"/>
          <ac:graphicFrameMkLst>
            <pc:docMk/>
            <pc:sldMk cId="3826268209" sldId="297"/>
            <ac:graphicFrameMk id="2" creationId="{9A95263B-8A77-9ED2-2848-01465CB6501F}"/>
          </ac:graphicFrameMkLst>
        </pc:graphicFrameChg>
        <pc:picChg chg="add mod">
          <ac:chgData name="Jorge Luis Riveros Rodriguez" userId="8f3cd012-873a-4844-b11d-2581ac40b30d" providerId="ADAL" clId="{636AD6C7-7F24-4CAD-ADDC-8840FCE1621F}" dt="2024-04-09T10:09:38.644" v="10815" actId="1076"/>
          <ac:picMkLst>
            <pc:docMk/>
            <pc:sldMk cId="3826268209" sldId="297"/>
            <ac:picMk id="5" creationId="{296304C2-C306-ED94-EF42-4AC2F3334B77}"/>
          </ac:picMkLst>
        </pc:picChg>
      </pc:sldChg>
      <pc:sldChg chg="addSp modSp add mod">
        <pc:chgData name="Jorge Luis Riveros Rodriguez" userId="8f3cd012-873a-4844-b11d-2581ac40b30d" providerId="ADAL" clId="{636AD6C7-7F24-4CAD-ADDC-8840FCE1621F}" dt="2024-04-09T10:27:11.819" v="12075" actId="1076"/>
        <pc:sldMkLst>
          <pc:docMk/>
          <pc:sldMk cId="1857474182" sldId="298"/>
        </pc:sldMkLst>
        <pc:spChg chg="add mod">
          <ac:chgData name="Jorge Luis Riveros Rodriguez" userId="8f3cd012-873a-4844-b11d-2581ac40b30d" providerId="ADAL" clId="{636AD6C7-7F24-4CAD-ADDC-8840FCE1621F}" dt="2024-04-09T10:21:06.953" v="12010" actId="14100"/>
          <ac:spMkLst>
            <pc:docMk/>
            <pc:sldMk cId="1857474182" sldId="298"/>
            <ac:spMk id="2" creationId="{C5CD298C-766D-0F5F-1EC2-844311449164}"/>
          </ac:spMkLst>
        </pc:spChg>
        <pc:spChg chg="add mod">
          <ac:chgData name="Jorge Luis Riveros Rodriguez" userId="8f3cd012-873a-4844-b11d-2581ac40b30d" providerId="ADAL" clId="{636AD6C7-7F24-4CAD-ADDC-8840FCE1621F}" dt="2024-04-09T10:27:11.819" v="12075" actId="1076"/>
          <ac:spMkLst>
            <pc:docMk/>
            <pc:sldMk cId="1857474182" sldId="298"/>
            <ac:spMk id="3" creationId="{A00211FF-960F-5752-FC26-FE7572BDD18B}"/>
          </ac:spMkLst>
        </pc:spChg>
        <pc:spChg chg="mod">
          <ac:chgData name="Jorge Luis Riveros Rodriguez" userId="8f3cd012-873a-4844-b11d-2581ac40b30d" providerId="ADAL" clId="{636AD6C7-7F24-4CAD-ADDC-8840FCE1621F}" dt="2024-04-09T07:28:14.802" v="10782" actId="20577"/>
          <ac:spMkLst>
            <pc:docMk/>
            <pc:sldMk cId="1857474182" sldId="298"/>
            <ac:spMk id="16" creationId="{BA949AF9-546C-CC0F-2692-7941CE311177}"/>
          </ac:spMkLst>
        </pc:spChg>
        <pc:picChg chg="add mod modCrop">
          <ac:chgData name="Jorge Luis Riveros Rodriguez" userId="8f3cd012-873a-4844-b11d-2581ac40b30d" providerId="ADAL" clId="{636AD6C7-7F24-4CAD-ADDC-8840FCE1621F}" dt="2024-04-09T10:22:13.278" v="12019" actId="14100"/>
          <ac:picMkLst>
            <pc:docMk/>
            <pc:sldMk cId="1857474182" sldId="298"/>
            <ac:picMk id="5" creationId="{FD2144A5-485D-9A0F-9806-3F980FB5F4A7}"/>
          </ac:picMkLst>
        </pc:picChg>
      </pc:sldChg>
      <pc:sldChg chg="addSp delSp modSp add mod">
        <pc:chgData name="Jorge Luis Riveros Rodriguez" userId="8f3cd012-873a-4844-b11d-2581ac40b30d" providerId="ADAL" clId="{636AD6C7-7F24-4CAD-ADDC-8840FCE1621F}" dt="2024-04-09T10:26:27.346" v="12029"/>
        <pc:sldMkLst>
          <pc:docMk/>
          <pc:sldMk cId="1627371199" sldId="2147482854"/>
        </pc:sldMkLst>
        <pc:spChg chg="add del mod">
          <ac:chgData name="Jorge Luis Riveros Rodriguez" userId="8f3cd012-873a-4844-b11d-2581ac40b30d" providerId="ADAL" clId="{636AD6C7-7F24-4CAD-ADDC-8840FCE1621F}" dt="2024-04-09T10:26:02.161" v="12024" actId="478"/>
          <ac:spMkLst>
            <pc:docMk/>
            <pc:sldMk cId="1627371199" sldId="2147482854"/>
            <ac:spMk id="3" creationId="{32DD90D2-C6A0-052E-6CCC-F707D62F9DBF}"/>
          </ac:spMkLst>
        </pc:spChg>
        <pc:spChg chg="del">
          <ac:chgData name="Jorge Luis Riveros Rodriguez" userId="8f3cd012-873a-4844-b11d-2581ac40b30d" providerId="ADAL" clId="{636AD6C7-7F24-4CAD-ADDC-8840FCE1621F}" dt="2024-04-09T10:25:35.113" v="12023" actId="478"/>
          <ac:spMkLst>
            <pc:docMk/>
            <pc:sldMk cId="1627371199" sldId="2147482854"/>
            <ac:spMk id="4" creationId="{7B3181E6-1E02-4B3A-735D-CD9AF5F48BB3}"/>
          </ac:spMkLst>
        </pc:spChg>
        <pc:spChg chg="mod">
          <ac:chgData name="Jorge Luis Riveros Rodriguez" userId="8f3cd012-873a-4844-b11d-2581ac40b30d" providerId="ADAL" clId="{636AD6C7-7F24-4CAD-ADDC-8840FCE1621F}" dt="2024-04-09T10:26:19.883" v="12026" actId="164"/>
          <ac:spMkLst>
            <pc:docMk/>
            <pc:sldMk cId="1627371199" sldId="2147482854"/>
            <ac:spMk id="15" creationId="{4DB464F7-34FD-42CE-1C4E-9475B00D8269}"/>
          </ac:spMkLst>
        </pc:spChg>
        <pc:spChg chg="mod">
          <ac:chgData name="Jorge Luis Riveros Rodriguez" userId="8f3cd012-873a-4844-b11d-2581ac40b30d" providerId="ADAL" clId="{636AD6C7-7F24-4CAD-ADDC-8840FCE1621F}" dt="2024-04-09T10:26:19.883" v="12026" actId="164"/>
          <ac:spMkLst>
            <pc:docMk/>
            <pc:sldMk cId="1627371199" sldId="2147482854"/>
            <ac:spMk id="16" creationId="{93D98D63-C966-67F7-5C54-ACB172A36931}"/>
          </ac:spMkLst>
        </pc:spChg>
        <pc:spChg chg="mod">
          <ac:chgData name="Jorge Luis Riveros Rodriguez" userId="8f3cd012-873a-4844-b11d-2581ac40b30d" providerId="ADAL" clId="{636AD6C7-7F24-4CAD-ADDC-8840FCE1621F}" dt="2024-04-09T10:26:19.883" v="12026" actId="164"/>
          <ac:spMkLst>
            <pc:docMk/>
            <pc:sldMk cId="1627371199" sldId="2147482854"/>
            <ac:spMk id="19" creationId="{08B5B453-F009-A039-1AD3-93390F5161A1}"/>
          </ac:spMkLst>
        </pc:spChg>
        <pc:spChg chg="mod">
          <ac:chgData name="Jorge Luis Riveros Rodriguez" userId="8f3cd012-873a-4844-b11d-2581ac40b30d" providerId="ADAL" clId="{636AD6C7-7F24-4CAD-ADDC-8840FCE1621F}" dt="2024-04-09T10:26:19.883" v="12026" actId="164"/>
          <ac:spMkLst>
            <pc:docMk/>
            <pc:sldMk cId="1627371199" sldId="2147482854"/>
            <ac:spMk id="20" creationId="{8BE6CA36-8F09-FEE0-EC44-58529E64415A}"/>
          </ac:spMkLst>
        </pc:spChg>
        <pc:spChg chg="mod">
          <ac:chgData name="Jorge Luis Riveros Rodriguez" userId="8f3cd012-873a-4844-b11d-2581ac40b30d" providerId="ADAL" clId="{636AD6C7-7F24-4CAD-ADDC-8840FCE1621F}" dt="2024-04-09T10:26:19.883" v="12026" actId="164"/>
          <ac:spMkLst>
            <pc:docMk/>
            <pc:sldMk cId="1627371199" sldId="2147482854"/>
            <ac:spMk id="62" creationId="{B081EEFF-F778-62B6-FCF5-D37AC2FF615E}"/>
          </ac:spMkLst>
        </pc:spChg>
        <pc:spChg chg="mod">
          <ac:chgData name="Jorge Luis Riveros Rodriguez" userId="8f3cd012-873a-4844-b11d-2581ac40b30d" providerId="ADAL" clId="{636AD6C7-7F24-4CAD-ADDC-8840FCE1621F}" dt="2024-04-09T10:26:19.883" v="12026" actId="164"/>
          <ac:spMkLst>
            <pc:docMk/>
            <pc:sldMk cId="1627371199" sldId="2147482854"/>
            <ac:spMk id="67" creationId="{0E415930-3EB1-B26F-D629-CD4370E8D143}"/>
          </ac:spMkLst>
        </pc:spChg>
        <pc:spChg chg="mod">
          <ac:chgData name="Jorge Luis Riveros Rodriguez" userId="8f3cd012-873a-4844-b11d-2581ac40b30d" providerId="ADAL" clId="{636AD6C7-7F24-4CAD-ADDC-8840FCE1621F}" dt="2024-04-09T10:26:19.883" v="12026" actId="164"/>
          <ac:spMkLst>
            <pc:docMk/>
            <pc:sldMk cId="1627371199" sldId="2147482854"/>
            <ac:spMk id="245" creationId="{434C0E80-14A5-D5F5-C6E4-AD9B0E64F561}"/>
          </ac:spMkLst>
        </pc:spChg>
        <pc:spChg chg="mod">
          <ac:chgData name="Jorge Luis Riveros Rodriguez" userId="8f3cd012-873a-4844-b11d-2581ac40b30d" providerId="ADAL" clId="{636AD6C7-7F24-4CAD-ADDC-8840FCE1621F}" dt="2024-04-09T10:26:19.883" v="12026" actId="164"/>
          <ac:spMkLst>
            <pc:docMk/>
            <pc:sldMk cId="1627371199" sldId="2147482854"/>
            <ac:spMk id="246" creationId="{E7EE0F86-EE8F-5460-4696-0799F4FC7282}"/>
          </ac:spMkLst>
        </pc:spChg>
        <pc:grpChg chg="add mod">
          <ac:chgData name="Jorge Luis Riveros Rodriguez" userId="8f3cd012-873a-4844-b11d-2581ac40b30d" providerId="ADAL" clId="{636AD6C7-7F24-4CAD-ADDC-8840FCE1621F}" dt="2024-04-09T10:26:25.676" v="12028" actId="1076"/>
          <ac:grpSpMkLst>
            <pc:docMk/>
            <pc:sldMk cId="1627371199" sldId="2147482854"/>
            <ac:grpSpMk id="9" creationId="{22C01859-790E-5F3C-4FC1-5FEB75EE8A34}"/>
          </ac:grpSpMkLst>
        </pc:grpChg>
        <pc:graphicFrameChg chg="mod">
          <ac:chgData name="Jorge Luis Riveros Rodriguez" userId="8f3cd012-873a-4844-b11d-2581ac40b30d" providerId="ADAL" clId="{636AD6C7-7F24-4CAD-ADDC-8840FCE1621F}" dt="2024-04-09T10:26:19.883" v="12026" actId="164"/>
          <ac:graphicFrameMkLst>
            <pc:docMk/>
            <pc:sldMk cId="1627371199" sldId="2147482854"/>
            <ac:graphicFrameMk id="22" creationId="{64ECF9DF-85E3-CF2B-BDE6-9CAAA9067DB2}"/>
          </ac:graphicFrameMkLst>
        </pc:graphicFrameChg>
        <pc:graphicFrameChg chg="mod">
          <ac:chgData name="Jorge Luis Riveros Rodriguez" userId="8f3cd012-873a-4844-b11d-2581ac40b30d" providerId="ADAL" clId="{636AD6C7-7F24-4CAD-ADDC-8840FCE1621F}" dt="2024-04-09T10:26:19.883" v="12026" actId="164"/>
          <ac:graphicFrameMkLst>
            <pc:docMk/>
            <pc:sldMk cId="1627371199" sldId="2147482854"/>
            <ac:graphicFrameMk id="24" creationId="{ABC6780A-B4C8-5C79-9F5C-E0E3644706D4}"/>
          </ac:graphicFrameMkLst>
        </pc:graphicFrameChg>
        <pc:picChg chg="add mod">
          <ac:chgData name="Jorge Luis Riveros Rodriguez" userId="8f3cd012-873a-4844-b11d-2581ac40b30d" providerId="ADAL" clId="{636AD6C7-7F24-4CAD-ADDC-8840FCE1621F}" dt="2024-04-09T10:26:06.227" v="12025"/>
          <ac:picMkLst>
            <pc:docMk/>
            <pc:sldMk cId="1627371199" sldId="2147482854"/>
            <ac:picMk id="5" creationId="{2547DBD2-ACD1-C7BE-0DE7-DBD36987F03B}"/>
          </ac:picMkLst>
        </pc:picChg>
        <pc:picChg chg="add mod">
          <ac:chgData name="Jorge Luis Riveros Rodriguez" userId="8f3cd012-873a-4844-b11d-2581ac40b30d" providerId="ADAL" clId="{636AD6C7-7F24-4CAD-ADDC-8840FCE1621F}" dt="2024-04-09T10:26:06.227" v="12025"/>
          <ac:picMkLst>
            <pc:docMk/>
            <pc:sldMk cId="1627371199" sldId="2147482854"/>
            <ac:picMk id="6" creationId="{EE6FD2F3-69D8-60E4-A007-B93594311D9B}"/>
          </ac:picMkLst>
        </pc:picChg>
        <pc:picChg chg="add mod">
          <ac:chgData name="Jorge Luis Riveros Rodriguez" userId="8f3cd012-873a-4844-b11d-2581ac40b30d" providerId="ADAL" clId="{636AD6C7-7F24-4CAD-ADDC-8840FCE1621F}" dt="2024-04-09T10:26:06.227" v="12025"/>
          <ac:picMkLst>
            <pc:docMk/>
            <pc:sldMk cId="1627371199" sldId="2147482854"/>
            <ac:picMk id="7" creationId="{C75BAA83-E6CD-B5EF-595C-5A01EDBBE155}"/>
          </ac:picMkLst>
        </pc:picChg>
        <pc:picChg chg="add mod">
          <ac:chgData name="Jorge Luis Riveros Rodriguez" userId="8f3cd012-873a-4844-b11d-2581ac40b30d" providerId="ADAL" clId="{636AD6C7-7F24-4CAD-ADDC-8840FCE1621F}" dt="2024-04-09T10:26:06.227" v="12025"/>
          <ac:picMkLst>
            <pc:docMk/>
            <pc:sldMk cId="1627371199" sldId="2147482854"/>
            <ac:picMk id="8" creationId="{27A90D6C-1FBE-2851-ECAF-3E96D9FDB999}"/>
          </ac:picMkLst>
        </pc:picChg>
        <pc:picChg chg="add mod">
          <ac:chgData name="Jorge Luis Riveros Rodriguez" userId="8f3cd012-873a-4844-b11d-2581ac40b30d" providerId="ADAL" clId="{636AD6C7-7F24-4CAD-ADDC-8840FCE1621F}" dt="2024-04-09T10:26:27.346" v="12029"/>
          <ac:picMkLst>
            <pc:docMk/>
            <pc:sldMk cId="1627371199" sldId="2147482854"/>
            <ac:picMk id="10" creationId="{FDA07F2A-0193-2245-7F07-BB083A7014CE}"/>
          </ac:picMkLst>
        </pc:picChg>
        <pc:picChg chg="add mod">
          <ac:chgData name="Jorge Luis Riveros Rodriguez" userId="8f3cd012-873a-4844-b11d-2581ac40b30d" providerId="ADAL" clId="{636AD6C7-7F24-4CAD-ADDC-8840FCE1621F}" dt="2024-04-09T10:26:27.346" v="12029"/>
          <ac:picMkLst>
            <pc:docMk/>
            <pc:sldMk cId="1627371199" sldId="2147482854"/>
            <ac:picMk id="11" creationId="{42952237-2C2F-77B0-C188-FE6696057437}"/>
          </ac:picMkLst>
        </pc:picChg>
        <pc:picChg chg="add mod">
          <ac:chgData name="Jorge Luis Riveros Rodriguez" userId="8f3cd012-873a-4844-b11d-2581ac40b30d" providerId="ADAL" clId="{636AD6C7-7F24-4CAD-ADDC-8840FCE1621F}" dt="2024-04-09T10:26:27.346" v="12029"/>
          <ac:picMkLst>
            <pc:docMk/>
            <pc:sldMk cId="1627371199" sldId="2147482854"/>
            <ac:picMk id="12" creationId="{A005950B-A300-A017-D65B-B6FAFD8B5535}"/>
          </ac:picMkLst>
        </pc:picChg>
        <pc:picChg chg="add mod">
          <ac:chgData name="Jorge Luis Riveros Rodriguez" userId="8f3cd012-873a-4844-b11d-2581ac40b30d" providerId="ADAL" clId="{636AD6C7-7F24-4CAD-ADDC-8840FCE1621F}" dt="2024-04-09T10:26:27.346" v="12029"/>
          <ac:picMkLst>
            <pc:docMk/>
            <pc:sldMk cId="1627371199" sldId="2147482854"/>
            <ac:picMk id="13" creationId="{32EB9EBE-E558-1993-82D6-1CACCD509B7B}"/>
          </ac:picMkLst>
        </pc:picChg>
        <pc:picChg chg="mod">
          <ac:chgData name="Jorge Luis Riveros Rodriguez" userId="8f3cd012-873a-4844-b11d-2581ac40b30d" providerId="ADAL" clId="{636AD6C7-7F24-4CAD-ADDC-8840FCE1621F}" dt="2024-04-09T10:26:19.883" v="12026" actId="164"/>
          <ac:picMkLst>
            <pc:docMk/>
            <pc:sldMk cId="1627371199" sldId="2147482854"/>
            <ac:picMk id="21" creationId="{BEC38216-3705-A2CE-AE6D-C5BB00B8E11B}"/>
          </ac:picMkLst>
        </pc:picChg>
        <pc:cxnChg chg="mod">
          <ac:chgData name="Jorge Luis Riveros Rodriguez" userId="8f3cd012-873a-4844-b11d-2581ac40b30d" providerId="ADAL" clId="{636AD6C7-7F24-4CAD-ADDC-8840FCE1621F}" dt="2024-04-09T10:26:19.883" v="12026" actId="164"/>
          <ac:cxnSpMkLst>
            <pc:docMk/>
            <pc:sldMk cId="1627371199" sldId="2147482854"/>
            <ac:cxnSpMk id="26" creationId="{CF161EB5-905D-45F1-4933-2397083FD91F}"/>
          </ac:cxnSpMkLst>
        </pc:cxnChg>
        <pc:cxnChg chg="mod">
          <ac:chgData name="Jorge Luis Riveros Rodriguez" userId="8f3cd012-873a-4844-b11d-2581ac40b30d" providerId="ADAL" clId="{636AD6C7-7F24-4CAD-ADDC-8840FCE1621F}" dt="2024-04-09T10:26:19.883" v="12026" actId="164"/>
          <ac:cxnSpMkLst>
            <pc:docMk/>
            <pc:sldMk cId="1627371199" sldId="2147482854"/>
            <ac:cxnSpMk id="239" creationId="{2A83FBFF-4B89-F71E-D1AE-AD6F21A08375}"/>
          </ac:cxnSpMkLst>
        </pc:cxnChg>
      </pc:sldChg>
      <pc:sldChg chg="addSp delSp modSp add mod">
        <pc:chgData name="Jorge Luis Riveros Rodriguez" userId="8f3cd012-873a-4844-b11d-2581ac40b30d" providerId="ADAL" clId="{636AD6C7-7F24-4CAD-ADDC-8840FCE1621F}" dt="2024-04-09T10:37:07.501" v="12504" actId="207"/>
        <pc:sldMkLst>
          <pc:docMk/>
          <pc:sldMk cId="2742657360" sldId="2147482855"/>
        </pc:sldMkLst>
        <pc:spChg chg="mod ord">
          <ac:chgData name="Jorge Luis Riveros Rodriguez" userId="8f3cd012-873a-4844-b11d-2581ac40b30d" providerId="ADAL" clId="{636AD6C7-7F24-4CAD-ADDC-8840FCE1621F}" dt="2024-04-09T10:36:03.756" v="12495" actId="1076"/>
          <ac:spMkLst>
            <pc:docMk/>
            <pc:sldMk cId="2742657360" sldId="2147482855"/>
            <ac:spMk id="2" creationId="{C5CD298C-766D-0F5F-1EC2-844311449164}"/>
          </ac:spMkLst>
        </pc:spChg>
        <pc:spChg chg="del">
          <ac:chgData name="Jorge Luis Riveros Rodriguez" userId="8f3cd012-873a-4844-b11d-2581ac40b30d" providerId="ADAL" clId="{636AD6C7-7F24-4CAD-ADDC-8840FCE1621F}" dt="2024-04-09T10:27:52.989" v="12095" actId="478"/>
          <ac:spMkLst>
            <pc:docMk/>
            <pc:sldMk cId="2742657360" sldId="2147482855"/>
            <ac:spMk id="3" creationId="{A00211FF-960F-5752-FC26-FE7572BDD18B}"/>
          </ac:spMkLst>
        </pc:spChg>
        <pc:spChg chg="add del">
          <ac:chgData name="Jorge Luis Riveros Rodriguez" userId="8f3cd012-873a-4844-b11d-2581ac40b30d" providerId="ADAL" clId="{636AD6C7-7F24-4CAD-ADDC-8840FCE1621F}" dt="2024-04-09T10:34:51.409" v="12479" actId="478"/>
          <ac:spMkLst>
            <pc:docMk/>
            <pc:sldMk cId="2742657360" sldId="2147482855"/>
            <ac:spMk id="11" creationId="{7D73C982-E258-6979-A23E-55438793A178}"/>
          </ac:spMkLst>
        </pc:spChg>
        <pc:spChg chg="mod ord">
          <ac:chgData name="Jorge Luis Riveros Rodriguez" userId="8f3cd012-873a-4844-b11d-2581ac40b30d" providerId="ADAL" clId="{636AD6C7-7F24-4CAD-ADDC-8840FCE1621F}" dt="2024-04-09T10:36:36.199" v="12496" actId="207"/>
          <ac:spMkLst>
            <pc:docMk/>
            <pc:sldMk cId="2742657360" sldId="2147482855"/>
            <ac:spMk id="16" creationId="{BA949AF9-546C-CC0F-2692-7941CE311177}"/>
          </ac:spMkLst>
        </pc:spChg>
        <pc:spChg chg="add mod">
          <ac:chgData name="Jorge Luis Riveros Rodriguez" userId="8f3cd012-873a-4844-b11d-2581ac40b30d" providerId="ADAL" clId="{636AD6C7-7F24-4CAD-ADDC-8840FCE1621F}" dt="2024-04-09T10:37:07.501" v="12504" actId="207"/>
          <ac:spMkLst>
            <pc:docMk/>
            <pc:sldMk cId="2742657360" sldId="2147482855"/>
            <ac:spMk id="17" creationId="{738E5E5D-BF40-D13A-0743-22EFC9741C55}"/>
          </ac:spMkLst>
        </pc:spChg>
        <pc:picChg chg="del">
          <ac:chgData name="Jorge Luis Riveros Rodriguez" userId="8f3cd012-873a-4844-b11d-2581ac40b30d" providerId="ADAL" clId="{636AD6C7-7F24-4CAD-ADDC-8840FCE1621F}" dt="2024-04-09T10:29:18.837" v="12433" actId="478"/>
          <ac:picMkLst>
            <pc:docMk/>
            <pc:sldMk cId="2742657360" sldId="2147482855"/>
            <ac:picMk id="5" creationId="{FD2144A5-485D-9A0F-9806-3F980FB5F4A7}"/>
          </ac:picMkLst>
        </pc:picChg>
        <pc:picChg chg="add del mod">
          <ac:chgData name="Jorge Luis Riveros Rodriguez" userId="8f3cd012-873a-4844-b11d-2581ac40b30d" providerId="ADAL" clId="{636AD6C7-7F24-4CAD-ADDC-8840FCE1621F}" dt="2024-04-09T10:29:57.598" v="12437" actId="478"/>
          <ac:picMkLst>
            <pc:docMk/>
            <pc:sldMk cId="2742657360" sldId="2147482855"/>
            <ac:picMk id="6" creationId="{A919503B-F5A8-4605-0ADE-9442AB1A59D6}"/>
          </ac:picMkLst>
        </pc:picChg>
        <pc:picChg chg="add del mod modCrop">
          <ac:chgData name="Jorge Luis Riveros Rodriguez" userId="8f3cd012-873a-4844-b11d-2581ac40b30d" providerId="ADAL" clId="{636AD6C7-7F24-4CAD-ADDC-8840FCE1621F}" dt="2024-04-09T10:33:38.882" v="12473" actId="478"/>
          <ac:picMkLst>
            <pc:docMk/>
            <pc:sldMk cId="2742657360" sldId="2147482855"/>
            <ac:picMk id="8" creationId="{29511303-8B76-50A0-092A-F4D1B88B9211}"/>
          </ac:picMkLst>
        </pc:picChg>
        <pc:picChg chg="add mod ord modCrop">
          <ac:chgData name="Jorge Luis Riveros Rodriguez" userId="8f3cd012-873a-4844-b11d-2581ac40b30d" providerId="ADAL" clId="{636AD6C7-7F24-4CAD-ADDC-8840FCE1621F}" dt="2024-04-09T10:34:25.488" v="12477" actId="732"/>
          <ac:picMkLst>
            <pc:docMk/>
            <pc:sldMk cId="2742657360" sldId="2147482855"/>
            <ac:picMk id="10" creationId="{44BFB660-F2E2-0635-7374-0798EB1A5138}"/>
          </ac:picMkLst>
        </pc:picChg>
      </pc:sldChg>
      <pc:sldChg chg="add del">
        <pc:chgData name="Jorge Luis Riveros Rodriguez" userId="8f3cd012-873a-4844-b11d-2581ac40b30d" providerId="ADAL" clId="{636AD6C7-7F24-4CAD-ADDC-8840FCE1621F}" dt="2024-04-09T10:27:19.117" v="12076" actId="47"/>
        <pc:sldMkLst>
          <pc:docMk/>
          <pc:sldMk cId="3067098702" sldId="214748291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ansv-my.sharepoint.com/personal/jorge_riveros_ansv_gov_co/Documents/CTO%202024/2024%2004%20Abril/Dates%20Motorcycle%20Latam%20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ansv-my.sharepoint.com/personal/jorge_riveros_ansv_gov_co/Documents/CTO%202024/2024%2004%20Abril/Dates%20Motorcycle%20Latam%202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3778a5e6355ccf70/Escritorio/ANSV/Politica%20camaras/Copia%20de%20200205%20Comparaci&#243;n%20internacional%20c&#225;mara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3778a5e6355ccf70/Escritorio/ANSV/Politica%20camaras/Copia%20de%20200205%20Comparaci&#243;n%20internacional%20c&#225;mara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atos\Seguridad%20Industrial\Presentaciones%20Safety\BASE%20GR&#193;FICAS%20SEG%20VIAL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atos\Seguridad%20Industrial\Presentaciones%20Safety\BASE%20GR&#193;FICAS%20SEG%20VIAL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https://ansv-my.sharepoint.com/personal/jorge_riveros_ansv_gov_co/Documents/CTO%202024/2024%2004%20Abril/Dates%20Motorcycle%20Latam%202.xlsx" TargetMode="External"/><Relationship Id="rId4" Type="http://schemas.openxmlformats.org/officeDocument/2006/relationships/themeOverride" Target="../theme/themeOverride1.xm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https://ansv-my.sharepoint.com/personal/jorge_riveros_ansv_gov_co/Documents/CTO%202024/2024%2004%20Abril/Dates%20Motorcycle%20Latam%202.xlsx" TargetMode="Externa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https://ansv-my.sharepoint.com/personal/jorge_riveros_ansv_gov_co/Documents/CTO%202024/2024%2004%20Abril/Dates%20Motorcycle%20Latam%202.xlsx" TargetMode="External"/></Relationships>
</file>

<file path=ppt/charts/_rels/chartEx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https://ansv-my.sharepoint.com/personal/jorge_riveros_ansv_gov_co/Documents/CTO%202024/2024%2004%20Abril/Dates%20Motorcycle%20Latam%202.xlsx" TargetMode="External"/></Relationships>
</file>

<file path=ppt/charts/_rels/chartEx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https://ansv-my.sharepoint.com/personal/jorge_riveros_ansv_gov_co/Documents/CTO%202024/2024%2004%20Abril/Dates%20Motorcycle%20Latam%202.xlsx" TargetMode="External"/></Relationships>
</file>

<file path=ppt/charts/_rels/chartEx6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microsoft.com/office/2011/relationships/chartStyle" Target="style10.xml"/><Relationship Id="rId1" Type="http://schemas.openxmlformats.org/officeDocument/2006/relationships/oleObject" Target="https://ansv-my.sharepoint.com/personal/jorge_riveros_ansv_gov_co/Documents/CTO%202024/2024%2004%20Abril/Dates%20Motorcycle%20Latam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Participación de la moto en el parque Vs Tasa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Hoja2!$C$2:$C$24</c:f>
              <c:numCache>
                <c:formatCode>0%</c:formatCode>
                <c:ptCount val="23"/>
                <c:pt idx="0">
                  <c:v>0.49555169811320754</c:v>
                </c:pt>
                <c:pt idx="1">
                  <c:v>0.55817281553398057</c:v>
                </c:pt>
                <c:pt idx="2">
                  <c:v>0.34765827338129496</c:v>
                </c:pt>
                <c:pt idx="3">
                  <c:v>0.60968945172824796</c:v>
                </c:pt>
                <c:pt idx="4">
                  <c:v>0.28754144486692013</c:v>
                </c:pt>
                <c:pt idx="5">
                  <c:v>0.36259776119402987</c:v>
                </c:pt>
                <c:pt idx="6">
                  <c:v>0.27144028712427098</c:v>
                </c:pt>
                <c:pt idx="7">
                  <c:v>0.58538920676202866</c:v>
                </c:pt>
                <c:pt idx="8">
                  <c:v>0.43889932885906041</c:v>
                </c:pt>
                <c:pt idx="9">
                  <c:v>0.47178755555555557</c:v>
                </c:pt>
                <c:pt idx="10">
                  <c:v>0.56521739130434778</c:v>
                </c:pt>
                <c:pt idx="11">
                  <c:v>0.2920391891891892</c:v>
                </c:pt>
                <c:pt idx="12">
                  <c:v>0.15268420621260553</c:v>
                </c:pt>
                <c:pt idx="13">
                  <c:v>0.29494080717488791</c:v>
                </c:pt>
                <c:pt idx="14">
                  <c:v>0.11180839608433735</c:v>
                </c:pt>
                <c:pt idx="15">
                  <c:v>0.26666666666666666</c:v>
                </c:pt>
                <c:pt idx="16">
                  <c:v>0.28440196850393701</c:v>
                </c:pt>
                <c:pt idx="17">
                  <c:v>0.5271878294923934</c:v>
                </c:pt>
                <c:pt idx="18">
                  <c:v>3.9133779264214047E-2</c:v>
                </c:pt>
                <c:pt idx="19">
                  <c:v>1.8792808219178083E-2</c:v>
                </c:pt>
                <c:pt idx="20">
                  <c:v>3.9076984320452292E-2</c:v>
                </c:pt>
                <c:pt idx="21">
                  <c:v>2.7843027115355155E-2</c:v>
                </c:pt>
                <c:pt idx="22">
                  <c:v>0.1906765943671091</c:v>
                </c:pt>
              </c:numCache>
            </c:numRef>
          </c:xVal>
          <c:yVal>
            <c:numRef>
              <c:f>Hoja2!$B$2:$B$24</c:f>
              <c:numCache>
                <c:formatCode>General</c:formatCode>
                <c:ptCount val="23"/>
                <c:pt idx="0">
                  <c:v>13</c:v>
                </c:pt>
                <c:pt idx="1">
                  <c:v>27</c:v>
                </c:pt>
                <c:pt idx="2">
                  <c:v>9</c:v>
                </c:pt>
                <c:pt idx="3">
                  <c:v>16</c:v>
                </c:pt>
                <c:pt idx="4">
                  <c:v>16</c:v>
                </c:pt>
                <c:pt idx="5">
                  <c:v>21</c:v>
                </c:pt>
                <c:pt idx="6">
                  <c:v>16</c:v>
                </c:pt>
                <c:pt idx="7">
                  <c:v>13</c:v>
                </c:pt>
                <c:pt idx="8">
                  <c:v>13</c:v>
                </c:pt>
                <c:pt idx="9">
                  <c:v>19</c:v>
                </c:pt>
                <c:pt idx="10">
                  <c:v>14</c:v>
                </c:pt>
                <c:pt idx="11">
                  <c:v>22</c:v>
                </c:pt>
                <c:pt idx="12">
                  <c:v>16</c:v>
                </c:pt>
                <c:pt idx="13">
                  <c:v>18</c:v>
                </c:pt>
                <c:pt idx="14">
                  <c:v>12</c:v>
                </c:pt>
                <c:pt idx="15">
                  <c:v>13</c:v>
                </c:pt>
                <c:pt idx="16">
                  <c:v>23</c:v>
                </c:pt>
                <c:pt idx="17">
                  <c:v>5</c:v>
                </c:pt>
                <c:pt idx="18">
                  <c:v>10</c:v>
                </c:pt>
                <c:pt idx="19">
                  <c:v>8</c:v>
                </c:pt>
                <c:pt idx="20">
                  <c:v>7</c:v>
                </c:pt>
                <c:pt idx="21">
                  <c:v>18</c:v>
                </c:pt>
                <c:pt idx="22">
                  <c:v>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4BE-461B-9191-44EDFE8ABD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3094847"/>
        <c:axId val="343095807"/>
      </c:scatterChart>
      <c:valAx>
        <c:axId val="3430948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/>
                  <a:t>Participación de la motocicleta en el parque automotor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43095807"/>
        <c:crosses val="autoZero"/>
        <c:crossBetween val="midCat"/>
      </c:valAx>
      <c:valAx>
        <c:axId val="3430958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/>
                  <a:t>Tasa (muertes*100.000</a:t>
                </a:r>
                <a:r>
                  <a:rPr lang="es-CO" baseline="0" dirty="0"/>
                  <a:t> habitantes)</a:t>
                </a:r>
                <a:endParaRPr lang="es-CO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430948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Hoja2!$D$2:$D$19</c:f>
              <c:numCache>
                <c:formatCode>General</c:formatCode>
                <c:ptCount val="18"/>
                <c:pt idx="0">
                  <c:v>2.6119164308580793</c:v>
                </c:pt>
                <c:pt idx="1">
                  <c:v>3.8683777512619191</c:v>
                </c:pt>
                <c:pt idx="2">
                  <c:v>4.9315727937937117</c:v>
                </c:pt>
                <c:pt idx="3">
                  <c:v>5.0358781884405674</c:v>
                </c:pt>
                <c:pt idx="4">
                  <c:v>6.8100614360105478</c:v>
                </c:pt>
                <c:pt idx="5">
                  <c:v>6.8946923217824931</c:v>
                </c:pt>
                <c:pt idx="6">
                  <c:v>7.0848161544253907</c:v>
                </c:pt>
                <c:pt idx="7">
                  <c:v>7.4905984326167134</c:v>
                </c:pt>
                <c:pt idx="8">
                  <c:v>8.9760841641690625</c:v>
                </c:pt>
                <c:pt idx="9">
                  <c:v>9.684208146416184</c:v>
                </c:pt>
                <c:pt idx="10">
                  <c:v>10.538461538461538</c:v>
                </c:pt>
                <c:pt idx="11">
                  <c:v>14.599114335821275</c:v>
                </c:pt>
                <c:pt idx="12">
                  <c:v>16.452573943850986</c:v>
                </c:pt>
                <c:pt idx="13">
                  <c:v>18.366533985689916</c:v>
                </c:pt>
                <c:pt idx="14">
                  <c:v>21.334300456858106</c:v>
                </c:pt>
                <c:pt idx="15">
                  <c:v>23.5</c:v>
                </c:pt>
                <c:pt idx="16">
                  <c:v>24.640736674967918</c:v>
                </c:pt>
                <c:pt idx="17">
                  <c:v>32.171428571428571</c:v>
                </c:pt>
              </c:numCache>
            </c:numRef>
          </c:xVal>
          <c:yVal>
            <c:numRef>
              <c:f>Hoja2!$B$2:$B$19</c:f>
              <c:numCache>
                <c:formatCode>General</c:formatCode>
                <c:ptCount val="18"/>
                <c:pt idx="0">
                  <c:v>13</c:v>
                </c:pt>
                <c:pt idx="1">
                  <c:v>27</c:v>
                </c:pt>
                <c:pt idx="2">
                  <c:v>9</c:v>
                </c:pt>
                <c:pt idx="3">
                  <c:v>16</c:v>
                </c:pt>
                <c:pt idx="4">
                  <c:v>16</c:v>
                </c:pt>
                <c:pt idx="5">
                  <c:v>21</c:v>
                </c:pt>
                <c:pt idx="6">
                  <c:v>16</c:v>
                </c:pt>
                <c:pt idx="7">
                  <c:v>13</c:v>
                </c:pt>
                <c:pt idx="8">
                  <c:v>13</c:v>
                </c:pt>
                <c:pt idx="9">
                  <c:v>19</c:v>
                </c:pt>
                <c:pt idx="10">
                  <c:v>14</c:v>
                </c:pt>
                <c:pt idx="11">
                  <c:v>22</c:v>
                </c:pt>
                <c:pt idx="12">
                  <c:v>16</c:v>
                </c:pt>
                <c:pt idx="13">
                  <c:v>18</c:v>
                </c:pt>
                <c:pt idx="14">
                  <c:v>12</c:v>
                </c:pt>
                <c:pt idx="15">
                  <c:v>13</c:v>
                </c:pt>
                <c:pt idx="16">
                  <c:v>23</c:v>
                </c:pt>
                <c:pt idx="17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863-4EF7-8FD5-71AFD69891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3094847"/>
        <c:axId val="343095807"/>
      </c:scatterChart>
      <c:valAx>
        <c:axId val="3430948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/>
                  <a:t>Cantidad</a:t>
                </a:r>
                <a:r>
                  <a:rPr lang="es-ES" baseline="0" dirty="0"/>
                  <a:t> de personas por cada motocicleta</a:t>
                </a:r>
                <a:endParaRPr lang="es-CO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43095807"/>
        <c:crosses val="autoZero"/>
        <c:crossBetween val="midCat"/>
      </c:valAx>
      <c:valAx>
        <c:axId val="3430958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800" b="0" i="0" u="none" strike="noStrike" kern="1200" baseline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Tasa (muertes*100.000 habitantes)</a:t>
                </a:r>
                <a:endParaRPr lang="es-CO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430948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128163224879917E-2"/>
          <c:y val="6.0185185185185182E-2"/>
          <c:w val="0.85174367355024017"/>
          <c:h val="0.8416746864975212"/>
        </c:manualLayout>
      </c:layout>
      <c:scatterChart>
        <c:scatterStyle val="lineMarker"/>
        <c:varyColors val="0"/>
        <c:ser>
          <c:idx val="0"/>
          <c:order val="0"/>
          <c:tx>
            <c:strRef>
              <c:f>'[Copia de 200205 Comparación internacional cámaras.xlsx]BD_países'!$M$1</c:f>
              <c:strCache>
                <c:ptCount val="1"/>
                <c:pt idx="0">
                  <c:v>Fallecidos/ 100.000 hab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76200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266F-4A12-B72D-8DA3F00992F5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E-266F-4A12-B72D-8DA3F00992F5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F-266F-4A12-B72D-8DA3F00992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b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exp"/>
            <c:dispRSqr val="0"/>
            <c:dispEq val="0"/>
          </c:trendline>
          <c:xVal>
            <c:strRef>
              <c:f>'[Copia de 200205 Comparación internacional cámaras.xlsx]BD_países'!$A$2:$A$37</c:f>
              <c:strCache>
                <c:ptCount val="36"/>
                <c:pt idx="0">
                  <c:v>Colombia</c:v>
                </c:pt>
                <c:pt idx="1">
                  <c:v>Rusia</c:v>
                </c:pt>
                <c:pt idx="2">
                  <c:v>Argentina</c:v>
                </c:pt>
                <c:pt idx="3">
                  <c:v>Estados Unidos</c:v>
                </c:pt>
                <c:pt idx="4">
                  <c:v>Chile</c:v>
                </c:pt>
                <c:pt idx="5">
                  <c:v>Rumania</c:v>
                </c:pt>
                <c:pt idx="6">
                  <c:v>Bulgaria</c:v>
                </c:pt>
                <c:pt idx="7">
                  <c:v>Armenia</c:v>
                </c:pt>
                <c:pt idx="8">
                  <c:v>Turquía</c:v>
                </c:pt>
                <c:pt idx="9">
                  <c:v>Bosnia y Herzegovina</c:v>
                </c:pt>
                <c:pt idx="10">
                  <c:v>Moldova</c:v>
                </c:pt>
                <c:pt idx="11">
                  <c:v>Serbia</c:v>
                </c:pt>
                <c:pt idx="12">
                  <c:v>Croacia</c:v>
                </c:pt>
                <c:pt idx="13">
                  <c:v>Ucrania</c:v>
                </c:pt>
                <c:pt idx="14">
                  <c:v>Polonia</c:v>
                </c:pt>
                <c:pt idx="15">
                  <c:v>Letonia</c:v>
                </c:pt>
                <c:pt idx="16">
                  <c:v>Grecia</c:v>
                </c:pt>
                <c:pt idx="17">
                  <c:v>Lituania</c:v>
                </c:pt>
                <c:pt idx="18">
                  <c:v>Hungría</c:v>
                </c:pt>
                <c:pt idx="19">
                  <c:v>Italia</c:v>
                </c:pt>
                <c:pt idx="20">
                  <c:v>República Checa</c:v>
                </c:pt>
                <c:pt idx="21">
                  <c:v>Bélgica</c:v>
                </c:pt>
                <c:pt idx="22">
                  <c:v>Francia</c:v>
                </c:pt>
                <c:pt idx="23">
                  <c:v>Canadá</c:v>
                </c:pt>
                <c:pt idx="24">
                  <c:v>Eslovenia</c:v>
                </c:pt>
                <c:pt idx="25">
                  <c:v>Australia</c:v>
                </c:pt>
                <c:pt idx="26">
                  <c:v>Austria</c:v>
                </c:pt>
                <c:pt idx="27">
                  <c:v>Finlandia</c:v>
                </c:pt>
                <c:pt idx="28">
                  <c:v>Israel</c:v>
                </c:pt>
                <c:pt idx="29">
                  <c:v>Malta</c:v>
                </c:pt>
                <c:pt idx="30">
                  <c:v>España</c:v>
                </c:pt>
                <c:pt idx="31">
                  <c:v>Alemania</c:v>
                </c:pt>
                <c:pt idx="32">
                  <c:v>Países Bajos</c:v>
                </c:pt>
                <c:pt idx="33">
                  <c:v>Reino Unido</c:v>
                </c:pt>
                <c:pt idx="34">
                  <c:v>Suiza</c:v>
                </c:pt>
                <c:pt idx="35">
                  <c:v>Suecia</c:v>
                </c:pt>
              </c:strCache>
            </c:strRef>
          </c:xVal>
          <c:yVal>
            <c:numRef>
              <c:f>'[Copia de 200205 Comparación internacional cámaras.xlsx]BD_países'!$M$2:$M$37</c:f>
              <c:numCache>
                <c:formatCode>0.00</c:formatCode>
                <c:ptCount val="36"/>
                <c:pt idx="0">
                  <c:v>13.739986772476493</c:v>
                </c:pt>
                <c:pt idx="1">
                  <c:v>13.209986605926195</c:v>
                </c:pt>
                <c:pt idx="2">
                  <c:v>12.305649353336991</c:v>
                </c:pt>
                <c:pt idx="3">
                  <c:v>11.420368689040307</c:v>
                </c:pt>
                <c:pt idx="4">
                  <c:v>10.423682945489276</c:v>
                </c:pt>
                <c:pt idx="5">
                  <c:v>9.9604385268128528</c:v>
                </c:pt>
                <c:pt idx="6">
                  <c:v>9.6382858718416067</c:v>
                </c:pt>
                <c:pt idx="7">
                  <c:v>9.4742986726813179</c:v>
                </c:pt>
                <c:pt idx="8">
                  <c:v>9.1576161996319403</c:v>
                </c:pt>
                <c:pt idx="9">
                  <c:v>8.8914694704831554</c:v>
                </c:pt>
                <c:pt idx="10">
                  <c:v>8.5089693553131465</c:v>
                </c:pt>
                <c:pt idx="11">
                  <c:v>8.2326120254817852</c:v>
                </c:pt>
                <c:pt idx="12">
                  <c:v>8.0251548600313587</c:v>
                </c:pt>
                <c:pt idx="13">
                  <c:v>7.6553939577929491</c:v>
                </c:pt>
                <c:pt idx="14">
                  <c:v>7.454938700706621</c:v>
                </c:pt>
                <c:pt idx="15">
                  <c:v>7.0021953942030066</c:v>
                </c:pt>
                <c:pt idx="16">
                  <c:v>6.797041548148484</c:v>
                </c:pt>
                <c:pt idx="17">
                  <c:v>6.7529273586543361</c:v>
                </c:pt>
                <c:pt idx="18">
                  <c:v>6.3853920211819286</c:v>
                </c:pt>
                <c:pt idx="19">
                  <c:v>5.5800852999788937</c:v>
                </c:pt>
                <c:pt idx="20">
                  <c:v>5.4462539683558484</c:v>
                </c:pt>
                <c:pt idx="21">
                  <c:v>5.3537717893676726</c:v>
                </c:pt>
                <c:pt idx="22">
                  <c:v>5.1566478343335351</c:v>
                </c:pt>
                <c:pt idx="23">
                  <c:v>5.0382772233635507</c:v>
                </c:pt>
                <c:pt idx="24">
                  <c:v>5.0329366992065383</c:v>
                </c:pt>
                <c:pt idx="25">
                  <c:v>4.9711688465831445</c:v>
                </c:pt>
                <c:pt idx="26">
                  <c:v>4.7058470490587965</c:v>
                </c:pt>
                <c:pt idx="27">
                  <c:v>4.3208197793331919</c:v>
                </c:pt>
                <c:pt idx="28">
                  <c:v>4.1775217196699295</c:v>
                </c:pt>
                <c:pt idx="29">
                  <c:v>4.0598377346960142</c:v>
                </c:pt>
                <c:pt idx="30">
                  <c:v>3.9276087198579637</c:v>
                </c:pt>
                <c:pt idx="31">
                  <c:v>3.847223977467753</c:v>
                </c:pt>
                <c:pt idx="32">
                  <c:v>3.5782465027748049</c:v>
                </c:pt>
                <c:pt idx="33">
                  <c:v>2.8096155884254674</c:v>
                </c:pt>
                <c:pt idx="34">
                  <c:v>2.721300923822505</c:v>
                </c:pt>
                <c:pt idx="35">
                  <c:v>2.5055435150269973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266F-4A12-B72D-8DA3F00992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8229608"/>
        <c:axId val="138228824"/>
      </c:scatterChart>
      <c:scatterChart>
        <c:scatterStyle val="lineMarker"/>
        <c:varyColors val="0"/>
        <c:ser>
          <c:idx val="1"/>
          <c:order val="1"/>
          <c:tx>
            <c:strRef>
              <c:f>'[Copia de 200205 Comparación internacional cámaras.xlsx]BD_países'!$J$1</c:f>
              <c:strCache>
                <c:ptCount val="1"/>
                <c:pt idx="0">
                  <c:v>Cámaras / 1000 km2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  <a:headEnd type="oval"/>
              <a:tailEnd type="oval" w="med" len="med"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63500">
                <a:solidFill>
                  <a:schemeClr val="accent2"/>
                </a:solidFill>
              </a:ln>
              <a:effectLst/>
            </c:spPr>
          </c:marker>
          <c:dPt>
            <c:idx val="35"/>
            <c:marker>
              <c:symbol val="circle"/>
              <c:size val="5"/>
              <c:spPr>
                <a:solidFill>
                  <a:schemeClr val="accent2"/>
                </a:solidFill>
                <a:ln w="63500">
                  <a:solidFill>
                    <a:schemeClr val="accent2"/>
                  </a:solidFill>
                </a:ln>
                <a:effectLst/>
              </c:spPr>
            </c:marker>
            <c:bubble3D val="0"/>
            <c:spPr>
              <a:ln w="31750" cap="rnd">
                <a:solidFill>
                  <a:schemeClr val="accent2"/>
                </a:solidFill>
                <a:round/>
                <a:headEnd type="oval" w="med" len="sm"/>
                <a:tailEnd type="oval" w="med" len="sm"/>
              </a:ln>
              <a:effectLst/>
            </c:spPr>
            <c:extLst>
              <c:ext xmlns:c16="http://schemas.microsoft.com/office/drawing/2014/chart" uri="{C3380CC4-5D6E-409C-BE32-E72D297353CC}">
                <c16:uniqueId val="{00000005-266F-4A12-B72D-8DA3F00992F5}"/>
              </c:ext>
            </c:extLst>
          </c:dPt>
          <c:dLbls>
            <c:dLbl>
              <c:idx val="0"/>
              <c:numFmt formatCode="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266F-4A12-B72D-8DA3F00992F5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66F-4A12-B72D-8DA3F00992F5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66F-4A12-B72D-8DA3F00992F5}"/>
                </c:ext>
              </c:extLst>
            </c:dLbl>
            <c:dLbl>
              <c:idx val="4"/>
              <c:layout>
                <c:manualLayout>
                  <c:x val="-1.6539620950404312E-2"/>
                  <c:y val="5.38558166682695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66F-4A12-B72D-8DA3F00992F5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66F-4A12-B72D-8DA3F00992F5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66F-4A12-B72D-8DA3F00992F5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66F-4A12-B72D-8DA3F00992F5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66F-4A12-B72D-8DA3F00992F5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66F-4A12-B72D-8DA3F00992F5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66F-4A12-B72D-8DA3F00992F5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66F-4A12-B72D-8DA3F00992F5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66F-4A12-B72D-8DA3F00992F5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66F-4A12-B72D-8DA3F00992F5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66F-4A12-B72D-8DA3F00992F5}"/>
                </c:ext>
              </c:extLst>
            </c:dLbl>
            <c:dLbl>
              <c:idx val="21"/>
              <c:numFmt formatCode="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4-266F-4A12-B72D-8DA3F00992F5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66F-4A12-B72D-8DA3F00992F5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266F-4A12-B72D-8DA3F00992F5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266F-4A12-B72D-8DA3F00992F5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266F-4A12-B72D-8DA3F00992F5}"/>
                </c:ext>
              </c:extLst>
            </c:dLbl>
            <c:dLbl>
              <c:idx val="3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266F-4A12-B72D-8DA3F00992F5}"/>
                </c:ext>
              </c:extLst>
            </c:dLbl>
            <c:dLbl>
              <c:idx val="3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266F-4A12-B72D-8DA3F00992F5}"/>
                </c:ext>
              </c:extLst>
            </c:dLbl>
            <c:dLbl>
              <c:idx val="3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266F-4A12-B72D-8DA3F00992F5}"/>
                </c:ext>
              </c:extLst>
            </c:dLbl>
            <c:dLbl>
              <c:idx val="3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66F-4A12-B72D-8DA3F00992F5}"/>
                </c:ext>
              </c:extLst>
            </c:dLbl>
            <c:numFmt formatCode="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exp"/>
            <c:dispRSqr val="0"/>
            <c:dispEq val="0"/>
          </c:trendline>
          <c:xVal>
            <c:strRef>
              <c:f>'[Copia de 200205 Comparación internacional cámaras.xlsx]BD_países'!$A$2:$A$37</c:f>
              <c:strCache>
                <c:ptCount val="36"/>
                <c:pt idx="0">
                  <c:v>Colombia</c:v>
                </c:pt>
                <c:pt idx="1">
                  <c:v>Rusia</c:v>
                </c:pt>
                <c:pt idx="2">
                  <c:v>Argentina</c:v>
                </c:pt>
                <c:pt idx="3">
                  <c:v>Estados Unidos</c:v>
                </c:pt>
                <c:pt idx="4">
                  <c:v>Chile</c:v>
                </c:pt>
                <c:pt idx="5">
                  <c:v>Rumania</c:v>
                </c:pt>
                <c:pt idx="6">
                  <c:v>Bulgaria</c:v>
                </c:pt>
                <c:pt idx="7">
                  <c:v>Armenia</c:v>
                </c:pt>
                <c:pt idx="8">
                  <c:v>Turquía</c:v>
                </c:pt>
                <c:pt idx="9">
                  <c:v>Bosnia y Herzegovina</c:v>
                </c:pt>
                <c:pt idx="10">
                  <c:v>Moldova</c:v>
                </c:pt>
                <c:pt idx="11">
                  <c:v>Serbia</c:v>
                </c:pt>
                <c:pt idx="12">
                  <c:v>Croacia</c:v>
                </c:pt>
                <c:pt idx="13">
                  <c:v>Ucrania</c:v>
                </c:pt>
                <c:pt idx="14">
                  <c:v>Polonia</c:v>
                </c:pt>
                <c:pt idx="15">
                  <c:v>Letonia</c:v>
                </c:pt>
                <c:pt idx="16">
                  <c:v>Grecia</c:v>
                </c:pt>
                <c:pt idx="17">
                  <c:v>Lituania</c:v>
                </c:pt>
                <c:pt idx="18">
                  <c:v>Hungría</c:v>
                </c:pt>
                <c:pt idx="19">
                  <c:v>Italia</c:v>
                </c:pt>
                <c:pt idx="20">
                  <c:v>República Checa</c:v>
                </c:pt>
                <c:pt idx="21">
                  <c:v>Bélgica</c:v>
                </c:pt>
                <c:pt idx="22">
                  <c:v>Francia</c:v>
                </c:pt>
                <c:pt idx="23">
                  <c:v>Canadá</c:v>
                </c:pt>
                <c:pt idx="24">
                  <c:v>Eslovenia</c:v>
                </c:pt>
                <c:pt idx="25">
                  <c:v>Australia</c:v>
                </c:pt>
                <c:pt idx="26">
                  <c:v>Austria</c:v>
                </c:pt>
                <c:pt idx="27">
                  <c:v>Finlandia</c:v>
                </c:pt>
                <c:pt idx="28">
                  <c:v>Israel</c:v>
                </c:pt>
                <c:pt idx="29">
                  <c:v>Malta</c:v>
                </c:pt>
                <c:pt idx="30">
                  <c:v>España</c:v>
                </c:pt>
                <c:pt idx="31">
                  <c:v>Alemania</c:v>
                </c:pt>
                <c:pt idx="32">
                  <c:v>Países Bajos</c:v>
                </c:pt>
                <c:pt idx="33">
                  <c:v>Reino Unido</c:v>
                </c:pt>
                <c:pt idx="34">
                  <c:v>Suiza</c:v>
                </c:pt>
                <c:pt idx="35">
                  <c:v>Suecia</c:v>
                </c:pt>
              </c:strCache>
            </c:strRef>
          </c:xVal>
          <c:yVal>
            <c:numRef>
              <c:f>'[Copia de 200205 Comparación internacional cámaras.xlsx]BD_países'!$J$2:$J$37</c:f>
              <c:numCache>
                <c:formatCode>0.00</c:formatCode>
                <c:ptCount val="36"/>
                <c:pt idx="0">
                  <c:v>0.41427669870792394</c:v>
                </c:pt>
                <c:pt idx="1">
                  <c:v>0.61380550641147491</c:v>
                </c:pt>
                <c:pt idx="2">
                  <c:v>0.42727665084160554</c:v>
                </c:pt>
                <c:pt idx="3">
                  <c:v>0.61129979016448133</c:v>
                </c:pt>
                <c:pt idx="4">
                  <c:v>0.24448262191092904</c:v>
                </c:pt>
                <c:pt idx="5">
                  <c:v>0.50335570469798663</c:v>
                </c:pt>
                <c:pt idx="6">
                  <c:v>2.0900900900900901</c:v>
                </c:pt>
                <c:pt idx="7">
                  <c:v>6.8930733019502348</c:v>
                </c:pt>
                <c:pt idx="8">
                  <c:v>1.8705035971223023</c:v>
                </c:pt>
                <c:pt idx="9">
                  <c:v>2.5971489943370432</c:v>
                </c:pt>
                <c:pt idx="10">
                  <c:v>4.5790251107828661</c:v>
                </c:pt>
                <c:pt idx="11">
                  <c:v>1.1317338162064281</c:v>
                </c:pt>
                <c:pt idx="12">
                  <c:v>4.9301996819226011</c:v>
                </c:pt>
                <c:pt idx="13">
                  <c:v>0.57493165437826199</c:v>
                </c:pt>
                <c:pt idx="14">
                  <c:v>2.5137520788026095</c:v>
                </c:pt>
                <c:pt idx="15">
                  <c:v>1.7987284850364398</c:v>
                </c:pt>
                <c:pt idx="16">
                  <c:v>2.9099727190057592</c:v>
                </c:pt>
                <c:pt idx="17">
                  <c:v>4.6104830361421314</c:v>
                </c:pt>
                <c:pt idx="18">
                  <c:v>2.8700419219606577</c:v>
                </c:pt>
                <c:pt idx="19">
                  <c:v>36.029070153315189</c:v>
                </c:pt>
                <c:pt idx="20">
                  <c:v>10.396855585140104</c:v>
                </c:pt>
                <c:pt idx="21">
                  <c:v>83.743360813320734</c:v>
                </c:pt>
                <c:pt idx="22">
                  <c:v>6.1065005139568695</c:v>
                </c:pt>
                <c:pt idx="23">
                  <c:v>7.8620525265231597E-2</c:v>
                </c:pt>
                <c:pt idx="24">
                  <c:v>5.2720677146311976</c:v>
                </c:pt>
                <c:pt idx="25">
                  <c:v>0.17219508036201012</c:v>
                </c:pt>
                <c:pt idx="26">
                  <c:v>16.440347831756355</c:v>
                </c:pt>
                <c:pt idx="27">
                  <c:v>3.0344216280100458</c:v>
                </c:pt>
                <c:pt idx="28">
                  <c:v>8.7449025826914362</c:v>
                </c:pt>
                <c:pt idx="29">
                  <c:v>66.455696202531641</c:v>
                </c:pt>
                <c:pt idx="30">
                  <c:v>3.8977338986233412</c:v>
                </c:pt>
                <c:pt idx="31">
                  <c:v>12.953744616589296</c:v>
                </c:pt>
                <c:pt idx="32">
                  <c:v>22.219547424169477</c:v>
                </c:pt>
                <c:pt idx="33">
                  <c:v>28.167973400106728</c:v>
                </c:pt>
                <c:pt idx="34">
                  <c:v>16.565593782793698</c:v>
                </c:pt>
                <c:pt idx="35">
                  <c:v>4.5414925239702306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D-266F-4A12-B72D-8DA3F00992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1104136"/>
        <c:axId val="138230392"/>
      </c:scatterChart>
      <c:valAx>
        <c:axId val="13822960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38228824"/>
        <c:crosses val="autoZero"/>
        <c:crossBetween val="midCat"/>
      </c:valAx>
      <c:valAx>
        <c:axId val="13822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1000">
                    <a:solidFill>
                      <a:srgbClr val="002060"/>
                    </a:solidFill>
                  </a:rPr>
                  <a:t>Fallecidos / 100.000 hab.</a:t>
                </a:r>
              </a:p>
            </c:rich>
          </c:tx>
          <c:layout>
            <c:manualLayout>
              <c:xMode val="edge"/>
              <c:yMode val="edge"/>
              <c:x val="2.0341424061477763E-4"/>
              <c:y val="0.2864177421403155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CO"/>
          </a:p>
        </c:txPr>
        <c:crossAx val="138229608"/>
        <c:crosses val="autoZero"/>
        <c:crossBetween val="midCat"/>
      </c:valAx>
      <c:valAx>
        <c:axId val="138230392"/>
        <c:scaling>
          <c:logBase val="10"/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CO" sz="100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Número de cámaras  / 1.000 km2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00206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CO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CO"/>
          </a:p>
        </c:txPr>
        <c:crossAx val="251104136"/>
        <c:crosses val="max"/>
        <c:crossBetween val="midCat"/>
      </c:valAx>
      <c:valAx>
        <c:axId val="2511041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82303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5"/>
          <c:order val="5"/>
          <c:tx>
            <c:strRef>
              <c:f>'[Copia de 200205 Comparación internacional cámaras.xlsx]Latinoamerica'!$J$1</c:f>
              <c:strCache>
                <c:ptCount val="1"/>
                <c:pt idx="0">
                  <c:v>Tasa cámaras/ 1000 km2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548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E43-489F-B88E-FEE18D885699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E43-489F-B88E-FEE18D8856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'[Copia de 200205 Comparación internacional cámaras.xlsx]Latinoamerica'!$A$2:$A$13</c:f>
              <c:strCache>
                <c:ptCount val="7"/>
                <c:pt idx="0">
                  <c:v>Brasil (BR)</c:v>
                </c:pt>
                <c:pt idx="1">
                  <c:v>Argentina (RA)</c:v>
                </c:pt>
                <c:pt idx="2">
                  <c:v>Colombia (COL)</c:v>
                </c:pt>
                <c:pt idx="3">
                  <c:v>Chile (RCH)</c:v>
                </c:pt>
                <c:pt idx="4">
                  <c:v>Uruguay (ROU)</c:v>
                </c:pt>
                <c:pt idx="5">
                  <c:v>Mexico (MEX)</c:v>
                </c:pt>
                <c:pt idx="6">
                  <c:v>Ecuador (EC)</c:v>
                </c:pt>
              </c:strCache>
              <c:extLst/>
            </c:strRef>
          </c:cat>
          <c:val>
            <c:numRef>
              <c:f>'[Copia de 200205 Comparación internacional cámaras.xlsx]Latinoamerica'!$J$2:$J$13</c:f>
              <c:numCache>
                <c:formatCode>0.00</c:formatCode>
                <c:ptCount val="7"/>
                <c:pt idx="0">
                  <c:v>2.1357604227833233</c:v>
                </c:pt>
                <c:pt idx="1">
                  <c:v>0.42733812949640287</c:v>
                </c:pt>
                <c:pt idx="2">
                  <c:v>0.4149122807017544</c:v>
                </c:pt>
                <c:pt idx="3">
                  <c:v>0.24470899470899471</c:v>
                </c:pt>
                <c:pt idx="4">
                  <c:v>0.19428571428571428</c:v>
                </c:pt>
                <c:pt idx="5">
                  <c:v>0.12385786802030456</c:v>
                </c:pt>
                <c:pt idx="6">
                  <c:v>9.4117647058823528E-2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9E43-489F-B88E-FEE18D88569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51106096"/>
        <c:axId val="25110492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'[Copia de 200205 Comparación internacional cámaras.xlsx]Latinoamerica'!$B$1</c15:sqref>
                        </c15:formulaRef>
                      </c:ext>
                    </c:extLst>
                    <c:strCache>
                      <c:ptCount val="1"/>
                      <c:pt idx="0">
                        <c:v>Red light camera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2000" b="0" i="0" u="none" strike="noStrike" kern="1200" baseline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CO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'[Copia de 200205 Comparación internacional cámaras.xlsx]Latinoamerica'!$A$2:$A$13</c15:sqref>
                        </c15:formulaRef>
                      </c:ext>
                    </c:extLst>
                    <c:strCache>
                      <c:ptCount val="7"/>
                      <c:pt idx="0">
                        <c:v>Brasil (BR)</c:v>
                      </c:pt>
                      <c:pt idx="1">
                        <c:v>Argentina (RA)</c:v>
                      </c:pt>
                      <c:pt idx="2">
                        <c:v>Colombia (COL)</c:v>
                      </c:pt>
                      <c:pt idx="3">
                        <c:v>Chile (RCH)</c:v>
                      </c:pt>
                      <c:pt idx="4">
                        <c:v>Uruguay (ROU)</c:v>
                      </c:pt>
                      <c:pt idx="5">
                        <c:v>Mexico (MEX)</c:v>
                      </c:pt>
                      <c:pt idx="6">
                        <c:v>Ecuador (EC)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'[Copia de 200205 Comparación internacional cámaras.xlsx]Latinoamerica'!$B$2:$B$13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1164</c:v>
                      </c:pt>
                      <c:pt idx="1">
                        <c:v>285</c:v>
                      </c:pt>
                      <c:pt idx="2">
                        <c:v>89</c:v>
                      </c:pt>
                      <c:pt idx="3">
                        <c:v>0</c:v>
                      </c:pt>
                      <c:pt idx="4">
                        <c:v>25</c:v>
                      </c:pt>
                      <c:pt idx="5">
                        <c:v>59</c:v>
                      </c:pt>
                      <c:pt idx="6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9E43-489F-B88E-FEE18D885699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'[Copia de 200205 Comparación internacional cámaras.xlsx]Latinoamerica'!$C$1</c15:sqref>
                        </c15:formulaRef>
                      </c:ext>
                    </c:extLst>
                    <c:strCache>
                      <c:ptCount val="1"/>
                      <c:pt idx="0">
                        <c:v>Speed camera (Gatso)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2000" b="0" i="0" u="none" strike="noStrike" kern="1200" baseline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CO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'[Copia de 200205 Comparación internacional cámaras.xlsx]Latinoamerica'!$A$2:$A$13</c15:sqref>
                        </c15:formulaRef>
                      </c:ext>
                    </c:extLst>
                    <c:strCache>
                      <c:ptCount val="7"/>
                      <c:pt idx="0">
                        <c:v>Brasil (BR)</c:v>
                      </c:pt>
                      <c:pt idx="1">
                        <c:v>Argentina (RA)</c:v>
                      </c:pt>
                      <c:pt idx="2">
                        <c:v>Colombia (COL)</c:v>
                      </c:pt>
                      <c:pt idx="3">
                        <c:v>Chile (RCH)</c:v>
                      </c:pt>
                      <c:pt idx="4">
                        <c:v>Uruguay (ROU)</c:v>
                      </c:pt>
                      <c:pt idx="5">
                        <c:v>Mexico (MEX)</c:v>
                      </c:pt>
                      <c:pt idx="6">
                        <c:v>Ecuador (EC)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'[Copia de 200205 Comparación internacional cámaras.xlsx]Latinoamerica'!$C$2:$C$13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13995</c:v>
                      </c:pt>
                      <c:pt idx="1">
                        <c:v>894</c:v>
                      </c:pt>
                      <c:pt idx="2">
                        <c:v>172</c:v>
                      </c:pt>
                      <c:pt idx="3">
                        <c:v>0</c:v>
                      </c:pt>
                      <c:pt idx="4">
                        <c:v>9</c:v>
                      </c:pt>
                      <c:pt idx="5">
                        <c:v>180</c:v>
                      </c:pt>
                      <c:pt idx="6">
                        <c:v>23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9E43-489F-B88E-FEE18D885699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'[Copia de 200205 Comparación internacional cámaras.xlsx]Latinoamerica'!$D$1</c15:sqref>
                        </c15:formulaRef>
                      </c:ext>
                    </c:extLst>
                    <c:strCache>
                      <c:ptCount val="1"/>
                      <c:pt idx="0">
                        <c:v>Dual Red Light/Speed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2000" b="0" i="0" u="none" strike="noStrike" kern="1200" baseline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CO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'[Copia de 200205 Comparación internacional cámaras.xlsx]Latinoamerica'!$A$2:$A$13</c15:sqref>
                        </c15:formulaRef>
                      </c:ext>
                    </c:extLst>
                    <c:strCache>
                      <c:ptCount val="7"/>
                      <c:pt idx="0">
                        <c:v>Brasil (BR)</c:v>
                      </c:pt>
                      <c:pt idx="1">
                        <c:v>Argentina (RA)</c:v>
                      </c:pt>
                      <c:pt idx="2">
                        <c:v>Colombia (COL)</c:v>
                      </c:pt>
                      <c:pt idx="3">
                        <c:v>Chile (RCH)</c:v>
                      </c:pt>
                      <c:pt idx="4">
                        <c:v>Uruguay (ROU)</c:v>
                      </c:pt>
                      <c:pt idx="5">
                        <c:v>Mexico (MEX)</c:v>
                      </c:pt>
                      <c:pt idx="6">
                        <c:v>Ecuador (EC)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'[Copia de 200205 Comparación internacional cámaras.xlsx]Latinoamerica'!$D$2:$D$13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3002</c:v>
                      </c:pt>
                      <c:pt idx="1">
                        <c:v>9</c:v>
                      </c:pt>
                      <c:pt idx="2">
                        <c:v>156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4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9E43-489F-B88E-FEE18D885699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'[Copia de 200205 Comparación internacional cámaras.xlsx]Latinoamerica'!$E$1</c15:sqref>
                        </c15:formulaRef>
                      </c:ext>
                    </c:extLst>
                    <c:strCache>
                      <c:ptCount val="1"/>
                      <c:pt idx="0">
                        <c:v>Section Control (SPECS)</c:v>
                      </c:pt>
                    </c:strCache>
                  </c:strRef>
                </c:tx>
                <c:spPr>
                  <a:solidFill>
                    <a:schemeClr val="accent6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2000" b="0" i="0" u="none" strike="noStrike" kern="1200" baseline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CO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'[Copia de 200205 Comparación internacional cámaras.xlsx]Latinoamerica'!$A$2:$A$13</c15:sqref>
                        </c15:formulaRef>
                      </c:ext>
                    </c:extLst>
                    <c:strCache>
                      <c:ptCount val="7"/>
                      <c:pt idx="0">
                        <c:v>Brasil (BR)</c:v>
                      </c:pt>
                      <c:pt idx="1">
                        <c:v>Argentina (RA)</c:v>
                      </c:pt>
                      <c:pt idx="2">
                        <c:v>Colombia (COL)</c:v>
                      </c:pt>
                      <c:pt idx="3">
                        <c:v>Chile (RCH)</c:v>
                      </c:pt>
                      <c:pt idx="4">
                        <c:v>Uruguay (ROU)</c:v>
                      </c:pt>
                      <c:pt idx="5">
                        <c:v>Mexico (MEX)</c:v>
                      </c:pt>
                      <c:pt idx="6">
                        <c:v>Ecuador (EC)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'[Copia de 200205 Comparación internacional cámaras.xlsx]Latinoamerica'!$E$2:$E$13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8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9E43-489F-B88E-FEE18D885699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'[Copia de 200205 Comparación internacional cámaras.xlsx]Latinoamerica'!$F$1</c15:sqref>
                        </c15:formulaRef>
                      </c:ext>
                    </c:extLst>
                    <c:strCache>
                      <c:ptCount val="1"/>
                      <c:pt idx="0">
                        <c:v>other</c:v>
                      </c:pt>
                    </c:strCache>
                  </c:strRef>
                </c:tx>
                <c:spPr>
                  <a:solidFill>
                    <a:schemeClr val="accent5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2000" b="0" i="0" u="none" strike="noStrike" kern="1200" baseline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CO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'[Copia de 200205 Comparación internacional cámaras.xlsx]Latinoamerica'!$A$2:$A$13</c15:sqref>
                        </c15:formulaRef>
                      </c:ext>
                    </c:extLst>
                    <c:strCache>
                      <c:ptCount val="7"/>
                      <c:pt idx="0">
                        <c:v>Brasil (BR)</c:v>
                      </c:pt>
                      <c:pt idx="1">
                        <c:v>Argentina (RA)</c:v>
                      </c:pt>
                      <c:pt idx="2">
                        <c:v>Colombia (COL)</c:v>
                      </c:pt>
                      <c:pt idx="3">
                        <c:v>Chile (RCH)</c:v>
                      </c:pt>
                      <c:pt idx="4">
                        <c:v>Uruguay (ROU)</c:v>
                      </c:pt>
                      <c:pt idx="5">
                        <c:v>Mexico (MEX)</c:v>
                      </c:pt>
                      <c:pt idx="6">
                        <c:v>Ecuador (EC)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'[Copia de 200205 Comparación internacional cámaras.xlsx]Latinoamerica'!$F$2:$F$13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17</c:v>
                      </c:pt>
                      <c:pt idx="1">
                        <c:v>0</c:v>
                      </c:pt>
                      <c:pt idx="2">
                        <c:v>56</c:v>
                      </c:pt>
                      <c:pt idx="3">
                        <c:v>185</c:v>
                      </c:pt>
                      <c:pt idx="4">
                        <c:v>0</c:v>
                      </c:pt>
                      <c:pt idx="5">
                        <c:v>1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9E43-489F-B88E-FEE18D885699}"/>
                  </c:ext>
                </c:extLst>
              </c15:ser>
            </c15:filteredBarSeries>
          </c:ext>
        </c:extLst>
      </c:barChart>
      <c:catAx>
        <c:axId val="25110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51104920"/>
        <c:crosses val="autoZero"/>
        <c:auto val="1"/>
        <c:lblAlgn val="ctr"/>
        <c:lblOffset val="100"/>
        <c:noMultiLvlLbl val="0"/>
      </c:catAx>
      <c:valAx>
        <c:axId val="2511049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sz="1000"/>
                  <a:t>Número de cámaras / 10.000 km2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0.00" sourceLinked="1"/>
        <c:majorTickMark val="none"/>
        <c:minorTickMark val="none"/>
        <c:tickLblPos val="nextTo"/>
        <c:crossAx val="251106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accent1">
              <a:lumMod val="75000"/>
            </a:schemeClr>
          </a:solidFill>
        </a:defRPr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'TD GRÁFICAS'!$B$6</c:f>
              <c:strCache>
                <c:ptCount val="1"/>
                <c:pt idx="0">
                  <c:v>País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8F1-4D0A-BDF1-A0ECEA3C26D0}"/>
              </c:ext>
            </c:extLst>
          </c:dPt>
          <c:dPt>
            <c:idx val="1"/>
            <c:invertIfNegative val="0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8F1-4D0A-BDF1-A0ECEA3C26D0}"/>
              </c:ext>
            </c:extLst>
          </c:dPt>
          <c:dPt>
            <c:idx val="2"/>
            <c:invertIfNegative val="0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8F1-4D0A-BDF1-A0ECEA3C26D0}"/>
              </c:ext>
            </c:extLst>
          </c:dPt>
          <c:dPt>
            <c:idx val="3"/>
            <c:invertIfNegative val="0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8F1-4D0A-BDF1-A0ECEA3C26D0}"/>
              </c:ext>
            </c:extLst>
          </c:dPt>
          <c:dPt>
            <c:idx val="4"/>
            <c:invertIfNegative val="0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8F1-4D0A-BDF1-A0ECEA3C26D0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8F1-4D0A-BDF1-A0ECEA3C26D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'TD GRÁFICAS'!$C$5:$T$5</c:f>
              <c:strCache>
                <c:ptCount val="1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ENE</c:v>
                </c:pt>
                <c:pt idx="7">
                  <c:v>FEB</c:v>
                </c:pt>
                <c:pt idx="8">
                  <c:v>MAR</c:v>
                </c:pt>
                <c:pt idx="9">
                  <c:v>ABR</c:v>
                </c:pt>
                <c:pt idx="10">
                  <c:v>MAY</c:v>
                </c:pt>
                <c:pt idx="11">
                  <c:v>JUN</c:v>
                </c:pt>
                <c:pt idx="12">
                  <c:v>JUL</c:v>
                </c:pt>
                <c:pt idx="13">
                  <c:v>AGO</c:v>
                </c:pt>
                <c:pt idx="14">
                  <c:v>SEP</c:v>
                </c:pt>
                <c:pt idx="15">
                  <c:v>OCT</c:v>
                </c:pt>
                <c:pt idx="16">
                  <c:v>NOV</c:v>
                </c:pt>
                <c:pt idx="17">
                  <c:v>DIC</c:v>
                </c:pt>
              </c:strCache>
            </c:strRef>
          </c:cat>
          <c:val>
            <c:numRef>
              <c:f>'TD GRÁFICAS'!$C$6:$T$6</c:f>
              <c:numCache>
                <c:formatCode>0.00</c:formatCode>
                <c:ptCount val="18"/>
                <c:pt idx="0">
                  <c:v>5.88</c:v>
                </c:pt>
                <c:pt idx="1">
                  <c:v>4.3</c:v>
                </c:pt>
                <c:pt idx="2">
                  <c:v>2.38</c:v>
                </c:pt>
                <c:pt idx="3">
                  <c:v>1.67</c:v>
                </c:pt>
                <c:pt idx="4">
                  <c:v>1.4</c:v>
                </c:pt>
                <c:pt idx="5">
                  <c:v>0.94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8F1-4D0A-BDF1-A0ECEA3C26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854285848"/>
        <c:axId val="854275048"/>
      </c:barChart>
      <c:lineChart>
        <c:grouping val="standard"/>
        <c:varyColors val="0"/>
        <c:ser>
          <c:idx val="1"/>
          <c:order val="1"/>
          <c:tx>
            <c:strRef>
              <c:f>'TD GRÁFICAS'!$B$7</c:f>
              <c:strCache>
                <c:ptCount val="1"/>
                <c:pt idx="0">
                  <c:v>2022</c:v>
                </c:pt>
              </c:strCache>
            </c:strRef>
          </c:tx>
          <c:spPr>
            <a:ln w="19050" cap="rnd">
              <a:solidFill>
                <a:srgbClr val="7F7F7F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 SemiCondensed" panose="020B0502040204020203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'TD GRÁFICAS'!$C$5:$T$5</c:f>
              <c:strCache>
                <c:ptCount val="1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ENE</c:v>
                </c:pt>
                <c:pt idx="7">
                  <c:v>FEB</c:v>
                </c:pt>
                <c:pt idx="8">
                  <c:v>MAR</c:v>
                </c:pt>
                <c:pt idx="9">
                  <c:v>ABR</c:v>
                </c:pt>
                <c:pt idx="10">
                  <c:v>MAY</c:v>
                </c:pt>
                <c:pt idx="11">
                  <c:v>JUN</c:v>
                </c:pt>
                <c:pt idx="12">
                  <c:v>JUL</c:v>
                </c:pt>
                <c:pt idx="13">
                  <c:v>AGO</c:v>
                </c:pt>
                <c:pt idx="14">
                  <c:v>SEP</c:v>
                </c:pt>
                <c:pt idx="15">
                  <c:v>OCT</c:v>
                </c:pt>
                <c:pt idx="16">
                  <c:v>NOV</c:v>
                </c:pt>
                <c:pt idx="17">
                  <c:v>DIC</c:v>
                </c:pt>
              </c:strCache>
            </c:strRef>
          </c:cat>
          <c:val>
            <c:numRef>
              <c:f>'TD GRÁFICAS'!$C$7:$T$7</c:f>
              <c:numCache>
                <c:formatCode>General</c:formatCode>
                <c:ptCount val="18"/>
                <c:pt idx="6" formatCode="0.00">
                  <c:v>1.6421202531229842</c:v>
                </c:pt>
                <c:pt idx="7" formatCode="0.00">
                  <c:v>1.6195337799521639</c:v>
                </c:pt>
                <c:pt idx="8" formatCode="0.00">
                  <c:v>1.6320045226109328</c:v>
                </c:pt>
                <c:pt idx="9" formatCode="0.00">
                  <c:v>0.92461797674632051</c:v>
                </c:pt>
                <c:pt idx="10" formatCode="0.00">
                  <c:v>1.2703875364819572</c:v>
                </c:pt>
                <c:pt idx="11" formatCode="0.00">
                  <c:v>1.5196676912266238</c:v>
                </c:pt>
                <c:pt idx="12" formatCode="0.00">
                  <c:v>2.2766254394192007</c:v>
                </c:pt>
                <c:pt idx="13" formatCode="0.00">
                  <c:v>0.68701130416987499</c:v>
                </c:pt>
                <c:pt idx="14" formatCode="0.00">
                  <c:v>1.4005043216062103</c:v>
                </c:pt>
                <c:pt idx="15" formatCode="0.00">
                  <c:v>0.9499436683404674</c:v>
                </c:pt>
                <c:pt idx="16" formatCode="0.00">
                  <c:v>0.65347272560043101</c:v>
                </c:pt>
                <c:pt idx="17" formatCode="0.00">
                  <c:v>2.2650395593203743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C8F1-4D0A-BDF1-A0ECEA3C26D0}"/>
            </c:ext>
          </c:extLst>
        </c:ser>
        <c:ser>
          <c:idx val="2"/>
          <c:order val="2"/>
          <c:tx>
            <c:strRef>
              <c:f>'TD GRÁFICAS'!$B$8</c:f>
              <c:strCache>
                <c:ptCount val="1"/>
                <c:pt idx="0">
                  <c:v>2023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 SemiCondensed" panose="020B0502040204020203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'TD GRÁFICAS'!$C$5:$T$5</c:f>
              <c:strCache>
                <c:ptCount val="1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ENE</c:v>
                </c:pt>
                <c:pt idx="7">
                  <c:v>FEB</c:v>
                </c:pt>
                <c:pt idx="8">
                  <c:v>MAR</c:v>
                </c:pt>
                <c:pt idx="9">
                  <c:v>ABR</c:v>
                </c:pt>
                <c:pt idx="10">
                  <c:v>MAY</c:v>
                </c:pt>
                <c:pt idx="11">
                  <c:v>JUN</c:v>
                </c:pt>
                <c:pt idx="12">
                  <c:v>JUL</c:v>
                </c:pt>
                <c:pt idx="13">
                  <c:v>AGO</c:v>
                </c:pt>
                <c:pt idx="14">
                  <c:v>SEP</c:v>
                </c:pt>
                <c:pt idx="15">
                  <c:v>OCT</c:v>
                </c:pt>
                <c:pt idx="16">
                  <c:v>NOV</c:v>
                </c:pt>
                <c:pt idx="17">
                  <c:v>DIC</c:v>
                </c:pt>
              </c:strCache>
            </c:strRef>
          </c:cat>
          <c:val>
            <c:numRef>
              <c:f>'TD GRÁFICAS'!$C$8:$T$8</c:f>
              <c:numCache>
                <c:formatCode>General</c:formatCode>
                <c:ptCount val="18"/>
                <c:pt idx="6" formatCode="0.00">
                  <c:v>0.64159834980904429</c:v>
                </c:pt>
                <c:pt idx="7" formatCode="0.00">
                  <c:v>0.63582592993516163</c:v>
                </c:pt>
                <c:pt idx="8" formatCode="0.00">
                  <c:v>1.5832354366088364</c:v>
                </c:pt>
                <c:pt idx="9" formatCode="0.00">
                  <c:v>1.2239227949500946</c:v>
                </c:pt>
                <c:pt idx="10" formatCode="0.00">
                  <c:v>1.2559599223188789</c:v>
                </c:pt>
                <c:pt idx="11" formatCode="0.00">
                  <c:v>0.61971403295949079</c:v>
                </c:pt>
                <c:pt idx="12" formatCode="0.00">
                  <c:v>1.5668553682815201</c:v>
                </c:pt>
                <c:pt idx="13" formatCode="0.00">
                  <c:v>0</c:v>
                </c:pt>
                <c:pt idx="14" formatCode="0.00">
                  <c:v>1.234623154431294</c:v>
                </c:pt>
                <c:pt idx="15" formatCode="0.00">
                  <c:v>0.617311577215647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C8F1-4D0A-BDF1-A0ECEA3C26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4159488"/>
        <c:axId val="854160928"/>
      </c:lineChart>
      <c:catAx>
        <c:axId val="854285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Condensed" panose="020B0502040204020203" pitchFamily="34" charset="0"/>
                <a:ea typeface="+mn-ea"/>
                <a:cs typeface="+mn-cs"/>
              </a:defRPr>
            </a:pPr>
            <a:endParaRPr lang="es-CO"/>
          </a:p>
        </c:txPr>
        <c:crossAx val="854275048"/>
        <c:crosses val="autoZero"/>
        <c:auto val="1"/>
        <c:lblAlgn val="ctr"/>
        <c:lblOffset val="100"/>
        <c:noMultiLvlLbl val="0"/>
      </c:catAx>
      <c:valAx>
        <c:axId val="85427504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854285848"/>
        <c:crosses val="autoZero"/>
        <c:crossBetween val="between"/>
      </c:valAx>
      <c:valAx>
        <c:axId val="854160928"/>
        <c:scaling>
          <c:orientation val="minMax"/>
          <c:max val="5"/>
        </c:scaling>
        <c:delete val="1"/>
        <c:axPos val="r"/>
        <c:numFmt formatCode="0.00" sourceLinked="1"/>
        <c:majorTickMark val="out"/>
        <c:minorTickMark val="none"/>
        <c:tickLblPos val="nextTo"/>
        <c:crossAx val="854159488"/>
        <c:crosses val="max"/>
        <c:crossBetween val="between"/>
      </c:valAx>
      <c:catAx>
        <c:axId val="8541594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541609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'TD GRÁFICAS'!$B$13</c:f>
              <c:strCache>
                <c:ptCount val="1"/>
                <c:pt idx="0">
                  <c:v>País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B2E-4BBB-BAE6-37FC18F47702}"/>
              </c:ext>
            </c:extLst>
          </c:dPt>
          <c:dPt>
            <c:idx val="1"/>
            <c:invertIfNegative val="0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B2E-4BBB-BAE6-37FC18F47702}"/>
              </c:ext>
            </c:extLst>
          </c:dPt>
          <c:dPt>
            <c:idx val="2"/>
            <c:invertIfNegative val="0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B2E-4BBB-BAE6-37FC18F47702}"/>
              </c:ext>
            </c:extLst>
          </c:dPt>
          <c:dPt>
            <c:idx val="3"/>
            <c:invertIfNegative val="0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B2E-4BBB-BAE6-37FC18F47702}"/>
              </c:ext>
            </c:extLst>
          </c:dPt>
          <c:dPt>
            <c:idx val="4"/>
            <c:invertIfNegative val="0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B2E-4BBB-BAE6-37FC18F47702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B2E-4BBB-BAE6-37FC18F4770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'TD GRÁFICAS'!$C$12:$T$12</c:f>
              <c:strCache>
                <c:ptCount val="1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ENE</c:v>
                </c:pt>
                <c:pt idx="7">
                  <c:v>FEB</c:v>
                </c:pt>
                <c:pt idx="8">
                  <c:v>MAR</c:v>
                </c:pt>
                <c:pt idx="9">
                  <c:v>ABR</c:v>
                </c:pt>
                <c:pt idx="10">
                  <c:v>MAY</c:v>
                </c:pt>
                <c:pt idx="11">
                  <c:v>JUN</c:v>
                </c:pt>
                <c:pt idx="12">
                  <c:v>JUL</c:v>
                </c:pt>
                <c:pt idx="13">
                  <c:v>AGO</c:v>
                </c:pt>
                <c:pt idx="14">
                  <c:v>SEP</c:v>
                </c:pt>
                <c:pt idx="15">
                  <c:v>OCT</c:v>
                </c:pt>
                <c:pt idx="16">
                  <c:v>NOV</c:v>
                </c:pt>
                <c:pt idx="17">
                  <c:v>DIC</c:v>
                </c:pt>
              </c:strCache>
            </c:strRef>
          </c:cat>
          <c:val>
            <c:numRef>
              <c:f>'TD GRÁFICAS'!$C$13:$T$13</c:f>
              <c:numCache>
                <c:formatCode>0.00</c:formatCode>
                <c:ptCount val="18"/>
                <c:pt idx="0">
                  <c:v>3.95</c:v>
                </c:pt>
                <c:pt idx="1">
                  <c:v>3.88</c:v>
                </c:pt>
                <c:pt idx="2">
                  <c:v>2.02</c:v>
                </c:pt>
                <c:pt idx="3">
                  <c:v>0.77</c:v>
                </c:pt>
                <c:pt idx="4">
                  <c:v>0.62</c:v>
                </c:pt>
                <c:pt idx="5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B2E-4BBB-BAE6-37FC18F477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161946776"/>
        <c:axId val="1161946056"/>
      </c:barChart>
      <c:lineChart>
        <c:grouping val="standard"/>
        <c:varyColors val="0"/>
        <c:ser>
          <c:idx val="1"/>
          <c:order val="1"/>
          <c:tx>
            <c:strRef>
              <c:f>'TD GRÁFICAS'!$B$14</c:f>
              <c:strCache>
                <c:ptCount val="1"/>
                <c:pt idx="0">
                  <c:v>2022</c:v>
                </c:pt>
              </c:strCache>
            </c:strRef>
          </c:tx>
          <c:spPr>
            <a:ln w="19050" cap="rnd">
              <a:solidFill>
                <a:srgbClr val="7F7F7F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 SemiCondensed" panose="020B0502040204020203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'TD GRÁFICAS'!$C$12:$T$12</c:f>
              <c:strCache>
                <c:ptCount val="1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ENE</c:v>
                </c:pt>
                <c:pt idx="7">
                  <c:v>FEB</c:v>
                </c:pt>
                <c:pt idx="8">
                  <c:v>MAR</c:v>
                </c:pt>
                <c:pt idx="9">
                  <c:v>ABR</c:v>
                </c:pt>
                <c:pt idx="10">
                  <c:v>MAY</c:v>
                </c:pt>
                <c:pt idx="11">
                  <c:v>JUN</c:v>
                </c:pt>
                <c:pt idx="12">
                  <c:v>JUL</c:v>
                </c:pt>
                <c:pt idx="13">
                  <c:v>AGO</c:v>
                </c:pt>
                <c:pt idx="14">
                  <c:v>SEP</c:v>
                </c:pt>
                <c:pt idx="15">
                  <c:v>OCT</c:v>
                </c:pt>
                <c:pt idx="16">
                  <c:v>NOV</c:v>
                </c:pt>
                <c:pt idx="17">
                  <c:v>DIC</c:v>
                </c:pt>
              </c:strCache>
            </c:strRef>
          </c:cat>
          <c:val>
            <c:numRef>
              <c:f>'TD GRÁFICAS'!$C$14:$T$14</c:f>
              <c:numCache>
                <c:formatCode>General</c:formatCode>
                <c:ptCount val="18"/>
                <c:pt idx="6" formatCode="0.00">
                  <c:v>0.32842405062459684</c:v>
                </c:pt>
                <c:pt idx="7" formatCode="0.00">
                  <c:v>0.64781351198086545</c:v>
                </c:pt>
                <c:pt idx="8" formatCode="0.00">
                  <c:v>0.32640090452218656</c:v>
                </c:pt>
                <c:pt idx="9" formatCode="0.00">
                  <c:v>0.61641198449754697</c:v>
                </c:pt>
                <c:pt idx="10" formatCode="0.00">
                  <c:v>1.2703875364819572</c:v>
                </c:pt>
                <c:pt idx="11" formatCode="0.00">
                  <c:v>0.30393353824532476</c:v>
                </c:pt>
                <c:pt idx="12" formatCode="0.00">
                  <c:v>1.3009288225252575</c:v>
                </c:pt>
                <c:pt idx="13" formatCode="0.00">
                  <c:v>0.3435056520849375</c:v>
                </c:pt>
                <c:pt idx="14" formatCode="0.00">
                  <c:v>0.35012608040155258</c:v>
                </c:pt>
                <c:pt idx="15" formatCode="0.00">
                  <c:v>0.31664788944682248</c:v>
                </c:pt>
                <c:pt idx="16" formatCode="0.00">
                  <c:v>0.65347272560043101</c:v>
                </c:pt>
                <c:pt idx="17" formatCode="0.00">
                  <c:v>0.97073123970873187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4B2E-4BBB-BAE6-37FC18F47702}"/>
            </c:ext>
          </c:extLst>
        </c:ser>
        <c:ser>
          <c:idx val="2"/>
          <c:order val="2"/>
          <c:tx>
            <c:strRef>
              <c:f>'TD GRÁFICAS'!$B$15</c:f>
              <c:strCache>
                <c:ptCount val="1"/>
                <c:pt idx="0">
                  <c:v>2023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 SemiCondensed" panose="020B0502040204020203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'TD GRÁFICAS'!$C$12:$T$12</c:f>
              <c:strCache>
                <c:ptCount val="1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ENE</c:v>
                </c:pt>
                <c:pt idx="7">
                  <c:v>FEB</c:v>
                </c:pt>
                <c:pt idx="8">
                  <c:v>MAR</c:v>
                </c:pt>
                <c:pt idx="9">
                  <c:v>ABR</c:v>
                </c:pt>
                <c:pt idx="10">
                  <c:v>MAY</c:v>
                </c:pt>
                <c:pt idx="11">
                  <c:v>JUN</c:v>
                </c:pt>
                <c:pt idx="12">
                  <c:v>JUL</c:v>
                </c:pt>
                <c:pt idx="13">
                  <c:v>AGO</c:v>
                </c:pt>
                <c:pt idx="14">
                  <c:v>SEP</c:v>
                </c:pt>
                <c:pt idx="15">
                  <c:v>OCT</c:v>
                </c:pt>
                <c:pt idx="16">
                  <c:v>NOV</c:v>
                </c:pt>
                <c:pt idx="17">
                  <c:v>DIC</c:v>
                </c:pt>
              </c:strCache>
            </c:strRef>
          </c:cat>
          <c:val>
            <c:numRef>
              <c:f>'TD GRÁFICAS'!$C$15:$T$15</c:f>
              <c:numCache>
                <c:formatCode>General</c:formatCode>
                <c:ptCount val="18"/>
                <c:pt idx="6" formatCode="0.00">
                  <c:v>0.32079917490452214</c:v>
                </c:pt>
                <c:pt idx="7" formatCode="0.00">
                  <c:v>0.31791296496758081</c:v>
                </c:pt>
                <c:pt idx="8" formatCode="0.00">
                  <c:v>1.5832354366088364</c:v>
                </c:pt>
                <c:pt idx="9" formatCode="0.00">
                  <c:v>0.91794209621257095</c:v>
                </c:pt>
                <c:pt idx="10" formatCode="0.00">
                  <c:v>0.31398998057971972</c:v>
                </c:pt>
                <c:pt idx="11" formatCode="0.00">
                  <c:v>0.3098570164797454</c:v>
                </c:pt>
                <c:pt idx="12" formatCode="0.00">
                  <c:v>0.94011322096891203</c:v>
                </c:pt>
                <c:pt idx="13" formatCode="0.00">
                  <c:v>0</c:v>
                </c:pt>
                <c:pt idx="14" formatCode="0.00">
                  <c:v>0.9259673658234705</c:v>
                </c:pt>
                <c:pt idx="15" formatCode="0.0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4B2E-4BBB-BAE6-37FC18F477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8508888"/>
        <c:axId val="648510688"/>
      </c:lineChart>
      <c:catAx>
        <c:axId val="116194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Condensed" panose="020B0502040204020203" pitchFamily="34" charset="0"/>
                <a:ea typeface="+mn-ea"/>
                <a:cs typeface="+mn-cs"/>
              </a:defRPr>
            </a:pPr>
            <a:endParaRPr lang="es-CO"/>
          </a:p>
        </c:txPr>
        <c:crossAx val="1161946056"/>
        <c:crosses val="autoZero"/>
        <c:auto val="1"/>
        <c:lblAlgn val="ctr"/>
        <c:lblOffset val="100"/>
        <c:noMultiLvlLbl val="0"/>
      </c:catAx>
      <c:valAx>
        <c:axId val="1161946056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1161946776"/>
        <c:crosses val="autoZero"/>
        <c:crossBetween val="between"/>
      </c:valAx>
      <c:valAx>
        <c:axId val="648510688"/>
        <c:scaling>
          <c:orientation val="minMax"/>
        </c:scaling>
        <c:delete val="1"/>
        <c:axPos val="r"/>
        <c:numFmt formatCode="0.00" sourceLinked="1"/>
        <c:majorTickMark val="out"/>
        <c:minorTickMark val="none"/>
        <c:tickLblPos val="nextTo"/>
        <c:crossAx val="648508888"/>
        <c:crosses val="max"/>
        <c:crossBetween val="between"/>
      </c:valAx>
      <c:catAx>
        <c:axId val="6485088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485106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entityId">
        <cx:lvl ptCount="29">
          <cx:pt idx="0">65</cx:pt>
          <cx:pt idx="1">185</cx:pt>
          <cx:pt idx="2">51</cx:pt>
          <cx:pt idx="3">72</cx:pt>
          <cx:pt idx="4">246</cx:pt>
          <cx:pt idx="5">124</cx:pt>
          <cx:pt idx="6">99</cx:pt>
          <cx:pt idx="7">32</cx:pt>
          <cx:pt idx="8">187</cx:pt>
          <cx:pt idx="9">11</cx:pt>
          <cx:pt idx="10">101</cx:pt>
          <cx:pt idx="11">66</cx:pt>
          <cx:pt idx="12">166</cx:pt>
          <cx:pt idx="13">56</cx:pt>
          <cx:pt idx="14">46</cx:pt>
          <cx:pt idx="15">2</cx:pt>
          <cx:pt idx="16">192</cx:pt>
          <cx:pt idx="17">181</cx:pt>
          <cx:pt idx="18">249</cx:pt>
          <cx:pt idx="19">54</cx:pt>
          <cx:pt idx="20">26</cx:pt>
          <cx:pt idx="21">106</cx:pt>
          <cx:pt idx="22">182</cx:pt>
          <cx:pt idx="23">18</cx:pt>
          <cx:pt idx="24">63</cx:pt>
          <cx:pt idx="25">22</cx:pt>
          <cx:pt idx="26">91</cx:pt>
          <cx:pt idx="27">225</cx:pt>
          <cx:pt idx="28">24</cx:pt>
        </cx:lvl>
      </cx:strDim>
      <cx:strDim type="cat">
        <cx:f>Geog!$A$2:$A$30</cx:f>
        <cx:nf>Geog!$A$1</cx:nf>
        <cx:lvl ptCount="29" name="Pais">
          <cx:pt idx="0">República Dominicana</cx:pt>
          <cx:pt idx="1">Paraguay</cx:pt>
          <cx:pt idx="2">Colombia</cx:pt>
          <cx:pt idx="3">El Salvador</cx:pt>
          <cx:pt idx="4">Uruguay</cx:pt>
          <cx:pt idx="5">Jamaica</cx:pt>
          <cx:pt idx="6">Guatemala</cx:pt>
          <cx:pt idx="7">Brasil</cx:pt>
          <cx:pt idx="8">Perú</cx:pt>
          <cx:pt idx="9">Argentina</cx:pt>
          <cx:pt idx="10">Guyana</cx:pt>
          <cx:pt idx="11">Ecuador</cx:pt>
          <cx:pt idx="12">México</cx:pt>
          <cx:pt idx="13">Cuba</cx:pt>
          <cx:pt idx="14">Chile</cx:pt>
          <cx:pt idx="15">Antigua y Barbuda</cx:pt>
          <cx:pt idx="16">Panamá</cx:pt>
          <cx:pt idx="17">Surinam</cx:pt>
          <cx:pt idx="18">Venezuela</cx:pt>
          <cx:pt idx="19">Costa Rica</cx:pt>
          <cx:pt idx="20">Bolivia</cx:pt>
          <cx:pt idx="21">Honduras</cx:pt>
          <cx:pt idx="22">Nicaragua</cx:pt>
          <cx:pt idx="23">Barbados</cx:pt>
          <cx:pt idx="24">Dominica</cx:pt>
          <cx:pt idx="25">Bahamas</cx:pt>
          <cx:pt idx="26">Granada</cx:pt>
          <cx:pt idx="27">Trinidad y Tobago</cx:pt>
          <cx:pt idx="28">Belice</cx:pt>
        </cx:lvl>
      </cx:strDim>
      <cx:numDim type="colorVal">
        <cx:f>Geog!$C$2:$C$30</cx:f>
        <cx:nf>Geog!$C$1</cx:nf>
        <cx:lvl ptCount="29" formatCode="General" name="Reported Fatalities">
          <cx:pt idx="0">2967</cx:pt>
          <cx:pt idx="1">1396</cx:pt>
          <cx:pt idx="2">7238</cx:pt>
          <cx:pt idx="3">1358</cx:pt>
          <cx:pt idx="4">434</cx:pt>
          <cx:pt idx="5">487</cx:pt>
          <cx:pt idx="6">2154</cx:pt>
          <cx:pt idx="7">31468</cx:pt>
          <cx:pt idx="8">3032</cx:pt>
          <cx:pt idx="9">3863</cx:pt>
          <cx:pt idx="10">99</cx:pt>
          <cx:pt idx="11">2131</cx:pt>
          <cx:pt idx="12">14715</cx:pt>
          <cx:pt idx="13">589</cx:pt>
          <cx:pt idx="14">1688</cx:pt>
          <cx:pt idx="15">7</cx:pt>
          <cx:pt idx="16">243</cx:pt>
          <cx:pt idx="17">96</cx:pt>
          <cx:pt idx="18">3718</cx:pt>
          <cx:pt idx="19">722</cx:pt>
          <cx:pt idx="20">1325</cx:pt>
          <cx:pt idx="21">1743</cx:pt>
          <cx:pt idx="22">904</cx:pt>
          <cx:pt idx="23">16</cx:pt>
          <cx:pt idx="24">8</cx:pt>
          <cx:pt idx="25">50</cx:pt>
          <cx:pt idx="26">10</cx:pt>
          <cx:pt idx="27">75</cx:pt>
          <cx:pt idx="28">70</cx:pt>
        </cx:lvl>
      </cx:numDim>
    </cx:data>
  </cx:chartData>
  <cx:chart>
    <cx:plotArea>
      <cx:plotAreaRegion>
        <cx:series layoutId="regionMap" uniqueId="{23178F64-3496-4A30-B80F-59EC0C4B00AE}">
          <cx:tx>
            <cx:txData>
              <cx:f>Geog!$C$1</cx:f>
              <cx:v>Reported Fatalities</cx:v>
            </cx:txData>
          </cx:tx>
          <cx:dataId val="0"/>
          <cx:layoutPr>
            <cx:geography viewedRegionType="dataOnly" cultureLanguage="es-ES" cultureRegion="CO" attribution="Con tecnología de Bing">
              <cx:geoCache provider="{E9337A44-BEBE-4D9F-B70C-5C5E7DAFC167}">
                <cx:binary>pHxZc+Q2su5fcfj50iYAYpuYOQ8gWYv2pRe7XxhqtRoAN5AE9592Xu8fu1lt3xmppKM6nnE4HC1X
icncM7/M7L8/zn97LJ8eup/mqqz93x7nf/xs+r7526+/+kfzVD34Xyr72Dnvvve/PLrqV/f9u318
+vVb9zDZWv+KQxT9+mgeuv5p/vm//g5P008ueegf0rq3/XI7PHXL3ZMfyt6/++n/8OFPTz8e82Fp
nv7x86Mb6v7wOG1d/fOfH+2//eNnRn/+6dfnT/jzs6uHCn7t7qn5v//9tbSPDz8lrrI1/KF+OP71
pwff/+PngIlfCI4QDUNBo0hiJH/+aXr68RHHv4QIRYxJLqUIIwYf1a7rzT9+RvIXSUKJJIs4RoxL
/vNP3g0/PuK/RDxkoWQskohJif8ppRtXLtrV/5TLnz//VA/VjbN17+HB0c8/NX987cCniCKMCOJY
SBRFkSACGG8eH+5AE4dv/59M5sES5tilRmfmzITCTapzq70nizd5HOSN3Lhwtb9rXPgh7dDAroKm
1RsxkWmMFz7YYtMhtgaKD34J02eCfeP9gM9Xr4cRp1SiMOLA7svXKyLfDX1UNKmrmk1vSRyw8VOp
m7RdG62yeU7+I3o8fEmPDI4S3gI9IndZ/7XSZ6OdlVjOqbl6nxIib7FGKaGRAL6AyZek2sFZZhsg
RQdV7/XOb7uvvRoSvMmvSIx3fvc+wYOojjWNqeAyPPxLjzU9amR92DZNOm/0rt70u2ljdsXmFJmD
wbwiIyRHEaUU7OqILcbKho6lbVLOup1cqjtO8i2j+Px9bsQrMphgFhFwn5BQCBovpVeQ1dmJr206
RlNcLm0SzEOMpNvXZokbPMZDzuL3SSJ2giZ+SXMJCA90E7Yp1SnZNBt/qW+X/HxUj3xbp3KKzS2f
ld3wE0b5WqQRBn+HcIBDEsIfX9KtGbiBJaRN8zHoz6OxHn6nTe4/doTUTyd4fC3XCFMpKEdEECTJ
kfpabyeLLe5Sny5poKZCBaq7iGKy63dom1+tqb8pd/mZvs63J0gfVPbSciLQJ48EDhlDODpiU84V
dqBsn0Zb/luUzrv+TG7zXRcHSXZCla+jXsRCiHeUoENsjo6sp9ViZeU09KkL64Q1y5fS2Iv32XlD
kC9IHBmLKzJny37s07HlRYpGfz+SsVajGT/VJvuEsoakMhLf3qf6RlSJGJYYRwRTziFYvbQVvBb9
nNlySMeNuSEXzfV8bpL2cY1p7GuljTplnPgNtTFCwDohX3FGfnz+LIN4ngeixMMAaiObKFLrTiT2
skjdtoj9hu2HRs3xGncqV/Y6dxdRHg/qfa7xGx7CIStygbEgnLMjfeYByU2wuiGd4uxWXLo0OqtK
taRyUxsl9v53mfIvPK4uipsuLpIw6WKTDrv6Mkvff5NTL3KkdUEi11chvIggYaKNUeVgUxaVf91+
X/B7yC3PZG7aql7xgd+2K28qJ6gaC0RPSPWNeAfeyKFCEGBL4JFHDtnU4D2GtEPKkZpSkuBl657s
ttgXHzLQpqvVdF9spnN+wnXeFKIAe4JYBynkUIw9565bls4tUw82XGxCMqmI3U3s9n1FvY7lEach
OlRSUPaE/EiCXchk0NbTkAYBS7y1m9CniPCN6E6VFG+KkUL5x6HMg9B6HL4FmanhxTKkso+zL/ou
TNuz9mOWtCDCMl7PUDztu0JNO/nhfR7fkuMzwuiomFmn0GSBnsEzzX3eZDtuLud1PKEsdDDpo7DN
GQXHjwSHLEWOJDlkiyvbxYzge3NCLsjXbC9jtydxF5ez+uvlRQTUJGch1K4iPM77Oqyzbp6LMV2I
S6tlS+ZKtVCzvi+5N3X2nMyRH0cRbZqZApkpdp+is35PLsrEJDKe4/kT7xSNm3ja5Sfc+nWJBswJ
DpJkUBbK6Mjwh9YPUS/dmErfqnWtEiNXNbR7PV1lI1JrAbkwPFFI4TdyISQKTCFyQ8p/lfHxvHIX
HMwzv1g3Ul36eMXxvM83EDPzWMZNumxKG/fxcm4U2/VXVdJs11xlDydkfjDHY0N6/iKHjPosqMll
ysKgOrzI3u7KJN/YbbXHSbjj+xOU3pIzPxgPdE8yFOIoXZiCd9o30ZDWF9YrMqrmpkrzJLvpztmF
tmpMw0TsLFL4a3Az7GjyPv23/PI5+SPjct04F8TTIS0qpjo0Jl0mVL6GJ6zprVqAP6dz5Jm6aAWV
FTtkxTnRWs1CmSSIi/2UrDYOd+bplAG/0U5GL0gejO2ZDrWUhOUOSJqLPllSBF5TRUqmpSJnZrdG
Sienkv9JmkdeY7siME12EOeixkQqnPq40LFJesUUX9T85XQBeUqFh/TyjM9Io2KE8nJIG9Nuw3xL
x2lTzydy1FueKShlCBFKIsmPajlZr/3gQz6ktJig897ahZwykVMkjnxumJq866wYoNyv93NiYvw0
0i26i5TfD9fSbSqon9L3zf9Nu3zO11FdgQMz86AHIwFHP2TDW/tFpnQ7f9JxqMpCDbv/jKA4SoSM
jH7s+UGQUMegi9GobL8Cj+0+/NBBHNf9ifyBDy58HMuesXgcYUgxynIIQK75Pv/WfCt2y9UhnrGL
9jdxTeL56izfYRXu6q3/nMd9ckrGB9N4j/5RiLGWhkuQHTiekSLZrAohrm10h6vwLNcn5HvCiMRR
nAm1n03PQJ9jNyQkuJDhlLyvwbfc7bk4D2/wzN2Wzja2XoBCHWxKBs3EMsS2+/w+kTcrmedUjgJJ
PyxkbRkILftSd5fjB7STKdrO/YUHK3H3p8zyTbExSPaEAA4IDfdLpqqotEUfgY0MzXfRV/FcNifE
dorCkdiyAZPOtHJItf6w4Kdu/e2ExN7UyzMWjiRWjmgIiM8O3WbwGFjVfYjiMtFpEPN4SOT3Ucbd
9pRtv9VxcvGM6lHwFSXNgzYAqng7JmaMmz1Ou2tqlY/zxD51AFQEAMi09/7D9K27KzanoIpTcj0K
zIbOjiwNaC5cXaCImdUwCn0iNp8ichSaSwFdEFuBiJWhojlTUbt9X32nKBzF4bBe2soMIEeTP4Sy
jSPcJ/8RBXwUeH0peEAy4CELs0TTPpbBp3+DAjRw8gBgA0B2VMo5iuhKRDCkrOiURed9OJ6I5W/a
+DMKR6E0HMpWFBwoZOEloNGqA+C5qE550pu6EBJwU4BRoOU9MimHNUU90SMk4ik1cb0B7ICnkZqS
TtWpSeWNOxG1D/bzKkU8o3hkX4Z2tGEz9G0ysorp+8xcWHxdjPs6EHFVn6i5D+//HrUjW5uFw3Nh
7Zg2+GJYLqtSXtq6VkPexsi4E67zZvsm/sUbO7K7TOdV0GbA21CclTcGYpJJ+FW/JG6Kl2tIUtDO
9CxuUTzn/5a5/FORx1AUs2jWGQVFFuXOUKLq8kyiU7HhrRIKum3OyQEeCWHA9DJ3BCG3AR/omGaX
2Xba6rMo6dI1zlQP8FYZn+q60eF5R+p7Qe/ICVbryZoZoLecIUC+3XbdkjMoYFSQnOohfsBK79E6
yovS+IXYHmhNsS12ULAlTSyTYIc2B1A4Sg7dWZ5U2xpeo4jJLXQzaWtVfoUA5MzT7Er8G+b0gvuD
8z4rPwo6opUjeKOgj6Nb3AGyWB+yXNpzRS47A/Bmpvx9cGM+vh/d3og90J9iTKMQEQxdwEvCvooM
053tUyzdxy6M9jDDsaqR9SkODw86kvkLQkccOpB31QymB5mLbXUnC8ikkMRTfD9ZZX/LC1WEf91R
XpA8qh2oswXXE5DM2kIhectpo8h8Knq/5SkvyBwVCw5nRYt7IDNu6n1zQxLoSC/xHprg/fpxOT8F
h78RemiEAFKAf2CYgcMjTxmCpVy1nuaDJG+zLTHKplU8nsmUKX/RfTq4qN1of0qDrzyUAOhPAc4k
BAYaANi+NBXety2uym5KSzObQJVuGU08B1WXlr0je5HhJq0zsf4ufW6umwh3SeY5r+Ki4fbsfbN9
LXSIS4RgKUOY3Ib4uHN1bUayPlgmmDXOSU2U/GquZdyna8rnuP5Sx6eCxuva/YjiUTYTHfHGcaDY
J/wRp+uuiIeNuSMQDuv4lJJfpc5D2EXiMO4QMK86Ht025eyordEEyP4wKEJGnOiijE0kAfV0bbp2
c1q30SlbfhUNQMWwJwCQLjugAsepZe2QnFw9TakviqQoHpscq6n68L7u3uDtBZEj+53FOuCgGkB1
E/kSrvJi9PP5mkGL3JLuSeJ2jPHAd+8TfVUdQHBjIoIuSFIuYJj00njHXjBD3AhDhnVxajJsW2b+
Auv23FB7HQTtKW95VW4BXA1iRJgJyWDEcRR8qipagmU2By+d0iguUn85fgY3jeXWbbpLe92egFnR
G8p7QfEoDkGdHRq8/qAYxmviVfvRFypLRoCUM7Xcd1sYzp1qlSh9i1GAlCOMCRgsDHJeSnYgXY2W
vpzSQBLRq6Aep1oVZYBUVvPR790Y9Srzq9TJ0uJhUn0QHDZAMrEZ1zD8nPXjGHeQHGoIFIbNagxp
0982oSkuQ+fITvgJQsk043Y5n3NjfdLO47KpRqQ3h70gr1bRmLO5KqZr7LuFJWs5zT5pFr9+MVVd
7Xoe8N94EC0fazPJJl7GKcqUzkuWFAFqO6WzyO3WbGXx0K7ZzdDYVhnTtjvZLo8FbcteedY1H0xt
PcjVG7tfZFHFSEx9riqYn5+FBPd0W9BGJFBcjF9NvjQupkNNlXd80ArCtvjGglxkMZ/r4bdy6Bur
QlctG0Jr9r1kvMwUr6vlfK2W6ULUnTYXIB3q0qkqw0rBvozJ1FijwCgk7HA5LWK86fOl2tgRyXYz
C62/z0Q3Cnekrm7mTHTfWZ9DBY6NOWdVG6ajmaAizmhd200z66q/Xrq6QLGXPTqf0bT+7lDvNEjH
uxsU+FD5pWj3vmmDTUPm8KMIxr5NPV3IhwpllO4gG016E6xdeUX6GVIsEesNN4UMtwFvxDYgrdtw
3rg8GedRe0X5WtVKRFOexRVUVyWL/Yzn66j0TKvRa5qYwMFcVTbRV9bLMXZlFIe8/9CzILV1c6Nz
TKoUl7S80HWeP2CdO5KywBgwlFbjO7/aYoszvOzWNWNXEqbvOx3p8mqYgunbKlb3Cfcru+ptA3GH
VDT4OHofocRUoulgItKJh67swj5eqQ1ZSl1FItUjYx55GZHfvS4FS5iwMKmZhgIiSthE+TlBxH3q
sLVbF824Uau3oLEmqLCqK0vdRoRjVsZdn5mE+IW2m6pbIMQSHzQxRBEEqmujxqD9ZKaSK4Gj9qIr
yuquXch04TtYjFKlZkukckPKfRR6/6DDorombcivIl7MiV9kBU/PhuxzJYNxU0Vjlw6lnWeFMsIv
tAtoCgsL43eWDXMcysXtMtTDXL0ZgvUpg+WJQYV50OFkiWTwdRmikai2pM0dhXWZTuEmDL70uGy+
0hWFhcIo4+eOBNl28E2zzSddfnaNbnelLunnkJb1qDwpn1qKwiGebAuNZ9suUom1CZ6yspXfa10X
qpkZVU07+7u+ynOFxhbmQ9SaixVGnvHS1zzYR5i0ydL7FrB/Rut97Wm764Udt1Vesc1gXQNAWgOQ
5LI0KBmmAj9UMwxcKkfCq3AUtYnBu9HeOcSfwiqwOK5kNIA5dqRMxVLPey2X9WqE7HgBVRY+W4uB
gUOFuIMli8oAZDeI7rKCYPibCYpWId9k21G7RmVTW183gcNTDEMhs+U67HZzSYabtmN27zpMEz6i
EjaHePGU8bA8g7UHctss7SS2Sx+252uYsZgNCAZDsF9yqfPORnGVAziRDEGf2XSki0ZpBMjvd2+6
7Am+m4mkXPqhjdsRoQ/dUiEIDy01TwJl+mO3dCtEVin8p2V1+BymyAusaTSa+hRnEN/UKPl8xsc8
Q+nEZj/vhnqJLsea8i5GYTf4uNNu7fdZJ57K0NAsCWcy9XE+8/Eu64L6TtZQ/3VgF1/zaVwaNTTO
bLKJoXWjW9/HFdThamHQCWfWC0VHTOok6jy/ckFWposUo6pXW21GijOtuhV9c1ZnqitFeVWScf0u
/ehi8M0oiGecz1+ka/KzsA9FQocWxgmiGfcthqq0GWfQZYjydBYeFYmdcPsgRmImaGqCQ60cLH1a
i97rtIuWyqpsLEXaoyFPOUH6s6ABvUQYBWcYQnXCdNUkBgJf2gewPKpCsqAPchi5U4AX4W+BQOud
65B70A0q/GHdpy3PwS6sBCodDhXXAjy8w/3Oz87CC+SDi2Uu8CcrZVUoPQ1oh21IFWNk+W7zaLpt
TSYvXGM7q+oJmX0zyir2fYnjdoEXZ362gFA30PuzrL+txRRcsKYYVGHKJpW5LmLR9FMCbcmsnOzq
W+spPtOwsHA2lnJIbLawSxf2fRx20B5hE3ejSKJMpxW9Xlmy+PoBj/m2agWoi8D32DK686mtIHNr
s94XIPZNXkc4NqLRvwe1Kbawyble9uAEOz949AEvFcCKEy7NfcWnSC1ZM14EdhnjMYhao8Z8nZ50
u/RbbupqVppmpVHLuuhbAyufySjbSG7yvsuIOgSapJkQvW2yYUxy2Gc9Wz32Z26yzbZpes8h1rrF
xhPD3b1rda18i2QshlXsi6C7azDk1UI6c091Lfa2Q7CWhYr6hkFI3fUVkVudeXJJo4JeG2SjDeIr
BtPs3c4seXu2yIht3NT3e9fiNoUdKKbmoDyv7XKeB/1DK+p4aR39CPPSIZ2Dzn/KQQSKNkN3q0Ue
KDZxGEfBuo4a+zCWTf+N5j1K8rqJLfh+HNByX7douSkCHSlYxIVcONzNa7Qb3Tdk+jFuB9j+c9E4
bjiZ8oSX1l3C+idPdNPbJAxltxeG8pugHUhKA6RT3YLgyNKxpKuyWuUa5Rs9hPAys8k3tJGVIiLT
TKGJgIkJ3/ISOrvQpczaNbWDZE1iS74+DhmWNg5QXzSxLgw9r3FZxLToC6twq/0NqRaaK1wy8tFi
rs+Qs3PSubHV8PBFX7ksnNt44Au7y8KxGEEKuV/iueZr3NC5vB1QPcd+aIL2vBhtliBq269DtS4P
a1SZMNWASW3Dopsuu8WjjxoS3d6v9YS3XTWx+06PHTRitmOfMue1iDHTPIYVpnlro3w5D+vf6BRm
X4OFzvsVMZ90PWxgB1MvExq2UxK2EE6sDcfPLaZQFJTanY8BtAdJJ9vsnhdu+M30ooMpsMxgqLdQ
NsRRWEVXrs+aNFjI+LmO1iVKyyXSN7KqzI6wvrvjaISeA02zuAVFdT7VMwtbJVzg9GasbeQ2htbt
oGhZwbZT3tSP7zc/b5ToFB/2HlkI5vBqP2iGWow0cw69iPTxTEK1jKd2jQ/90wt456g7PsA/zwCs
sG8bCFrQHePbqTjrSDyVqv6wAhYy78Y4kg+Q5lDcK1j73ONzW8Tr73+ZxxeAwEEGz16ggQ3yWs8r
QNvhfeQ+DNPT+88/dE/vMXjU5sxFRbK6hOfX0odbVtXfcDlUkGqwjYupPoVvHJrg98gdNXNNPmFe
CZCnn5KsUyy26aGTK+vtAVk+vW5wuBJ4RfA54nAEbxi79ottAHFYkRrS6s7Efsta1W4PWw4+mdcY
HH2OUew2wZ78brbvixe/0aC/QDyOGnTqGtKIA+IRbqPtoX/FH3GkyNdDkKlUkw4JPUDql27z8AcO
XSWADG/Nl+ADBPu/vL57wF8wwFxgUzDgOca6ipG2a6HhbXw7fOurb7kVH95n+C17ek7hSN48mkNi
YI6d6iVQRt8U+mwYg2QiJ4CP19tXP1gRkYhICAOLH4J/7hgy76LWAyv1RQ9r1tUZ2pV9rFNxE/4+
x4NTw4Zc0S1UW7BdTm6Wz3RPosRcDqcQkUMIeGnSHKAlhAB/obB1+cMCn71I2epKG8lDQPi7PXs6
zHDtvr4afizL1nGkT8C/+CDCdwgezwZhYzdzwQwEzT7/MJ0NKYAicX5fxREcQUQbwJvi5YuF13hs
QQq/TxuUVptgTPNLoqKtOBUiX7s08A8KYAh0AWjUkYWvoqUzXkr0Y0fkEBmrSw6vgjd1qjfuFBr0
FjXYzqaA6R/OP47XGHMNFU5JJgTjPilVodWPCVWc3WeP9KPdnHKYN+BRGCzCVj3MFxk/WBoo47l2
S1qYwkuU8uvyA0la2I7qzsP94W6h/mIu33ee11AXAKMhZhhWhiP6aiZL15zInpQkXVcUryz1a5/y
sTplsW+RATAUgEO4n6H8eFvSunCJoPYg4DrZdt3zr9UT0grvCXgLSt11DW34E757n7fXkzDCBSIH
XJtw2Io+vm9pqYapfNZGP+wExyRBu25Ht2zTX56aur3BoIClzBBjWMMW9Hj/2pg5si4bopQgfF9K
l5I5u1jK6oTpv451AIHCNi1DEE05Pbb8oKlMmzU2ShGoa0G/mUzHs7ll9YlY97rOAToSAAqweoRe
HV1EZZ5PdqoigMbrc+78F+PYiWXk12lSAowMxicEA7+SR3WOWSYTyLyPoFl8MtVtNN3D3vImcvdi
ogkZr+lQXr9vD28JTwByDbGT89eD2CYoB7lYEgHctahmNSqaZFo4obSTJyLma3MA5gSHWSA9jACO
98hlgWGLrcZRGnTQjvTQqxawq8uC/fscvUUGjgsp6AoODF9txg+Dmcdh4lEqmkNDrWNZjknW3/xl
KjyE6QkmRAJbxwEwyEMsfA1UoOuFtvn3cslVHdn0r1OBE0u4UwAsDqLe0VAsK0YvslBG6Sgfg9mc
2Qlm/yT//j6VNwybw+gC7gngUBMyyEGiz4JrVhFf1jyLUibymE0AV3FoFf669uGmDkHFChkK3PVo
4j/0VYVW2OtLM1EnGb4KM7A3sfwRVH/944z25o/8+8eB6KNrYG9Omz/vaP/5439d/v/z3L8ffu1f
//9wi/uvn66bp/q+756e+suH5vibL34RyP1J/3DG++KHVze9z29u/7cf/u9OetHh4PF/vum9eege
9PCwPD/j/fErf97x0ugXmKlKKeEUD8HN4WHu++cdL8O/sAiSK5OAOh4OciHZ/3nHG8AhL4CJcEgH
h7Y8glEoRKQ/D3kDzH9hIUwQ4aEwe4FTX/FXLnlfui2LKGCRhxwRUXg5Qn7MpZ8Z4QIxB09MFynR
5X2N8KAYqUjcZPrU9PMEpR+F3TNKOIqGHvdAKTToxpT+gDvQu7bLToTWiL3sOiAAIRAcBIIQytEQ
Evyx+1a+DaQnJo3AJW4A/HyARm8AULefURy1jb7HU6NjMpicxDmI4L5tg2I9cyvmOBkr20xpu7Tz
kJQl6dn9XGZm1xVNnxRsGT7aIIPpUg3zpjkuKZlNCterrk8Cm3dVUkw+c7FuGrrhGuZIi+nth0aM
/c3QFo5foUXzfeQLB32QrHqzDcZ1KTe5ddKeMSedODe5AxxX05ZSABJN2+96xHO0l74BgKit5ynO
c0a/k9GNjWq6kAA0uNLA7KlGbbXP1h4WL1qT56n1lWtvAuE1UtLX2G9GXtcoXcncHFYE/dwrzUty
FeR+pJuCNajfjYN3+RnjUx6qqtAY76znq4+zqu8AbGVh0P1WdAEj5wtaLI15BOPAs4lPTGxHRzBP
2gG2e/dLIHhKqr6FG6muNdV2hiHbZyIwTCjcssKCfVHW4nJlhWUxgYFKoALq/W+CNLy/jfqmLVOT
8euWwRbYA+9E59Kmcd0FNT3ccvf1ErrNVAPwltQAjXolGGcLFMV1WM9eBXCEv+VVgGFCM7O5uh1D
nMNV4xC04TcxjbBOkDeNSck4Dtm2XgHs22ZUWA2KIc5dzmVf7K2v53Lf9d296ZdyjIsCnEjppQy/
+VEOfLOEk15SbVHYxK1whb4En4MVtUpXUsRw0qwf1jZgfTLjlfNNDZYIppIV0XTGPRxyzNNUfINL
yMultGciqNNgWs24LXEEM6wOhmWwpySXIN9ls5TLVrQk/zr0U2c3UFKuF3Z0UZFQuRY8beBc7LNw
TfUFsKpqOoPSIyDnVcvnfl8IDLizLOpigmEUDFjiFvv5MfD+8+wDWsUM1gJ0PA2Z5GcFN/33qvHL
/TroR03XOv+YZfVM4qzwzMe8gpH0vguCIkp8llW3OQzg6w+5h78pYDOOUAjaNbOwR9Ibym7Dg5F4
GPXJkSUzMXZKq3oI7xuoHptNVBI/bJqG8PB8ZJ0zNzARAKyai+ksm4m7YJ0Yw93KMwxDIIsxU0FU
91S11pIrg70v94WeZb01ms9fMHOLvshHqFt3FfJ5rWoOJX8aABel4kLPXSI8LVgqAgZzUNuUGTuj
okDbGgoWE8w2McKVbG9sNnlYzqiydlt3lB1QaJ1vPS/LD6ium+t6JYQrC38VQg1wOjZOzaQSCP5r
ar6FuDvCksfIIdBljeyGOLOhWVOWF/XWAdUoXb0wQpWRtgssuJSdUaTAUx1rqeFUsvx/7H3Hkty6
lu2/9PiyAyRopyTTlXeqUmnCkEoS4QgCoMfXv5W3zZXq6J2Kjp727IR0lEgywY29l2MDWcg6zp04
zW6bsws3rpSDriQrrHIazOSnxPCovwqmSI6HANkZ9oYNQkHcUWyyDnEzHSgASlgNhmsDwwPoKahC
pbgHQdLBrd3HE79vCzmbK5+CvagiYcRWjjqQZR+pdR9tTeHqcRWe1ZKPrrgijifBHgioGurCBUNa
N4QstkpSa5qKnWfJ3eLwtesgxhkHZNLx5a6TemBgh5JUl6EyqJPbsBxmWgxRLckKKQAjpkdeQuun
B+gGULyjjeVzHaT8ZlaaJft1JCG/4HEbLADRs2UOQHmvk3GuPSgyiG27Il1E4/ynhhIw73dI1ggS
cNbRtk3XJLY8BHmSegmMvRsJAf1P+khD3GlX4OFqadJut6pMwQbsl+J2sNHi7lKZhy+kt9lSTpIF
wNTVMj/lfhnvwkRE2V7ybG12AOeLt7lYihdCUY9LWyyxPzM3xXAIcTkn5uYxPGygA8osQV1Sybbd
6YjI8SlsB5WUG3H6KtJN9hpF7ZtuRqaetF+DmwmcOO2c/DYLOf4c2qVgpdSBig7jFEy6nkhqZpR1
usgqHItwKDGJ8dPctjS8H/LWfW96tIi8VF07mts40sk3vrb5WlJIaLFrrV1U95VnmdMXgwNmXUXz
tMLIVqRKlZaNqzouGJ/YTUND+b1PC6Uw7bk1fS5SGRLsgwakka7M2HN7xOiU+1PXuUbUfci5rVfW
pLYpF1FEIBNk2rf9gE3aLnJnpg4sYrwuealJt4lKANnSRytbFj83xoBsysRCsgd/NsF3+a2zZkeg
UOgfktgW7KHVJKn7fkrCckyHdCt516DujqrTa7m0kRenZCbh0pW6Sbmviig2KFpsVV0JOXVAn3La
TcGO6ZCm10WQy+uNtNHFOvi+GuLYaoxnETvaKAsuYpZcT3PXQ7nZnfvpFcfXVIPCcFkpx0HZ/UYn
B+OabLPnzjfim6SRuNtiEO97yjed1VvYCnuYwcxOtSXsWxv1EMGUbiwg6wko1M7HzPBZlr7pyRc5
DJLXIzjIuJ5aF2d7zCbBsEtUY/Y4qxooAUaANFUzkVVWmSZuK4eBjNkOD1wES+aK2yAKY4tq8oxP
JwqWxpSt5BAy5DlotwlEcV8moVRN5ac5JWWOKA4kNlAbg98w3bYeRradNOSjsAXxm8ao9nZNZg8x
jTa+onNHH/BYRRcByhEm2YIEfT1oGUzHsRETlDHeD18lRuFync0KWrJfqdjlLdNJA8J10HGlg2W2
tdM5alRZjLKYSw/qwZyULyCcn3SfJrt8TAx97oVX+tpaOIeedU9McL22xPYRJCr4wDoAae9OBkrL
m394UMKg6kKGQQ7lBJJUQTJRyyab889FKlL2GbEAASyOkJGldZYCvj39Q3ZSDCksMGCHBx2WQNEt
aMBIo20RZmPPbUO13f9DNYHRcurEbjFNzC68UQ4EpWQ/vGLiUx+McgQnWUTq8MuI8Z/D1q/pO+86
6ZzA+HP2oIP9AbKKEfX3wTGeZRoGsZA7mW3bjZlIcrd4Ge/6deg/GB/ftdLnpQgeCdh8gZjFef4O
0J5FG4Nn43KXaKdg7Mu/iEW46wCJBXvJiqBM2PCRJvV3bARD/XlNioEEVDugVSQV/TYXww1vh14W
YifXaIAofRVJqSMWXhr8mrC0tPLln/fz/6bXf0sw7v//h1corPruG//66/B6/hf/lUGV/jsw/RC4
Ww4NELpW/NV/zq55iL8CRJsmqIpZCHTpv2fXMPn3HHITTLxo6JK8yLE7/2t0xTAcFf8Ebs52FcBt
6f9kdEWOwtmQ8S8yAAxOUgDbQDoC8KAIn/lu0stAKQ+qgK6AWmZvR5MY3d8HSuhcw4HONsKvO5+a
L7Cqs+8Ih/DrJ7JBP2OFT4tdLty4XHHuMCwAc78dcQLk+WhLms0/dRLWTS/08BKsKXNlAFJcoL8R
/vsa8D3EfGWx0hMnUb3mtKSRfCEpd+7Yh0YtN30YiDcVJs0jcXYlh2gCS2yheSDRLiEND5CrYqH1
CIZWwhYANcb8pJloQZEpYtdnA9I3FyVNWx8C6U8VcoqM9MEt6dLF7YJwgQaN0lXoy2VIirSUZoV8
xWbWnKAD6vyhm/NIletKgnG34gjzZaTnhn6Lu37TBzkvadmBoe8uPJj/rkRwhvuEZibIyjnJN1p2
ZsmXfUY6qkviugG5M2TJbrwOxR3dqMMxLPqvvc8srSmSm8YqX1i4G7dgPDjSsJ1XVC+Ywkb/SHKT
J8c41sXPxkb5umt7gmNo7FNp9w4WW4i+HMajkuVwYtUz75FbMJFiaa6AoKiuMkhI6U6LjYgqo6VI
ll0DJr+pptWeOxgKzU90hLSAQEzlVbMemlnPfNc3Y6Oftlxu4RUpDNJz9nkL3YK5FBjBL7KFIo1k
yhqJHCbis9O6dYYBH8vzpbIy5kkLiaiyO5fZ4LOiKsgqYaf2xUdBNl4taxJtc9nLJYf1aWMRhnYz
c3OWBa7LaQAkl5sy3kKurpc5XtNDEGm/04vr+zpG9Ftb9Y075uBo+XFWAriBGqO12PGlYWtt3OCX
1yThDkMh7PNvKPkt5EDqrLsyUInuTG4DcLdQMk3QkZKmtGPR4JhbM+r3JOmEOuCsW9LnaSH2lYOU
FNDQhQnjkAVJuZx6HXACeQdBy1Qk8DqjZAwyvwvFdI3Bw0LDGet0eOHd+jwzboI3yCCTrXKpcTBs
jr4XB5V2DZxgQWT8Dsbw5aTjzMb1ioenuww8JC67dUULU6d8nZOy36ZNXFjKyAGyk6G5ah261cAv
a3C00yjRhQwQtt7KIV9dNUg27ldH5/uYheywRX6cjxptCN/FTmyYYyIPaV2rXzuB4abcAh4mdYqb
OQ7HjaCHOY6mSTHqb1z83CwrxC2N2fC2WeO7ig9rDkEh7wr2tHIApTs6sja5akfVs2MYsXmpg0K3
2YC+X8xHQjbn+pIuUOHt8HPMtyqLoOuZSdCGtQvEtSd2iE6R22JdW+U4qDMZwuFK87av8gZq7pJk
neAXOmU5v8t4vmXVLNWOtG3fQyztp7pLhAtOW8Rts7MmxRUvMlaAenRv4t0GVovdLMbr8Rgw9Nr1
mJqpzLLZfcIgL9TnNoPW8IdL0OQ/2iy/N3HM1FvgEuwKp1ae1Sprpul7EbCcQQg1+fWYJ9ausO/3
TXNbKI5kIGsxbbrBtGTP02KcAYIAHqtyeOT80YaQiN0PEER9VmmbZ8BcmoXcpPDrXcK/bgHUeO6i
gxG99E8yLFB+aMqHZsfCCchbpiON2qcoqSwXXXawAtgH5EXNphn05ilq8hEBhQB7EI8ox70wMtPl
aAEZdn3GE0RRDMJfAEMQpNKRdfExmq20X5Ziaq+GogdERw1rixtH6XCF7JdAXaQ0jjPIFZuYXmbY
BqzsvNHmIp57l9WecvhrACcZfuFmDa1Ll0Buvo+7FAbElQx+q/pwsnzPZEtuKPZAf7tRBqTBJznj
FYVWxs/QXsGChyfWhNnlGHIiL8YpGvgROGx8atU2p5cAAaICLsOWFygwZL7lai7ih7zXWZVqldla
DVDIX7gQyYqX+dyresAJ9+jSTvl9shYzrTNqFwuZ+uiSKoHKra+WtgggoaWQ/e23bAiAX5oVsm4c
X+rc1/dp9wOaMvUa8RnCnrLIlTY3oRQq2Id5C2kyiiqk7sqF2UOQB+2IcrCGxzZcQ1olwiQvbsj5
VoU9Nd3JGIM/HscWowR+c/JE+hRNPFEJzopcpamsAmOCVwmDC1RqmOLr4TwQXoOUXZCiBVDxTpJW
ZHMZzWl7P7hUj3u9iPEro61o713cRjtUBswHRmPUFutmB1+OkJjDCBA3KZQVg+nvFHWYLc5Covk4
GSUhhWQzVPG9t4rvgwW/01doswg0PV1s32Qot3XPpnzpD9a4uSLzTKNDHqAMXjRUsR9kbOPPBkr0
5iDbAeJVNTVB9FAU1r4JV9BwzwcrcFC0c+G/mQbb7zhSL7eHLmGFao9ZaGnU1YNRHRz6uYjsjY+L
DYNnsJDKFSLNMQ+GDXqICNbZpvehLtMiH3VbdnOfz0fPkrF4ioOZjZdB4Zm8jVtHskdo0Q18CoBA
1H3SC2DDelSQubZshkK4t2yJqkAvIy3nORrw+V04f5PjTFwVr814MnGKyd8n+MBQthK4WmeSUmTT
fJFKY5C9ts7C1POw+QaAL2aNCvBShz/fMmc+4d9Bk5xA5DYcWe8Ba7Y58990EusAYRESUsYxGQGk
2CwI+eumFoLMI7+wL0XbOHXUofbkeg0NCe/7eUOcHr7LQFZYMXOgLrf9AvCtwM8a969d41zzfaaQ
AV9IQKB0rZN0WwtTblMwQLfdCI9pN4BmvhoTxz/1RT59yU1vblKXDY/wl4k3qSezlhw9EvTTo4je
gHVNeTkWXfYU67DrrpsBne+lNyGfS+iuY5SfCArmAVpDs0xRydNpmWBMIejNRuMSVvNCN/0+GYLg
R7IYllf9GPUcBgPfRt/FIr+lrViW/bblRt7KYrTr9aQWF+87sPJk7wbgFRfMTfE9pmFRprynNyaC
frYUokndKQAG98SsQBkwKrCsyiMUjNLhY8cysaigJWktV3UKvMhc4RnPv/G8UemF4YUfTjGwcHwb
SJG+a9O2n3zs/FfSbuMX6ZF5uUOxM93lGU7eSikYmU+5Xpum4hO8gM9hgD22z/q4jS8L3jH6iXVD
2522pIMzOoI+e4VGlmKrBL5BUoMKIiIeYwepeLnMhAfPZuuhhcUP5+itaBMmjtRhUj3lk4ZPAgeI
xP1mYtKXZmvpPVd05bd6jILpuUFhQRgDmI8Aq4hQAf7dRLLv80n88MFa0AOQPNJ/gvti1oi3kqbd
q1xs4V66wX6e5DxdhGkyXuXKiW968Pa1aHoDxQVPQjRIYbbBgBCNcXC5Jmr2cODhJ98h9gQeli7h
Ajiyy6Wp02lYxnJ1Dt6DBijoVGs1dJ9GhPXe5nggacmsj0jdmS7Ka6DVQbSLCvgi4HEIs6EGi9TA
iGEdYgwMNGmw92xFYqKXtZ8ajlNTnHeVnKD5TpZmR9UGLqFgLynk10bSk04B+WB8AGr1glL1g2x5
sE+gOa04MSmaSHGIt+xxwdRU5W2QnII0/ZJm/GajetePLAZsKvPSTS30fd2IxjeN4EKgOns0Rf8C
lfxDbFFBE8Ic3D55X6KODHWjowZId4ebgVt1a9eoKVnXDyAQhtM6wxZUdilxb35YmlvOWbvWY2Rh
yCcXE9kOgLoe16Wf8T/xqdJh/2NgLRzBZPu+sXC8Uv10s/VRutdNzL+gql9H3vVHBUvYYbaYqZJx
/LolU7Ifwq0/wBhGSpYQXgchDD82/zZlbXqpmdqHun/LV/0yTF1zHYaAQBkME2VXNPMJDr2u1h3J
9y6db9DuPkaCHmfuL1BUH4O+2OqzZgtlIQori/njAbrgoNRFdxUt85VOWlIPAOchmmYFHiQSXM0t
sFAWbHtYZEhJyYLqmHuoHBrkgBWbwgQZ+s9JkH4JrM2Q0GfrSLq7NWJxGcvgtfX2kifCQ/APhF+3
6pJNsKvRzvyMmuYl2uKnIlnZiyFQaARJeA1ig2F8ky19Thn+q2sisZtDCOqYDdXOLnBz94gzvoZa
ujg0TXNH1PZ1SosfhRTNsUsyVRvxT0MmyMQF6B1cEbGAqir4iesYdWnzGZ1p0qWIEfSAFLuLZbHT
BewAWQk6sH2IXbMrqHwIWxTMhOnva5qfZ8SpFn64Yq0v9sXsX3WOja4SXbM1xbOLdvLWkkUfMa2U
ODYrvgX6BBzwu03hnDAN+aEmDH/Bqp7iCA0tMOvoZYvNcIznFHk2gfrsC/IV+ZRbRfrkPEKySrjw
c9oaVcJrIM/DU1eOOdlqtO5olsYOoPWCa6IFiqMBzwo5+zLceEDrNQ7RdbcFMMV0U1KBsTjgOcO0
iie5aiCR8hoDJst8e5F0mcAPnE11L9nrGMLmF27RUMcTrG08wmQx2qytunb+GRe8PY7on8vZZU2J
7Nsn1xWXlsT32IzDEUFV90k3YauwQB0djbsyDLuXhGJglCR7TYuFweGj4rqnK/IBs+gMIYd2P/N0
KOFsO6xd8rKJzJ8ED6YTPIm+3Oz4AFMZ4qwTYy+CTKgd5rA9FfOnsSAnk00I+237ro4HWrMx+IJA
zNvzLaZEf1tk+jIXMrjQwxTt4mD84jb7pZsw+5Net3WczKdRpY9jMDG4eYIRzPL4lXvlcUTPV8k4
PTH0M9CAz29phNm1kRgTLLoWDMxeQqrXytKazKCHykwtwLbWiUvut4hmh8wUJ7sk4bPz+HpUNh5m
R+NLjkgcEGbuTCnmVRAP885j4IS/JQM1SudTGiFWMG7pnePswhThYSjgdEozGZVNKG+ajWEwQOjh
INaSjJy0rB7GDoIqYRPgA23XNz16lHRdUSW39PucLL14ImdDwmsMa9UV49n2LdlGTHoboKR+52A1
zMuh1dlYLtp0/SGDwWy5A9bdwafX69nUBpM5qWWng/bGdz1Zr6Jsi9ND3tkAphA0n/swlLiiCa4p
vVtBa+a3E5POnwAWhK7q1m5MnxedbHu0/mwvbA2kFQZa4WEJ1UHwM5DZchHB0XTMJAyL8/dku0XP
ANtRgsdIlehNEnG/0CBjVawH83MdYhsfJoxgX3wQhwiDCYYbsxJ6BR4U1Nyi+fJpWDz6HjCftPRq
XJZy9jy/zk0EI2HL0/HLhgzwlxabje+Xvmvll3xocvESdbP4xuDFyPdg2npbznSFI5iuq8VYmzaQ
YcWAqLqKrBsk5UYAPCmbpFmfUxu4rcbIskVtuXDvrmY+NV+EWafxDvJwKVDzBxtfmDYPfozMYwOF
rA2HE0s53fb9FmPKpgr0BHz6sznwToFgnvpmCA5huxXpnsXQc4NIMU8KVh55UBMiuXZs6gu6s7Mi
X1VG5jc2ry4/qADWT5BPQITw5DYehsVYpOpIz8jJ4+CdmSpWSG++2MZ1WblFwQh6AgYuV3M6iGcH
/gclINfRQ5P1sGZGWgEzGlttjnGImJp+dkOMu41ojKdk3lS6G7uRNkdIudHve8l7eRkp4Ab3HaVe
yypSOvy+JdkGQyPqUQRrz7Cku542KKcKEiIYUbVUqqKpQ7uQNT4AOhcUY4fw8JRmNQkoUsRVSGNa
x1rwoh6lj+dq5CAkr0N4IN1l0MFV9ZYkUiXXC+wz67UMFvMKEKUBM41ZZ7mKwylER2gjXxw4WLfL
bSQuR1WKNSpOu9A3sKXJzyZtzu5seHAG9IeQVeRsDmBkixg8hdnSrbUgaKDrdSwyEODDmJtDQkY9
o4zCJFitBkqOk1vEBq4Iaiek93mykVox/ylyybEnKTDTor+dG8MQGtzO+QAlxASnbz33iz4lJh6a
ywlJ+J+7pBv4gWZIwcQpO47flF42eWjMOv8EOnk9jG2GLd2eACViRm3rMY6OS6hecuCnJTBNpC1L
GJgg1ig5m+6H1Nd83rYqWBhEI7LE6HyljaqAFqKk0PGWmuLT1MNS1JtXBUIeDQe6qg1ZOhT9jMhP
nRa7yQh2RtKwf0Bc8GFfhMIB+oplh19xypGDMw90AUmWuVeSozLDwah7f62jLqOfyLSGGEKCuRFX
GU1ZWCYohQjedOi8YKkdFYvugP+FzRUOpgZnhsr6espH2cLaOApMXPCe37gVYo5rPy44wbD1MDcx
dOF75DOv7kCgpGCXIQ5bebQBD3bIhV53zRw/ZUb1910njiLvY/YU4MPBccJ8hlgkDwfFFR/1hUoB
SZVgKy2QyzgK8yMEFu44YMfRepVrcX1GezA7AonfLmnTpQxh5prCDYrBEHEA2So9RnOAsA5SF1SC
FWKgvXDtDwG3PujwkE4/UqiJthIe1id47VAXFU0q2ijYtGyf388BHOQ1WnbfX1g0nZiQJFrsh6hL
i1eYEgZIvPLZIMhwwSMUeihkryKi509rgtbnqqccQt+pHQuIOhqRv0FEAlI43OIlfiRiCN3nLl5R
hwz1NLpPxzHIHjWbpgJdGaBG0JYZr7q0i6+SacjaOi86wKs5M+wHaMH1c0i35RMZG4qsxiQFABPC
XwynMr5NASWZLx76Js2+JDyyP/DChxFNPe3sM2ixAhtXSPgoEzXsFI73UtFsBNbuX6Uu7Cu2Vx5X
6+qhJMo2Zcqk32RTqhSaiF1qRl8cRZGED1BMRN8AlOhrnlO+4zNEIqVyXZ5UEUVRLPNpYM+AApsX
ZeKsjsDyp1WXaJhzmPMdLdXQDKjQw5oA0I/CtmXHnLvRVqlFvFm54YUR6O6nNoLfxGxrBc1M/ogB
KBdXSyygoIMEpEsrjMLhcsJ8zA0Oq3D9kXVz1uBEZutj48+9N8vwWFRZmtqwFPkGsDNKSSN2foFa
ogrYAI3+CrQbnRYv5ltrhJefjU818rGBC3W7vmX2yaFW2XrM7HqXrSa9R1HmeNuIAguOOwXgUzcJ
0gjoCBN9aWcXTCVbwhs0mVPVxjA4n5BFQU5oQyHesHSo1AJdHIzzaw+FFBssr/DgEnphAgTY7MYZ
+Qc3PdXwk0vkYxCA337Z9gJj4Hq0vY43wP9z83Nq5ryyBMqXEgKsWe/GeMLsSJa0aF+Fzd4Savh1
IPwN7N/NV5Jb9yBgmD3ZpojvtkbcGtPCZI2x+9zFFt8gUDaAwMdeXY52Fk8Nd5k6LE2GfZmg5byz
BceXZTHf5EnhPRDyFt+7gAPeFbr2sUX3CapDzheJzP14yfNwQ+tLKFQICpg7q5IZFRpQlT2bMagF
lbAGkxAVAg8MyJroiQdrf4EIfT/vo6h33wHtLBiKnVvu1bCsGE9xrLhnJG9Pqm44jmAkRUBZtu+g
P05vktwXc9mmaPakJ+Y26SnGaOAogM0CoX9w0+knYrIAjf6mxXZohWgHnC1ev2G49JizAyGLUoSz
wKs1eOLSA9k01ArQno3A6Ec6IY55E3o5CBsgaweOagrxiOgi+bAOY5GUsgu/uSJsbCmhxb/ksz5q
sl0UvqBbdX5PSARAXiBowPcLwazHoaGoNin5j3YeWLzfQgAYlQkHP1xIhdy1vcVLFMQeXOHmICkZ
k7nqpjXDN/Aphhj4DIapHrcZcSUBoL3HnC3bIYQpLS5BMVH4azSqX2UU9PolXrITAy/vo5AjY7GD
1WIt7bRun1TsUwQ/B1ZiSGigSsjjzv5ox0nu1g4gFwrw3G4SBjSj1x2UEIKvFQ5jCt93jvCPOlVB
DFb4v5njP2gS/pkI8xsVmwKLhlA5gdYcyTFnHvlXNTs860iRaha+n/f9jT6I6hyRwyE7uUmOfDfN
u/ZanqJ9VIqdvs6hJnsFaFmjQ9595H/5XVcPUhjfpEgoso/PeUdF8k4/sI3xtsa9FPtufQ3ctxZF
+e+v9XeBAvo0pP9EZ/dBQdANIz3y90sFonF+bwSl9bAgSaYdJrzRaORIjWhkaGBmh+D7I9PS79f0
fkk4pH5fctOJCoakjWqkRO2z/XKgl/Ml4ClYN8Pr/vHjeOzfNSZ/XfCdJUaErcfbObBggrYdr1Yo
Db1v8qe/v5F/Cfw630kcu/B94VDDPX23aUCQLUCDBoiBrpM3YD6HDm5i/dNXW40EieNHEvQ/3cVf
l3tnZ2OCLU1iwgil7ydy45FYgjSJDzbHXzxz53ea5BDuQzcRwfKVnr/ELzr3SWjJPcTR9VIBBH0a
DvJg66luynRPjskHfpi/OHyxGiSv2I9o9EFfnYUYv66Wr22qktQJBJghxOzJNOX0EzPJV3pkewVb
SUmKsrldZrx6QN8PfD98YEn86z75bf33Ic7zCv2vzUdaT+oiKL5At3ec1o/yYP+ySEbgLwVdDr3+
2aD1TuYh8nSIeM7VbkbGFmt3wwbEsZcfPGTvXWCQl2CVFC8MO9sDoSj5/VZ6oSfEXkDNEB/4UV7I
g0fattx/FOn1l034bpl3+yMeREY7YmhdIJgDLvCBfJQl+pdo+/dX8m5TBOhGYIzClUB4vw+v5A4C
rtkd+CG4zj+vNznyN+/G9QN3+1+q4rvrOv/9L/veL42bDKQIdQxl3Z6P4YqiGPUIvs3ByAMI+cjn
gc/714GDCnVe71wzoCiC3OifWeq/rIc3rqhpNZxCSSwRSWFec96Yjx7mP/1YEBdhtRC+bgRq/n5R
gkaYdgrsvLFO3iSw+juI/3GUhfe6q/1zvy9qH3yw6J92+69rvvv1Cmg9DBM5XoU0PdCA7gm5ad1H
EW9/2iNQ4iYxTso4yqC5+/3KcGz26WLQMpwLx3KTxMfmnHZbQRZanoPLZ2he/0Nn95tJ7Ffd4l9M
sPjJflvzXbmHaWEVtGOwAB3SCzftVC0P0z44dHhD4Md53394nn9b7d2ZGY1Qltqpo3X+BWqY3fjY
XJgTNA3ppwn2nVN3c85fCHbbd/XcvCHxsQoP2f1wZZ+iK707G3M/eoHIH35YOL7QJsGGAl918u4J
yaLUU0Ct8P4CUEH6G95AQ6uYftCJ/XmVGKdPFsOj+H7L6jadOQgJWvfZ5dYPV65ry1zyDw6ec8l9
9/ThWv61yrtNGue+iaaQyB2DCCHYfhTI7+evzP6cFKv/vkv46ILe3TYXDcxvicQFjZLtOsZHKCI6
PJLrsv34+6X++FT8h3ARkni8eendSQODmk1Ng5sHi9UTss8O7LarYKnIy3OUAgKFXz9KCX6fZ3B+
JmBujrKzmhFv7nzXkwC04waUBq0Tk0a3BhXn0OeLOE1dG960WQ8Rh4Aua0mc/+gVKH+o2L8u/f6t
laoTei6AX9SLzx87EzxMhbszBdLgtiY8/P2d/dN+QVGD4RUlh8AY83u5QUReCr8U/EJO5HjrWF7F
3gBMLyqrpjKeh/95DcWl/Wu5d7plmA96Dc8E4KEMrhoKuLzVlQ0//f1F/WlnIuI9gdoZHnW0sb9f
1DowG0BXhnMWoa1j+2lwDHTOR93PH86g9NdV3t06EjsFuBirGE0edGBuyBQ8/u8u5N3tgqp9CWPF
AN0h9rMEfLeUGcLmSknN+sEv88dN98s9e7ffsTUMJF64GiauTOQBcz+P61Al2e5/dUnvX96yZf+P
tOtakltXkl/ECHrzSoJsN95pRi8MjQy99/z6TfTZe0SiuY0r7ZtCHTFFAAWgUJWV2aaWPsFOBPZm
FMx1ZB4Qs3MmbnttEDBCpVdVTJF6yCII6ZMM8gRJroK2q/2lgtvNFsqBN2XbbvbbCONmUtF0lZ7D
CF7y+0aJ37JK/qFazeFvZuy3GcbPit6s5mmOVVKhcS0aXxOUELo+2l23otBrl705TDg0Yje01gOe
sJ4yH5RlhirEGQIPc9eS7Gn2QLx80p3ypQdjyxs6TCnPiOYir2ErDqoiCbhuq0NxIzkyCY/oAnzo
Hgqk4zlftnn4L7+M2QWDj6wY2DQtIj/O3kz6Z/+AwvAXZTe68b64T3fGy/W5OD9crs0FsxmKMBUl
q8VcTMcB2XV7APGoi6aRo07MZ5W0bvjkF/Z8K5941Ex0li8sA7kvIV+Du+dCAKMHPWw2GyDI1w5j
eVvIX1ERICkaUjtUrDjD3HTghTEmEkNlB/mryqC3apXaPfgPIfhinWgobd4kB/9eml15z1vPMxXQ
tTEyD7q2zPuwnE2LpAelgCAtbpqsdrrbbKfaxiMkvhRHquzcaU7tnXEsCICdHJfaPB4WA6e/L46H
cAZQwkClhIhIR4PJVerv6iL/cX16t2cXjgstIBGtOsyGUtAKFFagGHanpiZWiC2Ti3Yf8HhEzi5x
OZ2/7TDbYwZgDbUWDGZwelK+GO+yi04227xRv4O9kujP2QFw0LvaQVrPjX7xNssF59U5UsID/T/j
ZDaLMkvQrph9+j43j6g4WrboFEiHBfvE9T/awNbuunfxGcA7sIr5n+1t+dMA2bHNi9i2F/Xf79CZ
l1NpdlFQ0+8A9TM6z4AJ5kTwF6Tf55GiwQY1BBBLIoZfu41pKY0khSIoDKFMZ+BVZtqQGQRTXI8a
jhMGduWFSJ5KnAtg82pGt5ciifCiC44iE9rGwOAG8NbmZ1m+6uIhBOa6AQLsusNuTuDCDuNI4tTK
5aTATou2csg/mdLn3xjQTEqrYSGhw3jKFIxpbAmCQupSO+jq7DXKn6f5ELdTjQJQcKgA57C66MBC
go43whpZz+XB8ua95Si76AEKt1gZHhHX1spYUEnF2xHsOpendQCdNC0rVJQ/0FkudS3mbPwJqMlh
6HiUZlvHCa5lEUBgbDXI4aydTyvRI9FXsGVqvlPp9V1YDLshrd3ra3SZJ6UTKCGdh6oiSL905lIA
4SmAeBGYgv1b8Fvb5X12azlg/XX1L3x1mAt9DbqlLOT0NPRMnhsM16Maw7kVMhTXiZmSnswEWroJ
8h3tXrkFX9234QZolvbVIuLT9WFu+frCLiumC1wiYNOdhIIv6BemKSUSIOnXTWxGEUgAY2DIjiLj
zKRVQj8y0auOu5weF+kPyL0Wj9Nt4KIVYZc8WI90StXE4efT6UZlbwQL6VhwGCMCvpBerwTE+Qp9
/xQR4oYK5NV4MsiNnWt3UAwEr+XfTCbYalBmQtYPyLL1IoKPO5HDAK7pGyWq6ahL6xwOust8OvWT
hQnG+wW0o6uRjyAYUBYnTMBynqVg2s6mz7RuDk047Wu/e4kkAXgVCL+K+ito0EDtAo4U0LjYKdgz
0FXxnNQSyfqOoIHx8fpqbzrUvx9oiMzto8+FVdUx5kCJIEHtWxkwckFZ83yKxkaXS/ufqTZYoq1a
Dkdh7nDJKff6cTygKE9AsHxDFYuU13zHu1OlbVf6bY85DdoKLBFxiuBC3tGc+FE9iu58yJ/jZ+UO
Shf3FcjEn0AV+urf8dIgvBllwkRdg8xAI2HJO1VzxBZMyGiwu75om5lPC+xyILdBewgcbO25eTK3
GRinVZJgi5q/QDSx9/fxU3fPP+ouz29Ke0SPAgOtUZLIhINpHkhtCVinW0CeGGSvagFot8oh/9sw
guwKJFc0XEnINDJzlsoJsClhrxGU90pawpgAzElEe0wrnuDTRjQEFZKFLbp+iyBaBNG8HyUdukKc
QIDMne4UaJF0Q4JuU/BxgPrIS0hmebw68sa5KkMbSbE0HfQt+gW3Zwd6hDYtLR/n6vyev+jOqO4h
3nWkL1EFnN33ONVt+TSceLJEl4+zlWE2MVdAVAQ4UHAP1i24ZQDB37caOoP8Ac/SYTogIfTzun9u
LCdavKk+OtaSBjXrKc47xUKJrfYJWPuxho860L9y3TrXrWwMa2WFWUhkq+V5mrDHe70FYPwkA9gp
HaEsYYN5mWNrI7yQV8bokBdeg+bzAE2GMKbZeP55lPnYP6SngkqDf/Kemhv7e22NBnALa4HsR5qa
na31JDjlXr9XHiWntuW98PIXswiML7j8IBWN2s3a1AAySnCRwdRcYedF92UDBpnK01L0Ko8C5x64
PBsxroUx5sYF49GgT+Xgk8SS7Kx9UWJOHeESAmCsLTAXbi8B+ZelBYpPB0RII+meqEhf4gRgmQXY
+c9VWJW1QbbwBQw9urezPnPr5KNT34boj+uSqwFR1oSlKyjoCm/LGln1zgJMWojRA/R83QM2XsJr
E8xlORqTlPvykLkdmGi89oD2b3SFehAxAjrUiz3zxexsKkpV7ycPUgFglnnUvQiSZv3H9U/ZiJfW
n8KcHBNgRaUILBS2WXQX7PVdfZDfaGLHcMX3hlBtReGxxqNIeOChOTbydbIG9hOdvlRwRGuM7TYs
ywYwL4HgBOkgxyX/RK9T5vhUGws6ThpE3FQfrYGco2VrT4BxAjER4l7QDDILnCVNI86VLBA1fJ+k
nxKar69P6oYByuwNeJGOqjNgD2sPoiI3VVUCR1wE4KJI3UTlvl7p1KzDO5wfCxOMByVgWB1DdMeC
2Z8SOzc7bDoHHcw7GpPw369bV+nKHrNUflooUiEkkdt6lK+8vs9AAQiOsZ3glnukBF1gljHQ5+6k
8Gr4vNmkvy+O5txCU7NmAiFjIJg3IVER8N54l7HrajIt5ggD2nSI41hDqQHEb0AMQhIhsZ5mpXwb
E/M0ZWjs7hQuyIMu0f+9hODMWY8rVPtaLcA/SdKb6C7az3uToJb+6NtnDn2Oz2+8n5djBAHR2loC
Asm+y2CtmeziW34T7JsdCN0O1pP4fOZd/xqeQEDuXt8JW1ucCgiAD0gDmQwe72uzbQhQjiHDb6R7
8WjudCc5CncC2g8AfIM22Knc/Xlki4MEuS9QaJsanrbMQKGgJuXRjJZO0Xru2uIwSL/6QOCgpi59
cm2E2X4YqjCOQacRvzOhlPNrDGXOgvEsMBtuRiYPuWJYAKsBWpjRKzh/Xl8bngVmX0UGCAl0HxMF
Zk8yFEiBtTyl8Y0gbj1PTBAH1pleqlHuJNL97KUPNKmhfhTf1ff6UUBO3b4+og1vW5tjojh09U5z
VAGHXKhe85bsoSYloqfeDiVIPOIx/8sKHPB8ce5Q+lfXG3ltlfFxQYwmaEbBqgK6GrCNSXe9PxQg
TABDaTIE3ziDvDw3YM4C2ARi00iRsnzgYPkwQQfS+2T8jvbPbhd99Un6K27OGtDNJ+8tsxEhIOmG
ZxQ6VQDLvZCSDKc0LQAcFgi4Ap6Q6XPS+0j2ptvUg2KReUPVXeM3yRGJvFf628TkRLCbPrS0zyyq
qVax4Ad4qg4OgJEOxCJKNFY7yU3v5m7kWTmHTH5rOZf2mOVED6ZVDoCrEeh3a2CpqVwrAYX4TBsl
wBF7fTW3NuHSGBOfN1JRqWKFwbXtsQkUtM20nE3BGw5zudWjNcuViNd3Js72GH2Y5Ytevse8d8D2
QEyc9BRNIbGiBW09oi8MbImkCOtdUZh77U8J6uGAmqqDiBtvJl29QKDU2Yg+wR6PatHPcpKManME
RyGIVTSJl9veqDyi0VjRqMOjlgKe7vW1BdUMcELmGpI7B1BJgz9kV7n9DRIXAOV7iaM/x5+tbUFF
Y1YRs6Ngxt119PZnDhXscaAWJRFMsxcJJ/Rll0MNn8M11rh9AHKHybpVw4lA3hINm68xetPrUz00
nBt7Yx1Xdpndpqr+SDHdJvEx7L45dVDC/GOXX1lg9lfWy0Whqnj/JtFzOX+N4pfrf3/jRUqPx99T
x+wpANrQyVRh8cDJ7PQ3VKojJvJg+/viUKAz3OFmDzaO5JVFZo9JYaTEoCAGadZ3KpKknQrUqHtn
ICj11btuzxngpjnEOCiMKZIBMuu1d4pZkDYQFMvc99HzjwpyWrYKhJtwrHe8oW26A+pjEjgEFRQI
mMVCe4vQiTHcYQBgIxigtft2fTAbxxOEQhGrAaKLl+A5r7yI7qcI9LSmmJtEGikZ0hdr/mizhxRc
JNft0EiD3U9LO8wS4XqTBqHFQKTyBaEPKGu9oK85RrZma2GE1TbSugSNkgYG0zTSoyUE3zL/byDN
OA4krIWOAwopJGYk/mQO6GjEfQxKasXT9lCPU9Bf+ykeRK96QayFBPiz9eP69G1sKnAyUKAxGh1B
1ciWtNPJrwNz7gNIu0veDCybuqe9HhNMggaD8ha8Cjybl2sGmzQJCEcHhSUL6G+yGVzFGi7Hyp2c
yZWgzgSVTnB2h286qgmyPUFuZc89eun2WbvK2ixd5YVLVujhatNGBbWKHX1TvMRFi3zkgNYeeBPl
Jyj5vvzF3GJGUYOGVLcCoYm1QWTPcisE4RShcwvuhMf+FOH4kFCrUffRs87J/V96KUDMC3P0eFmM
L4hakPWCMBT8BxAbto26QnCQgJqQE9tsRI6qCJiYiiEpCJhU5pySIwmMW7IWuGBAP0DemmSG4w+H
0APbQH/MkMkFT3IFzZzOzl+rzxSHGO8TLo/K9Scwa4l+cNyvooqHANGPNK+LdkSUH59lD4zrH8Un
ZyW3pnY5Yua9M/YVBB0lPXDn58kxd6U37hs0rnde5IDm0AuPyJNyEySXyWtKjaYBvYjI30Bdlbmz
cxld5AOiL5fWj6mcWnT0PWMnEzTuHzgjpKfLanMwtpgLwZyaCBTusEXbA9Gs6sTowHctb7hFO7Jg
2OVn54G1yCQgCicgKLR52/NiiukHGCC0BNoKIHyLHaxeWpHia4kbQ7ki1o6VyjvFL66kswUot1CA
CMA7zCLOgerHEH9AZ4UwovMGxBqg5lbBxZQYnFQznaz1ZKp4VQGkQTMWtIFuvROhcGa0gQkQ/lhV
xOii19HPDgBWPGipshez8JmzeJv2IPWlGYgbJIOVcImqSpOQcUpcdYenY2WS8oexj47j3nJ9sLu6
KNJCQc1LE9sCivRPcyZYMVUSRRBfAxmlikxYFihQE5krTKtc66EdzvUIQolg4O34S/8A7l9BzG6C
NRdnKbt6TTYIYZGmkNibC9sAsKfcy/dTZ7fuQPpd4NVoct5dn1ieTcYnu6yVxrEGn0cz4lI0T5WW
2dctbK2cATJnKEAhU47E79pThNoKWx0svq6V92BUMHKIRdbpLVqNFFuUmtABofzX6yYvt4EK8Br8
xBQNFL3ZzsS2QkOdCOi6q6r5fgqhkWF+gLncnoOf1w1tzd7SEDN7g1aKaD7uUlcBERPI5Zw6+XHd
Al1zdp8hgNBxNmp4ObLBiyGg4VooYEFS3mYNyhC3pf7luonN2VqYYAYBveYSzakgdCp8CL5kqo1N
YJut8ThoM8cX6Ea5NhrqK4v7G3I3ajMgRHF9Ka7eozRvjq2qfHRgDdzFBSQU6qZ+0sD15l0f4uY6
LYbIbGDoVk7QV6B2wS4dQx3eTF6uW+CtExPaAmdm9rmASUxb4TGXIQwRRm8BeEivm+EMRGM20zho
gqJFcIcpe/ahHiDhPfD/s8BEdJHahSFSOak7Sl9S5b4NC84QNmeKPgCQo0AUxT4CoiJooaMCAyna
u0ftYMiZXcW8R9OlUyP6liyJNooh/mbBb600q50yC2CrM97H6d1HB1MKkIElcV60lwsCO0hzIE6U
aXswcw9WuqzkAHyCRBkkwk7TqWBr8xX3+pqcG0rX+2ZtRVnvm7inu6aGlVi2RcFVgfOMnRl0IwTd
UqILEDLaJ8P0eXQLEnqG0/m3Klq+IWpy/UMuM5qUj38xXDodiw08A3kT9qAsAgkgCfa550PMOQML
+s1EMhK63CD48sCg9pAt1mXL1NEFu7YHoY0hABcvriegb8YXIJ5foxOUbndgdyBQNDoBa0Tw/I4I
rxJ6mZE/D/W3aeZYhFIIiISDkDaLoJOZRG6CXIz/YLjFQXJlG3yCvCbNs1NeLDMw0HhxGHgln6Pl
xewWRZ8k0wSTsfU6tLu+/rCsn7pauFUbkkECrfQEwm+JE91cbkjM8cIq48K9P0Z5HEcZVIs8M8al
jBinzTi5/819sjDCeHAXRMYA0HLmRrUygFMkekmS6u26d24PRAc+BZV58GkzA5kkZdTRgI4VU59C
PfAs7QVUqpzz8fJpSP0CZET/scKMpIJ8nFpqsNI5DfgO2kN1hK4LOlFR+h9IjZYZqkAt2vFx4L4g
eCNkt59YZCJYsTJXbUCdNnyz4oJoAg9lwLNCf1+4YQcycmXS6Tx2YIgBLVv0ClIhzlGy7RC/p5HZ
XpB066FMjKEAhnMb+ehv93P3uj9s3gGLlWKiDVmFbFydYRyy6TtyFpAAtK7gyBErgYfdvch5M07B
BBhAsIVDNsEUfccGp2YH4nwve4AwxJ+/YtfuxwQaE9h16hC02G721n2rX8RftBUm2jVE9JrD4Fk7
xcnwgtYcfkaV4xds8BHlaViJGVrGuv5bW1W2KYNqbtA5G+xCZh1k9MsNxtL5gBuwHmYFI2xcE8RF
RzxMxgMkH1wLeZgJWw6Md8f2GO0mLwGD+t68Q3rizrhFn95HRqwDT/qcN2zmWOmbBEy0MYatgpff
MjwBhOkSr6l9+2bVcezjeWldHl5mnEIbIAd10OBEdzR15x+mB/TpH1I3Ijw6hM3N99sYm4mABEYZ
awH6tqKyUUsijC2onKGV1vEu8M37e2GI3YKxOIByEbtcNt+T7rWOkpsMSB9ldOpub/na7vqO542L
2YZq7ivFQM9HVMcgOiAiSzdxbsvtWAzJZFMEowSS/8zpOKo6FPbEDJf0YbwJHeMzcq3Mzo6FIzgq
0CHgVXiv0bEfkXRXO4gJG4fnkZdFPrpFFt/AHJ5KZSR9MeIbhL3x3L2FP/pDDg0QB6Ix0l36Vr8J
O/lmvkU3Rm6bTxlnCrZ9dWGeWVUKTi4kA+bVXXvISgewP9IQYWe9+Z8R4YHtLvN268EyixoFYKyd
elgz455M+Z2eQuQQam9x81CItR2qJ9/ijZCO4CISgz42ugKAMsdLZX0Fjr0MVR8VGyS9kcFJAOUf
J9sXT40TuP4PMLSZKGAc6RnbINXNuRk3PQzqUshbSLJ0yQaUVqEAUT14MXRMpxrAVNVRf1aOddfa
yWHeIf7chXfznbajgCvxlDqdM35c30ibHob3GXTe4Ok0Y7meANAg1lqdYAJaIjqyozsVhl69QujP
GfeCM5Q2xH5tfS/u5Tv0hLUK5xa4hN5j1pcfwKx60oeg8BXxATJKJ656nEnpJY+Cm70P79WNSIb7
/wLztXWNL40ylyuI+8VZnWC0DjNvBKm2LApvsd+eIAyPU0u+b5Djsv3OugFppsYJIrbuGXQMUsIF
ZAuA+l9PuQhefkkLqswtQdwe67sBZL9xuL++sJfVMDqvoMIAFwatwrIp4jBXBDEUaMLPlVIv2ldn
4jP5e5bh5Pqv8HtbhzJlMEITCspEF3VSFGlAXC00mNRz+1tOguNLcEuLRB8gMfrgHRcb5tBHAKUb
gOiAY2U7GGYwrbfthOY+bRAejWh2J+nvTBgKWmSxQSCJzqxUBgkUqFakbqa/6D6Y/nlJmI26iHZu
hviPBWb7DZBpAlUu3r3xIdpnKal2JqkBV8pTgjOH5xM0p8OcditrzF5LjQESwg3SC5LWP/WT8Inm
nVOkgJkYzPZfpzI+VZA8sHQ8RMv4Zgb5OccpqYFrH8DsOyOfC6SE8AEtoU3Vyg1lTaKHrfkDvQy/
VA+d3Z68D3/yEhobe245cjZNVMwxBHdyzHOqz+4QC2CW706TafCO9G2n/Ndj2Jf9MIp1iJJB5kIc
h/ivPZ6NSeNA7Iaov87AMGCgy5N0rAuCMh9kjEHaJ8u4X3iuu7X/VyNmollDS8FUqmCqm9rWdyFE
3IHaVx+ADLLzbwpI+7jUh7w5Zs41iA9NUk99uaxiEoKWzbA8Peg5FwbPCl2BxaO1jerJqkZYkWMo
SkB+MIM6V5Vzzuitu3k1ffQzFmaqFEixRMD0oUWzB6m8U97HpDds40SDwWpnufNR/96g4ZbEp/61
uw9dCA93f+W3OH8QJKBaBGna9WfMSt91vYpM0dw+poBx6VUP/WIe/dWm10IZGYAyGZ22Z2T2YrA5
2GXzJoOVpP4hZJEtW5wwY8sAUGom6odId2kGk2zum6k0DJ1uv2Q+pIOwE3vOztuKVVFr/W2C8Xcw
Y+OZSv2iPgcyWKNby/2OVnY3uudtLt5wGE+vFMkXp5SuSlVBFQRcRk4Ahai/OCwlrIiIOigwLWxB
rQ7KAbJsNEghwr1/tLzKOacmgcHvbuKTAuwFmhLRcfM3TifJ6O9EZhKFZpZzqosMpQhjPMwjNIdA
wA8iXUBADCO5PsCtnSwpaFcF1J+ytDK+nUK5Y5Q7jE9MoBEd/szAKSLoA+e8uGwrgFTs0gxz5zRx
hkdMDDPmrWF/pS/uwD6YBBCLh9KtDu0OCirc0P762NAru963BsTTZ9Dtn3Mbx+wbOrWPPtFvCvQO
IbPrPoySE+1aFxgPp4WYN5l2w74kVABgd32S6ejYG/f36C0WuDOI6RzLCT6kRxNXs2uRrgrBOMoL
LTZ3BG17wzKC6kdmIiVr7HqQ+8NMHunFc+QHxV3VGTxGya3wAZUeCkTQ4TIs6QYIPn08EUvsCAgk
xVHgaBOmDorU0vA05B9z1nOuga1MPVj6/rXIpsLywhj93IJFdRfsh9vMgbTOQffSI28COUNjk2Fa
VueBrMPQ3EtfpF53g3h6LvruIMj+zZBOBITTvGhsKxxcDo45MptMG/okx0MkPtQHwGS8ZKeAHEPd
/+WRsphH5sSMK7+qQhGmgDrs5hdLepGzl+uevvWSxD1JmaYMxVBNlhW5ihNB1Qu8P3pP8axT7Fl3
EFz/2ruKg/zMT4Pot7yLYKt4BJtoH8IzBNuMhXJItdSpTQDQw+DkiOCr0Q7JdwgSkdZJPIigHnn7
efOeW1pkdlopQP7A6mAxPYQ/ul1/6rwJ/KYgPT/+FxjvrX29tMa8Twor7BOosWcuhN92EI5OoMvn
mB/oA0PfZYfglgz74Mv1hdw6O5c2mXsBMooWmAFhM4YstdV/m7oPKdI5l89mgLe0wlwLigrJBlDs
I458BGXrDSK6E32IJLfI7R37U+PNTncYngUQ7eS3+hM/3cWZWhaJK9dBJ6oZhtk2H5YAmSTIW16f
yG0LgBgh16ChzZO5hNpmCPtWwhDN5nue/EIB9v9pgAnrtGoGQUgDZeHGiL5DuuE46ol3fQyb17dm
YkdLFEeAGvH6Jg3KWZjmErEWpQRLwYL/Yta26s77/ARpBsraJ5Oo2UXe30RBC8Ns+DVPvmqmtCTd
+qqjpLepBhlrXpmH7lb2ekYtwARVLy40SaVLuIi8IU0lmxBLw5k1gq3bfCrH74U4U9VN3jxuOANa
X0C8QAEMIGRm1srSk7puY8imDo/I5nrweTLuoQSWIvHoWMf0GHjTE2ftNnbyyiZzwVRorNQiCEa7
4UE/aqf4WX9ABwItd1CexWmvg9p6cHgV/cuQB/EeENlI6IpoQWMx2ZmqlDNymioRgqQDcrc7iIXo
6jG0X2J1X44jgeL1lwqSGdeHeznatV1mLSvop5dZBc6xXIGeKqTARW82RXLdCG9w9CMWDiNE8qRD
5xuafmNtQadlfip6UPdWYHhPiiaEmqh1D/jVvqwC3mrSO3rtqxgf8KYg0pLAucIyeOi1COnNHhxQ
LdIZ7UEGt/Z8avfajt4++icXJbFlD+lLHSoHon7ZQ6LpU1XIJejP1BJbX3ZaGWqUKL/Pu45AzRd0
SLnN7QbeWsSlUWYRVd2ACuUI9aTWQ1sVuCJmoHCKnQrKeTz1ITHV3sl2ds+71nlmmWXVpyK3RLRx
o20wgwqdOkMEZ4KIsplxWgcv2+QRqSwHyMQPRaJp0F+2gCw7BvsaHTNuC8UaYOzRKpbcayBjSvfT
3nSMZy70nAYLrANpSGKoeFaCWN9gggkI/Q6FmYOorHE7iDKT+gFIQOgyOdBagMTfQ3sEEzUQvz0J
H7mR2vYM/zbORBV5KlZDRsn0gsqBhAUYdEOSf0Js+030xl1yQ+H2QWibE2fDbgRsdMJ/G2YuMKkF
MBUqVJnrf5W89mHeqy+UtGI4yHZ5y3shUfe8MsUsJXFloSs7AX8XaYPW06DHGkNs8PoJtJGzXg2I
JaeAFI2uDyZ8tfaz2JGN5q6a8p1RNfdKkXzXGvMIcUoy98qhNUC3q0EBmPMFm2uJ+glySSIYfs8+
vjgE+9Kg8HpU6tNDdTd81T7jM0BthKaL36NYVTr+Ha8WuzmzSF+J4ll7hUWo1ZJWQQAVzjvV6Hmp
XqBpz4mmtrfmwgSzNaU5NjUhBIMXBKpSCw/OZmc9KbepaP9DmxGf6sgJ8JhBszrXOL2LLzxnYZzZ
nHpQBxPUnhXSv/eEcj0Irmqn3+jbiU8gtvFuMtBtI0FUw/pHQgBfs1jBoFBqf6DHLMinIMH7S0fT
dLYDz1fpSr8UpwFBCC+e29qIGuRdoFkgUV4VtitdDiexnlpQdjZu9U0F7gLYQk/61Tqh6ztcdrsN
f1laYysOlSBCg+Ufa5KnoLAzn3wSAL9DKZvyx4Dw+t8uDZqUixTJYrS/SZrIBFtJi3Klr45oXtDr
21SeiDnn79c33mXwYeK1q0FbQsZ5JrM1xShGuOVPRYyEgXlu6uy84YbPqrxxwqztMBshTANQVitK
7Iay/FWCmGpZ+we/LHD/m7u+aF60MbkRTfMwSWh5z6aId8JsDJS2iStodUN9DuLQa/e0sklJhvk8
0P5/s2bqf5H02UgvndvR/7XDpEXEbjCFRJMiTGh7ODN67f5h9OLFFxvOgQGZJiCn0OCTDeYSyhq/
kIUaMxqpp6y23DzT99d94/JMpkP51wJ78/Sqhb7sMQMLE3a2DUKlt3bSb6AHx8v0b60Njn14nwwd
JcBj1mvj11I/joUGmfE8qnFOml6e+nhRWNlrY8luTrWl0az4UKRcibTLiBTjW5hmYogOnWXxGEDh
fDKh9zBCD5H46ow+aogjO4GPJszcEJCVFNrJtupQhD4hHHa0wAQ2RKZMOsPn0T5uTTvVeUGqngpL
sQmofKpjNcp1bBULksCpmIvO0NfH1hR42QSeJWZTplDCRN0TlFHBZDhUtGEuZDvt3etudBkjYool
gGI0nI+gPWZyFtWEXKdgGbGbDidQQjil2XqR9CAbz0LMq9bS5VpfeZTqGDQlkNeQYY+xlSf+iE42
eBLUIpS3eIxmIk1+6/Sz1t6aTR4iz4xkAwTINE4UvrEdV5aZx7ghlHo+VOhK9KeSBL1FxnF3fR7p
alwbG3OCSZpg9XJnQgkRIBNdu8tq5WTWt8Hccvb9xnYEA4VhYifSLakye0Jtjbjq1QrNjoDJNTvz
QPPjLbfLf8P7KCm1IskK7jgcH+tdPzajDimXFopVmk6gL0sS9SbwDc66bOSQoRa4MMMcLomcFZLa
QbIK8AfP/5WTVnAgOm2A6C77KL/+CgQuNQNvZMwEzlEBDv8cGlJR+6Rkt7L8M+M1LW2EWyZ68UFN
QkUrQcHJeHqUNro26xK6YDvbeu8f8vsQ/b69C9UJy6FtsPxwa2tYEMdEJAJiVVCkMzdOXMVh0Psw
KSeyLbf3vfyRTG/XnXx7XEjSIXmmyShVMl7hI2uoS0BJu+Ix2uekec1eg9vW1nalHTgNyLVs7eW6
yc1hgVIZjigDM2gwqxUWYTtEJSToNOh4z11gd8DSljFnYFvnAxgH4evIeKKewUxe043gBJygCRdC
arXxJ3tIOX29l+PAYwVcwaCeBfAPHYfr/VTKwzyXcoNEvtV6ViC7sWg+SNH8fH26LgcC8JlMfQAE
TYhLGTOzGKlaMASBm6oQQ4/e9L8YBxp2LWCpcX4b+Nd6HF0JLRGwNPrELOVTLhvgrG4fUl/lTNfG
OJZm2Gg+DeZCC2KMoxG/CvmDziUFv3x+4S37exznkHjxIBKAfEXSFuPQw1s9CxLbD16S4aXuUieX
01NnfDWUm8JHAQ0K3WnHQ9XwxsdcF6UFwhYtpPmn4sEXe1tOeM0mG88vjJAqKeIUwtZh0wam36a5
JEQqynA9USDEGkKFGfTx4R7dEx88VtkN/15ZYwakB1XaBgbIiYKocqTkVoQeWPnHslkQF0KKmYqj
gvAEDcJr54vlAdS1HRTifSTQSu0UZBy327iPENiJEiI73HkQMmcsmLWgxeDjF0hz7FwFaVYnR9Lz
ID1SVuruRbar0OY/z7e8AZleUJ4ClUzLLutxIc+L+qoAVpOsaW3J1+xm+n79XNjAHZ87nan4A0Iv
0LWsTahyMXVKBoo4/9bfIXCVoNjmaBKSAK2tI9NqzUg89LcRmWMkeYP3iCt4seEhGKOOBBJgsgg2
mau+j6dYyCEUTrQaSvDa8zSCwUVyr49zYyapLIRy5iYCuyRjRBqkXE2o04PCVd8r2dhBMF2aOTHY
BtgP3e8LM8ytZFS+qOYmzFCYQinZSBzd1ad8r98jN38yAi7Wb8sxYRGhBAot8Ez23BUzWc5kyidV
k5GI30CMdOz3FTmTZjpIo574+MJtmxSXJCOJY4FAYe0zvjYUhtSgu3dwpHdwTs4vApoyBEdHNfoM
a/ZNO/KUh79Ywt9WWTLnTpl6QbQqn8zhp5TtFS4ImAYp61Adiwc8C82LowWWTYt3adIa2ggezTzp
LafVgplEef6tiKrHKqtV+/pwNpIra3OMr0C7fDYncALDV6z3HIkpdLrSzl4qfNb8+fN0bYxZMjGT
ZDxQKT+S0BEhfRmSfp8EvMfO1lZezCCbezCksDcyg87gdKc392X12bYFZ962bFgA4cmgJhHRt8Uc
WG3dGJlsIWASQQgSlrWtlbUz+7zG/62trCKQ0ZAc1aj0MBMx4SUV5FGS0SKJ5MmNDbbFHkBh2mta
lmg2CsAZd90jNvxvZZGeYYvQQywNsRv1EayFDWjym+/N+NjGXzSJRwqxtX9XhugULww1eZyrfl9R
1qr5XfLGHymVAw496Yk2FaGftnLT3chjCNh4JFgrs8wjAenMSTHG1CL6156I6ByM7CEhDQ5LW/0+
z273DNFVyCuS69PKtcuc/R1aW8QomS0CaKg62Y2B3pqQSE+6PRBILQyRDT59fvZ048pBa6FoAiMH
WpSLh1cVFWimR+KDiILlFvMQ2HGRf1wf28ZmWNpgMydhWFWB1IDoMpjvw/a5kG8KgWNic/rOgvOK
SnPaLNhPU1uUWAQA/Bo3mp05IuF84xP5MDqz28423hPWcPgbpBrtyMJj+R+zLOJvmNOmRDdN4OY9
ep9a05bK2FZCYXd9BrcCoJUd5jyxhioFfTdov1CkEx3V0fbF4Bp34mE8Ra/Gq7YTSaZAL6rZJ/Cd
k/gZfbn+BVtruBwoEyGrwGt2EBII3Gkw3DnfCzkwZFrD2wV0HMztRsHrEDqmFB0XLKHqEAyVbmCc
Pbb88BQcDSe7Gd3+KQI+7vqILhV+4NZLW8xOl0tV0moZtigbn+hIpL4Pjg3gLU+taM+PxY0BnIsU
k1b2fIfXArv1wAHohFKdQFRPAzPW+nizujGZIPQSAO3SEw04Y/Ogo9R7Lix71gtnrPT0YOaVkg5S
7jqAehAOra3NATrM5rahaAz4jeaWHg2dczD7ABde2zjSHupjQny34AWbGyu6skwPoMUxPmqGAIko
HyvqZXf1Q/FoHlQcaTpejXseLHbDSVe2mCtjbGa9yAwLDUJ94AVAyPUolpgGr6bNm0zGcdI8B8ZR
NPC8V2InNj9D6bUF5bgxvVQlZ9ttnWurIdFvWUxfEDRjIqAQ4Fr7/DBnnvqTosJ9r7MQhIGkOrSR
WeKCaehuvnAX8KNSZ6G1T8aqpMlVI3RwF4C/elBy+w9IC9s6dJsgYQE1TYfjntQJLuwZCGnPPI5I
O65HidfVLI1CFbrdEaFYTV+uiQulEtCATiiV2Om+yoF7979x7G4EMzST/69dxjnBSKyEwYxx1kRT
HAjFhx/aO2V1EVytsbXJFWWiOKKdPPNKbJsLC5Ai6mvAJQAqxQTWUjlbQ681kM0MHfGoOmMEnkPg
WkB9jv9UnP6Rf+TR+JmdZtSydQlFbbq4zP4AaHwq+94KzxVZykah7JoDP6bYikqBIP1th9kgNCJF
ryDstMSw55seTIOVrd9QxIXmSIDt7HiJ1q1ocWWS8dgB6agoymASEIH8hl6R5bMe2xboV5KX+Q7t
V1654zZccUfKrGI/jCG2kBkCb0obohvsleB/SPuy7chtbMtfucvPzWrOQ69b94FTTArNQ9ovXJJS
CYAjCM74+t5UutoKhlp0VvnBXulI6QRI4OAM++wdFegAzKNE/+6u+fBkFxmSwlo2AOhCwVrb0sjM
fRRDQlxXvPDt1ylEiy2Pys1aeezzzYp6qYUBHFQOlvl7lnhlyzFJFg379yHFqMZwA30B/AIIk+IO
s2xr+IvPPALELlDuAb2dc8ZwN1B3mEYK0TipZL46k0mtSV6cixaheQNoGYC00N46r7b0tIW8ge7Q
d7wpDbQD/VZfljFFcdjvDwDnV0ezDAB3i3VfVzBqKmLw3fQPTY944N9wRB+/y2IfkU43at0rGSZH
xgv5ml5bF/lVFegY6k/u6p3zCNmWQ71yN3/m/T4aXWwmb6j0Mu8FhAF4stG018n7rpmYtnPv/7PV
LRtK0Fe3tCEZ5lMyRPS7m2O8dDy0PuhpvhXfbD/xtWMWo5Lxtd2V9S2VU0gqhOFxlUaFti27m8b1
/JxT31yT2/kEdX6yk5bKsUOi2uBpefcCbML8LMCuV2KLYznLUJeP87m0MS7w77CRnRpe3JsVptWI
pLOj/dZeAAg+8/O6odz0UXFdfUe1N61Xp9U+93l/nZvl5Ixnp1wmLh7rSEDwbEETHpy5TuFnwQhO
60BNkIesXZez+z67uT7YXNxcmp7aYF7GQnNHCcrcCpv60lD6IOm4X2n/Bq739LkuLrACZNMlBUUp
6BDA8oHiYXNrADoEsYQrL6hDsOgOflED+bqqTD+/seVCAbkHOQ6qpOhHLs6kktG2cdCjglNK78cd
24vt63xvggs/ALXFit/5LK9Etw2VKuQEqGsvK85o0Atez+bmKSjX9NlBfdSfDWtXv5HNCDIGsS8b
JAhtthkbH/Qq+gtdKSh94umRP4MjESkIWHSXsWY/1GOXdzg8BODTmh8Nlqz4gc+CA1BLAhyOER51
1pg5DS8nS1EsrbZwYaLgTewQzGy4oq0/ZgJ0+TA9mU954K2BAz55kydGFxGJWnaF1PJkdnr1Y/p7
gwsmO6aP9UV93wb8qK4VTz/LKGEQrU00TpE7n20dl3uEmjBIIVuI19ltRpxJgwdjNAcFVfS1d/0s
f/5ob1nWASdzAjFtPFV0Q8Bmzw7jXXc0nobNXGXPdlruJ689dLQDvhlXWZHnC3FxTk6ML9Jn2bjg
ZfBgvMW4c/c888DckwhzDcWD3LCdh4IIBB4mDH4+rB2aT7cT+hg4NDijoLhf4CMa0tXC1DmLkgd6
LcMMyq+9j4vFRbVpCM2L8Q8Wr6VIn0ygefZHo4sFV63dy9yBUfWmDxWU4p2X7K27zWN0f8mRR33U
gGwYkmfgT6VvHfDi2d1qyeSzPf3xSyyqQKrMMKtMKobyjL2f2X8Y+jjmVXlZRiJYl539dIt9tDd/
nw/ZL80Nte+EYBhqFxfuHuKSW/LgHDCA54HfzgYYytdjA/fdXKJZLV18ulr02V0QesFDLbGDXDG7
pksIi8bX7HnmNQVG0DnSZ4wj+emNi1JpsHKk1iwuwkDNpKhYObA4mTG9VyPNH7ciDQjzNWtOwOMs
Nn5dmBZoH6AjgR7RUCKCJP3pQ06aArDLAUbRKItt5BOAkLegLJuHZuqXtVzivVe7PLkWmHgwW/aO
A1vccInWgOZZ4uQq2+aHFpuBl6HQjVyt+WMm88v99FKDQFAw7Yo7uhXAW69t49nCF99gWbRNy4EV
kwpHOWnbthtD0u5bcLOh4qDXfk0Oqfy28l4/u+M+rHk5rz2g4at2Hdbcx2gqRCWWu1GCuY9RxNmd
W/hIyTf/oc3FWe1abaiTBDbVffeohd3Gvmbogs71vgDkbMf1aOLTVb4rhDrQGYAC6ulG6hwKQnwF
z1WBUnOSXUwYuVxZ1CchPRiiZxHSnyYWN3nrlQTjMXBARgcGNHlB0Fl76dG7HvczOQ5LfYbmf7k6
KXPu82ftU+SJKuAo6GIv+7rSaRKlhFTEHBFGyT5FxvvaQaR0prgbI60FF9G0XX2HZ8udrQJuioI4
akTWktDFBYRHdEM6H01BNqYL5r6wDNO4xwHtnK3ZBQxoBB8qfSRc0wA4j/MXxhcHddCqgbft+5IB
wIGKC9cjN5xVoKzA6kKkFmsHc94gJwfz1OLyYrV7s4DuINw95ILCur8iqG2Kfg0lc7ZNYQUbSEPT
FIPOmLY63aZV0Q624yDXbj2/ezSjqQpmfCNggLYvMK/HMcK95tnPV6YDco3xUuiGQoRgyfDBWQs1
GQOzz0o/JRfm2PKdOlDDB+CFrxz8T0z91FICwQAgAu+1nA935uQqQ5EhpI46Bspmd6gOiqU8Qg1n
//VZPH+MqA07s6ICgCqg0lk8xqHrjRZn0Qz1VgTA7PipscK3eL77Ty0sDrtorIpOJQBTblLdpGpe
+lVq/kGBueaTcf+frWYRrU9Zi5GmFLLRTvJsFi8euJq+NvDJccJqwJmoOSikzb2Y022X8r6BXglG
Ct2jjDEFh0sP2hp79xV8fhHazdHX9j7ZBifmFqFEC2lcmecwN4IEymD3tZP6Lfzj11Y+fUUfFrXw
EbWrAfNuYzKrUceA2PfqsKX1KxiBVyKj8/AXYyjzEBj0sZAUo2J/+vTyTueSlJh2M6FcqF6SZ4z6
vE64SeWTOOSH9JEdjQ14tx6tfeJziLGuneDPtjtAe8CsG6DuOM+u1NrrIGwFXXGMxfu6kRyo6f7y
kQIvNURKMJCOewbcOKeLrBUJnWbwPIYNyIQH6zqhL1+/rrNNiN8LADR8H3hqAEleqtMlXe/assRU
tuUPkfpcjaBGIJtsZzJAoC0rRDCysg8/M+magAWi0YHOLUbBF4siLatS103CFNHHTODn1w9O5N5p
QbNrUdNYNbjc+ejmqJAgNQFX1pAML9mFkkGjtZU6SiivDMgXehUiyzR2LuWm/ZFfao/oYZWrzEln
45izVQ/+ELg6QJjP9kcijFE2YiQggO9DD3X5FIo2EUP/gfvi1rybQkj1QqFBXwPKLKPZheFlGp47
KsmlN5FoaEmkAcChJeJK5S9sKAOVaQdd43ey2329kZbn/t0oSGzMWZYS9YZFClzJtqiSBEaLHtCR
nIcJB9htfEi8ceXkf/Y2gZY15s2KWYulMIhQSK1KQ0VuX/0oamOTjJhSkU789XpWrHiL9YD4Sme5
Bytt/sCy/FBMnq83awTCnz41ODBvbr/NUNbTo4C63+QA5IaqsAe9X/JmAreqd4Mv7HH79XqW3ur9
/XywNH+TD0FAzmt0VHtYsmpvz2kSjUKs1O3OknMAEDH9gpIdFOdMB32aUxuVXcjWHQAJ4ZXPcl9c
6IF2kWzApRcotxkEqpWbodmS947xGmvHuVcB5RweI8brMEdkacuMys1TxKdyxDCujf3nN34eOg6w
b3iFMhK3oHDaFE+/+ExBFwWDiD09zIkA6ny6XlfUzdgOVRY1StQP4EKY6Mpter4qmMDgwxya4uUB
6bw0kfcNeiUZ8kTQ8JqBmmFdcxXP+qNGiUkFTdSqu9TxOz8G3RD5mPmcTRsRKjqL7/n6h61SSfBs
E2v6KbZHtjQQYAfftaB4oAcT/1nxHOeOcmFv/j4f7Mm8MzNqSgxNVX5PwuRGD+R9g2hIwXLRfYNc
lhOC23Vjo5C1+foV6vMNulgs2L4QguEatxFRLM55J3nSdqWC0aaUB21d+ZWxK3VM7WVKSDuk/n2N
SUV8ROsHWd5PbKNqvS+hsVq09ICANyJoMFcu2K3v+rTb2cwIHO+SWbk/SeFDSCjV1Sinxq/6J2QH
oCpD/on8AWWTRfijmtnk0pyijktuVQLq0OpKzVYO9JnPwJzcPKSEyVB0eM/Sd9jnXUFGFqvaXred
ECnvr/pyFyP8LtDR8BoGLulFTFqmVs/54Kih4tyWHLNylAZJKlee1fkpejcDkjXTRKoHz3S6w2hi
GlWbeCqwgGLXRTNPeXXMn0xs6WnHH9wVZrwzr44kDaKcUJaZ3w680qk5VbFYbo4F1Fwx7xVlo5X5
lV3lFyXDPETVCm/lKZ7tYZT4wb6KJEIHdza28qk9DDJTjCJQQLK5g5zIAR48LHRT3HBNQ5/cIKBk
qVcOztnegM2ZddOCzqqGauHyzTUq62VTQw19GgPHHUPF/NU+EIR/T0wsUomONw6lHCY6wr08QGJc
hXbdJWss2vr8+j/6AOCpIBqFSB4hBTLYZTdIMbJKNSA2CC4377V+lGF9k4ZsI75bhxkU13373fXV
i/Q2F6jzsliJvXCtsHNWBF1+h/kdf3CCRT25vZLU83fo/JmrTA8olNnZtjnSJiwiEjmR2YH7U9o+
aUKQzawmNGcp1ft3sFHdBqGqh1H/xQMHoZ2bAZsLSnSMW/otJjOq25766r6w32UmM3Q6GxFWZQAK
6GjupoA/1oSm2MqNcAbEWHyRZTCJxNsqmxJfRDVQ3x62jGahw5LABikN6Bxs2/Vz5XHI7pIeZPFD
HtcDi8BYH5o1D4py3GaN+K5qB83joIQtg0Qfj6bVbST74cps7Y5eHoXlt124YmrkSZOa/P2xhage
0wCYnz2D8hjrQW3FA2W3Vhc7m8JY2lwc+ZwnaSnmJ1RPs0sDHg+z7g4Kj3XM4rVL8gzt825tZqh0
AfVByWKxOT1SSMwh4YAYV/Tenfz22nkCfnNLLroQnDKyAXvkr0I3QXmETGIeNkaFDMNei6dqtTlD
7lICZCO2vS4DaJ4FVZf8Ylj8bgVasUjP0GiGCujpsYOQQyUqCStDXwRKY+Bs9eHXIcb50wPDkAuh
hnk+E+XFJbCv6Mah0IXBYssnl/TaiesN1HZ950aPZwGwmSLya4vL3AUdyBODi0WpmJkZ+FSAkFW8
DuOxyytfKV6+tvGempw4TXeemMay4CdQvLIXeyIpmcGm9l2IaIg8TBJegv/7D+Wqui0eZzpYZIJH
47ZHrxk7BITxZgwRkhdO4EDXTsO8ni++ynJ+p+JpS21ekbiP3b22nWlo58bYmo8+O+fzihEq4qIA
buBsWlwYCSuhC41iu1Y4EoxuSfba1sY0RiuPdsWQuQhXoLwBYAZSmTi9gPj7LtnI3QxALfbNWwvN
PRc9QDvso2kWF0+hJBbh/1yKYxkMa6K859/EwHg30g4PJQycx8U3SRupF1RiJ7XJlZ7cJt7N10s9
66JYuGw+GHi/kj5ce73ZthqiJBJzflOCExDM/2H3u4Ms58esLgs4xt/ijzq78WezQBXPQEKEnmfr
6g1dskSkMXlOIRANNqIZ1OzuyMXE/EL9G5vnLMt5X+kHk/Oj/rBSw1UoRsCbNFZvVIFamxk0G2Ij
r4AmwNzmRNconyd6IDxOwl8dQlwaX2SqZa9zXg11GjOTie2o4z61h7oMV97mp9vlrzUuZ2JLgwzG
VNUkNo85tu0sO+D3mCp4qkMPKkTGm6P45u3XRpfB9mJpS+8q+kFP05aTOBkeTHIHzEMPJ5OsgVvO
ferJjlnyyBpGXzuS40yO9pvaq35Br+tiLRI9q6AAdIpQFMLJqCgjT1kmKowjR01oBVGhuKmDfNY3
kRFI8Maw2P5Uz5rk5ViEWpQ8rfvRszxpaX6xRxujL+g4m/fumHacnuksrRK2UWvcq+HfOYjzJXHq
uQHCmqvPqAR7cKyLSwScAZQ6XVPEBmueJyiblPZGiGpbe98TIVd2yhm2DTgvDGpDMQkcpFAYX7aj
U8NmFdhylaj+weFrsqhAv1ZDYer6J86g2Gk/ylvtubmjf5jEX+N0O9+pMP+OAANtFVAbi8U2pVUZ
g5iUSBtzcGZAnbfZ6xaAZ2Rc62jOVYvT54owHqkuthNwHBhfPHU2JnBBJvWgYTnja9l2Bg1auBPp
Op/4HIYtLCGkgY4qRpPAnb6sgWmjXdiTTFgsR+2VSG07se5ySAt/GscYGPFwoIWv6Qd7hMqesvJG
z7ePh6rpDG5zcDCgwXu6zEGxDIGPSUzlNWbVgma4QYoXyBY0NcpKUnLuAE5tzW/3g/+mkz0VDcSO
4rzbaVURJsV9la51tT5bEDghUESFEzDRFj41MrCS5/XokLjVL8QoNzYoaJrRuqT6N4WtcWOfe2sM
wYPEBSLCaAzC4qmxqUuUWq06GguuePUxM8zi1ikbY42t6pMAGC8B0/4oZILJB23vU0MuLahGXfjO
Oa/FvecPaLCHLKh208UM58mP1vXXl8JnS0NZD+EpDjzAGYu4JRGV42RUpXEjprj0nkyZrGyH/8+i
/jKx8JU6T5iqdzAxc+9ll2Y0bk24Sm3jQQMBLGerd/iqxcVut5J+om0Li7YT8B347VEglZshzo5k
p0IJJL1Zi3g/uRDmN/fXIhebvkNdkCk9TOo37gZIMID0GSKV4poAMfQ34Os6dsKpN5ntod8Jfkhn
xkCd7hSZW4NMM0njfDfPzlgvFMLh71wl13yzRsk6l6jOjGHYCkOQGiqd7qKE1bd6QwC1obHVTIEu
9x4lga5dtJnwq+5bMbx9vSc/udwh2AqpRnh+iOtBbv50cQD0VGph4WEavn2jYirXDcgWqfuOHxqA
hvRvvA6cvRqCA/FftZ3//Tr+H/JWXf9cVvM//40/v1Z8EowAFn76x/85sldRNdWP9r/nH/t/f23x
t674W3nXire39vjMl3/z5Afx+/+0Hz63zyd/iMqWtdNN9yam27emy9t3I/im89/8ux/+19v7b7mf
+Ns/f3uturKdfxvBHf3bnx/tvv/zN7RHPryH+ff/+eHlc4GfexAd6Z6ns594e27af/6GC+IfwH9b
c9UP1T8gybAjh7efH7n/MME+4YGVcIYZvJdxy0q0FD9mqP/AhJA5fziTs2hzdtxU3c/PrH/MmdI8
Oo+QBmQP2m//Wv3Je/rrvf0XkN/XFSvbBss53aXYl+j7e9igBur8cx1k4cqGXJtHnzIDiC81APks
KtcKxH96wJM0/FsDzDae8aciyIM2dG8GTCYXL2nQ7A20atZQx6cXFKAIKDK/M1jCraJDtCRxL8yu
RbWUQRXLcu8ad/TLpD9WV/VBXamhv0O7/jqd75YwbABwAk4KysvenPR/uG8nVUWBoca6ndJpwiyx
2XUt5QUKuHVoZCYkxw1MgCKivcnSqgssQdf66PN5PPsGIMRFQxENPn3ZYmkoR3NPyfHkexXSipZ1
UTeR7uk4uSswj+U7xlMFQusvS7Nb/LDWdOyJV+V5C6FINRDppeEYvkUviXnTgmCCjdWKvdPr8c9n
+8HeYk95lSgVU8dbpEaBcRmrQJEXy/pwzv7cyR937mnA9C8jgEbCjeugD1wYqey2N81B0SMJZa7f
m9xq4k4SzDqoIxXB17YW9dCfxlCmAO5gJhQCMdPpE9TA6jtxDysaRM8uu5K4/lAL5Z6VT8rggWeP
J023qUYHTBo079CftkekVbIVtyvf5JMTglATc7zgIYUixxIFR3WzthkvncgGqguzM3vkbhEmAy7M
uw6iMHZsH8poHeTyydOek0aAF2eP4y3TYKSUopUidTA0AznnTMELHUEyuFZq+2TngK0TmCENXAgz
adnpc26pRXFYGXoRRhGQovAbtvIA1yws3uQwdZaWJNQBa4f+mA3us2Lr8co7ms/T4mRj0BNeG9EG
qG+XVSfJCjmo88NyIbEpduiuv7T7mTZs2K330z853CfGFufA1ZhhNjaMdcqFg6Z92h6GOvOzvNxQ
j/gG+DlWlneak70fhhOLi9B0ghYjdYb5JXnXiRMlxXeT/WDqsyyOArT6nXqRmXrg9c6K4U/2IHoD
EOTDJsTjNefPP7ixghdmMygcK9VvUF3zXe+hVX58vbgzG/MEkYGtDs1pNL6XXqWp8yJFX0BEeQ8e
8UoJcrB2qeWKg1xYwRpQ8gSaBE0BjDifsTU1CQdYshNt1LA2pP0hbbKoHXdfL2Wx08+MzLv0w+NS
6tIY3a5to0zWUVtVW91j4dcmFs5oNmGqqBaDcB0IdUSepya4Vvxpwqu3+uD4ZVWBcvq2UjWfk7V5
s8VG/2nMQMXhXQn0jKxuaCaDgky6jbgFzEjzZI0vFQEBXxta2aNd/pr+4xywYVwE0dE7hhpF3MVu
05xh1LW87yNTXJC2CtKkD5j2+vUDXGRA71aQkMNJzEoDuMgWVko+8Kx35Rg10Bp5nQdbh/4op3Bu
MXR3DB3HTWuuvLXlbTYv7cToHJl82Bljx0qQNsIoeTZiwPsxTQZd5U0VK6tZ5Sc7/cTUYodkIL1R
3FQdo0K9ccdtNX0z3F9Kxt8ja0xJgMEVJIlzp2jZySNDVnk1kRHH1L4ORuxkWnEK8/P44M/xvIC0
+GBhcZIMbZg0W6HQvVbE/UQZGM+oFpWdddPIaa0n8rMpuDSHehMKGfB0aH8trqjEaFNOU+gHg11n
8BACF8mwHamFAj5lXLcgBCP5sButie0VU+M3hCXUiwq3NOvbkUoTJ9HqhuLapRLTxIwxNPa7Kd9i
7MrY1RWcc9UxofmFgJC8X4+pIm46bMIJmaPtyitulYM/GK6IR+bW3O/UfNxr7ZDGhaoOe4qhMQQB
rd57F6SySjz2siz1p3rEOKRiZvlzLjoeuIODU9Pj50F+a7zxbgQ3KCn1O64XXPqjVWU+pHhQiJal
ZZDL1OxYUGZUTBuzqbWQN2QL4XN2qfXWlVSdC2VwQPyQQ/rgYSB50JXDXUeAWAA7p67UARi5NrIG
3lehPufa4BuiJ6jWl6MeO52Z7FzqdhFDc2Jj61N3p8iK7pkzFFGnOfnGGdrKDkRfm244mkqbb9n8
7w3PWONtm7pouodSDHVr+m5dz9ogvPQeEwBGkis1acG5LKl9yIT9AHJ7IBKLkdchBgpszaekKci9
aIbpkCW8NYJScsQ2NsCMhxFSOFvVaaewaczmu8y6JiRjpR8dy4FKaS75H8Lq1G+eWhPue2Nt+ZDe
RfND0ZpdaWNa0Z/cTL7qSg8K1rxtDQTcmR704L32XaYMN33e1v5AKy1SjMG6KGTm7ok0xr0w26qA
oy75Jk9I3ChONaPANXWTm022axxwL/NUk/vWKOnVVHrSV72239pFY+3tTHX9tsbj9Q2XoURVoUzm
lxjvxrh83UWTNw6bvGgw3Qd4VMCYlWKIZ6KXqWJWO6YneBVT6kHejTd0q2iJETq1LaJpysuLCvsy
BKN/vxWTbJ8szGOCO2NjTqobm8QRIQYM8xccQtOvG20CZk7m971zn0xdvWVJKkD6kqp7ZbShjq01
jQTlTaVMV67Dal8zON0kmLP0gmpyHlptsm4TkNdovplZQH9k0rgFfR1/MQug1I3OqDRf454TVICI
dtc9E2QAfU7ZIVPO+Xg16o24qnQhD2MOLz5NMr8aXVk/JEXm+nYzVGD6KSZnBFSrhWRNaljAiNHa
7XyIB6a7mT4rFMpQYbQMt+yNNuj6rmk1sFYYoklC7DjlKScOaGx0o71lk0ueszRRfTNRX6qE8SOx
BiWuK/wa257c6xrglusioW2IvfWNgWx4K7TMfrGnie6pgpmGpDPsIxLC/DZNnDQwHJH5RWWD9g/s
fO4BsZG3sUvVjFlmcBRSa7vcsFrjCC6nEqvBaQorpo9DqOMu2aSCaW98GAFlnNU1UlkVgZca+x76
kbd5RqE/7ZrNpZ259MLsuXcUeEVHOVYQakG8fzChlnScaKJGpKj4QZgYzs+LIrnKc4cEPdfzV66n
eOu51O44nPB3bEN6qASUrY2k9a6t3IzsMpkOpsg04tvMnQJaWuBSmooS+bUhLxpdkrB0GNTsJZW7
0dTpjextepCDK/ugthvzUqZGucl1J/fbqS1BA1Nl5lGD1vqW2VlzP41G4hPVcENRiHZrDIoXOpna
XLqFq5aotwGG4BQq2Thm6hzsSu0jbdKrXZobyX2WmvpBb7Q2skgC3szJajeGOhkXmSP1g1I3F3oJ
hYcRtYddbjTKI0CTgTLVxb3ZdGiUIZ66qqZS/a4VpdjphJGD1tj2i9pNcG+u0/JAh17ngadNsXUp
HVPfHoRXop9v/nDr1H6qk17xRV+yA0CT3LfBexcwYWrbsZJKBDYRCzME4PaO2eDIXYOJh4Nql73f
gCshFmiCbkmZKRGeF0CHPSilwWtuXGad7lwAHwXoVN2VR5bYNq6pfMqPINRkUQ7fFaWDbT3jO4DM
JpXGnlCeb9CKMAq/Hbw+6rVG/+Zi+nlfVnV5Y/asu0tbV49HMnn7gUk7IJ7e+9SduosJ3i7KbCcP
so4ke8PJyr3XDOUeRTDFHzobgFqV15LiAkvtXYc6ZljTIvsxmKLEgW+1IGuzdoPt6u2q3nig4zDr
EXo8UhTIphidxrZjDZdP29ra9UnngoKwr6JBL8gPwJbdiKhqe+BEXKBxlWyVnsBNyJS2typNirCp
bOdm9DJoJVQMjybXyt3g2uk9kKgNHK0qXyZB8khSRT64xgACHrt3g8lK9MOU19YtF263rbvB3ZLJ
7Q6MjRSRNWZ4YknI8Oik4LbitTZseMp4THVtA2KswlfzHCysqabgknCjLG+1OEkMgDcyMDfSZDIa
DM0lekzrzjpIy1Sue7foL0CVXGyHSoLGsmd1ZKXUeEaJujhYOeT3iqF0g3wyu9IvLOuGGjUBItMQ
IVMHjith7K89Y3KOeqIqcapZyauh12JPuT38keGfDWqaEEVkqfk7E7UWO5XCfdpZ07ayyRPp3XLP
7N4IqT2ASV51mgciSjequKIPseJ1zqYFi/N1TcqBhxDc1S5TolVIcs1Eu6W00VCQSaoAegTdsW8g
Hhgo4CuOmsqFaN8ARY7LBrCpQ+Ww8lGarvktKYzq6CnZzPdvcxkTq02OaFOZz05ZKJeY/OhtnAq3
fxNeXe48IJ2iiakyDTLLAY2z4rwZTH1DBGCBuFSz3RAlcarveKsrBy8lHgYB0sZCFUgrkzrI9FKa
PvekM20MbTKzIDXctw7sjCTs0fPHZVWVO2OY+rdO7yA7yNq8pmECsTUSIEcFZJ04mHHrS20E7Z/V
Q5qdmmM4MEP7ptVF4fgoIDOCMYSq2uMt6te8ssY6UEtxL4Sj4OcRIR77yUbE2HKm2mErLBYOVk6x
HqcmY5wxj8UNleJ7IUX5B5+mmQ9gZPV1mjXTS9PLTAutCbBJv02xw9HmFoaPl29HetVY7j5puBC+
tGrR+0bf2lbQIFjB3Sk6ittEKM6jJ4sOLZemHm/yOtd/n/K8vB7U0vpd1Ws2Bd2Q5bU/EjZl8ZTV
LthL1DENuiSDA+cdQViv0qq7Hh2MswCIxMcCrr/0rnW79y4Bj9s6ECwGbU039TyqK0WoQWdzcm2U
ah70iBySANV4CTq43sEZpr0L9UE7tXaTabTbzO7yJC4qc+hxc7k6DnTFyHUy9D04f0yBTVFZiim3
FcXS4MYszsPG7BUau5pC91rStj/Q8fGKAI8bQqdFP5ag2hS68yLsFoO/FulLpHeVxNBvlrRmEklX
KTf9iKBTMyT82ZAUEH80ccGgM5Xa/U2p2AkY9C0EBkpl0mxvC7xA7CkH4+5TOY3Q3us78CAlnNQh
nxxtRPxKc3crB2O46NtU7h2E4gqCkGK6HhLSg3WMAY3pF5nivhaDSXZKY4P6wLSTa4ZYPmCSgUDG
LBPwbZdEo68QG6sOsumbK0+SbIft3Bt+KjSo1PW2vVE5Aym4mlEWjsCJ+0RpKMOQeOJtGJGFFWli
VJ1IbWUmwlJUJZAnpetdwkFAWrPicCWK23ivTCGvQzvVD2VrpDnSlWQQV0XWengWFmLSbabKWsAm
4su2V9rAUbyxjwlxFSeYmOFgdsNutSKeKrULRpsl7bNeeF2213OnBiffUKUAx1dZzbYdkf2+9YDl
HTgYpGxalpeTK10S1qLpfZLKRvqWkjhHezC46ysOtTdTT+VemuC9Q6NH3HeCGzF84ANVhRlByfp5
aExjN2Q1wlTPuxk0aWybJNM22izx4GjMwQB7jygfSdkBIBLPF4rRxWVJ5Z2H14h4ZZYzKIkkKJ0V
dZxwjBlRMTSpr+OKCR1O3hzHQvphDhq5TJLE6YBDYErj7JW+BnetqiVqPIGt+M7hQu60JAP6Y6qJ
jhKQlpevGe7PNq7yUXtkVaK0PkZWzNS3mOt+MxCvBRhVAfMHH7npj6MDTGCh1pfKAICloyCcs9rU
zDEzU0l7Z6FxCyhU6/S3uidQZ2zssXR8PbdyG9+3FRsV8YDv4bwE/8vBbJieQG45Ej1YTIsWb92p
OZROBwsUTGW9VkY+rzoASonpAYA3APFHre20wNEA5GTaCqp4HEF0M+lQQxuKC47EeqUkuWwjvZcG
PlhaynCb1cQaBSMlEXb5RpL0qRjaG4Pb3/Hs7wpW3uZ52visFw8peKC+Lh6dlyVQ8ED7w56Fj0GT
uKgdZe3U94YxQjzaDQczv7C6702zMRpy+7Wd8yofRnEA40D1H+AmsIeePs1e9AkYwko9qlLMCuh6
fUVEccVSdYfOGDsQ6xcLvXioaHGg/AFuKVRhz9hZ04J54EnV9GgAYloRMkyzIeA4el+va4F4mCtH
p3bmCuqHOlg1kqweC1OPmAsc04wI0J4wIu9jFlMGRjAelXXa9XnrnRZ3YNOEJsssy6KhJXxqs1A4
GLy7BGuDSYBVgmrDRp/fsT0yvXCmuphHCbNXdpVc6mtNz7kXcG4c/OAmeliA/yzepOwZ/b/sfVdz
3Tqa7X+57+zLHF5J7qytLNnyC8pyYEAgQDCA/PV30e6ZlmiN9/TM6+2qrurTZR9skggf1reCo5ae
mb+j99AP5WQJufkGycdLt1suoRfe8IcPGwPGAkkM+qG1SfqspO44Gq3wf20P3h5+VcfF/1Vd8G1Y
KUv++SH/Nc6a14HGVVzqDi918Vvz9uYAVUtOdt4V24Z5c7Vk+KAlBsX54qPkbeTu0oazXoqwuUbM
F8geS/IH1C2rJoxsoYLqmtLboNWKHHeVueJL48FP81Ln4IOB4OkBbxZnoZXgP++nT8jtfo7CwtsU
9IgiN3PIrWNeaHj396Wx3kDxPG+H+SVperMyYGPSIRtSot+JM6mQW6BkqXY3fx/kj80z8aFXQOcW
HFuMh+/3/mEsUcEHCorGDanC1Ka3gXmQHYdLRflTDFclo7ikXgrK+GPRrwZdN1CRAdqgCm69jeWk
ZPcK67p9sMFVdOGLNdu93aWXFK8rYiiop2D/gAIESg70cwtM/f45Y1wY5z7iHpyRFvlOnRdHdR7P
gFOh07Du4kf2i4rupuMnt8mj739/zevtezX6ehEObuV7hS+8zRQEkC6JwsskUlwWqPWH8kbE7Pmo
pP4+5sobcHnkyEUTd2E/heBYrPsaFi08dwwwgeJz/VidZriEerv427K7QYKb/e9G89z3L1i3qu7d
ZJmu2bztDsEpPtTP1g4WSSm5vigF/3NxvHu29ZkfOdMYWIUVbDSw101x6uptDa7IJjnDZr5Ku3vn
iT8k+fzy6yn/P8fq/yzf6//+B4npD4pV2n7VFXvLsFr+/D8JVm78D6worKvF6gMi4QBdw38SrCLv
Hwl0GEsFAV/T31Ej/yRYBf/A/4vmHk5BNHtDQFlv+FXeP6B4x18A4fc3++rf4Ve9nytwDsNOGuFs
wF7tIq/s1zp5s5E2vrRVUyho2oCaNFvHBF1wnDgsjI5tFDaXVG3O+/Phn+P5yHdAxwrJV+sTvoc/
7TRXDmha42YM08UboYPx8Zz5W33lb2HcnbHzpRXxflBQUVCDImYOzv1Qn4ErvaqjSOLJAh0QnXps
yAr91enwP5sEmNaXNx/+9nel8pbz46z2Mg+k82VbgZ4OnwdI62qkseCxFatGp/55yoBNtoclmkT/
sK4NqA5B2j1Pj4CUbrzbS4bvf47s4IDCPAP1Ae91HZ9B41rHgmFkM9863oG7SIbnJgu7GKpymV94
ztUb9Re7B/S2QFRF9htoAquTMYor18dVV6fkHHzuHh0QqJ6bL7Bw6lIDyVt3B60w+i/iYiGzPqsw
MhbLQlWEKcQSLb7aSiH7nERQOnf1VQ8fxDHrrhaLhsV3juX8DEu/AyDZGw827PDzu1AQvF8s4CJi
bHiuLHGCqG5AY32/jRe+hSSbEe+YdbOC9MxiqeXyY+HBfO/CC16Yvm8q4WWoRbmAeYRMFFAsV4+Z
0Jnh/Is+WyTkYOV6Ck0OvfEMr1LwAlnWoD8mVPckDXmi8aUHxWtc/wBQQj3cbrB5YYvA6lldUZO2
7WQJuGCjQqd9DGhFKbI9Ih2K/iZoyKCbNDYL9gfZaDMkPAWOMw1jOkC8TPsssYjn8rxoOI28p8iW
vOK5ldRB1OVz5fJJZ21cQ6NyaEsyxxGahBpTbRs0dtN0eK0Q3QIur8Z5qNPBDLFdb3BfASCTDa0Q
aL9OFmqGEh6AIa/RmZo9iyJUmzIwgONmZtXnqXBk8YI+FrqYI2+K4lPZK3u6w0XNNi+NGOmcGc/m
Ly2hVZVNDal3RRMXM7oQQeH2P0hZjl6XEqQ1od9cAXXBQzu8q4HJ+10P3k04jfNNZ/XEvrIYll+X
F+DNVHdQn4YRVKeDg9zTjMeDW2zqCmy7bhOXeOGbBuzK8cBbGm7RBZAaKhhn0nLnKs9FqEgQ6Xsp
aCP2VRc7CAv3TUi6PU/c1pA8mO0EYXoS/Zgt0Jt+Uhu0sjs97kLTt+AywDYVjl0ZGqfKsnbU90r7
eZSN7LFMWnTTZzAB9SwfHEvS4gxAMMHv83s12DnjYtg3Q1v37W7Esxp0oEUb3RpwdJsdqevI3jYQ
SdFD4YM4CQwc97VzwiWSxzM058rwETgbN7saFHD0Vn2NmO42tJK97BtoYFs3kFe2ZLVvZyUu9IAi
e7hIDiLnPWDN66QjPYoVkQwNQx58HZYI365Mze4ayqPmLrEteN88Bb4S9Y4WLufQUhCZIHwPtw51
ZVt8YJ+U4Lb/lZfebPTW9+euU4dQuPN4z0LaBT2uDBwJy+mctGGr0qopOmalxSBDID++2wXGzjpq
OY5JY3j6TEfLHqvgNpaSwPW7by1WQqJZUSWctJuBccW5BD68qCjBDWMvjsS5/qMAFBm+NlYRme+z
VbvAAHHqTByU/tHYIk7R/tBVgauSU4ARN2h0J1XuBEYjM6sf2NT9cEI1ogceYC7oF6ph5RWmYJi4
AfpmftICDYvbsW5kqoSfmCgPCzhkvlBfjzWUxp4q+x+iJXZi5W2j0PZLMT3wC1IZVZ16celQRw/N
wEK1l9IX0VM4WPAxzJyJ1eaMBkTJnqbKcaomJdp3++dhdIf2bhYj2BleMAuwP5Jioq+gdBQSRIhI
wtLL0l3C0lmQ5pDENiudvCZWuQ9DEz+Llvcw3ZOyhwhmHLvBBrpR9n04ZrxwEm4fYt+SCq17H1q1
cUekFbMqAxJo4jgtfTR9q6w1iVVXWcxBD9aAyj0RotEinAp7ZdMghD7IClPYfXBkmsaNOcnYhWY5
FdXkgOcL3cMAb5pyboaxhW1okmwmJfvUYc2VpawnNeNuCfQ9LmASCaaKW4gXNoAg8K1u7SbYqjCw
OElpWw78h6otLfHvjCY2IH2kbyz1CgDF4qCkm7l1fwatZJaCU+NYVTBC6UL0blPm+zZdDHcG2ZE9
L8e2ts+q4mH9yVFg5fX7Uk92PQGMlgnkGc5YYxPaTKDpV21GZiYFDDAm6Wmznb1whv2zIaqG41Mp
416YYwPVimgOYUGqBLZn5ViP3h3p/VL2W1rGFdF3XTAJGly3HoB+L018K0D7QioTYH2q1u62UyBK
Lxt1WOkgk13rdrdzORXWtd+Aw4AhuioWqQknj79a9lwh0xEzqA9nirnX1xZa7WAFxDofjAW/XSwT
wbOhCMskA/Kln/upgaMONXBASLXfTuPe8+si+Dkkko5XsS0D56F3gs7dd4WqgXyPIEQmhwoX/+nQ
lAX6J+nk9eUB+gCYOQaW6Bd7IjzkNnHmUd/bxFX9d5P4yroVdETyNNDPKm+acLoey5CzLJBj1WdS
ceuRCsrLF2IUOTNXjddJ3EKHPQDpC3MlQw3/s3b8avDpP3lNLZ+ZQ4sjvFP9FCGBP62++exzcw0/
QYTcV2PV9GgCCkw6j8SQOYPNsbH5IMFQKUeE0qS8P7WRP6YuR5Kh8kJKkN2QVEnOiyavvdE7znoc
6VMkut6793qZ2F+4Zyn3CB11Yp+J4OQIhoS/JLkiGbf7vLxB7zQKL+qqdLALL9m1xjR5VTv93p7R
KPCi8mrQUm5CpnHbDUt+jOd+uJ6mQUy7aoAVNrKJkBJyCGkj1U/4CQLkq2trGykraV57d5AW9lM+
1VduC4BezNQKceR36jGQ5bThvVcMLzaPa+dayHLOh0Y+Waabf8a2hdxS6geMv9rG+zr2bnmLfVaT
z7AcGOmPpAUp4NYsbPofoZhs8+QGzGzjOuGvfsuDvUFvfueBQt+fVWEb9snRQ7RXmpora7C+g3Di
T8c5NBa0rehruGdQjabo3gIxfssCFZAr2H5V6OTUrXliMdG7yRGFiy44yFLPMfax4GdfRq25bepZ
gCUlIaE7D35DQ7Dn40if4pa45BTUsX6puxmxypOwqgyWb7DPYkvJsCuhNYRwkZ0bXuME6c0x6m30
l1VAo5Nq+TDmQxFVe62NvBpQVm/4DIspdF1p4gtw00CQAjGjjrvPxsXPTbWD3j31GgWdfFX694KC
1fcFHOOoqdE6qe+lN3cB/gSAne/hBGFDCncGvXOD7laA9zOnbm9RDS8uuyoPLMRGeeILCQdTH7SA
XaRssO0KV2Km0+5sW/GXKu7NdKpch2KP7HRN/B+2HG1zJ5vJLb/CkiuxHoUz4L0rLjw0dOAcHLea
43TB8TO3dxZuj7N3wHHrxZByksgzzj6sY1CuMrAz6vbnEE+j/YNp16CwCqAMHl9tr/LDrwW1DEJ3
hl71Q45KCjbTKQqmYXazEf8Uuqm3NNBbMHkH0Y+Lr5Sg7rZofWD/aWepGYySJJoc81h6ksEgQuNY
ZFPaixLU3BSNp7oOswWm9G5YwUsfRa2Wej5PjRlxMI3cnjt0icE7Oep4Lppt3Pme+jZIMk1WKgXv
py4zpHRukHg3MZRvpQlSZQcCtC9Q6GrUE5YjnTtKuU3hLT43yX3EWxU52Shc89yBXRjc+lHpUvAa
ykkd0ZIkW/g92sdpFt5RByUlX5hNPf6ogVKNSTZwSeYxtwt0cT4FvZg1yzTKtrPGTcTKcb4jUTCl
WlnOjgdK6ZzhXt/BgwdGdnwTkGpOMIm5oXejDRJHZlXgc4BAFJuxy2nc+q9gxoFvwz2vVDNabCp+
hFmDvHEdf8x5w8oO2emovMRNSULpwhYem4m6saypuA6cQZplIRAzNymAEJHE2x5aflglmb58pDLq
bHjbQXiCEYNoKHODigZ9ZbTvdz4vkvHLPM8O2oV2x9zOP862UFe6F015aNqJWiIHdTMoczB41Ln0
huKe0J59tpximo9l4opvIQwqh3vgXo31SqMBIR+oB8N9jQ8e7yhvNPpBXXQdjuV4HqjTYNumCseo
k9IBTNcuA/1O3dlwwnNOCEP2T7Y7J8PPWNNuPA3WLBPQECLJ7qTuA/eJwfz0fh5FFaGMHTorxcuq
thNwgfZEIt3II6XWSF4LB08CckEwT6mahhbuWVK57NZv7Yii0I8bkDxSBNP1OBUa7PT0ZuxNt4+0
JZ0NiDeWdQidmBxq4zg5WTiUYWHV6MMTNor+5zCOA06mpPMjQzPdo94ovEnyr23Fh24X6mbsauQs
c0zcVLJ5BpWFKvy2NGqGrwWpfe/O9QpiXTloyco0IEWP47r2jw4F5TxMK0c1Tda1JiBTKqcaqhqn
oENE0lBUarqV9TDOsKOa+KggVO3Y7P9scX4maLXDM+kG1R6UuaxGORozVvki15B7jR42L1nUbuoz
XBp+jmg70VMU95riE9lBdVNaXDpnxVQy/pjJqGCgLIR0Hupa4UJYsjCSdx08sRSU9q5XD7dgNdSW
STmLEpAAwgltaBGrbeS4HBNH6FbiVGwHENzcjDJS9aDl89r1DwWhrnPnR/2wT0bWuY/CLgu0EEVb
FGVegEHtwmAVhS9KjEIXxS5saTdsAn+252cfhNbwM2zp4ZfAWRuiOPUo1d1LGCaNf4WKZDDlUSZ9
He2w8wnAr1DegKSV+7ANAJvUGiQKqSj5PnTYTkKUqJxMZ9YgywnW/cjvjBnqFYahEdPtplPkv3qE
liSHA6LrPcKsqsRezjz4aCPcxXQUgD0cQYYT960wMukgWtYffSa9Ee7JgwdwD1C/FWd44SNSXUXi
SDvtwbGObpyyI+RAXV9bX3CtHLZNjIWfTtgzz4Wnka3LWvV5HlgEKrEpMp9N1tYARTi6s5VMaUEm
WeSWkmSMc4SpSYl6GJ4hp85MFrsFbU974yOoa1HtYP5pRn5SixRSpTSGUP02qJd6e67a5JvlNZGF
wiwJpmQjwTOa7smkHUQagLC0GZ1+DHex8Qte5zUggvHgxsZVL7C08YyH5F8G1oUfx11nQ2DkyuiU
FONUSJDVwEeM7yR4l5W7p1HnT2IPRhxVW4EIGzBZmPBxGQ78QUQ5vOmnMEwZmkDp1HqdA0dObiH1
0+8qn4PobGvXsRA9KhvzXJVmiJA6Drc+8JnnFmzzHQXj7IFqpxgfiYXsnSKs5++unBR1cRQZ1Fzc
H3UKLMYvP9mJKZ58myj4urVafnG6cKrO/tyTqI22re3KGyl8q//mGpnQ7ywKp+KkRgeUOHDFHPsW
Ls/DdGMhJDx6LouqVPu+MlGdM9rW4JNU/CtSKIXZoQYe1YnYxHfPXsRQ2KeODV/hTDO8gRwE+Qrb
Nw4ucCkCXD57az4Uwg4O1FHDd4ui71WGINyMoTGPIzziYVtKym0Xw3dCLJ0b/I36iD5krMCSEq/1
CIAK/BRs+770QDupeqs9WJVDd3A26/xb32F048FmWJ7qzsH10ykYpSkkow4ym8Tg0WoXVkFybAIi
kCE/EeQg9DIq/QgPN8Eeta1wlH2aPDXgG/muZdyr0MJ9rHJYzfcyNOPrbAgt7t2+7fs7lUyVOuDE
D1KEjCew6dFask+4gRZ+kiXRrEGEV9V91dg6yXyIyVwvR9lhQykqyOwiZCIAyJ0Rb67lvWaeRB1j
YDCMXScIFHkQwLgImL2ovRCSqBoWXKNyg/YgjVB6giDJedmxJI1sgwoTdKqRsy3mmZGAkAhRR1cV
dQiz7LiiTwOoqQ7CxoSIiY1MOVDtc6fSy7EYDqDWkm0StMB6ucXCGspnz6X27aSaqchZ0Vi6OPNS
u/5L1BjWg3wknGQHQjA3BgRsu/hEisBH1GuM+2/zPQgAbqUeGA3kYQDbIr7Wlg1yIGOcXcFpxTf0
2Sc+dc7cAqv3nEQq+VGIXizEJ+4PiGvnrtXtBIu5TXYiCBAymtStBls4suYA+fFgATU1fGeCHqa3
3MEh4hagT7bh2LW5drWlTlNndQ6y5b0EXkMBDjz/c+ujWsqAvcPlyJmlbf+03RGQGhiVbaLvHa3A
HkpBiIvdG2OQFxQZw04hvFkUgonC0uHwlVYydrCnR4AWacTco0B9VZ3reAjsG6YksjyIpdOYVCjt
T+jZ3TGgX/4GGgRzRI+h2/fMgSMZoEdw1GYbzLSirg6z7huw/WpcFFprx0JJX70+6DJew1ishERP
Tm4+twXFDwPrzg2RGw7amO+ipkCH8mS82m42+LjhC2hdcqerqX2AIqHKOYtn8rPXbQSe04CbpWTo
hu6jfprIJlQxV99AUmyObkwhlgEryvj3pOo6852gP5ExzOSiTAF5DS/ocetPprPZBPutynjfMEGD
5MEH5rRzk9r0+9quZ7rDA7ntqRWNBxS/io3ZdSjTAaPNUR+eijFuLdRpzQS4PxkJzvmpt8rnHjDL
M8R4w1UijHdA84fDyxu35hGO+m65UKTbkRYsC2d2rAYVQoOsJocZuesm45Xxho0M15I8cZlfvDhK
uLgPl2V05faKYhufWw+cWNy1opuxW9wjdBQCJxyma9E1JsyiubsikVVhZ9HhLOWuDCb8nJQXcXMF
hQqfeeqVVQ81RtCo1xKWLNTNazbq4mAIwFazgwWyUqmN33HfMBwYRSrA43wETXDyilQ11Ux5SuZe
X7VTzzdIuW1Axbcn176pZqaA4XZNV/qbuQ9YXWYWmRs2HEsDCN/OJh5jzwGTwHYmIFmVkuUZdhkt
P+P20wxQEun6qz2Etd6C/Ft8B6O0/BQ28XDuS+LA4XhQbZl8L0w4Pta9jndzj4t8lADSerDU0IJI
m1jPkdXKzYzaHCIe7TX4U8BlYegRy6Y7FIPD4hta4pxp0pGVWIauWpjGFDbEPTAKkBwzYeDIDstp
qYp2D+EWiP9SBhL3Lmva4HQC/g5It89iNo+gmyaTrMqbuO6wpwmvD6sjVqCZsbdGPtHPXUEjrTdd
JeofLRlq1AWwewINGitbu3lXgoSyc8kYFi84jTBjPdlP1bMr4kFlfdW0KGEs/KHw7PFpEvmEa6Sb
VYGjcaJyB2A4JBxR+6j8MVSHZNJ2czUJiLG+Wl4BZCTgvKcvLVwaRJbYZTLeo8gQO7u0G3MgtB7A
BY4mO8TqJSq6xlxh4WGGxcMjNAAkPE4xGV0JGx00SWDLnZS8vU0KlbABhUJvY4fs5GBOcw+Sqjc6
brytvHkSjy0h/G4aCO+fATmh3AU3V9RPVpC8EhRBUCJplsRqH3hxF92wThDv5JrAzFdALcyntgs4
NjN7burXATH1uD005czsqxbEcob7kTeY9ife+lgcB2XhlaKcYB1UVwmW0Rbwo7K/DyP4rGVq9a4C
vNtLCuja6gZgrmnTmjZ+rMC3LsH8BffTfmETRT8kTjr3m98Dbb4dA8Ag12LCsZNCXj+ehRSsxC0z
BBP9AKdccUp6W7rArXF8XI0hq+c+g0LCizMz6Lb6UpdQnfhFN8G9uI78ps0Q2ceDr6YrJ/u77hNS
ne12MN25cAvPBxLLWPtJD71r4ByOzJ4ER5ak0V3XRo13LBU8nQGcGdflOkvgnGi/0h6NkVtgQP5T
a5VoSQKVRULOPdoUYthYNB76aitm0Wwm0yddvwX6Y/t74inZPVMWedCLDE2gUkRGmB8RZr37WBoU
rVmlJwBHfVW68YNowynYWrEzFXA4AmAEAl7YgD6ygSEDHVjm1LFffWeF7IOtryFdSELAjeURjwLa
EB91E+TYIJNwm3QB+wTRdY+0WLdEeZGWvIcS3RnQbnuC4QeAZ/OLz49eNerkfIDVzbgrCKQGZIi9
4dVF28UL8p4E1X1RBs4JTXeO3Yno/SxKIJVXde0jA1EJIylkPToQFa6W3TDnDZGyvStjtBY2nJla
A4iBRhDOngzks3KesQsgeHmiMtVo37Vp2Kk2nLMJuwdSLRuZoKSiwkASEFCawOUMd5Dunk5mtOK0
r0tQyVPQzdublhQKztG/pWgyiKag2GnMn0fHI0mzKwpTht+DohBRD4yLOfoxpsgosTMwLXh4Ln4J
EpFBIQGHOBHoaugFQzeCRdOm0S9148z8BXulViL7J6cGar4vf+kh0a3WbA/icOCfe9tmO+aUJaDo
Cw3ahcj2tkEbB8iN+RUoFbjwNfJXDVrIepxSGvSCu3zcyBeO3EfrbB3J63+aF73zLnrHKlj1naGx
XdIV0ASGE3CEZuyq2z66op7KMWyz2sWVsb6Rkh08XEep8woYbs8p4hBnqDSraafAsBVQ6yOMV4of
vXfJXOHjnwLROcqTheiwooqBTztaRQkVSY+qKmq+uyD02pfIWSsuwz+f91+DrPrskC5iTVACCsEO
+wvse/lz0MCCm+X0HHzp9cb/xh9juJT2p0upRitG6B9Dr9reM2ewQhd4PuZcJU69TTTOtTa5pl2Z
tyrewCF6Q6z5AkF0RYsJ18P+6sa/peFQ1st5eWLngX5NvpEZvBh2E127Dy2kV1UKFLgFNQYun5es
Yz5614g7BuMXnv2+s3Y0GWVEGlO1OkNPbRu4PDUQmTn+5w6Ygxn4JSbcatn8etC3w63er+kMOryV
0tlQ+UCi/U+OGG4jwV5QswEMstMJ+CBqHUSZluOzSpwLYvyVScN6/HWuTYHKzI4aPO5AzKaHggf2
V1AGQbFFfrT+FeMXxlvTOX8PuNiChKABw/hstXahu5kLDvVm5u5atl1SgZ29tYmvoE0l39wc0uaL
2XoLyejN1vTHkCsSkm5IWeAugSErKCblfk7YJf7Pih2yDIG8CihJQMRxQcdZDQGlTc2gdNQZdyTP
27h1jtFMpx1t4mhTuo35OariVc8DRBwhnOHNbP97DODfv8BBqjMyshfu3MJQerNiAAEh0qTzNapE
54tlm69uLZp0ctqvf9/oP3iZi0YDRnge+q6JvUzoN+OAVjZUIux0piNyrwZ1kqS5sN9dGmJ1lJS1
dqABwRAs6eWhoC3Zx2b6NxOif+0xsIcCqT6GbCZ212azCWRe6JBrDZs0BAMNKbnz4dQf16naoSw/
T1t6214jSjCr0I/a/Q/eog8rShiHYyUE60csrd7SusdbpAaQO1I80aW5ROr98D2+GWS11FzAy23t
DDqLjLsZulcYf1w49T84/fAK//UYq2lvCJqUgHR1Bp7INiQGV1i4sckLU25NTv49txFDv/DcbAep
Le/nXAQpYuD0oEiBab9tfe+W+zJXcbFHpYX6pwanqLfNlS8a9HWrL+OA5oTkF8QYH75NWF3B+RwF
Djz13/+IhAYh89Bpysx4msBc0OTx73NiZQj5e0J6SPBxlwCkJSvu/Qh67tCuJdhE4i/CTXHCO7na
oSVe+/tqxw8QKzzP5/JUOKn+RO7ZhaPoo2/pObDYg28vnIHWFEZSW5oIuLJBqVimOPPRBnsyDsn/
/pAfj4KkAOyRsJhdOxApqLoh68QzRkkNXtXiF4GGZ3FhlLVjzq8ZAzz1P4dZVUyz58iAMgzT5XYG
oVDWPBW7Gink096/MC8+eiJYxoOYGPgAp9axnei4+THQS52J6ZQQkpvoGujKhY+zJtL+eqC3o6we
KIkqYBLwJcnMN/Eo+w3goKTOEG32uftqdk2XlV/irdzJY7W9VAJ+/ICwEVmotDCqXk18Nraz7Y0C
x6cYrzuP78xQ3g/deOGbrRmWvx8xgE4mRkmP+8vyO96cLJ4Po4jeaXT2WxQU35rFHBjOwNG93IhP
1ZW6gpXFhpmsPE9FOt79fWauInd+Lz94SwIwBdkIQO7qOQm4aJpzPCdqzucht1K+cUiKdXAERPmy
cLL5rtg1qL4fy1NIcrSLLsmSPqjGYCH0r5+wOhYqJ4lH8BixBut9Aa5MLSCPYEflnsr26wB/8L8/
8odf9s1wqwMioQ0i+pbhhH07lg+ufhnlJQvr/+Kz/uuZ/Pef1W1kwOQyCMxDju7Rvx9Q9fXXCFO/
Ro98U9/USJPfAPpFvYuYkP+wuv0vb4sf/wAcHfFCfLddZzWv6nnkJmnqpeJcxCbuBotoL078KVmy
N78i2Wi3CMxa3FuhSj/8D14x7MIgmYJhq/3LT+zNpB7hRDXONgaPkqeuvtEgMA0XYtlW3PPf6wYR
4Cg/PQcFzeoKEUbDpJsJVzRwPbdo4WaiAw97RODipZF+vapVJQ15rm2DHrhUu+vbAgtA9qkodqHg
oXysv1uwDNiTOo2R0QHXjsNQbOtNv6ef/v4OPzwYl6Ah9JAQfouAuPdTiLaOCz4dttjF83ZEVn29
tTJ6qjb0aQk+obfehoLcHtoXU1uXyfnHAyPpBGJIGDXDZ/D9yAkL23h28MCRsZ/s2e1S5O8+X3i8
ZZn9MUgcJLBIBM8d9uTvB4FLSCjtuPq98cF6OpvOZj9fzxncaz7b+0vyto9WffhmuNWC1CUmSzJg
ShatPvUtfSRg2tT9dGFafjgMPPIDUKthfrqeK6JMEjhXYBgVTnk9gP6nfgTi6u/vbpXV9nvTjn3E
UCHGF6v7F5DwZn3xlsEjnJg2a3N6Hd0subp6578E+2kDFcQ2zvmVswmOS8jodGh3ajvu/70chz9/
wqpsAxMahH10qDKrB3U6euyHG/gqZk184YX+yiVez5O3z7qqAaqRlsHs41nZwd4thyMM2ZoM5Pld
mJtsghTZ3HebMV9OyemExuZ22U3lVXK4VBJ8tCyg9YZwNl4SLGBp/e6ojtF3R5px1GYRh6ZH7ht4
C/z9w340wpKiiv8uqQTR6jrriGpsVTK3GViymwbOLMlwCelZZX3+/nBvx1h9uLgAK71q7RYFR30b
HYbP/tHNOMI50/gZFWMWvzi7ahfcoSHNv7MNomQ33gE49YZtqstC8+Wdrb/u21+z+roCYbWD8vHE
yyanr9l22Ps37bWdgqB7AV7788SALgtMHz9C2lGAZJn3n88bIwuZUmGX4bKTRvCGI9fB9CVoHv7+
Ddde5TiZlnFgfIySHh9xfaVQcJ8JK9yzs3Yb78xV+PUMo6SNDRZETjfguR9B+3lASXUgD4vY205d
G6Tz1N5Cdgp5+6VZ+0GFt8C08CgMkUkNvujqpITWDq0zuKrggyMk76d4dK76HZREOxR5e7mFgUaG
ShNWAmLTbEHw+28kGvz56t/9BG8Bkt7sV6WySz9efoLof/kJlJ+XhQxh/2Gp5ZnJl+SGctNcOEI/
2Cffj7tasY2jMBmrcsjCu+iADttjmdFNeIyfxGHO3SeF2Z4nX8a8yzQHpSIVAPKz8hhd2K8/gP/e
/47VUQ75Q1vDEG9ABwOWPem52OsdQajD/yPtvHrsRpIs/IsI0JtX8tqyKqlkXwhJLdF7z1+/HzU7
o1tZ3MuVBv3QDRTQcTMZmRnmxDmhcfilCYeWpvLHIdhi0oZ5g4Ep/FHw9lm3pkmTot7rZ+Y30wx+
R32O9/TEn677+/+xuN+WhCNMs9EE+JaAmvDsY3QyPo4nx0NFaJ/soI9ConNrLG7dm34bFBw6XuKi
yo57kBXle1t5tIvomDraOTA23p7X1zGCMA7zb6RljHKK3R0QCa1tFxVuW0Jb5SCTZNQbt8WaCdtc
EmmLAPPVCOWoFU0FQq1fkAseaOeW6bG/+D6LZAJxMr0apntfHr6RgHagvLR8H5A146fkK+CI4yI9
o0qH5Ll5bo9b8f9K9uHAiMJsL1y3sApowkPWgoFkAMXovThyp7et5lnfne/yPt8tGlOIML2rgC5/
Uj9l/6Alu6Mx7F1f9Nq2XtoXvD+Dz9e0Y2aYKthBxwpOgy1aiNeB3ssVCl7PUEbulzBDeMz83MKG
ltJdDWoX8PW4ERSsVEFemhL8HVQPHWHQGYuyRbY3f1qnFIFA89wzMg2N0af66/SuebethLZ2zi42
UWQQkDsTSjEFx5nyD63yRg5+ttnPdvp8/VOtbyTxDuoWOpOmy98v3wYrKlujhMAMvth7xYzupd7f
4cx/cdCW0/xvM4JHNk0Rp07KJtKF2ada8D7YTmlWN8xCcAwFaob6RRmwZuzTRPed3gtJEb/X5/IA
6Z/sgsZNvPHJAgx0o7ryRwuU4BbF06rDX5gWlqfMjgm83+yhjURHci5keacAbv6LT2UvXUJaWKir
Co44Oj40yg2XlRHmH+mBHqW4ZkbPDjcitVWX+G1HTKIg110oWWpuD60B3ZXF+zQYvkR5d7q+npXv
RQoFkxzNKxv9deGW6LtCHZSqITLqQMkHgIPU0jMi5dCGP65bWgvCCL6YdrUZpaYKvHy/Cy8for4H
JYEp0IsGSobSJ+SR9wmyNead5AHteFKZkzs2u7nytB+G5Da39ZaPrBQynBc/QjhqhKpaZBj8iAb6
47O+r+6B1Pn/9Dfqd80rduGN7wWP1cYmr3xMjNI1o8CIvLiY04xjWzAgQSCSl81RKk4KbHPqn4pG
LmkNa9MhVAPBSAdbjLpH4D0M8/JWL/JqAeV1x+1Bfh2UU3sbfmy+KzfqQT/YB+dD8bgltCby4//L
OKTjNAYNC04L4TEI1MQKQQ2xsfsCDuJTSqXG8pzJQzCWyLa83yqZrmRxLJd2hQqZhUJHUrCoy1No
FQa7Kr1TDqFXPioHeZ8+6p/tf6z30Xv9cVHeVvbBp/y+vrfOSz1lujF2aAM/bH3gtffpxW8RroWp
YAaoAlNGrbO/GzyIBKH6hEdr13spvYdd6k6HRSR9O31cufWWbgoFYhKupbn+8lT1TT4wl59jZ1KP
kJoXYNoY8Lh+dleNcJvhV3S52e6XRrqOfmIHhtPrslMD2YMW/nEvhW95YUDIDsAgJLqSZ1xDych8
jtPCUZ/9aKp2C7aztRLt5UrmWJJtmFz5UBODQENUH3oAsBvbJfJl/eswULEhoFWBlJjCVTdTQUn6
EBR1fmffFDf+WTlKxxlh5k1CpeV+flk8WDbutyXhPoN1Hq7tkPSu2aNjBCA5eNs0sNTFO/axYWgZ
GDqkcYFXPUL8uXWdrl5sF9YF55P63OEuxbo97s35xog/MvB13fXWF2gh5kT5ebnbXn6wXonrXhuL
3itlHsJBaQ+J3N06Q3fiW37RA6h4rxtcy5iZHqd6wcCOAqJCyNQjuGtQD9A4UXc0Bo7Oo2r/qlsQ
kj3MD8pTdKb2FZzVT/k+v7e9/tM/YKw30q7Vjb34DcKBG1u1GRkIWaoFcBnAsO0b+ns1SzY2d+00
KEyPwK201truIZDx4dLuEXZIz8gx3ABU+Xh9O1d6+PAwXNgQjnZgW/FoLyduoAm0aN7Xp/kpOxte
crDOW3w8a/t2aUw43rACAxxs8ZawlQ7achISpj7HfiO3WmlMsKgFc0PVnklNUcoEtVvFAohPXlC7
8XO17/a/FBx3+a20113jCK+05qm7ZCfttpT3VpdInxSNM4cau0gm2hsRR34i6/KbCOyIhOQB1N5b
UJzVKwwiJTZT1RETE4FNTNkXXZySPoIr172q77O9FDewoffKfKuGzbyrBz+Go1/Lzn7TVv/UTuf/
Rdx0+RuWrbiIGCsitSHOyYuKHDWKnJftqQj+ojBFtXmhZ6VDSMdCuMMqo5yH3icirD/1B/Vneza9
+WN96qGyKPiIKLg+bqXma58QSxD8wgiLPIiwrqkoFcYsVaiEDf1nXjSfzH48Mln87frRWzNDGKhD
eEn5hq/4cvsGqXVGZcGij9OboHin885l/lbpa90IHTKHMUI2UjCSMKNd6oxS0hlcOlgkeN8WmaLI
m736YbhTAWtulVaWYEp88wDc/sek8MXUhsH3IVC6X3iB5pgcNZR2s8MmRdva03NpZ/n7hftBN22N
lsHSFlxC+1jKu+imvbVY2bi3b5Md2gg7udzlm6WbrT0V3rxCN8NQHaDHlvS3FvOdAH+lfuNsrd7L
l6sTQtbabkyGmVmd9W4+LEkCE8BnhAl22WE7Sl1ND35bI9F8uZft1NRa2bCk/I7Mz+1+jEtBwIue
zUPCDlrP111/7dOhf0exAzdZRLtemrP1DlWUpSA7oTpW06RydIh4WstrxsmDEem6tdXn4MLcr1rg
hae0SQE9S7zUf2tXmx+4Lz2qfPvmS3F09qh5vtHTA/0NdYd8i7TJqrnmLpfWhWCB+YOx6SeKwWrI
aF87DeTPevEtjfNpt7HQ5X8lHr1LU8JjLgMSUoG+9558k70tD9lxKb/5n0Dg77aO39aqhKc86UBP
pA2mkmA2D1NrPzGiPB5L+GQ2FrUcp1eLMsieYEAlkdKF42Y2qpaCPoTgfK8c0JnM3fkw06hCTAUS
+fcB3aEFpzJWh/q4hQddXeWFbcFRNcbj58jGdgezbgDZfJO+d+I311e4GtKytn+vUKRdbocBbSMD
K4xlH5DN2LeH7OvSKFfc+HHksp4OEFUtdWjLM5YCnbsNx1mLNRfeSSrhC1plUWu+vE1pQvm9OTHL
zuwQo2YMRCFCdn2dq5t5YUK4sC0beqRIp8cUZ/I+MRS3SEAcjVsRw/JLX/nLhRnBXzQ5hQ8qYyXt
p/SMnF3+z8K7aJ6js3Zj17v+p7xb1Oy3Ar/V2tXlDgq+4sCbldYDdvUnEpM9KLUTGvC7gaJOfVyq
C395tfxe6ivHUfUhMcEsw1Hou/FwCFF+a5zD9c+2/O4r+ylibVrJDtGSwEh6Ng7aqT2haL2Pb7aO
2uobdLF/Iva6bJGHiJbvBsPDQdsVR2s/HxdR+aXxav0FVoL84GLvhAsMZY2whRWBJ6+BahzhiFra
eMPXHZFmPkkqUZ4mWMjDOEyl2WfjIOhCOmtyfg7anRH9c/37rD6m3Pr/NrOc7IvXraTC7UwpZkDk
K54VyMDlJcPypJxZtILp+dtWD+uNs7x6XYAIJTldIFgiFXdnTguTBY+aXH1vYHOK+w2K2tXNA56k
woC9lLWE02RImuTnE7WLCYmfaLqfGmqD1U/d3uLWX+sOUxj9jyWx9R8zQE5lFEvxmezi6Ljp54XQ
vw/cbock2A8kJ47Xv9jq5l1YFCOCpo6zecZiOXyU4CaMHHXj86xetRcWVNEnCMLtjNd5KPWTajw0
bXR00nbDytY6BAcvbJX5eIkLHYrFnTV982GYur5TW+sQfDvIqE0wHIyY0Phgl7cLbcTkb/RyVjsf
lw6w/IiLA6SSKTeKg5HwDOtiu1MO2b55r99ou/zRPpd7/ZO8Gx7bn+NeJZBywFV6/90ql7Nw8QOS
uZWMXmEfJ7RR5Tx186HYMzW0sZmrOQUIQ6aE9AWvaQm7OcLdU2g1N4V+tD4N9/6ZoPuG+S6Qtvn9
Vu1z9dm4MCbsapNDOFory+13Hu+WNHC8kY7qyd4oTa8/uxd2hM0zozgf/cUJl+Cpjfb5AtDKDzUh
YXyblW52+Jne2/L++idbmYTk+bgwKwQzjVkq6DyxPO2d832Bp3U/Gm+pJOvffUK16tx68m317brV
X7feq7cYjjxZYdwFgnAhT+tlaeSN59pdeMlRqDtIj9EpMH91kfQjkkkA88fb5CbcyWfdlRmoPih7
aPTfhA/lW5hwTltfef2a/v2DhKsshhULnbSB3vhsvmVwfN8Y8ae8nHYMIhyuL361i7MoP/x78erL
YxKnhRFLA2kcXLDuF91Dk2qf7O3PCGftm7PxPr55F+yM3YbV9Uvut1XhktOryqHUtqRvx343fYVU
+3/zqvBk3Iz3cNds3AbrgZADahyWUAOtC2FPkaZSQ2OpqTd7gthde84P0l7W3O7g3GRgR+UtAZ/V
W/bCoLCxdhwMhQ1XA7wH3IJyjtKw84ujrNiIiJbQ+5X7XhgS9jKWAn+WEmxI2tuk/VKUz914drKH
sn8LKd/WPq765oU14bpLdX8y6b4ssMLsoZC9jPKQMnnmI3Kru/JpCSqVs3Teag6s4IGZEaOVDmJc
scBzClcDnYEU8U6HVOoGbbOn8dOwXzSCCi85/vqvQ3jQUfEI3kR34dul0M6zcvh/YVeX/RT3m5Sf
awoafHB2wi+Ja1VtMpWyDjvwdhe5zMEelSdoJzDoe1vV/dWi9KU5IfOKEyufJuOXufRNs+Sxp+FQ
PMc3W1u8evtSC1j0QxZRFF04Ijo6nK2M7ptn3+s3lupmp+ronxeRu3sLxffmMX3K33e34UbgtuzX
q/0EpYaoFv0uYLQvb6AWkutpCLn0o2Q4htIxrEbXT+NdVX9W+nLDf9dOpXVhTIiA0VuUci1eXuvQ
/lwl+ec+Kd8PTrkR/qy90xdmxPCXAZ0gUg28Nb/TDh272B2oC5+2kCyrwcfSJ2SS0aAXLpZxwlZp
ZFOl0WS4pMdevlNuF4TfdND26dNWdWo1qF/q6mQoKohCS3goQwiiEQfnrYAl+dm+mX4U7+E9Qlhm
ulO+JjT6k42n+VfN8pVvXFgUXNKfnWEIlh45IEbo6T3tAB9P4sbIMOm7bjftpncl1T9XPRSHCB1g
9/o7tXa1Xi5YuMN9eESgAqJPYlnfkBxw0xr9w2bc69B3ak3BAPxWJ3btYby0KFzmhV90SdZhMS9L
N9W+1NrGg79+kV5sqXCBF2oTNrlKFqM+KZ+W/azPwVtQ2Yf+tnyXvFc+9rfwWB6r83CGQTc+dXfM
kxz8t/GX5m8OiYm4lsoQJN0fYa1hD7sQA/Z0YgOFCKA2oXEvDlYEB20omfAX5l7XWAdZyTZunPVj
c2FZ2IO2RggBMrQlO7WP+n48BXcmfS9kQ8Au/00igqref5YpxOwID09h6PBJ+6b9CYERjImJdapl
iFuue+uq74DRA4aoMJoryq+hnNs4eQ8gR046KLGDHQwMG1XVLRPCgRhhK1PljI2zq++qBF3/Rp1x
LboAZAgmehEgZGb65VuQBAqcYhVL6JzcpNwXBe2H0C7t76pdpsYZUfPsb9AxlyaFKwZ6Wj1E8oim
b/Uww3gpD1t1g5VNs2icU25hoJhKsPDmoGyvwseP0LzWSqe0GB4W8r/rn35lBpwPvgTxhLZID5mC
kyVQe/aoog6Mhsle8Va5je6XimLzuF3U3rS1fMSLzNppLCi3UBUgABrvSjLD5K46Z7twvw3o/tVy
Fx6AF+sSgi2EC6EBVbDVH1qV1Kwnbs+O5Sk7GvfpO2cf/VhEhxQvPC0akc6zU/ASlH9BYfFye4UY
pdGVwlEytjeb7TdlN++cKv58/ROuRCaslKlZmB8YchA5TWQjm0dkSTI3nzQ6Wp10M0p67RbQx++u
W1prjbwwJWwqpGNDYemsJr4zb/IdFAiSl5+cRWaw21mx55+gOEYMr/sGGcPBhG/bLW63dSnXXvcX
v0PY1STWEonEm7Tb85+CE6nEt3QXvR2Os2sOLsRm9d459m/7ym3eSfF+KwtdO5dwJKPlhF6XBT3J
Sz8u577OImMewIbLrmTAfVLur+/0SmhrXVoQTiUCvG0lZ8gkFWH3cZbHL42RnDWUMVs9P2loc1w3
t3J7vjAnHEyrLHjYxwaMn90on4M4VU5+qSTvk04rP/sy/G3X7a1toEXcDpqDbQRN9XIDC5j0gqzQ
iM3sf8Je98Yx2HiptywInwjdqCmCznLwLPO9HELePf64voS1L0SgDlIZ2VkDHaOXS/CrEa1nZTEQ
IQYQOM9BDFS7nGnKIJjiqZn8fN3g2jG3AEia4ItgkxGxI5D0BtoAxQTdEUZX5e/GaLnFuPXkrOQf
OPVvK4IndFEWhJJmLFf0MnRGjvyrYbZVc99ajHCRSJ1iSwi4cDur807R3+cKqI10qy2y5taXixGu
CYTXY0Si+sxlxoEpYJN9hbO5shp7H3dQX8MkpoUbR2lrZcKbPef20EFAyMWkyZ4xPCBA/eTP0Z9D
Hi8+E/RML71PMQdfjmaslErtZvX7Yno3JX/xrhB1oI6jI02oiw43aco8hZE+eEl8TgYE47OHyYp2
f+HVF0YEf8vjss/DHCNVpe7SetyZ/tFEGO26ldXDemFFcLcY8stILrBSW8faNG50ePmq5qTFRyDB
b6/bWnW6C1uC08WBMiNex6cxBqd/hLg3hVaxBjeAGA5omro5X7e36nAX9gSHQxMP8aGMNw/2Gc8v
LDjyytsQpq7rZtYq+7jCv92BSPuly0Wjk+XqwB4G2T55gE73FtaZQ3tSFdfsXGRGmN2cNkWw174c
gqawtREJM0Ik+EdapfBGhiArx/wxn5HC7P+Zy4K2U4Qo7dNfLPHSmOAm3K5FMU1E9AiIMHMj3yN5
4kFIujM/1TCcbc9ar307h5FHFD6I3ZgWeLmnElTTI9oApJO+7oEPd2NVOxeZ8qd3EjUydVHyRvQD
/LN4kjNzQCQO93Bn3UTBLKQhYvaf23F/ff9eeT5mGI6ibgQB8TJL/HI1coq2X+Hjib2iBW9lp4Lw
3qoK7Vxlk/4lgW4+2HDKV688FlkQxwnXYIBA2D8GcaM2LtrMLYp6OPH3eYfS5vjh+rpeI9YEM4Jf
+C3oqpxdpL5Z3+mecjYJOo1b/4zE3Pd5D6zr0TkidrapW/r60P2yDGLBQJ0PiW0hypAySLmVHsvh
mT7o1+SkMCvd7OpbeoWe4WnvKZtv3Mj/x2p/21RffkZj7BABgDAcDDoTUep+Gb03AM9YnnYDkSzD
7+FDANR3OP1xwUNYrRAWdkXS9kTdvNcDzMlFAUbaWJj1UbCtN27p5RZ+kR5iiheU2Ut9mRxwhEWq
QTMi3IZAuoPA4eyFs5U/hOiWSMe2QgTl41RL35uWaM4PWkro1x1qxW0JHZFJZYQVELAhuK0vdzI6
HM3o5X5KwnabUB28buHVxcKBuLQgeCxSPZQB/ZYE135UkDOL38XB439nQnjnEAjMwsxnEWrCJ9Ll
9DwlauKWbbthaGW3ltoUxIbckwD5hWulnHN0LE0mdHS0UlxV828gft8KFV/XJnAIhy0zFG3hShZh
5nm5XDFSliOvOfXfVRPaBQkVSqLSSrnLJOhlq2YMd07qEE9qWju7PO3oQGrzFhx3Zb1MEjD5CeMt
msHy8veLKonfZtKc+gEoHqf+hjDFTRlKG6MsKzc1zykLpbpENV4cUWvbyUDoJRi9KmxBu6PWksZ3
0gCjYbrVhlo1BWbIslDbpEMkHDQmuBUZ0FDuVmHxWYqdLy36eTd9k0Y733Cq3Z87JdUsolVUtBn5
EPauyCTItzXI7/Ia3Q7tLgUbJ2+1MlcPFxUXpll4tyH8e/mBkijW9LqC4H6akoM86Z+aNH+ow3Ij
aF3zA/XCjHBLRJVTmUrPzmmllX8w+0zzSjLOjfDxdX97uSouzAhXhVbLaNPICMHMmXyrNdJHhCBv
pdJ/U+rmXsv17/KoHuYZuTxnPpSadYNS3Mnu5o3gYWu1wnUCzbSpd0oyegZ9w6FEI6XaOuNbJoRI
WUb6LNHahRkR3a0mfxubz9e973XLddlLld2EQ2XJ0YXnukTeKc6TCpopiwqRixQe12M71nedEqMv
U5XPWZXOZ6nJ7JsIeVu39yG2uP4jVr3z4nERvHOugqalvsL37J1da93U3VctqNzrRl5XAoUHRtjL
Ip4mRmS6kbk/zTVc5YBUKxAmZsQ9KXDNnXGkkfjgv1M81aW+ewyQ/dwc/XjdeP71K5ggBW0JYtsR
fsWg1gFK0iP32N56tI9oA56i++gmOoZfFS92odm7rY9b3afX3cwXViG9E85/BhBONge+8s30c9pr
oAnQMWGS7Ul6qp6XuWWt/Lv9/vdKXxFKIw5oVJaEzWVcvWrcGvz5CcL+Y/rIEN1j8dyAIji6C79g
sWNI/21cueRJW8HhunP9/hnCbZ7QW9GDiA2f68i4Y8h5PEql47xVdKk+Xnex1dPK2NK/vu0rphs1
smfdmfAw1PLQ63rOtWB33cL6Yhhio9IEn68uhJsF+d40IlLooZGyt7IntL92SfY3t/gyKfe/RpZl
XrzmpZNXKNdNoyf34NKmTyrUqP/dMoQDn5UpusEGFqQi3suD/K5nXqBosm9/YUZXF9b0JUR6NUqZ
+EGUtdwrFDiWt1WHbC5BiKSbNoKT1c9yYUh49xIUbVrVJHY1tf6EQHmIkHn3MemGjbhy3Y5JzGfb
1PHFIjRodGeWlhiZ8binsjG9bvQ/R430N/ex/tuM4ACZFA9ylOBlUXuH2B3DtpGH+OuGlV/gISGh
gXFqQUEyWKi84pKZ9aItIccbvY4iyU5BkA/qsuz4PdN305vR638Od8NjvHc+d1tJ+Oo+Aq4CVa+R
TInMquM0Olaqs49pNOyMmYyGPD/Tt+KUlYyN8PE/Zn69vRcHCREbpmIGbsCUobiFv1L5ZkOX8zG9
re4ULz2N99Ot9SYNvO1m4voKwenCugD0UCxC1YhsOZJa5C5aWJ0LmvchQAfL69NgA2a/ZUiIxVIZ
spC5JBYb/S8Kqpad3OzCbAucshaSq9BTKCozf5RphFAr9qNAqpfl+GVwQMz4XFnMX/u8IL1yuH5p
vAZMwC9O0M9kIWERkgtCRIRGntmhzDSCnpz2CE/eRHvrrX/ioTyoH52tZ3Jl/wAxQNlE7wwOfJHU
pbKjVEqHMkf92UIjSHUQe91Vcda/VUZFtjfej7XqjL0QYdOZd5aYTwg/6iKvQ9Q8R6/9NKVu/8yA
2A7hxwXpG53lQ+BloEL8/fUtXfl6l0bFc2DETlH3Ade9OTWI6cTZgx7DEalEnpVuMY2sBbQYWyIr
AiwTFcqXr1foG3Y6Sha3yuTEg7JTg2D6Uvujo+z4BOMcuV2ljMO5Mzq12JXK3OsHtZzj6RAGUrgV
db7u+/6LrR5yCy5nOjuCN/mBavnOXEyec4rPWXMITtptQkNff+73+VuopWTXoRMdnsqnrnWNf67v
/PI5hSt24cr/j3Uh+LGsXK5LvZwA/yDGDukpI16nbebhtQ/MRUoauxSIcMuXe65o0oAklcRD67xL
8Cslvdc6tDc2B0bWTsulIcF9UzNE4rnImPG1rD0ULHvr2OUbwcnyur3as9+LEb3Voq4fVgpfbFDi
0tOU4oOziS16PTKyuIVDGR0UPn0qEVg7DSrajshlgvWI3zQftfO/YAGNlzxFlTsGrkSNtjjHJwrS
8unndh1/9ZNd/ADhk9mFVjl6FU2eFrU/jVi7sbrufQ4/XR5sHcmVZ5ATqcDuAuDDAfLx0jucZggA
BnChBvmb2NdcjUKtGUReWkdLsR0h6a1q5ZZFIUzOzGmoa2OJx+TONcMf6NGejGFGmbtyW+drbI6n
6+dseeVEn7lcohAxlU3QyWFM5J+M9k4mnVOpL06xS+XINew/j89f7KdwwzWJ3sNIPY+eU8f7qs7e
ZejoXl/P5jshuIc+Nk7hpHyzBNbHr/Wb6Z4xaXRXvfShvEUS9jnfJ7nbb83SrZ1vGM5U8L1wk8A5
8dJVhsAfw4qJQ6/ga0nBwwxHRyG/u764tQN+aUTYvzDIHLCn7J+BtFxsPxjOxgdaS7ftSwvL4bsI
/OaOKZMMl/eCD9KjcZjui/ftbXo73jhH7QN84p+3mPRX981QgVlTxAEZJ+T3oLTgd53YtxDFyLz7
UXff5PrjX2wblf+FKBYQoQi5bKauC+qUV7zotIMRPveztZERrH6YCwvCRYHsomWO6Ft7FSrBXXzs
dGV3fQ1rtx61clkmSyfBFavImSnZM3NxSEgDgUrk2S3659YedjZtgOuW1r4IqBeH+JE2nyELa7Gm
MVbzTqMWMEUnKXFugipBXKR6vm5mrQlAFxa4g6EwLwKm7qWrxYmROElSUazuGvp6ZkMsV0jxLbUu
5n8UYn6KEZ90qQc32DTxU96OP52p3QJFrH06BE4QvaI9BBH38vcLj1eprqHPmk5eaR9r0IsxsubX
V7q2oYT+yztCFqCI7mc1vdPFsp27kn6nNBRcGcjvt/KMtZwUQKmOFAUDGhTkhXSm7hq9re14eZeH
vXbID1Q8W7iEg/fjLYLDnrwbA3Jh1/ls7q+vb20HF+5MonJNXyqyL3dQ0iHDQCYYaTdn0G4HBFKR
ZjXUz/+dFcEtHT9A60iFJKXuIL6PUUrpd39hgfI80CTa9mA8X66j0LW5ttuscGefoo6UF88ouI4b
RtbKqLZpGWDxOMuMdy/ecuFvAeCYBo23iSQtP2dv1a8VyI7vUBTP3nBXQMzlP8A/tmH19TwBUdui
sAFklcIF79NLq+jiIoRaErWBYtqpx/xsvavvbK+j4Rx62u14roCfJXfZOQMlLH2Z9xkqJrDCHLek
PladxVFJCakD0XYTlp/1Rj1YTsVnnBNvkn90W4yXawbossF9ZsEsBcuhsFKjyHMHaAnyp6lnoHrR
/LHEHHt5aUE4aWGZRX6RcNLy1nFbyYJ4Un2T65tEZ0usJ4Zml3aESEaCP7Mc7RAc6qGYXPOmOxae
eTbu49R1jsUhOGy1p35RFr626OD8FomoJfYP/ZlTHpbzRF8IXlDjuZiyfdQ8MBLmxVRHZGvY1SkN
zL49a9G+LtJD3JKJltGN0d6qSnmq43zf9N1DE2o7uwf60pZu6f+w0VpqlA+lMd0WpuJm3XMhfRhD
7dnsf0JZsgv1N0oFGTlRdvt2DmNKMh/m9vufH28KZv9Z3LLdFwfPYWRZluRk8vSBjNWIv6BjvoEU
XPU96oH0eRmLeFUSsQspkGOVs52E6DaMX2jDbrwla/mBBeu9o5GVU6ATjg8/nbE5u8UCoPudaQC4
T6qfSMrf+pP2WGoqlBRbaLTVVV3YFE6UNTXOVETI1/cOGgwB40Bu3Ml/0YKwL1cmnKoytlNmylnZ
3Bu7oAER0Gw4wLI3onfD5LrgphhgJM9+6QBp2ZRmMHeTF42dW5r/JMMzMenuz73s0ohwaLOmDuxg
+UBpr8B6GrvhuPEQrrnApQXhKkc+fuytdlmGrrsRs5dBbbhNCDBqejfazkEz3/xXS3oNNVO6qi0w
2Pr2fpjVN4Oz2eZbXu8r30Yc/LYq1ekURMNcna54vM/1Tn/T2w24x6J1bh2tpr9ppTF0aZpCJbMz
pvahVp38FOfqc5M2Zuv9xaKBa5DNAQV7JbM1JArlt4CjbGmhG9hvDGmLa3EtoidMoxtGYgI+STjK
tdZ0fqqyrT0W0uC7wYhF5B+3pjPXTu+lGeH0NkFpVbOMQ5YDrNvpJz/dKjutoRrsSxPCwYoqZYiS
ql9CGv9oV26WuCECKqOneYgfhO7054JhXHKXFoVT1ufjNBcji6riszLf6fryjQ7XPWC1knBpRDho
s1Rm8xBgZGGcSBxaPPG7/pS6yKc8oR92Qvl0L295xerp/u0VIr0+YZOjBBNGw/DrNEu0Db4a0yLd
BR1UfKsNz9cXuXYnOjaoTqJehJd0YY19ARYyX862UtzH+jfbPA31xn215oAXJkSmLsmKGvPXSWqT
97pEj2xrwGX1Q/GuK/qiZ8iYiJBJOmAEekPnrEJxtotLeEGUU++2bvmhzvfaQnj7/+E3X926C6tC
uqCXNTJ8Jl+qtd93Q+8qI3KKG1fv2h1xuTIh6bHHvJZSn5Vlru+UcJ0B8nXunv7UB1QFDBwk6kAz
QVgtH/AiMKLxL/n2ckNog9O64CVRp6CtY8Fofd3QykWxWAIwhqoYuYgYvTAhOCazrU7eOCv2MYyo
cQbFRF979hPPqILqHEeTf6ibvjmNgyV7Y6fm74wkch4J9adH2kLp8fpvej27iAzYAtaG7RYIoC3m
Y5GSNYo2Z8BS77q9D0tmuO/fLBoutOpQeo28+MNEMMIJ8fI9j+0uZIRx/tH9OZ8MP+QXBBH0vUqV
R/AnlDqcAMjH7CVN6kZj+CbXmhtZyaEBe3t9za89F0vwMyPsSqLEv15+cLP0ESOJtXl50KVjFZTR
ZyA2s8cBS/+8S4gtA5FTtM00OhDCBcNUUJMxyD17RdnCAdCAKWXead6aD16pJmGHkQVwYEAfTVt4
g4JZa3vDgr+FvNvRdnov69kRVcmpvzEjOTHcsg6sb3Um+92hmoY8O+qlXLZPhlVNDooIfmD8MYPX
8kHpKunoMHPDijLMeZ4mTRs35PVhdrST6RZVunMTVBsD+q/viJdmhLfQ6TnWfYrfxNbklpIE517p
mhW8j9mn637z+ibHEokAzwSreYUS0lDoC8OxmgGjxF+Y8XnO403kwetAEFlc8PcK0i8q31LwF1nK
c3hzE5m+X1Z5xqE52rv5qH7PHxbM/1Z/d+UkXFoTq891M1g0dOcZta3uXA+fkqQ/GPpWb2Clqv5i
USJni1lHRVKmYe5CbaT0u95S42yXgegpdn001vdtUldHu+uN0bXzXn/r6zpcr3DKKQXokmB850+z
hthOYFap6/vM3v9xtMsPhJBA5gUAPSDqPKWaHGVOZc+eZMT3Y9Tc5vNWa2E5gC8j/EWdl94IpR8K
X6KkrOb0Q9ejKusp/bvInA718MGvGXTQn2XaTdcddeWzauCSVa5Tpl5hAHp5waUquuRSGOdulFvv
R185FUb6eTKmDVDTynl4YUZ4ODO47qXCYvQQpr5dMUO4hsrM9ZW8DgfJ5+WFL4ALBAkd4VpDXj2v
bIgovSIydNcazMaVG3lw+yCiGJRFT3GtZd7slFtBlbqyhxwNoN14A/eXmJGplT2lOdB8r/jZ3kFk
B4Lc9e9NBAWyB0qGFJjtc/hTpitf1Oea8iUClQ60HH+h9g6c5fKXCEFQE8R9E0zG7JVFjArUuZ6Z
QdpS89haruAyTQ2FVN/JM9O+Ctzc92ML63K94TArzfOXSxE8Jka52ZKqVCZSBaHzNaGV/Nm65aqO
meqvau4Ed/xQHML94GquejP+2MZXrTgtTC4a/6AUtsg+vTwbcm5JU1KTBDL0X+yrqQ7OepVtAfG2
rCyP1kVMmWhGaPZ2lLvN1EfGIczLBHoa6HTfXz8f61crVwqY9UVOU1RhYabPt5SaWCZFtN2fvsbc
jVGu3pRxuBviwkvD+thSUZiV4qjVPyUpdP2oc43o28YPWXmGGfv7/UOEh2tSzaKJY86L4fa7eYeW
9V7aQ9kqzaCVFa98aCHl7+FHeL5ueNVxf9sVnzClqkZgU7iU7nR7uSXviWrXj7eCma2NFt+wJgz1
cM5YH1WK2Zs+UAncB/dB4Q6FW7s2MuvxfbYR2qwg31++S8LRR46iyf3RIuJ4Zx9RsEK04R/FXVTW
5XdR5I4na58yDpvvYZ9QfxHJNafy/Vb3ZPXTXryOwt2QdQHjNjKTa5mS77S2dk0r93QkA7v+5/WP
uXpsLiwtf784NpoZBsk4LZYkeXogXZn2cRnkh+tWVlwGHK7J8YcPgmK1EDGOqS8rQ2FyC9V1tBu6
7h2M0F+DRj1dt7P1eAl2sn6CwYkZM2T7pj269ccmydDVbVABUOOEMqzkdba9cR5WPhYvJs01hKQ5
kLbgMukg93Ueszhj+FinhjeMmPOJiOPBvb68VUsLCspWdJvqifCxjLxu/HFhHoiYkHNUhjGSZ7RN
j9G0xRm1gsUjDOCTgYdDbpTG4Uu/sMosTfsQU8NN9gD4aNyRqDWIRBfHBAxecGPu0g+8xYHr/Gjf
axtViJXQ7YV1YaFFY9lxUxGETPLTUCn72fxSlolbm7rbFZ+ub+qabyqMoFOJWMo5YvsutJ1obJeV
juapiu/77k3if79uYrmJhUiUzMxiFhTsAXUIIdG2mS+2+3KJxrVurPdpGkaJS0ZcVITcwfwzGhXl
pqtMO/XMqGAWMpXTeIu6Yu1sXP6I/yHtupbkxpXlFzGC3ryCps30WM2MRnphSFqJ3nt8/U3MPbvD
RvM0jrQP0osiVA2wUChUZWVybjrVTZuYNcosadgN7HAsnjPE5iECnZBLJwhrNXTMXkYwd3y6vvwt
t11b5nyJGqkVNqGDC0MZbx15uNPm5pvSa1+SphSBsZhnXGz1KtJwl+JUpWmTqDaE87L2RW9K9cFU
lu/aYL9FE2Dzda+91Fpyk+nOzqm1xkuztN3n2py4wLhiGA9kMn+w+I8fxN+WhiXFTtPiB4VAlmKQ
Ka79ahj2kHISIKm2dhnhVQMYGwT4mNI/P7GOUg+Y35vAuarJXmo/RfVtoWheJz9dX9DWDuOxLEO+
wgF2mMcFzcBEl4mOfjpUPElcfdXV1v8DCygQs5YjZjB5gAw7qSB3Q3Xfsqm3JHf9Ipqi29orY2WB
2yurXhxpWmBBkb5a1l4CVMay36ZQEK+3QgvmcFHhZMx1SIq4T2LljVqp6GNGU00VydXrPilexjaS
q9EbbLktvlzfuc11YboZQRuvKICpzg12ixLnQ9PCB0DOPfa3MZW9sv0VFofrdjZ9YGWHu2elpTQi
OVnQfyno997J3/SWBtdNiJbCHWRbSTHqaKFGXHb7WCl9Ka5xkbeuJefedUvbX+mfTeNBzIXaKGVc
Y9PaviHl+GCrEVFqwXI2RiVQYoX2mMZAgWijc+HXlhooKVoorLMRP0YdXv3E0LnHcBXli4g7d6s4
eWaNC7lVVeAtVsLB2dtAfVVIhLHJ6hTv868iCbJNX1gtjHNyDPY6eCXBF+L6trEeLE3g09v/v65h
iEtDAV/nNi7XbBSOc0BEhgkM3Z3boy3xBw6gf1jgNktTlhAiPHC1RHpoDLAqLLU3TALufNEyuG3C
IF0B/QYYsSAcGyv6Tm4sweNFZIKPakMtJYUOE7L+nCKL0EXHfvNMrjaK/fvqsQBWC1oYDT4FpFZc
abnB5yKjZePJLbjL3lXC+GscrECYXkLRF708bilFPDVSMuK0NItfn1KwsniJH3s/OkymeCZklKXW
7QFgqx7UPfLDZS96gW2gG9l5/fgF3FoXEJrHoYbrVLuffsUP0KzJ37WNCjdxRzw/39obDIiUXr8T
8Slv7jJo57B4AwQ4KufwYSR1Q9bAcghEtxKXjwj3iOL9KRTBr7a3mR1QhjnAcDsXZHVtiuumQpiI
D5bu0xjc6Xjq3tY36n31w0QPytdVou9zdyDOpxSVNtE2b7rsxw/g2T+ani54NeIH2KFee91iS9DJ
FsHn/ssyATOHvA1QljzOEvwVkByPUUSILavTiC2Fy3FOFKP2NB3PX9fMLHXy9WjWHxLIrBVuinEo
nUyj0i5k0ZYoB/WWM95V82BAzioutU+YEYcLNtDZsgNE9fotTcx4vI3icqhIGqFGK8glNr0CudDf
a+C8oozt3pxtnIjKTF21BGoT5d85pseiEGDKtq8qFOMgpq2C1NvksghpCvUGE+AVJk2xK27uoT/B
FArBnrOTNCICIGwftZU9LptI9To1BglNWn2XPEnAjJw6sOfn9+Bjcctf+Z3CCpQgGk0FC928+Fd2
Oe9vkrLs9QkHrQO5aRQW2FpAUqfd9dtl08WBbGSoGxxqvjUAlmJTURvAiLWOHgolO3VlF1w3sfnF
TI2Bh4C1dWS+5znQpAHCA4F5Oto7DdqcGB0y/PAeipJBeCealNt6na+s8fCsTDUqPXSwb3SaA2n5
aRmPrAQ4Lqggl/vrS9v6RuDrwRimCo6gCzLWVg8bRys0zAQ6zYORSCTPrdvaFGF42afm7xsm6wXh
W/zBLOT5zZZYsd6VI9vACYiHgeqnLh4HYtfGfpm0QMrsl7zXelcvBkGpY8s91pa5m06PmlhT0SlC
3ANBHODyxu+j6VSoEAFXhoEAB9Uc7nhZZRf2SWIjcnQo7oeBJImEaTbTzbUJ7iQZTq8U1LGQbt4D
nXIovfG782LtoAr+U8QturlfH6vhqcC7rnPUyMCXspZkh2b3rSSVglRtq/K83jF+EHVW8rmIDTjd
5CpvSmCc6D72ohM9LhAzaT4lgYhyeNPLV4vigvtMIccpJ3CCXM929qQccwVv+Dw6/MFhMnS0WwFH
dcCGde7lsTpEedLNeI8qupdGtqvCpZM09a+b2YwPKzNc6lTnKILNi4ynWxbfq0gs4h6N9co4RiYw
3JIQts7KZxeHd2WPu68m26YxRYeXafi8MiVWCr0XzNX4YpLzbe/72EHuLDVVUo6ZA++jxlM6JGRM
f1zfuw1oGTutHxa4o9QXBq30+v0ydPbN6/ycf6r3OrGJ5dv33QMm4rzfl/VCwxoMOxaGvZBtIeU8
94tuUswlpXC/yUXXNcflyzQ8az96VtyWtO5CwDcjuva3EhrgZ1BFQFBiOJpzo/pg0ThS8dUcow8x
AToepmI5ZoWNxEv6dn1XNz8bqDNAHgDRVVRHzm3VrbR0SQuPtMyDZryYVifIzjbr5Yyc4z8W+CKC
OYA1jFZ4e+m78VR7NMgoKT1GGNB50i69A3+qi1kG0gR/oEzKPt/KNldezpfeWhwDFbmhfs2nB7u4
V9Xv1zdwOySubHAuMi4OjacW6wtvIyj/nNpnpttoep1XhCS+CW/+hxEihqK8ONcrm5yHLHiJRiAc
hJb6Tj+ievxq/IAA2541OqNd52lHA9iUwAI3Z/i9FLJzbsbklXXmU6vHbgMKqDxLkbc1yWFG9zqJ
arfDiPn1jX1/zV0s0gFKETAxAEr5WbbQRl8srbHIzo8fGPmJ/BofmOgyPYBwIrABa6ZueWe9hPcQ
G213USA6iJuHA70JAxEA/Js84qNTQQKB+h0+bRGRLH0Nu+fra9w86SsDXNBcsm5pmxQFNtpPxJFa
TwVuzEQ3U5FFzJhbVw8QuYCtoJEDLnXuKAya0/UIzyjsNu0LVIluTJogaetewnCUSVmEglRhy0nW
9rhjAUJcEFmNI469Untm9awuCnFKQTVka//WRrhz0E6pjdF1RC9gK0lLDW8Kc7fB9LJpCl5EW66A
iSXQJaFVi/o+96UwzpeXtQLdtjyqnqmtfVYqS5AciExwoXgK7YYqMbwtxtEKe4Mkxv66u21/k78X
gQbm+cF18nRQWxvu1jTaqVS6n2WT+Gqs/P6UEl4k/2yWylcVGkkdF4oJM1eeNX+M7aMsJ4LvsRl2
Ac7FOAib54U2wPlarEYZjaLCpzdIfpCgLrWPfkKS5tAdlkPrloAnivggNncPjNUYxMZTAUWhc4tV
3HQYxx5QDNVUr9TujfKXhYzxDz7RygjnZ1Vt0BRIcyQcjTO79tR8UiLIzZqd+dd1Q5vetjLEeZuB
l308R5gUHjrnMOXOKY9EHUfBhr0Xn1b3RJHQLsxt5DHGp+xuumPaeGhc22Bb3YGU5CaDFLlxAPDp
+sJEVrlA1yp52iYJro14Lt0uXLx6BIkoPVy3spmNMh0MdMZNFDB4hmpVb+V0lhEQ+kDfmUcoD+8T
CJ4ad9qOusPBDop74w8exGuTnMtLrQYXVLGyCULaC32uwsK7vqpNp1gtiountJfjHAqcGApAYRAX
Uer3ofTy72yw37DyCnBdo1EKiSdwGlDSA19fFY/XLWzeCqtVMA9ZWYhsNW1KB3CoqLWwiBsFuhe6
AbQmBk6vW9r0NRVFCoihAPnJF6RbRS6zng1KxoZJqPJDH2Mv10RX97YVDGrg1kYLm09Dij7qB8pG
gYFtdUuakmZqCYS1/yT04IL72wwXemRgysaE9eFAg07y5LtdyH4iLKFuf5wPK1zccUYg9GVWpbBv
rXsUUb8FmR8dHdf6ag8ETOuGK+/HVODXAqN8MR1C9MAgDgjdGWg6ylTedekDVYtjZs7/bhN5DABq
TeUyyLAkKQAAGa/jUJChfrvudtvH9J891LhAkBiTPoYSjqkavdVaRbpEAI7dmg7CpCXYFBUwFAAm
zgXRLi4dvbUAfDdzr4WCWBwk4571PXZFAMeTQHkjOEqbn2hlkVtT6FRWldoIC04Bnn/AG5T+p6SV
+1ES0SG/66PyDwum6AEmaxSPUNY8jw/DoOC9ZqGQEH2rD5XPkNJjoB9nDzqK0wubM1KO443p6Z+M
3eK1TMzR144aBg0jOGfz/frH3Dzdq1/DNmYVrQzEKoiHp7iIlV1opp7RfDcbEWZgM/tfGeFyFz0v
eykJ8T3HGpzIqlZ3pEiniUSh/KMejDs5mQU+urksHSER8GZ0Kflc01TayazYsziWMGyUfRu1kUSW
CBq/nQauzHCOOhl20aNBgtvkES9hv9uF3ng07hrPJEym2nqggkt4a0gN5faPhXGO2pSGtJjMYuuZ
R+t++EZ/LL+MNwYzTmMC4q6BgAc0fQVwtCbay+xXXgJ6iHInOjEsUl64MThsdPSiQJnDZ9nttCzR
+/t4OY7gDImgX6j58l6ImNiyg6ExMHvj7YMxIM53equQh6FDNt/5Uu7ax/4efJZuBd500t+w7pfi
Rpo3+wAEYyRvEC1zKzCszXPXktIUkzUlKDnXTbLDePOvMZaC3G47AnAuuX4WtwLr2hZ3OY1Uo0M2
o39jUVCTQUV3oH9dt7C9Ggz7oeUFuCrfjwL/VTmBbQOhO1FJaf1lQSIaDDe2lAji6fZSMPGGyS0w
3PAw1SqZ9CRJ8T4K85AY+lutHK6vZDMDZjCEvy2wX7AOXG1kWgWDn0Cl5TnD3ZC7yT4PQs/CnKZq
7ZdTDgJ0EQ59K66srXLBOyytYppGPCrMVGMyFPmp7zA0GHZScH19227/sTw+LttVpM4Vbgl9x7ib
JF/bdQdVeLy2HeLDDHe67LZRlBHaG67V+sAMlrlD9Kkhiy16vm5dAeuN48+RbVRjpTslhpboXzob
UMx041eat0wLBvqcdSuStRG5IHeawjQ1rIXVTKwkhFY58hRbUAUQrImvLVeFWStDDCfXqKO6Ui2B
8I2eStM59GESE0tS/6CqhZFIDcyC7JO9Xw4rny91k475hFgI3s2/4qw4LHF+iAoRjdemUyiYodFR
/cfoHHe0pqSdwfoMp5BwhzSmszfUKVg0ZJSdcCCSfXf+GkEB5R9b3IFqJcksqMVs7U1oHyY302t2
wxh9s9twj0Gvb/nTcjL3sa+LHhzbq8QMq4xeBzodnOs3MQbQ2xIlFLNM4mPTWt1baMZ9SkyDDs0O
tVEhYctmvsBkj/62yZ2CRY5D5CU41Z1ffXPeVJ/uHXcKzB/xk4FEL/JEn3IzXq0McocgtocmXiRU
9Ba59MB2403O91IkmbJpBLTAqgpJeyiacv6SWOqgRyaCoj3p37M02Vf2kLizJiIi3jzRIGQDRaAB
EIzBfbGuk+RSMXDelpmSLJNJvuyuR91NC5hPx6Q2mrHA9JxfKtJkRHR2+pIUKgYZJc25tcxKYGNz
t4CdM0EaL4NmkPP4cQIWvs9wiKX0NLVI1+yROMXT9YVseho6F2DvQsUQA37c/RHlKYhYgKeCRgeb
01T93Bs/UxSHoi9MGoS9OgQWt9a1tsh9nbKKxmWOQI+g3c/DTnVVX0F3HhNvx+Rk39tvYA3diUAH
mwCHtVHuQKV90af9FGEWTYGAukrNhejKEntVpe07LVR81NKPUlWnBDR8Bwis/SzVVhCVtwIJNI/w
TkUYUy9wgTmtLbnsUMsMTSlM7ptehQBzkiX4trVkRxnJWjt3BNu9sduYc8R8DNNDwuwm50U6dcy4
jcEmTwd2ZddA+Qyk/4NnFKxgpAnjC1gb/4yqDGSLBYU8F9UK3VdKjOJbYMWc677wBe6zsYtgfQWu
0gCqCGeci1TSkKkKvhPIC07K4Oq/Sq9xQy8MljfFrTx6zB76HfJ7Qcq9uY3gHcVO6qAJ1LgDby9K
vVQUVg09DZI6SNQak7B/XV+byAj3rZw0NLssxC6WiWYTMwrv6il/zotIsIfbW2hjA9EiwjQJdwJ7
wEYr4OXB5lGBCD9Kj0C13dtNGhjqIEh9RKa4c6dWTtzECtwvse+qvgRf9MMI+FJniEhZRYY4tzCa
dqinCDzNTZuBDGwhkUyDwt43seNd/0rsU3OZiC6D/AaME+Drw9/nsV/O28iQW4W6SQ8p9R79wkyA
A2f7f80C93bPaskZig5+UI/YshrQgYkk6dLd5arW/ZAGauygYSuqCW7u4Gpd2vm6oBioFmhKAGQ7
Dkdqod4p636rvPWK6H7etIRRSxA44yw5vJhfjmq9IhegORmVk2F/SeObxHiyZ9EM5OaHwqwG5kVB
/gUq/fMF5UNqUMkBRUU5f6qmZ01Eo7J1d4KO9R8DFzxVEU1wisAA0Af2ozESFCDBAuvmvwZPc41X
dQ8iURHgeiMPhs4JOBZYtGXjqueLaqbRphoYvd1YlVwa7iZpF+qPofxqJ7Jbxz+v+/pmRGK0qyip
mBr6R+fWCsexY2PC8V3GNuh1OwjB9wQkkiC6bn6plRkuSox45kHfhF1Sjpr45pLbhyZUy931xYis
cP7QYEIkWSbwNplZTOQRCf0fwJSAzIPQAWq2iBF8NWNWK03PNL0EhMAYCCDmXyZZF4AJNj/JygZb
5ept1xlNOZQLWslSZuwoNfEIz/BXm4pUKDe3a2WI/ZCVoZ7Rdho1FtMsUQ11vEbdl5NaHq5/lC1/
BsE12HdNBawdfNnOGWhnAnqPxKxYSJE3SFKKmJIu6h6UwXi0CwcyfJYkcIWtTVxb5RzO6apZLiec
XLBlEVn6SSuEIFHVd2sDWd0TWRfYfyExdb6BYWHEELivER6yGvLRACKL5slFFjhfUJckrPMC9Eq1
9C1TbhZL1GBhNw1/E62XwPtAOzq0W2CgPPUnzaP7eq8cUUiF3DawC4JUVbQadm2sHE4qFKNDKwQ6
TnNyg17mQ98Xgu++7W0fn4SLZ5KdjyOFQppbVvM+b/1STUg4niQ9dEvzOU5Emtvs/7vYP1BggdBM
w1ORp8BwxgYC222Pm46q+14fc0+m1VcnM2+ypASY0In+IDpAZ+Ufg1zq0KlUT0EjhjTfnDRXj8L7
asD0lTm3z9fP7RZgEiIMYE1AMi7jeuXSoHlqjTKxR3g3hkwsKL+7uBoqF7fg3r4HtQ9ScXCCB0tP
HM85iMrtWxMTBhgOGI2GjfcAry1pgh4mnDWwfmWv+tEK6D5zw721Y5xCYoDmRsICY5jKVpGwgCac
O8nVrKu1PYCSzplBh2+goSLnN22Ye3Msov7f8JgzU9yRBl/9NNUZPLRGodoC3q6tbFJpn1JLuimz
P6C9gjUb0RcpEgAinLtAKVOiZgsqmK74WQ/7So2JWgsi/EasPbPBbV4qy1bc5Yi1NuCJRoQxpKY4
pK1Am20jeJxZ4fatK6QIhTp8osbQDulASSsZgvi07QUfm8UFQ3uwtLZtJLA7JFPqZtYYQKLJIA5g
/kMail6cImtcNNTyJMt0C4+0avmqGFAO0mWiKndtbwuSr22P+1gWFxNHioQCnTs8qJf+6+g8OiiC
qPFRrRtvbkTDVJur0gEQQdqPUWq+Yz9Ayzg2BuTkoVMEavsNXHo7g3615d4TxKeNqwuDQDiwjKAO
4lNctrcMRlfqPYhx+jftrT8oe8fXHvUf78yugaiotel9H8Z4DJkNxtoIEisYqq2SX6XUkKwSgXA3
rq71eniccVVPiaqmMAHWaw/J/mlUPs+SdsrMnNg09c0/4DfD+wLagECOKQZqLefXcZ5CuXeUG7DG
UBnF7rBI39RRNm5iRx8ED97N7bNRG7PAxokBSS5ESHMaGpMEF5xncP3Pn01TkMiIDLB/X6UW5mTk
0MuGWLeSGG4PSRgiNZaI1ZptCHfZs0ftP6vg4oNiQQOn7kA9pe/m00crTlTLFK2FCwxz3E1Vx24+
KandFFHBEo0ZvUO1LlaC+SJbQ1KOhyb3PWKjVKG3Bf68OcCrXH/CMOK9dD+/JbOnQE652MmfBs86
Qrs0CAPgPwkQJ29Fgbww80qhqvFWC5eNX7Jynw1f5Ol38MxWs9xJGQde+hzrbvFkuvV9/Kk/Dh6A
k6Wn/FHJGDEKVVOItgIajM3g/X9eFmCUF9xZ9y2g/NkR0KLRZwProi96ucBzUzzwa25xBas2TE2u
7A4mCePH/AfYodzGY3pN4KYljrIXS6u8dx7PPjRnmEviaFqnWQ1NcrIco30ZjHtlh2EX1P1FS7xw
WmYINBImGnjAJpvc2VBH3TJCp4xJkTRPjUb0sRUgXi4zQpiA7iR4ivGUxKgk57SKFfajPVcxGYPF
D5NbqXCzo+S3vhr0ydv/8NXY5vCbtzbIBRV9NnPTkmGQkdjnmjfsxv3ozn5a+WJSgcsOBppAyHYZ
bSGTauXbQWBd7+pmst70Xfak7c0DWOwCqHnu/2CehLPEBRjTqIZGHqw3JVdykkrSK8qRgoB/6fHn
NnhRn9gBSZ3ZQzOz8yd/SVwQgymdW+D5wI50VxPEtSUmiSd6ZF5kO5xhbnGVDrhg0cJwP8kgR0uT
GADvejQfRrWQ7ru4dW7rUhqD381GmFndwkuJAVEuRIzkCOLw7ZLBLF5L4REgrCDZ5TfGsT5GQfVZ
YO3CMzlr3CItpKUobsBafKKBESh7+zk7aC57Gv3+Q4yzxaWP4dQ1dTPDFtM8iOybOpj3yWkJsnAX
vSXgPr++NvbTzw4dM4ewDIIkE7GZlwUvswS0UJb1tjRYlXQ3ypYfTrFnmyIgykXE4gxxp7tORqUZ
O+cNwqGkGp5b1Nj+3Uq4kNj3eEHLkf2WgLzAtKBj9EupH6z0r39nhXMFw2jmMqXWWwli6CkD9qmX
vF5NXWj/XDfEfu5//TDAq3KGnAE6pBFgjqRRHh2zJ0OWe+DGvm7k6teHEc7Z2rmxzEKBEepMEDQa
PN25HyzFDQdV8HUuVdfW3x+muBIh7RAFbRWm5mB4BUs8Bu8BnNQPEKT3xjvLdrMvaIyAcQXwVMH5
FW0ll3nM6aJI0wjTufKZAiFRZZ+M6XB9J7cjMJrC6MJouJY17ro0AEer2hikaTi2KuisBh2tCxT3
SUg0aLlln0JfGCsuMmS2pyub3JmSMOWaz5n9lp70Y+zmQUfGgxIoXrcrdmDl8eOb5jA801vIcrvX
l7t5mj8s65zjVLYWzr2GLZ0gSJUBVUanx+sWLvOP88XpnMNM0ZQro8xMYEcZQRj9bj403nCqguVG
FaGSeHPQCsN0F94auE6Y+rfDnbc4TxtpysO3/DSB9Sdno8p3zlfkOuh+iy4Utjurs31hi9+90Cjj
Sg7fakhsJmO+m9unqYbceBtMIpotvql2YYvbRsy4K01VhG/ysburHhN/6r361+SFGGOf9uBa2w2L
d/3LcUHlwiJ33OQh761RDd/M5ABukja8nc0vMpKP61a4Q81ZwaQ+9nj1BI2GROvCEnsYAckYoqt7
49iCrIo7XhcmuGy+68LIGY3wLT0gw4A6o7aL9+K8d2shaBNrGsM9yRCmPF+IEw9zXc3Sm8TAx87r
AAZ7U8RRKbLBOTcGcjVUpaS3ArSuVn/Ia9TKlUYQE7aNoKbL+GkssBqfLwTUzLSd5OgLhV7dGGiz
Ez5NmSOVx9Fait+ry0N5D41iVFMgk4guKlKUc1uRbNrTgLlWyGxMd5nUZG4W0WU3jpaojc8Pxbx7
AUg3bQPKNHgO8e9WZdCksouVx/BWCYp9g6QaWbaXPqlEJr9NqPH/1qCEgxFD9sLjA2sE6qysSpw3
sw0JzT5XVMTM8P57+eCDYiEQP6yDghbh+dZJ6hA7MtbT+PZO9btvBtBi1h2kLW+dJzA0BCPBQO2t
sjMwlNW/zLvivoDSJf0CWYGdLOSV23AaqCoAWIvpWtDj8U4TJZAXbhEKY91P6GNZJUT5zQFKtqVn
JrhbMh1qs5xo+GaDFR58Bbb05Xok4iqJKOmAxgr6xSZDLkLvgot3rTPGU5SizJDQMJiSfdm8pd1M
arU+zWnrqiJS7/cvdPYF3w1CqxHgN7RC+VaRGXZ6TavOJINbQfYhkN3m2L18txeGmMD3U+/HX2lL
8lc2hZI/vnMC3sST4LjzHav/rPvjZ7CK8SoCdxYo4JoJP2MqcUkPsivnfZBKA6mslsyGBlye+ggB
iwOdxp3TOYESFyTWIJ0xy76Tqm7YPI71KdZ+zlQWZM+X1x7bIxM4CxlS3eAt5H6cCihsmRS9SfTb
KCdy7BZ3TmCnRK/JpHjUBajfyzMiIv+8uPs4s9zh6tRBC6cEvjDPmWtLMxnHGZqCjw0i7h943WqB
nFcXStqOkY4FJvJtnwzAxpikcEKSdounm6jMTgI331gaxItB5w6VJ/ByGNwdEpUOjVC5sIijPRV6
5Cn6vRKP3kJFOKOL7AjQIvz/YCaEVg2qhdwe2mquFHIdWegLUfkpszoLeE5l19J0BJoU1rVFFwyt
c+ksc2W0Gc13LCLaG+/FopUry71dS9lkm6TqAnXuXmvavf7u50I7Q8XgITicwXzM91dRrIssRSvw
jdKodMvU2A9j+KUy6bEzx5dJtfelOe+u27xcFWyyEiEe9+gO8Sw/GgQjdDrlOAMS8sy8BpGrwMLl
pzqzwE9ixFXadlWMVYXN8prb+q6O1HvDGI65Gh3r2fx1fUEXl4VmMApsRLz3i5iHT1k9nMZsGoOk
tX2LOfWRoAfqIbERUSBv7BxgnIAjYgwWPXl+RiEvjRH6CLVBlFD+UunZYYAu6PW1iExweXlm4tpD
Zm4QxC9ozQzgSFLoz+s2tvYLC0C/DneFjX77eYTOgX3NazU3iD2PadDI6mmGjCyZbGF39X34+OxO
Qg9ShaOBLZCJrcnsp6xOUDJpWtWgG4nKt7mrD7qr7RkzLP74ZVA+lEH26NxVR7q3T9qjjUdx+7gE
mqsS9aZ8Ue8iL5FA5vObZXKkiee/iotZshnmZpLIMpEj06UqwrAiCMMXn9EAVgNDEboNtBWowrhE
1MlsCBaAEYDIqfFdKf6qxuLb9Y94aQFCDJj6tpCqQSuE1yOlKWKknVNKFO11UGrQG4gqZxcJjAEu
FUhaYFwXIRCjEeffrrHmxtaLChIatvkwD12QRgMQVhpwGTZTCR9vukadBenDhW8a6INClc+BHjSu
Zx72C8L0tG7sZCJh+SvJflg90C7qy/WtY5/33CnRZ4X+GPTOwOOEe+t8YXj0DEUBiW4CCa+91Hek
jitidd+HSPauW+LLP/A0SGUgfwVBFqSEUUQ4NyXrEhQtFm1EtSJ8tI/zITmOn/t9DZK6kKikvU1n
IiJG3tjCtU2+zbW0VlNBdBw26V6ZJregd4MjqtuqzIP5TcTDFPBL3XQwccyd7KiN46hOy4lgQAAo
yR/qtwITJtVtdmv+ZX09acfhtJyWw/iifs53E5kiwQljO3dpH31KFTM1DrRezne2iTTG48nsH5K9
cdPvs0O6T4+iUHF5CFAFx2gQK6gB58DXf0qwDihT4YyE1mVyO9pR+DzMXf9IoTB5k/R95qMs7zza
eisaKeEpz959B28x5Kumg4lrXnFFlxYIO0pw02U3+AZ03UDNNXYuOGuTr4wv730Qwx9O0rF/lPfp
LcglgPcXeTBLq/h9hkQCprzwfodgBndYYrUaIH5kjsS8pQEbIhqJ5bY+hYZ0Ac4eYfGSFWiu2eO+
azFpWZGZsGcQKHDjvES7Akl5vRO1OPjS8/v+YrgAEkHo9ekXt7kW4RbIB+xv79m7CmBYCEkXL10g
OwQSVsbOOtrBdFP/KERV0q34szbMLRH+Q+ewgWG7hb4N5tZj2yJL+YxuzO9HU8YbaSDTQxC/4HmL
jM7AbkYTYRxcX6Owre8qzYnc0HbigyDUbQUEPNRx1aP6wohCzg9kt2idMhT5ROaiDe9nxygmgheH
/rqokJtTGms8zAq0nkwQbnj5ErW3bJrKpXZSCX7K5dX4/jsg4M5UFTBzd/5LlFzvRpmxueS0vAnb
eZe0v13UwkQUSAhtXPK4sNAuPjfR06hN5daGLKhh30tLL5N+yXyACIU3yMZiUIyFcC4jxsZoLGdJ
s+KKNhMuRBuDXj9mzwiGXXS0/HSBi0YP6T4+VnvBpxTY5JmrSz0rFF2BTSaL4QDBjzJ7CKJTKMqp
ASS7AyBNBXnvVpw1gRXHA/K9/c697qSqDPU2jLHMhN6EOcbNsvBJXSSw6Tv5o14OXlNrIlbJzXWu
jLJ/X2WnvWnERdxjnVY1Bh1VXAgQC04g+zx8OFuvi7sm+7lV7abBuvTQkKEU0BwitYpcaZaOqQye
F6uOPkPXSgMaWxTgWGS+ZprLcp02z4YygmlNVklu/BxDnbTZE2SWCHQlPYHPbN0TSNkMYKIh2Q14
yPledk0vKYmG8836MtQr/NSDkg/6eM4u96WDKZjy3Epy1ua4T7cMRdx1Jj6dNjWBXlhuJ321x9+U
WHq/ItZWuK9XFrLT1SkWNUfZTTbSn7EtiSqvlzUp5IhrI9x3Alc6HXsDRsagPCRPuh/5SugavgzO
MhftGNSV9yJJi23P//ha3K3eONI4UJD+EJp/zbSnpPv8L92Bu+O0ZCkyrYWBPph8LQCG+ya5tXyd
NIcCSj6SoPAv3EQuTDbOgAqXBX9oPftx9jQv8vub+qbxKiQPoGbeKyIglGALLa7TFFa2M6dMvNAg
EH+GfDL0BAyw4JCcKG73rN5I3p9k9jhdbJYP1Dsoj5+fMbBApFBSxyJ7A/zny7PaJruxEEX/rfTE
hIQAJlcx/4aX+7mVdJSsgpbWSNrA+GQ/AgvlNi4EoX0TE9QtaHb1APy63vzlT1xmZZeLIEq2VJUE
lZP/RBDWa7U9WCUsgkSByGU2I8jKHBdBaqrLfVjAnC7vsjQCjdlnWf4hWNOmk6yMcAFEXSq8xmoY
KU/z4IKUGarppYUMGtBsnO4GQ8hCRub3h/lF4F8Z5QLKMFcLpMBgFEJQnhLortoQBwBTlFyqnX1o
fWsnOzsmepHfTqLkdvPJu3YfLrRYeuZAoxHWJ/AS3oWYGnnvmoMxJ2/c5mDCeRxPVHEUWuWOxhQ2
wH6xjV4emcrvtJNBxe4x6bD5l3aEoBfEj35T4OP/bwcm1Yq5fybEzcWcbJSHqS6QXWdxLrnImHxa
hT4YnL7GC6RG6xysM9f9adtn/7HIA+DrFhI8ziCNRJFM5TDWunUDRQ4kF3pdPl83te25H6a4JLqd
pCW0W/Z00G+qrHJDU3H/wAKmSdDVBPwd7+XzOBNN4TTTJByhA6QnftX1rR91qeJft7KZgK2scB+p
RQVIz3pYySe8VqVd3MfENH+0aPllVoy0637ORYO2m5/pwyZ/NZRAyIYoe46kslO3NaGyGX7OC9EM
0+YXMsElgoEFVHP5Ckxq1JncoL7EpJcCZUAhYK5frm+eyAQXSUzajnVHYSKbrbs5tY+ABwh6LNs3
92oZXLxo5CiPuwE28lMbRHfmkXUrzb8Ad0CuIJ/+Bzj29qrQAMaugXtNZ59vlfaPSZOXGaRmgYpt
D/IL3VdusotOJukO7WPmOd4gKlb9l0V+mOQ2EuO39dxm7ya1QPNAxRKw2NT76VNKIFLlL0/Xv9x2
QETh+e9FctsqqwzaVr1vq/KmIicpXAfzeyYGBiHIgQEXjLbs6p0tOG5Cu9ypXmLDaruC2U2IChLG
MkD13/EHCBB0Bw1zg2yDRU+djQNn66iy4i3H0O8ad8jrKXbapFMWIjvpcciXY53re1uT3q5v6obj
gDsP0xoI9qyrwTlOShM6J3aNhrpVKOr/kXZdy3HkWvKLKqK8eS3Xnp6UyJcKiZLKe19fvwnOzrAa
jW1I2og7L1cRzD6ogwPgmExPtaqlgh5aOFt/xudBThaofUDUD7OXSL/TFRrIueeTIacY1c67rroL
lqQVN0I3ldppFsIkfJfiPNY58fhyEUHihHyGoSkaeHPoTEPWpV00qBk0B7rmUSiC+zgqbsKqfLy+
iEwYPHnA0o4ECupo57uvSyGJJZkYQ8/E/Hkc8dI3dd+asz9+IMKaFQzlEoMSaBkqXVhC5Lu6eSns
3uzvp77i4JCfe37ZIjhkXAZzM0g3KefmRGI96GIFnERrHqR4/lZO+pNohYdCD9BsITVbQ204HWiX
SwhAMEmh6I5eD1SmzzHzsJ2yMOpmu6pbd2mhPSOqyFnW/p9+KcCgjR6cc5gDR43pHCZIF0grooRr
Z0pbOFky9b46g1bPsOQ/pKT9cHgJBXCky/C+Adw5FNFpNpCPxQaOapJHE9JtH5eD1y5NeMq1pPHT
JCn+ZhlJvNB0MAdYdMNMV7QJXgD4dPpgHgK1O6nh9wZkItdX8bKFlLjHCoZ6T2mNGllWWsBDhlyy
x07dgwv3blGhVSTom1iw9l1Tf4nk3LC1AbqSqhk7Kv6vzfXfwXSa1c+gHLVSRcEUyRLrU7Jv0sKR
JsE2a06HDStEkukg1C3ANSFeuCaaZaVWQ4g0+o0oJF5Q/EVOBrvN1ECyhV4/vITPXQXMH2m2TECo
cH1LcM82Zt4IMmupMNIKDjE0ZpAGtHMIyGtKVSLji+l5bHfWNtFbxxhe//x7rEEot5DTKeskAd4X
yz0Esu479V5Tv1zHINeK8+CETDgCE2gjLcxM0tSRolz3hVGBw2jMwPGcNVDsBO/DUNv1XwUL9GFg
E6NMBECypqtLVSHJ0HYa4V6F/JKMaC4xvkeY/7luD8u71iDUNWqq+qYtJoCo7cOIxNioSu51BNan
xwUCpWfoX6FgS+0SwdRrrSOHIDhX3Q4sclqS76SZc+m9tOP80CD/vlqsOYwGkLYBJUolyc6CQLM1
Jd79qSkA0VEDIfwNhPTlHGTRu7nPMoTvKkND+Rh3N400PehKzSuGMK3BTDE6YyC/otB7vliUEplf
bJe4gSRBYiHDoXnXbWFCWODAIGONJAN2bksVo57TL6h5BIY+3HamERzREBZxDrzLpl6kr8E+R/ju
VPPy6y9t2g3CpIx4GYD7SfNjaBFA9/a9PyqYuRW4fHcMs4Cnop/IktEnQl8oczCidF0o45E9FXaq
lT6KzM71lWOUOYlNnxjUnjHDsLWKChgKijndUXIxZRN7gYshOW/KbMWZbhon9HlSoZehh8CiLxDR
AAUQWk5zMLpyyFR1tIvlLkMtLpl7X6ye8tn641McQDKYHtFvg95o+hQ3lAgjeAu+WTRjCq9+DCsk
zxODs4zML7VCoaJ1VhmFMiLA2UFZ7Yz+oMR/yCkDI/A/Fb8ftxH0G9CTQomU93Ghh5ON/JmrCRjV
kWQ/xLOe4w/k8Do/E85xiKWr2ANGQqg+hVBQnWurQGODGC514MhRrg53dSCUwrENJsFR8iq166g1
ok1VVkpvz7NmRVtr1BduzZ+5uCvTqbMjM2ajqBWYDiFRX/QgnnOfboigG0bODvLB2il/fI6crwG1
JyoJB3wjAzAIT9j0TpjxZFp4JlFX9CZGJ39BTNJxuksiuut4xBHMDYbmPSJ+TuIuvWhtW4Ug/Z/w
wIFiA2b2y591XduTxNlf7ACyAqIWC/XXSJR6AMEJBheyCk79XKKFGVPY9bH7lmBcqDllG24VmizR
paN+Gkgt4VQJoM0lBrbe5Ap25eumF6GNfKO7vbt48246mSAdBksWP4VOtvMFtoEeT9wEcAmk5y3a
WNWVeUZz1ugM7rRLUc3EnDsUxdAeft9vr29JcnhdgKFBDM0+gEST0fmOlEEtFuAeSgqAhFw+3ZCR
c37XIyMJBa//xKEbw4a5zaumBQ6Zjra+Jq/Na+wJTu8PnrARIbTCzwYx13EFSd2ki2CaAnQxEsjh
g9Si+27gREUXAYakpdfr63h5dyP2gSwRQ1NolrjoQJkELZATAma+a8t71/yQuW1nH3/k8mN9glAH
gagGZQ7+YOTcN/F2PkVuCsbwaFvcFw43LjJD9cog6gY3qeE0DmVAVg+skz+ULdEdyB6ae/7kJtM5
MC4HgQgZpw9mHc+dsCiGIRlLUKCap+wJZDeLbKOG71tOh/GzneSJNiZ9OIcqI1mIdoEVKLXFO7MQ
DaRF/2ka0FC6/QUmocJF/tc1b/XmHizsbvLM43xivMgJLDYbcv+kFZ7acPlQS0XVGARWdGQnchas
bGcbG9kVt9ruulcy4+cKja4GqFmX5WoLtOBkbhLQfrzKnrItN8GTjgF+yTNR4Ie+tM+txLFOiDUw
tfnCrMKkSw1g5RZy9z74RxI3wr0PcjSYxPFk8kU34xdeCpgVtz+mq5D1IHUd6qOCUGuYx1jAJRod
iXn2HR3zjiKluNvuRf2es7hkC9DbcQ1GZRPLBnoZ6JLE7W+nZU6D8Bm40g2mDTCo1jni4c9L8KTB
BaNj/2sc5TpybSKfI5EtaezKPnPLdhtI2V/ti0+UC5cRhFkNAqBMw6OOcbzUC3ZKbi8P9TuK8AZa
I120Ybl/yHqL6HlmHD0+KQpiOCMnAU/F3S/MZXvpDpHhawVGiXRb7Hn9V8xgulpNehxLyw0hDwbY
2Wp2tcu9ciM9RC+g/3EjL+A8IT+mTq64Ck1/Vcl11vQjIneyG3bZIxnYnH3dr555y8iOL6vPR12x
Y6lMq3qGWbPqV7vKLx3oE8/bySlRAYn9gifbwbpsrpeRugqGoxH0WQI8wag8TQgddH3yVo+R5147
vkGdD5P47+p1rju5ySsOh8cEWlaY3cN0h2RPoORRUGQPWyeyXnixjHW0ry2kYoq6VD24uPHtlFF4
V5r4oSqi+3rJeZVbrkdS8USbDXWcUmwBkHP7hg+Z0mN0Q6bi+acfMzyvvIQKJWIOjWI9w1dDGGmV
cCMUL2mgH4Jq4dzg2e4BnmTSlqfh5np+tPcglZukGC++vPgRJi85txWK/XUgYAU6KIMIvJ0DSM0s
DxIJV4MfbNJDcysdhm2IwXjRl139IG/HLxbnGcuDpNwxEFQ1nxI8Dgy434A8XbuAFi3hZYLZS/dp
GeV3kjlgSDgCjDrNfpHpngYNWc4Rxj4vPzEolwtbDMlWBlyuUhx939qYJdcd4SH8qd4hpzZ/DWzR
jvZK4i44vjf/T3DKCedU7rPRArh0i27mIvTiG9KwE74Z2NhgmfnalnaBbK5PbijcQMneAv+ZTg8x
1UKnlXOM5R38Bc1KoI+Mn7ERUkzSD56IB0noa7v5wMVlPUvQSPevw9JUd7GgCp1Flrz1ZtB6JK6e
2OJu8FQfko5fSs7+Y6YV13DUm6HQkzyIwMn60dkmfisHzNObLkp3XqnYIsjsuUQs7EvnykJqz4M+
QqwWGRaab3Fmxzekhw/NX0+W815/nX3RB6vEI/eqy3qwrA0l22mdW+qNcIgWoJIjtvD/eTSTQ7a8
5V3E2BbKIoqFpIMbacZzLF1H/FTI26H2sl2DXpuHFjqE6Dm253fxPbqR3dQXuefD5XgKrkgrVGq/
hAgzaOfGQRTtyNMBTzJoPH+IS+44O5MZ4T6R6CZ8cbKEyiD2YQwGHW0tRNPs7NZ0VfRDJvZzHtkF
9+bCDHcrTOrFMKpJGuUxMPVZsOvAcpT+9bpZPARqKwg9Ic4m66eWj2n+OpS8uxD7IbuygfL8ZajD
vMhhQ0MYs2O8YgnrEaS2jpgPw0GeOdz3JPnoFzfLFSTl9mD2tNDADaNI77sl3hSyqxwJV3blickx
SI8YQXEzR96ML0H3G+wgzDC6wqfOX1EYpKjtgB9XaDlUivw9N4LXShbfwsXgHLzc9aVO3s7QQ1Ui
finuZUd3wPh7oxd+608eea1H0EgQ7Ozrda9hR9CVhdQ53MTyMmUJQIV2H2yQCoQ07oN+BC/IeOze
6gghlJuc4K0qFWCyakIfkwrMybIb1E2i99iLkBCB9GPrkQA6H9rv7ZY3WclzJvLvqxg6CaZgZQNg
B588Z4ft6Aub38gGMs/AzyWlz94CSXArF4ADHl3ZRsM8al055jZDZzrxkxEf9d/LPaJCAFiEALBm
UV9QnrJiLEloaTEO0N5PW3L0iq2tbIOPFFr3ovzSMO5g4UPKmx7s9v2uOf2GMBrb7s8fQn1WtMVV
Zlt8rK/iR07/HHq5oz7Kfumj94P3cGHHu0806muOsthLEkmradFDDTq7cOh4yYLrEBeUV5PQdqJA
NiRJ6xavxiHzQ49kJTXTEV1StgS/PWc/Xl9ElGTPnTRd/v2aowP1WmTQMj/foNUJosPpLfeSyrxW
yP8uIrpKKLRmmEaL+A7kNbfNI8QBnGnf75K9teN9L/apaxhoQkJLN8YZz6GSUs6neMYNpqknV0z9
Ud93kMO8vnwsENMgmomYPgXpEgUiV4ZRxlU22VIINmc8+yLVjYvavY7C8gt04hDFOBRgwaR0bopp
1N2ArqnJ7qQjYrZb6rzaMsuOFYJOjcDI+gz5vTGd7KnrNxUkoGMkjuOZ1+jMvOqtcShvC5MJ8sUz
cEglSIISXWTasgCtPT875DsyJIWzb0jcYLEH7n2C4XxQgYJqDsYw0Rn5cTSt4nFjxY06luI/g+bD
Y4iKSbpT/eDLbyThSeyhgiSwCD87FLvIdOn5J1uKxKgVYyYzRT3oIiNHjfbxPfiJJLzGvksbwkRs
GrbQuansJfe8IUxW4uoMn7jUylYN2gt11S9ko8XbmDxTdBcPQAmEHKMAPW/r6bqLMo5Y9NGCrBcs
d5htpSkmMiNEI5IJbs/SVH9oJtqghQcQTP9IRm4Vk+GrgELjLhoZwcuhUaaVmpRo6JKBnwyW24jG
gxwahhON8m0hK1urMF/jMHrrpWCnJ8lTlmZf2xQjjFG/iYxsJ4klj1qSsT1l8nCBR2GwFzJj52vd
Y34gnXrYDlULOwqgiDwH3Pkj4jC0Q2GmFn0RIBmCbiRl9RTVotDH+KAfD92jhDqHIeKJhNK6Jx/E
wOENFrKuh2iTwBeFMDJIPOgcMoQnLGUwW+LCeLYcAww5YeZJu4+flhcZJJ2hb/ImKJmfFjT6YPwD
ski/BLugbvNpAWSWOai22GJ5m/ILf8zvtUKhwmmS9FEMCkNyyS92za67i3FvqLwcjM+Sp2/52Xim
Wej+JoxX2JV0EUAqw1TK9AZPeLz1ukT7kjalqxXKX6SAQIKC7CCw0LVJjzEFoVFbeTfgi0HQE5cy
6LZDggpRDlSxsztCx9RbvMQbv/PSMMwV/QSmp5lQjgZh4wTgKjIbN1AxstVpAa+YwlzGFQp1eMzR
bKXlAJRImO8yMfOhcF3YXSxzDnUGI4q+Xkd6Q09DZUpz1xMHaY7CUQbfEZmCNm7S2oZXgvMFzVaN
A7LEPUiit9KOp5TIjKYrS6nTQzerFKSGsLQO7tI6sOfRtFUTLB38jh1mXFlBUXFFXEJwvdWAaj0J
l+h2g5PiTncnx9jnfqTa3McY48J5trjkK69OJrOtexnio+S1glu7ZEe++aOCe+K1guFGCNbb10+m
SxpDNBevdoVMPXNTtMPnSwULh6+jJ3o9gQVrVboh04z60+gr+9mV7Vb2+IV/3sag3ko6VMWieYSx
ifCmC7IddJyhBXaUXn0/6hEUKTVGX4l1/1TAWyd7RInKFn1b34JqhTPOwrYH3BVE1x1nPXXUTYoE
cpBhhGMaZmVXo/AcW+0j54OxXRJ0WOCPktAXTu1zYwxEPSEuGe0IGz/Irh00hqug2o6g6WFAcvqJ
g0g+w8XhikPnX0TKLHE0liqAXdgEwSbfh4fxrVftaptvBkf089f5OL2U7ryduX2q7N3wiUzt9FaN
R2Eq/xcZSvL7TAKrWu9KHiztuG2qH63C1yyltrvS10E6khi63IIEyIHCWOwNW0G0pcO0JVxE9bGy
NQezVwflZ3PSHFBd8BMyvC9MxQDVHKIgX/ArGreQ7f4GqSdnQZUJKupoYuXnLNgnx+cqUyGgyRZB
LWfghZPhpN0Ps4s3UsRpBf8g079YWzQbg5uYTNvTBJpiP8VlJCjoAQa5GhK9Efi/7f4ercde7Rr3
yl7yunslRPmF16jBPC9WyFSYiau8iATSOdsn9ZNklNvZxMD2os3uPBsP1zcLMwTgzauiyxk0aB+H
5yp+N4OQ6y3pdG4HcJ3okl1IlXMdgh3UMASooSQArkH6AK6WRCgNES81ckbgOb1suy9kV4iu8lON
7MpBkyKvtMOyC8JFaKsjDD0YYDo/l/S5RQ+miRcbOQhztL8jD0Ku1y2mS3fomXLnL7xrE6uRQV5j
UjdRdTK1qdGAqW66Xb4vcVMjHOT5Lfc9yLGOvqFJeasaZfLxfHgjrC4Z+odCOzhChRKcDNlP3jHP
vEOtTKPdJFUSJQ4UAA6+9A7qkIO4kffxlvQthUcQA7nzbaq6DfoV0ayY28kbt5bNCjJ4uYD6AnqX
ZHOcf9BEGJNBHD8+KMk1EMqEHA+YzNb2wyZ+5B2NzCc3utBM8EVCAg7Tb+d4o1WiWiHgbEwzu3oi
yY34bQrRTkFYC4bS4VERMz8ptDwJq+MHeeQ5nhqp6rBksK8u5HanDkrjG+OUccbAmHsRStZ43GL2
BPRxlI+aQt81RQemgnHRWl9o0uFUoTPfSzDGe5z7WNpBw6+1yyq2XFmcOme0cnA9BUP6ktdWt+nL
pnAsvS18TpBgBfXVD6NzVkmmL1YQ4oeRjtTyAezPpQPRmdDD/Qf3yRYTegK6j3iblrXseOdb4DAG
mZdKc5KhlqC05RLhSofu9kX0Z2PxrlvGQ6BuI1raC2lYAkEVKuyTzmhPQ1yEnDjOatmU14ZQV48i
iixBigCjn+qXcDueet1JHqcc9PAjuY3/NH7O340ff2EbBFQIJQ2YGOlahSgsQtb1IYi6CmE3BuWv
sTV+XodglZiIRishs0QXLNK/5xtD6cRoDtscp/034T0MQQcYes1hcAq73LXDb7DQMj1xBUhdL9Qs
LAt1AKCAR4RkvUVlt20XTrmOCQJjCEkEKKbpnu+sT1KzjhJs99ZvFQ3CCE84PO3ra8cGQaIZ6SwV
45KUT+htUxdiBZ/Qmg7c8+VWCc3IkTskt64DMX0cO+hfIPLvq1uEbiyyVCkAMqXSS8b8Tq/Cx+sQ
bD9YYVB+0AdFpejg7seJDrE+lMWMBxPcELPf76K9tmt44sCsWxhYE/+ziXKDJJorq7EIXpfZcjft
6mmf4T2rthbnqslCUjElBdUKk0xpUp+pQ19bDs5C3DQF6H+CIQHUvz4GECEgFXI+FAsKdyIIEWBA
l4wCn38oWenbSRNwjuvpL1HZa6XuhJLuxVbocT4X6xGGg0zBnC62LwbpzpHAMFmGTarhUfA1f8nA
jBPbLXqoIGmju+N73biE7eLFekmReeTd/ljuiGYQTIiAZhKqGdTZrY9VkeGKhK7EajhClvSoCcKO
Yx+r/LDGoFYyC5o+nVJgNGi7VNEcTxhRtY3pR/e8M4q1jddQ1FLmqjrJJZlxq6CJraDQ3b7EyzvH
Hub3+lwzjbpfFaamV1MNkNGR94O5lQK76pAjhtoIys/Jt9lNtnq76W66E2/OhtXcCWKL/74XnSII
Qz3vMrKWCsorsweJqr16p4EJCzzMG46d5LvQz7o1lnzul4sktGBEx4NHvU91W/qq7wUU2WtM9+hu
txfus4f0KXvIvGLDSwNyPqNGbXNzrsUhkGClRTiOIndOb6eY8+7hYVCBOJYicRZMWDdC2USf2m0i
VA+6UPJ2N1mla6tIfsc64OvK0ksTbCmO2NiEwCZGYVtokGxI3dDV3OtfjbOh6bf40GjD3CeAC+cc
jOAoZnacheMh0CGjTmUjxigpVHzAmh3PTonWtetGsGIvJslAh4O4ezkrjcdoMUctwrzeQlEYJ/II
CRglvB3S79eBWLYg9Bl41SP6XbDuJO1Sx4mBp0sxQMIl79sEKjq8wVtW8RelVwkaGSDgFhWaC6dM
Y/AlW7hKqJtmZ/naoa9t063AQF1gDGLazIeUdFD+1VN0jUsF3iav1FQUPnDzGwXTfzARQgXD1oDY
LaFPAjkOkvnjNnX7O/3wd/Wf9Q+gwrE+RbklDvgBSjncQx/EFkbZKXUeCwrzK2J1we+NMiTSs+db
LIIfLWUOmKYSnwJFewqzjreNyd+gtzEojFGBJENXIMo5xxj6vJLyCeECj9z0G9FA1nfxLprxzFV9
9TBuc842Y74/14jUrUrWs6mUciBqt8jNPvQPaBpwLW/0Gx3Ci4QNkHd6Ml/ya0hqa9cmNAWUApCI
VVBbhIS7nyL/PLrt3W8IFbM/2+eSUu45N02nQKoer4dtcB+9VhhVIAZG38nUNOTBon3+5fp2Z/BK
gm9l9RUphxymoZd7wiQgbEkWOD0MhZ1PTnJbFHbgxsgJaS8VHk6dg+144pZ5P94q/7cXybS2nyrl
1aCOwB/87Cl+DJzKDW/U/XScjiTtVnlE4nUH4rj31p224A51SmxSorMd+vDvBJUa9YGzJqwD6nNN
kLo692whNhZRrfGbSCGFdOlqnU0UTizMEpYFV0iKbJRrS0B+zuo81NA3FC5kI43xbpn6TTYqtpLG
7nWriKdeQ6FCQi9bQSaQXgmrq9NNPoBkJymjvQ66fDfvFTdV5R/XEZk5zfU6EndfGQYSiW7MB0BC
kBJKEhjyPpa74V7gzrhxIgMYeM6R5qBox0IEkrwJTgEyqP1Duwk9w0t33bccNybumAPvo1GxyBzF
IFBJLAKFuS8K0U0umzs1TDlVNh4MFX+iJYNUFYk/gvprkVO7SiKn1t84H+p6KEdfwvnyFYgBmCvA
diIdJeNbR7Y+ZIhd2TcPzWTzddKZD/K1a1BhJ+27tIY8Bvpwv8p7okDRHJaNDiZ61U885Oo21y1k
Xp/IGWViihwkdZTzl1klFhU5DyP1oSpNWxNfDdFvZl6fL/u8WAFRLi9luaWUJYCkW+W92aHRyIf4
cYZyZeHxE5BM71ihUW5v1HKrNRPQcHG3p/FOb2tXH35dXzseCOXpuTpbIUQkMUBqeaok2pWq2iFc
8ToKWZiL8LQyhXL0usAxJUOWBbnUZ8napgNPvYkdI1YIlJOnURklFvk06I122xvSxpGfUNjdjTv1
S4yHB++2yXM6ysdRZCmbJQQgdMTtXC7sNkhciEZtY4GXb2IG90/b6IzgkBeyEcyoki2ivGnK+04x
7Fhr7AKSzdHMe4z8H16OpjtVwag9kk9UvKgSYeoV1Bsaf/IVP/WE3A5PjWdtSn/8zptAYrvGJxrl
Gpamdkmj4u1T1Llqd0W5PEbZHL1cd0BmEhxZn/+MovxDFsHTJMowCowdxy6wDajzSNsJjCjmrfVr
uKlvIcjDiUss00xC5mWiQ9SCptT5Qgr5iDe3VI12DjZm6BLYHVdbmxXbTfRoaCgPgXeFJvJa0txM
S62B26PaB7XrW1FAi7Kdf60akCMUkHEwR05+mpWTMSDeh9ZaHZxbFzpO/SjkC96XRO9ncGVHsttn
0kcO0v5nXr2b4YtQIEZ+Gs21oM4Uder2JESp3JYQZsVnC+4Nn8iolEdStSBN8rwtffm9AIZOU4iG
o63uggahEKZB6WSAJUtxA35yP1bT9+t+eBluCQRyn4aJlhewxZ67hAmWIQNce4Ndxd/69K5QS1sR
eKlc4svn0RYgBpJmKIkChR7unYpinvQFH0hB1/VoKZvKqDdd/qIrt1NznIPddZvYH2mFRwWMeJz6
eWoJk/te31d+sAsxmEk6kHGNd3lEUGTTXDOOihd1O9ZQRQJYgskCZUuod0ACzRUcZH6olU1UvCin
SgNzIWAaUXzJM8ORh+5XC7Wu62vHdDnolGELgzwYhGjn/jD0iZCiuRx7SchvgjyCqK1mPv8NBkqY
kHkCP9LHfl5d1GUTKt6xiFKcYp7K4S0zzT8+3Ym/fQLQTi3ofSkbAOiXwNXz0u6W1+smXB62QABf
NGDQcYP1Ol+mqRYgbBgAIVIFR5jfrRIN9slXoj18Hejie6CbFlUBHfVmdEOLdDfDIgQ41WMtcRJB
B4tG7cyR5V2HuPAsCoKyJba6LpsIRNPtIaplL/FORUnxOsjFghEQBE0VHG0fsnrnCxZMjTiNi4XX
dZK6ipyA/OQeMq544PJuXkxzLKwV+oRAbkxfvvUqMOUulIA0CmBejV0RJZ0U82l/YdAKhny4lRMr
5Yx5tAUwljY6KjgXpw7HnPpDWsa/+T4rJGLwCiltetNMKyDFUeR0+q6SNUebeFNLTEdboVAx01xy
cbRUoOSxdF/GzfOg8r4MD4KKlENXm4pkiYnTyf1eG5XjVGj+9a/CglBxjiGLAkbHizJyLAh9nRjE
CmSR5OSt0zhtr5ftRXDkNQL13SVFTCepVBJH3LRgqtW8KHLFX5hec/NNiLbtX/Gd9Su5IeNl8Z0I
6orY5VVnWHsJtLLQa8CtgIyunztEaHRJGJcwMitB91B80dAdLiFRb1q86ayPfrezww3WYsOiBAA+
L9Win+pJoJhqHMSJAw3Qb8lxultu1Y3oKH4OQqFw32y7PbRo+swJHlUQspno6rzlmXt5v6N+BHVt
HUHvtURRkjjzPrkDFc7GcvRbiDJB9UB/uO4/l6WCc6yPJNNqs0XBsMSpAIOLo7DV3NYbv5V7A2Zh
kmE8Cm+L1zkFV0iSFbMwO6HgngfmTtzGzr9oVERlnC9d4oTNe1A/F9BszuFXHNtIIL/4mCsUynVn
IdZSKBYlDog6NoZfnsJNByEfMvzGv7synFSGXiQ4+iW0Kll0YVuu9EiRyjp14in1MLuA3jdxcvpq
yzGKh0NdWMbKFKBF0KTOvOlcCGA65RtOlyVCCpsYRibsMGB64FJBXTx0MEO6to9ySgxMzVqZgPgz
B9Gdnx7qE2Sg7OQbeQt0mNXn1gYYoW0NSFe9QyvUzU6CoQA0pQ1pT083xtv0CyocEDqpHtDxxllc
hlui1E2EHESMEqL159wtoYdRBUU/YRBYlN22+YlmTgy1WpwrDhuFkEyT9YQa8DmKnBpliXRC6kg6
5mW1G7XDvhNnznl9+eAmHwwXEPRlodEDIZyCmQJFGBcYU/7CYGROhkA3gjM4kwn6SnTb7j60aP/0
xQ1QmCVjS2OgABoB56BN0rZDpecYKhP0ZzGPTq0887Ixl88dAkL6oqGtC95KhWyRVcxqcZ1CN6+c
Otbj6KneslWh0PKP+xcOzw9ZByD6WqFHgMwmCKFop+ggKC9KnZ46Irpq8xvSbgqhPNu4Nw7hXn2a
HGGznKDQsiu3xh2/o56131Ww7nxo7mJQjwpii5goUo9hdWdo+n2sbAr5WxUM+356uR5YyJehgiVp
RNOwrBIh16Z8H+q6qaFmwClaVBDU2q+yUx2Lzixmnoru2utorM2tfQwHK5B6hwrI+ScEj78oBD2k
SnHzegs741sziJxtxtwAawzKF6E/VmWCHiTO9DV5Er30EHUfrJWkvigOdv4+PccuN2FC1olexzUq
FZ9NM4mnuYNlyS56irfLAakGVL9JmCx9PiPa5dAVNgNEfzEjgOs/WpSplZwhpIaHSEa2uSW53W48
lQ7IGZ4aqBZ45QjGvsELvoJjILJjfNy3P26OpvCpVcYQrqRUM/Ctepubd0Xz47qnsG4oZwZSC5r3
TbJMCgDUwFMjCAIqB3NnvAUCoTRw5hLiyRjiKe5DX+VNyV7WUYhxkEhCEkcCLyfd/aRrk9KMYYRh
gVt1jzkTp30WHlQb+sWb5XnkkmwxdwVe2SZyzZgtpeEWcwkaNU3IXi82gTGDlZeXXGZCWBCdxX8f
k9TnGy/P8zFPWlR9G+NdNl9KvH+vfy8eAHXs4OWmxe0IAHEuPUluPZP3cmN7xMoGKlQl+tgUQwyI
4tjsJBfFEsLJTMomtrIX9uYBmWSn8bkNEuRgvtjaK1xi+urcCSVBi4tAxzskfgi3mT+kjnFbgMhR
LW8NvFUzgROTLwediP8RcmYyhk9oL84RFXAZz72CLIJagSYJVyAEsHSvgf8ldjqQY0Jw4UWFDIJv
coIn+cO0qXgZIFP6cZjT1MY6Lg4YH4UU37wnrSegJtwJG7RkcHpOWM6iq9A/gXiIrKNZ6dw+oZ3U
XNfLFOLON4pwGycqxxtZO1jRkNZTLPR3XbZCyU2uxniHoAUOD7oZ4yngCox/1u+9m3TQ5RZcbs8F
w6YzRCpeNaBnlbIIxCGj8loJx5knesD7+5RPJE1VtpDXguBRvJN6wRETHhE/60xB+p1wTGDNLosa
EUgWlCVaYsd87jHIS4jwgsQewKdhBY6IscWbAc8NxUEtWXW1zi15hQCW4/+jGQdxB9xIdGqrzW0j
92Enxk6ROR9vtw2K2fKTLRc40IgQrGyXt7FbJdwaxOXgJmZ8wfyi4GYJAgHcNM99Mqog+FOKBtYX
b456Twj5JigstE7xKDjmMT81B+M5Q9Nt7uaCE52gfJg/KnfXoyhxEmr/ofCHG7SloiMR97HzH5FO
o5zNuRA7gljsxOhXlmyV4QZCgZ7UxpC7eL0Ox7orkUIjEVfCXhRFyqmUcAjjZILRwckijBAY5QA3
DEbHqoNs2YTMdVJ/g3OR5csrWDr7kEVq1cYzxLv6eEKrx6nVOLUyHgC1jk0aR2EsAiCUnoTuUYO0
z/WVI9eryw/138LRr6ymzQbJSgGQRrJdJLMzia9J9KTGnOkwxqNx/YE+4tz67KmqJsoU4NRx6iJD
bsctRDfBOHrdHJm3YNTGK5ollboWOIZkiw95julabRs9NXegJNkVt0RJQtkoL6NsZ9+t0+hqoD6T
Tnw5CZ691MnQDxny9DJZ1+ZdahB/0LGQR7xIx7OWujzLZHYqGYCiLoLdh+C44JHusjKKZx+Ouh/j
6m6qM/lwyq117PwedEw6yKYdC6TPfrEVNDt/mjZFZhc3OQbf2616nzzzrkzs1STDtiqo5KCbdB5O
MkuqWjPBmVSFboPxATisrYWcWRn2Yn6CUIGzSCdT0BYcTN3ykgonfeTdhsivvNxrnwCUb+pzIUlx
Biv0e8tWHaOz0b6JVNDkLafinseWyjOH8sBySrW8I2smlK8lXqcqdBaubzbeV6G8r1OWFK2/WLBM
aFyrO1YG+nP+eOyAHGeG8k8xmohun396Yx6ERW1UhFhwYSGIz+YvY+aV1BjJgzMQ6vgwLcisjmAc
c3TBdKrkSat+BPOPHNTm4t9kf9ZY9DTqUGvmKBvAUjfhtrpdDsgKPld4YOv+fNBn9/o3YgfEz/XT
qRMkNPVsaFAUAMNitRP3+YPqEbJAwdO8cVODMSN2GtTa8zuIf0Q20iYQBuOHQ84C020YkZG2phLD
VUqjtLPodgh6lMe+tbHpxNrCOQSYnr8ymdrIoYDCW2oRlxFPQflN0h+vrynxhot9vPr71D6eIcOk
iSDkwL0q3JKsrgaWtoZbZGBeIk1QBUJhligTfrwjV2dmgfxP3HcfnqL4J8Tbr6SRajPtyQWy2Me3
+gOhG+Clyj9G/C/t+8SlQn5nSblWBYgcrdcdFbe4bY6iJz6XG6R875OH4FYECw60fO76x99IQDFv
JCurqQ0/dXPXoT0IYfidtIP0G+GmOGhv82vzwcBabfKSs0fYzvlpL7X7s7ip8pYgmqJwADf5MRS7
rVoqO7UuDRupCM6rkf1h8SrGbPNHfxy1J3U1EcOmx+24d3rP3OTfzD25r5LsNkYXwWLhgCYcyTbe
q5i5tMgDQfHHIuqDFG6UN3NYRzjLhXZ2cvSRl2lqJ3rvSQWvD4Jpo4UeL/ABkK1CkynNEO1UigpY
3ddxP6NPXtzPnu4oB8Gb76BjPL2EznAC/Rhn87NsXONSzqvXQ9G2IXCtUPCqpvGK+otuzXY5Sn9x
/K2RKEedpdrIyx5IVWe5Ze0nweBE0ZfrsYYVyyxkT7CGFphi6FEdvUKlolOVGFWkH2n8bVq+Xv/7
rGIEnmeg6CWlTBRaqEMcnfHZYv4PaV+2JKmuZPtFmDEKeIUIYsh5rKx6wWpKZsQs4OvvUu7uXRGC
G9pZbafNjrXVsfQQcrlc7svX4i9V3qbasV30zeWsQphL9v4To89a8HQBw0Gt3sTouCrsz0xSSxug
fIrgWR2a6+Sxv2WPM2o0yhZtEN9651PX+mYqvepGVtxeS1hObQs7NlujGwKih4Qluy7jr850lcuS
yOVUA/KVUxtCMAmZWQ1hjGAyHbuDsSeH7OB4fGpMlt+tloZOLImPT/BjVxjChyXrbkCYnjGlxm1x
ijI+KCmraUg+nohiyMY4aQsFHy/KgcQ3v5hR4WlxIjm+q1agwuxi6AjcYWJ2lGtKGMZghPEjSjwn
vsKh8hz7+bLTrxvBw90BuhaIMGGPyEwiS+2QjShdvHEAgDbb2gOUTrKWJaac+4L5rx0Rdw3G5Lyi
PeykGrgVEWOJU7teTKs3jIR6EKN8mQrjvlLyTaWTu6h3AzPtDmqU3811JXsar0aSkx8jBP+kqloG
8Ahy3D6/ySndJ3HzF9WK0/Xq57k6a4upy02Y0PJvSn2l2ZKqkmwJQmJXTmXeDQ7/nkbmseglZn8T
0qEsC4ggJ7AR27961RN1bnVkPmS+dgpzR4zxSQmV7WX/W10HZAtRntahlivm5JNrsNLhb5omTb6H
nfuqz8njZROrLn5iQtgKMwGlvOviHFUk8eJmDhxgvPNKpmq91svApfFnKcKW9FAxApYWS6Fh91L3
1hbZ94EV5TbpWBBRlnuTa12prL3WW+d6IjUeHC7dkLLH7ZIq29zcuGH8F8Wm0x/Fv/9J4kxA59to
DIvX45sidzbFgCZqqX92+Iqf7pOl8y04scLsmDr9zEOVumVtvy2LL2GYSFxlNZ05MSJcz3PZmXqh
wog2koANb1oLcppkzzB3ddlhVg05QKw6UCQG4Y7wzbokMkOXhomvtrk/m/3RLO6GyXqIU9ksz6pr
nlgSvluWoJxEOlga6k3fz36SvkxMtpz1e/jEivjhXNrNWY4cGzN/UI8odvOuPnQ7OXOn7MMJCQ1o
QrpxtLCcnIKkbVsmRgTxN6NFZ3JqCcS9bMXQgsubtZ5dQyYUz0IXRGJi1zzTwGc1A/fmOzfTK6ct
KgPn0G5cECMa/DEKgJgScF2Fy3ZXApepgroMbT1D04jYVmPMzga7RJl9zlMdooTxLoxiGUB/LSUF
UMXk1GjgsAau/fxgtbMBVChBTGFHiFgisamuOAABZJMYB/g0/wPmNU6NCbmAwqxYq2LcKWEC3NsE
lnUZXmqlOQHSb42rRwJNDaSDECMnpmlVrsclSqjZY9dfsd/Zjeu73yio0q6LDWv9gfjQapONDy09
89yucKQB355dawapmtn+1ItyQ+zHEbCKlEkKpyuZKGc1ByIMyBu0esVCRVU64VSbWGC7rWsfXScA
tUyvuFYe4j2XHJVhmpZuqGnA8wPVxF+XCxYKpbTTsXeiwtf6L0x/JW4pCYYrBkwTMESi4kGES1o4
01E/aNnUWrUPxSkIwJlOGBCc4s3l07QMhIBaoqKJNADiu0BMnPv5CMrB1KpI7c8TO/RA0dWt89Ab
YAm5bGclFsIQXpBYC1LeBZfaCP33zNSMGtoC1jHL2THVUTaCvN2UhhsIj/5iKjtGVrbrQ11yFUtt
C2knbSmvrei1PxT61sUMFss8LftSu42nRG9Wdq+rN7Ui+bIrVU9ARJBYGRYUFTD5JW5gFwL2HTs1
2ubaW/je72rql8jzX2v/OURpBcPEml//mjY2JGOzDWoD2Gww1T+5vy5/+7U9Pv0hQiwrAMvpUI4A
5q59TJKHbviVqb8vm1ip150vVghhNKtr3BM2FntMUPd4co5c2qe5+1HcIKw9DUc/5QwR1vf0Ib9J
vly2vhJk8KVdC0oOls0pLc+dmDaso9TlTmw+knb2gAT0qux3akly/7Uoil6yQUBFaJsgzhUy2nQa
q9lylRo4RveNfJ9uEvA3ct5Vdt0/Dzdk/zeSetDHRZj5CGqY6hN1jeek7Qc20gaBbdraQPA6h2gX
HrhVTkeKDqbP5GSvS5/BC0RHGuZg4BSoTeHITHk1dNo05HjYw2chKwYR5wygVxu9IjDKl9F/ICxY
uXS5UYB0kPqh4izq8kagVCtpqUJQGcLj3SGabvKAk6eAX9q8So+y6sXqGomBVQKlANYi/u8nyXNW
YI6xhZqyH2I5sfucY/5DG/aXfVNmhPvuiZGyZ9OEgg9k2NQwGOMrXaF7HcwWl62sPPORQQDmYQFz
jWxM/HRjqLjUdBIXhCDlwbYAtUg31ZcB89WvEAM+9rhybxRZDVm8ogB1gM4Pjh4uEACPxCHraWa9
PUPrxyve2+9KEfQPeeDcV42nTV7y1XqdvzW1p8rQceJp51bRjQCUkMP7wL53/kUzgPJst1UTzAjT
R9brudeE8SOUgm/7TsabJe4e0POuCrEkYFlw7FGpObfVq3FvjHNSeDlpg0g1frWRe202kcRJFtsH
lDlCCgDZUE3CdKMjBJYiBP6hDkdw8b717+w7p/x3QFWUf2GBfUzeMiimX3aY5dbBGtoG6GaiBQCf
ERZGB2vC3Eru2eMweRDX+9aM/eGyjeXH4zZcvlMaZLRE4hy7rfD+yWED0uV+WdwUOqSnxq+XjSye
IfzTnVoRIlVaGc3YzLDSHrtNej/oXn0bv7FbXHeAlqeT5zyVtyEkKYDCkNwHsgUKu9aUajyGE0yj
mJNFXjlN4y7HzG2B2UGDSI74+o79+ZrCJZcYrKkqE8as6sZQf6STpJQg+/v8308ClWrFUwLSbXjE
fN/Nj40qydBlf59/zJO/b8cgxzJr/P18ajyzvq2McnPZFWQWhMNa2+NYkwYWIprG3qiPD0ybJeeG
J22nfUnR2/i/n6yizmk/tnwXlPIrU9i1S74a6bBRC0DF48/2ykRjQqQj6QSmFhXGqm6XavnWIMea
YXRQOrO34NgSLQnhIHbNWVWVCSww1/pR3YLHFFD7zBsxw8Y7guCd2zg/8Dx0fkRQFP0/bZvYQ3At
Q+naAba7xN0i8/LCSIbY5j//wq6JfYOq6IrOjPiugaLWAyfEFYmJj8bGY+SAW89SfnedddWO9Ony
0halSeG7fmQ8J+5SYXaumE2sjQGCCeJxaE0DPOtGH7TVDvXAAQr5imgj8xxJZBKhbqad5CBQ4Eeh
vCpbeiTxfRlWkhO9agR6NYA7gknDFa//YextJbdhhNmqZ02ur6oQ1iw/WdD/+ISWi/cpoLTuQsXF
CHXgNVrAKdX4oSShH5oySqRlQoEb5MSCEFnDeo57DEkhjBusvk0L0DyV/RVR4mmvtZrko60GKdCp
aBiEAt+AKZxpRnK9jUYsB8V3xQv7yc97FkuO1CKT/vhoJ1aE81w3Ls2bAVaIkTtvLDZAzTd2tnLV
MCu6UqL+SxzOjV/YrLqiJhgIorJMvSQKdR/63ZMkvflo6i/O35+fI84hlgOjJjSYsYc7CnDTYb52
AyCAUG4K2IsCwZHqe/ScOnggcphssonZQZG40aqznvwEIU2IIAqAYiI2OaXOoYFaaNYesjD4m/N+
YkXICKYxm5yqwUK7TfTI3t2fQFV4xhX1rVvnKb3NW89+/TxHD99tMMugVgT2DRVo8/NLKQwnOy1z
ZI8Zma7SLNP8KTI+CzX4MALgBp7X4MsBb+e5EYN1JG0KHsoGCwMpYCbVIc84jpJPuHYY0cr514xw
wZJZmdHhxVrSVPVqJ904ABwVXeXprgymseYSp6aEo1hHOqjCwcjgpWb7XUu7+7iYdkokm4CSmRHO
osImCMnW+HB9Wai+UiM3SZp64zidJP9ZTYVPFiTqFZTaoI0h5TfpJh68/B5M01sMfWlXhU82+atr
BfQ+3bqbrPH0x8uevxbWTk0Lx6vrdYdaGUzXCnluw+xgN9qnTeAGcFwdM8VQEVm8xWgxG6hK5CCF
dLPoa9zsKK2Ut88uAzZc1OwcHdTqIBk+d3LqhlpkENjAa/BbYYzfXdkmLT/UuQXB6YYu6WkdwkLZ
RtYOKq+apxSjKzlFC/4DkPGgduOASNAxdAQFwUynE6r3ihWDFdY5Ah+kgWSo2Y5bffD1vWzmW2pN
cHGStCaIQGDN3DlHrCgNoL2507bWCPokWeV95XLD3wJ8DONcKjHBrHW+SVVv1XbtwhqDctV4PYO+
C6v70CKKNtA5lB0r7rvnt9e5PcG3LZSHnBiNJrA1JfvxQ4q33Wj+8KhL2daWzwsMq4C3B3UVuDkq
8+dLy0jhWDVRY4/W6i1JBsubm4F4rLH7fVJZ2s5RG1uSkazuHtdrdnXoDoGpjLvsSZKaOL06uzWM
QqQmKEi0tXrH64w60CcCqr5O2zTIh7RR2VVJ6/idHcsKSSvLRr8X3RQTUyDIJgX/CXsjRG21i0G+
1WZ7e74NJ6hg5MHogUfgZ/2M4cCKXk0bTvHrSrZ35UCe2hb1Ts2KVczsYLvTnGv+5rGp5GW9KBvj
MMIESnPAc2CVojhtY1QNi6MRJiCV7owvnI/EBjnI+Fq0wJuVtyMitVRnbX1hf6wKuUgz6/Y8uCz2
iNW0njuEjaf+uBwuF123f1YGoW94LOpWIjsgZWbokGHAxuEo8gEvSGY9cVILGzyL6hfZrOPa0ceX
/NeeCM2apwyNhh72uo2D4OlxAmb0aDdVC6xg5csqxLL1iSgZ02xLPdVgj9xYb3nlcSWywaNvzk/9
2twngZS3Zv0k/FmgsGlF06t2E8Fgu1Xfu+tkD92mI67vQ7if/fw23ddPxZMiRayuxYCzDyu8gRx3
1vKyg7Pkh+KRD6v+nP3qdtjJMXyyFQrRpgvbKCQoY3iFEqMhFk23OdjvnPhQaiDUL3VZeWGZUOLw
gdcJSkTQybPF8gJIfLu4oDh8mZrb90oRH7pBbf1M1fMACALJy2uZ7J1bE+6KXtdpmUIIAemqBbmb
qkmS+yzOrMdoyLK/iVwnKxN8pY37zBoKrGwq5iNecUFNXiXne+Xqw8dD0oUWCQhQRNhA7pZTU4QI
jim0pwuIb9abYRv5RVD6smx83QVPbAmOAfKQZCjjHhuVHjhcJg4ATnd2atD58mGQ1eB4Yky4aNnc
aYTafGFm/pMYXtyF3yXfjn9+IW0AMgBfTYXAOy+zC9eqm4POWat5msK2/bgptuO+2oZ3mp/B3lY2
MrHq5yfmhDt0Nil1SruJvXh03kbVCGzU61rje1arnmRlPBhcWJnIvmOXrHVZBlPmrsCbdlMF456T
cY+zT+/pBgQu28sWV3frz9pM4VRNo9lb1gSDIaOWBzYcUmJy4P9mQzhNM6tbcHjBBt7SL0PkkVA2
s7Pu4SfLEIJs2ofdpBvwCHOX3xfb8NAHbPMxRvNplNTHxcwfMZwhCWUzwVRkMZdkI0y5hR1MJoYe
zIfL32v9Lj4xIZzX1prLwW0+/FsDNOXpf72gLXzXOMpz45UmGWLriUHhzCYzifNihkGeRinm6z9p
FGR4243x3j2iciynUF31vBOb/NSd5MZVxPKhTmEzqftHdDbdVpM0kWQW+H15YoE54+jG/DPadfLa
QMYhYy+SnVq9crksGqf/gxiK8OGomvckdGgMAmJ6W8LzoBnr+vY+PABqGZTlBsLwG+XdlD5nVioS
fMv+WBY+31z0o9ESWOaylyiLMayzya9VgsxtxGWiBmo1ePr8xCc95K2F/4+P/rEvfFy1rruyVGA/
PfTQd+BhinjWe/oxnSADlS5wRv8cuj/WhIif5pjViuLqn7jYQ8C1D8pbnpfKurfrLwrX0NF21yFS
IRbjlIhLE1BYGoNw921qXk2uXbHB3MrM/+8f9KXsIbx2w8AcqEZQ69ddkUar6aBEbaNY7o0myX6F
LFF8VI2V41iObIu8XIY7Xs2+IXhvAuwJBqEFjQRNqnoCAyFGQtWd5jzoPV767Z1VPFNN893Y/arq
1a4y6vtKbzdmc0SRX3IprC359BcIMS4j0AC1XPwColxHir7V6VtKHsZBNlzOL+ezGxXjVQYHikG6
0ACgUPAcPatYNpXW+z/Syt2eBUAt7mU8U8sIiiErTBQALEjgOY7oNuFYt7U2DDUKCrMR5LS0/Fgl
b0o47jobUoUs+Rbb7WMeVg9JO3+rG6X3mpgewsF5y3WZfufydAISCJAR6hzwKBMgi/PQF2UNoGlO
j5/jawG4f4AFvHL9bmv44AXJ/NGWpBFLhzo3KD4fFWcIncSGwRFSPsCL8VOD6cDtMG//46jZIoEW
LAqZy9BmSpXxJWJngaMCJq7aYr7SQd9Pzve48FbBmJDCpKmtgF0S24vmD5JMdj1mD7VpQEFHVsWU
fkkhv2CNU4WjhXV10IdMjU1nbfl1bG6I6xlA+rnI2WWjc1Kjwmks82TOK/fDKMMcJx7j9RZgwxtO
0549aWBb8S/fnMvGFb4oas4W4JNAm2PS4txDK92ossIaKugDsRmjshhZfcw3kG5Ot/BPzh0F5OZY
4kkE2lDMyg6b+ovkJ/BNOw8N5z9BOCT1OOCIhvgJzFfuGAWi3+eKnK1f1B6P+C6avKavbNuNBb09
KIxpQL78hW6wfv4pxLPTgjols2JWeU3yohv5c2q90BKol8vLXWRDghXhvLDIUtJBwWp1s9uFrr2b
JenWMiXRQamJ2xH8pKCCRL3zfEtb9UOIPOvQi2Tv/ZVxz45sO14j6kFsBcsDHjB+/KsuHdpzhobi
JjxKQ7lM9F4zq8x05IZrzEaAlh3BSPL1lhEVNNYI7q4K8jsYsgV/VaZ6cPSheGd+kwfVfbsrOxTj
hm3bIcDJ62M8cTzzTejqoVoNust/VDSEgKOqNG7VzHkHiBLvJdfLou+DfIx7EdYM3igHMBR6j4Ab
uMKHY248jKMNV0Pi6NfQy3oGIcBT8lLtbVD25p6ZeNPz8AK1NYmvLJwRhrFVAMdD9Q2DVsLy5tRo
8xzNJi/MvtjmXR4/X3b25XaZYAjDAA24CiGvYoso2zprIk41EH2o7Dq5Z+w7ZKiIKmjh7dzD50ss
H08AC4BeIPEdcCyf+3419aY6EdhLUeWz0JYGyyWYPKv/0MlYJsOCLeHjJak1KJYFW1xA04KApbHT
EJj+w7tw4YWCJeEuittJTVEMgwQgHjZut+9Bh/FBUHqt6t6wa276OzlpqM5//5nvC1YFrxwMAGo0
F+sbAy0w6c5A7RR3IYrSbnfIg2wHNcBtF92l2/Cn4ef7LvMwtCRHci6TOv5DcOzBAgtBFsS1801F
4mynXfg/y+cadm6BMaz2unvkI9h0O7+l5kbiuIu0BjYNjaAoiLQNyFUhzoyTEmLiBVUSXgGqjxQo
sc5zvPr5PzQX17bX0A1w2eEi5FSK5+ujsdqMU8xQkXlgnElvm2zjAKi0Ix6PnEDuTl4OX5jEUcRY
LKYJQBCgoXB8btI0wgxE1mHigeZnk+cDyFGL4PIn5H/izH2g4wTYKp6M/G2zEE1J0HRq8hHUPimI
ISDp7anK18sWlumSzUMXjjqnKuU7db6KdhwytUTxmcufslfEzE31VOzA77FJ8eQP5LwXy2fpuUWx
M0tad2qcEhbdJxArHPStselveIdm2MJkA6IY+eyj1KgQ1PrZArsQCGa96LuDUKMjES3vePH4f4xW
funLEkOpUSG6zTbTO6Xh3/aVbTmDahVoUF7lRtUC6ajq5b6sk7HiMqf7aQlxrs20OWmcCHHEdkuf
mtW2dIAhlHiNzIrg+xOJwb3JsLL0QFCmdIPsOO75umZQLniQr/BlE53cD4WjgCkTPsmMxAjzBMIB
T1uD1DHBujgbVb/rcFMoO/m4x7L8yr3zxI4QtNSUQLHEgB3m2958nW/STbOn1/G+2lmfzRwEU8LR
S8oqUbMaphREYD3eR0azk+zT4v45NyGeNcWcpoRAzhMKZshfD7wzyScetaOxrXYyjYvFMBs41E6/
nZipaG6IeSAKa7yQp0FwNi29PNywmxkpS7jnmuwErSFuGy1wgPh4UGYg1tolT7I61MJfwGYBTgsg
FaA9w/Oz87jGiDYjV6wnsJcVtxV6lX2Q3Hc7WbWEu92ZW8IM8jNMSIAXHEQFglsScNf1KHRRD/y6
d5Zbl75l0IdZH1+TQcWEhlNtLm/p4tYRDArrooOb9/UwTn4VF6AF2ZMQlPiOBAe5SKY/jGB0jafU
BKfh/OPNjKIrMFKsiqrOHaz9xP/wR8S00E/DXDJ5yX/x8hP+MSaE5qKuXMUEFawHvrkSNV+SWG+T
RiGwpEHB+GW09ORbmOXufTS1hkR1ZxHHhIUKEZpVtdsXllJ6Y9i/oPAG1Rv2+/KGrZrAyA7ofQm4
kS3BQzpLMUmdNJC/MzFEUxrGl8oyJegcnW/I4hueGBG8Yo7LPLQZyLIaZJcJSIr67w36H/MGdYjd
AGzkm34XPxp+HdCnJBjT7eU1rjqlY1iYrsY0Mh4q5/7SKjGyCBvmHYbByvTZgF7nPPyFEUtTcciA
/sG4veCUrh1RS02bydc09EEyCFgP37RP87ZjLA4zY3j2cLg6tkzwiDzJRlqb/K8z61oZw2v707wS
3AQAaeANQtwAhYRwRRsNisQJZgr8SB/9Bm98zlGQJ0QSKZaPK24HiBuDsy8gSxXsMKcjHStzEFQl
qooabu2nDjieGdkAWHagpPvhoqmixfkDxq1lnEJLl8A0OvkQ1ECWDFWpc5dg2oRyddvNfq0dU4KX
fx35U/p82e+WoQOcSCBuJ9Bjs60Fd5sTutMEcobZnxT9tWFvLQONWl8FDQgMVJQ3ikjyTVdWhco7
ajNoV0HJUGyS2aw0nImaELDOi9/hQJKtlUYYEsFczGdTfzCp8S4KSvEqBg8+8pSTjl89Kwzaci6S
gyl2tqzXzB99BkIeSSa3XJCDMQMMK5vAs3JetfNtiuyiLPpohpLRUG3C6pG1X7F2iZHldQIjOjI3
lPEtznZ+bqQe1RZ3DA9DBRfbctRS8ax5vLfKhs4e4GGVf9kvlrcyBLI5wTZvCIHmQYi5CSuTcDLj
wgP4BWVOam6junzvCHvKBwKBejWUlSTXlgimOA46NkGRIPJ656NdJazGDGhY6/48px4tUcbojmYs
8QuJIRGppAL2pVcGDEGRbme3+avuoFXQhtpVmSU/Ln/GNefAWtAH4nqHyKfO9y10hybWaFpwseIg
jI/5DKSXU0u8Y3lBOihD8kwDAEEXjbRzK3U6K72jtAXaZ0m0H1zzVxSm6f7yUtaMYJTVQQEEFBbI
1s6NDFhdoSkUM7oOjX60XQvETZE1Xy5bWftgp1aEazgkVlxaA6wwM79yZqp+a8dxuJ00s5F8tDVL
DoBDoMe00K0XBSuK0ejdtIJCZBr211RRDnY+Pgy5+ul4h0EOoMNRfMR/FsVN3OshnQeYiZT7yLmu
xy/5IAG+LlbC69DYfkSfj+kR4ZuVGSYeQlcvPA7dIWp0X4MzW6Ps4ZNbI5gRvEyrw57kKsxkzrSl
4TtYRMDrJGseShYjDlc4IUsTpsPKnDh3INk6JjEKUHP289OLQbEZ3DLYeNzs4jXklIh8WdIUABBm
9+1AD9AMxUVubS+bWRwayDYjnkEYAWmEqYkJBGWdDZc2Cq8p8ydQttwqiiIbfFmWtz+MOCpSBc6z
KeKeiZ2UyRjVIAymlu4PNERRIbcf2rAzrjoj2rRlGuDFM4CRWTkUKZQ9HXOc9gCYq7vLy13ZPFBL
gKMAi8YooTghNdetOjgDqP5xL10nvboxkvAtN1RJKFo3gy8Kwihch5Z+HorwnomBIXMZBD7ix1nx
GSufWS45VTyenT0I8FXxp/Eu/cghROk2vImbCGxAhUeNFvOyyo72KAKkYNae60PWSbD5a0v6oJZA
jICahzjEH1pqkqsxZrDorP5mqTr4xtBW6C7TWnKzL64/rAvJpA0heGRHCH/nH69L1KSuLdQV0o7G
L0acx98yt8vqwMkcqGmOw8Bk0q9rn5JL/gJ6gQsedexzk+j8MqWh2eirJt2aXbjtoWKtWG96POyp
mkiccPU8IHXRoBCC1A/vnXNz3WygizURfrbT+a5vzPp1yks7GIoSHfRiUK9AZq/fJ2093aDNR2+m
+mYEv4URqrLy0dr5P/kpYq6haywZwK5WeCoeKGr3NZOpr6wbANQEPH7gJRGhJnajNyOkBkqPUQNK
eKGRDRNAiJh/klyXq3uINPp/DQl7iBKCArljF9e/Be1xP43M8qtTzShCRQbK917UpgPI4pDHy+Lb
6hJBbQEKbUjquuJpVzEznk1qiMcIHa9qlqJg00kCyroJ1Lh4ER/JmnCDxjnLDHeORuDkhwAOs6/m
7Pvl0Lj6/cAxxNFkEOsRq6/FYNlTWo4jBKl/O9q++BZNAQ6gR6VzRquW0PYAIYgD3jRdWIw+qWWr
RQhc7oj8va4UVHxru/FrMpFrHZCko9IyZVOEPYZLqdH41DGbfWkxPMpUqwDsPDUsH+zGBHfJEG7R
3Y8CzKXKlBhWQx6ISR34BEACLv/3k/dZRW2VGnMx+npxpUC0aSzeh+L18ldfNmcQ7ZDeOTp4jnA9
igl43lsNG1wYGTWvf5/RnBn3+sFovf5NDzrMXbjPly2uuRKkDTmfnAnGF0M4J27C5mp2Shgkkzco
d85obC5b4PsnXkynFoT91WJaoMMMJoy0nurfdV43AfR7my2Zhh4i5HVyhZr1b2eKE8kdteZYFu51
/Adphi4+qDumpY2mlKVnuNFTF2GCN+uVwa+bMtzWrPlp1X34dHmtq7H81KZw1Vs06h2nr0Y/PlQH
juvqvGbrQhgZ4hXS8Zy1q/HUmPBa63UjawyVYj6maYD4CZU0APai9SzUgG4dfTReLq9u7QRYmqEh
JKAAs+Acq4s2xqReBU4TquOIJaza1p0Zb0iep8FlU2tuyQXJkYdCfRPd5PPDRpIunQpqMr83jMNo
dtck0fd/Y4IP33G2KmQY5ybYBPPtjJS6qzGGkZB58IZMkZSbl214HGg0wv+1Inh/Rl117kK8p8gN
5MZeMQT70Y+JnukBdQqg/WQ9yGVPhlsE9pfjOfmsqLAuFLGySusJXnDftbc08cZNfo+2K/SRuCSI
vuXqY7avQXETEy5+cp/uzat4m0hnDda8BfcfFB0waswp6s6/76RXLO0M1IDaqDD29dz8BrfPEDjt
Z2X7dCwYj0kkFLhtkSIKhvCOzUlR46onaatvAF9NNi2VJbxrDonnMMBhH6AmUTbPToZ6iIiFd96Y
lvczYW5QVGEmSXZXrYCuDQQgOqBaYnGORmzOP14KYxLiCvCT7tMUMPxjcTIxjMobePYI3tGkJQ52
NxboFs/Po2kHCQM0Jfx1+Wyt7j20G0w8qlCGFkFtocEYMRQTNauG2Rj+j6x30sVQ9HNT2TDmWpTH
8dIgEoGMHUnXuZuhKe1kdFILjGzZzq840qHgEZEs+VmzLivuIHhgZbc5HnbZ9vIaV/YKL1gHARgs
cLAuGHabYuxr1y490tnJhtrme5davy/bWPmOJt48wJqgXIJAKO4WGcKwNiuwwSTXKJpiCvlrgurc
ZSP8fSFc0GdGhBBVAF5Dwwb0u3qDR3mWsIAM2fchsQBOagcfx+sbJSFkCCJDEuVX9g5vR8BdMOL9
MRB3vndIPmlf2OildqSxfbvWyyAMK+eYO2r4GNFa2dJ4lhXSVvYN8y5/HIb/+0ke19TN7MaQgPSc
6idhN1FbSb4njzfC9wShLdSNASRFr0dsROcqJVSZIHkHXHI4e1VLkwOSAvUBcMXhADq4fHN5A1dW
dGZQeECOXdaFdR3D4FCXHnglN4OWv/2FDRRtQaW8RqZagRN76At0yZIsLx/UvrduK7DSfT7+8RcN
D1BQ+kZIP9+bsqn1JA6RKxI9v2ncpEc1g1kSI0vEB/qJyHd1NOQslCLF8VWrUBOMxsHhiT1GvmYU
O5poXjhl+6bTfjth4w8VJpGdqQ29utOfZlMmF7HmIkTDtWhaEJoxRPCapnVDnHYghy717iZVH20t
2acqpv7+IslBqwc0w5ilMIDHFT7oXITA5IXwigqzMSiSe5ndST7nSoziqnHAxKLXA1v830/OkzIM
oVXpDkwMxY9+ALko4KQvaj1+usGIbcNbFCKLiEjwRMEQG9IW2Bls22zGrRemYEuIht7LVVPycFg7
T5zbg7figPFddDJHFkVWV1BPb6myG0E+61da+ukuCJaDeiD6mcjWwPoloCBCbajrTAVehQy2rw5f
ivnL5SO74mTosIDfHdkEhJrEmnGYD2BmSoFDiCfN71o70Gnkd+k7nmGSALQWx3E9EZSwHNSwxKuw
plOhUWKit93QPDCL+NZybxPKIW8ZAVmIZskqIGt5NbILNBB46RZiF0LMc0eitFU5lMBIT/60LTf9
C156PLPlEnTVkbS+DPmz9jjHjW+BVguk0qCAFRwwd/FaDXXIXOA13QM+Cb7eRjECrTz08z2k372k
RAFj3KXlVWyr+oaG81FjVDZ9tuKeeBYRMBOjGYAiJf/30wPnMPA5JQAEUS06AnB760YyDr+VDQXM
FZUIvOd4wVoIG2qTqEUUJbPfgoWhdMYNl0tz53ZbuBX0ol8vOypPMIQLE+caDWOYQ4tLJL9rwYGM
1hyZfAvR11G9cfxZRlcjvqA9/CBMAnVaXduJNcFzEhQ5i85SgZyx2hpZY3qdKPlB7+orNiTfxnyW
RJO1BxmSbsQsiM0TJItCogjwQK0pio6DfhM/57/Qmt7bAT3WwKOzYEePXG5+3JrX6R5Fr/si6B6g
r7e9/InXfPfsRwhOozWuGo1OQjGylP4qD8531ApGDGapQTNu6iAKSmUvMckDmLCt/LHBE1e0lNFR
PPdTjZZxBNFaYMp2ys9+F20LP9xD6eRBTofOT94lU0IKG0/uYOlsBhxp/BblO3iaFzqfn5NA1e90
QYLnVAbLqpYvqIXUcPha+yBdPdADe5725qPk462uCAzMGNQHSQSgGucfr8hViJQ7wKnRaRvuim2x
K79wKdbGI3d68M+ksnSB/I8uPuOJUcFJ2sYMW62Ap45B/ar7081wZW2JFz+aQbFJNrJmwJIHlX9Q
9OY5iALHwxICKsUcPWqDiGTMr64xSRftjQ3EDnwXiNXq1fk5v467aS8D2qx+2hOr/N48iZ9T4ca1
pkYU+fmB5rbnkitOBHN5Az9UJBff8sTKwvsbJJRI9n0OjS2bDal850F5Mo+mD83tA+pO1Y/xsXx1
dxgWhA5Jf10nmPEJgabG/3u4/GtWrgyMfSFDw9Q95GvEvg60ycY6NaLZHyuuq9lDX6MqZaWulXwD
TTpO+oTnHFfhOf+uuaWFUKwz+G6qfk88euRMAsVB8dFo8Q3f2BZ3/Q8ZTHy5m+jgOiBOJaAwgDif
4LN9lpSgz0B/EEPFh1rFQIhLqusWPBeSHV1+QxhCTQPoXxPqqI6wvJlow4S5CUgQlF/78FUZv1/e
o9WFnPx9/fzz6U7aQwTVQrnaqHZxBuT2WH0xW8kuyawIccW0aDJMrol3XNLd99l8NJwnlxfPLi9m
6QvnH0vYFVC7jpYbqZhZq9/AI+eNPcrSc7Up7IfLhlbWowOoAseDjBEiiWBI6xgvG7iokDTqldXf
luO3OJQ1hHlgPz/LGpDueDCihY//XsDZomg21QRSJemhO3AarGYLdRYptHzFw5DR2SpaQCDNRNnn
3APakJhKZXel51qYGLOM13RyJNDrNRNAQwHSiPsYrB/CFZag6+2OgAB6SWHvK72+DlMZJGpl6/Gk
+deEKC05gF2uJSNWoQzjTTdq11nxNFXFK+lHCQh6be/xtOWqcGgTLNQK6shwGjAUl17XlFs7z4+5
Rh8ahNHLLrZMTyFL/MeMCENOojS25mICsHVOd4r50mhpkE+/6vj/kXZlS3LjRvCLGMH7eOXV3XPf
GumFMZqVwPsEz693ote2mmhGw7Pe8PrBcqi6QKBQqMrKJLd5DBaqXMQ8fZ6hKhrTeVRRxAedJf9o
T1LdRkenWLy4KcC0HitvTmQ+xo2O4h8td4M8Bpc93NjfK4Nc+qRnjIOCOounG/RTHiqPoD3QpJ/g
KUBXNveoMe9V9fWyUZGX3FZUO0MfIpKDFSDrPJ3+MPuXBGDRsYGkjKwIPNzYlEikbCBeTRlSYPxz
sUXvmaQpmKioJr/IknlrDVMAOMBP3YhEee+WLaA4MEWBChPrqq6PcYzSFgJVhdXcpXgEfjjvRwnt
YIK+qad+1m+ynwZiAlSRWfbnJ2mNWvcWWuYNyLb0+VqmqSsDHNiN5c5YRNNgm6bQCERtAQJWGMBe
m9J0huCiy+Jlqe5Bodml0ehmbe06KRUcvq1dAiSxDlAvmnSgDVqb6sZOrpa5XjxwrgDx0nu6hRH2
JpSN6yKN/ctbciM6oruJqAheQNQFZc6Y1RcTyVUYk6U4D8csm/2lFrH0aOxv4W4TNKmQhGF7II3g
EU2VnqfSBGZVjG6gODP5sTdBig4CChpIHKLdcABcxWf056PvXCnXGAbVbshVfj2+Vy/Lj9qTDoRi
ePEfJFL4WSjiofaKdh0vszlEWk6hD4CP2Nb2p1JPvQtMevmNktH++joD34DpGgNlPBQluXWWxj4m
EGEHdSWmXAuUvszD5Q+5sUFR2UV/C6MpSNb4HmhmDwxthYGLcgrL9juKeW4l3ZPp87KZjf2yMsPF
zQZdXznRgIJL4+wHCKI/HDlXBQdg0waqhJBTwt5Eq2R9AIYOiKzYwI1dEvU5K40ARBg/LruxgVpQ
UOpBRQsPMZRX+cJWtoy0HWsU92sVKzVATwYFLNw/PakyD6nXXxi1Jve9AlyKRLPMa6GwHTSp9W6U
qSHYG5ufDlU2DF0YqBvobD1OwpjZ1Jo1OECIQUXCtTNyk43XhuPsy+Lr9WTm9R9LXJyeisQBrzws
9aoRxrbmj4P110gHgUPsr+GOO3qEeJyweMmII9YOtUNmKmmHLKV04v6glekSolhBHoq+IF/GgMIj
5I0y8DYYAOKD5VCbmE6P4dHUx4bpQsXM2iF3NcJkUpVdZyeaa3d0+HV5+2w5iGAGqB0b0wID99pB
CTRbbTzAKpHl2psLTK1bJn2sE6cML1va3KhHfBSUInEUeExBZDM+6AJrmTf1kADZTfJnCfoc0ASY
SvspSroOnY7MdGuNdG9zUzey27VF9mI0cv8pz9EsYqvaSJ1YnRQTXn//Iu540mEAuWYFDI6iWVrg
xJHqLkWmu1Wqa745ysueFHJ9O2hmiRHwfhE85zZyU8btgFYC64ucXY99CzHrSUavce7GBfU1ozMB
KYkG8k2J5umHGjvlb6eO20ejpskoCE0bdzOM4x8orzGZUO6oFqaWEdVE31FrDDPMSg0S2pGpxUHX
JwlGf6ZBwR+pqiDtP1Yr+BOFUV60B4//OXthEIiEdkAnukhZ1TeSOsm+tvrkOq8oGAxm/JaI4tY0
zIzsl6VYbqisSYKjtrXpsdeRJhh4iZ1RXFN89V5lIVMzPrMK8lh25+H/LVjhrWBo4BpDdw1cEGdH
S+8GuTJ6R/YcvfCzSnVVBQRaAB/OuuAO2KhX4fmM9h0wn1hblG/Wp7h06ipJS3aXZZAkTwfNBwXF
j7Ss79Uhb90WKt8uUZfIU+qudsG39ZYO1s++0Go3oqPqqeP44NBE8YeuBdytc3L8V6MFw5C6lABl
21NV95IFvDlymQ9BC3KGoKLGziCO4NtsrpoF1BE4Alm9nYu4FeBvSjNjX0aRnPxU55m8ApiO+ruK
ggTYd83gclhi+5zfjwCnW0gpUII6G7tESyxyCgl7wVSsygPcYQyA9s8FOc3WjjMZMhSYdKQ2fFcS
cp8dRY4ge11BMGz2rbRe4kIkTr7lCiALTEEbBJLYDOtdoBnRMI8ER2uypBDXmcuAzJdXa9MPtJqB
IlTZqB6XNJkxaBoTAxutbjGTNSRKHGLapH5W43EQPMU2TaGigU47/j0DO5WTbEr5bKAaidOZo/st
1y+qLap1beAJgMRmqCo8hljphv2Mk5QlnQra9TXENDNpkD00CPtbKZKlp1nLHa8d9R/2HPW7cpEl
30QqGkS6g7S0scfvl1f2/DLATQQdAcbihJkWPi6CY2U0UwPjLHE6DD+ASpJeZojLJGGZjcohzSsL
TJm5Md3rrS6LUC/naw3jNvIOB+9bwCu4ywCcNclSVFhcpbX8eJnvWnO868rmr8s+nm/QtRlurS2V
YGQAI4xe1s5vESl+Ok4cfN2EAoFKhuAH0IDH7ywWBYFGH8meYrb7tJjdqBa9tc6zBtZWZfxhwD+x
waD1julwsVT1wjrJVmF5djzpIcDldblLlgTzTpqRR8QHnZJmPqlEl4zDROXqa27i2Q6AIZD9wM2x
mSH+vQdSOluKIyf1O/CWgl7Y1UXgE25L/NsC8Ae4T0B4zhOCRxiH70FuXfgSkQ5ll8GKdJ9WIkFR
bkv8bYaFK2DIwMfIq7Fq5UgiukSpn5RNoE+/QeEvuIa3LYDeFj0GwEF4JWmtq1TIuue4gstrot53
gyiT2lopVl/GZgAkCagQbj9kGpHMbsp9fUnCOv9elfU+GgS54ka7DbsO81pAfuJeBG//2kpPCsXo
Sa548q4PyheIrfnTN/L6WRyqB5CSedm94zuCbvvmTj+xyUX7Ul30smdP5CYdi594z4HQuW4m34KI
wL0eDUCigrXAdBfFrSIy7y4f5Y3QDJdZRMJwHIDIfCk1zinVsgKMCOMsaxgfodGPcojjp1amrmL/
ipvG8hMntt9pWtXAjci17isAhV3+GdznRVaFcAymTCb4jgokP/VUaksl2Rpu1dLss+99qQ3QtssW
jAKm7SIL0uNtYxg0BIBJwYNMXX/lxaRm0Q3IfiZ70ADXA0amL6o8UPVEsKHOjgXq4mwCHhzFWFs0
F9eWpqIkpk0gIAMB9IcxbZ7bSBGhNblcDu9lZgMlHDxpof7NK1bNUMmc8MQo/FaiLklUr5PuJ/ma
fLFixNs5vjxP7vDKGZSamlXh12a17yPgAbvZ3tXW6M8Kbb+2H44RC1NbmKzCJDeqHNxxL3tdpQo6
lJg3Tcc9leQPY5DTHQZHBBnB2RdCjD81xP78xCutAE9slzkgeihABruAuU5NBG9ybrsdfWGZL4Yc
oIyKlHBtQjHzEQoGautH5V3aX0f1Cxn/gQnMoIHciaFpkTWuTfRNPxd24WQ+yKZc2v+eURlKUwFM
h+duOzpyaoX7KDrNgNVsJExchc6nFZZ+EgzX7b4L0cHetW4e1K/OX5fjgrq1eEA+ARyDvIklbmvP
MtKDH8MpSr8LyNN0E3vVYwn+MetbsSO7LAEJZwuaVoy4+TJAOqz0C1gsKPoqgfPsI528YP7t+5/f
we2TUo0XqxjszM+UQXejrr1Tkf+UZAJLrKy8joUqwiyfnWvsTFT3MKQCvsPzIXB00nUyNhNygylM
SkjwJt+SLJTnn5dX+IiT4T1zMOHNtAFNVBS57UkaSDMUY5JjhbXQ9NIw+wXAHEia8U13tuWKKNHO
Txx6O+CWAAQCjzS8P9dfVFFqRUcFonUzo3aX7ttQRIJk5PxbnVo4m6sZBl0mBiCAflYES2RhknZx
YzIEUvVUpqLl23YH5EiMEkBBtrh2J2ox6Siz3Mp8XHzIlEKI4tX0rZ0WyHsKDlWxEJTIIjsyJyEL
ZeEk6u2h8Bupdkl0H0eCjOTszKG+Afgfqh0KWEPxbFsbACvFoIGPRvVsBWN6OUbItUdFERyoMy9g
BK9BRrOj4Y3LY98cOauy2so0b4DialWBy0Ck5Xh2gDgLnBttPIMviLSq19JdNT6RGPI3yYc9/L58
gLg3JSBDa0e4/SwvFZvg0JBN6Ok7IXL+otH4rZlic1fp8C0iIHleTJW8X7Z7fnDXhnnIkj6rKqYZ
cg1dsug2ekz2yt72B2+aXdlXXTGEkBc7/9tTHfgL9t2Uszq9mtK2r+dCA3yJ6UeCU+oGssfQI8GU
4w3A8+ApZghN57toYm9zr5wYZl/6ZMcXpEsizYFhVK28qXojIpzd5jc8McDFwCwaFgy+1gBiYqxh
duvJrh90O7dsaABa1reEGl3vYvKteXHirBBBTrbOG1rE/11XbqPGw9Lmqc7c696V6KUDrr7MBJko
n+ez2QPW12f9IqQIKMes15BUFOCpeYKRGyYSBmrSG2cHFt3gy1O3Z6Y4fwx9auvEiDEdoGR5hRgP
KiNP7uWoD4cknt7jmOC8Xz4N52sIeCSenxYSFPjIzwWSfDRxEoE87VPlB2Q3R2Ck5Zu2swV3C69s
cHQO0xxgU4dGLKCZXEJi5I3RT/2ge0MIdTKvD+yr9DuuTQytJl7ivkhBG2AMLZgSr7ya96LpxPOj
AD9PzLM/PzkKCrWrpUSR0wNcGRxXCDlmKerY8E2kv33Edj7OTIEkiLthKDE73NE4DmOcjpan252d
P0wRheTQtFT0k6pFdUumolIDWR1U6aAP6dK7Q4nymucYCwGhammKRDM3PzHoS8EuCnKksxoDMUk+
GZmie4V9N42YtlNfVaoJ9tHW+kLQkeVDGDmBAvB6faMIRexOAvS1tdX5YJXlD6jYDrvLm3XDCCqB
IFABwgxlZD7lGoHJkqBWq3tV+0bt77L6RSQm+4ArA9wJxNUuTZW16F4mPUTAeWoi5WKRB9yl16Xq
hGK7o3k1gtU83bWaYImOchKrtHTtAl+qtfIE5eABX1vfWf0u9rKgqwB8bvfSq/RR5y7IHjwZUzu/
9NQTddi3DsDp+vGtninq5LagMD5CM0QOcl96oi4FTQEIJkLR0+I8T2EfC10RxiqL+hZXJJDjyoqy
BcbU5qczlde0mVzoVAWt3gk297EDwi8qCJAA+MA7Ef1YzpQ+DmbVp/hsQ2heDX6/7z10oea36dDs
HOIaP3oAatKPGU+pQA0ZzlqoCr1xihkH039/gro+YFlHZAyyYGtq0RCU1ZWU6x5pBBWejSVF5uqA
vB0DUIA+cpfdGFtNZmeD4ZHqLe73Wd95SX6jElFJf+MYoHQFOBS+HNJi/tOReFka3aaV20TVqzb0
oUPGr7Xq2FEG+yowQLi+WZWOcyWvrc4olAGXaYzGea8GkiGH2fItr0VEnhsJJUwhuuIGRUcVA4vr
TwMIfNtG8WRgDMe67y2/PSJ5kxtZD7ob2ReLBG7shZVBLkwN6PqQqaOm18kFsEdPi0OfTOfxcrAV
GeFClWEOcQ3mZniVDR/J0N4MTXcYdREkdWMrMOIDTGugmAqACZej0sLWIkpaw8uJ7lIbw9rk22VH
2A/lDu/KAvd51KibTTPCsC8TO+swG8WU29udiC5gK0gA7AkANIIR5ur59mMnx+Yi553hTZ9MXUz5
pLGverHX/8J8PZsehJ55EH804L/yM195K8JxXwvL4keg9Zm7Jz+D+27oWZhGn8Pd5C3dqbsYFfnh
RtqDDCt0wuTOeS99bS8FUSgrPsR67iO3dSHecYfGOcRLxJqIGzEFJQuAjjFLgcYXTwAuYQo/oZla
YfK6RaswemkBVHIx1BlQvRIVf9i35J0/NcYFajuKpHqEIqoX2zToZu3ZSuN723ag2QkgqdXovy7v
LX5a9BhmTg1yYZnaiVTGXWTgZuiunPv0odjnoEFJkKL40o4pCYsy2c19BvpRvGItdGPRZluHG91Y
xhigIRzMx+YjfpmDcde9kmsosdwax0KU5H2O7/ld9TDex5ZXBumVCGm6FRtQYYN9Rh9xVp83x1yZ
h1HDN10OTdXcLMl4281vl9eWV7z5e21PrHBr2+tIlOoJa0vD2RukK5ZQVLvoIXpJURmAFFrxTL1v
6kPuQp3xqgil76JhORZI+e3E7hD5OA4LdMR6qRc65lplOXiLyVOseX09zJoLDnsCct54Kv4yu3j8
PQ/K0HpWijLy5QXYCo3gKgAaDY2Q87pBl0VzrRnghO6Ndya8QEWP200DkCfDbBDYycEWsHZvmpUx
qywLo5u2ld40NqDd2iINgorV1mYxQcLG/sUTjG9BZpBKUuM8M73Gzq+pTm5qRHk0QwRhXmSGOXvy
wtOVgWZxAzNF/6G10H4Zv/WaCDS+tSFABoNGKiCtcIh75rSAzDoyA4glS6XegMrxgURq9IBe2egW
NdU/JhNMT8mM1PvyXtiKoqeGOe86aamUsY5VDG0ky15tc93Niea4jgr9OLmL7YfL9rZWkxFwyiZg
WwpK6evVTMaB2lMyoqPbJfsIE9RjARmf6udlK1vVFQSQP2a4TEbVlnIZNPARaXgTL9nPqlKCWS3c
xNLuHDvynXa5nWotLI15BzIS97L5LSdR0sG3hEipevZoLZXGZDBLlODo+2I/FvHTMIomGjZdBKTQ
AmcJeuSGzR0y0kw6cXQgMmTUM50F/UZTdSFjd6Vk9bsJ0okqKTw5xiiF0cl3vXBedCv9AfsnBhhR
fESni/uSxkzzZOwX1BgxYvZ3+gO53t0/eNlipOiPGe5LGs1sjdqiYsNglgl3/r4YzPDy59p6XmKu
ATEEk3IoZvCDkmAnLoBuMRVw4CV3VqjsyS56ZgOgaeD4ont22xqqOUhdmPgLXyceKbQUlHgqXbsv
AqgUhVlmTtfQpri2pu6HpECVZjJit+vU3eSkM7riE7pokyXC6bMPxF1Cx8wJfS1wQWEHrY9i3VJ9
7hW0Fap5Xy6VT9IWzB7PJU28qVAFT92NOAOiBPaYAX2MjHx8bawlU51OEdoLkTwD5VWTpUufLXD7
W7ssctro1ahULZkFB3HLKjIZaFhgWhv3Phfd0MqIRlpBt0UtzNhlj+BDhar5e9NAajRWm17QqdlK
29gDF7cRIxdBW23tZlVGZEmBL8ebgImsTjcamrLkdblDWgFBI+lBerm8dzc9RDeSVSwAk+G1QKRS
p2bCCP2HphgwSGzfahjjdpXI6A/AhO0vW9vcu+DlYWpCjmKDgXPtX4OQi8o4rgvzdvIXX4FUoHX3
uXj13f+gh7i1QU+NsTB7cvM2iVo0ixYpx/4GPZgeCSAPCw4DCWq5bPAceoj3+a0I6sZ84M8F2Ox0
xkGDlz4/4y+NiVUB96V6ljq5UvZciVZx2wB700NfBZoTXPaXpgmeNDI7C/Xs6vODOgjKLTzenGW4
yONB4cHgZbgIudOWAd+fkE7B1EHeLe6cDIvbtNP42AJBFzD54fukSSU3cUCSQpfSCQfokr5f3itb
X+/0N/Begj4PmknYmXZVeV0ELewCEqfab1svg5oKpoQ3jQFrgyIteg7YmuutkjeRtlCCfem046F2
rspGdqHhcRhTkFEUh8uebX0/gAOBPAdCkNW11sZolZLFnhh5D6Y5fJuYw4Nh1PXLZStbFzyeQUcs
4hE+zZkxywK17wEXrL5z3sfdBEXVzk/+Yvq3saCotenRH1P8fklGaXbGjqE768q+VgwAy2ZwpIui
41awAhcbEADwClht7it1TpnZqC8p3nxFw/JG/R3lbnblBObzcqfsMJwJuWQ3uze+nnNiIf+Y5RYy
x4tXaii8M5bUuGlnq9gBnQowBSiyngQfbWsjArqHTgLwirhwuKxMlrqMoF+hIisCeCkitwAheKXt
OsEcqmH7hCBNipBAbfvL/KXHUw9UDgrJGPgHcIR/RMSKQ9oKttEJeFzkZder1oceN4LW5dZmAVqE
8XIgWzrLbtu8Ho2S5S+9mv4FeqQblGkET7ttE2AUBRAGTR8+NZkjx9Q6aQJUQKnu7Ty77urKv/yl
NnJ0zKn/McFtClLJaCQBiI8Zi7ENoyW2riB6hRoLINaC3GfLFFJYExO04H1AOrKOFzJIVbQG2rce
bcqdMoLUdtFDgN0Plz3a2nqnZritB1UXgORtXJcQ9/BMM5Sk2i+NyGsMBI7x8/8zxu21BcGxKnXs
NegY+ThSvm586007qIvMX8bHy8a2mk/Y0kxNAUNFmHPmMoF8lrtpzACtYEQtDNaTXA0/6zAN9e/q
Cw2YfC4Y4yxMGX1RNImdKXSWoSyE4VtGTMf5qTdJgsahjdeUVqpXiza9q231ZNroB2VW7OwEjrII
yOUe0LdFPg5mYCBh+UZJ3JYLBkMAPZhbt/bpDXzdKX56DwTT7Rz2N50fuXbYgprbFJzqLctgND2q
BWOIgMdN2UUDbA4jh01GDdoGKiDIdymtp87XW6tPPTCvJAOIcW1tDuJmWETPoo1DgsgFKh7kzajl
8Dd43OjTaE9R6TbyY7GYO4VkvpR+kfqRPQFAVoLQZQH+iyEb7nOm9VTkFuAOrqIm7qCMXpQ82ItI
AOt8LWEFuwbwM9a058dreidKUrNLK0wna9ZvfcJMAQyi8WUrtHmfKUlvSJvR2IO2qpwIAtt57GRT
GpBzwD3AwhsXBuxpaiXIcjRu0S0fhTEETqGKMM4bqAsYUQCFxELivSxzBzJrYjbeGUEZxhsDKQFH
OHmkz/VzHFL35qYaXLydXQpgZtDvKz8LRU0RfjKAfUg8JRFMcUwAT+dzMNRNVTJOJdqW9/GOfpYH
HTThaJnSqzF1I8U1APird9p37eXyCT3fprCLRwlT8gMVJl90HEY7oU6GF6UzTPUv1Oj7h9yUqgdk
hKh3XrbFrqB1MIAtZPAA46NUjKHd9b1RSlpD88HWPHOUdrmZf2I6EVOqSKWhzBg6yvhsUElx41Y0
ryoyzL1igUrVy7xFW7pNoitKzcc6TvfKqN2VffvcxnQHWeXGnZSvv7yYw5haAesXaGT412XizCr0
U9GLHuPJNdT98kXGqr93DfDlmEgE0QHKPesVNdsIgP8ZqCRpmaQQs9cB5ksOhTSKRpW2tgkr/0HF
wUKNh890y2iactIznug87q/7pK8eMcwe+VlrD4IdudEmBkoYDTDM0TEQCx9tUidv6FTLIOZYbGdf
57PuR46e+WZGM8XXu9h4jrQWen9IdwbMOy9m+ti2RvK06HQGgWOnzx9xZRjPl3fveRxCdojmnIb7
GrUu/ipzsjialAl8IVWRdq9ZMow+tC3m/WUr50nP2goLxSc1AsiEUFIX6PjHEmuM2j9KKfpe2MNT
wcSHp0Uk27jtFfIBNMLAJ8PrjUHfUu9AE2t4pVJ6PW3cTih3f+4S+jKYdUL1CBxHZ3cUPk3ZG1Zi
e4Y7+NazdI9BiG/kCiQWQXkX341+vFfd8lakRn3+OINZNJmhaIMBpLPBo6hExj32VY1J7dAayL6p
XklWe6NeC5L7jSIZpvcYegJ1K4wT8nCrWO00jRroqDBWSgdJxWP3GofZEeLeobX5Q0wVs1G4Wtvk
9knTJk0n5ei4TUu8EK9M+j5YaumzIBA8pjK06I2+epJn9LfxDMBaty3ggwP50QOkKUhnN1Z65T8X
hajSTwUI/02vSq9mPd9BOsRrBvCNmoIR+Y1bcuU1/66fWyy/xSxRPx1cqH6+OD9TyVd+JrviQO9y
w1VeifI/bKbz+Lc2zD15JpIkg466tgeAhF/o5neA8r18Sb9dPv0iM1yuY6mjOWtOanpaHvt5Ol5P
aXRHHdGM+QbSeu0OlzZKcxPXnQZ39B3ZV1fDA97YXhLYvmG4XTj6TBilvtWf6K0oLT8f8sGoK+Zd
odiAQh40gbgkwE6MZO5MVEYWx21vqjvGzJX8IjsdKQ4aFvvhUd6LuHfPgxxLb/DQQCEbyo3H59hJ
UI1a0syVQmtXwVBeW7YurZ4uf7iNGLeywB3HIVKyAc1GG+j4hw5si8YIGhSIYkGq2E1q0ffjtcdx
74PtAOU6cGEyFuxjqe3EIXN2ZICtZxtzpGC+qKQge3JcNI69w3A9XCUv9V3y4ARjSN/6g7oX1Xu3
jiEjWcC7w2ADv2d00XmjaiRTENGfIex5V4fVLYjGX6xHNsMKXrWDLx2+jtEHhIIpjGBc78g8sr4Y
U+iZKKOOb9gtklvFoKcVcfBtnYqVCe4jgtshWlpMMXktcBQMlzkG0yEJYr/cp2+2G+2lx8qf9821
KAk/EvSsM+O1c1wE7cuSaGOBBaW+7Om3+qP+NHrsDQCuWPLDCTAAwVIvl3j9c+L/g5vy1G+Dq64P
hkKKKIV1HbwWTfXSF8/O8lpFInbjjejGcjo0kkHXA0JHzktVG/t20PoaAI1pCOIylR7V2pD2VVnm
3uXzuJFEYkX/2OJVYZuibOVFxQmhobnDCx/RbdibYMO1dvpNvZMEpeBt19BEQsKPPhnfmAPEADEm
Au+SAXpaQMvcUgFahIgqbxs3Lbh+kGIAa4PiDa9Go1FHkdJBt70yG8Klue9tsu/pXkEafHn9tvwB
1BCdTeQ1qGyzeHcaYCj049sU8YzItT+iOFRJ17YcXDay5Q04mwALg/wC2tUsbJ8YMTJw7iiFAuiV
c1/kb2YMrsv2o6GCStBG4wGlA8R/BCqUS1R+enUGvtVSCELHEGohZm6Sq+iGvaczoESEolsbTrGZ
YhtaH5g3R069dkoDHe6U2F3tJrNMMKGl/6KjhmOlju/mqFrh5SU8/07YCTr6z6iOgAKJLySC4DUx
2tqMPBvkbFL53lmGDxS2f9nKuU/MCtir4Q9Iv3iKX6qA7qltrAgiHLFnj9WHObYuSuavqv562dL5
TQ1LeM+CjZzVCXg4jVFBekaT7MhTdUhd1vJEXF0XBQeRES7OV4PmAH4Adxj3qRSDVdie2lhwgkRG
uGA3Vk0nGwk8Ae33sxJZ/mJNgo+/+VlQljrinVBl4JJSIKqSzo7LxlWpTD8g3Nzvh7kDASjgeFOJ
HDIaRTwcG+nbulDGftPJmZ2z0W6tUkKh7Mp5Tl8IcRlXphMou/SDvqFt7tY70f20sclXxTkuGGEn
9ItEUZwzjCdlGT1Ne+lTEUPExu2/9ozbFUrRtmrWMit4prYvS+RGb8WVagcpkuPbdj+HMijk9xn1
0gnksV+HijLz4BoGjRuk9PguPdgHrM7KUObUDJCREsnovKaIbyTJFvRGN5rpsMT4gaDVd9SZX39C
B4cMLNf4hPLV8WK80g9zaIbytciljUfq2hK3pBOK4LSfCMGrv05cJn5Y7Myb8d25AtVJKDS3ceRW
jnFHrhpARlfLcIx8qL/njw74CtOvbpA3WVfE0/eSEPt0fgIZGxiwYpjAZUKZnMWkzgpQxmUYzkMf
tFJ+xs5nonZuunx8NSye2kEVfv3JwHQ3k0TWEnCS18Ggz/dO67x/1QQi70kw4Z6eNaHULjMHQdGy
fIPsc7MURMSNYwwLRzA2LvszFO2AbrmsZWjgZQUurD7L6l0kDzhT9u/Lrpw/xpgrfwxxV7A50lIe
cx2XIhpDni6n/kyiX71mFl4ro/XVD4olKG2fbwR0edDlQqsL3eEzJIAlgyB2lnGl2AV9qDUoIIII
GqSBi/ag98bnZf+2FhIVSJRiMRYEZAwXD/u2y+XeSCSIZ1Ow3UWzz0oGEbQfBF9s40ABiQkUCgDJ
OvIzLtjjf3RSOZIiL7ayQ6LLYZ0o/2DbnZrgfCna3illBybSSbpvtNCYY8HTXOQEF4TU2ZEyNKvA
9FNpsltl6YtW14fLX0Rkg4sD7Tw4TcHGUmmbBpbZ32VWLercCmzwrzQ5GefWrmCjYerpEdEe7S4W
wI42t/GfD87zCaUEmuYW88MojF0CJYymlx6pHRSZ4BISOcNFGwXvwERtYGis+hcjNRsXiadI93rb
CDoIIBIHipEHoYNwlSSRmUqeSVvNVZLkkNZ97V/+9JuHEbiY/xhhP+IkIUKjoSjsFEagvPZuKsSH
KtoH8Jj/6Cj+McN+xokZlRJFq4upcSNDfUvBYIxOmmATb3pioqIE2nwMDR9VtE5MlAUBBiKXG5dO
lV8tr47d7DVzCL++XizBAUQXxT9YWjtSLt2QoxMpgdUabF9kcTutc1VdpOO7UQBANP5jhy8VK7Qz
u07p4I0/YWp/AmzJkN2agjTAh3ghJH/8Qg0c0cTmxmMTdgFjx6gIiEcAP1j7h9ZmJcc9PhRIp6nt
jpIxL65SgsfdVY0YKI/ezix3aVq7dvWSYaqmud0VnQSEu5abrYhQ4PwQrFMH7pHQOLO10EJPsC/j
cEyaH2Qwvl3+pJsmHAzM44UIHAJfLOjatO+HDteslJc7bYjuLYihXzax8e4ARROwK6geoQKIx+F6
WeOiynpTHhM/+W1iPNHaz7/y+zjsQtN1Yq94MPeoO2qCW33DsZVRLpFAb7xU8XAHn7M5+9R6GQrz
yxawW5i0CfCtDHrJfZ2Zan1C2xhRwzAfEl26jUWd2613zcoEt3KLUy911CTE18r7EusWgFri3vhm
H/R7EyX4O+c2vrNjt7jR44AKpz23gsqpg9wSGlKHNlU6N26vgBcbQ6GYRpt1ywVeRBQit4/8yWJy
oTizZ3NYZizmYB2a3/1b52ZBtUs8rXsafdUXv9m2HjirteWi8oykyejZ5xu95K5BL2O6Nl8+q0Pl
5z9EmNaNrBY4GLD1wkMAFfnGiV5mZUoNrGSnvMxaDK0lczD8Dv+4emZ0VyQuROSN5/sf77cT6A23
O2uI87Zji1g2R7KvNAtI1TNLlGRutE/XR5v7bHbn0G6ycMriA/re1fGdSFwQInQYOfCpl4SiXgK7
Y9bldlgEOxQTAGbM7ZxfGKM20YMyEl++SvbaNd0Xh/4AUI+gMXy+fKgCAnIJ8UAYAwJuHbPQkJos
qoLPbtaqNJAwnuGbnSlIDM63BYzgNQ8dE0bNx6uvJXY1VJlt42lofsrmbVYBTEjkoNE/xlbgz/lZ
ZqZYvRY1YSQI3FkGU2ZRoaOc+A20ZfPUHQvggEWv+K1vA5QJiBkxwYQpaO7NgU5IXjnQAfX1Xfvv
MawlEA9jbH6bEzPcu0MqGGCxg5ls0OizvUyYMtesStAW2LZiQnUUOigaJGfWOwAKCcbUNVYCCKkN
1b8h2ttD8ltwNbKMgt/NKogZ/2OEW7E4iiZ5GOAK6jlvoNAxYl97h+IEEBYl5oF/R0h2xsS1E3d6
zX81gk3B/vYz6+DfZx8M3Nc8f4TVZfiM7HvJi+5Dsdbt5WdLBhb96bKbG0uJax9egkUWMAs+/E26
DcqN2kT3y9ylFRB6zj8wwNrSNk4rhhBl7rSWBeiacxOOpCB3Ao9xI4mmtzY+FKOE/Y+FY2HuJMGW
tAxaNT0sVAu6ENqk+qSM99Zs+GWmvdW66ap953992QA/g9iPBTI45NvrHejUkWyjJZFA9w+89f3L
bP71/xngggKdyjRzKjhldKUCCsS58KesWcL/zwrbHSdL17Qx8FfHpXO+EfOlAvrisoGNFiwgZycL
xR3VCslt3KjwY7zqcrdrvKJz8x6pZh7G/icTtnXHmyIOlN+t6Zp7MavZ1j0IaASwn+h6QauGRwuy
on3n6PgFuuGOQdQAkkECRpQZmy79SAGSkoSt3628mmmHME02xoLOQyPGtpxGpU5qsHPawO96/YIR
OAZeyjHL6doufSr8bhF2ybZO86lZ7pXU5pk1mYmKW8vK3NHO3ag8CD4o23hcYELMZTBTBTiJMw35
JMeBoBEu+dZXQvtjvK1jqJNnXu8rHubH8sn7OszEPo7IoI6PYZkz4OLcFygMOrgfjVnym+pJU0hw
2amtCIIeJlNtOFrgQj3kixCIIQ/o993rTO8mmnnLBJo2A+W/uvSGZHfZ3sZrFi5BVR6IXcCTkX2u
zx062bSD2FyF29i8KvZMQboP0ycMZgPlIbDFQhH/waAVwoY/Ea2A01nbKig4YRrIVSOZPg5FeOXz
dA2em10Tprg8Ba5t7UBWrdXw9EJlk9cIXLTUKZHpVD41xxcs6nse/Yu0K9uRG0e2XyRA+/KqJbfa
97JfBLvs0r5L1PL19zDnTlvJ5CRt9zQwaKCAjgwqGAwGT5zz5w1vzEOuTDCLZ5ZOP9l6m/t4Ndv2
+E61LPuQ0hOkLrouzLpByx7jlxoll0fqOF03o8JAotMBIBvPG03PoLmiuVKUCUKPs14U8oNvg/s3
5QI/tVKNYzcPmYGuSTK59fBTnT8vf3+uGysDTEU2Na1VFxAQ8EndHtK5OMTttRQLRud4SRY1Cnrn
IOUG3J+tyTvDlkMlbWvfuCN+v3cwcyM9mve9K78DHo6JJlf6cdkv7sJh8hZmMfYPboPThbOspdWX
Ja79NI/vqjAPIlsoeMlbu6M0HUpzPD+wKF4pHyQnjzFT1gW9dMDUKGb+zXvzznbn63ih80TQlxex
2HGNYkr7+PgFoT/699WZjJc2eUJRmPoyWlmLdVOpkTsb3y6vHudSj1MJ6vU0hWP0ne1KRtYQO85M
33C8BHrv4fF6GIM4KDav4l1/k3vWs8Ak17GVScYxTBFDVS+DSZCLKhvNpyAsw7efiZcmXuTJkIrE
41L3XYSP4gYnFSnAgCC0pgC+OV3RcU4VLWnjxu8xtudSwl3A2zdtgGLRk/H8HAsJiuiuZXPHyiJb
kqpGS1LJiArfgoJZXY3oy5QuMXWMy4roGf6Hd7h5g6IHIBKW9hln1zhgVDzFWdJRRkAMvoNXy632
3Z4uqhiKw9t5QOJQYnfMngGAfrqc0zJaNlJK4WP7XRdVF5D+zydLQIiCwXedcjxhWoHZ3BOI+wBD
w/r957YqBcNG2hZC9XhemYbZHPy3gGnTKDTm1BWlVAk4dbTUD1+WzRyQfX2HO7jhdZDxcFOcxjlA
i71IFIW7+dZmmRXsjWoBGQXMjl78PIGgYItfsI+2zk19GxvuvIsFpzLfUWx1iMDC1zNA0wDZV71Z
kJ8pMjmc9tGh34UbcoBIMbRu3Rac4d6A0Uj/8p6nO4vdB5iphronlTjASObp+kLgJ237RUl9Te/3
mj0F8ph6ZY/JfhtEIi2JXLPPD+XyftnscX+d2bVAPwHMExWGYRa40capaxfIzuT7ydc9ZUexGMpv
MJFxdx9oPNBVoTQt2IOnHsYodWSS4lP2G/LeXwPR9xAB8D15mg1imMwvPVGXjZdGqSIFJiDBPn2m
hZkQPLOPjYHzoSx9ExqAwz5UBQ+WIhvMvkgkFcAFiI77ZnoYobNS6Z27ZKJ3AL4VGwBCPFqB+5n5
Stmc5HkW9cjL5gxVw978YcZWYClJKgjD4wgcGw/gdwSCAIUI8hZz9GRmk6SyPRbYcPbWBDvI53Cw
t/o3C7LLgHcD7XkTfnG8ZG8dpi0wJ7oBNiikzxoTtKLjiJc+17+FqfjiWUkcPUbELKQPjDnfacR6
E8Q/50IDdgv0L0HvgeTGQkDDIgMqODkmGPUQ7UrJB5tCvTMeDYh1j8TF9AymkoAp664MyTWeL5vn
nX5r68xqJyQ1ZCKpOJFAFaQY9UYhOt4jv9bCJjdnwBRNJTBLHXunFKl5uv0gThkPuN3UPgHHzH7x
MSxzs6C3oN4XeKFYPOsAuL686fboQ76lnmga+XhAnAXWyj6z/edxspFoSO2D6fKZ6pxAeWpX74db
TH3se1e6mQKtdRe8AA13tZdvK+EQBmcTge+Tjrmi+gZYigmnEixxtjJCqyhvbkLnWkqf0kZULHKu
kBRYhIc0tFCgNk9DelWSLnUe9iQEHkvfggvNX660BquLke+NulM1IdcwJ35OzDHxA8FoczTUPPVV
YnlOo/hal3tO97Vpv1wOVM7EBfqreP2HChPUNNGoOXXMzpFDHZpL0z2gWX4EKRUwp76Zmqs/ma6+
KTYYu6r94vtlu5wUQEmRkL3RQ8GKMmb7AcTrmAmlwm73JK8DFRJyly3wziWYQBLA/4BIZDOeWUC6
V6ZVISjCIN0dxTfV7bAlu+w67zZyeFA3Fe4u0kZglhcpsIj3RgDcMZbIeFb3RTY4atT4IUm3YJhD
ad9dQ4I6aLSfAwa9I3m6UWsp0CptO4aVS7rZv/wTePsBNLgYNj9Ku7DYwQVMu2ZZ5Y1fOE+Qpa5N
Gf6L3Dz/gFSsAMc+ChsobLHj3XYTZ6BLQ349NsEar4LYCnh+9pKnba2DGm4Lv9wKZ7woHPE02cAq
eh9QDkPPGbX3abRKlQkQPASAkWyoFgSklPZUCyLzRWPzXPdWhpiDWY6K0ZBGbEDF7N+VroDKVvl6
+TNx3nipMxjLx42McmUzziSZvhCMmQLk3HsAbvh6EAXtG3jsnO20rbd/3peCOYfKHIKqA2IaTGDq
JghbuoFWotCwsEDGWzeCRylOU+/UBHMWlJEChGIBE+FNu1d20mMludORz63ctr0gzLnrh1VDzsI1
iYoonwZDn8lSUxF8IzodC53B4iHbtsGMjef2UC8SVS3n2wrvQ+hlo4uOBxuE36m5WoXcVFRDLQsS
IVu5LgK8Un5gUUVI+PPcf2qH/n111KjFAqoDqwAZhF5LruZM3yKn8eZesTaZLtJfO7+ewJitaiD0
A08X9C9PjdVprMDZmd6KelDpZ9txE+/EsUdji9m3yMEQCaAsbhjtY0I9qwmEm4eh8BNLdtvWDnTn
vTUPFV6pJLPcXt5YvA8FFhr0q45gdIM1ZieFEw0GlPHmHQSrXWm8tpvG/XMjdDAGcq543MGb/+nC
5XOd906Oc7NrM18fxsAMQ7fvFAFB3bELxa4cvjfMaJRG7XiRXkVD0ldqYi3o3IRfMfiV7ED5AJmk
Q/wc7UAi7lmoQQL1roCk3H4JUtdLfPU624TBZW85t2fct1Y/g+bL1c+QnFEBxho/g84wjK+Kn30l
oFkj3giSbS3Ig2QjohPm9AiABcCGo8gsdEBYAIJMnKGyQWYK3Xc3eoQQ/F26SW6IV5pudZ/+xjgI
Z+eBdBOnNqg10LhnqVKMHBrg0Yy2umli3g4hUzbfi4a4uUgagXO6UNJuZH7sBvStmKZAbw5SAyk5
YM4crCgq11ITjabRIGfiZm2C7b8ZxIgMS2pR/dzVz5ij3VLWgBl0RTgsxawBAoeOB8MqPCZIC4Az
Aw4tdRwQicSuM4smoTkFHRXPQZcBhQWGktiSowwLO6sKM/GVu+5Vxz0jfrIwHkRp/YH9gnSiqGfE
SY4nBpmgL8LGKHoArv1kwHDufKMOt3WYXU8AtUmOjg9neE4dvV3eajRxnH+4X14yx4yK4tHMMMvu
h/03Y3gi0LXXpTuJbNX+vcti/7I1zvXxdFGZ06bQ1Sgbo/9/GwMuBk0I3P1BoG9fYzxuCiiJYuRn
z6rfesWdHbn210TEAs2JHkxraiADRJsML8WMy73ZKLVhpECXyOahUa0nvHXuLvvJKxYwMIMHRxPv
ZsBMMTbiMW5CS3JAfpC41Tfa8qh+Ko+mq3hThy7nXxRboOTDEyemd9C+Zdt+cm+2emjhyT1OCy8f
MbcvGtXnerQycRzlX+25oZ5yU5NgovfBa53slp3paw/JswEyZgwHChaQ943W1ph+tImxXWkOYW1q
sqvUGoLZSQVH6rlHAJtR6BxWjaLAWH4eK2qghmZ3yCIOThm98YwdRD29OoBUrwMCTPFgF/3VJ5vt
aBEAN9TD9HWL8UouUV7OHZjFoIn2OmCIjIol4foCdTnRjYLvHZ67IXKLkR7McjNHKBoIWQSlNz+H
PM0zuKthTn2e541xAGZc7NvZaUZ9W9ljsldtFv1oKLCXvFavQKnflhsAqW8VcLvvBxBxTFvytb4R
xck5A+HRLIhLUVUClMR2SiIpHKsyp1gFfMMMzAKv9R43Nd21Cld51N0FE0zoKpSTmwoJiXkuA5hB
GaUxtYx3k9MlhqQJblQxbPeJ7CXRJ9QiXCOcvZwIdsNx/7KBg2F8KqCE9zwwdZ9aWqq0UsoKjI4U
UnCzfCwbNVDc6Ts9ZZMbmlaMV6jouZ+i9wSap84MH1MKHafAu++p4bRWOqucCpR5OtlhLt3TU2Pr
hMLswrNDCY4wMwph87PH5SZtYiObU0Tre7lXfOsKj4ZuFGS059VCujgN/qKKQOjoCjDI0DanU6TM
DpnkOqoHFb45jeO31kMT6oKmENerlQVmTzh5YmSYMsbhOsqqG8rjnS3lu0aTK4Gh86vw0Rcq006H
zeHT6Xda5kJa7L7G+u2X6yyI75Kt9HXxzE18CBdB4uR79csW/fvqJKhBzk1mG+vWOdWLlOq+mTv3
KmAoAqdEdphaAQzLXZcP8GmufyjO16SuXRvMSIKTmmsFTUkgNkB6ZbBkHkWaNVC5R5nXUsoSr/SL
xo1+are9ayp+gzY2esiWm4nQ4gKzLK+HmpFcwmwRcLvq81I2nmW/aZJo9/ISFBj1wOBgArSLtuvp
l+oUQGpISM8AbfSW8CWEELjVa5u++Xl5Fc8u3Ai/lSF2SKnV1CRWQwR6HaKuQqdyG88YqY/oI6eR
P2h2/XjZ4Fl9cDQIlDhAXRqVhD31zDCHEmO+8Kybv+rlYyI/Xf7vn98GGQO0bl4Fud1mQIkDUOiD
UpKAUb/bLj1gd9rWhGiBCxW2P4cSUovoTYOcAmAUYNROLepz3wz6hJKnagElzIIClgVOnfUzGRPq
qYnSUNEygCy2T1QlT3e6XfXto6GlpQKjs2MFcxWWYMuKx7x4rruy0Te0G6Fvy1iOs83lX8P9hNh1
SMLg0MJk7umP6Zs8hnYqTk99nl8hCHcz9YmoxuPtMnQy/rHBpMXCzJdOjVoM7GixO04P9fiyLIKe
Cd8PhCFmAfH2zTY6s34xSITBJD+1vlvJlwRysJcXipvcgRn/xwITixXpmyrF8yIu19kjZL+2+ZXp
gn3o8TdwtNwQWdliUoYUSnYXZT282Sc7UDd45h58ZoEqJFXgfRpkJTo7iZFYm2WqdfTWjI3RTv0m
PSz9vqhLN5s+BSvH+zZrI8wRksRL2jd2Wh2fDToXQOSrDm8yk0cCcPD6ki8alRF5xeSltCZWK2X4
VIWi+2r13ZzLAM07wcnIcwuDmSjHsHcAAGTKwbq0zFFrsI+16L4GLWu/OMFfrJwFeluqB4DAYzlZ
pG4emxnEL6C8mHzFpzLCO20bIvdV15AT8srtdH/ZJNeplUUmOQHB7SSNDKegYBSMEURsW0kwrc3N
6muvmJyTgj6/dCg0l94WKFeg9lZ4vQsuLVD/xwdd0BbjRcPaHHV5dYjEQ5OOdoVDvreIH8n6z0Wv
32pzFpjhHvOrk4PxSm/UqauyCbf/7j224gOYdDc68FStJhpN5Dm0PqMYh5Z0UUJ9giVZmZRNRqLH
XHHKjVr3gi/FC4a1IfpDViunmBNZRgfnO15qIZby3jkCCk6RJ0xmkFINihCE5rncCzPd14uvoSmq
lLnxtnaDSQeVNUR2S88f88HeRleQM/QyT3cxxUQlQcVIQe6tf22QOSpMOx6cpET+AbvQxxyUfnQA
0odGuOoDEyzqO/FX0QYBD7rL0HRlapYYunujMmIVKx3y1qPtKsP3Tv1+OTGcvwYcy5ZfVpjMAAI3
XOBaheYi+0HbFMFAs5HukgACzdvmmTYNRZ6dt3+pUTxROSp4JDBiyawkiSq1ayqs5PJBfOk9xgxL
4X20n1TfqD1gbMC/7CU34tGLAikkrJ3h+Me4ykulQG9ISiD1l90k8ttlA/xgXFlgQl4z+mw0J1ho
/eGz3s9flytKCQnkXO7K6DELK9pzVOBxDX/5xIQ/sfQO6tVIt/IBMJYN2SlbCe/n+JD7y76dtc4Z
Q8zHWoZ0NucYrskHQAEOZNcGv6V8JfpITHWkGD2kdk3kP3X2FD2o90Uw7ZRHo3PHj9x05esWL2Ii
0USBUfaqWJW1kmsh+pTT8KT1sbuMIhVd7jb+FRlnwldRByWPCBusjXH3SPXkDt2SK6eNBEc896Ba
2WE28twpPVrVuOLAoQdtuZo7x8214jCYraBCEllijkQrkzO574BrtFM7MBv9vS1DnzSW31mFYHBU
9Hno31dHVYoxE1AfIPa6ZXHb5sP8Y5F2BPe6imDOwjDVcRBq2EVas1PCq7K8S+M0yBVRFKh0O7LN
vrUhJkFU0aIXVZ1XPvmIvtHjAyPYQbjH2xdtqGLibGMFy5UV2HfRPWaZ8Y4R3gIL86S+Ob6I7kH0
W5jUIRlGNENkFYjtpsd12MkX2ZNDy35CtZrvzbEkD4ae51NwOZHw4gZcJ0BToREpgyzq9GOq1pxY
ZklgtiX5ph8yeY/mLgYXp7j+EYGMVYSe4kUPcISAa9uUmortnBR5uiRDMqc+Ke3dPM6RPxdiFlle
flxbYc7pEvomAL0ihCiecME89ZMUFIG0HBX7nG3lN+CTfsmhXw1sRiTkKTiH/dEQ1h1QYuIxDPwg
7IVlIUvSgLLqeBBM14qf+5ISkPyGjoXOfuWH9aE0cakQQv95qW1tmfE8Hc0eMnuwrDiHparw5vec
xY5/OWrOuUkY/5jEJi/FEMURnvLL6/p68sFdAPQMLup1oB3yx34b3yoYuKHyQKKyQeQfE7C5OhZq
MQO1IA3yjWQl15pVv9dgTxV4yI/TX1+Q/n2V5UynL+sh6/HdijkoNOIV/bAZKrKzHHCGgLy7y0NX
i5BgF0DLOmObD8ambL9aWSQ467mZYRVLTDrs7UhXOhVfNGzMfdaR22pYHoYEQGQdSx6LmFy5ZdM6
gpisGOlRq0cyPAfuC4CGYNlRltDJq8FibV6hlvm3S82kPvSjoVPUHjcL2asZKLO97Gf91gbqRrlR
fsq9G1eeIpoNEH1gpoRKzEq3SwfwQNMa9p3deOoiev3nJtfVl2OrpyzM5KLDSspzhAfdySWT7lel
405O7Arilcb92Vn2yxabVzEVqyTZAnfIJlug90rp+R2cYATYSpd2fkQaOdyr1ypO2MddO8kss8Lo
mz9hsMn00k1BAgJEPNU7Mr50IqZG7vfCSApgDNAHwSjf6YaMyKKTTIGD9TB7GElzyzYULaLIBhP6
w1AlytTg2FC3FiD+gUJD/2H+IEHrNpvyUN6IZm1EFpnY7ycN8+Im0llWhS4IdZBSRPyD3ChcLRwT
6L2U6eVMpyLBw4VjPQ6W6lVuAVpOMsH6cXPzyhIT7zZp9WakhVurg7akBLuSg7HjKN1djnXBmrH3
gyyMh7oo4FBjpZ5hHkC9JHBEZIE5RIlpxVOdmzVe4j6t4UXXXi57wL1s0/mq/w9mVhsNMgxTlBYS
Ltt31Wv3zdqh7vSJpwB7+IEpMqh9m8FlkyKXmHOzNbPMkjp8m0G6rwjWDWQVly0I4oylwZihjWiG
FRYN4ujuYF+b7Xcz6/xx+vnv7NAoXJ3MBAdxbU4doHfzcK3U4NNqxhhipspzFS6dwCnRsjEZYZKg
FT5l2J+N+VxnoZtoopsb34Ipgw6WsjeyEyKl0ivg0aSlaqO5Iyxp4evlBaMLcnY0ULJj0O9AL459
97dCUho2PRoW46NON1WCiWHhwILICHVz9VWsweziEUNwR7T4+GhtxmDxx23jtd87f/bb0q+e4pfL
jv2PbfTLMyYUEqmz817HmoUvY4AiewM+2t61FahluxQkUm2k/VxvL1vl1mOr5WRCQi16y2zBnuPb
6uxL5Ha2O6+qDbdVZb9tHv+dMeZ8aIZxVCQ6RW9mkDDUwLSmmfeoB/2wlB4KI/qXocKcFUMDwmpJ
qqCiSKSvTWV9gbyJBWKqWjDKcD4vSS8Qq0VkjgrLGpVJL7GIhqt9mC/2TYuu7X9iBoAm+lJRbcmV
DKpNV/+IXzt0W4FXgICj4wtLfWrrf+8PjG+ehq4c6XWkEfwWFXrM7+Zh2MYonarrMMbbjwUYGTSO
hmtzN+80VzTfd3nbYM7u1PaMSS1V7mqAsJFcHPtDq5Odk32/HET8Uu2f1YbMxamVEu9dheFgn0Bn
EPNnDZ4E5dFNPDqyLO/AQy2wx8tpIH6AuiG6uw7oOk7tqbMVxqQH3Y2+VRK3v0v9wmv89Da/RS8Z
k6GjeP6ctysxlAWLEI8BTwETuVISOkRa0GojG+dj8eP36TkJJIAbk9Atc7d4pjWw8iM+iMiDuN16
YBiAagemCphUJglFttkXhD5BZK/J7eRbmxlyo1BxQlf7W35LbouN9KV4u7zCvLCBJYhagyL5XMDc
HtJ8ihPQ/RbhbTU+5NpB/ZuXXUxOY24RKvYQeGciM69rqTHTGV042HJzgAE2w6BKgaETIZqLxh+7
A9e2mPgcJkzuQwgX8fIwBtaRAQ9sRbe0g/AbFxeaoM+tATuJf/DYYTK5J1bmVmoIPhjlRlK/FUFZ
uv2V41HaLEwDQQgrwkjjQaS+xd0U5j9mLSbNDOBj6LQIZqMG3CcaOI1FlT7XAkoIgEMpUQD7yYou
jvpykkF8MIEza1j61nXGfH859M4h7Ujd4DjB+xdkIW2QcZ1u7npJzT6lvbUOOlvGpn3SIGMKhonq
BlzaAYYFthUG28m2uE+D2U1fRJUsL/YdVcakPZhB8EjGBKZZJvNg0UqWLBPUb8efNsnuCJlEDQLu
xgY7MsSA0KkE2pU56CNAvKJUgaHjTD+EqPrFzynzyeJRoW+MtydPuUdEGB7eV1ybZY58rc0xskP5
zwa92hrjcqWPybPgG/I23NoGky0to5pmQtD5Hr3qtccsYbgdDxRInPol2JmBBXSRN2kXr/fyB/tK
rMDB/YqQZQVaCaIp+IynURSGo9XmDfrdEGj0dQChlsncRiJefO5aIoVBew669pBDOLVitCCmkkoL
j4wkxSvqNytXNpeXUmSBWcm2thOz1vG16sJwywUsuKLxDZWXr3AzAN6QsilhnPXUCdK1iQ6hZXya
634fvo43zU8Q/QfhHUjJXA386NVLcWMFzsOMqESurmQIZrX7sQkk/2/6Favfwt69IWnZJjW9rZAY
c9ZJ6snm8HJ5RQXuso9zxaxNUgZZYB+U9p4Wf5nrAsz2oBQmo3fZErdNv/aGOXc6rZ3DrMTKOgo0
LSM8/wCFnXzFgGvhgtvFqIGb0oJ5FxnbQZSsuRuAlsDQn4UyosZ81daWp0KRYHuxXoz4C85aKB0I
3h/5NgCQpjxz2ADMJosNqr6kwYbS+J0xusP8ZKvfBIvIzSW4Vf7XCJMmC73UlbLAzW/0Zg/AUXe5
skEQNW+OjUDB6UO3E3t2YybgH2PMhh7HqLMHDYnLiJLZm/MwddOwP3Qt/qWQp52pVa/gKxA8eXLf
O9ZmmV0ep/owKQneOyiOivpI2TfSJ8xcJFv9ieIyZFf+rkhuE4iKd+rRmcdASWCIBh8R2ILT3S+X
FCZq4QYIxKQrN9/6eU+0jZ1cGapIA4Gby1ammJNdGfEbUtpYq7TUW+p609SiapkTkSClpOzkoL3D
EAkT9bURmtYkYXgYjcLrqo72XTMGcqa+XQ5KjidrM2fvb0OoVJ1cgrtPkQ+ymd3kcS/awLxCCARQ
tEFrg78R2q6nX0aT+7ACgXeLcXzbA9Xc7RgkV8rGRKUQgqTF8fqAvoLZd9l9d59sRFdHXn0CBh7Q
E6KGpaBIZi9Ui9TmdQ/ywNEbgx7dQxdBcjthqrB19V23b34DtH2E0DPhiAkyHEQ25To442EcrWWO
bEiao/qTPWszmGCec6dN9205Kq6q99o2uy9x8qRe4at3IOTCpR2UR/cE1AFAi2xErH+cjLD+Qeyn
js1xkZoRPCSOk2Bcuyg+0nTu/M4syD1o18FGFMqp5vZNPAmyAi/IVktxjI9VywsIZbtRCizFYsiv
pWS4VWMJTPCd01UQS4Eq3mSx1o0lUYqVtPEr2dlDuPE71Hc2Rh1/SdWl8xwHGP3Ilh7/fPOoYK2D
aC/IcM/mBEM9buwiAvFDrLQAuH2WmKK4bIGT08Ak+MsCc2SMsz7oykJy3x5LF1B7t8fudGrgtMgt
GFAF1ng5Z22N2SdzOLbGNCGtzfWHjQqtbDLXjojACq+YOHGKOSPqtI3io6acviXXnXwje1rhIf6U
nRXEt5XutfJuKDzpIKYZFHl4llWlxRpbG49UysECEVdsELeuI//yV+PNHq48xHl0mvAa3ErSVgH/
yIyZv3wzvffg89zhEbrBMTh50T0GSdP+mpahf1V5nhhnrn2QTuplp8JXHJLITbvbMVQF5SBdJTa1
gTMJ/LIgIaFDpKfudbbSJE105LnUNmB/ALGXtG2FRDG8bhxGpSmBEYgXVMxxntrRJBxd0gRun3jf
vapBs1Xvc9wp5+vf0eDkbTWUuBg3AasJuEGY0JicWbXnAUR7jYpBHqV0JW0HrlI3tW9nLbgcIJyE
iDEekE2jY4T/Px5Yq4RYq3Erz4uEx8y4ym7MtiA7qStFsC2+FaRDA6QdkKhhlk9vosrR1TDz7fwT
+L2gKhpBIHBuIJSEDPqsqLrAU8FYcNSyrS0ZfvTFs6GWwSwVeJd9r+Jmc3nBeDnjxBL1dbViUqiD
McguSl+7K14JNhOGQL9awXQYfQ3dWbACbBOh+CV3AVfuMXWLMSU4bDS4N5e9O9WfWft22S1OzJ14
xaT3obSdSGrszF8qNUiLySvIIwjErorsheSvl22JvhWzaZUR4QB/GiC6bkmuu8b0Ws4mqPgFhJW8
t6YTp5j0DuIlaV5kg3L8gqLldnyJwUkfPoHXGOQYxV3oid4ljnmAyUfAjoHBjUqTg9WHCUO7Ley2
jSxMaM7u8Jn/cDYL+P8idLW1mwG8MAlabaGLOXNgyqrn/8CtRLcP3s3n5EcwEbqEedlC9AUk5RXK
vOSxu+1cApUBFfgSyftYvAIr8KV/VDNvvhJBgzgZ+cQ4E6l6Loeto0P6DyIHh25rYzQLszh/rnWF
d/j1QjPxOoU5EoqNl2sbhEOJ+SNfajcWNYr4AQScOwp1cNejg3m614e5NeupByJCAuoQFXvstU8h
Lsqm4oZPs5+jZhZJT3HqAjj2yyRzZsazEZFJhpBR1H9E1UtEZq9OF0Hhw93tKyPqqV+N3Q0F1AnB
kCk7UDR4I+33IcdwW/5czN8vb3ZeBXLiELMlzKnVnbnIWgRE8riARtUrHsrv2hUmFTTwKnqGBy36
NgLusBJU4rxT+8Q0sxH6CDi8OMdayluwcwBNCpDwNn2jmmHti+jxhZuij7oNeN7BNYsJ/MYZcsMu
kaId9RNymG7+F5NaYIUEyAODHij02WnE2mwwkltaGTRfbFcKW7RSuq02/bHyFN1Z4ItAAxazJTrr
x2JiWkapQdRqxIXbzYcwAazQ+nI5KnhHgILrNyQ0HFvB+ONpAM5VFsdRomQ+2kHunGsgR8r8HExy
ZvF+2RI3/sCAYUL+EnTo+LdTUxE0k3qlwxCnabjm7ObE7W7TAld+oN+8D9BhDMQts73xiWwsLhxp
dLMHwto6k6e0mBI0aVkBSn2M6LgmHnJD3/Q/mj3ZlltR8uABQdW1OeZojSYjxTDL2GIMKbk1NtSY
7k4HDZrcPXaYqLXM+4xrc8wBW2tN5nRlDLq3upHuQ7VVfyokLzdGOrTXRZ+KGGPof+98NcGMBH5I
yhbAfMu0G8oaT0itb9h3vQNs761l3o2oVowJfEKpEVyOHb57v8wxHw8z531cVXHu95LyNLQv7RTf
tBrgDeTnZUO83KEpYC/BTD20n9nH/hFKVVnRO8BwTOX0ULQpSJmBQvX+nRUmE/dJ0/XqZFGG2fqq
Bn1uD13ryyb4AYjmDojc0F4DVu50txlJl0VN26MAGv36edhGQe8275hN+KRcfLUnmqriDZ6jpfXL
IBOC3ZxGoTTl5bGj1j0OIGxsA+OAqbsXUfTxuncntpisZWVqk5UFNnNbuWhKaEgieMnxCo941T4v
wCCEbtmdqKLiRiE4gTHkDKJNgxUcMVBQJnpdF3624FVDchdncNVMBnxOhNKk2+dse60sMeelYxMy
EwOclOGkoR8ZzlnQp2j3mHonmp35H4HyyytmKwN3SBVEEYzwpsld5125pikZst5uprpNH5CtKFb4
u+yXSWY7j3OSgfsDJwGcCoa58BY92V2O/yNm5XwJwTkOSlkFAAsmRJYEuAwnRkZs/RHqr1mQ3Tob
xy0xoJk8GhugRg+glE/c/A2UeQPIWxxQa9VbKNX4y8/8RTQiyv+i//yc4/Tj6rJaTkQJlyXK/J68
qRATKqkqUra97LTICFOyZqQ1l2TCtpDKO43cmvqHRAT1wjmnOqoSEMz+d12Ppd7KkSyWW6dLYUN9
kFu3um03KuY16XgjakhXeWt30k1JGzL0nqUE4fe/mn6F/AgAUhS+Q3fJaWrDfJCcZTaSdBVFn6E8
3ysNSLQvLyU3RCmnOrKnRmXATm2UyP9p0/cFdH6G9Aq8af011CbjVmCGn8nQnQb6ClRIkN88tWMa
YV9ZmUnRZcVt5XjjdtollHEiiK/K23FfQMFXlMd4lw7aEf+vTSa79Eo8qW2I7de1kCS3dXDHoAzd
dZ0MtYMF3D8i2IvQSybHROakGWOOoOmxGe0Mk7DRQX/OXeTSqXXljbmTfKiSTSI4CI2EsySw8pRJ
NJrRzgCX6S0ISihQo9+NAO39ha4q3RPIMRYaoAbup4yZFmibUaulzNdQLjhfi7oTnObcjb0ywBzm
HZCCtRxHOagG5atUebEaEzTP/uWQ5xsBnRqYrdCEZMHUTtypqgoCFL9Lrc85mbtdTob+IGeh6PGH
a8mm9HT0iqOxZLYJwQjr1IdUQiBzi777WErpakodwRnA3cOUBFmFNAII55m9pS6DlYJaHPjz5caU
gU2LRc+YHAs6GKN1+qJnYfCfietuBB1RVySND56QV50Yz10tyum8vQOhJSqVY0ID6azqAL62IKBY
ohAB2QMiFIILOw3iFZ4KqsT+tfqiYhzFEw0q825rILoDKzbl31aAszhNTMMM8D5wYVRVwtdin1R3
0a7bSkHzYRn0pma+RzpaBpSYQnSZ4bqMDwZ6OkjWUSWGU9tEKcOELFEBPKoKVER0S19Llx1ahjvp
oX4Eqf5G9LbOqe0or98/JpnqtYihP5MTtLDUbHJtTLR17V3mfJkTQSuUE/qwQ8tHHSDuM8DrQKa5
LfSl8rH0V/qUvg25dmVWsSBh8BpmoIk+ymZAIBH8e6dLOBo1USpJzv1lcItvyc54yyBgNXwhgfVA
24DGvVAAgZNsT0wyR2aLO9oS1ngt6f30WY+9SUWsOm/ZgfKYJF7+rfFHVOZjH0By8EVUU/LqWJhH
UadaIBcBSxjj8RLGjVMqNfaJARDzuMUbkT9F4DPprssAnRpRyPA2/9og/fuqEiqiaMboI1S7tLRw
i/EtwnDi5YwsssDswdLJocKhZJ1bjd9LB/R1ovwlXDTm5CJ5NOvJQKniAW6Pok3nxRslAkwTl8bH
1HDjg6j44G6A1Wdi9nY0oOgYFqhWNGG209rwAaq4L3EhYo/gmnGgnoj6De1ng4mGznZitSug3Ak+
hBv01j6VcHy1Mat/+QuJzDAxELXdVEtylvtZEaO1/03qod0qnEKkyYcpY8Bvj0EDjCEBTc7Op6Zp
Zc9do+V+mEWuEl3J0gRxxjctfIu7z8j4c7ajE2tM6kh6nNqtXTXo5hM8e/aYho2MH8B9i3IUpw49
McQkDKlM8sQsQdyPsdvb/lo77lnzSwYwOQkctAHNHfhW/Xn7N9/s12oyodF0Uhq3Kkp76PzsO4AY
3WLpSk8xWsFdiXemUKpfXccTFOop5p6iQKEUtxM8/6RzHYzkesBS1jMAmcnPP/doZeiM4s1pJgjP
oSAsnZvefmzB6T2YApItgTM2ExVDMsZlbuHS1SZoepeaXwzPw+xAwUJ0/IssMWFhyEncDzLeetAh
cOcIVHJOUBDiWyLesOOlm91X63VjImGoW2XIZ5RvOXgYJDc7mHttG+/arWh8ge8S3sHwMg5AAYta
sPIiUiUDTxJhXewb+2evx9cgwL5pcuXH34TCL0tMQhr0Wst7AksAfEyA64Bi0EubzvkS26KmLO95
UwclvgVBKRP6XGyJGKLzUg9STwVaMDPfufa3NHWbyAX/H+39LcGoemXkJrUrP7dgzBMe+TTmzr/f
rx9Al311AteQ7wprEyDCdA8mJ7ArLVBcaF1K8SW0xUtWa2eZc6uQCFRVwqlE36NXXYLbpDq6/Qyu
az/8QQ4kMDf11ixcW986AORLglKAe1KDbwewF0xLoeXO2K/LvI6tAbsieaVjaOUmCqxH64hzSH8D
FcUp5oCx0TAQ9n+kXdeS3Tiy/CJGkKB/pTmuvZOZF4bUkuhBb7/+Jnr2TvOgsQcj7exM7IMiVAdA
oVCsysoETTQ0mbirYcxWv9YTvtgLaK91+/7AiD3lbRnBrp6Z4dw16iwltweYsaubKa2vcvWUKaAn
MNKrWPYRLdrCM2PsMd+4i6tn0GAA1iuwB2/d9cf89Ia1/tJcMxXsdCdjeRDc+jN7nHtGbZNkcYGu
xeiAa77/FNHrdiXAIn++fOdldjjXGGZ7qvQOm0gT6BhjgiGCZnIJWplc9lnBjoO7cFgR8hALedVH
Rd5OX9vBsCuQrC/kqEfaqY5HyTsj6hVDLxE0vIyvFG1CbjWmTdYybgGUG3eqX64eu9e9N3zRf0HJ
50n21SJywK017rsvmTA9Z5XgT8nsI3GhPB3Z6P3g8y96yaXkC4Js8WxpXEIAyVbDLNgoqdY/DQXE
VEHn7bYSimGJEb7SDBqB3DQS4Bnb5bY2ci+xQFafynI3mRUuHbBJ0izphFMyl1tz8Imf+Eb1Bmsx
ns29rn/9W55VdqVE4gZovKN/jAk6yC7xNZ2eGvFcmdjCQvfxjcmG6P4/FJbH8ofueCWIlFRQaIyY
lk3vZHV80Yc1foAL9DMTUcV823kQyZxudCmTvwRSNWAF29lLgvaKgRATtD5/0tz7I/WBM6NcJInV
sSR2AqM28iADMhW1JRkqF50nCmXQLgJQFMzUXLwvCeAhaVICxmNYwEm51W6FjrhnzbKkS/Atg9nb
d0NcxFfc1qzBiwjRMFfBUFLeuPYAdrgIn6GvfWOn+15PiuYJ2Uuvdrj/6iKb1JAtlTtBpW8dR4sV
zP/WhZ8pe8fAjKJMvE5mhDsxA3UeM4mRkufK56mvvGx5KSfJmcm2kouUpdViurHFx3upDV4EFRpb
a/waMkWqEY7pp1HZX35nRDXBs7PjguWQlM5io64E36cjZoe8YQ7A1HllBcltft/squOI1gUkHMs7
WQYt208udCaTAlJ5Z6qDuocEu3FKVhBx2E+XFyg0AuwOm0ZncoDcl0eZFUQvHICYu/UI/NyxhHLj
OhSSbRQ9oiYGSNkItebijTuPIPaSRG3eIEVH59Pr6OAPth5cXojIBKqZGHAHCBfhknNxa8yqNNIR
nQfDAVo59SC6vbtsQvhOWzr4gZD5Q9CQHzWcy4JWaokCMb12TvUbXysr77UQcfsDgUt8XWyNcScT
Y+y8nXUYa2YFDPDZsYFotPRxESVSWytcEITw77gA9wVwLx4WhTHAhwRYie9u52l7E/3hLIzvZuqX
tiS7F54X2nEA8ppMhIlzCceIO9uM8KqNum9ZynEi3fHycYlcmzX8/t8Ct4EJ6tsIpSnatgv1tAT5
Dv2ZNYMkLRCtgwnKgFzBheL1W2F/k2GXFUQaakbaZqem35DEHyDrd3khog8Tm/V+2S218ZCc356O
zrmVsG92Y88+TJgqKKtnS995tiF8qruxw9fcIk1zRkBr8jc4iwF4SY6vWr/wmqOBZqX+9fKqhGmF
je4hSAE0NAjevl02O0faNu8NBnBVTwNU9cL0NEN3t/adAaVY1mahN83nScZFKfKKrVV2nhurfZ90
XZqicelYnePHen0A/YgOwqHqm2R9oquF08IsuYWmPeTQzy210Vi3ho5aAT7wSt8k3l8A1oZWMATZ
Y/8NXmLiE0yukyJc4MYs92KhrVNHlgECpS7vbpbIfJk7B3N3bXB5eW8XlPcWNtRnMno9NtJ4vrze
WChYhNFoBr9edRgg+sukN2jmk1N1W4YsJ1UeIMIKxW3g/0CSEbSSeCxa6fYXcBd8KKKliXW0iNNi
2tWl/dhljpdTQxJHRL05LPF9pVyMBClAaRIdQBb3Kb9dA1BT3aQ3A+CN9cF50pAGv3Tfe1kfX/Tp
jlfG1ZgOI4Z+PrBzVJ1m9wzywbSA03D9XqQ7MDRi0IN46V1h+YBhXT5SQSjDm8M4OiD7BfFhbp31
PDeT3QFLpiTlwTabL7M5/7hsQrSXsIFAifKZC3UTzkbv1FpTlxmqHwNGo5meVJJ4jPrcxtLmb9EV
uxIyaKp4Ye9G2Z9v7rxdQ+F1wZ0Au21GvHmKvqWTGl5emcwGc9aNDQ2XwYSiINoiRXrI1sxrQc10
2YTA38/2jgWcjYms7fGU2hGUVm1UHs3bOpu9NZZ4uyBqnRnhola2TvoYjWDP6kzTZwMOefVss/hs
S26vKP6fWeICVdKivFiWbsE+K68Nyyt2le+i8mEEPQbkp94HNkdCcMB+PBezzkxyLymxB8x1GAj+
dY0K+DB58YqP9kg/UBW5tZlIlij0CYC/IVjA2Mt4aO06Y8guKkdUFItHu269XhuCP3CJjQXuOqVl
mZjDwHBhphpUkC4e49xvyufLVkRfQYAUvS+ELXTjecZqQczRwEIWIN520H37i0EToK14X4Trfggc
hPl2HweKZANFtY8zw/ytWqHuXrAdnHfRnkLmWsl8y4buYfXCxplYfda+H6CYMGf72vJl/W7RwB3s
o4eB9oKG/ziHMSuqtKYNSGUXKnfmNZ6aPKwPIzSO+1twzO/N5/Gl8H9b2x42N1Z51hQ1N5vMKTD7
sFi4EE0darT5VUDy+PKxsh//4Ta8L+7D50xWlAqxUUSNlOKYuKg6lNQ4Acd/MkhHvVij+zaevLkZ
JDHmv/jTP9vK85k606I3yoqXhoHj1mN91K5pkN3l+8TBVA4+CA5JqPxQ7mWdeHHM2SyZuy9W3EVN
t6A+7bzMr86+3qGBAmhGBBT1m3CJX99YsiggdCIgzIB9Af+BBYDK+e1JR7dN825Csfp6hFbUsHcQ
eGa/gwszrkvTty1//Fns60nyoIsejK1hFus313bKcmOJXaDB5tI5aH151Ze/nHaWxCB2+Xk32lrh
Xgw6Yp4r6wp4q3poCMg0S1kniP3OSxa4l8KujFYbE8D0QNvymC2fFqjVORiPh6ynf/lKiIYo0RF5
Pyvuwo/5YIJcHGdFHrTdGuQPeqADIjJ/jo6lrx6r669kNzGaSWj5hPkOFC5L77UyaU/Jlhrc7N+0
JLMSl/gVhrHeZJZzbyj1w+WVykxw6XtiU0CnbUTWLNqDmMlryCLxPlG5BHvJ5KNdNiHM55PWZC1Z
x4LnuKPPJZQyXguvem7RqpRXS4QhZWuMrXfj62bpxLHCbjZjN2ECCkV9AuHh8LUEuxzjBXTQ7mrH
gwtBbonTiLfyfZ3c/a6MLnPVAvienNxESuP3hQynKrPAXeRhVOM105A16/ZLlyzI+pr/9bC4W1zY
TTdpFYZnyMMIl6e7ZAckWXxU9uUOD/uPy94njkzvW8bdaMhCO6PmwjUg4ufH0CZoAYz9s/D3boS7
y05egwVNbWiworsV6xjLAaO5K6UxFyWVG8/jX+vK7DpjAFw1sOtkp2qH2HI9TRn9Yv5G0De/vHHC
z8KtNe7eKpPSQHU6Y1nz9MmywQHQ7J2APJn71vLMT+QggwGIjwoSlCY68MYHWBmkzVoSm+xiVVfR
+DVFMRDf/pIrJN7DdyPc7U3LdiqKCg5eR3faRDD1U+y09pZp8+bWb4O9EIxA6uWyD1BX5wsXpjoW
zaiYMWY+Z28hB0AofaWQfb9/vLKwYsCAZoN5AsQT5/FITUid94vbeJae305pF9YLkWEZP+4aIPiM
OwOVOc0BwPbcRpaOSoeP28YzjdUGYYymzA8o/4y3SRXNsZ+utISfmIq7Sr5EBSmNboFlwALeBcwk
H2hCNG3ujUmLEkSLxWfRIvqavtRXjNQFKtS7PDhEj8UXiesz1z5PAyDmCSVcTAWALeQD9TmYREjn
0LL1iJ2lx4WsxkFdE1SdBjPfLWvxXdeL74XWlbs87xVvAuv2czmrMni66GShwY6ZOHQz0D0k57u+
VJbT2RrUP0gKR21MzxzDyysVWjAwrYIrpztgTz23EKmFq1W0wEtppvf5gipsZ0nm02UmuDAyOA2C
oV4lQe2+xvN+iWWqvB/DBg5rswZulyJtTSFUAQNgH7+Jsk+WAp1UImssCT4Qz81wCf1IZytuMAYc
ZEY43w+g3IbE3al4sjLkoRAqV58sz/iyWl4V1P8C7yLbRvbnm6wjgig1TbIa22gmvprHQQ6Y4GVn
EGQ250vkb3lRTaPKllgcs3tI7IC/xtxph6UHe1vKCoKtl8wBCZaDUnudLLmRnSOXerRVtaBR3STB
VNcPcUK+Koqzz23wd1xepswOl3+kTruoQwp/UfT+BhMCoZHp+7pMHi6b+fgpcb6ZXOIBoW6lnXps
JriHwrn8kleYhEfdsZCVLkSesY3N3L5prZOYfTfGAY2HwIa6idfr1fPlxQhtYCwRTS48AhBJO/e+
NiltI6lXqGYV3eckAbuFKoPWCACjeGPebXxoCpXOuqSV2XhVBN59s0oBtNXb+MkcHP0B+LX1uTaS
8hVigutzPJjAhuha//v4BR3ENmyCxGAAFJ275ZE1oW1j5ZDjXKKnrkpuXHf2HbeSZAai/QToBIUe
FKYR4rmbhnEOW6vHnOGI3Ml8sEiZKLssK6NSUnmReSF3cCVCf0FUhI1JfcjIfZl/z9NvsQy/LFrO
ewjWeP61pXW0FRxoCE5JFxSG4tWq5EkWrgNagFDmY3wa/LnYWqd3SZUlAbgBw2Ysd64z9V4/61+L
cX75fWcHKwhgUIwqDCnPubNDKniY55bicCJDiUPojGaPII4ZZU+KKBCZQDq5BqYOLJCOntvpjNQw
x8VpPMMeEWvb3aAWYVaT4PJyZGa4QKRGpa7Wmt14GlF8usw7mlphMpfHy2ZEJ4QsAsz/DvNpl1tN
HwPwalhK4zW0hYaivXpzmu2ydLlrOlWmfiNaE5JetDpNVLngFedbN6WWXbkKWP7WNlwqQIad+qUe
+2+/vyQLIsDkrSD7oeMeOyMdMCbNUpfxRQGtuprah0gHsCqd/sDnEHgsE413Ak4J7p7O+AmzDp66
gNB9DKZuRZN9o7Jj5nNaxu3nsryW+fX5lkE1ilgQS0gCvbPBeQDQVKKsO3NVXHJAHWGcd43WL4DS
DsVDU4HIX+IfwhixucHszzcJDIWQXl0ueA9bFQMbnYYGwvPvHxdaiqC9Bau0htmDcwvQbG7ydFES
iLy/oN/vFzFYILsY1KvSGgY7Dn4zAWLSACmxAeHm/S8eWh3EpyU20yuO5Fe906/auxjsusvX/pQ/
66CYXa7WG0gRfJfyPYlsAx5ps+l8A3zT7G5sNnJgZJfrjFDYB5R4A7g1r5jgQQ+S/HIPHUjnuQaj
rZV601NFvekgo/cVfQtu7XP5xkzUqckiuKpZmPucfs7RUeuNMGkw/a1IYpegsqczLOg/i+WiipoM
jUkGLLY4IiG1d9UeXaegGgFpQJdcykAoCmJbc1ysrCtLGdYR5xp13yzylxP9aBRrt9JFsi7m7Lz/
bO1w1901W2CtFixL0X+6+a/CkrQfBfERxQBcASQxjOCK85F0LbvUHbs40NLB03prZ+sUY0vx7vKN
E8SUMzOcK1iWlfVd78ZBWeRBHt+t9k6PHmKISBbt6g+kl2yb4HjO7HHeUCf4XFdbLCsmq+cM+PwG
n5sS/VQAXru8MpklzhEIaIZH8Ag13lpqn3tkil7Uu8hKR9dzZzpKrAmOy7KAbGFFIhAEvH17bq60
lru6Umu4UkudHUF+udNZuX+QnJbECs/zp1HaRIVmIRe06+s8ax6HFrINKf10eetEvr1ZDI+3K4HD
SgbgyIK1mb9Ra14QFvpaAsQXGrEYWy2yCtA8cp5A3XjMZmIiAFuA/JT9tWsV4R+swwFcDKAxFPE+
8NvXRTSQFqmzCQr/fgrs8vWyAQGwCYOSGwtcFmNmbm2pPaIAg9uhsvWJApjQWie6y/eQczHexp6m
zM/AH3Sc9/2N8ygL5kKf2PwEts8bz9NzzAJmzQgOArP3xyr1jB6xlaoSBxdcJwusgcg8MKkJelzu
OrmT1WHkIIbevKpfJbQ9oD8a6G57dIGjvbyrYlNQx0EdGbkhn70T16E0baIkAO9C6q1G5HekPoFf
5pOrOo3ER0TbB7AkSCpAygueCi6pinJ3GvEUpoGq1Y9d1A9eCy0lr18dSRVNWJtBbohCMkYcATrm
HL4xpti1FyzL+kt5moPmsXkAydLtGnsARzxjpf1tcVKC7kp9vLyfwid4a5k7uzLL4sWKYbkGlc0r
KwiNB2Ba/tYakg92CfoOqPiikK2CVh5Y8Q/DeGBr7JQOaVz9BXSC1/ohCV7XB8y9ANz3L8yJIsnW
HLe8oR0svYtgLi68RbmvzZCEaZjv82s9vtFyyBUwszJ8ADsuPgHYWuUSgLSe08SsYRWcwH65lKHu
rNdmfU9o6rXNreQIRSkjsNWYKgN5OFyVu+V2umJw1cb1Y4JR9t0MOFwOSiR0ncM4xFQIhBT9KSAe
sEnypQrviOloEApCi0Lj74gNtcZ1cLBUdSi9BbB8p71THZlkjsCKDSyLCQQjaFUwAnAeyEhjpQ7m
puLAxfTEQGc/Sh67RfZQC5zlzAq3kdOsFFY/wsqo695cPaqu5J7LDLBlbuJxrhdZQkpkOHTaj4ke
IL36/SzgbAksfm4sVMuoL1GNJcyYJUHC6ytJ4luGTKRMfB6AqSMFRd2QD8NRbSwztXQkUIkO+Mtc
f12T6HtcGLJJaaEhG3PKDp4V88NHeuR2OgGxd+PV0U3fozmZHdeuP1y+QYJHBVx3YHpEH0pVMSZ8
vml6Dt8GT1TjDYkDJS2n9N2sf1n6/ghcsH/ZltAFNra4A1pGrZ5Ss4dItV37Jb2OMfJ82YJwNeCn
10GTwxicuLsCOlOKrAOVVrusodXxHI/0WY3rsIpktSdBmMMEO9O9xFihRT6SDVXzDB3KOOh1xUj3
ZJptdGdSJwVXkDfFrVpijrCbWg0UAWOvG5KtFL1d4KzBUtFRBiXQB6JCIxt7Z8lSALcBAq6BDQEJ
0X32rcQnupyuW7TajTW+ANE2nZnPK8IsEH4Y1F88mk0ekq+wLXPPzf6gebddHH/F2r6bO+Ab0sAC
L2xnvEJ96bKfiK7Wdj1cZ02zS7Demti9rv+Wg76yn0nQKDLMlQAqB5ay90PikdrLAiz40LEkClOf
7TO+fBovfhmR2Jin6msWTp+laEv2y7nn98wkF8cdq6CWrcBkAgggeWZ95XJfXCnVjymo/gUroHiN
yGs0lJQBD+fr19XYmEVd5imKNvYrvVZD9vImnW88Gx697fdDFMimbISntzHJrbGMrLQpAe6EohXm
Zosmf+0THarGuSrrwAr9fmOJi46xroK0G3wzQdlYgTlqHUoNBVD3+qJ7IBAaAiqDrcnWxsXIaprr
oh1gERwwh9q0vQhFxSFaJYFSlHWDFR+PCiumoKzN2bGNuM+MpodMY4J2r7YrQ4B67O/5nr2fPtm1
p/ZBPRS+eURuc/nyiW2D34bBipD083W+OTPnzHEbqMECJ5Vh+PPOfWIitAy93l+NPkV3dkWR05Nz
LgrYR4AG2Njm1r3kTbMqCmwrV2j+vkZ7DGlB5YBUvvmZyUv04XC99IAl5oov81vB+3dmm3nbJkEx
SE41vcaeuwoYc7XHqZKRVbBfz93+Mwtcyq9rS1YM6gQh0wwyYGrt5yvY/qD9NlXZTnKKAk89s8Ul
+pneuZWtYycn4NkNXz90P6NgfJuuaTF3UKGZXkmSFdEX1NYmT1kE3cFRiZlNVlfAskCNE4yxh697
NiVV5N6ihbLuvSjCnRnlPoU1Y0mcBEJFQXa9As+K8cSbN26JwN0PR7AKBjK4mPgU0SoBBRTqTfzM
QzXntAImCTubJvu1mLzVfmqnODTGX5fPUHyE74b4dGkpErRnMda5jgBZTaVvYPqL2Gnwv5nh4nW0
TG41dBAK19DHT2Cu6u27wjT3l82Ir9f7arhg3bdT040Lu17U8Uk63lZrKTHB7s/H+/Vugp3c5gYr
w2RHcWwg6xq04qioKJrmVdT5SInUK/A0F69lNgFSApJ7ScdOdlRc7HCSxu6LFj4x66mnG38V8Y1j
SUqPIqACPP19eVz4KCZnSAfmeE6h36zl9GC23Tezio56DITcrJEHFbNNPiFR4if2/Pny+b2VaS/t
LhdR7KEieU5V+P2DdaMUu3G3IIeG0vXb1ArmC5b+BNrtZYcWEEDXJ7onsnoCu8sXfgKf6EJyqE2V
qsEsNyYwh/14GE/1LSO+lw+ZilL47W7zWa6LNvmkd0MKsQdyYhhUxY925Mu/YxUSwQ3PrHEp75DT
ulZd3I4JjLYhG4LGp144zbsC6MP9Esz72qd+clNI+R8EKemZZS7KRKk6AOIFr2LNPMsvoC1wJF+H
3RriEOvdImOCky6VizdqPAGhMnUI2Mcm8e3n4riiXRSYn7XYK2zP3INj7IlpHOz+7IX/5wLxk+zK
2jjJ1ONIaWd6RvWwysYwRZX1s83kIlBnz4W6Nrgj+af62NwuPsAVIThTx/GNXcw6tmF+398CsaI5
GLEqg3QnU8kS1NzOfgIXippqaWdNwSKBVPGZRK5CWs+xVQ/F6X1d/1LTr4o+Sz54JW/iW163ibw9
8OdtHcMoGfp946pB4zpfsioP3VaGXpG8I3zPapmgHW2sbH0RhmujxqPL8XKkkzwjfL8qjlInSigs
tMr8BZM4990wBa6d3hnVEDL4Y6YrktgueT/43pWbA7E99Su+ZAw88xFoYTVMH8pmEiSn9CYDsDml
0lA7xYkRPtH37isU32LThVxZZGE8QQes4NjSOZEVfSTnxRd9BkoHcx1wJYh1pc2JF60/Lx8Xc+gL
jwJfZK5AtNGoOQIYOuhP5uocqBbvbGO4Gu36OCvKy2Vz/yXh/CeK8DW5oiZ9T9gFe6vtDBSzOEzs
CLpl9A4qhSHdK8+x5PGVrZGLKwrQJ028jJCAz8frpITIxbSE84yAHZ00Kq2MyMyxP984SpJ0hZqz
lBDcIsWzwTQgvrt+F0yBtXMfwHG2N31yKPZWeHlvZdeAy3AMMrpFyj57qYlewTz6rnJf1BKGJZlD
cnlMldZKWa9zGug6UcKeZNmtXenSZ07yrvKw0l6F+HEZwy37oL2ePtlX8xVcxNN/TXfIKYLLG/df
Ppz/cUqef8iyqjZXC+xcMvjVLzaxMOyNb9Bs9euD/TLtnC/qNSrI/0okSLZSLndBQy2N+vntQY9O
FRTgQydgvjKuHhuZls0OS86PL2m5yENdk90/FeXwzD7ZkXRGUrYi9hM2/h8ns2u1HXZTe7L26WEA
wXlohRSEslrANIn6q5jxn3df1B1k3Nr2jWky7b3Lhyq8DS4wpyrrR0JU4fxXDCPYP1wrRhO+bDTr
qmsbvQuShdLpuo/JGEneIHGCv7HHfUmDb7gheQ+PNTV8w4TWqQyTwAnAB9yNYUd3ACR76jVYa3w0
oZyXcof4IFuz8HA3v4HzJZpRmkUU6aBhT7j6jocP0tfL2yozwSW81hK5FiV4kGxt9szhtlk0ycHJ
LHDuYzpVnA1zC2KrOLuLiPpMI1OSo4g/TzYbxZxn46IGZNYzl7161S/MF76xuZKnIQCDVgDZzP3/
tmXc8wNpcl11cpwK6XovykFBnAe/bwGIO3TeQU+LXjEXlJVIY6/4CN8D3WlZha0rLRSJrtPGBD9z
NPTEHdsUJsBBWl1BK9PFp3pQ7fGYHtXBpxgu/KVYqGpKlc1E/gB+X7TwEJnQ+eIu1rq2o1P9/XHH
ZKs6v7irDIh94H2DNlWJ5veTzD+Ei8U4gQZ0LZDrfJZMzGHuzA6lRihueAto5VGvtRG0Lp+asOKH
JorLtCxhiO9+r3bnjDMzk11X38z0jV3NCbSH6K47Ogf1EIWXDYoSk6097mYNE6ZBjNxNgzpDBgIu
bKe8juafpbKrZ1O2OFG6jCEJIP8JANKEB4SMeZ1NvYqkvA3WnfWp8aP7NGSJXnpkFA5ZSL679zI3
FfrKxiiXAtV9XRpzAy9V6mfVgJQw6Jcu76HQNTYWuKtmrrMDKDYih72A1LS3vKZ5QJtbYkW8DguY
Dw3CHR96vYm25jbV2DryITDiXdbKQKDCRgU6yeClw5Amo3w/D4GrZmVN1o+MuVLfLT/TE5jJg8pX
fPWO8XK1oLrI9mr/BxohTEXy3S63gXGXNebEyvjaPH02zCZMtEGW5Ii+QTc2+EpXVvXrNBgECf9k
p9BwXXJgGbr1MC+ltRs6p/NaK/sBgHAuuWHCh4WlG/jXdM0PZLxpPRlRVTisEjWF3SOTBzKQt64h
CcjV7zOAsq0EHZeq6roOKrDzI+ztHGplC3gv0vQzvtZy/bWxJOI8IkfcmuCCb792RjNHDg2KBUKZ
Q+qbUDS9fKNEgWJrgktakmRQrN7AjVqj6VAahel1k/5QphgLrUzZSLRsPVz6oljZGruxCxoD1HTo
/GhVXy6v5r94wPuhsF+wSS3UuVIggQNGWCZOhdqc1/jl3gzVnR4uh+Zw2ZooGm33jv35xhiGlIbJ
KeHoZn1TTLdpvx+bx8smZDvGZS92tqR/axiBCSjxFMs4VHX67bIN2TK4L2Zi1ONSqgZuTeE+rKTb
m1TJgd7Vn/43O1zMy5Z5SPQU26XoQGCmse8kj0kufddly+FCXOsuDc2zlOkuQYVxCvXAPMShG75a
r8PxjRFWTs4pets3nsB/7jRr3eWVnTGpqebTEprXGki4ox/GnX4qbtXAOLhHO2hCmQNKvIMvvenE
iVolxlLNygbbctX7U1b9unxq4mj+z43iC291qqHlpOOlUs3KQ1bhJfFjTE+LUe00gPrVxNhdNig5
P77oZioTkjJW1HftzDPt5yV/odPDH9hgoBIgq8GsbHOBFUDa2SoMnJeJYYwHPUuVQLV761CPdSoJ
ScIzwgCZ7iL5QyWSM+WSXl8n6MkGGMsO+lbzUzORfP0Kd2xjgovhCik1fNjARG0D0aEtoTu91rR6
ubxn4pxlY4aL3vVAlAJ0mIgTUTh/qY+YX0KTXKv3TEwcgKC9sTMOi+bbkyerSMlWyIV1o1/MrHBg
umgf5tz0au2Z0CqQLJAtgK/Ggmr+H6/g9tFQh3rKdFhxKDn1mIsDq7iV+iu4A6/KRjUf+laHsprT
Y/pPAU0YdkQPoaWxPri5tvigz5TRMAqdZ/OLuC3vmhLCV+lQBYp9cLJXh3y/vGRh3Nr8/dy+9lFs
xEaOkGyUT3lEQINyiJxXI/3ado532ZQw0diYYke8fSyTPu+aDqaqZbnKMK5RgVRuubMWVxI/ZGti
P2RjyKJ6RVsmG9pqv8Yq80Ey4mv0lBES1FYn8RkiWxb3eMaII3VPcUJdmK8oXbq7+AD4PfUcwPIS
Pz0p4QjWPGVfPRPAOky/ONFwvqnulKCR4KCFl8SBNA5EIGzEGu7hq1FZTCmUagLSxkcjdk5armVe
NEd/kpW+2+H5z7KYJhjBxodsB9L7vWKtdoDePf0frXBxE2JlQBDXWI1ZRFeWG4VWMkpcUni73gOa
w7mkYSFNQO0DhWfLDNZsfUkiS4bzEyIfjI0Rzh0BhrPyfoqQ86pN62lW/BVE4pBdG67XtQ+qrgbp
mfva6eX3EXJsl+8cO/EPAW1jm3POqAOUom5TCDKka3OTRQNEJw0TZG/ONF+bcxHdgPhwvkbjMz7W
6djLuNHF6fjmB3ApX1QlRgcoSxrEjc9wCKwCkYBn7qgGjKBTph0vO1DuBmBmP58Gd4DMQJ17TMcd
sUaypcJ06H1FfCUuUozONXK4pQIVA1t/1JKrKflkNY6vN9eNKdO14cwxWgCUFEEpRgyU4DA2fR7M
MrMp6FQTzV/BB+R48agCHV1nyU2KcuFuUIx6V9nL7E9120neBi6cvJkmAPBDTJhgNpwnCFzqDnPE
8US9ysoB9oXK+c7VyafWUcLLXsqd2t+GUDtl8rP4Hy+ho+RpPVR5T72OVAClTpjLsqhkMfw1/I8R
KEWhKoZ6n85dBctYVEoxS++5dacfs9EABXunFIHS1fquHQcIeZBh+Yraz3gy+mS+VSkmmy4vlHuZ
PvwG7jYoA3HKvgd5K7DO2k+gpTAc5pr6LzdzQTCyVtHO0KLl82WjfM/3b6uYftNMG3MYrs22f/Me
9jNaElmpa352NE5MRMK+ilEKHDG91OPbpDjJasbck/gfgyDnwKg/sl6egmslhWuCd5R6Vtwu+xqy
C2GTOvRGiYbhzrQ7V+I/b3CmTZj7YJDLkpyqM8Zcb6lHBsjq6lH/q8JM0E1LaOP1EP3+EU1O8ytS
kcvRWFMPWVfFPnRVZGoTosuKaRedSbxiuobXqFsjBZQUNhY+Wblz6Durhbama1cvZguDS6RW99qM
6rmexpPkE4CL9H9vAWaUXBN8QJB15NzbbbusGwboG3bFRK+mHJz70WSD4WCunMAcNGs3NwmQ5XEy
PpZFTySezX8b/G3fAYsNpixVMA9wr3US13k10IT4eOOGMPk6fQLsO4xvqi8j6MJLSGJ01zH+X+Zr
oiuFyAhRGSi32ybh1j0ujUkjvajAB5NCUhrj09RvIlLmfp12Lri3ojx/dNWliveXr5VowzHijNVC
C51pLJzfqgYwHgpyOOLH/eNqHor6KWsOaoYZFnWvzYcyl5ASiaIx+JUM8LbALGLluT0LqoQQXNSg
lUJKimZ8uwIcWpSt/aUvZyKjdBJeKcYdiPEj1MAxj3ZuTolIN4NoV/dV4AfN72/v9q0F6kBXSvss
Cv+4K+Av13F+iBnnppY2MXpagmthHCbVw1DiLzOqZVeT7/a8OSiT8MMDQLAwnn1Eb+tSj4Zc9807
enRO5SF+SMGRXkYeeRMIkvVCBEGQ4LsQrNKgwgEZIxd115XE1VBAFO4/GljVqARUu6pTiR8Kdg8M
CBi3h4IZWMb4of6V0HFOxlr3q6z1supE4pfLjs6LQrCdw9+NYjpY8lVoXXCvVjYuBEzVM0aJgyEk
hceEzJXQ9qedftJ9PSzC6fCbTVtmE8gB0Iph6stlUe3cJ+rEKmYnceETfRbay/JQpc6Py+sSXCgU
ZQgTZ8fgNCQAzk1AwrqL6wEmoKxxGrP8uomar2guSQKz4PlFMwK9CJfFZkaPdm6nsAHjKsGI4ZuY
prMKjylT4f7eaX5ygFYIWApkxRJBMIZJ0BWhqanqTBnw3CShBV5et9P86Ca/VUNE4tN4KK60fXNk
g1qRz+wC3CJJjT/uKBglbQjCYgod/KMmd2jDoGuJmThY2OB3+Q91uY8c2XTRx2uF6IdHFAz8bDCa
j/eGXiAcjwr18pZCgT4yRu2zmVEVMiUDQPO7UbUjS7Kuj1cMNkEOzzZVhdQM5ylLtXRKPBPqUdPO
j3MTDbupT3WJo7C/5TyJAbEdEmgX1Ujbxnt2fmilpRaVAipCMPojwb8ycLDl3i0LNfHzkSjP7jgr
4bRSKvtIFBwbBGyYuKmFuueHQfcOcByFKgb17DY9OZBKCQuzjT0jBnnX5SsneFXwgsE5HIi04R3j
rzVkKhVrQdnVS6fCuWpSzFR405ypLzntK8DvG6rdr/jE+dVlkUM8FKEsK1Cs2ASbfOvWny//HNHC
Daxcd+C1eFG5nGUq1D7KLYt6JrK1SVmu8GmQ+HObyPrJAqcFAQMeAdXSHEwpcw6Ut6QqVwURtMjm
qznVNK9y4pty6X8l8ZBINlm4KsMA94qJER/8c+5HCzj6IjcBY6wWUWhoMWRU2BXOXHhzHidPl7dQ
cDWgrvZujHNalw6g67QRRKsST3ap9v9H2nntxq0E6/qJCDCHW3KCRpIl23K+IRyWmXPm05+PPmdv
z/QQQ8jHN2sBBlxTzerqCn/99RLp8sfbMrYUEk7PT7GkwkFGbg1e75huos8sfd+ix1u7f9AIQUz2
h2LSEmoHUpNJoVxnhZu0UTa4BZp9iHUl/ampVRDh0IycwD7Mii2el1X9eLyXOIHRf1MQbPhMFCR+
WLhVHxhuF7CRS23m0a30qtrwZBuiLKFlzdLCwJBSi8/lN4+jGZNpx9F739D+u/3J1syCYAEwO+EC
RI3CzZo7CDXSES+dGcWbXB3fZUa1gYRdU+VchHpp5nbb6VNrLg9Ba76pp5gpy9B5mOd0owy5dndJ
YyHiAduFuxG+DmO6Re2ryDGCt1moHa08dAPte9Mqh9tntq7Q/woSv02p2Yk+2Ji52rfjkVTZ2ctZ
Vb4NoXL9BzOwQJ0QIwA+gWHo8uwIVCJtmBA1S6knDSl7n8eTZG2Uo9eN4K8UIW6c9Fkxkt7nQQuT
5DHXAGLWXZwfbx/bdc7Nau7FpxLGkaaI4VXWjuUcpXyfEiTvsSkpVUGQQOs3l7OFySg5KkaaPEiV
Pp5uS17Vz+ERg8OIIoIYZQ0QgtRKyL31h2Iflv0vvZ0/3haxanwwMVAKIiggxb38UKMz6mW+RDt5
+DQ31pfBkJ5nSd0vNaTbkta8n3UmSbixsTMNurFEw3Oq0c3qYq8shzslNE+q05RuEGfvbgtcOz1Y
QgljwPjh/LRL1cIma6ZsAo7ptJ3PvrTgvVG3W2sQV7I+iM6IqqAQIMGEw/NSSkwzWaMWSGkREhVy
ZyUZKfYr8w/+b3iStHn22iaOj7ENEDub+2SnWL3lMmpi7cZei+/DrpH+waOQFdJlJCAglRdvn211
UjTzQKth7Ur9U5v/SqrnPv50+4DX/MnC5gXl6x/y3+Xvz8p+sR2ODPh3uuek0t3A+qhxNHdOvWGh
InifTI0TNkyuHyBKmKgF/2jHhpy1FK7Jq5WDug++Wz+DO+VO2mtwQ8AyO+/HfeBVL6/G0ouSRfzV
PMiNXxpYkO6ryT7RC/sx7adkI8IRx+L+r5gFpadgrDCWCQpO8PdSa591b7rPqPN7deTC575nxdqb
BU2ZeLrLEAYr+A6+y9ifuz3OufolHXa8L5sqqI8Id1Oi7KVx8oyywBD0pRh8oOxL8TL07WbjVq5+
TnwZaAUZu2HP5KXV6FrV2mPf617/c1nUo9+zYekufvkzIuSO+46wEkox83Ow0zbc6bponlhSZfIs
iHYuRU/x1MrShGj9nezJe03Zmexufi8xk5F8tBK3ITQL94pXvm896VR8vn1d1lyto9LvUBdaFUsM
WWR5NusuyrGmqX9JYNNPLanHEZCxV7m8BVJa+6Tn0oToRdba3DYmHLvZZPtAj0+qIu+nrt/4nKti
dNI6nceDmrTwBAcyWJN2IKaVFSf1kiZQjlJRpKegiPXXuxuAE+xhhauFkqjYqBosI62UCZZ7e5Dc
0fymFh/aeKMGuvJmQN1LgdsmFFsqk5cWolVWmfVqgR00EUz2hnkig9uwg1UZcB+xUIdc/4oaC6ru
aHYcZNSD+VbplHdtsAVTXROBW2EVuklMeYVSbUMfFm4px6OMjn1sbV/xKqPbopFaMeil+IgSrEc0
8dCXh+UrPAAWkDTXjvWTNPjPoWKewHTuulz+efvurClEkXjZhaIAOxABAVrYNoFdcXdivzymsvm9
toDs///JEL69wynVjcZ3mZM4OUgZ1XbJsF9J9LY4eziOdAISm3jBEN8UM2uycByqAoLc6V2YlJOb
5ky06kH//h/UoScHtydYDW7o5dfRYj2dx6ZGnab9NmoZ74aU6bvbQlauPzCQv0KW73YeAigQmOsz
Z0b54y5gjI7+TGmZG457XQpHBleiYuA7L6X0aV+FTcGZ5SrsOpRToAE+KHH+T8r8FSP4sixo1Sic
4dOcO7PfGUb0nDnR4G4hA9eujUNF6H+0EZ57SxqcTLV4a9qpOUSx8cOSjHt68KrnB9GHf/g+wA8V
7qfGDIDwCjhlmIyGihHUmvO7retPMF79yDXnH+4OHhP/Tx5L9VRsziVB7xtZwdttVL2cefYYyfNx
GHkavNsKrRzesgybrUuGTA9UrD1ZhS9NjMHhc0Z7F1fj0XLurMp8k+fhhqTFdIVq6fICLAUGi0qw
+FzHo9aoaYM1qDUoUd0v32exnm2Y3ApogDLamRTxA3Wxqsct+oSFpn9OfKv6ElRS8yYKLJY8s5Bt
+K2mUHPmg27HbDjIm5e4aZJ0Q9mVG0Y1j0yBDhkDByJAQoHx2NHjnhumtONeyruA18nxD00a393+
gKvHCukpbQoVEq2r+dQx1EPV5C47Zdp5QcDO0JjU4R+EmGTrpH/LLxdc+QjbQiSPqGNpMXvksu9+
KP2+LWLVEM9ECB+OrTiW3WtYfN/mb605fyyD6mC30feMhS63Ra0eGcu0DB4PNmmKGOwhlQIac9gI
dD07sy2etbLeqKSsfv8zEYI2Dgzqfr1ok5rD0Wxjb7TUQzPOG2a2pYl26chxqUGWWi1cnWOjuZqZ
fGf1xusfC/Zt/z2t5TecPUlRrIQx3pRiZ5LeKXER7rW26NwyrLdWVq1qQ2a6kLKBRxBRKHLDPrOo
XoISxdmxSnWv9MPuHz79mQjhwEofEnDqgyjTWlCpHtJsi4xz9cufSRCOqzIDBsUMlJAbeLi1cHiK
QwcqOWPDiNfuCztOaDzRp+SPoEle9Xlrm1iYMzeHYLSfm3E4jnH/I2urT7cPbXlARc/NFhqZXIGB
2avVi/R7zZG+D29EX6cLP2bSPJdE9qOrOgXDdlo7TR+zuEudfaTNxUstB1tZ7tqpaiQrdNnAt/Ek
XhqhnY12N5s4oMS24oNhRV22DE60H1U/jbYG8leFseCHKgzbGFm/cymsctomNFJd96zRcacscyXb
Zpbrw+1TXZPCmD25Hk5o2fp4KSUzfI0Fd4QSicPzY8XjS1gl+4o0e8N5r9RbbTqFtspSHIJLMc/j
0W3rueIC23HeH9owmF6yxJd2tVE6bm3L6SlLpMl1aGZsNEhXLjRdEuCI4CAXsIhQDGUxqBZDYWl4
szZDu9+4RrpFHnJ9igazgzoXziRuvlqcmatZYTCdC0hbe5RM+5CWTzr/ee2nYo4aZnEVhCZSxIp1
UYxyZfo+y1iU4pg576eRWmP46/VCVAB/VDKWx1wE1fRlUQ+jkRiePau7MR9dVvoCsNkIF/7ssLu8
zAbtA+KFha6Y1qZg3IVVOU7UN6anH5VDe5Keo7vivXTI4Y+ibf1uob1sdkDyPNM1T9Uu+TDvC2pJ
T8UBEuVduduq4izyxN/DNVAoyBN+siROuAZ5JQf9gB+biyzYsUL7V54236C4M93STDJXCYPd7YO+
tkq2j5xJFNISO5OVVirxJbZcZW6u9XdGar2617XIWHAwDm0oiiuXWoVJZzdVj8ss5f40TG+LumZZ
TPYPdnkuZdH07GmuSK9bCqCGV0F+AhvhQVKmI8P/Gw5k9cBUFcgeBNekWYIycuWXlrT4f834Hmrv
cv3z7Q+yUvM3ZNJqcL44CqxTcIVBAxinpVTgNmZYeL2qqYnLSHJ1l/RafV/mquLG+mS5ddAw1Day
GnrU1eanM0flqRh9hgXj3Ph6+0etORaTghKGaens2xKUphzCJnaYNLy6anbG8BgZJkPQG4/4upAl
HVrWXVDEuPyA8wwJbMLuZN4yMG0FhdMGxtvu1REcOQhocNBgPDNAjC6laOw6l+XCKtxumD6Yg516
Y0oEN3XNl9tntmYo9NUW4BkE0IBjLgUFUWLxvDhUnMPOPEUmHn+QQ393W8pKjoc+ZPysC2ZhMCnW
pZgykTPsIjSp75v33Rv/9HP2krfbm7qv1aGujS/mDVsqZaI6cqnXGu3YpRhj7IZgeswK/91tXbZE
iKrodVOHJSIAFBixZ4ZTV+9seZ5euQGHTOdSl+WHnLkKu6urufF9wtLy18Au6yb6rkBefVuba3NG
CK8KELY/2EZBCLWe2cwdhCj6z1j7oUBVlNUbzuI6miHeJbGmNUgeCsbrUpHaAfjftRizovl24E7c
oGPut8VDbQf5Qa6M5MjM8rtIdoKNp3PtW9GTZE6LKiOWJ3gp9j0pvpXqS6b9LM+lO8n+xvldv4Xo
tjxNuALKGGJMr06Jw+lJvBo2bIpplr9Li/nZ0WJ4HSO2MPv+q9NUBML6TReeFanodnmYoVozOynz
YHSRcpgcxQ3090W6BbxeMwvKZQxFLf79qtEQSVEd2hVqBU7XHayG4MMZKM/VyrDVkloXZSGLMI1W
rfCN0ixLrLg3earC7qmrh2d7Cogj6o0PtWoKvOr/I0bw20rfTkmZYOikKqobd0Pu6UP76uh5+Th/
hQgfx3ciPTY6dCkY93Hb0n+O+/LH628sEzawzSwumybKpQGA7ph6Z8ZjVzE9u4hIPX4LaePGcYlD
ZX+8D9sqsTH6yvYVcY+hppNcLN5HH/1feTz+9MmK9vSEIlChyb1TTw+0Bnat3JReVXSfxix4Uydb
AKQ113H+KwT3pJuTPfdBWrp0wIeYTUiJ+jZp0nR+bpgM6J8qYHPB3jCy2L5TTHNrxdSa0Vg021iy
xlN8VRPkiR9Z58w1yI12bw6+DiopHjeOerG8y3Calj6QVACSS6n1z5c48/NJVzttkqBj0Gqfp9r0
3TLooZ+1q69ZK3m3rWdVozNhwuulTX3G9rGwdC05ct5UUkrD2+ntDR7m68/GUhOdBI9nhQjmKmOR
kqZNyqjE70bHtEkPw6C5ehh/sq3wuzkHd3qZbEEyrzVDJikrzhhgNBsLL+9FYSVqPDtoBrfaSUqk
RzUEbnv79Fb1omnP7A/7cK96o3FB2prOSenqc/pUBsXvWYMVjCmlgzMmO1VqDix6rV/9yWiUoxq7
o6A9M8RQuwcjVFk+inWO7U3K0xhMG2pdWyASTJZgOYwhkpcLbisdopmVtKjFFBsZSZM0XOnppW7S
t1Vjbjxgq8K4TktarpBxCcKiMB3hH4/LBVz+Ux8nL9WdnTa3X8Nxa+Gjpl5dLZwHiBL6Pux6opxy
aROgnk0/rrm/me5Dw+r0yj5Swh+hUeuunCas+pXkn5SvEi9vItK9IdT2YZCEL0rezA9WH+ZeMLA5
GhdRu7oVLpvdndTVcxmy05YFadMwZwzEMVPcNUXz07Yg4q90VXJ1SdZ3VTFER10LVDcfjB+y1DO5
1We/2Ek+e4OTbHF6rJ2sqgGyxpfoXDtBW1NLhiEIcdmRau2VUQUu01u/7Mx5aH0Albevwtp1g7pr
iau4ddy4y6OVwGvGaZCVrh914WMQDvm+CKt4w1jWLhydYjJiUFZ0vcVLXSTBkClLeFWO87EMUuWk
g3Y8xOkIrlYKYXcOgPBL7iybW5X6PxXKS8eM9QA8pOayTBqKKo5GHDR1zXmGtfxcSc673moTCHX1
5JftG8GjXuul19hK6PZWd6+m9YvW1VsO+zo8Wn4Ei710AjFa2EJ4VMz1NDlZUAKQOaYxe3lYLZpN
W19zVQpACaKKZbLREr6mokYlgxE5l9Lqv8gNQ9fz17Cyv/6DzZxJWb722UtXpbFidYsuCiN8RU/t
Wd/i/1s1yyVlJt3gKojRUTmEkQKVYema6rvU/jpY326rsH5Q5LA2kR5ZpnBQepmynqwuSjfUzeKx
7mXl6LM0+S4sov9uS1q7zcxn2bqpMu6KE7s8rNDwx1kb8ZPWBKhyGprwEBvJpzxNfsd+8+m2sBUA
HhDlM2nLuZ59Gu7QPCZJwoB9Fv1uzeeJB1ulyK0VzFQBnGitb3IkeWoc7Kss2+Wh4/px6FYhHM/6
M/wGP1KWVmXjvJOTbwMgfsPfojBe+7TnP1G4CaaU+lpRDZYXjB/V9IcVbV2CNWdDf2ZZ2MdCyqsR
pCCc5jaQeGh7vXrKo24CMtCH0OCw1bss2lNqy6fIj+5uH/3qd2ZYBxpE3NwV9LFhtAPMBVfPqMI7
pbJ9V6+0O0fK7uA83fIma8JIwXl9wZAwBiEYVe5nQwYqmOuhTZ+0tvPaLD3BFRy7VbeVfK/ZFFjK
ZZaW5iCeRXDecyaxTGWSLS9l5Ts4R/XIvsWdsRvZwmN6DADFh+jo3+XWzpjc6hcL916UjWrdymAg
1SAif34I66quaE5bI5rg89YYpISsMP7K8pXyMN7B8Xf0v3SkaF64T37c/qCLCxCeDQppxL9Lo/p6
A7Rc66HlJ5xx30DaMjRF+DFkj/Zbq4X/YGjBCOqk0RvP8cqHpQTBFAjoMDJQ8a0yzUxTDb8iMh2o
J+uP8ZyyCVL3oq29UeuCaEegnowpCbewYZhLyZeMTK7VT0ZbPJrztJ/U/j23cyOLWPG17IinlMsf
VLqCb0VTLjN1vYQYUeXSJdN3fcQEG5Fbub/9zVa1OhMluL9pmPLIbNFqqIbDNGYnW3+p0vCOpRWv
v+7A5PG0MAhRWRHpC5xBj8sga3hAHIexkOogOSPzY9XJDzde27Xjo4aDI2PHJdtthQbsqKWy3Zk4
FmpUHiveH7WGCc5iCH7fPrs/cGXR4Imume+j12sAUr98O9Kobbsxj2yvmfbKwfSajwtzcXtS7szY
jZ/ND92ue4weF44C63t59BnSzT9OW8RiK9eOPd4MTwMtdKibC79CgvREjZhAdw22nx6MzMqOUg0J
e9V/iKXR8QqdbU+3NV85YZU0lxx3geNecaqwa6niUCj8+k1EP+C3PWm8jC+3hazqxR0giaGYQVBz
ebp25ANCKVrigNbvvkh+3DyAOAVsM0ntUc6H9lMr6/HWZP3KY0vtB0zNUv4hzFEvpabL2vkRK/aK
JjsZSvTs993htmIrzy0iWJJGTwB3IoZqQEN1o56pytaZ8gg7c/TAmjHj2El9vR+jJr0rzDF/LNJw
c0J2eeUEg2US1QS3u+SgV2QIfaTnZEaazaNgH2cI+7P/yNPc7EO+nx7qw9ZSzxXnArKcXeyA7ikW
i9WQqeCCAnLDN8f3WerfDfmhCYvTbG90MNe+2YJCB1W2DBaIlqIXcssjOJauREqiAafXkk+3P9kK
TYEFSRG4AOr5TGrbQvwwG3U25AHfzOypuEnaMJ6GXNUOFPKt0zjq87608/4U+pO9z+2w/2BJTfib
Pkm8wxv6+0it4mNtURnKpWHe+HVrBkUQxTXhUi6cIZc2aw9JpiqhzMNLG7L9VMXOKUp+BLC4J4mz
6xv9H67/ubzlu5/FzB19jU7NkadmAU3pH0H+mFlbxrpqPGdKCQnHEKhmM5oYj5PH1bM6lC17NXkQ
nyJH8uFJ7Juu2XgMV+3oTORyzmd6qbliJYrORx6D4sMoS0enajYK5WueU6FUDlfSMvIvNtsduwoM
qASWGAmyBNk5mcZz1s8biqyf3V8pwqve4wRi9rBSPW7Cfaz6+yaLdyOcku1WzLelz/L3Z0eWwZQt
KQ1HFuJQCp7BHoxGutF5XLfvv+oI9qYVppqxBK5kYCZ9yLvs09COrICLgi+FM433pkU5/JV75WkD
WJRvVb7RQoiDW7lULG+1KsliFEvKeucHwFX9V+5/+n8iSEdUDYofNhJcinBqc7bNUCP2yuWXQv7i
p9PGE7pi0CjxV4LwmFHVKxQ7MnDAreYWWuX2yX+3HePK97+QIBwT0zRhHuZIsHzHa8Nm143Grqm3
uBRXxSygKbDf+HdVEFMQOE6TgTNI7PQxr4D2wOOWqXe3lVk9rjMpwrXJ69mRoHdCSsyePSO9y5Ps
w20RW4osf392X7qmjClEc169XX+W6rFiKeW46xVri3djTResdkmvLQJAETg8jqx3NxoEOXW712bf
k+X961U5lyAYV1EZmWOmFq9uWP9KlfLNKEU/J304/oMYUllm5OkWkcxdntg0TUVtDigyl/Fdo/xX
Nv1dpG1Mza6e1pkQwcOQGzg5K2U4LQrHWRTc5e20NVQgrnf8c98pnzGcCwaeHFJ40cYh752g0HFj
ZAvyTMnRM7+nB3OnuzAwfvIjl3q83bCy8/VgB/ji+ENJAOj9VTGgN1nwouRINgKZzaT2MRv0fVVs
FT5WTnFpRVH4YMDTuRrQIJnLcyCUpWsPWu0aOjvf7PLzq82BIwQ8yZwePSFZqPWHOTuQegruuLTi
OOvQfZrzzIK7ONkIclYenQtBgnfui8jpmrasXCVN64dqNJwPVWs095Q15rtw1KWHJG0ql6nwLQzb
io8gLyA5WMrSYKEEyUE6NfAcDWT+Tdy5cQJdfmg04EeidAtqs/LFGBGjnbGQ6xGRCLmjxbHpkpNJ
XiIpyW5q5tgjDG42mhmLYQtpB0M0NEQXUC92Lyhk9Gmkl6yzYH+jP+ysKLW+Nmq5U+rF2PU2fvLn
MtzwTiuakfmT/oOuoBYlJlm6E0yt73SVm1XTM7D232ZXGRsmshJmMV1F6r3M21NnEzyglOSwwRIo
uHIOIbrbZEP1phpt476eww7DzPKtwG7FNByQvTBvEZVAtym8gzMML1IlEZUomtV6SlT9Z8lYRjLY
n25fszXVzgUtx3v2To2SqjWGSgQZKdHAoNWYuXomvYPhRXdHaTzclraq1sJhtERCoL8FtVK4kqC+
4eHNg/xzM6bHaJzuy5gx3Nty1owC7iub9p2lAV8WDFGWyFIrCTdfTzLJkY9HzDa3CK0d3bkQwSoM
aEmGPsELVga5vJ4XvwvH/glJc7qLmtLciFnWju5cmnB0cjzR7F0UYTXre2OuHkwK6LP+D8BaYIxn
RycYRBEMQ1F0yAnl3BtkG6ZI8/UvPcEXcyLcWAaX/xDPndlcoSiDnFQcnDnqYAo+VVZziId/Oa8z
IYvbPxMSVMD+whAhWjS/i6L7dhweJdBk/2BoZ1IEv+qXjpYZE1JU/7PWP42bb8Sqkf0VIDb4p6DQ
6khHgFLHT6bCUGens+rJmqqdpmwNLqxFLrhuQgf4dilbiUDGpOyHhsSVGKxz/XfyXv4vZTVbxaI2
+blzXMlwpz/bD9XYi7fGjFfe4XPZoqbJVNGn9pFtDhqDNK3yLA/ablLYic1ez6XeQ4vFbzbCjFVP
8VdjMXwOxsqoytKkhtxqL6x2f6ZUuFXhWJMBbBveDwIZrpbgjSTJHrOmQsYwsBp0Onash3+9GZ5L
EFyRNbYLRJ6z89N8pw3vUhbz3paw5n7OJQjup7cUqWGXK5aRskdbf4Bmx43nd7eFrBn7uRDB94yB
H7LhFyGmzKbNqPW0+gcFeRArp9uC1r8IhEhQ6lMAFiMvpTWdPl88UB9LP1rZ8PQ22ujtKMuJiMEQ
YevywUE1XTWsWqmb1GJRJmz21e/6ceHMjg+O1xsPzrHY5cctttO1T8QUmrwAKWSKsIKZzbPktPMU
EKoCcfK/ThET4XLvvf7kKPRSa1hg1ZAvXrrVru4YdRgR0iSqS1t1l4LZui1iVY+/Igwh8u+qqYyl
0MGn1uXD2DSHucyOZb81gbBmbESqCl1TjW6mOD/MvF4cWDHfp5TGvd59NSL7vi0f/HqrDbBmbOeC
hMs5z/Mo5zWCIsf8mAzhy+z/Q59mibr/VxfhdipKr0xtxpEpRfGB2XJ30oaTnWyRi665aAJ7cGYK
HQ0YpC8/PlUy0ym7xcKM7OPYZW+ktPlMuJ3vahkG3yT5pFZmsfGQr36nM6HC8QVBYsdFTiLozDx6
VmA/DnW0t0rlpJVyvL9te2sagoUCH7QkMgz/XGqoaJIWmwHJIJVhc28Xrb5L9SnY15IUP3LK2p2W
Ww0r3BtnK3e/Tp7IzWDzYuIG8gNSjUvRcggTlT1LvtdUk2vQPunsY8p+Z3n+FcfKxh1bFQa0DcQA
zGnwQV0Ks2qrSaqEld9yxnLjEQThLvSjX0rKsrvMeY7UeSuHur7VkDCDKmViS4U921l+0Vk8xvL2
Tkty8jTKlPdxre2GUD6Gmr27/QG3xCwf+ExMKOmSr6eIaeLgY9AOB1joPkOKe/gXMaD5wagvjPGC
GwwDyYxCg0y3hNgtln86+j2MNRtERSvYDobbKAxQ1FkKfPqi7JkyRRpPThGDuGz2+r2Z3kUWLFbQ
A7DlGCyrqbppv4sOW8TP1/7qUupyIc+kVrnuT5LMEdrNwS6Ht/2gb7zzqxJUyhHUPiCzFgG/o1ZS
OErkCmZFFSmRO8dbTnfNDoBnY3EwVgEsFgxcUctcycapckt1YnppzH/IyfhLtpstDq6VmHmZQHQc
MDjkMsCOLo9Lheq4aKEs8Zq9dijKY5Hujc8Zu9GN49C7LNTzH4xu1ya78H6r73rtrRDNSmX6yEDr
r8BOdVJUdVRxjqmTDLuJDWP71LRDNkjrxzYeHvtZAdW7CX5fPVs6pCahBpgcffm8ZwYCwWFWBslc
sT7AptMbxA/QHeZeFqdbbmpdwb+ShAsQhaPtq4NBEdDIHskETLcN07dxE7wHUPZ+1KJjFn29fbNX
QLEcKkhcqgeMhlBVutSu7/1aMWHNBWavTY+kw9qd5Nz1H6I92xLip6FQhuex6UxWQ7Sz2xnAdDd+
weLpLyNHOL3YvkVgIpNuiFCnAZbnuLBaPivL/p60aAo8Y4yMQ00jybP9IN35bFnbObFSd25XQM8s
5/Cs9BGo2T5ntc/t37N2W89/juBSp8kcet2kBDpHQ+JFRXMn9e1WFXZLiHCLjGKmEspSIK80YCXt
87uu2ezDrdntmSIiN25eKXJpBJxrEISukf/O4vvO2SiBrprPuRDB8VBxMOLQ4rSavfVT3zOb/6X+
1HrJIfW2IiNxaxxh2EL+Bj0bwP9ltFUIGZQutYbaCYJd9Mn4acB87o3LutITbTmmXtxgn3jK08ze
uOYtdb16P+2iYwmTpvO73lxeunq4FHSoLgPOoL52eW2YRylUTYrgrVQmFpMn/le2lH8LxnYjr7oO
B9H5TI5wPQOJN1nNGcufy8BTSnRzui+p7j9lRuRsRElr7gfmFwYslYVUXyyHzBNJr+kri8EMX+xe
f1vXzoNDyXQ3OM1jVx2bwdwILFYGidGPh3HBePyBQ12eYzdncwRcv4KCYwJUYuq58dEsbDtxq1EG
qBC5zhS0x061Sngf/UllBNOhyfTKO7/QvhN4MIK5ENmJe0cUI9fKpDdpJBtMa+kDHaXI/nlbxnKl
L9zcIoNFUsSgZMiMdFxqOo1NX40mrxd+LTiWzb6OvyYP0L8xCZBXT5IxO25l69JrAe6CWMHT1JZd
yyOj9GzR4ATtTv1sW8F/GlMHt9W7jt4uBBEnXupXlV03+yrq+D5A0mqMH5tSbd4bYZNSja6LO7Ws
9z3tmJrlzIdZ5wktJVVhAW/We5EV5Z6qVcGH27/qys/SV8dTkL0DIYSIXEhwhh60WE8j11Xz3H9X
jlm+T9jzdLwt5Sq9+COFb7v0uEHtCiFkyqqXWCvGcAdLE2CO/K0ZfQz1/jBKlptXGx/0utKCtIVL
gHsKVwkszZcH7cQm+631vIaeWWk82JrifVdHwdEp7W9mXR66Uj9N4zi7sz9274IxaNxRC3pmaoY2
8AbOfMNvXKPIll8EsgQ0nEZcKALDW8dsKxsSSJY1d/vxsXma/hsf6ruMzq8bePqd+iN6efX0wCKT
hil1PvaeExdenoIydyWZa1K7k5Eqj7VZf5n8IthISa6872LT9NmY3AfIDwPNpRBIZqQ0sUt4e5v7
zn/sHUoN/kdJ2qLdWjGgCznCyzYkTpOqDoEfxOXx3u/Nz6Y5/PY7qBqrOfo+8Dk3PN7V+/VHM2An
YIAgVRVzkrTXItCYSIyC0HDnqjw2Rn7CdW1Vg68jBEGScDmAZlZTNfOqlMwGdlP1BV6B3lVtZ2dO
/V1RpypLPptj1Q67VO5Oli6dbt/OLVWFVHwk+A0anXZmnuj7MuuOTtrc047cuAWrYrB/3g/2jRli
z1nnQ9Wt2gS7TOk8fZr2efMziM0NoN2KQ4NpzOGmQdbD4IcQDyiDGkmZiTJALh4Zen/RVH+rdrEq
g3oX7V+oya8g7VqdpGNaOuA1TC1+40NGeAIL99/rvwr1Yrh5WKhALil8lXIe0gxeKb6K+stRnqyy
3evzuPsXIbgIcPPGwp14eX+lore10CK5mUPj42CMHhwfe3W03t0Ws/r2USaGPon26zUBeNZ0XWQY
bbCT78NfS+W7+eg8Nbv8e3jXvCykTco/2DTEsfaCeyELF4vfDNFz6wwFgROBhFZ5EGQd6/bVUD7+
lXMxwvlVWhz2QTMvpFDm3mgaFyKbjWuzfnZnqghP9FxqFBp1zo4mDmSk38zv8x3MNac+2+kH556Z
no+v3n+4qAXfKtPKJrUEEURRO1PphI5VuWFCeqQETNZqI1XPOf0YDurXsmy3hhnWnMPCEqhT6Vwm
2oXgaDCVlvng5XsZ8yMzw4cEiJzOnu3bhrh2c8/FCO9V4FMCwc0GO9t+CbLRC8ctxOLaW0/xBfYE
ZglguhcfjriRInXIfUziZ5Ltyg/sRU1c6735aD6zLUn7LrvZS+79k2JsBjQM0A1wKghuL6zmKnPm
eCnv+GzUq2SoWZRpf/v01l570ABQQRHGLURol94i0uSOQm4Q7tiIMKenCkDP+KXotTkI3CAsB/0Q
TTY1yNtS1+K5ZZadzhzxnHG13ysIALOaQ8HaTanRTyzaiA+ZPKXP9PHindp0wSOYAn8vT3bl2VO8
i3s58KKxyO/neEhPeQl3/O2ftGKt/KLlGKh58ZGF2CpONV/Hp4Vw4EGZGiZeB30mCM8NJ7ZirRdi
hNSEog9z7xphoySNXjme7HmrjbvyRRntZRxjKf3zxgj3oWQJlTnRNtkFPbOvQ6/q7qzJb2dV9UZp
eL06CKNNuMwOMeMuqJPmUP5pFcLCMd5zfHCcFMfbH+YqQ1ch2GcokI4JG1iu9pnSbx/TpBnLXVux
66qpR8VNcukI+vbJNn3GNEARjNn320KvrYFRPQjqediYD7zi4vQ1K2o6hd5nmX2dYosG78983Ahr
rj8UrxXTXn8mS3XWclxevaazzGrs/XgH48woPVTtzkmOhfzqshuc4XSMCdKWYjm9vUsxSlBkqt3E
IJamyHHDip5xV2wtO782a/JMNp9QhSc+u4LPJY0/ZX6MLk5/H7LJKZ7kV7v5RQJsm0wd4ofF2KnQ
5kRiRg/3qwZfh8KIWQWkvv6LgLGmd7VUREgShC8y1qo5OpYU73pJcfbamBxbjapayU9yUwmevFcb
GeL0JYMGIMo1uvwyY5pahVUziV5rodeNH/ThRe4+35ax9mGWdZELtRd9hD+1qLNCvqZUxVg7Ka2J
ofLaorhT+vIfvgzbGuEYAo1Mg1MImIZyoTevkoSxwfClhgq4r6Z/MGLoov7KEJ6psGuxCztJd8kk
n+SCTnsdB+9vH9XKnV82hkD6SHLNsJsgw2/KvIs7LCyIMtmzWB/ysbPV+RS1/vzrtqjrEiBsI0T6
NMaoAi6t9stPX7HAZ5LhdSF4ju5aFsXtHS87tU9Z6MYb/nMlermUJZjZ4DtKZQ15tksfu/u0d+ed
7jXH5o35tnWlCQrD6UTfaqOGu2Z33KOlpLpMrIu7qxz4N7q+RsGePhJI+OFDZWxtRbjuy3GKf/p/
C44NyhjB8ky1ToLZQEh8Qqm9fhz2+n68g0o29WijuPk+/tY9bNXkV7L7S7GCoZT98H84+7LmuHUk
67/Scd/Zw32ZmJ6Ij2uxtC+WZb8wJFsmwH0B11//HWr62lVwsdjWvU+WbIBYMpFInDynyqiQZeiW
hc3Nwl27wP6nMNlvUYG855+PM6i4+YJpCD4CygyIDY43iglOi4jmVe4yF7X/gDoSe5htTGvrTN+N
INuBs6l2Ecs7yzOrowK1t2Hep8zi8Au4XEYF7qaOGkmLrF5yramZTUh7gRvUhjNcGelyQC1UMWDa
5EY6jijZWxazsWx9n3s5sieVG38FFkXzRF9zkK7Z/Whv9Z0YQZN4a5gnTmNM9M/uTe6YVMcYPPYS
nLGS4HFqHN28rt0xaZys/GOBEvBIoNQcaQYDyUOIXx6PtB6yJLJiuXXrOnWR0qgAJ46Eyj3vY04M
6LAXngW7kpMBN6O8tdtazQCrHNMdBSLkEllW5iDHmjyc7++UNaJDZJwtBDMIN7gZTCZp0Du1BbHK
cwF7JE75pub3YmfPzuwVXv4Q+zPUayIn3sq3nXA2Rz1zIe9AqkhSi6p1aSXvBbO8brPGOz+6E1aA
vBDusmBmhR4TH+hOcwLFamVqbJ0aynUnCKqrFzO5Uiwoqp/v6uRofnXFQ7DkAkqCTVO0tpANID1Q
ZskG2XIebvSyeCnOs2BEoIkB1SPKoXkwkgJ6RyNSYG8AAjN39iU39ZbnxAYsJ5n/N5jRuG+vkNZz
6xfVo57g6Q71iKu7rZtdg/bca0Nzl9/IrmrakEAKkl3jNFfbd+FTPvfoa5fRHMQxkyEVgL/B56ZP
Ij4icfF0TANln38pAuXL+ak5vnHgro0kI66BIF6HYiFQ0pwnyoQkLbtW/6pGraN32X2Rp2EpyTaQ
QngmVPECb/443+OS+Pu1Fr/1yOMhC4KntwJaaCS+0Pv5sqo8kgoOqDhdyXo639XxRoYuDF6FED0j
InyvdDE555PrMmOaQJhrKneEXUTyZTR+P98Ft1i/9cFfOQZZLFiSQXgZ4Ic9M0Zik8pcmNbvUJNn
g1DHGaXskU5z2Aii3xQbnoh7NP+7f3C6IdmK+JpPajAzJSoTl+DDb0Jjp/nGa3Sb7k0XZKPY43I4
OhMO7dERguYuhcixi+AV6owO85Xb83PBrey/p/vXpyzGfrBvrR5vwHOMfZurqT8Jid+CNiydrxLj
0lI3+jr2+Nip8LrAk+BtGe9SiBe4vjqRtiIzLDySNcpsOsjJgWGVQA5etHscQ7kzzoT8UZz3e5/L
Nx2OTyeNZpB6tEs5Km+R0dEfLavqd+dn8dgl/t0LeApQXI3EEC9P2HdCl6cZFjQDtVQFtj57pOBi
Pt+JvNULZ/dKHgtdV2KtmCv5NcowPs2vymcIKwPUrbvjTtmVDgrf7N6T3f5KZjYKqPrKF8Ktd74T
C4lnCJCHgKLNBM6bW8i+blAkaJqou2RDas+62fsUoGwH8W7hkGT6dn7gvEvAvjnqjltDg2hiVCrK
aKPMKqGvaoHiz4eyhnTXd5nkk/52vjuOU+t9NdHfQpS85KNBtnO8Z6TUEGKtwGpGX4Wb7qXyEcwm
pt1foO4AcmMuQr3Ujl6HHXL7QLxcIqIIdO/8R3A3sN8+go/35nE0cNlfEu6Bvtd2/Y4hTunC3N+S
vjixq5RFMQfU5HgrQVLieLRgvpOqWI0au+uz5Dkjs+gXHbH8jfEsk3ZwhCzGj/9QTYhyQfSlcgck
ihertmpxC4fPu8RFoWttiMRbr/VX4gIrhMExQOta23qaILT99qeP0+8TevQB3KbVK9Y16oQPMAZ2
ARSAhbIsumUZW6NctvKBu5E7HcCDarl66U0wz1eG8Wka3lgZO0UD6RJ92uPp+u59av/r2/jf8Vt5
+3+T2P7v/+DP38pqAmwAMpTHf/zfm+qteGDN2xu7eqn+Z/mnP/8q9zev6LembMsfjP9bR/8I7f+7
f/eFvRz9wSsYZdNd99ZM929tl7H3DvCly9/8T3/5j7f3Vh6n6u1ff30ru4ItrcW0LP7696/C7//6
azm4/+uw+X//7volxz/7f028tFIgdfp/rf39T95eWvavvwRN+SdyGBC9AyoD1LQA0//1j+Ht/VeG
8k+8WgDmDnw98O6gevjrH0XZMIJ/Jkv/RI4bTP0oDFThBpZQui27999p2j9FIOtATYyTG+AkIG3/
/ryjdfq1bv8AR8htSQvW/uuvY7+GjhYxW0DVuBBnBtxYrQ0x8xRg9KJ4vgQnAND+snMwG//u7j9p
fjnyD/bgZAjdGClZ4pUCtlvZfoKo32vezo/nmz8+BH59PeeNy94gGQhxiNcawPtl0nClTKpLsqlw
aA5M+Plejr3Tr144Q1Jjc4Aap048vUaWG1k9lCDnNdlgc1obA+cLsnSqKuAFUq+NW/l6yjLrK3Al
OXTcSOwkUPKSN4ax1hHn9ca8iVNjxGSNkrVPtBbCUldd90hM+vCxeeK899DTXJbjjHgG0/C4Ecjg
0Tzf8nGE+GsFuEtrkoxCMgky8Qat9Do6fhGHeCnZLwD/KzpnoJv8imv2wF3MixGl/CayN94gD4nX
iNo3phh7sRkN//xQVjYTr/TCmgGRk6BgFeKXelZweHeb1OjHnv/nNPH3FdQQFEM/6Xk47WNEYOxi
8LvwT7Gtv5rnjDlCFpaNCppX6VWhX1Vt4zAmbizxysSbnCkLUFZrAJvPQ13ag9EXN6DY7vP785PO
vaX++nTOhCEp0GbmjNYHYIJnN3NL3CwQnqL00K+urNutor2VjcpHo2Nai1OMRGQI5YKXBmFiPSef
1DoGG36c2fHf5+3RcXvoV9d2EWfLQlzLsWhm0FbSZK+pLo3hzyobf80UZ8QEDOdNKeQVxNP3WsK8
jm09aB+nDH61zBlxNqFkeQSdtQfaA68brdzp03yyJ7wwOURpP9VCQ5w4bUX3/KKvzRFnyiiEqRNC
WeK1yLTZWqd+V6Ith7TSNh+Wa33f9aMJh1SKw3WWDm/1LOgblrDWNnckdxUgLzJEmTxVetSM1pZG
/WMzwrN+R7oejUYiZ16GvK1emQDUCPnWm/raZ3MGbNUMBICkh/bojJT0chLTjWKCFdfAQ0qkSDPg
KeGTl+dImzbtDlITP1qiPn1ooxjLiA6CFI0ZatdMOIGJ/K0GjF7HZeB8y2tfzplpBB2s1GTY8iSp
QZi9qNEIrWWXefNHRE4/bcrgrFVu4i4Wp5x4plA5c3WrV8/nv1xZlu3XXelXy5y1jqAtYY2Kc0oO
LFv0Cp+ghOIm9eA6ndmmtuwUbuLWDvEj/KRHOYXkxPifOZmXunh6Dsg+9mM/9dObH+e/aW02OYOe
EkWjIEzFDivMXVrMdVAVCPvq4qOnv74crAc7ITNlJioFA0e02d5WLIn8aGIhJL+27mbvCf4T06pz
xq1majqWfZthWgHstx+Rd7Nhhvif2YVd2Q+D3dlPOxQyOecnbcUs+eop5G2LZBamDFSc/VUeZYnd
FNXHdp/OmfzYqi24XGGYUzY4RFaR8TeSLU6RldXWl58frIUxEWNQ9TH1QMX+tRpS0Y0L9gKqlK2y
wZUdzpfoGHVJBfDFgSmy2+eJEETl/Cx3xtdZoMH5uV/rgTP/NE+TVocMnhcbZln7aTWRJz3r2OhI
IJArnFZoi49OF+cJoBeatipEcTxa1TezwO6KnimuVo2if34wK8GlzjkEXZnB2zmrCdLt7WeUCN3K
JDKctNXUvQHA1N1UmH6tZ66gihvba2UHvKfOD3bAlGpaq+dWEmqCYgvIBc+qEsj9xnjWWue9CQqZ
x5agdUP/VMGNNH3l0i3gPvdS+9N9Lvf9w907C3UMPuVR2A13zB1d9ijt2Gu+zwPLAQqysSM72Yk7
xaNu5NDP51dozdS5EWEQSdcbMzZ0PrwKQncJ+ph6w42srD5f1jvn+TwA6Zt5TVkEqlB3vjiUvi6X
PjV1G1IRTzIIzkGUQ/4MMvNzBvkCjgjZwYkm8JQDwCZ2AzfjqLPknZ+qlThdW35+sLVyhOetOMLR
l6XQeEaHwo2mSIMUmnGB0nSfzW5LiWFlm2mLbzjoKc0mojYtfKT6MqWvmuY2W08Zay0vPz9ouQFX
gaQReBcrFuqQiqNqAwQrOpUqSBsObK0LLjKKRTEVkhgkddCX8IsZABhptBNz2p1fBWk59U6chhrn
IMXGnEfTwjJ0joiL2dPV4z2gtDgQv32u7B+i/XJ3vqMVy+Dzyk1uQukjNhA5UAEU9YPV3/WDaW7E
SmubifOMRj3Ug54VmacLUxx0peZrc/+UgEwJ7xFDGkSm8EcvSb9sgrPwzNKbPrEKzFc94xGAjAEE
TLbe1FeGwT/lFurQtQRapx41wfINMfI6Ky/H/sFKACSmG35k5UhUufinYHMiZEg5eWYlQj6m+poM
IlQXMj9KZ/dDi/0b+jERk3EypdSbx6Lfz4XYuUiyWQ/nW18bAGfPat2VURkRBHDZ4Net4tNY9Ig1
7aPu6XwPK5uVp7noNBnOdsKlYUiYA7wvIkI93YLwrFg0T1YQl0MxpHWJM6LGm1J3I0rX2bxVLrvW
OGfOUVFTqlgd9WKJXBUCw+v8YA4u6hr+DMXy0wBULsoxDAgjEIZ8MpmZYwqfSaP4H5t1zojbpAQ5
ok5wyawFYP6IqHq6NX063/jaxHB2K2UqUCotMqPg4v02SbMdJ1+bRN0S8VxpngfcZKC3ZWqHPakx
RzUmZ2GQnBvzY5dYHu2fmciudjk+Xszk0jNj9kRTlHboiGY/2AN3GmedEsmZWpBwnp+a4qJs9lPz
sdzB+/X24JAkg2UOk6mRUBcAdDQt8lbW5tU4brHESMvOO3GE8QV3CdXUmOQ5CZtn46YJC98MM/IO
l8i82JduP7SBFO4gjqqWzTrT0cvwkMSuoPiC8cEZ4oyWjG1e6FJGQqRuRHorIRk3boQPK56Mh02Z
dQJRUFMlodIMtm7+ELboAVacME9YVypqUpdzRUOr3kdTulP08Us9Q9Uqgn7X+Rlf+3bOZHXISFeK
WtOwVK0d0YTHNpk/5mp45VItWeonFa0PRA2X//HrvAWaXJkWHixJTELJLGCzyykJTKKnthlPgSGz
oJ6y1/PzsrbhebQyo5LFaiOnSKX3ruwA8OFGoeFNPqQ077bu5hw86qejf4ctHdhtWstiXeoZDdU7
dqnthOvKyx8BdnDoJpp1Jd7hGdY1AdjkHko+Ic1aAIUFOzNQ9ovS47Rzq2kjNlyJcN9xNAfjKOVx
BgpUwGyJd6RtXeQZsm62K6lGXsPLpS3+pbWl56xYlCba6DVJQoJ33HF8gBoMkye328JOrNz/ePg4
dFvNBv4wCUG+sR9xCxgGr2lv+4raqLTzrPGTrm54DQ528mvtuaN4LgyJNcnSV8tAxFy4TCWOPqI6
Nyt3eC73jLkAD/rn3NxKkq3NHmfsLRVbaWrQIyqZHPhze8zfoAZWRBtx+8pWe88SHOwCECJbbQU5
TGD4Micz77vipSW933afEv3zebtc64ILrOcmkTXUAg6B1pjQF/OgjLMbmrA2iZ3mWwjfFafIUxXn
ZVxIs6YnoYyawhIqfqDyOv/5KyHMO2D6YIbw5BTJ0YyWm+RrT/1eugPf6fmm1z566fKg6cKERHML
VH5IlX3dPyTJ0/l2V0z7vXD5oF1TXp4UmZmEVTdeVd21LjwY4yvJmauZlVPW3vlu1maGs+yI6pNa
dFUSdll21SwF8aW066qPTvwS1xyMopDnuKQDRiHAcdB8rzeTo1P/Q98ucpvSNGOzkIRZ2EXCZVqD
udRp6AYFx9o5JC6GcPDhC8hmSOOiDZZqD93J3GZ26dXgq34TtJKzBXRecQ08d4sQl6xIGiTyWPUo
DN/1+lkoA13ZIG1Z2UO8hJXRNwzkWIKwU9PPg3IdQ126orKtdJ4U383k+/llWBvDYhkHU8UIdIpb
MY5DE7Ux7c1Ev+vyUyV/LIDka8ES8D6KWobWQXBTFq9Ev0igWXT+y1e8Gl8vV8yd3ukiCI9r+VGZ
L2PrZew8gV3O5Qd3KHfWTKWhd0qFDmSc/Ip0jTpuR9ti4Xz3iycuBzznUdMaiZZE2P/FpfgE0QdQ
IhZu7AkODYUg96nbXMt2FWyhD7jykr9Pzt/ks5nRR3Vr9HE4aHZ6HX2F/ClqWhwz7L7MTnupWvbk
ipdVsPWcddq1Kjx6bKxR0pbSLg41zTPFt7TfJP9ba5mzbrC8MOggtnHY7jEWcUIl3jJzlldodqmi
xknxiqA2NrbZijMB2+GxhWQlNPtaERM33zC3CdsgcpX7wR+90gecyT2/mVdQKFDOOO5Fi3prEqI6
Dns/CnKQ4VmNo4AHZHBjB1jQ5Wlu48zjChp/7QTO5BMzMhqgTLETnOZykTysAcc2LzO7vmzsxikC
09O2hrUcFb/vcsi2Hw9rhvCbWPToa6H8bO8SN3eYnaH4bdcEwuNmSeHpg1CxuJMql7t+gghOHKJE
Sw8Mn+5BQBDbUm4XO+lOtGwZNTZFILRb4zrtNn9jBU6bNK0nFeMyboBomG0JdZML4Sx1Jr+MbP1C
9Rfr/fD24KJQo4AQ41haOAyC4SX3iH//LQ3rsH3YruBbmUMefQa0SteKw4RtIVw2hQ/qUnuONyrD
OcaWn3uOh59VS617YY4xwE82dGCiYCkCSJ3sR/IEzJif+7Fbbpw5K/dDUNcf77lihrQb1bAZ5KAK
FTfet75uSyjsbBwjPG+ua3PF+QRVFwU8DKGLCFWkoxKqKvjK6uB84ysPhKihOh7Aspdp3mOy0syW
fwilDZWH/L2oTLXNbwUKxtBd+yz6pg/GL8/YQJuuThznGFQzi2m17ADUSdznqACuPCOIbGxkZwvN
v+ZN+ZqiBrWaXaFhbNJN7y66wLlDPivB7OW+4AobI1lbHs4dgGIgJUNC47CqUB71UmR4Uh03gssV
y+clKqxsyKoqFuOwzH8UYFevZVtLdyrE986v/tq3c5Ye1RLqEjojDhVQvAoC9dMB9LbRuDvf/NoC
8PA0kUKXSS2jOMx/TE68awOUIX4vnzuX4NGZbkE2V7vhwvsYZetiLaEbeUIuiIXVg+CA+UEJVF95
W0qQN4azHCQnDhget1Ywo6IQAUP8ejX7ml8HgtMldufPjuqLu8gbv2x0tLLuBmfyUHFrErZsXE2y
rZseZYwogzPD9ot1JTnkYt7LPkop3S0CgDUnwCPbutpikpUYZQDWYlfJhJAIj2MHLp8ZVLm0vIib
y7QYAktpQHOaB3k2LZqcrmj1HiESMjy9zbI73cztdmyijXNvZXPycLi5HvASojUkJMqbJDvG1Nmo
3zo/w4uXObWSXKiAlBRhuYGVHOPcNorJHjcd2+kMlcJD4RImjzpmASlyy8b1CWtX2rojXVjAxzrW
16XsP3etwY5uIKXxHxzba0PibhDiRCKTJjACWpV4dpHhtlP2Z3r1P49Ug3MUfVkWUzxivlqkvwBQ
ybJ418d+HY0bgeLKYvOIt8bS9HSS4iqQix8au57wJpWa/vnFXot3ebBbZAC5qcs98v+SLRIHAQFC
eNRDx552ZwVLsKZsnNXvj1EnNhYPc9PyWhJKvKiFAHR1QcWiC6vK/MJ4K7LxJUdFmTmB4UkD6CoT
k2co6GW2IMgQcaefs1hwx2YMrAHcIkU+2noMPWlD+k5VcgHq/6umN+1M63+MMU7kQjahwlrc1PJo
V7Wyq0AuL5nEw80LoWd6n8SFM48N5JpfDTIFk/I9UqfN16YVB8XXuytlajRJgRnF/e6lCVOv1h3i
RpfGV90FqDqU7bxyLRd4540lXDbaiXlVuQ2omBnQAMAFhDNrUSgHqiJi9l6r5N6Qpx0UAOOrCbsn
mhfiEmnDA62Mkn/P7JuayBNqe0LNfEnpj0xVoUfl5FtGtbLn+QdNoZfzkpQdDZl6Lw5XpfwjTTYg
a2sxsMLFpS0zhKEjJZ6NBrfbx9eys1RUp4FxFbe7yWW4eW1thhWHxz9tFqWQQekGw7DS3DGiPUl9
k33RCTTqsjAu72Lp5fwmWJkvHubJFNKANBCbjhR4r9KCSWpsIPLON77iPn+DedZ5kvTJQMJR+64L
X0tj4zay9tFLfwc5L1qgrJ02KQkz8TbOrlXrk65txO5rn8wdYmlRy2Yv46RRzE8ivQY57cemQj7+
5LgbiVQROHsjGXdSKzxXpPpYsMyDNxO025qsJOHEqBOXfonyL1Txn//uVT/POYk+N3oUNFqIz2q/
CGUPFHduBELQ0etcySn9LBCod76vFdfA4xCzrjQpSq6xF9l+UgKxu6vkRwnl3+ebX7NfHnU4mWJD
E4MhinAZtafM1nxp11wUxDEfZoSAqS982cJrro2F8xWRNA01qXQS1iA5yOPKrxPpqgWpHfR/N473
la3Kow8TUL6yErUkYSSAzVT5mtbuxkQtm/3EwaAtdndgX0nRFjGbFQArRi+9Nny8Arvp5Rzb5bMV
kIv/IPpfG8Py84Oe1FiwaApcGpZc28UzdfJuuKRFsmc0exsMzY9T8B/NE/USKw7iRLhqs/RiZNWz
Xukb87jiTXig4kigxF4tSIZEQZohvcK6OZZ1vzGXayPkDB+CvRFkprBKiklecvOJaThRLdUjeMcA
9+2ngrb3ljJGtlCyL6Ol3Qx55UtGdlGqyYaDOP0QoWhcFFvHULqEeAb2vdJ4se40YiibXkFw8TUv
DOXzB0fKeQqRAtQ9GjUJxbuocsyg8sugeq0uGIgkoMfBHMAzpy2s29r9lEc0Qh9ZVpTeJEhMSki8
L1c59RHpFVvHtdH8GOpN4SGNoL9W9WEcAaCZJFtXbositeMtDv2VrcGDGYW4AO/mHOOQJ/eZeCds
JesWH3PCfNXFJx0YFfioK4k2FQH4IYJWtK8oz6Xisjkk3UYotLKjeBgjxNKJIIgA0Bij7gOIHkzQ
tBAm5jLILURl68p9/vixbcWjGplBZE1I4SIsKIjbRnPPxMor1ckRirpGkJ/vZW0YXDE3qJ8U6d0i
zKLqxK6yMXEyfb7b+I4Vp8gTS+h6wpq4eg/Pae0gGY53BH0Jzu0l9xVvihyspfd5HCQr1ZbKLTpS
booQJ0YdiImdas7gv8TOA3XV3J5EezMvsuL+eJAb7aF0WMcFxbWDlSj9UpGqpJ78ZX5dFJBssXEV
b9jVmwiQld3Jw92gGY1Njw2KJKW+L/z6Sn7S8XpmutCEXzhPIDkouJ3dfNokgFzZrcqyogf2oHYZ
XgIxqeFgOCAaVx7lveYDleyWz2pi127yJH+HXoUQyLvMyTfc4dowOb+vLQUiIBOnYQRFT2RG5y+k
d3vrKt8qClrrgPPqTIbqwMgaiuAa+bKyczqiuvncApdueOK4JdO+UtWm8Px5w1xmRWfgKpKEoFFS
XGkXudJFf9E7g9s+TxQqH6m/MJ0Nu+l+2m2+d654Rx5J11pVlPRSQsP6RxEOjV2FXdDvhls5c4oX
CXWIhbNFSs0RZv1MxfDguo5J49CWIg1TZXK1TnCrUXHU7sZUrjolMOvMlQTcx/NbWYjBKpW5enw/
Gigxzx76fApmaUQq7ctAweDtVfJgS1EEbRK8vxQPY/mqyxuZkJWgkofnWfFcgwAW8LzWemDJY1vd
NZajkafzHm6tde7YyPoizgsDG0rA0zLKZAX2SRRvE8k/3/zKfuUheU0npbE41OAK1btgbEFhLT20
oGFVqtaWNxXrV7wZj8lT0tFsCjmiuCQTW2/2lhjWW+f1ih+ROT8Ca+ssGYVYoQzsWhr9MPTWzumF
oRleroJ8QNE21nkFJafwiDxNsEroAcZpGI/yUwnOb2CRHBFE7EafBBGY97IaIrS0sQ39Qyg25Z2r
6sBHxkUsFnLGooCOLnjudyl19fJrlclOVg3u+R2wtjZcgKhOCIEHHbmSPiETEhnDRaEpQT9tUTqu
bGAeiZdqAhST5KTdpe0r9EqL6gHElLTdepZcPPeJsOq90OlgilgjJhAA1uOdfLeAkpaiP8uZnidX
tqedvIX3X8n88DC8QaKDBiKdJMzrxAahfFPdTOO+Lq8r8RWiuSAW/3J+Nd6d26nxcPZO+2RSBbFM
QwKJKAsVeLhOaq4h1hk815QOgC6XecmoO0ESAQGVWjdtvisMKub2QImhU7vvU60MtQqM6PZg5aP2
WVBTqbnS81GC3NQgGyiLF+tCiwKw4c0OZakKmrNK7JKbOEFh1Y6QCqTffV1p4q6C+tqDKhbtrTKK
ZefpCuvIZZ+WaeedH/NKNgO8csehAJ79aa6SWtyN37JHsJAoOwKd8vRSMFwd2LLIyzd2y+m9/pvi
2zxPZaPRuEd961Lg7BoT0l9bxOmnHZHMCwxnSczyGPC7XScGvcLceGp3nYmTqcZbEhSrZsY2nPbp
3QjqtuP5mkW1w3O81ofiEN3TQgktE29R4LwNk1ndz1nySWGyq+nFxuPs2rQtPz+wMTmK+pzOSh+y
QYxtbcQe1A1KbYgrbVH1n/YSYIg77kLKO6k0rWVIner2YP5sCAQWr0f6tLHH1sbAHROTTohaoAwx
LCews9tFaPjzLmM2i23ze+9UT7qf7PXctjau96cDJfCJHQ+oFYy2nEe9Dy0Uc8pjoEQfw4/KFhdi
Tmlc6UKPqWqTMNGkQK81GwrRGyZyeiGU9/vPwVpHmTUSJsHTZYg3lOYqFb6nxk7JbzfWYeXC9p4G
PGg/hZhsDGGQJKwrR8EyyB7dW+CXT4GU8xFA+lsXjNMLAC2X4wVIIWOZJSQCPr+2/D51agBXz4/h
9FbC4XXcMkRjwHRGpTqY097WMxCel2+K/PCxxrnVzc3JaFs114M+hXCPcT2os18bW1rva9nW99jm
YPpnucuLJDHwpukPP8gtqHTAJYIkjSs+W3vraXv6VyaJL8fv4P0anYlkJ5mhHu+T+EpSNqZoLRDj
Qc4JCoMmM1eaEHXRFq3sebweRrelDCH+Q6kFPbuv58k+vyArBsGjnmMFInLFmNPdJBY7S4jdWMHb
LW4S4+yc72FtqpaeD9bEFNPBnMqI7sAMRK3EyyziGlt43hUz4PHOxSyMZNTzdFdNvoqyfnn4fv6r
Tx93Ci9HYuLdvZ/kqcP7b309Mwlc4MKlZiZumWR2ShBhFL13vqu1CeJMGfwaSi2ztgt7I5TLy17e
j4l7vum1vA6Pd+4SrWgJZDkB2xQdugPaMLHl2+E2Q9pjwW3SG4bCiw3nugJPBhvy8VLrOEBzKZs7
ZJH0yUPVq5Pd5IF6q1/mYXHPPNOWXf01C+rdxvBWwmMeD100LEpTTe7CdkEDVEiv0CDyh2+yX4Iq
aKubk5tMhDzI8bBYREyznyfdr2vqWLGCZ2pRejs/hJM3VLTNedth6mqwOKNtlioXkohAR5inx3Ya
dk1nvUEN9EMsYOiIWxtDHNNpgvqDb+jNrpEkby7LjQ28NgbujtU2Mrh6ZFnzmarbRpdfW1rnZDMI
A0XqVFtFB6f9oqjxPpfF+dQWNUYArQrbYjs9kV0qf5f60i4U0wb6DSK1rth/5HaK7hbPcOC3UlXT
ohRyfn4+gr1XLOP2mjbj7OpU6JwaFxkvGsAbdX4bnPQB6GyZ2oPOZCS8TBDsan6vXNKE2aoZmubW
sbjWOOeBpzoHejI1Nb/Smh0o6h8qiQVwbhuJ+RXz4H2wVEKzoc/w7VozXpBR/qTMNDw/LSdPJ0zL
0uXBtLSTILRzi6ZN5CMm+qCXlmdmBYhTNw7btanhTFtuaUulEW9+Ol2qZKwvaYIb6JBu8Zuvtc+Z
t5rjihQ1kuaXADDr+VOrzRC4uj8/O2sTz5k0ixVjFGI0nsmvXeuBXMU+3/DatHMGDenqSW0ZDHoo
cJeQr6kueNBhtKE6vYGmOF1ZIqr8pdgyrNooM3y78dBcklvDlz6PEJvvgPVf4PAgeX/TILqTbkoy
nR7Tb8TEGYTfW90SMVnVY5mFghoISmnH+sYl8rQPhDLr8U6dkzHvRQE21jbSrpLnH42UBNAn90mv
PZc12+hmbRTLzw8MQjJU3H1rdDOM5L4E966FF/J4TJ2oSjZc0cnrN1Zm2coHXQAAVFegKAY/T9Pt
tVm/E8rUlmvhOiLtmz6Pl0qHPJ2WB+f32ulNDCXj4+4S2hpDHIMOKCMt7hqGVNnE2Ip/1sbCmXcN
ECcSSTDvrhvu2tG6YYZ+mYxzkKYFarIVT0SRrm0NW2S8p81d5a/FTSyNwqRj7tJEBt3Nq1F+i6Mt
N7629py5C9GgN0kkYDClXNltkuylMtk3tf5VFlP3/GqcDhix+pzpT1odSQ0knv2soPsUETVUpj/p
sgwyb6sBT+PUuZpSh7TXnBw59Uw0nYx0r6MKUpyGOm2Rb+z0FYPiK0sqqWqquseHyER/k1OAQZC3
LUjtJ2KKXGAdbxzzK0vGF5mYzQi1pi7GkzKhe0XJnEa2dpH4en4+11rn3ALF6kdjgQNMHVPDFjvR
ERVMoxRvpW7XOuAcQpxIrK0tdJAP5Tdz1uzCIFequvUSt9b88vMDZ1D3BtWUAUHQRHWgRfI7Y65w
JOjFxuyvWD/Pb0wrbUoGATFdTfvR7mP9okiTLcqNFYPhy0ZaIjSTyWD9UldfqZrgipBbyjvItFWj
97H15c73Vo+GPq/RhciQB1Wr5mqq8a5UiFusgmtj4Iy+AdGPqY9YXykty6C1Yqgv5jmzWzJfU8P4
UAin8oIc0yzitbXHMuQG+xYp5V7Q040VXhkAXzoiza1YshZN44LzHFUqkrjRDTEAph8p3fBaK76C
l6iZoW5kSMvNAAd8iH4eaDs7Qz4/J1X3KMrWxlG1Ygx82UiUKEKVE7gktRnoDjVkdWjNDHSVwzx/
sAvOnFEsr87k/3N2Hc1x80rwF7GKOVwZllxplYNlX1iWbYE5gyD561/T76IPXiyqVLrpACwBzGAw
09O9YYp1fE/LwddmM1xtWVuqaJ04ay6GjBh1icOUb2206u77tqyHaS3vIUobjhb7UlANIYj/Oo1N
t0zLgzLFoSDZNbSSI6WfTub050sm53B3erEYWqPXGB1oVohEQxUDREOaqXz/2vCcRXsK9JtqD2dp
diBA2GaQmKgdfx7o89fG5wya9hAT6vYIDoo097O7BQCmPPapDP4sMjfu/m6IaSxOCoe96Wrud3r1
wqbFb8r6R2VlkghRYAd8j4eKLMWiQ1vnUHhj77fgr4uolmZB7lgyOKjgXuA7PXIKehY3xyY7FgqD
9mxeN3pRfOl5Y/K9HXZJLYL3Kux4tK7BIh/XuXLXmI3P2k3WkSfYBx7jvq1zPoJe2j6YoDp9ZCAC
BSzOntpfm+bSH9tUjJInsmilOJueKcR5R1bZh9l+T3WvD2qgjoLLZ1U09v7/T7d/iaLp1hrwRqnb
PVrr/GaW/f3loQWuyOaseLZZsa7u7uhY8a5uw3VqAB4KbXH0el5biJMuTyP6As6a5zmbWr1CzOwA
Dasry8F0lJ+XhxZ9AWfI7bi5nd1i6Aovsa7GK6wKPRAJjUT1R+9L/VQqeoT/uwXtVhCn0zEL6Ye9
NP6Aiy5qM1MSZZ/vGFThl/87fmH0StcUCH/bllSvZB5+r3oHeMHWzEGJCnyQd0sapmsBwb7CqE61
7TyQvElDWrQLOME01Qevee+vM6ADylqUgaUuYzBYKjnkdj6FlxdbsI88jL7XW2aoFcyJAgEFsTjf
Xn9fHvl8zQgrsO/vp0NummYGwC1WwP7RvxoHK8lC8kK/W7dDpB+QJ1N9RTKVwCfw4Pl8ylPL67GX
2foEHcHb2ev2JQvQ7xBd/pg9N/kPvALfwjmDJS/pZpuYoSjTIJtu0/Kls93QzfsI5uvrhSmp/wqu
AGvfp0+L1hatOpEVE6nYi2X5WOkarNXb5a8QWBYPjl/1vnMsvAoOzFJ9rXsj+gnvvtly/al5vDyF
aCs4v5CS1lm8Epu+836OTXVtQXPQUge0TLTh16bg/MMwqHnB9iXKmA7aAiULNXM4lLQ61qv1/LU5
OO+gdZbm9mVjHzYjRw8BcsclO25z2/irLUPyC7aaB72n0zoxtl8wAAiFNp195GrcbZZcX+cpm1UI
hv73JNX6SNIO1/FhjACtdq/oTf/H+ZZfa3567wXF6/Q6PJon+11PQ1ntXLD5/2DgzbkgbCntg9Mq
oN1NQXqcHfJ1QchHJTxMovwmj4dHUJwSZ8IcLGh0nyRlpBSB4fh5YN8t0RTkB3rd32U/dMkz6y8e
84zp8/D4rl7conYKOPJurK+t2Wh8Z9R/967yPtNlDKF22QXzgELJlgJTq9rWQ2+MatCbeRawVgXG
Tx3e1BZisam7kYAuuudP00yvqTdN4VouerjqJvLvzEBHmVdPh1xfjYAZrHygqdvj9Qvg1eVzfd4D
GLxP1vXMUZxucJDmrP1MzWJr/jVR16fso/3aO8LgvXFKSTk16H895IVZHCCM0/il6vZh3uab5HCf
Nx2Dd8e7sy8miKQd1OG9d09D/4vJmNDOn2GDd8BrYysuDNM+QHnSCtq1fBspgpC8ckDJ4zXD4fJG
CC4UvhEi7RAWmyWs09YeNg1+xn3KwQ6gomNzW47t/Hp5mvMLZfJ9Dr3VmXpd1PaBaKZfj1VctX9c
Zn4tCOSbG9AzAlnVFqbBOucj1cAe12uS+Gm/785ZHefkl8kc9c2FAx685tlV2HVe6vHX1oT37XWv
1GTGmjj58KCaVdz0GQi4jOjy8IJfzvdE4wXXkH5fFLvrXtZM/11NMn4NwW7y/dDZmmb2uCFYG20a
AWr7uHrjB9W2VOIdRD+di9ggxgpVGBXvt3YpX0B7cr25qmTRz5uVyfdA9+iPGmvodx8WdX7c+t4H
Q75PaXo7tqVMxEl0N/DdL1XfGXSukQKY3Fg7AF57vb0viYfmVl335w8v1gHvVUIZD5Tom/Zl/BSr
laOneSXFU2tKt8DOyJXr1OGqUL8rJJfP/lg4YwV8swtl/WqgedyCFWjZoUhH5k/FDCnCDDgluxhe
rHnrg2Upi5t13mTgftF3cTGcUVj2QGsEWLA7v1HyRM3cY1ZCmZ7WX/McBmfeUOlUjLHFSSbjaQTb
nUF+f836OOMeNRBvFD0G7twhKdrqdVM3SfQssA6+h2Vd+rzIy/03L+b7bLHZZ4Ms3S24DvielbLL
Sq/M4DTc8pvZnAwDmoo5CZbhaVPzg6ZkX3NOfNNJvq0qobsHKVvjWDH3UGuyBJmowsUzQTtQ7OiX
DGOnL8YbAekFjcsb9X69825YmPrsSU1kjlBwQvn2E90zlNTZX62lZhwmTfGb4smrAF6Zny8fI9EE
nGnvHP2js2CCmrD0anE84Lpy0I+0JumDrpkmiVsULhqXrgERyaQUM9KKs+0oga2TPpyZ9+g2Q3o0
7Oy1oeobLdHABB2cLDQLF62DmQHm6LpfEwhHo0WWqls4FJBxvfzpAp/Dt6ssDPJRQImjGro6QWvo
vmuu8aQ0dxPrfntM/eO0dWjR1Agvz/cX7XXGyfHdKsaq9POiICXpljPAR/3c+a1WGZGdsRZ8L8MI
VErxkTI2BMXKvJuWdE6UkQW0UmApCla3yt4lP2V3P2d+Co+4WTpwyOfdHpVhO+47owOltboWh9Fp
dPA1lzuKfX6yS88OB2+s0MCaGSGFcJskrhUdO857uZ42lAux0PXczcvJgZDudCSEbd/RmObERZ1R
mVSjwOHw7TWsydOJbT2MVXe3W2OxspPd1cNVA2hFbLTKzwHguefBamQ1Q9GE+/8/XZbEsbSsVDCh
11YG1C9YSxN3TvEqtUDGU9upfm8N6IaDzEHXSLzd+TkNPt8B2EjWKNaMFO4ESSQ91cfQain1baVQ
DzmCfL91Rtcv9U4mIvUXXnjmBPEdP7NSbbNnIm7to+2ghdUBWfYumiIwUKIftZQc1PMfZv4NgD4t
5gwFXptqo31YFBbbLahjlcHXm7i2xrBujGurUiTeQJTF++u4Pk3laBZt8hVTDeEcmtCSzBpfe1eC
OQCpOwlUnyW1jChHcMP+/Q2f5vKYp0/Lglsw18G8P+SHlco6lUVDc362LUenJd5+OU3VHkSxKVCb
/vdlvyGIy3ms6bjkc2OZGFx1ACuvm+00WcU70WaZixT4JR5jagAbu2l/J7hK4+ZQx/nJuQI5LP5k
zPqiI8W5HrpNTk3n/RvGV0Ur/aXc/Mz+GEHuhFAtnNaHy2sl2AgebFpZJfVGiteX6prerTnV6o2i
ljIZe9HonJcpJnQP6ApO0Lj8BKmzr9M/X/vZzn/dFzOsftz2LFDaB3r7Y05lflH0i/er4NOZB++0
x0aCfBZh5u80R/+sUVRfw43r/4CO2gXiTjq6l9bBH2+HE1g8bpArG3/N0fKTogE8AFJ9FzZEB+f3
ywt1PqLR9H/wRT2hRVYp83GoAjte4DM0n0Tde6qGLdJjhwYEBOU7LvnL8521PUzH7fgIkv0e6A1k
Z4e3ZgaEZvN1Pbk8tgB3r/PktQNoJ5QRcciRfFS5v90B/YAe2rCNm+taCyc06IEczwh0v4kzSeLj
bAiA7+HOQ6/blVl1WD5sHALaYkUOEfqN7aYG1oAQV/Jl+rlIB9Psy/np2BFoCbhZhWVT9OKwVKCe
VtlpqPQxQpfMU1EuP4BO8vWVvBbG+tPKMieEip0kzDl75jH5/v9Pk6udB4YgdAcee/ZiTT/zTgJ+
FY3LOfkdPVIpecUA8a7eBnV5KdfXy+slOmX7Mn76xXVqF5k2FOxYWzSiXQUmjSVDFrd9vDy+aNe5
93C1kcybG9QYFqhOa1Tz6eYGw1D6pWxtRF/A+fe5XEa6ajjKxUJvq2U5sZzeDEohcet/r6J/Ah9N
5+FIY0a9YqsadqxO2mHneV7vnHgCWzoJZfzlu689NwVn6oM6FCMh2N41U24rB3Rfyh+IbviQvsQ6
PV3eCcEZ4rFIQAmVGTKz7FjmIE+hRlgsktMp+vmcZZOy6bK8xwqpow58TeNXdPTdcTmkA2hlJRkj
wTbzRLXbWOVMg3Tg0Zp6vyubYGme7ELim0RfwNnt3EwWipNrl/SF7QPYFs7Q8DDSYEK9VQotPv8e
xEnirHjey3u9VsOKX6bQvqLxzk2uHuvT/8s7smBTtFKcSduarWUjuvOPfR3r6AoqQFJcydglBPbs
cPasrUvjVm0Ha+gtf7AZnu8ksboq2Jo1/NpB5Qy62baMVlmLnSaPit2FGWpLl0cWrAwPQ1IMd2wy
FSOzrMiuimmj3+u1+rPZfXW4PMN5dISm8zAkxvqqdk2rT3bCL+3JjtVofTHCPnai6nWnF4MakhOv
p+IqDeiXIL2YlIvhcFKrjrh4Gmn5+IcpRplQB1169WbKSCtEK8eZeNna6PJNnT4xqjr1F5QwAs0m
5qF1DFl96ny3Fr5in/vTVdSslTk0g9InQ1OEFupFA9qJVfSAkvG+cR6QnEqc9pRli+Scib6JM/p2
WpAFQDU8IQxMEkg9OSgllSDukRyF3STOeHUesNSZhaJMJcZHW/pvyAMdvMh8mj52AvRUxvy2/9Zz
c3C2ruaqsxoQw04q7TXV9oqqxKeff+9jNzhDX7cVHBsMv35CtAsGrPZFga8C//AeGZLGlzEoib6A
s3ZF6zSd7avkzGiAGJ9rGWes6At4oFI/91pXp6hRsSv7KsP61zE5bcEW6X4WyRhpziYVNZ2HGS09
tkBhmESPJ4i2lPFOPa8nMhVCgbvly9obUDkVQfIsacfXEcCZsflpgjjVgTay5JTuJ+XMCeKL2rbN
cggf4wMGiMRv4f/b30E1AnEgcpApp4g+gzPtVsnZyqARnswV6uW61j4ip6X5rVtee6UqCb5Fk3D2
7LU9y9aajomZVvFWWOFUshCp19vFbH9eXi3RFNwNvtKyNGZ1HBPXBfMr2sjD2tSjTKuDwlpkBEQC
i7A4mybQttwAeVfiaXozjW96+3b5x5+vIuKsciY91pSMpqoocXqzndx4C8m1c90H/5eT0etAPamw
DFkRUeBeLc6wN8SatEPCNTaHIbAdBGzkQZU12wvWiIcYVYanQBclG5K0GHxVH+6VyXm6vEyC383D
i0q91dHRht+9lmjwzO7S8S0dJGOLHhM8kGjumspzqKHEw0iT0Uifc2KD00hzg41OUW6up4GBPr0k
j83Ur/6akvBrX7Wf6E+Xa2+uNqo+cCRAy/p5Xvpb+dRnstSIaDs4+87qudsydJ7E2p3xC1T3WliE
SrQ8LCDEe92JJ1kipQwQOCweYAIMo9rQDEs4H/b3WIGW08D0Ia4QQQjpt4xsT2DpPL6kUo28HLQN
je/Gr74/KMsjzR8zWdOc6IxxJl7oDdO7TsfocOZFH1L7vVElN7doLzgrJzrIrQYgsxLdCZsp8yGO
5n/tDHEW7ShgpVKHbkxGa/Y19geqKMFkfjEQ4OElzEPetF0LmLSrJGtuPc6runztl/P4EmiRDRay
EENSeyxKF0hYuvaEVIeM/lWw5jznfpEWjrLN2phAryl2QLMTeJsqQ38IjiKPMHEda83TbkAck0am
d1qqN9d56T1ZZlnkk3hwyQT6e9o3y5jUYMUFJUZ26BLrx/4mlesCCg48T6eqqZCFBhcCSVQgLYY8
DUhqHsd0efjSyeThJO1Uj7XTqViiLNf8qpnQGKA3AF/Iktmi388ZrFYQbwVf8ZhYKJi7PQSAvTVy
qvJr+QceNbKgF5yh3xz8aKQ7pvRuVcrQq3rfnsyoXmWtmcKd5gyY6I3V00ztjupyzIsnWw+dIWKk
DVL7NKQkAJe629x7gE1+aVt4YMk4TatWtftnLS/MrbAxYf6luoWm88CSsXXTenBA00iL4Qfg+L8c
W8a9dr40iLG597TejznEJrYxmQ6kDodjHdWxer9XO9cW+pW7UlkvqWQIDhaPLbGLpu7KDlP146nQ
3tvt1qb3l1dflOTnwST1qDeqlmNselWAnA5sDKhyLtd4Bt2QE6iEvQdczWGOOF9GJyz6mt0/fooy
VKcaqrFvSIIbOlTVFnjpP9ogVXnYr7AzbxWe2tTxxlrpNwpsdDpNgdbm5puub3haexT2ojfUnyev
PtUzrQ9oQmoOhDggBHTUTpKE1HdLOfcLOD/gbpueuhWWNP/oaJDfbqECdVMSgU4hcR6gONj5Jnjk
+6N5GmLwCUlOieB+4ZEk6N9VLIVh2mJ2QqY61+jakJSCBKnPv1/6acumya46D2IcuLqOZQbM3fRh
uPcM6ZcJdbTLJ1EwB4/JgH7CNoDhgiRrHWZtF28mBQCHxcZy0+s/L88hKs/xxKcuGbS06VeSbL+U
N2TAFr8NnEdv8yu/xnPWTVzVTx1fhlQQHHUeD1Eq1UjTopuSzjq1EypK6VWtkEjyMYIN53EQjgm4
Crgodlq64dgdvHcKZFTiBHOkwv2g8V19l0nAiabaP/DTAch7pXKLFh+ipS9tZ/qtKuNxE2075w2s
1VFGarokMSt2SwokF5ax99sVnE9W2j0TxZGk2kR7wT3Lta5VaWvjxTx2C56aeJm/ptCzvLwXgvDr
b3rp0/pUyrJBmJXSpM27I1N/VksPcmgWNVP1fHkGUWHg7339aYrGc4B9BRV0shx2eeY2Tn/3TrQ9
LoHrN5FyHCfJlSDaay4AgNQL2UxTAwlhrvxaVP0G7OUy5Ktgt3n8A1snOAxTz8C9q/sTiMjtyT0s
rIebzEmcllMpMQ7BbvM0W05HNLecerA/zz+X+a1Lq9BRJN5QkM7jWbWqfWTDGeYkJUMM/unAqV5Q
GwIu2Tq5JSghfmm1TJtbtGDck3xxSwAOWxO7bv70PNvHlit9d2B2pOddfPloCTacx/1ltCgtBoGf
pDCRJ6FO2NelxOhEP5+zbtIbXa6AaDyhrI3sevpZlVeWFS71cJMPkresaKs5w9bTFo9CcPbhvJ42
M5nWNjAVWaPs+UYysAFzl7mxzFme6f2EWs2uFLz+HIM2mK7V78gooEyzQuF7TRbFV74XL4OMFVmU
luYpDw2w9ClgqpkSaLIfIed8Nftb7MQE2pBKKBOeEW0OZ+hTXdZM2xSS1GjtXuDYNSPQMhtQuofa
/PGVs6X9Q8jVrDni7wKxUEP8PnuxusPlgQWJSo0XdU8hDqw6M7Z9PrSv9KeRlHZQB01igkfxiG0J
prh8AqN0/n55wvNWovFUXGVnGpTowOiq1f2i35XWl+gzNKiQc3drZuarUYGMXYXijAPF9akG5v1k
GmbACJNcUOeNROPpt2jZVwhzcUGt83AAyjWsrcdeWpU7f5I0nm2rmZVcyQ2aYS/oawOc0w9LPehX
etTHaBPWbzsgrD7U0xDIM8cCE9F4OXd1tclgMI0eoYiSKGoWwofdjI4VqGoamB6AVrRO7Ko8teM7
WNqDTlHCyydBEEVqPB/XSgDh06tOhQI6VAagxBJlTzPUV2x/fnU+1iNAZY+LrLNAtLZcqk4xirEr
zXRLCuN3W4OBo72ul5OqPS6p5D5zz75XNB4nV0GRQYVGiZoUAyA+7jdn1A6qXgbN9N00T5ks/3L+
2tR4aByhms2sdEOUPalg9WJRP+mPrepcLbh7/C6FxRqQfBlWyb1wPibTeGzc0G/tUqeWEnfdDQSV
evNtmV+RYJJYlMAf8Og4ZcitbPVypAsL+7Vgd9mmSAIw0UJxDiGr1mZiYzUkau8BPz2jyK2BcX2y
lzbw2ukZTTGrD5qIYCKm7Ejv19m/b1aNR8QZ6MJIzbxC0Qra1Tu9OEGRUoMY8S5OIwOdiHZkX8pP
IaydjcoMxdoRzyE38iAwU0KFeAAQSwatE3g5nporp64xgPUDuhaal5jukuhTHhe5jLhENPy+eJ9+
/2qs/YQ0Ijx1WoJX0ouVuXpW8llyYEUujddztzM1db1mHOBX2ts6KqMMvJUjtCnn2/rgHCXeS7TV
3LWfVVvnGNOMF1dMEnaTHerA+MEOWqCHXdzLggvRx/CQuHJhi+4O9p5uDbxfu0L53t4SqvdTlCXD
jTtIQkzBpvAsXYvqWHhEYB7LbI7aqt+l4K6sCxkKVmDmPCIuc3Ladwtu56K5qcGAwOTdEuczVRov
454PYIl1yNxDxFM7FN8pVNisaFh9wMqgkyZZHkGeUuMxceZSkckErUaSHcufIBLFjdxFVlwfd6Hx
3bYlLkRg3Dw91wpoDlU0lKs2U7lRK0dFw3gRGXNZhNCOl32NwDfy8LgWwkvEAhY9HiM3BgWCfqXc
VSaU3sBBHv6yLN9sfW0FtHuDzLScmF+4ipzp21lnDhs4z2P1ynuzX6sDUpeAW6MP1U/97Lp5QBue
KkkgCp76Go+fY05KmFIVqLOkd3n1to5r6NXJPIfjPPur83My3nJwDqq55VP7YJCPy55BEAc4nGMg
1QrZUCtz40q7XVoodhdmkOaP1Eyq2QhtWSH4byb2zF3DI+wsczNIr+VpjATlbU0/Mj2N3E2LzGwL
0jnVfdiF72wsHtc+9ynkzW00eaeN5q/r8p59m672bkCnW+Nu1g7MVW/NsYxYNQY6UzrJSRMcZx6j
h8bHyV2q3o2N/NTZd1Cr8gm9qg1ZWCdwWzwcj4IGl1TtkMZa92AX1ypCn9T5fnkjRWPv3/TpnioW
2zbXHmMbXecX9Y2d1YBeynKoAo/IQ/DUyWB9q/RpvFDfu9MD6Ee9m98hhgFulSe0HsfFn1VWTRY8
vzWbCxnAE5ZrBhiO4uoNCpKRlpiR+ZoFRVj+IYpfvUK3+d5OmjawwecWXV4+0Qca/12+0a70uext
mF//nWBfTG3yL48siOVtzousuEdsMDWlsTk69GZq+xcoAJDY64w0aaaie2T94Ei4lP5WcM6ZGfdw
cLatG6sCD0qnvWFeVFlL2NIQ0WDsjq8UeftKf9AYPFh2ZaRRhcawCh9a9s/g2Udr4B0bEHx4R3X+
PSrPqXdnW0MI5gi/SV8vr4bomPL+ZkVn18hsLzYdFkJ/Szu6Vt/5C9SMJEYsWG8e3QeaM3NydKLE
BQJNUOZCfyQBPCtBE7g/pUwSUQn8Jg/vK9zBoW5JgL/TMhKmUDpzXRZ6Q31KlRro1P7OltmDaKr9
Qz9Ztme6WU5XTAVOfKfCkUfmZt7gNns4x+aH1R4ub43ABHjA30jbkQwQpk/07nXagIKYPy4PLKg3
ajx5TdOXvUqUEa/AG+9uPpVJFZLIZn53zQ7IGYT1rw4sRmkgQxWKbm6L8yC1VWa2Us1KbPlzmCft
Q/YEqVRlCPZCCZi6rmYlkbZ/idaNcx2laU/lmjLorz6YV3nSxxUwOz4AsXvubgjIk3UvTQzs3vyM
ffMQwMIqjFzpeyWm+qahERwKMnZHPb8o2iCzmYTDV4C4Bq/qf49c3W4loY6mgDzHXxT6a1tChd4w
F8H8k25VARTTAt2WPIEELoHHA860MbPKU3E6ludW0fHKDc32a1hujccDFmXuKWarKzFcYJq/E4gB
y1ifBPvO4wFXa8gpEitD4gIm7qY5iEMkTlJg8TwYsNfVObNB1Rjb1ZUOCRr1biTzFam6yIWIrMze
RbPsZ+yTX5lyBlKdHZvnom20d1+37tiWlZ8R9Ogs16kMwiJapn3bP03D9MLeNqb1iT3fKVUGnQQZ
xl1wcHjAX1OW3Ww4gC4W5vzikAzUCd5DKsORiJLNPNIP7dOsmUasT0Mi5DfXjy3MgjburqEZQ6ug
+qnAvruAQO35a36SZ5fqs6VU2wr7PoUqKDOhVlwc7LBafd0KjFsTQksgTktceujfvefLc4p2h7P0
uWogTq5iytkufJeVgdt9uzyyaHe4mz4HGnqgLWqvunlQ8z8peuOkzZyCsXlIIBB1XpazHXDozFd5
lt/p+XZvLZXkchcNv1vMpyPr6ta6KmTtjo2yRFr5lpkzZHS+5u54SKCnz62dM7yZTfua9S+98dqY
X1tyHhAI/vtJcaAjGzcIQZaOxiZrXpZakYWyonXZ//9pXaCWMKqZWo6JbYd0qgO2fKuUTBK3Ca42
HgnYpNUKhGo9JNkc6wVBM8Bri9Zju4gun0fRs4LHAmZjpWfjBCxgcUxjVNPTo51fMwsZVX8J1rCK
mtjK41nxs1j5LRNSFdiXwUX/U1lXlpe3uCSoh7ynVj3M7SY5SaIV42y3AdxwNVK02W2e3zVAoQ2n
pgbJu8xzC1eMM+FlI+7UQJ4QK0aS7klJ/ea7depjL1oCpA5nvw2bK3o//dC/yQg1BVBEjYcGOkMJ
oV6KXgQTt2pTP5Mp9Prvs/MdBYpR8/xhS6aW+lkhQVCJEi88XrBG4/5krRWSfUflTkcC1r7vrrW4
PNJjdZW9jJLNEtgODx0kdGgXBRF2UpHtSF0lRNNFMI72w+XTLRqeu8y9tSpQNIKQLtIiPlveyPjg
1I+Xxxa8qHi4IDEgxVesyCZ2ulmFvYImtXXq6b3bpEac10MbKrkmmUsUev6jgK4t1uSwbs+H17c0
rmOoRx8LtJ/Q5PLXiFaKC9d7neqNaw87V1qdjFvr15l2MyKVcHl4UQ6cZ5MysrpiuQX/ni82PVgL
pMY2oF19Vmtv5jTfzwurrqsaelQO+gtNXLqDfWWD+ChwoGQt+RUC18DjAts6K9Nx1UjiGd4Va0LW
kVgnVpA6krjh7+eceYnw8MCGpXXebmRKWODGCNed3N9rFx7wjtoVPTnxEhg3XmwFuyy1fsP8+UbG
hSbwqTxqUF020+kcwMc63TfB717nUoCvYN3+esJPN5xhpkqP/qghAfnFcGzQraK/7BLb6p0WpD5t
fBIUfn6QtTYIziKPFbRV3U1LzQOeGPrQ8zb6MyjZSSrZI1EEy4MFGbNLJCNguMudkvnWXVUjaT4G
+weBgZD9qj7mqA2z6GtNidrf2vmn1SvUzAYveDklea2ewPMSLsCNOu0WmTLchKgM//fF/2mKFnIL
NK8BzSGv+lV6NcZr4XeWT7RDeeqPLaiQkTvPDunPy9Ys2iDOWXQNOnUh7UCSSdfCBkSXw/DobnV4
eXSBY/3rQj59TD5Tpy87wPtwxwYFOxB3jCv2mKpI0CEquTyJKPvCgwhBZDcUudIOxzFao+nevnIS
PRpAURyXwXZlfRS4Zx+62Dsqkiyk6LO4sKHTqnRI3SJPwDcWkAlVmqXzqbtES/PhtZJJBK9XHlXY
FnQsSLvkSQeeqEA3kUPq8ue+dHrojOlqsOTbL7eXBaei2bgXAaRuhrmb1jyxmI5kCzoWBhqSmh1W
z4zpAhx987WGPI1HGi61VeeeAxllZaiu1MZObMAyAMCWxTs6gvUzjlvlIgWgZ+ZO8ViWZN0arVnq
Bqi0vDWq+62HJOaoG1eEdb+wfX5W0YiM/QOEbO4vn0WB5+ZRh2vh6lO3Xxq5M97XJIPgIARMJQ8I
0eD7/z9bU+pBf60DIMldo3ZEgXuW1VNFI3NeAD0+leIqc5aU6k2qkNafSF9JzFPgYXisYWeqWg1Y
wZg0w3BK1bnzvSwDiV5RPn9tzblXgktA6uiBuycZsrCr+6CaZcBewWXJSyZvbu5VRgPlcrO5H9TQ
rb2Tmfp6TiRH9fzSqDyOsHLQBu6k+nAk2bNt0kgxzW809Z4ur8t5k1Z5LCErLGWrlGZOlon5RE3D
uv9VoCLZYY9RZmLECy9PJKh9qjyKUFs8moIhe04qZlw3ys0A1UHEfmE3IIuqgPtjyf3WW/xyrQ+T
U4UDBCR657q1rmprCqlaRfqIQg2Zjwb9ZXqgltW7YKyg+GH10eXfKAi7VR6QmFGDltaA37iy7caq
lSNomG8qZw2H8lqjeQD2wDy9z8Bsf3nC8zV9lccmkgwMsEMNkPB82OkREEYekCZKpM/I815O5dGJ
neFM2egAdG7GO3KeXJU31be9G3ifhcqEOQQRlsoDEhutqDxkurC1SJQfWLRMQR9kYRnYPgiDyOyT
+yZCaSMi75fXTbhR+wd/8nI1KimlppeoM2gPeBjT3LpKi9fem0MHidWa/Np1gStDBksQ2SDnPTSt
h+Jhh+n24KGGxkPpZ2H6rMU7BmJ+WMAsglqHFJ4sSDmoPC5RY+aoKl4541nBoiH31Ui96X/UEHRM
uoQclw8tKJL+qUYeGblKyekXfOQ/KEVXgYYO2uATZ8HguRUZzLgtBk8yvKAcpf6DSrRXuhUaogfj
Dj7+ykjS73VAC9+823sGqx8QPTIkqcvzV5XKIxRZbs5K3Xp5Yo8tXs3mclSJrUmMVrROXOhgLAsk
QRc7T0qnCDIXMk16NvuOO0iSGKIfv8/76WzbVWq5CETyxDNPZv5i5rJ6lsAb8PR71C5dvVW0HN15
NGru15ccskzT6ne3euLcW78v2+b5uFflkYi4mhZHLR0EiaiNOSVyVaMXzsYWdNC/NhqWXJ7m/LWr
upwH0NbWLlwTu2Cor+NyU7HC7+fYY8+XhxdtMmfxtZsx07GzIvHWW7Vdgtp7Ya2sN0TwflNd7m0A
mQhj+B9nV9JkJ85sfxERYhCILcMday4PZW8I2+1mFgIkIfj171y/jT/aFBGO6EW3ww0XTZnKPINB
KfTkfy0fSMrdaDyaa/N9OYJDm8w8ki/N854Gz8ZIreGIZdlVU1fm8lyqj1KeGreNsvrO7Mnb/eq6
/jeVJmsYIuxxFlsN83jWjLXZEynLzHUTS1uBFYXdApEkaPqywUsaz1fTFIt+6ODYOyw1h32P6qFf
Jq3QKlOhXAmOR5iX2aVgC2pGVb2AplrZQBfARzhQlRCHUVu9pe4IeJ6oJ+G5HCp0lZUJNT96ThaS
p0axAK6uANCoR0kH0doxbHGZFfnZ0Ku3kTRqcRGWoLx/HTNbSSe12tb3oXLl9rxPBsGUG3sEifRb
xXjeARvi2nNjRVxn1mQiwaqbB0rU1tYULLHmI+/vC+7q5lpaPgO61/X8qoRSMlddOujah1Jz5yj8
zjI0Pjt7rr3kj5atJfnY52hiR1STZXLu+j7MxJ6tx8ZOXIPp/IZmuPIuuIH2j6x9YGjG55AVYj2P
Lb5zAd3YJ2vknA5Y3xmdlaelUafSaqHNSBI773Yi78bj14A5IxisdCU+waFvvO1hAd5GSu61xbdC
0hrqZgi0iXATq1D1Hj7c+oz5RwSkMbGeb3IpTht11+L4/oGylSStYW+07OzMdGWF8Fd9cNL2ArBM
FZEpKv6lz95BxtVz+Yp1K6u/i1P/ccycmJe3uqpOMvBRSUl865u/7Ez7RoxaY4Pnfg60zjAvbZNF
xJX42Y2zZ/W5cSdZo4NlrgREnhBB/Hw6Fn1wADjq+1jqr0bYR6Wtgz9Pe7e3jQW2xgjD+qaZix4n
MfTbkyWIrfBuUH+HpCRrYDAg4KYUOT4kX0wM96HYVk20uCdSTcnOqtqaiNWlvAiZW8FEAWHw1bnM
nyCXk7RH+0Ff3Et1Asr5OO5cQ7eiyCreapctbLhlJVP2eeF+WlZ3wjSRXPRO4WLjtFqDK5Xb2qMl
sVw9jgxFxHMmUvBlI5Id5r16/eYmvA3jb7lV4Au7F2FYnayrTKwfTjw+188UBZg7P2o/jB+GmFyb
j/1OjrKxuNYSh7oU2RS0bXUKxrRrl2hq7gj59v7Mbz17NR+Lh0iiwwzHSTs8dV13VT5/Ke1257ja
mO61vqHf1q5VV9DczfvxYXQuwcBeK3hh8I9/9/NXGZCPxjnittLnJvwmhElM/+DzvyMokTX4MQgI
gnXfFGk9DXZSzBRy+abdEaPZGPg15hFgTSn6cmhSDXpn1Bio9XSFBhp3Keadk3tjU69lDQOnU1Iv
qkhlN9+JprlfdPr+sG89+Tbdv61/tw3cuet5kXY5F98CJuy7gi7WuPPDf/Wn/5ALrjGOQBf4bWH1
RaphhEGj5dB8yJ6ntIuCQ53eiAosgdtN4oE88BnYzejLksqH4WFJCaTUu52P3Fi7a9yjL0rDRKUg
qt1rEjViEjHNAKyf5+YuDMC2e38st7L4tc1IFfhWP01mOndTUdRRNdQOmtktnz9nAc0/VF5Dvzp9
CQ4Dcv0mFoNfnTSK8m3t4NbV9H32UPNC1RF1xohazD/83Q9zV5vLNmVbSciznYsu8mkkIJFx41M5
bjoeqk/dmd9AHv/ML++/bqOItcYqyDHU1RK6y5l4BbC4ahnTFhK1lXDusuGNOeQhmwb0mKude+zG
9P4HqqABbXYavA/myLhcWonHym9LOJztNtxbyBubfI1TKEPqwuDaWc4wnsYlQ9vB2bgZZIhYEewM
28Yr1iBWP7fnxadYpT3KCMY91y7oH3vY362Hr66v0+zh+GiBsQAEOIJuYpxNrxVQ4O/P+NbT1+tr
NDIQmaAnKYuEl0k41ZHs9lp1G09fg1WLzPfdxbXmM5lBlCWRgfmCv1dx3QC6kDVeld40jRXHyPA3
mWTHG7YCq8ZLTDyenWuY7PnHbqzSNXoVSKQlk36/nMtB/uC2eWI1WCIa2nEtSd6fhq1sZu2JK+ER
2OgK7qrY58shjIrYjvS1vmSJjucQUsQStPP++9/16aEk+b/BwwqIVYcMn9QtMXE/W1MKmcn3P2Uj
Lnm3P/8tLvUdHL0WIbFeG6j32JXfxTnpdy4rm+O0SpK1r7mSJX64PaT8HBzyC33IyrT6PsET6tE5
oGF+6iDbGNl7yJOt73H+93taw9vqdnGFm8dxUP/Q7uP747RVGfZWGxvyUHQYBT7Fv/c/ysNwhxbc
nN5Ecfx/0K+5ne1ZJFOoOO93EW7P/kNQ91bbvaVaI6HCO6vwvsHwLSfvPNl3MnXT+rBXfd5I/9dg
VrtvZoLey3JuxHMdfIaZcCSAfVvQscMZ8P7obezJtc7lhFoRrMf0ctauHy0LqFPZJZyPVvh3R/oa
1OpnOpCaT8vZw8IiQR9T+MXM39//8VureI1rrYkzw6sJIzRfQESI7FP4IEQ6JihApUg/E+t8BbVY
fnn/dRsreC17yY0D27YJ39IW/MAaUE4Hlf7do1ebnRhIxNW9Wc59CVAUyV5lsKeIszXDq53egYI0
+5Jgp+fyXyqGFA7eqN4t7M4icAv5u9/v/O/mthczyGHB0Iz+VeglnYPyL0dmtbvtPByaoULaUQBq
7yFYTBAFf/9HbyDyyFpKcUGJlS21jcX5zCBjWqZQSTv7kR0PFwtWUO+/ZWMXr0GSw1BZTVZRDI1q
I90+A0SWZJYLwm6C6+rh/ZdsTPIaHBkuNzG7YcGXAE/I+LHv33LvG+v28ueNpb/WUex8EVZwqcDz
Ybc8a++jnPVOKNr66aul09TKcoMR61PR+jBhR3mDBG2bkqR1qr2671ZZc417HMPOI8TBVDvH6sN8
Ge7y03i0UuuTd2OHw5/gsNdou4X+P4SGNf5RAcnizmBhncvmKMVR4nqnnt+f5eBXt/MPD18jHCsO
C3ncgMXZ8zQVj6TnlazPbbgAK3KB7JyuRBzksCZ90lwr+sQqM08PNGsoe54n7XhRX3EPtUk0qO38
W0ggKBZBMMELvs1MLvSBFE0BNi8TdeukNumGjkVt4wz+Hc1L0wEoCjNY7yCy2kGXD5ec1lSxmmul
2b1xTUVQ+8zKJpyjcYF4OP4KGA3LvxTlGH84GWi+jQ9uC+fuLHbzamB2zAuLtF0aZIipX0KrrXvg
NruwerAoJKkeXe7kOnGFYUHs+S0MRYa8Nl5sTU5WP+WzL0hcOGR046Ibg+ApCJzAuWpuTaJLSUdV
8Ghznpfg5SxD797nQqliTGnWFsOHwO5oEQ9eANuvyKrnZbkUE9oVcDOzAFW7c6bK96++razmoE2e
DU9up0baRdoZLXpeZNuR+472njtHkzI9Lq6wZXXcl5KjTvcytqS3wwSINGb+0czuJItMyWonfOI5
LTw/MZ4y+qM0U6H7uHah/lRF+mkaImPHYMZHXUffGk7KawF7FppmOfPUFDk2aNA/GfzVgx8W6yBx
0uRONl5YSDL+BCIGK+tUat9xw9hpcV/LMDhC6vuaiby6Cz3oKANo4mVg1cNJNbMTHwwf997zrQXF
2ND7p+qKdHSLkrwUdhl8Dfw2ZDi97Mxa7sJyTIpgnj52mV/ElKiJRFT1RhzpqP1JRrmwcjQmiNvX
aEfN7lh3V+E42RwRKGBCKImU3Rg3kzU7R2IFtLs0Y8Mm0P7hhQOfkNwZndc8GCsd23OQsYNbtVZ3
rF3GlkgLx21iqMhlw2dmoZsTO8ayvCJyAQ/nE6pmJoQhZwv9bhpNhPVmvnbDADsjePF5/WvXNkKq
o4EVvX/nZ22gH2vVuvw7dpUK59ht+1Ep1CVJlV9HkHJEQsNW1i8OFnJ9MLOxvYehH/K2TL0eRTtQ
o12dfZ1qo+klGA1+bzuFtvMhYyY0R+GZ3nplXcPpswwsaBaUtpjpWwWAT1AdrCHvDY9muwv9PpY8
oEFa6TIMn4Ymb8cv2LIu+aYd4Xsf8hKmlEHUBNybASeZlvxWyZCVcl484hS4cTqL6PtvFcg++oh7
npZffW+BEStox14B/1rc1Yn3HQpd7ZDWo+beF9XSCSiNUdsyVgAbmxiW2AJTa03oKxFrzk1sVDl2
qZZj9QZNmvZBi1E+aI0bynFohXudWUanVEMvvVsSIQc4hCREce0+9qa2bOAAghsMxenV4qirDK1+
ng9TeUOfph0rHLtOmNKZfBjzGXzprncyO2UV7PgA3+3qoog5NPfsa93m+QK4cmN3o4oRuB3rNZBj
MRxDcA+mT6Jwugk8xXCsXgLH+CSPmjIb1CcrXBy4tSqrGp4b+MVmgFENAR41lL5lkrYOJ3kA27zs
r4BIVOU9pIhq9+qWfWleMjp2zZtP/eBhnNuwx0b3Zqhs+ty2zwMggPo+s3NkUlDQK/IHO0Dl84K+
bAEdq2F2O/RloKiogku+jLY+lKiZiPJeNVjTQR7N3mQF01tLOmnPD7LUFoM7blDPqogsPtLqCI1M
GxxlP2DEcxM6K8W8uHIh1dfEpguIsQ41xAN0fgiXYRCPWEOohEcFZ/MgYuZltETW3amcPLfSHrr7
xh8cSx3GBrqVUc1dZvqYl17glWkYUmBnT7mGV1cZOX7LSvSje1yoaYQYXYFsoXidPwxdCdqspkGr
k54uNY0tr+qzeCiYBkLHc/Vyl3uhP+WpZ4UyQE1K1e5nVoeu30XVyIT86WWDCwlFMMCdMnHoYFn8
4g+Tw4Dt8eQQPnJHLs1XWqAr/kbyoSLfgtYwB1BryagNdHc4sxq1hDnrnYj4vRv+aOTgds+V0bN7
7Oeq8i8ZSG7uHNvu4sOlPjSVVXVR3dk+S4jlLpWTzhYdg590oawsIypszyouhi7SuSBZtskb03xx
7l1Y9lQ/woZCsTecKlV+nyDab46zUzc5mFVhW/RJN/gzPbSk9dAZGOEOd4ArWW9iPhki/63DzEPG
4fZCfvI9+Lo9VgQyD08W9nV9KKjrTfeLXysat5BKmh8rqfog8ktQGizAy2k9pp7Ouf8iwMts8WjO
yYsvVa4+6GAWWQz3cJ+f3KBQxYFoWplzLqSjY+M3UIQ3fraQq3JaEqS9znpxpaJ2xphKLfxk7uAE
dmW+q2BUGEi6HIaZuiQOKy8Y0NPS6MxH2TiKJcH/2wbPA/yJxcmefJBHfKDIeeIJXrSpbHtBLk5p
wKguqhZenXVnBI6rZh5NYrezVcAoT1OoRVdCiVNLdPaPzjMJANmcOTXFoS+UNcNzBCgF+pJlImTJ
KE1QnzI91OSHVzLACqLCOHWbAr0AX1Dt6J49mABbGLIWmXTOgUA75dnzHIARssm4+XO5wLw58pll
tZE3C8Mf2mKEU+qsq8CJjaNMnRK/Lv04qxvO7kvCA/V1cWBfkebo5ELGHyf25F0MAFsQFkQ7guJt
GTZL3Nm8GA5FmbfVE0LPIk8Dmv8UntTMJ08q4NxOA8ZswFgElq36OZu8bYAN5Ga4x9lEzbMXIj04
WczO3SsRTs3ytC2F8KZIDbwvgE/IUNB1IjX3lvVV9Fa9XGCQWkDEyV+s4Kph4jd89dsm7z1otk6e
+sTcMIQ5gOCj/z0LSgL5jr7IxDmnE3H6qy6kR7+STOcaJgXE6sCn63MrLgsU6mJkXIjrLgmlc0QB
G7s+YoXbgi1k5YE46AXaE+cyFH0Yu6bpTLSgm5u/ZgGjdWxRlulDMIyQpXU8Q4ODcSoJuMs41mVS
M6ypewv7OmvjMoTLZNqzru6P0L7kQSIsSg3syRzIOJJCzfIOGeIQRHZWhyqZ24xxCIS0XQF8+lA/
KGi3Q1+/6+vmKxxPRZBSsCbyjw3PZ+eZlnMnUPIPlZtZUdnUTvmiSZGbV7csbe/n6HXa1DEd2UjC
U9aUNKjSwIUT/NnpOBnnx7AptP8JfrAMwJUq9Busg5yozE+X0qqtMHIDz9LkSGaNcJz7wVT9bC09
lw9mtrjMkqa39RREbZnTGgeync1ZOg/5ZEN8GokVDG/QhcGxwvM6vOl0V/Uw2A/5ROYB8D9Lt6o6
2mPfl18W0uYKOLWut4CIDdtyjBf8UjvJ/S7oZYSkpqqRnBjmWgA0uT1t/m3C2pn7A0g3WfEB9CgX
aQArl9nXh8ahHMBDX0CWK+K8cObvc7+I4YptOJNLBVep6YOaG6ruBZUutjI2aUldRIZu5sh1TUVz
1X0MJM9HN9G5yCACr4dcL0CeTbhIQEo9d2ZsVkYsyt90X+b8KJxRgcSC9NfhOOsDd2QkpRWlmQ0M
etGzu9aC0yKNQzvIiYx5g/h61YhWLaSvtM2FjrgpKH01AR2mh4n2S/2hLgz1zs5EB3Lhrt2Z11m5
0I+I/Lmca0BJ8jIAsVJhzXxvBS5PWG0Vg/1oYZoJ/POs8ezqm6NA0YNwuobF9X3DiJz/rUQ1LRxO
yq7M7WjQZuh+FpVAHkWLhuvLrMcJ9sRqUDr4WSIOBVMETwPkMlEuq8LtI+37Vv514aqpZRQIbnd3
1O2d+pU6gYFqY1EIYUO9KyfTaMULwBf1J0+WNfIXhjtrZg5j2bZZF4lGjMM3QCGt4uo4DcfPHpwu
VB81wCf0aWbsJkdbBo2FFMK2caepx9xzn4nJu1wdfL+gcOroi8WRV9cP5+nmxjNmWiJbQFKYOkvW
zk6UARQWvLWTb1sfJLGZfbEr12OfvMD2g0MWhrnpoqknlfszH1vzCLPtcPpq2X5fXTHDVfmGb/Dp
Tz+Qs/WyDBZ37207cPiXSWmX/rTKcDLXknS5fZ3J7TZbab+wruAM8OFDWOKqc0clDh40EBcCVcWl
D0n10S9LX/5TB1qFJ8Ey23rjcN0agN6aA+RPkR5V3iUVx60kP/AsCyHonnmjV+LHFl0281TaOfrU
kXIXZMNRh4XNfoyWst2L07NcPUydl9dpaGhLv7YDsac3AN6UfB2Ma4X3Rde6+mGcLBqefc4Bmogm
W3vk0gjVDz+niSnkaWFYts254ZCT/4jxKquPN1pp8dnW2mlOrcSbEtthLX0tCj+0vk6+20k3qpsh
n58b5JdIvIQzqSVLFscVEkq27a126te4+D8K2JjzLwh8KsShVlbGDaNaBaPu07HpJ/duDBXCGs5K
oejPIWAT/yY8EZQfnNbjOYs0B6+wjUYnr2cd4QRERs5LS1dfcaEdrg2Yekj1ESNbGpc2TE/haObP
9vBQ16SHfCMT+O1RZiNDTGknlfmCbMvRS1LfrmGfQqOUPLLCX3p6cm1ogyHm1IK/ZHW/mH99OI2G
3z2HTt0BKt2OfmpIqZd/LbG41YPTamxkJUJH3nWW7toYF5Ic6zrEzzjCp8/tVYR5tP17rnynfIP2
WMCuJWeGHKpiwLEVK+Zn5tSRInOWBIG6bp6wqJDaIl5XEB32AMb9hB1f8WSROZ+ikXHDL6a+aV0b
7qnmbGY6hU8u7JTlZawmd/khgkFChVPUIz06Jb5KRRZrmURO1aMjl/luEL7wotLqOcS1RqbVMjXN
wWSyFa9tG9jkawv9Lf/DPAofaZQadfDqDMHUvExjaef3AMSE3g9C6gURzqWlNE8h00N1lR1kePvY
UpKrpC+Lih+tbuHFoRWVoWMC5QVlp0MNdtO1k9gbF/BuoAePNKLN7orM5fKaFZqyu25SvTz3uhkK
GgH6WpUvjPmOhpSsHKfs3mTUHhOHa948ILMR41nhnAgPXjY6zcNclbrvY9SBLHpnlb4Laaulnvsj
9braoMizMBdAK2qK6apZ3XrfQ9xrgzdoBSHPdcsBh3TUi9azH4kclT4OWAT0n8rrxbelIxbBqGs2
38Ht0WXHMbOa6d5HxhB+nV2QrFKcGA6gXMMtVStw62HHljjcvVoWYhC67ECNylgOIpA/jQ2J9oem
5s7ygJO3GnkTKwvWBdWZzrlnIYH1s5KXseVTG4/uq952kvcLdBu1vzVLeEHZxIjCWCcvDL7kPKwf
x9INYpFl2U4PYqtmvWYGZ6RZsrl2ydlWQDGoY5EAvNxPkXv0D/KefnFe3v+Urd7Krz//rf/o1pmi
o3JQEA/iAAWR1IrEY5VA+/7LDZHddZFzQHnjGOyM3YYRMlmThLtRtsrgznH+f9Xh5TSIlDyVH/sf
/V0WDdHNE5Cl5LmAETJ1d966Aaz8VS/+7SvbxYxFSwg542T9WXjTwUj+4pTsOdDsitrjReV7rmyb
I7rqxOSe5rQdsdbVxbuIQ4+549/RsbrC9NCkNwRK93l+2bOb2SjZ/1pAv30Z6hW5rPOQnEPokwYf
RPjp/YWxUa//D2t4UX5Yuh45927JYkd5ZUzr6bFsQ+TXXaN3OkobOgLkF8/pt98/G2+pA5yO5/Gi
39obcIqkKkb3IUXt8HX+MtmgydgXCHjdOYebQS/Ux3YWxcbQ/YdCXCKIjP4gz64t0smKFrInrb1x
QKydSAj3JqkGX569/L72kwAXwnramZitX31rQP02YCqUQP30lX0uIU8QPmV7ek1bz70thN+eG5T5
MjgDJsKWR5c0Ueh+fn8lbXXu/8P6xZ2vFaZYzlOsk/Akk/ZBHKwXhU7ui/WpPtspOd10qJt4+jur
eEJuH/nbxyC/XWCVhG7TOPWp0P8Motvp820N02p3h9wuqWzQglvGS3nTht5D6G49eNUgq8Isq6cK
D3ayV7cGbcL++P74b3Qm174ixtiwYHXRqVJ++U9f0FTCjAw3iWtreXGr93qHWyFrTQe2KgjtFVrK
M+SSf3gpKvkx3K86SGaI+C/15MEJvmHxfptZ09YZjAmpPI9gBypckKl7zPNrb9od4sUfQX14wS2E
/PYCl3fziJxBnnl+nYQ8ovSWLuHnoHqgNjt65DPo2X+zlvCq1VYuUCb1xIRjIssWnN+R0xTn9+f8
z5OBR692s50N+agn7OY+tV7zk31Cf9JEFNmDOKKEuJc9bA3W7QD8bbA8L5izZsCcS5iE40Ai97OB
m2PEzkEKVfZHNy2T5ieq5iioj09Fusvv/WNAx/etNjgZeu7rcJTQURdn3KXGF0dB0Yucy7OCeP4t
UIAgOjx7dwDq7EzX5qCu9v4MEtbYaLwUOSZQCqk5oRgT4x6GG3iyrwP4xw2Lb1udBN1idw7xkUAE
AXLeh8D9QcMu5X4y7Xo0bQ3fCm7hNN6kM2Uwb93jMrcnZV9pKxObfpY2j6xqJ1bdVtt/+tj4khV+
ilVtDnbZJM90vECuDwSmPuIAPVfJ+8v8j3EWFP7VYdBNwOibHhuoXs55dbG1irxgT15yY4zWrN2s
smqC2pI8azhydFWdQk9i0g/2aOLMvZt2BVr+ePDjI1anwOTNLsmgH3uy0PDMu7QDQO/94dl68uoQ
CDp0UnyUL08eEhD0RtCG2kEi/znJxY9ebXyJKOi1t0fDbrgFqRbOEnGd5pfsw5BHwVfZxyQZYisx
T+9/yp/Rq3jhasMv9VBbg+0V50rF7lv30rxaqY75t+ZT+YRXHffQeFtjttrjbk+IUAQfho7f0bPs
L+E4H9//hq3VutrXAm0VgQMTtZJyuVR2CS01m51a1u7Fk81ZWW1rv3RhWwad2LP9CrWnc/1S3OQI
DgHK/LEmECWYktv9I9zDs23s7zWbF+L9y60uj/dRnX8K7AXlTXsQBwWFgoeGolr3/shtnIhrIm84
opw2glJ2BoEjKkSXkM5KGBQ68vBkk37nLX+mNUCnYxX6G2dxl172BaIZiYMDPPfo9/zif6ljE99u
wT4qqPXR24N7b4zef6iEymVVbxUWzMeBhRkvXvWViTaZgjJ5f9i2AtaaTxi0ee2OHtbDzcjuZlZM
H7A9b+KNt2XA6U5g3NgzayohlIrJ0FR4Tfhj4TJuCrXz4F+3zT8EkDWPcOSZQp381wfYhzbNU7RN
dTwlHa4L7R5078+oMcz7as+L0gViZcFb5ufbScYPVsrClzExUEezztkQzy3kVHdW2dasr04B3QLd
2MJb91xMn42a7qU9HW3t3HX8r6hO+JzVKZCVdYddmNOTh2QZlshN9Rx24bJDh9ya7FVMpwoom7rl
9DRN1seZD/eKeof31+vGAbnmPENXa9b5hJIy5/PdzZlwmecTVV/ef/pWCFlznhu4q2RWpafz3CTZ
1wE69HnKEmdI2Ss53GRa6E6w2pjiNeF5ngwKok7oneZ5nKKJOzG1oNDA269W7extjdt6+cPWWJOc
4W7KgfFj3gk406N7g8E/Zaebvs2Ai/RfVZegCrQK870ZCApMlgc4LnBpjAjA11i3k0RsDdNthf12
eWgNDUEVybxTZ7zx4AnnXk5wpJAOCaIgCHf220bsWFNRA9KxyQz4hEA73yDJ8KpJjTQRbcg0K8Y7
yv59f3ltvWe1rwEdGNzCxXv4RE9L8OINQdKg9VYET86eMdXWiK12dpMBqyQk3tGV/teQajfSBvZ5
bS2SMJwP73/I1i5cbfDCtN7YOkAyh2KKIFVFQdyr9mT7ts7aNUO1cRpFRKYJELr2wU2WU20u0HBs
rje3BHCfP0PyKvwrVxeITK0Cei29Vte3CCsK+K8DPJj/81djtOapVvgE/IMH99CWYmFU8sPC9y4e
GxNAb7P/274QXA8h4ajwde1rMVwHeTB7Itgbh/eapdr1vg6GCfzarj0G3vw4G7FDDt568mozi565
TdeNeLKClJmGpoAOmbOzh7cevgrQBbABSz6xGmG5AWmNlTDzhm/x+3O5sanWdMSlJQAAQrUkBVMW
Jssw9W3RVDS2+rcr2V4ms/WS1c51MtAmeNBByq2DBEzF8g9Og3Sy9OB+7lt7AvBb47Tauhna72MD
5HEKBCJA0XFeDun7g7SVSq65iR0EEA2Y5QCkldGSuMks7uqj/xoeuwORVx7vaS1uvmi1Z8e25hOb
8aIxHc5LArlaEHg9ROjuYCXuToTeSizXJEVGCo/Bcu32ljmF2XJajLH8JQ83HKddebjb+vxDjF7T
FDsL2tIyz5rDrTyWAX950CgZMUw7ZIRRoXrc66pt1OHWBEWANMYFsOPm4B1RDLmE6XQAfey4p7i8
lTqtWYqVoLYP7l170G9TeuPB6Qjf8bjEN4ebfXfqX0SWPw3YaqPXlgLloHebw3RhR33+fy09E5Mv
9Dglt/8yeUSfb0yO6QRwO41McnPggFHbzjLfmrFVFA84AEfNiB8wpvKuTZcT+wAMLY8liGawFz6R
PQP2Pze+IFC4OhGyCj2JrMObbpdNACvS7v5HE4kDR/0t7hMWhRd9zJMCXEcMMv5tb61srv3VKVG5
kjVoh3MMsjyH37u4jm/qi+q13NXx2ziI1pzGZhpmOAr7YeqidQ3wATgGOzO09eTV8dCw3i3g6pOl
IdyYI95MGWATeySljcj7Hxpj5xY0n5ssHeULg9blVIA2s2fOtpEgrlmMEsJqLnAzWdrV2RARbR4r
Iz4PhXUvev6q6nLPHXVriG5f91v+YCZZGCmrLLVRqoCScFR1L+9vj61PuL3xtyd3dKSqtOswZbm8
84bx48h9wKy7N49CWFzn395/zdYHrE6BWekqB+otBLGnTMoezJ89gfetCV5tb1MEy2gEdI6H/p5a
TmxVl7nbO+63Rme1o3uhTEP/j7MvaY5UZ7r+RUQwCtgCRZXLdntq93A3hHsCMQkk5l//Hfr9Fr66
VumJWlVELSQkZaak1MlzOiaOTrn9Eb2wuqh2wTBSua7xIzPIT8AOtYFKEfFlpgs/DMeecI+kzZd2
wo48PC4vzRlUb/RI4zWtP4Fa9bgCW3Vcf5T3THP5//gt1wxlygtUpvl+H/Ti2O5Elrf03FTR1IN3
aUwBJsa7S/dqzVGGmpKvuPdonuQU9iDzXmQFupzKVhxLfzhDnAfiapPGohUGIdNduGXBAIDHeKyt
82LhgREhaJavWQ205FXGLFefBqNNwp524sgcbsUbyH8OOQrqrpEVwXpIvg4UWDhOxT41TXucN57M
wvs0mlNy+eNVpzG54nR1ATgHbfdwrL4gPfaJvdK4cQ978ey+G2rf61UHDLnyFGUXVgHkrzj6Qxzc
l7tFA94AoYKt/eQf7cQ8CZ1Ch+Io/ndDfhfEsiVzu8ytxbFg3l0NZeougR7IZzq5N1dOmhQIyhV5
t8DAYOox9n4G5+ZsHGhce+lO99odde+RKtuV9nHg9EEozdFNS5t4KcJYjAdPd0JWBDO5BDWwUAZc
ikpANqQ6j8ULUv2x2dMbpJNR3qy76qrWXYbSVdOC2ocJY2DCfMzLBa+2w129mPcjZI/9+g+KWQ/Z
6P8qcUYq2SdomJwWMaSahdpn6oPjpoyyq/rJ7UqG3vu1Obf5j5BVN/3qujG3aGy1f2wAyxe63vqo
moov96mwPhlvt4mm9zxIlt001YkH57l4tPxHt9CMaD8FfTQgKRwUTQhIhF2XN711nmoXcH/AjFGE
7q+Rv1/LW01cUOw+Mp5uIqOgRuBl6ZKX4n5s3CFq1s57RiFu9WOalxxCwcNyExBkiiPfzCzN+FSz
J50MvLlzy8wtjdRYvMgY+8hrfzoDAOSNTmFE4VR/A+G76GD3YnKcCj1wu6mToh6SsrYEalA2jQEo
NjMZWGcSnpcFyh4xBBwN+D3uO5qd5mOlDzOUsXR9NaJmH4qF6ZKuAHB9g354lxgoL7gBE8Rd+8WJ
55tgAKA8DRMdu4JivmQQ3TaC4orjgJPm9nmZKVJs92H2+7KvqJKFMo5uaEOUHZd5flxru3voNigv
2uG2JmL2X0AhGzSHYuDjK6/G4r5v3J+gzPxsGXg4cK0CNwSOuuEkHGvrn8vfoxrrHivf2cbogsIg
hD5j2pWv4fq7Aul76+vItRWmLetyOFS0ttFaRmpa330E2aooY8p6aBb/uvz1CsOTYXh2j7KHYO8g
L75Nze85/H65XdWH7/29mxVeWV5VTrCArS8TZwvjwXRuN07uw1YnnqbYjEzJ7QmqEWrHxKdnWXtq
uzA2BoZLv4iIwYGXCJLLI/nrKB+ET1mMY4K+QR7Y+wKDhjNov1rLWwYOHm+d43H+2k8EtTll5K/f
LveniNYyMs8lbLIKge6Y/y0UPOKulYT+eRDBeXJvh6nWjEtlt9JBgRl8HGm9GunsjdtBdJ6DR/Ss
+WTPgJxcM5RAhuWhGJLlgAMY6ZBvsFnXPbSeF+J5Yi4gRyeOswn5bdRIaLLNH48okEF6eMZr2bCh
O4Ia85b9wwFUHpbT5bF87CiBDMvjQTs6qP40Umez2pQ4qB4TY6/Fh3+86oEMzRsWMji0Qj13aRM7
MYTVxh3KII9jVfuniTR9MjjgKNx2XJmV4z0sc/izqDInXbzgTFGMl2w5/wXqlO3smKxGRf9i+nvp
2jBqrnkfu3Qgq3MEPV0F3WbEovaT4VhJU3/ytvDku+bhuimWYgY4xfNgQUFImonh1RH1q5tnx+ua
lmJF0aGkzGrmLLW3EtUoNc3/ZHg2KDSbrMo47H9Huz4cCa6LPEsHlNIlSIdMMSl0D+Afx7kglC4O
Ru7SgdldlhYmiStuWOnAiz/5RkCuufZnPugQG4pzNxhD/j2Moip5ni0YRvC6IvsozBhv4on9+S94
0t7V2K9baRmiZy49JZbVZOncV87PDrpdOJB2IGS/arVlkF6O8u1sRHluWrvNb1ajrG8F1PRy2wov
kIF5W1tzM/PR9gp2C9fM7pbB3cubLLDegL3yuk72zt/tniVpSeOtYQhmgDmmgE2Za3XneOsnQHjT
y10orErG6i3Aa0zOPkc8e7JLlLrcdBUui1naoND8cheKmCaj81AN3aDw2gtT1G/dhkJsUcbE2WHb
MXfJ2zhCiED4urc0hQvKOhu9vdKdDiJM7Sngh8Jt4nytas1kqRqX/NtloltnA40HXmqAssTMeHJ5
jhR7ViA5N7gL4dqTj5Yt9xsPW7CCeP2b74pfl9tXfbnk0l01T65f59iC64ocfDLtBAhALl3VugzB
A09MxlBxa6SoVg0i5lffGa00PqD4chl3BxSIiXtrlqVk7PJkLk0n6fp11GQPFW4sw+wClgneLUaW
OkUWo/Q/FWX1RFz3uBH3uv1Sxtlls4WCAdA/p/ZQgJJrfLRC+oCa+SQDwfd1879b1bs4YU4BoVB7
ztLMa9fDhIeKKPBzqjlPKUKEjLOjDSOmQamR+j6S+cPwam/g4eu9LCpwm0cawdCYkcIJZKjdROuS
hF1npGP/u53SsXgbnbfLM6RqWvLccgpMHwkCjAFS9o64zdevkOy7rm3Jdy3oai9FhbY9AWLTJaLB
jwHk2pcbVxmo5LhrHdiiC9juWuEJheJ3Xmn0UQ5gGoqpe00nihWWsXU55FwGCztlCsqhTxV1cDsr
vqxZI+KedTHK+a+LnzLILuxDA9QnDXIQyDkZTnkQvqPxMsUmI8PqMtAaeMSpcSpFJT1rfhjliRh/
SudzB0YOS6froghGMq4uJ2HmW2WLy5LVJW3THsYi0FiRagCSDxcgueL9ioUGeCgpUXrPjTs8dUWZ
+QjisMiqvlw2KIUnkH1o72KFPZqzgdJ3I6V4o0PZuIe6XkjV3OWtr1NJUKRmwBj07z5AtMj4sC/G
jgjwUuvktacpNu6DyExAB1hFIAexfl03Hsmzp9ybQP+FvlqvPI2g0hiGPOVQgb/cvGrFZec2WrPk
DDeGltX1yRG8uPXM9vflxlVrITl3TmYQslou4jY4y1qoUUVzlt+SHByBV3UgA+oc7m6+nSE0iVkg
1UdpuoEVL6q00CXFCGQQnRf2Nh8hn5YOxVvQ7KxDY0ItXTr040xyICPpal80k0lgq5XhRXZXQE4H
CSoRFcRMqOPEBsqGtKkq1bVHhtbNm1vl4LOAsMrTkm6JexDHINk+7bTRy5GmOoiFwtFlmB1grGC+
GnHCtmdyH6xTLIIi2kC451L6E9yC3yl1Ndk3RVyXJR+MAgyeZY8RmebJYtMhq1BCD2I45oZxi6fz
y0amKI0IZMWH0C4asLrjZlreQKOGnunBiAUQJKmDh0CI6CUukvDdna6+T+GSMiYvmMaqwUtJllaO
F/v1eJxprhmKam0kb/dBcWaB1AqHTfD2z84U2U2GtTk44K+zACTifZVoJm2Phf9NJwae5PuhD/6Y
0MHaLA/kaMe7tWXJ8jSnZtKnemtTnB9kaN7AW26EPqxt3IDRHsOjM/AXZKziNu+uHIosHsCYj3Kv
FguyPOyOg/t2miXrg3N0YnIqDjrHUTmojMszaM+zqsJYrJf/c1DrBK6kT3O6Hf6XfhReIwPzlrym
uMYg/ZEV9dNWY6rAxFo1/cHui3QqGw3psSJ0yrC8MActSrhg1uxyPq5d9YzrfkK6VvP4rzBlGZXn
B9bsW+A8Sn3rrmvTph8PTXhb+6DqM8Gx4h80drzvsx/YsSvt9aBY2wqzRT9tlU5AMoa3u/s3Vcpu
oFUB57/cj2pRpG3ec2p7tXp0Ewb/sPnMhlcxnlCOFfFRJ8WqWhDJ+TurWG2w82BBnOrNp0VCXfo1
Y7pDtqp5yeFtdxNtwJDsGqe3FvI/7s/Z1CJ+9kY+WAUZU7eZZslAvoiUHagdZ8PsIjbMSZhVoNR2
HgxzPFA2v4HG4S6rLZ2cg+JJBLQ8/z7nAROdG6Aay9K8TzlINcEIfMubmwqcYSUEre9bO0vKUnNV
V1iAjL/LGQXTv4v5Q244bi07mtbf4AdOBUSEeK7xmr9k4B9N5B5H3x2PK5NQgBuwA9gc7NctrtGx
FUxvkK7E5QgAoJy1YTKw7mtfbV85SGkjCEnbcQ12pDjwgvoMtFuGl6CaJXMh8sQgQxeblSuibAG1
DNj32M8MKaSfl91CcUKS9QgWu60cPmMXIbx4dluRzL3zPaj9yBvKm24EIyfQ3kPha5Ixit3E2bfk
d7OTW868EYIIDGLM0wq+YFyI0n7zH0DN93J5RApUUeBIAaXFtXYeF5jynqSyUdwOBsao5reDOHL7
IWTHDa8CxZOd41VjTi93qvBNR4ou1trneROiTzYAZusXsRl8aTOhiZGKUOzIgaVCbc7GELsoy1Bn
vZiJMyJbsECpnbHpeR7Eb8rp4+WhKOdPijOT5QrPyrBGckD2zvWpSnWnMNVuLKP9WreaQboG09te
QOwc45VgLyf+v1cC8LH+D6xQ+zx94JMyxK8I8raZwO0GNPReFlTi4Pfio9CzuC3Ooa2zO1Uve9x5
Z9tGs00grUQvawfa+NUOvjteDc8mLQSu/A715KDoBDfKOqXFmhnHYIVsJUWp2JV4p0BGA/q9u5Ky
ghXOT/tO+v/fXcR3Ejnx/zSju7t+NKG7G7wbKjaikBb7u4vI7QdDDEeQsl0XIWRMIN6SoXnPsSUE
xb0Pvo8F1YfWlpTk62XzVn26HB1ES8W2b3ShfxT81dBhPVVu8x/knxGKuTJKNHwix+XGOpGkutth
q02ir2FQhGtZgiJvuW9Oa5VBPOHJtIPY2CCyyUGKz73IHLFpj7g5GbnmzPQxnRrEwKVQMPLOK9hA
9xstOeJgLvabGPA/hzDdS2eMeFkOIGaFeXnQbdeGBsUayfDAeQxHj5l9fgwcnpqieqi5TrVb1bR0
4nCrvuDLwvMjzZeEGeMJ0tMay1XsATLez4PmtTUxga+uViQcspvW+L1lgSaJrrIvGds3DjSEEjjg
Smx889gN7mURK2ji8scgmxMH0scDCM7okrgUhWCdroBN2a/k6/OwghfZxrDWs5XutDTOPYmyyAYr
TR3riDFUm4GM+evASe6AhiE/Gicwwok39+9mQONsOC6HAZuBDteqHI8UAAq6kLwf0dMctzdL8pfE
IjEf15Sk1YtuPCozk84DnoMjk4GU2XEA86YYv3emVmlPEQJkiN8owsINHTTd3vUCNyZc+uzj8s0E
pV350N2CgJ5ayQZKjkMeh6h6PXoa+1aukRQNarCzzlU15UdxAAt7Qg9cxDkw23jWP/DjLjoRXxWj
ZdgfareHcEJlz5HUEc9RPD8vmpOUavVl0J+X4+FsydE0/3sUoAcBg9uVvjACUsZOqxmCsiPpNODy
kliknPNjf5gP9qFOWY7qvDHZObJmyJFEl6dKcTSUgX0uzUD8XKObCSwpkcd+l+KfKUPRGv0FxtBD
PfqafVNhdjLAb+4slBqGgJNV/AfwSr+WjeMsbZyNCmnVuRuPptXHPpTUNANTRFOZZM/zg1YYNlB5
fTE+Qy/oEJL1VIGO+fK8KS4iMugPtVigUICqSsqa+dhsLhSvsmghHEwBmpvgvtAfnJFkuB+F5EVB
Vsiq513BQDhrPAXTfAeRjCYKAqdIOrJqjFplA9L1wHazpu85etoqiM+4ZXg7Uf/bbBZfvJDjRjcZ
ANe7mlu06s4uM/HhAr0YkPEy0noY/qnoDDL2evXiKrerM/HMV3B1l3g9DiDXwCzjhgbNrFmzj2cU
RUj/PnVm9TCbvecbECnJSNKtphMZYPAsBTDaA59P4xp8uWwdigcoX4YAQndkqvEijse0DqTnjTWI
1HMWqLF4lbd9ZSUUqKD40eKNbfhijnaHVE8wfpvKcYucrFk+94PzimL4RRNNPrZWXwYNQn4FZPtA
CONtr/jGanK32dVhzba498WLZsj2h/bqy8jBctnsNWcEb26tY/xTT2MXN9wa7plp/qGLCxkP4Vun
NtjMZ59z+hC2ZO0iz3Rxu3ZoW42aQ+fHW6cvwwPBxNQMcx7CM+EhEbQ8Hl1LfL48SNU87n2+u7d4
XeFnTYAxliVLIdYSOcsz+MtTIY7XdeD8uwNUnFRTbyBK9k1zk4/1GoXc/NaJ7ndLgaK83InKD/YV
fDcKSGI0AxkBIWUTdSOv77sEqhpmZIQAzzjuiPHk1XWYCl9GDZYTdMLMHa1JluIxGKvPUFR77qnO
p1UrIp0prC2cvbbDWHrX7o/NwhZIeKHSrBZ2BSQ+oVcly30ZKQiZBnfd5etTzxju25n/aoTpomxF
u199HIQhxPLvRWkduoUuVBWQNZlIbILOOFpJHsZrYRuHueLP4Zx5kbsA5HfZChR+IgMIs3mwC8jq
IBqu05TUufujzNpf17W9r9Y7C3PyogMdOnAW5Vpbh3wmUOmaJqqBWqi+XLpRlJmAjoWFqQJ/wfjF
sql4HsqBaVzw44ODL6MFi3LsBWSCcVDJrdSoXsPmF/F0nC8Kc5XRgbZZoiYcgmTwsKaJR4jARDyo
1xgE4CmQxqfrpl9ycGrYLmTKsLQdz85I+Z+EowvzHx/j8Ijz75W1Q9znzRCz0xbmoRXs5HAwiXfO
yauhpuh2zxPdYmZYmpGo5kt2b8c06g5klym49MddmTPcqyoS1BZ/7kqi8W1FJzJ60C3HXSINi2Kb
3wevAH4KJHRV94nrGLcVBvsfCCHtwVYu0AEX1s+uNN62+tqm9xj/ztNKZvIAslkIr5BxiQPoGOAo
o0sIKjYKGTk4Maj3QXoRD5F90D2vEA081H3gJfYY5J/wuEcSd610lzaF38k8fRbUmYDZsfGqXi0J
6ceTUeK4tOhA/Qr6SRRFSjPl5QJ4bCBFzHO/JM63ikSoQ3MSkDZCKNJNxF3o376JCXQWuhS1akjS
bj4CG09tB2HQsSnk4Wby0w3ZGTJYmpyOyq4kP++pgdIWiiF1+IlqMfjp0K+txvdUXy+5eunMw2Q5
aB0Qs6Vrj7W/nY3V01xvVEdkX3Jt4nR26IWI4p3ob4YZ1xufPYcgnxkLI8mXMJ1E8Jlv+akHaQHg
geegGO8X5v6hXnPdRiLDDtvVrGtcrgAHtAiYs8PHstItvcJ1ZKShCUFzXrto2srHBE+vkTc1SVHd
W+N0O09fLsd5VSeS88M5zM7oBaIjLxIXypNY/hKCb4UFkgNnhhqkrnRXYQsy7nAKy5qPFnqCsFFR
RTPpqmNdj/wwoUz5z+XRKMKwTOdnzU1OTBtR0nLazya4hhfUoNLA+uFZOgoV1YRJMaDoV8jrmLC5
oQP7vgXS2cxJrM2OAxyEDeall0eiSN74Mv4QzMyUsN22s9L5vs3T0ehyHgWGmUJV5uAH6z89Kshr
hgtKaYr84FkB8DA6oWnVREphocDzBCSHMZGQLovpBr3a6bXHO8iyPF0e334m/W9qwidSZDCgRwj1
1j3uBMtLi4ROJSrcg6AqRO0Mbwh4skaZ6+W+FDGOSGGidlucLjxY3ihKcN5MAlVTznUU3b4MTxQG
5GJFOKDcGfihqHWbE6AkiQV5o+sO2TI8kUy83eYBpegVMGNROxtVFNS6olzFMsjoxGJYrXWAImNq
GfMExUH/aRTsFay959UZY9aM92NmGBqbVnW2G9u7g0aQja03LGuYgubxgBzFzTTbOGtk231ftZ9R
1+TGNmuSy4uuCDcyRLGrwIlZB0OYtiY5eAIK4xCZa6Jis6D9cbkLhZPI0MS23bYp8LDNZJYbuWET
F+Ts1qCM0QXnvwn1D7xERiU6IR3FrqaV5k2X5mSNWzdE+QtLeAGiUsrTbsoP9TbC+Ogh4OaPywNT
zZ3k/WZvs8klGFg+QsWERxt02fpBRx+ial12/capoXoGMyAZ6Dx+sPmFoeLs8perwqYMSaw2lGq5
Fhov8JpyblM8ga3J/2d0YVBe8nXXMMU+IIMSqcenpp3QEWt/jRQVE+HttjzPxQ+D6LSDFHlOXwYl
Wl7r+sTE8jdFGURIsxuvtR9ALRFFXDEKxtn9UEBqkwd+NCyQDdYixhWeKqMUKcREs6CaYGssTOmO
UMtoatRfJv48jM9ldby8WorALKMU+1mEgQmZi3Sj0yO0Ic+Ok71dblrhmzIysS1ygMm2ESPIsa2Q
pOlBOzfMEHz9drkD1fpL54DFXr2aOejA7781/pqsWXk7MWicjG8V/3q5D9UgpMO/EVZ8WzvMT225
92wQj60xncymj6GLqDlDq7qQXN3rVyyvgy4mnP9MM0+oMZ+4/1JA7/vyIBTuLvMAjmVpg+5VhGnY
mLFbrEfiLPe06zUDUNmQtLmv1G5ZC8l7gIMN0I1YkZX/ufzhihWW8YhtD9ImH1S16YQtF8IV8eD/
ImFxw1Y8QoPH+XIviu+X8Ydr4wRmO2B6+v6Xi3Oxh3h7uWXF0spgQ8c2KaYdLfs14KZlnC0vInzy
jZ/XNb93+243nxmoLEWN6XGMDIVc1ckA9T4f2gc2cw2BtsJ0ZGRgEY6UI2mD+NDfr3aaA4FIF83n
K0KcDANkTuXXjkDba8V+rqFxs5UGhGFMvCi2d64FCm3IkWpsVHVRlfGAZgURu0CEmCu7u206NyaD
fTQ91C6N/IUVFpSmmxsKNjt4exz2II0e+N1odd8xZB1rvmrAkqeD8RqUBC2+QeyX/HG1AG/2jO1k
z0EQDVvfRAZko6OOU92Tkcq0pY1+njjrON7Q0jUDy0PwueSatVN5puTzeQ1WjJKghlnYzR0HAWRg
0wfHs44bpDqghJpetnDV8UuGB65VF3Keo7DcbEDJivqdxbGjxtzreJyXjY3J5nSxvxkJqaY7d+t1
BJeqU4yMFqy7etpIhQEat93dLthQgCkOit1rMoC6QIdDUSRiZW7AxTJ9f2pwzOv6G9sGp+L6J/e+
rPSRIbHci7NVPV6eSIUfy6DAEprcWRPOOPGxL31w65OzT1xNlFOYtUwQSIi9IAmEQazto5UNEQOP
HlYi6rLDUgAdZmn2e9VkSfu970wrKzuc9/yi+VlvzafVLA94Z4sYne/8rv7UGeSfDcyzmnH9Bbh9
cPaXGQMHscxuEe6HPzYVdyhOejCyNYibBq/3Hp4Qv07tPN4B2C3izJ53hZUZOkHuVh+MOWjj2iDg
xiqpl7YGlM0hd+gC0Dr3dQJJgmGMgATtY256/tN1ayyFlyIUPbc3fK6o/JPIcIJwuuexBcHcde1L
wWQq/LJYqImDPcVoRtt5cdaFx5NDby53oIhWMtDQ9vzG62sssN2V0UDaaNWJ3SpMVMYSep2zluuA
MDJO1VdSMzeGJvjvahnihvCfIMJ/dL3t8+VRqLYamXAQnEHl7EJPO109kxx7Z3USfx6dwwJK5ANI
uKqb1VmgMG/7LB5p+zY3XZ4Ga0ge/LnkSQ6ReghIV9t1+WUZkUgH0wUrMGa1dPIXlnmAi4Y6bhRF
WJHhiNQrndbnMAlOkNLhy3o7b+XzAMzx5blUWISs5AtyxNyDxjpMejI+k2Z69HtdRFQ1vf//7vC0
2VttTwxcGSijyFCQ4RhvMxfz98sfrtgf/6Ln3rU+LS2o0ltvZ+Jo7kavvReCPaHY9BY1Ao/+ZuqK
AlSjkHzeoVNn4xKE81kQZJ/NpTZfMge3xcujUJxfZZRhQS3HoA5GMdriUztWZ9vn30mRfa7MSnvF
3sPHB1H279X73VQRIw9W1ncYwjR7nwkV9UO19Xg9mLwlaSmUO1jbitiuRgQF3xhQy26IEw8hjXF5
lIo5lIGGkBsaQDCND4CK93dB58QV25frmt7j0bux5RWqzcIBTZfCPPTtcmZWrnnvVLieuVveu6bd
JpidqkDTYQB8yXQs+h8mebv82aq2pYvFYlacTFYDzXZnIBFAjPRmKpbtGVI9uop4VRf7/+8+3+fM
h4oNPj9bURGL+u9n08xerCz857ohSO5t+oXjgEJ0Z21yX93Z+r5V1pPPr+OL9mXkoMMLu4DIz56f
897a3Hxb++Fw+csVoUOGDEJYntsTx5dnXR0bhQkKwsZ5sbv8FrSxB6Df/lzuR7UC0nY+uG2Tr1z4
CIBQDYwrkuHM4rcewZmh66r0ci+7yXzg3TJQsK+zDOQj3E/NPiY5n25Jk31ls0EP26aDPn48EiJD
Ak0jbFAD3fsArdmfHEAzzlNJjbhu2JBcHsXHIYLISMB2LsGr0WCu5gC80U6zQmcUcNHrGpc8mbl4
6zNaNO74QzIAvjgZpg4f9PHBh8h4vrrwp261UY9SNvUYsa085mUzRX1THMDYdSpcdi9GLMblkXy8
2ERG7W1DGyzAvKHoLu/BZ1abiWsC8LziOFev5vFyJ6rVljxbCL64zN3LRR03IlB9AGNUjneZy62r
huD8Oy7hhQ8oOh9VdsuaO6An6kRkeF4ejTk0mYEx0dGeqxZG2rjJmtsjA9wmLXYRL8ePbLIm7Tzf
Zr5rR15dxywfdMc01aAkV3dtWg0TRbmTPfPEcBgKOExvPkBigcb2MH2+PHWKyzqRGf8Mb94MPJOg
QrE5reW5WZ86akWmk47zkQTPdZlUxiu1dTzKHwdKIqP5jKyt/L7fUEbazHj8hywkDdbDBkAw6L0O
81oUGu9XWJyM6qvmvvS8GdPXts5D12yo75xizy80uRRFcJExfIvPOrggpq1tyRL1IV+fKGl1lZyq
j99t4v1GO9qtxwQMumizW4OaUM/lfxi7LsVJZOY/m5S0sN0CH48LwJY7DxR6M9vknWdXXAXwIDKW
byFWPxrIxaQVypSRE7TLaHZ1XEyq6ZH9ncwm3tngh83UnCfT/93l3Y1B2NfLPqFqXnJzV9QQB9yD
lSuGSITuAVJreWdorkeKICLj+PwyKOwOSjVpk1XYmioaWUXx6mf0jDT8fbb2X/kaaMKuykqljN9s
BtYyQG8nXf0B2Pvpt+3rNN4VkyRD9/rOyC1u4CoWNt6XGqmvyOw6sMqv4stVqyBD9wYvWKqV49uX
ybxd23CKnLo5cpPpLjGKUPQfAkDDJcIOMAI+gBTHXevqfvMmB8n4dTlsTT5GJnLLmly2YiVkQJ/w
Nxvin1j1CRTSYRV84tTQuJpqHPsKvQsWNgctb1ZZ2MCzPO5dEYf2Wy1+BP3RqXU0g38TD/89EkJG
79+dtLkfDtxeUaAcr+uhojEK5Zd4A79/vBdhtXlqjvGuY0GTEDxfGl9RzZrk6BMD/t4oEUX6qgri
uifQLKJM07gi50N8yc/ZOvmjCCx4B2gUwrjfXMBniq1KeB+un2k9lvc5R4UISrMhZBeaS1QXlTgF
K11S0w+zWxSAs6iwOi2LsMqppD0fAuNArjVIneTu+DYxY4k6MFjXofZoqXgbJzL2b9sqQwjbxBUr
24WH8LS45oeBNZ/HHO84oomrENWJJT1mhXvVpZfIWD+2NGReJ3QZkslLnX5xz0vhTlGeEx0e5+Ms
M5Exfx3qzC0/REYlcJq0J/W5GDeot8xr1OR15DZERCVELrgVaC7bCsOUOQfDyXXbfkHs6LOdNH/1
rjwfyXC/PgOBOWrxgI+wIa8SRk7/RBE1TPvLqj0uK6xMhvsZbFd5a/ddYezB1bJ92Yric23NueY4
rmpfjhXApfFhRAbK37YmCoPyZST193bsr9vVZIzfzDuH1w68hK/ha1kPXxxXp2Sm+nQpJNCsXfq+
3lOA2xiJit9U021QivTylqY40svoPRSyDENno/XGcqNiFd/ybTs6Vnii1aiZG9UApB0/N/vADTus
LRKlX3zePFe8Plt4b7k8AkXzMmwvbBbsvxTmKcSzW/lROWAHmHSpS1XrUubN4RMgehQfjxL5V6Or
YnPD2b2zk8sfr5h+GbU3sy0PjB7Nt97aRpPT3zKHfK/W+atBddReisDwHybBCkB362/2FUV2ePCk
XxmSBJe/X3FylLF5QeX1Nh4GkJjMGI0mtJtn3q29TH9GvGJFXtM1iecZmtlSLYbkxXkG1sswR0wd
J0B12ZIdN9Y+s0ELtFBUpRMZpld4LDOsHadl3+8cFe5hJ3Vz7ncePKRGteRxqiWRfdqERClcDyHV
+w4M+IB3sMvroWA/JJ60XUNl3VpwfcWC7Iq00ZTfsRhvp89uZMVZZNoQQc3TWgdsV41Dcm1/GKgP
tCxyjHA8o+NJkGtlfPcD1QfHOxmW57N8HFGV+n4pgqS+9f5HHj+FB8rIPFwvGSM1PNDLD8JcD4Yd
pCHwmA4bD5fXRGG1MgTPbSAOlNMAAwGdU2vX8WjUkVmGmiVXnLX/A71bWWY7I5qne/bKpe2paryb
MVhfUJF1MLxe43yKtZZxeN0onHnCUQrk5GYM8vw3wK+/XZ4hVcZHpgfcmoAvI0EMr4ZfjVH/gwe0
29blT0FB7kef/iIbiBVYVsRV2ZnRXBHNeVs1JukwT4d8WYMa4WvMxNMCpXoRVppVVzUtuXhJ8m5j
ATbWsryz+zlZxaz5aNWBWcbhrc5sLMOK2cqpzQ4+HT9ZhffH8MW91SxTFLpGEfXz9GMpu8c56zSv
6io7k3y9DFaH9Pvll21gTzZ/surHMPwYZzCjzZobqcJTZJyeMNvCEvv1V5Tj17LqgNwa6cF32leN
ne3f+kFMkSF6G+uXkbMQ6+02NgAY9teaUOhYWHeMFvfEQ3JxI5/cwemirXA0lqCybhm+ZxZ+vbU8
y2+2MMpP4mgcvPvwaU14fPWOIkv2ts0ILXKGPobwHqoWgPk+a+ZsN9iP5mxfrHd3+aqq2MBFQI5G
GwXHnbMnuyv9CFQQSXtYT+118Ekiw/g6N5jxlFO5Rye48TCCItDlFlW3ahm0NwMPUWd55x+3h/W8
s81A6jnxD/bDcLBTluj5gBROLzP35SGZ52b1yRECg63xrdSBDFTbukza10xuafm8yI7Ww5A4uOGD
0Yi+Zv+Ps+tYjlxXll/ECAI0ILe03S2NzMiM2TDGgt77r3/Jczc6OELjhRbaaEE0TBUKVVmZt2YA
ih4CbfPyAtltFQ+MpD3SFiV7851UY1IkLLae9mg+GzcOv+w/NUjnuo5PgzzkT8AupbavJAKRrJwI
0EMhKQfdWMdApQPNiIfqMQ1+md6K/aFBcb/cqNI3kutexOMRo8ya2p5ZnBSpl08hmmS8drxdlROR
hC0iFK9C3qbuU5y19Kzds6iLC3/2zac5xDyixG9OCrOUjXNM8I1ZgkchsVu+lOflkj7AKm8Kv7m1
Qv1YL4zjKsaRuGQRlAfBvKlpSAlSaHJB3/iQv1QqtRPZlh//fzODGVjSraLZGOctdMXAD5tT1Q0p
eZaIiLu9WqyK1rsV14bfniv4LM1+HCLjkt7oJ+Ob8eT4f8uw9qeTimlQ5mOocN8bbtFMaOy2wWfF
Px98VlWc3A7R6puRBT8/nfaH6zsvuYdF1r4NbWQWAe9YvKcvRm56CP0CDem+yvrBJhWjkXQ6wm1P
+WIAjtmw+H/vCGT7koD59evB1ZaGSag9qLiUJYkyEVOHhl63WLc+idt+8Xq98NP9Vwe1v55+a+ZI
Q0TO/1xfOZlbExF1qMLmGRLTbgxUaY/nauaZEBPjF/ub3XrVV+OR+PmJf9UWz1TcnhLzEUFzoA7Z
aWfpSZyVhWfaL0v1OEyqcqzsVhBhc03OSjDmYOmS785LhqzixQj2E1gca+bNF/5Ag/kPD1SuU7p8
QiRQjqTrwJbkwrWBuTF7TZ/3gHgdiBW97hcw1cMZYg5B7ScKM5ZY8T9n842DMDq+TMPouDFBu3SD
C6dfqmfAJz6h49TL6H53vNMUR0O2UYebfTOWDU0kewABGoj8dF/D/bqf1tFLm1N9cu6NsHpia0xa
L1XkxCS4cPuf/78Zr1yXaR5XzK37259BtheY30jcnZsoD9UEnxIPK+LuSOZ0bVoXSdzn+fOUZ1/o
oKq+yNZL8A9oJEaGe8LRs0333DDtCb7HT9ztQ/0itoilc7u6WEYQ7Me7C6x8eR4okjG9ojol+e0i
bZ+7FyBTArNtXGbJzZL/cUz6MIBi5/pR+qdB8Z2AWUTUDQ3EfNuW4PPky9hH2v6LQBZCX1fP3DOU
AG41/iPbLhBwRath7w2NfkELznndS18vY6d5cEmGsO60aXlUtffN/KSjx3lyLyb4hXTeQ1/+ezYu
EOGBBDk4ACmUv7kRj8YctpAF2Fw/7/09uST0Zda+p7gT9vnF3b92zV3VEih4crAq/DRAxd2SP0Ca
u80SXp+6JLgS+QPHPlv2aWqbc7F830vdm+ZnbjthM/29/n3Zxh3/f2M0ekrWbehhpHp5GfN7J7k0
KkmufwLN93ZNiEbGipF2X21E2Gg9yLtgG+86JwCJqDcNUVauSLt/abT6LquAxUWnvnFiyeoN+Od0
V+73ZluGYJnyZnbWm/NCnrXmbMJlFe6dtZxHzjx8rfuYkLEtwgZd8D6zxTbcuK3vM9AG6c1Llv5Y
lLqFso0Ugpk6BY+Egax9jKPo4UBR2zr34GCo9OD6TsoSraKgcAlZXK2geGEMYXtGl/1N49tnen88
ZfLH/JOqUV1COmyLuEGItSa5u+XY1q3zORLFeferWc/ZAsNxP1nlo9G+kvRSJF9SCkKR29w5p0Y8
oM0JmHvuPC2qQPp9X2yJ4MLdWsdsM1MnHscT3R6KXRFhSCI1S8QUNoz10FXJnBhVYX8LSdA+HT1G
JtYSdNFRGmrP1/dMNoMjIH1jfTh0wLikIz9xsOXoZe6vKuYF2ZePY/jmy6XObHQPDxyUnKCN6J61
XClFceS9/2vWlggltBwtsTTD6k9ZXj46Vu2nVZV7CbUe3b2K3WEM+j7/NnIrYEg9+elSp4roRXLE
LfeY7ZtZreCb60F/z0/wE/qlfiYBYs0w8xsw3oKFWJ37ed9aLVeIXZCgqeymbaZ4NPGmzZC7qkEV
Tklopa6i+UM6GcEj0ElzdafCGHXm6WER5k/9T+d5CGjjcb8IlhtwOn7smAkVjK7UnMHITH5Kq++J
dWsOX65/V5I2tURYoZ6n1WJW7XAqaeoGq00fqJtdLI1/zWfb8KpUj8cs80Ed6NdOqbgSJck/S0QX
6kRvi3LCdPQLBUKl+F75qE+ezdvt1CniGcn+i7hCMIMa1jRgiKyyvW4ffBBLBd3+mjCqSMzKRhBM
f5xAkEHMfjjVtEnDtu3DlRivk8n6oHBU+Lz3H4KWI3iBbW2hYGva/NQ6Pwm/5OOzaR2ErMxz3MIr
Offo8Pf6WZDNRwgkaE5WYo4YaqhJ2PKHyjXRereibhxdH0BmLyLY0DBHmtfGNsVASFYpyMFp2MVZ
bCFCAIXBmSLpCPWN64O9HxZZIo8gWlt2Dt2ZPk5XgILY43HFqS5q2UoJds8BjWmHvJqACaAnvrT3
fV9/tc2We6w0xw9OQDD5cgd345ruUwzm4aDY4iVBgYwo8iWyGQgvFX1BaUkf4blyzQl3tzvR4vsw
3Sytip5dsvwi7BDlTygLuViickOgqAc1eHvZoisScJK7UcQcJsWst9aCr+tdFkF1pi2J4g0q+92C
US9FzjRW4cuDFTnrs2aiSDWrxNQlD1xLRBfmZmP3RVdjT5FrQQouDSqADD3T28Mm4JHqIf1+jsAS
iQJrx57rrcbugkarTYD12xiYbK2TDsLLeblfXZVgluQYiWjDIq+roTCwWqtOfKe8yTTw9kD4Vk+c
4LoZH+v+TqjyH8HhzhqHBBpsccvOYNs7weDG6ilNhmAgP64PIdtywZqNFQ0tvbF1MLTGN7Qb1ykD
TVUpkn1cNDSoVbR61hTnAal1u8+9topXRCLXf7oszhUxe5AK7VqrJt0/ggF56w1I0SS/mf9tuDXC
9uVI5ysMQ+a8RexeWRh2vy1WF0NZeg2saPo+/+yC9hX8Q99Gv45VSXzJmRIhe7SrmNGgoSYuyGXt
Zm/KHra5DG28uBSLJgl/RezeivbGkQ8wD5TVoiqcT6V1GQKEn3EZ5yoKXsnGi+A9Bhlanh822BE9
sLrR03S0c08fo52xRI3gLXfByzizOV6bb6h8A733ZTUHhdHJ/JSI3EttLXX0DZIDXTiFOqQVksD4
TGIzqiI3UN1BshUS7K6ke9JNqUHipiKhATRyvXB4DtX9KXnlWiKKb7J7g/EBk8he14CdKzcoz6g9
QVUH2nuIOUDQduq3YPVB6Y2abdEoVk/ismzB5NOBTWmTwskbBbyUjf5e1Am23hvB3JkrWcNl9vgf
iB9LN4j5YXpHcZAEeYDnOXgGoRViRn2sfQNf0HV7kcxHZOirR9NInRklqam+2ewm6lFqZey2Tx9X
p1DZpOQwiJg/zbTMvDdxlS/+Eq63VcjDbUEZJ9Q1D+WiX4fIU5me3EQRQUiuSBH/t5daXw7lNMR5
8itzp3Bbc5/YWQieBG9Kt2BSJoUlEbyIBtT7Na3AxUNQNBrPQzyeliiFktOkmIhs4Y4Q6c2Demis
NusnLT/nzgvoTWn20iSKgyxbI+Pfn66IYZPN0bt4yU3N14zpMS3I6DE7q9Envj8P2wykjdvy8PpB
k01FcAguHUe0lYKk3iV4Qn9uOAXWX8V2c6zHO4GEiAFsrGLQpha3PGhH7naoS6A3XvG7Ze5SZOVz
e8fZkEXuYsubAxZZX9JgxKklPvnUxoYCaiSZgAj9G/utzo3VwOqMYOkxf4FsWrHPknUX0X5ua9At
Lcwunht6NqdHTdcDhgTq9V2V/e7Drbw5oNvszvrI7S7OF4iCwWUtIZ3d6PrHZQGQCPTDAwxM5wt+
OyB9czCeQbQXzolvjv4QWH9BKX2jBaOKSlziCUW0X6qv+s4ZBtNt95w4t2z7TtcHAD69IlU0YfxT
dn3nnIqoP80GDTrpE5xT1NwOnEn9dB6/dCQoXG9H5w4aMQP32Tij50DZCCDbIsHQp05La7vEvDSe
2eguYafJchRcAbJ7yhSsGm10gP1VWhcn+ZMTs2g/TXmQmpH5S7/totZXF81l51h4MbOsaQ6h+y42
2RAYFA3MBZruB8VEZIskXOtubbAp71kXUw45JnpbU1VxTFJDtkSIHzQ6K6cEajzWJs/5jm0PBr+4
FCvUU73ZB9rHa55WdBOfVK9zmccSMX/Q57VrbcNkkk9ojbIiNDX6pscrZMeLAPU41bV+LM47p9kQ
jH+xycAcxvuYaInXQUl7bEafbI03DKc0+VPzLx3ADWq6Yiob8HhVvPE2RVsv0IRGT93iz0F3Z/td
bI9Bc9lnwBqyCwvdx+IBvs38WqLSGEyIyz8aNYt8fnNbVHtnwnTz8yGCSk7mN/28+sO5vEw3+zeF
x5O8j0RIIE1yCiI7LKmFhCOEIlM/HX0tnP3c9vjs1cgl9GBRC1RkIhJAhSUCBZm7WaRNjgFxux3p
2paG9nnv/RIOyY62E839Tvd2VXlCYmgiXnACXQ30HbGMJprPpnHw2+yjnxY8xOICMz2QtI9nswls
jZ2BflFczxLnI6IDC3Nt6rXAr26Yce46556YWtyN1fP1bZdcPSIUMDM0sD/0+OWry0/m8JKOYETW
/A10VroqPyuJ90QYoKa7NG/BxREX+uyta32yQdi5N7/z7iWbt5sxLxQhgaRL1RLxgIbNera6OZ4p
1B8D1BbGW9MvwiSAk/ulPZLWtwGcKcPyRQWbkViNyNHXFdj6zKB2pC0uII6Rbd+kC1TUMq5wdZL9
FzGBrmma/aZhAGTrvaz4pY2Dh17i4Pr2S2xC1Owl0C6HMq1lRws4eBstNrZB8btlmy7c/Tpr9Dwv
bDtyl+J+Hatv6w5aorVxioiZ0/TA0AR/Gmi/f+y9IkICq7Tu7ATXD1Ac5d1eFmewdj5OeakycZmh
CCbeQQQsbehmR2hzbz2ICb3MlVZ5yVyfy5SnQadpnz+2J0JAMPVztxUGs9EV0/l437XZpNgTyVkS
0X+sJH3vaA7OksucKFtr7uvJUJ9qZqu4ayQHSkT9kXxaEpYmdpSPfet1o3beEv7j+sLIfr5w6TsW
KS1rRebDtezkZltZeuvQtoyyaVb13UjMWQT52Q0lIymwy2iOKB7zdZyCga/a3VbN7bkv7PVje/zP
nfgmnAD9WwmSXpxWcOTtv9iwksu8rjz62EIdm/Pm64PNUsLt3Y5SA7CBFWwTfm/qDwV1c4WW5Ptb
YerCCGXepFo1u3bUmM1PvTfB5d1/Tif79foEJMG9KWJuckZqwG4tK+q78+bblwKAR7+KM39JP6+h
hTjkY4hYU2TuWpekacwOI5nx0S5SxEt05LmU6e330zSmiL3hEBUEkyizcGjLb+mo3dLsFUkvHz48
KvAunsFTNBj5pdazz4UFLmMbcM+yZLGuo67cVwcfBcUrFMXGZXkpZ1PhLyWPA1ME63TWvBJia1YE
iY8krnpq+BSKRmdnozSgebN5O0l0byBgJslsFLspGA+c+htrQHzsuitaIcwJ3LT6bPgky9u/iq0/
3m//De0NEbszDimoFaoMHsTwnQsCbR8EBZ7Dg+ON+lEchyEieUilsYmDWTNKptQMk2wtzollgfOD
LRAnXUcVwkKCSTBEBdDWMQqnojgAc2RAitEjJx7rPDx6FNpY2RwqiaYNkTQs1ae5macUFsm0P6bV
QFi10p9Lo+CQczJJ4K6J4dUJmzybTUuYjWvpb8vueI7B+nAqrTlyy7U/NbRUtQK9HwKg6fnfbsgp
a7ewyMqiXkeGvyWW79jImfdTwNE0uZZQbc6XRtWa+f7NY4jpZMOZqj3XCYNg3Xdnj3NHV0WV77/9
DBHW1O5F47KB40Q2/Bcqw0+gT/rT9O3XIl9eXVbGNUVr0Dr/HjYVN4lk6UQ4E580nq8ZdpPUWVyX
9bmB6D3kNr/BNp7ToXzQeBcqDO79yMYQEU1pW4DLRzum55Q/qcagpa25cdnVUVlmXlKz2y3nX3to
w0HyIMj09ZQD7jQt1d1O9dtkGm+1VYdgXI307fWf9P4tbLiHa3hzf9m9WSBfDhdgTkmAvwtK53Ft
rmBnThQ3jOS0iOKoK7LL84oLHSx0zafdzGM9V1EwSDyrIWKfrApVmXzGz58M6GjZRRakWwfpUif3
KvbXKrog1yYoElZBUuif12K8ELKGPd+/2E7p11p9yddehSV7//4xREgUdzqr14fGBjuQfarzBkUq
LWA2+LhyoJ/7FGLzOcdzbNhO2p6c+GR+Ts3xx5Y5l6zv/vBN9whBR0Bicm9pspNdbB+KRg0RSdWY
RdsOHOEcRNo+bU794hrdfZGtXz90iESGtqSvjRUZIjsqrfWHTsjkUScNoa+LZd9cBRrs/TjIEGFU
rNrKsYWecuQ03Wkb3FM5J1/tUSU+IDmlIlGbZoC/F/pYNpjywCtacuNb76r4tSQpbiCM/21lQ4lb
1oSoUNT3C5Q6crfwiVb81Jz+ZoHuuV31jzRbz3vZA6K3PPA+jxxe+nSjYe02iry07HgKz8RDLxXC
Cphhkye/aYXTtg6LEbLBYv5ooG9fc0rL02qw+GucK46GxOM5gn/ZKTcabuHkaRsIHM2GfOmoA9oJ
ozYe525gAe0nFQupxJeJdG9mjeaTrMFYaLHmXnmA3ZP+da/bs2OzD1qS8GIsUuL2md3hYaRDVKFs
0Dc2tnFuEtVNLonHDRF2RSZ9c90eIwAMgIJ6DoJnxLQP5mzdlYUeT+54tnj7yTWWr3bagJukO6Nl
MqzJ8PO6NUu2TERmNVVTmzZrsYzl+qNe09Qzqhry5atGgsbtPvFxOV0fSWLSIi0cyncFhLhx9UJ+
58L6OYB60Fe7K1+uf15i0iJUa2flqk0rbtsd0bOXJ/MCgZyPiUUaIkBrdWqnqo5Ihbv7nWWyMxiH
Kq8yVPzVEmsVcVnQz6oL6AbZUFfs7g2nvZlX5qNPBDDrFrJ3msfJimbfNr6+VrLYWURpDXVnEqfF
fPQV9AQuGDd6x9P3m2X6xJfLNJpenl+y9TcEGT4WeoiccAtY37pKO15F+nQ7lEUEvK9PeXaBGHKk
mJXEJTAhlQSGLygmQHITL4LxTCw8cKlv4p2TBoXv2sGAYC8oAvQScsWRlp050T8U+WTj2ge2yuIP
w5TeGGCNVkzm8JnvPNdEpFiqNTnIQhDsMNoECVp3OlYG9pb/MPTuHmDB85SNUWvzsJiyz+68fuKu
oYhtJNMSkWPUNSbNTGGpTrq9mPnyuyfsSTEtScwvosVmYpFmpJgWaNe+rshXpjlB3MACu9mfUmqg
oXVE4F9ol8xcH64PKjkXIn6MgnXeHqFfGhE++I1bnl1zCBt0G29NqzgJEucmoscIyWemN7kdWehp
K2l2V+z5CY26367PQPZ5IaToOwtSIw1mAIWXF7duY32vw85UMfPLPi8EC8wYtaSdQSLItYe5+Vr3
k488V3D9t8tWXwgKUuhKJOAItiJ7m1ClyLy+vzet0R+11+sDyAIuEThGej1tyhG06n1AItsvkRr/
7fpjaKIPFRWRaY6QrVNxI8imI9j8DOUdzvcCqBE8ur2974dHAIQTr4eKZAysgaoUK7mYLWHZzGlZ
xwX6kVHf6kvo5gDyLOk/XdF97Vl7tt1S4AgV3kYyKRFsg99fQM0HxRCzMNsbe9W/64ne+vWcFzfu
1qgUy2XDCGuX8Kwjrk2O2gXxlhodytupn87t8lNxEg5P/47TFDE3LAOPG2RYcE93phn3BEjwpnc/
V5CRCca8Tzyr4cNp7ksghrcDTV+T1GNFWSncgGSCIjKnbc255inI91MEakXxF2yKkK9BMmi0e0UX
i8RWRSIuYuxd220Ywty3m8qqH7UlA63Ux3RqDRGf4xRpUQwNPo+L7bJn5e3e5D9dyhWRh2yBjlm9
yUCwstsXK8Hneyv3ttw4N/uXeZy8afl9/QjIlkfwlO2hgdvaoPAr0ZWe/VpH6CAonlSyTwte0sjT
di+hZROlxfbkmOudYbhnoys+X//lsreACLwpBmPUiVYxsN6N5yLMvtPFP+ChxB9BTO8NuqcSiz0W
4z0zEQKlOW+aBRzuLEr6FpwbWvKF1Ztih2WrJNi4YUNfakwwi9IeAZ5vfHe+311LcZlIgDBY4X8f
oGbR08Xg+OlrlMR1kEYG99wXFtdhHRc/dUUZRrJAItwGWkX12OaYBGn6n62z/WSaiv5Rts0ixKY3
7FQrTHx7f8pe0fAKTWAzi9twB20Hvel+qojEJReISKZlG5u5rATjmMVTt3zuAZQFtaUPAUTPQkri
+qGVLZRgz3S2pn2cj4WyTol9XrZfH/vuMd4bP7GYGcscDdusz4h8C/T3Z93X65+WboBgx2xtGtwO
+M143KTP/bmOnIf1czH59Z0FNFX+SbUDkledCIxxrMbokKPAWS0HH1Uh34GqJbeqgLrhgPyzpt+b
Rq+wDNlggk23ZcezScNg3G7CzqnCnro301j4i7FHOkBju7WdiKXq6JIFXSJ+pgL+jeK6RVBtlz8T
FNR/6lBF8smYQq93CXXDDOy6vxmX4aFdhtu6Hc5OZ3/qylVho7J9FCE2vIdOFdsXBMW9x9CedZS0
kuAX8CL/v4qWdCDn34ex3NHmv9UYCD3P4F07HpT8ZfRsD6DIE49UnEgSWxJBNsRAT9PcYpjVzABY
/EJVUCfJ0RCxNBB86krdmRB2tetTUvbgj578kmldOPMJFBxb3ni6gyTums8qzVDZZATHUJt8TsZm
xjtvLR8gfh3tifLoHSHwO9eXCK4pjbaqe4L5QLw55jfkxMLidgk4aGHVUEhJpCKyb41LbUxocUD8
7YzfeaKB7Nn9MRskh4bLpPByElyVIYJraA4RyaY6UvWcgpiwwG1pVyDDhGgoyign04KvbqjPd9sH
nsFbKvAjac3wsmw0gG8PR8t9TdzxNtuV2FbZ4gp+ZGIOdHntFXUNp34FD8sQVy5GI1nVY2jUXWhj
6SChAMsL6MKeR2r92o3ODICI3cPrHlp2doQQgoMNyuU5DIFCcO9k8DYNmqXrzte/fljtO6dHBOvU
gzlogP4h49lbQYYi0jY5XlV+JvWrxUIgQr3r40juXxGxU+19zlgNC0gq7Y82J1C0qiH4ZYOLpST+
NC9/ro9zWNR78znGf3NVkjwnCQcGLKrX0QK7CbgUzZaBM8OFO/7YEIeNvBmiY+Mw8R1J4pJYAc/4
A3S1seGd4tUkm8Hx/zefd+uqtBYL2U+LavddNp2r0fGX2VAE1hJL/ucGe/N56Nksa+dWcH/FcuYa
ZEf3BhmI7nHoVKJrsiGEkGI2rGLcM8ygBS7AGyfTb9o8SksnWplSglfixv8Jid/MA7x8AOYvGIQW
8xnlAmhBautzPhjelKBtfi8ivWc/kywNr++6zFAET7BbnO5mggrnPA9ZoI/O950fipc2KnJdYaLg
iYLI1i9TdH082fwEs2cktbllH9dUmeTenJjROJEGkMDtjjMLTUYbJGuWr2yiigfdP2yD75iOSNBV
QnqUcxPVF+iNhf2Q3WlD5mms/5vM5aeyL05Lvj5o/XjZDRIYbvUMBJvfpfqJ68P3bOpvLXeAmgEN
M07uJmx0z8ozncFYfX1FZJGHSPK1b9bQpAMMr9b/mtaMMvchjm0lIMj9wkHEYFde2f5yl4h2J6d0
FaGk5DSL3F8Z0FHEoNj4irC7Nk9unRZEfGmJPo1SJS0nndox+JvTvGW2Xgw78ltDdh4D55Ijb4rn
XBdM3ePBLKNGoskgPLrgX5ZmSG132rDN4MP//t32ySmLjUfw/0BXB90TKsyy5N4SwXtbnWq2nmIc
K98Ch+7fE1qrumOP3/reURU8jOUsmb11WK5koIG1FTM6YtcXcKo9XT9qsj0/woE329FbWlpaOjJn
5p4Pj7ZurhABc81Tkus87qoM/bfXB5LVnkTgXkodtENAIOLIZVfxSCDjCdHTprYARpxsP+fZc2IA
NZ2sc2Bkug9eEJU5HZ7rvUUUPMzQaKW5JkhztpAhe5p3+hOt/nroOlkX9Fr9bABxcF6bNgW3nIV+
LnuuYnCiKflIj8367/hUhOCh4QkYFgZ0qnYDLlp0Zhztpcbj0SbW+5ryHL7vSKkIwbN5M3NwFgB8
TpBnnVK05q9L7XG9/F1Z7ugRaLQXmf6Zo0Z6fVPfP/lUxOLNbV27Y4eJbY39PSVPc8tV/KCyyQh+
wurraTMy5IxnINq6RI/WQosIA72d0Z6nhMSZ3YbdWCvSq7LhBF8BsFBVkgozaSr6vFGLnHrNmXzA
Nskp1asirsy2O5n7Auhkq9SklNA6URGXBnlsOkDGCRHWOkRT59yUaRK4vfl564vPxMqeMjC5O1ly
oZPzcn3PJC94VPX+bfLlmDrVANaoaG7pGbXy2ErTb1lSfO0W95K0VTTay5kUS6zXm18V1u2Q99EI
4rEGJO2Kq+b9GIOKiDRcAG4BjChKjSutPG3ffF6x0EmTy6A3n/HGi9t5UFz377tQKkLTFloYsz5j
vrQbPbPTYrtP/FTrFfkI2VQE5zKapE6yEW+5HM6Z9xvKD3rtz1UXdDVa/TdIQS4uU5RoJXca/Q/8
jCVtm/R4ns4RP9VBZ4OXrfFnb+hAkHDkP0x2KWPyW3FWjkm847lETJmdGgsdofETVdZUXbKWAnEz
zP6WZqGVTAHr0e/P5tei0T9lJVO1IkvexxAN/PcRBfvO3hUl1hT60v48a7dAM/lJC1Llsr5pkwxM
OVDDmp3Q3EgwQ4R4JvOj0++PdsX8Yh5id3GfZ0NXELq+/6SjIiptz/OsAzoGOYGtPs9ZMNbpeW7+
mi71QFp1faklrlSEprm4idlyWMRU5be6rZ1MFDavf1piACIwzZqdPZ9dvKur1vpqUwPTsBLPSccP
gfaoSOEFmHOVTz2+b4PeeO/I82a5Aas6FXxV4ptFeFk67LNur7jXxq5EoDAj4bO5r+Uhe1xNSYzE
hT/zfvUbpituA9mKCU8gyD9NPC/xdDTS/W9ZL4GZpK+LpkpFSIJg6gg+o5lJbdscUMFDYB56esPo
zY15Y/AVxSs9pFN7Hmqr88al8oce1FbU9dbJND0QicTXD4XEbYkINIPpmkHwM6KN7xebsYuzQlhi
Nx/wwvy2gDbNM/rxx/WxJMspgs1WIJhYm2G6hLg8TKxyQxMGVHGMjqiyLpICERVhZmum8abv4Klq
kIiCsK6JWXJzSArU4byEXN1m+37ETEXAmT4kprZpWLgCcuVeB+x/a+vcQ+fUfVX1LwlNf6UT87JK
+wSbCww7v+8cdkpAtavrLi4e87y0qpyoxDOJADWy7ZBqzPBQzCfjQc9LOwRb3OtEk8xnetp6SWLU
5+ubKBvqcFxvXgqm7mykMrDA87Jq36i15L7j0t0bstZ4zCcdnFzpphTxkITMYo9rSd0ZfUSOhdx7
ewb5aOQEywOYAjxg106lbz1/aFJi7r3qtaF0HDSTZISfof52O9QJ1JX30pvX5FPN6PCx5w8VoXf1
UpobtEARYNbUuNfdST/XAMxHZbPUPvrwmtOor65voCHPKyYGU9+GyTMTw/1zfapSCxGeekmy2W5z
5HWmvP052ISd89qJJs7P48yCTDNfk/ZAmwxr6bnTTj17oOgYaJ4U40tiCRGm5zS97WQzLvVx2s9N
k9ybe3dquuYBmR0fT4lbUtlxkVG/bZuX62NKLlVRndVdSmOF6hZupnkIO2t6tOzl9fqnJT7tvzi9
Ns+bGeaQuNrf3W4DNtsnZ3UUn5c8l6kIxuuMukTzNXzmyPAQrekWLtr2qZ2zO24V98YEprqsfLKz
7rfLFuweD67PS+LeRKBebpBscSmuvrzrglR37qAwdkotCkYIUxHqSK4eEZe3mdk4bSTHrqR5Dl7F
tfbqMdWhalHwE2jMM78yDfNEdxXNtMR1iSg9E7gQUreYkwXEjzZRb67vICwwLIVvb4pXhsy8RKa3
mU5lP4JDJUrt5MmetwvXScR16wcaL4N5LH6gwyc4QPJjbsfZkIcuVeGrZAt6ONE3rpmCSkPHYxlX
kgtGoNL1NWQ3OgoZn6WOp8V6zvZcEQrLjr3gRPpqT9diwrHUEvJn6qkTdngdf4eS4vz5+gGUjSDE
XunSDUnaIVmjwSeW+xyiav93rYvT9c9LgkmR9c2dtB791Agmc66FJolM+jyteGSw386RXBsaXzcV
jzXJTMR+vbUq5n5PkVOALtsQsK580qr8Z5oalsKQZAMc5+HNvqO1wijKI/HI+Od5G7x1BvB53RRX
lsR5ilRv2W42eb3gwJpgRkyh8MoMxa0re8WKrG5gyABcu8ancxStLv+TKkXKVPuB9JEVcx9dVSeC
CnWrmIqkhYyK5G7OrJd6iQsI4BsoVTjgk6wRU6yg4XNXb7/0PywfMhNnpdqMbO2O/7/ZGcZ2HSTT
GA8U7bcOlG0GgAfanyZmp110DwwdTBGWyUYSbF/rwIZnZRipHT+x+qINqleX7HAJlk5XrmlkwgXn
ItvsbxYNU1Ldd5qheDXKfrhg527xf8x92XLcSJbsr7TVO2qwRACBsel+wJIrmVyUEkm9hHFTBPYt
gADw9dfBrp5m5a1Uzuhp2tpkJTEJJBDbOX78uKPB1MnxxR3fihv3uYU65s+X+LlvfpJdJehsMUDC
wWAr4QQir9vAYZIAPh8uJE9n7nDKN/W553ZNjbgCpqv7ac6vsgxWT8ml/qNzZ8kpn5Q1sm6sj5Jf
C+lGBof5gBnkDsQXK4YqKpZiyvpg5o6OHAlfZOjL2pG06m/DNF5qaD9zaJ4STocE4ji6xzNSaT3p
itwZho60iZTHIau5vWg5c+bwOmWekt5wfWIuVScttoNbIqd3IUOd7Zp2WpX1BB0VV69+aWacCsN1
2dyzlGPOjWRGh3HM6rscgl0/v/iZCX2qCOchJqtzGxcvxy9O/57LL7923dMV7ruycA1cdxCHjNxy
UOl/fuFzs/hkhTegdbDWQ0rSGWB/c56XoTHL/IaXLrlwizPR5Knba1vrfpwWBoEz0jGWU2JeDUPm
x06biMAgVfH1549yDtQmJ2sem63hJB12K+dGx3O0WEx69wLsIAcsWijxXdzazxSP7VMmqpGYLU88
3Cndttv0EeZykKMGs2NhckL/JchW2OEfTVR28vV869eBp4PuQvByZoqd8lMbgl4Kai73RvaU3g7p
hUjl3HWXPeDTcTW2Rt6QCdk2m20WVlNrbh10Lf/abnnKSEVLrO6Za1Lwz+gmcaoVU8k602N8YeyX
+foXIPWpnltRdaQcJgc9ZsG0aPIFTThu/HgxKshuLknxndmmTuXcyqotkBbJhdZTbFWbbnRe9EHu
zW+6KcK6nyKf+hckDM/d62TFk7QpadXiXiT74TlzNE98mxZ1JLrrho+xl11IMs8N+8kGUBVUTgod
P8jy83DMdQumGb+EyJ3ZXZyT830estmoMuRDMKe6MfkkYUoEbSdqPV0Y9nNv6WTJz3LQqQM+wQrt
hQ+5mL8N2ghhV7waBYF1tHslU/uuGcvVxM1tM/jvc9GGzFYx2l5jGINe2WYeWU19mxeFjH7+pc58
p1NualY6SWXXPkV2kQc1RScnb5pHNtbYAwQJaVZ3YQ6V/J/f7dyud8rwpJPfmh7AI8z8XlyjILSC
NfA9ynVuwGBtU1hBvb4k7HMuKLGXgf60SaiEsTKt/1D2MR7QgRjStb6Cg87qssXtudLPKckzS2gp
UwIhCYjw1yHP+Qr8oDC3ybNjNA+zaUPGy3tlfQaW4PQd3OObrPbvvTZ97qT6MtfZtZ7yuMnaS7vL
Ml//Ync5JYQONnFQ7lqULZp6iqBPBnBMfTNGHmTldGCgaWLOgUwoQ7vUb87M3n4+uGfir1OOaG/I
rhuWTLthDTwxX735vrXqqOn3o30hsjhXfv444z4NaQ09mdmE8Q6YK+K1qNyjaTdxajNIFdWxhhNF
UlRRarE9cZMLK+RM/v0hCPrplmQuJ89cwJ+Kueq9pO09GpIhnkHF6+z3w7UFe6uV4zrXplt7tz9/
lWe2olPqZyphlQVqAirAHXnpMnWE1do3uA5tfu3yy2bw6ZFQMm9sJbERNajpxDYxStB5WzdmI9Sm
fn6LMzv1x2r5dAuSKadTS9m3LKfsamw6aP/47BIgd+7qS/T26erTPJZJai07qZNBGFvSKc6T8pLb
5pmJ/AECfLp6Y46iIiWujlskQTXMZgAvqyBVKkU3MN8N7qU2vHPPsfz7pztN+SjgJodzE42/sa6O
ZLikhnjuyicnclMAbPUSBF5oY/eu5tHr9z6Rw4XRPbePf2y5n744FC0IUwphMgSC/EcSJ5As43v4
+kKgLbJic2M72xzl9ujns+ncejg5mqFeM8p8UYop/dLYdr6hQ8qpjOFAxy480rlbnBzOgjCnLlOw
k8EfhslunZIdGriOyCetC6vuzLQ6JXHSTOB/PjaSiZrww0se09S8wrF+mzl5bLjGpT3yzP5/ysUs
st70+hZZElmPH3mFXCVrb41R2V/yATozu06Jl9LQHuT7l+QFWsEeejGxHer8wkicScFOfU0t1JfK
YcEqMuTvbc6Ql2T6mnfFNWHdhfzhzGifMi05BK0cMKsBROr0AP2j2BXWkeSXpMjOXf5kXRdcFIOX
TFjXfbIeOSQyarar+kvcr3Ov/2Rxl41Xgb0ASLjSegUlFrM14p8vtHNXtv+8IbVu65lmiisXrKRB
Q6ppSxMyXFgB5yKyU0qlIwWbzRaXF89Dt11yXsmCGj1YYAJZfliv2a9xnE61DT3ZYxksBMokne7r
hEY07X4UbRl2/RSTArWMnL///JV9xDf/f7xlnZIltQEWBNqFF+iUrZNNt+niIerAt4ZuoRup2ByC
NDBCEhHEuEuarfe/ti9apwTKobQI1PRwa248sPHaqNGr3D38/Ln+ehlap1RJ0rNpnMFzX01Qd3HL
SHn82vbl2uh+bctFQ/2fJ1uFbWocpSPjwRnd+9Qcv2Y9kNvMaS69nyWg+auhWdbnp2OqFspkTUVw
UGRt8yCoYW85mdEalNWFipmT09spmyDLBPHL5JLw8V8vfuuUIjkwWRY2bdI4Res4JKW+spmEznxp
iZ4bl5PFn1dTbwmTpLGd51Xk1U0X52VxGLzxOOSXCDB/vQ9Yp3THEpLd4LLihK2TJ1/WsZTmBfj/
3Ns5OcpTi5iqTAsOJ1hECxn8xqFOYQ9vP5+05wb85BSve88uecazuGmGfe0SACtSz6s2A2+HONYj
BAkOfMovSYaceU2n5Mae57YmcDGK4XEaSod3oesXl2Qnzwz0KZVxLpmidW/JuHIrL30au5RDBMJ0
lGKPMjW9xaUc/iq/Bq5apxRG5btCqULJOPPTJlaaQ8cJLs6O9i+xJM8M/SkrEaQNNUF/OokzLXaF
g9WR2GLTW96FwOHc9Zd//7Tak3lSpBmdLJ5879Z0jFs4w+O/wb78+eQ6d/1lFny6vmXDxVQOGG10
lKEkBkehsEz8hUObXxJTOXeLk8XduCidjNrB3uG62Xfk70SEZK7fUtL/mt2PdUpOtAWx0qnJZWwm
bIycEoK+E9TUfu0VnazunBsQCAMhNHbTnOTr2lCZ2o5Zo5rYq3RVXzjez627k2XeTtzXjQ9z3MKo
ZCCdl7FPL5URzyy7U55hCY3HxitpFosxXWcVicrRfBMsuc95s/r5Wzp3i2X3+jSRDBNUHMSfMoZa
GgsI/D2idoZPsV1CRAdn1K/dZclDPt3Fm2bL5mXvxQkFXYq2wgyrnNQhiMFt1AzepW6Vc0+z/Pun
+5gOq+oO8pRxVsl85bmQxpocx7ybUTPfdqnt/+LznCxvlMH4YMtCxmh0IIHl9ZEztHeZUz1qiz3+
/J2dAZisU4E71+6hIlzNeTxmq/RYr1Dkt7yV3S+uEehpuDABzszfU25d1XWiyEiGZY4set/M5nvt
Wdb9xzP8x+v4n+K9uv1nfNP947/w99eqnlCAkurkr/+4qd/LL6p9f1fXz/V/Lb/63x/98y/+4zp5
bauu+qFOP/WnX8L1/7h/9Kye//SXuFSJmu7693a6f+/6XH3cAN90+eT/9Id/e/+4ynGq3//+2ysy
IriP3b+LpCp/++NH27e//7aI8v3H58v/8bPDc4Ffi/O/fXnOh+e3qj39pffnTv39N4N5v7u+6SHi
NAk479ZytOr3jx/55u+WDSsa6vr4w/9QUESpRMm//2aR3wmhcOByLMck+BMTHWaeHz9yfreo7SD2
N5lFbKT2//p2fxqmfw/b38q+uK2SUnV//+0Dc/93tEopRSRiU9PzqW1Dr/rUF8cuy2SiCYTIjLZZ
VVyEOaMH0/cOKjViQ7kHQtxtbbJtPfsHS7Fj1vdQFp6TF8ogmlr7T6jsvkzm3k26b7JXQW8X70SC
Ytvn/lGKZMPaKuptb4vBeEG/7FF6dGuml5KvjzrZ6YN4FnGp5TK8lw82+aedwUkhOo8SKl1pm3TB
8s0HBrfdbLzrjNhl6Us9tDee122bBNmfh2JE0MjkxZ2Spxz6BS5xuiCp3EPnyRdvbCG/fRDSOGaJ
e+gdCxlW6x8n63Wm7bWuKifwJvyCI1snWB4KxilDWON6ncO+TLDGXV4fM9yDNJKXTxPsjyH8PGSW
/QHz//lZ0ahD8ZDUNiljpz0LHpnHyZldFFIGflQkf6mkLYPuYblhVbAEhBR8L+bZBzXyLZqGD8Ug
0hCVWSs05zrIQN8P0WAe+01BAnN0Yj+DNFSnvTCX2gx6o+mCIa1VALeRFdj45dpr5RRIDUGYvC0g
7Danfegn/U67nhGniW3EPAsSCyekm45BltM3anldsMyk0cBsqDxYQxh3BuNPpfs2L8KuXYsubT54
x+UpnMp6LS2YziRlWIgkHKpsx6wGH6jxh5V5WyHxwiGV+kNkh3ZYIVh9+fiZ3Yivo/a2Ca+doOJe
EmQZnCmphtodBOihP59GeerGBTolQiit+KEocaW0RnNMVUUDpimDezJa54p5pTDKhu53tps9L19r
hOJRkEE2c57ZMR8aP3Rh9DPKaeuU7GhX2UtqzTAFN1HDMkX91s8SKnGzH859xyJLFEGTdVCOFTpO
JYUHaJK9yL6EeAXQ787HvDLaSYRN8d1dfJXBvnspaoWndtIbuxmOBd4/FLWbsKLzKy/Hq3ocwt6P
2ABDwPbY1OLBhQAGdOPQpN3b+XcjIT8+/qXxk1ejemqGrAgqx3xsMF0KMdyL2d5NDa/WfUG2YHjr
sOnzwwSJtkDJA+09Z2XAxBQTuNmSViFztcCh0TwDIdV8LPwi3xD/vqLlYYTqXyB7a7Uc9+j49uLG
d2lQt/xt4saV6MosNk1+61WvmMNz0BbkyOb+0SqarZ0XaFZM9VdQZVjYpk8NQ49K0Vll4Pj6BXZd
ge4hU6iZbAMbGRykfLJg8sd7kWszXCkYBxwY3l1gaLVNIOLTMGNtOXrrGPa4zXi+LVFj3XOvEiHM
Rc2gauw6mLK2gL0KXhg3yG077+0E+neeYUEkxRD3mtBAU5C7edXt/AlgitnVL/ky9WEu5ASgkrJV
VfUu5PHu3TT19gOamgufcAgJKYF+BzsPZJfKkAgPy0z4W4sK4EL1DzNFVphXoo2pR54G2k2R8C1s
PVYZF2VlR2neNgH0Jslt1TlfTPRStTWyoTqd0zifrVtqjrdqkijSWi6UMlr/CumNG8pO6KBBiwX1
2R3tGhoXWKWhqx+Y7z6MKsmj0YS5DMJ6IxlvpBH75cY25RsSjDKqyLxVaGkZJeOB0/Nt4nZ4HVmx
tQi/Hyf/Fa6vaIXMMIUTPyw9jhEv6i3HArLnNm5kbkcmDFq2tQqFJfW1x5/MUt95kD//4lp6uu5q
pBWuFjUY7E0LRiE11ovAAGb/GCTcT3bD3BT7cnC2SVKRHYdWw3VLkwijToK2zLOwGMZjic1orM1H
a86rDWPwRORD8aYTPayMrmL7XneRFL74qhUNWrhsRAXxxGaAPoDFiUbrQDmvPTV0INUXmGQ0g97i
nAUyrZ7UMBVRL7rj6OZ6VzSYDZkbtsuA0MT2vpRm3aPISPe1cMZVM4DAXNWROeiHLuPfPWdd9+lN
4uQi9A3suwpNDIE3V09ldu2n4/cJXiz+JETUiMhMRhWpeVppowBhbATfUoLVxTQ/2mO1GmF76/ur
Wc5tMH11UMkKcjK8JGhejqiBTYylwgLQK0MTFkGEwQmBg1YPU8IRcsUJoSHUjDYOa+9RYoAP4sCN
wAClFr/nb3o4h0XamFnMOFS+yNjclR6idYWkmNjFmzlAvhk27EfFoGhAkOzLbnB2hJdfU0gwhRZT
dyy5BWtbRYPne1HlFMO2F+/Dh5duviKoLQ/UOXQ2LGcKm/wwOuBfMD9ZERRxVlk+b+sOvstWgbuz
FvrNag6IV35zpc2v3IR3UdYkT2ju+t4pWkagCMBUre7zSFXWFPh5cldTWUSuLIHf+kO/qXN01vRT
IW+TCd6M5pRjk5A9JicOqZXxXhXj2nzO8HUMOzNgKoNOMSjXBbX0E2wLfhU2xKZRn2OOwkmxGL95
JhE7FMnXVrV8zu6HEAbCt5ImKursHrBqDaUX3wic1NnpJpHB7LIf3tCpiOSs3NHCxQFm2PUanSuZ
ad5MZPrSNOWrqzfathtEJvXGYKW7A3TH4yzhUa7VfCDzopThV91hhuJRYPnZDW39CXxr0q+6AkyC
uuRRWou9rKdy5eqwzQoPT1Ttcv1W2/dKG5BFl5l5Ba/SrdCQY6w6/zEdDYZ2w0Gu+35cZX1i38+T
5mgUBDHLhRP2fSbMlVlLFvW8wGmoDpOpv7pWIwKZG6uxdpwwQb9f6CoD8QDttgMt8m9weIkZDT0c
aAFrmy8kqYYgMdHl6qAvaD/12Xffp+WmNdsfrairrYtDnRbjGKC9ucCX8WMY6MpNw5bMl8XDmJcr
zpqnNu32PkzmufmF1sbKUFa502TcdAY2ub5n64HioHTd5OrYusmhq7LbqUivzUSwwC3kk/JYE892
tabasna9TLYd4g476daT4b7VJsTfPoKEjkTGCMkvsE+SuOJWFvgzuouS4xCTtKIRRGvFoWzzQJm6
CBIDZxEIKx2UGQZu7SyruYHRRTQZEZG3U8lu4Hd7oIVC5IJwOuaj8wU9TS12OXqlsJCjsRfbifZX
lFtdNLTyewawMBya1ZAm/sav29UMBbypkvKKy3Kd22j18YD3QDWHvMKmwFrnQWrWhyQr79H/W+M4
dtHnn6ptZRdhVVkiatEe2xmrJClgFdfNkR7EXrjDQ0bkHLWW/zi3zhjU923X4BAekyi3p+uSl/BM
1Z2OeOn7XykATbR3hQUbwcqHl70ahn1jT0Zo7RjKKUHqUZh1OpXa1lxDoEFIufIMG8bFdqVhVEuM
qEJFKmDFk61GGeTKAEG+RqsyqIHlZuqbbD1SiMZNySpXlfejNDcu2Cmhr7vmVrtwgeKIHCFCJdKo
XYj7BQRErmgKP1/+lRl63Bcm9ldVXetUohffa6ZAOUib2VuaYphEj12FHsZ6OoqS+KFF6T4ZzB9m
whlMpxS8Y1K+46WkN8UIhZp03mph3UOr+gd6lh6MonqaxyzoUno/arC+0qH0wiS332boHhgIziLe
IuSg7TukB/Zj30KbIB+r2CIk0rRIcA66wbCI9KgMGnI+me7tgRSRYRlBgsNJJ8WLzwbs7E6i1w0Z
4kw1+8pLHnQuGkQcPjb1mt23FWhnLZ6/W2WEQMnNcL6TPH9tzWPrDxtu6zeLIWJnvNKIglzAtdYX
b6K3UhbHtCDrwXZlyBKMgcw7gd222GjyVUARK3SKIsc23MITqbVDDYeYAA5xmBCtE8PrGnT5+ToT
9ruffRuqfTV6Ue3aMFU2MPMzwmJohYuAezqE/Ct0/4pKxKWdDrChzQ+F23wrcji44tOBL9hDf1P3
yZNnlFXg5OzLPKYvhEGbjnsbPz/UYrrxfCvZyu/UbQ8GG26Mhh4qRzO4wWdfW5Zvcyg15kZVgCbW
k03J8eUF/+Fxdd+aagPedxNUHffR5y+LXZGb117vDofRGjUU46p6Z6mGgqkzXFly6BF7N1d2Dg51
BmK9lcviGoMZ9W5+NxS6hc6KDylxis2VuvWjf1t6Ld8JBnENWo4TLmGsh7b71lQOve7gVRJwtzLX
mXyCvQyPHDIY2MftbGcM7d6V/d3g2Sv0CrBoxBiHSYcIq068bZ6xIyfIAmQ6+ehj9o9+h6gKawwF
vOFac70a8mnT+8W+mJDSYaGlIdHOQ1WsvSVXQGMTmkyd6ZUIF/E5thi6pN1MjIjZhfliCYlhK7AY
0AyOUEOzKPMYnNVadBlzij4ytCXhqHKODTfYmjE34mI0w0IVfoxF87Vy7HJNKnWA3tWyx1dBkTpD
iK7LLsCE7yKiPJyDGrrFWkGbqiZGnLg7M5cysgEKVNxuA8sdbmTX+zhokxEPJjewGPURXMGPovWx
u+LBUwudpORfqXTmN2lgwTEuNBt/jyj1nR06hEOGgLrW1DyP8tvHZ4sRn/t4E0Oj4HRWrhLk2jNv
wcfX+yUXFwJpnVvjCPf4fd4hPfz4nSE3MA74bOHSLhBTgbOtcYNaZOPBhHp44lvmrtH0tS7v89Kb
71qL72jmOLsEqsNskOFs5NO+9zxkH5yZsWtlL6hcQyt1GvpYDp21UprgE0qHckkJeCPUfY/LD+hE
i7lJsihnxm0+kiLOa3jVGv11W2R22HVZjsGbv5KSsTtdkCvwasu1abcYFuOZwAbxZjZoZFPlfK0H
M/BVHZpZPl0D3YqbocKlFHq8e0S2pjBekS+gT37KXz7yzR6AyLwkVb7947/fuzuxb1r2WagsuZmU
aW49gjkz9K2KW6uEErgvv9TtFNXNpHfd1FxB1yZDHrqGhs54mOguMeW8TfvqHnIPemLARxA6lMq/
onl77Wik7mlZIN3h3A3JZFe71rO3bY91MlkckshN60Z0SHCYamc6VBqdZtJ3s/XsCrERPPKsUWGV
iEd3MvnOc6/ozA0ABNMQuum8G2dsmAtC5Sd4OWK64xQZMo9LZF+Q8t7mbdqj5gqCfZ6+JN2I1Svv
IfQZV75/FKK6ruzuTadvltJuXC/oyWDbN1R736sCUwbJWxdN3pWEoSzU0RHUSQ2ox8TU6Vx8Ba7N
ImxcI0pmsUoNFSVV4gcL9oQuru5jfjOzb4KsgYyo1Tt5JHSVXcH3BZ/04orJG4RoR4djVSyAE2xT
QyAvB5j2pAGB4GbQoiCA4BudnxZgMzvtRai+lf0zt1oZ+LK/pRx1QKQHDs4qfqT9cnIvOwQ0EI+A
/XzomFJIjWKTX0CLFIiWAcMBPl5/LAfTxj7Sd/mL17lbu8EJmjTpNimxNfVjjS814TEQAjmFiT4w
PNfyrhk+C773qzGQQLeNDzEloCcpAcTCdfYKAU/IEGF9eJb9ALOzLkLp8oAiwQA+KN0WoDpP6UOO
wGWZnMu8NG08qRLqNs02pShXy4ZopPNBZOmqqZJ5JTgc32xkgVQAO0KVoQuWS3Ghro0Ca8w0oXSN
AOefXwc9jEhDll0J8E49GHGxBEnYYQFYoJFjQjUqVwMJe+oEo4cs7OOr18uG0M6hUSLqaMs0HHps
2X2Rv0yegTOnmzeQ6w1lWeHAkWzeGAJ7YT09Flblfbwbw8FWZ5PHBjrZoZljz/0YDrJ85zI5orL2
3DB8rWUgms49WmBlu5mImwqgZGXlTjB4MFP0vMcP1CwtcLmP9zstiNmsAW2C/7sqVH9Az8h9Cv93
ELR3cCiIy/TBb7JnZ27v8mTMI9u1503ORgHLotmLqR7NQBMjxxaGaMXMBki9Gd0Qz8Z05Y2YxO7Y
zivw3Y4FyuQfG+THxj0KFCD58Op6AIPa0YQZyWoZ/o8jYHRVg0OeQtsf39QBvhow1t0iHN0Qu/O2
kyOmyMCU2JEOiRFsmnkAL7YmykgpNtjOO5zLgCaX7WiUfAVmPw2JBGRG4H7ibBtstUFJhy5qR/9o
8uG5rruvWY1z6OeoqgNY/xNt459AuEU8zwK9dQHel59/wo9BRupqwQmAcIJZM6GFoS/2XjYHGQf1
D7hfqV4TTDgyegeZYnV9gIYw6jku38woa+CO4nHZBJaxJX7+xtSumnZj2dw2KQXHHqdjj1lZG/EC
Z/q1OYQaK58Kckgd+97mwc8f6c8k4j+eiDITXTi2S71Twg5B65ivKDpLFli40AXidyBjNHlRnrWu
xv7RzQAmakDzH/f9X9WCjlWB/5+Wd/5UEjpbBPrTp9bv1VJp6U4v9X+wUrSQsc5Xitb9s3ovnvPn
z3Wi5Vf+VSdivwNy86GnYTKCYtFC5flXncj+3V5G0PNQU2G+6WJu/qtO5P0OvM+FNhqQdN80l4ar
f9eJPGf5PKUMTcgu+vn+N4Ui78MG+VPVwXJ9ODXarvdRybLZqQhTptGy7cxltgbxIYnLJepuEH47
Ut8b/o9iicqXitUGdXLYgCFk7xC6G2n5VdcV23IE9anob4BzH5LvpeFD4dKfb3h+AGdxU03FFWDH
F2AoXyBxXwFKTZ6GG470obRSALJQgi4y9S0ty0OalUNQeUrEBlcy6q0xlOaAmENxFnujs6uWXIVg
753HPc++5Uhk8sK6nmy+kj1ZANIkqsZkwOHghLIZ0rCtagC3S2Y0IkMSaK0XuKC/5E4t1I0ApNF1
XlZHF+nVbH1Je4QcWd/pgFqWF3I1v5XA3Qzxlbjla6Xd78B1dGSulb0g/NhzbcUXKj8Y3sDVcZrm
D6bo9o2rY8lrva7tmQbCrl7QsQN3TBHy0S8ihtSRwi0imE1SQZwNMJ3XAEVxgFjBVDC2xNStmGPs
m7F/791+y5fsdEKa2jDyhkMM5RwXSGKLVHZCSutZzRNgmgeeSmDV/nTfT+a275yDvyTDZEmLLeTH
85IoyyVjRuYsEux9SptHcjDUEhdmUNtGNvPWI+VeUu9xScIZsvESWTnL3XHft98szTaFmVlXpYsX
0KR5GnEmVCSGBF03kMa+bWiuwpRtZEe8H5adrnJPxS7EBtadAYTXUiQLazdDKNsA5GTmU9XXQ+Au
8EK/AA1lzuBs2pVypWpETJaPMoDBfACj5TAH9ZU7OUZYp+Pe0BKGyw4ikBEnLcANY4E55AJ4VAv0
UQADGWFOBRZl86iOA4NrcgesJF9AEwn0ZASKAiAzShdYZVgAFhqLVotIc4QNwF/cVtpr3oz1Shf1
fQKMhgYKBVwggG+EhT7U5EGzCQ2gOvMC75jAeTjwHr0AP7pZdbM5h7OXfrdy4B7uoK98T24lXw49
oEfZAiP5wJP6BVgiC8SUAmsagTk58nY2Igs4VD11N612dh2hcYUIpgFDmjpzESywoh4LeRCmotG8
ar5RbnYQSYbxtxJ2AqQKIFgL5slSOasWeCxx/LeiVesOcTLv4bvSAPByeL2WJAHkb6VPJk+BOfPs
ugX61gCF+0KBx/ULMKeA0DHXEcEAzI4v4B0BitcDzQO32rDVHuDJkyiS64G0bWimGqlWsclK5HLK
Mm7gb1GEVKltCoTT7Wq6ylJAJZaT+UAhZX41pPeJAv8Glyoi0ScJDMXaJy5nCTEpcm3Ixlrbk2oi
Us8PKKVFEpMXRhmB4dhqA+b1gCCkvi+sDllfCxFLp+1SZHiLTFpO0FGQ0H2bStjAcyr2rj1AoNBI
vSAFi2KVaDcNRiD3mHRYV8xGKdwuvXEzZ2VAkCIGHhv51XWmhmdrrr50cKjzTOCaXvGa1/PapUO9
sb0EcmLO25BbAaa6QlFK9kjkRblHQRXyZv4zyGWIejKSbK1BQ+coZWNst+OwFhB9qCVPQ6mm5oY5
5jqxFyGrkfOoa71+kxbDmvXTDVKnb9xFhcXGYovctEZdgVt6BWmluOn0SkzynlIDslS9sW25Q3Zt
NkA5EGzvcCrEVeU7ADFlRdcOmbbJR5yZKxbAZPt9Gtkr9qEENulCRqXCTs8yq4/aSTpYof19ChXe
aMwBKWdGHxN0NcUFqGts5tjkdA1Bm97cJXjEvmLztXDkterM7Bqt9MNBJgiPXKLv6gSm8FPZoMIA
ZsVmYc6GExS7ihA8ToXtvCd8fBqgyhzWAhZtQBid9VQn5cpi4kuf+vN1XqBOL0D3NZqEfkuyGZuu
Ub8rPa5QsMas8AmQk7750VKe7VufM0TfGw7v2Ude+dO+ylDqzPLQGO3uGk6dFGOS8NBTrrPXS8nm
/7H3Ze1x6lrav4jzIBBI3DIXNdnlIXZueJLsbAaBEPPw6/utOqd7O46/uPv+u3FqSlEItKS11ju0
HczV0KqstY3+lIycFlvaZ13MrZvlq+ZaViW/YJ2EEqKpi3i5WmytcJm2iWkH2mgZ6L0bHiovYwga
eHfAOMeYnR0Y/oY42PWae1NfF5fM1KeoQdPDKq0unnRw/wHmMFxlWsirCXSvIUv12BeL8xOdcN8x
mq/rzNVF5J3hp72gBw0Wt8eioAgGmvGcWnpxQEZ06DZRJYrLx0L9DeFTibhQetsyVe6iw5RWLw10
ODlu01wGyAWDVaLYWaz3GwhjrmEjtBaVQC11juy6TaDpQtylolcxJq/Vj9IWOzMdpGcY5ZU920of
iq1Yu2Bd0GGMgNRTbkusc1E7D9kkXKsz6iAbzedx5Zt/TkuZ5Fp9r63TpQfV0K9LuJrkZtYhrDHc
CKlKlLAeyLXjsGwWD2FPJDwTGmL7Vcuz2GT5cmhhqWalae6XtuDP0FPiAczqv7TQV/IJy9av6LI2
A2m+NqkOwTZ96b105SP8aDLzyeCrjJfWHH01Gl/pZjqXKRcPAzpXp62av5m8NwFiTYvT1jtrvKI7
7VUmB4mr5etDxbNnIuu7CfP8aLUmjyuRjT51UjdzuqjPsaxrm5YmizYXIYzsTgCpHtQ6Dcdy6I4r
QxrirKXuKtlUfu84a4Q1i8HRm3Vu0/HUmwo+R2OzwS09jaYmR8bU1M+LCVRtleMO0ezltZvQ4ZDj
hriozhs1s5MBq7kYue63XLB6zwtrczkp9LBBQThvMwHN52shvZ/6UzWgbd513bSDXMjmOgY0r1mj
bXttNH9ohVrusBHDSeTyzmbradkK6H2RL6zbxl3Bu1Cb+HQ0h3LfrfCznFBseOmMFJJCBGg3aloq
dNK8vDcGXbnWssFuF+1SV5+0+T5tRXYgWFUQ561Lp4nhiIzauhuL56FfZ/TASO5J1YlD3mPBqbqs
2GOCPmLu9LusXps4K9uv2DXSQwMf0Jhv5C+nQm9MCJ4MUG1hREVtubcmLLAYa88kV48ZNBIjoFRP
kurfCpWfuhGIGLGIx6scS0/QYdSd8g7oFkjwpGhVQwc8qOiWsGJCLK+HCJr03lDYe0eQSDk57hPu
Z/kSWZ160q3urEwjISbaXQ0gE/JGh37BnqT3lMSeasHvnhfrqFrNW+32OwSeAmannkIV14WIxuxu
Iu1dYEywNeLnxTbOBYgtZUm/1wSzBq1HM9A30zcmpOqGsrjftC1CJvj5AesexrR/JBgNsaEkPpG4
XrfB09cTkgvfVg4mMOsKl5SYFT1qvFvTvFZwcneNa0ewHPTHYmx+wphiQdOl7aJxGu5Fu44wXrTG
yBnS562z84Od1odlkENU5I88E/P+9sdBl6p10wGEerCihP/mxdvDvKFoTb5/+O//1W34jYZpRG8+
9O933n8eBrE4CkgWYwK+8e3df7+EYvi8f/Pf37x6+1S3lmxHEHQb1CUSwPf7pHTyHln8fz/a5Pb2
tXcfKfIa6oC3//LP/7t95vYNm6FjV/bu/9w+ePva/9XbM2naUPQlikuWVSfwoJCJ2BrE2+H68Pb8
n3dur6FtoG1ZuusAw0dbS2tl8s8nbo9ur6EH7qAw5zkW1jz0lVFPdqzyx+0bb38aYyrQsLwexq5n
fAYhufGxxZndmqblNfkz/mo71QaCmzIZpqxJuDVmMOcxvmYAgOymdfvPTwTA7D+PUqBUpnZCXxzK
dxDRJnXi1Eud3B5pRYpHaQYHssZMXQJRVjgO4Q+VThHOU/fldqi6SyGAjNqa210PqjUTBuX6GzTw
OP1JG0ass51KciCSMBGYgr+75RQqyVq7SW6Pbu/D2QPv3168PWejNccjx7J7/fCbr7g9f/M9/7zf
9NsCHHKVBq09YXUaqUrGIm+TspsTY8tktNoDF664DsDASb55lWLMW1sgMubrJe0yDe8DzoW29/X5
7VGnZZPvbBUKsdfXbn9oO1wbajnx69vloA2HH8fkIFFejSlGUf02Brc/xXU0/nl6GyZVu0aFxsnY
CQAsrgN3+3N775+nt/9EC/Wfd4ECxcpwe3575/bBkqCDlZJTaqM3muVpUGmL7dXmGEK4GX0mqC2s
W+GWs/ngDP3BFvVxbqHRQr6h1RLLbTq0Ni6RJDuD8Sjr1xi5ZKynSGUga88c05dYX1d5xAJ+QvUd
IYBABr2PO9nc6Zaxl8Uzgx2e0J2IaU2i8mynaPOtvNc1Y98VawwobWTzNMi7IR4sCLZTKOASO+r0
Ocxdq4XztkSqoaYAYfDc0dZnxt+Z/LvfirCm18Y9/CUsnN08o2EJDEJWXS9kBKxJ2AoSMuzn5Aig
lnM2zNUHUbmkQdVBIX5103IItCVCnzDNgnzMgBbQXoaufaWOdT8tL6kOhBhSXlHJgzmyUDZ9hAKD
L6fWs2m9bxy1j+1y2C9lfzeM2AiaXSR0umN1iZNABiO/zBlN2NjvZ9OKt7RPUEKKIRB7sPsltgcD
hhXkx1Kvj2NKX+ciP2zdN3NEMTDLD8QQwPuWZ0DRkREs+6mnmN/o2SiKKvUcSEYP4zrEZDXirlmw
UV1COOgl84IltzpNE5YSzVuIuOgz4Bp9g30Au6Qbf5rq5p4DZKryFtijVLlDMT1gH3wU9Xa+ngBd
ngcBxlEVb7pzGBe2a+r5p6jIg22aT52jn2Wh3xmpAawLMjABxGCOPpoc9tI0/1qgzQqrmn0lRvwr
z4qPR1WMwKnMXsrI3chDvcl3y9BG+ox7EtBgZgYDijFNYNY8Lo0t5McFCCdrqA4V0DOVZkSKwS+v
BXBsBCDCHBI2qOdsXPYNYHi2DlgIKSJIQICveGrtcl+URkxr24PQPSoqy31qqJPQt4TwKtk0eXQW
HJ1ue/6FDyJqsAuQNksgyZLLFd0iI6A8Rf/CCged7U0A/4QNR/ZGRSJFjputEJ4yj6v5pE0iLrix
HzL9rhXbeSzLYMlsnKwRDAUJ5bccYIJytQK40wf9GKXO5tsLLozee9g2Oo4Ww7coGS12sLg8dmZ1
kNzY2WNxFNwC/OARQKVzOqNhmrHIFCg39MXLWOVfFnRZoZt8bSPuRmrsBTUS1XSHlpshZ69SM33M
QbQ3aDsDJgm9wBm1AM0bUsAjrT5mNLs0KDKL8Zku340VOL9+OLAii/LFCHOF4NOPfrZ6mZl6bdvf
6TJDzCx+NIV5miSWO27vhvQJ0M2dPnNMA2w1l3VvXat705DMJioUdK/P7FKOYyDsabeV2dfFmE4W
vgHlgwTf/Got1QUZtWsu8yFFFRCbF7TytntQTBNByxOrOdyQs/up1UNV8Vh1uwndFmOxAou0J94N
z7rie71ll03RpIQshwJccWAdQM35w5iN8TYDUdnGClUVWyFaySxChEJSOt7lqzgJOX9j+d/bQPZl
29wTYEzRdsXQxhpuPnvL7vNxegVeeG9AM4W0mq8GA9+gPxfUeK2MJdYL/Thvm9cBPNeR5lLp6VOb
r/dNaX1xavlaVgMS/jQemvWLPokIZUtYbOqeGppdx5a9QM+l0lGhW1ByBAqAD2eta9C3mF2Womk3
PfN6eELeEBOVQm2YJ5IcmGHtct4cBoA5QeS5pIO161ELod1BokGLBm8oKxONhS1xFKJ7SR+FNtzB
uaIst8OSYoh1+aSQHAhUYBxru9MwxI2BO0kjd6wso5RAnEfZ/or5Vpl5XNXOsdCG+7GQgQDY1jRL
P2/FqV/ssz2xC7avdynhz1OaPlIOvb9Mxs02xJlG4lRLj5PQHi0hXCA9IQnlRNTI/W1E0WPQdgLg
BmXqYZqyHPFNHNfUsy+QA4+bIU/gHXbX5hMKo2SXy+xSSH6ypRFvVeGPOVz/YJk9WnGOLb9eAra9
LacS91lB+GlMi2M5C3TcoPvjjG5jFcd5Lvcrtc+aJp/MvERVvKIhM/aNJXxpKD+/mO1zMbd+byPR
A0xT14GiBE8RcnMx7EljaTqHannVuime6/s23RJl8CidNqxPMH253uKmeF6L/AwdR6+vgA0HYot1
O6MZEWX6wJ4AfidDuOnrkeAuSKcV5IsNUruvKc8hfcuC1Vp2KKS71SYvTTHtTKBZZgstea3fDQ9l
ZcVo34M2gLjZaMDmywD+4fWwn/uHepz3usUubU6Ptj1HjTPEolk9lereYPUJqZCXT/WhklkoRJGg
nR2UQ/piOfQvmokXO2dJ2sudvgDUxYB/JBA1YvVlK5qnEhVFwWkIUvVRVpEDF+DyUbeiYktdZ77n
31n3NItzm6K95VlzYKnDlpkBGb62cL+YI5TTDHaieuXapnGWzsWqQKwi5Az49kU4zX3bV4/Fku0a
9LbTAWaO5cmcPcdUcUZzbOOvFdcpf1K8+dKo1CN17qW5cbCKLbG4tjfW8sgRT9YVcFOUhY+0sbxG
soDpdTRruWdt4C1siAjpFuZWgzt58orCCPCLGVVf+SbPWVuEpCoiKVBC1ELDXnYpdhNpZA3NobCs
YNhJZgdtdqyAIKD2eCGMYVnCFpNOCchvZ4teOjhib7z3VSOCStCILkYwG1WQa9Jf+mWHfCy2dXQW
LL+lqFzmiPpDfQAwH2610SoS+GrsmkldTAMgsbq6o/zB6fjP0jnTwTprvZ5QXYS8436rPEMtQVq9
rFB40qFK7dRdxPPZ7+tlj8L0Wq8IwJs328mSSiwBxg5ORUfVUQBq1Guftt+QNVc0WcAutoDK51EL
IvPYXmP4GqxY0eDcCUHyLMml3K8tlvhW+4ZsMijYvah66D31u1FJ1MEX2ALFFamitKCop6NcyeFy
IfKoBZXFomUoKbZf2W7MEezGxieGip2t96T8zjOJtnMBX0vNt4H/NU1x1GEXaACT7fA0bKrtDlJa
gEYr697u9T1Dj6aBw5yU+KEpEuesCbM6Sll/B8jtfgEaUluXH8ASXmyt2W3kuRRdsuYkEuP6WNjb
weYozKKOaZe2Z5ZQR9FE0lEHhQBrB9hfYG4snI0tQAUMZeZTutEDHb7AcPvAzAzxSCCXmIOqNj2K
FGlFlTvVlh1kohDYEVO6eyZ1V7aoYsO/JyssdHEAmB/O80ZCQptQy9cYXQyAj9IIdkaRYdc+1RC+
xcNSkyjT0p2eyWPVYvOddz4KTk8j7SIrlZGc1blqMPvzp60ZzgtVL4ueP/AU1B47D9Hd8zljrhq/
9sbkT3QOBiQ8LdbFboYS9ppY+RZMoGJr0PxmiByEkB23yFNXAt+cASSyKRw4jZsXYow7mmaxQVlk
m3+jmueben1Yy3xvQlwjH1S4ZcsBX4hWSpboGaaK8IUUWD7nqK/REuyiTKDTMPVh3mTRwhp/dmZ/
WNAzAwMmzw0PJZwAd5m/WQo1tS2oS8dfuQrb8a5CLb8WrSeB57HMZa/zfi/4HI4Cqh6DBqxF4Qul
ByaxsJWvg4kW6MK1Tw0Wo2ULin6KNKDx7EFG8BoLzHLxFRO4k+xDuRR7CGGFeGuaK08MfTjpQF5v
wL70+cOyzIDRYY3qwbWay6holEuJfac9VSVyFA70ba2jbD1Go4UOlIk9fr9D+EaxNwVy1wSYORka
zQVcN9pMPZCcoO/T+iNOXF75BhaKQc2rMFRggu/F+N4CY6jS9EBIBdcRJ0IvbMqtAPE4QaUyXNBf
o0IFNn5gXgFDOTe7DJCGbfEcB76tFQl7kxwKuoXX0waWDY2HZlfpQ1L/LOYannzn1AF+3zCjfgA7
u4VTYhfn2vSQk/ylaVBmVTrcP7BtwOa2UYjiyBqV0IL2CpKbsFfvl3AhQwDQOc6jCsn6uDAWtgZ6
QUAETj36aKV2GGskOB1OAlwGDU3GkVUBSOcRdY4rkLoU+0WC+AwxjjPTy2gSXWRW7JCufVRZwAgv
39N0exajk+hd90XVd+M1PdIB4MYGfhxQ13bGJNXX8+ws3mJ3qFPSc0PLc1bYd/Ct92V7pQNgApXl
sZkGnIfy6z5HaO/31DS/asBT2W6L+nlHzCi1Nux8y0hzzAgdZ3cBp8acsInKYfAwX8OY7aPCH5dc
PwLCgZpG5dsadkkDYjsioCxtvzSLYF3zEHuUQ0f3pGuCqS2OlkLHl0zA1RG0BWyIw09R78BPr43y
wogno4sUHWLVi4SsXbQ4BtQzlV9kWZRVWcSNBYmLfUEtIKaSYFUrPInQDOuSR9pSGNTogDpX4QhM
iewdCJV9TcF+EUY0Ctsd0TUwbPM0I/xK7ThuFJymrxziXDMWrG2Ec6mxeoVsvc5GVcYwYwoOVyGb
sFSooHZLcL14gDkCrwTJrWkOlQK+Dd/MruWdaUyKCTVa7S6DMxvNHSyoQ6BGPbQ0GRHs9NM5TaNb
8QfMndJTPVqIzWCiAIWGVJMA0Vbqwe3h7U9+fVHakvu8M4W7NKJBG7au8fnbW4AiXNsPqbYFMChW
WLv11htpAxdGmRVGtM4supU/3lVD/nntoypKMeXf+hE/ROMGdt5o1vvp0sOQoBdfO8MQO2tGdeh/
Cmgt6vIekPArBgSlJLKC9aNXS9T3NJy0kUX/rrDRvkdZ5la6ATnoWDYNR9r03zWf2+uTheTdZrLz
9UaDR7Za0FayTsNaY153ICuqoZ5fMsgPQrdVbcd5Ku2nDJQHR2unl7xx+G5uqgkiWVN9b1rDc92k
Ggo72BKZSu+/lGqPbVt62CDX5Y5aAUh7mgNNbE/dC+x+cGNmkiW3pzmaRwLshed2XOpjn4PlhLpV
B6ERB3i5tqp2t48NGY3sJYXZZKNAuRxHMCHPSKzJGUaDrw5FwqZVBFYfKS+jGnuocEEX6oVtdrR2
fJcjGzyzdC6eIJrkM2VtMeuNJqhIy3b9tAGBhdyigzTyRfQV9itQcRyyGXxZDrKCTdLioMppB0jv
/KBLWd1VmfpeyBn9m83BpKjnPDJrWIJq6QkONVA2rjIREVQpqkIfwfvM7XvS1g9itsygQ4nAsEko
lkV7NNfhpzGv/TEnIP7VVg1XvDR9rRhYnUCWPc8V1+OmItt+qSewKokAeBbp6gCFywFMKXhdYZ8K
TqSN80bgs1DgzEF2IeKHWJ8nECkzB72qA7lCUpJGd9vssOpu0UdTsZtkhEqBRL5zrZQCRhukBM3T
M+fAIgQDsdDgDtf5YEnglpHjgFjuzyh+KKAKGg1LD0XAcIwIfKRoboyHzV5DHd5ijg7HdSBt28na
6c12J5S8Yvt3a3ecgMgACne/takrr7CccgvoCA5F3YQD0AfSQtePgeiCcKXaNqnK+ypt0Dguwama
d2MFO4IJ94KjhQ1cOu1q3BGNokG3Qf0d2iJd3CsDnJ8+WEdsV0jsgNsySglsNSAnWx4KBq5Wn8ca
KjcF48Gmd+GEngqKtSgFrnENUzz200Y2jt4KEMjPKea3NfR3nHau3JqAwec9RfO2EU5oF6svu8wv
9doFuxuKI3BGBUa4yb7SAeS7FhxomLXHAojOXqITXIc92FfCk1/bGnhgABa+muYdihzWa52+Agtp
g9w2FMmKVVXf2a0JRts+I6gCFrU/g1mjqSdi7JV5TEGMypxEW4MF/dgC0SkPaY0iG/RCy1B/BBm1
zB87+w6/BcPQi6fFeTG6RyyIIIbmM4pomvLW8WGQiOzkpSyuCBawAzPwK2wWDmvjputf6LB6lQYQ
P2RlM488YS9dQRhPO4E+YlgJA9Cry75YmFdJ0eSx2sD30vkBNjy+2TCgg2xQ7XxVDt7mMOzUYde0
QJlF0e8LXxPUrf9GQgWuNicHYBefqtNs8oNFtUio87yUQU+GF+yRUF9BibEFzhroij59GshZYY0Z
HO6y7m4FLGjggEXVX5VY3Cq25sajzcuNKYhtfi4KDKp55SYhC6RXIjbUzjsSD+UMHx13ANKsYzhK
g1ItLHB9Xo73gmzosJpHu37JIJCC4H9H2Vcde5Vm2ou+R2YA00olvBFZqAnynyzYI18NYL27Pd+W
BHou96ssoi1nMYhdQLKvYwCmSMzprkH3XV/BfbPMo2NDgLMxkXBXATTLI7hu32fGHOv9vqFOtAl9
t+H2B1lq59TOl7IjKLoue7BHj3mzxp1n8MG3Myd0lgka6o1rIzNWPsKMoHGJLR/4q3lcACODHnq9
IbsuQLx7mMbvyog2Ixq65wnBNLu/Tm1iRJUpgVmfQeL4O9cfgSrOiOOqE9NOKYUHSH2CjBUQZMUP
W3jzg1o8bQ6oii2yG8y9ZrsNPOSqp4K/8vJ1Ej9LzI9eNwIl68i0rLPkmDPrlUaXxeBoXikIAjxC
5a9kelyxRy+HyqvGJ3Oak6LHxNXTEECucBoMdEmom2fnbtmOo8EPFZga2GFMWhr2RRFdSw0atV5q
qQXCQONEQPhBjYH1arUuAV8tLQFM0jxwX4+ZMRxT0Ip01pydov0GXqH+RFj3FWhM9Ef7k2LbyQSD
sqH6HtUaidViGruHDixAc9YipB/HxYSv6IK9XTYDMmPhbi5PI7AME/AI6Pv7qiAxK1Q48ktVHsca
gbyf7ig68RN7UitE103ncbSHzEdw/CtdO+fCzblPGJsWhDBL/8ZQgu15HVNtXJHkGTNYWbV1qEeU
lmsb8m7Avlc/HHYAVaH47ig+Y9HAB2aC3dMCo0StBt8HYRjF1urobLbxg2jYusyORtAq7rJ92oBJ
LAAye+HCSW6fsFvAcTqHqocGpBSQXPXcm2nF9vUIMBYzMpVUE2PBgC4dUvQUDLc+ZY8tN/ST6awP
9lycKsO0L07XN1Fr2hztedW+NkO6W0sHSgUQaTpmuo64M5ntq6jGqzhQQw5bb2RPcISJppWp13xo
H7htjxGr+A9ZVNklGyztHoVbCDjIXbPmOu5orXroSlk9FP1eX/L2cnvFglpZsBDwcW7vVZPND6rK
7nSsKGAUtsnKJucojQppwfUREjXn2NvgQK2a9Q0dqO8jtuUD/IhKeKLI218dkKV9v7IiKnnxyDWA
wNwUkgUJv/65Pco0cTKt1olHTc4LVvPpbyg6oDtZ2mZik7z3KKjKXmM2P5VEEW7VNcBNTeOgrn9u
j1Ywpdwqq5rQ6qBAkm4WQIFDpyHMgXq2FM4R9wUqCxS+WdjkIpRtw1SD+Ndjl1vVCzoDaBb0y3ph
Y0Z3Ao1/WOyCyibTbMJCo0XY2nWPt5ewAdxN5dKdy3KvSgXOu8kqFAygaHF7amjECesF7O7bU1UM
j/8fHf6/0REiVxWX/zc8PPlWfyt+/AIOv/2P/6DDmfUvB2qoAHUZ2ExdJXv+Bx3O+L8wnRijFHKG
qFb9gw3n/7LgxW0BTwoBIiC332gI2f8Cts0kuo780wTcnPxfsOG/KktxSpmNX0AMbkCMxmbvhdIr
e2xTq9dToPz00IA11YyA+2YwPhC9uep6/YM9//0Q79gZmMdLsfE1DUqFxlrNkwI8VwhRgkv95wP9
Kob37wNxIPCBwDN0tBnfCZnNOqu1WuBcyr4Dd8NET8jBTKv/T75Ovx/mnSobNWewKMmWBto2e/3E
sWx/Yo9xEzx6N2QM5kAW7hoTlJb3NkmQcGQI9noeantoifwF+Vtf7kH/DNUpg/rtZ7KnxlUH7/3x
mAVhImJxC6697+T4bIhNVAR4J5hvz88Q3lkD4gP2rbmgYEcU9qQAjzwbk9t5ygMnKQCd/8+X7mbo
8O4XcMOmHJ17bju4eL9SeDQDmSoknHOYzwy+GaqwDra4+7650Et4Rs3Pd7w1bHfsm+lZCeiGcRuX
0RBpvvGJVOAHN9EvP+Q6Yd5wieoZpt2on+WhRf52tHNbPo/GZ1bY5INZ98tBrj/i7UGmaulXE2dL
oywWCVpd0ISAzY7u135+zwP7SfvMvfGz87rO0jeHBJZvlqWOQ9pHbP+8eXHnUxPZOyjkecPF3s8P
gJh9MiHf6TffpgpHaNERySwbDK33V5UVRFoKldPZ02FgcxVynmLmsQgpRtR/Mi/fCSvfjgYwiA0C
GCIjFN3fTUy4pZhLyusC1rriBELuCUlfVN6N96WvXYAtjcQdgCa+jMR5fORxEaafRLoPLiu8LdGT
QgWcG9Az+3WMe8aBQGsIfkD7vBrQwLj8eZZ8cA0BkzPBGjJ17tD3avp1I1DRwG4mFMhfm/VlLL6T
4pNR/PAYWIw4VgTbhkrZr+cgu81Q2gSIlqihPgU7sUBXBmDS3PjEgvz3wWLUYjbDnYGVzv7Nam7u
2FCJrgytAdgnNtwxgrTvzwP2wTEsYpg6s3AxDIgr/XoyikIK21zAUDEteiivbJTBYssnB/ngLmcW
cQhzKK7JVYzv16M0VQWXESOFpuUZnile5edht4c2W2gG6ukzKf3fr8/1YNhH4wo5GLl3i9xmV8KB
GlQZNvWXZtQhixxIuX1ySr8v2VgNoObMYeeMqPz+Rl7MxloMKwV9d/nKGDaow66DlbsAj/rPF+jD
A1lMZ5i9ML1+r/y3CKPYpD2j4Wcvvo0eCKmg5PHAxeOfj/PBioozYhS7HCCBddN6F4l6iCHnZocD
kRGNSwC8fKDnZm9wbTe/QLscKi6fnNoHQZ5ZJoFVuOUwWD2+3444xdC3W22XCH6Lj3DkgbCzm1zq
OpHpdZ6MPo3xH93ub4/4LgBaxooUocQR1wQ4HwDZXolb+rUHHaQ60H2UxD8P8SApvts6/HqW1/ff
rCuA1dvKrhjKTDc3TXN9XgUanzNo/3zZ3GGDLls2NPuVwUQB2n+rhe6luV4p1qPlqYLq3ijS+yqD
SI6gl00WagcCh/GJgcMnQ0PfKQHnOTRSnAVDU/HvPXng1ie2weSjeWkaSJMh5A6y53unCIbwkDsS
4wB1f2jIrS7xte8igW1V0Bz6A5S5rr4FZfTn+/qj+WNiitqICGAKQ1D0l9Ev7LWHfhgmago6Ys33
o+Iea5fABk/jz0f6YHXFheY6Y+Y1K2HvYylkHRqs5Nr1BNXBfChOQwgBtZfcI24epodldbMINrBJ
U7hLkHllAJm3T9ZX4xrcft0l/vobfou0UCetCpwumACx5nPvaqVgeKVyAQrwNa/w+gMoeM+a7rK4
DK+TDb+LJZkn77U78plp0YdR5e2YvIsq2VCPZT3j9wwv/D6L+0gLqj2KEtipgtcXfWbR9+FN/OYS
XN9/M9ds1LupXeESQLvOJbDLBO3us6h1HcI/DfH1Pn9zjBU9HAik34YYELIw3WU74qWu4UL3xPtM
vvzDpfPtAL7blRoZZEJpI2G0douR0pcwLvZa30rsWJxRzfrzTfzhJH0zgO8WT4MKCOTwAl19dLX7
h945y/L5z4f4MOzbYFsjmUZGRW/38JsBrDXScg6eXzj8uKZRrZdBZW0HaxfAid3SzRP7Ygd/PuZH
UeDtId/F/VH0XTvaOCRgxZj+aJKgj7eKszl+5vv8QabILNDIUcdAUQKs9ncjCOU5CcEKHAo8g0T0
sIzzlsN4UmEFh74NUpZRC0dHqGBjT8LDKnH8zybdOwXd6zb/15/w7mwHvWaq3vAT9vnOOS8+oB2+
HlyX9Nynfu+n7gkIKtfVjrNvuHWYIU78ebw/CPbcxBiA7g+u/++xUJGCqnEAsuqa1wD/6dWLm/qg
X3vEg51tVIfSo5dPDvr77OcUkR7sQIzBVTTg15lJ86WAyAUURDpwgYlf+eX5WhbofQJ71uahij4r
dPx+W3FqUixcWGCAYHxvEFWgXtxxC1rttAFi+47OEGHtHyGD8ucT+30HgfMxUO9AExV7tPeHgVDY
Vhe0x2GiYddHIgJmJu4+XSo/umjIaDD7sVXHDvD9FpAzIP95R6uwOqiXcscjFSIxuFg1GNruHNIQ
cDigmOM/n90HawTHjAEhANAoCHq89/4gdbbwSbPBRfYAAlOu+V/UnceW3EiWbf/lzZELBo3Bmzhc
u4dmRJCcYIUitDQY1Ne/DXZWNxnkY3R2jXpYWYthDmXi3nP22WsbwDtbEYjN/IYl/oM5jqfzwRT+
7gMRWkO5MTU5IuiivgqLWN57mD9WucphGUUYjiyVdOyEFbJUU278DqmAV5cnrHObqKivvG76HKoO
SzSqaIpq46oSxQb2agFHjX4Lf6NYQQFClRK/+mmbXUYhEvkEcNEJj89FB9h3pdVJe5M0fh642nBf
KutRFeV1ZNDKs117U9dYebHkenhW1cEffUjANhoRHT+c5uuBL0jZirreWUPrCZFaN/EK8fDnKHIe
IE5dC5XMqzm2y1UUpeQUt9qDmWMp6czNkNdEhXopODP7a+p6cD6RmzhTfCVFy/4os4cdBiRaw9pw
cjqg/RRc/ZvKKnZ9bGwyzgl7s0U2l7b0zcaqPndjjeXcBgJboUf2I+Oy7AvIcA2HFSScTYelDml/
sW4s5MOEPD7nqAfS2NhOEg+mnwIAgrFGkhsQtV4iTowbtc0HrcQVoG7h1zzIcv42JNkbyCZ3VbYq
aBJ9MfgA/nPaC+UOD0WkMHG3wzcQh3iBo/xc4E7QxpSqKi6/jezdr1pe93tnoAu5RHiGw3U3lGid
HXUqx/J6ECPd3XSZpnFjbGILaYwqGnwcTV2hHZD9KvdEiFTO1K6AkhxbH2LErLMJmFOWrrSM1hYC
oNEtxmDy8vM0qzfPgkhBPGx0tbQsDU0eM63mRsUozazKxRqpzM8NWsntBFvg1COsxKEezDMn14JQ
5hhXhpBU2oq+XWvFdGmNGRpz1/kaOnZ3Mcf6qUriZ9l2CHZFf1fMHVgcC9yS3s/Fwbasi55DftD3
3pVvpBfATNx9gXvEz/1AH5yJ7pkR72F4kV2banvbQzfYED+CHjoLg8HTtvrUo0oglAvTo5Gan0Vd
fIPHnAVjF+7Hwaf1n7j6HtzHbc7UjAY8upOw/1Y2POu8gclYA6k2J3qF44uTojKKS+BtdL52SKBB
gydahnqU/xRr1KSccYTb6G3J8iNjGexSWZHTC4ntunHbL7GeN4GmGfcuEq/BdjtAyjEd1tHVDzwi
a9UMDvEFSbVSCK62auwNeA7TEbqFfqsqKFpOFwLN8kbrbXREuq5DFAM2kPyV0LH0aDmDLeCpShO0
2q0yuWoSOnqRUuqgVbr3oBZZO+IOixfHpvRj9E9LOtYuHV0kEVad7ojjQu0dQ//F83ooUtXtjQIL
aTxnD+bYkgZU0KnnyPdWxfa4Lys7DRJdpwlomAOemdHejZ04j5gZ1hNebk2UAHvFYO3z2npsVXZL
7OhTPapv0+TfKvriBR68yiOip9IhgLcC/O8QcWaPqyE9ZlW1p5zx7NmL7UsMh55eeJXr00qV4dPC
9eyn/n4wFo2a7B4kNJegrtk7R6l3X5f9hU4sLACFJb9d061j2SOWKfwJRTOdtIBxw3MXjmuZghbX
q3OvFml6a79mg/+k4mJeOWXOMUT6VuC6o9pMyYw8iTbgDhQmvUCzT7aqT5+0gXkkSsYHv+5PltRg
k/tDvW/ybj/21qfEiuPVlIYgIlBTpuOOV2XNwN80ixeVhWQ1xOJ6rhRuoe4+y/oLlYvNpAncCe54
sDotZsYwX2etPWX69FBGxk6G8gaVlgcGzIRFK1bJDBKjMeki2Oo+huQSJyTvqvIzkl4wkUKdDOnv
HS07Je6jjG/a4t5tNvUo74zK+DJyOGz51TDha9PaRvl4303yyconpG92cTOUoBDtLP08WmqDdyXf
zIL1I6YG7M7jV91hzUEKFQ/5pzQsMh66fRe3iJ0E8uAYOTI3rQeyXD10hXfWS/QGuNuP02giPm9k
0LlQZDww5ytNJ29V6OKtXJQRkzGi2k92bS++kvV9byT151nkT9Ae1WqOsihAaTGuw9lsA2fIjyU4
wqwq7s2hjoNEZOhY0i+xFn3q+vE6DBskObzaK6/Fdu+CXoR7BkqBPXwLsHKfTz6Lz9xtMe51qzKX
R6OoV6AvbgH41SvDje9NLbVWHTFHaw/4ySoq4zssXoChEWkX+CxGX0BfM5BUJuFYAcWV3ZfW71Lk
+LH8lHbpLq+s8M0eNDZGVkesQVY5m36GOW9mwGFHu7sPYRK3eoWe1EUFhACmOPsmd0Ur7WelVWJb
ASdYVTPQkFQhddIyA1AfbrN1X5hXWAjCzaTn7c7JeYNsZX8SHcycttpykS+Ez/gPpH0jL+ptfMF5
YMd8FRGnC6iLQTr7dzTaR+Ceai9ddhEKK77p5BciywTQ3XYHE++LU6d7rdA+i1Lz1k49lKvRS+8A
9W5NEe/w+DaQGXU0lIJjUhRmxRYTLfOfkztH9hR0fdySoo2THO022daO+01X07fUBUMwJJ6F1aqu
9ugeINdkvCKlUu7ihgGCkY/pnvGQ9FbckspMb+3SGLf6ILfWGN4JbXppLHu8YCLYIaQE8zTfaGAy
DdtkZAo4hWlUl808X3eacVWUtcVdi5mqjAsz7/sDOtKHUszeWhpQG6CtWG1z1wztvduz2TOiGZmI
ghNn+doXvXB4YZUEjUsftG/aDNtQy+/Ivk5tubNjdRPm6SXxBbA86/qgaR4TpsouZOtUV6nvg2kx
6navqzlH+We/eUV/XfR1D3kZWwNC7puYmWEy4ufQQBg2D8bDGAF1mkzePb/qsSll+Ns5JfZ3oKBi
tNqs+L2vvwk7uwFbciGqSLLUT1RzSpYPutLQYh1Or3VdI61lZssqA8w/6p7cVWJjaOMjMoh+q4dA
3gvweDszKWCyiPHVzRc5IvENe2aCkxsjSIk09p59ldxm7DHTVt7HUQzhaE5Yxj0WzL5ZflQDdbgw
ECymeNTnzjy3U/zY0VhfNTK9ZvN2PxFicSF9Za1bEzRY2gajV51kIdbCgx8cG3ejsNBsSstka4Ce
f3ZmsKhSXrKo2wFuj5T4kSR7zQlDhDXdm6RuFvGjMCZxrzvJQzUgWRmTaeX0iPRm18e8M+r1LuoH
9sOR5NwbqksFrr8ojTPijhJ7UXs1mekngIcwa6RtBLrX37RxpYMBjl5T074ds+geqXkFPJd4eXCL
VqY/lz5iUN2FoC4nCLTeYnVLCvjuELpBtcz2FiDxDZrhZ8tNXGwmAlJ5Wa+83jnODkiJzoOEJCQE
UW9gA1jY7Q2qxrtQL7V1VIJa6XP4oH2fPgP0JHVEdy9JE7shrnPvDRBBG2M48ErclFX/lodIUBL9
Kq6Na1a9u9aG8It6XwRlOl8xgRJSU+uwJOb2bMb9Dg/cY+cSXYBeu1y12XQqo3BcpWWCAAcpUxBG
OAhKxM1QPRHfm8A3e4Eb1I13ZYGPrIuB7Yt+oxnWpVeGp3REi6kUK3zknd3MetBa/8XPp2IzDOoi
9okXSZz4aOIvMr3popThvk3VFqSFFtAmoTwV1t/S2aUS6ZZrM1Loxxr91vB5zFBIB2Co42ky/GPu
ZOs4Azo1w6tfTbO88yxsqeaCT2uGRc0jnswmPQPVYsGeUaQapzSzywAUV7du1Xg/Wq0Jcqr/5lrg
6NRMS6mJyF3o8W8HylwIpL1bsb1pdhqO9aGWp9lCmdp79FDqzgpqqMORbG9aSdT2HEF2JoIpvG67
bN6IkDXZr3i8WgzLU7MF2M+8fg6j5rIHvFGN8ePc1Z8yn/1NgySuM+FuymQYTRRM5HeHMMVyVZlr
N6UAZXivWsynD4Kl3pIehsPAc786GsDfGm2XiSH28wzo5YhZzF5RRKIoj4cqSAcQqzDFrE2UGe4q
k4oRM/NLX2g68PdsC70GKWv/UIX24lbCLiZTJ7pw7WCmWYanBelvaY3iGKm64GOxijXpTTgywvTZ
gHzTSLarPYSYftDFySjcNSco3t/sVBrerZ2kT35SvbUyt1YWVe6jibv2IOr+DeJx0EtVQRMaRWDn
CakAHpuNppwCYeXzvvBtogzYo7eZubOr5AppuXNbue6xt/1oUxlWu0YW8qloFdDS6LLK68coa7Z5
6NuBSVxHauUjvr/cXoH2Gg8iF96mDbVobTtZvdaAHaIkUwKPTd8HyGAtWldtsYVtL4LUYCYsSocF
EZAsZ5QRsRzQUOxLnnuvHP0Oa9VNj75+F4W+Ophodws8Uo3OOVXLqvzCANGHtDeBwabnM35AW579
yb0ik0+evHzka4MItGay5QDNFhKIm7eA4jq5waQ0f+FyLDw5zqkSZrOiJ+2DbMX/CfSrQ9dMQQvD
ZDW5L8YIPKGPkvRcSJU9eg5e4tLToqDPMIKlrshPRZ8pNnm8aZwT8p3TIgS1p8Tau673qhz3remm
syZcLcgMvbprNPyTZjU96F3+hOCv33Sqnj9oHIulfvFridoyqL25i3bpXSEsscwotTQKgIhMqf7B
fLlvjnIX3S/l/3KTrP0v1Rbd/fbD6uevJbil//CfI5vvukjzEtQmFSOLO8758TXMn02yQTYT4Js8
WyvnkB37vX2ZHMyv4RXxOvt2IE1hZR/+XFT6tWT28+9419duE52shaXGvOhH/qNktpSvPuou/aZ2
xTjokAiXo1GO9ODnkiNmB08LY/97U6vdfm9wXNobsSOS6tNw+HjA39XnLcYRJn4khEjvriuCTRir
luY2vVpAIlDm5izA1/fnu/fbEv2PwywFtB9K9LinYztN6DqkMNXXIescpWNQmXgF1sk1Z8MgWX/0
7vy21fFDkf59+VbGkcPBlmeG1WHjBBTrp/Xy3iAS2BGoZX/680X+7lX9YTjx7lXlxJmaYcFwRLgS
NHT2wGP/eyO8e1isA9YEbxIBR/TV9a9Tz/9ggN+9DT9ewrvHNCgMM9HSikL2v/acEHzi5y55+feu
4t0r3jPBafPSOylrDm6UOwb7g9bzb7+iH69jeVQ/vG5s2tuiMJchzsmtOANEoFWA7gBCxUpfob7/
4L79WrdfGiT/2YH6Xgj/Ybw5W+bHhjahnXz167sifzFBzzpuvf3zrRO/m4Z+HGj5IT8MBPgsGoXg
wky8RVfOrj/HQbbRLtvTyiLQ3t3NeLJ31pZe8Ie9ULG8Xu9XgR8Hf9eJcgnwi42EqyzP00bt8GZs
5++NyjqQH0wYH31L7wrq0TzmUQpKdAv94mSz1aEMC8bjz3fzt83tHy/o3bJW+8YYIlJglL1/ZWT7
HkTU9ivQdXMdHcP14+NMb2lYmzv/Eo9bHvg7LDShGWCNCbS1+frnn/PBx/e9EfjDsxV5a1jzcntz
HKZOSqWQnV3KJuLfG+bdJBJVsu7DnmHi6pOM48CX9bp3PtB0/la78MOtfa/QApIWhl7FiwrgEj49
LNNpU3JX7c3StnSRBo4bE/0lYFhoVosOc9HnfLQEfPgz3s01YWElniy4WHvVr+PX6MTxepNcgB7c
asfwAFnx6O70dbejDbN1z97FR/uGjx7qu5kodyNLtDX3gRLF3ho/9wXwFvHB/uw3Wt6f5p9F1v7j
tFD4BN21cIa3+cFv13IDFDGYgv7cHixgaat4ncCnAUyJWXVVHM5ik26mlf7IPkkiNftw5f1gOvz+
c394k/3aSBEU8XNqeAPc/3OcRye9zI8dHvE/v82/DuURAelCbLeRMaPd/vnKlTG6Od20dJv00aag
oDJEeLNaQm+i4M8j/a6b6dBRJEuY/F+TvuLPQ806KLZumZNINXyYNu0VSAz0L3MgPxlbKrRrXI4f
jPnrNAj92RKMplsInd7vzoB2Ra6bLXgACr8YCbvm6c8X9et6QjyPQyID+lNQ9e8HIL7XhL87lFv9
CFVoiyN3F++L7d8hB2QP/D44+TdLh7/0mU34+si1kLz/fO+GBhZn54aM8DCu6XJcuLfLN+hsjceP
ttC/uaRFdkj/l7tGH/3dUJXj1F5D7PIiJx9BPrhFcoMZK0hxixf0PB17neWf/3wbf30LuTwECogT
eGC/3kav0ClV9+w060uC3QMQyhstKSjZfTDQr3KsZSAXloXv6AZZ1z/fx8r1qiZzuLjJ10lWGwPa
6ysOrisqD3tpVh+8f7/MXrTPidrmyzJ8zC/fhSE/fMhtyfE2srSK5qC+jftsFznmV8NI/vkwMEAw
6ljo1n2ivX++KruCMq/KuNn65qvbQNWkBBWK/IOF75cXw2OEH0Z59/0Ca64aMcHQ/dcRrt0s7/o/
3rp4i/geDwkET1tnvvj5Ygwa16llA6aZo50syQUwvW9/ftt+nYkYAjiEZfLJil8VybAPkQC4Kbk/
G++YH+Y1zYEtBCF74+9wapwaoOHBR3PRr2e4ZVSPR4R8zPpVopwIfSrtirmiXS/fMPsTWNcBwop1
dQ3SZAco8PA/udAfhly+ux/fv0pZTZ33y/TkfIuvOfof/UvtYXEz6Hvr5KBI/Ejx+MunzFUudhhX
dxz7PxxiPw6pJzbRcSUkyzQFr03ZLFnV00h8Ehmya2duHv98ib/M8KhjDOJBCDNBW87Z/90VOmGp
K3q78HTOhvpUF89//vvfT50/bdoZAOkNegpWLNaQdzMGuHPcG5IB0kO4K7dEgyKV7HYR2sI/j/Sb
ueLHgdx3K3GdSEloJO6CqblU/kMff5bd9Z+H+PVm0XggGVLAkzGtX6xzwK28DjIlzk8IQ4130aUf
Sd1+c7swEqIg9yl16Uyz73fHs2qkiSGDnVR3sE/ewboCyBq0u+aDB/O7a2Fdx7vAsRFbxrs5z6kL
bC0uc57UHqPkoZ1uvt+rf5QrdFW/lXdd+/bWXTzV/wsygZaN4v/f9Lmq8qRP2OC8fXeQHl7/7/9Z
/sHfnk/b/YtZ1fdx1PEpEePEDf87Ecjx/3IQiRDsw6LJ6sKb+3cgkMb/43g+1iWWN9uid80f/DsR
SDOMvzwf05jv2Ai+FxvpP7F9okXlU/6vL9HBCcFGjoWbTYLvu7i0fv7UPQRQxsC8s7jkx2iT6i7B
xmg6QkddLIyc4ROxyxMJH+QGUYE3ZDyt20pY07M9ddZzDVEdj2DfZvGpE8A3N6SPaShhHGciDgQE
tTOCJq/Mr11LtH0ji9xn3fbo866cobo0Zh95k/TsJMGu75v5dibNl4ZciyGbyANN2NWqhsSUbcdU
6O1NgXrjtY5dVe1B3bqQfTwjJ7kxmLumkRtaD9aqBtwcf8qrBvTC5GOgDnpjUhTrmyT90ta5IETI
Ko1072kuLRFduRSyBxeMJqkBg7cZBz1FgGFAm18XETBpuL+tITZJbFjnshCIMfAoddtmYXkZM2ih
FVbN+aFIamkcnTiZnjJ4dHNQD+o7T3csz547KCLQs7omwN3tpi+T1WQPLZ2jlCCBIuS0q9X2XVMm
02GmaVHu3ShVuzKPq/m1XSAM1qRbDW0GJz0nZdoswfZJIedLglG37exERCckxK7s0iVrN+namN35
TLlsHxPOd6eBchewRSetJ8lHWE0iqCH0wpvUhddZsXPtTmA5qo0n8ep532o96qbpLNpyajn4D5zN
sZ9akTZE0WrodJEcWyMiNQ7mzqUSKX3Fxi7MeGNFs7qN9LqaTh7CQ7RcrR6pe1iaSGh8OUwGTXjH
ph5O8Gq1NlWfeet4NtI3FWU0aDeARXJNPpiY3OTaUCHHJ5UuqZ0a6SY+YARrTfkUHYY3KOQzg5oc
+YJsDjToRjYEQu/1oTHo2XACW1mhDW5PA7fixyjw4oSQ1bOsm2gBzrSpvpblGPLgsdT5z34MwS4n
4EUFQxx2HS6x1Jtv9KwGf+uVOqqH3quDIaM/vpLAiwjgiSwz9a5kGnWHyNbp6GamIYlwDWsCPz3b
aj9b7bzEH2UDXGxl0niL3Cm88oaMS7Aq4H4laQSq3kST/xC16BFXA7479I49JGXdHOSw0VVd0y6W
/AUSrj4hSavhSowD1GYj6mkTVb4TPxaT3nlfHQDMF1Fux486z+o1m7VMbiXOnCeXiEOgcEVfrAs3
UlSvnCwVh7GayVlCgjd8SwYtutASXUyeBzHEm5Jmk0BVKnQa9zPoqKM5ouSI6QrOBYQfdJEkr6Zz
jkYOuLR+lSap1AOcxVF530taxXx2G7D0MGXD1k7vI3PEjzT5EYyiUuNYwjnorvIT2UCQlaq+4DMb
P2k6fxypEFIrbox5M+i+QPMkbaURI6Ua8MxhSpIUYtLnKK+hhCS4asjw6+7swW2aVZvzCgcmBd3b
yM31t8bqdOLsEeXcV3S/X7ICrc2KYzPZiZrtI8pTpjPRlM0HGcFKo2e/NSq/LOFA5cmj71lhubZF
BQzayAwRaLXmPNezIKHZm2PnFWFl2lxbVfMcd3pVXQLG8ux9kTutA6Ux9s9WZRC/Sk5RtMwi6CXA
xg3xG5Sc6HNthjqMvWFRIHns32fQdqPyNgX61XNk099bF3FqfiEnjmRUd1YQNstm8kmRTYBwlY3z
wr3PpzVPs88Cm4y0cgUuaboP/YHUE21MMu0se8SfFpqvO/K9TLzVCMPIfiqcM4ojIj/d1E7FVceJ
/6vSM5w0Wt0TQx9HRMLHwo03cNYvs7F24PgsUQVZ8+bNunult0gJ0ICV0Kd0Fa/HcpREphpVYtwj
9iHHNMRqscADSameTaMRR+6KNFZx5qHbcwHyvZQDhQo52cgilPAa6kFaewEuKnuKcklxU7hOQcpv
CfMDfHil3UaycodbJ15oq3qXALOqq9e2dRF5IgCe5r1qQFBiaa5EFq6zmBCfNYmfBgR4Y/bI1dCX
46KQSXTdIJSSByAuJPHmRm0SAekXSRLEMiTOpCzdJkRcE9nuzo00TaJCy+foVE5pHW+arDzWgoAs
kIgCoIE9xDkqvxSAPhoHo/isG/HsBK70h3HTKmS+gNTD7BPH4lDfm6NOklXqzjQbdNubzX0yk//D
kWk0D17e9kDCkPvOSosfKqujidx5uUciigneaBUm+ORpK0dgaDVLs45ZPKXVgd0E4shp9DPtQBk5
7zdxNeqQZR2jktsi8cZxlxqhzAmwbPp401k1LKy8cLxkbWdujDRmgIy6sv25lkiBnQRdjlLkx0AZ
GgOrR89FX7rk34yJAVZsTKH7EQRqvcxjUVnnWaOBfeqIXn3xJrAxZIwypa1tusivikWH2dNRbGEr
gBOnaRytW6X6umUsvayOmFaK5sVTE/IokfloRqOxj0gKJhnr0kSMOJ2GmSSHnazHtj3EiZ2s9TBv
7+gD47NyC+eL5BO9EHUWPeVGw2Tj9gqoVVLnYAzySYMJ64zoAvCBRpveFOlV7TbDzlBzfO/o2nxT
dF4hAwOi6rqY85As5wJXxLruO/PFagwpdiky0acEki2oxagurgxlM7k4dfbcoPTEFANZJ2sI4dKc
GP+LTuiVVKA5DdR8B8dxun0TleORN4FcmEQZC4qP+ctLK7RYc8mmcV1ykM9RaMSmsTbrAnRZZUTk
Omkqm6+FNbj+weUDVUFWjMyELkzDYh32RfKqU0r65k0UZHYVSOFV0aAO68ms1q+SLCmf6yFq/d3Q
1BkJNmK4niYivpz5xpwbV6APcDpUDZ3pG9E6U+m1P2YeS3JuhETvxVUmmbiq/DSME8Ta3Gnu7Ibf
cZQNE9xFV+uGc4hiFQdsJpL7yLC67iwLct3valm41p3i2FffG6HbukT/jkZ0R3hOifLSKvKczVvm
AnOO0mSFYg6JATs1koRs4slQJJRGW4M4s+fiQTI350/gnrTmRONOtevYnc1zNZNZ1bOfJK+MnEal
69cOneONRXhtAIj6IY/VtYswmxjFiOyc0gPjG7SguCclnFuzpqfNDudmMUlYXcPv0uFsmuukF628
0k2nkudqpFznZEmKodZKQGWMccnq1fmiglzv6aGcL1D+pV5105v1mBfXrdayQhVGmzwCcm9eBuwV
8QbA63aarZZ8iwQ+ZGSNhPS0YIeeq5b3G9W8KVZ6Fw/PuW0MyPIkSwJSYf2C0F5TAAo3LF6Hqo/W
woaHeihRcJlrK6wpVnWo4ieOePJLr7QI/4Tt1ApwYasd2JhFcuOGebF1nJHIt66x2qcERTixy90w
05BIxTDeSC9FCx3rmvzWh7qGgq1HqBoNnsiO0xAB0Wv8nlwBTkUEHGppq5MPpVXTt6rSR2sVFvZ4
1zGgdeo7SUACPf1x2kR+19errLUixFFmm3ZQ0LNWtkFS6fOlrgNKA9LXWu5qjJ1BbDJJ/faeoGPy
K8xJ3VQOU0UwtJZj3M5VPQGMrWx0tknvfs5Ji3B95uot/GTiucA7kfzXCBgbOyJWExm0tl7d+8XE
NE5tQjlYTrxYX6IxWjTGZPBk2imaalKKUh+IKNvdkOmYHDmwibap7Qx4eBtzaE0kd4YHYtmMkAu/
dvrgDbekVbF71LVYOa8WQlyignvWOewSc1h6Wysbm20aprVzpOBoFQ8sGP61naCiQTPDUTCgI6R6
NEBDfa2LSCS38PNZpaSbpfhM5tzQ1+7Yq/nBSpTnfWM/zJ9cocrzs83owoTx2rb+TNbH8M2NEp0o
DOaavYQAnaeTv8s99GGX/Yht7yF1wiklr0FaA1omW2hBmKaYQKqma9sNGUPJVUbBsN0Ns7TUzkvz
5iUciM1i5hSB7+bk2FeFvMdDEcXPiUWmHNtVZh1kaiZbVeWqzl9nE/uujRj95EvrKuc45ezVgwSQ
N3mIdiKzU+7ndnXT+VX6aLh+TwZGLkZxzR9KJYo+BNU57gyIxtpg1cOptkaiHMJ6cZU345SBR/TC
PAva2tTEpgzbIV52EOSwSoDX+lFQq8ZwoyftsK6HySf2G2W1ubbTsESgx7jRmtwxnrQiyY/5VuRg
u+vWAa7oGu6FjKYJab45lEB2nShlTeIVGuSKyGiOUnTwEJXDiA/FgRNKpINkdiZk/GyYiUypGmXt
fFcmBuxfGTpbc/DZa6yUy3u2qCEHarXM9+SO2KsUiKu/Mpumc042dD0g4BwyFvIcpz44XrwVJH+p
IuXU10D+mAy3P+qQco09C05vctqpB3efOZ0jNqOf5o82DOW3kaB3BEpV2FyZdezdl+wZFxFfw06p
zwfOGmkh7CKgtgWyDjzms0g7Ak+N1kFZTdOgJG/qn5eA/nu50f/bCkUUav5UKdqp6an8qVD0/R/8
q1Lk/GVR9LE8Ik6RqSJn+69KkfjLhMAhXGHCYvFMm2rp36Ui8GBLNZ+qoK4bCz2MX/Cv7Oi/+Af8
Z9pN1HEJfjb/SaGIDgE/4IdKkQ1PxxXCEIubWfC/3meRp1baNC5oYrx5TQeWW2RIxL360q+m4aJH
Ibjtujo/t07ErJNVFp4yd2bnWWvSAbeczl9xLVj37eQ5+4qY+zPrIr6vHBqescgW+7uegODLZKhA
Y056e2KHqC7aSJWXMvaSa91oCc1r4lL7NGWz+VpL5PNQhXzMhEMZALQtXyRhNYkVGncDSg1Yl3ma
HGodimmqj/ptlY7ZFQWpDCyqm3+O0BDfJnJsLnJpavuhDONzk3KmZtJD45Ykcq+Vc3ZDtk92WWbw
++nvRYE5UgtZQUZsF0Bpfe1HEPp8x0/XlvBaYCxcGynK9WAHLkZ9VGWZkCWg2ki/c8ijQbThGPGq
h4u8kbrqLpM4Scw1wYn1prYRoK5E3dqEvHhogoXKPmGYas5hbVqHcCyjFxPA4NpIxBsqYGPcyETS
XGax9/bt3C9pN7r71FoquvHaMmEDWBGQ4TkVWd6DHV0T8ZPupU33ooqn6GrSNLyN3Tx8KxzSG9go
sYWCok16oCjOENviu4Kc79XUlPZXKeREOUfKJ+WN1W3M0fmLX40+wNzUvUCH2gZVZOSUlYz5hEHQ
P0ajS7x1GvdnUSv7q8Z5Cg315NyGLskm/NGR1C9veMjL0Dm4Clb/Sncxg1GETq6nZuif5lZV93Mp
1CHqsvyxcT39wGa02Xs9LU264ho+RxF96WSkLgYXsiolGfZ2s1nnt9C70a1L5b/kSvM2omfFW7lO
A+jFHorNmLXdvS3naSdBr79kGVFzbDDH20mrml0BufUkUstlveDuRWaJLES61DhXRuOTX46r0SKA
nALYCxUlfx21BdRVaU2RHoxq9slkFDz6Fck0CuldZ24KdviBV9kcDwsyg0pz7q85CjbheohiayZx
bHG8mhCl4VBbl2ScOhu8KUuYIxmiF37RYBgyRcGfk5kfH0KVudeep0yqDFQ8ldun1FV6Kz5k6fSK
UYDznNanJYlp7DDw5hmNwbGQJO24rZQZAEYnQ7OJiUtAoL4hmdM5Wl6LZb9MkeV3ToMM3KgHQFqa
wY/Q+PkjaPFDlTsO9F8W4bdKpPo+y/LxstV1siNyQzssyNPA0OL2KdcUceZKEk7tCvsw9xE4bk3p
rw3m0f2cetrzUMbjkTRK71CSMPhgaj3ufV8rjrz81tp3sv4FdSEfk+/aW1va9bHt6+ZislvMvGZ+
dmyrYps0pbAE0zneK5UnL/VQJEuUWnE5ThTiNKs2X3K7jp5xz03P/Zz4G4rW3ikzJms9cTjczP+P
uzPZjRzp2vOtGN7zB2cyFt5wyEGpITWVStoQpVIV53nmpXnrG/NDtT9DSpUr0VsDDXSju1GRQQYj
Tpx3StuSMA4ce4O51i7s1Mi2soKMzUnKhhBNHdPOYlLx2RV0viHlxzGeuGudY4ftuIuDaHjSI2v8
RQpUzD1c7SERDUN2ZfQM0Sh6uu+1NEb/Qw+RArIdlGtRk97ZWmO8R16Te9yKGleb5fS6tFLCzacw
7i5LTWt+dlJn3eSBlb7NwWDsukWrdwXBsKGTkzrxNtKiB10tTeW+mXHgjqIRks0kEGovYjCf8iAd
bujnmb8CFpav1/L0QnsX3/CQ2yHFRfvQGaMYvBh9yGMfy4OjkgO6K3NFoIxe0A6H1qTvtQzL4jhu
1F8l2iedgKQk/hnJ3XyjD2pHyFimlz5pr+qbQJziB2Wg31qtMcuuLQ66qmbXpUIO0qIVyraeEy7L
QsQYG6fphrDlBzMlLHZs+L+n+ao3JkzuY7mqGr60DuAdslK9L0K47dtCbqfbJaQf73fh0moky6m7
VC/M5tmSlOhmtmyid0yTfRSxUV6j0sQimGNkpsthZj+UQBs3BsHGWBta6HX8WhDJEGBSd+hq2bzL
e1wpFzNmkVdjV91NkRZJrpArel0Tufe/J5yPHblsBm+Kh0J255BEvG3T9cZxWKDae1R55j4uG+kt
Hez0Jl9isDvLCi/KFhkBQtQ+/ykNtBvxT9b6/UTQzEsbiWk/2mlAl0SaJoKoChFcUxpimY3oZjy0
7IG3U6QIXM4rY77h2jPu+aoDv1JbzNnVTrsvkqnY68Qxydt8WZQXmvTc6IdJaIza9wZtGUWgSkWf
ug1VCcf3QlSXfUOQnaa0WNUvZfyA7iq46kCN3JzinG1WN3d0S8ffyNkIN6CbobylZjKsr5wwtmxu
p8aJRSB9hxwQboqGFPRmSNsnPKHi76g9YZ5kcXMIke5a7IUzmZKlLMybvDFxh2KXXW66hVaJ03On
sjw5FcRqVFIR3cRElPxqJCnqUHuPIzrxECfz0JzaB2mS8S2vaM2HXqFEyj3ZgVrlFzhRcf0jt9R2
x/quzq0uOIxpOFxOQAYOvLc7azRz14w7zU2yWCW/uPNHmwu4ROtUrt45TTQbDCOteHJ5jjUj25ru
l0y8X5VuS/8zQhpn7yVtaO6wuQ7J3B70ud8XgB2U+Gv1YdZNnbnqYlGeiwx3fNrU+aQ4pjrGNdZY
9GcaR52lBPEwqh6wt8SmRwqwEB6SblIwMCWUGVZDEC2XIu+N9qGVygXcl10p9oYJYf9VYk3CuJkS
U7rHF6jF1iDIWmtTKgV5yvOcLQia6SRb3qTTo7iwljyzf3OJ72V/XKTSW/DpvuiNOTdv0zLiXZeh
peUbAYLQvnATtN6Qg2De3teTMW8IMjGIix6mgp6FXZFKoW0knAqf8CQIHkRsDftKILuEXdnLjzqW
DSYZUbO0y5dCatgFTQirhj2ioaOgLVoSOLL1QQPTOCrt7eYbllpd9qvPBnVEcBq2pm/a6lChp2mx
hDAacZQQltC/S1uThTNn+pMd5fYx1tOk9NDijbTD7ASv9LkPl8d0ivDyV6ox+IZb7CMEbwrYnJbk
W7mkoVM3JBLGatt/k5tVOZwu1qGxrOywdLnmDGogXQW9Mg9uUcoEUOQhShpwpahFzdFXRDq2M9Ek
Vas9y7FkuFhpSPfzYOc/wpS9OU7yAI0SaqxN39/bgm6hIyP6dCwhhU9Rm6r3SxKZv5NCTvZizM2d
apAwI1lzj50FG9vPhWb9zUobJ5QwTV6wmqn3Sw3w5si5AsqalNhPyLNOADxd5LkLauJQSm2XsM0+
KxFqbkUvGkIGsuR7ZHP5HIE+vrN11J6ijtNbZIjy0YLUs6a0/MRjwdjwtczH1p7YuMjBWnen+JFA
FexRUns290E0tntgw/axIbSj5QjQ5ecxtHcRPnceCXHsQEpaKuxISnIXq7H2LRljbAmqbtw14Rxf
pMTRXxWphOdS+VuAChNaQwrEEF3J6a+JMoNc7O3IU2p74peMsnsCu7DR+c9D/jCHor1cWKkbi75K
64Kqyb9TSuBN0lUtBWE2SfuC+SKDtmErV+GyoTmlYzZAd7zU09h0FHDD58heCHOTS9JbjY7QEU/I
fX8M+km7zuY4jY4dEA4SqyGcHyopVWSnI302P3QoESNKAnq5brPGkteycpXEnGoxWTckAplXC8fA
sS70bK+Lml1Y1FbrxA3N3zrPOIsUOzIe4aXQYOf7pmCd0dY8hTjv3ElRXvxU04QkhmwxLqRGghgW
6bJvaz1WfhQlt5j593eJCNJLg2cBvhX11C7d7Ot2ZZGdGBOgt5CLqocVcT9qVO6SuTXc2LTo6MKY
81c055KsxoZ3O5FeXmFBHhZGtiuA+DFDzN8jtQp223Z6SQmApDM1aj49ZHT7Cd4IRSNZdOYk4NZl
eu3xj9zUyEBdOeq0KxXSgDvSBXU0+i4Yxgx09AxSyPPYIs11ASIa24UAgDmpL4B4LNTIRU6FJgU4
IoIPuSRPth75LSVJI00aYqJKuLGmlf19UU7BA7bL4WWsTuZVhNEh4e9oGsIaVWEZRT9geX6LuYU+
Su8Y7ZCO1pWuhsmxxLN/r4QkR5ag+0cOleKnScn3UNQBdZ4URoewHNvrHgwIWlVjAU21tGcAwLrS
w7+RlR4pjhY25XMuJBKh1ZJwFMSBtxr2pTVxPrNcZ/KhyKvgW6DK+TdkdzgkD+boCOQxDmd3Dae8
k8RvDAfm37jIFJvR7B9V0Su606qkKU39+JrnXXw9D8R2DcGy3NJshIoQTCS0RPaLjrXEFudr+xWh
KXEk1vSDMEBCb3CL+THhjXNpZiA1zjIncu30VKH7koOvc8CjE78LVo1w0IXiZ4NRC7YrCh9LYDeX
lk7vB6rLQuh8mhTVCwAK5jJCRbqKEpiUQMyuE3D3bH5gdeWcm5WJw4OY5sERS0TQtfkyJWp3qAcC
d4BVmIwpNealGGXtOPWh5tIXCC5as+MmtdTuEsUV2a8G9ActUdUHVUTDAywQctUiY03JroGNNzQo
q70lwIOpObLyAf5WYIXmtc7hvp1CWBFl1NGoHcyBpmOjE1oMXEra0Pgqk0R409MwPzaN0j9FCNyB
JggvmbnBbaBclNdyYQ7fpXphiQKUjmv0jLzATpAHDJFSnfZ3kYHTFMDfOYDBRRGAmE1yhheP0OBG
1GVyzJV59vKRkMHULkc/lIknmXBTfy7n/FmZR+wz6KReK722Zk+Ow8ZQ045gDVF6UWwKN1Lb4J47
oLqzitZ+oeY86IPCfZNPnPSvchlvurGuL2cyxndJriMQV+i8O2pKR9gxlWncB2ZAtVVnZFArFrW2
FUnaZuRkcu3QBMjObYmAR0NfPD2PaXOaoqneNIuO+iYslHCNXGdxWErR3KrWQpAHWbWeOWjmFqJK
sc8ASbZCGlY7E4K1Qq6HMJ1vsT4O9koM2m0NSvjQ1XF6lWAC+raIGYcjizS+yp6bTTEa5d6a6ZpW
lppcJwT7vhZTle+BeMiE4/a81+D6XtUZtAnqYeUQkffijkCeu0wsJPwSZH/NmUzZSTaCa01QMIDm
96QH/jZws8B6VLo38jD3I2Dnq4iA7GPep+FbFwMBF4toXVB181CJGmbyUIpdZPQ9IaehtZ9ga/vL
FMiegkPrD3xo1KOwlSxxygool4MmxKJnkp/quikf4p58zHSUFzomZbNR+2r+NeukUfczOAcCeCxp
uBeK37PVSy+qWUUXC1jhW2KF8rayu94pqm7w63Epay5YIVFJ5pDfl7HI9hPWIhdFjHG0YwTmvKua
OLjAHUjyYi0rrqVmqq41JSDZOiyIuNZEe0sqhEK2U6I9RC1u18tsBBisiO5aEup8yQlFvOxQKrtS
675rlQ0ksrT9cOD6Qbpq3PdOVmTCr/VpJFCTC3bYsBYUE3NWRe4UX4kq6cqmgeVqUbVctnEAPElk
rvJN4q79ULG+sG9ZYMLMuuLN3Awwv5vUGeuvpvImo2weuc8Gey49eGh1Np2lpp6OJKHlzZ62XoRy
OyDHq+sTrIv4ePRtNOZ7VUYd32b2/BL2oruhx9JdG201v452/WQbHWmgsaYNjmErdO8n4D3c66on
NRBEoNLD4vIY7oYQZG7WtAspDJ9KHWEYqj60zy1CaB1vAKAyY6Mt6ysROJ8QFokcKBlFsU9tLeVQ
tAg+D/F4fupSGitVqIYbrVG7V6OoJg8OifRIHqx8t9Sy9ZRXi3nsayE/Z9mkbMVUJPdDMEFxIt2L
+lfrs/sipH7MujLuQdkqrs5z3gVXam6ORzkvlFuT+KvU0URD3YP3tribSXwMHYzyxweNW8fvami+
N3WPBZuF6RqJT+mPeuima23oi4uyUKOnAteSX7aVZFyGcCK7kGtRAY1U0W1ZxeYDgfD6weobe0up
+taUK6NIz6NbqKXSCuyN1gN/Qn2rqmO/UbMgvLaz2f4xGgFpsaI2dlUoZ5A/lDH0OotY86GNCw6a
uN6OXNRu0cSNv0bwxgPtDUGiDP4EmIsAW/Rq8z0diajsB7UBjGULKiYOmoVbzOSFpZVhU1bS9wxj
ZGyLJOzrdCSOdaEJeEgnQ3/UqlB7TkrK0RSE9CatTf1xKIfx11At8Jy6MDmMzTwvjpQkExFanbi0
gOPuaekKsh51bTiaVKW+WkzmbztJ+HdjNF6NOlcKdl3ikfOy/ccJ+F9RXf8/xTlsaMH/b0bs8Vfz
v/7nRz6ssv7//wfmMO3/Ak8UWHybNvxi+Kv/F+awgTmQessCIYnK3zSoqP9hxMr/BbmffQmKqgah
Fr7XKqr7DydWIT5lhUFQuQAH/9solBVp+QB0cNkxYOO+S88RoGv2+us/ku3tAes4NbIKv26qx9EK
IO+RoGmJ6abFnta4R+91bZKGFlfE86jwe/pz0rkTqTA/gVloBmxdw1CYr3pCW487KUjp0w6+vm0w
XdqFF6mbOVbuY3ThdleFe04aeaKFWkeECEwHVYFyjKDslGJuK5UGMMOInTf6w75+tBEnEwXjnddC
fZkdUiQN703BvICzaMV9fsAo0e0wzDgJ9W3/zdjI/bvsvvcW3wrdNZjhnGHyu+DuA8uZ+kHjrahk
7LCKkFCcvNKxx5a/klcm5XZ2/5HdyxzvTnxh4tyqutah3OqedhEdtO18me+xMuzc8TBv9evGS6/p
Ix3+pXJlFWTxm3CtEAZXZJwVTkQWdFB66KU88fFi/U141byWrkzICiyunXTEhdT/8Bke/5nufyv6
/EieY9f+j/++0sY/LeyTEU/fMewFMttEQ9C6Q0V7PexXX2eSa7egOrfG6kXv9rvy3KifFU7/mSe+
ggprma90/dw+yGXUqF3ALtd5ulgGQVsWfnu1urtS1WGRHdHrQhm+unToV/HN2ewRNpQvk0ZoQsgE
DhZ4JZ4sth46L0w1Xv3quwp39qrbrQrx9Dm6OGfNa1if9RPvcyVlghJFNbCuUE+VcLR/Q5leGqy7
gGybLdDIoN5F3NNNitAK31JPjxNd3YxzbZeP3EnD7G6uKEy8ugNgusaJyUx/6hAAQjcGPbS+l1z2
8ouUyhYfJzhrmXpdx5lGHdpxpqKdfeeOdNm4xC4XzAmhGkoVRGttVtkw1M0BCorxzkexG2M03zis
GzjhxKKNd/o7f6V/57IkiQUqqTai9cOapDzpnfeCwzHpqAVwqhu9M2OUf2gyqpZ29iV4SyJf6u9c
mszKF+zJ3ok2Yz6hD4Vgu8jZhlMcdg4BbaYTVwb5bu/snUiPQ+N1RJ1jfxNNWdZXsRos1+Y7G4hj
24yxokzDkUvYO3MoifIguKLNvFba6jIq1DbvBKQ0o/P2jC9bNP/OjTK3v8MJIYA9rdOUdkw0QZc1
YEUJ0S7Ra2qbOoZmcUFLnRK72k5jIIevEuSk1C/iWMjH8R/aFgDGSuIS74yu/h96Vw5NM6AITSJ4
S81SRDE2ffrgBZVk42vWTlJoA23W4hc2d1Z3FUZholyVpoUt4rdGxh3ysqFdt4VyZtrXepKOwb1p
RPClsOTFiTRLoTM9q2QYZpFnQEx5ajO8FdAbGJ3YBmYoyffG6rfxGLT2oj9LKVTa8CpOU1zmOk1N
5aOh1Etx7DPo1PeI/orJtQa0mwFwbx/nkH4CMyOXtY/abW/LCS20xFRyUEq6nOmjVocJZlMRzocX
RCQG6Y0dKrkB42VAKb2xZewpS2dGKlEQ8bqEzU3ZRvpveKmQGZF8Jtqxjjhifg5DPpEdI6l0KSYY
6M2mT1rDhMUdJEQt1j3yjlspjcncXNJKpxG8KFTFsSqCaT81pHf8kjTy++5MpH9uRgFo7YcsNcUN
caUB+2VfiPgW35EsJmtaKlTNM+cBFmWCyOPOkOz2oIG9IuZHuYEatWur7CmWY7EQSAEAJGd8To2g
et33TTv2t3Dli/AuU8LpNebWnu8MhBIOB8eiXqYBWPllJVfFhRrW+eqbm9KnKOIQ87s8nRsgYlEr
lmNYY0RevFmHsjcSDE4kMwwvcaFMy7ZtYeJHW65JGg6pWtiNv5MAcTLtXgP/F60VJjS1dM6xDm1F
4eldk/qxObYxBl49L6Ww25GsBUwqt3o9pYY/VQSgbrOKzXW3DFGELyFIkCpD8iwgIcDXTE3Y5gVm
VA1OXv162+nDAJuiJOKJWAGpYlJOp9kc2hs4Xzh3RjImf3V4jUcemaC5bOzpH8t7JaX9GzfaUrpL
gl4h0Trs5/qlajxZbnCKWkxrbBAUSPAFN3JjkUSMvAkfqqoAOVSm+iCaBOI8GCSeshW+qT9SMn8u
RAk+oSxZ17shAYb1zpqr2foW1sYw32SmQvMmFpAOap5xfm8MnRwebH1q8cmKrChF/SDSZJctXTz8
hJWm/2iUekWD0WOhPwaSof+8uo72KZta00nXWCWDffXT/BimmWBzc0ZVjuUjhrSGdQFRnJaBiMZ5
m9VkEmCgGLW9F7AT44Q3Y+AC/c8omoPRN3i2OXUcxDJYvTQH22xKY9uNWTmp0emHVnBZx0FZee1E
DLqByXLBD0uVSddvlrmYpy3utGNzNHWRWBdmbwXDwUb+UF9m6kSguY1SqJG7XHlK6GRFGxGRrXww
Gxmgg3eBeVjYQQ91tWGeiVNpqvKibNSHxCirfYaLHWRhiLQIYJEmpvuqzobqVhnKuTv00RhDHtPr
kXzgGHFD7MR6PKf7jOt1fzcFluTEkyIJt+ywYWvYBmO/0+Kf2fq8QPRT6k9w86MEprc30UXjNaxV
8VXBh2/HrRU+g2Mo2nEeEozO8fWwXdFkNu24oSqTa5kt0Hod5xROd4osoXmBrGGGrKrcDHws+qKB
S3xl3nLtno5DaeW1V4RR/bAeBLmf4aSJECAPpWC4geZDLuuczNNFPKvDeOxjO5ScGr/O8XmZbUyA
NdqHpovNJLHfVavr5q2OdtYdCjOSf2tKGEY7uTJE5MNTbt+f7cKEshKZj59X0D+Ap/ELieGd+0NX
5uWdlqMv2s3T0kHU1vVus4rSyO/NYOZDC1HypHtSOmgWT6o2j49JF07fbaiTvyYbTurlnI7AzsYk
A/4C2yI/MPC8NokrtuOa886OwY+FbarVFuPYXj52tKubKyj9wEdT2CuOjEGc3tBrwgaS+O84XR4i
0RffMDq0ftglUeRvQo9hh/ZhNpINBsp6ryU13NZLIKNM86N5yiXjrlPgKuIwHXby4qnRYPUYdrda
DzAG30EENzmam+AY9mH0Foy4vdaFTcvAYsU1v3JqDjeajKWB0RR347CnYZ0o2yaSarGnsg20bS+B
sPd5OoKG4UU01D+6Xl4gc1dzL3SIiIMu/7RDA60gbfQ8e9IkVT7E/dg1xAI3rbhcBoKUNwk+NMU+
krFlfrZa7Q1BlA6hMs701bQcA8dLqLrazbKwSTrZWNgIwGWrm7xKG6JgryIIMiHvYFoZOKEt4W1L
O1/Y5AA3uoqyglJAUX6pllXa1x20UQ43HZjNLWa7Dx9FtvKpM6krftkl0dA3ktW3MmrIsuxf4hmi
R0yrPWena2PMlgez8vIB0s0421X3Ksoh0XeNQBuHlHSSaflm3VYpI1MPnUDEkNfzOIfFmvXE1bSS
GbxVaWBYt+ZEf97NVLtPLzIDJUYiFYSQa6tfLfXSAFJeH4shNqorqUmlIfBgAONj6cYjVR82m+z6
ykXTwcK7lZUeK0HHpHkd7gtesfKzaa2CvG10Mp22bbkGy54RRNV0A+wKquS1q23BfdFAKb1Xu7nI
X4JuSadtVQpLvRb4ZT3W3LdAzOcpIfjUAxYfQfcnadYKYtbaPtEmL07WjYtaDatJ+oN6qpWZG1OR
D+tWYnWG4qRS3TBzeekW+2LktfO0qy5FcVDAnCI4oGgCiG0ZKh6AsEkBzgjaoNybCiIOZ+iYjukI
Ym4x163MCuBYGbWMeznxirRFVTGiLK8UXA8ahbMGjQXadkKwYatoXPTonRYpAZO1WXUKQElctJxJ
oyb4I4gqiNYGOT3g1Uu4rRIqFcSosAiqLqBtCTmuo8BMINOiCYxm5BexMwrkiNu8iTX9eziPOJ6W
tQGn12tbtTYOcV6E1lM2Cr4UJ7BGnEGcYdDstHUH9ELDeljoM0DoUpo6IVJzZFEDURCPuIHjpgjp
naBguPTZZF7YlEn2Br9LGm99Qmf0hxUSW+9wkSDPXa6VpH7BPtHMCVBGW4WpXQqeTLUn2ZXCHy1h
3MUuVonw9xggjXgYB7Ug/qLVQgo6ueqlh7LHKdYPGvSOnj3lltwBB9SmAoJhmRDl2M0X29oaaj+3
io+hhTXkW0UvJdvRlLpv1P1QIDSMfcw8YvVHVovQwvobScNsbbJohNAI7UOdO9nJ28zsIlZEpGSX
raXj7OkYpom60pfFsGBuyyQaRT3jEnDiYLbe20waPSo3FS6I0GZP7uJzpAHwi3nw19t+fTf6i5de
SG65RXqEl06049TyWPpXwpM2Z27l6wX0c29iHRuqPH8JA0eEz/fjCCkEHptcUNfOS38H4kAJuOD/
7pC54C5+cZHMRL2250KQTu/lFldUmmqqgRsNxGF7vTh/uJdDNZcDPeoHvzL3eMx3GgXxILmrQFOH
SK8pbDq1c2ayp721z4Oq7yYiHwaFyqF3s0Hrp/WrvbFJ/Ywn7ZoO+dZbJFLSw78bz4ZOTU8L6SFB
nLxfcdL4ISp+GsOE8f5JHm2d9jHFHsnaav78dK7XcHL7/zLYiZY+hok25jpvckHpXvVQWc85Qbw3
/j4sli9DnBhnJLHZd6b53s2g4pBd8xvov4ewYZM8Gdv4EotpFw8zd3hRX7PtePv3x/nHCUL/Xnu0
xB3JJ08TwQm4l87TjOUrI7tpgMr/PsBp7/Wf+dGoQdJpKSr72udFWQxku9tFR7fmdnYrGlRx6lcY
p27NTboxEv+cR+JpT+zLgGvP7MOCxEkgt/qIAZP9hA3j4mNdSFpf1Dl66GG+DA3Qzz2kjyPZw+de
p7I+sC+v88N0Tx4olUgttet0IUP70z0XDs6Aw8/80r7sfHXTuemNdKwxpD438smm82XaJ0tVjkc9
UuyBViCztqXEHyqL5o3tnXmf6+b1twmerFfua5VU9+v7dHtf22g7e09VuM835wy23neOLyOxpZmI
E0xTsU4eJTZTA1UtKD7xUZeyz7nB8UaNuIP87IfN1WQ6iS8TitD7Z+b4x2cpLFuloc1t7bStmndU
UHI0vncYbdfYtITHYMjoNb9BlxbCsiUPU2vEhOd28BPzI5Jf193tw8gnrdUIo3nAa97itDFHIGxc
N6ObNe0wEIAF3tpMl47ndrmzo54clpGVztUk8aRX+8LF278uTwJ0QiOP+6KgY37m8f5p0zGBfQAL
DFnIp717uQmDbKp5vPKWNAEMA/er07Fy7fReQQx4tz3rC3fSJ39/rCswQX6zpepfsBAsrJHT6DxW
HYt61yTNjfjU6nUddjWWshtv5QF4EsrLM4XIu93K6SrGQshQdUytyHg7+V50IzOjwWDoYVPjP+nz
Qr3mgDTMdFAzECaqONk95DeX+C24zHQGt8Fd4rZ+dLQxVxSje+51/2F147dG/q8hVtXP6eqGwgIJ
0+QLDvofwr4d2tciPeOg9KdN+NMYJ+u4UouuF6AT/hy5xYPuJ56deMuruVe2BZ4d5Nq1NwVsfP8s
CPOHDfjTyCdrOSt601osRgaKglthu9gAusEzGa25X41ef1luwpuBfPnl2Tx32P1hYX8ae/3vH44e
CB+2ZJYs7CJH6TMtfkKn6+8fz5chqH0UwESDApNb2Ske0cKMjWBWjH4zGo7SkRJxbsX+cQQTrrNu
sUqAdD9PoqJ51po1m0GFBX3LRPJy//c5nPi8s8utk/gwxMlZpeiBZQ8VQyS4X8lki7mY4nJJONRb
26u4EWyrH8bv5qJ5xFAifDoz+tcJkkdIXKCqEOzN7zgpkzkprUbY77sdiUfm7MQ74hxIj3OW7UCl
Nd5nt+3u74N++eaoyVHv8TQxtsfo6eRKMFVTaNMgZlXKz0F6hEgPK+3H38f4emDiIsXMaHjJGmZv
77XJh+Unq/i+DOOyLn0yKTJAbkc52F64r1H6uA15FG7xgivEudf55ZM7GffkdUqtkQZyKo/ojO8n
6ybsEN52b9bwXFrX/YIE52nOyCNo72zzaE73k/6im9aePLk8L84c3er68j5tt+tvQW7NGaoTzS1O
Pv8lpFPKzY/vw9MvxHf5avyVvFFN4+DnaXcNwU+Oi6sfxH0cTzzxa9y1Z1xyT8Fwaqr1J1h44CGN
+Jpi0CAZsoyA12BfEW3jjVcRFyJd4ZwJHP0gPCU5V2N/Od64CgkVEgYRqqbFN/v5kx1yO+zb9QVw
4UQXgGti0TsrwwBt3LIbfLGtN8SCeRgwnFlyX76ldeR1vZkq/p3a++v4sOQmucmjJeZ0W27wTXTF
JuaSPbjhwHPGVdoPvbOxm+eGPDla5o7YO8k24TARziL53b6/JX/dCy/N2jOFI3s5/Xv3bDW6/rEn
C+vTTE8WFldRVQvbeX2rAeI8h3N8U+xsPixw2n8bmMAWefJg16fw4cEWeapr3cJwIVraKL+Sy5tw
ic68vq+PkoYBHIrVhBC3zdMNo1alwZShHPvLQJqY/hbb//5bIDcdUzuKaDpbX25/UtfnE84r8ztW
TzzOZv4Fr57buur1GB56Z29/f5iSDY+fj485AYOefAoR0tlG7Rmw9ekVHwsPTx3jbnBHD/ttmHgu
ZtTnvDy/bO4YDsOJp7DktdGAOTkxEVFy7evL2Z+zI91z4Ld9RI1z5lP7+pF/HuVkl6Udjp8TbDkK
SdHs4127zd3OKVuUbg5pTaggXHsz76gHpnN3yz9saeyk3IUsKmh5jWb5vBptsFBEmOHy3tGqYo9A
rq22ZY6aq1ytjtTniBd/OMtMmWfKHQzruHUn/zxiDVKQWjkpOczvGx3jbp9TRDZPKXJK+nflsXE7
2pnbvz/kr6vn86gnX53QkxxIhVGt5YmIWTJTz3xxX4/KzwOcLM8xiq3UDBmAFp7baeGlrKxOQMjL
48cMb7a/T+dr84UPgB6szDe4er+eXj7mXEZhGjEc1H+0oDvlIPlF4vZkIndb6bx579c1+mm802yS
QpOgKRAM5NfGrUKi2vX92BzOzGld55834nUMruUWJZX4ElSO4LGH3s0Y6xUJMX6nEs3mEGgHJOhD
9M2ceHDNnxLP9Q03r+3ZA+jrSfD5B5x8iJNZGnVgqYuv36KVc4gwu4EVQA9kupp35/aWP3wIjIYz
KCna3NVgMX7+EKqlnJG0aYyWb1tquos1Dz3dLrDcDYfQabe7rW7H3fR85jH/8VV+GPfkU4i6FLAH
/ZA/ZO7k4aJm30oOuMcvvL9gmtO/Q5BHcttGnF9GXxsSrFsqWOoK/mHlkH6edNQBazVGhIfpz2Uj
+919bXgUspck0QSO6hAMZwM/ntthv379FtRFrMiJMWOfO7V058rcy6XSyVxLtO842Gmbftt1jnDD
PYfw7Nm79L4/s5z/OKbgRocJCIfH6UzzirkCpTHH5T4TRzI5zuw45wZYV/OHQqIuuO+bMSqxBVRT
zC/dKJ8Z4RRr4dBbzZ9xw8XeFu6jcbJEIyuAL7EOocCFbyB9u+QITJ7iGU+hjw1S62t4JjSbjiAO
Lv73ASjpmXf3dbV+/gknq3V1/DQM9Fz+CN4StU7QP4TkTNdn4Y4vj1OAJmHasH6Na5zVyVmfoLqY
GzyT2H3Gb5SBOEt5uVt7yTWmtMh3XuedfWZuJ2bR1IInY55sOIoRQ0wLmRxKsQvMm/Yofpx+r+7O
HX9fz/mTkU6aValObHwfBLI//Ry/VW//pGdB5oXUD5k0POuCfm5A/eRenDSljTRKwmjpPnsg7K6A
OGx77yPK3NLOZ4Z87T18nqJ+srWIBQw+KniYKsTh6VJ3tdSVqKO2FV3ldXNB4KH4IPupf76q/9oX
Oxn95GvEyVcHF2b5oLyp9vq3/I741QtxJ+/nDRgPObX8gsqNHv++m6/v7dOZeTLsyRc65Hi/ILFV
qB3DHZvabqQCOD+9L0fzOowB/sjmSdf+FOshFwX9acTsEr3xMS0lNP5nbf7Ik5cEZ595/Pb3WX3d
eEBYTVqYKm6aMsOdfIxRQps+LIXMhyF+Ll6/DY7dPnIzD2eHH2tBHBy6H6on7fF/eDoz9peiH2iX
/hg1sWkK/BVOPpUCrhcsnXXlNn7A0Qjt0rP3mOtAqaEp945/St3ZqJaTqKF1M2BcDcYvjVvY76fP
ONQkY8KVmZ0OTy8n2LJ8a/DlGJ6/IzAYWLPH8g3Sdi+zdtE2oaHVkXr3r5vIJz9j3ZA/HCsikM1p
yFCF9xFWUQX51ZqDv8CZh7x+Dp/X7efJnrxgyqEEIxQmm10qG91fDiT+bnGOJsgv9Azv76P94Y2a
qqrCwzLooWH9/3lKiaFMhjGzmqbRvsr6+KXW+4sEodzfh/nDnkcEw4dxTs6qoNATpOI8Omm3bPCY
3S275tW8xLzbHR5jtClnzo+vRxbjUVpo1P+a/kUq0elDMaKEQydeBFsYV7/7/03adS05rivJL2IE
vdlHekmt9m7mhdE9ht57fv0m1HfPSCBDmHP34ZqIjpgSQKCqUJWVKRBWs3/mge6/vsj5IMK6iw1Z
CWTlKHrJAljx6YcGuJjEGWOdPMIiCqoEOLPA0wh+9Ql+jnRXDyaEobgIOmdE0sywoz2CCav8vuHb
L34F/fzo8wxQdKADT32s8UNXcD/aRw4i4dbwKdxO1gzN88duMacXaMsypzG2DhAmoPBuJcU4kZDH
nd+JIOh4KcZUriM9oY2z4/do8litZzjasY5QfyDlsNK/vvObp0nBk9zAGAwon+iEpMnGRJwGdPBJ
7w7PIfCO+Sj83YGr3uzvwNzkMAyuGsDkU58ZpBxfVHXFKKPMgVoAJpPd+CH2pD14kL2WkRqvcrpL
Q6vcQGm1CVDoxVGMyUkWiKZBOFsCahT4QcbVX7+yiC1dw5fTgCSGIsflp5OUXpAHAbY6W3CTH+Db
QAyp7WUPyXgSkT0FROWMe7l9aaCLAiAynrOr1zm0w1AlljQ8sdz8dsYwxQEUsyjYp5hXApcsYGc3
iU+azcM3VK48Vs68rg6QRf+xT18XTYYaMlwhnpae8U40W8CP76T3Ihrcoc1a7UawvrRGbTFoxCU9
6/TTux3Sh5q/3AA8YMt2LZrDXoA+p92/C4BmBI+Rw7ybW06QTMPxGlAoKhoxlx94bIHAHIBHRNiE
rsFjfwSLuKWeRFeIoDAUYz3GPdmIXchNTuJJRBNn9bJrtGyY65PFYlc+9l561I4L2jDNd3ZaewpO
VKSENbBMKpj8W88pgXuNn1K+XdD3GNBPA/G8B2fs5ZjLEmzdE55UT3EFF4TQqFvzT8ETXrSBS3Sc
Gg/0Yr7sj77uAA7LOORbPvHsdylUgo8pD0DlYvCd5PXnYvgFaKK7cXd9q1k2qJM184WiTVzJA0D5
1Mgf0dKDku35uo1NP3u+ECpz5/sRJB/Ql3CKm/QxR4XQrT35p+BB+KGD82NrUpPc5soXpV/V0Gzo
9ajD+SGE3Zg5nyKnnXoQMw/A3qbPUSCzPPvmPgJBiJoLmocY6b28I7msQDL8644g2/IEFxRzfm4t
QKBBIeE30kg3ZaXRW04e1/Efm1QeKSfNVIcjVlncCKWZ+vljizKeYalPC2Bv7b3oQrbeY7YsyZFY
bS6a0BgCUXBj6M2dO4yK1CLMkqhZ3wq+uiNPIvnALmZteR7SEsT4L7j6Eagvd7WfgxlMMIiXIPl4
r0CAIMqsmCxunZUzGwZ1y3pOAD8jVB+cxl3eC9BCvFcADeFhgPIVeC/RHnNj6wYcPajAFI+pHdt4
JLS7El3BGjOx16/KxjEC4EVUCH4AUY1uh2gDtC3SaMTB5RNnid+0WUNDkJnssczQVZGkzae+gBmU
QdHfdqXAbI/Gbc2ZIPTPbXAS6G8p3j1C4V5f32kB1OEhiB4Ip4OKV5ToeyKpWTB1GHREsit7gC+A
N5ZUSjBF5hGA77RgpLv4PsDNs0K2uHFuL0xT1wXjQZj4JC/eCDyhQjk8qgsa/RBn4DxQ3gHXBJ60
fSIYIKWJ92XWuGDB0T1VQHlKlX4vVfUaF8HooIcFjIAQDocqnX0Mf0A2tXPqyfh9fauYv5cc3LNn
IqhdZClHDoKt0j20pW3pPkPvqrBBH2i1GFImQtmxJ+xBuQP4FWu/tlKci/2iDolUyVmuqPhU+lH3
RIfgS2o7uDsNpVssaxs3/cIYddO7cVY7DI5NTidbYaXoZpDqgXl9R1kroq+6rIHNnJOwItmDDNAA
6BypmBnfxfc5QJ7Kci1bmfH5ogwquC5JIIFgswFw7VX38tBsnltg53R7egSvGuYpwfniQySRpclI
DvKVO2ZQ4RYqQlM0BBUOztBYUNnxFz23Mv2+CGfWdSbv+mumyN/PzqiUjFNFyF5wRgVXtQCZ4Uyo
7jwEQDB0Xgnc8CPjG24fFGCidfSveHQ4Li2KMj5hhvY+LAYPaFP/JACGzpysZkENGbCUHbMvTvZr
vcg/JslPOltkW02qgdEAeEu8TUEM6nO3BFaqmvU9pNIYCRk56NeMUYlEr6qzkLQwJhTLYqaL8BpM
6lMfTY81CLJ4UAljQtpPc6li3Y7tb/lnmZR/LKQMw+UFdna0BHfa1SjKcRZ/V++UEw2FxqjlsD4k
5d4SHo1xzK8vzqKWYPPQwUxZZYpz/bhs7ia6YWiDAy4LJhXq04GVBEPUMAIcNK47Kd4KTuexIGr0
WgwULlBCJQFbQd+dfg1iEFPLEwXxNOaG2sQM+2SqHGLa9cWs/NfJDAC5YEIBRcZqNdIyBFyVARv5
hTUmBZLUy29Qjkaex1qTQMdL2hq5FmfHfk5DUHnOcCNkFEe5KZ5iD6Sg+3GHxOeTsTI6CSO2wP6h
AGKM4iEoZy5t4cSnodhiAwvOLXYQmdnnx+SOgDSSD2OvHNsbUgIymHXL1dPkZFgC7wg4WFDCoEvC
YxymyRQui2P4moCSl+EO/vwtQepng1wUnAUmq/q7qrSdTMqShCNjoAhN1/u0hOvjMoHJzobuGnjo
Xtrf2fOwg3Cuoz5lH+jCj3b4bTmCWJsVkk5y0OfuhRg/gXsEcAMJYPe53OhB7DkDSJivjypj1AhD
67GVPQWn2C7aCVx39sHtyx0UbMwBXR0Qtx8yq2QUqLZuzPnvoJyN0mhjxpUFfgdyT95ozTRnyM6z
LFBHalC6KZRiWFC4O3449NPr9TNLfuG1naTSI0PtGlkGz5cTh3x76JQ2ssNe099TGVOT5ggOvofr
Bumk/fTpBHC3EKYcHawql58uieMoxbwzUqT4JZYPcfA48z+vm9j0MBDO+McGFV01JefmqMTx4Hzw
ZiPnQ4fEFvahhUyTnWFufqIza+TvZx5GUcESCWY83imdYsfhCYuBjcwe/MZZfi+vUJTYs/GedJQ7
7aKIhhfa7RL2kboAQgoaSD4cJkSE5D7YG4ceQvfpzvAw8Fub84F141a1O9ogddJBcA6qtgnnEDpa
ENLwwhcyNhFbkwX1A5v8fxVPSR3ACW7H8jXS5pk5Wy11CTCpIIagWgAYxOXu1H31M/fzfX+cDvI3
giTMfNQJbO0lfsZXfix3hZPfhRjqFPcg4PaSPQYtHTJqErqyz4ov649PhFMIyMoA/xmgsJcfH7Ku
LZhW+snRqmepeIckFiNcbhpAkERtHw/qVe9mBOEBn2Uz7kuWWFoogqeEMY2z3l0s4cwC5QKgxKYZ
zdSiwq5AYC16qqIJjIpP1+/k1jI0NIeAfkeLGIf2cp/aIhen2oCRSvvJ9ZpVTazMb8uCQYpWGItQ
17X0LoG2ZpV1kwOp3nJ6Uvov8r8f0/+Ev8r7L5943uGikzCDx4NfBFqWcNwBdEYdwrZcIkyY1+TK
dTvBj8F2JQAgwDpQa4dMzMhAPimA8YNf63Kjem0UG0HCRtV8BR3EBj4YYYX7TECCfv2TrKoYpxVJ
J9o+NOsxJH1pSszUairUZcK1Sm9BmOa238G+ATALCHyDp3aHNsBL3lmha/gMy5vf6swydeTUYTAg
loBvBbAQj/kcjCa/Bfccan54MoOe35x9lhPZyJEEwNMxe0EEmcA3SG1szCcJxynYWKO2eyf0uzu8
DJz5jv/Rvc479ofcyDwvDVKRDiIqbSB2WCQmoIjL7A7aCyHEmzB6xDo1Gxt6sTjqeoGJWOSCscH1
UiG81NcmzxzZ2TIBhBeP1gL6yKJIhRw+09IBdOyTo6KQ0j5CORr9E8Fb9qMNQRmfs1WHcUrWQY5M
eINBjdxo9KmoRaGfLGOWS/mapAV/r/ZJTILA1gQ7EZnVY+L/yCe5zIYuLZI9OAvlGvqoQkvWWITK
K6iA/Ri0QVC5haBLtOsizGFLDbSne/4YwxEY4H6Sh8G+vmxy6679Bmqfw0biZGBoJgeEMGY5ZdYC
3U5oR4/qD/DfXLe18U0vdpiK6qrSllmNdTmNdB/whxE9uOsGVh1O+JgLC5SPaVCqVPMBFoweU56y
hXkGTKZMfnDT26j4AUbqCHtZRIcVTbi78aF9+7c1udMvwJwjoQoQeZ7uwo15PwidgqtR9hAoQcFq
Rp5+fZVbvgVzpcg3RcArVMBHL88NSPoqCK2IowO+GhddNoxEN371u7cFhwcgOH67bm8jFF2YozyL
PKUB+INjZD2OvifT0KNLSnDMBibLDnUBY5D6I4nHHFOHUSoOdHQY3o9c6D695l5xCASTgMgDB4Jv
aAyxHPbm0QGqS8fYrgi4N/3CrBUuknhdHx0B+OOElPh5a7EVv/7e3ecPZCh6euyc7Lb+mfG+aFde
/6+Hm8jZQQxG6QX4MjKPc/ldAdGPM3DwkVky6MqUtz1KrbKtfutQNsPYD2jHPNamb2RjMAlQG/BH
mCKjg3KdNhDTWDjsuTG+QZzkTQtAuxjN8vv1M7QVnnS0XgmGFZOYCqHmPfd1qp6HMkhZpv+UYYBe
u4u9fEfmxFg4jo0HmXBhi9rHXIBqcxXAVrarb5WbEKV/GX2S+r7as734lgMlU6uolamYt4ZI4sXC
pCkrEcGy0YGKktlBrYWPXqNchDLaTu1zhrfe3sYza1TI0GMugQI3rJFJ1vKBRCj1TkIRN9mzCH03
UkOS3MKhInshs0bUwsAHlmBto2MYqTdAZQPicI5Q/dYjg7WqrUB4bor6YPyQBGqva4T/gLfCAxlZ
JxhnaS851ZE5T7H1xQiME+1RGTAmhQp56cAtfdBUmJDPgM0IoHZgknc7aTLIzwvmCWsJVASTxx8i
7/otYFmmAmBTKGOnqTiYXbI8TJUR23UKLI6Wgy6qmPxcrxgVo81Qcb5W8ovOUgwDItVCkhFtiz0J
FWSGS33u9jMeE7wPP/p2fYGbZ+Zsa6kz09dgYI1GFUOLyZuUPKgLSiBEChsiuNcNnarDdN5yvjDq
yMQ65AzaCNmaDJzJCEeZWqM734g+87iQaHrFEs2uxKmjDPbEiVgK0UhMXKFBHUI3M3/2m8K6vi6R
sYP0sHgypB0H6ZATFYjT+upDhecDJh3M5QBBFH85hL9IFwXDIW5tD072WO0jlBwGNp6IOK5r66bC
fhPFfCHpEVk3iCQ0dwHMz8DMupU8Zj56RjaTp4NlkXKlaTekUaHh9Azv0g9933oBSj7LvkESZUPg
22XlaquxHxJwzw6RSnnTIIdWnJYg5pOKjSKaoIgDn7WMEm7+09iLKN8xgSDkn7y2q5TzqZKwLTJo
jJFdfV3sCqgekK5gwhDzYw3JStmr3NxWLBMjqgCOYz720gdAKm0sUh4x4z/9Rh/ckrcz0Ce8Hx2h
SrG7foQ3wy/Z1v+zRx2cXIXEL8Swv9hdhufWw9C0qd+BoAu48JLhcba/4Zk16tBoIDKVIBlLLszy
jqroPnbiY3isbc0rHO4+e2ClTJsxWEfRRwN0U0LVhPqEPPDUZV4hHwaXvy0BVAiZGYyf1/f8gWVr
87ScmaICxmiMPVTiQpQTNdDlJolZl63F+FzrFFCESAFyW8z8SZpEV5qaLOajoTsFX+Fd/A2cGd7a
EPPWbzTQuidmNwGd+a/7wwBtX1ilIkUCzZAJMkGAhjzgLjilB0GwHVo4J1Yc1kt7BQuhrVHRAqzu
MsDasKZA2mS33My3MgCLYOe0CfZL+V5oNvzaQdvn9oyHTeX9l7+AKFdIkoauJxWIG72Vk1nDLg8u
krdvynuJnwAJZdAQkSoNVE1c9fCtcUa7tPlD+cn4yOTOXbodbDf6Z2TQENRAq2fpUoG3uUfOI4VO
Q1j7ES/j2CxeZ5vcSmYBf31wiT28gqFAYRBFjUufk1djJyJTJbxSpE+x3EAhxU3JYOOueCT4ZpbF
ddy8MEjjPue6GXlQzSPzkEqzyRfBbCAUHNTtb5B7m4zdXHvUS2OUR826YGz7EMZED/0Bt7iD4vej
cZQJrPeYvLAOz+baMOmEEiZehqtqdqxhvEPuETNUsTDVxOtFEL6+xTLDcW86AlQVMEiFYWdtVQDD
fOwMombEiaaBmDg0CotqJ/WMFiPLChVzK5Clp/Ceo1OHvSuB1lZvrTz8cf0LbR4/FM0hRoJ5/hXl
DoaoZDAKIYsidMpSupehhPT/s0Au3FliDW8ijVGGZUCW106QjEF38LqFjdwdp+xsEeQUnpko+JJP
O/KyjF/jW4JTTezY6yJrcHhb9MEtyOjMsDaN+jKa0gUpT/IEJXnRs484+HZ9QSvU6MkLny2ICpwl
FC2WtsTzB6xoz5HVH0FvvgNGe6f/EkySwU9We9PaqIcCohffQHwMOODazYHc+y/qdJebS0XWkOMK
Pg6w2Gh50oJ3yD4wDsjmOScMbKKBCQAAry6/Xs4L2YyCDqpmxpM43IHY3Mg/r28ocaIrp35mgoqh
2QSe7laFCfIykXyiiNLu/qIwx1oK5cxnyGmmkQQ7BEKjucqb4WYuCZzgz7tVXbkzxwOrHreR16H7
hUEGAQNUClJJ6vRXJZ+LRZ6QqiOiFsYIhDeCpVxAAVI4iVN40v313dzIWwGy5WVU3niAtFctNxXq
4Cr0hZFs7bneIjkJ+OtvMBZD0E9srOjWdQPAH2OVYCkFxQl1QKJWLEa1xQK7IVBitwvi6iMI+1Jl
HERyCuhTcm6HOiXaorZyMKdIV3HzjOabLt6A4t9q5AKS9BXkNJjhcetcnlukzouAwbQKVNqwRubP
ZMTI/BGUGTJQy4NPqqjibgE3gAfIdPPYMWuaGwm6KJzZP5V6zxxnnEwjtHo5QhGsASsUWfWx8DVP
cmKXWWukp9OITzu3RaUCudGgolzAVrJDdQBAKDIrz3l/MSvPOC+nQd2zVRkzdEjGCG+BJiVcnWRd
pKUYesptz7m8u3w0R1ajbzX9e1qegOFfUP/JSD8oly2NM7QHdHzK7Gawm53hqnvQLPhkamzYi/e1
HX204GLV3QhAM95r8dBzGNeSXPTL84vRY9B2gn2ZFzD9TJ0mTq1biAbDU7cObwF3VYJcdzAJwxJI
2wcombHSrfWFuTCoUcMNtT5mShCWcKsSGPqzQ1k995IbFJC03efKx/XlrXM7Ak2CnBkwbbyOQevL
MNFh4jDgwf3uFJHdTaUvzTt9nOxFYjFJbBoCByJK72DMWIPYAG/u2xiG+D3RXknib1P7a64ZBFws
K1RYjfNobgYjGZ1U4U0hf0mUI5SK7DB2r2/bitjAONEM/VkO5T2zaZQ7KIKSXglvxeDjsSCA7WS8
qT4PyBoUS34LdbN8Yl74zRUiOcbIAoZS5dXLRlIyaJ3idOTmDN03DL08AJ+EYIhpXzv/lt+NJrM3
TRZzeQVwSP7YpB83BRp+ZVvDJrSSTJDcgx1fmY+csJOUmZF1btz4S1uUQwuVqiqnGbaMJwhk30Oz
18mdcC+/QGRv8EkfRcLkxO/+LrZHXwHGrfBYrfiNRPHyN1DJdVGEgST2+A2dre5DyJVZ9aNyEEzN
jx0UsCP8CP099iB6ZX84mcPtwLVmVb+m4+hzDMT1Rh6CF9GJAIEMO4Os5/KC8rmQl2ODE00Itoef
XQWCxcAmunMKdBtt5WU+sGas1/nWpUnqEkF6J4bkBUzy8WTyQ2rW3Z2qsKgrN94Xl2aoK6SGyph3
Na6Q+BACl/8huQLGZGKv/QFWZHA8uKxosnKsKjgLAeowMJ2GjIe+OtPQyAEfY11y6C7tYGpBjzcm
bxV5aVUyByHVwma4iVUqApPqibpCBrn2qqsrV5GkVmCdh9dbvkFPDqOqQAX8euQw9JdbitM50oz8
jggXMiuTq8BFbBNGK7RWkcnS2NM8yuu5SjNSJ+St5OfoBTvwsFv1jttDToRdUlsdG7BIgAwF4BVQ
SaGjS93ccYQOSJfAHuq8PUqT7W1hpymRgWic8FknaDsz82Zmqr5KTEA+ilFnUJOAS1yDKuHlDREx
Kg8FCtjthbuk/4iH34yPuGVAI/gtBayfGF2kDECRF0InM0IXyhLgGm2tVnS/UKDgXLtrfhUv0b8t
UmBJGt4A4LDTgD2iS+ZgltTHwYDFJW8tLnguphSaKb/+m3WdWaHcnBYs/CxrOSmUL259Wz+UIFYh
3R3Dq25JWY41CLS5kWcGqY1M03LMphAG1e6zhvpDgabD9TWxLJC/nyWpUMbWc4HUEHRMfBuvRfrz
+r+/ioT4MMArCvKJ9mMF0hrnuUyztABNaVeXVl8HlhFlbmuAsFTOnJzLnev2VuNo4BAQVRFzFrwM
oA1oEy4XxAd6JUG7DmfPnXGNg31kVXfTgXvh3cAsHN5Mn5gZ73oTFeRnMAt/BQwrPV8BFcaw6olN
8t4WUC0FDCbF9KLxILoJUl6iBsBYJjlqFxkGHJUq4/XLA1UMDQTqZCh5wI19hn3Vnorn6SncVz53
5B4EIAtEdjV67ZUhpYrBFR7/RVjoqE01ljlIpTZDm+03oUzJnfTBnN4KqP3cpjcEk5nlJ9ED9fFv
aPfWfvLCOp1NGRAgFxYJZ5Rcu2Yn+e0jmQ6VTWFPyhkEQq8/Xt/fDZOYcwIcFKEPBBg0sqcKqkbK
F3xRrvMgMSdrL0bI8CYbh+bcBD2niWJTpNcBaJlKTn4Sk/nGGOqMcbvXy4B3N1DM0gEXAk8i9d2G
yYiCMIIQ7xCjApP/0poeUlis99eWFUSUU4YN10s7X1DAd9C0w2bxKbTWMGAQTZpVByxoxPrIg7kC
5w9pPABQ4Lu8vNl6EDV1qMJMdqMqJ02IyDasCB0gjAZHDuuKba0KwRFD3Cgtge2eumFQqBxjvobu
jgTFYqm0FONpXhbr+jlbHwK08M6MkL+fud9B4fkFeqXg0u8tAxJQHXbvugXWMsjfzywYQquIxVDP
EHP4hHiqqYv3AlCO142wlkElwIJQZQ0nYhl8GWCcE7l9ySxSbS0E7CUKAGmYdFxFkkAYqrQbsRAR
DUgdc7AyStDKrYxObi5bGON6IKw07FmajbVhhAP5GWqMMiCcVJaWC+WpXQ1Pi6ecrbwT1oTQAbRi
Mtt30SWFfeHb9e1cVzZhDbFEwEwBqigr9yNAwbOPiIjDMEoHaXSHbnKFst5XlWpxoB41FnMIH5RE
MusAlSz9lWGfnO3L6AL7GDSABgsyRQTSy0NTT+AQmCrYb2zpHV6JMHVxjnRMPvLnwkmZD43104Ys
GK0ssKsSvCHd7uSzQAyzjBgMbRQhtR8G6tWcFQQ79Sm5BXkUiOrt64vcOE8oU2O2BWSdcI70d+1C
lOJbUYBGEVRfxelZaj+jhAV72jaCW4wZIML+TfmsBFK2UlCGAN4Lkj0oxwxD6vnM+lzrdxp2Dz4e
onYyZCtoUKjUNLJRCEWPh4vcmOJrZI0v5UsEnUWPe00+BKt61F6r72kKRoOAUQ9bF3bIpzszTpWr
dW2B8Ghd93j741U63KD44HR++BAfO7P6DYHzO/5TzU0mIIH4FPqMAlNNyoyoda4eGZhBjuO2xqLB
yAUcyXCfA4twNKwcRHnEGwBg+QbecUbPbT1biuVizoe0KjFBiP+9vBoV8IBy38Ns0Vvta/ZzPmI2
H/qTghW/qDsZrDT9jWhm6HcYP5PvAHv5hPSVXfTc9BHnP4Ta96QapBIanWT9RJOpsKcDqbCUuwxs
Q6xW43rAj1o2dZCVURFIIt+fUtz5o7vH6TrRWmc2mbdQXgjJu/rIP8p+weTN2HQPZ2vVqQpvKQcV
lFzJWt/JgzJzp09514NTFxpxNtg0Wf5369rC+UH8QMNQPZBDlx8ZFEqRHPGI/YoJFSQ8IRYz3kNV
zNQ80bxVP9lkTuseCNngM5PU56yXKg/VMeqdARTWHkGS6z/nH7OdOfEdC3ux8Ui6NEZ9TQzbFbLQ
JKgVKqZhcu+GW07gQIxfWpt3wds93LaEGZCR7KwxoMCYoTaHRwuG0KEmSIXSQi/zMddE1HDu5N/j
MX0BWhBEKCZ77nJrO5H6kroKRu1BY0etUJTyOFG1uUObJ/BkJ9hVDnkA/lUdh/xblCcCQxS6gkCx
a2BHoE6LJHSVCo7FDm1d9Xdl6w/lLeGYTcE2+2PA/JPsVvt6192yOeSkDSd4YZo6NdEAufHQgOnW
Se6Nuwk9pvE43mo+wYQlEJfJbLzSijeiaVi7iU+Cd2Atr+iQouhOOJvJbQXdxoGwK7C43TZ+Hebp
BAHz/3g2gjr98hr1y6RUhcHje0+3LQFv89/SorUkzrseyre8E0gGcFsx3ymQoYVLQ+0QiSmeUDAU
OkPri2DAbz75HgniYKp3hKCx3iE6uOk9t/+LTt/GywTUkAIWSLpeq9a3kcRRBo16cgBw2Kzac6EX
7zk6GJRZJdn1VKYKKrQzW9SLQdV6VIEl2EpuevB2eRUgadnb4IceubvtbnwnTBl/QcRGTjF1ynG8
ATkELA10xnT7O+PSdKjHoUO84a3hWfus98ohcQmoAH2Ob9zvExrWjjvG22LrKoMOREFmA6u8SCPx
lLpMDTDcfTljonwqvIUe6Q7nTyxeGqYt6j6peqxLYYtFosT+OHrco2wHT/MJ5cii3N7yhlgXBhrA
/EYGeikXFYFQNNbavgOzneTmDtQb3JP4HHtucSOcoWiDQixqGbiQtIMaDW1EToNVjfveSWK7NevU
DHb1j/C5uJVvKou7T1KmVsrW7T+3Su9lAmaVWIVVWX7ujdASoBveNLG99AXriGxcQEDDeXCLowa3
ZhuJAWpEMoStlL35FU39AwQ+TOLfCkIjzApjG68jdDPBFIqSB4aI6KQeSu2FEMSwRsp94SH/TgDh
KjgOJKdDR4tVXqHCCz4Z4Cbw8igUYEQRT99L59ZMmJ3imtPiiBDm4C972U32zComtawvO4TaEXpd
KgqoVHQG4EUr1RF2RgvjZbvMBp7GmRChQd0Ah8KCStONOmIPiGI8HQBwRaltVWApk64RlJLELv1h
hgpvZgf34z13JBBXwt/N/bweJqhrsDJIu045agZNbjqnN3oU9n6LKmf1zOYH2aYzP/llBQJzwF+A
82HFFJzFWSkFOI3wk5hNtMmAgnbkXahKuqxeJ03qurJF7sVZcWdIBmFRyblvMHSSfesP2tOp++sY
DiTo1cScPovCDG7IsyBAhTZ2lX3pGvfiUULoJzDixJLuqgU1Y9bnpXvCq99GjtvZb9PkXJ8kru4w
HEIGMwe7XKBoMHrH4qhb+kN3sxBl08IUHluoukYHQbfa5/hesnj/31MZr34N9e3bSqtSOcS3H638
Qyb9cZvA16G47rBHDDduLMDUf44AdWMzo8vTQsYR4Pdfk/2KhzL1v8ZNrRZFPPDZFksB1JSKCZ8/
2umeZC9+dtC8v0Pk03nHly3EX8J7D1pUugWAQBUpYRuToybuCUMcSOk1M4vM8JcqmLNLcskYZ423
sneFgfQ71alXd+qPcboDEOXtfzZUust2wy6/Le6H++Yp2IsvxVP5PYDCtLEvUe+wK5zswYstpIJo
hWi/1UPuFlA2vO5J6Mf3127Ac6FXjIoVEKOXOx9F0bwofEd8F3ms1cfYa34bex7SHJhMeGJYozBr
K2tUJG25TFvEIiWZAg8yjHgv7hQPIpWQb2BYogIpXmUCxoDgmBUB2fSKtksWxQmEVlWHtpKKZ2+N
JyEGmsGJjyaLUzMq+it/fGnslCCdHd85bxR1aGCsbR+L5SBALYoTGTZoIjKsCFkPmYbVRMjX6xKV
ZS2VECydBPp7gmHWrc7OH8F9LZsEmDIAmh0iIfkgkip/UaKhUmbaNt3gz9G6GyNJbk+hAKNHEJE2
c6g5qBCw6fAGI09DQprMOp5U5rWyS4WFbMw0PqgUnE0BW6oe+/Ftih6S4dv100KO3cWtvNxamfLw
asAnC0jxgffFvGE/PheggqnfZtWrIrfKNOu6NdaXpPMgscpHoerTFncuee6Rw0LoSPC7A3nbhni9
Yp7LBw8A6PCZGR+JDtdWSjnaGbI8qahUWKnV6kBq5L7wVlqGJXm1eHochHesb0i/aVcfkXIxcSSE
U9LD5oBGtp4jwM8O/9riXc8Buhbej662bx7zZx4E7azgTReIVsYpjzO3hRGHwtwgsgjv6v7EDe9H
IPLKQeaHOA0cGZuCh7XL1FVVIqWQIpXDTBVJQJ+Hux593tRrnPZGB5vDC7sixbBIx5V5wZROmIaQ
kERdvuwNc2ERWzGuIl2an7m266UqgKRJJZh8Wri5DKmzZLKz6F9OuNDfTKG+maR1sxbVPWcr6aCb
CXTlTZQKGLeQ4dIU6hu1WhO16TBwdq5wvzoV2MZc1hc7bMLZGrLemZZyYpikH+VfCwMbKNHdgFIl
ffGnUiqqNtFaMAyTAld77A6YAfQSH2hRn+Fk1gEQ4eLMFnXTjXgAl7GEW6c+CG7lhvvORG6Bqi/6
50zgMl3XXq2MuuPiLLV9kQaNU3RKag8CanYCb4PS7ZeSt6VVCrlfS4MZBT1om5T+xzzmn6HQ3fIx
C6ezjsUX66ZvQljNgtouLc5pq9lR2h07bjADdTGv7y/N2vK1YshyAlZBGFPoRl9dYEpEJTGjuDk9
+aCgGDriN0g3fcr3jdPfAPwG8l8LnKS9/xcyHyQmrTz5mX0qNE7lFDdyirNEZDAaGYLD06EzMVnZ
vfLPZJpbfLy+YrrMs1ox+UVnWY6YBkbeFLBY3OBRfUIGIWH3sz3TaW96s7O1kb+fWRrroloMEvaJ
/8zx2nJLi7M6TMd3MZJh4H9NliQWue7XtpN66cyA5oCiC9dF9JodUR6UPM7LXVZdbtOLnq2MupUD
XFuspDXo9EMjRed/zMxWHUDbItWmuOSsT7Z6wpPE5swcdS2NRC0iTUGmQTaSkNKH+6+KY8wM88wL
QXntuREaQa5hK3+FFhUybhHzvuAGdvQdwW730DPTwGzQHJO/eKhux/mzlVLuHClcVddlDzG+isxX
Ox1nC4fAlh7rH2RqcfoVgYHvjdVE3XQ2f6zS0CeVTGJ2gojA3kAILE7cCR90iVm82CwzVEFLHTWA
6Ay9cbq+eeX56C7npEM45971G864dnTzQU2mIVQm7GE6yCEcV2sZvSawguD1K4Bq5+XlzouqXEDz
zdl8ZWU7pdupjTk7ZB6eIOGkZSdYWehO4V+kv5sx/5/PhRbHpekWKLWqmDjOzoLBVtGvKzn8p/ox
a/mt8F8FojNjlLvsVA1UjCICUTtlZjaEZl3flcC7XP9m148GqrmXS1KMsK2CFktaRDBYVh9K8XNp
mRCF7ZMB2iKwT6DESddMCiRKzdBKqG8ek/uiBIwG+Z+nPvfv+Y7zMJHBfPltZxQQRP+PSTqOtx0n
hIDGEtcF8KunWul30PiDW0PECHLh9ax8aTue/rFHHctS6TKQrp7szZZRmrIz+RpId9OfRLjjL0Dz
2/fgj0HqMBpRIrRxnrUovht3HCTRUKc+Et45Mo0susZrjZIUs4VCT9n8J4r/MUsdyz7ug3bU4Kbx
GQUXk5i+YQl4EWmPQEbhAhogL4lhloiJflWvmbxGJBKsY+2fn0Cd2UzSZmMqsfL0t+BqbqkiSKRe
CLgLKe1mD8Mrurt24qfMU8U4xzQB19wpIiToq8bRi1+55qqTwbiOLANUfOc0Zda5oWycXO4XU9em
d0muM+f6nWcZoaJ6I2Nit86wCjkJTcmoTFH8uG5h26v884VoeqKxLYu+EaLQ4RPZUuvv9YgXJSvN
YxwDms0GPGhiWadh6LRp85QJmObi8ndIDhzEEkRvQdHc8236+f9bGPV9MqkXpzCNQ0eTFntGtlyr
qQe2A8YxYNxtuqpqYLwiXSTkBYtxFy8PtSRZUeZ3Rc04CZt2dEzeoICLQU66gVekWdPNMhLlmVe9
QT2M5WMySmZlCIwFbR65P4boREep6rSYiXfMQsWK9MIcFxa+d/t1fGaD8sDFwst1lGEx/F5xm7sv
WgbdHHfigfU6Zi1HvIyaXTtJFTfBAxmlYnM9BH2D2r5+0mg44ZejPVsO5WjHEgAbXS9JAEPABKAQ
NT7iYHn3m/JAyAQS5y8U1MkmrXzrmVWy8rOnk5z0cVGBvxgd8tPEkpdDFIDQprKfaaxNJE7kzFRT
qK0mi/B14LMw5/ahzh4YW8iyQN3WNBpSEME1DWRm8xzQwBZIhgRwpG62ekQvZzp2v1iJwKbrO9tA
yrnWbRtUVdQ2Tp0bT5I638lc/AbqEAb88vrSUA+63LwMM7VSKcER1QVggHlshtjE69vHMkF9n6ha
ArnWYGJIdXOu3+OB0ZLYTKf/2Soo/l2uIeSadp5yGOAK7WHUSqtWo9uSr75PpfaidyyWoOvODswA
l+YqIZr7sFYaZ5hzW4r9EUzxRvhecJF7feO2c88/C6P1eKF0OgrpDPdNcBEixv6UT+5ElSdY/d3s
s6j5GB+K7q4gnCcdV2FhpXqIktFUBVY82nJGRChEMshEKjDOlG8tW00o+AS+Vfbw1IF8mntHSiqE
y2CfFDYPgl92irtRU7kwSnnZFJFpEkCiQKCL+9pT0esTnL/Ae2z4vAs7lKfFY1howR/VOlwz9yYo
cawpnmqr5zkrk4rPqhc8WR5fhaA8lnmx47X55fqBOY0RUF734hdQtzmps7pvO7hC0kXtVLxm0VQ+
1KeiVW//yNFhMY4Yj71P0WEGUfZoqV52zNhQpQ3vdfFDKO8lRkhu8jkJnSoGOrKM/C6dX+qRRQS+
cWLPzdDF8z6BMGPd4sQ2imQ2nauFLDmQra4RoF5Exx2aoTzKWJe3PWuVQVJBzInDI+0IAYekOMOz
aiUYwE1ep4f/Je3alivFseyvTNQ7PQgQiInpfgAO5+JzbKdvWekXwul0AuIuEAi+fhaunk4bnzbV
3R0VFZHtSm8E0ta+rL1Wugcc9AYsHDEYiNdC049tcRc82L+smwucNpP9QAo2ITm7Yts/CHlSFLBm
SEIcrqbX80FYbJ931han07EQK2IcfW6v9iAfH+7n2Gc+LOLLOurrzLd7Z2xxKuEJhlikCu047UAr
288H6n9+HM6c+3cWFueRc+ZqxEB0xfcz41+/S1EkWEernrl+3plZHLoJPS+STAIxqeF6vUn8noPq
p/xSj49jtlYfXo5LzOHcO2uL27Qfolbk+ms4B4gKGDhMJM8SvdPLHq2j18S5xQDfcAVGiO3MTjEr
MI0HtlbwOdc9fvcgi1u3E07cuxFafdY2vRQQLb7jwdzCharpsd3jzkKRFcgjUA6tdnLX3vjCu2Sq
1bV6zm6trXzQfRJ0t6/og0OGeY0xNDcKVWwoZKzBrz8i7BYvf1Fb7qsuaafZcHSiz4ZPj9khgc6v
dnJHSFcC+31aW+vKKVlCAlJcpczJ4Uh1DADJO2dtaPbcjfz2My77qUWWtxqbzLlHrIPNBZMZ1m6y
9um92HjEBwBzmwJl8WPNsxnz4fvE1yw5hjroVGSZLRt8Q/d5pgHWbc+5aF+iAEUL5ArFHu3IMDlE
F+UTwQBOclp3r2duqbdrdxb+zqijRgEy2WwSFC1zrkIzjz0wXW8/90PnMkpgMlGvBJebBfHrpSMy
yjrhiFLR1Jl51qttvTNf1dFQAV7xeau2Ft6oqhqoO9BuLuf1QbpLH53NjNxlqFWuFdCMM5WTd+ta
+CLHQa+1q+FgFVix6nBW+6VhtskqDBQloGq0riY/8syXIUAPNqhCcR+h5cuBrRPA265tqbNe4c1b
Xjikik09ZaJEMq09lf31YA++sK/H5KTV959/0LP75o2lhf9xZcmdgmDfgLzAJ2UViMjcRizefG7m
7Nn/ZcZaeBs3mjQ9bmxUb+JrUnIPA/QrqdmZVObtB1zWIXOXdqYuVbOJEPFr2k1fYY6lpmFnVCu5
zNlXBtgYFDAwRAR61fdhVG1xU2YKoYXKmmAw+lDw4qCj9fH5Kzt/Pf6ysyzXR5VUZV/2czsasCkg
K2eX1pxYkB7ta3arYg+I1WOPqJcDutZcgOYQGccawvxc5obZ1H8sdylQo+w8NQoQvb6ewhmXS3bF
9o+qS7lJvqxlbud64u/sLYIpwWkkhenMNyIUai7mexCIld06kOnsnnyzsIUrK7A78n4SzcbOIcCZ
HwAHXCFQO38j/TKxLPo2hnKGosa2n5vFmldsLCPMjJBcKl/bklMWUEgNM9ATqBXFufN30i/Ly/tA
H3sWdxbuJASlR3mpv8QUkhgITa+6C7I1wipIb829fiwCcYouMY3ky+//XowBVgaQROkWWF4WzsWq
IdFDW6TIyd46oOrtpxvlzUNB3cM8ELQOrv4nm/WXxYWf6Wk0tcacZJRHEqI7/1ryLMA+qwMRK1dh
aedaP9isv+wtfIFDRNenHXyBCNhWgqOJ3xYobjRbRLAsMK7m6yJ/jG/jr/1pRkH/iSWfvbl+PcKS
IBPqzpCZmN3EPHvlBANkUCbASVOUB7SNe29fgYfASzZRvDolfz6le2N6EXRAaUxlbj+nC8cphK7F
zolB9qsO5sEO9YtozcWv2lu4hrSyckJb2OMAeqPBdW/UXu7xSxNlX3LdrSXM5x3EPz7u6xl7U42N
tLbKUn2Odah5OY3JJSvFyr24toFeL4E3NtKIahkmyucyhwp0cOPKJ8COjvz3mcVmZhjTga2+Rq6H
5CcOshnrsRLSnUOZvN3DS0KHiiSWXhsINmZJie5alF6MpBx8atBhdg4OWDSIP8tVFn1I51GSrXm3
ctN9wLDPucibfbQIdzibuGNHeILp2UTQhZH57DEsJBxWGxCMGGXSi0ENxoByqYO19f8TJ/3rMy+8
lFYZseO2yIS46df7YpPME5qO9wzOJD/33C+v+mgv8ffPF30+6Xyz6IWrKssyT0xIDW8wqpk9Wb4+
eY1fbdMt/VKcMmS/YFB6sgpfgSJq7VJf29kLt2VEREvZXFwzMwwlEHzh+mlleWfjsV/Le51OfrOx
UeJnkV7k8WvYkBSgIwQZczTsZ3bNIbTDpL1XNtgB6vUBjJXttJQny0ct11qBRFOr3J8jZDL8vuk0
nxflbYPGn9dVziN4PxuvNazL1BBT8PnaV5ZOF9u5salw2xF5qOs8T6hWREazJQn1dE5+fG5p5Ts6
c6j65iXrU5f0I8UtD+lXT+gHQ9x+bmDe+x9S219f0VksBViKpLSoibRy6IuTmRYYonZra7xVTuVe
NzwuLA+tiSpZyf3OlX/fuoTlWCqLJyR/xGhwkaujdeDQxgbbIlT0BCi8Q8y5bOzaa8OS+el191NA
sD26Qvdqi4vOd+4+fwkfPATQxeASwfAL2APPYHUULbhVTajviWfQGEG/SZ9VzeYz2hz5zbDnmyTz
cn+tQLb8uguzywSgtvUkbeeyYlQ9jFL3ku7x84V9uH2WFhYXOLcyN2IJbrgBeCBxnW36HdnGyrP2
3WaetIQKJQZlsyAHYYnp5cc0XI0Rl4dl+QiLO71zo5QTio5GF9RHYiBEbbbuDUhijxIt0Hnac8su
1lVvPyT8S7uL6J9KTNOSEneOeZUgemlveOIZPJBbUKWcuoO9t7/pezhjTOd1yPVNj/vWqQNIiu+K
0OxXJ3nX3sPiKBtDJwdjBMZy5PxYZnxTNUiTU+dUt+rm88++TGAXS7cXFx6hY4f5S7hmrmUeEVA+
yvatVgf/kZVlVYzRpOmUM1spMT+Rf+cJZC/1lX7pylKWc8JNpQl0SJFgcZJE4Cy1rLCvizSsYqGH
n6/nAx528dqWzrZXaWeZk4VycIcBA5qEkQnakIRdpoMyvc6Bgn0pu0CBy9rrDZDyG9ml6XZHU0HM
ri0PtuasnN8VB7GkvolrhhmVDheNXd/w5sGuv/5nS2aLw1mUMfBcIG/bkKvkR3pBv5duKCA4JsPq
Tt42zYYrD8Hamtn57L29dRZveonBieXg5rLpSxTjXGgmb+YSXAZn5DAfwmqY/l4b4vqQLr9adEBH
ilYuRZdqsVDDcaFXR+Bq5xhY+iD+Culu9OEYN25YJ94MIZwPi58Cu1hdEb8I/oQY2Wzlw7rfPMXC
JyW0k0o4M5R92x81j3gQiTkNEHf7MzHg+VvtjbV5d70JHpgFxETVvXre9BIiGSbm0XFav89CLQK8
OxOSdONiDa7/oay1fNULRwdh4InSAY5XhPURki0Y7Zcj1Dla6AMml+TSuOoxnzuP1EivhvxSe8hP
1W5NbuWs43iz+EVgkytmEKZQ9xxF5wmW+tAO9BqIWHx+gs569V9mlhWQthpthyVwglM9zjKyzlZW
WGoDwrd0leriQya3eLXLUgATtRs1BB5qLgJYqBb26kV9bU7uZXrMH4g/7MvMazvPQunwnn1NGQQ9
/x2v/2vByx4zRBg1JxnxXhVq1sp+LNyrplpxex/oA0BAAblsTCODQBhTyUs2igkTylqsYTg4OhGw
o6SH+tge0FT26c4+aF4O4PssT6YSXw9n6C2US4IMqhrJBbTKViLVD1315cMsXIdK3WJosr9zOrAH
3AQgtk58cdt3KJWmWxudgwJ767ZvvAFAhc832IeK19L8wmdEtpFZVpd3m/hhQtuiRdI6XbJbBizX
LAqrr4CsPvQN/7AHWmEgXhgF1+p7r5E0ilu922JuKOiOrvHqpKxvKIQHGhRgfP74J0bhlgnd0ubC
U5E6Zk6UvL7iEv3vDEUJzBId8sOac/pQYXq1ZIPkBKf/Vdz6/eoyDaJ70Yi3mT2wg9aBJKrwzS8z
i10svfU8/KMXwkb+ZW4ZI3VU19RkcJBBpLvKUV6ZHiZtDVlyfouASda0AGgFXe3C49b6gLFGhUUh
yD4m0FzhQRLkF8VebdOrZLNWUFnmjPM7BB2qDVImQmalu/fvkBOhOSBJxumUTxSkpNLdCU48sz9W
YlVD+2MIBGMgVzMA/ATpzhI2MxikMjQJTEsXTGF5PeuqiQvIWwfisghq310tnZwJA99ZXB6AssuM
Mh6jOWERyE2LXbxhg9fvQBjwc44LNB7MHZmVY35up7xZ57KT0Gt1a9TN6xGA/sA3mXkdXBxqKXNH
tPgmMo/NIxVr7uUVlfM+JJlXC/5y0K+CWHfpaqua9Lo7FmBqCfm1gRJ+HqSZVx3Aph/Ik3E//1/N
vbuZR25nkrH4d76zL+QeWOZonqN8WcfAnX8Vvx5p4XDdqmCRkHgVTeRsJvOxiUYMAmVrb/xjMDav
HJRYmEcFVdUyCFW0bytuuXNuDFWNufW2BUzWo1sTXa81bMQS3/N6Zn4ZW4LBXZkzO6o0oM4PM4l5
v5PhAP3rtaN5JuZ7tyh3kfCbrV5VZoHNi/DLCPqraRcFnacO9vNMhJehWwGuv9MafdSZZPu92cUn
Q2dWSxsUWWFWv7S3ZpgDzQftqQsAkAE/w4IvZhoiYHaHIxL/PdASqONA7gJAju5lTRDivM/4x5dd
qtGRogB/gounScfcM5sfcbyiM3N+h/4ysLivmqIoUwJauo1ktV/V1C+7B7tbm+l/DR4/ns1fZhZ+
PYOcF+YfYIbv8+sRdELycaZ2LL9mezu0r+RebJ3rdZD6hw7tcrMuYmeM9BpZEr/aTSFVyPbZHryC
238Dxbe0tKhURImrjbyw5zM4hd2+zV6VJeemQPNNbNdaz2ufbVGRT6WVUlNgGpt1z6K7bOwXvbn9
3I9/zAfeH4RF4T22a9Pumvn80TKw5XPW77t5n/Bvn9tZOegQJHt/CRfQ1ZBjjl8N1rvN3HjF8N3F
zFJb7eeIWELtaf73itXPfaa5HER1eZmUqY2TZZ9mBBZE7i80EKEU138GC/355zKXOTvnvJzazhWb
2vw5ZhfchgiRWungr9lYxDKdcAttapCspqrw8uhbHkFtbdivvLb5t/zzg2wuJxfGRNRQA55TYnSR
p5mXVfNnvmZ0/wJkiZDHXNseaxYXrgNqaxpPLFjUt3PntgWlsFV7syLnfJKT078oVgOe17f7HrCZ
99sRgwZWW+ZAWE6tad7RMtUPtduw7cqLPJco/LqzEey+N5PzoTSGHMuSYCCpXFBnCi3xisYJmsoJ
MRu3HQb9ohHZsZ/Iw4rxtXe6cB9V309FRTiAMo244SmEsie6SYr+R67oRd+mx4Rl+7GT25Y4G+ik
hoNp7ic9WzuEn/sYc8kdqts5ieMZK0y9GtwVx9YFk0W1pRskAL3HQCHtYeD3AmT6d5+/gZXDsuTs
ijJLucgNMVOf+7J+cqNbUa7crGf9mg3RDfC6v0pULRzoSKaaMZvOzEdibz2QnbvJUrAYjiBwBlMX
Qpd2E4drFOfnIoY3Vu2FN01GpUEnAxO+IH7nHrRfwtHla5n1uf0zk2vaQDXqwMotYrOU5mObVbh+
sofq6f8lojFPOQTOgfrF1Vqye6boCT3tNwYXUVmrEg2ktsaMeYyERwLISQTVTR6oXeFHobuZyXvn
7o8OGHJ/msPD5NFc8X3z91q6vrfPML+UN0VI0ykHDHVi0fNAC9nZaDwlu3VA5dkqzVs7i5DMEIVm
xRaZoUgClLol1E+rreOnX7IXAlUwjO24W+cJbNwIMWJ/WBOQPncm35pf+FtoEbR0mqcjNbA/9GMX
pBP1aHewbBF8fgjPZvtvTS1cbdM2yJMrlHWdq+ZpxrFqPsR9MAA/AbDoZVdrOcWZgu77bbRwuhkI
au28gcEZdq0KIPRnDmh+PQV64ykvPqVfWCA2Y+pNJZCz8jXJyFHs+Nc5k+Zr5u3aFy54NPI4GbPq
j0dBbuHlt3N+k949AQJ1INefv+pz/u6ttYUv0p0c5d0J/m4awx4qzL3b4665/Y+MLMdmymhsNKvG
rZKbkMq0uz0GRO8H9S+Kkbxe0G/WYi6cj1bmAyj0UDqutDzIbcdjXAY2T9Z258o7Mxc+R0srwgoD
74xlYK3yQHoYHVq/uh++JT/5T+t5LtHmL2vlk3kLfuJllrN6hqR9LWMQhzR2ZW4gulhftw7Pr2U2
TRtnLKA2l1prB2PlzFuLpU6qdjVG0dGtwZn1O4JxuYnyqa69fkIwaRaFdvO6Vf77Wf1P/FJd/7Gg
9m//iz8/V/Uo0jjpFn/82yl9FlVb/ez+d/5r//jP3v+lv13VL+VtJ15eutNTvfwv3/1F/P6/2w+e
uqd3fwDxWNqNX+SLGG9eWpl3r0bwpPN/+Wd/+F8vr7/lbqxf/vrbcyXLbv5tcVqVv/39R/sff/3N
xrv977e//u8/u3wq8Nc2z/LpRyWWf+Hlqe3++hv4If5CAISF6DWE+MA3Mss9DC+vP3KNv0B8ByTd
qB2aDtFd3AplJbrkr7+Rv0BoCOIQLobyoOw00w20lZx/otG/QHrJBQmUCzZsDLQB2fX/j/buG/36
Zv9VyuK6Ssuu/etv88Xza2tChRuyEA7+5eDSty2oDb2/AJVbJyUCR7AzTNpjK1Q42mtp2fuNOJtw
QcxLdYhQQE6MLvFIsavZtW66elC1xr2rjA2h6eTRXn9qDBa+efN/X97b5by/z19tYWrZfsXuEOIu
53xryGrg/dZOENf9tNeLqsEYTjdWhVezqnq0zXE4dFIrao8RzVE7N8/55vNHWFRo8QyAFbuoVoI7
H/LYznLYgLStZnIIFgbUU+YrsAWCG48OeKuUbz0DqF+E43dzDa//4S2/WmUI3UzIYkFj8v2HxHEf
eORi5WOWzhynWjDY05bV8WVdOcz7fI3v3ei8RAKpM2hWQ6QKUpbm/PM3YdOYVxJa6t20cZudbh3Y
jI8ynz63MV+Wb3YmaEEsC5pbFDo3GKZ3nMVl6uY102z0o4NIucD9W+VwmydCHJrSGT2N/NRjHvlE
Y2uzOIu1uX+IfYF+i+kQ9cM/79em06mwwYhJNo773RG3A4hSXAiqfb64xbGbjdg4DphcNg0LL9N4
bwQ3W+vWUw7kfSaOXdwcS61aqR0s6mT0Dxs2Oi4gE7EAHlvsCBDTDUzmlbHJJJXhlGox5sSVOsmR
tgCQ9D97rpO9EXF709NMu5imJo7+9XVCy3f+ktA7Zfjn/Tp17uoCW9YJDDVAc5t03T7F0P/KqV/s
/XmlUOxxndkhzhIri5WaqGEZEymcwKTNF11DI6Di9ymB3ofdJ2skDOQPOcd3W3MWlLSB1IAMtEmh
6vp+VR1DSl8VMt4oM1d7kSTfB73q+LHmpXEjKe1eIjoWXyqnplcZY/LRhBq4L2inan8yzd5nrfmD
0th9YI1hcy9mmhCeXRQYfgTWzwwyUbexV8oaqojc1POvtlbnP5hsHECRncr6ybPheTLs+mc/6KAY
70tAFkZlfG8nZZReN/FL4hZt6mWOKRIPksf2ddpOdDuWufa7Ypm+52VMLsoqSksfvBVO5rlVK67T
MR6+ZnGRHqp0ZOgYO0xPvLZ+pm2snsyG2j8K0poDnmrqNR8TJhTmhjhB6Kn/Tk3ABEVDkTUytx5s
rxC9+cNuNQstsVgvtoD7ZXsws9BT62TdtSOYscscwb+qvNKhVIbb8YI3AlyjSUQKjyiQ3sbmUN3Z
elRumtjUt7Vlk33rKnBWN226SbQu29DM0U8FlAkbz3IyBI9VQVOvTXkO4jnQPXs0LVpMKVlpjTfg
5LlfOoo/R5HSvGno+2CglvpC7Q4tV8S5wCeUpSn8oZIPtSW3ZIiMS+UQCIhSnBhVJ/22HiMWWk1r
+3Ws16Y/Zs0IJYHI6S7sVJXbsjMr4UVK13/YGiuqo5UzN6DCmkpPSru6FImRX1jSjLalNMAomlfR
N2nqkz/RmAWOljUXlRaZ9zJXY+vVTjuiYJPQQFSWfocDjaatPuZ3Nu615Is2GK1vkT75UdR0iK45
SaF4mYMoMrrre26Yv4N+d2p9aORwKv14KMFeF8d2Nt3KQq/Fy0wOhYQpS9pyuAQBYqS+TRGrtO2o
jaW2FVqhjoMBnaM6qJuc9443FBzCoBHa1Xfo71aXlWmU1Z2TsTIi22rKeFCkLgDX4E3GHVw40/C9
LgnGiQfaOHGgR05mB9SWRHgpNtToWWZ20pA8PuWRUz70htbUfseZ2EaxSxLPzC01ASozNQHjeCTT
qqA/1mVZYOJ/Xloqdx+blIdZ2xA/Sy3jtpgYYMn5kO2E9SJ7qe8jrrNdwSpjZ9A4PRRR6QZTzIqH
MZ36a2uwMz8pIdYn0xpVfnAzovA6iLuoGI2QNrLYKS1NNnUUZ99p7Whe2xqQ0HOt6sZGBfULaKn7
H0TFknh9/8Ognd9jG9WN4yXjs9Y5vt19k1gtZp5w+jf6SEBMRwQFHUmSUhDiNcadIuDMSuMRbc6i
RXASOz27UE5cHciYGi6Sorzz7YjZgLhMPOyVNR0lBJ7CdHSHo8m10a8L80m4NPsKDzN5pizy27ER
2hMnEblWrBgrT4qiLrxBH4ftWBtDQKfY3lC88wAsCRj4Lkn/1RUx+vUmizGUqfqv2JLjPupNDIPT
OroqnLa7yXHaSm+0FfuitJhBhM6xoLtQs9EwAqENVmjUte4GVtJChrlqh+rCQVy7awZ8KNqO0U6S
KbN8lg7FMSnJ8CzGlh2bjNXf28yJWm/qtMT09LR2LiYhyB3PI8AfC8eW92hl8KMjDOeQQ5/hJuco
gQb4hpWX1iq7cI0IQ7RT41wmidvGvj64jSe1KNuZhmrCIsqln2T6uFdTMV4Dpx/f9HLkGOiBp/re
DBrASk6STgcnIf3e7Mb+d2RSqPJLKP5VXiUS7bEXRn6lmop9saIcIhO4Wv2KxoWXReQuoRRywBWr
rmjh5l9rNmi3paZD1y4V8YvJcKz7xkiuUk1BILZ3hOs1Jh36Y5SY9sWEFt7BTYm9tVMN/W8IPTj+
4GhEeSSO6t5DLxUNKZ1F1U2WuUL3Wjd3n1sglkJi5Tqqr5U9brlF2YuQQoAzKlPuSS85uxzGZPzJ
7Aw9eyGU2HE1EemxaaoecmiFZ57RaHLTaLEdGNg9W5lPDsonQPs/NPAa2wrB9W2cKvldWMryeVce
ulFzwzYi1n2ki3GbuVAe90c5iTuZTsOpmES27wBiV14u2hxaA0XuPnDSuT+TJqfQu2lY5NG8HMPJ
jOhdWfBdbpALbbyXsQO5csir+U5m6Cett+5MMHlvRsKiTZfkDUQWHYxJeYaJOQ8lOtfPWkvsq8Ew
RnCNd8mjM04IA5iIkfi2bpnFHs62GboDHUMrGsC3J3p3Cq3aKSN8v9KJTjKJyaUGKMkjM5oIYCrO
pNcmRPvdTCNtI+q4DiLXxVOW1OK+LBv+SKisUq/Ke/sb7237ezFZ2k+IKIsJ5GqUJ4d4FLk45GPp
otGhlPha13zcx3FkfXXcpPma9Bxc5cpygX5srBYqvnG6cRnNdM+xawMHO0X5HBJrKJA2cVF43E0r
lLmKdm+znu+Blv0+mX29BTt3g++pMwgnur1xsjuw1FtTzE/w7NOmZFFxq1W1c5ADK7+RrCoD6M2q
k1Vxfkgm1mwyJ9P2dlK2IYna4tS1pTimXJhfEeiIb7qh2T8Hara7FFrAgT7pxR0Q7dB4lazajiTV
wMOXWI43wdJeVbKhXutIs/OZdPrbkrtmEMXYKVD7Mj2FazgeXBw3Kwmk5R6w4DuaTVtVgFOWVjeC
So8XGGgBA2NdiKtBszfFUN4N9ZPuaoc4tgLkcRdTvaOc+1NqXun1FyKyoNUveD+CW0yZG0Ppnu0k
IdyEZxSYVNa/OlP5O7qhAVVp7A0cnB/5eNCUZnsJ1W/7iMNBQEA+AgXR7ECi1MutOBjE4JVs2BbJ
dFkMNiRIxEA2cafKvUOZdkImHoexU5rbrMO8OTRok6vJ1YorW6orbpANs0AO1iMHbYY8unZwaLzK
0qy7Nm74vmqcyWd1Y22kqtzbmsSYVO1IGg5QdgkxtpWGYsCsQKnTjWPn06bIYiPIUrvFGazSxssa
m3mVHJqLpGsU2oU6AMVpZB8UILcB2NDqC6pi5jU6A7+smXLfFlTs8rEpQ4SHZoBNCc7zCttrSrLc
r0XR31XS1r8gLmwPZinysDShjjQOqQwSuyTbJmr6sNakCPSWNVshmm5rjSa9ihr3Z5rl+mYYTe0o
dAp0Tj5Ul05h099BQTmeCC9IaPemsx9EDrIVAnpKp31JuAlee6mbgTJb18uysvQTS5UHd7ChnIjQ
JHC1HiOLTT9e6WPXb4e2F6Uf45XjoGfKs6Msv4Prtu6MEaWvSU8K8F5yzLiBmycc7AhZeKoYwdyS
ae2rjvG9JiC+lWtJ5cM9YFy6TMHl7ep5oNuQSc5L1e6bIoNRPrZw8SahsJUYUHynsQT8kDkFhkYS
kLjf2qyof7i2Fn/Vyo4DzW1V7QMde7MLWOH0J7vJuFd29W2sDPAtWU5+bIvW2qTQbmsDDvDjkWST
/QKar6I7NlKoIZimgoqwqUaIezhZ9cOiY7PV83RwEFFCK8IrxkFtBluritizOglXkkRThds1K5ry
KMeO13sS5RoNKUvkzsx7uCtdq+wNsepi8vEFQJNrqtEsfZriHcInA6KSO4U+R5cYBvJNwJ9CNrRN
55uJ7l5kUE/7kenIj3XaYkskNsPh6RUBAFRzRogdycS50DlQzh2gP/e8bOVNhMwUk42xQTTPokN7
sgtc/Z5MB4oQuu2zvWwZRpxQrez9NGYobyMo24reqB9Yp7qg7Mh37D6aeSod7Hs9b/N91rHcw2dr
QB/R9ydwvSn4SzkdMx6To6OGZNurNn4wta5EWDFYWuTj/FmpT/KsDtwSXYvb3EDlJqhn+qqdgV+z
NchoQNNkQGy7k3YUa09VgjgCuVyWPOLsI0sbu0Ggcz3pA+q7pURIJx3QnGJOLZ1C6mblC5pcuuuZ
Dm1vE7Oqp+NYGlDPZSX/SkTSYwSyjofaK3M2sCezbYm+QaKlyW1ZRkz4TlNb35DjCx8nfVBe2lWY
JEz6ZOekbhUaUlLcw6LYSovbmdcUU4+9oIlpDKaidREbd511TKwo+qJHOikuGFeM+hBuIPyxy/gw
BIopCGQNgwVQFLph8Je8OWZWLnc5aJQhuls4YOmqZQKKvhIzWVKS1JO1nRKvstPpbmxS584dI1wy
tdU+1oj6fAsK4xC6blmJgNCSCF1TI7J3Me25OjrIzR56rXSvHR5lpx53JmbWE5CcTIRLr2yLGIqM
ssdONCfusiBzC+Ourzs1Incr+X2duF3kY8/hSnPo+CWOTLkT4wsXIhhka1xmsSUuMWUaH1nS1NNJ
9NlQBVxQfWcXvRWMUwzGcBjeZvgt9DBa0/S9SEVJcBP08gZJG7hYqhHMepnVY38bHZe4v6DqaweQ
n+FfphbbDoV9OJZC4VXsExkBZd9g0gg3TK3ab+NoZgh7h5puKlZ2mKnNC8Q+yDB1j7YWD2IzAQ1D
a8hN6uBIkLSx50ZLGhC956GV8GnTWtB+qSxCduCXdPEYJAu1Ib/qC6P3Rkgl437iw1boUKaoMohH
AQITYKDQ2sFzxkE9GZcAACQ4aMw45kZHTiSdZmehUrR5s7QKud4ljeeWOgakzAx6tAhjXrSMu75A
sOS5UPL25Pi9opryZTFgxl8bv6sJA8OidEcAh4FNViKLwtYZfkJXihzTPDnWk3zM0yg/aW6bbJPI
FTcUMzWBi17dw5xJ3gnXgc5Vp42BI2UPsJr5kySu3OplPzynHbaQXWv3GHv62pgpOBR7AvHyhlQ+
+Dwtz+LNGDI9Bux2qsDiSDALxPMxCXDppWE/uVhNU3e+sJB3y6qMEICU8NQN+OhHlRvzIyfXeeEi
BmmncsusbNzQ1nYv1aREaI3sUWX8quBR5WeksXyJaYo7ZSFsCVu9VTuUdH6iIag9OKbl7uLOLG/b
vHIRFuggYcyIuW9TM/5qc5McbSd+LDuGQmIPjquytbeTKa1dXtARVZ6h8oTtbJymuxG56rdxjJIF
wiUrTJoYU8qiaHsg+DuHoD2G09SqBt957BrPjDvDT/Uo9wsziQIk2Ni9Gm09kfARMx5EC+ymHo5w
/TtBi3JjgaBiF3Vc96mLO9qsJabbFTZiPmhXaWxlN0luNJ4dlz90o0hOsW7GD6SheigQiWwG5kxh
VBn/R9qZ7datJEv7iQgUZ/KW5Jq0JFmSbcnaN4RHzvPMp/8/ap//tBYliHAfNLpv3FCtKtaQGRkR
KR+T0PxNJ0l9r7UWbeWEikFaHAVe3rfDtZFZ09EUheFESSftc6nVXDmk6U8kxvRHNEzzVaCwXkms
0ifYmvDniILm2oir+NbMe26sifqcMjXxQZ0D87YN4tkJmlnZx5rJJGwjeELFw94yOARZKo07NZLm
a6OZmlNQldZO9pXhMwFoeiiytnoaAynyAGryu4Lc1c2aJryqjG6+tTOtdNXcvgnkMj5pTWfGbsDR
8KLCVI9JZkRUmhISeLOQCicbUMIaIe0upBR/xDlRwlORJ9O3uclawq+muRqFhLGhAWSlSpl4KENp
+DQRtC1Itb3L9KR40M2ACyKQW+mBFjtS8xU5g/ItMOy5xqZ+rm61aprg+zZp8qVIJaCREhrij1CV
Q9jzkpzkztwRu4X0fx0cqW+BV1q5cqLMJtwfGt2hQTzc5ykLf5e+0ZPu2abu1Mpg3Hd+Hp2qSo4P
3SiBaTRiOdst5vgkHG5bEEipRZY4mlai6lZacTX6hXbdJXa6w6fO8Cyj612/RK7ZpXkLuSmtjeuJ
suYjMFeMzX0pc0Mkso6NpNSkhjvnvEmZlIobxYiiP72i1V/keELKlljmZwX5wR7cbTpYVls6vly1
+8qoVBIcvYoPNT26j3qZjfjW+NL4yar6+hOwmN95gdRUhyYrrcMUj7orTbruEK37n7SaDOWsNHZ2
n+U+7/hoGJ0TYf94I1N/5fFq7C9Dpfvg+ppVeSbdN/BQ8Z1Q7YrjmNKUnBBcwb53jPemH5cE16pF
OBYPR9IlDXGlgi1Cb5anqre6u7mjFVKqGtEp7tPB0ZBcOIM1mk4kyyX+eXlySDo7OUlBK39FMonF
rWWwuCFywt7Sp2NVVNWpU4NvqWT9QIbBXV2RS4SDFF8lTdw9NHURXWt9hCwvGRpvEJn+M/e16Lov
rfFcRFmGvEFO00NVjunV1IENVqr5UFhdeS6BW2hvTGhuysFwUmtr2Fv+bF6bWpF9VatMdRs5q50+
TyoYBFnjZqnRYsoQlLtyjPPd1AttnxcVYJeVl+BBonVspcgB5JoD2+vZBxPdx4kUP6lBr17XKCWI
hwftJuOKcSdfQ8+N3O2m62xMBgctOU4T2WcrxKEv+i8N3UpdlMeKG9vl56gH8jKrwIQJEwBxmgCO
yfxMD/UfrdEBXYetf7CCmm6JvUmiKBGHhOhYnLzQJ7ce2D5BXDR0/uo+j10UeiB+z2BYOONUxXAm
9lVcLals36kmSEdh18/7op8ioBj2uAOjgptVNTE9LJrul1Jk0eek85Xa6fo4PFtmKHlhBnY19DLe
kFEV3IdgY/uuNaR/YiXke0+zfF0Xlo+JJJ5LdiKo8hfxSak0/7GQzemnhvCb6zef232fMhHZlFFo
Wcl8V5UNBshVCog+dpINVjFok2e1xkjfNPtXG3+dG2PKnFFTte9Fg+nv2CqxE6ahoRzCtkjORRcW
tmfjbHkQ9hA/J0uVP6sn/UAciNRGFNaeRqnF9VQWzTEoauPeUhLUG11ZgiyYfXWbtbVTVEECnhh3
riDUO1ALLE+pPLfPwADIB9s8OmdRVB06e1D/iLLLDwUqojt5mgKXRgaS7ylp3x6nTum82VZOY5dK
n6kzAaGHhJgZJuCONiVODlx4F0nWvqjS21KuArCHCfK9X5V32N8QQrY7WYRHRbaPnX5TBEb7T1AO
VrVvWBXX6IxyPmSAo2Kn5wqAjMhGNwL+lRX6KRM1dUPr5IH12xoHgaUMyJKXxWpwTEcBjmaYenw1
jzHwp9nqz32k5LsuKMTPdjbnK0Ue6mvdKjAeMFSgviIg/MGd9NEQEV5HfW0fQmJfHo3augafrMGH
ZtHv5RrpIShb4PVAAr97kUFLsvvynzTpbUfK5I7YuM600fUbc7rLhQGEGiicN2p4EjlUX9BeJu5m
42dDmffKMiZdBgE1wVlCVe93o6+OrGtix3902nftLQ26Fe1ue64BLG4VrjRlTAXSAqt8ihUlJKNv
MNckmDiX3IM3WjZ2fyicgGhZTWlfD3FknNOWmFcz5ltCkexLoCdj4WWDryVuH9k1PZmVufadWKIU
QtFcu/F9rcCx3e5w89Ub/3PUZfouJiRWHTSmGdyawO6CQzlH2l3Wpa4vWtFx4+YlO1YblFNf9cik
kjm+SafBS/W5uU1CkW9UQd8WWpEOWYYiFIFKi/+9LNX141wWUxVTBDVgg+WPTbElOd0aYVUv7vJU
qNDdTU/vp9ozprA/ETptVaVXwseXai5UDUXRCaB1+w2rQJuVoQgxoPKgEXfnqW9xhU0TWmAV/ndV
QjlsxyQik5oVB2Um8Ra1Pv0y2fyxg8xvWjIHnyDShyrycSn7hRj6qhr6Un01gZ9pgLhw7dbiIS3M
iyGSZJN7R588vejHL3XtU/wDSI7yGt+UdNbdnsCIsyj5N6Uvj9c4T0GAnJJyV5Wp+KSnYeVpsSzt
5FK7rrSK/+9SnJEiYyLyp0eFY6aS8fjxT1/pLV8WdWkYDf+FJaVx1Wp3TGlF2lR3pDR+Uu+5ALpd
O4bi2JRx8iNNh45cLRzcdDTivSR10zmp+upHTMPuL4t5Sb9RLV9xGf/9PfwcuA8GeaRirGhwnTGg
M01700tVERUgXnF9PQ3+8CUy0/qQG730SdWyeJ9KZF9Bav0pG2s69LGBGJB6iasJqki6qGSvIWe5
GdRApuktRHdAZIK/ICMrIm8OhZs3YvhqkD57rdxjdJVK5UZRfs2DWfaF9Xoyqyq5WihpnUSJ7E3V
fGVM3EhxpNqnMg8a8PBkF1nVfalRFNOGh8SknqtahWMMaXgYCrD3kCi8E9bXjU/+9rhe/qrVcZ20
aJoAbmhl5/nhi00voqXQwc5y2I87it3J3n/YIgC+6EBXZ8Tim6JkXP4j7BVXMzaF1Vk9hV0Gb5+b
uiwcIVIsJnud4q8yCf1e66VwN1pSvq8m60ap2uZa4BXhqIlwK8ySd1nhW55lD3/aVPSeWYWZE47Y
IlXd1F+pfmedqdA2bhIOwU0N8lo7NEINAAl8CoJOrIGM5LhRHSKR+62XmIN/A5hm3pFNJqfESLHr
SyXCUavB36gYYse0GsPJYbIcs7DX78eklA95WFHcrBLp2q6m4FaAXx7hf/hfa0ue96WKY22rgg7W
vId7O3+B8SLqsaNPy/PWp0WPGdsegqFfgV9lIbVDyz8M1oC7RlyUh8gytQ3O/rsf/H+XXl5LkWAP
1EVnQscSRu+aEhSBQNt9vKneGQImCJptzVYJb9ePzCwVs4KKhieg0sddoholZ63LNqi477BcbIWL
itakqqoo6z1EMjObRc9lVWqip0RrhW5o+D9JM0cQxDY6fjyp94azuM4h7alA2dby7684XpbsWyqS
Edkbq+h7mphffBo7hdlwWGy33I/HeodzBdVR0QUXsalDK7scS+q6UZD0mV7U61e+lNM8Tap/qdX4
5eNxLom4L/fr63HWT1Xc9k0H2md6IEvKfRQlA0Eh/SXLRP9BJZtrsdTHjXvwvXV8Nbe15rVQhrnO
K0EDy4oahwnUkzna8LkytohJ7+3C1wOtqJwJRZU8pnGLp9Ixwq0Su7zqJqDHj5dw41MtnNXX2wIo
XJ3s1ja8sQ8pS+bhbjJhNrSBtOXNtTXSagOmTanhQc3CifjUKrjfjF/j8f7/NpvVxit44jWQF+GV
RWxda75dPFp+1UFSkbbM8lZ8xuU5fLX3zPU9ZEjqoPayuRxfiFYx/ouUUzSdxLfqlRp8rp/V7JOV
Bqbi2gZinI3g4sUb/fINwhEBLFLh7sBAfd3CbCxCrDNkw/S6Vk13Uusb9Jprev8QyRRHpDbQz8Hc
mztpsLObvlLDU0Lt9Ervauo8IrN/W30xHEbLxwF9qOgDMeQ+pV8fOIz6uqCa2cDUsOr0GKQ8O7JN
K85KzceDJQvem2yg+hijPym7eXKCkcy+863SkxOV4lCu7Jtezc465a0NZdOLRuGjia8+chrNRTLL
hvBkuAQ7WI4AFGR3XjyBFOjJglQZCi4CSjEdWzI5V9ZIsFAkFO5sNTL1SNv6pctB/Il7cvxdVPJ8
GtShgu1iHsYy1RyzIbqJBvkWlKokI5zju67uclcrfJJRCHwMo0Zen5raPiVhdqVS0h8+3spvj7+l
KARcAvqv4POuwi2lb/ueCFZ4YfkM34WIJtzYQe8wSi1KX0hdZdNia66FomFlBUk6WIYX23l3p4kE
TxuqG4Qnac0RDdOdDja1C7VaPE4a3AXTGNMNa+l3YvalOTe+HiakcpOm65cXUDTDS4F6Nu+kY3lK
zpWbueJkoCr0z9F+K3B7J4ilHbgQEJ5x/IFbvVpVFfJxjn0IQiYwIGy5WjwL4tlbXKQl+H0Oxrh7
ddiUEr29+y6HXd2yQu7LWM9gcxPIzZ+IpO2bpM67X6kYfO/jfbNygl0eRUjIpozshL2D08QqCTKU
cooGBcKz7ixOE7ITjU6Cv4bmwkAJrjQvfxy84lf7T3mYtxo6vLNpNR37F5Wdi6Jh3TESmF+tNAsW
gyp9YcdQVN/YLhsDmKvvZ/TNEAEN08KlfJatL3q3ZQa1/IH/XC7Qw6nxmGJJIU1NRe26Wj1ciqwx
mXl1qaZeTZXuasPsKhCooHgMz4Cxp8AeiazrvejFlZkhd+zGndyEN1JQuknRu1Off0M3cWym5BCV
4Zfe8vd9glxO7zdC4dXZefmxmqVahmxqsMKhTF+eHbXjgpgC4ixoYsa+hDfutX1ueJodF6fJnpSr
aDLib6OGTJkwOaQabOnHoigStxD6tHExX36bN79mHTZPYZRRJksIm7VhvG8a61fZjf5fAUD/DmIL
7goDCQ7/XTHQR5iIslKowssFdBfK7K28EShfPuz/M4JsGpDcCb+EtYq7MsnXtKCQDK+YkuCsGpP5
rRXVtMPnBHnZ3LTnbB4e47LRfm+c3GVvrfaeZr8aeVngVyH6GAeWKsmzwpYCecngPzo2nbZzlSIK
bGTwTk/RC29Wd2r4a2PsZVarsQnXEblwbAXl2tW+R2VSoJTg40lCjn4LkeGPkYvbyq6iA82Iq195
OVtHKgp0hhj6+lQP8J1NpWl2VV/WX2Y1MG4+/kkvprzrn6SYmOXQHAZV09pJPAskaTDgtu/yHsdW
w/LmnAUZfyuhsZ+M8kpX/GNADQ0u0j96tJfD/r6Ikl2T2XdT84PY72nwdQKcn3JZuZGR3KgmPXSE
tWuhNINcfoJm6IX9lR/6eyO7mo3IhVGy6xL1MPvGdWMa+2qwXMVPC2fKtCtVl842pjqSPB3CGSsW
Kd1bCUzKHs34FMAqE8qz2YKSReq5Gv1dlOoUo+87O/JqGXdqXd7bUB2i/LktmgOJhFvBA1Ln4ZNS
zfhzJ9GhsiZnLnVHLo4BpczI0s+iuk6Tf7pa3Bh1d1cn6UNo2kfqhD/hlNJT1nKTHtJ13Xz+eP21
N+dZBwFUTQyLFjEbGqzL7ajOljWYqS12yQxc7QaSOdzMBCqjJ0OGv558xQ/BsIPsyjdDcV8l4Qib
3LYpKOlGCnGinb4WwppqsL/YZk1lyt5TWZfeoEwY0ishvePKOXsu5AZSSl6qxeBMtl/cG1I1PKkj
n8mKG9TT+ujPbi/P8FWkRn3UOz5cUQfml7wvqJH6lAUyLdmnqTE8aSOydziIZvmpiS1rn1p9eJ1Z
ZVIdO7pLY5NixZ5C5nbWBKKJQ25myV9GVtwhnCXKtbwhL1j1OngblCTqRkUSHq3A9F1g1J+DJn0I
TDl2EwTqz1VUF1dwZhtXLrvkeszTZCNNvYw4Xm4x/dXhWQc6VgDFz2oKrCrCBXItzOc4MISbCBKw
j/fJZUL8MhIkZMBNgAViqxe3ple3VmqqY6rCp/XqGXqAo5dwnP1+bt0s72U6DeXWuKX7fW9I2nvx
GAtBr8/1IzBlRmz5lPG9LtBTulM3v5ZHOYmV3MWyst14EN4upaqDp6K50lA7UkW6PAfmooyY4gZx
19g1176uaLtSZPOhSDcNPl/eyIs7j2np5C6IS1UDCedqLKU1/SmJK0HpZceZGH/K3+g8sjMOtkMX
Wq8/Zt9orAs5bNJ20pVyhGcnHj7+nm+jCk3IqAAJkuHZA7CtngKtBnu0SnvGkm7Y6deLCZQ4zdi4
WmfoQRuL+85ofEW2Dr1bbMRXygoWUBJDLvKSPAdzoSvl0Ty3Z4yMvsi7dJfeZE8bc3vzLXnRdQUd
IAAY1ea1pUsHm2igsRvFDXqtEohPyrGix+JRz3yC5YgbXar9dGdPjfCM1mgeeJLNfaKawy4K06h2
yTRjOMUQOoZY2trXl3jWcm0srnj8MrTDiOvWXQ5Mv27g+JAmtIX1QCO/fd1RRokozA0W1SDQSN35
eEHeG3FR2yFc1GhB9Wb1ZzuHAaKKnUj9a+hLnm4XJ0uvPKXl5Zu2fAFWBxdfAFJZldISMwRotlbJ
XpdQ6NK6Etxb6BAjMrX+JmM5nTlV3uZuAZ1+a3stj9TFgVp98CXae3U7TQPW/5lKRrLYSSQP2lV0
ptL7Q72ej8oz7EOgNerFbnoFzYEy9l+q9llUYOSlY9GyvIChq7Nk5lJE66TlPIfwjhtKx7RW8EPo
FkNx+vhTrpscLGMxGCa2JH8IwF8Sw1dTTSV7LptKV3ZDU6q7tMV8pMTzf99Phv27iWszBKAqkBeV
TXQ0CUR9t4agrEGTy4pvot0Zwc0UPhXUTuIO9GwMvFR7ynwPatkMvV2ZET23tJYf6fCsiy3F89ut
ePlmrvaGJKouoEvdgndiFFHIEYbyjbQ3hvoHseEncrCthvZvRtRAP0xE94qlCxStqxGtKNKkoiPm
nWlOfNLhqH/tJRuVEWVN1SlVc/rdVIF89/F3WpV+OeXLsAAQi6+xRZKx/KxX32lMLajICafcNkf/
kBBv7yuIwUfx0lp6JghCTFQ7gQ1IGutw3gyz8Q9TRCmePA86RzpqcBOC2Nv4YW/PCj8MCTgBn8IJ
XfutjUjRI7OP+WGB6M5d02j0ngy0T10d9XegZpOTjkP3wKtleEadJPsuFXjA5LF6XwhDukF6E91m
VWp+ltPiIasE/f/oDGogd9SmBzh180aK8CZCxUqBe5K7BKMWld7Zlyvpz1kwW/RB8foht+6AzKqT
Fc3mt411eZMbMQx1INtc3JQYb7VP6llLEZCbgm5Y9FTtHbJP+WzvGgyNauFqOZjRloPn25lxRypL
HEDsoVrrTgRGXfdZ2EWyN7edfBWBMR+rPN1093mDdrD5hbZU+eFTaJyBywU09AouZkT1FJurI97p
n/sjMh26yWX74PPWxn9vTvi2LRcUJUT6rVwOVoY1FK7cFx5USvOhRkl9AsbtNxCctwHFkrZgtkFE
gXECvt6Xw7SS1g+Wzaaw81bcTbwP+7lrKD7PZfcMOnWkxZlr1r32GeZg7HRyJ3uFpsGMa4z9xs5Z
rveL1+clhcJIXZjsT1iSl78lw8StMgWBatsHiSsqHK4xbxrug7kOrpDZBnCrxdO4UKGXjeyUfKmN
M7I8cB/9hNVyTIOY6S4xQuLMGgUaxtSiLovhT9toG4DKMzRGCLzoDxBRN/m7+b9575f99+qqo1Bb
WOpAhbgIpeJnB5DVULlOAOwL019IePm57sPWHX3S5orQ6MYONcX9+FesVuDfH0FgRb3GAB5d7zt5
KDuN0MLychxAycj8uwC5uNO2iddXzc04GLfx+HclUMqsS6SjU6Ehqn25PC5n7qeladTR5HtZvQ9l
2+v7bId0fWNq75i2XgyzhiuVDj1gTnpM9GxdJZm3tCl88VS2b03XPKBME71D1xtaBW6ZOa9ez/UM
14XQaqjrUJ9yyxuhojVuFBM+JdOs/yONwL5S6Uf3XdxtGimvLuN/hzX1pbEGBxyi0uXC9uWsqyCd
WMIYUwS0UPQ0caunEEUOHEaMoDRj1/hT6fpZ8qNWxXAaZIEeMFOG7CmvVPIae86LjQ/x3mKooO2w
gUGq5PVL1E25SBEUSp5iD/gkYtKQ69NDaqmnJKrOs6Ft3HKru/RlFV6Pt/z7q4NlQu2QtI7xNLj6
nxEA2XdJVhcb2cE77m/k12SBti7rRCrrxQ7taahMPUJxQRMTxATsreK3fpudIM8+defN8szyBLy6
rP6dlgVFFkoNEai6Co00uCtTH1W21+Rdcd1hV3ayFxQtlyZYK31qU6EelU9EZvRAM6MOFcWMzobL
fON7rkIhfgglVQN6ns6dBOVwdXG3Sj6HOnawnriKjslVe1w6NynH5vjx1fTOAl+Os7qdxzEMkXA1
thc8UlXEwsw/lPv+yUZZd0CjiLfull318hcvl/hyxNUSY99U2K3OzHx002ZMzaK+lioVot6Pjbm9
3aOXIy338qs92mhGr4/tsoaHGUTu2sBNH0ojGODd7Kpue1//Nv6uBPHms60uB6UPi6atWE4z+Zoi
zcrzza6h786KhAOnGGJlDsXlrLpes8cwqDFBOMzBQXvMvQ4OUuxcYzUQNd6i1UvcrX3ydlBNMfG5
lTXb5kSuyTvDpOT4oUaWV1JE3JdmmO7LXFQb4Yr5dtfzx5dQECMoah9rjzlpwvkpmSHFJ6Vq/chS
2ML8Hw+Iwh/D/C5ClU8UERL7K6eybn+ilJR2FrYEixox2xl4XGBK6UjWgy+GQ9iU8g65ZYPUxxzd
WOfNzSAt32RChFcJ4OCumUJ11xaD/TWaZ9qcVOi98rqOjrYI82M/m3A1S1j4qqQgji/7X01XJd6I
WP5KkqFll6QXntHM7a5TreSQ1XQFVqoM42b8EJIhcCN5nj3FSBTHklAfoc6sT1Oldk6btfFz03d4
uATRP62f14eaFNmzllCsbPRjH0fFgXwIoZiaoQ3wzcmLYlSPYtTlk980yI87k5Y3Q6xQ8iN0HKOU
dqpxP1w1Ugo1OrdxSGrD8dS2unXG78RrffuUyeEfJovMv7XTIxyl5vv86+OD93az0B4ZE6ZFm7eA
AcsL+urcRYmSjiqeAEh6sMVszjCFN96Ft3fI5QjLL3g1QqoZqS5mKjK2PqRunIY49KKe2CtKfW0G
00ZXtq35rO5iI0gFIuySpQ+/Lc5GYZz8N/MB3wXghRsgr5852mo3fl3qkLFT6bcuJuUftZBJXo3S
302qUjz9Fx8I+JGO7xRtSVYul09KpDloMiKnXCubsz7J7cGyw80qxIp+/G8MqoFvQCQhq2e8y3GK
Rhq7qhM+kpv5lx5zSWVzgH2zWQc3ZpjoN+CyeDPFdfBExj9GTmSotDbSY+rG+CzeS1gDObKS4yof
WxMBBjz0UR5Ay6Awz34lfcbm5rnNZOMqhXW8T6h6HOdg6g9/u17wX3RMjE1SKBtO5uU8zAA7xkoi
/87yof5sUc7bTV1r7v52lBfUHSqMYQKkrXuEVoOKSQ9JkCePT8IOncB//niAdWa6RDc6eBO1TIIq
SkOrpyMfTLP3AxnFjCHJXpVqtivNwxc5S2+7uD5IkvytoWEQ3h3nruuCxXrGdEs72iihL8t1GQHw
M0C8ZPAciw61q20RBX1vNlHje3jZZPtONapHISrjEQXSjCuLXfe3EUDttLG+L41y1+NqL/mQrNAC
b904KB6VUNMy3fckqboLbYC2KkQbZYSReS5VjY4WfcajMNpj4kbzlD5nfuQfQimOHCmtZUhrqXpd
yWBhVp4hzapJ4IYxrvezPp2rujCPXWYUXm+L8lgOHdFaN1Zu2aCardo2wjXD+EN/dXPfxyU1xyn7
3kdhdjV0M5y9CpksKsl8H9qFiqjKj+5mKYpRJimxW9VztrEa7zQxYVODgYMqUfGBbnK5qel7RZOY
ZIZoYkQYOImpuU7KaaIHbVqdgdQizCPC27KLnmvcZhY/T+koqsBwzYkTGEpytbdUmmjHcpGd+nqS
nA47OdfW/Ro7m8bEJCbDc2PWUULOwZ9JdP1JqhqIcLklOQWtlnYznhdXkeiajbm93ejwUVTwJCBE
gyqkutrorTlNkQZyB6xE/8OHiEaw5td/YSWVhmobsfp7+/n1vlrF0BLGGnqbQYRMJA1Uv9U1OPQR
AkSroN5fUHXvchrabxxm/Z1TRJGG9BvWBJfT6vtFBFLIenFabT0JInUL1So5ysfx+BMTkoig6Zdx
LA9/iaG9XCG86fT2MbDthGp1uWuswY/1Wk1sz+oe4vIpoIjy8bzeeWz1VwO8kC9fPe1TLWkUnRTf
G0sx306Z0K+1OhGnj0d5J4C4GGX1AhKit6A9fDLLpKOCyKLb1Mc4vYzx+VEbZWNO736q/yzauhY+
JVIxWUNqYxKBGUxFRfohBvGBiNx2fzuxy52/NqwdTaQJPr2Ad7OPLCbSsWSqlWuqDJ9Kv98I198m
j6vBVqtIoZLxsAHeNX+QBO3nc37GJMUBnXZbN9lv9V1695y9WsbVuxFwiY5hxN7jInf8pr0X5Vep
vB3GR91KHz7eIO9gdhcbZBVhKpaByr1hrDKRcEYUppNFze2spt+HpMm90M+ecwV+1MejvtMPAsok
hr8EggvF7IVz/Wr3p1qjDIoOTQg8/MG33LSho1R3o2PA41ifgRrKdm+daQR32qyDr6Dif082YRpe
NNpSfll9TBN20NzCxPcgf3mxYe8rDBMbxaAVcHfMsu5EcntdI62MMsTtG/N+99S/Gly5vFZyVRna
FFm7FwZd7/S97/Rj9j228s9hE2P++aWzslMgwSmN9bu2QZ6KAVmlYa/Z4+v58Y9597TaPA88HbL4
16311TegV++k9hEJdpgrxOAF7T+MunkwjbDeGOn9WS/9ebFgo8ayusJFVMFVKZAlVrnhVMaxztWN
Ed6fy39GWEEgo5KU+RQywjjzXI/ZHo7kGT+i/+YFpJb4/yeyehXqURaJ5PMWWdQ5MkN1wyIgCDjL
XbuXzcePv8/b150wVvvPaOs7Tg9IgyUTkM700XlNgWrg5qaOnm3QfWaI0FVTcA2urCLvvUxRLaeu
pNhJzPA3znTNXxGCX3Ic6L4EGfiqc6+uc5xpHkxNbvkxlfJtqO7bMN74hCvK+NsRVldRMAZymsE3
wk4VD6q2jJ86uZF2WVdXlPGLsDmMYYHlG764pzhV5kNXa+HvqpurXR3HiqOBUB9qCn0ObjH27uOP
8XYLw2NX6FC7EPlRqq2+vN9n0YSzJb56dfWpG8SXuZQ30oXlT1yG7RdDrJmhnYxTkG/EkheZ3S7A
eBEPcql8ClH71S3K9vwxxG/w42m9PTeXY64uQyvJB9tqmZbUqq5UPNlm4aDX+G8GobrKxgFY01eD
6BI8FWvGk7BQtR96W8WuXefHqqem/V8MpCE7WHg9IOnLbF/faCF5TJOWtG7oYK7XbS5fqc30pSKL
2QgJ3t0Or0Za4q5XI0VDX5i4uUucxRjFiO6kabsxmeVPvNkOr4ZYXZpV4bfKYiVMSVN/jtLhXoni
O9Os97g1bey8d3fBq6FWt6eIhkKZrVzyukHzQuvKCqYdkenHH+fd+ZAEC2p1aLT11SBlOLS5n7G9
w1bGMmNwTBsoU8NmT/7+8Uhr4seCTlOOpqBAIZJ3bZ14a1mgTmW7WPm7o4c5RRvRI709AqrsQuus
OO0NNpYbT8O7O+LVmMu/v9oR84BVcDpzkrSgxrf3QZfsjQV85z24nNZqe1t6TDDfv0xL3ivfm5vk
0Ls0kn00nvxdt7H9Xqq1b/bfqwmttjhWfP9zNTTCSq+MOZk+97ElnFRgCeK3eY/X6QBKmDHv7y0F
xJ+tljRui9nTXVxX+lEuzPiMOBs/tFpLn+c0onei1ap7hINN5aVm05/jMKjwh6phbm/sAWV9fFYx
+/Lvr76HSWvWuoHE9dJge/qe7IKduUNFIvaKh1jb3FiuN5f3arhVzC4aSwqtmHxETawDNlznSk5+
yVN8O0fBbz/Jegcu46PRzo8b81z+8MVnWgY2sIVaqGigTKtjJYY+kBsLeJ/C7OAaV+KmoC9WgEOk
Yx8sMuMtxoy+NeLqKYQKHmU4V6i7slftHR6M+c4XfeMqTT+fRWRoZ1jriiulA7Z/cye5QHTCkWDy
78yhHnCP1qXsKAdzRL/7UkOSbZX+Q7OoMGaz7X4VVLT3WhfnP3lwlaew6aPvAXZa3UkvEWQ52Len
WJwn3XyPSYqG33g9udgZl99MWx2PaS2Szk21qj8V2iR/QmaLERe9IrwwjDAPzW24ERQd7a9hWHQ3
adeKE/Ll+q7FSOd3SNm5cZsgwdvHVuNzbSWQ7/tUwxVAzcTRklqqL7raYt1ZV3V37ddh+ehPdbZB
J3mHcbCcdnBr7kyTxgmrDRxKUwdXlPuSOR9GBYds3C/bnSaRzU/Z/N3ofPzSRbaEe/VgX+styuhE
IB5V4yE9ZnLbOyJth10ZS8rZEHlWeJ067/52/y13rYVGF5oAeO46nVL9oItMjOW9gv6XJ3OvP2Gu
9rNJ3X6HUgqvok2N39t0fDXkamXiFK8IeklI+PW4yMI8wxWaI7kt9ek9dg8eIpaNysjmkKvjXXD+
MGpnyNYzDhS/XJn+uT+Xhr21G272s3/3LeFUQxjWgbfW+ZI26UFS/j/Szms7bu3Y2q9yhu/hHzmc
cewLNNCJURIVbzAoiULOGU//f6C37W50D2LLvtybIgsr1apVNWtOlavfD00Uu61GuOOB069AG648
wlm6EzML15GHOZXDmnCp9LzsptCiitxmUSAsDY4L3lnfc+GrRgs5K6yKJDKlAfKk5q5Kpf7Bp+jy
LtZpNwnhhyiEqKIbOC7bzdv762IqZhFz+nPJ4dIsxcKfu/EM5rAc8mB4iCRVusuLXHFgsE23b1s5
j01MqMNMUQUTT3hKTfZCgDTwp4kkWeC5HXzv1mDsQ8VwMpISedasDOg81vqnKYueFU41K7wY0Nzj
a7WyYLljfqOpsNSmHxplDW2+2K+zFVh5ZuImANFIXcmLIzIYnl8BMxNAY/eviEPofQ/qa3OBehs+
rMlBrtqbl/HktpX8Gg7EZPyHPfV5vPNd/D5KuNHeeAmdtTvo/La9HN4iEqr6FFrBfBKQSfb39V24
03ayEx3XEnGLJ+mlnUUMBB/uiFACdpo436qlfhAqODfzAtCRus9y5TZLGxtGr03Wfm2G/CBaxS5Q
p13FXTfUa8Dzi7PA9idhNV/1EHJdbB3KEVoOlA/3NqLpYIuqF0LaPhVrIkuX+UfszE2fPKFkMu+L
91rUwO8G5zXup8m/d4p5X3mwYUEydiOrgm+bRfUfPBBllIgUDjio1Vnq7XT3QOMwxk2Izh+6e+/V
OLFlvYVkdW1c50dvTjAwLs4DnfjkKkhmnJuZ/GJQ5REnPlTvyly+y/ByxFpffseXXFpZ7BklFURU
VHDekMwfuxDiHFoQ7iKr/mHo04oLP/dbl7YWb8QU7pyql7h8/aSsnTT17vVee+oiVC2igP6l/25k
i/uimBtNgtdH7/RBFV4swd9E5dZq1p5SV99vpwu12A8WqJaRbpL5toXxEaUYJCCOEUwZAMHzR08G
raXlvwsFX26PZf5FjQMK9BULZ6gCTIjizy4VV9br2glm/+GYLZreaUM634GlFQaqFqAtKUwS1ITP
o/rx7SW6tsVPDSw236TJtEunGBChHqi1ja8fain5D/bBqZHFrmsRK5I9kePqy7QhDrd1mbuqmO7l
Qlq5LNfma7HjvFqrrXzEUtzCKYIUbSGuPRSvmaAJTFLJSdCtttQYLcpJKuXXR7UAyW1syO/MTHp6
e1VgTmdhz15pwBzFmUKGnjhIg5ftSSCjxzQ1fVp8zLEEKJw2hZumVXlTR/5kj0ZJs5KYS07sJbE9
JtptOIgpDPv1dMgqWaDujIhAnFrvrWHci16+lZHrqtvgNq9fZB9djS7Y4vT2s/gTuiPHctQTFLZ5
nhtqtPXEAvJJydwqEmyb0qBm0AK3z0PafYrMAYKxqf6ci3LltHWcuYle+nZeaCaM8f2j2HkF1K6w
feclgji7qpy+T/CxwzXtw3ec0b/vK8D7e3lAeiNJva0Xir/Qj2jcFOWMTVqIyb3m6dON7vW2NaUb
U2+RNagTSX9ADSA9IkgYuXkMZXoWiKlbWiIUpxPNxahIDDJsvVKtI58b+0dDzIJdIcfasWrG5r08
5brTtYq0jYVQhi2gKO7Cvuk3VskjKFeP5Iwjp4WBlHbvpHQ01Csco+thY2b2xuGrpQd2JP9S0BZD
7qFJP8EwiFyPQeeJzhMzjeg5NwoIMIvH8t0wSlDsTkhTAt+Dcrm0UmcSaDTojLlX3ZhI3Crkq8cp
uR3Rd+yjJ+7Pd01af0NG5gNkbm38s/raV9sqS9xKjo9wKG4LmNOdUuj9nS9MKS1kQwYBpFFtYLWI
dkUoRbeU2GOb3TtsUr2a3kV9A595UUr3euV99+nY6jxvsgN0Tmyrr2R46uIQSa/uhy7AetyavXgX
dvmhn8Rv4vAc9qK64SKc7njRsYA5JOxVZYTQSwrQ78t6wWsq7uhJ1CPHU15ll6y0+ygqvTTaOQKM
P/My4w0cTiKM2VowBq7aGfFtBrf/RovDcaPCXdxDFQaP8dZjSu9aT6fnIo8stGjyYJKeoE7JWjtu
s2k76nL7XhGmKnwqZ9oki1ax721AyPH7XuvsCC6iGk0ImiguyMqZnX6Q1F+B1bu9lt4r8BC/fdyv
HXYSMSbUMEBIxdeX/Ukw3ABkSKy5yCdDZKFVwkYg/5EoawwdVy7/ufPhX2YWzjEtxsToUDmAq9na
wF3YTR38KCqSW/1KJ93lgOikg55AVyVaLME7nl9b2qD3babAkOyPxbGa+VCzSeE8TeHhd2dOpcoy
5z2oNMPWt7hZxlqvUDEIPQdsFyghOLbJDlbxj//OymLiPDlvTaGdwEfpxgOwoXeplO0UK15JGlyu
zzwYePkki55HYxludl5blmnYGI7I+dmaAOqdyYA7WC/zeJ9HymoT1FWDPJTJx9BmSSPO+TLltQkp
Rgd5CSLytrwRP2XyJkeMYiN9079Yn6bSRtfrY7/v/ZWjNU/Y+e3GSOEies1B0ri3iNfkoLZIg1Eb
9GjfvxnJFrwXvFnELvcn19MmpUdew4pRnNBS5+21XLw85xD4zLY2l/tPDhvc+Kkfyp3nJKgBoR/X
bSYdcQ8LtiuX/mpY8tNacTO5RHtdNwm4Rkng2QRbuA4/SWxMdi3k2v7tr7p8QfFRANfntwxNha8p
1JOPmrwaAAz6wSS5g3ITN8Ux8GA98TLYZszobsiVD28bvIxizg3OPz8xOLf7695QgnQ1+5cuSr9U
VFNXVvnaoKCzAg/F61C7gBXWdSvEObp8jpqpmqNU4cHT63YDDfA+npDbkHoaSN4e1mvMvdxZZH6o
PPPchSphsaXbUiozU/HoHA4HFb54zYtdoO9w9SCcZ+fDQB2hHBvFnqxyOsRDWD6EA7fn259xbX+D
WlZeM+3KxcMREbAANp8RwqXap/sLwcb9NNFrHod9f4M65IyZl40XRGqMFYd47UhTczd0iD9mpPni
0pJiyCIbgxbmNFfIsjcoBkjNezpKhA2dzPrKOK/5+Vf9ZpN8Gwrri9muzbyD9yWAeVjP2w2qIOWG
ZitIjpPt2xN6bbsas4dC8Bs3vxxWSGOzShsbGtV181Wpiq9eJ3x/28S13XpqYnEiqlxVfLOnYQ81
US9SnpoxfAo85XOlKvu8XCmgXhsPqBD0A+bkDCiX8+PXI8RVtipA87BNCJIEWB2lYq1Wf/UwmKbJ
CgHQpvNgsRmiKaUE6NN0I05VfJTQG/zZ6qN8p0mJSGwYZbZcQ4QfdLWK+Jif38ZtLayVJa7tkVmm
HcYSnMFF55gWtEoAg5NFbbVz/H30JXRNR9lpR3+j3tDN7KwVIq94eJ0LzYTEgs5zunIWw0bnJlOk
BlSh+q64FTfkqHeEuqiDHNJHxGrcteTi5WKe25PPF9MQvKisReylz9o0uGhLuG9vzasG6P2fG5XJ
mSz5IzpgnzQ8GeyWQakeQHhJj+kkPL9t5NJz8IdPjCy2JFKmLSoXKIAl/v2oogSaVXZURbA4W7+9
+WdL9FfQRwiJprkI2oIhrwB4MZwuqq19kvjNXcLuXbsKrsyaTDcM0SFszuS0lfNl8bqqM0PKD06X
Z+OhloVffdnr2zQws1s1q/StNKFb3etDsNGaUHycorR4atQOfT4j7LZJh/gx/Ajxp7fn+fI86GTZ
54QpzPOUwBY+k/bKzLQGPisYi/EuLSbhJoQA3M1g/V4JKC9mgFaGWfh+RlDA7rJEeyPR1iqlOMFS
lE13eeB9k8J+henw8qabR8NFQ9MdoOslLtPvA6Gmv5UTnegToMMsdafO25oES4Ek7HNBvI/k/Ovb
U3gl36ebGi8ZoFUyuA11sbQZARgyplD8Nk7ntPex5ZaqHW9Uu3HRBW42kN5DkbJy2V3p2jm3Ok/3
acxUjmoqRlid2Sbqo0mK4731PXKEjZxtG7cGeAlVrTtu88fcSb55G8XOn/OH/qZpnLcnYMlGRRA7
14NEHVovifhi6eKiuk+EztB1R0CKZPutRmDHLinjoxee2Olh3KIG4dkf4aFKdv07lEDetn8FWYJ9
nUsfRCzJqWXDTBjUoD0goWMBeldyQldHkMlBLMVtdt5762nF3BXfdGpu2UxPUbMWlAiqhOgWpVby
XE62zT8We1RAq/2wMdGssHMnfJBXulavbjQDmiC69hjwBZUz3P59qukQr3Tb0dWfixCqQztywrvK
7Z2g2uTe9re5cOcnCsZOrM6H7mSjwd3cWmMB/U1wgIZmXzyYjyToIW92gWza3mehWeUMuL6jTmwu
3P+oFuOgG4xU3pk7kBWZg0ITonGHGTGE+M/HAuPKRvqYf00dfztFK3fcFbd4Mmayxedj7hW9zjUl
hBZv+uYhy9flsFDpa7DfBQfv69S+kj6wZTVSq8v28aCUzWkoyavK0RHSQ+uDv203SEE7yq2095Bj
9e1wE8lPo9Ns1sljpDn0OH+egC4zVV5Dqj7X6RcuZGgqMMck+3Eh2SHcI5K7kQ/9Vt+KN2sEV9fO
6JmtxUXjNaaZonox98FUtzIQhLnJW32ydrkzfl6Lga6cFJjWgR9QKiODcSGa4KWGJ3oTuUnxmDzS
+LBLd8BzdsOxPKTb6C78sGZRvgzY54BopvEirAROsphLnx7hNOGaBY5e7BsdDi1EHtHqRTY4vfF6
D/2xgZs9OIYAYAYa6EYpO6An7shmv2mRdm501fbROx5lxTFNVDaFzhH6p7bKN0OVOSSG7aH85eWf
g2ytInK52w2+Gp0hGJl5uiwjOkj3UoQ/Fd0xdOTfJsMVtZ+akK9czlcgQTNXA89v5gjY1zLS8pPE
QmGMJrUSokJp6+/73bwwlhtuxh8mrNopnZt2stN+/34i7IA4nAc4rIt0VZ6fZtMvEqsvIDwej/1x
3HS3ilPemQeSdN4TLO47xY0d4mVkSW5n+M1/UBA8t7/YG60CQKuMsT8XBCdHceo7avK2/yRtZLu6
M91gt3JFzSM6P9kwyYE70ZhuOiQuioHIaiTEKmDvP7Su7Ep7Kvt95JTOTGLHsKONsNbSdLmJzkwu
oS7AKmllilFDUQOElfFr7WA3Ux+8o+i/quB0YWyOJVlKUtSkckRz8cjpurLzeiXXXPLUaQmovxru
6eyUHqUq7z55AjyphaQiqgP5Bw3HUa/CAE3f7ocWgRM4YUDefkmB/n0eDYRUNmUo+4eVJZgX9WwJ
+MQ57zw3ClnM9eLdF4WTKkR0HYDgHL4gBQ5Bpu+q2ibemA/BjfQSfFvzQRdxycLiYlIS+M9ShZPn
DriOQv8Way9S/SxWa0CEV77wt4a2OE+CGoOd5ZHkEocktvJhUMBuInFyYLCufgAYmYZUu+Mn0Znu
/sR5eqVvX3wAmXxkx4DuEXi/xsanIUlj9BJoUt2Nk/wn6qHlrg9V70thEnmpRuRvzCSHZXgQRmlP
s5bhNr0KpdaQU56EVg+IH7XF2rL1rC3gBkIbcNoEBZWdyAqmL0PpIXEiKuhjGiTFdtThCuQXuzb5
PHZmsFVUvwSbGAWUwpCxj3UVn2JN7VcjEvuNN7aorqpNdS/DGbEJQbeCwzJkF7E/44Fse/tVgkT2
CYJ8QDlxJO1LSCpgA6GkNmom+s806G5zBN1ddKihqm2bQd+HAewMIdp67/XmzmLr3hcdSpzdkAw3
VgyUR229eDeaClUuGXgr01AnR5WsDlC4LNLdrNf7XW/AEZpbUej6dU8eIpQGnEFi1vJ+zr10uwSi
pk2BWjwV0SxtFUjQwLTkCmKR9FpLAuoZyqBQORwKKLM9I7+zhiw4tpAA5iCKptp0hcpPHVo9gu9Z
lETkM1M53yBIN902vYZPSISw3ZZNlHd21JfWrzgZrMmWjF7o0HBvEOOShuGuk8XhW1g0yrFH3krZ
SaVFS4lSlMkTz7rgR+ErSHfJlNRTRdsniB2Goy1ND3LV2VpyU1DZo6yaPVmoGxSzOvKYbNMYKeFJ
PIjDtIXPjA6LT+p3ZKSFB2QkFckWAdQ+d2Izxpte6Y0dacQKWfvQ0HhKqKPY2FXOLcP8BuJ9Tv+4
XUdEnrVaTmhnBmO06Yeqa2zU+PRoo0+qarlUCusUPyhqh7QtqWyMKLwMmRq5KGpJjmJRIAqU5KaX
2+lDY3nBLok96UZoEulhqIX6Lm9pSa9MvfGJ8A3TVaU0/e51I1Ks5lyOFsAzxGitxSO/Kcg7Yxj4
v6gGQ+cQi/GIHK8kl5txzKrmkOVx+ZkeB/1dIGSTgZZcAva0H0e5sSdByhuUm1Xzs5X26Y9QDhvr
RqA28lntJDSJETtdu6au+EhSRXDk0JZlQB++uBgHmKSUMdA1NCiyg35sd+WG4pldueHj3JnqO2vi
QpfZOAKPU4uLMDQvxbQSU1Vzsy/jxjymx3xDNTzeTJAZVu/+RIx95aY6Mzg77RNX1ZlxXaCnqbnd
D4rzjv4CkP9+Tg0IO3kf7MHfrmYA10wuMlqWgnz0YI4QipeqM6S/AFfZg/JfT+XiXVgN4iBXnsYd
/GlANaS9C98h7G7PD+DqffdxrZZwdenmEG4u41I1W/JrS0qjhEndwFtLwgMJnx5M6A/dJtEh2+nD
OlD72jSeshMsxhd1lT5FLS0YSi4cUm/4PIrjF1XVfjf/uAhlFpcpordG1gaYMfJhH0ciPOUrCarL
VNGrCUR8ZOg0TdzO+R7sSc9CXqHAXWnF+1L/oCsI3MOmODNS9Q+6zz1Xf+7VcZfGvpul0U3Svdda
Y1Or91YRPCpitJn69BCVH7VA23VmSgd+Y/fxs0Jr40rYdPEmnb9VBw8CKRGppAvWW7VI87qjEyUs
x21pjHtfGI8+18IIwcZQSAdJCm8sNd9JeOWgi/cr9i8i54X9xar7kOt2GprVsJoDUbpvd/Huh/EO
plMnJM2huyvmrg7XmJtfyOoQqi+WJp5GSy0aqOL7IwpSbn7n30IxvIlJaqw+Q+a/tYiayKj/y9YS
xSUOQlazD+ahFQdQQsYXbQvPphO/eJndJRACpNvsRf7e8ELwV3M6187vWf536ZYsP6rMeajdtnwm
HDoCCTuY9uj483BXCy9X7pYzc4uF9FqxURPeEC70bJAPGDt99Nc2y/w3FjNKHKoCKoGiybigc+yg
xe6iSNRcpT5OLSSTtrkztnMOdizsYtwg+EFScDhCAGznfyI3d2WMZ/YX96dez9BmD/t9b7hRAu5N
GQ9v79Arj4ozE7OXPLm/jLIhP9VymQTgm9w4yGJXaaZyj75ycFdr4Rr9z2WiaL6hgc+oVAmpmy8r
EoitI6tTKJo7bJtb3IALsQOSaoDxJbfa9cXKCbw2hafmFvdz2dFa1XiYK2X45acp3bU63OtvT+K1
vX82qMXez4air/2QKKDf8L7gtlT2kSN+HSCVj27yh3ZtY17xYmf2Fps/BHppkcCc7cnH5gAdJ92W
cy6eiGOX3a25ltfCyvIgnM7iwo0JZq3U7WxP3aX3ySF6QittW3i2vhM3/fvxuZ7fvk56qO6bTX1A
4taZjt5tfBeysNLG36SQTNnhD/Fm7U187a16OhNLp6cqhYj2L19Wu7wQejf5OX/LzF3/4O/H+5z0
E6g+YJ2c0xckAlc/YGUpjEUeIFUVivmvS1HZ3W1ORnewqQJuqsQmBLT9Bs7dtfW4zH+eH6LXB/TJ
qQ36Uk+9RJ7XwzyO95EDB9+3Hk+LXqGD4tD65bI2zPnnJxYLy/eMCJZyV31Hz5dTvkM6G4ZFt3Fx
8KgG2N7Kwb3s/1qMceH8ummsYnnsuTR/ZQG1fDi5tjTSkVhrXOtY/JrcEpe7Rme85p+WYSgCvKXm
1wxU0ItdJzU8Nz93EMsGemOr5qdplhsOPvnaryH6JjTqiieZHcUbB81YuKumBgdqVlhvNIo+FtkB
9VaRvvTiY9yuwCYvARuLCV44LU+aAFNG2CLH6PCKdiFv3Neyus2EW9GD7O9OFZEK5GW94i3nO+Wt
QS6815ROnlHOg9Q+fCkOXnGTOfku/8HLot0hNhm7H3p7FacxZ8feMrpwYV5KXFvO9063VbawvE3h
dnysHWE3E/lo/r78/XL4qWNa6i92JrKahMKsZPpxCB4qYw3wdvVmO3lcL07kJKdJpYnzgMiqdzXs
vWsUPNfCHwXZZmosszjAkgTMAEnX5rmKxnFn2WHyMwE9PekI0HRPhf5VscLd2xvjWixyam/hSvNC
92DwnlNpFEVUkvkjwgfJTbNKXXNt6qBJIaLTQZJd6LaPRe33el7L5CU6pxwd+ajc+sfkMw0Jw/vO
bQ/pwxp179UQ4d82LwXLs9iLTQ+bhAjbyQk2Qrf1HLCelM6tT1XrrJbk3h4liKhzl40gHwToSkOM
9YmsoC3Yyr76Tpn1MKcmrMPqCbvcLhAY0jrEhqFOD8PJuT0xhUxXHICzwnirtXZ4H/pbNOfdOeUj
je7A8w591cnt3nMtbq014RjlcrwzNSjKc/N2Bdm+OOEJCm6tHo2ya/VD961sqpmKWWvaL0oQqkcD
7p2Ivo7SeBaEtHunJoGJaFgyVAmMw8pod2pUDnz4kN4kgUIaT9A7T7WzsgghLBCNrVIE1ntRnXr4
Jn3J2xR9Xt4HYz5txVCQyDJJafh9jOLUNdK0fOg0oTrUvZDskgLqYNmnJxxZtL5PnaEnhzf0jfWp
k/VmjRv/8hhpbGrDhDQLOiF5Ce8titIosmmSXLXJd1qveIeZUtoF1F44nSSs3NNXZn1miqYqyrRD
mroopYfVKHYahVM3hTshkl1lWGuyvjqeEwuLfdUDYG/jruNPl+bdNFLmHfPvcRq5VbnGo3Tl9j/b
Q8vCGuk8sfH7Zg4nCeN1O9vOUigzFgHasT+RPry8lbBH1gaUqQ4IQ5qvypOwKg8gTQ50pk17qA7t
t2ArvD6FysfhLlwPG+e1OL8DZ2u4cvweR3WJR2hH38rJccuILJu72eWZZCMQWF7tgL4+jyeW5jU9
GZc5KDDHtohKzZAdGpAdwErCJqEYC1P3d/392xfH6zRdDIzMFxseiCsF7XNzbSJo1ZiQ1RF3mENp
qLWjbXMzvRs206fq/fRx5tSRvr5t9TKMYTZPjC73pZK3dAxwwyvGT6V/CeWflSlv37Zx5XSd2Zj3
z8k8KpFU1/LAwDhndtw/Vekauuq6BXh4Z9w8DQELr1lIuVSBcJNcT08cU05SRxmHYfOfDOOfRsBu
nA8DVbe6R8Qel9Qp26rtSsLK6tfbNq7vOfPfRhbrMdFVKMR+JrvZj5lqxtj7brwpLXtw/wy65urq
g54BXUnnJAQN50NSAvrYBpluXypDD3Iv/JK6fpcr00r6eJ7+i519YmbhINK4bKCWEBQ3OpT3yk2z
77fC7k9kFC4fHmzmEzuLAyu0SVUO7F9elPk96Jab4YlehpsQGSjTHsKNiOhF4habtbT/2vgWjxCD
4pXu1UxjdFC27a7bV65xTLdrZi6xUDQ6nY5v8eZoTaVTEuKz15APDXS7/DiDJ4GGfFjjZbi2M8DA
Al2Ye8VAYZzvjL4okm4AqQK1TcaTsbL75gtPOfvt7b5i5SLxIYY1+nBYMaeQ7AYCbKDJYOt13jZz
deJORrPMb+RlSzlUz/9B4qy+RE534+3zQ7mNCJYO/6WxhbuTNDQa5Z5BZbfhPnFm8FDrmHa0hxNr
v2LrmuODX3QWuqADDlK+82WKLASja3idSUQmT1W3Ee9489q6nYTQ5grH4e4/oM6du+1OTC48lBXp
auvD8uBG/bgxmrtJ2w/Nr24kLoP7aWV8lxmbc2OLuRzqxAwaEOtusw3vjW0JQs7Y9Ns5lqk261f+
lSrUub3Fe7TW9SBOUBd2Q8gU8bloWQc2yu8SuKvYnx4kzkCOREoZbERrFL0NnHT9aGulftNok1OI
95rW2IocatrGDATNtsIiKm3ZjKpvvlmUSNxGYTUcoloOjqjTCveyX2iD3dHsP9z0hKDC7/ves9B2
MYOS0XZ+UGqK21ae3fSK0w1UyrLMTRPZ0ca7OB5RHPFWNuaVfXlmdTGPXS1GY574eCooRlTrqPrf
3t4ZsytfXCmyCFkowFB0qZGpOt/45qSX+jBVsjsp0V6RA0cYwzvZGO5Mo1g50FfHcmJqMYNRG8VD
I7WyKze3AspGUMOubPMrbpDHziykAMkXUKyFX58kJaFPxZPcbERCxRDel7340Sizn//BnJ2YWfj0
rvM9pLRxTHIxberpeSpDRxLuJ9lfiZSu5Anm19u/BrREn7OQg5kgPeO2xzlyNv2HZBvvvP2c3Z2M
+3i7mieYF+FiP5xYXOyHuo3VQpxT6NF4n1GkzB4Cp/0aV4f8MOzi7Vpi90qkcTbAxZ5QMkvhqT0p
yLN5KUSUkvzeasf2AbBs8s5Mlfa2Kv1hJThc2/OLQ+UFSWxVSkO0lnq24ZdbXyQoLD9reem+vVOu
bsiTLT8fiZOIvYLerua1qrjyoDtoCiZggb2u3v53VuavOLHi1fowwFPJTZKRXGmEDc2GGxrFV8xc
IthBV5/6inleT+zQvZoJUTcQft5Wt6Vui+54N92U3zroStGVkAmg1M8QuXxZZ3K8Fs/LdJaSnoMb
xLjo26abUaybPlG4oGks7e2aWn1k2P1W3Zr7wG3LlfTjtY15Ym/Zqy3oJbLbZiG7uldCm2VuRgHJ
RCTJE/1DCULh91fw1Nri1BVx6xdqyQpKCbqree4Cm7Atb3TeNnN9Fmn0nxt3kBRf0j3E8G8HoRIp
vPmLg3I7w/KzmznpyLt/tUx0bfOf8uEtzvbYNEDN6gnnVah7Pb7p28CNxGLFR15ZqLMwanHE9KBv
UZYlsqnLkFbSbxEyX943z2w3yIyu3C+vUhoL74jIJGhTU5wRAEt2idGbxrZGDNitHN0tPykfCtlu
f80Cm/kRic2P4iOjdTxbuqtswOYgZOc8B1wX8IQ5+cO4XwNmzaN764MWrkyZDHUIBkl2kYFxhNzV
q2Zla14pLxLKnYx5McFe1mlhB67QNe/89+FNtp27aKVv6qNxN/NmyvvSXHM083Z/a1QLh4buUxk2
tBa7Qe1bd3rX6j+9JpLhr48tC/XHoIKvQSh3mV629ixrZEtlLz9UVV19ePvEzFf54kvO7qfF/Kax
URVx1SOFaI3DMSzDkLTt0Pnqpoum6maSM/0uUoPsHl9BRrdOvPi3pWpnr3uSwV0+TUZT0FEzktwJ
zLXHvhq7fRMWdmp9N8L0VjCslV1+5USdGVw4I1MsNcGnfQf5x+g+kj4YZeiKJrCMVHQ9eY2wYM3a
wksUIsFU0ZNy0mzZQJNW+0SoTUO/udEhmXp7NecLarmapx5psZWLwmvqqiplNymRrqdPx8gfw+ml
DVdIAi9b2lgzcriwQNAnyZW1uCkNQUkqIyNL3R+1pwoFXsmptslhclI3+qBHtvHRwi+I2+gGEHu1
W43i5kB3OVB6uaBvQ3CJLtzFEta+PggakE3qS71bk8KRacSh2rP5kYc2wWO2qQMb9jin+RI+rKEg
rq3oqfHFihqxNU7qJMtQbNU3qjQ6QkSm12yAvfPeFP0VB3VtUU/NLY6okGpNnRdwPAt5F93LQ9Hs
okZ4z1Gk50ryV9PL8+f/e25J8cI4oaIBOxM/0HW8ZGzXELgcPQEGmcaZts0BXP5NvGncYJ+9Wwe2
LTIul9YWW9YwC5Q1RugndDPVHqQoiJ91dMLcSk8q8ACl8rnJNA2ahcHamGSbPsoA2594Mgcre/p8
Vf/xIZoIdBHG4lkLdDHNQ1+leTXRbg19k6aXh1GTaP2V8QryflJ+L6H1hzVOjgHNHQ/TZfkwqAod
qCwsFW1gmMdSGstbXSm+qtkqE9G15SSiNIDEAsu8YCrNxNFIOxXqoyoEDGbXYUYKqNN0pwwNYRP7
4Kk9WIQJcAvowHPFP+iQou1aH8I5XcrXYIbnu/kfA4dnYf4QSQMWu/AcdV83oemhVN8a4pfYSChs
JQ3tNvn4U5SalezCdWPw74IURgd9uaaSL4l5WXb0NHth+1FP4qiwozySKOy3NFIgJ12vZFHOY8LX
4WkqETzt82Aoqc9yuE6eEA1HtLDEmeqkjZyxRV1B+W6Fv4W2+MMInM4wf0D1QHXr3Iim1FaI0oKH
IFrwWMHxUHarlOdXtg07Ey5tkLyiSch3biMy5QIqQlOinVbaineTaHdEfPmBuXvJdtPj2xeXcuX0
wZNMXkMz6NCmqH5uLkn6pAjhg3eMfOwhtOsF/VaoyE4KWuc9QPDXVLZZ9T7sqrlmp/Wk3mpiUbzz
rS6+axrOZwgrGrNeg5E1m2av+MPMxqaqduEFNDcZ9eT2keHtssRXH/KkyGgVMeRtllTNTRCb0q73
o8JVBwP69Dji3VwMo1NPQvdQBlLzVYiS/IY/0O+VVKmeDDFpD32DOMcw5dbK+i4QiDPXMSxDiPvw
ZKKLlQbc89noI0EL/RJi6tRs3baNdpJJA9gAx19U3KdhuQkHbppwuFcz8Z0hT3u9pDem4BayyC1a
xVPaPql+tFOj0S0zeqMIByyEmlUr/lHXwSFMjWMY57fa+GMcxo1M/41sNa6upXabTxujKm3unJX0
2HKJ50GZ+oy/ZYllSFvPB2WWiIRQSFKpFJh26+eOjMpn19DdNUq2qq/heRZvwXkSz4nEF55GQ2iz
MbKZB/soH+lE4EE9/mzcyZX35r2wfXsDXxkcuqKInMxMHSD+F+e+a0n4Fn2lAujKbC87ZkPqdFpm
jxUsOeIqrng+fad39HKDLG7NsB27DApNyY2k0Qhc0QpVHoeF0UdHFWGSrxBiZnDHh5b8TPeU+UlM
By+0xUERjzkKViuPiAW4bp7qc4rzxenlcHrFUL5ygIf79IhIgx0f1O06sOi1tn0+8HNLiwxo683t
gjWLCrBN2WiHyhkCh+IT3Yv2eCcwCU7g9I/jVtqYW/N7cS/CY3FTow4oOnOLcn/QP/vbNTKLKwf2
/LMWyy+qQR6q814Tj8Nj7U5bbcuHbP0XOERQ04Oy+6m7TXkuhzvdNm0eA8f+KXbmPh8a5u1029wP
u39llf7fj+F//ReoTpLRz7P67//Hf//Ii7EK/aBZ/Off78IfVV7nv5r/m3/tX//s/Jf+/lC8ZB+a
6uWluXsulv/y7Bf5+3/Yd56b57P/cBFIbsZ37Us1vn+p26R5NcKXzv/yz/7wf15e/8rTWLz87S8/
8jZr5r/mh3n2lz9+dPj5t79A23xyQOe//8cP759Tfu8+/PFcPfvt88XvvDzXzd/+IpjyX6E4AOsn
QqOpIkrLivUv//iR8Vc4QuAIBiOkmSh+sMeyvGoCrGp/RS1pdmHwW9DUI+OYa5oW5x+Jf0XjGDwG
5DkQclEP/cs/R3+2Tv9et//J2vQxR1S6/ttfXkUB/r3PuXchReFZBckWHyAjPnHuLI1EBHtGr9tW
LBC5KCqnsyqXHtVNKQSI+o43Xvrd90MHMVa7i8vHWuhugyJqbdE0XS/ov4ZGdugm7Zh78k2S5vfj
3J2ZtumT19b2ydT+8fGnHztv7sW3wkCoEsupOhjP5WMsJ3DVotCqtnTkHsq0eRcV8U7JHkvVf+hL
badOj40hrIR2i2TtPEOvIhTqzIo/k3Es7si4EE3UJzQyJf+fsC9rjhTnovxFRIgdXoEkVy/p3fVC
2GVbSEhiEUiIXz/HHfMwX8dE9EM7XNFVznSi5d5zz5IvO8g9K+EBEgPPxyCBpktOeoZZgP4z+wp5
mqdguelE+JgdkxCpEhvbzRjzFn6i/quw/9dZ+H/fFxYUOmM4RMDW6H+fHNyhwc5Z8L4Sv6ndQneS
ercKXaked6sZdxtDJnEMoWoW/Ycf3D+L4n8fBMII4OYDi4TfPIt/l7vx0E9cZW6qtWgLhIccSRMX
iWF3S0ZE6Zo2KppF7hwS3qHGFsXYzGPFIr6PV/hF5Lb9ztwKLjgMgrtJX2GPfcetffBX9xiS7b3/
3uLl2SQaDvprGVJ2L7XwCrAUn0Kii8llpbc2O5WQMtdsp4h/TgKsYM5LIpddzJY9yZ8ZHEG7rC2R
mbNrGgyDt/QZo/39nKYl7NcKYF53UbSd4Yayly7ZD95Ywb/mGf/8YcjKZoNR97TAWKyHr4cejq4F
+Nhn9jDCbWxLe/wEYi8ume58ujzgzb1E83xMguYYz24rssT9pWAZFWYYa3gBdUVmZFoMrd8X83/M
HmGV+++tAfoZJu4pVumvceS/2RH8d9wgcipqkzy47ghpt08fJnOO6c5ne29CnGTV9TsRFFgh+VJo
BCGVyKbqdn0OadIpIiWdi44W7tnfqq17SuyvWjT4mPLCvTIoPBCjjZBpCK/9HWUHv9lxFFZLlUd3
+alrD0Je5Xrstr3gYRkhVdxsuqDjiFGKwHivXuVbE90yRgtikZ5ZJO7OZzuZlB6jZcAeO3YjgtLE
d0T+RY72bBAG+fuKk60xh9FBLdQRfgIALMf0GKXHJj/BadqpS8B3jtRC7v2p9DgMvfcJ5Ji2Wvmh
7e+X7LjyY9TVHrlOrBza49LfKVVtZJ+vO6R557puRhx8VdTUI/LSYaKbPQ3sJMJ9MJ3IQArpzpPY
jXkNB8nBVNyVGrIXrLOUHVb8PgMUMdGZ29JrHvx037DrCv2QLgnSc9gdFh0bbgOB5PWHaXuT68va
PlJ23PApGcha/K6Y4X28DZe1R37WAJCbQAHCTr69kryOu9uYnBMUIVER01J/tWD7/leOGTIx/n/L
B071uIrQHOXk9///P93kSgFA9CLrahKfu/w1tY8wnUGQF+TyYPsiVjzZNmwmVFvuJpai0kFQsmBD
dq9+aJ13twWIpRsRf+Fw7qy0HKOwWObnBNFx3vqo4KyxjkHtw/zq90TUpvTta+IHpUi+RxOXyN88
5Mv9KGk1RzDk70nlNCw70Xx4IAv/Fnwh1usqvskQFW7mu1x8Q2RXSIBhG5T8jV/krd07f4QkU8F8
txK69rqdCfZyeoqbewFLITjlq7ZQ9Mrnz63fE3IbqOsqH730Phf1mh0CAfJBPVAwE8pRVhmsWCjI
FuKulWuRrlVLyijyy97FVaCC2oZwpcnvw/zWNPeZPsBRWIrrNj6T+TFyr1F3NzUdoiyQehi/huzv
PIKsnfPKpsMuVtupT8ZyJruRxQc48O3j6W2VC7rI/3Jq/heF+/eKxxQfTQMBWStF4fCvO55lLW9j
sKfr0dsQAKBBBoN17Q6NLGADgF7nBg4Rp4jBtHyQ5I7g2KvWBosY2eE737kLoLArmdebfAFU3oBn
OHX2p4mD5ZCEyynWzV9hmgusOaYynOSI8Le/lplsJ6KN7+cW/hZZeIisEaXiju4X5X96mVdJ6HL+
w+0No8x/H4WoqcIgQHkUw2U2gJ/P/65ljqM5YixndTaLERcEYvgWLwc67M1tpSO7FXT5koFAgrgh
Ds8VSC58u+s1TdD6J8MJfBR4dfQ4+of4C0GpXdmP0afX+jdE20vepJ+rBWaYym0tvHFeynGBesrr
ji1N773IpoXvw7FDeUdQk5YiDzd4+vewbmpyyNSz2gXvikbpPk76edep2zFREjvKk6XgmHUJeRg5
CvdRXzDnFt6MoAeYqgjqHUzeH0hKnzbdMuTmjDsD68lyDXlU5tFlwPgKS1+L2jfdVpIeZzZpMlpQ
KS+tdXgecrrlHSY9qXkistvxoGuKAQKKog3XWo34K7MCn1+N0Db3g2VHPT6zbDr3m/FOaYKlCUpw
U0Ha5N1OEYT37fDZB26pPD1klRRDXuR+1z4SZa+BR4IThjlROeUe9CY9TFYy5sdPjkFISBdPndPg
UyYuvof7JX+IEXLUu6m9ZHlWBhEL7huEvt1joPac0AQS/LwdLkIZAyEA/FkWKMCrmYsIXt4Truso
4yXgDHyssT3OxEtOOIRq+IlkV+7J5d4u7mXxkd602QmY6xQWcLucMcCg8BsJCbLNQKGS2B3XdNKv
oUQ09xoutyAoDfUw9vNDuo1zGbRzjlC0dq863t21AXmmofA/G6fjC55QQVO6nCJYvfvhBA0WMWXL
B139892KCLCCMdtePK5Rl8zsW618qb2+IZ9zx91RQH9dTFvMEPXhRxeeAR8Rin4bUH7KbmBT3VIo
hdLAjpex8RFdMTU1X+CVkvbth8tceONkomqxtA5at8Sr5ywayyzvSpnL5wmKbHC8LC9DNcm9mvKv
ZjTpMZ/6vsbhrwee7/2GPCadf4rkb7pQq5uTrx9RxO2hG5ywx8MAcztk8yQaSWkOsKqLPzfYGhWb
BO9pbp8j4lzV+ij0lFMPsekMsDaWIKN6yvehDeGoGdNjrOK1hPwBiSF5fxVDkxew+70NY/oJLvK8
ozYIYHWzwh2UyHzvMcRG/JaSplUVEyg8VLMOxdpcoxVUjQD3AIuWV93kR0ViAWzKvFiajbvMC1U5
xcnOeIDfMv9iBe7PpkNH3DVz2SLBtWriO6/HyExRbXftluc12JkQmvJvWPfbcoA3cKVsWPPhe1zk
WPAQlLugmw7MZ2MVCP8Hag1/z81yWeRvWSHWDeSD0N8JLLYT6+PpJNbgPhAzwx21yDNCq+Q51iH2
RhbhsBk6eremGoayQ4/bLIhRyRP5OeE5nWGutJ5EZzSM7j352Pd7i07xNjc4frqpxZaMZFwmzH2t
8Nc+yhUmBTgWTr0h566HYKWbc68EOn9teu9FBrA5Cj3TAcL8nb3i8lSN6fdNYx6GyaU7X1ZQuqAS
6msXIlNk2rY90s9dTRdcGdK2hzYMeC3g4l0zx9sCljyoyadu3YcdxilLxw+9NGMp6fiaId36BAe0
M85rfwdHYWwqLStFBa7N8IlvOH6a8dV0BJUxveH9NxKZYuQQN++T1OTQWwSLynKhETx7toUirD58
aXobo5he2z12qUOJBNzSzg8d65L9plyIndWn5byJdZ/ia0mbbtwJzHpKqyFAiidUgHwYwDSr4w02
/aMyqg4aUXEPvgPDPMSlaKypLJaA7MSp5QSPyef1Ogy0iNBTVHwEKCAIJBGjE2US4FUs1vMYDts+
Au2kaMk0lW6cCYptII+xPm+NHKpgdKYi2WoKlwcDqtkIAu5Ef2UcFyydn3LjCbg6zfCymFGN8gR0
sZQeotx7d2buqlWhRJ+sRpXc4igZjpz98xM2Uy6TLIxFKA/u8We6POtpZYVn12yXpvYVx3Zb+K2a
kFfjhxVauzowszt4HDZk8zTuOwm01nXtnq7LM0oS2FmswiDFBBTaZh6gL0FiThlvSCnvx7g0Ue8O
VqXnEIg4DTB83TZETy0uuOYZrBy2Pir4iiNZ5uNRTwzHGnQSFYSDj+ti34Rz8SHNvd1gdXOEvmBH
sBdw+qujDhEgypXWpZz9p8YENfFMi7X5FTuKGLx0u5KkaXbohWRpo+ndbTlMD8boNl0fvLb9uxG1
b2KUji0sCUrjoYWE7Ro+dgkZ/5ykJTdi2WGsjM6RSZh2dKmB1X6QFVredDJozgL1NpkIRaVN2A4w
YFOnuDRy2wSVMFHRAtQvZYjIzCLw0+TCpobuxmy8jZep8jymS4H9Wg6yA4kleJY2n49GRlMdZsNe
0RkIojc3x9aY5Ab+XI0m4U1Em7BcuR9X6aqXwtJw2Se4f9F4RqD/XnwJRdwi/LRovYzss6j5MxlA
DIhNyw8h81GjfRNfeI/cQ/Mg8LEWPfVOHfrFOxGb9C6BfOnsBDtzsHkyb1yPXpYEspB8w0xO9bYU
xm/Pc/aVu6i7wHKyOc9fCeqPiwdNzuWf71Bj86317mFhgaElmVOc+LtQ5GB5JwM/xUNzyg0ZdsYl
Dhmm3kPTNNNZ9eSp7QJyFP2U3v7zpUOpektHM9W+rz2kX/Ur8BXwT6Zgljfz75d/vvvny8jd00oI
9vv2on+rgCbJGcqi3v0kzvik5BNBsMckgrOdKEwURpjtjF3n1zOBAzoKoQMZmuyIpBJ2UYhjytfo
NmA6QKqFy6oMSHWpQUmrIeTBeeYUkOUV3W9ntua0NSOQfMSRHnN49yWYZtwMU4rODOTHosVtewOf
OqRc/fOtIHofdHDhb+WEkKiRGlybTXT3z5dkOPfEoC3N+6yk8HW5w298hyAfczB0zktvyhncg+Lt
kDrElRjJryJaYOvVp/mjmql3kw7tmXuuWEnffSx5ArWkblPA7/F04NaHORv2KJyWxZPq9FbYfDTv
8PG8+iGcf1cV3PdUZWebizMgPfR3VPsv/3xHRvuHUDNdaRtrxBhY/8awbr7F2UThH+ftOkf4tUcF
9DRgJRfJoOwpXNJPgQ/kZhjzBvaJOLhzux1Zw+lJKrdeUJ5/WWTYHqCP2+5SuWTFjHgYJBYwxBR3
6XjuwqbMkSmG2kngNkeE0kU3aDk9j8DANVUceUPK3m7Ou6C/2y7pEDVVKxTq5mm7lS6aTrQN1vM6
d/t08qdrF+eXbExRjFnvUxK5HSDPy2DRrtObDlFiB87DP4t7j7cMDnFdjxUzDOfFX5kqlb/qiv9e
lnpZ7joEtT4ts8OKb7aaxeNSSTeYx2UMn7RCHLAQ4y6dgZ0sDY1qjkuBtQo0fZbfqnB6cONGkTE9
zGgAGhj3aq2LKGIvYWrXPeM5zFMNcDLHoFld0P+uBKdMg2A4uK29+FChHqL2T9eN9IiYrIPn7rwM
gOPq+/sZC79ENbaPdX8JRPpMc4c8sZV8aIYKmbjXbVUTxnmFR+x9Poc50uPcre19ugubs41YVm1Z
WLcC1iJBWKtfMpS32tq3sAdEdNhQoBC1BdhiBbZ+mVB41lCCaQP77Ze0D+dol9Z2Xm3RJPK7y1i/
U/BN267av29hzVRNPIIqsc9ShEbZS8t17dL+4sbxPWjjvhhtXPX9FhdoV183owcAU+NUbj1byuY9
y80VYx5ZKKEcysoBUJTzb1cG1aMJwaIW3gCn9gEnZzT/IMkr1n5WRCbb6zn7DCf3ngZv1HV9SbMF
tXfArjlB7+nT9NvYqIxG8Mu9Tl4CAxWRE1OlWnfQIf5K6NsLmfVhc63ZtZk5zcK8QZFcaPSaZdDZ
l8FPYvz9+f7XSnEaEE84BcsnStXJ4Hok8zuKvxMWSlZsxJxWjcKGvwrVnbIlckXbkr9qmV9o4C5K
ISFIhZ9k4BizxoWLKALqkvGKpwn0ayWXmPVweZIB2osanBHQ5Fe2Vh4ljwu318WOj5v/6wDTNd9M
T10xWFzGYcR2YEpf/nnp1NG2SuU+9WArs3lsLHz1+47gMYkNqN5RM198g5GeCmD98Y0RnigJz9HO
jhgcod7fZIwwJXChCSBmrGDtiWsSMltI8Uy39Y276DWhXBbZ3APbxCGZIeIiRmXFve8lXNF4yA9U
wrfwT36GOeYt50GZN81zEMeHDGZPQdZVnV37Q2i3J/gvvrFM/J23BVXHlu3C2Ptu5gbcz43akm9/
A6RaYNryOdnocY2HapkUL+QwvYRxdx1iPyll3D5a0YNIbexnRNRlGZQ56QYCfbQABWdfTcqujR/e
i4wdwgGmCDCONmgf/ka+8EvWbeKQtPqVMVC7bMBVlSrvOw4ibGSkRY4UMuYW0J+in3DvfbApcjai
+JOHeJUY7Thk8EdoQUr5uHbd1be/HGQE2yWeuvY5E2UKr0yIbtCXA7s4bIhWFK5vysV/zPP+JgI6
nKN4EXK2NYJ0zhp5hW0kj1mm77btAZpcYF14vcG5uyxD0RZMBzhW+uijkr+99K5x/zKCYlDORt15
Lk+xYHidTvaSDQY2p3P+HCfszkui+5i2T/EvpWHboqnY0uCkYDUa0fCW665UMnpeNLbhoCA50qQ9
C7GCwNgHjwp3eSvbqFLcPE0tu/oMtMYwmRHim94ibxL/KBAvoB7VQYICOsCPN+guCu0n52GOqtDv
ABAKFDptlLyMIvkbwcS07IN5qZbujnlawKNivJAA2cOS2I9whg+0o1XSBhVCDbeiaKgyMCcC2srk
G/B1ePrrT1+jyMwyHBtOI/mMwA2vSzAywKW6R5W7lHEMS/x8gV8qMhCLrm9h3BraUy5jBgfSeA9X
2Ech2BOutL7eEHoHo44H64MRDTr9xcj2la7mBYX9z4ycl6oxEA+3M91Za4+2gScJhj8F07zu8B/3
bFsJ192nYYR+HwmcpE1uE6Fh9au7i0RMZCEm/pES79tnga6oBzgDUeFJSTGg8BgUKnzGIlQgZ7Qo
PHkrZRG08sJify7zvoNopkfuWV/RdaYlWvcy9QQEQYitB8IS3NptQqTE2iqcXW6PI3G3ugCITYMp
jQCJsO/bfafntJTZi1TNtBf99vnPh96EIzRhw30WI5Jz6eiNBk8NY5UjemhRxmlPa0aTvEZszhnd
VFQSusJRlbpbEmykhAPONQPZDNCb5rhBgQ90KcYm4FKWMYtPitAOp2yEKc443TlnCpmqb6ejD4mj
SWVeMQivTjrAHl76llj3J82XL4/MyOwjf1TE/sTmFqv+JDfyGPXpr4vsH6bII1fm2il2F6Xukpjs
I1a/8RqdRRmY7n3j9rQb4Zc6QUC6JSi+QyFuu0gXWTj+XUKBc6tFI8L1qUubV7UdJp3c0AgLGqAt
2lZVdFv7NQdosWOHki0fXpaGfXMNwGxB8ag7fdHDL4eoaX8y1b9hmyJYdPyA8ZJBXqd6CxA5QVp+
GqboT6K9n3Ae7mOL7I/UsBbjjm2uwXqF9fj4DZtkDlWet+V/dIbHXys2ATLClggHJuDHvX6adb6N
JcCKIOxUtRqdl2sP225IIG7CEejZ7yiGQlNCGtIW4pegNMnXEe7MKMPmdjcuAW4lNCl00F88Fc/c
H0+MTRDXsKpj9NLgtknXASvNwZ4fSP6rZ73L4D2lyKmtogi9MTqxQ0JUtttI8pEYXGcd29BBQesx
pruhU39AIZ1LFUQ48lj4aYcW+dgCeGdOdR2n4x825dW0BsNdNJLzauWOxdsAn90xQ1PS7KYGM8V1
lzXRy8Twi3eAYoMZ1gcc1TQKTKAzMY4FhplNxsN7Z8nDb+K3jtjTbJsLvJahWR8SgI5QK6EJk2mZ
86PUet8PphzbHIPcDJXXNJqz79pfpG+tTYzsg4Znhyb7jBx4i20I4wU9bcdk2X5spu5EYt8Hbzgo
5BEiqHg0FYjMVQ9AEYWJNaWjEXpujdzsIL2ZRdwW2Yi5A6ID7zlzn/mgDlPQH1uN+DA4CAAb9GJR
DkbfECyHtukfVrd+JehxcfPQB4QJLnuJ8LsxehHdGtyBv+5XfoTJRjq9diJxlc/cc7BgWJHlORJZ
m0NiBALWA/8Jcbui9IT90AsMwPNZcEQmGAw3p/PqpS0AcH0wUdrWI1u/FW8fIjIff88T48GOceYj
UBXlBQV0mrVeVF5s4+04nnSAJNglys8W3stotJqXhgLkJJiSZymIJw2a3lhbkKfT8A9MBGD4JfCn
zotyTBjoaWCDuY/1PGO7n7AJaGmMo0jLtC/9ol9TEvFKNB7yHla19+zQ42ib4mJDBbLrvekARcGd
Gch9OBO4SCLKu6Svw6QwXiTtax9nNxk6cUwrzGO69a+/D6wxgA21GkFT83Y0ht7a/5umIIcCtZBU
PbDGEjynFKDi0NXR+jvEzBoglVkZK/6BRIQf2JmbPfQ3lWnMfJIhKvgcTq87rMb3hv6NuunG6gk8
cS+a62Dez6vudyMN2hKjWww/aqBZtooYfVDpRIvUS/XJ9KjaIh+C2KGD7AyBUqltigW5a7utB0qm
1/G4pt2PaYDqwOVLVrE04PN8bSZ67fK9hEanSgkg7DWgJ69rn3jff5LxwLh8TJB9MSXdV9qMpxjk
wxILE/eIgP0Uk7AoT5a6y3VfWKjE0aN8e9q1JXy9QOvX7jlcOXzNAbGnqAW8JINhcWK+utmYMh/y
xxGariIf3DOsXMauP2aoRyYLg4g8DVBu5lj2BHNwTJOrCcJkzc6rpj+qsTvX6Y84phfeSK/k6kuG
7j6ALzd4Jiu8RvSMBhoCxgkqhi7pL/Bmf1rE8rMlqopW/rQM4WdrJvP7cdKyT4GIueQilvB5jhVm
bmm7t9mEUs67T+HwfwohtvH0u9NpBTptVLcxbq0lZqjgMRm2cXAU1gDc9sJPT8Iufm0KmFx9IKF5
qKzPgbSgJsnNCVTZH45m7CjDS5LCun5BW7aqpKC88ssOUdC7aRv8Ig3eGzaFN/PmaivYUURzV6iG
Xsk0pkXc42KwcDQoVTI/QIF76XwMesPky8AECdyXP1DHcAythqc2x9hZIPNsB0MkNM5rhPKbJJ90
nS6mjT/iidv9/HvFEha+oZh45rk/4TyMYRIZgFbfAk7vV+RrGyCTI2BUsDOyba/dBP8794gMbaBK
CVvLrpN/s2zazzP/WSaEGQbKTFXOECg/k5scYxTQjHOzCym2vgOm7wUsB8iIy281+CQQZVE01STn
3ZK0HGdE9GUieoWDexQjjaXxFK3gRwaO6ArW4ECR2O02VoFQfnIkPW+qQa70EFTMbPbEO/jIbzoF
zIxFXDBYvZkYSdkqJBbDUvNou+Y9QYFY5v764PT0tay4geNofl3FHpyePxuTcJ9PGkQJpPRmypoE
wH+HwxTIslWZqMIJ7g4+evQaOBXGo5sMdxKZzWBm+Xu82eWeO5JjKcn+Jgv1WAacXuMMuTOxROti
/Z1FTmhBdHwf94t3S7PgOZl8XAkG08AA56UIUak0/HHizZvyBJxtezvWOLpww4q2RhRJ9Dv/uWiF
t74gA2S/mfA40OZm63CrJD3Sy8ErXw5RJukOB7bXw5AuBhZft12Eh2yh2m/ERzIN73SzM44YczuP
3i2O2GeV2+vaAtnpwJhh3XPIhnsSNEmVxwxNBXFZAYDivvXp62RFuagu2Tm6vY1kxV7y/K9lBtbj
Mjzoxu/Y2Wb7LR5OKLN248jzc6eHxwZcwRoDnSLrxuXEm+GULFocU+QD7x0JHgfR5qXs1T3zxnu6
uWGXduuVh/JCkLYOvWaKATEuoETjQqeTcDsdIUjC91lNkOF3w2OODEPB//oEIepgy90oimsAaW2C
BWtFWnLVo8SIp+3xlFXZzJQAL0fNP85uF3RCXVT6LlnLakzGz64DrWLOP3TY6ApDzdrk3adyGHtJ
n9YrWBZzLiq4miHWh6NOUC02oc/RsW0OCRl2irMqEZ+zYnEBA1xSoX2CM1kAkxrAruOAeqJf3xJi
QxQb6Vu+XwcdloiM3y1E/cS+9Y+T9dHDBuyrY/w5WairnRdCmJDQK1t6/ksFB/ZiQJ0AZItFmXjp
2cSAkPINe4xsCBtiHBRjMX1Fcf6TIeg4xkDEbRhe9I21MAHaEIOcHZzv36CGEkfcjnCdmRQe0oTr
dhO3xAM/okEE5XgH1Qa6nJZANM7gUhOFFagg2DbGf7CB9zY0diuXoL3ms0VEbHDaqB/jqAM7cyU3
IA/oGtKO8H4apum09t5D37oPHkznLhb27G/mt2GhMPfE2h8IkPSF0+zCQkBGGyy8fwFBAmrWNFYL
ayiGPQN2JZKm/BmoK/yuCg4LOTSL0tq5ED5YQNT74JhtVKmXJ2ACIsANqw7Fov7Tm8aD/cL6hBB6
AqVWH94EXXZJDZx2eoQ5FTIyDEcK6lDp51UfrR/E9HeMz+bOLE0FPqY7uf5OrMhtHhEbsfnRhx75
DxW4EzhIv5C2BJ8bX98wyOrkwO+XFaNAFkE/AHEnRxwKf/dVYo4EZBg5Bx8OZInMYLjZ9fY3nAxQ
JJvuNR7gJRLhlXCFRh01lSXmM0vZLdQlkB4Q2aMibT58SrYSmnS8mGvOEx1RrH6GSLE4MIKMS88F
pWMAJuIxqFzs6XL6zvn6PFtklbA0vekb9qS9bOeH4C2oqNK+futlDLDqa0vTJ9VLJDgn83PH18d+
7ROsnw5NWpI+ei77zHjwFobjIW1B6QB5YitAbktLn6fz3oO/vJ+C9ReA0Ydp0NOWAPVt1rXOvO25
hUH64B5yAghyy9huVfq4bWYfeMjjJdzDJPMnjeaHmTK9jzyOGaZrHjD+NTD+A83GHaLJ9IdRpley
JrC3gskFYj1MkdH5LgWyjsCWYydiSGiVB0+5GHKbLZvQhvvdfPI30A/tJk4zxNtnEPTWHY6koTDB
bM7DEGC1/PMtm5YN26i/G3giUNB1gLd0N78P5MbI5oualt0NmdF7xaefYZ0qPOZ8H1AKPqcDFS1F
uFiO3xSx3xeuIJjeJn20evDvnUbRDDYgsOOe3QegTeRjuN7m25wcm4UigwGW7vBykT/oatdbI1C7
pdYcwFzxq04BLGiyVV8c7tBsar2nGZccGnt6zlTzYpBRVdmFdmWYMXqaJab7Uefd5bS3F57nHxm1
6kBb8BZyTS4WFm5YnN1LFPLg4ZnJTZ6h6lFIThAjBH7zt7aj/Lv44hn5NMl5GboBPA0anRraYhac
jPw9sdIV+baymnlZBkZclz9pkFecUtMbAwwhNkWqWMTyIfPzEmLeuUqWeNtBxgBPl+hgSIteAZ2H
CuRWRH6sjhIe8IcxOmL4jILDxjjz2A9PQPzLxEOOVMwYCQaSnBvXQmCQkgM8SY5+Swp4b3YHO7uo
HljCdhFyWMoknvzDIuNXiJvXQ5/jVMgG3wJIGP17r0dHAnOKUQ7R8wZZ2CFfn+w6rhB58+aYCoz+
9TDdO49ipmfDr1iiSghk28GlOCe7kJOshNxyOJgx+z/MnVdy69i2ZVu0b8GbXzqAXqT8+UEcC7fh
PXpU7aiO1QDT3cx6ceO9v4rIYIo6EiWBwMbac405FyHNKCxvfUZoTZK1L0VSEjcUCvsFNPS5qBvM
1JVOfDRFQg7b9kpzkMq60D4cM2EATjCcnTlhnJV5RM8HrAsKdvJ59S0nomSd0vnZ4slYQMfqCy3X
+zTzduRzw9JivxedZRzVjiZhk5ccNWu+lIG0VlqMmGXgNFrE/lMyp5uyN4YjJxdaL23GtZIeyfdU
V9bQ9jCs/ZsTZ9o+rU31EFhzt4b5GXt/Ynf3gnCGn2fGKDn37jbJlHGnK3Xk2U6qnbLQ3KQAkpPa
iy9GiWrtJE5yZZilNFWqmKXHTQBy+Q2Ujgb9+FY36bmf9WEbtprlhXPZv7fCpcRvOqYU0+rdzI3u
3hvR3tRM9J9dFWIRF27oNSFzLBVFe536+F447ML7KgJCVXGLFsMEKTIOl0p0VLVNstEiIf2IO9hL
EgQm0J15l6WTbytbrV7zrqt9BgDmGz0EGjJ4149OXN0afcp3waR17CVj5SQTAFE9qda6PtZXYxDZ
Zhr0X7bVG2/5yC4yCT270lG5Iitf2QPXYiLydWF23RebGhUZ1XphdL18FbGNrdyq1Kuo4nQtRPes
6G597R3M2ENRXoveoN4qsgscyLLdm4rdaJnJqjII2mucsvBnmxUCsSP22QhbnOBteBqTt2g0s+8E
su70Wf8xjVr6JY7nazNxrs+jnG9xDlA6iia+65zDjQkIMXM3udtj9ysQFj6osDy1Mjb3c1G03BBk
7Xf97G6NYpMSfvZhRePHUHX6xk3K3o8CiRpWj5zBea4cRfYAa81tZvZYXRr+tqngWu25da3CMdJP
M9QaBqV8XdV5vC/HbtML3bxaFePkG341kRUTCwuJBAM1MEGy5fdSrYPDr6F1tlPczj55t7Mfh1Cj
o/Md32RwUDrKy94GpXO6+priIzxOAdNVgDuC7WBwx8iA8i6cUZBh/FFur/dPnZKMK+XoMKjqAkSA
NUbo4aZuFfuSh/s4DoDWTQeXXrag4BUcVU6ncCcMoQAD5T9IRfrWZn3/UlpDtJcUDyk2qJXSK+pO
RmqzDUDjbBMlOtO65FUxy3zLUDxuDS0rnCzr4Hkqhuw4d5817UNXGTaMvZN7txj7tVY2+Um2+lqp
E4GnALlEM4Nd27QdNCCCJeEi6ucQQBLAbHm8Xcvky+mzcTokmC78oSvdjfbaVTDM6gyg3tLmdN81
OftmMdN3NROsQHp5QTLzmUilbCKUOnahOjKjnNlokLo1xMndyLrkPgUFaKzKbuvxuUzmgZ8H8qco
reJgkBd2gHx4V+2i9SynehlTV7zOqp1ehjr94dznYM5fejtsntkvOeqQrdPOafZV/9OeaFHhJdkE
g3ERFtYIYwpPphX0Xq9NP/MmNj2IDbIK7Ny9VcPs3mZLqcChkMrbNJ88Zw6atZkK9+ZkYDRuHnSH
yqyCmyTEfSSy4yI5xZq87RE1QMPWFhhLoBOvpKQa9K8avLdNoCOmBSHT0XgaXlSJM6u22qcpdssz
Nvf3plC9Tjr6h5UIMqTbwcK9oRsfrixWY5ifmyTsb6aRgb8lXbHux5zpRrpfB0m8oW0Ybl2mZ783
PT3rOgj0o1I71qbIcmWn5Jq8Se3kdsBG0VTL9VyluGiTeS2F0NZRGtWeNo3zk+K8FEhETCuV9p4N
0XdiCMv9oJbGSVE1azcdo5xPZBWT91isUG/Kr8yeY67aIZxifU2v+0Qb21hLNf/lhpA1amIccgvV
s+tCKnaD2W122R0adT4Yy7VX1uauc2G4XN4sXb8N1XDPTU4wTJXVKouyt4JA7zWTWm5GagtvxhCC
bNtCsCxKC3J21VU4LgTqnZbMfhRrVNiVSvNQTup6sl2vU6q3Irkio97UhN9kbuKYEJt3kqS1lTOm
KKIpVavShb4ZH6PZluskZMZSPEDXGE33xGC1c2kHMF5ARMM1yOYrlpCXSOpyFSjh9yp4lVlDLTE+
MyH2a6WwkyN7NV9Zd2UKv4aBSQsW20A1Ve/Au/4gzJtUkvfUCJgvVxZvQ1tvW7rLaz11PogSfhES
Kn+wku+tiegtxLgzpsFhM5j6Ui9OlW2/9hkNmkwMN6n/nJLrxO9SNl8QrtRjoLXlWjVbiJYi+DqI
9ExydQEwyERCt29+cEP7ERg5RNvo7kP6IBI6EQtnuEZ/0Fajkz4zO+4+C8dPsEKtqlhmqzrkhqk4
zTqpYqDNiIYQ0yl1FHL2EX41skahSWzKqP+VFOLFNCTQmB2s9LTCsFLpv7pe+VZVY7VSOJtatb4I
BPGWAY9OQKmcJAbtcIrVdaXVG7rCLWp78oy+t2oM+Wa22nmmdllbCkxy/Lt79nfn3t8caX9aAv/p
HHwpMv77pxnwbybC/5650PtZLLa85p8v9f+jr9DCJvy//nDu/T++wvP/+d9j/L34m6tw+Y4/XIXW
v0gYxP/LGM+FcV8GuPzuKkSJ/hcdcDzJ5BA4JsXin65CHS+iSg8C06GjaDQdcfP+4So0/kWquWER
20lkMQ0J+3/iKjT/4SdRIPDJ3laWWaM0sbH1/53Br/VexWQfVeciK3VYXgOKV7b3rBvhNBt9pdf2
U8TyfTbsePrtwfrzI12fK4Y+h2I9sGec0kvSz/H3SFhIbpbbXWeJu5iOSLVTWkW+DUbwilkfzNXp
3FWjxdoZuAySTYspW7K6fXbQg58YX7gZSzJ+MtlT0y8/LUCz8Gkz9+u5Sy8ybQhileO+Z6GloGsO
Vl4dmYJTn2iINKdyeTBxQXudTXEfunNztYDddsUCD8XL06gb7//2rv8XlsffJhj8m9cOg53BO0Vn
wDAdAAP9H+7ymLZWlLZlf2KzM3cb9qvVNRc1GEyEZaXVgBaroGSwn27TVVPa7AmNEzYqw7TVhwlO
jjqO0gM3AqQa54cWRN8EVjg0eyPrDwyu9NIwUk8lADECyIjlf3kKGALPYSf5cTJ6+5jG+Pq6oNLf
CZQS69aegUYL+SHiK+EG5WeuUe0RTVpvM8aBbBMzUz2tNbGNpZp663sx+LKlxV5EUXVsq6Q8NUzC
4n5A4QLsDGYST08TJoQnHOYIxaOG+iO4+UwMPBWUsrewnUbPSYv+wMY2P+t8/zYe3CNdbuUsjHHc
5F093B8fxbT071QP7OKddVtZ2lsrDXZ0Wuh+H0JGR7rSpocaZ9taQ2gOhGOvS5mYV1vJYJvEfMwb
KvKwn49Jamcvj4ehQ7rTE/daGB2erd5uvJgDf2zmpN10DFL90ofhMu1PBKXz01hi01CpYkqPetUh
Ff+aZfPkAH5+le2AOtlP6huj0Mz1aI3D5j+fNebi/fzbSePoDItwFKyr1n9x0miKbrbqINUTdwkN
ejkL2hXgWvTcdUZytfRs5w5OeH48BBq5IQ8Pgs7GYS3DrDu4Flu7bil/VT1Un/pE8x7PGEJWbYyk
HzeOysVr5fOP5QOld6xX2WufhimG8+NBYTu7MuTiXCkIkjj2+JwS62dfIt6KWtVe2vmqxD1TWodS
f9Wtut/rgasiJfXaa1LRXhkq+hdDux20Auo/PqhMs3VWpWXbx2XbkNPyug89gFcepOWZ/AyQH8cG
VAbqXKOrzx0k9dt/PrD/iOMlhgqRmCHslH9cigbBRX9f2LLcyPsmH6qj5eRYxVpnuFMWnYoiEe8a
2NG+bUmx1QYCcKoxyzZuwSFN5y74Hh9IQEl/1GNXgh8o8RNYXckfFY670pKvGFi9VDo5/oy2OLQW
JPn68WERJsruP/8Vj9Ht/3Z6LH8F5waAiupqzAV1/pEioE+o8kR1ZEciyno4a2bX4xi+t5mmvQZs
BoWRVHdptgfiI9uLdJ2XdAbBcEI33NBgmza1RUOsTsb5Vilg8qrs56/ga8vup85vbi7lySb3dkO1
u1Y7dIlMryBuQ0yDKa2APx+4ZB0CNkt7G5FS/aSmiL+KuPy2mNrNq8og3b07RdUGNL31YDL0S2RD
hpgZuyyzKo1L2Hav//nwqCoW379fQEs0DOYTJkfg+l4SF/5hmQOkHHFLlL1nBnIlR32TmO7rgEBa
j08a87Gj9twVz05c0jBX/domlgz0ln4f/gB56TXrEBFzV9HFoDO9CdvynMDx66Ctydw+1/C4NKmH
RjvyradWUy/R2F2Qiqgkuy9FpL9e2WN+TY3qqoWQ4lp7Tga0Y5VgrPak1Uix1cr6HEqkixSXmEbf
rWL4Ze58tDgU2zj25iz02j7wogDQIzjllXpWq6vJdV0L/ZBCl5W22MVtsdX64RDZr3qarSfYzVnt
X2at2hR1trcgF1dTGfvcCeBl5k2tg5P3uZfqZLzX4WZIUZw/E+czo1HMBoOetX6UWKBLPxy3i+Hx
2U7XyXfsz5kFgn8Jmom27lU+Ffyx6Jux8lKb4BQA1KwMUeCF9Cqi5laL62i8CRozrle73xRBpylZ
dc4RzC5p8ctFfmGtU3MjDR99JCk3tuk5kJoB5go7dME8kDfWMTaFZOTNiljUR203zuK9r9L9AhYo
qbIvDX5Cc4y0wYckurH7xKvHtKxCh7coXnpTP6P1eiU4q2vssQr48dSR7wPA3HeOH/eJp9jNrZHz
QZsb7pPGvojtF4P+GvD4CmMPd5ZhJZtmV/bHJmpBp76EQjxFdLDsjPaKfpbq7LlJdwszY1OSSNYw
Jh44znlmTljZj76pa36dEkKiGHCWQrt0sb6LUZgDZMESV51ZfLhFuR5pMTNZTP3CEgN9Si6d9jTO
7koFBivDp6Z+S7V8FSFZt3RAUPWReYcFlMWVe2Uwu8809FP0FIThWziTb8B8H8bVDr9kR7nlWt/i
sN+HDsPicMxJBy/cduwCsTIKRjQrDGmug5ObdceJeWd2eAzemvDdyZh0zx7MeDXLK8KHmey0V7Yb
OpyXiPCisPOYfnQTiRGWvUPBXqUJo5GhJAv1o8vBarrnXsfFKR0aklud+sJ4aevPdKTH7Zfhl8Z6
6tuXXt842L2QmFpWhlssot0UH9qWQmQbuQfh1us2umjaMaxejbne6EG2wZThafaxQuBK3P1MYyo+
2BxMCU1EX/mzCA8GjKj6aSY+1priSw8Dhfeq2bXQIxKZ22xq36iKCLpwWn6XIMOQCOQWi3ivQ4oV
XB9xRE5SiqEsXmJ66lWNOUKpm5XVNk8i1rxyeAMivdgdivBPTW+9MVX81JwAv8Rap2KbMI3CpK9C
PfbT1jzwf/5EZDUC0yOivzgMk1Z4uQESz5CoZuar4q2mK2zMDST5bs8Na00N6aW94bVooIMy7nVO
/zSgZgbqB+NBqPYQ5deJlW9H3NlWRVXrdnshla3duxCktGxqMhYTZTWpZ1b7fUNAlJOrT1Zg7SsN
XKnuT02roS8qO6M1nsOx8KbM8JaCYcgY0C5JGODSDkW+oeEDTYRlaDipxg45G9Vj65BaIK5ZdKux
GNEZLg5F5Fe6N3fevKCIHslgdXjCmRZGB0R+cz5FTGesx7Wc3rT0e6yqB6tlnGxdbt1IeqYuNr1h
LBuJ8zhVmyiAMK+5w0xZD5XGRXccpcPBrpO3zHZ6tFBcZ7mZebFaaBt9mBrkqvanHEfxAjSl7lhm
5EBuvVZlz3UaWbcspsGlpS2AXZh6btanu7m8Jk4w7mqpg5+Ac6KDqR0uhvpbin3xKVat4dkdh31F
PNwJWzbrQ28Ee9UVMcaw7IDWbtzLdGJEd6Dsx3i29wxPLGhCRIpvzyQeUSG/StvorpXt7gmHg2pU
qo/MgVlrAhrDdeGm+7LGTIjN75NSWGW/cCXiskPKaEr8IYKcLtPTSHr5aKlX9q4aw9/JuvlQrJ5O
cmVnZyXLtTeJ8Pr4Mtpg9mESCcbc5bvCMVPWWdxQ1rWCbYY9coOZjsCK7fuQ1/QJCu71djK86aOV
3YoRNk7CG+1Hzeg/jGrGiTdYr6Mzz2csfupKpsrwgS3H2YxaV+zZU1xGBaqjacId/Z96M3c9fYiY
s6Lpw98f9KR3yJVIzo/PF9iNkEnCEBhybjTbI+tjVzjN6CnoZkZvlAe0pYmr04xBUP94pdpMV5Wm
ccSa9EugTAqO0UDdBA5VZ90xWNwK06+FNv7+Mx/f+Hh4fO6vp49fa8xHfvpkOV4WcnGTZQA8G8UK
29nMQqEUgZixS1HlhWZaHKYsCyW9IVyaRKHpyy2SoMbHP8XLvz8eIkaLKwCRPM9bna8vGrI5RsLa
1ji5cnYvkslzsX4BMPeqjiiMrt0WMtjSyt8n9c3ixbNoOPQWTnGLfi9AVqsia2kjlV+4nYN2k9Ii
hdukH8Z1H7aXQdO5qWKGySt6/9M6L/SdUQx75My90D47hXpIPQ+27XVCvWQB1UdHK6jz8P95QfQl
wUwXtMauR/XXVGVnVsbOiKYXxKj9kHH4c3U11yWLJq2fgiSEJvKqHH9Xz2Lhahtlqr2iSQ+FsewP
a4+D6dNYq116sSxVhWFvK0XbZNBQVomhDw+SVheQI0emc5wmLd71erItEosFkByI1sAAkXhNT6cN
ASBP5rPCjhT/2wbka1tEJB9x7cppoMlDQyk3PdVIvSwBAgoMryzd7bSejXQfltaX0myP2RDv3K6i
y9bSDk/O8yz2RUVCTSQ2UWw9lcsmazSu9J5XI/5Dgtmuk9sRQlcdMpEzAVR/hnn4WlHy1vW77LhH
BfNbaM/fTPna0V+3AcJsAFVGp3mZpl4j0Z4L8B1YvX1YXFCJvdaWjzev652NYNHryQ8FUjgNDXeM
hluNRtPAtnfa9NKPcpeZ+BTmZmtmww4yYTsRqquG+Cg1c12WAuA39WtnxrmlXUn/WrtR+uEm03OR
t76aN8RleFEIIO8umQrXaMh28idj3Q4212s6Gl7U9F4cKLu000+06HEXhR6wd+S0B20o9rEsDzaL
mZmW28mpKCSdnWhyoE+TM5VYAdeTebnNhLJtXfwo2Wkmwa/Rq62mfRZVskrMece+amPgsSxox5Am
ue363uvo7obTQeT6xtTEZloMfQptlu6ghZG39BrsTNnRGD2YeAzrj0F1nioQNKgSas3CE1wLkvQD
ZUieVX7BQeESaptdwnjjsfOw3OxEkh7tyTmpQu7sCJmkZFlQC28mW375szvs3rnzRo/5VS3IJulo
rhsW93lMGajuFnJwv1SqDhYrpwHyG4+FJTZ5iknaHv26e5qdcpcnJOG6rA/U3iYROJpMt3GkEURE
p3syNgMpKmqQbxD3d8voA5HAkNVeDRdmzwNHL91bKbE/gadQu7iV4glcRu5YUWcq90qLj3VVnHr4
aQsSCHDPI+zXpzrdG1/SClZ4ZhcdTivclmsCmV/ZFe2trD0GdLw6IA7W6O08KIcZyMPSbqTEHYaS
iTQawz67L0yvXI3YhKHEd0s3blKiZ3YTH0rRXssieoVoKYbyagW51xs1V3vxWkT1JqsmXzGKc9jz
K5PWQvJMUcV+p+dgVpmXCeHVyHVhPPmaQZN0VndTi3DQsqya6OABbl573ZNO04c3obBMNSYWeO6v
keIVUh7MWiOfY8CRigULirpoy5PZvgtyPZPh0mjZbtGajNne4VenbjIpepyD2iWHuZ8oeMCuCI7h
Ru9NyQSmN7xUxuzlMzEhxZs1kn2WzHecUN8lXm23i48Ynp94h3o723UBOHgOzmcyLBL5infzGNX2
rY62gTekeOXSELvoyNtae4bOYG/N2mTAW72abBWX+b35t6XG17TSt6mbNKPzglT4M1PdlZggJNsL
XbETDitM2W9FbGwzVcKI+2YGwE5HsqYRJ1kCE/tmB9lWrcRXvJq+y/xXSwR73FQ7S3L9F7yPrM2T
pBmzazsamAR7adI4EIETVF/RaD6r2jgU3XTuAm0/BXTfrAMBGhCK83bM1o01HR1BEwJcxq4VmtHB
SsgPnRMEOK+BuR2GhHDU6VAM+jWfrtFs/hyGZyNPntip0uzJ71Nk7mPymizda2ZC3dJTOSn72hh2
c4wtWvmm1JY/NePeReUp9Gw7KPrWbE2vKtIt/ZENUC5r092yw2uadweMg3uE7o1pdXeThvyknRKG
yUc+yBTRNPj/wD7nXVAP1MO72uh9sne8MOMEnvOrY5RflnSNmIZ8jjnaKtlqq7txKDY1HcWeeDxL
IUQjt2kGmms7IB3XBRfHzofUJuGHo1OrKAfN0E9wqQuis66cgqnX0Ws66s+RQakQ6CW5OGCll4mi
A5BzRQsS7il5oRa8GZVxT435asluVbh3RPerCQmVjZeQVIWB++FOa78oEBNWebKGLc5VfuMxvTr1
q/stGG5LvoJqenXyQjhfIT1HwVsQW3ii4pMSF6/Czu6NSvCFDbwv5yML8j5WnIPRZh9YzX/Q1f00
Rm6sSnKI6mgnZXFa7n8jqOeiM0iMqKXb+rbFLxMZZ9W073k3QHg/l6wcAsdMvi0LsVYJSOjxV8bS
9JtnQzT7AhvlLCZIk3ZvDvJu10wJq4Y9MdVb4UQvVvOpJvNG9NNea4u9okyoH6DADcSI3W4Dsz+Y
BM9l2VYJ2FdGDU2r+NpG+Ru+houDmRuVe1NpjlcH82HMbmHT+9n4WQDIqHPhi0D6phb6qiJ3kW1t
Uyn9ikLT1t+YWzZzbzdTnBPHXC6lC/wx2NfrbFjXcUiOpRmfR1LUMsf00iH1+wBQVXUuKT+6nseL
ygYnJjupN3GPaJseFlaRqCO55iPRXOI8vCP/7uuIzA0xPpVtdHCUyLfppa+NPD2LACK20ukfk6CH
6IZdaulDxpx59Der7GwBdwypeBEiOEdC9cu59Z0w902HtOEgeBFEsWqu/mT39r0drWtcpRf4L8Q7
mvxxvk3gbbLMPWd6ROZ4ewDK3gg19J0k8aRQn8plr1wru8Ccn6TW+pU9XUI1f2Vuxy1NIAyyFcEA
T3ZivNB7OEmTGk7qe2NgB1RxgSFSOQ3dZWs/2OG9G6Zz7BQnMh0xM5+c3jqMwvGYkYkxuXp1s/bN
IUIqBF3FhZCFzVWFKRkHD/joSP6N39jjseIsGEYSuMgLI9+I+/70rs+Bn8p2FWT5Z5mY73U03TIl
eG3U4t7g8BqXlTJWzhn7xalQPlkp31yqOgiCTSbSjYWQ6wbNpzUHT2HY7dW28NnmawX2r2qJvFKP
TvRL5sNXojEuc9k9NXnhxT11RVSeVaLnyspXhnzTh50fusjrdn2rCuOQhvhrS+OgVvadRh2vUr+1
dnHRsBDRB1jJZN8alj9UysLDAjc4m3SSl1q4B6bl3OqkWQcjo6OK6eQUyUoq+T3Moy95ZB8sSv3l
FFeS8AtBFfu067bqYN+7yjiO+l5gSbHm8Wi5A35N+eTY1rFhQziOr2Dq+y6vcJHpFxTC73OOAadC
h9ACPIJrs2tBerClV+pOp+eOsfTUJdreHL/J7q3U7L1jhPfBbPwugEjGJT/EJ24BVOnVwDKjgREL
uCH7s8Zc3k5Y0Q30AEM7dpPcOwoG4QmYV0bvfRN/wPQ+26GNqQduypiupf0iYeLsLj4XjkYKiDwh
sZ970z4pRnAIXOEHOBiVBhuKWHeOsgHR73WIQhU/U0XUy3cC9HYAW9vWtgi2wdKTztcuVJ6IGD+G
XKWzTm9GP4fRhEKZr8qi9KTV7I1Gf+5wH4S5uYMIOqcC8Con78Z6Lyz7UEaj5xIv4L6rhEUGY+Up
VPCaIw9SmQ9CKy+1O946NrHs8aAl0Oqs5MiQk4uOv9JNvFihaJ1RPmKyJvX6TXC9Dd2wEVXIdUUJ
KAipEyRHtvKEIn1IT/kw7WyTAICNmeNJ5xYam5jzg+3UVlw10Z59r7DVJwDUdYVlvnK6s9rkVyZ1
79UmPE40ogpd/9Hn7RHZ/J4iUTSpvdIDbDix8tS4ytXW9VcpVdbp4Wc/2iywLj1A6Xfp1hzfpGLs
JbAFHYtzF/docECzVVT5bia3Q1bcwHpfbdu+h23xpA5iN6kp1uQ1/nwy8C4jAV/E1RxEMrBpR2nO
VL+f2kXFPBn5gBmPnLOMWrsxDpY5HvtsvqtucmUffpFhdDK6ca/UX8c4OjEs/HPKphfAlO8gcb5l
kDtD2ByUrK/33aFAku3j7jhM5iFR30UHP5qxiPEHlHrtdR0d5KRhpWqPewLLj7aRETtWrlFvIchJ
fsRJITEJkLruCyXcDeOH6Zq30ck/51x8xF34JEh3QVedPJG0W6SukUG+jGIsf3XmuCmnq43gpivm
tqKYqFj24okaiLDThXgEDru4lrahUb4JKuE3fbQr9J8i+9UY1SZQlKukcms49awq3RHYYyJzCNsb
w8obg2ankrFnOwSYKqQbUASrQjumt8oovlZRuHcE05IUl76osiniN67BIwvUk9Y1PoFz93hg85M6
F2UipGRhy3W0SLFTA3Nr56ofhqOvjehHObci6DpC3uCHVd9Uv45VcLXT7MyYl1M6UKxg0wGmZYAD
4kmudztmURLdGUb8Zqax6cKr6HUU0T9llYc64podesXjk4/nD43k8fTx8JBt/nraNaXcqLIlapEU
gz9f6fFN1Z+iz+NpSuJ+GcBLKyjGg4YnPGsiVAgbnyaFJl2AgvETyAo8lAFJLgLMj3in6vfPPT7K
yeVJf/tCMCM0yDjEDK728byYuPJDFQonhTfN2bE444EivDq0cVQdqg4tSWlqbs2qzYkqFfp4Y/37
Q4mLlo7Y4zmawVJY/fHvAWknUBGj//jUg6zr7JKv/utLHp98fPPvr/PXS8zN2K3qRjabxzF4iD+P
w5QNE/6IPGFFXg5TYbfvjAPEPyNwvT0ekkIP4IMTylQ1Q3zCcXfIBzX77SMJWcChw6yNyv/eLQet
XQ7V46NuORQCapRwOkrNRV17vGWPHzXlS86wo/2QRpDgMZQkgtS9xniEx7F9vECuLUf0t9daXhqU
6Htgo81HYcVbVpVrmvPuvl5+4mya2W8/9vHR43OV6tjoSzNtMCyszfISjxf762sfn0sAPafffszj
X5ImweWrpM9muLwf7cD789sDTpWdmEAFeoGNlemMfdl45URI71TubHQjIC5vaHUUB8KUf7XskzJi
TV0watGZ7A9UIr4qEFgcn+rodUO3JRtznY7TSzW530R5Zm6m2jur8Fon026w4k3W/1Id/UknpLgv
ca6ihyuLrpBOl+lXG9D9m+e90jXHjDjAkJwT015464Ma4kXqidgryeisk/2MIUIlvkwauacvwxXO
caPyxuRPxawdSyIazCI/y1rZRi1+WX2t6uu+oaierH0E65eLwg+78ECi1TZZbkFpemHYBAm2UnBW
Mk25xI3T2doxSMZLalcvyCm/SPMYguLYjzRyu7p4pn176Eret67cxbrpkxoACNn2i+97Wkc9pg+O
h4wLso8QHer5VFA8KMQDag2DVwUeXOumQ9cP/Y/lMMyBtbUycugGnPoSjW6utkGrwSM7xAs43uB0
FMY/G6X2ouSIvuYnxrwjrpGIm5PZUzUqMaHczN4j+E9Xw7VCcTI1Gduu0C9NsS4pPVIAkLJKN+2c
0d7Y/lBFtVuSPhZetoPpjuZlIA+V3OR4FSlbnQoF36ZbWGvGxZKY1Re7EimztYkQINbBqV8Cdlcp
0TYFJUzEj+iFuZ8c65ro5r0s77o9viwBREYav7RGj0wvN9PM3jZSb5B85L/Y2xbLes3i3fXGOm2I
ZtaU9k4Y70otgq09LgUkbZOZdpaBo6IffKOoF4cadwzVS5HSyoacs9YkkG70Upqs+I7Ips5JY4AE
RaFM8RZF/Hl9UWE0pe8UWL4l3htF4KNEMcNxjVdYde4qe5SesSiD7m6jkUC0c7JHRV4pYInSwWdE
9qLAdyTuxkDWo95u4uxHbH5Y8pcOyKw5FO5YZIB9mzTfWW2565X/y9V5LUcKbNv2i4jAm9fyXiWv
7hdCaqkxCSTe5NffAb3vPifOCyGQLVVVsnKtOcc0D6VF6HPWbZIyW4cEXRplT7FebfXZ42/Jc+UO
G6HMjVc9yi5DU4X/mNGpqyL2zSkogwosCWKZKcSTDcSwExsZlWfTtI4exqAqZ4coYEHCdxzCGxPC
mKihULT3Iqx+JUWwb/hlaQgoJPC2tnA+lWTwMUvSfDCOobnyQkHkk9gk3FIiWnqdQkS6jTzmXnBX
hKFhN/FR8pS7KH2hh6ABXhUBU0uX4TNGf22waSJk9JnrmccAlZSZuOagaoHGZ6uV0bVARVGi99PJ
i70vNm/r3NX2VVS+eYm37fzo5PRMCUrzqQCsEQC71lisDRPLVTfuQvCyUC/WlWdu0tl8sU+/gS4y
LriaEUDXUG3LuGNAefVjeK46T5aDotVEeeEgAZCXJBKbmVs3u47wOe6UCwyZsR6kzvmXb8eBB5Fe
rEQ/+Fq0jwP6lMSSC6Q2LTukrv9j8UMnvFUxHVCrrE9ECSxIROFDIm2bfcCIxesdQohoXIVqY1wM
kW69tNoFtXkYsZIjWt44BD3D8kILg/6HCUUzOLthCtf05TY9/jJD/ejdV24g8udX9/zbuuyY26cI
p58xpQxASAylE9piw8E9t/ZEd1BJe6xL6hAc4lH4d6oJZjN0OmcOIT08p6RaIHZQD2rKD1K0MGLF
1mOaPBrxJSBluqFXbMMi9VmPU/pFWfa3C8unkcGjX7Xgw01aeHjzGwpu64zimn6oXMd5diqL4BZ5
HxaZINKeTTzlIQzfnBwuFR33koFenIz7jFuG02OeHZh3auSrOt7sUd3bRP9oLJVNQGiQZ64CrUe9
mB9DNi9VFuzZYSPqhhRR/snBFePpQcMNls3DYX+eumo7DTRO8jP+Nux0Dn1v/VQRHmkzRu3GCGBr
S60LWc55BE94L6vyuXHFRFuqOQ+VhaOXQfEZxfheqGAfhdUWXHCZJG9Sd3Ya+TxlSu+bxTMMxMHo
qnVfooar7vZYr8u8WfcQD7RpWhtBtjaDYUuThjUXjhJ/O26iVZ1rRPz458nt1zU7S4OGoNc1exwx
2yy2eA1gJHZHniRmpIOOhyTaFN5Dxz60ity1laSPFSt94sa0DXCHmv6tImo1UAEtUJttQHnI0NcF
jbf2JvhkCq0aKKHcjOhgGo8atoK4M49jG/6Nm2M8PVslbsnGmwdQzgnzw5sDtjDvI9CK6pRkoEUQ
UObmFabX0WAF0erpo+yS17Et7pYtPyIZ/7ba+pSSdVEgFGc0u5Y5KyIQu8O8I3ZFRLfOQnGIT4QH
Zps3GTNL45buts65Tz4HbIFq1I5G0V2T/NkM+isQkOc46H+Rzf6tanZB0nmtIzbiJfp+pZxLbOo4
o1z0nfk6sWHhs7uzHoWR3ewufWadpUc9ssPT1s4U7kuJ3TdInkPDATwe/ZKa9uIb3FuKDmBdeukS
Dy9Ih+FpRWN6l3vTxms7GlQRDguEpYgPUL49EykTmvdhTM6VVKBx1VYWcmMleCpwzLHlBKjGtTm/
Lo33fngpIXgVtrYhWe0kjeA8pfpp/jeY0zHW6VcMfJonPzFTRs7JNq4ffWUdwQ5HHRVCFCN3KC/x
xM2iT68wFq8sh/PbfgdgiuXhTh9sbTFSiUZwpZ334DCIjEAjOaF2FGZ7qiRNE8JDVfham+alCLxz
URqnAc5tl/q3NMY5qzMOK9NN0IX7Sv0eCQ+YZAo6qwOrRXMx4m5n+duadvhA41ukAZXkJdV+D5a+
AsKyykCHhy7VBbueDp9oYf9BjrzqLfAg5Z/Ox+tz94y3nAq9wDTSbHUbFVL94RovhrpjnkSYgOZm
UpuMBkt6Dr1H2f9V9r06aPG9635y9l/sNaHYpXztizXsG/MQmLzuHwvvzdKQMx2nN/gg3DDrFzNZ
Z85R/8nX4YP8SEZ0RpsGuycsni/7M3hnTcnXpFVkt/LmrKujvRpf0ANQZFQ8bQzZnzuWSrzu/q5j
9rGKu/XwF72/Rf8cYpvLJtpNa+53Q3uHjqoYtAn7rHw/ukmtA2Mb+MZLJ4bnZKiZausFawyEbFrF
1ckZc2SALkzgJDLdg5FXxX05tL65cie4Q8nkEWk2q1GNKi4ObZx160WcmiXpdKjhjiEc1S9R13nf
jdSfnTwab2ZYu2vdq+WNuK1pj6aRnR70ZUNLunfPj8SxQBm6nbC5r2xDaqfR9XveJ+12cErtDBHt
OjpTfVkOtDexAWoONWyReLtUUPku6uPlQPs53Ike8uE4y5JDZAVFEIx3x7OJgypm12wkChZGLX0L
lHnJdNpyg4LP4fezSYll71VMk9qyhhtwK1FSSx1wVyYj9CLxLK/WJvdg5kZ4FJ4PT5TRFtA85VGL
lfKahpO8iiJvDmGn6r3hquoCfd4DQ29Ov01RHhs1wxFH40XKWjwukhszMF6WS8IoN1NbhLzLmGPr
boUpqdPlLZH9hhuldhZ1kul7B+2QcXFLWKVkEk23Oo3UzTSM6aY8TGNWZf9eLjEqZnObJ7deTtaD
0sAGQBiSazaYbGYFqwFQh101i3h1itUNevToMLakPqSkrTU5A7bEZwjjL99Vpp8J7OvHUIAZ7WBr
7IzKry9ebPXtytHqiztmOODAjy8/ESUK7QYDBqqrlz9aqjvPHa5paDdxu8kpIK92Qr09Gwk0R4xX
rK7J2ixC6gcZYl1T3nlIeDK1UqaPpa7BSx2Yt3sWHOfUp5TriS8LV7UPGH+lt3AuYpWrTxF/2u6k
/ap0pbBwBfYhLYfwFdnDORvzbZzn5ZNu1eG1ti3A/OZovec5k/Ih+UHSAlBYADtQfCSH+kpr3rVp
WQVY2Q2Yh71sntltxfhuVP5n8MMn23So5nxjJlb1J62GK5P2NO8rU9p3YfEW0xpGPcs1In6PZa/b
9xDkWey0zS2jCbSiPBSb3Lanj9gaaGDj5bp4XZy+a9nvAFTotagzyDFR5h7zLhvW0RBhyQWbdq7z
jWEQC91Vjsnol5wcBcuI/0ltF0dhJPG1dR8n5UAE1rW73jbk/Wp9eTa8NJ3dzM1mbKACtoOOhCYZ
7yikrb+QYVc285jvMZ5odmsjISKpRuPE7SAwzo4Kr3HTfeRofxmrXCOnsr7lIK4S9OhQd7S48oPX
xvHVx+50VZCwyzxTOwUK62JhTOKHQAmEl+vskzYZzo5beSR+1MlXWT4otn/M/U2xXV4wlbsLxjR7
trued/UYEAo0FfGVnkN0FYRw7ZInxgASD587XmB52hcR18TiVPFv1665Qcx/wvLHBMOAPo3e2vII
qtkOsnzkk+nRBkZ6d+E2tmFvvQ5DNj3PE/HGyrv9aJcMfGlXuba0/8aGuafV5H26bRWuiim3ZqpQ
v7Eq4bm7dsiHp8iS21xl5rOkdTwmofNWI5C/RUEAuccbnLeY/IvjCD6a2IfK2CsDttFkFUy+8Tav
887oX6ICqr0paXgCzn0Bg8aeYirKdZWq/iX09LuyO+cWTFr/QkzasLZA5NAjANYPCCg8R0+CRSNe
lWlx9aJ4+CRbAmpl3lWvVsFgrQZDt7OynhulTXZQEPFabvSDrrr0W86vzabThzsZASXlDICA0CxS
9AYierFhXlAj9e43SBv2Om38VdfcufKmCKkWhc9Ab0jo7RrZSYuK5FqMVbBVjd48q5xHYaLZaD0H
C4h0IGJSylxx8ADI6poHGYn2octJIGwBGR7xJ4zbAAEc7dd6AK4nPQQ0s4umm7DeU9WyXysYp8Ci
I4I28hnmTfqqMvFp82YxMNi57bSefDRiVt3TSjEtdKepfI7m99BsokmnDBKPlwGYUwid/SqPr040
mx7ClNBQhC9R2WWXdPmtntnbG6mb8jc8/TnFwdkMXsX4YvZiCGuKrsMwotedUYEaQK5b08YwL8zC
emkdhCBFoF+WA1jTYgXWoNzlSUCGy2yPmNI2fRyU+S7HITooeMPbfh6N6h2zvGS0zavZUGAs0no8
PWJTt+yyuQ1/VINjv9seQZklkKUHMn2Gg5/t/q0DZhvi0VAOuvs+lmd6P0gZOvuWKjVuzJqOJqxO
iYY5UuxB8p1f9vK6XFoOvW8QDaXrF88Jxamwuz8jk4f7cjCT1L4zuKUCTU5FwbJIR4XRDAe3DEKE
xBUHjQ1iaHVEBqPcveRlwOKhRgzTPmXDYEKY1eHanmI3zM61klgZ0qJ9z5IIFVOefqed/avv4BIu
/qd8xkXVths/kwU/Xi3HubtWFz8vB9Z3GJrC0g4tUsRD7LrFTMm867qNHjUFbOu5TvNEM4u8MGHf
rCxGZZgSDCCGeDvEnoowice09wJa+ySPbJmyGZfR7njaJjc4BHb67wHk7sRCGLgDU7a0ZadoTPw3
K7+YbssBEDN9Iyf7csBH/rs0dobYVgOFOyXi1sum+rdjl2rTN25+zdCLXvhDXKh7TsDUNjQOiE7h
I/426rLbM/ip9kMkp9/IiiqUpp2ta9t6GtxLDyEJmHk44cCoCfxGh4O1W9GCrMfsCkmETCSqeySZ
JhtiDc4ADAoQjBQJs83gPw+va239shwARmOajr1it5wuD375un+nRjWdGpFubCsibwwem793NP8R
TW6BLgkPxaX2/OLi1uae1JL8lBkpt1CidBHOEDBjORUzaw7/rjv9f05bjTg2NwsRkEESaqu6eRCK
OfJyCALWeygjdJq4VDoZHghvvib52uWaVQOoGSS+5j4s+meQTSuROMPjcmZiCYJW7fW7ocuSJ9/9
ynOzevDZZU6WROU0H7gxksFTa8a/a0Cbq4eQr+ixvW3wzchDVlKNlCZMKTFk3q+EvK0VCofi7vaF
+1AFAGqS+RNR1xuwi/Mft9bsfRfr1aWfanR7SEsfIq++IN7xAEfSEnNGg27mMBfcftn2oJli48mK
ZTG78CLB6DKivYZwjltCxFutAHrsOlV2scRwXc7sxvCPSCqxM/bI0COC7jNCdFIGrGl/9GKmXVGj
wsfYz8pLGUzXgi2iRIszfWP56gJMB5Gp7Qq3HK+pCZ4iaOxdBdU1IyTv2Say5xk1PELN1HmqdB/t
v/3Wj2PzAuY0YmzVEsjrC7ENaJ2cvaTW7o7ejysjtLuvJFWPdaS3r4Gy84P9xxRQ7l3oNw/ElABl
7mv7HYzyh8f96OQ3tdzYbVmAqWarimDJeg3C5L+nycaWY34DBLhqc9nfFgtSYARbx4isc466igDX
4ic1aHYrFY7IWfIXM2OUh0V90lhtzA7+dMeSzz4bobUPUasxTcBoDp0VSqC3yB7YTulmvIfgV1xC
Lw+PEy+JWc7TXL3MlDs6ag2NTuoFfN/qNe9XJgar1eAUwZ82SNfsHe2/iWMBuRjGX0irFZBfRek6
dAyhu7Q/ZWVXXEM74FdCbhC5K9+ha2srH2jDOZlPRQPUgpTTE1qNekXAiflqqntRgtc2e3c5iW3z
zfIyKAp5iAASJ92hQt7zRpzLNZsbRaHsyG1O9PQJZWSzGoGNHJlsI43wn5lQe4U1/fthQXifSsPf
s/GrdvFYEN0C1vymVXV2GBI3xPmRM4/WdXFgd1YSZ+Uh6gyC5EkV9FXjTtG+loF29cvyWet9825p
zvBaAjNfHpuQ/rU1J/PYdXP04FiU721VwCIYiHTR3IaHK36jxDV3YqIr6+k65bxbCPPBUFckWmC8
AsY9hga1DCAj8aRRpJjuBKgfoX7pX5bZIQw1a4IBuPcdAtjbZ14MZDdEXXWuysLcVBFqZT0QGFfn
a8snltO0x4tUp89gEqrz/xx83Ab/To2qw4ST5yhc5y8puxrecElYQFZYw3U5UIqO12E+lKlhbUG1
eCQ+8dnlEzIxd37sD+flrhBJbThVTX2R/71RLNe1yXgYxig/OCFZbpUxMCyStEsbm8AFGF3O2Shh
bzMSFy9e+NwmUB7bojbWI7SOW5iPxllop4la7WA6brHvHOG/dx55S1YTf/n2Vqv0cEMjV+6NurBe
S7PPt3LgK5cXVMbseB0T9rVxCcRBrUq/BRLbv4PrZ+HZqfOtzahBA0/YIAxsymhCChGV1b8Pl3On
hUlV5XTk3hSAWeZJYAYHq7DnkB7zdTlt56SF5ZfqTfyfz5amnh8dZUPf95L01lu0tgpEdutKt5Nb
+99TFdRHr+Sl1LvyZqshJBZMhI8Wd+2DPUbZerm2HHjGXkxFEacVdrZN5r2YmA9eXEF2E6hYNGKG
7k6o9HNF9snyhCVwqC61f1uezOXZ+/c8it3Qx0Tj8pq+AG36zwEEVINRQJJAGenluPf/W9tJhb2x
S/BOD0MxHJTe9ltsK9UzM0I4oYywDJ8mkpyX3Jq82tVQ2vF1bLyfLK6yd+ZdOUmfSX7XrNnk4YUJ
bcjkR824LdsjC8FtIWyYRiI/y+BFF9icxkA8NENAZK/WzZEiJDhVcA0fzVlTaQz2tQFV7NVG/eiU
XrM1BMyiEHh5ssXfFZwLxDWX8r+HVlhzlAcDqHjW6OpBZL2yF63PwICZp1MbeY3pfjdMSHtPFV+q
Dc7EGAx00VV1YmqUfEDs2/pFpV5Y6AfEa/rfhry1D74PO6kWARRzszjdjLEFq7lw6Rn5w9Utcv4j
80fQYrN92BQ/iJZGqJVi+ndwXeuxb1FnLJcoqPK9ytxPQVoDKfdYevYJzOh1r8+QM0Kw+nNRJ09G
9Euvo/wpjrv+Oe3iYaOPyt8tpyqA6Nc78SP7jgBL9ntZRdOe6XmPm8CKfonMfrRbr3tyY5+MWwfW
fub57RmzB/jJCniAnTJDWP63ywESekGcgD+tRBNfl+2l/O9GM8QCjQ0OoF/F3eRGEkC6/VelBxb1
pDmO3rszhkdITCUwr3kbT6MKj/zQCAwVVfQRAxQ9eOzgTrLC0UTKmX316+QHFftLk/XT70q48Ua1
Bm/akGwk9LLwo2XR3zwfEOriAubmAoK4rLR6K8sntzUQFCUpm169uSxno2Mgsesib231IFKhMkSb
yuqLOxG1PYYdLL9AaOuDP/U1syEKBWcuFJwwupiiBbLjc3kwvbtjx/59rL29PZXNdbm0HMKQKI2q
BB4QEl95qSv1SmMb51M8iUusJOl0/eAfxrQarp5f57tY1wf684IqQOTpG8vL3AwJNxHF8UMtm+YR
uI++KnIjWLnxBMI2auKbtPNw6+glyJgAdlRThdqrZdPMNYLB/F3QjEon1/sZzH5N1BVgxKmMSTFE
lk7y09+on2Uzcvg9wB1amW7RvboZBWfYkBbKlnLAIWEC98IsTSKeXDeaMg5YVax3o1ZPNOaKR3hB
Oo2IUa+qlXTxbcq8SzZRaajnOIObyz4xfbL7adMX8V8oHOnTctBNvd9ONb12wi3E0zCjTtkitbuu
sD+TynbOaMGNJ2YHzoUh4vOQePrTckC9RLoKpbTE9XNYloTSQlrahb6Ftsstn3GGkThQXwOHTieO
fut1OfXm03a2jyN8oNMgyCnpQxwUhCRNH1rHH0tGkzoN3Bw/Iue57nznWM12Pc9T4rIcgvmjsZfD
WRtplJLpWqF4W8AQy2GkwU3KHEomLTsVKvm79IxxDFeeaJA/0k8WLgF2le5kW6gau3/NvcxkLGgV
7bUGmPBbOU2AAja1nvOxUUS85NYVrHF3lMPgoW7zO/KpBgzA3aC/lNipVjrsuc8atW4Yxs9MceRr
a2CzLRMnfGZJpNaUzE87XzjnRpcotliynuMxNrGFtv2bOblv2YOWO9EvjeCek4KssVlOh4qH39ct
yTbYMp9Nx7nSt4535JGKQzulatfPeQWlqKtfhklQQm1Mr8PkskUKaNRHeVD+yus4WKUA6ZkR0RCv
dFDPaea4l9Eb6ZcZENfstmdvOF9bPrIByJ5gGe4Y7KPzr2CXrFopcA3MEUlZqc0DIgfxy8wziTQZ
XHHs0I8vm4flEImR0aFD/vrSzGMlRbNe6pI9ALaOf83OGlBUZJIQRqQOgo+5NU1iIzPc0XZ2S5Pa
mSJ2qIFgUB5n034wGDssPbaIPfi/rt9oMQ4EfMbqOHcCB2WF276ZkGCvzZboLjm01TnDqH5O58Ny
+j/XamnHe7PRTN46rkmK7dxmZo/UXFD5vBZDp++XS8shJMvgsnxkWjEs9KyNAHW3+jmxhH6mk9RX
/87dT5m03f++snzFckCLTLqKEgwWVW5f3BwLNWE41iW3EoObagvWJMvhFS6f+T9fs1wbIrYcOTpw
5XfOARjtLcSkde2HjMmk+v8fsVr5Kxr5zjYSVjL7RmyD4rp+Fs1bkKA/Xg5RahR3riyBpmJONXVi
BjFcWU4mcGq7QSb2hneitP7W5Nhhso76/fLdOLEASbclc0SdSqrRyrWdpbh3ljba/Fkwm2hta/Uo
bZHeYoM52RB18S8RVtmGYazNJiHoPnIIzVXf3EdhfmWRSSyXq/cMsjWdYXkrjhS3xWYyJ/3Nrno8
asFg8AaaP0u3e+VhMcAeCgoc5NlHqFy2YZr/AklIPug0cYgJnK+7fBMaPzrY0fbfX6g1Mtsu58vj
t4bAQ+zfjKtKx9yfRhrtuvl/snx2udYQ9AeBSFtJAJA9gO3Qvehlh4KmJnFKTyZCr1C/oS8goIed
J5Wegc+p+V11+c6IIMAno0mfBWj9QOYSKzU0dg/kP9izFzso9joZJKtCT1bYgd8CctL9xCi3Whco
6J7HsaaknuMiunZAq9GwLTbcGZ7jrQRd312j/aH8YwzaAuAgUU9C88sbtUedRCxXbdy7ObrSrvFD
BWMDZJIwwq60yFUFVOzExcWaGXBFWr0D09nppnZwPFGhtWEzh9gp0KwHbsZYT7nRsPQawOXwWDXk
75iMjyrztUshyGhlxzRR0g1Bx0uIE1Ps+NG3WWQivWcWhZdGR40rA9JSCvGJZeaJdgHRmkoyjSyx
BcLpTQYk8Ihvx2C45CYGydwnJZaMtBU8tKuDuJBniflMIlt2Vml/CF2aLTG9+dx/JXyIdIjcf47z
kVgx2hPhHHnZIBROWE5I8Ah+hbI+Jq3xOq8Vez0M4DDLd3cEbNeL4tHhVeeQNZmLr6aI7mPUfc1P
aWqRhxaTX13ryIuY80Wrj9bl3Tq4gNcm5d3SQVsydS6THzBtxQkr8O4Fafimeta3IniIRYJ/RMBZ
m9z4y6z6D9argibX+IhBWu5zy9h0DLIr2/yxYvdbkx8yIgUgrzrMitUTPEGMV82att03Ea/fgGYv
Zc0WMiD8ioCtdsdv2rkRjRPCppueZJc+i3aC9hL0cNpJpmNaUCZhkKB4FDMSQ8PS1tTuaSDvY/Y9
hwzGs1rtdTGgfK6bXe5mT1JZz2Hhgo1neODSoKoq7gztmLxUtfmeBGO0JWXk1Hvoqdv5xe3l7t0s
tFUVZfnOgouUDt0uGfQHPx0fgsB6yCTpS7YF2HEEIIXNANXO3qn8NyZw/tR+Nn3wU9qOgyIHuzn2
L8PTPQJWGJLiYugi68vXMEVGxa6yJg2bsnAR5JGpxhR4oiRrD9UoH2gOfTrkFpA2R8PcNiIQpNl3
ZMKcqdroTiOMvCcEqnHaf0DIezcDWNGOk52ZJxPd6KdHo2xPGusimNtJJ2B5vC7hM3MYMe/9aFOy
85clYmpyO6MKMrcXdbtO6QZBjg9VSQCgTTByMObARMYAn0uS70E6ElzhyEeqjEsS0syr2xbXglDg
pWvnijkyYrDcoefaUBi2s4ilN+lZlvfWyF5A8xvbaQ4ooam2dqTtn+H6v9XCxebpCuw9Bs8alFis
iXLTOrzWZYWub4x+Sgeke9Zuwi4u6YXlGggBijRhn3gvlywePmCV6kkHfbsrhaTaDrDtkjU35Li3
kcjgfc9S+AfAXEFwXPjTWH7mCaBAmVm2EVr9Oj5hWn9Ma+9PljTJJlHB1Rj5yQXNM2hQAWI2pBZY
k2OQCA2d812HaHjl1lsIiwNYxOLLxMs8GofJwXU2VjqoSDTvVf4QlpG1jov+PSzlj8/AdWY9DAgb
i14Wa2VoP5qrfRSoUWSEOMqtTxNtsa4+daN7liClYaZkG9lGTC9zzV3Vhf3LEayGmTl9RT5gTl/T
nRVmg2prxOycPdtClqjDWy1VvI6ADgOR9Ch+aUEq0e+tlKgl223njMrmucra99b0CKkan7w4/Kbw
3fuSgF8fh7w9mi1bEnKM3C+MUk+iTV9Bpp/q/i+NSnY9bNbQnOAwISjSkmhuTA3pUkQa1VqkzJQt
2a481fzuCFDeDcQIDHplwpuHTFrHCrui+LLz5nMKwITgrnbI1eJmVP7GlctroSc0C0PeEbLYXtbf
jkdeUZETc2fHu5bV13PpqIjYn3amW5G30bYXhlafnQcwz4/PJL9nu0mgOexBuSrxDSaZ6bXbvFsC
ZGwXWD/QIYgqwZlLgNguDOpDpJQBJ318jkEBuwVomME6BKLJV1PoWtvUSwEFwRhAs8GNGg9q4EIg
yEISPJIwPgcCPSAQC8vt6Z84P9o4vSNppzNq8BW+pm2qJiZEsQ8f8qI7qo4SNWKc3qPc0Aa1DWkm
CXuT3QLp/+os0CrUJg+UlSfLc5Abgm0g/zR5MUJ+pgyMbBdm4VqHUQDW/tswUGfFuN5NhW64gpkf
SuRLQ8R8vACeT28Keo53aQPTWvuWgbmnr6lnlffHcUfUNXX7qgXx1q9bovrs9jz53QtU0IacVNql
5WtVTBEeqXRveMRQuH4Atxzgo+8GzlaLwagWPQFNwcHrzG+/QbjrswDhVR7XE9CmFffvN81vH2rD
/xvlob3qihy8k2P1YFtIU5zC/t5nw9+Blrhvs2yS5flBqfHGq6fbmVb9OCH8M5SuY1bvfswAuTY8
dGx3olz7eoYmM0PSxxTphLL+SorJrUCEmdVITg150twe2FY9bXCH/5iZ1mwGSfZPCcOWeiMrcGGF
FjQo6oGHIaKuh1RUVQVbsea3zSx+JTrjjViwfE3GAljTtvvSm5lXGk4X4ucfog7nsOeXNRq+VZZg
FGyBnJeQSY1CYXAtaO9n7pOnxd2t6MJiO9FrXekayEDs0iQH+iPCeB81sAO/i7oHTQ6yDzgiEWA/
lRU3k5yibSpGtWe099IjiDii2hrAnRIRX1zLJscSXrNpjxNUZo4K3nl5OpvYOpimSXh4SZsnTfR3
0SUp+OJ5AFsOq8TSJ4x6JCHouHWyFl5vMYcjtl44IqFv/Bf6J5vBMeObl1V/4nkPVWgBIrhG3ZYd
1XJJGLraI8hAxiDq5gZSyafUvelj8Wdoxvolcm7wqfQU0s2hbWkhpLn2B9pVHsmObpgCKyS5mScV
cSVApdkmtXFK/S92hiq/C8jddxPMK+YGyb4GtEAjiw1j+ITpMf88kn1J2Kke3Lj7JAl5bdu1y/Bx
m7TDcDMrXqGWO7HglsEZeRE8DBZVkVEHNkFKkKZ1zz3WY7/MDgLFdwJMsGGotnedmCBTZMjIC9un
GnULTiwpdniAw9Uos6+Mldsks3ZfuMMB6qW+12v11cTVjz/hBDHZC6/KgPz5ni9aiZiA9DRuiRBM
M17OkLXIOp7OETdnEM2f7NJwgIfEI7aN80p8pLslcxKlbEquUqS9VKmf0eGeMx+77wxhA4E31zqL
Ia85za+x0b5r1ONRCYDX9v2z5aXJQ39MAjJC+9FnO9PSAB768T1NyP8KAnPaWH1ybxvrL0i1zOt/
iQB9qmzULhCJiWCw5i5PAg//X5ceOguEDQ7HC8xDwYYmnHJ31/gU6pm+y8vkOaq0vR+BpJDjCAid
+ifRMRH2faFOE6pwVEXQ8KRur42KeQez5VjxWodaxyNG4g5PeA7uVv4f+F5ElWitBEmHmrYkeG/b
jPFvjZA0ZNgEramVpw39jajv21SWzVbTkB5QbJQ2ZOmy5GdDkvyEsb/t1aifMk/exxL7clE9Kml+
61RorfI+ndL4dm39ocSUhKBrVxIpfXQmdsu1dmGAO7dwI6QYc4BFF54Y2RximhYbmeboeiLyOvO4
9w9B6L95g9LWlGt3a46iU275HU/0n82AuClFdyPe+T4Yyg52kpGHn06uEWet/Z0SkO960z5AD5Wz
g4GKNEwJZe29/tXGjzqk03tBs8RwbeJFuuqzjOOemM6rHZMWMrYrC8XH3tBQKDvEZq9EhCxH58Vt
mbT6TXrxK7uCiWiW005zwwe7qZkA8NZaafNY0wUtjckdcp18DMp2POvECBtxxC3Y798BJ+ymyAW8
JObENSfz4SIg7CzGtyEophn4oegOGO6hc4185drpe+xUF8e2ra2d1Q4kq2rERoHj1+B3y4aK17GO
7kCkIjUVq04ALLohK5bt4rrK/Dci7NuQJhoy1BGjLZnkWNg6JgadneFo80S96Q06ll6N4cNp9GCL
1HA6ATfCrOsqzJoJFAvRYK3oj45EqiwdFlmWSIwB4KBaC0a5hmG879mWwQed7Tzoar0J2kdVJBep
W/+PqzNbalzJougXKUJDpqR89YgHwGaGFwUFVZrnWV/fS+L2rY5+cdjGVBlbSuU5Z++1qzUM9B0Z
KqdQt9NjmvMXa2EdHWfNo59P9IJYrreu/8zcsFjFMfZSNy9uhkAihhT1CVka5Z5J9evE2VYvI4ca
Oj9IvS13XiEseD/6fTSFt5NjOjeZk6JB6PVd1eLspp2JDLGjEu7Y9jt6WRxMjG2rRtKic2oOCDTr
9J1viV1AL1+ziqUq3Iysa1eu1Uh1gZB4FntVv6ZlyISXHJISd7BDB/ngjhzJskFErgLAbeg/nXV1
YT4AOyWfciaQFHsceu2VFQcdSn10KxPlrcnuKm1uAFrowEe8DyiAgyl/GSmDE70Zqss05f7etoHb
2rn5ToECUTbB2JuXHtV5rqH3ryj3m+yz1qeBpDw2/m1Kv9ASBzORCkcaUKlaMSBKovIyyOKbULg+
L9RKDwZsMCmjFg2lV2LbxpYWM4eFRg97aEg/bDTCMn2IDNq8P8v6JtnowBkN1/4ULGC7zheneCAv
W1bxXtfsOwLgy6OForc3+S3QSjbvqGNhhTIUk8wSIupln22jynPIXUrE3khxEPSG/+YzUNk0qUtH
Vk9fpes+OZ24ky3FEEAaurtyb9NRXKm4IfJI5VjIdOOVoGFMEpJ4HeKMqBnmXREYK3DNiIrJ3e7d
UAcLHCLM7V8aLXosyR/eAmrBakCUs1VbSKz9P6SU33qB/hY0ipCsDNQ52WGcvxSmAXVZG4PbC6f6
VrPSP+4Q4RRO2eTSc3hDkn6PHqvask11VqbDmskZibMhDnAo+eS2E+akc8AQ5PEbAMdhrGjoF2PD
5IBTuOuAt3TAkXJO+21TWcQK6rD09YEp2Jyih+cJSplMrhJbRT1IlIKO+52YXCh9574uBDw395D7
CtNVgZRwcPBNTfeZcB+cLDljWoMnnyEockgMUO4Lq72wGQ5Fdcu00OKoNIS69RBjePFdq8xXt9dt
JpzhmQnfIR7JM+5rgRjM/HI95yt0QFkG2il0SMJtXML97OxOddhsaMxwMqFcx88B+Fe068zzfjmo
0aDSkQ/ZG7+L+b/zsXevmjB5j3XwjnrNEtoyqGfvYHy6zogp2yP9rFMcT/0hsqlLuwamI2X8ZxI2
j3017mu0cMw82aRTa+xFbb/UqcEeohWcEzACFdZl12q1G1PYOT0IzIKu81E4JFhWajw4zgAfPMWb
rESIumV4IzFxMzhpzhC0kVyVCpM4UCJLdOJo2Ub/8bWUjDQrfVhuIqYIBNTU2FHm52oqLUw7LkLe
UZUHNpf71IUpFMS46+CD+Duf5JDjxHs8liMMmkiOaF5ZSXHRz8CdAdBAEhyDNL4v9bQ5NF1wnwep
ugFl91TQDOTv+ULwTqnENYI+OHMIL7pJJsC/TTMoikCrRz2g0o2ORx1W3LRRlv5aOIV2l41ccEPd
P+sjLj5Nx6GuwH91o4y3tUEmr68Y2xt+dcawrK9abWwPnXTe7eLclsmbyCZv45KLMNBVOjA/eUrC
9GugIdU1wyP44OIm0M2KnX4/p0+Hj4rmK2FOEwCoYg+uhGvZwGakDcz3VKSPiVWeZE0+fQv3uCW7
ZEUc573mNHduP711jru3k+hOKEgwUYWJ0nJxFcYZghj2v6xT5VuY5BeIXBuRvBioG28nPPCWZhE0
gbaSK49Cd1UdkxqibMjEIhlghDkOSBe3I3/dCPAtdJiOWsdaVyAaJzdjh92mR+QEdy4hPVmq+1uP
L7+sca142UycoldnOkBzklebGXfk4QAJzOG+zPOPwow/CZo9aeigdvVEABv8UQeZrF/4e6PA+BlN
JOXpvYMoJOrWltNl6yZ3X0sTl6NpwfrNkYNaGn2pJH1MEeWfnMGBp8HhDQDBKU9ORdLz/Ee1Tip3
Jg0zz0ivqRl5myaOflUgrhGpJxV40j58Iy9zy/iXvSwMRoFp38LzRorXLVBsxjn92dXx1UYNcY25
fJj1cgkRM57MQqbRwYdvmVuWgGNEug7EujwgahwwIlzytW7iFmmKRuApDDAg6pCdO6b58G67jw4/
clzUyMMM+7P1/E+K48ewbm/jvL2re8KPLNLYksygUje6VzdIPlqPyqPI6CH0lX8wpf/Y+fUhEuPX
RBjApuzNO5+LKUtpZ64d4GTmOzND/8mCEaln2lMquZposw2ytx6i+D6x2fBWHiVyrNqzlUNXDu6x
sp7qUG5DL2P0bv1CcQ/igt4ZEZkcWTGtIcP85KiHBUpka00IIsKmYQ35+m4M977T+ju65cUmdLF2
wi39LsNgB2QR8aNGZzT5qvJpzp+1jC1oMmI+aEjoFRWBzxfdpmQQi9QmVCgRJ0Tijyoi7hc10yoX
HUEq1S80kkd0o/qqy3J1Y9L3y7z61tCxlM+mVheZPqI8luGyVy+MBnbM6L/qgp16WJVnjh968v5Z
qxir1o3xHkwktmPWW7kcqVV7Z5jdwZ1CrHwRn3Zl9MiEcaLqfXjwXa7MXSN/6cX4VrrDTW8l6NOr
13Q8JtA+6SaPKLH9W4+VxQ7sRynNl0aH5trWL77tfRbf42gR22Nv2E6dhQcHknOEs9cCAut05ykI
L2Mkkh0EoKfSTcFW11gHyvEN9Co4MQye4BTo6frNVUzGueXDKsW2/O0F/hXG26XNWQ+yuTwUDC1c
LjlDxdVpjkljjrUJCuSIs0HGl+IplxMfQ+NOWzkfIBGOyaE03iIK7o3TGlfoL85qDKuHJCs1Pgjr
hfSaD/FeVfYuHIJy37N9W5l59y5L2Gox1lDj1HhcfxTt2xkcR5GKr52s16ewN16H+LUNvsFfXKUZ
e6tLVAmSyAawjmp4hpF8yIhf2mAYWtUIPUQxUnWyHqwGI6Io1JoXqXMVC8KRaGJ6xRLDw9YY+/M0
4iIaJdp/+m5IANkdVeKzsKp7HaHJesKmyvk9nNpYvhTYJJFp3lJzdhjusztPq/+gQtpFY/xpmzAD
VPvhXupA3TTWcK/T8C9djbPWp/YeXQ2ATg53ZWw/uzH8ppspARwW35NKOWYwsOE0ufGt8WNgod1P
fMYmNfEwfTMVdqgjaERmpD521lx/14xo4xTcIoFQ54DMUsIlNpoG7ll4FcMcAaPIppmZ0eA1sxxO
++hpq0JP4XvuaMVz2DTZSiYWG9DECbdervjorD7fjVkPp6n8ImYbVzXrTDCqm6SffgVad0LrGe5q
nyowze5KOuZoJL+Gwj0aGepWOgMArmFU5ny7tJBASY5Uy7jLwmd6C3e1sweWGysy2DsXvFo9mnSa
6Asol96JjuwNA1/7JiPggtATyajjSgjgkRbEXgD92HYJgMB2JJuwtbhi4NlWNbPFVnvV0+A7ZVVY
K0u9OXh/2U1Aesxx+fpdqNaYBNdglgo6jTdW094bHY53+mUOJZif7I1tWZq4OMmSlOWXP4tKM/p4
OLtQbeesyEFmYueIjsId3hITQgC9ATHDZvqCVdAvEM8dooCmJGa8FOPAGLLTY/9cFoG1BcnIcs5W
rjHVkS8Wc8JtPeeVVO1eBiGNWeuYyWxDiKPGUbCsLdGJS8KwzhEmrxxbs1BGP8B3fms7ohGTeRDS
y6vS9W7je92D3uYIu1P1TMD9MwLRS5+TCIf04mSZ8j4kEW6jI2lj69KsYinORpHcEhO6wS6KxX1i
6+4NTbdPw4dS058sqwgQ1qt3v2OTAubhdorS25AO4soJ5bWOzUe3XdV1na1TzPs7xwdRQrbmOg+U
gA85fRD3sQayysHafNHVfsficO0DOo0GwWabUbO/VP6N7OstowFHKcxznrYT9TTvWKGe6HnWMgIv
NiqQ4HX5uFT6XOUoRqJE3Vv4pbW0OFDnvOkqRX/DFokszYqyPOlvLEnjX+nRnt4B8lHZbFxpQv2M
GaYgv0TzDG0YwdAmMo0HyLhqbYKZ75vsYEfwNBRxGITqfYK2AvZMGufKYImyExqmnkGSn6Gba7a6
oGRc2IWy+s0kAkBHTJ5TGODCgvkSAHZqKmbChTaqrY2/gP0VdIDRQc+IiitCk+Rt07F55IQCRRJY
v0RQv5vUgqcS9kc2IbFxtR2+MxYuNG1aySIscLUyeMJGoD06JMKg5dhZ9Qnpw1seMWH2B2/dxPJV
lu1tNZCZOeJUWwUDSXTkvLUGcmSvKCGkOFRpXlk/68MxsocPJl/7rmYcR8s8wTmoxvBPIkIaW0HR
kyZBGqISZ3/on3pwJmwMZsxSFDAONj8rmhhagwE4JHHdDHTm0BkmchGdmGSRy8tW2G0yZg+F91wK
8jPBZD0bFdPVSmjQ9LviQ7fyI821h7GKWEbKd3joYtd2/mVG0k548Bj1jZtoALyBA0+ZRy+tATU5
ZF/IW68npzd217r0gZamzD+8gO5rVlBzlrhhAmiHtjWsojw+tIP8ZITmVuo2NMpkbcdlCQGjK0lB
9n+ZbvZMccO1l5CwKej2yNf6tZOq+whO097t+18OHXTbjy7+MBQHp70wS5nW0zzSkpgNaRn0W3Po
nz0JWNbO5+1WUp+qLU2t3w64QqpsZy3shAWR+QwLz8SwEoKlWXL42OWrH0Q1E0px7Wm54Hz/NN1h
o1S7TtxuuJsk0ey6OXzZvjHhUaFY9uzshW3ZS8w2xlZUBAofMDJvu8dBibDZc7Lb1LV3JfqxVV2g
xcALQ+cl+0VL/C6xnnNz9NcuU/oVNd6fDhefmab7ps3h0JqNswlKZJYxCoUpau+llu/zKDzbEY7V
bOTrbsgQ7YrvgmvQirY+BojXbOrcQ5uCXtR1YjpNopFD2s8Vrah1rms3RUTjs3ZZOAJG4Aq6Rw8+
i56XfeoSJAl9+8ElOVzJplqZXE6nHo1PLaon+u3yRsoa0Uvcnr1vb+rdK3ltnt08UVvbmAwfCIeZ
6YvAYFKugdljH/UpDkBEo53JRC0z6GHD3Zs4D/sQKJMFtwVGgfIdqCsxMP+ufhUacqEEZz+t2SQ8
c1q12OPIJlW3bt3dOmm54xJk7ijINnMLSdSMjXK/O00B6krXGuhy6+oBGfQhkm1yU6n22TRLziqT
/QA16G+U90/uhADBbn0gJBFXicZHOJO4HBMNDZjuFXY12wGb0zQA/46jjHwO9CIwnw7V2OwpN9FM
DduKDSYb2eBVV0Sg6DabX4ECswEguMrCuKO6siGiBtF7p5YMxsyfJ/AfbouFhi68pZqLzZc+JcUr
lS/xrFN37CP3tz/q/aohCSMFwYM/On8c1dmoR5uUk3obuSq56XANhCMf4+C44UfUacOKVapdxyXb
yqYnJxKyo0e4xnAjyC83i5ZehX/Xtc6ZtYqFM+5IDtFOxpi8RAWaF6N4ZWfWHhK9f9N7RGHlFwXw
qSpo+kmvpbGHW9crAVklLaBteGthGO4ckJIro4/9NaG3BBS6tOBIy13nq6bUDlKRCz31cpv4M5+1
La6tl56rTM+Q1MAngnRJZcDouYn5Q0hGY1hbT3TjnN+5S5BNkdnRNmjba+PW/GOUWWh7EsNqN8UU
dltJc3/fo2+EGQxWJtSQSSA7SvX8gShcOnIifdK78ND7Fn1QuCrl9FuUsE6j5LlJ4682NN8bl5PN
TbTnoKYtOzXDh/DlhzIhuEa9DfZgTHdVnfcrSyY3X6LSIG5r1SYpTBDlidykI/1Ouu+U1+zoKcmU
MdU7nfKUOv6dLtFNrPcvtIlWTsF54ydP4VR9jJ961dNk0zaRvddzBxOGqA9s8x2SkegewrpaB7qL
NbEUGw3wBCPmrePjzIMVsuthgeTjFQ3Rq+GbX/nYPk0T3cpMJi+Vip6ausYr666oGdIhOvZcpkfy
XacyedcTREjSSKDtDTDJi+IZZT9DALF3m1TsJZErE5O21g6dvRz7kwitrYHZZQ/98qxZ2pdvZwMB
Cg29c2wkK9njmJw7n5hI0TT31MubtoL47kLW7z0Ysl4DEslg8w+iF8FIkm4YfV6asNhWpf2ZWc7B
VOWfMsnvXHCmqzpl3KQOBkX1uigjQHSxDU6LMWtBfk/pDwccmRc214C/icnR9eKe7QxgqIa+DBpi
mndclXvSpUQNL0+lFlPe6Uy8N/V9eTeMnEu4yOiyhgAX/DeFYHgVGfTcFbx+ds7tODOq9x1XNMbZ
8MsavPaeJb4KLf6ObfE9wrYLG3w8Nq3mhsxOLAlOZF4bjR7NnBhQo6peEbvBXN6YNumAvNpuxk3S
2da6qdNXdiYArVAV0tRscfcl5MUR1w7htgXiie98Us+gONizBBNAoFR6V+QiYZ3jx3LccyUC4CX7
UBjE3g+kFvjYEMnbM1h7OwNdS/RpuTWhNaEAeVX1GzNrt1WXkbM14T3Q4F2HNlOigakMW/2N0YwX
s81Ad1n9xxTnTyHhIr9w4AU3pGHRtSExjiWXoDSItlPGOujAHRI6X0lm9LeYhPx1n6hzngyvlm7d
tbr9nif6xvHMP3HO7HIcW2dd+2R7Im8z7E59evCi532TAeqozk6qDJ6xsmCq5/qQBF+6GfdU9W/o
vL9Ni+YCYpzPNBlfh549ZB1w2XANnxyDAmoelLA0oequBKJAxA2wd1/60niwSSymLg/ANlJ1eX4O
s8sYdBar0lgDquE0oOW1zj2JuCZqXvQRCJ1gNG82qPrREHtMhZqKZaSJy+euwmdicJ0rmXx0+mdW
jQd/UvXWtqb7oWFsqAeE6iHlyEGvZbs6YQNtRwjlQ41lzVcvU5AgLi6J5dWV0+5wdH8lHVckTTD3
1Ki0QkijkwHBNOiekE9t9IZ/0ItImeUPAP5jhQdX0To22c2IG68cCbsdprdiAHDlm/TN2YJ8w3di
eaDuGAwLMVG3aZGMrKcOhYLuf5YJzX69dH9NpNFm0O6uXckut5W33QCIK2+mjtYTcyBcGeJjopXs
ZSHAFpt2exib7CeaVzs1K66TDMLJicIdJGINHnG6k3U9bGqbwiiuIejR1JN6JAj6oYwfR5L9zH4m
qdCbXldwh9eF2X61muPdVeIjr+mi26aTsC2ZfrOaNLfMrnb1AFWd9m6o/Wn5Id9zi5nUZwjd+QZB
uIFDYVnsjAyBggvaZJynB6o29PMYshNN3GuQqfHGEkS3qrEvtrJJYJgb/R4DWrUrNTvmeTe9abg+
b10v/uhMH1No6tFjhdApgDk95PEe1vYQmtPK8yAuuuElbervpiTV2HPhT4/O+KIG0OmDoMcWCWhy
Pvbd1gxmvU7R3DCiBRTh7ukfd+sYUfUa9dNUBa+pFXFd6fSA1BD9TPE+YDqEEhQlrP5jTIZwp86a
Fhkr1an3xoFmlnTDn8YdacZyUGnYEvSCXiUY0jV0FujgjXUzlKKkJhDhzkDez7FtzBdarA4RHL2s
InZ3Ctoz1ZYR5ISbB7NswsflUTTt2QYXZTKo3xaE8uyqvjxGtXhPAHvQiK9uBRG6Rj89axGjGtPa
aXSgaHDCl5OmYa8DI7ovGkjaJs0QH/XcfoKWscJWxYLk74Z5CIPOlAlT1eBAdV6FzQ5b7ykbXdu8
oSeuX0edESpCy4OMG+9q4kRBow6izM4gtatSbjIDHeEw0l7DhkcwGmtmxAeTT0VwrkMml3RbglUQ
c6nkEJoMjz9Gz+Qq7ZmEOXQdzELBbEqGp8zQv3NT9/aGS44GVLSR6yWfXZuziZwI8oKBtJlwizPO
rp2OBBMqgFpj93YyOSTjMMq2oh7LYyVAoC43y0O7qIo5HO/BpY8MeNpi6C3nnJ2fuyltDjTmZM9r
mMwZIwSoUqtu5HbyXZyZnqR4r0k71MP6jEBO20W+iW91fmq5QTFOySbkyW5R84slHfHfm2BOxImW
mBxvnG4wuK7bmSHazcDSn3szK/Tvw3wmXlkAm7kCDumx4AyNf+7qM3Z0nG+81GP6jZmSKhVG6nKj
hf+9tzx0Z4IqeY4NNLuDlnO9KVIogmyeubvckApB0IfIL2KG2MZzSE/ExW1F07JEWMAsdblpvKz6
uZe6qjO2y5O43mqEvPOLEsMseUPjRzqfdFVg90DJh39uhAgpqntA7IGG18f8UgmkQ4d3SJlhrB2a
YmwQVKmvPU2veBN2x1eVDEROMRkRaU63tUb06PUMsSobNpXZTyQIzJ/M8gcv99jq8CE00b2uyY2a
bZ6Tn0CHO8YYtI8oWnc29OZ0/nY78VzViMYCHyXeaK8dKy+A+cfWsY59wZiGhEQw+ade41PXQyIw
/n4zy7e13NTzN+g1ZDsgPiLL52M5DsJRqG1riI+oRoefnbTfwqcXMfAh2cbjiJR1k+Yl8zlqccv4
piH6mwA7DVc55tWGf2XSWtJ8XTfbD+WMf47+73MRjM/GpLxZPqufHzPf5qIlFZvAshmYxauwOFa6
BCS33O1jE+JtmfY1+Yn2189zHTqdnx+3y12/tPPjctOnMwS6tBEWLFjh0GncmJNsPmDnw1Sak0PO
W/xq1hSePwfT/x9Xy8Hlxam3A2V35hrplW/LIdl0BuzbHM6LMUQRgqvg4CNw2C8fqbugeJcPe/j3
1Pg5P/59mNUpUlVEGDZfawoP4Ljcy/2Jtl3FnBFhBC3Rsq6OPze6+ufe8okxTWDcWzHBD8pmOiZs
nI7jEKNjmm9iqTVIBNmSZOhiqLihE3ZlGV6b+YaxQrt2QeHshONRN46CPMIy4zoJrim4qjHiyzXL
iEE2bd2wpDUihsm5+IGyL8yQ5LkPx2OTWta6VUGDmgnIS7Xc0N8PGEff/X29gU5tZTZRfVh+ffmB
GbjkRJBVvV1+a/lBMYbNTTQ5WP1CwzpJS11Im1eX0jEZ09IYTjOeIg4NVY0D/dVy0u5+eQVpv+oi
rPYDGficpfTf30xboOF+wWo9msmmoO18lZrrX4m80Le0hJqf53pj8K+am5H3UuYmWm8eLjel5w8n
C/LM8lvL7+Mmqu9HLhLtv6/6eWnOdLZI27sgDS+untunqGzFhXhLjAn4mKmTZ+7K/NyI03ybMvTe
TCIJIOKwE2chrN6Xl/x9nR2eQEFq98s/1E8UxxwA0xbNB/rd4RIW0vz5T5YXYL4RRCVOFHCDFKyC
/He6LNy9lvgkqCKYRBcQoInXc49ee2hvE53gqlUiY3kRWnssJ886j/Pvsr7Li0YYwDrFGLtfnltu
uPxKtjg0Av4+ByY0Oc/7wZFg5sNQDn/oRYbXwonHS1FsB/peVxf0po387g77m3mx7fExivXs1DSB
dVmeakemgg5xURsNqcfy1PLDCOX6wTYpBpbnlhtljTVf9v8+o5XUfD4llTDJyfn70qyvYToVAzP8
+SXLDyJJKFVji9e///vyPCSjVVw5pJn8+64Umy9a0szll1eM85tPm6batbYGGKhwSjKa15krvfti
vqlcwLUiNPfdhAHI9Xt5MXJHXnRW5HVujyXSQ54D+iQvwM6HGVnKJGx+brlRMCFOdb+egET8Pbwi
TSZ3tlAM3E49jalVXLbOVpuglZYdEZHI5Z8HO4pOA+p5psKIB1qH+fDAThTId39pykcRTI9Vw359
coYNpr7Puom1SznfZNUQ7AICyufWuXdZfqDnfUqID7IdiY4WR8OQxLfD0B2Wl/w8V3mnkpr/8vMo
0owrgRen3hTmPmmM4KbQSNzA/DvdIQtYTTk5NPOkK8z7s1/JT65YL3VN1pZHmRUNIcr7mnF6fCfR
YqwGzQg3qu6fLfzOU2g8RZ2pVnnJLHYw3OfC9G5qyKm1xxtm1VjJyl7ZDkqSWt32+JNGDG7N4H8X
CmhjWDjhps7tVUnYTp16ahcmzbfXt4fIwDBWhktWeFytVJ58DTFJo5h7M3P4bZcg+xz34GcWXS+7
G1e+V3ySxm3dWH5IBgjibc7oW5ZqeZzYrBetGd+mw/TL1wgl5dw/jWg4Sjy63F1u7MbV2d/1jrZe
7or58fITmeQgg0BAN/H9VOM+Xi0vUEnk/fPa5XFhJAZ0U36r+veel03jcUq/CSohd2z54f+99ucn
y2+4UU3Se6ofSk0Dv/731T//aQuOGjXN/G/z17wkRePtlt/7n398+enPG5vGeOc0EZnF81uisWmt
qtEUm9H1/vu2l1f/zz/784uR1RSbqgjxPs2/+ff9Gn//9p//8u9frIKowqirvv4+9T9/2P9/UlIf
3RtBbBhabb6Dv78zwAVbY76DqDkOj6WU0R6muyzEcM2LonvQwkHd+KPnrIglmGG7AskqFLfoYEVG
9yD0vrh2yQtiR+QBkVMN+8INCPQO8U4ypz70RAZPm7Frx1OR9xdr3LeEdbwMtlbdoaEnDDganIef
lPbZ9XqSUzUy/IlHyQw0pFlqUX2PlUJxxOs3mpi6h+WenyHbZegcnZC1VzTXVbvTLa1+sCns6GpB
lqG+MKi2Mrt7VIhHhwrbd2LgviqIMTbcXq0nFKT75beWGy3NNnEtDm4JIdUm/u5sCoYyypFHGXfx
WXIKr0rDJQlGStraGTKwBQrWqWE6lDAflkekJ0zMDZCYZDX+NB8CwH0Io3uXjRmW5vmeRqj6oWdM
5DHScxVTpfYhIazrEXanQeRTkaJ9aPHi4bzgijl+FF7/HqT88W5GXa/rqEQLWXsnlCBEAZqV85Jm
zl5JuW91syfcqbdumbT6a/A5zrtrMR5m/JveidjWrlqm3noGCu9l4d6lZvLiud74ISLUP0w1HhXV
wCmRZkGDsVB3yB7wJ+XaC51c51pOY3nPL2NPSejdUAbQXZPTm+mnuH+80np1WHhGTYQPSstIw87a
GWprQOx0Zxu1xgz2Nk+IuiNAhgnJbNkPquxrcNuTTDp6UEnI1J4jkD4iHvd7yYYUe7GN/SRvpxtt
0OjY09xCF1tj3sh076mATTCP4/pbnyzSoz3q/lqkxjfeQppRtHeHSxnTfyMdfd8P9Z9kkvkdYa05
FtWOFrs3OCR50HHJCMr2prEFWI7ZwtHG/STt/na5cZwIdG/dYElA+6MhsVfESt39vdHmh1VfX9I8
WbczmawBGoIBJWSaMD+sGl1wNAFyhXtJH6F4TlJf/MHg9AwUon5j7gm7PSuanReShpDbe0ALTr0O
BtdfFYTQnk18+qtmZDJLaA/+eiNMsXbF4leU9dp5gUgBasnvlnslojWSjYzigSGfveMPqzYou58r
T1PXkrEKpw8qPq21gXmWg4GzIWI76XmuhCyDhraL3PRopl5/S8+hxj7n7ZAJNAfEQcUrHxrM6yx/
NgWXyiIW18pB8d1rSXmtreLLHePgFXzisGFxiO5bD22dLJh8WcXwFSJrII4AvklgmzvRFyX9ctR+
XJme9XkaZdaMBYSBByasaX+Mcavue4vyKp7Yrenzw+U51p2jKkpoAVM/foRcLkTdvPcKwH3Cvm4X
s5FiTQngSMYVQUl4z5ImxHHVzxDAPqnufbdwT0LRjkyBA/wsBmXI2ZVN+iWxo+K2K300r168k9aQ
7hj9mujIeQgqCLQsknaGlXp1Gi1A4xYJsfcEJTtH5sXhrgPn9KKF+TWGcDFDzD3wQO2bIQz7tRVF
tilK07qvGkkggR8DdzDh0RZee66igYKYadCOmGdipK1APrpB7t/i58F+Mx4yFbyTMwNILjT7+r4r
xbA81+rWrdEAmdix/XSvvobuWOJFHrA5nJVFC0tI1zz6LjHhCZFNl8D7zQjGvWsEuxU/krgBLQcc
Nrh63kBjPfeO04Ago4svtEY+erKqti4a/R1Fn3MugvALEXh+xJ0HQmQ+m3uN6SOAxE938NBq0he5
WhVyXCp+/wPB4i0npUUX005PQcElU7f1T3J+sYVpQXPtxGMxuRzgIolRojh1T+nHd4ufBEewYR8i
K27mpZNNb9M9G7E3UhW4XyMZHASfGi3KG853OydznutZfIhlNl7GzqxucKZ1q86iDAc9Pb7lDPE3
Yzjv7PSuurozuiBPO/qnnYdQaX6IJUTeUS7cq8Qj6kTzi2cWcq5CHbtbx9cPYKJ5j5l8rCdHPFpe
+Ycoo0zExrmeYXNSQtM2ii67Xdhzzvww0MNhjfOC4KLcDu/AG+H2molYMtvHzVj9GmdSaoAQrzRs
9Y4s/C6dkbawrNcazNhHjQ9/XXjRrzwmngAecH1ts/wPApdZHYhSfxXKiCYDnrazp9pwF3S18aim
2CJY2G/XXj0QUzYzA4vBCunkq5yDl4chosST3p8SgOcsBpqxNvTqh3r5F32pdCfce/rwbbk2Fs2q
ZiIs7Dk4Fq07kI6EBPpexLf2O1WuA5bf7agZeENrw4GdDWJi2Dkh+mS490PfPYYNEJhCV0DEeRTU
TEs1H7t0z8EVVvHjzzUhAuJ+AL7mQ/y0m/dSFreOiKHXx4yLs4W2xdmx5lxGmrus4Olyq3oiK3oa
qdVMl4KqmT7h80DgnVjXaWRkYhHItq1xR159yzmXuFpfyDjDjZVi4l0eYgbSVggy4VxFnOHSgtZZ
wn54TJR5iMLcvSONN70JxiDFjtGdsa/p7xAzFP+LsO+nRDI+sGoZI8Cc5FOGTYIx99whng0TtvnP
Pc0fhzV+QXitaLAuLuCjm8pmolHblpZvCbl6DfVgHxPK18u63Rl6wB55GIx14GPIDjIn29ZWmz5l
iIohCNvfvUuckOEXxhb9RXMpUDcti9fySC8VE+edNhj6c59W6dmW9C/zGfXSaLh+ehOvdI9w8H6y
xzUKsfGtqdB1IqkuDqHQg8dId8htHaNdNOh70dWIxperskaB2+V0M5bnRF0AHOzH6trFgdpVI1Ei
GvjCvky/jM5+ykWfHAWJFrtMx3ZTVrbcFwBtPEaCAekjtKXQV9nWJRiwPLjEOy/7OF1Yzo1pBNV6
jFo89QZRekH3H6rOYzlypGm2TwQzaLElS2sWdW9gTXYPREIktHj6exIcu/N/GxhQ5PSQRVQiMsL9
eEbKBhbu9ah+3MEtESNm1F44IY2bFWHP53Zx/7gTdMo++m7Fa9aBMCgNP/7qLFJTjTkp7+Y8OgfY
L7gIlwdtyISCELigfoJfGmyW32q5NPR0VbcefBolP9XZbT5bsfXu2PiACnDMWw2Q7ZNn+LSmUDY/
JnxUXogPbtvBfU5qp3/hf/rHbOvwNGikM8cy6bd4M4rHDNX1YVbYsv8uDXVpa5LcW4OybhAJaSuR
35xlgK2tkJr3EpiESLRJUV2JyUUk7HX3ogiG67KMG3Zz751pvC73QBsO99KY62OVVTd4t8mtiwQV
Ve9l32FMq9UujE/TjTHMBUlxjHS+o9ZA1xJjvgYoPL8WHZNNTdP6z4lR5s/ZoM4mo++OkZUZX61H
fyDW/B7ZiFt81I09r/0qFjutboqPhjLDsylFRJDrT15m3G0rzD94OgXbvMo2lovyLEFGSXpesy5t
VuykkEdKt82ghaQ8lv1376I9AszXvRbFQCRbFdkXHYslfR+8jknV3Ce9+BUENBERTMCWDEtxgZD8
RnuF/IAgjV+AOmnqwsXfdYWVBH04O6JobJ9JnmoJUCdVsupuQ11nf6vsKcTY9Nfkn6G2N/1XcKgr
1x6ULSqR71Gik2SSB0y11CXMM7YdUctcrcJq6y1bG1dBpooMH+nPOpXYgctsCOq+NAgClymbnuVy
OSwkfoI2MXf6tQs0FNh0W4/eWZOBf5gpSdtSn+JjX5uYn4TQgC/VJFNiamfcowc3pZe7adozsBfv
iqmWrBirm14z28uOHv2KW4ed5GAY8xf9UQw6sgZ1rWjUozowYczhCUpsLbB7ZJ02R6uKXnW96E75
oGS/6iln/u/lf1/V4jNV1D/9mI73ZvbrvTEzNqK3mh2ROjIEg6P3U0+NOgqC1CA+OEm8k6vNh5Dm
0cWUzMPKpRxoYsmj1p3KtWXTXMvrKX0LU/KngYmkrYfWVG9iGnxoK3onLS/WLE2q5M6URC/zNxQl
TKgfJJ1eouWvfb2nJcGSZjDB+xD91K+Q8Op7S132kbMjHXy+F+JKgJF3LRz2OexAp498EDcemZKh
7+g826b1PqJywxoY/UX6X6E0BXnWJHWJ1hmcSu31UEtbAeCiYQjZT578THQBOMXq3x3H9A95zDQ+
H4tqPXptT4ldamf68lvoEfWTm+60tCk2ERlxl6TywFe5c0NNwtYToSuCeBt+qFFGxtnTGdVrRZS+
xKxqRP74GyilOtgVlqHY5bC81qRSf3QVS1HLuemWN7fsYhS4UWg9uvhvV1FZj2dPIyCF9tWXUiWw
i5gx7Y5flVOBllL/9WTo74U+lsfl32+Qc40RkDayw/pnBdW4elq4TXUXRO/sonwTwo6w9mPOIsqj
BYIgh18IolnE7wK84wrJ94Ot+zWPhLR+qaV4oTVAaLB6afDoyVWOhalFfXFsZAf4Br/q8tXU938T
2ZBtZIQeVijsYa6j6hiMwDvNwE9eyQ9bL6876hmR9HPwcxlFzrvuZTgmjI7USpSty3f5s12uSxCa
9E/balMnDkHSvf0RwW79k880Ggz12CYrrC4cdCG4yJEBolwp0uI7zQ3xyWicJuVQx6ssnez9mNYI
VaIAu3vXXzKTt4IR1MYm6R77HIz2YOyCr56E1NT2noUf+9/9EKxzzSvQ3AFaDs20+xto0DbS1vkg
MkISUYZylkYKxfUQbVtXS/FMdsNJwaWgUTEhzxBBwCiqMrqFdQqRDcYiB28FlzZi9xrKl+HdTCw6
fJ7fXAOtQ3Rf2z6tzbI5lxKuR2xUPpm3nrlJAdZl/GljYRgvgTt8klpvnCcCRl4m0AqPdAnCne7J
zcy9DiAYW5c7cruKZnTfdKGx8bfT51DgZMpnIR/6QBCqpxktMCRCn5ZvI/38wjw1QkDZmIeF4Iy1
mXLWnZ6WKxgnmGV8Wqe9SsixXLoK9vhPpL6BCNL51swmymuMhKFrhUd+BbivhgFPWF3O6Kw30kG6
nAlJEpblUpqVofubTm1L6F/XuZupQmrkz0zd80J8xl750hExET1EcG8oBP8JyugD68lpDoPxlItS
vI5LFyczm5rirHPBA0AG/vlYZb1/HitC61iPw4+m+4qTzninZGSDzx81EFXy1Xbatc+L9jU0LX1X
ye5l6F3MelWBHHLO9GuRx/pjO1or0WbOM/ABh78BP06kjxp7oBx/9BhChXa5yaC8bPyoxWgGveG3
W32nFVsI0GLGRvKUw/gukjc7Hh611jjP1PuID4nNwU9gnX2LkQdBveQjoXZIfRErUgNcuplItaSP
CrTQEWguPUp2fY7WfGozj6geOZ7DkkyttpPBJhs17yI1n14RO0FJYg6fG7YlmqekVHnd3TBVoWP0
IqbKAAMYMyCgEpVJ60pTlIagF7uxIBFIl5a9DiOfcsPpaF802g4znaIAzn2r78a5/14CC5bogmg2
YU4v/yfy6tZD4+50W7oIlC1xyIl/AC0RxjuLuwwkFX78MYxJqbaK8gPGStlbiLGbdpOzCnB30hwy
2sFiKt0+64Zs95DGnI1fpu7BQ8CHAK9pnnqdrbhwlNV0fsY726whnWlwbpzm/nOAEI9x18SP6KAj
zL7mXutg84OeT8i16NukvS+HMZOEVop23sZF9hWJvL5HIgPwZMm/EKl+TtQrkQBXOptJiHK/JKC5
cMqdjmn1vRx2pR+wk/NBgUSSOYhRczZyj5VVe21qr7xCIYmfzSb9p5jVdDfUvwZ+rR05rQS6pdEp
VrsOkjoAmrnmDFShSy7QSs65q8Uq5Y+mmMY7By+8Nq4Jija3D7XLT+e2lXq2Ah2D/KIHgMaOOB42
CPR+UPR62+pYghv6mmOJNWSI9j9/KizX0zqJQJ60gorGz40T93S2H6hX4CpSSkfdjb7E9NTkRXlX
vyWGj2jQ3W91UvqT9x2J4RbrcA/Hrn9xXd3e1n1rby3pBW+xNe31pvjTz6l1M4w23zYBAKKsyf3H
HzSnFvE08gp5rRoEFAsq1JIBsLLcOcbfaDrHCwJEDAbKpv5zexV6dq4STTvr6M+72BDkjHbiCA04
OCYR5sYlBEeGUCK7LIiPIOqRjxTIfhLVl1gORkme51gLgj7Dabrpf7OKmqGbmGDFQ2PslttimuA4
oG0i2CHH6a56L8vBALmDjBxTmVWAE2a0tImsUdwt1awJoxqLcsvTznRMAqymVaQonWZe+9sEoNMm
I2XlDCUQVTiy8iCr4vvy9ozoYRjAPMXCCf+2wz94wuI/hYYCTDYowH5CS1Ikwz8E3rJj7NjHRHCl
5a5hljwafNd/P6SVP6VW37C/VEsG9msaOkNCr0s0fXMEZ0nDwEmSL984WhriwJoQiOdWT+7YgI07
Y/pV4Az5xffHF62PA0hLJB/BY34OA6s+lCVbrFSkAGwRRFP3ppsyVwyHmLPZMpuXWucJabg4ZpK4
Q7SpPmzM7w1GdNCk7EYp1e1DkDSGRxczZ5HR0RpHfqdffn5Vq7PiLVZLD+lZMG4rNDfbLEB9mAoc
JGXm+ltb1fh0XipyyXP73BIkhPavdMVZH3a1B5gV/qCzMzNHe+9GHFzscfZTVfZrkkah0vzPF0UZ
/LZmnT5c25o3um+nmjLlXCFhXkCR2RAeaetpJ69vsZKNJIMs/ZTJykbFombfpWcnUUfmbbkRUpCw
rS5ixoG1OR3jshoORspmeEyGv8uHq7CYfqVpsW8iPzhXdurDxvEFUrHuo81LbUfsFy74ULt1QAs+
M5Yy/L5xcMMdZm5tzbrJLp5XluqHVjpppEHIgNpU29SK3vACt6cKhgmzrHQwVElV8IJDo9HYDkYH
l1bRzdWedn7RdIoWQWOkHxTohFci8RTnHjc0lveV5tnTcYwiPJECP3znt/Nvn1bZQzejp9f8DEt0
a2pHu6VK9QOzupUFuP3lZ2EWGSNIiSoYQWWCdcixz2VpsJj64u9/J2IdhyYTUSE/0lBEa2nPGNwD
/c9YJNM6Rc6wZ/pQsS7m3Y7eVHNfegepinyaWVYfoo62HuRNZGXQ2x8yjCRfZpRsAmuw/+HWOwQM
I7YuML+1E+TTGX8YtnLFL0485xw7qJTpkLolA/OAKShPT8NGOhq03fZnrYJWSMpC7nRvHimkqS7m
X6FLPoM9Crq94RiiK9BBBtiORTsyILuiMPFgWcFzW9NRH1QHg75wh+Bz2kvVkSGtY1VXkCpEPcPG
NLm7vSR/Wh4OVRI9lY3hXMgVU67lOv9Ox7+6rje/JVL3FSDpx34MJ6CKAbYAg7taElUDxalZLZ82
mGntfchIdDW8pEMbhFRQoZjZuJirbEhnshk1Qi4JbbedxHo1Jj1m/g/Cy3OMzbKSeGrNG+YZDz4K
4Z+cmnkc/9FZP59sffyuMoDhcAuHxzCetqQLUDdpZfbeBW997s87kB7ASc1wPJQmzru2mMwzTAYM
ktrwmruz8Y4eyljZflRdgIB2ALeqs+POIxRQbTiTxwKWx6vogSZR+DgO7owLr3xxQcv/Uxtf9Aid
DdjVcj0C4D3T8F85KhJqlFN+tnqksAOxSsuhmbzgSA+aDGLnEZJCcm2c/PvnnY4r87yUFI2FzHZo
4VjQfvpDVa89lt2oIOa9cZrcjCi/aDpT0MtDYvLMUjdPjzzg3KDe13U4N1Jq+q0n4OEgevvoLstu
KZPhGZq+g6A2r885LtgHEnymm6dDLMwJCC+9zPvjxxYaMjmCVM9DQBuRfA5JZcTEBflyQvKF8AzO
t1H39J4htmUCII+J+2c7FqRxqeGqVIeowMzs4+3vplY/tPHYvIVQpXAFjqynVbsNK+U0i4CamQ4R
GeVITqx6afTQqkcWWCB/Dp5nQl+Q0A/Pmhsk2+WOqu1uPAhvQL3JwPry8zwuWUvPo2BQAgcruMya
/BNQ3VOAD9Ati4aBQu4cPFK+nkVpPi8RRE6JNTMLxFMdZDymGDLFXhPcfv7BOqHZEiVEdhCpukrU
tpm2ibV23JqGcJsyeJK/0iQ6+pHR7QvPjs70xSxExWAn8bQ9CDdtrp3vEiIjbZdUrqi5+p11JIjI
u/rBPNO1fZNdBYfBaOwL0y77YqozECQMBVVl5g+scqZOwbOEuVGSlKuQvd6jm4NYCWNp0GD2MDlX
1Xvcl+TuJMm0Atyif7Ih/k5tRsRlBvcK4+LdD5uAnSFTgqxLDqPhDHjKOx8Ri17ar1RfzCSrpMOU
xxkP7X/P4gGKPUY3LGW1tKm3S9AGKhqBOZeGj5lO9xKJQBMbgKP/3BTWduxycw94oNyYti4+E3LO
MB33X0Vn4gTobe1c+RZ/8wZeHL0eKzTErzYT+3Rkd4vI/amwsujD9RAfx5gZz4T3hRuakOcQl/0e
pR/j37ybL04LIF00aftix6VSrcDemjQCWmlObAol7KLTPtLX5AAlkhEODVrQMd9hVfJ3zcgeclL7
gQNT5HaHzIYtcoM9Z7LpWzhKNhTr2bCmsVuvhYrLpEo1TtUsh70rk9PPjiRWw7LUhCyfV0QI5B1I
q7aeAQXkEoRtQutmMmk/Mb82H2J2petEYnQyoOwesrzAhIZ75q2fEGzjtom2yyXYKrRX/HET9sAE
fIWwrT3U7Lo1JV8ionT2tT8/2Qf4tuqdV5oDYwdsj4BciGeWoRIrIKlfcGy6b5Xnqq3ikdg+rOJZ
R5ZZXNnJ2rTg91mzrR9M3LvsuVEbTPkbQ7zyIzXmo6ceWxa66wLc8pcN7WqK4E1sCnOwV3pv8QAN
s71OshoIgMg89uqwvN7k/0bcFbHlbohUnunZMmzm3hnZuHBDLQlyS7kfyu5jbIgfc8B9OMLObpjM
HKjLHSY7EWGUMO2jHVM3l2GAjKh0y11BC/o0VsjdhYYjAhoYYQ3qYbMsEmMcvP38pFZN7JQRuPTs
F5h2I3X3xEA77ur0ODk5T8+RZnydmSDFOGAHNI6NlPo6g/YPJVg4TxqeQa22tLc4IrcUyDjgc3WJ
+TNcMYx31gtOcdmWegmpkj/4+Z/ZEzz/vRblgOkxqF0xZvx7pg3oGRqQRpkkSi6yCZVbDqRtkWci
cwBQLezS0h1+BC2LNMXm2cFv9GtRWJjgwDHIAAGLR5k/jbZAHzJRuRIKngovf9F8J17FU4biviWa
LgnsZlU0/pM2ZOP3/55EFFyzFocnm9QMptYYSZcemGniplAK9YvnDu5zpOc0md35lT4pH9ysuaJI
YY5apt5mmUA7Ot4ZbZERdHGTANWC7W74+rCvsVAcfxbXyszOy43p6RYyt1QvwKhOdbcq5mF8bGsM
aGOeHcdK5q9FaI7st21vNfb+E7Ehqo2CvserqnQXSUwhcWyzxyEM9SHBZbop/FFel2apVibGxSiZ
M4pmbyNfWS8aGorFtYUw8S1kA79PNX4TtsDbZZjTqvIoNma27Mxe94Ck2LpVhbtKPe/dmNksLFMo
i0r/ljQuVLtgGNeOuhSxfhiHrPryvwsPZLKlCjAv0Mx76tzcqrD2s8bLU2zUzww5d2MqrfegKaZD
TFcTidi32eR8dIXKHSS6KTyamCphTiftylKRMouyJcxK8jM6ZI3LZaVcISwKMRRT2EuF7kcbt0ja
cyjpmzeqn6WqLRiP3V6rGIKywYHGYiqGrBmDN4AddmBmWZI6xtCGifVAezkxSfbVpg09TiY6BVBl
QF0XqvJou5wVlAsPP9FuVsJaqjFwknNhXU1cWJRvLEPLQP2nLRDL3MOvkhYvUSfGTdvp7LMqKyfz
p4hW+AmKDQGRzdVSXZ1Jt+Ld6AYnp2oobwTjBpXY4nAHnlmDjqoL3Q8e097/czJZSYgJG4iPBcMM
LEc/bRYNwnJZxx5pcrAcWtW370NM+bYzJVcwJ6cCIcIOnWW1LZpGP9PC/PeMj8i/Z8V5tGBzLjqh
QUeQg3Hk01aF4XIoggre1qJYSqriROSKvGaVeNF1oUB17QQLIA6H9aCeuJiUgejpZAX/vHsV3/To
GUhEQNBoKzuI41MxRPj5u9ZltlS5u7BOxdlW9eRSUWQxQwMpMTx3IGOEbXTPeKJLVXKlYTzeHcOn
h/Zcmz3yBlnE9snuh2Mvs48pnbRr5mskLzj7ZTCFqK67mMc5bP64DJaaR1VnZxkplJlnI18oYTej
NJBoPPPkt5+LZ7ffeNKIv5yafgRS+vw4jMJ6wp+9RU3P3Iz9AQ3wiwRivCXxp92zSbk6taddo1mI
F81kHujkLbHySlAVgUL6UVUtl55h2XvCx0P8q4n7uHwWq67wd02Y40tdyk1+njOkjmrbOiZ1Sp9q
r51sH7Gk0piea4Zmgcv7z4PYHWP7gEAEbd1IG+jRk4TegBLQvxT9K47WkWfqX2lXfC6CltYarGfS
JnxHO/9sS8tgYJYQFtopwDoc4CZuoEEFfWzdg8Btd2wE0h05DgVdKuZZvUbKZ9iNK6N4XGb3wWTm
t+WsgCLoG+t2din2BQ81WbPzp5/pXKJEvkIdcN5M3QbxlNso2wIa+mAfuiQfNj1xWa+Rb/x1PcwC
Fo+frL5BXXUPaRh4+yHIgvOyx+78pD1EWdqsWwqePQaiClum2C6qGXLnYNB6zpbCJrsbRDM8Jm42
faazuLdeRGM7nbZxKro1eoNgj4ZDbEcTw3IalGIXDGpDwixns3yUftQ96tL3mQ1MdrFxxkK74m+N
r90Qo8qB7gTNlZaq2l8uw36/DLPtfyqAesJYGdnXsKjM3TI9GLzR3mD4Euvl0o8r79ACLCETnudO
N/0hborgcCU2DNIU9XuU2Nc0NJsnXQ8+ZYaoOa+13wVI76FmOKtOptmfbgRSiMdZt0OlAiDsRbUh
loNYgQ/epWjWv6Laf3WLyXgba9dck2roHoUlh3NbzCY2XSjyrpsVkPBiVD+mlpxDZyhOgK/uuY6T
XtBaf9ES0mqcuiBQOZT7sYnVuAD5R40EimCO+jYE/njkY20+mGYpT0KwihGx0DyZZo9cxaTdCvOM
ljL/3Baucn5oW/tpedKLEgVTY7UGW2Y8rEVZ9iQP8JlvtOaIoD272owPQZY7waoL+toCkpMXezuu
kcTpfI51MOBXoyFVTR9ROE4FHVhTP1W9xpinNi3Eua0iSetdjYs/PvpWFV+W5+ycoxjDzvPejHBr
l4+TU8HAbDCAvEWeRQwTZuB4Bjcqlg+n+pjWqq3zsygyxUjujtkZW3ay4+PyzvujGayWKHvdCIJ6
bbTEVI/+aJ0HhxocG4f+xiQ24E4KbMTq6nJmkx0Z6M34+RMSrFuqBTubaWd6tNJViyBgs7Blgcb5
rtp8rW29T7od77NJWiujrvMD1MZmJUwWzMrT5utkFtk11bnHlg/J8gUg4zBSJ4iaJhOfc6tBz5jt
gEYTf/B+SL3XVuORkefwVvyaH9aLbEYVSmlCnt3R6CA8xj4TpEVZaCnLiUTJ2WE4PRvqankdYVlA
IOuDb9QV6eP4QtBFTjcH/+Ju9jLSPkzQfkgjqm26hMJNBbqzsvuMAqFDSh+0W+s5SqmCqnfU3gyt
vC/vQVG6znMHcD8N02o/uSG0dDy/+1C3g1PkITluU6O5d5JeTEKj96NJnXfCJJQ8rfPAprt0ue2p
8s9olty6As2iFtB6xGxBFZzdMEtauz6ZrJ1u1PFljMv1kHb6gxNTUFmkBW5VFxK6lIzeLStoVjzQ
k72e9vaKbVa6rknzvmgRPrrAH/adr+DjS9kL5BPnXCb+TJ3V4pHHhmwZQ3z97xBIpvGT1v357yWc
Z5sq6auTn8GTXaq7ErkDKhzQsBGlz6rwUdMki8FZnUXL2VQw+klTDH7cI0NZw9nomuekGbonSa8c
F7ndvxg0+wPD9O48GcU+6f16pbmYmwcfcTlZ6GfPAbmsrqoM3pHW40Ds6rPozfl34+BU9+DvHQpR
T89lob07hAKfQ/xWj87gSX7T0VyhAcHHgf30OHTUTBj6jRebZQLcQr0F9sYTnF3240hi5cNPPeMx
lgAx9s+PkmwajGSdLZu2wRz9fW81u6WKKtg57KB9lwD+KaoMhwlnRYOJLZuc2J9xmP7/2WzPLPGd
vkvbAG6XiLFVZXP8TXYKHFsrTbcp4vCPKXPxnejxV0MPB2UidOk26N4N13hrAQb+RW/2OGYTEa5G
gZLdZ6pnYRg/0wmS7z5dzplW26vr0eZ3nKDCL6Jtf0RIbWQ+RXW0y7ldz1mbvjOKB2EYTpZ7yOp+
69ildxaOqa/MkNSgNK6RndS4Z/xAtR8iDODMF5C2oetkImRfenWVBGV7y0z4F0SQMWDyfUL1ojR4
IN14WJP2ZTo7xTFZlWZ6zWuFBlF7Jnhd2TlvzV/LlcNyyR4ckVVBa3yjRXN//e9MS1UDn+zflWxS
uIjSC3GKzR8lLcZ71MfvU9umj3y6KtSEnFG58lBWZ4l6TRvGf7+a9PwOxSB/vnd5ffmO5XuLBDa3
GL2/DT2QnePPYm0Emf1upTYtyQy27lC6t0V+kQ5OfjOnt8ECxm8Qdb5ZSqGKPN6NzsgjE/6sArHA
A6ueaRhM104jbtLzknLfZBHUpMHqDm3TVXTlO8Enh/TE0OzjYzJJcfRMyB+ZxvZo0gbttW9LbZVj
k77AL+HplYPUifXmy0ma5n20WGuVZ2HqVRi6tMWesNOE6OP5OWhhfeZ9nN3ieupPflWQZKR7+Vtd
GgcN/bWjt9Vd2ilRYpDgskB7zRIrevZpqyyvRj0UYn/qXl3DrN8Y/8wnivv+Yern7nW2LxEtjU05
K5W623t3w2exJD/P/wJ38dqkSfYKt0fbArTStsvl2Kavyze0Ab9d5XgecUT858s/NFTD/F4CLM7C
3v8afax2kV9Hm8CP0T4aRnjSRolohqiZ30kQ3MY5aV+KuGwOY4scVMJt/Y3aAXZNFH9QUIudp2E0
Jc2wenNielspyqp2+LQA++8JVO3WtrrURPtCikx7L9qxu3QtLpbl9ThsJkAVVX6a6Nm+GjktN8TJ
NHOjc6WG0t1savsDhmMKXcm0zUQ/su+KpNvVsNhOtptvs9LkvUEzuFoWwbGjxKs1kh9tBFCDZrf3
KXPgKxm6+NOTjmLq7V/eWwVB6NsXNxkJWorL9nFMdShdLZ2SrAvCTXBAwMrcpovq9hkWo34qciqv
osHhPwl2IYMLyaawWU+W13iWiv9zpkU4Q0Ig67IbX7VKMkSg7L/p8eSx8dDqUyFCbc/b4eyISXDP
aA4ZtIzRcSkrsrJObxHtnuUKex3WuLb3jgSsonWhOh9MnB1uOdX3xquNHR8QfzvMrGaS7eWWssvb
Nn7v703bLi5jCRAsQ8X+Vljjdweu5J+UvBv2+38ndDgPAFribIhfB7vHilDxEDK5E461N5IjUmQE
U5c8k2a70/8GnyP+p3UvKu1ESUDx2un1U8fSfCqIFlvVllX/zg2Dcl7KtwR33o5eLABtECAocKOj
CYLywyAeWYmaEt9BSmRKnqhthvzfhpWXcjzpScq0ziFkrSFuR9Ps9AWTp0rssuM/QGuB0ScNUS3W
a+TQYHUqjDce/vqHQgv9S8JEpUXz1gHRISV4agCzcEn7YFyFMh73xJi1qE8I5e1C4HdYnxg5qsLL
cOinVS5So6UGWV6rpjc/AHcRl062MXQiQYdRn/c2xlz8WMUAK7uqfskkQ6/IkA5ONDqKRB2WJxZ8
EoNxG1+AxKq0ecrK0BXyYzFgdWYb7/2B8DhlxwonmzFprhgCpsoVorRZVj1bspVtZXasKne6ENmk
MSQLqgOAI6yJXf4mex1mfFpZGw/m/qcFXqls5Hgt00BptSnbROXb20UNDTFvDeAnfHVdlVLhMYiO
QPyXTfGUe0J7ciuzO6GWudcKH7QcOrvGZZ+FlxFA1xt307nIe7rgPhvXJMokhmTbO8aOBrSlCPKT
lk+E4wxl8GCi7FIRrPrditMSPyqUwUoYd+bdxl0IZFOImnErBtUv8bzUrrP0yq08Z/dZRvPGzIX1
XlgwK0Ph62SJte22HWNGL5hapy1RmbGBqkj6J5TwCJryYjOnaaIkkDuiIasT9xUT8bbWmgMa9VcK
E/SXk5wuwp31u43L5JYKEz5kxCN3KM3s0IuQTHNpfTSxVyN8laN9jRVSKUrzb4te16PXW+3VFy2d
3Cbe1HPkniBW62smdPmjGwSvnZeOZ6Ko+5dWe65Bd76mVHyHMin6UxbZT5b062Ogmvksw9MNaFTP
wKmjlFOx5cuBMewjJenwVJm/F6U01p7qMEbaYbmrbCgmrYMQOzF5XIl04P7PYhswib81Bwt9q6c3
WyMK70lNiW679SmUNRr3EtnTTJMKaegAnxOV5soYk+qzk1Amwt7Mr5l64EbCOAvCca7Rvq1q7DiO
gd1MWNy7VZIp6UzWD5jgEIw6g/wtEtc6OQ3pKKRVxrt+cGGUlt6roNLelU2Sb5ezhG7IY1d41bbH
DLiNMQb9QotTdsNjMNsxrFL93y91GstHjUqR8nFZ8MALCrhoVnfryyg+aKZhAlebxAv8vFgcnOKe
m/N0zbSsQAgyArme9V8eyuizjeZzNwfOfQq7fOejhH5AAWS8lm71N6pE99cxGZA5jfU1F0xSCa2X
TwKa5c6jimkIINuif5VPeomcXCdK/I85r8rScv+MGto8M5p8lMNo8gU8shJ69VoH9vq7/gtSS/4m
gDHawLEb9manQNV9WBwSC4qoJ/Pid2fDnFZziTK1N2Om/2LePd1zuyeYDngP0TnB9BEj9SybQXsx
HRSh7kSYuzs1p7QxMB6oJoKsKap5unXnAK4c2WcOO0UP4aiH23KzVFOLvpWQnlffGFQfTr/oZuCf
5QTkAp9W8lVlyHJL/ak1O+u5qLpkjVPS3mG9TD7Mvr3YfSXvto+uPc/dJ5628SOu0fKwbN0zjT4n
YixhUxH3FrYr4QwCZwzOWmVsiwuGjIvFDTgj5Wf0AVJ4ftOiISKZsdbfigiJpFb+5r0PiQ2m07K0
sINa3Ht30I4WIvfewKYuAye9G45qeplP7pyJu2HVIZYh2gZVQlVa+PRsM/OxtnRxYlwgTrmsBXVC
9sEeMDqKUL4FeuacEC9QTqvhZdHQTUuRf6z7Pnqt6MadyWhF7lExNda909I7CKDH0aasL4yE27uc
Wfjc2RxWFPoRgTL88suBNgU4Dmei4SNnfVfkIYre0QjU0zf8eTdrVgsNBeQ9iFz5ZEjrudQC/Skd
xN01G9ZoQjg2SZfg98i8v/qYR7faL5x7GIZnDKafUa7q7QonHLuXT1HRVhDCsW4dooSHykQCk6OX
Wi3bVpmQ/gLhOIBVrDa1cDnogBbascmeuqG2rm3nI6jib/6KfJDYAN+2v7rMQ9VRF7+WriIY0Ccj
bsgyITXrGtahte2TPD7mGWrzYcqabRdO8c02CTAYe5KeKqB0GzMd8xdKEZqYEQbT5ZLWGz+qBYXH
BYy4bAJNi+/971JXl3bd5FCL7GDbza0GuB9jYoN7cr3cagl9Zhq0AXix1tjPY0DOkGFSRM7lpG0X
F1MzY/6LiNBc/iI1TxwZlVD9VUqaVJoqr9enHcDmCP48gAEGFpI4TvVlU3PTK33lc23JcL9s1sjC
2JVZZR4qZQez5SBODWF4ktyJm1alr7yn2htBQuahD4kYrBz8VlFHeCf9gC96YPhoZr3m4f3/SDvT
5raRZGv/lYn+/GIu9uXG7flAguCiXbbstr8gLFvGvu/49e8D2tMWIQYx3TMxwRYp28kqVGVlZZ48
pxJv6zEG7ZSV744vatzDWaiL6eH41iP6OsglZJuiGuC+Xf92hPbiTu4l9c5izqGvj4bdr8+QXgPH
gwLYOtdQSwobwPhlCoFRPb3QDM7DOL6HBUY5uJzNKv1qAFHyeCNkgvpOzk3h1kOlzIK19XjH/PES
CfV0JH3SBWOqtHH3PN5Jzax3ncSir3TsIapA1Sp2AtrqgqaGzK2xLAMUGYnAyECxVwkC8xMlzZ0R
BMgcCLSVT04gDzSLwRi0lLab4yc4XjIRBnqrVVzpez8WS/vodbyMrEXsB/lVNTkhqRVx22H66AaS
fSzXGcQwjlsA0wr1ZmeqlWsfawG9QcWvQ+x731pGf2/UyrfMH9aNXmkfqTWbuxAUu/Mjw8LB4xe+
eeVWYwreAlw1gkvq7ugug+T9wHq3ob/RPhQq0iypbkn749uKIhCciVPaSA70D6WvbUqxucq1PjhI
hP03Mv60B427yUuOk6BG9UsN8CUmqx98saBmtK2UaXw4JtGsAQwO1KxXDTVtd2VCJG279AXDWqke
jtHT8YWU/6HN8/L2+A6Fvnrqqcrh+49rDl4irVBSMrK8oniXJW6/8+h+2xeVJOzLUnmnilMldgIp
dmnFtjPdj5FbJYAcCpjApkb1IhSg1qbC/aBDZ3cIRgUKtunt8QV8mYruIsx86oAysyVTbjzusbga
yNwP4e2P/ddZWNbB8/3yiw1QBIOyy+3xIy/iojI0SFcELOeV1kM+VOiucd/7aJx0XMOOHx1flOmX
YAmv3N5am3JRHHIpIf2R0QdGxXhMQYn8O0WC+jAdNkilRCKNglqSWmu/Nr3HGDWXayOH7hOc8uPx
I6+tminDClmkUkbRWhVSEbDWmG2Pvz6+AO+4V+lNhlM4jwEz4OTNjOJnB2XWSpneqgG0LYi+f+0L
mcJqbkVopfbuLfTv7m1MuvEWYbb0imV5EEpAJvA8oOHSIvnTUVd6gu2d/kMY9p5SkbadY92uHdSb
Y+4cevEreQjLKw1SZ3owiy+aJcMwPLXbgC+L7aAM3UPb+83HlEOnKRCtCFLz8dgUkaTdlVtSlWCr
te+tUiN8VZR6A7ElfbPEnccXNwIBCU1QBu0Pn8GTfUhcfdyRJ8+uwraBNXT6afa2gsFujzoCbanu
tnTlDpA9h/zxfLfQTzmMWvchqJJiZyL1gg5jpMNnP3EZyEXyKHpUwbQ/i8BBjNDvyJ1wU6uFfDt9
IZiJ3fv0yAal1e69mLebWraC29yr6fUSBCngkkvAbME/86NX/OgOji9Noe5Fo5WvTEiqbwJKHqIU
WLeBKn/wo0zYUz8Vn4Wsb7fo1QO0DPv40/EnpESSHz/9+EzGlZNOWolpWT1oARn3itDS0eoi+INO
8D2kaOWOspII2pMexyFtPo2B5U6Y8eE6lcv2RjHMxiYfLtoVjbRUxsfPSkpTyvGEaEMgP/Cqc6WM
H4IcEGtnHBLJNQ9doyk3zfRy/Ik+qORGz7dNbwnQtVcKAlEBuD752KscqLmFSAr9rMezqhyiz0bZ
ZTeamdX8Fa3doNJIKWiUNJscZA7KQBE/DLplrNys1q7C3oRkIS8l8h6Iewxx82EMO2WvBBUOZcp4
+alG8kmhVSGj4OACxdy1OtU0v/Jd2jCey9akoEDHEe1HnrVXgzt8ef5Ro0nAolzzg0tBj/WHcYy9
x65sHNCncsEZBzblx4/ywJFSiV+4iiDkYiFaHkUDWOfaAFc9vajc4K+Ob6GaZdn1BtQkU+24T6PP
XqhGjmUVAPxl2nEhBUZSuhulq6OFpm26fUsp6ddHCtAz+XgJFwud9sQpogSNz7YOyFyKms+FvotM
1GvhFgF3hBIcHVaNlyn7JMjD2zZGzJbEFoVfT1cPrgZ3QY/O+U8Kj+N7PB0pY5GHlfq+tpMsZbzW
DC8kq0x1xYg5oJKhqw5qFne3mmfAg1S5dbT2NACXRd3dw84W34D4vjeHWLlRW3V93GMJgGuwjpoF
KPy+7NHA+0FHc3z6qakMNJmAL5KnlwEpcVsTLY5OWPWgs2v9TRQ0E7N44XFhcgPjHf3K8pNpTD2d
mvVOS0Xlacx/vssiOV2pYttf69k3KmYQZBiGdyt5Ix3c01uCnjtBRBzbyHLJEadLZJJpV3ROuO+U
rPAOUQqgEl4JGwJYEIFDQzo7canKhBLZ+ajs5I1Ldh6ac3lSqhMDzZFigW4UCPidYaofHh2h2ug/
PzOJihwt19q11ETmvZlw30wEt7F7srD3x88gZ+32IqkdGm+mzzKv3ygZTJ+6DyPm2E2U6dMLZy/T
/aiOBa3lqujtIsH6+VPXCS8mFZQdBe/KJptpffIpj0spshNEIu2dF+ZXeadmX4aELiVTDcZ3gTlC
7zM0rSOAHiYn0op3YICBMxQygF4Vlu7Y0u+jJAKcCige6Ss91JB6KkCsN6EDehJWojZHwwq8zJU1
vXS6x7MYgwo9g9G9h4a4u7aAT17rue41dMUo/ZWb0vjLR77Yd9eCCzzrB+2JgGRJVCF7Lha0QWRu
JdwQKxsi4kxidl1TAkPxE0pPOApf+ecMQDfU7JL9wz/rfnY9kvj7FbnRcSWsepFeu+NnNWrHu2FC
VHJ7kNYA6fTDEQtUSEQVEjdJFRnGhwo1wePHUZtyU+QOYzXDl6Hg1iMYmfSQs+bWmWkO21TrxYfj
L/SJ11AtamP/67NeH+9BNjekTpHdAywlr7PeKO8UeARXQSi5B5AZ1TrKEMBEDVD56LuWDT1y957T
qr7XE7SHp49LtKvpl1LuBzDmjsKx+xG+5L0MQ8NzrZG0GhTTu6fCaYBbSg0YfYzouaqAQXHW+iFo
rh4qH3PihTEDxNuKrDEPpT45fnPKmKLV+05QCnysPphf1NpDAJlGO51SqpkgZOV3PeV1TaXmHSHz
TmupAV4OVJ9SRPeSMVWplFSAPYnLQ4UGyLcseu/TRPFC+ZMeqMQvAUnn+kavyZtDeJRfF1wAN+ix
dU/UXadGTEt+GdtP8N5432TJpNsnr/5wE278MXVWGsai8UFBYnrjq9yce6pCW7aRde2Ouryr4c08
UDvuD/DqCDukX3uw2jr1WxdZDi56JkWbPn4wWu6OfjVwyBXSA5V06Fj9SvxUKjIV9qh+sUI6+UYZ
RWcVWn+AhPJLEhcfEG8wP4mBS1aOOvX7wKxlO3UtH1RBAlaD0vK1Ad/hgdZ1eWe0NyncCVdCCDJy
GHL1+vgTcbxy7SHxtD3+9Ouz4PQzL9L0g0QCmJJ8um+Tzt1pod7fDr2B+NAoJU8+9XdQCG70Fap8
ajs9nJ0jvEBe1EvPXKn7lSz02V2h6HchLY7cGLP2Tgkp1ysGjT9lShmTBL63g+/FvE0TKP0H3/Lv
Crq4Bw26AbOq+4NsktfJDILdDpgN61+kyYoGrTq3vEexYOlCjJH8KEpyheqEQHj47R//86//+9r/
r/eS3WfxwB32H2mT3JNErKvff9Pk3/6R//h4/423Gqyf9F6bhqqpMrI1qsrvv355DODq/v036f9p
0FmXeksLm2rUGrzYcf8A3yrHAaLwnxVdvbGoFXyXZdScGrn6qpvIolial7/XOm43Zo5UGOXU2k7a
lLeBkb5vSx8qfy2pvlKlsJu+iG2/8fIbnfI40mMNeZRYNO4yYZyo0+vqS1XQ+1plBQeuSg8ZGbFu
rUy3RciW6i9ZJsN967kvoCvv+yAMqVl71QhgDlJ0EyaCVTH15ofgEIGq//stcgIg0QEK/fitZlR0
wB5bwBN0HHY/0GNtgLgCUMHV5TnVjdM5FS1Lo6F92kEa1TlJn81ppMSqnCtafv2jxUpydYQCpc6z
C9dVb+h1zSEoSTJgvqpMm0MNLrhW3NHpIE96bIBHobyIqwwbH6ip8QxwuH4EQLKWodC/EwtPulZk
44YCT/lARJXd/0jADqb/ha5SSByn4zvSfKRpQnTC0jQkhZ3U2vtSFf+gCzpmL1sBmxxWhA4iX1cE
HV6mASjiYwCUmoMFOdkPsp5xjIR1J4WPrRKIV5mcqRsQOuG9GFHPbwmV7vF65V4eEEA+xnhUl0G1
D4G8i1J93SlElmU60hvKBVNAkMAeNS+5liGcj0SvvYmFbNgLYf0SKrBNbDKzfclInpLuy28uPxZV
On0s0pS7FE1NUSxJ0nnVT5e6lA2SKvSydIVuYnE1lMMntauT7/Cd0cdRRd/CjoWL2Jf2TqjpapC9
2oB1wOLKqMn5x1jKyQLTz3wVh2b2kdLBXoZkutXaO/qm9Xfj2El2XWWGQ9h1F8AagCJxTUbMENLb
2lTfaVzC95q+Uk3F/VR4GcdjUAy3Chf/A+rMyTqXdjqUorc6hOh3xxefXtxrS5Twd0RVetTou4U5
MedzophgI0wcgCYa0w+nc5IGvtuj+9hdBfG3tFGCG90T2zUld5h6zQwNjppE9RGr3mWQuPf0xTgd
sNCNhCrzVsxL4atPZu4+16FNteKGCs10lurGJgrTbzWAsJ1QxdnNrxczb7Mbs+nU/SgDl4h1LXes
VqvgdkiKe3iwQ3qtI/3rYH1ChSx+1kjv2EIVeFuhBO4RoIwDsRZ7hDTK8AzvBTKFXvI5z8G1lWXX
HhTO6gd45BFCr7T+WU7GJ0Uw7IWJU95OnMES0kVD1HTZlMXZxI2ZAAHjUEOhkpFlnkAoR4g8tKlI
0Ux0EtBcmwjwIWeZTWjNMlLpKApAy0oTunuQpzubijg1Ccz60TLUj50VpTaF0uJ2iILc7ozOekoC
lVhymAhijwR9sZLt4N1RV2ZPkSyiy+R9UoAZ84XIuy5pPttojRbSni7C7ewRP1vUkq8hnoH/swyv
j4FO25grv/baJ32gVE2nsLJpOIPowdXd58vTpFizadIUdXKB9CKywlTdmo6fV8cLZMq66akA3NOu
k3a90FcPykDHKbCVftXCZlixrtAn0ekSmRDHFVRBtk8Oe2+C417VNYSPZUTnA00n9Xs651M7E6Cs
HrsqoSs9JAkbKt9kWX8XxsXwRejSiOIiStRpMPWWgEEjeoR6WaJrkOK5+sdoIMeCJdhLpTF5yGR/
ixLE9bGWhrhSfz+9O6J2XBOA8uXpkGcng6RxwBqUP1XWDFOjaqfTIdAzpKCrB5u6IFGsxOl6t4Nq
J52gPeawIFcm6PkVlavIyUzaDo6tr9QXvsvQKxEkxAoBQl9uf6ABpmaQBJE+wsi1YZrcr61BsoFg
DTfJOMjrtvG/uiPt7keMbiMMT20MlnVhTNNKfxVBTGPSJ+CyLsNhosv6bCcI4sDjUtL84FJYf8iD
Lz3Cyp+8Mr9TqibYHjvmvKCnazWlNTaikkL2H5SYiJjBzjMU/Qq6Pnk3mnK+11nfAMHIqMsjN0Kt
yJG5S81mffzO/3MS9lTHMOgrUnIlXUv17O2/bgKUZavse/1/01/784+d/qV/bV+y2y/JS3XxD73P
Ev4//yMn/yzWf347+0v95eTNJgWQOzw0L+Xw+FI1cf3v8G36k//pL//xcvxX3g/5y++/fc2atJ7+
NS/I0t9+/uoY7nHk/RkdTv/8z99NQ/z9t3Xz/GX+p19ghf79N/qO/zk9YYVcosZjtnT2efdy/JWp
/tPS2OJwPUgKC2E6QlJEePzff5OVf8qGLqumpfCxauiYr7Jm+pVk/dOUdVW2+CuirqnKb/8e9c+g
9cfjOh/EzpwMMaxkUaDl+KJlVpKtade9cjJhlyN6DUniNjHaXQKxhihAQo70p0e5VhxoiRuFVed/
ejU5Z0LnKVz4te4pebE0LdMQTYOhQ+87hRuvrHZ93xWtFYCPy6kuIhDYiTlF3rU+frtsaHIKlwzN
fKhVhGpL8SZyhvRDoK/gBNPIzVy2IU0x6RsjFkeapjMmJvN0NG5TilUfgpCmQOxuIThBo5Ueoffj
uv/A0bYBXibY7o99eLINX98+zhjFlilKEtw3oqJNh+yrKeyDJNRNqBARGMpukiK8yblsXR7Yqcc9
PqUTE9NXeGUCWHYQBgEcBUpF2sVKga8O5HCzTSQ81dXdZWNL45lNotwhOKe7kzEfBAwSrxQPL1uQ
T4PYt+OZVuWr8YBPpIdXmzgXghWl4TXilAcFkfGr1KFqd+2+62p0tNfJdbrTDvEGYatbOjAvfwnp
zIo8mdTZhhtEWvjg2YcadmNugTiutSsIHKODtwnWgyNtBOCnG3PhSR5DqtkSNcCqs/E0UTENeTa7
Sd00hVdgtbZdbQX1l7+t7RTd9zU3TIfbp7B3ne4PYet+FLbmDnXPb5fHfWbH8wVU01RUw2DjT37o
1dy33N7EFv/iFGJyDYnh02CxK2oSzbl8ddnU2ZWEQxMNyPNlVZw5l0Qx0sqtmsjRuy+R/hxmj5f/
/bNDefXvz3wKs0iejF4UJ/ebFQI8V5pJ+iFH62TBS55eMH6u11eGZlvcAhpbDgoPLWn0z7Qo2Aat
054X2JEofgp690rxcvvy2Jbmbvr9q8fU+57lEvbiVUxtPQL50eT/0sJsJaqlW0Jtx6CytAKB1sJm
s/vvxjDb5q5bDlaqMwZagrihUeN2lzz+Wc9IvGZYhOfoF8w2cZBJ9PSrrObe0Q+gb8fNcIsi2hqe
/BuUgyClXNewlNkJusALq/us/3hlenbr1NK6G5UR03mcG5tiVOy4AiVayOrCNJ4fo875wo0ftzF7
UEmqi0DN0CuIhfSxlbN1YkVbsrPbshM+m+gzXX5q0lnvrP+yN3tsZpL0oIvQkwB4qh5oUtoIa0+y
RQe8zd3SHfTsHn5lbPYAjbDNRxIaPECSuy4dVqrwnTQmZVBzweGff16/hjV7Xq1BmTEHVefUSCOQ
Y0FvT7WjvF9YkueeFmkR1VAt/DyQ9dONO8DGl8PEi5Ya2pVFnl+Dpll7KjpVibr2IEq//LROw8Yf
rum1udnDgrJANyADjqha7uCLW7dDfl2j9ydbOz3wbXcSK6fKctnoual8bXT20Gpyjjo4Gc4M47kR
UK8pHwJxwblPj2N+UNKiD5ZTl1RFVmY+tys0qBg6HpfYtvALlMGeg4Z09gBbBpKWXUkqUOQu9jdG
9srqzO3S8wufOoyjdJTqqzTYlzkyuKhoXLZyzrm/HttsjXhZ7SYK5N8EqMW+RFGi1aX/0sRsXYyZ
aXD15xG56AxmIHKkul3wS2dXwau5mq0CuEOBfLgsPbX7kiEXOhSfRojtLk+VdHozPy5w01Bkcg1s
Kc2a7yfZlayooQXQiY1yh64rcpwgQqzoszR6+5GkrGx1awTN3mVusJBsfTtAYhbkJ03DMhUyjLPF
0MZRRu4ZURAlAPxs+i6a2qHYEraVgv798jjfLonJFvGgZSmk+udhGT4j1xCgRoCEdpBEpD0RZuC/
YQJohkFbDOoL8xtmimiNSd9lgsqju9J72mPGgIaPy0bOzhnRLcGlLGlvty2w/SCBtM/xMx8C2QJK
txTmIeUvuz1VRI6PpLXCbUGZn/vIhYk+yp4g4s3iW67BitF5h7wwaPYxbWpFN5Yu3Zk9vCN/fXjk
S/FIBiVlde6V3NrswlwLUieXGqLBSQn2hmTc5rKVt4eiCgcbtxNtosxAOOD0DClgs1Xg5EmdQis+
e0r0ZGbI/41auc1L8fayrXML75UtY575KofADTTapmNRus18/Zqy3eGyiTNXLVXlJFRJu2iKLs4v
Ak2JXBzCI4UTfdD+GG2fGoSdPJl2ZavQ88Eebws22Y3k42W7Z9YiZqf/WZRiSHScTmPag0mjHgyv
PujckAul0dG3Hi5cDs48LE2VZJGkg6SwEmducOymbasiLV8V8S2kpHS4owsMfQhctZfHs2RpFsG4
XlSB86ZiKJehBY7QFzeZ0LbbgQzrlpxruLDJziwNRkZ7psHQ8E6zI7ip+1gzGxrKzeT7QBOC8HR5
PGeez8m/P9l/dcehJz/P6OuCmACa47zWHxJNQVtPdC6bORPQUhh+NY7pe7yyUzTwBgF2TPHjk063
0n3KxHAr5AGaUnq4t6LgsYaEVm2km4l8ly7bP/7LbzA92VffgPgMJT0N2huXGjSdOCuYWjZi+UGL
bzTf2tbGQ2nSkFGCovJeLtteeoiz5dnlUKR0LctTG79FLXUYsVmY37PLcrrfk/tSTcBtp4ODy6Uv
weWyLHUYZ2HYyqXnBpFAdFPty2NZsiSfWqI30stoGQXOHLs3qSuaCEpl93Us3aR6s3C9O2vLMixL
taaE8XxbN7KUuUlHpQF/36/Hqt3rdUV+D7qYNkb27/LIzj0l0q+mrluQrCvzrVbSCYJ8AtYIkb/q
fgkLV74Qrp0bkAaHmAhSQjT0+WMyqWb7uosJxLZ2NRJjlHfXPYRSuXF/eTBn8rCqZmoUqXWZ+JBQ
4/Q5cU8foU0SaG7Y9ECHAS2sc8c7WGt0zWiyuhdX5U24/TtGdVkWTY4aC/unRnspTg0JMULH/axZ
K/PQ75NDaCPXcB291xK73lIcXIgGjo/l9JLCQAnaaJ8XDRUY+6lNK6EFKnezzClt46tEZ+UTuEWU
0df9pk5t6yXfLt1izz1Fi0MG7hoi0zdPUaCipjSoFjhwqsM4Gbp7vXLltagk8LouBcBnjBF9cNOj
LEamYz481fNpZUPiwKlSkOeG2u3J4j8ZE7CLfPTC+jwXJRjTOW0p3PfIT86OmxBOVwPsU+ZEdCGv
yz2YoR0seKvxoO6BEt4qG2GfLezyM/vOICBBosqiFGJYM5utBUwDHCA89fAWNEa3khHTXViY52aR
+8OUDZiwSfPdoIGON1xrRAll7d8rsAu2a3WTbbtPqroR74L3mV28C2xUDimrXzZ95oBlSAYxl8J0
mtrM91ciGOG2EOFWK7013PFQ2hhbFEIWtt4ZM2AHZEnUWZAmiN/TXSAFUUn7vpI7SVdT9w1oWhVW
jRj9de/PxiaXjF8RRQp1p2ZC9FLxa+ggyV24tYQ7NV+RbaGxa1gwdGZRnBiafv/qtLbartGtwS8d
IUJyoQieukL666HciYmZs/JB8XhZjolopNb2JdcfYIpB9mZhAbwdiWaYnGCmOd2flWMh5tVIALrV
AcxiudOInd0PwgqBD+fyGjtnYoIkcUnmcNHmJgahBGfkc3+QpQaRzacS9ZDLFt4uL40L+C8L8unj
oPsuCTOFrhchCg5yWAJ06q4SOHMum3nrzFm6qmjJsjkhAMA2nNopKOSBk4VMNrebTXY7uR9zTy/k
atxIG/WqWvIL03o9OTywxyUZ6JPBkfUmvB4Grato4gWLtIYVFIUYuHu3yU2+GaGlX1sU3+ylbKtk
vrHJNuXizGWF2ysu/XSMPt1closSlzMc5DXSahC29SuYFZ6Hb1R9hRuQzvawS0NbuxfS9VLKXJoe
1emQJy+BPwKmJcM/PQsVw0rIZc/rS0e9aTaaU219p10Jnwc7sf+Dwb6d4FNrs4XjjXgTxdMgLnSs
r8muWEN+RQiSf5Htcp2ulwrBb9apeWpu5p88I0rHHLkIJwWMV9IZ2hYwPuwXVumSlZlzCnJLTlpN
nkIO8yG9D666l2yt37u7fi07zT28WsFikv7sspHYG5ppGTr/nR0kY0twytIhENjAMI1AF+3PXOHX
8VW7cVf0gX7Ee1nf63Vgu4/lX/UwJkkeEL6KaBim+uZ4iYM4FmgLSZ1ai671iVnQrRdOsDdODByH
gothMxoGWYrZ+LpM1KDc02onlQRof8ZMvypSRHEWnt2bXOYUDKskIzSwrfKbCKdqxyo1U710wn1L
dFrvOkd2vHV4KJZ8y5lVwibnW5NEUhR5HnOIgoeGlRzWTsni16Wte6hwLUq5Dr9P0LGDdSAc2WlL
V+0z8/jarDZLJonaWI99GWDWyyBfTq9IjCwkZd9EU8cLhWIBuzGn4HQWcucKfehQ6NSO7z/5yj0g
HqdCLKyFNO/y0zo3Fo1cnwVREAnTOZgELcJRT9FldRrrD9W3drXVXl+2cMYZcy7/sjAN9dXp3GRy
1IR6XDtDn7+AbVaffBRFViWtS6swrrTHMk5qCJGshZGdWxyv7c5WO/2wUAkmee9IZr1Riv5WGCC1
tIR46UQ94+4JOtlO5NA1yMxn7h565y5UQwYIfzvdve53Kc1sCQcG56mswS3X7rvWC64D4HFrqLYV
WDCKPRy5f2ddahy0miiThQTiN5vpROlgEJJLJ2mpi3HFEMRwIaKTplmbnW2EdL9szE4bvacxyTPg
/e3W+bW89nZjsDKccQcFMQdrcN9/yex8G2+XICVLdmfHDgFLV+UFWz0Wyo+tWv0RixWAed3a59FA
LUH3ny4v2zOBksxIFc3ktm2qb2oVhV53fo/4lFN8j7/R/fXOfQ+J2HsIpDZIfF75f2PHvzJnzZxK
38tlQNt86aRudtdY4l0uQvAMz0JAc8/Ckj3nXYgKRJk8AoDb+Y3JauBUyzWtdLSS3EF7Z2rXggI1
trhw7zy3BbnEkD0Ac8jVcPr9q63fQv+ANI2C/k+j2/A8XRcVyO/0L5focJavzcw8TCnXZdPEkxmt
24T98OCGwRdRHjeXV8TSaGYOxQo8Mw1ylQuTBhp2QE7DQqlpqSpybqG/HswsdpWKlBbZgGVHN86m
mXj5C8jdEGmmDwss9cIRem4lvLY2O2e0UvYQv+l6pzTvhE5b9QIUcT2qv4GwsBbOWLIIykGW00cC
9HPmnOooS9S+iyCQz7J1W73TU5SakOUQF57SmQMNO6ZFOCVyfs6zOTLVdJi2sQOZFeIUlR2oCwHO
goX5TjXqOrJQFOycAUGnVIQy9/nyQjs3VdRJRZWUjchlf/ZQUIjJpaiIe0eVDnEu0e13P2bPffv+
spkzK42bIKU3XdRotJlXF2Mv6EyorWoYiZ60vFiXYWwPdJN44guK6n/9NMYYACY8DsGnONujyHaB
SM+EymlzWgRhgE40a6si0HV5TOeezWszsz0a+mEumeFx6gIA29eJG/+dgfBd4QVlhVnzjHnRBVNq
MusdMYx35kiTqCf3TljDlPM3hsIRRDrQIF4/pp9fOc8MXdkuVqkwaOM7WY83nuRvL1t4C9NEuJiT
7U8TM/8MbQj6vADyOczRQvugroXAyd9FV8VTewU/Pxx1q3Et2vpzqd1CdYNEYLPgf8741JNvMFsW
tBlnSRCKvdOHiIrdZMpXU1pq5XhbGZuGyc0KUWWJm8n8mpAqdQYDOPG6GlS3AVp/YW2K6DtIzwXt
dCI6SSSqvktNYm0KK7qG7vrx8kSf/waapU7YNm5484NQDmpf0ssBMUxn2NzdBZto2zmqU26X0i1n
gm2s/DI0m0/LT1DJtgiTNIUGDhHGZd2ALPkgivT2et3aNH42aPznwHCSvvTBURiTqRAAtj0940WI
jbW+QiQYegDUZJpdK0gLjuptzpyUG8lystc4dE2bO8Te7fLWzbiYa6vWrm5j0S6hfgWyFz/7hg34
cQ33O0q86sJze7s6sUuDKPgsherYPBdb6lWlDBF8tUX2YUTfz5roOb2FLfC2jsToAMSQLyKtrOvz
7oRebzzJ6LECHZzyTj6glHgI1JX1ZSKPduq1vIMO+C97MRpeFYNLMzGn+abm0SqlBw27Qaoj/piB
R4SCF9ahBQT82+mbqqVkAqauI4MBni4N1SfTqOdS7Rg6vBYFOtY+7cOC2C+EFm+dPjAZ0LHgcMjN
88hO7WRNCZFpNjROKYdAiuBGSSo1+sszdmpk+hKv3LEJDfbIVa5xqtJD57eaAD99G4KvjBZW3dJw
Zl5ZRDZP9puocYSMZW4l7TNSIC9/2SOdDmfmKNyGPs3cCwpH3Yb33bbdNU77QV7la1ArCzN3bjzT
wW8pCsmaN2uNHHRZmVrROkUVrzMJtHLyvDAamck/vZX+OPR/mpiHZLERI189YAKZVcfYpe+AlwVb
uD8c8pS5o/+NJ0QejVoa/ZJTm9XpWig7hDcEv2w59q2nyM+u+nKpV+/MRXtKJZCqo2OKau88WTf4
ol42MkPyr9VDRbdptYE0O9hJO/MeEgkfVUVIqCBFfwKger/0zM5tXZKgeCbavoAlzqJ1mpmrvDYZ
oQzbKp2Ouzyod6601HR6ZmlMEQhUn9xGSeTNDo+emqTvC2HnNJCsbcVW8NZSYjWby8vjzGBOrEyH
5qutW0dCVhfQaDmQ8rQr1xLtyIzh8krFv3wzIF/3ajizdWFZraCRqmud2HcRKhhFdOZh5rs8mjPn
BTUNkc1ET5s85XpOh4MIa9fLETGueVNfF7epAxceSpKrdjPYmV0+xWvEPy7bPPOcWOoUP+kPpJAz
Xw4I+SR90w29g6r1Wra+p/TQXbYgTQ5ntoXBP1NcA1OpoIE2m7uuK/SikQh3W6dGMN2ONqgxaPED
vhY+FwYm2NXO65AS3i3Wi6YDYm4bNAq5VrrpiDNmqz2FWSc0oAMmDpYcdd1stWfTDtbhrbdO7Jz6
xkLgfSa3xCinIi9XPAY9P/IDHEhRSMPwoyi2Su3gs/AorBH/2pK1I0xb2AHn1gwHMBDjCbH6Fkla
h70pxoY0EICGyVpzFIp+ZbnS7xE8WTPKO9hxllLLZ+opKiVN0mc4ECKNeWJUR+qAu1E+OD6VzPBF
6u8897q2/qjE96ni8LdQ5X4KvGidtIAGgJrCRWa78B+K0fd23NIya19eZLL89kGTuecWQOWTWsc8
oIvMfqwrBBGO815VK8hhQmpz/jO7Bz0GO990NspsNm5XAZ2BBoESbaz9knc959xN+l8tcm86IdIc
xWPBrBwaUTk4AF57Z7RTe4hXNFKsXRuZNdBzcG9s6q3+2FTrv7PaT4zPjv6BdnvIv4vBaf8wh3Xy
qO38abF/mUqj2/Sw3Dt6rFbM9pd57PhlOZBumC+ENlCzLpAYbm2La/8TmsfwoaEgScsBHH7RttzI
Tpqs4KczgjXwOuMlcJaGfcaFnXyHaWm8OgRCYOlN4k+LEQXUwWohX1pyYUsmZnFokRZ1Vnr14IiH
Ql/JawkA5Mq325W2aexMXddbZKSXxnVMnF2a3OlbvRqYKzWGmU1Wa7u1lRZJjNXopPf6Ots23Qq1
sB2M3bZJz9Gq35jyqkRDCEjJQpB3pujN1Wzq6v75jGenkukpYuuZzG+37uGLo8gPze+qsy26dHbe
37jAnJqbLeJq6HLNj1jElSTbivk+oBodNR8v+4sp/HgztaQOaLrjgqset/GrqW0aKQdpyLoNAhdu
6R6hL+9GtK4C73NRvLts620LCKBSkvIc6QTJJH1mE1hEfYOaJs+R5Fi9jzbmPknXEH6SJRCNhaV6
dqW+sjWbvWIUNIGy2OA00S7w6QNuE+fycKbj+u3U/RrNLLJTE9R4o4gqrGTeZV22DqIPvfjJhaDR
yqB7MXWkUheugeeX4KtRzeI8PQ8HM1IY1XQLgO3to9nuop9TaAi7pVvAor1ZyGJm0H22aNew38s9
mjl3yfar8aA71GxsfaGB4fxS/HM+5zccOrR0OOKYTz0MrqLcdwoL5Xij2sh9YVftUl3gXDj2ejVa
s5AIDTuziAX2V22PDRqCNG5LNZQgK7TRV801HTXV3vta9mvPWerdnhb6fOnoU6KOrlYILOZAOzeS
wraUemIVGS5Yeo57yESLOlmY0XMxkcn5C+wC4pu3rBCRWxexVrC7W8LazTj1pnsbiKRUVKz3MS1X
3IbdTb7Ykn8uCHltd3YSma0k+3HL+OK9tzMsB86kW5i395ltdXtvkbnh7crRJmyrSgZUnxz07HzI
xW7UgZ2BRnLD50pXm1WkVWstDmwZ+m1Ike3LO/+MIzs1OHNkvZp4jVVYlOP6aCNANO6N5cqytohX
+qjYjZ+j8YM3hAsu7e2qObU6c2llDwPVAC2pE2v+yshReDBfam/p8jX9K6dr89TKzK2RjFGRrMKK
1sEBXiAmDc1Rp5mPWrjUG//Wg56amnmzMAQ00aSYGr2t64fb/8/ZmezWjXPR+okEUL00VXMaH/d2
EicTIYmrRDWU2Imk+PR3nf8OblUSlIE7K6CSyJbY7Gbt9QFFhKwBLoxdNTN4bhewbV5N+8HH+31x
Xp8K0QnKdWX+W5vOLciDUsCmse/hDBE3rO3O1y4A9ZV958ePopc/bMJ/P++XzTDCo3MPr8FocsRm
OEFAjzlsVxfVeAJb8mn5sBr1p3UCCyYIhlIUdH9zhhjBMFgm8AYOG9oZEnd6Ft1u8Ycj+39aKGh0
QZKKfOOap2Mh/SN0AEUiz6nFeQ0qhTzEr9lxgDSPNlj3R7Pc/N/qP7xYP4rDfr/Z4fDzj+f+sg1U
ZPNMaNyBHVH13F2Edx8skT+8wAjz5dexQMTy0PX8+zcLkknF4VSAyNw/eC5hnvJp+3DA8g+vDw9B
1fB/w3S/yZIMYTAI75iHizADBbRUh4CFiGeno1rX7IOj4w8n5L8e9ss7Q60G/PmemkOh4jaeBGJW
UfvQNvnyKGAu+t9b7KOn/XKEaLbDUZ502yGn88MOwZ8cDh4npQz9XTp/cMn94RD516/2yyEyoxnl
9o36QxG6Oljeg/Ip3z514IpOQgLkcrd/5LX0p+WBMAWKGbTfUxwl/14eNNMFV0u5Haycqinb29WB
sLR8pLr601uEXDJM/jci8lsmvxpNgZfrDZCHou5ZBG9MONTyoTKEVMZ8VMuI//RrFQQLEVsaFd/f
UgHYm5kec1mHZO7pBO9JCfAPbDAh117+gt9C/t6Dn1uFm5vuAwETQGVgadhkSxqUNUzkdzioFgEZ
KgnMy6kgIPCpndjHgnIOo9wxw6gLLNtDycb7hMP+otgX+w3iRjRhO5i2BujQHOXAyWnmm/0rWodS
1KGy+TNuvage87CrE0OjKhtgP5f4ZGnDcPnITeVPb/2fb+GX5QRUSgdTBIv24oayxTjmNRBhhyCz
eW2KHBa40wdDtX98IOZO0YbD6ArKJf9eTUDjzn4rZ7z2mFRgHJwo5P3AwDfz9jMoP//3zvzjN/7H
w345BzLfAdsII/ADATM6JPDUgjfUNNsPDoDrS/olhoBeCT6+MEeAle+vO0RsLKQTleSw5XtjPRhw
qgGgscq6uRKdbPDXPkjO/3ApYNQIWrb8KmX7LY9d1RYFAUn0occGyc3nbvsgef1DYe1qTfz/nvDL
wvARYLBTxsxhAB1dDckRxv7SnbNkvXMMNM+pKZh9K7Agd+Dis/UWDoT3QPuekuRz4kKUJ9Yq5Pqo
0uQujbYqVPNjOZMPRvb+uJogTEY2j271bym26yRxpcwhgF6Lb6BMtEu6t2LDHIQHhjktPlhPf3zt
OJ9gt4dj6rehEVisgrpoA30oFw44M7BPFayFj/+9aK+L8rfV9I+H/BJAybzYk57hIYMEgxK2UH3Q
TvZZ0LL97wf9cXf840Hxv7ciIFF7Ps+KHAA6rDrpK42WlEz+v3bHPx5zfan/CJwAoQAb1AQEpwpQ
UlqghRIj693GxoH5XgZjpUCY+O9f7Q8CAyzffzz0l2NmdFCNzFg0/6sczDAZFqhf2QTFOxSnz8EN
+xkVkCh/KH/5QyMAAQ5cqHPI/kP4cv7yYLBc+4HBJR9zDslT+NAdOZh4dXROHgD9vBtePoq30Vn7
0/EDtRfmGyDM/D295h6GlC5ERNWtdipPCBB80NJQgSts0NP8Tpdeypam895uOkd9dlXR+lWgiAvL
/CVf56or/DvdwewB+qFAsBSTZ5TJgOAZp7ByTqe17vb00IXgFdu4B8JlTMvPCSRS9QA+0CM8mudX
qecI+TX8QFIwL4BhWYwk4dGVPI1aX0YyaRPiV1BDaU/rfR/QG7Sk0O7kITk5dWkAgg58SlaMZOxU
VNyiQQXTHBsA+xv7C9Ib0nL8obGKM0VqQrfs3g/JtSI5ASbVy70yvYIxXercjdCLA49+mMMvfpGz
rMC6nKrOxYARrvhxg+OM8kvFd8a+FzxLvxIMOdwVUo4nJuLgwDE42/bzjIvDKZbAGB9onylCSX1C
U6ayoGZVKZAi0cR4TQ2suenMuwsRQ3yiOt3PPcxZYemWhBIg9cV/ouFMq8Jkcz2nDM59UZw+cpGm
EAREbAO5ROZzbYjtT3CoEbReong7Dx3JtibPMIAE8JaBBb8H8JhXM6wIn1aOmBr0Wy9dxcbRH4C6
Ct8xDqaAfl+Sb7lDY7HeS5h91WIrr2bNxpwsxhDPC2irBwiw+2afGEByGQYT5t1ggyxu3CagnEV+
l+UA+BZOv0OGFdx3THBgTGRx9NRwzGCw8nUJ+mYFdwLn/67uJWRvtV6uiE3lx1u40i8PgsVwoR5M
Ck9hga8S8PBlV51pQcTs7xM2xK/rlsxNYQyaghqQGAZNLrj3uf4BTigUOvg4dW5McBKL2Zuw19jC
AWAPWR6o07rlXZONW3nsYCbf+nXhdRwUrEFCQ1rjZFz3VtEWkgVXU3iJHiAmnZstBCwRBZv3DmMZ
dZfqsmKbko9dojHjDbrAs/EA0+uA2cpD7/Js+d75cyBt2pB0fhOLB/qAclDKuerqiS1/ZUqRaqK5
r+CxjHBytAp4WoQcm4iBHNjSdATqIwp9JUVu3roupWsNBS0EITrMl3rbghwUFo6fNaSsUWPC+zqD
Nfl5Xfs0a3PDFtf2wM6+w8N9xjS/miTAPCCy3oDVwl4NB2jSGarp/Ram3c/J99sjZdP8mI/9DuJI
zrtbBzvZz323F8HRQ5v195SowmJzbyhJ7Mko8c92skRxf4vD57BjmE7Ri3TYEkXSCoSjn/p42G8g
GgMJ0yNubHUPQGIuhAUE2Y9H05v1c1rKzzlC+bwOeVJ+g/l1dkrLcDjty6yB2zNdM8BJ+YvoSlBL
yQLAaJQPNy6Yi6ttLHANmlqMFysK5qXw/DzO4AgbAJBvuoErsAulA6dMKBzqZanOhA6yHWI6XdJ5
Wm5IAe6kWNe9VSYvwLlaluMYUH40ktP7lCw/0DGOwJ/pJ/YV0zIgpalBNDpKwMyTE8iQUwA40ziR
vzQmAusoDbCu080/d5MO30sBs/kIprAHwnX4KdrAb6kLORZnwXR+CbsyPrgeX2iDN0iFFu3WihnC
4mgCMYuBDduyHqgMsUfiTL3NbkUazKfMpPQ0yx7uMn1KL+ss58fZ4+PiKA0rPnLW2owFbTLnDqvO
zs8GvoSvDj1V4EKzosny2DcFoJKVGMr+noYDxuuBiwMCtwxv0ohF6FjZ+XsIoCJQvSRkbZDL4g3Q
2O1RsV19T2ZWAKBIRcsz874NgTkHnYnOYiHZiesuf7NlPh4AA5swKAXkCZmAq/aTW8CNiJHEJ8AO
HUXpvoL9lL/5LSqQxKmvud3mo2RD0NBh8gcVeFUPZYD/6lx/EkMXPoBUpxsKnXoTCjo8OJn6N4Zf
w9cli6cm8gaTjy7Sp32y02u8oP9YwU18wsLs8qNDv6clmMF/2EZpgayj7h1T88NdGqTYIoAPn9IV
yBVPiK3A3yyqCTNSZ4kbBLALQCo3T8KfJREZulxJMr50E6zMkysxeQj77BwBBtFsMtyPU1fEbQ87
kQaV+vnAOpyV0obiFrtxrfaO5Y3WA6mYZWj+A3t6S+w0t9EOEjJM2vYWIqSy2S3tGm9GiHRhy10v
8xw1mZ3nlkm9PcEg9/sABUO7goaeNRqd3UsvE/HQCacAGephB5x12tQR7JWOy77o+zCf8tsgjODU
x/jVz2Hok/OYBiAbLYGpPV7xqezt2joap1V+5WFUQRnmLzoEMjiAjrSF6x6/K6cxut2NG1+hVGZY
xYIBGSHwaYIyqZSPsdDBgbkzaeibsgBPLpr5/LgBcn8USwLKkiz6Hdf8nO4VczMox6nlp5HY7X7I
1fC5sw6U2t0BWGmAMLGR3H4u0dZVNsy6nxCDgYYY0/weVyQY3oFcjqlJg8Pm2V4H5RjXXATJZV2i
DPxkDG87TxGRdFN3V6yqOAcUxVs1QaVTaKjE2NWHesE+u+fLLhst+uE+sna7QTddfCoMkkGrYKKA
s6I8sXBNW0xT+soMYgYKJADpOLb63u2ub4poIk954EEGnTP91PNCpZVAJWSudG517YvdtZ6XGyBE
OMNduuWXce7jhgiFq3sNHOha+w/PVFwZHvpDN5X2eY7gd8g4X2+zoQSG0Ht+VDgav3fCZ3Xh4/l+
ySJ/28sRsoHFJV92sfI3FOP5Bb0UGOCSFYqPKRyO6wi9KUs3fkIRGBft1oHXAFx546krKizyJGrg
aq9PMDdDWaPoOUUYAVnYwWQaOrSigJCiXnHGsPrqEPqg0WUBxmvF1saV2E0Pazr5I2pT5qi9usJd
sh1DLCIPsefHsnsF64SfhdkAAFvRj8hwdvcYclkvZrEvKhs/4TLsXvKy3mNzwEeBXkDtVQaw3F2C
8tKFp8tN0sUPtBh++p099xtgo2Q+TxPImDHu63wloAzLvAXnUYPusEHmKmSYP4lMtsiaMBOenCMz
Yhh87wtAp+AuCTIa3zN66Yr8thuyrEIttQPpdkSJbtcOkEkZ3ExKbMetwBtLhcrbgQ5561ZcJPNa
9crdIbyuAlAQREMBQb7j0SaaLojLU2Jl/7gGbGuWnik01Ri/KYN0xGGRolGaGcQQ6bK0WRfnBxi/
7ZDmMv+onEWPe1iy5dGaxB6jghW30sRbFQwDnJw5kNtrcpWA7Z6BpQUKbbAq2jCC6gkK92XxtBoh
lxv4CSZfQMGdinacZmz3Djj5OrDx8iXmhJ15kgP/zTaMNTGmv8F9LoFV85gtrUfoeFw9m2/yxOs3
Y6cRgh2yYCAgyPAq42Ln8LKmsGCYY3+ESwOwNJDCnQ3h0bcIk831uG/uCPjvfHQMntg5bIcuPeCn
X5zicLmA41zLS7bIRnbzcJG2y0CBYGnVA9J9W6Qb+6xQaW/7DH+ZBBuornD2bTBSiXoNX2j/mgHV
3KRzEB80m/xpEHFeOTSaa1t25oFGubpFViIrlBuQ38C3Zz1vdlTnKdryg4U6BXmD5jd6mLKWdpbW
yme8yimKXPtYhnd7XAYViZg68zxSt3a28rThpqm2nNljVmieVbpLskdcD+kZQGv6Y8X83n1n1TBj
ysABFyGxPuDnwffhqYsj1WYGSJCal1B+62TFJlGJrOZ1nGrPgMqM1wgF6RxWKkjBrqUTkIhGEmDA
X8VD05daV26j4jHqB1MHcLfRVQdC6huC2wziGod519QDd4dpovsRMUjFJpCJpz5zRwd83IGkK4Yb
e6RIOTBf3+M+xILRTpuWQXvYdghjERpDU70h9//SJUH+TB1cUBqmpL5J3ZqcJMuuJ50YfsIIoTzi
oyDbIexVcQwTFRloUSS11WynvYEhI2nVRjls6ihkpblUCSS6vJgvGmHB2SAoagzfi3aPwz08ptyX
usoVBN3tABvaQx5N+yNR4SsQRuVNkqXYUrJQF3CS5I+0m+2bL637tCaef9GxSZ/RxthqTFGTqqDA
QlYwzQcRfGNjvaH/+aSH0N1yfrVTBhUZxs2r/JzFyQJgHg22muQWO8FChmi5i88G1v6NwqTAvVHr
dOswZnTCg9mBBbhOe4xpwnYB4qJHP8ZguOQRr5y3w4nlWwQPe8T/X3QZlEexi+gCUHYPOQmGsy4i
CESdZGw9J3qFAVGEbgeaYKsVaz0uPqOwM6EGiLJk+7Zb/xNDoiiClMMQvKWgPl4w58Zr5Ps7bqce
SWNORA6uDTZ8A5hD/3eqoPc6bEMvXl20sVdZSmTy0KWi1Q1wuTgFpZV1omfwTVQKFvE8blhX8Tbc
LmJI7wUhutGEb0czp2j6E7aeeI60G6mcBgZqKsiP0hl3UTRNj/1ShjUyf0TOmFOplA67W6vBUjJZ
uCHCxgQF5nWBUUPtQNwg7Zr5JQ0Ww2CflQS3CYrKSN2WoILM6Cdq7fLdu3T8RtahwJGusnu7GRQT
QYhvUqNDDHWbobKwYG9xK0MmoLT8jkN+OtIeZSrDhvXRlLpvqQOSUrJNDlVspT2AtCXDJrFJcZww
+KhBF8vCocknGPBUS6oKEMpQ3OCGmDvwz8K1WgkdzYGIaX0EW0o9GZ2M/grz0/GRYIryZMJtuSQA
2C+niUsIzOYJP6Vxq3oL7RSgXg7LJ0scdG8jW99UXtAjiu3Fs7dJeFRx3gEm1iVNpmH7iUpwBoky
tkslKYxtkQWPlzKR/ifKuyDwyBA/EkWV+eeqSYL59hA0vmLPT4XuKW/niWZ1Z1xBm6hw+4tTwRI3
whZosmYx2SvHOxiylCTu6763kJzKkmZoUAoOS491T5GmlsP2RSETAq3XMvIqgEC7cNT6265ke3/k
aGQcKRJ4Bb0EtY8xLP+PDLT7NnPgxZHCpSffoVfSIfSQzTzI/hkl2eA4ASD3ecY8D69gbyp6tNoC
NC9i1kPIMuFB6GVAFchpGFaFwsUClMD24mOib7Ap+jOz1+rEXmLsm89Ff7GTUucZ3L8mTcEIlGCp
H5I0VY1FqHcoN5yhcKkgR7Ozr7MZlmNPB/GpK4fkIQhhsZckNLlf4/UTcbPCDHE/HedVgKaRzONl
VhM/ERBeHRIlsb577M7zriPyN3wN7FYlXdf/ZUs0fFAb8IiRnIp+gKORHoFSHFvAsx66oE9e+tKz
0wIXUmhocguVo1xfI9RWbozYeD1CWIBCx5JX6Pl3p2IAmBlpGgro5aSB9gahXpWs/AvpB/CYYgk/
+VyDc7guU3CX5gN/zpZsahXIIDNon1lRe07zH0PgC4fPEfPPIkq3sVpy4qCISmT0RrBa78yuMACH
131E0JLc8GHrDlk2JXczYowmW5U7Tk7jC/UgT+KzBbzZyz4bG2CPcB9hvufgMBSzoAvHBW3WSSef
e4VyW7XNfflcFuDp4aofKQ7J+dVqXDlgPNW5cIAWp6RJd6QMUczXmyVIyjs62eSRunkAE2+BFFTa
2DZJsqSXzGZZ40gAq4GUudoEAWjy/QKMeo3KO8DU+ayrOY/X457vphrCGd19pITiuHhjEaRvnXsM
1RJC5rvtRSOTbjqNQ4FTRLD96z7vMKlKZrR7rJ5Ohq77901ZuLyoZb8AuZydxEoNNBjF3OQas/KL
9+EjNQsoyzgNXnKPY2iVQX5jssLfccriZmdF2AJ261uAdr6FWud3i0Rdo0KbS1UppDifpoEAhWgB
gIKjAyh94+Bp16JZEze+D0fAQCmKAjFMa++E26cmo6oEu62IDwPiuOeVeERNm4WwtCznZ5VJ3Pim
gKhZFuww4hHPfOL7izLJ2iDeXtB/wB1r+3KvzZLBGF4EeZ1FA3nAcFVx2NfyPtvIMWIoQCiAcNsO
o0c/DOhjQKG6HKqoKDsu8sqASqLlKUGtt7V8KdtyCIeDntzwgqn4IUHBRpO73kThfTqu8GCOg0wc
FrdTwPoikqvKGWRcUR/Qsw8FSFI5UaBpLoil72akyChFoUIA260QKcGuwIFBnnsYCuRvq6Hh/eTW
9Si0Hx4pgqITm8bgzkVRjGNH6IpGNuKIXCTKeCHSrr9dPmGr8oKWSFCR/s1BUL5uaojO6UwWkK61
o5/2hZZPZRcbSP4zNzRGawym8gHqdRTw+rchQYKpmFVfiw2MB7Itth43RG00F14Bgzi6n27Nxkc4
NRt0ZDtSDdmCOoLEXXSZQEE9SfCvD/NE0suWrw6E6TDSCLYRze7gp566eaOnWCIUL3rZmbdkIlN4
QJV5qWAzow5LyfuoXcZR/0iC0BQ1YQq6o20h8jwUfG3LkEdwVYlocIQJP8DB+D/dk8vHAr0MZ+Ag
PaCuCox5v2+VDBy5nwOfw2ceJ2CcaAwVAX0an0IBLquN81FXLBu9uBbFUA6HuVBYlXTYz6VTBYIh
NgbwGqEDTP2uSiV0MRN2zNPZIJbywCQCp7k8DYsRr5aM3FY9y8UZZurZhcUGdRSoSBoMWm/tArpr
C/LnV2jHYN2ZbOl5hdPxCyz39vOep+N7OO4OVX+dTO+Jw/sSPUW1Zwzj2mauB8lev68UOtmVaeFh
MUfghNlHqANGpgPuGq5OtZPh+MOa1ONcDL9LXFX4fAgVEMhga6UCOxP30fA+zhM6QLyEARQGNtmT
jVWPLkE+1WQTEjc86p5L36HfkauiRhBsH9BzXy4+zIqTnlSI7mXvboHICJG1zlwnNzPKcDdROZ5i
XOWR9adlMk25p+/Rk5tk+kihFqhliGtflcOBsvF5QR73KXa7fyu3ML70HQsqOYiwTnGwLYG8gtbR
OAnS25WjFzcxjUYFIUFN5p2jz4Ca993AY46+R2duBrv2tQrY1BBJu8MW2vAGpUH7iVtKnssMptWL
yItDso5wGiqi3d9G2sRHB3fYdu8ogVm7GQ/lWmSww8p78wRzlKjZ4gwX94S7Ekwq8gwfI3kT4aQ+
QplBqizFHqW0JPAHg+fk1BN/dEOX3hJADmvR7+SwBjnmDjEXWw0sVBRfQiMTIklpKm0mBaNK7nJ7
YPCSR1yEIL3W13XFEEY0YLd/k3seIQjQ+0VGuzoNftvx5uxVHQvXnTAipsEASnbxdkQsOsNNpcfS
BTF1zTFoMi61JDlvYJ+mEPn47rQAPNtQRyDbL/X0XsaaAlo0iO2UwcK52dYiaEeV7l9dx35o6UVZ
BTk8fpwXFhvdS/k8ow1+T9DCFBUQROslJ3PQLA4D/Hm5oD6OamOFNk9XdV031jGMpHCFehTv+WJ0
jbCfvs9X/2RQcbMXxYhs1MAIMuA0umQ+eJ+KDZzpfBqecGcNdY5ZjpcC7r3PMs5QX0daWhPR4XIW
FL5DwCA1g/MxKgL5WCvbLzVxefjolV3aBL7aB3DLgbedHAwH45S1NNJBHUxl2sKHZD6IIp3u0Fpa
wXTvUStGelZp9Hee6LRmR2NyJIeLgkNJHK9IKvsl+mICOfHqihHDSonGerQACmBsLjsgwAzuCj/S
BlVkcW1+gS2ESEroHGVjZA7Hbd2jIwPTEdIkO5w7y8wFdhjBQaMaUnV2H183v4coeBkBc8zenqSH
oUQl7DKiMBqbo7cLO2y0KO8huZmPaZ+ICjXR7FhOBp2BzQ734Cy/ydH7rxOF2mJDl/EQbwyWpRaB
fl/B+3g6F6EgbTRs5RmXwnXcfEIaJiVGwVAgs4fYyAKRosA8Rx9syJ5CE7fDWkZnm6HsidFCn/u2
0HNXNCtJlrt4UsvDptcFIb6IThJ05AuTCNSNQnmNxZiSGDjepfFBCcRnKnUVsD19mIsOAmGO68aq
WR77/IomRl33LMb0q2bI8a4scsTYGQQ/TvL0cdOdfOVQ4/xIaN8f0kUGbbozfwM25zBWPJ4NRhh2
9kiTEMWAfszkpyJYyMuEBu+N3YR9Lqe9/D5ZXKngzEW3koHc2ezBkjWeM30nFlQ9SdH3p04VeZMl
KatUAntgdI9w97JB/JjHZEUdBkfR8OZ2tidnQPEQJQblcB6ETo/UxvrG7jY97UVkvqKWMt3EY9fh
pgWCHjVIXSOT6xoKMQBCOCW/xTtYB0JPaTuhQ1lF+FbfJpTkKz6T6cUPAzrVEU9cq2wxurqDx1hb
TBP9hMiTTA8iW/QrGbUsgBxEwnsn5j5d20QgJm+w66E5KfrCv+VdvyYXZkAtrbiA3AFIWCQD53L0
41av02K7m3HJ3XivBtRjapkGvW+2DTsf/GxUjVJdpOfJYE4dbVGqfdXnlL14rvyZZzu5W1U2PS3l
AkKzoMVx2ObliWsEhHM82kYS3KAI6Od6QJRVUcG6RxPJt2vh8nZBa7CaRU7+jrcYhWiuS8lg69AT
QIWU7iq03PxB+w7ldJUifuLpiGmfEuaXXS/EWXcdugvEIADaYTVad/CBP+79htG8naA1m9MNEXk+
zRV8R9OXXZOMNMZG01+4F9evOS2IrIyVqvWqR944cPdVIfz6ay2luOkNkrcqRMRRY04BNSPPV8Dg
uUPq5rK7ycVhxQCz3nthX8dws/UWpGj+xrE6aANSUZKNvJJIgG6LfYpsQ5jGEbOvwZNLQvpEEz2e
YcSGXHhLxu/RpnJUOUzazJ0V531M14oFQoN53Wu0w/P1BRkkNkq8qhafSpyDvU9UNaQaHV060BcU
KOLXRRTL31uS44qz04RGDSJk4ONHGNXrPLNr5dBfOw9LulSxJj9mpfWjEJF4uToOy2MZjugow2jh
O+kWj3KbhFkXp9GMnmWaQJKY6B6rkfdB8jAvwXAzBHlxG0ypv5mvaiQYL7AwuLHQAQzACKPZSM01
gMEbDNxnDkL3dYiMR9UyRuU50BZl0qmHrcLNilgPBIYBJO83QoMMjiIiA9J60rgrq9THIWC9AvGy
U17dbpjs/VrunL/iLM/q2cOr7rDDjR2CRAYsTxou6d8LY3nWhmTnAXrTyjynCUtJlbqOPHcqKLrL
AFe0L3A/JPcrgxxGQkjyvPcGw0oKt2BhNvKGHoV58stSXJaEe1nHcM2iT2OHBtZxUMl47r3Vt2pE
05V2HFH5nMqmnCy5hXcduRsS/WhX6G/JhqadnAODz5ojxJ8ogCS16Wx/KcYOOmCZIs2P0/CEQdqv
SxAvf0VbsJ35VkBAk6NMi5mI8tZ5/DOo9QD0iP0O82kWLRUdAIODSze6TsuQ3cABp46ubm8wW9jG
et6gca5kTvhfBC1hjEvk4xFyBnexKxQsuFXmCEJL30eoCULNV8dufFuUK3Hjl64Ag0NDCxLZqxaG
FXUfq+LvbEWyABf1sAYYPq7BwUbQGu5ePnQrwhzuVP6GRCNvthFaggrEc3FLJP+me9m/eZaK1gYw
UZ4cVuQ6rHO79Am6Bdinl24o1Y3x4h0IX1hslIN84ZsSqBtBbXBMFVpoHiWSZoBUqOWeFDA3tT/c
NqhHaRN9XksorLvN8MNqYc2WDzq7YYvJ0aJLsSZ1b6s0c6R24Th+HhhatRic37HyenQMMgDvgkJ0
tREJnB1EjohbJxlt8U/FR7ElNK6gNxhoi2Rhu4diwt16kMNrM04o66IKgnA3N/NT0A90Pfg1tecE
JYcGyLQoQhU8mjAMDoUrJBdTF8n7Kd4idigSs9N7Di9a8wQZ9ZzXM8LBBxS5SnTmbaHQxmbu3uKP
1VD7T7WJUC8oXUI+u+tsSDzN6d0SLXuVdsWGuJ/v46V3DA5E+4yitQ2IQutU5YccW/cR/HL5oiH/
fTZhktfOdxBOi+Vzh5L1q0+G5Ou2jVGD23I8y6HUj+uii/tEDj+5XqID+Hnm4nxqXpIJKKxwRqod
xgrzFRol5cRHpF7Q/a8DRkuU8SPwfLLVxgdB2Wc0hBFOuiw7SIq8qLI9wgCUDfyPRRD8kYxn9OQ5
TF0NbJRquY+ka7B63ozju8Ori4O7zaNRGiJcasTIMzRlnaJ3tOcBoGmzJ3XMeNXb8G9aYE1JnfTf
IeCeOyRkEM4gDYDhbQBeeI24XMhqdFuGgcGwh0Sh2Fv8l6zLXDEUR9hazdDSPSFvRq3JbMtTihjr
q41SzFqLboVkhY/RIWWruRswm/Xg/w9p59XrOJJk4V9EgN68SiQlXW/qlnshytJ7z1+/H2uw07oU
V0TXAlPdDz2oUCYzI8OcOKcqWjeu289DDpUFuQipmt9+8sUifPBGQ7zlTKeHshu7j9zczp6SSPqg
KHCV9rE8OBVQ2t+qb1U//FHJKNug5UdwmtzUlR7fKmZWkFB58k8DgpCXWAMYXXh1da8ahXxn0gt4
qaWZM4Tx9Z0adxp6NlL8hsCtgZtWyxt6OOlbYyZBDdGG7j0h5lpByNoTsYmcnZexz6ubqqyCN7Bh
3a6NWIUz5vSudsnYpindyjY4+AIUG24YKP10yIVASGm70BBjC3P6ZxbA7nSvaz1kRkAf7cHy02ep
yD6EcqpE+zJIhGMkeM1nPypRdaFX0DtZMmq3iRS3v9NGDjMiMKt4UH2U+BIvHtw+xaP06JUcJmhw
7tswfGgZtoZe6SULq6cgKIJDGfL2EHWFlh35uZ7eJhAQA3SQAokOc92LuMei9xxT1f2fUW/2R7kc
GvqARmNHhh69cH7RlDE6Wg+d3974nmD6OzrBsjPqA3WjsOsem1KzXiqK1M91OkGW70sh8yJT1go/
Rr02f8RdI3zrxyqdnNqyxs9CGYsv3IbptW0V4n2TSGYGL3hWb7fgl+5QUZdOwCHkX2PaBL+nila+
I9UpU81aFlTjfRyMyi5NdIvzLGp2k/UGTemSHJ9IiQy7ozJZK7X1rKml9m3ovVzZRRkvww4KKDgt
8rJR76lcxw9cD/Shez+4q3LL/FLK4ixXP5kzxKiupn1Vaz/rsPsFqnq0rYCxnobs8wiOQOX1NmO/
ORmy1zyDzetpqnfxm28CLDEFrzB21JilD4noe596gC3FKYxhv21kX//cmXrv+mHErJUnevspEecy
K7PBlOMsybHassQ7gS15zDrPtxlrzDKXYYJwN8YS4BC1zKfXoEzkdp7u4zoNYWHeiE1ufSgssg6K
DCEZEbVHAi6xBbiFZF4R3dOy7G0/mj77qvaLQUHvFUW4+qmrmuEHDceycukh0sVNOr38gdYjFz/l
fjLfR58TbnUV3AqpsPUly4Fx1FqsOlPfVsc49EA907pPvhpmWp2mrqGWEHAVptYr7gd0yndtasTx
ThmaxNWULrUtkATiLtFJscphsjw7ay3hG0PuxtY4wxpA+xwKu8AaT5knK8yPi66ekrkQkzpmkdR/
Ab6H+hCBKRJopllnUPoZoLlSMp7jwBddw7ppZqHuydqAL68uA/7EmcmPqZsl/xUcG9Sv6eq4uhZQ
XvKQ4syULTrCNew8k2x0ceGdMS7m5lrwVHzjWnJ78UawfLeIPxftdy1Rdvq0Ndwjra/ov8aW086q
3qp1rmIMHg6q0k7GWGA02cJb8KLsSxeAhebfbGGjtUvicvDQ/yxxOfNMnCIplTlKbgB0EyyX7rd7
T5hkxdUbSRD2zL60vzNqp3dSUmeHFqEjY68S4zlBpyY3mSlRBaaKagtNMt2mQcqstI8MVgqjl6vS
gaDyrsk72VB4GhoitEGRTbeQLG0/NESPRj7mO3CFP5O0/R1VVAPDtPsUCIQ3lEAtmy40GMCm9+7M
tCDR8eR6R8fsVyfWMrRGk7ILx/K7SHxt92ECkUAYeCjNFuUMomO2Que2d5VsvQCDhFd/EoKvwtwK
kORE3DiSq4j6871cjCXoWiqQMvAFmWdxLcRSwl3S3SYu5J/73i4omvd39ev2eOcK18gMamfQmfIq
ApBLRL01TsKUKK3kyoepsssHodsVr+0v4aW69U+IkO3h8ZPvRHkHOize+e6WWtLaxN25/cUQEQG2
WEQeC1cP5g2iDMfK6e/Y/OP1kYXVG3K2zIVXKbo2Qdq9YX91CuspFdw3IoDw+7+2At+TrjLzhpKG
qCxmPgCrmyCEO8mdyGZAjtNp3xjwWqHGpBJ4ZmLhg9VGa0pvhNhpCvsfHPWbVKCfQC8fwXpfmJgQ
6DPSWePVT6PnOIvuVSndIo6Yl7GYoeE3WBAVyooqq0v+p1JoWz2DdBdyqd6pVJmiXnALBK1XjZ0E
5MD7CBqHPs20a31lDwyOKHmDK3Hl2Cjsr66b5DKc3sVON4qXt5IHRkEkBA1STz8JdfsxResz0bTf
lYCKUqUCdyy9jYO04tcVkTE0k3FvPrK5IHqohrZLqGlKpBJUfo0wxLmAlEyyz1OUCYdOlX9cP1Mr
c0TvDC48w9xv1Sc9ldwYLEZqCUc58O3OKr7+/8wsNhQoe5AYdQ7fdHpbD40r0Lsum2FjvnaFyYnj
e7Z9i+PbIKGkgi2UXOU1uxvs6tQ/VI/hTb43SJ/2E74u/tLdJ/fD1pzUCkPHe8uL0aGi15RA9Lmb
tUMKx0v17EMOOIvCV7/vwg/WDcmyu+V2ViiD31tduDcr8ouxElgviJG7tqTc6aDDXcHBY+cHay8/
Tr+VhPsKT8FOb/eQ8tjbTn5l5o2WO1LxcDAj9LccxvVSK82D1oLQr3urynIHpBXMDqwBEEpdP0Ur
bpbJLDRMmPulRbEkKCzlMW8iKHUJf7/4wbe/oq2YRdNQX9YRFoPBdBEdhsz5NonSuIWl3AoAY8BG
Ob4I18r1haz62VkUiUEhE3+79HFhFgx+DQjQbaPoLs7HYB+Ew8nK23upNOysJGbsskcJyBfU3FTK
gnraUDhY20sJtjtRgYKZPwtPM9VphrgWlYrCyG4DUXOEON16TVaG25RzGwvn0iuRMFYdNmamYCPf
1TvvI7hL9Q2VK5sceOd/me7L18LYx+4Wq9+aCydfMaAFVYmRl+RyoPapvSgTLIKCNfBSgG9IpB+6
OJ7SXLr3a2r/0GNlQ7fhg9YcqoTwL3RyUJKT7L8/QlkYU+jTGJDoUffrRzKr0Cm1w8b5Wd1ZnQcS
1gztUmWPGewpTOnauOp9RUwHTjew22RHp841Twr9YJsZmdQ4Jg/zne9v4Z6+/gu2fsD838/yqLxQ
mRVs9IY2U8poCEMqpew2gva1EBjMTJtHqv/frptc8zOIos7sOYyHMjb83iSYu8qXG5ydMOj7oqF9
OI/p/+xoh143tEKVOBNccy9UpNI4Qotzq+m0NtOBCER9LrND8rNGO9pyst/aQx7tmBqYnkc3OkY3
TIEpDDT+vG5+LQY4t75YZ5PUvgpiSnIbi7KvkTOD2JnH1g9uQ6X/NbbWRsC1Yg8NABPGTVy4dBHs
0BAoB0Ede7eIeENeJl14ibKDGZf0eeuNg7vyDd/ZWjzQGnRjVivSs/Xb72P7dfAJZI2fcRDY1/dw
xbsZTASSHuPOkSNZ3MI+C+LUTwbZ1eMTiiRkxVtTyqsr0TkksyYEOfi8q2cXAKR7FaQCu1bLN+Hw
RfQCNFWcolA2dmztMMIgo+FQIJIH4rIwVNA26vK4k92gEbM9HQB6faJITd3ygc/pyQml9f6Qi90n
mGgH8GOGDVr3W9RLXw1RRzYtGh+TvOt2Ud1ldiFA+6wzoPMX+332IxfuQA36LBZ9sXdzPTvmIzmD
ELb5hs9Zca2GQVpgzcS3EMEvLgYSGdYwSobsFuqv2uJ/xzDZeBXl+dlbJB/vbCwOqDXp6ugrMr7M
Vkenu6PzUD3RK3/1b4CJ7uoP4ZP+WN+Zx/iVP1+2OZjWF0koZVCvgOd+8S5nCojZXhlld4zLb6Ct
f9R1/SmWQDz8xRejAAZMDJKNS0GlngIkHrTHy5wkT90lVrZxJuaDudxKZjGRDTapfF5Ea7EVV2ZL
icUNCr/c6WbvlB1wJqDO1FtQH6KRtLGm5ZsPZyMANdJjUTeomSqLW1+WEN+KzJK5GnXDImS0se6O
JeyiMGzZ6Zi4ScK037/VVfpjFV5d5M3gf77IV5Uw1QdQgyaIS6TOc21fpE9l8en657oowi2tLN6k
KSW5mBN3l3f9o+SGt/5X/9C6rT3aw6E6BM4WTclFjLq0uLhuuJuiL1rWNd54B5LQ4w+yi5nC/V+z
gP3HEkoSMrNIlxI7PPqNbLR8t4qSlA8CRKWdNU0b53HpsRdWjIWml+CTvxsV65mG32C+GFs/djKk
v9KWNNUF597S0uIOg27RC0nlW6mH5pQ9hgcDHsoC+c8tKenlFVsaWhwKw6q9XtAHDkVBkAt87p7G
zHfFR6qiqB8Zfd4IFS5INpcGF2fCpBs8pRl72O8B8+1nms3AtfbGQXLy1630dmt1C1/cm2EkCT3G
QvWDJPzwU88dTUZvPs8wj43rtaw2Lxe2yN9boQkmGsAm7R7xtYshFgi1n5Wunhi+syVJhTdXsOy8
Hu8yKzxcN74MVv7YJuMUKV3gvpbVpgD3TOufdSYVjILiszVtyZitf7czE4utBJZmRTmErHy33lH3
GTSX8cE/5afM6W+3TuXFIzovCJgN/4JogxRo/rBnsRHhhd8q82Y2n8d99GS57X15n97rX6Zj+wsK
ZhiQxzv1bojt4gYswq34cn1DL+rdyx+wCEdkBdE2o5xPzseBY+rFTujDLS446V3nBMfh0Av29tO9
9h0RjCF2F9U/3/T9sjOpGOVRYZMR0oSt/FEqf22sa+2BO7cwu7izjS3LEdh8h4XaKU6z0GNyGu50
mMrDt+kQ34HSslO3fMoffXdrT7dML76pVYkl6D+2NDpBWH/bHDXufHUwThtLXLuI50tcfLopY2SA
OSNeHc1z+9YV5XstfIyZotWfDXBxWU+foN3YWHnN1ZxbXUQOgK+jpmmwCop7X4PUP4mwzjwZ1q45
oWK7Vx6Sj5GrPzW71obqTbtR3d7WDrJrfm+P43Hr7Z0XeR46/Tm/KmETLUr9sjwk+3lFoZnNnpL+
ccjaI3QxN1Ug/ALlRsFGfjHyzTxjfisubGoSXB7IPWB2sQViVKdMJLMFjQsbjRs7ze3wXNv1ST56
ziY79Opd+cfa8jH2ZyhFNWFNPYAw3ZdffUelcJE8yLvYzd6w6F4/WKsGITImGoXHUlw6WYGhZPJf
fJLavfXMeIL72V23cFGN/fPV6HFJGjUn7UJhQQ6HEXbAiR2ErbV6Sl+mU+gMn/Sn7Nj8ZtYsc8Yj
crCuYIefhNNWw3Q1XtPPzC+CgbzV6qg1OTSmWjpe1n2FnGEfJoUt9sIRgcPdhKyUGKgOM9w7wdc3
lIVXHcSZ+UVowPB9xbQ5G1wNstNmhR1MRykdnG74pAU3XRbbo/7h+o6v+3mSQeq1Js32ZW7c6l49
IczHtX3snVw6gZo7hDBGH/VX/ylsTuC0Du2x2Mpsljnanw89X5FZL8K4oOUNQ0hshIGlBgqYcaSF
tfS7uSnuu+oEzqwsvqfiTx1HlisSncYDKjZwQLm9IzvRY4fiEAh4GyhrfGpP+q143NQoWfGIcwZK
SA68AJTbIoZNp0GpGpPDrH+NrIOh7BU32Kc34Q0o62P/udNvtd/BrfzJOG31bC96KWwvKosUb2W+
KqjmhSfKp2DUYCqBNd4Rf9cvsw5HuK9RlpPxvnDCUC0ONyUM1oJ2rFKRh/gNBjh1EQEWGmBXpF7h
/3H1m1kvAZbbAziCzWznoin+Z324Wao6skaPb/GUqqNRI2+IJel1UPZws9Fk8A4zt7P4Mw13sC1/
tEYHtrJpryB5E9pbz8vKVaWBojFSoM7e0FwsNUgNcPJihDhXf6uEtOYTuLqaO0H097A/kPXtfTC3
1+/qSvZF2QmxF40zBSvy4jxJWSpHmVbyUWNrb3nSszfJn6ap+eanwem6qRVXz6Q2DVSN4hzV4oWp
wvQSzUJO1TVH76HuK6cz4cy5bmPFBbyzsbicjOHCoMewh5uiMJBAXOOdOhj1rhtZe1FMED4IUSgq
QkzLIuMEH21QjJJC2A7IN2Se4UtLbCI7iWtASgQ+2Jn20l49lk/FN9Alx60UbO1RMUXqqAqSQbxr
y1tRWlHRwmmr8E4XH1JnQJmu+MYbbfv2lnblyglBb4rJKUM0GEha1vd1Q0gtJYaAK4+Kmxz4YGjQ
YZefQ3jZru/rBdEjN/CdqfkEncXRXdb5Xu0ruDTKAAfjD8157B2NN303P9M9RSN7w+TKncMkuDNG
BTWF2vR7k3JazrRwlYVTi54Y+AV6dqjukif4Leqvw6fiFmQwM5qCQ1S9zw5blMlrTvWd/UXqACUi
A3JyabnevfE5fbHc8GtgGw/Dc/Aw2uEX9Vj80h+kjZu49kCDs9OwTKkRRPLC1UWwW0pktUTL5J1i
ctSCAyhF508YfRMzfo/6SOVAQLO13Ws+4NzwIo0gOCsz4KeKy7ys+qzeKDbCDtBQ7QvPQfNwP39k
2LWuf+Qto/MZODtWZd8GVg1T+zxU7IiR6Piv1w2s5fFn+8m9fG+BcUkAzQiJAgG6rU7zfdTv2toB
q3NI3eSQHzfsXV8RIl3v7eGb4B/zVcXt4M6Uns0DPI234mkC6EssOUtUMQZnWx+um92yunCuLXxM
ZdKzyq4WbPgE7cD4Kw/w34OpiYto1RuYpbF8nE106k61umPIFP6eeA9jqOPvIbPI6O09XV/WBS/z
H7czl/ZFaIhNatXvd7MXPb3t08Ry1QB+K6HMBGjjjMm/HXItuTMFX3Fb2fOOFgCwo6DEWbOPBr1h
+CHVKGEUQBiHYkoPTHsWH0U6lMymJIJ5quZJgFENER8cp/YnXK7ZC9Q5gs0DpW10SC76UctFLB1J
0QyebkYWaNDegQwt2IcOIEtx/2PYj7aMvlSrEqnNL4S/BWRce3WB7f53AxfuRFeFUTMGCBei4CDG
hIdBsS+1dMNrrT5EZ1YWvgPYBvw9E4cepvhnhprvq/Fo1fC8Mle1cQ7XT/o/C1p4jDQwJ9HwWVBa
Q8qh74NqU+BmPsmLvH6GOv/vni0zbaaMa8+Thf/k9erv/hAhUQkHm3TwflTP4zHc+khr5T+T4J3u
4iwyf4GikSehqU3Pm2MG/vj70IDqbV89+k63o8us75LHWeNuLp8MD6PsiAYyd1vSG2vx/LtfMW/9
mTMuzCkbYFjX3VKQbow2cFIP/ivtLashklP8nQqZtYhOGWjDjY+6krhhWZdU2ULB8hLcE+tSr1WD
xUcdP4qZfpAV/2CA7N9L7ejvFF+A5ZU5xOveZfUonVldOE2vZ8xO/8NfWtS/G0tCe2DYeH5WL8aZ
iYXTFOLW8qUBTjd1CD4HTGcznG8HZnFTypuSV6tX/czW4vOVtWIObYqt2vGPMICDO2/fAvtHbQ+O
B1cEvCBfQ3crM1prs737dgsXHYyVKaQzbR0R954Gx95sGfHe/afJ0X7oA+Z0nC2s0kqu/c7owqX6
ol6nDD9ZLlGiaDe66IFxETSYWevosVWoegYN0yJ/cV5gOkcvnualspyEEFIx16pJ0twWWp8B7bIQ
9qG/MEERgZ6Gxj+WiTz5RBFLMN26VVuRJgXZAOlSZ7jXrayelH+s/HEEZxddCEUrHJrQc9Oq7ICT
MO0W+tlzB6XfxsVeD2fPTC3CoVHvzYHcAQYE8BcPzKQ/RsI+3fuH/C4jqvwGSbzdHrcQ0as3+8zq
4mZrVqN3TYY8mCQ+hcpDHW+gnf8UHC6eiDMDi3uN/oJHDgt9zAwjtfJdfBs9pr8g3R2LnfbMeOiD
/yNwkl8ShAmfrn+8rbUtrjnjn0hzMNVJSISanUU6MPy8bmE9Zj5b3eJKwzkPT6RGN6GiLCvZ9WG4
bXbI9N2Vru9KGzHe1mFcXOVKt5iM9LlVofAkBArCM4KNGPrGxVp1xGdLWsRBrWxmSZd5LAnidGA9
UBvBfRIYx4rK9vXt2zK1CIYgbKsHueQOC36yi8TvRaDv8uQxabYy1FUneLamRSjkGUQqzKNpbj5G
B2P6hCySXZlQ13W3hrrxlVYXNWNfREOkBresamgVAiyFWQqu12lwJv7sveGQ5+m+YBrv+vbNv/ri
ap1ZWpyHuOlkOBkSwRVhlf3SNJMBIXpQHZMwKN6MVJxsaCMIQrTeePJkYoXr5lev15n5xUGh0q+k
6GcJbgevlBi/9NLbdQOrBaIZim3qdKuYy1z4jjCDprIZKmEu1u5HJ7OjRxBgJ2QmbrWNuHwtrlJN
iFN1ZNYv9aIzTY8hnC8EN8xvU+rCyq2VQ8aKlqik3HjDRj9j3ZplKrM0OEC/xXmEHQbyKhlrSWr8
6BQgMLGX2GKbH9E9cccRLoFu2sJXrH0vmlN0MkBlIUu0MNqJ0K+llBDwxBaKADYymO7MuM+clsTE
9148RvdbNb4Nm8vxPsQ9jALeLFjsMunQB3Al9hsfbu1qA1RGkuhP2Xk5BZZJbTipXqC7ZvTJCpPH
XA1BIwY7DwGHgqHfvziSGuNm4IYAfF0AhbtEqnIjIfLXUA0XdjAuHNXT6CoOZNfH67bWDolG0VJE
Ux0A2HJgwLOyyKtK3H2nTONeq7uDnLUvkJ+jWq7BJSXqsGYF+gawfu2RObc6f9GziEfzdUWAw81z
kWsc7KaLvphR/rnzhq2i/erbeW5p8XbKbZLCa89WdiotivaQHtQC0VmdKona7arDVttpa2ULd5kw
xSn4VU7SlnS/Wr34ANsqVHdi+un6d9tc2MIxQphYMtPJh5ML7abu849xhrCN4aGH1SCVpSnjgxYX
N5D73VddczSk5LaKig0Xs1qUpb9PJ3Ee5MWNvv+QlQwaUggawc1/mwfFhlkQTpKudRs0PlU3ceAk
qz9EN95eUezrG7B26c8tLzaadwhyRIgFXb14MjPoB4etMsDsqpYvny4zp0jVl5rR8mr4Jc3DDr4r
l47bz1yUwEqYtCpa8n+hK4/dkEjwrzUPolBVGx5g7RSdm17cjxJ5JHQAePVEiCCU5F4MobQTv//F
Dp6tb/Ht0gZOLlmdHz6I/LIs3uftv0VVz6U26iiyMSMjJfCR74+HJ1RiD4GY4GomHOlGJdrwPLTO
9XVcuDDeGxT9GJERaQlelOjHptKNGGE0VyqeveAImQA0lE/yFMK/AzdOYGwElBcfZ7aHyMxcHWH+
aBkwaKY+lpbXCu4s9RC16B0JXwJ4M6+vatUKKjizsBx6b8vxn6iJNKkrWVUDH7PhfY4Z9c7irRx6
be8YOJyXITJKtezkJmUZwTo331+tdmoo3ZXy3hM/lxDI6ZaAnIS8sXkXLymbd25w/kFnnr+EoEyv
52tLkBA+oT1Tu3DGWc8xtLpOEcfSfYf28kbJ9yJaXhhdHMPR6kOkATAKJAClrGfYCpnb/tbkb9e/
2YVPwo4qMYJC5KOBwl+EkowUZZmqwC+o5Y/IRMAq8K+7tn8sEKoyRDgDqxb5O9Inqt7VnL3GPEmV
sI+Kpzbcmj1Z2y5tHlIABDj32OejefaNYForFCvj6PlC/rHssvo+hsir6oXuEMTK6/U9WzUGYEEm
TQY5vTyBhR4JTSyyoqiK4LIxw2ZPkGwcIJObVZEsy/0Le4RW1DepGhmXbfwmk7TZWxTVqWAUxcwt
W2M2ykqPf2OI2RVZZ5juguEiSlH8qKsRt6RGR9NIoCM2x4OlVU4tiD+v21o7eIhQU6jCyxoXs5Ca
DD+1UA+CayJVNA20nbe6Jmvu6NyC/P5M0B21IivCgpL3JxmCYLPv9pXS/8vhQ5PzbUiqxDAu+I6L
glvTqZkhW5gpTN3xjI9FODgw22w4obUzZ8Brr7JfCrwOi9gpA+cWMM7NAR9gjvBHO5qZNOOvshdt
nLb1D/OPpYW7M4ReyGGBFdwsgOFKBLKHZscWv8nqcmS+OvppvIHLp8KgdKgS3BOoZIcw6O51wbWS
yo3CrddizXkbDMTOXQEQa8uMMg8bJR/LynCLWnXg2do103cT6alSk/ZGsJFKrm4dFNB8ISAwjIi+
P3GKVSObQg/QhVfoThj6Yw6F4PVrs7ZxpkgjE7FZRbrAhoyFHPTVyHqInWlR3viaHSsKzK+mfd3Q
ZZzMuZ6hYIDRZtDU0svFBJ7imBUG2FSuDspx98NRe2h2aD24RJGH9IlY+WXYyiRXF6iZKvA3i6Bl
GZ4rUDZPMy2WO0Rx60LfaTgNshtPFhO+d1KnGc/X17n2zcwze/PvOXs54NISUffj+vqA/aBLfjba
fOObrTki3r/ZClSwFwmr4Ht+GyuYSPpbaNth9XoSpx9/sQwd4heVcwcEa/HKmv6AnLmKfxCLJyn/
ZG6Jmq9+FlCfs0Ir1bul//EFPYwCEkXXNIL8Y2Sm8o6aYbWrvDZEJkGsNp6iy2RxPn6WLkucQRmZ
80VgMlhSNrQmB712ELmzQwedXYgHSdGqQ/RL2aiWzE7tXeL0x5qlEzsYzLEtOUDQEo8nubd0N0bS
t5b9k8dYp2fITgUBbE/phLLHhsnVUwHU9H9NLp6nWjMbRSpwfAU0rrEBT9wU/8pSYQs4u7Y0VEwQ
u50nAskM3x/wEGWkRhlwtWLzQ4YfU0bOq4/h6NTtwEJqdDxcP4nz37fcSovRQ7InHDz7+d4ekkmJ
Ig18OCl9E4uvdfIzED7paMp4Qbhnbg/lre/XLa7t5LnFxYvF0HECVTrMrxP0vXBW7QJFOcWhe93K
JYCNM3JuZrGRctkbQhzgEPu98BgeY6dA3uAw3AxOs4cX23e3elBrd+7M4B+k4plrClBNhkuJdRVI
lvj1zyGbjrX3FuWlc31pa4+kxd9G/g7MBW///pNBsNmpbc0na5sQJvT4kAr3Zf2q+K4XbrG2rH4s
rjScAjMad1lt1aQ2gAcfZ2jo5a2lTE4VN0c9KDeistW9A79JkVxiMmhZCUlT5BE6MzFc/g93dVfd
y6L3kPvdIR1jYXd9+9ZPhqHJf4AHxGaLIy8FbRGZXcPJuDE+S7Z2G9npDM2h7CLv0FbceE9WniwI
TID2SbjFS4KvsiLHDip6uh7qCiMyfuPWoP3KR3pnYd7ds5PXCCkUtRMLShBwSItvgvFgaFvIvS0j
i12zhKxvypBlJN5kjwqtyPgWLa2NwHnFCgPdc6mYfzDrOv/3s6XkcDvqfoHAHSW/R7KYvuxPMTSj
14/An79m4fWYklekmTFgnlFYOAcrMywmJ9kxZMxvYHvrO9vT94K4E17Ek/kYPcwY+nkcNdpDDH7b
lG53L3+acaeh++9hOODoSOGMP5w90CQsdtaoCKlzix9jpV91aNKl4TsP+06XSrQ6kd2QzH3eJE6y
WX+8hCH9sUyiwjNKILzMwyHLEENLZbdrByaPt/YQPtd77+SjC/mhuTGbQ7YbGZdLDgV0odne/Frf
bCH+LkFI/AboigDZM9is0SZ4/8VrpckIt3QQxrD6w4g0OlH0GeY/16iQZI/Hbz00ceiziG4i+Btu
Z80VvDO+uDmxjnZh3xvzOZiHPmMnyE/oGdjmToNPkUeiiTaO3toBP1/u4mOLuaeX6EcYbuSpgJ1+
ofi8tzaHkOdwa3m+z60s3lhU4PVxylP/4FU8DpWnSx8ZyPGO0qCV+0TqvFcT6apZ2TEN6l2MJphd
Qs1+BA4c3aPvZJ1qwZu2wCErXv7dbi9uHbSPCBEWuBB5ql5LBfXgrHrqEY9pEjDe16/4/3GuLGWu
wBBkL4uohRxTCEaZyoXdu/uUh/TKKQNKTtTC7BtARbaPs7rZi31gvkD/BEDAE+PP13/E+oL/+Q3z
03DmzUJobas2mT/2rKGqvsnm45R+b40tON1a+A1Rq6KbODPZuOD9yOWuV7wxQuXcj+LbcuqkX16a
Z4iX6OW91qGMYQyNvo8VoX4Zq0I++H1ZPydpINpDOIiH68u+HMqY7zRlFrjzSQkvGDrCzKhrI2fd
KM+LvyW73HdH663JbQ3Vk6NymFs3tL93462e7oYvMsJwG7n9+uenhGkxKaXyIxb3rJVSQqQu8A9o
5fTpjrzFdJKqKm7DSlFvOf3CMTen/s7KLEp0pSK8agi6/EU11VIgCQPLDE/SxcCGT1wV+1PmH7Sw
KF/UvEaPTvaUJ9PsNuGAM7D94s6f2VocNkRXZC2P58N2Qp5tH9+EB+UQHKtNKs9LjBefl6IJqZ5F
3YRiw/tj3WpWgUSlhaU7cT/ZnWIndnpAiHs/fGu+xk88nQfPuX6m1vzmuU35vc3QR86nyz0I7oXp
sRn8u0EMXXHc2sV5k5abeG5mkceSSpsIbLOJWuJOqFob+hYw6RI/udi9xXdKWorfAg6LGdjOjoUH
EY0PBtsKJIT2aGY0iHvvsv0WhGF1/1QaqXNPCXDI4j4oqEx5QRlC5F/4aMlAhJZ1d/W/brvPazuz
snh30HAN1ViLmHDVq2MqUwOI0RwpN6gy19zquZXFO5KEfRGgv8Ba6uEIAfZNmMq3qjDcZn3/+/qx
Wz0P/yxIny/dmQdXg05Wx2TyD1NfvHpIxVrB1gTJxpdZdlz00B9zCMT9A0oG04+MOvuNEZaTHUuG
v3GJ1m/u2XIWt2iA6rCEitJ0Bf2o30yncu87lnpAZ29Av8jJnOygoK3wuhnjzh/+4l7pdAHBuWrz
vN77fUQyM9FGJfnP4DcDunYj7cvoCU26U5XsuofgBh2Su2gvP5jx8xZubvW8mDRJRM2QLBKx98Zb
v6rbpvFNN89RnNamHOG1wNHbdhdE3rAReKx+zjNjiy22FAS9OsZoXZDzdtXc0ffeqeLb9WMprwV4
vPb/XdLCTyHMzNMHYg2yqH30QfhcQFfS3YZM5Lafu5viVn1SAUh4u2iXAjMTlJ3wwd+Egq9ejrMf
sfBkQ9XQ70UWBdwysNS69bNdFEQbSJ7VYOJ8qYuj03SCXlCspa7yeZ7tbt+s2WX6xt57sph5BteG
kKMTPEvfylcGgR+qrRrI6jIJ4uhw0AC5yM+qFEEDJeLSjIH86GvIVqGzcv17bplY+E2jFpUGGW6i
lUaB9zsLSXnEkTz+/2dm4TgjXRwoLaKFnCjllykU7vwp3gi8NlZiLhxmR1E6jQWUlY3Rk35JeYyK
hSAgJH19JauZm/7PR1mWgPWkC5p6/ijzFILoPzMYhIj5qbR7O4IPZdgHzubE5NrVZuh+hupQmbCW
hbdsLMxYrzz/ECY768dkz+QVwWv2HfxV+GFy9GP6aKa7rWL3apZ+bnZ2b2dvkNQwEDekmQlDPEkq
43cn7dMExzhKV58CO96Prgqx2q47hF/G0/SmfhfscuOrrnnQ85+wiB7iCg3lHh3NA1If2tEKYJ0B
r4XolZz7jolcn3P9866dIkOmoSTOZMOXPXQTDHWItN2hEV8n82Hyf//F3w/pJWrlVOVY2fstnV8p
RMr4+8XBQ44WvYF+f93C2lmBKQFqP/ovDDMv3pwQnbkpp5V0CBik0sy5nv6jRLD8upXVNActcJ2W
NqiXC2hSkyZR7JO+H9QUxgvoLgfpo5dBmvAN7d1dpLU7Kx/dsN44D/P3Xj7njPhJoFHUlTHN1Gza
suvC4OC1KLZ7aQbZRtCi9OqLRbcbh2RAHCIfThurnT/LNbOLm6BE4iQFJasFZtx+VGF1QgMo1fbm
o7QPbid1Z9lbMMi1k3i+0sXJH7IxUkYk6g+MdL4KZu8KyfhhY1mXmRulN7j8JRC5IBOWfqXwq0Cr
A26XB3mvWyj5Q6Ykxxx2RjQvKejKByFAE1YSf5XjFuXfSungvfHFnkpd14tNy576efuhGLSPvS/f
tD4JpJfsUOx4KT2qg4Fxh7rBl0iUbF8pn65vwOUev/8Jiz1Wi7AiRmOPYcO8kwbrqSr043UTf/pY
74/ObANIgQF3gnVRIelGnZGQgRObQOL/USvt8AEqaDtwtYds3FfjXuUMVbvk2TR2Ww/H+vr+sT3/
9zMHPg0wcgVSEBwU/SURvw35FtX0iht4v7pFjDTQNMyLnB00xRbpNKH6ag7yz1GbUIeNjmrSACKv
74dyuM9742Vja1eXh5/mVYSp5aLag+RrXyUmxhP0Cvf9RwYcbOtlehDbXXqSHPmopjtrAxd86V5Z
MKhymLg0GgXLvhSzNWrdadhU9cTuhd+jXLvDsFVEXF2ZRtKME4drTF7ES2Ymax0eNjhE+s8supHG
5+tbt7oKGKWV/yHtSpbb2JXlF3VED+hp2xNJzbIsydamw5bsnucZX/8SOvGuSRBBXJ+7sReOcLHQ
QKFQlZUJMJxzzgKoAaljkhr/f1XsLUhO96ijQKL5shHx5jiywiWXhWPn66yaKEJ5Szgeyqdsx75L
/igb0jzPEvBR0JX8vBXOtQFMY4Cs3oJ9nhhuezvi5rkp9HTz27YBEn40ZdMuwuXDLY4Ko2VoZ1gu
y5nNjOI5u0v7+1ljX0kNR/1Vsnzndx0gjxqGabDDWcLAnS1Fb+dUpWW6GwNW7dK8YttBXRHic5AC
eSgOJFL3GtQYyX4aPRnPg6BadGqdC89jbadumleIjYaPWZAyRvpXRnGgPxhxCLHt7msVKIH5IXGa
pSd8uDx2mgvJ25pW7QYlwR3jZy0D+koezEcUbff5L1nfXPQVURlwcAZsAVH/kM5VspgwpWeJC1GH
uILm7QT5c0fGWnBehMBaImlB6ZJgo/JUK1NdQdWwwx1glRCYJBOp92WCIY14bIifKpBSL1A9uK2V
QZVlLkInQX6MSjCbeue7EVVlDkOvsk0UTb+NCCzjAKtofrtffXdXAsMSgoIdhEGSsy8KYMgNAXQE
R5im8uPFRrpuC2rbuNyt7bUx6FvdNeHlrXJO2cEgwX9sfIafo9ttLV0CLVTsULLLvphP9n0KNQBt
X7sgE1V+ISUFBuiqCACYT7z+BzBIfhKYkgxCGONQeYRQCDbSOVd3NbZQJKuwvpnlQBszi5L+K9qF
lT77Vbz41fJBnC9AMwSXnRetL5M/AL7dZNgP7pgYbgeITAPf7cUMWqJ6sfrXT3Zg88EvB/ygobso
3J7mDtUAxoJxg2O2WwXWmgZ6KymwCH1gQ3xAAMELvhe+oU2Wk4JFUT0gC6ZJS1kBRZhjglXy/03w
BBurmhTZtNZgNprWYqcUrZGhn2xB0azM9LvWqZP9oOJEWHb/wwD1ZOCMYxVBH9K9rbqsf7/80UTX
1PGv4Z5mFc59P9dQOrViYgep4tZeAsndYqbhurWFJPMUXR/H1vTTD2gtvVVvUE7d5dADi5268cBS
voMIelR1qPQOuSwZFIQajH5CXRGQHWgA8dXOKkdvJivjdFcnaK+tL1mih7WZStwSLCKsQGIA/KvA
IPGRxcmJYpSWjhdgckvr/q5s3w0V6hiy3Sn0Bk1cIASg73CGCB7ieQD2rsl2xeBA5v7R0nIf0zGS
Uya2gtkADUQwwNJw5xjIRYsk5pRB/DbxjfGxzO6bspQEC5kRLg+bS5Jbetxmu7a28dLo6IIHenw9
bvQvk2MCBkF0PfHKQeOTBcTTLTebYzVnNqTEthxxF/JWpaEGJvnLNeOt8JkJjTUVehtLVGatF3eH
xL5t6+fLR5U/PMyGS2ykXrYGcClfp7HoBi4vApESx84+6JAbXxd1AvsthLShzR27N+5Wjv9i9Vzg
UAg0SzBzyFcWIYWpkc3QFuj2uLscMs6eDqgTSRJVUrzhA++nc2DxA1UVPtLZ+DSGJo0tVRSogm0V
JN6/OpBYv7x8fMLzaQFaQC4ImWCIlwNxl641QU2mRxDsjRZoKtflENhdv19HM6RFfq+Asf2ySeEX
OzLJnD7KBuKJ9FAFxeol6/hRtPaNCtFif9OUbzRrAiP72zcH7yK31+3FmLq+h/bLSqFCNI73Kni3
UsucfHVVZcO+gi+G4IDXBgajLDZ/fupcXSr5ijmjGWDZyt9cdAIqySDZWTYFf6AIAlwAUCtA8/Nx
Na5xMU2oe+NUeVP6KSFQB+V9Gxk3ZdQ8k9wjnsVUwRx/OFTQecGIce3L8kY+uv/zK9DsIMg8gFLn
VjWxG4wzQDk8KserCjLkZnXtNBCkl1Yu2H90/M7gDXFBpO7bemhiomN3PnZJ7rlO6zmdDB8j/G4M
TM1GI0DAzIf3zlma1hmXaMU8lu4cIEwkOctCPywAPADwZHNf3IIt+TItK4EFa2NlWF9PVE/7W+zY
52IhXEDaB08JDDmebj9a53pHcyjvuE7sxaDk6/sXpf1x+QCf9Yh5K9wnAWGcMjhDvjCChXv1ZXtL
39PA+p6+um9aCerP+rEsAmj3XjYr3HFHvnGfiLobAzVDVlXdkkOtvRrG6Cl5+thp4WVDwr1wZIi7
hVdjWyFMWi5R3eaB6v4ypcJvZ/x/bAVRj2DPrs/Iy/kyJ1OuxfO4RVPt3nf1k7O1hwY0SOOS3BTA
5nYJCqrFQTO/JWny2CbfncHxLftHoZMws7aDvrpPKGZJtqgu8vz4Z3Gep2UTb3Ffg7QPWoNMmSQL
Uab7Od3a+/Xr8Abo8DNuBb+3vCz3VAwDMzTAw9KG9G/ravwCcXW1gtS0VpDzRVO/bsHioNg99bIZ
PIm7PHSDOp2aJUm9RWtczfvF1eJInU1Dsp3YmeMD2NGi8n0eZSrQmavwrVcCfYkauGGleiBS8RXR
8UD/GY0eh0HI+cHfZFStSocKJoReLD10+um6GYCuSaFdWP3OJwzaDNk+Nh9nrb/d4reF/DRXNWqG
xMvWX2iVSviw2Ac68/ro57C1P7rlu62czFmrtqjXUq9LMG82Z8a92Y13g6bdWot2UJZmRyAVJgkT
QsOo3XzWmnVcxqeGE9NIbLsrtmjUaOXZvXLorWrwmqZ9UwzlTsuq76ZJb+hAZcfnjMbnc9OimfdP
vRk9vVPTm9paU7auG+gZwTje2Adr0O7bpgn0PL7L2/sS6YZt9dfgTH1F2Vhyes8qHLx57vSC/Mmh
LqC5kYq2kAkJ2/62Q8nYUopv6gC9GAo6UQo2/0RW4BFuPVQ+CXpTeIDx+bCNplc1N+DxNmiUT9VX
1crwVt5ZTSEpRJyxvjMXMQzHEKPA/p9R+4wAQS14BhqRC+r+nfoC6ZYguTaghLrdW8F8ZYZTVB3a
O7J3F/9vmzT/GCdgeMDkNtJ/7vM6WVk2JuMZLaAxH+rJ+NU07VhSBxStJYbQTYy4sjIknyZYca60
o2GskVJjuJUaBVQAoebluku4GK3kgXaGkfh0ycAzHe8YmOMrO+BLHEtAsVBuvIEEanKNxkxU+EBA
VSGBSpkcpCl0749Bvs6Tgwtk1VZjidzCuU0s685yuqgok/vYljHyiaI7sKf/75vNBQKlbWKlzOMl
GqdXJv2n6LJsS5gIsfFMVpgGipg/8MoYp4u5EZj4LPxDgsWnjGIKxKxTAIkkMBma605WyhSv4R+r
3DlP9aYBpRCYnYdyRIFgRTWMLp19p9l1H9ZLJZUTMgSx/NhN7jJ2HZBV1AM622u0hVWIjmjiTbU/
+2vYBJBjyYPk9XIKJnGRcBghI4cGCp78oLGPXa/QGW1wFl+bm7J5rdPuLxsTxm2U+w0d2FcQ2fGl
d2MGQZI1IKrUTvq8oG9jpMmvmiZBkRT7DuIvSef6SV/5TlK/DE0ugUqIt9GRfe6uzJdimicC+4vf
HtZI9z/nTCLF1w9LlO4dwHVkcEtRUnLsMvv3o+s5KUkCOdNyjRq9CIf8QXcKb0xlqY84vuBksP4r
Khj8c9ikzkZdHZdxeoh34MSJMiSQQ2QCda5fl7+opMgv9uqPOa6SWjvxkLsTgmcBOsBx+UVBXdRD
f+ryftHZAeNzGygP/scrdl6OFq9RSacCo79+ahTRm/GhDNZrez8WvhGQXbyzo+6WPKjvoIS9S/f5
lxywL/orCYb98qq/yuobMqe53VOnxkarWUE9pQOOdKjA9LV6tf102Wl2uV3ymdswg53Uc071NXIG
2yfNOnhKk0DzfBu9lGT+agySIpswfB8tMgsRR4u8pVVFFiNfIwr4jlGpr20JqvbLTsmWjrvRtX7N
ti1N1iifR79uX6v220Z6WV7GLppLS8fF6w5sdhXYPVYI6VlXdZA9FrvRWwIMXO1le0H4sESvSYNK
DApEZ8WhPM8KgiryFsWmddPY/bWu/MhAiaaiZzqkS6BkdWjbFXpEgDZnureZDxTDL47+NFm7zPid
tfpjbLaSpEb4Lf/8Kr4BuFntsrUjMieytb8yU/sYK1OC+D9rg3+mMkc2uOu+nTAQ3fdYZfZ2pcHg
F6uHBzWGtiBHgsFuUOnHvy5vH5lbXLiB/unY9Ruim9GCMzn/SPK/HanlneIiDVCxTpWvsLBVuz69
S5Is3Iwp+t/c4ALIptVKvJGGRE7yOPa6D5RQcNmC8JwdfRsueBRJqq6bUawReDl9YwGpZLnbSCd5
HQhD1JEVLmLEpLTqxkzXqNenfaHpQbd8MazWoy3ZWxhOveyT+OMz8h5ABfAY4GKHk1rWmPfDGk0z
RC9aSqFuqk2jZOXOGqP/7IA/ZrjgAZpbouZgC4IOwPLSf8+uyp84tpqfAL4MeQ1Zy+aMJYa3x+V6
K7RXetQWUXi5mkIaJL3HpMOsG6ZLYYT2Dhop/wWaRPzp/uMljwnXU0rB/YnDqzfW7VYuxVtsg76l
KGv9Di+iHyZk6CUFCsn34x+t/ThZWWZruMQL6KsuX3JEycs7RPbtHC4+rO1K4lHBWpr31R3Dola3
mb9EPfQZW3+SZLGilBkYNADFDMCiMVx5el+ilTEotjpho9QPSdX7ldP51jSGlQxtLsp+gJMEdQbK
/mB/5g5zY7duqhHEpDlvPIXGXqbfqOljgVmd1vHs/F2yiqLr89ged6wdtUcuAP2sqKZuNNo3df9I
8sJrum+2hipk/Lbp1B+QjdmTpNUivE2PTXNrmju0qhYImERK/ENLHyqKsiw51Gi99F+NuvPK4qpL
naCd3xOMmIx94+fFL2rdKjoBBizxqmYOJash/Myg92NYYKgO8Nu27tDdzHUUecBieLfM220/bTpy
F9cjrXoFrLVHykelf9fKL532mieZpw32zqzVg5ZbtpdNzrPkF7Hvzac3DP8I6g8gFMEFfrrxmlVb
YhvzB5iGjGboU3rTLrlSF4/xr84dIGnBiFhV+pZsKWSGuY1RJHNOxhUdFftpCbu75XboPOd7cpsd
9G9AFPlt5wGsokjyUhYAL7nL7YkCjACV1g5LRArjzlyziCzzVYcx9cawr8G77dW1e630qS5xVxSv
jpeZuwjijqhzvsBbuioT5gX6b10dS25QkW/QVcJbDVRd7hlko03ybYQ0txH1KZill27c/MJVUl91
cKFWSxTn06M2N19W13q5vItE3/LIMp8hZopjlXbVormzxlFn3sUO3Sn5v1jCYyNcirikhG5KVSzR
sFo7SHZe10Mm2R2ir3Rsggv5Jqg6qLM6ekQzNywyvFgWA9InlxdLZoTLCvPW7EGZyXAVCgD4yb7F
bM9lC8ImM2ZrUI5jzd0zPj+wItRbwfqh6SGzPJS3ct9AxRU8IKB1sb3+mjxZYP5Yb7EpIorcoIQA
XfN6+VcINwVqrWgxQzvxTAuY0iXJrAQan12yzp5pZG8t4wJf1+znZUPCrIdxwmqgRgAIkkf3DIXd
YKYb7jpv5dfpbnuef8Yf6at9OwXKrr0i19lT9xOaKJfNCvwDiRcWF4KNgO7x4HFtHSFoVCp6hF91
u84vq/a2qs7f5znHRgyulObSydXyrlkxNdJdZ6pyiJdUEjZEic6JDe5ggUskLWd0VMESgwKh6k87
50DwxAVyFmI/WfAvKvHIPjCchTI8k4FjC3tUG0jVtjC2GQ0H3EiZ1yy53y/5x+WPIzhkYFkDJSzS
e9xrfB+pyhRDB/Z3ibQCtdwULDsk+N8s6KdeJDbp2mmboeZlWP46FuE6NZIdJnOCixS1PU1Dsy2f
OC+fxsbXAUT0EhuipszJSrEfcfQ1yJhh9COdAIf6bbwXX9ab5BrC5/vskBzy124OUR3yaTjvxiU0
c8/4uLyK7L7l7uMT69xeMFLQxa3MerE04dClXm++tbF728Q1SJtkR1aQfp1Y43KO0coUqiRQ4AUN
oFeMdUDzDqxQzq6hPy/7Jf50ALxDhRezC3w+P8YbegsGHg/N9mO1vxa1JvluYlf+GOASijYzJoM0
qOpXy3KjToa32FAI69cfWrG77IogrQAqHj1wUFgx0kLuE3VrPSRN3+N1lydRkvS/q9Z56KfuylbU
1Bs3+5oWY0C0VdLeEi7hkV3uYxm1nsa9hvvDSbZdq7VeuskgBKKbA74xHmeDAKjH9w7qpcu2nr3x
GEHWfN8/1PdMaXuKMP3xYITkWglqaQdIdHEg/WfQEdFwJSIThnlyvEuy+aborf1c9mDrGKLLn+3z
1uOP1rEZbv0ooJv4aily6bWAznSMnLYgQ7nP2tX5DdKcn2Ncrvs8NufGb9q6uGn0cfDJbFWPpKqt
G9MozLCaVs3PG7DptL1Kn4G5k9Gxij7z8c/kMvJk1RSQlCWYsulSfOPOiWIdbE2XF0MUZjDepQJu
qllM8eg0yK25O8ygAyeY7sy0x4oUym6rFSvQElANpI617HUHD7HLRoUX67FV/gsMI6Y+6YD57V1K
MCXllUEcuD+YgnuHAcW/l/xF+QfsL3/c5NaSGk42jDMMrhGbXzeC7K3Y1fspmF+MEG3o3JOWrNkd
dLbLjkxycQhqge1SWcuK7tcS9g/tU4pW/gSFQiOs35L7f9H5OvGQK3ABoDF0boJyQhJjVqIqSlSX
hqm/W2tCJI094TH94xn/qFEzsJjNGxYzzb5sw49a167pKMvvRN1LV3MJmvfg1sXLjftk5rbRZCAE
9Y8Zw9x235Z+T60PK3N6FElqFI2TxTNTt9iDDeQTe/jbWGUvR9EZ1FX0ZMGYiIh7BiRoewIOuQEa
1Xb7Zda618weJBV+ttf5fYKnFVS/GSkyZJBOT+DWzGpjsFp4mSSl77ZOaHfldYzSnVltsoEUmTFu
U7Z5mW1dA/hSmQ1+at8D+e+Vza+xfJeccJZ+X/KK244qGce2NrstAnLWRwP/R2dsfqnGN/XUH9a0
8BT3nWwHKDnvL1sWfbE/ywn8x+lyrpj3stUMHlr2N63p/U6XATZlFrhXAUqV6egmsFCs431Ot+sh
W379b07op07QxMioreIwT6oT5MDIOC0NLpsQxmDEfOQubAD/jO0bL7RlzAlsDFBvSsGaVjQ+hk0O
NPyc51Q+LtsTrtqROfbvR9k09D0tt9VzEiWu6dNJB0pdmrGzZTnbdEc2+MtMTXKNMJcwkLcfukjb
j/sRiJ/R9tsCQ4aymCvzibvGCmVZHcV0WPO48Mr1Zd3+Vn+A3VsglwcOHV/IOkPilNM2NtRW0I0Z
Sx8vqyuyQfG8TQ6pjLaDnXx+7YC/h9gPKp6YaOeeVO48xo6VYldT0AgV9dNk9H7Ro8w63c3K7Her
7LEryjyODXIbArOZeW2wg0qcHDLQKmgfWh/1ec+pHnTy8/LuE+azx9a4rUEnOnebja2xXM2Tn2I4
cl8GWef1wBV4dPOU3psOGCi4BdhfNlMg2iYoOqLcg4cNdDG4WNiYW5bpKsPjYuStAyuKheqBxD+h
DcgMoVOCCagzqiZ9rsvaocBosmxjhRbx3qw94oTAima+Gpl+Z98a25WslCU2C8AieIuhGcCPKRV1
B5LsZkPTxAxnZ/IgqyPxTLhNCKuTMe/OGgPdOmp6DNR51BWNizmasTavZ2NI7pV4KG6drnaAcEY9
/PJ6nvsFaW4MxKEYY+JQ8CWskpDObgbXiMpuXn2Isjxi6Ov3ZRvnz8cTG3wFa6g2pUPni7VAx8Ow
G/eovWPOXMZ/KAj0sAMmUBeUPCCp4KtKGZjmoQoIX9QdjfSQzdCnP1mc1/exb3+97JQAGnVqjYuJ
6jpuZAVJatQ2nmV6PTxLI/IBgfMp0KMKeiCe8f2yzfOk5tQkl0GtdFhwuVASuTG5w2gRlHxX6NEa
yxLgrSxzULg1jpaTS6HmVk+oVkLBvtvCOSiJX4X5vRPMUAP3Mz0w/P+KKltoFZc0I+FCKOHf41ZJ
RhBZ4vocSdgept28b0OlDlw17ALWNVc9DETZsubr+aWAlT2yyn7V0aVt2kvfxqtKorilVbS2831s
za+b2z0CLm14Q2ZfQ4ld8jnPT/ypUS5U9621mBrNSGSpo+UNRXFnODOYGGo798rECBcVT4HLO0i8
a48c5XatlRjEJpgGj9I+aMDuFYIQO4KI/RSBnjLxIeIHQnSJTeH5P7LJbVs8gTUTk00kAqxJt702
mBzfubL8PHKCZvLpl834bDZiX2HYATgf2b0kPDdHP4DbySi2TGaJ4kXUqM1uTk2QBY/NezGBtSZf
ZQycsq3EVuNoKyWunqpGZpIoc8wESDtj9uhMn41kK2/1Ru1AfVHtsnYcgsvLzHbLaV5zspt4CMYA
su/YoDqNNu0K4NswRZq7pdFlI4L0AlZQBGTzx5Bl5IcXa3vbINqM9rX2ziAR9j57I4tvBZAhuso+
lsN8u3n291jGKy7et3/s8k9xG4heSx1g17hnDDfGHoLzt/NVc4NAsctvtcNlP4VR6Mgc9/TptQV6
oO28gU9UD+btMOGUXrYg3JNHFvTTbdJq4GivC3yuslIeNB3jHoZOb0gxgnhwXCWRRrg3joxxOW86
dh3IQ0xMlvS9P66mR+tflrJKdqD4Aj4yw0VRtCbyZIgnjO6A9xh8Kz69dkPizagEtTtHUhyWLSAX
PRWzKkk2Y0fUgCwsy48W0rV0azxXiiKRbQb2S45OtFGuCbiVkHJSzbN6L9nP91mofNke1Kfypfq6
PG0/pZoJMu+4mDlAJs3VBuSb9lOBoYTMm2PP+lU/xQ82QFz9CLBGqAMWCVCkLFwLNwvKNEytAjpP
/Ei5Y3ZT1cXWGlW9NwBCRvzpGSMRah66SG26r9ptDlk9r5EZFi0zQz456DCo5yO8MTDf2zCp2D3j
IW4oVFRkTz+RZxgQQG6OPgYaj9yidiaBECrFPaCPGHACay+l3x2pYK0AyQptdsJoZHWIwpwBrLK8
6xdDq3G0D3WFWQBMyzSrlwZoge9Qi58DFfqUkawOK3QOdBBo9rP6Ng/Vn4tuLsxUYS+U96F6N0FV
U7f0XzwX8Er4jxEuaqGwoU/d5JKonrQNmtRu2fgp7ovny8FRGO6P7XABaxlNhTS1YeKVR6P1pg66
Z/tueyh//6NgnsoWT3ivHRvkQpe91quR14UW6Y/VDzPzuqsyUL7013RHew+1c79E9TxJpSm98KuB
kQSKlDCPduBpbAGnXtNpMRYUfDjfofX5XCePwxZcXk7hyToywjmng44G8ksxEk2tdDVvVdmfyd+q
DaPLjnfrH1eYq0dhckOjaOhTikum6dNoBpO6uThX7YAp1cvuiHcHunZshoOV57kUSwHJ16xXuYaK
nhGlvvnaYuItHDCx1e+61/rX30oWMc+gbmzpyI2R8vCPZJrGq5ECNRbZ8VcXsg7tVkWmLUMFCRoB
MIOpKBxfDQOSfHhKh9VoHQfoavVqC1M/u3LQiLR3kNG4lr6V2b7is8VjW1xKXORKqdFtRkoMOpw6
+YG2gxeTzqOYP2lGO+j7KMkenJsuKKF7j/mty5+QfaFL5rkvOA+Me5kuGDc1XpwbEB5XoQsQSHXb
W0FmShA0wrzkj7Mor5zuzJm2EyAuqoVosn6OFlSdB156z7yy9sm9DIItOtJgHAaDB2rO+KLckTaG
0Y6XeLDAwJ97OoUWqPWq/z36me2VP0a4Iz3bZC7tYlCjsXxbQW+lVKPkE4ncwISZCh9AM4SIf7po
Q2Flae+gXZP0d0XSgKT2MdVlrOiiNIdRfILuArDnMx6jLXMXkMegWmk0+W21Js9jPYdtBmByl8rq
sAI0MAhCjoxxedxUur0FCbotMp+mEBMfKI6q4eC39+bPxk+ek5sh8wBwmB6QGSzXUrirKApjrN0G
kT2Kz2f9r2qeOpcuMJ8erCtMWNv7PLIeDFa3rA7jnb36GeS+Py4fNOHFdmyVO+g5JAuhRQqrHYo4
yb4OmhcWM4tHzIDmpQeCwi/rijRSdgpEJ/zYLrd91HIA+pA9FNW6PdTosedj6qdQ3EpLDHrn1Ldy
lBuaMbzsr6im8knLgakO6BPxZA2VszVGVSdoxxUl2CDafPitFY7xaxqHeecqavla5/Yqe/nIrHJp
UaO5EPwa0b1Q1e9uGj8aOoaWjNCKM1/vakk4Ex1M8I4D2wkuXjD6cSs7W+lQzbhoo0pffeh6ehNI
8WNJ61t4GeHag3YyisIwxOXKFYX6REtzE5PlKl5y2j4GD/0YYhzySlZ8E8bnY1vcHiWQigfrDZ7Y
i6/3nh5qeN23IU6j4bNhFWlBSriCR75xK6iZQ7K1CuwxuKMWHHLwC39WoAwUoPzsvvRlAFXRaTjy
kC/OWNtWQ6LEXRnjYWiumJ11WxMNaURXu34uY5SFYrXXPbAR//10GDz94yw/cOBuRlUZLpxtdfer
UT062vJ6+cyJKl6YnweTP3iREMa5YsmSDRAepsid1wTKMlrzg3bQfMk/cAle10V2r+PUX7YoCKWa
hh4JNKnBv3PWK8mKbM5LkDBE1lx5La4/V5OAFQTYKQtICMAyGCsneIG5PVIpTbmAaoUygTNT9+f3
7vcWWn4ZrT/1D2X1yiWgv9XAuv436NgT0y6frgzQLJ/1lkZ0KsO0C4hTSjJo4fohd4YsOuSpz7CJ
2P1614CvLoJe1FWb0Ssqw8YKAOhg88N2cNBmBXkkj8i28oZBV63+8wU3vYCc4o5cgabyydqZURmk
gROsV/bma379Zblv3zL5MRd4qSNHAskfwDXntUrMKipO1uEn1DfOlQsNWMVnvA4UXYQmykN5YBHE
FTzhQCsIvlxsTpPbM2rmtGRBlhGlzXedfkOYhvyi5LCJHj+A1Lt4h+DbaXj/nOZlcQaOYbwdenS5
cN+ENbpc5KAfVh+TfVESaQ+Xj5rIJ/bQAjuMBfIWnbsHatCLZE4Nn8aY7pbJDtfKidL8XzAN4HmF
vp3NSNzcM72Obey2TlvhFrSq+kAP6XXh6/f1iwaJo+kJOof+Zb9Elw7ojXC2MSVhAAjARa0Gqk31
4gK4MwY0MqPtmQmtsM7k9KTIi2qC9xZ73zMxZ6YUyIeT2EmSgSY9ck9MN6NgOXjGft6zESvz98Yg
9v/OPwirMNoGFRB77sNtdbUNJlYVCwpxM2hx7xVoKWVjOBwwmClFHgr2CViZ8V4wkJlgHIIzN9ca
nXVoaUSGe9XQZ31xPacJJN+MfRPu2Yjik4uCEqSxz2+aaizsrW6xilAbindtlEaYFsu8FYLf27Xs
vSD0iHGTMmZm94zJpylbfcugnh6taOX22a6cdW+AuOpln9i68C7hRcpanfAMTarT4zy0sV7HOTCG
GxpFs1b4CGdeCZUfA2nXKuWYEjy4zGNzLGYeFWncJgFxT/q5K5K9EnutEa5pqH9OfExRTyEde6hB
RxmCFyKWVQ8FRCmYPD5yli35kfVs6HIrbfD9Fr/4EWs7I0JPORqdaE1xzOPMS9FI912A8iUJgyhq
wjLqayiNMpJ/7rSvSZ0udoVlVq/S758ULWGzYxGmOaRIIaQKmoK7BxgYtJSJwTQs+LpetVVJXVho
hdjx5s0VdDON18sbRxTAYMKEQ9DcO9foLEuncisXLvUN0Adgfko9kOBFzvsW6Hv3uyxrFh2HY3Pc
GwcFxGWgFMehoYC/dMv1sGAuVJGdB/EesVGmR87AHsrclxrqOE1rU/vcI3fx8xiMByZ9hylUr18C
jKzt0tAJJWspCM8IWX+Mcs5B5jbLNg1GjSeUxL6gOhqSh+RmDrWww3UgW0udpXBnp/7IHnfqF9ro
Ne4efLuge1FwBVm/54hBSBrU0xXfCeI96iAY3IN0c6BDdAK4bUngEWTtJy5zkWCtJlAk6+hqkbI9
0GV6650NBxCykf3avudl6WOwSrZnZX5zAUArl8XaGIyqvOnRxLUeStyAC/Bo0i8qOoCgbwMOiKny
6HxcTazCcKtKRyFA8xY3aHFLBHjGgu0mILpv9tF/97YUnRLTwXg3wZ/g+eWyM7doyqJnN5RlIJXR
rnP8tfRPl7frmTYksmpGlY57CTPbTJPnNI4iqx0Gp8YyLv4GIhrwo3R+9uLshrviygow0rlXIyN0
PjLs4ObD3by6gkqk8iBtm7Bzwe1jy4SKCBI2xhXJpzV41arGUGOVxyFEcSliORReRupHc9CD7bqS
bVpRDY+RB7LiB7B4Z3FccVYyxZ8GA+O9P1hI5d/mfR8qu/qa6WEyVBLmdYqw9mX9SVFf78Q2FyQc
K88pAI5s1VVfL/GaSa5mz0Aqt4VLYDI9wlkqSSjYxydGuUjRQj1IpS4LhwnmVNoNWEfFu7ydRDcJ
ur1ISrFnMTnOf8US2EJdjWGDzUAltldG8x4cMp9wqz1CT/fz3xhkVSX0lzGmzu/fDGzedjF/riT0
Dv3Bz4D8BrJMZ5yFRSjbpqI1hBXWLSIYcODZ8oeqsNwMIm+RWUAGzHaWwKJUltwIEjkcRFCH40mB
C5+/8VsKhruSov1lka94cntAOXuGQb3VVMMsk1WTZda46N3i9VnrCrtA7EOtUC+jDyXeTebwrpjK
/vLnEi7fkWdc0O5rbcozMIVFDmmgAfiSKF8vGxBlZydrx1Xm565NGhBfs5O1hOWDEQwE3E/lNXCN
vtF5ULuU7ECZS2x5jxLRVjeruCywAa2h9OMCCVQmmakWXAQnLnE1zRUU5ytkD7YoJy/j9AABFN9N
JskdLsojTqxw102Sx13bsluOCX+ZjcfOUtpdIeckPnvRjp7d+ksAxYslBCa79yGpLjtdsq/H0zCn
xqzpkwJXy4PdeOptHlSYnwSQibEKtM9yRKH46zkQ+YNkxPljehidPhkUtiE36qlAU5iy5FrwTMK6
/scCX4LDuGSWFwssLO2HWz+my7sV34NoTfL9hI7oGD3F3BVqp/wbPa+HubYozBiZc2iH7oGksuFK
USEfhRvgeAhG/JE0cFskM6BuPLv2FBUgUyzy9WZuil2O9mSpNNHUZAcj1R8pubIT5cVuy93loy08
Bn+s83yxlOToh60JjezODda+CYgxP2LY//myGeH3OjLDJURxTrRFGWAGAzdhPdJ9q6QP8Up3uS4T
LBF+syNTXBaggfjdbGZ3iuZhBD/OdQ4uo8vOiGrPx5+Mx0B3eCVPsQ0TeuU8ZcO8z8lyZajzwZyf
U/sKgrBBnRleRefCqyACC22CfVsAbDqBvbKjUTxpAVWJJKKJHUcywrRzUebhYmbfDLkTuxnFHAuY
XbZ8UXdzniiSxpNww6BixepkQMXwqQFxrZrUpQ2Aqf4COpsodl2/0m0JzYswl0OB+z9muK9Y0aw1
8w5mTA+ae8o36O4FjY/9OYa15VlReoXrW5a9Gmwbcukyk/0wWd8OSSxfhRhc042TrpqjzXXDvLwh
iXvo6tZz2/E2T/LEg7hFoBuLp9RAQ5D7uBx8xQDTI5rvi74d4hnQTffLUL0VxSNynajuf+Uqpg3U
MTRsssc4nbdu3zf3udDHoGrBATR2N5qrBJd3qOAjnfjBrV4Rk6Yy21aNEBJBi6rp265QiI6lLJXD
ZVOCXQeJEh3SdgDFIIfjwlc7J5ubMuDvpL1VXesp8ZfLBkS+EPAGEwAq0DQ+a1SsStErLPlVu+y+
APYA7Z74l1s5j5ftCN7bEGz6Y4dPCACm0LcW721Qrrl3i20BUZGsHq6wZzK4d6m1gM+olY0wiza6
Daw201J1AGHi3bPRi6v1/yPtypbjxrHlFzGCBPdXbrVplyzJfmFYssV9J7h9/U1U32hXoTiF6Z6O
nvCDO+YUQODgLHky+75HbD8Bypl7VnoHTsXwOQTYYM8EIOTZS0X3ayU8hV8HxTWrBl+qe2u0G0fb
RI9a7a0skHuLevmEQa1M7ocgTcdfkB2OBYDgtQ8J/gYDwFhU+S7Gf+aosI2sLQCJSbLIGcvuMZLC
hzCzX69/yLUTickztBcVwEkuKramMmpRoWBH62R2CxarmoIHYH0lfyywX3ASnYbWbMuSRHqMuD+U
+cssPc6jSDhq1Qara4MKAQEIHxZY9hRmoMOWg3ipvCJ9HePca0rB5V0788fi+V9G+Nc/G+yqowX8
BIGqaT0rrro8LxJ1zRSg4vCnsTT/wjGdGuTigKLIKKp40hKATxCIeq04jOUI5rxEcNZWz8Cf3TM5
B1gVUWcXmQKpT93+AEn9ryrRBUshR0oK/rVg7W2wAuAfhaes6EJd71ItkgMM5kegZYohTDGnw2dl
VXnqkShrM2A/SPUt1yP7uW700hvbLn+0tQE66bkx3NC8kndIdlAdGsvaJ1qpeHPW1VACH0PHtsNx
bw0pgMK5bd2bc1fej9MAbhy7JV4k5Rn0blvZk0k6oB/Qhb9aQpT3ZVb6r2qooOPUFKmx00NqP5YA
VPyE5MEMzp6l9UZFjgJUk+3XihSS09hD40015PCQpDY/W7VMXwsQoD1kxUz3tdYP30It6txqgML7
XLOed5XQr3wY7xQrB3cGrYhDK91wihGj7jYCn22Wt0BQLY20VQateTIG5UVuQHgX6UbpqZW2gGOv
R5bfySU5pHOdB/GcAmiFERZEiX3mFejT/WDTmP5sWstB1tXSldJx8DHqbntyIU1uL4EhJG/t9iYl
ynLQ1AVAMcO0D6Wcq7vKINl2VPrlXVdpfaj6qPHCJDZ3mSm/kdIc3GqRk62uF8O9rmUDOOVS1ANo
ZrnLUKLMIkPVw7SG2SuhWuVMPTjzShTZ3VqxZ5fEdQ1Kyml5HKlcOWMWlV8Lwi9/qsrxOQyLIujR
a/nU6rrRnKSKFEjMqU26jW2z8EHjgDmFKBy9JqxQDjQ6+lNTdOi1NsaynTQdBVHEypabLZlxr1Sa
+pTYRPKSHD+RdIN1aG2194c+AvDZqBI/aid8mmXpt5ZaROCan83NoEzy3TjGqM5XavgNIqf6N8Vs
qacbeeOV7aJv+kFrPwxaVXc4n53u5y3SDFubtE0UN/q2Q/3/RsOszZ002ZXTA3HhaRNCWjWj9abp
iOrodV/u867O7ns9rCZMH4a90xtj76RFEX0Wk/SzaZPWCaUatOkVuLFB6RQ5M6S9nZxWkWslVbWn
ud6D40mrNzaV0BFtR/I2dIm2bWb8JyhwYEg/ScLUGWpl2kw2dOrBNtRnd1AoNdw4NGQ3t8thhxMq
h445GvTZmGTjjiRSsu0taS6dou6jG5oU+h7bablVGyE5hbAg4uUpdOupkl5ns1BMTJrbX2o5F64s
kcyjNqjf60grNmFSZBuA08A2qyF7Hueh/TJbZQjCcRTlZWtJOxhgMSmLMS4wa/P6b7SnE4byFoRw
KJ6CMxrZOjDHzcZ2q+oF0bcvb0UNVRaq8f7s1CRX5RkbYpRhbvdBE8cu1eKnRddAH0WzTymhL6jW
H6ap9K1cBDIVrpXLXAazkKUC8IIgbcMDNQa37d6rdvihTCUEvLJdkTUBCLTcfPpOyuGxUTEa3//z
VN+0GbcKYkzIux1/48mbPuUVKoeS1gdTZwZlheBLjQS59tqjdGqC/f2JiV6Cyl4iI2zIy/kZEfo2
6jPBg74WNZyaYH9/YmKc9K7UMM8J0uzQKzoL2lMQhhq+X4+w1q2gXMvghyYKMedW6lGeVL0oIcIY
+WR+6auHevyHJoD2BvoJ3MCYqAc6yOLK6lNfDXrR4K0DuWPQjC+Dpbt9Jmw78/2uoxk83/jsQBAA
GHS+EjzhSGrC1AQdk7Gnm2JDgxHcT2Qr1HhZs4R0FgLPiIC1i6GjHhyEYwcO1kBOC09JSjAGQQwU
amWN1CGBxrRt97uDHl46jP71r3Vxvdgidewj/kCjFFI654uMTBprlGI8QlWc2W137b2RohLt5A4l
ToSGTBS0InzZRVmLN8qlU2m2qMrYRWagNtYuyaQMaObQV+vxrRjyCOhb7Vsey9SVQO/rKDr9MRf5
x/WF89Et+wmAlaG5b7K2Ao97LOO+kqDvaoJLMJU3qp2GThvZCL0MDY+rMmtbJWnBCgmmvuB/s8yF
n1lqh1NnSUZgxPbGbPYLSCEJVaACfOial6kUVUvYbTj13PxKuduSm42WamViBin0ujDQdsg20x4t
RkYBAKyUaJKIzx55c5wjqxqqZz0YhYPKBFqw752KGE6jvcZRuulGweL40iFvjLuildQAdGvgivYF
gqWy2+XEdtRWBzNVKuIjX7uk8DsQjUQxAxhB9kKeuE8lT5Kh0nBi1AUdWakb3WTR7+V4ebEp6CqW
dNvL05M6LRDzgQjy9UNznJG++IoqcHzAZaJsTriVliNEj4eqNaFt+5KhEaChMVwvvy3yUGR3svbV
qhTyvYJHiS3p0qipwi0hXbZ5OAdB4kEZN++R/CMPrKMiUroX9fvZb79mhrsR1G6yXilhRu9ruJ3n
VPueY5zp+g6uHBW8FRBnwSAY2t68oyu6NpNls7SCOpfte6WEcGYz0MKraRbtK2NedtftXToYNCxh
EVEiXDvOzflxSa1MLcHnrQdV/2HGzS7XbtvmV2JieLV+zwZRSeCi7oyrcLY+zqdmSRM3sk6twFZ9
BSg0wFcBeWbtnL5w8q8GfEIGxFhA2o+WnKg4+h+s2/gNeCmB7uOcjAUek1YbO4DBAhADB+V9fJ/8
ngAD1QDwg2SGhikVfUc/RGHpBeLouGwT+AUwtaJNzFdls55KaVaBdlIDIK15TA7LFigGR9n3s4OS
hV/f0khIQ3/RdP/LKnQeWBwCoBP3aradWuQ1KmPoeZoO9G4c5S3ZmBuAtwBHMwT1igvcBJspRDnO
ZIEInip+jVRbFio3GIHrfPPdThzzLS8ZFAbNg+8D6L8rT97G32ZUo6HJ65Cn6wd5ZYvPzXPXExRG
SUHBoY3FdoD8eKgs/I5+GLveJ8H80twX9+IDdXlbz21y56kDrWgzU3sBAmgKOv157DcIzTcWFXFS
8XH3X3sLVCrkNDArx5fSkgEp/KhPBuhxdb/pQbAlNHExxsXZ4CtpUkNzNZVnzGJSsLmzR7h4zL6x
gfzpqMcmbVI/CiTRkyFYGq/BGGZpqfR2jdDunn41d90mREu5Q6LuUE/GSZV2otu44vMA0CAG+pXw
eZcyKO3QQuoVm6kUsoNyvaPUP9vxK7ItyLFLbluKnsXLYAPHRAf9lQLOfcihcE4PLBJ9jV4bdlYe
lIPR9NthkjRHjVDLMgfw0Oaq/X79Oqzu6olJLgzIQW8k0wYfM5LzzUgAsMFs3HUTF3X/44H5Y4Mn
TLErq+/w7hpBetPfjD/st8oF5Zz5DTJHxnbxMy+znEnEGLl+TE+scpmbmRt6li2wCs4oayM54Ifx
C5c86KA1wqgHc235PgpEr79gQ4++9iSuUnH/lLDSjCCBbmDdHqgpmLkTGeB8STKS1oLcshGgAucZ
+TfLEMGH/sMHs5H1qmicAI91/tjndZkrCoWJ0R286gnxJwgjNKcEigKEfW4SCGfA1xf1xyL7+5Nd
s+mS0AoZOCyGuqODRbJwmxE2i53sFQHdlrei230ZprHL9sckF9FoCDFydKZ1wAFeJOlQku+R+u36
yRetij0LJ6vqIyXSkhkOJKIIb/VDAXjkdQvHxO482MQqDDA2IKhFfZin2hizVu7yBRuX7sodHtNo
27kRm8TZISDcZZvaB6LDBffhuLUQucS+6NOtrhHT5VAJR1gNnrTzNQ6olQP6rRFgEOIgRN3QKVQx
1eJl6M6W+bcV3oU0LYRN4wInUvm09s1e8RrEguYdk42N7zCsgAsduZij+g6pcgEKYCU6OrfNORKJ
0C7ECCoBXr/eaf6EURmwqLDJFQ+ALYGzXD2VJwvlopNULuOmyLCdlT3vB7AQgPn5ecya1+vnZj0K
OrHDXfERrS8QIc6EUQai2o2uwFvs1W/TPv2puNI+es88CIwKYq/VMOjEKHfLc2OeUmsMSQDc41u8
lPdl2N+rnfrSx70oEhKukLvfYOgaQ0OCvEKG7tun9F4Hia/anvGCUBpyVzv5kH+zX6CsdX1nV9/w
kzVydz5KU9vMi1IJstounKEhD30GEpcurl7kLDykitEJjszqrmK00EDegFzw6M1PvEwRQrG5GQhc
ALB2QF5MqMA08l2Ri8RqV9Ii0AjhX6TPrH/PJ9DDQDFbK43IbDGaIL/WAQT9pKfwRXvOMRy3193q
uXsTiXKsOJgzo9yNQDRrQlQS6fQ0Psza0yiUzll77s4scHcBlPHKYhQRCVI0XjoMfbexU23G3iPP
0G92lW9oN0leJuI7XYtQzuxy12FZACyvMTEQWLfW5kh/6AFgBFa+jQTteebRrI/yt2j+e+1iIJUH
xyRmvIDb5wvBOEFlQRW8SnniSHhwawy1ACy/qdh7yyZSoTUunMlbXeypVe5etF1otHIOqwzYHYPp
oiydDo/Sw+CAOgBTc2i35pljD37zdv1GCk1z6W2coNtohEfTs09+6jfdbQKxKRTbb3QXcq6B9lZu
hEOP7NRwL/NZxYQ7VRgrlZaqQmTNgiiJTVl+oHjhWPctqhbxXrTKtWtyWqDhDpMMoMY0pGyRjf0T
TTu3jXLRIDq7ateWxH/DBhp50F81jmLVisf4Os07ZUPAezgfRNO+K27tbP+4r1bIddt2RaUEbZF6
eAXdAoX1AcFuqYikcVd89pkpLu8yuzZHpxd7B34Zkt4Uku3Uie5URaAVtgC6uBZOnBnjAiawbca1
0h7PBRs4yPzqm+XlTrVrAvu7KMgVrExjVeCTtyEnoEuPWiTNWQd2U5O6itS66YyuyOgRyRS8RCvt
F1YlxBSgZQPlBXrOc3OEFpE951jbFEC6fKschjdj13kM9V0948n/5/E1I7dTMQ6OyiRa+ufmWnsm
Ni3w3YbBdoAJkbTH665j9VKdGOAOvC1nkqqmWI+l/CjB7aAVsXfdwgVsHr/7bA3cMbcJOHEaijUw
Rmp6i5gBJwI1vnfFA7OjX26ZNl70Pr2ar/1vNRWOg68UOc7sc2cfsAlI44Vg+mpUUJAo+Y3Zh9Qp
jDjQKxWdf117rDpFcFBWj+XJvnJ3gDZVNkE3AEkybVHnL7aEovoHYuXCGnxq0u/XN3n9ycNOA6Av
2+j7c75YapQq7wi+4/HxSR2IOR+kO+mJicOo7vRDBlJbGMqv34YTq5xL7iSpmoE4Yy9AuSO5o/nL
lgmYFSFakTXaVaK69fphOrHIXQh51PVmjBcDs5yzLzn6FsLlk+w0t/S3/SYdaatlb3g0DuSNKG6O
/uDL9Z1mBi5eiJMfwF0YAjWnGBBWPUBt3V+UboNGjh8WQpoekR3u1lSykpA2xgcdUKAfn+ZvtHL7
g+lWO2mvfhtugV+9FTHXruSgDJn79yHiborexFLUmwsJ9CH3o6H87IE4RloP4Eg3xq5dbJbuo2me
r+/oanSqGZALAXcJurt8ht8O6pDFGe6Kcm/eNwkIkNIAdaxdtou+Fztp0wsHxldf3hOLXMSdRpaN
u4LKSA3yMx0Zfa/fE0Dz5kbUxVr1AyawD1BI1YnOI38qEkdz2mNLTeUmk1670HLaXtuZ7ewkfSso
nK3fR4zholUOvNGFEOli0y4qNOxkeBs/2JitBpTMN10VkC6n3YuZNlZXZyno5DDiqov5gbkrkkFu
YM+Oa4ia5ZiZRBK63Ez2fSkEVzMXdnHzMFeIxxDLu+DIi5vOHqmK3Jrue5Crqdtso99pz9Cb3KLQ
6YpwMethDJhlTHBE4t9jrngSWZhJJ83FgMX9RWSoOKBQ32lesxs25UbdCS7BauR5Yo27ezHtuqUO
4dgYZ0l0ULbVpnA/0zsQUn6IKrirvgXzXKDZgGIt2mHnUUVnKomazWh1xl3kLmPq9NGjZYtoJ1ff
JEy1QyZCw6zFRQMeANBWSljlDtiiYMyd/EHfTh9QukPfTf9NbrxMqHW6tjLcNVCwoO9mQfH0fGWN
CWGoMu1AdTFJTiR9WZj3YFMG1z/WsTvKH0UceCyOoGZ30T3VKa0WsBjIkDoPHSurDnTajTqutAoy
DZDQu7EK6n199mZT2so9/lRu2ADHot5KEPWBIEOgkmqbWJ0fpwS8ldZWrRW/aNotsZqXpkV4pP1q
c8mxlHlweozlZHru9rW1CUfq2JFykMxUEAquxUmYpAWlkgLuDpCknO/d2EQU1WQ85l1PHTmb3BCV
nfAgoUsJlnvQzLrXd3Et9ASinxHbM/6JozM7uV/gFOu1aLIQekrUp1a1N5tQ0Ild8/Now2LOGt1C
HaWI8yUlqNrOoMSFy8hjEK9SZFYobAITH1b/JuDDITcZV7+tXxDYZKA/CCUV91cx2nhfqnn2ZGl3
bb5tk37fEiPdXt+9NV/P0BFoYODdxHwzl/hIWthMEqirEAn9xbOK+ZbMHdzkQfaOY/m/rhtcuVpn
9rjMZ64NqZVGtkD7ozFvIv11NASZ49q9OrPBvcsVJWneFADhz63+MzSV0iH5m1XdDN0nGjaYGPNp
k97Odrfv9OxtmNptYwYZAT5/iH7reg2VWeVzylEezLp219DltkO4nUm/Qk1zrPpmmXoXx8XVQJhE
utQdq9Rri+Q2rZOPbsi3AByL5MPWnkgm94PmKtiG4TTOj+AUK6MZstqlpR1i9QH+0G1lCNVlnxjV
FPiltRtlQM6Ukbor5oWcy9BLcktnBBsyIjU5dQz6dv0MiAywvz+5svYohUZtoqauNrVjkV9EE5zq
VQPsuQUjM/Js/sLOdU8J1VASSfJ9b2R+ZIbe9SWsuQTjxAL3ztp1NBc9ctJgsIqnGdpubjLpkKs2
E0cb4FuvW1uNbU/NcZ/fzruWagTJr7Q19p0bZP4A6oweFBqsVSUEpq758BNzx/Tp5AMpbUE6KCWh
8nlT3RVbNgnmzRrQLvL3aDciUhoeM2/6ps6Q8SACZyv4djxCMzaaOdYk5NkYXvUkXf4oQ1Nw/lZD
itP1cQ5irpKp7dj6pO0UZE/F1tw2bgzm7s5TLVfxs6B0Re2xFccHcum/z+SRH+ZkT3MrLUuV2RzG
927ZzuoDanaCcyKywV0sM6zQH8qQ7fXFj5Hxx8QPzfIkOItsc/io5XQhXHBUJPXS9TOMaJt6V6DN
F91YQJgBJwAWMGF1WLQkLlGGxCDQdBa2jfG+klcERSkF01PmJjfmBlMdr6Hkgvv5X3Rrz74W9+QP
UjZ1lJ1CJY+9tnnQxaRZokvGuRBJzQw1Z+0FVvcGCQR6RMMbbRwygl0aYZODmnvmpnuQOvmaaF5d
dMs4hwJhgf8HR1TG5M5Ud8pUFN6umwCRp0LQRLmgU1OkboljUFECYtVIjpbkkyNBvP36aRQZYX9/
cqvGPLTDwcAmasNNA4pXJU4EFtZgeDgKf9bBnfcIHkkz2KWybrtX+bbYV264M3S3Pcg76BnhU1U7
BWI5cncYRYWqleUBog9hcTD16gADctESUSRSIzHGhAB9Gk2In6j/3NuqmoZpIlOVoWLAo5u1fsmj
wawB4MT0l91+DaKhjbWmElOgR/CsItmGXvL5FzIas0hLjJ0EZDN4SmBgEtCTAQ89JG5z0wR95TbP
4Zu4qLDm5FULCb4MgUZkcvzSrM6qR5IBrPnaByUw8FAX9NBFc7tARwcWse2t6GutPdOnJnkKkt6o
dTuKByswbsk+2TaA3plu+vM4UOGWrqhpsb5EjOiBkAmx+wU9fT8mYdhLAP+W74xXNtrSjQOhXNf+
oe4ZKDUJRLCL4+fivD+aFn9Mcl5rIlmLqQIssfe8/gaaRg/VW+2VOwTQj9WtnrrqZrkDEPcRlJiK
394uuiDfW8tYVPvYObGg1XMxy61pocJGgRgIV4ZSDwjiDpKbgY9f8QEk20j/eNbAPDPHeRirsiN7
SFsLrJDFV2FmOwLV+0ZRPTsUqlYxr8tv7unSOFcjhVVkgGrCAitPv8sD6Y5mTgx6oOK2jEGupDls
EKk2ASxrPkBwGgtmHVbe2rOlcm8tkJ1able4MZPOSrVbdfw5Zf8CJcSA8ayIqcIl8LWV0aoz8HcD
uc0qVOzzAdQMlnrH3lRe+qMTmFtxoJC2ZbNcTOFW5ztfdjFKS2rBv1lT5kv26GVjcP0FWivwMWYQ
FB9U4ASA+jh3cNWChEkakNH+pWxTPErmUamE3pR+Tj1R1W0lEzxNbvn9A/UIXQq4W0xNvCXkq49T
P2u3BaZSx1qkkbD29p0Z405E0w9SrMQwZtxqG+mTvOqHyI821Q2jqWL9SvqC0sQGZF///LudGebj
L2jfNYvVqkEKzYsGvBeWLUJvst/OXbYzE5wnG6xE1tQUaW5SfiWz7OjFtqpAxzWIhBBFhrhYK4sG
vYw7AOkLqQ9MJlmiOugqOFWi/gvfiLk+lGLho239gpEbLItVrUNUN2jfa6Ru2aFx0YvAJIjhkPfi
e/+bFP885TizyLnHvNAwtj+jflTUQCfLafQpk+JlmmvRNWPX6OJznSyN843os2hZzJoE2St9HZ6n
Qw88zNC4PTqEhijHYaXra8a4cz9TUKGgl06QABtHGvrB+YTWywOLG/4L+T6ROf60R+ZMl1mX/+4R
DNUu9JojHqCLnaIR0iuuuPqzz8YffjpJA01QT8JgqqPTr9p8n7IHgWdc/WSMx4YpTYABlPOMQ1WC
+CXRWTOC7PGggRA4utU3yAgOopIFWb1kJ7ZY1nqSCJjxmFeljRotOtc7JfLse/KI9tVGd6xHgicU
gADIITrpx7KZFU+9BV76E+z7nrSj23hzfeGi38I+98lvKdMmVeVUAdyHJI/x/IkYHpQt1AlFKlmr
X/Fk0fzlw7ujqIMETHEJxdr5Bp/UlcnP66tZfeDAgf/3Z+RuHiGhpYDkw4AmQ/1S7cMdDWav9aHR
DQ78fwFVMU6NcTcPUDy65BnODBnBhpv/xNMr8Fiir8NdtnbWWy2t4feHuQWkt9xJPeDJeF5k619U
bc8Ww92yWZWkMIuxGA1IFVLsiHoIp2elvGtrgcdaXRRjL4bTx9vBJztVRU20GVFSDZtfHdWcUDGc
TMKRg4rl9eNwoRKCzj5GUdG0Qkong7KJ279srFHFYiMIxg8208Rg9NoufDB2Gl6Zxb+J/PrNuKl2
FciEQ9mdN0IepPXF/vkF3LaaGOK0hkxFf7qsn/Q03zb27BlxvY3G7PP6alfix7PFcm/3kqmhbOQ4
LGo/grcvwiDV+/9kgWfiRC0t7dHcB6sB9KfBfHU7z9a36yaO9e6L5+zPJ+PxyJQaEv7BJyOb9qY5
gHFwozCBzo35BDGe9FXZ4+jn+xzkgILTsjLAfHZaDHLuC6vKaotyhOnyBpBh1Yv25TZ+yr7XG2E2
LDgWBud2STy3fY7rgUYx9DqgEoeZ0E18z/ImFouzESZ5K2RSXcnZTk+IwfngpCxypY7wkrZe/sLG
/DCrfSxQtkB9Mu2abmc5BE1qaScKktfqDWe2Oc9sKXXeVzNWHN7OgEiGGzZ1YaMilULEzIHkry9i
r13Lvs9Mso9w8rYZXVpNYHP7q2rJVOnot+gW995F2+veFiO1VkOjk6PLeZumA0lUAvWtwBxz4P1C
v5GgmJBvIGsoz48tvVXlG7nvELbfWOPo5vpvLVa9uOsCCORsm/ZnBkI5on7URuWYafxCFBDmF4In
UnTyOIcUoRecacwl2uQrUyI3bu9BKw32q9K9fpNFh41zR+hRqoBBIspJ6xcQbRXgAWw1TAfOZiCZ
o29DAUDJIu+60dUo488n4FvEKOvJXYsSG0CIGgrhlU/M5RUiRwJXsVZaOj1a/OBqn1VWCnjXMZGm
rh5k2+KOcXxOHyjxfxWQ/gDps70hXuHNkICEnpcrws+Ilsp5q5oCN93V+AlV8zuKdtT+aDNBxXWt
aHe2TM5NDbZE5y5HxhRimkEt3JwCEqSNqBl0QbGzc6chbr2JoS4nODyCt8zkPBWZlyEPDSwu0oMG
aBapF+DeRQY4dzQi3TZ78D8HZCFu2N6XkPy5fhRX3Q8gzFADBy+TcYE5mhOQycUU3rb5ip56yFFI
runrj+G96jI8lfBNWUthgIrQcPwZ+RAfV5lmlBAtx5KseoHQLmao5XvJ+KaQDyv9UaPGasVOYz4r
jWArV4PuE8N8KbkppmbpBly64XM46t+W99k3dVNByv2/qJWvedlTa1ymFpdRVDToD7AAAVxAlQsm
d8d8tFC5xtyHR56uf0bmD/l45NQcd82IXUhSCwWsIGwTt+9vi2LYqulzjkSX+fJ+JIKjv0I9ZEIU
9+/vaHOXTo5MGbAofEdtY+0Z3bnl0aDbMd0wYRfgkjHm3BZ3zxraJ3PBNpMh1ev7wh2wlfFW3qqC
BJus7iOkFIGyAtXhBblJpRRlrNXIzOBK9uCQ3rB5oeoOA/DJFlwcEPZQ0ILIXH1T30GlYQO+LIDm
+g1Yi8nB/i5yMKKfwz2DIUBpXQViYMTlr1H3k8aZb5efRg8Ruumgi9RqV1N+zF3/vXruMZxb8Pol
MkIDlGp8IKoiR53UrzIpPbnqfNSlPKMtdvPc+pGuul03OFXY7Ub8fRkBzrPcjJbs9PPgAs7mJhpa
CDI0rgwcfXAMEvmtKQ2XdGCkiRpJcB6v7xTkrc6jKIuEzV+YxnioAjmPdjZGvrwuk/b9mO5qqUfr
ZBQCDtfClD8bhh7OuVUbAy4WhhhUPOTQuoh+NKbmq3rqabJIiHo17D81xd3wpQVbIwYM/roD6iH2
sPk3UEnfigr8q+noqSX+Zud1azGdNtTORgytDTcqy2vuUO/Z0E3sGd6EmedpUz4Rx3gzehDSCC/8
WtRw+hO4C9+3AHyleq8Ewzu4r2ym7AWZO6TD9+2X9YzSKDJh4csk+pj8Y6tJlgq+YeUoEg1NSU+R
nfi+33aeDEWW0s3d4jm5F6U7oqVy4b8055ImqchW1bja9Sb9lo3hoU4HwfO3Fkmc7igX9Y8ZUWt1
KFQ8uw9WW+LlFUGq2P8D/wSBUsuGUiD49y7kVBWrKepOmzFiScLvHVQiaHFf1sVGXhp3sgU9xLV5
EwYhQBRh6qDv5OdqIBcBstVBx2zuuw2ZD3AQ++0L5N8C22289meMPzuwbcgeRE5/iL7Z2maaELIE
WYpKLqe/ojmxogSPYwBpeKfPHpvu5fpzvtbjB5TeBl8i+PEvxxP0Ss80XUpYS3Z5R9thmzzWB+nJ
dM2N/QXFuX28+S+67Wvv7KlV7izGXVPK1gCrzdJvwk52S/Vn2d1W0z7Wv5MQqM/I12XhbWeuiz85
p2a5s9kaTWxUdcoWO2J2CAzIvyV/cNG/DOY3fXd9a9eSItOGdDjTRNPR4+AeOTAZYoowrKwgRL6z
q75Yy3tCM9jXfdaDyzo/DEy0++ND7Nue9kQeFUGUsXJ88AtsggFrBZByXolpyPKmThq0UCupdoqo
d6DYKHgO/8Mq/9jgPuUyWkkMVRzQeT0Onn3DeO8NzFtrbuO2imvfWdjfW8ZFo32AmPKbmjpCf7py
miz5OKWBXgVuC/eORA3qBbUMoVxtUzzRTQbaz/yJbCNP5HkU9sm4A3RmiW34SQmlJvUwziEs9e89
BREjpI43yXbGKeqdwe8Ptms+Rg/g4Yy32kHIZ7jybmC2D7kMjhS4s3hGQSmXGyM2gDHA0EDhTl75
vX+eMG5HodNY+tlD9jI8JYEIx3chf8fmwWS0JMFejHEHkKCcL9rIBzMZJGALGGEbJFObWyN1sswJ
f+XAsS4QY2vgABe/CMY36UX91XwUz/ZOtPcrzxcbbCQolEO0+ILZUMUPlNiAQlArsbOQCZIDEIkd
H69f2rXkDWEpauOAbNm2yqO12262o8zI/8I4DLtbRr6pbuhuq4lJZNnG8acJ4gmYnkIdBt0GbmNb
q8P8h3r8nvWu/BV/Ms3s1qc3za/2UfwhV7wBJrX+mOMObxNOJLIWmGvrEXNa0LcTIsZWnmaYYJgx
yFGADp1zeaYS5mVCgRhT76FL/8kEZ+MgBWW/m226o8KdWbnjtvFFz/Ta6QAzDwazdZQqVJPz7AbY
7sAyD1+bybsm+7RVqFEIcA1rawNjGeikcT4wYcetLdH7Kq8iOLq2qyAyO9EnO5z3qVHekXrcGRg8
v34U15bE5swB7tNlphtxfu00QrtFp0DbdM1rKIPdflYgx/J53chadg0dQsz8oBvECI64jUszAFIi
C5fbvA83EMkGNn1ytaDci3XE1noZZ7a4JDMlUpoO2ghB85vwcfHoU285jBlggmZavi0fy5/tXeuC
Ff/t+iJXDv6ZXe7LzXPy/0jJZKn8NlOA0k301vmfjPA0BN04jdQgbCOLCpSoEf7nX7ewknliig7j
UmyaDuyuXA7Y6pLakx4HIsvqGyvJ9hpdMDkv0V2Xdp4dy6MzQ5EluG515dE5s8qlgwpKIguoLK2A
jlHTe3osx7Lba6R56dUBUupmLG+vW1wrs56Z5PxiL8chqOnhRTo/1330nuoHJhdl+1CLStyi9xnL
tbj6s5aPntnlHKQxylAfUPAJpcl4LnXzM1LGh4HaByse/Fa1nypddsGy8tkl9A7I2ztQ0CNnmzXX
lvEeS8N9ih/bVxDYrLrnlsY/7Ky7m+r8jii5wDsIN4lzD0oxW9FM8B6mtrN8jn50YLrNeuFUKaOM
tJwObVyQiwqjrZUgmgFoFCRD4FTGU3zulwbNjvtphuHOHzzZV71sTx4MkMbm2+xeBOZfWSYYYsH6
BtcOLbQLWFQ5Tm1GtCOucn4lnSOjQxZk6JPJgfxivHX35msmJDhc6c4hzIOqsI1oEiSV/Br1Ke3z
lL3M8a6/qZ5Kb3GKW+g4JS7TvA3fyJv6/fqhv7xmZxaPVZmTyLIa0qGlEywqyROiG99Wbu3lSVWE
G8ouz3nQcW6I8yI1mOPncIQhlgMtHhThPYklIpvSr116EBUWRevi3AdVaTVRAnO62vrlaM3OlEEo
LTEzL0VB6x87YSwOg8YyBBgBezn2IE52saiapOtDWGu63wS08EoqKo9dviXnFjgfUZX2rI9GBKCt
ZM8fUlfK7ijpraDTdPn2n1vhLrdhluj7G3C6CZRX3qW+zhwCHcT3SlFz7/rBW71hp3vGvuDJng2k
UlJNx571HlRLd+EGUgKe/SQ/9z5TFJUP9k6UiIuWxwcdepwqci+ZwaJ/pvQxWgCwNwS577oNln6j
4WSghXu+LIsuKpjx8KE6o8aooqLcobV1NxmqiBFo/UT8McSd8CWWJktCGhyUpMwd1GmDPIL46/Wv
tGIETTNWdiVIgi6CT5ouljUNMGKq/U6Wpq2mVs//kwm+V0xRaSJzOmHDNOAvINBDcrK5bmKlB4g3
488y+D5xQrrcYiPfDOqHeRLzkAPj0Tvg7/Q7UGH/H2nXtRy3rmy/iFXM4ZV5gmY0Spb9wrJkmzln
fv1dGJ+7RUM8g73PfnCpXKpSE0Cju9FhLfaD/XNq4E+B1OGIMbgqeg37loaTLc29ZbSR3SJ4Av1I
Dl/d14/Z3LlglAADZMmi/SF6TNnaP5ZLBTLgU6rlCdyibhpll6iWzFJbbNk4ypNgjpgBZuwuUelP
4oD9T4BU0IhPx/LzAKbeKUkl7G7gAUneRUQYHsnmVt7EHOb4HI5ia1fSqGi+xqBuF0eQhplsDPjh
pReZBgZ1QsdwgLqDnFqGMZ36sbBYGYmNEsWfoqkQJOl4iRvjDC3mO9I8I/jNYQbWXbJngfBsGJH1
GumgvmnDaREE6KsuDfw5Ap69qdWF/NQtTJKRDUf5hyjKXg058MoyHYkHeGf+xZgi6fvQ1wD2xLMt
ewizKWPM2rN2UabuRjvWeFIYieyOQ/4aaxy62nM7AjtVXeu+kqS7NhZOS1GdWoUxrbJpzT5UR6bu
hdSCIUfUkP4F5E5iSm27A/Itw4Vu+TX0vWLgHvN3eETTKQEtb/kqrKGffeOmwr4Ari3pJFaRgc0P
OkacAANZYbSL5dy2Lr0iIPYADARITumka9wq1QAoSM2N25nbBUaIweQYpJ+lGnuhHuq2GKSVw7j6
5Kzoq4/EB+ZleGRePsGW1m3KzymP4g6qp7olAoXLQO9coprjjkxWMW8gSx6lO6gPA/prxOaCaQm4
z264V5zyKFiJDwI7NrImSxylMLmW1IvaQxyBGVsw0h7sisNkocmfwPAzSj5b2rneS/L7VUA0qhPg
ldCs5XYDeIFzLXjUKpEB1EQs1K3zIoZnJWOaQp7jA8ggjQat1/mjG2Eahxnt0wYM9VPwevGkewKD
RbJIRVrzQiZgR0Fzh/f2V/SD9GRpgOwFIJTyS/EI0Udlseq69Np+y5SRQIVUgofy59qAEBEZcQfe
NbK2wiX5U4Ad+Ky10QaTFkPFrWNatEYfQ4ymBWZp3Df1hEZ6MGlGjKfZ9h5+rIfaQyGpwi7Igc5b
ZMe+H+1JsxeDldz59OSkl0O507GV0RTBoTcyfKnQAIqjSvdoAEFVAbiZAVDP36M9skq37Qat6r+F
os0XIPAgKqFxoLgE0XOapJqL3TzHefQ2yMyFbW/fhwzqOnWpGuXGUqCGSWBqntJLf21sCR5HO/Hb
c0USfm+3l8USSWlglsdyP+ZgZwt1CyBpJm60yXE/bguh7Ty9d5T+pVNscKKOdRWT6ETpCDbM1DbG
Y6VhWix1bgv7VHmipVFKmFRV1IlyrrltY8bftff2NJ/4u8VXbaWykpOMTgVjD37NXWM2HqsMzdpP
SjeHKdfaXoBwXu+dVJVtKRTPesdIsLOUkYrqwlxvEzGDFDRghXasDpkdF6w23E9hAbWRdNO+HhoY
nC9wbOQJYriYbHLj2lTvCbmL7DZefG55k0kIRBzU2t7TUqnobsnR7BQokJq+RPexv/idH7jLfrEA
+OGFLqv2vG0b/7pzdOv+VAz6yNfYymL50gaPehqbaNBF4MMaKWFuJ+WZZSEJhUKDzivm6PDOskNy
B4NGQPkmoK79/ZgixGIN0oqbqkJQ5YBPgd4MurezUlNZGNCxAdhBMC+a6YvwHlyCvQLMvPBOP6q7
0OtftUtxEC7Rw3zM7cKLvOxOZdzKzXvx8Rl0p6cQakKpK6B446vDlL2qAMGfExaAJP3OuqoOGZeX
JQWMR3TVdyj7WFIGrFUAwkg9novIVbN9Eqe2HIEQgsk+uKk7K3mUXYv5KpUnkNv/RsDGrIn+FfGd
E961NoGKLx+TS/GTZWE+9aH8XiUyd7yExCsqr38GDbM6C9pUAih+eDeOEcrqYD9ElGfgjW622FZA
IpBgnVVV3lQk8UMs+f0qDhtjA7ySARpsOlT046difrpttzc1BOx/JItM+Evoey8HYSDM6B7KRFNr
nAH9Hu3L/yACKS4M5oOwAM37fy4hzADJpqUQ0QknQMG4pdCAZ5D3bkvZ9HYSyk46YW7jaTI+Lek6
Vc8QSBIkQOOF52MrAWtxk1ji+PO2qO1QCA8nGT0OEsh5yKauDqU28k5sQglRyTVFDTIjP38mGPqG
R/KR2j1LC7at2EoipfOqVHKRwXOCK9ccnmpL6GdZ7KlzNZthPJ6VOUeNLQOYpLGvq+QYSs2xyGOz
5HJHkYHZ3us5Y783b+Hqiyh/rw1jlPWJhlOdANs8BFYvvrThM8cznC5LDuXaG7nl8RzFucbLWS8f
Gl4y6+Yc1CIj0mRuMaWmQ6pr2awRPJzI0pUr1WH9LOXmolnVL95A/WjwjJ0628H32+pE/vAn1ysD
ZwVYK2A3pruD4gq95ZyOMZsxGE0D1ZXJ4YramtXF09qzInhGYzi3RW5u6kokZVVAFwSAagGbmuka
6M6T+oXLgJeRCosZairrumw6iJU06rpwdbxwOdIRbv5Lewezx2MM/1sA/Ft9AuGg5FUYBZDf1MRK
JiYY9qeM7tVur4RTNydLxWppZuwuaQ4q7Oys/4h3qlk8gADCCayalQjf1iMZEKWwdYLyiVpRz4V6
CQF85PIe96h7itvUTv5MUM7Te9Wfd+ob2z5s7/CHTJKeWBkkTuvGVqhxntqQ2Kmm/wD263Ea0n2V
BzYXCmaqoynptg5teiZZBzkfaAakTzSHfKHpMhfBrLfD88wlFlgO3dsSNrUU6THkiwRD+NT6wWWZ
Uhcx6YaMJjsPfVG4awiLVlD8S0GUjcmWUOyj0kAEM2h2Wx+4NPYD7hDnpX17RZt7tloRZWNaXYnK
SEZeMTUwOMqhS6d8uC1he88wJAk0QFX/RBu38CX4nGZw0g5SZxk62psFv9WcMq0Yx/+pMed6sRDt
IYcI0J1P3R5hxM1oNsJaii55GDIAU8Z8du4X/QTlwyjlbKmlagWC6I3l6GhN/3p7pRJdOqE/gFL6
MVM7LlFSUhcc7GEnHUZv8odda02+uout0M/3uVfbgyM4hGQQ704r8gkqg4QMYGDFZxa85GYIstoR
KkQMm1xr8hAepEUdp4mPhXg/NA/Gkjsd65iJyfzkM1aiKAOO4TUxFAxcDXm5y1EaGuD/I1brLEsI
ZbfLjpNbrUbGX5B/JmDeUKbnUmV0429artVCiD6vLJfIDaEWhgjmxVY/aPNRVnQnznjbqO6F8WuX
vN1WGtaSqKil7dNejBKIm5tGsIo4O2Uy2NcKTmHc9E2nvloXZVKmqO6Ehsft4JLK6orXUD3GvT8O
lVNlTt6KlsZEg998wq9EUsZFnFBnGDNiLgH62H/HrApwR6Mv1xmVU3RhTogz9lIh93N1dEIg5P2Y
QT1kL/RT9NmMz4kdP3f78mnwqmdth8mU3e3j27RuAAjFrAGczieiwzFso5BLceXrWbP6LrOH0BPk
0mzS0rktadNSf0ii212SbEiHqcT5yQijI86udJYB3db8v9Zyta+r7ZuNIjcSRJ1uz+8qgLI3PXKo
zWmRM7se79FR8Q9rWr/N5Yc8ylzKlWBgPgsP2HHIzDbkLSV6ub1n27HWatMoA1jHfVZPPTSQ94qd
4ub75TD4aJDbKftiz91zTwx52+oA4HQMEYCX41MFLVt0fi6whYOrevUJQy92itlm9AqJdmwXqJ8R
aARmgxlLLHW3xy6al7D/3c5/SJ6y+9zHJLlfHdRz+5rvEj+1q2fWQObmbcPjmSDBiSTk+vO2hdXA
13qNGEUpz0lyXkB7kve/GBu6aUJWQsjKVzoJKga5z8jK1Iu+J/gry6E56GDgIzsJBD3/X8qjzLGq
JHITxuiKVs4qKEWnA2FnW1A2i3ySdWRVPj81+F7vwGp91Mn1klzUw0A82nl+ICmcFiFDdUhTRwYg
VnVt7kXG/5k1T7ppTVZyKdOM3o6pLvH6c0HZYal6CtaFC2MrN83JhwjaGstdmnLzQsyJlWfmkFvz
83DkMbFkVm8yZj8i3U6/DmAVbDG6x7oSDOVUqCwSN4yqnAzQm7wwrEE+g/vCyheGS/0050GdnkJZ
sEWalCZToC3FkTvn/nTADPJFRRIOAFX7EBPsIOkCAS1AjS1uR1gVhZ3y4/Y2Mw6Srke1jTrkfKhr
bj1+m9MfoZhatwVs29DVOZIvWF3BXhvqSKvRFjbva3OytUNp5aiUkxcr4lcmGPV2GI+hcgkpTcJ6
TtlspeekDB3+CMDyyOKK3tOLbwsGhRaQeoiCKYmeBoqe6HurPd1e6afBrN/H+SGZWmnV/H/Gbrzk
L/q+fyBIarEHjvfmQGrAmtk4+ZPkRA4ZlUru4COTxGZ8xLbFMzTMTvJwInQXXt0OeQvaUbzWAarb
gvST9Ou0z0JiZW+LH7kaGmojXzyo6FV+CnIYwsrKPFZ+jyz1UzivfXwFpdn6EkOpMnxF1eRfwqS1
5nb4cXulm4+TlQjqnHtByMpe6TRXbesz2lyfuly9jPmsWJis/5bJGSNUIybt05IAYygIxDWL9HCh
HAxCoURY0hQu95hgHpxqrgCuMn2TeAAohWNgqnHvZGrVsM6UWJsbomlTKCwZ8qKkHh7P6AAXLdKE
VbnLscfxgrvrJFni07RfvOxlPupvoy8wlr651R9Lp60hmD44vWrBZduAzhVNIWaPdssJoDLKcpHi
1L19sNuV15U4SnnKWiiqsEHyR/QENzwoKN6NKLwG94WPHnS7PBc/OwtgPtbf4ITafIOvZFNaVQmI
+JAdQh2PHx60QPCqgfPleNllbfwtqHu/TI29NMa2kUasAPoTSMPVgKyEk1u1MpVx2I9DHSIDFe36
X4hXnOVAxvJHz2jx8pEe7hWnt8G1B2LUEoAcGboMi0t157MK7Zu3d/UdVGimBbKRhAlSjIN4X/dI
tqWvt494M+BcCaDCMlUCGEUgQkDexs7M/apF0TS4wi7F0bstadsdrERREZkhdZpSo3PTNebHdmqt
onRzhA5KcYiH9KQvL3mvomHtbCw9I9HP2kUqNsvzLg37FAZjAVWNKVbCc2iIinN7fSwhVCCmhRlQ
C4m5V3i0/fBcZsLiPt6WwdpDuoJfl8DK5Eh5SIRty4Jx3zXRaagzN46RjZ16q5saq1LSQ1vDKlYC
YyOvPVM37B9d04tmPWtqBeoSZ2bylM+mgdFQ3en3SPObhUvSAooj3xOiae5nbZOYO8tMkIMRWibu
HzOe/b6mICEjzFMKsuJ/XtMwTDShrmCOw7ABPtpRqRt7KVlWcNvofkih1Cda2jYorurTm52tgboV
2OaeuEsia0Abg+ymbuaVmGRnthpue7oPyZROhXyehUWNSpgtCWY7m+mvDkAhC94VBlgVQLYBDqjX
3i3ByhftWZ0Gm2E/YXj7vbk0nU4ht6M6GzD+UXhYom9xGZn9nNhSGR54rrGrjOVuGKu9RnUroyvl
zaKVPZQr2aFz1Rv83q13InP2eNvkfayLcmqywKWSHOOiYiAzN7kQfcZGBxKOYAFnSpaypma2y/ur
faQc2ZRO3SKQcKW3dC+7r/cEUTg7kz4RzSNkA+k7e+D5U4czdTWubSSrzRyTSuQ7Yo4M8Rgp3znJ
HSYnl79UIJUCJLUtLk6LcUKGfWIdIeWv5k7pm66AwhalOr7IBkp/QiTJDoot4L4JDcRIPRdYCnC7
HqtYLgDLkIkgAuQHMpk6AUlL6/P5gCJ8hBhORayuFmDOkZdOtwCqGLlTpRmsbmmWQlC3bJrVPC15
6B2hBhKOmTv40xfSpKRd6ieCFowpIG/UzNt7xbAq1xrE6oD0OtF7Q8ABdWF+yUvOnMP7rHoY+G9S
WN7flvUJEZ/SBol6RfN1lPHaQqqyR9WbwFcv+BoQ6ve1Z1jVbIVIo5FJCTiR8gurdvEJ7+sq3OB5
MphB6FIppZCSFBiJZKWGz+9rf8Q1IIifPUgq97lVAL/e/BnvjVPr8m7mA/0HSDN4Fj1IJuiq71mZ
mk2zhikihaA6gNKB2oql6jG8W094ZzcY6Y21e2DSOyM6JdEptgcq9YtR16xrsf1s+DA5VJSliRXI
GA1oWHDXPAGl465xyqfS5jH2w1retSfqs4v+kEX5RJWD2y8qJGM7N3kSjvNzvJ/89mfqVU7+AHZh
W90tpwXoUvqh+CmZg8vtFeQymSnUq3+49SGU2+T5okCjPBIarZPc9ygcDKIp2IIfe9JbWAM4UvFw
vTD6tE/taD8eWN5zO6mzOmnK0KdzE4xBsmAnMN0no/1bH80EqLYggvMFT7AUay4wJDA5Kf4pSO8E
D+qD3FgL6zmxGRquPoTyALBjFTcbIwwMekir7qcS8Axjst03tBJBPmFlTSRgqI5DgEhocIGo90vz
J2THtbtrhsHs7kJcqtsmZdPSrwRSl7pptIGr0Lh27XQX0NNJppDYQMXbpdiVHOrqyGOVakuNhfH7
8KX83tjiXvylnEPVrE+pE9jVE9FpHVVZUPcUp+A8HztHdnsRibvhRfpb0/KbDmP1TdQVyyNxDvQa
V8zoGsA1aSaqY2bOvQXLyBhUYmkOdYfkQBXnkcMuT0Oxn4r7TGex97AkUM6vNYolGiqYQ7Qh2pzo
V/XC0BSGwaUdXdqAJozLoP2zppu1VN4lamDOWXEcxP45KfPcEkLVvq2djFXR/q6ZyyCbBKyqMfBS
AX3wV0IvfFvGdj71Qw0kyr6IHVckxgS/Rkj+ZEs5YApwwIAJCcxVbKTJYmjY7v1dSaQMSZCO/ylp
z9biVnbvKCgzwIVWDt4D89fBx/hhYgoesPTsyjPuc94sRlTjTP2BVYVmnSo5gbXBCZqxjVPcy3HK
TS1QzVyqbKHId9kAWMh9C155xnZvJoRWi6csTihPcdySzjJ+D2oMRDDyDtwEWCerdsRaGmVyRmNo
Oj4hHnT5slTRbipQPk3PXPTSzgehnBm6Sr77k59crYuyJmkyg2Vjwf1ol762YrV0OeSOrVyvGK93
hsmWyLpXR5ZxSS+iH4kktfR96+lgxDD27IkJ1t2jLIpUjuGUilhPI6umnIh2L8oMk8IwwJ9mU7so
VpsOjXBjgxxo1Cxfcx017lw3nFkOdrcVj3E+MhUwKrGYDCFayFyVky8K6UZS6tJRkXS5LWc7ufOh
CPRQaiLGc9priBLFln/UM+WERqyjMFzkrnOybtqXqj6Yo9Rfsrr+logho4rPWidlXMAWH3HKCPH1
OD8l+QRs9v6tmaS328tkqIdMGQ4+TQMpTGGadZkPbF0NMyucF8aZbSdwV3tJGYs26RZOamEsFBP1
+++yM++bHYGkjqzwG/gj/InAPOKq7VrfsCOMUtbI46LRngnGzdpWypqIXJE1GUk3jMI5SMpDq+fm
XCze7V1l2CyZMiIEsCVZepKwBhGfmWT9cSJthiLKe8LwPErLpU7T99syyd+8Ybhkyp4EKMWOA3lU
itzkJl1/4rMUiKRT6zZi/2pUOmONnwDqfj8k/3q60YUfQ63afmywlQkMWOEGCPoI4yyKLqSK9+9s
DF3q4cSl1mribuIoMbP6skxvQ/vNYHa2MPSDLunoeiQPYYhrN+/TE5e76WH8Wd41fuNMjgyY9tZW
v1TMoROWVCp2UTqliaISW8nFz7qROd3ktHLM2ELWq4SuaUdlzxfiCFcA1kS0UiGXgkJo7MU744Kc
8OL8zznhj5uvUPZl7JIg1UhAW8wYVtWMpyLnrKRpXm8rP8OMKZSB6dtmBL4F4p9uNp6nTjlr8ezf
FsF6wCqU6chjo0k1iaQNvrWZGXh1ZvKeOFvREf8lo+BXRmnB7l/DJwO72ih4g+U2bBnjSxg3nSZP
koolScUpwuuS+4Z5WmSjuQe9jr1Ijw4ToKNvr1tiKSdlWOIYLXFpgIc7svmugHUC7/O1e8Xyaz85
FjuDzEfZ6lG1K0fap4D5aJzY4Sz87wFocF5yQELVie1m/z+QDlBGSKHCm7RI5BSDTeTjQIRh53tk
FTr0EyzoCSsuISAWWHEBQ9Xooo+q6EspkicwIaSrr+QiuZV8MS6Y/QZDT+gKjHQhSyAV8SBrU7ct
JlZcHWiPXP9iyJfbJ8wyDPSQZqkCR5NriVNEXogHckr0CMZHzhoszpOeszvlK8ucs15rNM+SNKt6
UKO50x33y6u+l3ww691PF+MOV8YdfbSA3F4jaxPJ71fRdhMmQ1KSp7uY56BfRBZbA6Hmv7Sw9LyY
GNYYI8th7UarOiqPwiuaayQgdOeWfqwxSz8Bm5vVKvsJLJC6AipllwSuUJKeVMcNv3dU3YJDticz
9lo3dUInetM8uGSEUoElH8AwhcIf6yXM2lwq3OETtemlq2Ph29qMo8bKkpE1fcoSQpmhJg11oedg
hmYxRKdBeMwFmRGnbrcNfngrGllVq8CEiAkIkkOQ98LjYOenFvDRkas4w5tm5Ue9NAEu+MhqJNmu
D30IpiGvuCQz2oaEpU13Rx5p6aBYdQhu3p1QHKpscPQ5PDYTS18Zj3gaBcvokjAISFFRqS9zFtpp
o9rAigKZhZ3Ks5XLAAcvLuL4fvsyst5WGhXvxEYrdHmP5RLkxv4U7wHvg2ZQ1Z19Fh4vUYsbYTEN
baxO7RwVRo+LPwKqOcrlOzlSc7MG3UeVTrspQ1J2+rfmTaPMTdfpXYeBUrJA4LsPpnAgBGfAmTh0
dwOojll9ZcTN0asE1qAuamCp0GQ6JIhBw1omMxqy573kViiZhTvO6zyWrdk022s51CVsuSbLy+ja
iN3A8WegqIi9xv89EBskFgu0cfORsRZI+XeOE0cuzq8LQ5bNrq5NDcIJiS0fFf6H23q5GeKtpNG+
XTKSuZYIBwGBZGjus/f0ofoBCwAukMDPj/1RssDD4dfudBptwUG3la+wyhOMo6SbOrhU1FGzxYrJ
tIUE9kFwAPo5021sFsLXa6Xu4JxwfV3MOMoJnD/d62BHX0kIq97LP1rXuFQPSJo+Gz9u7/BWLLkW
Kv3phsU5DFQgiukuPOVeDEp7VAoHcOosw7blLNZyqPsnjnIoNqAUJk8dG88qwZonMKRpeKFK1viE
l1wamRrr6FjXg/b/8WAEU55Af/Q70qGXoLVAfiKPYgXdpOxubJaqUJ4/FsoGUDpQlWKB2y2f2/qZ
E0qzFN4K4zx2/hSzICZZ50d5+izAJKBAJjVr7lFdeKdUG0tMXm8ryeZk7fr0KCsjxYk2ZwtyfFls
xgv4BUL0++lfe8lUUlN95Lz0PbVVDTX6/yFKXAumrM08NEWArjhkGcof5dxZysRY2rZewkYDmh74
aDSERtIAqEMudYRoXAYGA8C9hIXN2L2t5yFQMf6SQWnFOERtlICkwA3mXRKjMWyxk8TML4Q/qWjM
zJwju+wRFOaYnWGVeVnCKQWZhrrqATADeJkcs5F8AJbJOjt1lZGb6VwdSiHaMZZLTMZn1/exXEpZ
OHlWQ1WEHct29XfBTp3S0neyraCZR/j5N3jWWUdI6cio5jEGMXEFBpe3mp1qgVoovNOAMhOYkwd8
XHDEsszZVsfC6kjpot3IDXqT5MTtFoPVZqnZqo4Rti7HHeSmNpv6pHMA1RmAFzQw6RKJI7ixwXT1
TgERWhflmKVJAawTHtrnCJwxxKiJx8pj4RMR5bwljPJKei1kbTZhpVVZmWXtGgooUOPvUvV8W20Y
p0hjMWgFlxkyh1NUAMMYz6dRfPt3AsgHrB6cGIeeGjXGri3JcVyekINl2KrNx8paKYitXknI0r7I
lQo+DtwP9/n3+qUrzfA62rCcmoZAr8c/hLvKGw+s8HbbC/x15STKwuicpk0yDwsjjLPVzKKZRUjs
y6znGOuMKFtiYAZHMBqcURRGP7W08uZeefl3p0QZD1luy6muYK4EuThGgvIeiWHLuL1X3JtbOk1Z
DJRyxkENsQ7ZG0HZpeyynYyhuxJT65pV7uZnAdkPQt5FUBBTt8MM0IgBp+EuAhJJ+Mia4WKYaLpc
1yUYQGlBwOIqmdulGP2TYqtF3iBY7tOFdYYsYVTyCtQ4ESCAsPZuQIjClVbfPlfGYSidcQqc24fJ
UEu6YidXqiLrM8bymxj9Q+9K9z1GGuvfySDeaHXpxrZUkogj9kn6yY8jJrxBEK1KjJVsZuRWd5su
y41giw2B70OcDHeejlztXDnIz8LeWOC300cN1Lvu7aUxTC89eFrXI89xZMg2Rte6rGaOKnWmIL6g
fMW4ESxJ5PerTQTsbMRV6AZETfqHHO/n6L3kvqMJlXFW/yWO/MtO0WW4UZqLKouxIoL/qXqzIx1B
9nviWgSRvNtZfWWPvvhwexvJbb5x2+k6HCbzp1ItcXSVwNlF8liNr2o+mFnyksJSDt1RFZ5vS7w2
Sd4SSRmYUeElqSAn1zrxg+qBgGNH8vSBXd+J94E7WeDguG/uMnSVEiZeVocG447TtTlZDoRq7mBQ
Umm2J/SP9tVDH8CtluU+RAcfY7VbSavV3aBLdAU3542Q4ZEVvqj74XF0EIKdJ395mKz0vrFiuzwS
kLbYDk5sAODNPsq1dPFP3VUmFXUmdAtDp5qdgDdldT90Voh6x5iBPSj/IX3HzMddYKmOdm7umBkY
8vdvnDVdxNM5QRyDDGdNnphAl/iiociyWPV9440+K8ZgeGC6ehdxQQ2CBCy2xAui7V+VgqG6LAHE
pK8sQTHWeR+rSJhLXX+ptckMhfT9tr4QF35rwyhjowyInDUJ6hLl6CrOH8eRdzX+mx5pNofaeK+z
rM6mQCCDghxBkwFIRbmIsJnHSCOz7sNrfpKtFByLBI6KVAdRJ7R4gFNLlvrlb9C5kr/8aakryVTM
OeFhEnNk6h2t80/15TcDt2qmPzrcipD51tu2Oyt51Onpcz0EHVGP2il9QttVuTDi8XPs4Ed3QEOT
N+8IMkN95mzlKzvtuR1arb6AOlw8iWpVLjjoz7l/+SbtDofBrfAmW9DXjMtpzyOwDUgRhCQM54OO
nIHdWZNjgTfQZUJHblqm1dfQASuaaUDqif0gHRHg9LSQG0XyrvFYbADbadGVJCpuHYKJz4BkRZJ3
ky06COTQYJwfMb+CnC+rOkGO8ZZaUe4l59q2SiQsS1PeuFixR3QTFiOrCHlbeUWazjoSoibOM6TM
G5u3RAuoNhgCwkuTcEp23xDx2LftwvXd+t+X9Qm/rVTTXilSCESiNbZ8/RAjLU86mvmL8UgoUove
LD3DAc/TycvOqYeXYiCY9U72AzN8Ut3IGc1FYpmPzeDor6MVecrBILuWzr0GYK/g24IcYr0vga5i
nEKPvApUV/eH1CyYwMqbhngllTJaua6U4SLDrSSCdOAXDTQMrDr2dnZ0JYMyT8GoKFzPwTwBMQwB
mQ7AA0+3ZxeJdI9HuPDP0fpJaRQkmv8xxYBF+tO9iFIv1Bx5eSW7bif/jMDXpZ9FNwSFfewqjDr9
5ljPWhpljJIY1K+KgpPLdsNOdXRPtNDftgfSATAlefs3am3isAcvGeYA/Mx/rjOK9SKXU+zsb5xS
gq+Q3snovahdGF7WOlm6QhmfPosaNRNgdGdwIHClGVnSm/j1XfEkZ/jZXf7G+m4bVhAP/bm+IZDm
aejwsjNi+dtUJEeYJLtSZH8ORysSx8TssjIwiz52p1xkdGKyDAUNEcUD7xyZYax3cCU3svpnEu1l
j5U/vkTWckRDzEG2w0vrLhhiIQjPpatY3YvqXs/6B3DoRpOFq83wvUBf+HNL0E4ZK31MCIAxTjMA
yuKuvRAK8FECBIBwF0LpCBe46NeYa4KJM5jun6EGV6VcxW6h1le6kkDpimV6FdrWLKqWxSS0HW5/
3OCrTVkJEYFaPCsyhIgeaU1JnepJ9bDvu2KX+sk5B3c21FwCalEVuuzp1NuuD2hM1C4P4X8Kgtkg
2VU52fr8mCTObU/EEkJZqSXtpzgSscYs+q4KhyV7TCLG5ArDqVyLgattbLgY2RFSHxaLQ7tIfhiB
bSMRTDljEcCwFkOborw3uHEG40EVnkIM4giI+5bXf7dhlAGKmqDo5wYhfZ6SPAjoIpxiUNxUE1lt
Q5uP+ZX6UYZn4vOeK6IrAhhJrabeiJ4+0WcNd7Nc4/UarM5HyJUkl0W4DtKBpaDLTvL1HXkt5Pe5
zSZGYTmMq3VZyTOSEvMHgKJxs4V/6zIhtvg4FsxqaMGosNwF1fgA5gpbmJMfaVLw5jguL2nDgmK+
phpvhGDX1qbVZ4hGFsS1evVbg63/QtjsqXe9o//KnfLX4vJOcY6s6F5GNJi4nFWjukNCQkyboTkc
Tyi/AEWgIy3m8osM+vB2d1Ke0enEuKCbkz4rz37tG1h9ZzCgCS8imFukL2D6ke551TRcAc4g3sPS
fk1c1Y6fIgP2H+gv0En9oMAkGXb65bbmb1ftPxSSHiSfZADSaTkUkkw5BZkpmCGw3E3+vT2qLuiV
nAllmubOeGLI3axAreRSNorv66oFWxaJpAIvx7zw4il7goTPbvVmKicVR4UTiqcJiYCzY3JPABaA
qeymmP1Gd6XNvHrEWNzSQcpgdXqUSSIp1MheedK/VzpeHe+j23wv0elBgMYyMFAHFh6SPmNPN1M5
qz2lzFglFbBYJDrl94ONhJ2LIXDpROYl4bU7kzUj9l+MjCwAwxkAfwDo+NOZCekU1Cra6NBzKQAl
qcYD1cCdih7+Jovxts58yKNeMhk/DLFA0pIkROGdadcj7q8Xk4SnuC8/SU/9eE7P32e3eigurFTZ
tif6EE89abKEG0VxhMpGs6srjwPwikNWw8B2x5DwIYQKEJpMyhIw2RLtUffca/Y1uNQnFRBFkx9b
tWRlv0Y7WszpBChAP7C0R/UQ2iwKZmk7FPv4Cup2VrWykMIESQc0uwYoyaQJrAVEUur0z7nXe7XX
HUpPtTWPTFZjqN/pXZWMapjdc2j3VnTpYK8AqMewnPTlAi0zyOd4XcDYvgG6euoqV3jxBWEodG7L
d54xIIBDZ0qzAG1yKT1+FqxGER9uXyv62H+L1FTAvMmaotMDYm2uguey1zowJX6VgL+rF+95xbi6
dFhAZBigtuTxgwcsNhUW6H0jTYPB8W6Vf43TwNSXymqG5z45R8E9ePfMaWDQtBErtLZSlEQ6x56P
U61oUYNRUsEDj7Gj8vf5CGTQrjJrgXFoWzu4Wh2dYNeWNA8qGbJILqAfeauclFPOG9btg6KV9rok
UdDABYfasEzDBQlAEY+WEWIINSJ46C6xHLPeD586TWkhlI3No0KY9YkIEbSTMKKPN8pdbpHuZiVw
UqNzlA5JH7kGeYh46IXIvr3GT429V/mGpBu6KCgEy5iyuTmi7iTrBMxqYCa5/jqKLbA+KrNpXriq
ddroWx1Mtix7t+XS8T7EgrdZkMCKjjo8yBj/FBv2hh4pqoYmxrnNzcgYrFHM/TqNnwdRVc1/LkxQ
BIOQW2KRdItt3fJqPPE9hAkgpZPi4U1Oe/Cc1fA0bc2iI9jQTh3kMooKRgJZEWkgx7ExZADzqoLb
poh/OBmVkBbScn58vL2sz4I0Xvw/zr5rR3KcafaJBEgU5W5lq6q9m5neG6HHyXuvpz/BXvzfqFhC
8cxisVcDdFZSyWQyGRkBBmpiqRZaKjwYvNb6tm4zDWquvWar9FDlsp2qgingPSMqgl+m0LGHygpX
fQxqrMhLXCx+vN6HK+b1dLxcEdE2uMxXhry1wu2CclFUCDBmaLVJ0g8pNED3aWbvYZ96WZS5oRyV
tlqPgEcniff3i7i1zAWimkRJU8zR4suNr2qHMflqpYJ+1O4SgirO0AF9lqEeeB7rSjs1dCiMxc/k
OwphE2qdzJIKYvwyWWEFN0bYv29vAAbtklbBdzIIwE/zQzyIoM6XR+W5BebmxgKT8GqmOqf+Is0V
QJXR7SAXhjN1ren2nfKrUZsF+jsiTsPLTHFuljuh+7Av2jqCY4ms+qDd9Yck9VKC+kzUGbjoj1II
gG7XkIv1qCokJZ4qxMJpxZOY9s166D66Z+N76ka/stvyo/iZqHb7T/kmusCJQoSLfzxUgeyKlAsc
bE9mPL/HZX0XFyLKNJEZLtjbqe/oPMNMV95b4Ki0cjvKX69vqOuBiPR+HiZWaq2RueB75YOa2kOr
vXXt387Ysw+lUTAFy0yq6OJlpEnVQVaXBX5Y92b0W21/RPnTdTcuLiOfNixT1XUmEH5xQplMsbKr
Ft3XXsiJ9VZC1/CkOzas9P+DS71A1HD2eIW8JCnnsUpWNGVv9Sdon4OAKPKSu9CvMcbpIuTfRA9M
F/dY3iR33zKSdO31dNbR1Blw/wGq+Cm8rW5DG2jch/hNsKDsNnVeIUKFSCWWpuAER/nG5Y8qH/Ju
minaYF/qY//QgIkkQU9ET2xiL7boBfJi6gzOQX9NU1XFhEI27J7HIYZptHaQqxmNCEi8B3kFIa0Z
ZNwzQAnJofAa57NTAz7KBzmxVW85mM8i1cOdvbD9DTwstivqsTAKi0ADJ8ST8zsoeN3rq3rRZmdu
4lQhGiopHZcY7nCR9CZrlrxRPgcJJDx1oETVa3zJ2FXvy9/aE8GIbxfbtHNCbwTyNzLt5Ov1H7Hn
5vY3sH/fnAw4r2tTtVriV+3vSa9OvS4Lbhc7ievMSy52JD3NyryRRj80ZS8Mf/T6exan/nU3REa4
kybBdMSsajACchDcAWcnmRSnX4Vtlf3lMhRV1lAggmH9fLnQ6Y5HI1OnzxZZdIMZJcr4qGwFt92E
oGGlvIskWfZcQ5XNkiYErC4kkooR1OKROkz+bFYvNCzvx9J8iTRV8BK1c1aTrRmWAjaBQKwIc155
P/kkGt2oKBF4rTPk1COV4L1gLz0TAzdcSFBA2PTi3lJlcVZE+UzQ16iPeF0KQs1hwocKcN/jW/5L
JHW+u4K4DLJ7EqUX7PR5VxazPMJe32gp9nLyQCt0WKWs8K5HIfv6XJokuHJShQGU6QXh4Nyh3KkG
A8oTivWlJNqIe4r8jxZZwTTXD4mZ+Y3cpTZu/X9/nSBIJhbrI6v4jGwFNh+vko14DVn4jxQ5GfxM
uY2W8pd0Dl+ve7i3lCau1AqqLUO5uI6RRWskjB8SvzY/qgJ9xPLLijnk60b2NpmJLgj43pEaFV6R
pV36MIwWfK9IPcXGK7Her//9nWoYcnB//j5XseltUVFQJ2JHjWVh90sbjH3k0sFyJ/AqS1Hv0oIK
EpTIJy5x9IM0S+swYOGmJBiifLwHF+nfN3IMYlr4NHBPVi6urzoJ9axs6sk3zaH4PmM/P2aZFZ86
iJ36mUkzt0sz8/b6au6FBMZ40fY1iKpQvh0g1Wo+VgqFeo4FJGqV2FS+HRNBz0FghK+wTGlBYm9k
sOHnMYgVc2lqPS2GQ3JHKBF8q716DrUOlFkp1IjxH3eZkKSkUxUMbPv9j+ILIxLq7pK39Cu1F1/C
Azz5LjpX2B/kE8fWIBeRxlC2pjQoxF+GKuiayVfCxZuKFf036um1IAHvpfqtNS4WEymmUCGWJ7/S
It0x6fKRd8OHPidvTT6J3uF2v9yfteQnAqKpnWVlxJcLo+6m6Kd/hjkKkiKMnOthKHCKb81m4VTQ
pjNHfya3ubw4i/ZoJYU7ie5Igk/FDwLMraayDtQIiXrVVtraTo27wjC9lT4topNyL2lsPhTlCsR6
ptQcV8QhKHW71kc73LBTGsWzYHeJ7LB/3xwftNPzvE61yTdo/kOvB8DLC1EjT2SDxcnGBgbW2xC4
L+LP+ehH0gTCOHT2BCfH7sfRkYbYxU/G1eHciKnGpJDyCOVZ/7yAeXaQMei1znY2nkYMVFyPuF2P
Nsa4VVuLGcPUEkGRXinQrYwi0Bxof4uSRlZVUfOpVDUYcTKfikLwbmkZKSc/MtX7WhoelqX7dt2P
nUWDCQqOZEPTFIUvHhqVVGijd5O/ZKemumdK0I3k0ElyVFGnaycZnJlim3gTBPEqq8XcxjigwslL
jY9FGm6j9PU/+KOjZQyNM3At823xGPLgS1IUE1AixXed6t8lTXU7OtZOFSrPOcGI43WDO4GAiMMg
BERq0M/lb8dzXPYUVALEL63ZTSlIkEXoX5EFbt2mUreKqMDAa7MSdzIaKKGIRjH3Ps3WCRYlm0/T
LLXRNytuNqrWvxTjej+mIZq2teZfXyyRHe6oI0mbhUaPe3VRRKUjFdXBtPSHodTertvZOQ/OPgp3
yAG5nYdhMqh+a8jTN2jW6w5B5efqDZ61EqWhgmY7+3vcEb61x1coHRYwIv06+YAw2rX2D94PnarH
IKvlpM18GxayM2mix9ndxTTYtRCpH2PZXBcoHxRtJCsStzR/TYkVxGnl1NF/iu+NFe5qmIVNoYzS
rPprG96Yc33o6l6wehfjVCzPQer6f55wmZvKTU6iXlXRz6q+TB4Qf6yHpnnraXIrt3kFjECISxat
HpfAszanFOxGqp/imwWZHH+VE8sDm7zoM+3GBvo7SA3Ql9R19kM2eyshzWDRQpn9vLLuY2K+6dbQ
2sPQ/tTy9o6oYK8rJUe2II97fRPsVbLoGvyxzCWOIZOrJQfD7Se4qABlExRI25sRk6G6zxAvyfdV
8GKy/yU3JrlEYrWFHk8J3oOYnmY9OqW/2tkvw9NfFpDwFGBXkFxZRBm8+yk3RrmsopJOKQmF0Uh7
tzrJqYo30iiCEnN3NQlRKVI99EJxzz//jq0ax+DptlS//9b9bo9dEHlREIJ9zmNDYQVYP44i0ce9
NEYI3iN1VTepzqOTy1kpm6GqVAxO/tMWbxMBT6T5lMmCr7YXoRszPAxZbYZwqiheF6CNeBdl6cka
ITmjPyT05ygbThymv/NQcq9H5wUAl236rVVuPZO2UrslwXp2HgM/lw+Vo0Aib8WDoYOAsdHCA9Ee
iFtzlwLacyPWUNirfba/gEttRVLHiTbjF2jV69LMzryungTanTirbqj1z3V/LwB2vL9ckgsJtEfk
Ctb+5bXuYxsoY8CpJ1+7a28YJBNDlDdSKbihiz4ul+diVA56E8NsegQr510SMP6K9CS6xF5oyH26
h3NNhrQsGgE86KJKwkGt+3z5BJrWx/A0PEmyvR4WjLIEVlC5CejJb7BNGB6oFOKB9nIA2ZjncoBU
rZ0U5pC/SReI1yWhPw1PSy0lopzKvhJ/0m/tsOXeZPPUWNO1KPDUqD8B6ubK0KVXPHKcMaGpOkYF
YhIXEjfXQ+eTsfvCqEEtiKsAe2Hw+Lo2r3N9xCutX+s/x1Q9AVporzU5pKtmV7PiQdrNTyaQimdQ
1zGf+1my5YLaofx9aEc71r/luuqomBU289qpx3dFPsRt85jIByW23BrI0hF3pTkO7cR6qLXIkcv3
dXrU8pcxzp28Mb+36Acr8fNUTHZciohldtOcqRHLsAgSHX9CVpoyGlKN/NOo46Eyu++qjCemrgvq
2fKuL+VumGxMcUfilEXdnKQRuCCRVx2QNJwSEHC3cRMJDO0V7WRjiDsIQzLrRdWGKGmW5NfUZbf6
uApM7D17o9n3Z924mKeMR1yd8WILovdg+cKexuhkE9WO3n7omEcEUWlmD9+N11L4BLnnHmoLXUNB
g+kn/pplrTOFUHcz+3QIb7OuuVMn0afaNUHZPR6vgbLBzyOjaW+oq5TPoOfPnBLCqYu0+tejQd1L
jhAsxysEAD/GRftSA0+hQeYSMmSZkR9keQA9qNYXxZORrJkPtqPq1qCSkmG8txmCgZr4KVNKQQuv
T2vlZK1coN8UYkyg12cM0RUhUMXLWnlakeiTPZplktjSQkvXNIpato04t4AabcpDm3SWgzHoFGQq
OvmWtNYzhs1MewqjFXD5osgVR0l6SJXJCT1OcjccaiMvjrIZ9c95SoE76w3lVpObCpOMUw/wyIIi
VhOknt2PYCgQlia6hYdKtp826S4nfaQXcaz6UQF8egQJKRDGX/8Ie1sS/Q3M0iG1EbSuz020lTmr
c4dvUKjmV6Mtb4tl+RZBxezvzVCgASz2UGIqn+9SG0/maTXDlmgqIhazPm3y2GSTC7CbwJvdsobN
ZkO7DOQIcOncnWZszSktcQ7SJzOAgr2nfY2eytDNHCTkB+uUHsyv0UNz6P3IL4NY8JC3970o1OxR
MlpUVviTYiIlcBEdTvthquwxesqGX9eXcfecpzok5E0Nr00y/7nGKUqULozpJ/a6foxSJwm/Mdnj
DvrncfTag6W99FjieTE+xJOXO9FCNYtSFOGadgkJXAGqrzoGl0r7Uwcu03n4PkPU77qT7BTgzlsY
MdDQQbQwkNn5N6zCOQ+HdkZBXIQOOCLdVq9xmr6srX64bmnfnT+WyLmlRitSkGzj6IvTAkjRJ6lX
7Xk6Xjeyk+XO3OEqzxI81v/W93OHDqzymrYPkvHUEYjYmKAsXlV3GgZB2blTW+PCgqYlVLGB5OCv
LvHQqZDpAHYuH7UDKV+q0nSs+ClCEWIYgq29E/RbW/z9JUn/D/4VR7k9KT9DTUQNIrLABUQcrW06
pRmF/mrhzgC9NkkucGIvEjYL9on52eQnY2TpscSClThSVPDnLaEtiwgQWUXAB7ZOAW0Bft0ihLAf
sTGiVVRJIRu74KkpTdERrV4LrTwZYeQajea1tXnfFMIX3V3PcHgBxmsAqs/DXRf0IMAdAfxhLrdo
yAcV1Mkn+fv1GN/1zECnHEMoKooFLu3KKTHyNVuoP5fZTZ+Xdqv8HpqP2HxZ4/pp7r5cN7fnEx77
AUrGUwPqBs5cV5dhnbOAoEv/hUzmrTEmztB8vW5lr+dAIaYI0DUsEcofv6tihQAVAC9Hg/E2BhuN
HIPRK3F6TH0XUKmtMYUtenTYu6jCKEV8KIBoAEN3HiRlizlLeWBGn5iSiupa33Qw1YaP8kNxTJ9T
QJbBgSMEte19wa1Ztgc3sdmtI7GKEEmXBuzVlZwsmzpDUOmOlTrUHT3FM7+XmLBvbPFo2M731IBG
QY2jWuhF8r1UMi5zoWgADRrUi+oPK3y0oBf7918TRnBuwk3K2oHnHs5VZkD7FEbiIznlPzOojWvP
xl12VBzd74PooRLED/uD3HY/M8iWfLOkYaMm1qRMmN+LvoSJZZsDapDwhzU+F6WIE0tki7sYQ0N+
VsGtqvtN8lUtdcyRuEv+vFbAEhWCGmvnPGNYRFwXcSFGt4ELUEJyYIgondFJ6dGH6w//zs6KkIg7
SR9wIby/aaZBscm5pA/svmFEBswkWu2SUXVW7W8ladE0OTPBHf9ql7GUDxOTE93LhZs/FhBJiE4W
dni+2tDM+3eCTrTHRa5xK7iquJ6kRqT5UwkuGYpRPf3ve4pnnnG7GYWTpK0yPKNB+gh4PkSei8de
yFezF3WKimuDAXgXnkDYv28iPFYrmoWWNuM21LrgDPC1uTnJ5Ztl3VqV/Pv6Bt4pCzGMgo6hivLz
8q20zfsafZJZ86tYCfBkNtl62KMtAhr2rq+D68Z2g3xjjP2YjWeJJkWkiHPMKps4LkFgNWUNGvho
pwOmFBUdGIjMe6jzOdfN7kbGxiy3oJirq7tJWTRfy7TZ1rPsscG57l43spPqzxaSy0t5O0tVqcuQ
sVHkx7Whb1AleJbbqLXrGdTFZpQ+QYy9FqSNPdfAeqMBwImj9ILrY53mZJ0w1+fj2f6jyAJVTQVF
yN4321jgC9HBUIAuK7PV16fKW0nqLYYFYa4ukJXfzYgZnOjNkn5cX8u9JxcNzgCtRAyMFPGtmGio
+0RucaqYd/Ux/gbalOVX5QDb02qgOMp+Nn5a+yEmRAUfcQ/JeWaYi9BiLEoTGFFoU2J2Pf4GTvIH
w2NSjSv46+tAqLSyV5icGeRis2xbtQgzHDEtJGB/1OAjh0jOXKNFYhdOPbmhHYKVurPJYTr8h1c8
DfWQiRYl1RVUmefbETuxT3ArRYHQQgdoilGG4KZmYoxGXWx5GWypZRo6IkLcfZ83dllQb9JAnMlp
1UVYZBpkzyVARzWo30ESA8qm5GfkKG/1G2ibxPpHe7lu6y93U5BiE2zlk6L7YwO6sxL95vZDDd+A
3xJURbu7cuMgF0VZnkQaeC016KMH2jR7Sjd413eIyBUubIAyIFHcYwkx/28v2IbAU4DZ+kVTU8GW
2Mtr20Xj8lrRZ71Z4YLih+iYhdbvZnmVyW26Qn49vo2ICLXxmU/4+g5PkoppKPonLvc8OKC2G8m9
2cHenXlirHTtDSuF8tN/KYW2hjjHxilV57RC9OsGRkv15UUy62/Xv9LeUIu2tcEVkMUC+BaUlfXP
dCJ97X5JTm9XR/NAbrIH0XPVbqb+s3KfXbzNtgKSOQ41OVzxKsZGhMyjFlD/P4EMtj7x1wogq1ID
30j3q4Q6MqBpklbdE1IIABQsgi/iAB1HzcKYLIQZuOQUo8yP8gV7iEqPg/4oTS9KfFuooBJZakF9
cNHfRBNYQVOMjd+jCroAgVe5ZVXTjCTMFHbG0SaQZMMdrQma+/5hvalviiNTFcFDXy578Sm9qwTO
XqRE9gvgrIGbGtLxRWspmwxtVC38AhM8dtK3Kcj98KcKxgdfdtU3+WC45W0LOS5Borq4jHN2+dMd
rLtDVqSY2NGfJg8sgkFcuSpIjZ0RqvKyLStOV3v9+/VtwafHT6N4cETfBFcQzPGeb3FtIjnGToCg
NaEFOFmxrYkYnEQWuASM1wljavUWxA7hQz7+mktBUST6+1z6JRgwsoYUL5R9FN9gLPojK4anv18k
0zSJhYOZIjA4E+s85ekqa7ofGTflNPhRLXopuqiy2HewUPyjD2NgYosnZqiGifZJRnQ/fBuBcv/C
4ArASN5Fd+woXj9QZT2Jru8XD3ycUZ6bIR6sNS8THMKTEz4tHmBReE9I3eQud1NX89AEP4Rfi4fE
bwR7bO+bsUuABkAoQf+bW9CZYKZxnBaG0/uRYHYy/nn9g30mvm3G+vRsY4A7UJTGrI0yxnJqtgyO
eGSR2mdUIvj/kGG4UHEMJ3yQgjlo76RH6ziL+Lc+W53XfgF33ExLCpYIgrXtPOmB3vfY1eETm0gC
6973KFhPK9YXNCt2Dui/DCpJYsdeDq07wUowT6/8Dv4kiqaoDhMJRwQbd6ReAza6EfyHC8inUz90
u7f5xnpm8kJSQOwWC6KeFI9Rd1nHRrb/tjHw+V0sitc4wJwuWSVq3CWGysSq5Gvp1HFtL3iNvO4x
f1j9a8IEOpcaaIbxlXRGIN2dL3C4VEpntSqPNqcwy/DOcqumggYL39bjbbE43xzzZj4VWcxsUQip
RLUTV0DaGb+uO3RxEeKtcDlaXue4aEZYUV8Gr7nPTvhsUC9j0zB+5kcueb5ukC9eYA8Pb0BrU6wh
9icXuqA9qCZrhb0hInZVfWjdaBe5V+VfImP0VPWe5iLw0s5Cbk3ymahLSrVre5hkscnas+sNi09o
S/hMnmZCDlIFJ9+ulyrRGaAIVy9+QHYsamMls6r7CiORUFN/6GtHlUDhmyV2FXoafUhC0Sjp3iGP
M0gHnBvMQjgyuKZfmWqdpekrTitQSy2rh7lcMLFBXtsdXIwblzrQ117e2KLb9L63f+yS80hdk3hA
bY2EmB7bYwmdPSWATvnhb7Hkn6GzcY+rFHszAzohwqJWzY90+QLuU8Hu3g2UjQFux2kFiPeKvpB9
TDTZupocjQz85PlfPnPzbnA7rqiiIe4SHW4opm1ANy8RKiPtOaKAX8pS2WM3JuvOP0gnZbRbIQEF
AvDinmQQWlwkO3Osj+K2fB6fMzd+it+iWHAc7B35YNdBHc9azqj5uPiTtbJeO7a3oSLrTX3/QQe8
dtT9KzDkbhXmT2BSOc7zdDPRNTDK5qmbiKdIBHuwbDrIULYYyw8L4oKB5sew0MP11LNTGLDdiPco
gve8i+p/7Sc8G0cI01phgzVPc/R63cDusm8McPGzdnLaauwA0rrTqCeOmh2X8fd1G3xDgEXP1gku
ejB/VlFjYH2kWLnroardF45W9bdm93Ld0GedxB3uZ5a42rruQCGvgfPEb/0B1yXJph4oUj3LS5z4
A1kNENcMAowiHe+LxgDvIVe/pYTmoUngoXxKDvUDI0xgbNjjXScoFPeugyiSMPyAclGRL8Z182bI
6lDGNmGikstd8gSqQfmoPdcQysb8A2qmEjUTucvfwFLnCdtjLF9dLDBGl7A/wc9z8aQ2jUs/zvh1
4DQ3A8aYzMQQxhP5hqUNQGYu2J67kbMxx5Wtqj5HfcW6Ymv7Ls+t3QDRAFK2alF8QeSILPHpZ9GU
vgK1Ekp/qG/lj/NL6WMkIrK1u/hL8ao66QnjHvJB1BjZ3X9/POSFSgGIk5eZPYQ2gIFSTQu6MPIp
RmcE/onscHlOXbQU4lXwbwa1xeguHi42D4WzPI7QlAHh9mn4KjpiL6BLn7ti4xt3xpbFZJJFwtdT
X3pigwP2U3YeOlU35H19gm5PZ9cH9YRdczCOyffrHu/U+Shi/hepvC65lOtAJeAX+mM+AvL3ioi2
JfmU4yE2BI8jzYWlzE6hfWaRS6VtUVb9wIpfVsoYR/AWntgQSHtgWPPobnZkP/diTwRBu2DG45eZ
S6+ZMtd5vGCZJ0d2lNv8oT8UR90n/x8IftGicvkV40hGGWLMwNdwXWWzcZYb1k0fVKtOXFxxEiey
QGbUaJIuyAS7heL2e3IpVk+1WqUK2ho0kH70ryzzLO/zqcJjfuW2zvJVf74eQHs7BmxxYM7AfD/G
4rgdg+o7zLsFO3NVY7tCDbzIN7MmCeq3vUYH2ZrhNokFDLbRs4zKpK3Kh/Rhrj5VGZnAu+bEXuiY
zlQJ0sHed9waZWl+c08rgYGpV8AzQAxJ74gyueMUPs9KaOc08ZMwO1SRLDC5ezZvbXLbowcwLSlY
xd1/S1+Le81fj7lvPoYH/TieotfqNb6pHrrvsuAzCu1y26Pu1TJM2FWKBCYaDkVkg4sa2nxqwGAg
gw8CkZv8FPkiFbaLBjvbl1uHuc0SqyBAMXq2L08zSpHSnw/oYAVSQMEcK2ok7GaBrTVuf0B43mzM
FdbiI+pnLzqRo4EeO6PgEiX2vbNya4o7ladw1MyGMXDhdfdp7G5UJZgG8xlPeZ1gd+zuQaB3CFBf
IKXkETwkLZtGAiulHykPtfE0js9KIYqPvZIGf/9/NjhvFENbe7NFXJp3GKF7ZZzG2r32hPEgRz+I
AbV73QuytcdVGoB/KgaEKP5tQCXQQ44841k+YmTH739Zj8KL1e7X+uMfX2FkSpRaTQN7mh3dx4/E
Y4WNfkx902VTNAlIFZ6so8jsbobZWOWyZ03zztRGdvxSryqVGzS9namAEPPqqVNQjCIy0f343xjk
8igFenDtUhgE84FTSS8qpmyqLqDLsaPPfe4R832a/ToTSSDuGlbBqMAm0sHXxuMBrDXUl6od8SR/
O3gMH2Xc519Wr3XEj8QsRfLV99YUl1GafqpIYy7g8w3zQz2ZCgY1jIaKdE5FZrhUgsnpHJCQWfbL
KPYU9WRZQjbdvaDEcQ3EN5r7eELjDqCoapN5kQf5MzdSZ0oOgC1Ty+sg09RjwNMMg6w5UGzIQJS9
9nLK1jR3Dqlg62kS8In4UgfsYQNh0b6YqW1Eomvv7gGwtcSdPDS1yrg30PzJvhhAibw1Abqhx/ie
+GDJkIRbbu+hDvOyfxaVCw8tL3qryLCoUDQkbjw6RuGML40Tu9StjqNylAlmlBjTv+j02Y2YjWUu
YrowjdOF3cqmPnET6VkuRO+g7C9chD4bGtKwx1GScfmkmaq8DAkYBhIlSLXVyebJT81/aJk+KZIo
PPeagxg8/p8xLpekJqnGbLKQMvvyJiyXxa5J+9AmYWsDgnOzgP82XGgQT/Tpes25045CrwUXe9YL
heCVzn1CKKctTTikbHo0x63sJ8hVMdQJxZoR8oPj501CJrba41bjKV/ED+iXH/LcPvchxyFtIFm7
gn++G1w1/FoWItq2nfPv3AR33mbgBpcXTAfhutLeAswUhJOj3asBKvsD2H7DZ1ET4fIoYgYNVPCy
DOIsHjsOEvTSnLUcGz56LvT3UundKMv/WQEjTOLofYU63PWveJnczg1yHtKylJJoteBhDq6aRUZZ
lOMt2y4phOf6DKiY6/Z27hDnBrmSol+qalzMEDI69jfFz5V76yZ1CyhCVMc1P+SaXQc/f163ufOe
t7UJYPD5FcIYm4aOMSJ1acFMlxXvSzvYNIsCuaN2bQRx/q3r77TIdGVMBwy4EFr9jdY9K0Z/ikAP
o1kT9ODnh7FID6wtruaGk2e5E1HrRcnn9zYUyWbsx/b/xYHFt3rnaQIfdyQBQdCHP3ADuo0n9fv1
VdkpBrAqOM4sHUAJPKZwKR/A5kZaOqzK5GB+75UJDanBcls/Ja4orMluXG9scbkiLesmIxq+uqEl
sZtGRRsGsiQvQRm2Q3VqErUtnGzprOxogRb0FA6TlmDUcSyg3UGGB62Wl/twkubTSsJutgc8wz9k
Jal+90MmPZaFnkMeUjPM0tbGMq1t1Zqa1MkR2SWGnJEMldAKbUnpS8tOwa3qz1MafsVLZP/t+rJe
Htnnq8plpT4fSpIwT2kyezROvDaLHR2EdNfN7K8oII+AxxEVc6pcVRJXEUC/DfgfOjnAG6OdAh83
IwGPWXHfQjNMXcPTGK9firbE3FN7SMzZzrWPdTIgGvFryU/yKh+0+R+rnO+7sXqUlhw9Szx15+/Q
jbcOodx8pOr4zAQy7ZGIyF/3o2/z+9kO2FzrQXQvmw1eUfx5wVOvpHqm3jhS+DqoN114goIL+hir
v0T/NKqAd3Z3b20sc3GvY4KcxuWADDQXmN3r64pNvxOgfq9/op02EEJhY4gLer0wVjleFtDjdKMX
U/k+laTcppEeUL16naX4pbPyg9m8Z9ndWpfvYd4+UMlNilUQLCKPuZi0zLqphgQ/JKGvQ5x5miF5
130lu+cIygCIX4L+8wJArRhjWaZ4vULPNtPt4QPjOc7w2/oJlZdX1R681S0gSaw/1oWdxZgGjRyo
KyHtv0JgSaiJu+evBVpcAwPw8uUwzWBM9SzJRPVHsEEucXsk0w+Bv+zIOKvxFEyZghZNpRB7waMw
d4zNGF8YUjxDo/ip7sO79jamTvXMhLEW8LgONrLOR/8Fc3rdQ+mg8/jxt5/00z7j9DQxAnYBa5Ix
Cy51cWWgPC+/jv1y0KguAEhcrCJngisNSKHrlWb0hg8O/SDNIjusRMfcRdSAthidEgyvIzSUS853
Q60h1dMakNV4WWYoXGql05mTk0uSYDNepGVmCZTC7M6h45We+15qneRJ2jSQ08ySoxLKt10RnrS4
9a/Hxa5DjPEU89WyYfFos0yKpmIeEBb4IbZR14GuH8Hv5Mbml+uGdj6OCcS5bgJ6wVp3nD+dVuUr
sbI4WIdGt1MSB8Oqih7sBUZ4VGMS5VkmkzRGvqI3rQINXXUVYbxZ7uE20taRz3Nicw7M2gh6I8Ct
ArWKIcqT/QYPSOqAD6Sz9YEadh9mAsDKnlcY0THQnSAAqfKwyQ4MgMlcwqLRmXfTmt4NjSAb7vm0
tcCiZOOTajRlG4KQNtChD1qlkd1CozSqbmM586RFUHDsGoMOCUjxGVc87w54VOMxNfs4GJX+d6Zl
j0OKFJT3xltZh7h3ElHdSHa+GPgDQMqgsEYkjyieY6uRyBDGweSwXjE46KFrDjBccyxPkSu9Xg/0
nY2L7w9mLWCadFAzc5fprK30HIzZcRCt1fQQZQNOz6Upbhdwawroby8PbFxmMbiLgMMyYhaTs7Va
Ocj8aykOGB+SepMsgDGZbs6Q5g/xQa7d/JeoMt77eluTbLE3oVLFLaN+apOAjOvPNuvuwqa/DRX6
YJgSZjeU6u+XExA+DKmBggKfjy8b16itBqXNJR8dBZcsedBUb2ZL/zo74f6KgGRqTzug8yIx1zy1
rCywosbNx1tsYudvw4JZ0DULFGgWw4Cdr1ub1JlhSGEWlJ3mWjJ1Uku5STDH+h/MGBTtUkQ8JAy5
NCuTqZGzvM+C1NBtxrLbLY9rvfjXrbC/cp4D4cwfKwZ3P52zOgWCWMuCXhueRiW86fKqQVKfj2Go
vUdjJduLIr1mnSL/B/9wUuEkYbT0F3JTRtvTbJSxjGNc2kQpv+sLSPiSRtQrYhmP93Bjh/cQTPeq
0eUm1vF2cdAtGhon+5DRQqXvzbcq95vX+KDfpP+IFKtFdrkwSds5hQREkgcxSfsfuhnSe3B7y8e2
LRY3BjGne/1LXrY3MPuJsQMwVUEKDWN3nMEmjywtbsY4kIPFqRmtGlNrvRvxoA5CBZCbWce/buFw
JrkUMpVrpHXNgFN6WQKqRPd0bXHlQ1IGVd919y6PTniHohoTtdh3F9jvFCRC+QTKuCCnnXqUQQiB
e7UkKqIuUz5OZzD8K2yYBIQu3BoWuAsZObruQUkxeGPU7iC9GYku+FQ7VkByYeFMAWkacj3LzJvM
m3ZLoc9mnQRgWSldIP3GYJqgW1emf6uLp8ORrSWukO7yJUQ1MCeBoSZPZj/Ymv4kpcpTEguIVXY+
z5khLlula9IOWawlgaKntiVn9gLE1fUIuISPnTvDY9LHCfoRK9MqIHFd+dNYQ/lTzirbyEs0q+hr
ZihP2B0fK0EzqZUP183v7Oeth/z2ssLRyteoTwKzAtfFODhZlR0kDXxmpaCsElnidtUK4P08Jk0S
dKXiZfXwI9XxdBwypXt0Va57xQKAy45nXnG9nARndQNxiyRQey3IWsMFTeoEtTzjPSlwN1KG3IGQ
mKANInKQBdMm/ptGYYD+LgnWMXY72ZNmsFzS17ASFMMi59g+3Nj5f6RdaY/ctrL9RQJE7fqqpdU9
+4zHnhl/ERzb0S5Ru6hf/w59EVvD1mvezA0QBEgCV5MqFotVdc6ZSj110wROadRD4U3L/L0Z1JNC
F5BQafqdqznfda3793nVuzP3q16xsVo2Gt57Lk73OqG3RIwR5SQgJazqaR5rx7MaR4a4lBw+TYgn
cakD/NZA4ILZag2iZ3JsoPh52VHOs8X3q+J7vVnVsCwGrSzsZd8nIyggOsj60uq2bDHoa5LmBxI+
yXmXeYkQUpaUJVB1gcVCA+NE42K2KOmdn2jqJh5kav83nxS1teqEUaAVCQJYfT/b2XWKUi+t2D1b
flzeyN2PBb5l1HBUPCjFN4wDZtcc/zqLhiSrg0Iv/xq05u2yjd0LBvBbcJEB6Hn2mugdyGkw0iiH
us6uhqW6rRO39SqXSCLVrlNs7AiRainxoLUQ+yO76CPkktnRWUgHfvHF8nrThQC1IyN02fWKjUkh
YDluTVNTy5RDR+MBdaHq6KT9W4emFeiWZbyqO9kxuAs4gNUE4gOsa++dHoPtWaouoM5vFuT31uB8
H3vzblxBwmPn1WtaNSlIMADwn2Twx90vCK480D+Cogo1h/eWHU1xQeBowR1B+jMxAg6BsHVkOl67
vrixIhxqxx57kMqVeVSy0vUSJXvKm1VSy5OtRNjDJO0JtUbYoBgQ1PX6YGlpUM+yNH831v9eCoC4
7zcsXpKYjMaSR9pXi/orSHDrIPs6FwHtgYicDyuQchW4/1YLcLV/jV9BZgKTqIFAswJoGcEpc0Dh
lyotoAaYsE9lurymTSO5qPe2Eaw/um7izY53gpCZ5mptZGk5Qqipqk56Q0OlBm1Z2pwuR449j9ia
EU40ONEyFQUKBF1i3uua+cDiRJIq7p1gUJ38Em4EKaRYP7R6RasMhgCYMzNAA+S1rYGlnLNr6pif
P7AaFIq4DBRwuKJqF+nAM61NrXLQcoCz2HU3v33AAOi5gMrCkwtKG++9bupKx80cJ49sWj24ehXS
QY3+NxP8i20uXqer5hWCWXihE+tTwzD4szCJb+1+9M0quO9tTKD9RvIkJ3mEcsz3stU/syb5wPWK
VsXvjeJOsTGh61m81umYR4s+g5jFbZ/cTD+26/JjooMRSLaMHwYxq91aE6JnWa5z31hxHrF0GFJf
dwvzR9+Nym1bkOY4oq+BqeHUUCqPkFl/Ay9aEujgOgzzpf+BEVEQxjDN/aY1cFPfYVb8uY2b9aB1
pL3qzD69NfVaDaEbot7FQE3lwdAqGNrLpuVhcXL0ZazWmk+14abXbGbuQVEW0KTM5Gacl/hrA6zb
oWIjfTHKAsw0imOFid3kV2s269/0ceh8zGIk4FUaVtt3xpp1wKylH7nctpskBH/mdKxq1DWPurzT
fCfWkxu7MKABgSdH7LHcna5qZ4DWJ5tH8thNKzle/kznMy48bEJLyMS4CajZxaJn0jJSJKWdR6Y3
hxBd9AZsVdgGmDWGBp4/XycyuYS9W0IHJwmUfm3ewBYuo6lJtN6aMn6Y/k5yBND6wVqjVbXDAdJM
sy5Z4e7B+mNOTCqn3GYTaaw8ShiS1nL4MVbL6+VN5L/4zNVdND55vRM3j+Dq2ZA3eTMqOQrHfEqI
s85hkk7a1+R/jGgGlVtcPpjz53LJ78/vvDJ08w2YcdPYh97TzdC0o++k1lUDaI43tJp/eV179x1E
K4HpA/cVGNSEdYFlrGWKAt8g7RINA/kEjtbHZSyjy2Z2fXBrh3vMJjDVUz8tjgo7M/A+XPDWRr4Q
coqXJph+Zveyucrz8UM4/dag4IIGIY2TGy6cnqBygS30zUMdgJ+/PhoYNU4e0t5D36YI2FGmfX4+
5P/etiMkSay3Uj12TL7YBRyaZdAiqihhFxK/85y/zG95WN8mve/QUDbpvHcU0Hl0UZoEIdgZY4hd
JHXiQOcq6mfric1q46EEIBtv3nUa1AZR0EbefMaX6WLmQdebBMX/6m0pIbfyWlSfLzuMzISQIBF3
jPVRwUHoXZCXOY+Oy+dyqeTtuxenOMHFPwsR8wpjTaFuDSv6WkTAZN1PnXEDNhHwiIDcVa2OViZT
mNxbGC5odDZ4z+HsXdqOKqVJSototF6toT/qLhKzfz0OAgfcGuFesjltatL0Tds0WJORYvYHqjFU
1mbaczQbkrNgnsNiIIj83sSSj1M+okcT4f+5i/vspTZMSdDgf4QYDLcmhJixmqjxGIybqNdbTWO+
nq2ha94qxXE2ZAQ/u8ZAH4MhAhfvXjHAE2NgzNB5/jcur2qRDJ6lmHOQVxi8KOb7unVkicGZ1jmv
GttwPwR8iJ6j//l+C/GyGOia45bk43njk3Vl+PY1uW46nx7ItRsWN5ifqV4JsB/4V0XQobZAAxnm
81dF9WybNz9DyBmzzHANO8PP6IAUrGMPQPIZaIXP+F0PSRrYkdt55bHDjMs6e/2VfaKPcgrevdfK
di8Ed7KA5EuzpsOAYgYqvyLz8XzBal+7aThcjiw7PeD32y64VZ4BSzzxTD/P5ySYXSUypwbN7UXT
vTYBgj4129d8QtOxnB5I2xcB1FXCapyBZ3aVZ0WdPuLnmw8gXFUIsLbSQRwPFbjaM6q/MnSvHPXA
jG8D6QPJ6iUbLU586Og8AzSJ1RuRc1Xm3vQJI01X5h1HiBsvw1cg07z/Ame0lz9tvq84BGIQLZ4t
bnb5XipefLtoHn3jsEkbfD8sqEtvohG/IAe//Fr+lEqT8fvigpP/QkdsIuLQLfi/87aInNgNkZCj
0J9+o0V5Kosm8Yyc+bFWnGqq+QwS8lqV3JsQ5bi893uhH4y/yIcxPgcBdKG24NR5m1oV4llnf64g
RWk7n2j77X+zIdybw6wMo7vABh2aABAICy2cHqf4spXd4G9BcImX7Dil6vvIZY6KRtjUIzK7xiP0
lgov7mLJrMauo25s8N+w+WLLnDDTxahwpEPW0weFfDhaDj1opClBtQa+yMtLkpkTgvEwtinpFiwp
YaGugBIKlJsjVAsI+0CFHxOUwABA2A30WsJp10uiZXPjFFEFoabS6cK0HbwqwZgNuM3dTKbguLuu
P+ZE7p561TuUADCooWfsm1qNIS7u2lNii/jpJCtryYwJHm4usY3c18awgemESJ8yXQnxcDkm08/L
X2vXASE3xsV++YCkcF2Y40KR3qRlNNrW0Z5Wf8hlMiAyE8I1gWi1dk2Cjau66Top4sBxO0lA2Es/
bTApYqaLqC4RB7tQM6OaCw6NyK1t963HfJSPckF60MB9cj1NXXcTz+wn3rYyapLdSLQxzL/j9mxp
HTBSFpydNPes0RDvqDcuzfHyR9pdngM1BqBWHczxCN7g1qzB/IRSRIpS3bmkeyyzEQy91+3SM7+z
x+uafOQ5C/kbvCSB+8erVjhcSHtds6IwibPnr4P7Nur2fZKtUjZ/HuHE+wQTQ3wsHzoxZzSUCdMK
ZxwxVqMBpzuchvt5BDMfFyqAYOkrbXxZ7Xs3beG8mzpnVrfOFLG0DGWWYarLaDCe9FfDJ5DXyz7X
10nmOU6UP/03MqnnXxAUbRijxugu2F3OCNbZQh23sTFc45YOssIV1RVl1h4MoAhQJv27IdlLaaSy
3hM/vO/39r1V/qs23jnbLNfcDFadkV1nBnRL+7V4zTT7rsfTCXzEtmzA5vysv7couA0xMsr0ssIQ
Uevc2kt6C2qH8PJhkJgQpyrUcrJZD0hRNK35Uzo2P3JFVnU7P9XvViGetyXXuqUlWEVh5VeW1Xrl
UoSGvUpKRhKn+PWs2XyeiToFFKDweYA48tz4r3YGLX372Vx6lFefqkJWytnfOROVBgjXmIgk790h
U/PVjd0Z7IvM9uoRl2X5fPnb7Mx08Z37Y0KIh5YSz+U0qGVk3icadLuyq+7oPsU35HEIQaTbnOqQ
HScp28b5dQmzkAnjsoeWBim/9ytTWc8wNhfDrDcFhp/65KV6nKMirCIj0F456UblHmQPPolVsVpK
x8VadZCmRmOpfmsM62aulBSDqHZIElpLnGV3a0FEQ3QASRFAxDXaiZGbMU0wTWSCNm8IKPjtUgeU
7WQKhtD8uwGZZRnlMiWDvUVC6Qg9ZQxO41EvOk25stnsES2BmvDqbPLzBcOBGkKlTB3qnFgIF/fW
lOA8ymzkcVEP2M/WTO/sfkiv7HZobjoyVTd0jrO7TEnNAAMyz2s5kWPVseSY6Gv1bDmp+VKOJs39
hBfG83q2n9eigOQYlEZPatOk98tkx5JWsWxvhOSJsCrv1bksI6aClotU90ljh9lEP821Kfn8eyEJ
gxEu1CLRuIMC9nsP1+t6UZwMnyGfXOYVg3U0Gq3wtEkGxdoLElBkMQFOssANLQaJoquchc0N0BKx
+0Y1ULpZEDWVhInzS59PRv4xInzpfIWyX+ZYyi+S8iUL5uXIx8eHMHkADECzr2pfNuW0uy4HxQH0
HsC4J8b0CuiJpMUsRrTaR4jv+UlmylbFn4TidattTPD/vonncZKrRQ56oagPl4AErT+9JLdDqERd
pDxoEt/jIe2SMb7FG2MztQqr0rAetthXjBpe36hBNiLBGJBaQIY2BukC0yVuuJM84ctt1si3eWN2
sYsW5PxFFTlfkyfDr4P803DUwYJF/AUMOAy04R/wFVRGVQKFIszjiy+UpNWmWqFl9Su2r0Hv64M3
HScfRKJB+2l+SaPLBveSJqg7oqSMnhse5cLGJnWbGApHNrRddhyNPigMyGiNqqdUSBDnVvI6P0d3
Iupt7Qk7SvQybp0OcX3+JdXF9QegVIoiUn4l3cs9D8VwATAbUNY8b2DSqqFVp8IWi5YDb791f2EE
Ffy61cENZB66d+K2xoTjMLMJtP09jFH7aKQAKg3Swi9/+IiHYGtC+FZrHjNAH4osKlu8/dFzvmag
/fGYCzbBRLX8pC2/uUmHOlRSAcK2hnnamb6Sti+tA/+hgHmCV7VOi4Ao1WfomB/GenkhuetNSiIp
V5zzhvAP7SJ4w6/4k1EI4cWgN5CIrarI/USfU7/xrTc9Gm86D+VQFIMve/Hu5m+MCam/OZo95FSW
JNJJbPsGwyBR0j5ftrGbkmxXJKRdLhDilJASo4GjB87vcDlOtpeg+OllmHKOdOR6ZnyckitZMN/p
gm73EunJ+zBEFWcwpwJBAfRDYf0DgNkDis4UZc/6qYEkLHqCl9e6d9UjufzV38UkpHj/2p3mjLqT
ohPZDMHYNYAsVg5E2hjmV8s+/PfG8NbXQUoNn8GY1vvVFUvravmIMcXEpv48WI1XQ6MVYekwDZ2s
rqXvBYWNNVfYS9IpqELmGN+GPqdhegOrrSOwLVaoLlP9ZCMeHgtMc/hKMaHJ26iz3zoD4D1rY0er
k/2NsdDUK+x8frDjEgzzfa2AeH21xuNK9SnUGBs+9ZoNgpe4IB5YMTvfmIb6oUjWObScDGwFKVbV
GS3k26aa5sG0xPWL2xqQApp0iqGHcZXMdO08vWzgulA65NgJwxSOR0sKC7jQOY1qxTgNaR/EunKn
Fs733i4eqqW7yWxN1uzdcSFgXbFQ8H0iAouqoQkCwKiDXCNaM+e2SEF208Z+MdfBlOqfLzvQzunH
yANwgKqGMQtgnt87UMf6vk1GguQAoo8Fa1F9lTDW7izG5Cgo3rLE3SwOkhlaNq4E9A2RgtHZqTWe
9Uo91eltQdMPRLKtJb7WTcaBiaBu7o0Z9yO4KfXu4Lgykfndh8fWhPDGKVrKjKnE8Opoei0Ff01x
bCPrQe+AmfDQuFb8LmxPegem4SJQZg/1ZkvGibcbTLc/QsiJacpGtJr1LJqKQ33SwvVIrzt6lb/w
tg753D+kIbhVHEmo2U3otmaFWwli3rFJHMQaHkkx0+QnxZ3tY6vje1BwHuYjDaZMkrvuXoVbo8Lx
c0lWa7mGqU3VGgfftjtoKI/WZ+jvHNdMewWm6rZSSahY0x3+eVzcfPa0VNYu5J9VzB62v0IIs/WA
OhLG27HjpAnUFJr15uQRJgMO7hzGzVEBCP29A7eonsZ2jR2eHLygi94jsyq5nSRf8YwdYEkbjOG1
wE0pR1SE+2MNwkPgBiNlCjToHL41QR3JdFVk6xLyO3e0rGQp8BGTzD7l7fAFJCUS/PnuoQBu3wBg
W9c5W/r7vWt0OldWbwPFAXE8Lo+09NcuUn8GbtgKBDanGRRDDzS4HD535o5wL/wxK1Z2aihg67GO
gKBG8W3/ZXmuHtNAOzU30xXo85DWQDc4UALZYdxzSDw78OxGeQ6jhkLYTldMD7gDMIOWbt3k5A4c
P5+sRXL17RvBrA6gFuC/FQezyWTo6G3CSEqfVyscEM80mbDArj8COv3biOAbg5v3Zesq//luA6St
es8EY/vkFTco7IP1LAnkFIA7gDt8NoxLQr4LQASQNb33FqcH049jwyqlZVg1g/7QOMOTmqxHhQ3e
wsYbN4VwHTNtM+jdYf7IzoLiBKSUuBjPRhtH0CLWFFicyGgTz8q+2MpLrMsUFHeep5DsxbAYcNYo
oYiJKGaQXJCM6GlktvldV3wt1dWnI9hgO/CpSNl9dx5Y76wJgVpFH8iaIXKLaU31C9fTMCCGCRWt
/4KE+hfqSwjHsIW2DB75FvhHuONuLvq1pCPTMUgWtX87kRssSPwQwr4Q3TO+6t+nGxJAKSU0v2o/
ur/N3rNvhyooInY/BkpUhrO88rC/1X9+kHAjm1lvgjATi+fBxz0OoFdfTokbKmH64tw7eLe1SjBF
2UGmZrRrGG90zGwBdXs22qaWSqe52gCYy5geShSqMvo2ZTinuCxRmfAk0W4nl3uXDAspQOeYq9Fx
VA2ap/O10+bAG+Iuaf7O2QLZgaHDOLfTdYd66aAzhSDtd1Rtr9HVXfzUrUYAI2o7nLWb1DY9d5wK
SQa49/sIVwyG30MuWgyLs9KPCXPA2zJzcr9EVTtQZ/fPqZ5+J2NnfWQ7tuaEhBMS3JpeJUieAcEM
Vg3aTV5xpUBrom+8LrSQBHY+hprmo+xVu3Oh2hg3RIcQfCH48EL4ilEC01bbACA+tsHen9nZKXUt
O7r8ufetQG0YMQrET+J8XjxlU7Uu8Gqtzr2GllEp5YHde12BP0hzABYHa4yImHGTXHE7UmH4uqLM
W8Y+8dfanlGGaE+xah8Xs7Wu6TRKru2dmw2PKzx40NOFuqwYGlWrLlvHnTGCrRsHvdW8tbZQsfty
ef92rYAzDxEK4i0YzX8fpjpdyUc9RphaCQmGAQQN1tOU/LxsZCcCYNRERwjgBMQo1b03kg312LEW
SynS4XGKQWobe52uBu5SenX112Vj5/SkeCKC1wKTBVgVaEKEyNsgc2Rgv8HGFYfyRA70Qb/pbysf
kKfc71/VV3ALPDaf2LH2ZbRWe7u5NS3E2DFba6Z0Ux6tBsbHphRqR278WGWyGLKXkaBnBvwWsGjI
esS0B/Rcs5N0eh4pupsvfgwk4XWfrEPkTs4cOINCQFPqlgEwA9lRq5MlypsM0nXpCgj0xFS/tobx
WM8rlWQNe9Ft+8OEVCkHt2NNoU8cNZSemuWRoc+WziWogiSQpj2f2hoSsktTi5ep0/GVIZZ3VWWJ
16zEL4fSyycw4eqyVgE/B8J1jg0HsBkOzLl9hXMyM4XG5gyAI0bfftjz2kSkt8oblHlY5SWlVV/X
rQb4AjOMa2It0+GyU++tFsBAG7P74JdCT/r9CUKIyXPXxGq1tvEL2vmqASWWXrlf6y8NGyShZ++h
AmAQ3gzI3/mYr7C5EzTWBrMH09OYApexBgqmX/0sNIwA7FxjUMWeHpZFgCq1bORiz3+2lnm836RN
jokjpDjwn7ahP22I8fpEz56IgvcYWK0kD81dY8iuwdgChPEZl9pkjU4/Kvioc6z685rd5OOB9JnX
jbIC016NwIYms4kBP83CWLwQAgc9H+KSgM1Ki+iJHqqo8PvAjcDVEsiZrnfXhe460OeqikMieEvi
xrWS9EYexdnL6h6NDMMRYPWN16fLXrl3M4Lp5rcd/js2H8vs9QGpHS7fGScHGorLPSaWR2+pjLe8
Xe+WcWVer2RFeNnsXpQF+BU4CWIb57LrRKnRGlfhnSuoYmuzAtg9A/+0bN5IZkZwxTUuqVGlQOi5
a+svcTL71myCQtCS+fz+cdssSPheqTMYztTAOWZfN0LVDnrmccG/9FCDfOyxMCCyoh7TnzLDshUK
36+pYryXWzQHMbvjWeYnq2sDVriSFFRmRXB9pLoWURR8LnX5qi6QJx2IVy8fSTcxMwOiAMyTOGda
vG4xMkVn+FoJXVDrLL5ZtSMp9O26O7g/Ef4hUwolvvfuTondTnrJ3R2NcOg+znHsr6jlIW0KymUA
pEpWutnduo1F4TYlugZKpBJI2qSYrp3ReDXN+keq0uPlA8U9WbzcOKnpPwsTwn1W1WO+TuDBdeP7
0fkSk7/+tz9fOElWTjoV1JucyOHYtMw3WR5ctrB7P25WIJygEVBdIGiRD01Lixo35nrAGBHTU589
u/0Y/ntjYCY0+Iw7ELRiLAfvlkarDCPoirp4k1V7ZfI1H2d/XUGDn8q46PeC+dYa98pNkO3MVHeK
IkfxSWlB8pz4w/KjnD5rVS5Z1l7vngtM/l6XkOOQYp0nrYa3lfbCwlKbv0yFcVuY/Z0xJ0+q3q8e
CDSPS413awswqOdMUs6PPY/f/AYRI6kuGWF0gStiatHL7ce8/xKbkt71nrNsbQjnuDAzRSvbDOVl
vemwnJF5pU2nME4qxy+7FgIU1b8frcagwp+9dYSTbJdGTBYMvUXQ8Vx8m+pQROzd18JRZIzM+6tD
K5Bghg1kFcJRoLlDWMzrPBnRv1cDnvl5j7Zjpi5RBfVOv57b6PJ52PfQPxaFa6QeMSnYqsB9jp35
Snrk4O161at3k5I+Xba06x0YqtMJnPR8nEsf065SU0xIuNQFWnicr4cVMLSRTJKzsLskTKcB0g1a
8LP5qtkga6InQIBSV6Pg8bHGg4VpuKZM7uiEUH95WbufbGNNcI5qZbFp0gIIIAVZh6eqg+HlRVuH
+ppCBQx6ZE8tLbu3y1Z3c1KoRWsoxDhoGost3MlUtGJg2E0as0dzna/d1Loep/Gop3Ewa8ld0dHI
iMcKg3nVZ4zrhYzGMsrc3U+6+RGC8yiOm640YXk0VNNDZrFPtNSflX75fnmxu1sMxV40rNHnxWd9
H0Wp0tqspXYakdSE7IN+7zqpEoxu+9iv2leiDR95W+D8/TYo3HlzvPZDl+BtkdfL1ViQK6K3Pkjj
/yoTzJd8ZHGWBlEHcLuesdP0dZJlpgJ6D7NL7mrH+EKp86p0he2tE3tLdCrxnN1vhtHkf+yJ/mqv
eCsT1HMa1T06Q/E8NON9bFeny8v61Q8T8xJA1mEGI0bn4FuzzIoimwDbAI395ERGNSnPGV2WwKli
lNJT0h96syABG7TZ9Vm9VCdSA+C2jn11WtsmDRJ3rl6VurUOWT0lEcgxXY9MJfg5ESODkZnDUYtr
02OJOoU9jZvHtKL1baNoM9h/zQn1WNvowVrfY0bVLi1EUzJr9ePlhe7lX4BzupyUbAcBqNeOgvE8
G4RhigL0/7M1yySkZRaEL2bD8/sabNsoj1Lrq2PVi7dqRlFLHHG3LuWCJQl/oWJ6hmJjRa7Xeedg
tAdFvjAZbvgzBlyUha/Zn1lQ/UCTg0o7jTwxOfMT3K6crmsPMEX7PgVjTBkp9fiwWN8LbfaI8Wga
12XVoYZPPDMxHi5/s12bGL1FgweMEmeQosIxy7Zq8c202D2lmnnn1HFgziMu2sRj6dPsLN9mRwZH
3/2Of6yK000jtjxh8VpGVfxpzFTgLGT9k72z/UvE+z/rcoXkaMa7emATLLAYujfrcNWtxTc4viRn
2IvHWzOCQzJUmJK0XMoosZqoaduQgMtzUdg18FMnZVg+UOnZmhPC/1hkbk4SjuSwjtSAYjvq6dr8
2sheOru7h0iFfjdOwNlUpJEPObSjtDJa+8cFLLwKvUP4+MhiNkbEFwEzVRegGCALlOwN8/VvytAn
YRVXQWIUueRI72VCGDL/vSJ+DjbPD0efTEY77FwH2KvTrMfFMiK1sF6sUib4uuvcnGFY15DhnXXG
NL0zMkbyKmLMeXGX7AcrZBUrmQn+3zerAeMVJSqtIAA1QqqMFh5tf1yOCzsMM46Nxu/vVXAX2Zgg
LVCPCsNMOX3FEyZJwJOfPU7e/Ia6EUa+QsxAHp1rueDprutx3RkXo9DnkxBjvzhpCXbOaCgV81Qa
DcWMt10Hmgyytps3AkqhgkMOoeisszdUA56kKfyvPLmNp30rwZ8DCMKzCw3pz4pUQ2p/Yb/NiRTi
HcNfIItVDmpTvhBmBKtSHNz2Q6H1z6psIfBRWmjaqOhl1Bjdp8JK7vO1k4wZ/kLznV1UGxtC1Ktr
fUjdDDs3BMWKCbUuDVG65GqueNLctmmgfo89QJ/u3sDAcCuX45JtpRAG3Qxv/NjJqkgxlYOBWzLH
A76yZXfI7ilzCbq5IE1BpUw4Aq1S59ns1EkUgwk1TMjUhJoiecTvLgVaPyp/nuFvYSmz2UyDvk5A
NbYkMrrxr2oarzTav0iO844dB3gxUHy5ro6CM7/INsd5TJWsq4sEnOSvzAc/GwlqsKStxq2TB3x2
azx1ke5+kYIb+Byd4CrolKKayVUOePP5vV2lazrTGJokIlPeHiBxiKZzF1aAAtTd/PeYTY8k1cCq
iNa9IYUx8z/8zDgK7Og/Q19SFwfVFr3v0lklJdhAphs+KNOFGKH0hkjeq9iLJg7UVf+xJU6nDUvZ
NBSqZlGTn+JojHgsUUt/RKYN0fQ0lO7szo0Gg6DWUbG76OQJXxRcpc6CRh8HNvVfEoxD9A+96/Ov
CtCFN07I3qIRwlUYDImkcG3ulmc7ayFl1DA1zQlF339WjbWFanDcowtmP796qg+NbyZe5qO37yl/
yy3u+i/OIZrFOI+YxXhvsAGob8WYO4J18q1RWOA2Ol4zqaQbuwdhALoerE9oUqqAGYmb6pQtXUas
q++89cCzfvdpuuquh1A7LLfsWvYVd0IMBO8BeeegAu1MzqTTi5o04HCO6vIbJVcr2k6XD/6+AbQ+
MeemQZJTOH9LoWcUQPYqsgpwH6VXlipTMtn3/F9NLK5nggH+958G4gS0XgoATozIYh4kqNEU1D7p
V6Y/fU4CWUFid0EuwUAOqAmgGyZ8IV1PB0gooo48kCe1bLxelYaNXefemBASU2NI5rqpoN8AIS/o
lmLsvPDB5XfT3+g+nzD9QM8H4zgmpldARQCYtnDPANbB0AnkTuDE4PL2muwDKek7C0J1ai1MIxsh
5hjpyr29POmZLL3ePZ64JOHDKBADFPjeB5SinLV5AYyqpLemeVRQ48+YZCZDZoN7xuYKc7u+QRUP
rrxWGIVLrxzns1SB4hfiVAxsIE4HnYdmQCpEDGzuOrtOlWHImILeP9AxMPBdyf269wtcktbNwsf+
Q97szq/zRx3K42budR/ZTdAAA9utgtn0jNK0wy2jZgQOiD48chstKsz1fk0VSR7Hj4q4VhhBFOdD
bGdz3EmqMmcdcHCLuGRzsEAus/byan5T1VE/0nSZ7+Olzk6XI9JujAU8BRkVz77PHpfl0FnGOGN1
6uMQdM+W3/9MgwZjb6fxmbNzVbK69G6E2loUDrQd10tSKTUffO5OIMFq/MrXnt2oOXSGV93LKAik
KxQior4kbVFhUgkSOlOghiXQqigdcTiuejNEoJZ4vryleyfjz/rOgHddy+wpsSAWYdl3TL3XVtNT
ZMNvkk00xVmtzDBbmsXYRO2R+c6V5U9xoPgkcqPuqpMzwuzFeV4Lw73FZTnF8bcW9FQgpYWXOMNN
b7uB7qbh5V3bYSjkslh/TAhRcSjLDIBzsKHPfuPpaLRW3hflAAVQzYcuZn5AUfVTNV9PoXFQj4Xq
oQz2tyz2/z++8udHCPeZaU2MmQ1kTLIvC1gy+ihr4Sv9q/m4hOA4O6oyWIpsY4XD0HRG0ZFuwsbW
icdFa21XSovBH4BiZNnurHAAXKeZuzae/4NfIgHxip8oHRy0QxkqgQzywn/wmTE0CPn0PURNxdSQ
tERvxlHF9TkDD1I5KLNf2RijjY0vSluGdS7TFNn/ZvBMXNY27msxqSKrToEfwhaWJ2DfvaoA3bWX
HjjZnxo0xFNyTwYd3rfJOwgYFsKJELOsugKFBViJEFOu0mctJMfJM0MTSu6YQfUVaZq1VwJ3DIBd
wTWlccyI4Jd1RtIqTgBeMiJX983RN1rg0LLQCXrI+3hqF3RLoB1lL4vdQ2mi9MNfqmANFddZapip
zyjWyamUOZ03CxWvPlQ/uxsDVFQqWEJ9el16egeGQV//AuwfPjULLseGvUOCxxyIo/FahjqfsPrC
MjuHcmSxg1lplsLkIHlq7MXsrQXhGOZGWdFxStB80jMgcABB9Tst/6mmzucPLAUfEJP6KEaeEwzh
RTXMMfA3YE/yqPE2ZD8vG9i9GUwDVTQepzFGJyR/46D07TDUmDDLF91vk+RxmJpD2Rzj5EknE/NV
kx6MSvccAwy3q4ITY8nATbvbCW/F0CV0UaGp+D45HJa+B7a+LSMU4BvPYflwmKk6hw0xG0natOsb
f0yJzYtyzWpFpSCYMbMycKvqAcMJ/74r44ALCk1DG+P6htjSHseK9pTx/khB6x8kjjNvGhTMzxnt
dHAhUhJN8VT6CwALz1Zuf+SDAuwD3j7M0luGePf2sQHutwKPbfVKwwnUWgQ3nr+woH1Dfi9JCPf2
k6MeoJmHabSzlBvtyMaedIzvzet95xrHeVyPlz2Uf3zxhtha4L9g83JQaDGDiwoPrPzUncaoisaD
fTVEo8TM7kHgJCWcUQJ9QzFFWmOo8SYtYlcfAkTvlwFEKelRj+ab8gpfa/7A2x70B3gIo4KATFp4
24PGozOrpMI1hOprPtZXqAZ95NuAfZxjwGyAyoVj5ZR2oyktehnxAA0L7RqNaP/yt9k7uDiu/1j4
BR/cfBt7Leq2JliEm5mfl1ZPT1mWQxss76rgsqW9587WkrBd87SQYcKIQcTIc1GWfqEBOZ52fl98
y3XZcNauU2+WJZTIaZbnlcGHs4xSfW1WGpEhZ5Lvv4eI5aHu994JgVefVGuyHdRCjKg7tVetD00k
GmKSwLlnASiI/fEa2lKYn4ghfi75bru7CRwcji1872w+qygVC5cKHo+rysDekuShTekDJYafjPXL
AOnmy19vryGF2/iPQTFbn2MNvX84CqM+xCLWG+A5Wx86s4Wv37ZmqHxl93bEJ4zzRmZ772u6qAa4
6BWBmUKMx7PJQBJR40HHqewQEjmIAF0HGzkt2J05zJF6ziL5vHsnA+SbNlfW/T/SvmzJbVyJ8osY
ARJcX0lKVFWpNrvKZfuF4a24gxu4fv0c+M5tSxBHGPeNaL+0I5wCkEwkMk+eg/EfuXoNDAJQHzpU
FRcPhUjaf67c5b02HcU4t9g3KThCShl3N0YldPdiJKRu895pXCSzpLo1EsOnUDgadbx/sp3iBIXP
X7Ekd8DWFpzBLYWl/1BxZbumfPYCvgMD0K6obzIVPcwWIB1L80BBiPI/iNOkLM4eXWscxkUQ0pCg
eVr39cMUjXdOEPOIfwIO7JAsmFS/vswNX/Ew2WIAw23g/pWNApxcgRMQl8CwGmHKof46f7puYePT
O7MgpY7pOs6sZ06GFt+e47Jc7W/LjHQY00OjqSKq3uLhgDWhoGKhTwWdnfPLMzc1AA5mWOs+253f
PvQfnM9gGAvd0Pqqf6XPazDc1KNvhID2v4LD8vpat9C8HkbHLSHwA1yYfMnltTMtmbhTzSiO1pAe
3BvTxzvrqH57bHxwgskR3SJkkKj/SZddprUaCg4Q6sOVu4uH3WjMQa3kjNy0gok3sZdQvZez5Qkk
V7HLMIdpWvzVBM7aW8qXRSOKaumlGwL1iTlPjFViuu7C97lpD8XQNUjK0+IQa1WI+09xNhvFUthA
6RCzVegvXIxzeV2d52YO5WaPGRCqGp7cxrwljfGhIPRrn8zHwgVhS+OUfqcZe9T8bjwTFfWxHAPM
Lj/ErHjJqw5RlEzET+dln1C8EiDZ43Mn+etM5vy3StdHhRIZiSGxCOp4i/lu3n4kE1e9DC5jKYwA
hQoMHKL2xcSSPpkDnBgMRhiFgSxPq7lOXfi0cDEVb9Ka3iVtRQFtrNPdDOiQn8d2ASm2xHoq194I
l65wHywIqPsMPT9cKaA3f9A1oAC12Ct27YKxR7dvbb+ySr4X5NoPPV/cW2tg3mFxbeMAUFv1Rhp3
CpzBsG54mVSfphma2pQ241sBdIXP+g7Ur8m8IxyVrfHdQhko0ay33ExTv8Nl/tTWNlqyMZieZrtf
w3lcnagyaHmfMyhFdKsK6r3pqqDVEoLZouQgJWZliXHOZCYpZN3Y1w4j5dqamApf3bYhQCXo5aNQ
JH3b1kASaKxhfjxtKQj271LHUVxv2xYg+I2jhwDChWTMzNBgH8ABkdkV2Jec+iHOp7fr0XDLBhwI
o35CkfWCB5R0pErcBTtkroDETOkAT64xuXHdypYXA0iNtx/6UeA0kPbKW41qylbgcNEXCI35hhMS
NvrBY9+u27mMhFBFRdQQ7Ra0A+R4q8euVrQDGBXs1vo8jj2wls3PptMU1+XWpglJAhvIBwAL5VpO
6rGCJoaHo5/iu7TiYGxScc5urQT8c6gXYaYK0+dSogFKzwxSrpjbaZv2MLH0yJJ93KvYqMS+n+dP
8FDUN1BhgXg9Ppfzm9jKBkhTpQ5uDhuKuOvYNiEGFW8bnh+KIc1CQDdNH9gc6G+nhSJL3FghOkTA
AoqhMWj6SD6Rdk5XtS0Ex5yc+GhlB6ne79qSKz6iTTMoq4qpD8sGffT5EpfKaYc0QZMBxUHfBNHX
lNRA9rxcd7yNYioafMioxQAGKg4Xd7BZgUhohF4KD/X99IFBMuKDEzgR2zX3PfOTvarP//+wCCp9
TGIAsiHHHzxrLDZksFhBUhI63iC409doqLMvC7EPaxx/aDkER4Zunxjxs0fQBjZIvTf0Obq+9s0d
Ruj4vz9Erl6lZOg1p2VFlGZQZYTElRFYLP+YU2jaXre0EUZEAvyPJcldl8KadM2EDEPm1HcQnUU5
N03uu5Y8DSP5/r/ZMs79BsljvkwGHmhD/auoIG+SBcYMveOaK569v+sR0keIcrAgvsU9f8mxVybm
ROkAPSnDAg1D7j3S2f2qry73DTf+wA1MuoB5L7T7+JFZ8a/ryxSZ/TXjItSdFEuqyrWLqkOjbwBj
GS9f17UIPeh4VcVrl4LeqFQtd9NbTlYr/v7EYOJyXtQWZqKW7EYzi++Vd9/Hw4/rq1IZEY50agRT
3k274PBskBBQowjd7mXQsvC6lY1r4OzgpBjdr13TWhZ0qCxkAEbyo+GKe2b7Gz/ZLOld1rRaqSU6
LHQhBBnpnoaN64MNHvxIkb6r432qFERUOYQUls0JjSK4RBE5THvMG9Bjdit71OdhN+nzbk6mqGr/
vqGA4PnPMjGaf35ceKrlxdrCJ3QOfvdYi/D1KVCR18/qopDaNlOx6g2ClAOC3KBMgUKecGr/i0Mg
ZTtfB7hN9IlDPDdy14oHiQGdnTkzXq4bUTgFGhTnVoakd01mwim0JIQ8unlLQ8hz5aETFF6UgLqS
BarS3EapDLxMuNVAeYGSGegazm1ySIGZawHlnXFP92v6AEcEqeoeqmh4OVv6vZn57b5sj/8fbUOx
HDlCYY7EsFFuQUtWzuWteiGdxScIMkEWx29J83PkMXRxtNjxixRPDTwmj8Xi3qOnke2tKXt00/SY
evUDRHVvru/9lhcZIKlAFwXp5cVsS49/eRkm3LmWnUMlAcOjhQptvXXHnZiQb1MnBh2G08FEztLD
kH9yc9CojB6awCpU2qYlKDE4aMcA/CaXICnXZ28UZJIApgWjjVKP3QXLDB6OWek/4ma+OMQTW1JA
Zr1OOREqBpbe7nGYH4mQLNT1neN1Uc+6W07J3hjsL7FRupBTTBX065sHd2JfCtXLmOEl4EHg06E2
5Mr4k979i4wdL6g/2ynH6kajjmbg4Iryrc0/xdp9Myg6vKpVSLGZdUmhgUgJUDLS/USXg3xq3VX/
F3n5yTpk2HHSLLGZrVhHG7/FYHpb5nxXjoogplgJlTK5pKxWWpswAimZoLNcv7cVe7WVApwuQ4rF
PNZMoGAQJSsTMgJLHRhgISpUkl1ix6/4tQzuW8s5BpmvkFxNS1SdKgZT+ZNltLfIHb8DSBJQVn0l
pNX31yORanlig08ynMKoW0yCIypW/T5dzaBw75H0+P/GCApDxAYHGvCD50ZyPXXSKiFYXfkwuZ/q
9Bg7X66b2Ohw4mYBf9x/bUgLaYpudMkKPmTAP0Dldsxu7bA+gv8M+lwBXqCKK3o76P0xJ11kFEWy
ploMZIYG6AY40W71dniqSf4A4RiVAMr2If0xJkW9luUlb4n4lNb7ZHAjiN74VaZi+tsoaJ9voRTc
dHMe01LTgb8qH1a2B2teQPPnLmnDJCP7rHxvwPvhpe0+h+TK9eNTrVAKerhabLPPZ7ihtXfnEcDV
m8xb/40bgmkVaYeFKW65FtKwzra5CRepR+BjR++9pOnnse//us2CbQRbIsotmNLGqZ17u9ODRyuZ
YGbJpkO62tFk/4sk1MQCMLmCcVxQx55bSPuVFrmGLKox9dBh7p3eq9Qytw4EYneAWaCATi4yFKL3
bdzo4EMrhvKeDFPI4OIxn8Pr5y5cSo57J2bkLMUaJroaCRTbOyu/r6FawJpPtTXvbMf2E3q4bkyx
Jnny1nOnCf0irMmtitDOn8Zk9odKhX3YevicLkm6MGxjWMxhRS2M2eYHZyBBV1mvGiuOrlfdk3jM
g3pSXVJb0ejUpuQQADaVbUKnPJoNEI4aul/irTouqIkXiji7deGeWpLCLMutdOlq1BOzdYlKWt2x
RY+uH5NqA8UxnlxJ8eBU3MxhAvP0LGhoNocJSsJ3oEBJgzYtyaNLNSR3g/3jumHV2qQwS0nbD20G
Rona7r+saZejr5GrgpBsRNDGYCwJ/4G7GEq+0lGh0WG0WQ9Urev1qLb1nm/kk6rA9TvvOf2ufltx
QIgjmhZAS0pW6qZ12hiaFKAjwORek3jzR3sd2vvYiYtj5VR0N+u9hsvRXCcKvKRrHKHbpoUdWi83
aNxBvgNN29t+XYfva524txUzwcBtEQ04/MXOIC+ize4+q6flG+10duwrc/YnO4P7MTdpfPCuDj9W
bvTAd9TIMAM7NrzdUHC0vAu8r6ZyUDZkxfP+2qIl3wRbJbEGnQvNrpo+z23nvrTULu77uUyOJE6Q
VOVzfEDE0cIyI3Ht1+n+ugtd3KHyxkvOu/B67gwHfTZymx3Kx+6wG3d0R+5CVd1W/uSFIZT60KcF
IxsYZqQTTpM86accQGYvXT5bLC0Dwq0vk2k8mLGp3NoNr7UNSCfhUsPD/UJVq4o1r+A5et3/wd3N
xk5MKlj36YcOBIvZx0EP4t31rbyY5cUKYc4TMjqAmVwMgTR1nPYuZPyi2nMY/NUGlKwCLKLjurZb
9LK/SybDuFv0ln/tvXIK0MOrwDvSFhiPYS0/zs1MonQtQPaXd+SnY612qBN00Yk98RAL/ZTydFQk
GZs75djASFIPYzoXCMW066mTYKcW+w6NCb+gKgUelQUpTK0jh8aolYMYA4n6NH5c279VD/y98ydr
kBLBqjBBu6xZKOYy9xZKLX5h2E+moVrIhgvjPSBg46AiAJ+C5MKGDcpXxuDCerPwYCD1y+IOd5RM
x6ydXq9709amgcoSqpQU3nSBNU7zZKC9g3IkmZOdNSNvqpkZh9eNyNmM2DcMmaGR51JMnMkJ5jBn
RdkVGThINRrV/CdmpXyqTbuhtIKGKEFEIpOQ4t2ZOSlpTrPcbmMrFayW3ZHfCCk442na2/vxXi2I
uHVYGKVEJogAIOQ1zm9lahW00+oEwXUsd7xfbjT9c+F9tArVTNTWSQGujTlKSDxfor4WmrRjYWNV
zIbMynLbZKvimEQMlvcNE4EAlIHXGQFNWsowl2a5xnYSDVl/A/bCCNLp+3pZ/zKPgTeIWrQLfJcY
1Ze7u2Mx8NYwSqgquaHOP+feVwTYaNbWY1+aSC0UsJqLuYj/2PtNzY1Zk4vWYeNCx0nLq/R3bdVN
gmr2gVdxArJfvwF5nh7Mg3eja4pVbmymUB4DQE/8uaAFhfLJihiNC8+DYG9jV/4S3zr5r+sfllwe
EUs7MWJJhX0Nrcmx5igV68lIH8SEd+mbVV4mkOzTXGCzdW1P1/l74zX9ty5xkw/X7W/4JOyj8YtP
28KoshQQx8wGb6KJoyxs/jrk3iGJ85frJrb2EfxKNt5zAp4nj9p6zHWnysA+Li4GkprXjDxQrfvr
ywlDIwQQIDAfgDhNLr+3udmlXYa0MJlNEmhzR/2lzRXPrMvDEuwsECQApz/FK1vaLIcxb9BEtaLW
SGB4b5x+19Hx1Mch0EBsmQ32LlGRlV8eEGwC30QF4lwHm855dCo1XntTKtqPHCq39k2effzb4zk3
IH7AyaPEtmZbg9AeZlU80FdD6muOgYIy9d11M6p1CC85MdMZ2tyboDiKMj42vjdaePHU6dt1I+IA
zuPf+VqkBIJ2NncAzy+iONY/1ZQeQQS57xzyK6k6SCiz+u+9zkUrAu8eADQsoHnPF8Xdzp4Iw5yP
WU3v7tAkvp5ThY2L+h8woGdGpANaGkjzVQyzL2Pcvul9/+Kx6lCW7gcDs9m+G+OeIqQKkgZT+Z6O
bHFcBoChivVvuVl+/xDbElp3rok/Uvln6k13NqcJEzL51Pn9xCqfz0CsXT/Dy3CB5Z5YMc73dNFW
u+5cyNoTs10hs1jOPtQsPnqOioxIZUg6vEYjQzuvXYkpiGWna+lz58xf7Hy2FAva8PyzBUnnV9bE
1luQ8IPzlwe5+YiavMLCZQaDLXNAdgjcB8gA5CCORyCfRzJgy8oGM92lPvu8dd8H4n3htvfh+vls
LgfRHE9w/PCLRmcKorAJnSIwxOtGiObtL6Na3q+b2F7PHxPSZ1xrU+ckDoo+ut5bh7lkOwzP5sB0
TneLm7bB/2ZNiuop8dol4yiekZh/J+m7gSZq5/Uoe8eKc9r0uJOtk9Lacfa8cczAE7V2dpCyJw1j
91qtghKqDkjcYieRNuZ65dQpoITJxBEI+Y8KY4qKlWwEWjGoiSsJ0qGgKpVs4EKfIM3iYs90OwR/
y67mj8T9DvzxbZOrEL6XQf3UllxJbYZ0ILEGWxjHDRfb8wtPxXF5Abj/Hdr+rEcuoDaG162ASaNa
qxXm7biYU8gLiqKtAS1WLUZJFYr263GeDbxC+hUcCnYHuatKz/c1psWOcZLOd7aZFbegG4NAX253
ewM9yD2Px8eMZypRj80zPvm9xvkZa14DiBBBQU/T0yXQNSdwU+XU+uZn6AK6C0ojAPRldC3jsbdA
GQbcCaTNDn099L7NtSIoZ0Ahk3xRARG37FG4k5gHoCAAk1IEjdIYepggEfeW0XqmC3Dpy6i5R2so
9T1fF4wfX//yt77HU4NSnEnBdd3yvodnkXrnFTlQqoWv1/lftoCEc52akQKMbjra4OUgUfGmJyP+
2vH9nKjelnJpWbYhhRYLCVw2t8D1ZtQNF7cPBoBuG/2tLNLbin6yZ5Ua7ebeieEQDMajOiqnPvaK
ulnMEWVaAJb5/Kt09btcV06BCUeWMjqkvn/MSJdn5wJimHltHg2x+d3ojfvCLqEMQsiXbqxf3cT4
uLjkkFRt6C7VO9Vi6O+uCvGGrY8NJJa/VcIwZCTnPUbczLi/oUEw1y6yfd5bH7mTxW/XnXHL+02Q
bKG6gsfFBS1VBjqpgjlgsx5Tbee4Vdiz41RoN62leE5vLefUkLSlKV7TeY1uTeS6zS0C35Oz5q/X
17KZs6IPgBel46DIKW9ZvnqmQOYDzQLCMCClQ489rex29LL9AgoBw4HkhWk9JjZ7bIie+3xyf1z/
CRurRAcR3BQAwwJCbUirtGidrYZQEa56+4bG2d2kq765jU/gzIT4+5OLFsI1uZETmDAb53XowFA0
vWQa9FD+t5VIUcpBsvCf5u5k0Zu5jIMyoZ/+3gRKhya47XBiGP2SVtJjwsQrHKh4kI6F1lgXX3K9
dBSAkw0Px2geBuzBTehA0kiKg1YyubysEW7NYhUkealx6JrVCNrC7XZlUq4Kexsx8cyeFBMxz9O2
elsgJqb50dUcwMTWWgvsyn1YRc0dpbhPa6mq7m+kRoK/Al+xYLLGjp7vpe4lk165oCeGqMxNbbDW
nzrvBoQQUHJunGAh3sfrh7e1rXiDgi6EoDR/Ma03Z21mo9qIEDkh+x/X4k4X3OR5DUjDYCti4ZbP
nxqTEo8aM1arUQAcSvPuYdX0aE3pfa9NijVtdJvQnz9ZFD3fxSyb1mWxEXOZ+bNltyQ2g3qYdlMW
o3I6hO58N3TpDc3skGs0vL6hW2sEayfKqGLs+AJPySwjy0YGUE8cNy8W7lFqpQ+N2SvMbEUoC7Ud
lKwEU73sKKRlrYZ6GQr3Yx2QJExA0nF9IVsWbHigYHMSWn/Sg71YNMstMgrU8EBeY5v9KiAgqrCx
5X0o7RkCewJ2MZkJaGXApo/VglW4H8vxc9HahyrudglV1kHEkUupANbwjyV5lJlNi0MquraYSnV+
OHt6h4QKFJxH0EoA0uvkvvfz+vZtLg1ldPTLxFtHniqOMckwLFXM0BhwA43dxA0QV9WTU79et7Pl
bzbmGiyATDEuJV+W1FpN0scGoJeCx5+DDn4M2vjmupGtsHRqRPpwjSSeCCZCRe1yPOgNaBjyg+MO
vrPwSC/n3XVrqiVJn69V5F3c9vC8DAw5D26yGp+zEUUqKzfJh39jCvNsYvBbv5AhJSwb8njAZ5Q1
QN4bbw0E+VwAj69b2fyU0F77v1bkOj3XykkbMScBgaPcX/rHjiqQT1uXlX1iQPpW075qjVhEgwpN
lTmfX3qr/K4NbTA207622zdAZ/fX13Th30L903TRxIFON3qV4hBP8pfaHDEEYpI6sofmqV/mqOz0
B0w17+CP79dNXfiDZEr8lBNTi5mvTgs2O8yYtRFrD1ViRXaiSGy31oMtBAQeqReaX3JRQl9AErag
UAoqUf2h1IGU9llJu5AbyQIydZqo2sniXzwLSVgWuHpcD2P6eCH8vsVOlkVGA1j3DHkTF5/uPNLx
AZoOYiqoj/sHz1pLf0C//k7LcvTHptHeX9/WjRULVKhtuqCKAWBC+sxSyltbn1D4o32Kwh8kFaPW
IObOIYO3L7izBP/CHigkEQ4tvFTkR18NFmDMbBg11DLyIJ6fx6IIe/errfoYNtxFBz38P3bE13iy
r6weinIZ4zoa0N0Oy4LxYEzWeQfVWRXc9SIuCvApnuc4RjG6L3Md9HMLBQ5nqiNjbNPAmocorepD
U7edD02Jj0XMFFnpRSSRDEqBODdAQuboqKL3nIF6E7rGDyhw1Aormzt4sizJMxhLpxTlO4y9QO8K
ymSW5ecJJBjS0VGhazc+AvDGCT5sZDOX+qQ0q9vGmsoaeQzxgsSlgbuYr9jF10IvPngrdAzSNHvI
51F1y1xuJfiybEz+owSJB7M8NL3UhTaA/amJWJNVB5037ZFOq0rQ6zIXBdIZXR401R0dCAG57dcx
1GkBcayixMvLm7IHsZS1HijN78Zsde5aQr+5Fg8cnnyr3BS0YWb3fP27u3RS/AKA6rBYpItAg59/
D3FsNaVe4he4NPs56e1jXGTHsl2+mCaLWsdRBNLLhjvyTgs7iplZC5eD/FGAtGmpLZ2xyC5DQb5j
9VEOVu4swNhjtc+qPQ9Y1KnwpZc+C6uCxMEUOkDIWM9X2QlWXovVLKoHDlmlt8L6AFYFxUW+vTZT
sMUALA3JH+nLmEZ8DM2MtY2ekLUHl2TxtQog2VRjUCsJ7IOaN/7ST7GwE5NSOOuQlyWLVbFIjws/
z78UtYpq4bKALU7sxITkIW7DyGAOMBEDFhF8XsNGF0xNgbNLuhAPiz50QRezMD9Id5gnUbGPXl5E
wjwKPS5itihxnx/daE66txAcHbe7t3q0H8yCPNIGhLXLtLv+LWx6iaPjm0e2jO9eWqkOeT3G4oFF
FaYRUAx8dLVnBBxFVnkxQwjmDh2PwH/MiBWfXEE9hyR6OuCqAyH5+jAUN8Yu22URmBVH4zk9zLPf
REpi2k1HcSEwAI4GcO7LMCu0eqdicoYaM/Ig+rR9FtLvIBB3wANIA7DjF2G8q1QQyI3ggtomCDqg
iowSghxFuxodeQDI62htjXbnDfze1LrZx5sySMZs1+eNyuLFQLfYXKEoIMI3oITyOknqsDgrljpy
eMN9UITswYv91jL6HVLlv8ypubPK/KPJ+J3ZTYpEezMAnBqXykJA5GCsakj7SDsA1Gt8Gtag6n16
XA/xsXnP2c5Noy5yFW676VB4SZqYDQWVyEWuBiLn3HEWmBXEWF3s259yTIfqUf1ifQKhRKSC0W59
JzhV9OfwfEWvVvokUXAaMwszVpjwLi3UhjAluc6ldltBf1WRhm6bgnYRMIgErQDhYSffylJ7EEfK
9Drqqke+3mlOf+dypuiibDsNXPS/VqRzq5qEzl1R9ugKHwlgX9n8zc3KQGsbv4UeTWovobMuuzhV
KQRvegxI4TDzYoI+9gLZPjvMakEgVUW6+T7Tp5Q/21O1dxvwWKxD2Pd74r6ypAu6Kdm3ybzvVxbo
tSIiXaZZkEsH7yCebCgVoEtwvskkw7geczzIv6f3Rqv5ce/s5/WFGW9T+8RzQL65iolge+F/bF60
XnOdeWUSI+94FWlAs9ffUmisFMf6hgf8Xi3LcDFGLSKDKNkLDn7stVwUqzNSrZlYpRkxEMYHxmsO
xnPjsXwzfQ8deh8pc1gGrqpUtnGBAeUnWIdBV4NUT3JhfEMFaDq0KqrsuwkCUSz/vNp7qqnABhuf
Cu4sDEZjAAkkYbIdxPessitkH8M8QI75Uzl24Tgerl+Rl+0XgbQ7sSJ9KqZmWqlu4Drud/RzctBT
H8f2ChLpMK6C/LZXdOi3so8ze5JvNms3mjrHqiy/g3xDAwLpGtTqy0P+0f5JPL9hOysImmA5xA9c
SWarMA8C6/NPo8jTckpGLFcfwAgSdOB9BZ+85oOaow3iEDoi5X51ICahB4avDWGm5pq5fq4g5zz/
CW0/j1ChxQ6Ylj+BPTuug6LwxwN0zYKk2idBDr/tIdeleJFvXSvYesQmHQhtPBDEDzuJvVkzDJoQ
/I2cbrcEsRNqIO+57d647+QHPUiyHY9UxOibi6VoE6FIDp5HuexguEm3tDFskh798hKzN9+J93Ld
hzdSIcxl/LEh5cz9zBKMIsDGmHyKu9ulVD4ExJGcF2/wkZxYkHaOcw+Ko0nHIF3/tXHeteyr2R7X
9LE0v9jta2J9N7qXJfXC6+v63eW6ZlZKLK3UTkifwFmbMuAhHYLxsQwRYZnf/xJsEfoEN839yfUT
MOsrXj+qk5PCnDbFQ+eODYsYlKMwCBWO1hxkpsrMRjQ921op/nA7XTFghcNLqzLEJPsHt+hfcn3C
gPT369upWpAUeVI8YEc6w5LrgJ4rfzPt5yb9eN2GwhVNKbx4WlKtToZNc/Mb7KA/2MqEWDw6L50C
lUv4I2YQ5PDh0pyhsgKnSCmcIjksD0IZ0X0RTPgh/dZEf92lFDeEBXS7eOEjI5X2zRsJJJGZ2Uek
BXOO8XXh9y05LusMCqwf17dvq35yaut3YncSooa4ZLPltHUU3xcfmv18aHZLhoucwMNV8XDjMXNm
S4rDTev1Ji2gOYsRsm/J8nlNp2DJ9XBYzZvC0xSfk9ili2P7s4u/7+GTldnugqos60Sdcgbr0POQ
6IFWWiEZwPfyEd9AYC7Zy/Xt3Py2TmwKVzqxWTHS5H2H3Rw13LDJe93p/pJ/wNN8f93QptufGBJ/
f2KIgKK48wgMkf57HR/bPgmuG9j8di0xBId6D7moq3E6xiRtsHu0drLUtzTm7SoNtJ0OdzrVUW1v
2x9jUkiqe29g4ARiUUI0H5rLafe0OJHhKF6XW5sGrBfFooiHDFYOsCWfNNPQm6iLc18rnx1btWtb
C8F2uYRghgjab9K11TTESoGOZZHW38/0pnI+L/p7XhqKw9lcCHBIFPM2GGOTS/1lYWvjUMKMkVU7
XX+sMRlw/fhVFiT/Ks2U03a1GUQy8OHY4aIX4XUL21v1Zw3SVvV5y9jAsIah+8nYYS13qPcEXqOi
Id1yZIHZ+u9eid9x8qUYmrdySzgyVqLrmAN2371EpRy29RhD1eCPFcm1um7xIBIOK8azUC2y7orX
JDmQnza0gS0ITtIp6M3o+g5uhdNTm9JXs8wDAPgFbLLZ3KdQpTbzeudYz2Tsw3r2/kePkC+lBOTN
o4WGZKkt6BmYQZcNChObl9HJilzpMucJRCHrAT6hQxXMfHXxLmA9eOXLd280/Ln7PlvPjnYzVKrE
T+GMcol0Hlk1ATQDpcYEoy/uEyB+wdi/80XVqt7MMIFWsCEiBC3sC/1J0B87BbBJNaBv6VPd9n5t
0mDqRz9fMaDC8UCzMW82ZH7iYIoTUxwsfYGugd+UOTBRwDnYPzsVMdMFLzwe9gJC8c+PMs6/kS6p
Cj0H31DU/KjaAGy92V25j8N+rwfW+9DvllDIPKpotTb9F9qI6PAJ2ls5zXFNoERZZ+CCbroQ70TM
aH3xRLUPz9SuVrRNNk/4jzE5z/FmtxmNEmUwprf3OZ5F9GU155uJ9/vrX+Xmow8qEP9d1m8nPwk4
2QgOX/DKoA+b+sMufjd3+V4LyEcA44VcZvJRtY9Ki9LxoS+DLDjB8Y37FKKmaJrcxmGz0xYI1Dif
OrSDVJI/xtb77HSR9NxjNL7Y+YBGVJQ4eBVBdrRxDd/rk5/VjAcTRyeucZAElT7pQXXSed6O6tN9
2eNF5QHEGP9i3Luvyhw+74LhZQQ1aWPv1kbBBqbcGukey4YVA6LAmkasqH7GzNmVXb+3h+Pq2KGR
kd2Y7Alr/BlMYR7Zt3EM8HylK646EYjlTPR0s6SrbgKyMRt1+J6eYDRxXX3I7Plp0fm28SsbQInZ
9LvrTiiWdc2idOnlhTbRdLFx6RXMBzeEbxoqgK1ya6Urb0W7U69aeF1cZQcTaMABYTrW900Jv8++
MfLZiItgLaYoq79OjuMng6bYWNVHLd2A+TqUdOK4k/K5xQvCCJvFO1CrvKt4rOjZb8fIk89auv/I
1KcLGHBFz0l79Hw7aBCwnlMUsJa99b58zEBcOX65foyKCPmbq+IklMS8zlGnhOMURRo06xOf3q1i
2jfdsbBVL4oLobnfl8CfBf7+5E+MWWY5FaAoqFHd1bvQMdDgmtfQeUt2XmA5gTGINhc4zcqg6nzx
lkILCv9juVNJ3ik+l98/9OSHNHFcJeuIHwLpdzjNeAdF9B2k2n0vi3/a6dFO2M31fd7MEVFaBhTd
ATbYkVyZsmZyqcg7qvqnmz9VzndPdf+oTEiuao3e6MxoVkQUVLjg4cmgUJ6NieLNu/ndW2jzYi4I
dWyZQZ50RRfPJV44hDd7Bk3gnq6KerLw84vQAqCFYD0HMYMMFE8xb5VaJRVIT5A/HPhBUD8Ue1UZ
85KHReQkJ3akDRuZRVKWwo7+aEfUCNe9GbCwfeXc7w7eVycqnqwg32WP2WfjgPLt4V+4xIl56XNH
J6DTwHjWRCsEOto29QuuhUP8ct3K5nn9sSJ/4CtQrIK2C+dlFveNWYZm2X6/bmL7uz6xIVVdyqYk
LBkJgDhIKL8Igvf1kYmO+W31q9il4Uog0wkGaNTAjSPZk7BTFrQ2nf/kJ0gJisZap6otXEdTt++A
C4akvG+Vyb+5DU6sSDlJB8zAkDZY6FLYE8Rp7dcpdUk4YLwqJqOK7ErloPIQy9zZDE3JnkcFFc+u
fr8WLxPGElfDiIwu9ctaewDmcd/3NMq9hxEkFYluoc/rBHZeBGZc+pM33Vqg06lstEGqTpEEbF9Z
EA1AyRKNuwv2GQvCSMnMOH5hDtjjanoBTUrf5aCpTNenrCl/rIkVrm4c0FZ7KIcXt1sDSAQfaleM
cilB4lvejnqFA0YLsEddDENYMSXMBX4pwnxmYKXHqsBQvMZ3pPuaTEVQlEO4AruoNdovDbtS8Owu
zr5xrVFszFYIO/0dkjvqzlRqtY3fUU/oQ8Wx35tDyEEbP1qmb7IWv2327X9TGzy1KrknxFMnki0a
wAQ8q8ewbcbmqSwgzBlMYMQOtbEgiqfIxmeH3uh/NI8wgi4Xruvc5rgOujbyNPBmQQp7oYGtqzgB
tnr/QBf+OVZx7Cf3tV06cYw2GI+qeLzNQL1GTRweCGXzbD3kmE4lEKXr5mXn9m/XY9tmweDUtNiB
E9OFTTsGJC9GqccsYO3rSlqfDhYGX1IAq45QUjyC9CQwE/fA80/XjW+lKQJa7BBB6YPr8Ny2japS
3o5YdtqO+qHOUOLJysGIoMvH7g3Q8ODprpdBwnrVuW7v+IlpyYENc66ahaZttEIOo9Q/pN0PEJ8w
o9r18zGhT7r7Q7OUPbkNd7JPFyw7sOkxm7lZGy3Pw876jAwxDQAAyEHJxhHXArCoTwyg2UAFz9lK
8+FAmNvCGAFgntIpY8Sbx6xDVjP31Teq6c92Oxt452bPbZoSxS2yFaROjYkfc+JSQ99gCNOgTeS1
/4e0K1mOG1e2X8QIgjO3nKpUmizJsuXeMDxyADiT4PD171B9b4tCsQvPvt54URFKAshMJHI4pwuK
pPQG9cdlxZFJEKJN1XSHOe4gQV3uR4B1KIWsxLfr+beLEIIn1rN55TesD3hZLtEcAmN/8pRv8ARh
7y0nFUc3B3/U1gSgW0CQoEfOVM+mpvg4DVNVQmxK+ReXmieUvwM9jx//YANheGsDFYZHxT6NmtbJ
YCkQMwDYp0kfXZb5lyXsNmnY6F9cG3pAkCW2uizLzA3QJdYHdlNfGSFSK555q59MvH+SID1clran
31thwmnVxWQn/YD1GNWnwa08kHEwsniO9vWynD2PtZUjxLStDs5pvTB6TJIGHVXvOiPxyxkEpfNw
rJrCVypZHmI3L74RaQkZ3bodC2scV424ce81X78BJ6vjqV+ArfHAH9uf7Fk2M7DnpUA194pSjK4L
8dIz6jbmTZLjfWKBP894AhJeoElJC/dseCtF8MCdA7DlosFWdvqk32BaIn6wekxCXD4w2VoEjzsX
qYVQCWsxDRcRojoiVGyKL4P+u3js69t/u5x1uRunl6mOAiZSCKopWpEnx8snsJFKEdlXzya+HVF3
w+AmQX8I5unfiwEA7FwkBsS0I8m8oeGTD/iCA3jPcFpGZAAu8/IGSgSKY4k67ZLUzigeke5wABiU
p+e5pxY3GBfzlkTSBLlrxhaa41AAXDk2xNPqeRsnqGth5PzTyLRArz+V7Hsy/Lq8ph3Vs/EPo1Rg
PQMHryDGVMFoNmesOeT1F3tKPExlev+bBEEbZpBAJ0sKCUxZglwtwkX5+b9JEG50IOb3LJsgYRj7
o5IDC1FbvlwWIZ4G+peh0/9AiYuXBNXsxQAUBQbaF4BGoqU3C+p+9nj5m5eRKEdw3gxguKxRgCVu
KfPnMiZHpisSxRLdwCoCCFIYmlMNILyKhRI+1JjqttP8UFvZg54117whf8U0jy7vmKhYr2LWWj9u
PRdog0JcguL+nDuKCbomtwEVZzMMHk8NWeuzTIqwXxkYQAbwQmUHTfsCGCnPmiS6tbtbhmo46AiG
7ou1vFSjIzdsAxPiLUWKTQWL4s/KrSVpsN1lbKQIF0Bs8hJE0QngonT3uVRVdHFSXRIXnMX5rycC
/BZA+oJlEB237/0lCtcdZQ72KjHNSKXdqceknLeY6qnDwKbHdPN7rQ1KqBTzI+fkT5a4kb5a2OZS
KLV6oXUR08OIDDRwbA99PVz9gcptRAgqlxqZ6sZalh96xU6iqacdciKNDKRjVyPQDqmuuEVrH9f7
hbRDV81Ii7KDtSQPeVV+Ap2P6U9A5v6D1WzkCH7TTslY1S10AqQgIUcqKLWnPzmTjQhBI5ARdRW9
A2zGzEGn6zwv4Li+vIg9vwl20H82Szj1vFuGuHJyhudk4tV6OMTTwSy/taMMSHj/VAwQUWHIGYwV
wvuZEzsu3AbQGKAHB30mLxZ/aZXTOLkympuzovurHWHSAhjC5iuF63sFWP/krHQAKqK2sdwbrdaN
PrDqlStFm5dQaeYC9fbMJH43pIs3qdx41Od6bXiy1NAGo5UPjpLuqDArfaIEvQ+jWgGLfigmiT3s
b/4/HyqyF7llm5X22AK6rZ0PSaEGPXGuJ8M6uQuVgIWc5U7WTQHeMUb6MByK6r9ge1qXIykKl3/o
q7Q9cae4MxKCKduyVf3UquiT0duTT8y5qbyGZvNTnSKNAvJjIjGbvUVvP0S4EeKeuwBKx4fAfP4C
dlU46c5LlnZ+BlgEiXbvue2tLCECXdRZn6i9sjyAti9ClxPgBDuFSKTsrgiTIJoFvFtkXgWHk3VK
ajc2UAsrxfSm/GvJ7MBJ1OPUTP5la90zImede8FoD/Kq4sBdM2iIoxZIMtNHmtcnYAsCSGeUnNDu
rm2kCD4B2Ng2Ry0IeGITJvZbYG4FwywbVFr1bfs4eNXHjRBBH+3eMXJFg5AMmzYuIMvr7vUkcrL5
oCYyfNHdE9oIE3SOAE5Ub2YII4T6VjuEpfUyp38NtewJR9a/dLas1cowJYwRFtHNoehoL1UDhEQe
1VddHy1WyCIlLG7cNnI83TeOQ+eT5+YLCzH6IPEnu+qBmV0g0CElczbXVlcds/XWxeyHnnmG3n1v
jdqfWlOGPru7SIegGxE0DWi1E8yqsXuqlAkmdNhcXjXEOtb58lix8pYnxoesn8N6/hPuJpQ5/ytS
fNpZ9eAAAZGCsK7DOMWo+PF4UBwtuGxfu3qykSJcUm0D7j9bB+whONhOLSvuUnS92dQKwIMUXRa1
e1YbUUJE6VhgDrEniCIUTeV0AjMmEp9eM8yL5D2xa84OAIFAF6CdjwRWVB1UimDrEHdxMBh3Wi2D
T9rfNgzDA6ASLexiHyzg+c1ea1HtnmxUwvqcf5/tBYidCQB0QHcjOaT9q8xdQQBRvkclQvC3k8ba
yixGzABmBaCGsmHyqzo7JUn+MsHN26bilWrxOE7zSU8yw5ttjUu+YdcCXLSxrdwoQGsTFKW2lbgF
iR5u0wGfgCzbC4vJldEaJ5OxL4o6lYGaZJKmtl2VQXYSl7e+OhjB7NykUBiQQBDXmDUaq4wAHYwu
/fb7egkECYyPAnwOcBuCX67nppnMZIV47TOA35ieGX+cTRZelrKnky5ZAZJBLWNjNvZ9iNZ0rC3S
1U2Ce+xjuSgIbjMZZejuewqkCAAywCt6Jcx4L6TNZk5zIANiTPOjXrbHmSF/YpagjU+bFTmov1Fc
dgP3BkJCWZL3LBW63m9b4cKV0wyp0lUaHFYbFJ9IpAPXIFh7a4agBYZyiNaaSDZwsaeUW5GCfsRZ
N8RNnYKtWlt+xByLLeLmWqXO96HKe29ASOyVmi2JLPeMfyNVbGpAL908kRZo8jlT7IDqSevFE/AN
hurUFI6s/LiuQbxfVwJBzMog/jkjFyDxMozUWgB5MeTjlc6muwnQPkGqKcDbc+vPNDM+aLz8aDup
DMx5d6Eb0evvmwcyc1O1aAuwu9Q0PoFjevTcpIwSEwFzrffRZQPZV96NNEF5s76qS0CdArZT5QFz
ys5bCoN6lpUpnpF0HzIDCJfIrnoLcR7YKJO//vlL+yyo78QAxQNeVXpIrwaMNXT6beV+TZh2Uxhf
L690V2sBtbZ6cjh0cZjawqNrsWdYKTiUYJkoWC/ldO8s6NO00vYn4FXCbCpfLgvdPcs3oeI0tYL+
1clsdbSAaZ0RoKvQj7nxDKKo3iuITNie317B5P6zQhHROgUxeVLOuOrHJnZPrjOnUVGb1SMFdobk
KXJWyXp1OzqgMlxMJxiYv3qvpG6Wl6VigeO1j5T7teuHe10ELB7A8slbus9GxF+lgTdLBdk2ul/E
VMtsLeNiZi2Q0lxahAAbaRt/zurvKDPFYaWb83HIwPO98HQJgPBYemh1b476VBuBU6d4bM/LLxeX
+MEEijmaCTTZNN/uOW8+cL2HNjZL9UFNMPMELBZQtlD+jGA1rLvi1OQy2JXdQ95IEjZen83Y1hPA
7Orz6PfDc6c9UgwoXlbbHVtBHRTITkAkwTyu2LSp6w1aexhSW0WFBnrWZo0HvrEXK898y6ZfEo2B
HkdhkizUni96J1aIVSvumoOjQ2yr9xj7d3r3tJQ9CYyJlD7t0ObEC42cQCqd+Q2iQeAlE9nltuOQ
3n2DEPTVmKDsdR0UETZ4B650szSuSaa8DAXXfRXwWmGvVb/bHAD1RocsEN00uCYguwlRCjBerSU3
EDnXgO2YzfYu6S1JcL6zrHcihK1NiZ0wexXRI4JllIDK7RbuMOCx4ymjjDdu7yTfiRN2cdCXuJx7
QITmfCxujaodrxDBtr4xtgclV0nEMF3wCQ0RDRqQ2zbIi4pIchg7od+7TxBMUpm7qRgXrNg0qF+5
SNrPPy9biWxPBVO0mqZlTrvuaWlU962TJB9QP8B13Y0/l6LhYWHUjSQK+pedXSFk4U+Q5hSCL6Ue
zTi2nfKQlanjlygUfaX14CkZDcrJdk6Yw+69vJ4wwZeq1J9bJZY8D/Y39p8vEHExMY0KlpYlwVAa
WIMskni8llzVOz4OR/cmQbAHq0IedHYWIG9Oaag2I3Kn920qOb0dl42BTXA6IbzDm9UVNrIBmLM6
VeusiZUSfyjbyBzznyovUs9qZDOie8cG9DFkRBFPQpaYyjDJDO6ZmmHae0zvtanLg6rVr5W2czzH
roMuKX11mv6y8uSKF+gfvKypO/4c0oGig9leG7XdVZM311MJr6lbGjRVH/JQnYFGhq7RbvYLjPex
ckYOZ5FYn0zi+vtGopX105gQSFTm0i/jJGptPRxbJUqbzxz4ZJr1cHmJO1r5bonCcc7pVNt4mNDD
AA4Jt7sDRmdwWcLOkwBQdXiuriHP+fx8mZd6CsgTdMRxsIZTFjitGVTKvZJ9h6EGrM48Vv9BfLwV
+qpXm32smd00lgqhneKGDHN+nr0o3uxMD9lY+k1phZcXuWN6Kx4fgIkRaZ0PaOekqMGqgEBm6JE3
ZO1N6TbHfuy+XBZzNuaDK++dHEE/AMSxlDHHuuaTbR+TIz2lQXlNURNAzeRL6/NnR+I59zQSMFxo
XEWyAc/9deWbnQTKfWyQJgPvPIj1PJdVJ5JrN+7QNtjSFdQET1rgjspWuuNm/obi1tG7cY7X2tcx
qIacAlxr8MZOZkYD2lib4sGOpYw2eyaAoA3uBdBfK/ru+xXmmIaKNRstm+ppZN50Y/jFKTllSAVk
XbBiL5S+bEhw5woE0wkK1q/QQ+gleC9yUs24NzSINHPHB3ezG7i56TvtcJcbiRakWS0xwr01ApfL
QNkNcHJnzd6KMXR9WkCg0w+e4eBZ2v51WTX3LGAlike7AqA30RLzfklDNQwq6xC6kNj2yvF71t3y
tJCY2c4y1lZ1Cwkj9J8i4fxeiFZNCmaC0UayoEz2vORlEcZLO3+4vBSZFCHoY84AcIQG1Ld5Md+l
avWJW6kkZt9Rb8wBQAOA60e0M57OPNMLzSgMcBWi8d1Uvsy14Y0gIysMWTPZ3pMT/WRIysCECTiU
hYOxCs3NDO6AjNgcOh46rHNPs5nQL7yMkfaa4dRuEpK5mDNWGh708ZBGoJgYKDrH48z2RpXJerPO
OmLhxsD6i9Siux4iwoj357iWEZAPbDEc0nrqLz0aD+WT8ugE4GF44F+z70BOjWStiHuninsIHDzo
2QEQtbAPNOe2kZdoqEmLJffqlTemTGbZi3bHDICO/CZFcNAgTB7G0iUIGZzy1KrOR1ZWn8qyvbqs
onv6sxUjXNtVXs4LHxNQy8HmTnHXAtjAxEyLysf5aM2GrEixK4/oSOuBjUQ785GmkVSW2aL3pQOK
ltd1GJepYHxLVj5xFc1cf7C6jTTBAFHZd4F4YiEKMhPM3GsLptrmgvsDd26Mjkpirt0jW4mGQdVr
ruMD75VxUlgNSDsXWRI1ewIZeI02SKL7dh5Hl5e1Jwg4Quh6QeHROGOFrJ1q4u2ag5jz45z9nNXW
02Xd2DIZwtY5XeVOqYUAgZaDP7D7Trktms+X17FrvhgaQkvfCmcNA36/Y8uyOH3cQMnjvxheGmbU
3JXROnyrUE+1j0ocWhH6p5HglrjNM/y61XGsgR1wptFRdjZ8MADVIyMlJCvg9Yzce/pYLRh8yEIl
HCPX8dldGyo/+19GVESlX0kWvru5G+mrlWxioQltfyzjKZ5w0/3cfx+o6k2u5Jm4V5l4t0Rhc3sF
SHLUBqfKfGIfC9cvwjRCVdybgCj9EZWJA3uWydxfFwiHQACFLk2xQ4JoaTVq68OxsuaDTl3MI9TB
wgyJWe954LW35b9i1t8326dTg5VmjJUNFsWDJpyWTGJhe25qK2Fd6EZCmYPSe0DEeGgGdqe6n4jD
j13yYXX4l01gdymoWWE8BCHV2WwF0WqTqwoEKbUa9qTEbslukp3A21oJVQC6D7Scs8CbDrzPQViA
jBroLjy7TJ8bWgQrzyDCq/HkGpM/o0otcYa74QLUQFvpwIA5LGaokZopzMpaGkzWr+iMqV89u37v
macyVALr8fe3EQS54NSA2qGfVojnlArM4UkGg2rU7nlOWOAm6u/HpRaY0NF+im4IEE0JoYaNRtou
NzNM7bcor5FvKPr5I3n+7XWgHAuKdx20O+B7F4RMZj9ZoGQEGvWCp1/DIgygHf9ABKDJVrhX/by3
yB4SxGFWBd/jmi/1xDAjEj/9gQgb4+qoF6rnOMg0zaeqclJ2QAtg4gNWi103tSPDC1+vU6F0BQoV
nAhGDlaIJuG6TRqVJzop2SE2+yih1rGpH9W6CYgF5FX33uEnVsgSOTt+wYY8NCXg1YCuXMEvOGbb
8FQfMPJsWVdKbX42dRD6peXjMMiQtHZ8KUQhyEQjABYpviaNpAWBd41JeVN9YlXru+zabRyJ+1nv
AHEPt0KEW34hmB4aMVd2SDozxKEFM7/uk3sNYORdOkg0b3fzcO2iPQWtS5jweu9UO7SeLmSBBU3o
Pu5NPSyBbBClfXcNavJEImwv44dS1T/SxDQpz+NcsRsOqLtY95QlAQEOuaJFmoMQOqVe32s3saUc
Clr/tSIwXbaA3cPbCBf8EXA4KYgrwRLDe+XYZB8UgBUulS3xsbunt5EinB7q3yuSyHp6LRCCSnu6
T/X4npN5ZY3VowzZ8T+QCLxxTAJqGkxODNiMqtL7JOGoEKXq4uXECNnMPvGZfm0YYL3AfhJe3si9
RNXKW4hoF8QRaPMWohiq6upSEEhUzfxqrmLDA/zWyUinx2IlPNNzfjSr9lnjzpFhwMUjZf0xtqo7
IBhJNGrvTGGHmITEDKTuiBfa2CbThHcfBoHK4b7ko18V5Z2F/y+veCciAK/Km5jVijahR5YmXVXV
K0VUU0eGzm6YKnv07a5EV5FkwcUM7gjBENMqMVAVXwDFUta1l7rjLSYSvroVk1yZe12S69zUfwWJ
jc/gOBisxTSwZQc90hAFZLU/PKeB/ajfai+561eRcgVG5Ru39GUlcmfHta1kkIBsBGXoWSM0T/MS
g+R5BUwW4+iM6hMUaPAImBW6rjnFNrKBHf94+ez2PNxW5vpNm7NjzUjrtserYlCz5WlMtUbzjcHs
rlOQ1ISNVfwuaxOeMegPRqoY3d7gfRX5xAZ1NDvdxCJndwwclvi1fZ3IcKH33AwGfxFf4cl+zizb
47OzeEbBKW+PJXE9c7DQv6gEM6vhAkzJlbQXOK6dYgbBQxo0CuIdi1FZcK+iKeXQ/OJBdiRHNIEe
068q0OqSSNa/tWcKNsoDSAYC4B9B1/sT0zqe2OAbrA6pWpt+ZabAyeXgKdWNL7+vGgjBAcZnoGMY
Y36CoB5steMCQaoGeOHm1FiIVDJA2GZ/8KRAjQlQ9w5q2pgu099LchrAh+KaQ4wSK4csT2+Xbv58
eTHnlysKVvD/KkhMoHXIPr6XkdR8cpme1Qfqzpkfq1UXOcqkoeu+sTx1tEByaMf5keJ4g3wCiePY
L4bEUZ6p5es3uCZomkyC5kLh6By3sisg5gKpbJgSn+iDcezihXjG1KahXs3Zsa34bweAq1ADuVY0
5qOUJybc69RleTzO7KAABY/TEdgIWlhOYd3ISHfO7oFVEnK74L9CwcsV8+DakHNLHwHExhz9HsQi
10veHy4f45m7EkQI7ioDc/IwAFzn0Lj0AVauhznNAZXXTqrX4UEqEbd7YJsVCQeWoyBZFx3I7V20
s01Je0wbAMaopmeVt2BN/RP1eJMmoo6O41hTtVcRgqnoBHD660X7TKvUQ8Dn6b0Eg/jMjbzfSbGe
YKX1PMUrMp82LLOXWMsv3bE+uSOTJHUkJ+YIEZ9ZO2ZRlIiGLJYFRAG38fykL/TYpRJgPNmCBCei
LkYO9hcF1XmgKFwN8TB7Q9EBU8rMfl5WQomeO+vvmzuzSHmuFTH0PG2Rd9bc4ht62yvJpbKq1rt3
jnA+gvd1edq2tQbVI3F3NVKAsiJbW3iYmX1Ao0No5IDPGutIb7mk6inbRyGaKxOaD10BvjzART/p
vXpdDPWLsxCJ/sn0YjW9zSYaSa+h0Q7gerpFwWPgeG0PuOJ89A1V1m4tW5HgNMy+nhdmMeCcNGhH
a4gGfM3e8LgtbcSVSRL8BWtYn7MVupBbig8Yg2crLpAf6yWqfhYovtcNsUdUR4/dwhzcIwB9AMJR
R07INdylBoIPTr8aeZ2EtE7HP9JIC7ViQD0C/kYwsKxvbMZcuKc54Zil0Nqfw9jaHtXYiQ7lg1Zm
YE/p0P2XToDfuWxy+xv7Jls0OZvhngSv08Hq3Yes6kEvmB5tYBtcFnM+wPG6s29y1u/YaGVv9wYy
cxYwDa6mm/YeVUnf8Byv+sBOMnRJqSzB0DBsbfZGBlnqaU02km+rLDDAHtJTKjG28zfpui4Uv8FT
TdYKshD9lD01mYMOlINxS17mcDhk1IuD5WHxkV9tvDSUlRz3zHvF13DwLkSPoxil9mWR9EBERT8o
PKPZfbSA4WGM110jG3Hcc8YbQWK7S9oZVumWWNliE+BrBfoig4uTSRD2rmqNihOKGyyZsiBWgFE4
1pKbf0+9t4sQLklQEg8mCpsAlsI4o8cV82RM9j3KLbL5ONlaBBsmBotdZmGo2i1Ub0hPtSvLz51X
yKBq27Wsn7Axobxu+rltkbw3Dslwk/4YHpsTDeOAe8wzXhrlvvshp1aSbaBgty3GNeMuIxDaO0in
2h4aMvzGlvjdvXBwuzTBYt2GqTZfd6/oGDrYOwCUlzT/Mcz8kCYmClRl/yhxSLKFCddkPGYJJy7U
m0cruVrqL+D9IV4aZX5xhcDg3liC+E5mvTI1EW7MSWsVa1kQHGYjDVsM3HoxqxKJT9+LcLa7KVyW
5lB2jjsiwlFy/QOg+VRvAYoe8Djde9ss7iuWH7uqg8sYl+jyrkqckzgYBPwi5GEptMVB75g1mT6w
qIArPKGVTKIx/2INCOox56WiA0U4v5zYAx319eJ66L5WwEAjgXnM79tjG44sQr9T6CSe7PjOs1iv
NvgmVTg/Y7HUmWs6O1RGY3x2a8UObV71D0QBWEtLiOJ3yCxEjPH8WAOi+3mYyEvFx+6lQ6vUUwmW
jWjSmhU00CwwEEFUP+7bL+ZoZcfLR7GvaW9fKihBnIIhudBgUuD3vCGdEmHoWhLQ7p/2PyLEZ5Xi
1MU8AuIT+djlpmO4+ewEGE8qED5pUYaX17Nvr6CARIYBqTwxabIYVjY6k7Xee+2VWlrHRHPCzsgk
F7ooBtVJIGqCIwaZZiBYiZkEIInYbqXb/YETy9eXm3a0fSptQRYPR5AijjaT2c7sxYWUupkBs915
8wjuPOWuMb8R6yvVdL9sf9L+jgKxwqk+xsvnxLi6vJ9neZvXb8DkLpK+a81MbMKkNGMZkECw0rTw
gEbnF6bqZfFLPX5vMC6clt8cPUxYK9FL0Tn9LRa9KiviEXqyBLw4fVQUZQZZ30GpbvXxrqofSloD
tDT1kvQKXgvTmrK5693ddm3Mz4Cm77winHfaUrYo2h4Mag8E+8yLp2ZsK8lcx1ks+PfSVhhe5LLQ
a7Z+x+aCrisORGDkalYasTwNnFPzsF4nZhFygESEqKgdZY3Q+0t7E7mq80akUbRTqTeMHzLuRGXr
PDUJ+3lZUfYODNlKJJbRGmMDcOm9CC2r0CbFB0TTXQwicjterjjQ9yZvQgrzuqMD6L3mdDwBW2S5
mombyxpbRTezbuvmA8RAlNDZrK2yb9AnpnuTDpKNcom0DhNItuwltmf9W1FCRFo4nTYSFaKQAj4s
qhK1ClquSS5J3ay3xDYFIa5IiEpNXqVca2F6bnWLKrJfOzx04/7YDiiNqMXRkCFv7K4LJr42EqAE
Ixpd3SVAwF/VZGofgIgDRLnMM93wsqKcvbtel7WRIuwezeyhNRhM2ynGl6ElgT3qPlEXnzuxZzag
5phGPy7jqO7HiGraD4n8NcY+29aNfGFbB5QKHM6xyh4hXeaCMDf+oD1ZXgwqMK95ktPd7Vmfg+Q3
5vKRerbF2bzBrXPHXVAGdMYqHMEGk+jWbz5g/t7TNxHCmhJatC4dbEDy6gAojZPQbMCTxJuDZO/W
v3O+d29yhPeLBSawGflX4MemYFA1o+5Ab60ar2YSWp/lzepngdTrujBfh6LBK/+ccA2k5miCZYDC
cX2yDnOohd3B+tCNIcD/uTeDgeJjD8ZaB7MxJaAq/d/FDvxbPEoWKhAWrbOihepwwDkYawG3mh/N
Kj05oCdrDS1SYhkg0StM/NnWWhihMmwMq6De896BsjhhddOtN17JDzwbvy6VAYqDKg/zjP1MKjPA
/OyvqbauJi1Dh1nzSWv1J9cBtRC4HZZeCdUiOcyMXi1DGya22eHBXx/0zgxihmybO53ceQwuK8Su
19989OpRNhdLMSZaXSg4nwFI6WayXmjfiB3N9iNiEvDZIIw1fzcX9fehvG3UehFsZNZKgVYnA/bL
8/Yh0UZg4CUfG7OTVcV2L5TN2oSnQ5OrRqmPWBvQcxZPcZxDt8w3C4D+uzGTxMi7LgLTO4AuAcDf
WWWqssqyNF3kohoFnbnkYDiy4vaub3+TIMaSMSEACQEkwSE3QFLAjvNMfEBoS+Lis1Ls6+FsxAjO
neBlp/YlHFH9vQfbOZpzAbNiPGU/5gikqVKS490z2ogT/F6cpxmKmliVDiijLP8RNxjyUtDB7zxe
VvQ9lgcU7xCtqejpwzyL4PlK16rs2VpDKGv4Wdbku8knMNCgPbxSvplJ9XFU6a3SQuuhLs+s6a5a
e/qStVXgxh06uqmPEczI7KYjy62jNk23XFclV+uqkWcuZPONggvhczdayYBvtNHf3Rl1oGSgtDKv
kxFDyvTj5R3ZVyi0Na70LADTE8xjjBMry2uoLLV4RBaGPLjl5+ik+9/ECE/ppQPi3ZhCTMc5KKxQ
qUY6M/+pdZ2k9WRPlQCEh5HENU2Aivt7t0ISxtH1DYhgOjYvcYaEZlaHGiUfq1SXKJNM1Pr7xoOR
Edl01wLqLTXLIFF+VPH9rPxaMQYv751MjnBEcVWaebkiBKv1T6qqXtqCY4Kq/gj7vyxpL1Tdbp5w
Sq2Rg1WEYPMsUoSKXvm8up1UgDdkQb9UHstkwOx7DnMrUHhulCYaqzAKAnfWlhP1lN5FFn1IdFmS
TLKFYj8SVN8sMh0Lm/tvObpXYrxAreUpm2UADpIF6YLjrBM3npcEC3IQ2xTLh0LWS7njHNAig/oD
Mkto8dCEIxoRtTl1htiiI4anZ19523o8bg6xeqdKSUJ3nMM7YcLxaBZwaZD74ocC17/W38bulQKg
2stKd5bcw2WzlSIeDi3AUqGAQ+VQAa4y9corNey8PACVUfNUA3TEa73WzxN0m0jC7Z3DgmAMbiLD
hG5iMas4moNr8ESB9qEvtcuqyCgrid+TiRCOa6gXB0A+OB9j+hpbN1P26/Lm7Z/Q2xKEEzJGS3UG
A3+/6RmoihZ/aNWwqT9flrIXD+D+XQePsEto0hKWwRMogqVDEUDEstzoRycA1NTiW99JWETMlzWe
7cSj78QJq7KLrOgstGgdStRXOsXxZne+HvrkpUSDZ5HQA4CKvo22InHoezkdyIVpgWXJxtNZuDym
HBA4hZu0hy5MHskN8UCq5U8o7zVXxk15SyRjojte6Z249ffNBWJU8TImDfSPAix3dhpPzT+RCZbW
Sbmj1heWEFNAFEAXwOSBEWVXWBmf0gVoRNjRpjep5yT1ac6yazKQUJ+rB55VDxbrgjgjGG6Uzdye
DSS9GvhGuLDOfi6qzOmhPV1otJ4dYcEYCdFnEJW1Xhmqx9jHTMplld01jI1M4dIkgD/oHK1HeqBW
PTTMeY2te0QW8L/2PV/aV8EwSnN0YrfGvuZXaDvT/EX1TEy81l7/Kz0CN/Nu5WGLfV76rulTiVnu
68/boQpmotOaZ4mCNdbxgrkePNvc4qCMzWeqWd3/tJ+g932vq33Vo114xkKZ/mtSBm/JnwY2Sxzy
Hrkd1BTzeWi1Q+/uq4FuLCK1E9QDFhhgH7Q38Sf7M7mOAzTsHvIvy9ENLTQRjDe9r16bQXNFOg+Y
ITKM1X9xAm/fsLr0zTeYMTPpjC41VF6LO/Vr51e+/Rg/lY9NpF4rgSm5IfYV9U2cYJlrO6VTdOWA
mZkuAsDTTce1r3h2P1y2B+myBCNsuNJZ1lQMyIt7PJgC51OW+NRnv6qrBIRx/4/mhb0U4bvTFGxw
IEqrlAQiG/a0TECaNL93U4VxXLwA7CcO/JPBjMNZ/dDIZp3+5cJ621XBLhdm6gN4Y9pDWnn2U31V
R2u1kDm+imrh7xfO//Zw6zyrqYF21BJWCrzCEjXBlgOYt/Fz1vglOWpJGl4+w31VeZMiLAqTv8Rx
e0ihy3MOKK6YfsGBSgz9XxTlTYrgVTiQiyiJ4a3tp/SDHtRPiRZZN8b35IdznYb5s+pKLEAmUUxq
YJSls3haY/cIKLaVF/PY+DrGtn+hTPWxPdUH5ePljfyXG+mfNdpCmI50w7jMazwznppPS4DoNr+P
gwzaUbugzqRREsj2dXUb5zfFm0jtvVthU1wwoiNwz5TP1ZD77SjLPe4H0qhi/kcLxeRGPqco35TQ
j7JCWre7G59LHtE6csPpNIX8bqIBbcLh8yKJY/7F2pBNeR3FRKrm/dqyoXa1fkEUunxXQSP82rqP
kZy0CIYrvBruZIHT/l6+yRP2EmWbuNam9dWjfG7LHNfAl8sKIhMgpIn6JamRzUZkltGfapx6JEkk
tvwvh/W2hvUTNtfMipuI0ak1Vzh71VftEz3RW3ZtPZVHHpaPgH44YHD34+Vl7QcMbzKFu8ZxqTMD
pgdZmHbOToSQ2B8LYDXWqgYO6Dkz/yCPiBvgTaBw6aQ51Uij4qCqcAjnEJmlII3GD8WVDnR0XaKG
stUJThiIquiiU9wGTAtAaMyUo2naN3aeHsbFkNT09vKIK7QxJtExaYE6s6DxI6l7szFgzS3zndvk
TvPpEZx8quL1tteHNPa4b/scQMD5KesRAyaB7JG0b3WbbxCsgC+p2ScznNicwua6Q917oJnrQyOq
IgpebziZy+qze/9sBApWwYhagCV+XfSQndp+CtP2Exh5JEojkyIYxlJYnc5yNIO15q84+87cF6I/
XV7IelGe+eLNQgQ7qPV26sEggqjdfIzViAynsdUPs/Kcjuh5M5Posrhdb2KZwLow1jkqcXjSjGuq
JZjrPbQzRuDMF7WRuKtVs8/X8yZACAyUxarRPQoBjTUHiRViFFJHc7FdkVCVTbjuWtlmMUJ44JDS
BrYtZLH5yVLSIDW5R5RPemJLAhHJrr2a4MZB0mGedJZBUDw9tEbhj4NskEiyFLGiO+a0XAq3Gg56
X7je0udBHXe5b1kpeIuYrLi7H3QAPZIY6DbCmNv6OZsFzYnCStLhueYW5FuuJQ8VZsACm+sRGYfA
LPgvEOhETUcOWcZvac8mb6iyjzW30PRrLv9H2pstx40r0aJfxAjOBF85FKs0WZZlDX5heGoOIDgT
HL7+LPru22JBPIVj9cOO3hGOUBbAzEQisXKtD7QqCQik/v05QrqMTYflTjLiVt4sft895PHLZbff
9cqNAcEr866Hdn3J8cIHPVnT/srYD0O7Y+0j8InBZVO7OQNFuA66Ces9K3IxJFU1u8UQtUlkzeWV
7gA/L4UW7Z/ZGzPCF3S51c9dgbtaF05BVQZlMIDEjnmA/XzLYqh/tP5A/bTytV+X17cbCxvDwrca
jEbjcQZhPUiI4YEs93LQx142sZcTwfOMsepV4sFyhJzoJl0xkGG9wrA4stUOBLFFd5u0yTFV1JOe
K58NSmS93z0XwaG86lbgJH0nfpj0vC27BXVWvdw3ZPQyqMiPhuuP1adSKlcpOon9B875BioUvl6p
z6xXJxMIdFprfrLEV33XfAMngUxwUcwroiHha2HAKFXVtmHRopuDpybaHDZsKjA362JAscPI/uVP
J1uYEGiKq6bm0gMtqS9xkJd3kCz03L8WRhR2T8j7ZTyhccMdQDKLL73yQnIJxleyaSJtQ2eoQ+qs
fx+IWb/BIKmexQHwNmFiyThSd/cLL4QgZgXNBjhXzhMxWB/QkZyVIrKsXwO/NdUU3VcZR4MYsn+c
YGNk/fdNtlfn2J3j1Yip3GjlLaaJJF9dZkAIWHXsklmdsWHmOPiuHfsER/4HHGuzBiFiXAOMgrTU
i6jPHxj4FsAGPEWXTex+9o0JIVamBCw0Dk0Y2ICvYzsJCmi3pd2TBdHay4Zk2yUESWFZeZc2CJK+
tv20vlO0PLhs4V0fQ/zkQohA885u+9WF49v0XnnhJzB+Pw8HN1JvshegGcLL9iRbJxZIGkAmGecW
4OnunT62t3p7jFM9qoqXy3YkOyeWSYxafDE5PBnuFg31GLpGLfk4f/7GtoIVtu5PY3gTLTkxW6IY
cIMuVH1yZfpmfRitwBxPPAN5WXxcfDXI0Zhx84BVp54GWXyA4IFkS8Xz6M/PgPgaoCGWg5uwkBk4
p844AUqPmdRVUtgqPhl2caBV9huUMTfzrEiSnnjo/n/2QHlqAQgFvRzhGlkrk42h+R5KR1rzmuod
pBmzu7hQg1Qpn2pc6HLnI8PYKwHU/29SP89LLSct8mJVR2OX+VpyT0np250TaNOpgRDcB1xnY0zY
zwSPTVQBl0mEmklRcT8F//VlC+9uweIWrt678RxMpTr1PNYMfe3q56A515znt0vuBK473Extf42G
vg3EyfzixCQAXBbaX/mz5Ees3+md+27WKeRi2ygrg09QrGJzph1qZuch7el0B/DvEDmp2wUtL9yg
GtIkaBZIoNRNWh6mrJDBp3djdfNDhIyt08XiIyVFVDu5pw/cG/r2v+64mLL7ildTPWDHh/ZgmgNY
0QDaNKAXoaqopVKLtB7t9RBkUqGb1bdGmx2mpjtK9nw/Vt8cWUjovNH6dFhSFlneC4nK1w7cxNWN
mUeuD9blQx/ZbumpdZAF17Je7n6m32yzkOkT3Z5Mq4RfZ3hRKCPTx1jX+lCURTULh6AuTuwgW/Dq
Qxd8TIRJ8Fmfy75bU2TlAmD4VC5V2OSKJGJlVsSMxDl0iWLOIjotnkGXw5A8jZpsGPTd05AQtYaQ
hcpCHVpnYSxqweE0LuSbOet3BbAmoCZkaFqAbLiKg95BB83sfmCITnbiyNYpZCa3dNsmrTLUHQu9
byf06ebkJnemX5e9dO+MxhUYUj0roQ2U3c6zU5zpVWknyE61lSdeYlVe7r6ifwK+9VyRNM72Yh/w
ZgKcxkqzK6IXOATrKjvG+CvIqp6gDlYAymv/c3k9e9u2tSHkl7gc29Ry8Mw8FlVUkeS+q9pXhS2S
/qrMjLBtwM1a1G4rpJjUId6kDz+zMXvuWvX5vy1HyCFO1rhzWeLzJOW15fRHzboGSZwsU4ngi9XZ
t5smZIu4zUHXHRMGuhVSe6zvfwPiZh3qjKSf+linns61xFep2t0bWc49xcKYyOWFSnxDvF0l0GxM
LbvEldSBDl88q5jYZIPkq72bMlsXiioGCgMAv696WOfejg5MGeN1CN6ezrdTDrBQyU3w6DKINaag
+O2G67EHN53B1SZQbFNSTe0tcmte+Jpqr0wc4jDY57KP5hoairHs8FtXICbhrQnhU7aJPZeqg7yV
2qmvZK/rgHQ2nhRyHXeyNsJeELzZgrbA+W7G3TIRNMPBcU7UF222T6PRPnROJ6FElpkRMj7pwLyf
gqAnim1gSlMXQ0rWwWkl3+Y98fKZb7iqkPHHWq8xHYKdmw4x7mBeFzl3/Mo8uczrASXDPLYXP2fB
+KOHumf0kbpou5dCurf1yo1L0ClELdPvlLz/PJVdeDnELrsGJg/PP5cSL5mhZzDRIWU5SeaV/WMT
oxBsOgiRSyYN9s6V7XrWj7qpeivQD6gEKF3wFLPQZgmUh6qgQxnG+0Wyrh3/AEATPHpgdkarTny9
6Jw0zhixUWfx/D7LhtLrFuczy4fXy/u3bwdzVWB1NQHCE5ZkgEcmI1yrI3sxuIf/696kgDaGetY1
3/+bKeEU0/VOVZIWp9hskC/uonyPi/ga6CYJFn3NN0KywM69rUhIh7hrpLmbQaSgyJzWK3SigEJP
BQUp5gYCzDY+1nZxrQ6yS9deGj6zK+TBZZlK1VjwxXQ2Hhq8KVhl/uA0JToE5FfXsQdejnedbUD+
9enyxu7EwJllIT324KsF0YKD6tE+8GY5dlYSqQv0cirL6wvz82Vre1Xk1pzI4AM2EVq18JuIdOrv
SsEwpVZnekQrPb+apsL62Q8qP9hkqh4SloC8cCHKtZJpnMruRDtHz9kvEZKoWSwERFNYeKONDEqs
/SNt42ODPR5yoC4yd/BIY5E1dPBI132LuXVcygxnfQvtnRmszZJftO606HsYQsNxDKmBnTmI0W0H
DdpMEZS2nugyhKpaPbhkvG/KyXOdOZzSHOOnvWQsei+It2aFyMJtsGwAawUFy5jfZjHxbbO/tvUp
vPzlZWaEyMJ8R2s7NcZ2TVOJlmE4lBXmPhMS/DczQiDVfZe2ToaUZGWxn6hj5vG8/KS0RXTZzk42
h+bH28cSwoZqrFQ4tNajMo/j+zzpna+QnwYmw03xdlAoVS1z2L1A3VgUL5NdP/fDaOA70YVca+1w
ZerTY0+MG6Dmbgsl/2/fSxyLaFQ1aYsUXG8ZTZ4hQGeAgMVCHVgRmXC3xDPEi6WCcZJxVnkdkcS4
rWf7cwMaCQ/C8onEN2Q7KFQUSj2zMu8QYM0C1LRhLP2dWZvurW33qq+3DVDWaasfLzvKbsbbfjeh
yChMqx+KhQPXeGpRdXpZCKGYqDuB6eDvUY0o57duaax7vSky2rxSY3VElKVMCfMGvI3t/AAJJUmq
evesCjtA24NaE7SlqqoawlYCRUAgYr+OPfs8sND/99svFvNA1vdTuW0eqy9zHWbB37IpiFaFrTTi
3ii0fG2fjzambhdQRLRW/oFnIDAho5wxbBD1gsrrfA+trk76dAKr86J33/R4/B0DLf73rnhmQ0i6
1kh7hhfWKsLJyz1euak/VMo/nZn3aJa397bTS8rPndPFQZUG5hQDUPD3/CxcZ4tTgaGv1cYfqcYd
LyHGF7aoVQBx08LDU2HrL0YRe51qSmzvJMsz28JqTSvRWFE7ZaTOg/WQ0ZFB4nQgoB2qVcwv5piW
lOzvO5T/6irb5QrHjUZK1tfgdgdctM+8KSh/DWVAgPINpmMT5N97sPt4yhRAAJkepAx3q/sLR/mZ
deEUYpR0U9Mi5ovlvj4ZUJnHWsFZPN/ld2B/D8ejk8lWvNYr72yCXRcTZpj4wXzWudv2lNgcaKYq
IuqS3bDMTA94NcH9UO2qQKHuL6VUar9tNAaRyZj6U9f2QWnUMjn4NQgv/Q7x1thVsQLwQwUxBMe4
AbHg+DT1tow4DkAsiR0hBWlWzqAtgzcuDv11cBXGRqfcm+DIncNEi5XXYWbGcYA8jK8VjM5A7VDw
YNeKjuFhpnmJalS3WlbVN51O2M+WZ8xHg4+eZmAm0GqZWwy4GJg+9jHJ1H/WExYH5lA0L31BQQ9l
6eWnxZiLg7JKYdG+JX7flGXg0qz5BlUSzbcqix3AHe96fULI1ZRwHQ8cim2BxV0t7lWaThGYwIxr
lVp9RNOq/gHy0exXMpjLV4y/QLokUSheetpYf22ojYFnauMmN+ZaD03gzp0C6MLo9/HU1V/NWEMI
D0b7rM05+AeGuP49xuZzl9VtNM/GEM0OxD5zS8G0fmOD5gNvAEXf/Zin+sXMqTt5VQ1xKr/t5uzZ
rOwUeciyZzS7pnIJs2qJQRTmKMUTqPl6N3Iz+qmMM9NHn5cFJtpiPtOMEX+zBpyeouWIlmbfeJU6
LbcWSEfu4nzpD2rbW0dwJqaQgOsq8J3qM0RxMzKpXzN0ZK+0JJt/LQUqbC+Om7INaGuPrTdySwmI
ufBTXeMpLOiLVHtxdTxsHoYY76hQ4xnJZ67jXc5rhznByhylkZ15uwG2ymGClEkFK4YQYBy4BJWV
EBRRr6abRvXzgxKyGxNyrX4afuBZ07E3xoQoMjiGkjEShGge0s+W1dxCbOgfZpsh6KKCznYeLlcp
a0J6F7Qbc0IwLbkxpmmMYDLi7xnNDn0MDnwM1AFnlliz1+ea5Nax9wh4tsA1vDeVSm/EZW4U2M3R
n4K8uDHD6ej4oKivTvig9CNP75iC1Ne6BXoYlki1bjdZnakW7OWzFSDGMLiq5/hudfzi1I0MCblT
amLocoWO4hTHw61w/Bg8JwBCIgnGTmqGfZ1mnqsYP4gyRqrCPyVVJvmA76CK64G3tSgcOaVm8QTD
8wxzWGMIsu76MB0xz3wzBLGnBuMXea25d6pvLQpXIC2maQ1oGoScHO3K4i2UPgzAc92fjiIDYu4W
L5uzTXAW3Vg6bVwo3i8GhIAzNUAnIiUedW4ND8nQkIPjLtVj0Y/Jva1Usne83ejYmBcqwjxHrmIm
aPqRgAGMN8DO1HXdjb5Mt90yPtULHKmL/5Zu5U8Js7EqVE34q2NVO1DdZvEQpGAJzEb9u7xSWjPJ
u9C3wH3j6mC/sUWpHygc94WD561IM/DwnOvpqW/NX0kMSPxo/YM7OwayjFPiureE5YclxQEyOK5/
Of/sH+b//gjxsYPkOh+KBC+lWYZx0xoyEo3Mh3YjZJNSieCvSlmSxbSQUpP5W5L5tt9FaeD6YMIE
kVg3ROMJRA1SPuBd39lkVuFJoOoz1eQMVjleG71lSEe/o4SGCSsfFA0rBU37DYMCg3d5R3du1SBK
XDkHQBMCqhDBZ01NsblFkxJEAI/KFHsxGBrG3Aj+mxXBR3sjne1WzbpIL7IjbThDfaKcuPKRm992
NUI+RQCOLWnaLlIaw4eoV1jHsjvtuwGRPxl0s2NiBh1Vd8BI4HoiAdD0D/ts+9mxwzHv+oU3BK3t
JX4eukEd9ZF82Gz3QNwuUXBPog4juOXw5Dj9HEPTLwI6ef1xPGih8zs7yF5XJO4hDvCpdE56+OE6
fHxNGhDW1NBHkzXJZEaEiqmj1pCkVYfxnvjZiA+t+srtD1wtN7vmrNltU0a4mdMYJocJCmzUYp1m
Vfe64obJ5qL2EtTWjlAgFWnOMYtPO0hUoPvbdsbJJr3sMXYvV2yNCMccnvWyOBnQkjZRNZtLepv1
2SfQ1HLf7rNbqitXrLN8HUxVOHwh3UzveK0f6dz7RTKEbLFDkGwCyq5pn2utG0+XY13moSLeHJNa
Xdauz0pa9nWdz4UOBHoHh7ELnSv+DcORMjpf2aYL2YUVDTVK3GcivSpWBgR/qWZJAtst1MA9BG1q
QOxssZE1gDerKqeiiwYdTX3TPin2GAzK9xmq5pXmRpe3cLdkIhiuQx26I6mclwCW0RJRZ5fXS6P5
XfHQ6qfU/NjGvdkRoiJpnLh1OeyU1j9ulXuKDFouW4gQDhxikdOMezP4Ro8zSNrqOfdUjfqL8gF0
E86xt6UIMVErvO+XDpZo+Q+3Tjn4Awzr+fJn2SsNcOs0ISNLoOz6DkRqQukDOL8VI+NXT2MITQLM
u1d+jY4mdAI0F1MiyslcJEf0n/EhofQ6MyusrV3l7gsWr2bV2TMONMwDG/Jqd9nVxDCOiMuXz110
iwqZNtJeLJ+ZFsoDo3SGDPwQSDWQewOGKz7N910whdp3dhiP4PSR7PBOakPPwgKtMFiFQeQmHAXg
TiuUssVS+8AtcONLfR0tMR9P74b30069CXCCtAVRXRKUeSCjk9xD/xEIeRmWC/u4tAj1g9lNqU6J
An+9mf1KjxyQC0DiNszcU+wBmRzIInDXpbYWhWpCizOwpVFYRNH34uDC4ON9ofIVX5uxVJJ5DFYN
S1JHv+PtRBGDhRLHtaAqZgETfX4e2n3OjFzD+2rZzn7cWhBtohBvzyrkm+pqcMvy0Kn2b9uqcCN1
+MmGrrCn9vyaZA3Es1ntT1VXQnvPfkroGEI7I7zsCTs1wdkPFHK61s5MQQ8JeBH+dc6gVz590fCf
y0b2v7cF3UvN1fFKJ6LCoVYHUdE+K6MU35th2OvY/F7FyrOTi5dBX95ekFoUYpkPtTKbCSwWN20G
2hrP9NFkpB716Q07tS5sfqTNTFDb/7tK4WOzVcFOJ7A5QB7hoIZmsqqiY0K8Rr1q+Bg44zSUsq2s
KxGz1taq8AULgMSyCRM5CGV0USrbo+D1V3zTA+8X5loA+g/de1m9KjMqBHBlGSAOHrFUoOHQ3nQ9
+pHRmbPdFCK2cOaOgseqBDcP0CUAob/U4Aa67JiyZQhFvlPXdcpT2EB7COXq59H5fNnAft4BMT5U
xF3zPecxgEU1dQm+zgjBMU87JBbSLGaYfVA7WFe6R34QQI8k8ba7LLw5QNcScouYaj7POkWbuEUL
Fc+IF18T/cZUHz6yqo0B/dyA7jQFGE6wb+WLHanh8C0HxxDk18E87IO39bcbTK8Sk2sJ887NNybX
f9/cLJgyL4CGYU14u4gjIzA6P0l83cC5TDA3GivBeC0/l3fT48bqutMbqxmEPcFoDavm7HeOl5+S
48CD4pAGPzHj0odLWOJmKE8lMrtCKkFzkYLdHHZzPGmkHgjcIbli2wDIxwF0WDk92odZQaP7Ywfl
ZsVCOtF1lTvVCMtrIxjIKus4HVdBqMU3Kw+3ORYoQfZD8nHXdPH+4wL/s0qro/MlxGFOoWw0lQzb
7ICqCpI2Ib3lwPpMHhIZqFv9ORh+TeA0DAcc1qHE+r5r/WtdhHIsrCT9qFNYB4V2ZJk+XCukoHD2
V7osYvrqs8zm/vd9MylEKI/zJE5KvYmY8oW3z+p4zfAIdnldO5cC7OebDSFI2VyOVpaWZeT0852Z
mPfc1j45o/tgUEO2hbL1CNHZNnoxWhY+oKMhydk+hDjSnxnUltRf69GXz2AnH0D/G/y3JQrhOSiu
i/oFX65U7S8Fsl2ZKq8Q374qSCoDgO+XFJv9XPdgkwv0Ctz8FE9O0cK/rBpIxc+VYnOAki+EHCoP
ql/Hjx3uG5tCNJIurZ1uhM3pMBUH1aduUMAo9fUksGHSto5oRsm+piwghNM9NyrXKC1s659cy8Ku
WnNtCr0Tf8T7hVaE7onJDq09jMCZvwoHvk2HBcTsRQmOewAB0HEbbH991wsUXx28VZegy0Id0GZL
k/bfpB9XyEB1rRkZgSx5VAy+dmAYMv/fktdr3/+WLD1eJBFqCs1ot2LuQtYskNCjMf821YNRPhfK
8XKQvK8GoDcMXJDtoPnsmqYQm+5kG4o5GUCqVfGDXQ63RibT9Xu/EJjAXd0FFTFZJz/PQ6OIx4bl
MUxw7QGEBLdtDZpvjdzaUjrYnbbwuSnBS5R25R2bzRpzrtqheFW/FsF0TcP5WxbyY3dY/Bv7AC0v
/VhGxq/LG7n+6fNT6ty04CNp3xCSkKGPGHOjtEadb3PfbL4VrhNCM8FX0vpw2eLup3vbV1twkKYb
9DRhVh2VmfK575Vftc4kJt5nbnTaAEBygHMFIZM4cWK1dtI0JAV0LOn9haXALeTjlVORn5eXslMJ
62A3g64Q4E4gphTvgIXaqAZ3gHjSI+1AwNbFj9Sff4JuB3cxkBg+//0dBUyCkIDGGYjdt8RxgiRf
WR0MsCL3VPWYZnvMiiRrep8oz00IR0JPAfrstWaItASSaiYe50F4O1gol8aghe7I/0tpuOMTWNaq
A2JBft0W380MRjNqNMOwZip1faxPgix0H5pgmj2gt9wnUD2jgeRfXuqOm2ytikBxzVAGEJ3xAcPx
7KS0RqBV5K6fp4f/ZkZIJFY10awy9CEi5fVkGZ6BCWQmqTbXMBXC+GwpQgbp0Q5zMqINkBP6pIBe
nEM8Oc+/uHT2E6P1GBvutUT2orqTIcGsA7d3CeAH6CSeZ0hulwsgFhPEfozkRKdTkfNA0yH2nkuG
kXZOspXDB4EGjQZgusQ4MygrDH3E1HTV/lLwHrF0jyA19Cbyqs1NCFCUNzc/a/5qQr05dj+Ni2R7
d3qZeOKEtCvaPBCKMMWpK23SqmriYC3Saf9qJSX3ME7h5WZ915EmTMrkZ6OTf7JpPEHZOfUGhd0m
GZVRlOyEiY0JOgcv9kA9oAo+33Dg7bTGbECJqearoJF+x1VbMp2yExNnJoTzQM27JUajCfRx5W8l
xvvEUxzL+gc7GQavIKoFZQmI2SN/ni+jA3Qq71k9QHdTO3Tk2nIjFi7H8no+qMOVop3aSNrH2vPV
jU3x9R/j74XNUtg0owVPSmgO54GZIFvHRxtX7flR9QyCl1ftdDn4dz/Z21otIZtCdM4ZZ6oOUen2
IQR/PCBovMsm9k6h7X5a69o3RXxNSme2UtjIT9S5dg4LmNiNAq3IGS+7NLBBPhXKbim7IWkYYA5f
Z0nA1STc9hKzweR5A6Iw6xNB66IIKh9jrBhw4yF0LyMkUhncYKeYRhBuTOrn64wXY1FqGyYn+A1/
VGK0nfCC8oP6IErTr+w//IYcbLE/ZCfFvve8LXb16M0Od72j9XGB8Aeg1aMt81B9BhSJlaQy5meZ
qdWhNqY0J0koqbFIUyFfKvRnbK7fDIv1OMWl5KjfjfXNfgq+2SpDoeozyL0cyAd5LYKDmvZ1p2ZP
lx10Pwbedk/wT+64SV30A6QcSHaykzDFk8hlC7KVCEdsjmwJ2Rd8n2WqwyWfvynF/FU3Y8m4quzb
CPlXSYASSxkOvMJ1H/umAkM2OnWL5eU2lxx56y8WDnS0OVUcNhDsczE7fe4GigXkhKqAIGU2XYBN
KzuMNQcUEgoArvOdU9jHyzu4H88bg4LfZcakqixth5UbewizY31An9/PfIgtLrihgqhIUn3JVih4
3zy1VhtXcLpSJbeOWt8WoOVg1PZbwzh1cS07ddZ7xaUdFbzQGsEHCAnEIRose/R6zXkc6uQEDsnA
XrCzTfcYz873MR1f1bGRQFF3mIyQuja7Kzgom+tRbSZ8TjXuD63b/MoAr/Zqc4R426jfQ/XsFuwX
t0MFZMCgQRXVeSQ1PQ3cBvOefpVX5FOvKLdjjvzej7d5kQUYHwkgVXK47Ae7kbT5oYKLZ7rZ5OUA
N6BDdzXa5NQ1Q1CUyctlM/tn1saOUAPodVs1xnoeZ7PX6njJ6rxqfbw0XwGb68Lq3r5GU+peYnU9
lC74gHj3jJuYddOEOrJJ2HUGEqlxtA5mnV0hOwW4Uj2Qxb1x3eV7Q6ovhvvX8rArF+XGDRxxd0HG
TSuwnOCibxyGKAEYMmC+Qz0LajZoQ0PLb5K+w++WW29b7QhbbWV1abir0eJkHZrsmF1xdJ/1/AZv
DGHce0qgjdHljV7XcWGfRbHR2MxbFxM5Q2TlD5b5qWTEg+p5MGmO74J+iIHd4rJBiduKkyl2MZlL
o8MgJlBwjWP3S7r4y9R8uWxGliWJUILQZhldXPrXvdThsmgJpYckvtJfh2AO7OsRSBWJz8pWJhwE
rNFpw5qqi3qM2xEDRY9egDVwJpNspH8HK3LmnUQ4AkaXG2PV4KK6tqHq2qsehmiFy3oW2ItiuOf8
vJhwFxlx0m598OagIqBgdMs+XSzYTZrEG4zO46UMB7O/i2uPBoepYYpdyZS6cdLmOLljDMRVhnmd
jUWY1qbkY+2vxHEgHgVul3d9DAy6N6SrAfQlde7ZWInGj5c9UGLBFRzQ7igedWw4ehPf1JhxiXNJ
Zt41AOpFFQOlmGMQ5QLipVxSjWKnSoLR+DH3E0ULL69hNztsTKw/YVPiYg2dCmU3NLHIpwUcACV9
XKAfkUwUChkMQujpR8pDMAADGkSQf8VxSz3hndaRHvhrQztqTu01VRP0reTqvDOGi/jZmBEqjKmN
565bYIbQq5HiFZeW3nqwtEYTls133fim2FDudSr8T0ZBs5+Z3owbgnGQ1qZ67SCIVDVaDlpAhiAP
IDnXBVUK8nfw7egHmezcvq/8u6+GUNWkrEp05sJmOV6PKGVcUkny+n5OsoCcBDeMChClYALzAHXT
lgt6TAVGjGNegS3DSTo/7rX0C54bwZXQTDFO0qQ5gmlFj0r6qxkhCJQZ3gAmmaWvjiBh+a7XUAu/
7MbabkVpofelujYuGOK8D+bWED4ENUzMDP657M3xGoS4QPItfUgoAbcFyveSPJhop3QT+dBNcWNe
2JqkcnjCzQU9v0I3/d5A60srfmpuEaqFTFh7N39CpBYdWhdpQRVOoWZsSqq4uJWOaCyU6mdWzr4r
uyfuGkGQrv1tdLdFiAeNMfVSKy24ESkGJXXLG5vXyihkn21Nke+Kk42Z9Wds0k+uZiU4beC1Nv2n
0l9m+m2GV6VAfar8U5V9Z+idWsudWp+KWjZwsxsx6HvhGLIJsKBClGJyETQ29XpRHSdgIk+8b4PL
XrlWc+9X92ZB8ArMqjtlp8OCovPJz4gR2k6aB5guemYaxK11ejsyFfzJMsP7SzNdXXdVZ4U7n28r
mQY0okx002ndHwkvbd/AhJpkdftpDhNE/7Mi4hrSbJmTZU3l7apmo4frNbWvQ6ixgBQQbFFVCo3e
j9yJNjaFLa3mEYqkHA5TGXOkzU+snW9MKhv+XD/9+w/3trL11Ny4ZVM65qJTWAEruBcvtzZnPtXX
KkVWb71zEchR2ZD8U4mBUU58rXNLhdslRVtpkBywAOmzW88qnINlorNFfpjWSZk/la0m2cP3F74/
RgFLV9HBXtPludEmAeVNtV4J1PJuGhJ/nSporuspP9ST6831jYbm6JQ8xuQJk2I+mEqjUibl+C7B
nP8GkVjXrue2STCsDiLfIM2gOdODcsQy/MsR+C4QBCtCroTYF0KvziGL6fxW5hMMSTLY3jKgV22v
2pt4F7GFSEvzeK7GCY+AWld7bXyttzUkzJ8ur2L3g22siOM7sVMwVV+t9EH1vYw923fMEwmmzzwE
ZKoKcMDxIfhr3jls3taq0FYe1VKLqxabV6b6TUsxPIQ7AftrlZxVke3NDLLluTcqzoB+uQb9d86H
Y2EABe9AUlur1FvwAfvxOBp+ltUHO1O/5iBv0635Sqvjvy4Yz3+F+J4Tc67ZqeL20fQyhyVEkOJf
ZuBGeHx5biT3BsnnNMT0PAw2hDcsHK5QlloOK/vN5ypSOs/9xkGm5umB/cMNsufLTnTZU/H+cr7N
DmlHzelh1JnysLUXr4vBcaaPkoDYS2h/sKh4TtJcS4xrowOdT1LjVm42ySOrVnDPJ6udTpQDsDx9
a7TaK5Iqury2vTDfGl3LjE2+rtAKyCiD0RhnjqO+zpak2/zumvTHO4Cw/d+qhDwChonGmDIYGGh3
PS7ZK4nNuxLEYUbN/GVugwptlctr+r94yb82xVmlnhQ2nQgypHqlPkG8ZwLU+kCCLujRjftuX3MC
GgJpW06ylcb675utLM1yavikdeiqJEfMBzRgawbdhlc/lHeWrx7lDzrvH3TPN1dkMRqdpl/sASbN
KDlW9go3CDkgmTP3MZuQBFIkmGyNwvFeci1VS4fgDuqvs5edn36BTAyoJ0PrilwD3ZB+lr7RvWt3
ni/SFFw0HRPWIcOgalfsk5XmfqdHrXXq2IxWKytDON5XJYdeDQjIIWz367IzSVYsYrQKaLzh1sM4
xoOhlzzE3lBIIuRdySSsT/CbqcP7y8qNG9Hmzs7v6O8hu0GmkZzn72tOwYxwYSgMi8yEQuGMPcUR
BuWZiXoFLVQXCISIBqXfKkdZjSaLRHNd+yYmqmqxOlLA6DpeYmQejkGcRYfsFgTOFm4q3pB67ujJ
fGZnS9EhAW3GKs+n4tp9bnaueVJSDb2Zef7O9Psu/w0OOo+Q18u+8U7TFwcw7LgQ9LWdP5Tp53Ys
buvMtkc0UrXGd0bytcmM21mJA54u6JrlX1H8HPJxPMw5fVKU6SbJ7ZuOYVLZdO+btrphXXs7cu2R
svEO1e5LZpJHKx0OWWNLkuKOH5/9VGFLiq6yTBS1OF1aNKuaieUe0IaSIeM9J9taESuSHCwfVdos
mP494D39gKFwvAyYp1UopAyBD5V0Kne/M8BWq6o5XhcNIR051GQFyJNwMvccaAgDr/exel1MreZT
ImNM3Mu26IwBJ0eAFUL1L2xhbeQ10Y0ZjaIMDcWVLK7IDGgeTIcBtIkaoFfKQD9zwwkXiwYYwjlo
9K/Zw1ePe/sNfz7AJqAGtx9TAGvQnUutL9Bg+olj1cvGUZYtdt1lY0fIFolaW1NpuWsXvfo+cX/8
uvxw73qvwwuBkoCzyVekrHU7dZYNJ4Q4NsZxsM2CTVfP9NmlkC7sRxRZg8lKP87QFps5S8PLkbvn
OBaqLBVl1jpiLFQlNVVol9f4lC17tcfbOr4v1WOyBJetvGf/W/kkNmaE6+ICVZmhdnBdxCNhCixx
AzAna/mdm+pgZ8juaes+xyNm/dPBGMM+A6rGNhUtUMaFXxtjxitgNFKQmk5x/XT5t+1uNhCfKiGm
5WLU8zx1gQOnJHXBu8gevirLDQfsReGSXd5zIuvNhviA1rb9ahv3k6V/mUBX5Py6vAbZ3xfuP5j3
G5dOwclp/qMU4ELq/+sChNJDjcuCqBwGeOx4hXswwI13eQl7JyRYlFUNsDygJIADP/8ObodU0www
YVMgFuZwvG18y/GGAxhZ8Uq2yqt+ktUCO96/tfmnXb1JIrjMGJU9FNAIbY/MjQ8M5HtGFVrmF8ni
1jA66wah1b1ZnCh9VNN2aRoTL0n5qT/NiV9Cidq44/+HtOtYblvZtl+EKqRGmCKTFClZWZ6gHCTk
nPH1b7V8n0W3cNgnTDxRlTe7sVPvsBYaPhaxQ+AgYAaJoxNbXhoy6Tor6pOYc2RMOy47PVlLPDii
Ar7ZBvLafbbXXTFyFk8BteEddxWEfqLPp/yQyFh53YyrLM7wlSP2QMI3KciOmV1cLVeVVx//RWnh
/Hhs73Zsc9UQ0DHAkDGQwPLUXeXJq1qNM7mz4R50xSQanVM1ZJWdZV4qRanqFKZrAO/VGZLy0ciE
K7GTv3BUhF4Oc3l/uEgmhE/gfuyBH0EDDeC4TuKxxo77FSYpn0w32wn79rW7J6/xF+4qzcYJKWsJ
Flsw+EfXB/40vCosBDEVG9RDQWvjyraWYJEPYc1tc4f4aWLLTm3XWOvjOMUN4/tDLpNFGGNrtAAI
RkoM8IAec4etaFVNbSla7F2+2033iA1XIPDhKxK2I91pvTo0JmrZoar5c1YFw7A+XhaxfZgPEfTv
Z56EkFXA2iBG3kN53Pd98aUeAZxa1Hu5mYPLorY8JS7utyy2UZXKa6erHZI9BQrpYtxWwyaSYBPT
WSS8Y+Kg6/x/s69OY/iZWHrLZ0ds50FMtBYZ11C86emLIgM1Ur3LChkIioB6BB990h+WJXYLElr6
8CPEK/jyyalGfDIRAjgGRQJI3qd+vDANYNWdYPI4eGqin10KgFU7xm0wCC9jn2N9glPTo7r/WaKJ
ViWdFv80t4dyYpw21Tz4s/iqaZVVTz9L6UWrTE8QTv0qcxR1W4s+xDEOVFL7QkwqmtSux6F5I/0J
wAfWjJmNyxcp8wQxNg8May2uCMoXFPsvBtXsz2pfqzvdFn9MDskBONvakdMFGDkGogi6zTYwAuz2
Sr9P7niLprzfwviBqQH5gwTwfIyr6m9VJ7uthEluuX0QEx40zPa5NRFI1IAWwagzExOjuDbLZcXs
atTkhZuPyWpnOX2vJD0mFcvlaupB7lsu7U0ryP2tNKG8mojRUcf82hjh++tTezvqE4B4BnRYphnL
pBmgQ71S61+kBnO3qhQPbpgMD8owtIdymtfEarO2c+Jq7DnqsuHXzmITQCP/tMi4XCdsIyJ9WbPa
murrbnq9rCebOcRH9AMYy58S5qbK0rmEq5kAF2EYtuxGe+n2f9Arrc9ThS3XhhPpYHfGmtdneiuF
DEmT0eG2CQzLL4urPWJSKlgabJIK/S3BGpYCMEGONWxf42+hhKY1Z46tI/OySrSWNy7qrbKgN1LE
vARwI8ieH4xdP9SGRNSXEa6rxop6bvX3mo1uNAUw1X3YW9theA/Lq9yx3E9TLPCW9OEl60hdRICL
MtYltQDtqdZy8aCqtjnJVg8cYWvRr8X4ppFKe5FSS2rVQzqYzpiJu8sKxNo2hc7RMaclYgtMA5QY
Ix0ViXjIYFdermI7Vs7ccvnZtYEmtpyRXDZ7giAdpDIanlEazdMYU2hqEkeVPC4ewMZS4MrL4Rwk
siMlGHZTW/vyqbYuFWtDIMsxdYyGIXn6U2OEcV7jXitWL18aWwSESYG1ttJ0ZPl2JSK2gjOwOpTu
ov+U9cjlCN9QVw0jNHiwo+krK2x7pM+xxCUWiEmTXe5Cv2ntHDX9HoPdtmIXTlejhMnbmPiMEkSD
/5lQJmAI5bjoworIlC3WYpeyU5yiQ+mBivr7ABpnwXtSPS2g1dOIYgFxLHSznHYuntEjVLfUqQ5h
oq2Dyd770gE6ZkBXGLv71l6Cf75f9Odx2U4XwbKmEAHd0Vcx5ur1O/U1cQsbsI5voBkt7P3iqAEP
M3bDRUB1JUXG2iQa+ToT/BdJFITEIAj+aJ0XYMjqyTE2ZIejPlQ3P6U0hiIh0TcNaBFzlaigCLnS
Ys4oryzDl9AgoUOvvUOdulFAgaZg4IEbb9d/PoSy91mtNcbZaggF7La79qEtwo9nPVKKKXV7MX9o
5RjGNNhJm30ZxAIw8yDaxFCsFZoxiC8UDo3iVqDBZf++BZasROyzeq41GJEcT8cCVFvgwZTcUSis
Kml8vYqdxCi+lHgn63UGmxrvuxU0XyrAFHXtX1n0x49hGztrnA3YlkSUJdboRAdNBSaqmxhuYht3
BjBEx9UXxmD9eVkTWN9Ma/ZnV8A2dMo+wSSjAZMmIVYT5K+hQrCddINprn/+hP5DEHVoZ/FVq9QW
knRMHxemjViL7hGWgEceUhLvPEwIEIC9k7S0Ioy9pOu4Kt2UGHeqitqDEj5cvrptU/2tPez6IdCs
JgwYoBdmpADnTWtnVWcgbvJaFZ/HJf/8RISp680kLBoQOVO3FwKBDgS0iZveJf68p76+dA3RAqq+
zSuLURdwwUWwCdESFbUulNHot3mKZPjZSN8wDGuNTe2VynUdFnbI26XYDGofJsBG1BowRgmwgTHE
tKijgwdPFiY85M5tGYaENETUNDBm/amHeT+mkiCs6C+2ipfInpyOnIR8K1+Gqn+IYMLkRIYOTHYi
7S1SOKTGng8CzBgFNzf/yotSm4/TM2GMJ28SuRUKKozk5U2ezhiL0LBLYEazR4BM5uidfteQktOl
/QxvQZXyo5jN4kQTfcgaUqGWPz7nP4f96umeFGhvgpW5FB17VD3dx/6Lbe50ipPIa2lu2t6ZeOoG
zrzJ2IqrBigmeJPQLQm6jcVNCoaSywb+eTn1z0PqjM8aIzFNTUBeIskS7fJnticBBVwCZN1uAVoQ
XsTAdBa4cwWbKvpxOBYwNyy7WlR75DmJiYE5ZdwtxHz5h0d7T5UJpfTRwe5isvmjISfD2oop8YSD
8cV8pqvTs6XuZlu3l2fBR+y1I4/31T5ZBiuVeWQtrdpoC5Uq7umqTXcU7B7FKuADeUvQ8CIOaxq/
pKHrrWugZdLY59bQ6jlKfqGKxCbrTl3USg5mMfNblPvLQyunopvpcWXPyqIrFvaYiAp4QFVwmhzt
qXjU6u86yfvoMK+reK2GQnuaSm04SfkMu6JM1SjZ18W3QVbq0lEKqcKdSeF0Ks10+Jn1qnaLDQWM
oYWFHNnqDFxF0VwoEpsgOvOYYiK5AIFKo9adG6+yGYSiHFopENXuSaIoryGAT68wKD/fpV3zCs55
wIl3S+8oFSjwok6YX8VyrsdjN7RSUAlSFiTSrGBQiizr176cRLfU9e/gjqkDqZMAV6SDpn3Oo/Te
NMLJmQbSWEvyQ1Pq9sdl7WIV+P3iTdRZTUUBjgq7dFQMaWm04Uy8NDesNDwMPHLqzYfemQAmyteY
BJ+6NJG8rMK023CvRiPeWS3WqDoHjUz/vx2HcTbDAgpTWYpXb2kkVzLv05WLS8amLeyNMVEprcKa
qEMmeUJAzVF1c2f9Dry1nWalJ+WxcmI3fxDuL5/rU/7LSmUC1dyIS6uo5er9//xSFgd9bAl0asrT
34AA21a2LHLcKk87mIglm4kWFy1osZcecBtRH4SaFPyLk8ki4EUAZQJ8ERbJQMCYXZenKvHAVYWt
vsnH7MV1G4C0QbJ7O0MXUb3liGQ3R+hlnotkfFsVZ7FchNPqmZ3urOSrChBNkB+nmMaOXYD4xond
JqpzWeqWIZwLpe+8sziYabE5SKa+emGLslGdn9pqvKaI7lMe30Xj22Vpm/4bxDRg8JMNtFDYmQ8U
QeYmlWbNM471TgW+h2nD4E4oDjt/Y7yOzUB/3ehvae+7OmeH6zMhJvW4YvPpLsfC4o+osLRX7PUe
gAcAvFg5CLGBCmhLADNBPK8g+Om5yopn8m7saEbykC2ap/qhP90WAIIyj1gRkHzVk46Y08zBEhdz
fA3vit//fnbocFLiDIgwWGH+kp2Mx9wJd3Rwsv5mPooBr9TKu2FGfQCwIKUpCMc92Tf2pYcpCzBM
9j6vqLHl3c7Uhi0gAzRHK8xJEb0exfy2jty0jJwKNmGmvCIDTxQTGfKknLCPA4OQVFRTjX2FPnsq
HY2y5Hixbcv7UE76Q86+U7HGaW8sE9iPl6ceLT85y7x6eUmgIA132fFT6YvVRSY+yKORYTUVhte5
2UlyOj/19NtohyeF3XjCTfF02dC3MqfzD8YEhqLXl0lH2uPVqGcKKjRj6rAQiDGkxHS7MtuFXete
Frn94TDrDaB3+i9zwiHB9spgSvhw4b7LMzp9rZtX/ciJeVvBB0NO2NOSFTAesiXiOa30sif4bAmS
qKp+iEZemXJTMc4kMIphTBXmmGqdgLcE7HjDq4HkTxquUuVraXAG/jYD+PlpmEvTpUbp+w72G+/E
t+5E317qzjyudrNDxhkApZ6j9dvu6ex0jGbMsqD1MvUYLbrOs0Obzqlj3Os+isF3vLftttqfSWNS
hdUkwtimq+ZNe3W/XnV+6JRP+hErKsCTmp5MDpMKRznYik6bEw0AQNBBY7o20q+18HpZx3n/PxNR
lCGqVzPHcYTB2IV9exWaIucIvCtjyzadgsx/MgoJOZ1orw74A/qvhY+erkdso/Ubfsl6UyRSYAWT
K9jDxh7Yn65wUrrENCcDNYC79kqgnAWxYziDEwGRGFMjf4Mlgcal89oUdYfnEplcqyRJWxZqB714
H7zP3Dl0MqxFo21tj68Cvxi25RAl0GqAuBhMyZ9aWFgLARR1LS3eus4IKwC1SdfTEN0MFbC1R9XS
+rfLqrLlDvEsp+wy2JLGM+rPO40GE+C2pbx4ibQDbi86ZrJ4FeXPl6Vsf7ozMYw592ad5TrgAXCR
xhcR42EY13pAH8mNg/Uh+ceVjffv9vFuY6fRlDmuezyeJW+enkrjS8Hjo9wyMOns/6d/PwvK5WzE
dZYCQAfr2m9Snr/VXDo4qlqfVO9MBJNggHVViyMjlbzWo9wJ5sFILfmO7AnIXuojLxBvNxnPxDHR
BMnS2E9KuHiNiz4NEN3rp/CKIAMVg4RXO9/KBs9vj9G5RGqjUJigc418r4e7MdupRX1NyskyMYaW
xbk7ZWtwWQN5X4xRwCoLtRaarnopwOcskgAtPlKsyzL+Qst/1yNYtByz09IxUTOq5YCmviUe5jX2
xk7yUQt65dfv6G++oCLsoK8IDL1qKWn5Q1qghXgFyot2Whrdl0JDBj1vdJUOisc55Fbecfb1WLic
UizVupxhW8M+vpftcF+cYkRngNuFnvxjtZHY2/ND/sBNCah7v3RcxhlnS6oNMdZtvGXfnArwsf6Y
7epetmqb947gKIvBPFdQdE4BFNEj3RnjJ71ePCyNc65xy++eZVRsC2LIF8FEjVLzqurUZ9cYorYK
4V6PHzlfa7Na8JHZEMZTTXOBh3uMMF0V+WEsvwxKspfS5sYQe3fW2z3wtr9UYoVtcY1Tut/Sk/MT
Mg5Ma8ZQEiM8MDXl0HQ36rwcm+lJnzG5Z6gc6+aliyyMZZcQ4C1EyHiWfXYC9dsxxDTZ4lDlQIeZ
Z+e8S2UdWCz38xrh46n+DOB7NNF3ya7byVy8e3pHrMqf3yHjtdY5MUIDMyieqWPfRCWoQQ5WpvBu
b8shn4th0l9FHJsYTHPEA2yGGwWgK+jsTkN2BZ5eN39cKHYzOEzE21HDsIfAMYVPjcf3R+eHjrLI
amuYS6tM8OjMr+KbRHSLfeSG9+tJuyu/LU7lFXf1VxODQy8c29gy87Njs5ghcTUAXBL1dcS87BvG
v+wJbSy0tGzaKYhSqzOs5Jrbm9jKKc+lsm4sNIqyUSC1xTQkXeZM8JpK/Bq7nA0aPfLtfzwl48xi
yYiaqYS8dKfty5sY8lA7aANpP7vDLnfrV4V3sRznpjFOx+xWYxTROfPSq+ibtk+C6SG+S47KyTyO
bt5hYVwMwhP5yTkp72YZjzNOsbqoxXvxghImZG4rAwN/AAZ+a2mH1nB570aeAtF7OEsDzW5IgEaP
R34aA4txLp+lmgcAzjFNjXE1aaGagMmGq0kxfYUuaCD5sscn1uB9McbRKEU+LFMFRzNG3wTxZywI
FogNnXjkjMLwjkP/fnZjRRumQ9/8Os5eCTJf8Qf4Td6H4Yhh8Se0jIjrvL476ChQAtNVfMn9G8jQ
HI3TmRep3vXYPJehAHSNQrVLD+igo6VaEigyAKbu8CyLEw90xneQuC+MJcZnMobQSaK3WALtyfrj
sh1xdIF9PKl1r/eqCjNqlciKlHzXrDeKKNoVFqQuS9oufX94frbxjap3mxkDFeUYfkbZjB0g1oI6
y8KgKn3oPIQnbvTmnY9xE2lbT2AHpcpxrK+wOrQ3D5JkJw/qT0OySkS7wmlfo9HT7zmnpV/nQjRn
l//EOkOYDaEtqh/fQC+dOegt/Vjt1qPAr6DxdJPxHGWZEjUc4YS1Y36/nIDI64p3oyv4Dd50gsND
FOPVCFl80lhKFXzJ99MpYDwaHuJr9SVDLJW93k9KK3/9r6GUfW/JbTuQjPpfIegeF3c5rt8xjUtO
2ZXxvD7AJ2Pc+PI33Pb4QM/Hohud66eXfua/MIuTyw0GGj2iPArTlZlzVrl5/z/9+9n/r2rd2IUl
kmZpjaw+2/fLyDnBtmv8OAGj/ZI26kYv4s7M+oupv4Cx4ypbPCIE7ZrYo/KKvr1/+c42n8UypRz4
36UxYVJZzDKeBxhc52oF8kvQpLsrPL/5pX+ElfMB+7dV/0Mgo/ohClqCPDT4ShhxTAI98QSXuPE3
1Gv8qrPzVx4e9acxpV8p7IdEJn4KwjiCoJfGzx955CKNfhsaVEXpuIvhVJMVP6lWfhJaj+zB/uX+
jZnprdfx+SUzkbWVlTYzaWTNr+gw2HAU3N4qruJADOIHzgfl6ND7bZxpqYFF6Rz0IHAtX4c3yUsC
EsBxn7AQFiGPlfaaJx7AHoBFnthfbi8Lp9/usxP9fdPsQFGVGDkZUefwGvEYJnehNIGR7lYsvySZ
yTGVv3BpH7LkP63RxEiw0P1qQ5NnySFXdC5bfyh22Q22mNz4K9ejbcemD4mMf2kjrVswngv7b3ag
IrZUTAnbuWxXqKwDpE6DT0DH5e+0oamGXrpXxvMAPtfUMzwxvUZ4yrXhsVwDfSo8Pc3tQnkZM54n
lXhKxDgiQwW8iy7CSCliMADCnoog6azypnDDnQJaGFsEk6qH94m9oLR0yu3LevQXucfHVTNeSc2b
XhTf0wBioZ1wjfTNSe+stcCgGNCtc2u8lQNu253j4FlM0nLsprmUkfFMoFWbr2qPsp8ajg4aCoz6
uQCS5PXeee6XRQoT+glTRVKDVmSkDzayVcog2UfL17lcywNgm1q3mUCFUwN54rTqGOMSzY7YeBLE
llYbBSadDJOHQ8e9fsZfqQkZC5PWUKJH3bSMfe7dGzvVmfeYXvOK++hvxAWqURdUnN0LSBW1FfJI
1LzCeB7APT3np5nwWCb/ohT1W6/YYX9BVVJBJh2BXvdXtDGWOqOlfJW9ysODgNOZ5XhDhfVQZQKY
uRq3WPRXWRoDI01wROkGE5e2afBwgnn3xzgnMQJXjFShLAquBwwcAS0zxOYiL0HhHYlxRG3ZLE1C
kGLN5rcmwzs0bksrq3xReayXUuX4eI7DZbG8THDKDnMuIZSR0WoyXwYntiHf1DzMnE8zvkyGwKK3
JlI+CaoAwwdHRnWo3jTftMhVdTQc1VHR18kqvHlkZ+HO3nAlM9lQ3zbZCt4kmn5JnplY8536uGB9
GRX0zAYqhPqjPIFslSK+erzh/k+rXOyxmcRInPEQB4YBTcV+VbsGclKxBDMDvqxxRK8CIp2n9Za2
OvUrYKZ5ySfH37KYVLVCmiU18ApSFMmeAerScBdqOJGTxYevRLFKIxE22D6TwZoWy/wRoxQQwz6e
lK+DYOW5JfjGQRaBVg54ON6DlhNI2RlEMc1wxAEqLOm3wJOBIo3adbLetOW+W49q+HI5cL5nWBfc
KLtANI4L6JBTaPLshT7gQ6fjHKBSALbJY+y1h9E2AeNrGUF1nR/lU/Od8Jdoefk2u05UJEo0VSa6
o1SnsVt9jZUyB4PeCKY5XTGjw/N0mVxCpbOyuyfenfPCl8p4qalJdGnqkS5N9ugAGAC7MmNvlYfh
GaSlSNDMG/nI4/zm6DI7U1QRc031HONtqehFmXksyoITTni+gkWOIxLQyM1fJYp6N+/kBwzPdRVu
1XxPULq7fJ/dFT1gqLjtPY4nVhk3hXevtlYLPEX/3APGDPXb/TQFsdNboOC0DQ/+abr+GwTfPLmM
hxqJOuaLAfOd7Ppq+tadQCGMirx8nyVY+TT32iF2zRdew51rRUz+M0xlj7F5iM2f1S8DMFiKAAgo
FVavNFToBbvzmiuCp6L+uD4WTnLNw9/nhFl2Bqkk2liLVIGV6VAnQzBEhYvbt6ThJSp5zEC8pIjd
LRu03ujUX3OF3SMQdDDQ27rKXnYo8gM346VZzwUPxc4m6WkoJkNRY77q2O6wqPAq1a5+mjzBb/2u
3vPkceyS7eWKk66Zi6BhijFFx6i7HtvHyy6Xk3ixTdxGA6ZDAdQgb0w7e45MR62Oa8mb8eZ+JOZF
FneDIlU0Jde+tJi6RnVy37uo3oECEB+J8/7inYma5VkNwRRygCCBo8qTcsGdBTXIiH4t1eQ/imG8
yrRIZT13CFbL5BRJ5WvAK67TnLMCxEkBCONDdEmOK2lCOBrnxlp1MQmaKkktPTN/SnW1+ENZW3W8
eJfVgqd3jAvRtSks9XgEInO/BFOa+K3pXpawORZ0VlViW7Nioa75ZGCHQvX7Hbp4YFovduJV5k0B
N1XkaATbjk1Ir0ctrWDVybc68+vwGwZNrBovc+U01f5cNVam76r+fpG/ZdIpDm9kuec8BzhXqjHv
qSGKx2Y0+9WL+32nAxyUS0rCydY05hEVZhmoNzr4XZq5SM9YnnKMG9ABEhf0NS3K8+ohckBSEh/y
PT/a8c5H//6H1Y1zJ+kwh0F67kx/Njmeivf/My5kibquWkIZYy0Z2tnzGAMoSuK9EHlCGNeRq60q
FwkmkJoqt7QFpKVhyelT8vI7tu+qI36kWoIQkit2K1sY8jiRJ8HWQRFsabEVXktudyc41dNlg+PZ
AONIRp3U6yzBBtbpEMWRJTWvK2+jgJc8szgpU90b5hJTQ3sm18t7mbqxx6ABS7YTej7l66pvwav3
JDg/OY6Scz62MdspESBgQogOKTtpCgiGSLBW3qOPV7hl+7LSFNZaSgvUpEFjcdyRA2ielVvxbnDi
W8k1ntoHnkzerX7qzSqmEEMz6SqYmduKh4Vsvw5Kj27yJngPpo4OKrTZDUewFdq5Xf3Hq2UcCwgx
RSUWUN0Skttq6ewBk3kJt0DNSRvZjq1kCmWYYOPdA/2Fuk9vVFetUOEC3LCj7FVP+YZ1B9miBWpe
fOBYPbutnA7YTi1oW7pYa0cffyQJ1zfzRDCORQMJVm3EeElTHOV+pwRzABJLL9uVp8qLnPiBVzvg
3SaTnWQTMbGgizN1/S32TC0sE1oA47UVNXUWIDdddi68aM62aDszixVjQmmtB7BN/ZMcxiC7Evwl
Bt4pV1N4ps5kJzXY2cDUBhtciIXJtehWAOVy5M6SG1Ve54TXiq03gCG3ufPFnM/IzsUmc5vPCiD6
vWh6AFWdC7Qml3OTPBHM4IdQmMVURsjIf+1JZegLiSkWWjGSSvnS8n87U/W7rMwikGpVB2i0HgFp
2RP5is4CFf7qj2/NhPVusCzOtuBXnjpyidp4zpSdho2TBSt0GXIida5cY7ha0hsDQFc/oDxT0ICu
TLpJBM1aMWATJzInf+c9Stgdb5KluRKWcDgj5uAXl1Yty0B65xUWLR6oLEdnWexO4MZUlZZjtzYV
Oy+dkfQmI9gNODiPvI6MwfiZdUiTAQzTv/ahUTyyB8RcB3TQKHTIsQXEdt6yGO9gjKPpsU9LymyA
8xzi51DFCJmgfJ31meNhtsWYWK2TsLQrs7PhabGKaxJWeJHMqpMLLzM5FAVvr/svru9DCpOk52q0
kKaCSpSwA2AtYFw08TMM4AIIxJ8OvMAjbxv7hzwmsk5NDWrT8r1TGfqFm7jhSyla6KJZfbAexMyS
gvw7bbeDNtZN3Ujzp86unsDGG/FWJ3g/hf79LH9fsmpJy0TE+ySv7cgAot4g/DuL+zgu/chnMtS4
XDrSUnv345+1R4eUNCu+xeIdAFZ4ZYC/qIN9SGNsYWxAozzq6E60qODSoc11dYRbAfXbaI8ZGDyK
AIOPjLS1hRsQASmCNeD3cMZueHrLmIeOfInkI8yj7gBMIPuNcorXlpOg/UX4/Tgqk9wXa2iSRsfo
Da0Zr47irIf6UOw0L7smO06A2h4H+ZDFRN+1kJUMi7xACQDaWLSku8KYkGi/VPONHFOAj3afEMOf
AKQbxaHPkU4/2ucC3G/pJh2gP1MhUQKqSR/DQpPcmgGhN6beGgj24MUg6H0rT4qtBaiqggzj52XJ
HPswmbi8GqAgVzWEfnS1/dTwVjPzLkvgqIrJOJ++EOKQDLXkiVn7tk7VXaZKjqojAF6Ww7tCxumI
gDEzlBmpoQg64ERJnaYL7XgY3LHj5r30N1/6XIxXMYR5Mg3aGP9/fA60rA+qU+1KN/G028sH2y6A
fOgG417iJp/Az4KD5eS2n0HQFj/qEZJr9Tkzv9d5Aq6vxrkskqcVjI8RiITCEuidPSF2qywH8TGP
RewT1u+vPufHqRgP0odxN/b0xUltO8PMcfiiALLXp+MduhuBmxpDb2WwtmgF9r6sW8A6c+fHwjMV
qygtHkoI78SMqxFLrR3mEPlpaibOmMpWHObu5UvlGQLjYVRUepQ8HrBIn19XJXZt4itT574iLh8E
Y8Z/ehIshqxCTvu38w9tr4IQJdr3VrKTn4HLYWWesOPOsV4+l8JuGeMNKCXGQGhnb1Vs4P7QCQ4Z
6ycrBoNW4NMXntKAyZw320015K+NUGEpKSTSyaqWIjosTe/kOXEybNso/cNkfsfSFi/IX3YvwJX9
815NwcgVYYEVolpxrXjkyhStInPATaVSBBmM39ga8P5q9PnCb5cV5y8eFP9vK4Dr/VP2PGiVMfeQ
vf4QroE6dgx3ACHtninMYG+rh+Epe7oskndaxudgNHI12hZ5PfbhrGoCFmn5nGE+eKo5gji5qSKy
rqYQig5UpcgknHSn/4gCKQgdcuzfVrcHdizPPnjKyridbMzzQaNdlGlUnVQvr/pa8k2NtxDJ003G
nYCFsV6qEPlRmRR2t8i2ojyIebvP2yvssHMi3+UAobDgP7FqSEKIOqg3TToiXmCOWEMbfqrgQq36
50LOrNF8u6wf28U7WQFvtETAYMYCV/dKKYkynfSc9osd+ioIYWrZLV7rw6BYq7+C3S9HLAxv1e/x
F7N3lohz6M0P+fED2HasrC1tNwD9GRnTXVyCAiPOnFxLncvn5Elh0yMpNwuFtPCmQNhEs8Pq0xg+
hrP5yZNC042z7K8AcpMyj6iEhrC2RrtTzcxK1/vLR9n2Imc3xniwRp2VsCeIuL3XXqnfwHYDWop+
3zzT4kBzHd0V3y9L5B2LcVvTigUHCaN9Xqj2173SObm53neFyk3HNr3V2cnoDzm7P0BtposmIRK0
DuAgR1t7y1/AuYERduC+Pq+P42n9mvFBEzefDGdiWdcldaQx6GIi3V5PsIxT2ZFPfEys/buO+Zko
xm2VgmZUZUKj+orZT8DM9jzSiU0nciaB8VhVKK5F12OlFV0cKxaQf+W7JPvexcth1p5TqQvMkONE
tvdYz2QyGREW6KYeTHXoOlxHt1lkVV+6B+OlPuSPqy3l1nQ/PoB6abAiXtDhaCbbpVWVodOXHoIB
8Hhf3PZ3lZ/44766klCNFC3xwOfR2IwIH2dlm7VK2quLSKdmSHOc4JmXoQuIcDMhb4lIwnFb1LI+
pUZnwhiHMseN1g/04dzXox310XNijrw7pP/HJRmMO0nTbFL17l37QVLyQsurvQW+zp+9zx/Zo9p3
SRjjStpeKXS5R3our0cz/N6mj6t4tWLCKVsPcsZ7nGwnJWf3xziUvK+VIgQ4GmatzWvxcd3ld+13
AVqpPre3+WzJvGjGlcj4klHMwaeyUnAqs/YrdXoxVuWg1ml6NcaTv8hFMEuSL8Z9Y+W6oFt6n9QH
Ucm/lt1qXXbbPOVhfI1cpDLUB6FdEB6E2LRSgUf0wrMFxteoEZBFwBcIRxl9G5BcamLhtfVrkRza
cOThLnG8NNu8rcE1U2O7mkIjlju0voPIT7/RdJ2PL8JxK2yzFpyQCek6mF3VnBpMkwtYzJ9+Xv46
PE1hW7WF0ZlR2aH+B7I62clKh9It6A/SPrtRR6uMUNLlJc3bsQGw0pjLAaHo+xDkWXwFb6cpFzRz
GD26HZz5/5sMCzhH276/DzmMXmQtqdKZ1gTS3eQCXCGYn6Kj5Bc7OpmausthCFbOAOemKiqAHAc/
D5j43qutZ0cbx9kgggEI2WSVr4weYLWdY4rA05s7a50GTkVz07TOpDF+OSuBo1fJABcp48FSFqfR
Xi9f4eaXOhPAOOV+XoY5pVlxmLcrOJPzH0PRfY/NUXOjCaEtRbdkWap9pC//lMbtvaBzJppx0bJi
dBWwuFSPmFT7m1PUuJcPx/tWVH3OvpWiiREk5JInG1nQjC8lGbD/07vKAECs/h9TXrIHYlyymbVL
WwEhwQPVyGo1ywJe9vwUFpmdzthVXLBp0RggdBPmm5YMkbs0GDIcySEVSj/v4opTcufpDuOW12gt
9GiG7rTraywdy5ijOpsh9uz7Mca3yPK8yJWxeKNa7qZF9MGK7UnCLGH8z9DtIi56t2gjTm2Ddyom
BSSi3EpKAZgpczCCUAA5DRfqhn6nT7nDx8HYLaahnCt9piBT1dvoTKvb2cXXssfm5eSh1F9qlvwD
KFdu5EW8EW3O4djNJjIVSiyGMAkY4WIRAaDiYuhcNortwStwYqt4cCvmJwpMwKnG+ZhiuGvZj87i
5j/oMHRvxd8mJw1Ar2HnfsNz1JtXSnQii4YJng2WpYbUsSYatG1JZ/LAe1EScIEBERez58adhldY
YadWE2N3g9tb5Ihmv+akGjJMwURrW3MUycJAW1xb7fWAMdKn/Np0e1eyp3tKbTBYmpvbsgW7rW05
t/tHygzAGwvfXsv8uAv2I3d1pY2yhmanLlnr8/RYvhDMhmMBtXZl08qODcAP8aRqbmqQhC6B+fPf
fP8z+UxM6eRoNPTyfUYlO/X3mZs64MGRgBkIwaKTumj/maU96Zw0cbueoKkK2taqaIgs00RtCmiY
Zaj7kmvsvNLcKvWGymtTe7RnV6Hk26Uv3nKOSyPYJ2vWdEMGtYYK6UyEC4fcBJc6ckeaiwBH7S55
CDFwpKDO3B6VG52TPrImbKg6ZTyGOoPyW9fZFRJVMFoB7xzZy7VZtPUFtMBF1f9TG2alMKFmNUOi
KysORe3p/0i7ruXIcWX5RYwgCdpXujZqSS2vmRfGWHoHen79TWj2rjgQt7E7J8552IiJUDUIoFAm
K9N6ttmQa1Dv9Z0EVo/sYbgWE2d+8Bu8Te49aUoaNymBzSl3pQcSsASuBSsP5pGqkxoovj45sS8K
JflX5pdVHVp3kCtE8ZDbvlQtqR0OCPHGnLrFdFXr+yGaXTB2qnhkQ9sSfNrt/Xu3x/59FTOEoZJM
xhuzkip5kCQ+yVoteJg/jOzxa+Likjqv7dFQkS2WuZs9j/7i6VfLi/VJO7fe4hZn8w5UZ468769E
U1XsL68vA2+ZOzegqvqL9NfOoLk6lR0+6fJcqaNo+JyPK3lD3GEJlZxoZoMlMsp1xqrUB82/oG/j
nTtvhotB2rnNxzrHmbQHxSHy4obAukUydI2q4D/6Ed4UF3jYA/5ns3YxYyJSPEww/cW+wmjprEiI
mPiH+/b3SXyrqK9OojVnQwIWw1+OS77un5Yr2w9PDKwRucsP6WywUpdglXzyy62ST2/A8qd21fxX
kYbRa0RH62TuCHIpUVAguGm8iPqUalUsT1jfrN3V7WmcngVrERwOlXMddd2UnWljx/IDCdLeWfaF
q9yUPxn8mlG8hjdS0H4VBRwf8HT8J+Q8CJ72ZJTZJ0wPMbgWoqPpkl2FC80wu6LJqA/ZPW+N8yVg
WydSwij20pN2NIPkaPu1zxJgvAOwJ2zeig4I++irU6lNUVWUrF2MasKhxDXo9mOgBf/mxREdEM6H
tJOZKwUj2ZajxTXDl9Gi3uUjIrLAuQ/JaqFNvVjIfs0KiJ3asUVuQ3QGOa+RVeCvKxnwo6Uzpvnb
Q2ZmzpRGqMmXh8uLER08PtKNx75VtKhS0D33htf6QFDnsf1F3rEhcDHPouDj8XFsZE6ZZFN2vQB6
Mp8z23QFC2IX9MJrRfhI1UiRSbIWurYDzYOzZPBGpms4igttx10HXUVBniJaEucx4qFTk4Hhmlvy
WAP0a6UimKjgXSTsF6yuTwchFL3UYUHbRRhdyHbUZwz4olkJkVvgWRfMzkRRh03lhdfxWfEaEKjW
e+MhvkHffFd8pcHlrdqO0sAoI2uWpaF//PuyQtVsDKOBDp9soavVhE48l64y/NTKcmeNo0MBRL9s
8R9O+7tJ7nBYFjrlmgqgLYMtA6Pqxw+SO3+L90UgHiPY3rZ3Y9zBALs7lSoF11iDvEq7y3Y9fF63
E6Gjt73FuxnudChqlcmV0ZCASJJb1cTtyT5qH4kq/HrbV+vdEvds6Epedb36BkiTXabglntxkOzw
0iMRr3citOT2xXo3x70ac2J1VthhYUs4eKEMdE/8KjgPIhPca1HJkskeXtZcVY/FPbj/rpDHXluO
ffz19Aqfwu1g+n1R3OsxL5o5yz1G8bTPUwDBL6fGCFL2xJgR8i+Lz8baRdmQ6IBwz0lpquM86SOy
LVVKPBUQcRRuwxiokXF+gIjb+Hz5qwo+Kg8zHcOpmjMlwqxVNx4gt/JQK5GgoC4ywbkOEhuDXnbA
87Tx3VRczcmny0t4E5f6+Ir8vU08nnQpZPSkGZidRSy5V7kd8mTFT48ip/sBaf0rFnu3xHkJYle5
MlMshR3BaHbQczdfAUIGCwxIGg/TIxvPsV3zs00dYjhgf5KEXCWiz8n+ffXAJJBMoklpq4ER30F0
1VGkxhV8UIGztznfAfE0vc2h3g6tGvvWOPZufgiPoOgGmXV6g8DzGtqTIB4AmMcXWGY+/dJWcm7E
iOD1FZYy0LHSryHj3Po0l/ugndH31BAuOqFuDZ4ddgAUdlkM6fa0ciDRHflUyXrBz2Ee5Z9/jf4x
gZGn1BpDNYC4rmvLvlpd6RgpI8YraQUDLZddDWTif99VBTpKoB6E/8yT3mnj71H4VZ2+C77u5TdB
f5vSWB0dq4tKe6wQmzB4igqyNmhFMHYQcwdukB8jALWXDYoWxf59ZQ9keKmlmug9SfSQMpG95YqI
B8kun1bowP5uBT05q1btmiBvl27nyaNnZT9cYfBhcCGm8BMAVC8/Gnt6DRadSeDbtis94CxVDM1Q
Ufbk/LXVxW3dzQBqDQF+gDM+9QB/PpQP9fL9jbTsWoWYz8K00T/T8SBySG8B8ocT+m6ex7zFch+p
pIL5X5hpXQPbi4Stjd2uxkuFGTNP87O7bMcmoyLXuDLPxJnROwU07gfYlNKd7C3XvS0sgm96qdUP
45z+GGlNLaF4GhTzwYyaQJPD/eXD9YFo580Zr0xw8aFBJqvEqPyves1w0vwaCqa3TECpOoAo7g6t
cK/cxY3TCnq2m25hZZi7q0VhIv3XWSASnglt3NZ6bvWnrnnJEhFC/AMgil8k5+3NpZ5HwrJ/NDcG
r7hZOrd9AhYr2lX2mxyvPCBtQlm2/CGsPGxWAlbr5K5vWy5/KUKwWVd6xojydYQAsvTzO0tQMf0w
IMavk7vECSqyhNoaeiYk/JRGgDRDFNSXLTOopdHNQ8z60BdVi/eN3H2CJOn10t3EQLWSMQ6Q7eht
sGQSSB/0g9q2txGJf9S59BjKYecQ+kqNOfIuH79N37b6OFw0akt6NdkszytwxpTMCZs7CxvxB0bM
93iDM5JIMy1DCKQGMzC0pDccwNsdgPIEfnrzsq7McHFuD91pOV5gxsafb+ZzHwaX1/EPpc73hXBu
MkG5dgaWBKQZULxRTs1N6THOzuRQXhEKMQPtJRISOwriQp0ffOigMjRFciUHTV/qTmtjCqiwkKc2
tH8I4/xEpPAht+LbSR1u4ild/MuLZmv64Jv//qrAkvz+Lo2y3ZWlhTXX9LWskuMynzQpd8P0xlQ+
1+ku6gbBPrJLcski5xHVpQ1nmieI20r1ENugsAMYaJqVu4qICmubx3+1OM4HQrehLCLweAcZCAFl
/aZTH/tKxCCy6WhXRjjn1zWVWWQSjLR+YjjFPWaBrpMf+UuUOIxOoNxltyPmAYpb0bv6oYX7e6AP
JNDve9cP4G+d2Y3o3c7rc6d+1L+pz2VQuTVQf81r+qW+sfbx0f5U3olqVILLgofkd+Ntpv51WbLn
8nE52VeMHILupS8FFKkw9odGdueo95dP64fmLb9kztdIRjEqaYtkV3eSL9rP5p4VDEzfvKsGRzpS
t7wW5br/UMP6f6+gy5zfscH53cYSIrcOKG1Q+ZyYcC8EdBnZowpCBVtUnBNdEM4NNaifklpDyJCZ
qddnAQauLOum6kQ0r6KVvbmmVeSbp7KeFOxjarvqRnOrI9q3t+qhfKY3GCT7bH4XbJ7A17zNza7s
9ZFtlw1TKgAHMUgHyZ51sPKg+lGAOGUO4BEgSq4f0yuA3g8C28yrXPA6b3W8le1ZS/UYcussq2Dj
x4rDRh913waXguSJRh8Ffuftw6+MGbWRQwcZRcG+BEuK9L3PSkcf7y4v6fJ7iLb07xewrk2pGToC
sC/FUNXwkM6Plw2ILtubC1gtI5SyPpwULCN6hiD4TwA2Xe2QPmve4Kun1Jc8SYBaEH03zqeYMzXU
VEP91iSxa6r3EPpypUWU8AnPPedEqloHc2CB0Bg5xk1+bnEW6EvjoaL/jIbc/1h1BGPC7xslk0ge
o4ioEHIfMwfDeO2zrqSdYLdEl4vzGohK1UEfkcvIR3A97lk/TPHVvRA3xN7MCxeJ7wcDYZdUUOxF
r3tfHlS/DnL4fd3XMKj5b3gDRPER3wqOlEYb+wpOSo5nJ2quS31vIEaiEFvIytM8mV5kYFJ0EAn3
bZ7FVejM7ZqRaUU8SHBWC2Ti8/5KUo6V/Cy4YZteaWWE2zRJq6RM6xolyIeidiQ9+gRiweusXval
1AdSJ6NTB5jGwdakK5Tk97QPc880EFoIfohgtfxkSai06VywbFHd2bfDKduP1/mt5A+uvutPaN9c
pXfCk7QZOL0vnh8tQY1yKhpGHqA/AOR4w/q4bLSLoHCnuCV0/Vh1FJAG0f3/hzROJ6gtEQPYae7+
62XfGxrDhbO3QDmVt2npAFkp145yF527myxg/Bes/IR+n99Awizf17t/MSC7+dJD6Pj/fwh3xsxJ
zibKuGHJbXkARP1UAAVX7KQvrSfdTc9skLR9UQVZ7LZbX1nlDl2xSKMyvyWFz8WX/iYBrYrpSp8t
p76BGgD4r0Rtl+3D9fcyeZcxLKEBv24irzJBjW0VB5IdhnzYXz7DIitcJpOEbVJOjG9AbjQ3H35a
zeBYgMNftiLYMr7aKpukyUamPTfW4DcvAjn8DKp8R0pk77Kh7QD7fZv4Yqu6pH8hBjuPvGoQXgXD
bXiGbEVdONkpvxl2E7hTAhFRy7bDXdnl4oppaYtqyVAPTVuMmmSaAzEAd4kwx1BUTmrcZVbspLkV
QApH8G3ZX/7wtKwssx1exRtzaXTQp8C37aXck2tc/UHvhIIU2z73/TRyQUY0jGqqTsAnND4bATZA
35c9JaA7hSrHbSrKDkXWOF+zoCTbLUx9ZHgd/e7AgDFw7HcyCJH/+yDPr/rU+9I4f9JlRFJDC4M8
zdg9LTnY2fsM0ipFdLx8Nrc997sdzoNgGtdWyrdL0FW7ss3caszcGVjlxipPNa0Ol819INTh1sVD
SkYrhzwq06wpkFM2zeRQDTPi9Rc5v7KrwpMajB+bodODaCbUS8Gp3O6nWZYJSIFs2zpPFlZU4Yhm
E7ZQ243+dCIn/aq6rj5jIuuOCSIz9HjvMeJ/Df+BESMhumr7Xrz/AO7EKlE0xFkOxLJZlI9qjrq4
DPD65W+87T3fbXDn1ITMbavaWCStHosCIT7mWstZyDO8aca2ZduADoNmWNzJaZd8GuNBZzix0Zcc
IAoql/EFjR60apCLgezqv2Pv347Pu1G+fax1RbLUGQINuwdLkeqTW3qyGjebPMNlaLzG0+/6E9MQ
zh3WhFh+ds9Q8v5C7/6FUIbgC/DMRU2qasMYol2nYHiYQR4w0H5buNN954fOeOiu/0UJg937D451
9QGYk1o5VkKGKKoSfPXyxPgutWP8qTsrTvHEmqVy0B/GwZk+A7EiRAqw/bxkmavA1aTs8nLGp/8F
NBr2BNhwdS+qRok+KvdmlT2EjAoJSUKSa64FRY6KYBpctgSXZNPvrb4j+xmr72gnUp6GuqEGUwOa
4JG8gl3/C2ZNAgRyudPJwrh88+avDHI3v67sRLFabFyFKpOErm4kVDrcDgdXNvibX9YoqNX4dsMr
q4wwaIJxZlCB/EYL0JxyFVE7kh23S4eCe6amKrd6a4FF3VkCejCAp4uuEWegaZM9iI7GtvterY9z
OaNNkrjVkMhRD+o0QQbZMcxm7pNjAmGa9J5de/tAkQtEbgGo6n8dpvrd+Zh8fX/WS7MwBpyZKN8P
BfWSXhMU1C+fSpMv4Vs9ZpF1qmEiYpBu62Q8zFLnywUN8tD+qqmj4PHfOpOqrOpEJbKO/3PnhdgJ
HQvLwmjJ0L5IHUWxpv12+THa3LO1De6ESFM+ybKGE2I/5Gfl1FVOcTPuppcygBwuclL6RaFOck73
/TnzRkgp2fvLv2ArzFdl3TbQ+rdR4uJuupakZqilixrE6knPGvQqUqeriDM2orbWZnNelW0N69FV
27Q5F2kMimp0DHnElOI66IKASvqz4VUncl+DCERx0/281w/pSXz12Z/mL+LaNOc2rUGL5wghKqhV
Ok99jl1gEvbRgcHv6GexduXWM7Q2x33UEhgZo+xnPH390bDDo2buRvmlpS9K/bUrpT9w1kzSwDRU
GVNe/LAfydReGgsZUlPda5WZzlTdqADTdtleEqWem7maiokrlZjYQoVXBtESasZKh2fuTe0PpNIx
9N6ra9vtfP3nvxvaf8uaP2zeyia3eaGRh+lQ4o70x/C695eg/J75ZqDsNYLGO/VHxKTt2d4NO6gU
HaTHP7gglqJjuB4QXggL/v4U1hhcDUcVexk3gzub57GzMYSeOP2s7S5b2nygQDH7tykuelGbLJ+L
NypyjwlINjtwFp4bDxTvqMrYh8rXBQ/UW2r94dPamELC2UHRi7/90P0lCkRB1aDE3LlOQWKtax7t
F09dcCFp6JrQ+MggwzUkCsB1vX5A6urFo+a2ZvpKFWDu+u7UK5AHG1vHGhp3nrtDb9Z+0qKwZKsC
rMeWSwZ/lqyZmg2wMT/SSDWSwF11SGnDcz99iYZZ8MSIDHBxiLlYlVqhwhxUA4g+B0z89KKqlLzh
i9Zr4J4VXTH7CXBtaELq+g81ka/kSNW9RLNwju38e9WDDjPS7cCqUZKgk9wLjploidyTQ7KpJ22P
b1gCrDGltxWV/MsHmbk3/lStV8gHIpqdNm2Lhk2f5biixfyCyhh44NHUF7i+zYR5ZYpn9MC0Qpt2
cQ8wm45x0zIY9oUE0ZHFB88GKpmChW2C4NfmOGeQzqptLyXMxYfBq5FZJL5xQB7ltudOOFTADsKF
z8jrL1CtHgfQuBmB2SOL0qpC28l2cgXRNGcqvslWOQhqOCKD3AONvvvYmE0M8sTisx727tL/0IsH
BFdO3YsyjK24Y/0l2SldZRhWOwAO0hnI1OInZIluVFDHbvJrezxcPoybmK21Je4xjqCrQqICewZd
MnoPeq7RN9w8sH39czO8zIG9i1wZ7W0hakFwDUzOl9SFZctoeihB+GTesoyj3cWBfABg4lQ+K768
17+LaJ+FB5RzLkbe06bXYZMJhbOkO/lM9+YOZX03CoTavwJXxssvGMSoQtuANSBC7uug2IV7G+Uh
cWVjK7te7yHnUco+SqZhKgCJ6mLfGMZzvADsHTftlamkJ2nqvE7HPMA4ieSTNgOelWVeeiEP+1pL
hsYM9AhZ1eIpTsWUPtvU1xzpegRn6wgop2eKNG22d1KBmJCtaQp05jlXU46aalIJTpRhSbGT4GyN
IWbDckdA3ARvwmanmKyscaFHjKAu0ZaB7STIwtx+F3osKmdZI2itPRHB21tM+sG3rexxrqasx0IZ
Tayu88oDPcg2AyrcpmeG3jf95EeMj7ob/Oac+jmqZYofvqh72jgYl4F0m+nRnahLt3lbV7+Ic0h2
VzVDOYK8pgWuJ+9uarV0pvpJ4Iw2XezKCueMSJjLhixj3fmpugGNkfTSYKy//zT4szd8tgJtr15F
t+VO1Arc9oIrw5wzyptFVi0Cw8u3EPpB4XPhN09MokEOcttNrzoXAB+v8gXr3XTzK7OcP+pbOe1a
NCdxrpDveaDef5FHZ7qSkXspPngYI6eDnuxO1NwR7SYX5MRLXU4TAelKL0tOBmaIbLpSehEF0WYo
tVod55YAyB0QMKJqtShpMBZf0kgRxKOCdbz1sFbPJICm0bywUMosU1D8oEWbfJF7KigCiE4HD1iy
dbkLsxyHH/QBx9RLUGtI9rLlsyJED8nQKvKSBpQtTX20/wAKs/I8PF4pSdvBykwEOLUej04O9hhw
JKDrNihVIcgeNjPJtS3O65CoSgdNxdfUdvm5+072ccAkAL+Ru/C19SBWAsWXxHJyt8Y0jfAKsr9+
wee9pX+rvTQUIkuWDB8rH5svv8aUDCd5nEEvUP+LHtn21bORs2oK6Gd4Xr3QzKD9x8JHK9enTyHG
lf1m6UonJ+BYyoZIe75817cvw9/2+FBcScHeBm0bjEMvP0Z0UAvUIC5b2I72dYK6A0iNFZUf7zBq
HUV2NnPIdFLobeVm7rfFrc7q/o+CN0AgCSG2CTYbnrM5T+rZWmyk/azQAQaj0lPMo+Qbj0yGWbLA
dW9oh9xdRJjIzXd/ZZi/8Vqphaw/xzRLgXQdWCMVbaNWxdOHBqC4Z7QVw63tcXFGbIdmNzFADLkN
d3DFXnatHrO9IjsUA52GM/mlDzADsnuGWnRb0aZueThdtWzNBkLG+sBdGGKGPq57hOeFZjkmjQq3
t0CGl8WiUE5kiHsSSC2RBPUVOWgh+Wy3u978vhixLziiW7cA/WILYBvD1Ey+QJaA+UoK8zcXwyC0
7c6+J/faLXvt6h05SwdRk2FzWSuDXNyiT3ZkNC2u+ZIT9WqOEY5Ksw5SOCPKBFHi9tpsVQfPkkI+
cDFSIk+FPGFtafw1g056Zggq7ttreTfARaGtVWKAhPnnSn1MFupFie5KqQgYsbUMMBuxJaD09WFI
TFa1BFj2nASTEjaOXqnHctZ/Xj4HAhv8JFgIYqzRHBhGpz5TzEnOJhE4Q3UrlFwtg1egptFoKJk2
ItXrnfzQPw+nZJ8fqqv6Ot6pmBIFmiYovchX8apWx+zUHPqH/lAmLnUKTGI1gsd1K0Vb/xxu70qw
J+dzvEDI3UzdsMm8sPVKDRyMCzBnhhXk3VeTinpemy/C2ir3oluhXUpF3suBeVsf6qDaaZ72+us9
FXH1iLaU/fvq+SboHuqqPsrBSL9qQ+10IiqzrdO/Xgv795WBMY3VMmXRZEFBHdy8dgrdacLR1s2M
dm2GxQ0rM5UxysloLCZSr7eihFs8tZiT7tCxHr3OrWIHecDL5esgWhqXBiwYycyMGKFPiXuwpF/G
UUdpUwSr2sxi10vjXHzUK8WgVYMcWGExu+gQ4t3O0Ceox3NvZF6Tll8jTbk3Fus6i1M0uWhyADGD
7FZDknv/25K53KAMUXUCXRogSuao+nGfxJ5KErRl52L0L5vabBys1s2DWkcr7EsrxS1gUM4ZLNjQ
FATQActCsKJ66hWqW4LEZDNOWdvk4gYCKuDEmmzEKddLwMCVYcBaMVpAoa4unE1hO8fHzmtrnHcp
qqqKesjSg1uKHqBgs+uuQL+E+D1D5wk6kXBojIO4exJNl4o8jMF7mHGYei1MSFBIxsmIc8REUX0A
3vIhH7MrRUuhv2Knd0sEBlGSTKARzZYvgv3dyhzWq+dcj8RwaNYCV//ryqI5jKLQm4wcWm4ZsJHL
J4FFgbPjGy2zNLdDk+FEhZ/1DlqnYJWWfOqjp2g117TwwNnpgnBAcKg2+1HrhXK+qWkyG/02BIPk
FvTcr1Ls6UC77Rhud3EZh4PybN4lO8CYC9dE6aJIwfJVQkZdFCwKXjODc1i5RuqklWKWEOO8gYCG
CZmL0wyBXzQ4h5WktT0RDYNtujk7bVjdxz3xlUQT9PlEu8n5IjPTBpLGcPlR0t/2OsmcpfuTsYzV
1vHpnzHbKPWErRzUbfeQq/ZTXdP9UIdB36gHE0M8btZF15KhCkWABavjCdcpuoWmnbzVLlFjAvJN
wnNmYs6K+KOxk4RAl80ywnqpnDNaKFWWOoXrG17Du/qQ7PU9PaXgngsPA4RrpTtWpjWfyxvtlB5F
cZZotZw/AsylyYnZmsEQlbVHsuw4xe0YXL7/gtjSZD9iFSP0MyDmJsXjVRKruza7wnBnKflB1Uba
yYbR7PNBWbzLNgUunpfDlqSiGiX83aAedKfXHqq+8yrwN4SVBupeDN7koho78yYXHhW+QYMqU5zh
nmOg1S5eFdnekaXZTzT2EzJ8vby4t7T9ki3OoVhxFY1hPqH4E940Se8CWrQbAGCoy58RWuep3aEQ
agcJ/vuyZYEn43s0pQQIGrJCOSDkebKKK7XAeFt4UKPRKcZlN3eKo8uRwJGLDinncEhZ2YRW8OOZ
4UWq5aaSkIpBcET5xsw0JU2npQNIjQ8M6xbfLsYRuhvy6BY/wtMcpPv0Ls18efEoiiiC7RScHJ5/
rZhGMuUD7kdIv5nknM3NTrZ2tBUx6n9QYWSgupWr+SCSbduRHCeAvA2B9C280zKnexNaze6AR8fc
UruT7jM3OWRneqyfrN7BVOmeuvZZHINtspusfwvneZpMMmtDR3bO5oOhmOb1z0BRBuEnFopgpAmQ
tcEtdpNTBhhVBu1HhxCUiYfjga5eKHiS7ZHpsh/+pwPO62mHRag34YTQMDPmxAWx/23Vh0cL82Nd
2N9CUeFlSMHzW2miWTLRIeDytXZppq6jeAaarv9qj5C5HlRXa6YrW4oFyfW2b9RQq1AM3fwwyGVX
EWAOLJkIB/lgmeSkTSmGBJNxb/SYs1DR0IYUjcAhbwcnIPLWFWLrusW5LNWwq5kYHQlq69AugK2a
pSeJCDv/wTG+W+FCIJsqY9ezGdXwekbnMTmSGzYQF9/9EXjDUN4tcU5JNnV97kOdZUkGI7gEBbyB
M8o6qrEvolARfDweim9FFgmbNDKDdgDFjzI6ZLm12ljgZ7ed4N9L4jH2WRxXaTjCSpZQAFLSIdmF
oy7tU1ntXT01bWeIjT9o2Kw+I8/v1hpLm/QFbNYahX7h+Np1+U+lmQRL23633pfGeZu+LSzSNini
nL+APWTHfImwgiT6hFyoQ/WRlsqosVNhAcYGTE/kZ5jNJPc55M8ZPz+I60G3IOp7idbHeQ+FmNWi
ZVgfo8lToNnD8tg/a2uvd4s5sVUkJ3VRGyuabKILlD2j/WN6fYkxviHVg8tuePvJf98vzlvQNiqS
goRAMqvkSo/N15iUny6b2ERLrxfD+YpGlsc5nmIzkPb1IXRBtPRYH4ZD7DYunsJgcdkIr3Ygu3+X
nv5DneV9jZwHyVUjohRaf6x/+Mg8SOMm180rYiuXEWSEN3+Ey3hfMaABv2+fFo9JuKj4qgbRXXuZ
70wzd5KmPsClHEyteI4606G6FjkQ2921SXSj9ID/V7KAEG+73IOHR1WgCYDngLuOcUiUotZ0dlwH
j5FZdC/kpvPze3Uf+oNgozfv5MoYdyd1CmZg9GZQorS+S/F1ld1Uy5EC3CPLT5eP1KabXlnibiFU
+OoxZQ60IuQw65mj2Og91QJftnk3Vla4S9ipSNoMsDoFhhlfVehwt5UIXS9aCHf9zMZO8r7GQRlA
vkUxxCq30q0+yLvL30u0M9wNHCIEWz0qYYGkAgKtfVKL3pXkye1N4IdFxB/b93313bj7FsUdIMsU
u0O90Y++dCcUUpHbhyDaVj+1nozq3+RGZ9YZLa8xMSlCkWwHJ+8/gC+sylOTJlOOH6CpkTfgllXL
S1+ckiJ/tPP4qqfkmx4Ry52oaExx29esTHP11axq64nkhowLVx8Wr77V/MhnkfbiRp9aMC2Jim+C
E2RwVQ2ULa3ONLFWa+jduH2ZMMOui1697XLqalmcH4HE5qQvSmKihU8PDD/LKIZKZz4VQioc0YI4
LwK8kzR2pYYIQlMdRcOiiqNqiaZmBXebr5T2bSYt/YgbASDkw9ynn+XUFrRFt/saq4/G+Q+KWKgp
TGIG6l1491aLBb1tcgJQnMFIQ3e+v3zLhbvEeZNFr9pYLxE1MPChhuQufmDQTtDaB0RQmxTtEudR
ME+Y9dOEY6fI1FGNGzs1HDsT5E/bTa/VF+Q8ydKoZhLmOHad1zyrruQ0wFNqQFRinDuI98bLvxDw
YRfmQ8nn3SZfEaULJXamYm5lPkb79BsLK1lI2T4O1+KiJFvAJWOcu1DHSs2mqoSnAtH9LwlItGKE
KEmRW+JB6XJr2mlKsCjqGUd7fM1Z9eWomI5hnPKfMnENsH8HIjiO4JCYnNeYzLSKhwwBgZoe1SRy
GpQIO80TnHrB48ZXPWMpDQ0zgsvVY3TULfSXUEPYm5/72jFKF/1rdBxKP/2sSI4kIjcWnVC+/Kll
tVEuDNsk3w2JQzD/wyC/tt98o351AFnhHtiRw+UVC3wXXwDNoAI5aiHuXpflnrac8Y2dyxaE54Xz
JBUtCqOr4R4ZBU17z9CuiWs4gAmACJjB3ohgTduRKsFQpQ3NPeiGchZHJRxM4OF+3YTMB3eB7MTP
zKDs5E+yLIjtmH/6cPEIoPyybQEZw081lktBehPKmkG3XMUgGs+LU4vZ8/DRLCKwpYiEnja3bGWO
/fsqn+vlImqHGY2pvMKCisiNVF+wZVuIMGNlgl3GlYm2kEOj6qmJXmuyL28pCIrGAwbQPBGiYnur
NIDb8fkgUWdzW2Uu6EppsYHoGwwl9QG6GdfmPQrhPmqMTyKA9ybI1VhZ414awH4oIRms0dcZ8APE
H7Kf+cW1UTsQicEMm+JSR7tKUekSeZZN/7UyzT0/4zyg6z/hPWX6ccub3ezHfCY7hjktj2DNs3zR
5WZBwYeD+bdNnM/ft7EmNF+sGk0/SHKPhermDVg7StlpTZGG2+XV2fyoAtUaOca0Hq4A3cf2MZd3
iSqISLZTgdVq2GO7OpTxUPdh1eALhk+seFd67VPl1GCtqgF7Uq4YVtHWHUDTfAjTg4tQiAjdvHir
H8A9QdSYkhkFDhPonB9LjIOSPgru3aYnWVngrvYM1F2cMcc1uvat6qp+Dk0NHRTigwPhe59NQki7
3EedQeDCtp30yjJ34zFg23SGhbUxlH537h4YxWl4ArZWcbs7Jqi7E6xVdGS4iBasFbShbK3kVjvO
GMhKPQNAfbf26TOTkq7dtBFew+3G7WqdnL9JFjOpIxZHp6fsZjjk31UfEhFH43ywHql/A7SQj/IK
w7smD8VXwZLZH790Hzn3Yw3toEoT3M/o6kCYn4YTq1tZh+G43FM2/rGbfCxdKJMh+tSc76EkTWWT
bW5elk7WX5v9N6kQXM/thOH9y/KoZUCttDiJcD3LE6O7b9zKpVfFgakfiRA5Ar/29lNWnmCYpi6Z
OphShofOXNxmeCiL0YmsWRRJsJj5wo69PV8rSxN6ItmcqliUmZ0gpfo8W2QJICbphTFekCqRTxQS
0041gJ9hTnZG3vmCQ8M259JP4LyOlUd0lJkg+SSl417vzeREjDRD4idD7OCumNtIO05joz5krWLf
h6G07FOzkjzdurYbo7hKJ8nO3LJe5PIIsrOphBQQMBJvsinJFIGfPwuXWPDlBL7yzd+sPlzdaX2v
53gQqPk9SZ8K+07wWUQ7wzmsodaWqdHxtoFn91DT7KDWlpukYMq0D3rzGXj3nTL7YXZt2H+CV3+P
ItCP+/0hkrRJh+PC2kCS70kDNLe7Y1sKgxX2nl3aeM5VDdpgqhELVlpfdhljJCAt95pn4wGIM6Fn
FL0APHXrAv78vEgUE9lH9mXyiFc+xA8d6PfixSE+xfCoSM5JdEY4t1SFbdbMNgqWpCYZXgCS0QrY
uRETYYLDsukwdCgEQyMYqHxekXiiTaVqFkY4WQpCH6fv9HsZYMzwpvWiszQ784FGbhg5omd1c4Ur
u9x7nk2hVKsV7EZxc1+29NEcMxG19aZ/WNngLoJdV9Yiqcg+0kN1078JpdU34lH0zTdkZYY79JFk
TFP8NgVrAPwXhdDMTVCUh9y5IBQRfTPu2FvTVFgLCZWAkhNNFCcfZcFxEH0x7hkuwMdZZAt2JWXZ
zV+KgOJwUXTouOMtNTpwxVaN+9ugi9gkHgWbpFroJ73/Jjjfm67ifXM0LtAvy3HGyxupKMmA5RUT
yiZ4M5Fjq1DMi26F+bXgLGhcpSnsxtJsQrYyPz3PP9Vn/aRObnbH8KGTj8g4kQPx99wMjleLZB9h
/aS01BiTIVYDJFJuOEifzXJ2MpU6/RB7SWE5nZAPUbRQ7u0trFSPOh0nBWydQZKdO6P151mEItku
7q5WxrmJmFiJZWgwo+26wQHRYjDt2dQlpGTemPpcUdq9GYiuDHI+YwSFWE7+j7TrWpIbV5ZfxAh6
80rXbDve6YUhS4Leu6+/idE5Gh4s1dgrve3GRKgaIJBVKJNJYLDJooscP1cZpj7VW7Xay+kfMEro
K1MMbuRjVWiYWsVZyarJTgTLK7QGc/vgQqhfRsF6un4VOHdbZdBDkpuinkYcTSssNbcsxp2iVG9C
Vn0pNXFfaTq6QrMSVUXZv254e0stTQKNFpbLvoAx35Z1GDjC47BYwK4qaM89yrF10b9p2bKTxYzb
8r+NLx8WmfsASqJKmGjqpPUQ6zxA+/gbGIOc/Ky+aefk2XwNj2CcCq4vcztM0D6sMldCR6Y+aTJY
NR50DAlm4LE2919TYo8uGJXRhF9+4Vjk7SxzO3rNKOKexkG1p+9EJO6NYwjFzBdxb32qT4qnfikc
62Q9cA1vo+rHUplbsuR5YhIBz4z5gD43yEpbDuiRvsqQsoasNMftbUPNhzHmnlSxqWNoEG80g4Bn
Qh6m1qlESBkppZJwjup20m31DZlLMmqxQmYTT+/yx+hRBWtTgbtAbz+k9FBNanmTItsu/WNtjMMN
O1E2jAFfMFXuIpLZBjr7rx8S3l1gfC2YrQxDlPGphHnwhAy+T/yaCi99wxuA3K4Hf+wd+8wVyWC0
4DOghwJ9yhg3C4OfSuO8pkbOprGPXGlqzHmhF63KoT2a2xY6yK5v2m/8zq/vwr5uwbipJJGIXRud
0dNOS6CjIY5mYMq9GVT8JOi2B/+wx2DHMvSz0RVIK7dd6MZK7TT9vAt1BZ57PMS5dsjb6o2zRs4l
Zh+ibVFXaj3iXkHz6dRBiKULrCfKYaxB/oKb5eVZYyCjbJusmmlmYt6hZL+PDqpbn0Br+A4ZvGvF
w2L2IVoV0N+sQ1hrPe0rbZ0EFt8OhwHsupFTHP6wxLg6/AxwFIIoVnWFM0nrme2OnH8Kb3Bzg/Qg
/OPpu7LDAIZRxbMsLEi7dFCaRpfVDqypICvWkdaF2pLPC2h5V41FjyiDZEmOZS3LbRlBYUP8wjmF
HB/2npZcxa5GOKX5OABxk5MFLmT9oFO2G9+4LwLdTi7jqYQkEF+OZbuk+LGR7zn1lV2UBIqx63D6
qT5u/zyfEz93qkC+oZLuJWIVEBdxjyXn67G6AUttmVZJGw4HP6TskGcrstV969b73BcqOz7wLG76
Tl22NBCYWqCSYb5fpfdy3M4wmNWlLUbf9VK0o2biwCX9V/5xKD+ssMX8OSqkYqKpY1pf788dimIg
nD9wI6xNDFnZYV5XpSxXkoIBH3886If6sASCA9GFs7DrdsWZF3ZsY8jKGv01qxNS4E8GlB7AbvWQ
XyR3PBMvd5Z7TI7ux0cg5C3vY217nZVFxguAvjqe0cQOixA+DXeSW4ATnEDCW3LmPT/5zbXHxI+m
MquSKeDu1cijNY+UpKyz85MFRTNwvfwZyQtEPv57GtkyviwP+jhUWB8dkqB0YZDfCox38FJA3MWb
BuMdSyZwnIekFiIF5uix/DmnqP6L1/d24LNaFov9C3SurQQPnBETxt2+3v1XdomH/rwFMeCfqhII
MFHUR/G526cHaiYGJxbvnnFAw2BAg5gyUVMacBfLbWU9dsYrqTwO7G/W0T/2jJ1QqsrRqEiOgCck
fewt8QJdjBxSFXovtnaqkcY2oUR0EoYIsKiT1sEcBi8HydlOdlCJmFIqSqAH8qvEtE1FDKbo2LTH
LhvcpfEq/a1aeLNfm0rAqyvAzixNZaml8Qiby9f+h/LwzssA7QPa4y6kdvY5vUXGFZ0fvPiL801N
BloyszCmKURwrqRgkkne2rKyrTl3OJ91M15YfVYGUXSBMlMVAur4N52rafei95Ose2z2nYAKHm1q
4aVs5M3geWWUrn0F1HPTVBXI3fHEAT1DD+YVW0L7eb4Dw9nkkMdxF76XCLSLBXkjWkXU78ejtB88
WjeeIeeav/zlNjDIM7XdUC30GZmdovs08Jej5cg35f6NqlmPR97H5QE5O42US4OqVSHsyXezpzrE
S8/1DjU3uz3Vfn4j3XLWt/moXO04A0Tt1AimZgEhaMsGWnnQKbIrXgTINqpoAktd49Z4iA+8ZW5P
wK/MMsDUCGlSzXSZ6m6GlvX9eAYtYoep4jwGfwUG6kxbc1JfOsd3hqufp96xgja2+UeOc8zZASah
l0FpICIsVsXumwoCuFCQv3P2mHOq2fEli8itONOmDvI8eqKXoektPNABnBlCjy4dZVzOlLiU31C4
nQX52Gd2imkwzRTUczAtBOVFO9KUK6hgD7KNsTru9eVaY6ApRDOOnE/4qtrN4sveEoi3lPAeQgxQ
0eHFWNttDqu1MQhltSo4tWpYG17pA8o40tYqPKOe+jONtfSb0Z2epXN1SG8gtxpwPirn4lgMVPWt
qS7piJ2l7WM0JNFA1U7lpYeD6IOYGd0Vwu1scOLz7Q6E1aIZPNIghtJBBg/4sAt3FXLow4EGef9G
Z4fjaNi2NZBzFyTJW6SZ20BHzl7U79WZx0CxeTcMdNKKBpUSYFteKe38YMVo6C3E5oWMJSCvak5E
Ql5bQc63FKGcYPZ/5NwsxTSQtVcgCsE8P8w5LA0pQsJeuZF8jNNisNq1EL1Slb44gO6lz9O139zM
lUXmCRJVQ5ZCK0HyR7XA4FLmxBYGaHfXD+XmC3xlhLl/5TLrUiKgTNonYuso5eItlfAytoUC9VXD
My2Zs5Gb6LkyyFxBU1zK1mixjyLYZKWmcWaNM5HFs8BcszAsYl2cUBAzpd7WyUmSX6/v2fbjcLUG
5kaBvswEUX1OK6Xyj/FC+YeJM/r1afI6pztT6cjrFnlHgXlkhOJUoWiaIguOOFGPISs+ZU4WcQCK
t3H04q1CKZEQTVGzCse7IDeN2HqyFn3+u4UwTrxYZLWQowyV/3aEsLyrEkhO9Td/ZYR10F06FIoC
TXYQO0TfanNySZt/HxeZY4azXayPTgmBeGtNBwvGp8x41Kfnv1sGc/+tfkbOtEPTPZkrd8m7zh1a
5aUTdIODAZt+6eM4s43aSzeJSRYBtYk5njBOcxNagAEIL3cxj/aYt2f076sjZkVVaughZnvrbmrs
pcz3fTE8Xd+37UhxtR4GAKZugHqQhO//kyBc9poT9bSWZx2hFY/BlslBSwByz8UlPlaHBg3cM2dL
eetkEELQWnlZMmDQUL2lBOOZo8xx6+/NC//Iu61WyWBCkeSKBh43ILfTuA0437+pn6lTossTduPj
5JVOdLdgGEV14CtdYnfHCUp3tupJ9gKVOxA33Y0h2EuXp/wmSmhN/ZydY4+XuOCAl8XASlZLkyVI
+OZkIi4RIlsPF8inqbwNwdG5th8MtJitkmbmAIysSkG0pYHE6Cad/gqIDbZ13MzC/3QIJEbxMipU
vnAKoijnXP3rN/Ifel6NZIx4sAMmx+hOQ6MZKF+H2nJGndOFsB0Q/zpEqAX+733sVL3vi5iWnrzk
Uf5Mh1BSp7+jkpaqO79CTe8bCkLO+JJ/SX3ek247Ml1ZZ4KPUJGhS5DAj2b76jHHM7LywpvZpcz6
PF356xfSEBngqVvSagJ12WFaF3arhnZtzZy4gAM8hsgAT9J2ujC2MIIpeNQTQhtCi5jmgYym217o
nhJn8JYC5P1ajbn42Gvuq8NwHrkNdvTu//4uGCIDP1BLQvJaRLPY0sieJD5PSeVqaup2EGutNR4V
O88ag0QSxsJ7IiKkk6PB1dP2sqTomCmszNYEZVfk/d/FkIbIIEoUZmHWgBvdV6vvdX9DzO/XPQhv
QQyUKEtFkm7Bd0zB+VmGpyUvfXSujJLkllUV/JUxtnKuzRqZVNpBOPaNM7THqfuaL4eKvLTcRwz9
3VeOBVs7jwa56OsCEYvRQGZdy+y+uTMs3zBVIMylHncyEq7XV/feQ3rNJoMwsW7NfdriW3V+hhwC
GBPvacNKvNd3Eh784/N0wv130ydKy7k4kNR+RZ7erk8GIurRbf3BcKkyKx9+OJDwnldbxSKzmNTL
2Fh4euvPreaEy581sH3gG1tk72OFUs3jHLXe5PaUnJPScqroCSpv+5gq63Dc03Y6ZWWRQaBozNSk
SuE4qMpNdBx3dEbGQpGscdDAwpsdpm/ea9+WgZm6InO4gMDwP5kFkPwdFkd51wziCchv53lXK2NA
ph8XcTBiBHUNJmu7r4Mress+ecfU0J2/0xYvcGJeKAtAiNAOOmV+eaJTQVXkWNyM+jZCGKD6Bum+
KbJ8+2hCSaZEAMDGoX6Q9P45MTC0lqE1d2w+EdHkxAPbIdQvcyxp9tg2qSIuuLgI1e9nXdsVMsi/
Y3XiYNH2lfiwwyQ5pj4R5goEhz4ZhMNoeWIScSKO7cjmwwIDB+BgMmaL9rpo0ZOSYChaj+1RuViE
x2W+XZizPiwxwYWaEUnpO+CqeOj2LRWzKE/xMTmUvFuwjaofhpjQou/wlBF0bJp814BS2NOC7IEm
BHp3HiDnPDh0ein3I+4h5H0t5rIXxqiHLbpdILKC0b4uHREozryiFc8Ic8f7ghBdK9FDrTfNPtVL
Z0wsjo/gnQnmamfL0me6BheBDvSThTocxGO+5tniVQtxr7sj3mqYyEEOBTXUGxpYx9Gpr7Mg19U/
GkReHTwmeoC+qTGbqmD4cR59G7sBdJJSfX99HbzTzfKvJItu6qYgiP4kFz/ikLyMuoZ3XhmC97hS
HyJ9qe1MakY7znRQIxoKd3iE3tR/gv+vY68zWGHNYwxOJEoE/CmDpjhl1q6CpoEshkYJkD3Ogul1
vWaOBQ6gnpJN8KVolEweowCEeJ/EyqaDwvXjtIseeB6HA/EsvXWbpVOSQXTBT9QF/TmDY5ixm1eC
bU2g4esVn7NADsbr9OiuwpFMV/JZn9+zFvKB3JMjepYdKh/bnto9nfyM+NWXbQf+8Q0ZBBlNqVVK
2mFPmxfoeCIBhzRV5Ehv/iwL8GGKwZGmAIVjopiiXzZo+5ugihdetKl+uL6L9P5eOyUMlFiNWpZt
i4gkmvXQtozRHsoRBKjhDUFrrzdaiTOnIwdUOPjFclUnJR6WeGEhjO0lw7GG/nGolO9ynPqZavEy
EJti0foHvLBdXUPZTRPqvVB6tVqvmCovBwNloWROF+Z2kiaOIQmuGIMKRAl3eI0GqVnt2/atMzJX
0movqp7U3M8Il9CCc2HYRjBkQcJZEbENIGL1FdWjs3kJaEIqL30cfSDVod13CEN5J+s3Qe+vo2Uw
SIQMRmNUxn/C7PIenDygulNv6ERgFIM/4PoR224e/PgALNELEVWzrH9GvZZlW19pbpH2ohm7uney
z1QqK9nxFLp+U3P4WCQTzmhxKtY6nbkZHXLBsG33jYDuywDxikGfR1SBiFd14FwmlvUlyfE0DTv0
c0ha6Rit4qjR4sQlCIG6IZBA9DINf8QHt9pbBpBmq+onKQEImnV8FodiZyS81KzEiddYbpfW0KBM
l8HGAJVu0etO7X0UQHEwv8t3tWsc0sZtT+AKvpM7e0SDwf76+eGZZyBqsUBUWC0IQVQMNEhFCYp+
2CG3Uf4wzDfpZAZWxgtJeDaZsEfvtTzsQzx1wYjuKIZV2klfP6WViP9oLTvTutMgVjep1Sy766v9
TY7v49zSn7Zya6LSDYkSR4Cr3KMNT5FXBXrtIjvtQuSQczfp8bgC/2xj2ahlhdZKuCQkBJt+GocX
KTIqW2gWDtUrB/LZanCixXIS5Qi9wR/wCfGxn5qSq9WWHSoqJ9TjfDu2aSyuSkOZlPd3DAnqHSWd
odxmf7t1DL7MDTqpLIJbIYJRvgVzCGozfE443gdighy5CZu8oTWzeTEP/fiSlKGnJ5zCHM8hmAyK
aBmxcoXgzHVgR6SUnNZF3vdoS5aD+kXgBW6cyNRkIhtVjQYzqgGT6k7x5wkanuFpcMAJ52MAy81S
mzcCz9tEBkHGKNHyegCCyGre2YlYBEsr/5gshRPXbOE/ShyGiulwSceQ3v9e3UkPG3nEnJnf69Eh
M5aTrpu2XM2fymi5L8fEWXLp6Tpc0O/PXuC1SQaooqGP8gT97L5qvJbRZy3iEQbyDDBwVKvRKPZ0
nH/wW9OJZXc49TvBK6A176lfZ1d5lvnDgVth9mpV71WYFQbmSi7EyoKkh3gY9u1d7A92uu/301Ph
8NpaN3tM17aYYChpNKmD3h0Ox6foeXaSb/OFeNa9+qjvl0PxeXaTYHgSXJ6+Nj0LVz4cO9xQWU00
x9kA7hFNP5oCcgSY7QfiL/kr0dRbo07+7qS812JWe5qkVk4iKEFDR47YjfkYRpw2ks2+yvVOMlg1
WKVSFnQ8L3o2EORR0jnBUR97zFK4dH6cF25tlo/WBhnYskIRUqQmzmbrgVvyGQ/d2RFe28+S29zQ
cVLzpN1Nd2Q/eWFp97fFnfwl408+bMHZ+lewcNaFVjNE4s/waNpnoJRNd9mxxWzYezz9J5U5k2oO
arpKZ4QZe8syD2ESm3Clk2bX4bnmEpNs+oO1CQbIZrExZhJDOrf1WhSlEK9XxwWabiICZ8Ita25+
x7U5BsQGaR5VM41MvyB4ftpUSy72Qkc/N3ta5DS8fI/mY/T9yQ8VOF4hHPOYcrvHNjNE61/BIF01
9rqkCzH0Bff1RQlMkH+3+/KGT+e55Y5Whth3XxM3QmlZ78LEkkPkfQM6Nd36+v93DGsjDKwJYo+I
oYaRqq1sKf++pM/XDWwC59oCk2BCP7xYdElp+uKu9fILOAf2stc6Q2dnRxWNocV97XfnMeAxmdPz
zSLn2i4TeBVxYcoRTRd2MzkksvlozfpFpk8flTeMzzsT7Isui8tpBney6fcCFNvuUutFL19BZ2sX
VYoXXgM5Gs0mWuNc39st57BeIgtsZTOWi56a6Po56d2NZkR2pLpJMaLH8OG6qa1oeW2KQZOpmeeR
RPiKyX45URKT6WCgw4cnYsE9LQykdNUktFWInaTnpPClL13QQSmy81T/p2C8iJJb4fDActMprdfH
YIskmJks1jlO6WE8DO6wr8/mo46KYnVB/w5/cncrXlrbY1Aks8Kq1AjQ2TyHd+MFpHBeE0gYLqhB
YUZ7tHnzR5vplZVF9g1nlCg4CAVWWMaOeMgeqfJygq4m5VN4Sk/tabjMAa+Gw4Ew9jmnSpE4IvKE
tnrR3MaJ4OthurMsy71+ODdTD+u1MRhDLCUTQZFuIomTPIaHHKPe7xoN9XfzTXxYnPR2OusvyT24
bo9/8sBb22Zwps9B2T5UWKMunPoMAtryITQfOQvkgBkrOaRqwlCYIOXG2GR3mh6o66N9L/IjHq2O
fAL9pN088Y6MzDmk7HtvXGIy5FJBobv3wkMByg9yHM9SoODkCE7tCnei2z7oXyfU4mgrgbCnObrr
a+edIQZ5OnGJS0XFjxirr9GACWJdcDSNN3zDWyqDO0IsNJNWwlvMmepEOsrgxnFU7/oK+av0TYf2
tNXdo/nNruRH1dJdvbyII4+LiudHTAaFKk0Io7lOsOER5q10Yi9GYcvCrUhu46Z0pl60jfpomZzV
87aYAaO5J5GhhfAjptLbSu3H+tsycArUnA1mm4fRAluKTQUbKtJyWoYR7Zxj4X26/IrHZxuHUem0
zLrCSaHCDVQojA7KJX7zMu7Inb6nlePFQ/rRz135Sxw5PAqNdwKEaz+AgSGhlMqhVGjI4c4/6tkO
QdrqNG/opnhT97gt+rF9zN30gTs6RjHmn4bBXirpMmY3ZOYDSsRsaiPFo00rph3mcxMnKvrP0oDB
vVrC6J5J5N0Q9ok96MKhLdPZrqYCQoeVimPWxV+v39jN3CTeU//9OQqdU129IYkup70lvTvxKCgP
pUMF4+jw0b8IGDhLV5gAVuqMel50A88qy1aXfYGBa6oFZ96koHYG6wZMeteXtx11fayO+cqpLnRp
MeCSarUbG6CyKXJ7nr7XyXMec0UHecujf19vpViLxMwQsVavpHbQeOjmd7FreAKaR0Ha7nQ7Hur/
JhT6WB+9ySuT6C0syxpcRHjV0R5nLZiO1VG1e5cSR89H9XJ9OzcrMOvTQtFpZa9J5jHvLYRC4dOC
2V3FjTDQ6XwNMzQc4ciA/IjXzrUdzH6skHEplqVDNkNAY0S/CJLbCVEJuv3e6WXre1N050wQ7/oy
D8q45+Q+NtUV12tl3EzcZoVSR9jb0Sn2OLBOvUPjtnLMkYFW992h8XoNQ63KQXPKm/lLGyig0xP2
5CUqbJ76+29i7Y9tYLxNq6ejqogTzYvM3rDvbtqnTLJj30Kvl+QoxMlvyE2HZBpv/3/j5z4sM3il
9Hq21AQAUffgzkZAuli7po6dWXxL+tQtu6OeftK5DoLizhWY/AdvoV7JESmx+0Kw+CSoHlvIwaQ7
9EIeaTSzgHFLwggoYkR8k71+zzno227216pZHsNyGSsrMjBS3b1qpZ239rQnYOxZDqqAjszlGXRm
jprby8N1u+85wmvLZgCrDFWza1Msu3Mb+MUWbw1yHm5K9EFIyF9MQevTwpx0zu6sfelV37XH67+A
g5gqA2LFpAkNhghww8MZ7KdGez9DADZqG2/RqhOkWv+girS6ZSqDYEmuJrVhwN4o3cXkC6gzHKX6
NmsSxxNstvmvDTHQlSRmPEVgUwQJdbhT3Kaw4wfkMu0BatDteTjK+87r97k7tg7GNUOv53ULbUdV
H0eKQTIixRCoEy1aL1v8pk5tc5Lsv/t4DGQRYqAsoSJwC4sfuTnaApbWJE6vvtQjbzk8X6AykFSH
ZBDbFFcEgmKXTkzOtd4clRxHk0gHveks9F3Fsa23jeCEBZGdVprAhL34SaEelaLnkfD8JsX5scEM
Ui11MqL0iS+Mbw1VzcStDcwYp/Una4IHXno3FcZz3vYeETDZqQk7oTPvrn8AHlqyXaozulKGqMUX
UMhpmdF/pl/m4timtwkklY3xrktlWyOcNwHHR2pMXDVNkdzlC0ADR/ugBOp+9OdTs+NV7WUOKGoM
OAEQNci0ww5VAhDw4kFm/F3WFwEjmIECE2VGDHicR388dU5yNx4jh7gTtJQ4cQjvMmsMSgm5FElJ
h23GQKDbX+hUN/yzY95aDkq2EgKg/LF050Bzp1cx4BV6uF+ZAa00jfNGzFClqHP1a1xKjmYIqjPU
/WibUedHUdc7ulZ9IeAT1ZTyhXPI6D5fcRIaA2VCrlRFb1In4RdoJ5gCeU87vmUb3FbcAIzjEDQG
toRcT5HSwK0SW/AUS+hI1THUjtYCq7500+760ihmXFsZA2ChDgqoCNfXNzE+Q2TziwWl5sgi56aG
iqeQ7BqifL1u8jdP0V+woTE4tmSgi5/p7ekPGcRXyoP2QMkJ+h3NmwzgT7EOlSecR8TUuTv/GXfJ
yjFpDGyFprFkoCenk9SarwXlTglyp4OAgA1uowBBBi/bznvzsY2znVk3sr7gk86gEWvBDgPtF5S2
wJzKf2dz4ji2RXapVVUSDIoZ9W0LwaOwcOs2cjPzksXfpiQwBNMWFI3jCHnBO6tX2ChZERUCnO3o
LL7xmuNzKr52Sio781HOKFPbgpZQuhdPxq69Te60vf4SPZjoIkBqjPcK/U0+99cRY/tox0VItdzC
r+ncd+IEDME8lGjMQDtG7o92G4BtD21WvOFCTsTBttOaCRGluqF5nPapEHs7T3jujuLslfuqM0jU
QN5QbBNEb62H+Y/Bee+A9shjPiCDUAH8uc8R3poYOFLB1rCo9LbSeSL9c1/bOV6gi6MdMEgRpG7x
nZfU5FlkMAlsHmmuUSrNAtTYdiFAGcrsOAMU9Fdf20cGgzR0N2kqwfMOxCGJo4RpbKtlNtmqZB3C
qH6+Dnm8FTGIo6gi9HUwQ+934+QTLf4hWhknJOE9WNmKaBrOWi/EIQYzMjDIUq675ctgL6JTYiId
PEUKiKDyCudD/iS9XV8eLzpgm2GtshnmqMEZoergqbccB5Smci/2o6f3kRQ3d6239EY+RpAV5clj
coIktjVWySKzx3VH/130qhRQBkQOtSi4LdCcb8gywAygpzOXDhguyPqtPKIHJLS+VJr8o0y1I6Y7
9mWk2Xk3+WaRn+c0Dki5BPEYuZE6cpw276fQv6+SQpqQDvBf+CnhiCFKbbHlSeWY4CW6DAZoxDqz
9EnBJ6UBX30BEf57hzPSpbb0jAjv/voR4r0l2AZZrVTDwqQwI4Ktt79UD92L6bZQiQ2SQ/2FK//E
wVGDwZg4ydpk7N9PLL0srQPCNE91jR0IkYJsx0NR3hll4GYqQhWCHchUlpDNjqvFjSMIaplcsUCe
HQZoQmnK9Wl+38WG+l6QYoNkar6pCUZkOsqyvM9veElR+o9ewVK2eCoteYG5Vng98UDF3yxvBIGu
HPytGebRVSiCvswaXN98MA9S0B1TVIP5JTXeapg3V6GZo6F02MKfHJ6Cp+yodCvPyfFCFJYfEby4
hdXTAz86UD/zdRBzKe8t/WVJZWkxtUD8Orh+yzhej62UZkspZLJJE+btI4gQXKVM7BrsPuCt4MSD
mxMjqyCbLY+qoZFpmUVHsDGYEb9B5EoT7fQpq1zhgmwiXk/GdwUc56ZNEIpxGUU5EMn2xyZCrSCh
id1tG1hqUy8seGpgvM1kICSrOmuSFxS0pET+GuXC94yg8WrJq2Pb1U/XPxx3OxkAUZqoGRUZxuiM
tfEqe+ldITvhre7S8rLy9N6J4Qi36PzlnVReaG8yoCL26ohoGtGL+eldFdQbA9OxMgcdZg4meqpv
8Vu4o5JYdIzLEvcKxG4ewDmBqje/0Y1zPdlSqUmUWoPMmunD0R4KfwiUnbCTA265knOA2HqpnC+K
0FL/RyDABTFS0CAql847xUGDi+nwwE2mp+UKiLIMiGOcJr310yGZB9oLZsl2jvdxFEz71EshIk0r
d9ChOVWf51P4Mu6nXf4oumrwL0b0KMZd+zFMtkdMdEEiDQIMYri0fzB0dTd/HRqIGGWetec1GPHi
R4sJaOSiIX0dwR74Gva11xH0S7Y7vUTPsuqqgEOaa6GvG/U4P/Cpanm3iyVJnFo5khuCtkWaZwPv
XQCS6HMBcmqKVMt7RNC4eOo4yxvnXnPiEIuCzCqUmyxrGkWN4hTKTBCZ3tF0XhH0LvU55oUXqfPC
OpYscQxlYWiQlgf5fbX/ye5pujWEEZD6+Be3lROPsDRM2phgIDBH3s7o+kCyiKfNqWcW++u7SMHv
2nFlAEoxx9EsJGyiUJm0bm/L8yE0gjrs8bLzykpwrtv7TS/Df9ILksgyMqFQo6KZABFP/pxeVEf/
nh5iVxztzlYatNaC/2Gn4f+eeFB8/aDCMBMDDU1D0IiDizK8mjRgOEJcrPXzO+tCHKjSgt+njpGS
VO9FDJ1cX/RVgIJpJi4atEJVqw7vy1FePs9opaw1wenN5zorDwPWft3a9ZQZzDEQVNRl3YotrYIi
LxeRuxlD0NWyn6bHUQGNe307jZlbLQ919Xrd8vWkOywzYITitimRHHtMlVh+VgRDF3TZ5xIh+yV5
ETyKSNDE3hE3Po9H8tIH8ac+4M34XL07+B307yto0Fs5LUmGU12L+37ovUIiTsQdW+JZYQBoLHvF
CGlDQ+cWexV6QAEl39V2nlpCejd1s90zJ4d19bZiXUzcpA1kktEzCO048HMn+imX0p0BTtpScSAO
ubNKgXeWeEeXCZ4qqeykhr6XpRtKVt2eY2c810+Clzrx53qvOeoXclOcedE297YyuJQb1lCKNIbQ
z7Rc0jzg8deBQqWADIGATgbxld7Y/CEB62Hp8DSzOKt+r6mszk+lQFwtHTIVBZFvVfUqJK09mId4
8dSUpx7Ku63vf1/ZUjQxFAl4bPEERBXSyR7IrkTjJRLcO26m4GpkJonvmYS1LcUUGlLBFjq57eIR
Eouog5U7y8lsyWlv5Rce6vIMMlBkVflkgVfR9GMJXUZ9jubDl+uYs/mUkOldgD4MOtSYKzEZcmfo
EfyJNCE1eBmyu0hLnUHnlP63D+TKDnMReqmTq1hABVndpfcW/Mb02H8XLqrbu+0+OYIr/7Z86O4I
lzVm22OuLDNXAfWPJNZphhC9didwxlD62v6Nvl3mfepaSBCCpj7gDaZtd3f8Mquwjro1pWzQJHy6
3hncd64JT9/TFEVxzDHV2iK8Q6rCFoMxmCN7+ReDKtuJrdVPYF12K+VlQwP70ZmheKs66cFEvXh0
Gzs7/NmzZWWN8dJFZZV9SXMx8q7ZQ5IA/YU9VPrei2liIJysPTeE3bweK5PM9Wi1nLQjjb4KiKgv
e9o5YzmUlIsG7fKxP/LkFzjHWGE9dKSWXayOCEVouN7dGi8g4brXcoRfdESg2wmuUjigRHD4xcPt
6GC1WsYrW6aqmDJtcFR3+mG4VfzlJD1SUrnkjc5ZESe+5I+Y8IQLrS7Vfe7WqGniF/GO9na+f/VD
GMcdVnXXt9ARwSacp9KWf2TfqA5DeEt7bMqTeSM5TeGKR24xk/e9GbBaIrGSDdqUEJ6nE3q+byj9
K4K0ybt8Tl3B5R2wzXhhtVAGtBTJmiXVwNc2Zag8GYqjTV8H81ZsQXSrXkTuxtIL+Y/XxMoeA1Wh
VoHMhfbf0QuLJhob/MeBdBBP9P5cx336T10xxbrojiTZIpa4rT9zjT/ldVKfl1zYfvV9LIl1z9Og
zJ1FO6F6jO8ofuGXzgyWFJAfUlXiFqJ4nBcSD3hZJz2lYyyQGIeEPKefB592c84/UP1+H1zqjqE/
+9pde9J2i2ant5mX3MWcjnce8L5vyipOaI0KQ2Y0F57sK+QwaFg7YUL+pwgBF5Moyl37lPTWrKxJ
fWEKGGhDI8VZP0wPILV1+q+06kYDvGyXcTaY41CV9/Tyyp4KGaFSErC6Gn30B81HhhNTPdUD9N1M
13wo9/NpSt3+qHvXj+zme0FWVRWjs5ahswVoYSjDUA5hV5ktezJTr1If21DhWNm+8x9WGHDrVDPu
iYFphcxcgmJCHFme0xC8qO0DkmR2bpac/dwGtQ+DDKhJcZOh7EwHMasZCgFoWKg5S+JZYGCsXfqh
KKhnNucbA0NYyKny3jnbZ/BjEQxytc0oGa2BaGd4nT3FHUy7PDfIJc0u0qVI1O64d2wbK39ZZIvO
5mgJ+TIBK60ePjh96tDlmdMhoO9ZeddFvT9On7XYl3TRvX4Mt1OGH+eQLTl3ZFYWDHXQ+gJlEWvt
LLanys06p4ntpAD5uaN5qLe5kezpaLeRHdDqWiBSe7z+Q34DMx9bwERcltFHSdlg+izeU0I6+hAZ
INj3L7sxOJ+YrUKbQhURoccpoiwjJBi/U9JHWpRVPtNeNN6M4vaU22qb6alewczcGSQkE+oOP5Mh
FdKySuuIZ7m29e9UUhUZaRdiiB7xac4yPrY3+ksLkiPO7flNuPOxzRSXVj8ki+tETOj8UgtGn7iC
ABSI8TAWANVTZ9wLu9KtMPoKBRie4c1+qtUOMFA0o3dLKWvsOK28dHsp0KlN7w/FJs2VJQaDtCox
+pRWHqPLgDHiKfg/0q5jSW5dWX4RI+jNlrb9eI3ZMGZk6L3n179E6141B8PTOFdvodVEqBpgoVCo
ysqcvWxLkmhShWHd0Ey/peIRVxZFkZL5xRjYu+RuhOq0dgeqFTN2cos1TsEIfrTAXx/yvs5hEgny
VfiXGWaFacHrB3H9DQ3guqFAdpQ/c0IvHASaPH4CkDeG9YeTwe8T7TaPd9LEM8z8w8V7sUOdCBmF
Oi0gRR1IlRxzIAghqrQB/Ztdb1CA2BXbMPs3M9HrbngxS/m/HktlIpEZc6IvgTb7poYWIxgddqxq
x3otR7xYohw+l4pxjkgxwj8SnhodkzdnLmwbQuusw7Uezi62KJfvxzQw8hztCMIFWaKWQwiVhRPS
Qic24zfW2v7h1rjYo5y+aTQpSXrckJJp3JTf5fvG0UBH9qi4w5GwVmsJiIGtUDXzEwngf9taW+wu
dUcbbS6UPQng5LoQbKJdW72oJsEldntW+F7V69Av1uihnl4Vi1gNcD8TmigAQY/tPtiJt98xUN+a
02BON+f4eTBOiTV8b50JhZgIWWPxLHrDr2JPLtfaTd98p7bRlZM34U65rRyW6PM/RPc/34We/hE6
o9RUEexSo1sD414dI93J3uIbdUBYwnCdVdgNkAOcKcg2q6C4Tp2y2CT6Bvej/8Rd0m3tQJde3RPe
nf45v20xCKRvy00E7cbp0L+1R33DP0uDxcqk1l+Clw0gB2URvXqtUsZgOn8oEEdDSZEcbjbqZDVI
Srqga7IKfi2JOm8KH8tgq0ABMPIfIBi54fRTOz/WjcE42OJKYmgYkiyqkiAYvEIP3aqJwHNVTp4J
N8kpPISP/bZ4i7wOlJz1vngRkDnoN2jWgTV92A+aKWyv3wZrwzLLH0CP2eZqK0ycinhZ+5DC0bXC
HgL5Q+2m3diLXppzL61cboqketA01UGvf1PMma1H4SuXG6ynKAnO1OPQgNC2iAo4+kkyPaQydpof
peRuCg/yLkQjINtEUMqZA/B3GrvYbPEwZSN3V7/Bwir5+8KnQj2e+SpHobwZhjtjjh/4NritEx7j
fFFwDCY5N6uheJM7kE/yfeWEqfh6/SusuIGOJqWqiapswN1oniUVqNBIrM+1lN6GhNgIKKGBtmX2
lnkBvIEUCfGEfThxd4RfkKXH/NXdYV7EDxBl/ACN9kI+0ENOnJCb52MASYJEMCxjAgNm3KiyF/di
eX99vWvJwSevo7bcz/pBUvpzdM/e0U1TfyrPDdiWnAbkkxwoUw7iIX9jlyVX8qtPdqkQ1mta9Rse
NGrID0bJauKOgZg+n5gvTgzn1QRe5qFHSIUoWZoioWmRMBKEv3waLNKB7rzC4pzSgTJAvQXr287A
UgWU9fXIrFD3sFvr/Tyn7LIS85USAQTmLz+HzsP6xtcMH009vL16M43aoxZMXgyO7KaD8BRfmVUA
qtzrH3j1IMtwKsgjyUj1qO+rAtxfTTL8WQpBZhIKZtUc2ZQtLCvU1zRaoSqGhLCmaNKB1yeoFfjK
PlFHxsT1WqqHPbwsh/qk8VwFekqIdsjrjjMbcwZJmeZJzsRknFp7bxiGgl0TDV0XIZj5ORr1MigW
FANHgxQnGiva6Y/gkTwRSbRpw5pXk8gWfXFWFTQLPKlrftHrbIKgSQVynxa/5ltQVm/Jy1zHzYrZ
m50PKLP4IP7IXc5p0cuvtrG5I8Cu0uo20q1/KjFAZ9isyvnqIQVFvihCiFkGFcXnHZi0OpsajgTD
Zra4CfgetWIUlL8GPA1TLSKv6DqRCaFhzf4EzcYiLfEICu+L8qeo3E5RZ6sYLL5+DtYqyp8MUYl0
7MuZntSk1OQm99m75hagmKsncEJJYI1nM7mzFkbtnSSOmh5PsKdyULzHbK1fNY4s1ybfh1vG2laP
32UTaTyzDB7zYixga7I6Z5itoTFbMsbkAygFCuHeahoQ+0CC2WIYXg1pC8NUdEmNPM1aDue+cZIT
0Qgut9zLvCVvosqe3FE1e0/bqft/8SxZ9c2FaSrk+FnaAG8D0zXg/qRROmAaj1B9E+Lf8o4ti8za
ZCr0+BDFmCvCZaYZ77X0VKkxcvtnxoaS/+RLFFisirojkqqT0D2EkVlpLT0sLFfOvWYAT9HG1z/k
+lCroo0hal3bBiGLEHjlxY4josgkwCIMyWQHFulXlrU+tN/IlnKZqXthZbvVaXrKhq2Y8KZaMVhm
Ser+da26IfGY3jckut0hGzx0CHwc/Xmo9tNQ3lay8MhJ0n6omidEHoPhresn8mKP2ttmRE8/D2Gv
m2/6bHYrZFiy8Boyoc+shVH7GI9iV1bBf/MOzKHwTnMXALuDMYMXcNig7AdmVHT4Gc6zeoWQm0rV
QP77RXy5LYEekHm8IKQbTLBvol3kZQciNZWhyckqx60eh4Ux6vwNyGGkWYexvNmWYCZK9K2msbKX
9fR0YYU6dIUIgqQurPAOieCRKvZS6N0QjUDFU3a4K11xz2+MLet5z1oc5SrxOCmzwMMsLz3iFjSl
8qR3DeNKYhmh3CTMxQqVFfijCPCe6cdZZ3aycJglTE4zPGPV9RfbSP6+ONkAVvGj2DSkuZnF2+Ce
TMKH7vSqPugPM+ijkPGSRjjLR9bftAu71Ou94mshrwTsIxmzyzAC0G7kH7Wjo3qEz/YYuMzB99UA
urBIXfO8H83JnMNiCg4PwstLZj9Hq3z/3UVl3YCrF+DCHHXLq3wh1ZhuQ4YUiSAI0wHpCINjHg8Z
+nHxHtRZMtpLCeOkMzyHHikIu7Qi3WpcRZ3oaUWxieJ3CSIe171mfW1/agDnEtjCafoYb0Mxwdqa
EXh+/bYSbjV9NwtP0fQcp7p93dq6i16sUR9OCRsBXVoEzSoVUovjjf3UxzmYzwDI41lanKylUZ8t
VsW4UFTcdBOo61KjsADUHdRfEdSo/NjSg9frayP/3Zeb7lLXOBd5FzsZFXJS+CLWRlATIBm2f7Ps
s4rFZ/TFNTtUOjZWgZhxASKKejeiEG6cBjc/5Ts2f/q6A/75WGcwxWJBAdQjyoEw5RTiUZrv/flZ
lVklqNVbdLFpVOhvFLHs+RGb1jjQVrEjR97J4IPOrMCLDr1j/Mqd0sLkMJO1hrU4KvjPcf0fcP4A
9Ntsg8AEYSS0ISwMDFxgpW+px1JbIf/ltQ9HXQVtoumDEOKo6dX3tv3Jj9+uO+AaCGxZzztPTC0+
GMZFWl5R4BlkMxW7O89u9DZnEgiY8TxvIq+xgUSzEld0OZABQ3AeUlrMC4FkBdcWSl0IbZ6gYaqc
m0Iz2O9I1To5zh7v5k7usWhAWR5EhRSxACSkFXHKxSCxuO5b6pemMrwOuc1kHF2DD33aYCqiyCEk
O1IRG1yCfQ6OWnj+LtmneK9D2dAKXsMbzmpsMNf+CjfqpttPd0HLiNdrre/lb6AryKJSCbFCGn2E
JqTx+n0DRnP/tvMAmbUkICqJwCIas0AZpA5Evwp8Y/3EapExfFmighDCqtY2/PnasGeinJ5XjOuP
cVWcSykLZ+bCQkRowl4XrW5namyLwogP+y42z9ePDSug0hXEBDd/E5LOIgncyn40OYtIUogbFnES
a9OomDMpk6RIHVALox+/5bm8EVNWh4O1a1SMKaXRn4sZ8TQJgru6k254LvxALfrY58mGsW+MYy6R
37L4QkrCz36soEuq3AyO6MwbzUlAQPSb/5GVgzGOOd0i0lO9FOSAtGRjqG4p/uAWUm73RfnMK8MR
WrA/GatjfSwqrhQ+Bm7yCTvZuv152jA80ydHHua48CThbO6RYZH17ajooupg9U9ieHyLfiNvQURp
E4E41LAkD20+lKzrY3pkIvbWc+k/tzzdi21LadZkgpMODwSxNEJLrd8QIqBwNvtj6jEhiYyNpZuq
o5GWfkPI6WSvOJURrofUTY5ECbqPrHTT3EwbFgHOepX3kmbIxJWXrjrI9QwXItDseguJb+kj8YhK
nWhriRPZLPkShrPS5IlpN+S5ATEDV4YOrhCbo9CaNSQFJLmxZYmVQ7E2lPx9sbiUl/ggINMEiF+N
WRTO9B5a3ZNP6IvBG9/tYgdE1NyP6+7K8Fa6jiTpGcgxQ1zy4sSZnJhutA4iQnwWmHzes0I0a0Op
UGMMUZqKAzb0tzgnhNueBXDNeYbDPSkeartmeNdgWqofGLcQI02UyQ9b7C3vlyKaHARo1j+pGGKc
Us3Uy8m5vpdrQIPlpU5zKGZBVuTjiKOvPUDwFMSy/g9+G2yFwGxeoJ5lc9tZMuvvbLw+a2OpmDPI
/qxPJOYIeW92ow6huNwcpdKEHrA/ssBQjCeSQh1DseUaTR2BtyqjMbFiUQ0ODeDz1sDJWWZWqt/B
k4biGE/q7MyNnvqM7GmN3mK50TRhoB/OYTsQQK3oVZt8C4SmRUbYh1fZJGTX4xHJEsOF1mboP9mk
zqfoz0MQQQvALTHuU5joaiPOpo+ylaPIVe6nY+GhRon6DKheznwo4X1vDbZiKZXJYZbzuq+terQh
qoBaoNuj0QwYShyiTIRY6M4xRrv5lwFpFQ+51OtW1pOqhRnqxGZRUdchh41GJWpD4EQE0SNB8rRh
NIDX16MKAg/NJMDLyf22OKGSEcWZkmM9VQ6FYLmwlKawaq5mLWjVd42LHeor8pMoQKyyRt28MKdv
mTMDvoFjMpiGgdxfB+115sZP00e152IzBZ0VzyC7XPfdxS8gO7FYaSu2YgqqZaz012gDK4OBLeMY
QY4U9idbBMMqJNRall7menlvYZb6knVRcKAtIWad+UVyQY5y9H8oR/Kai2wslEmSsl4PXlikgm4X
g5SVP2sbPOG8ZPfJngyNEZWoxg0hZmPVp+Im/Mli7FrvHi7sUilfUhSawRlIhQDmxeu53SIO2+Um
AY7337AQrMH+0IW/uBQVfIswVvWaENUqJhJodLf4YIumDJDiZHbJeOLeZlBNhioI7UpLlTbxEyur
Zjg1zQCZNfPk8wq+LTml0oacUqIMyaxZMQ4pzf5oRMMwNignusZD8y29JSo2QDU6wVbxRsgEJTa7
Nbs2jrfcXZr6UYmmPIlDFAYGS96pd9yNdMgfQls/QLUu/pWjOq2B6pK0+UuFEfLX883Ll6WJHqO8
8LuGqCmADsZDUv1AJqsbl/OqVzb3DIk8X8otC2NUZOqVUk4xCYw3HxpP6WCmGTP4Ec+/ZoIKPXrR
81oUwU8gxNfs2hf/TrbAPXPXfkSjWe4jnMn8VNzyockziVFZvkPFn0JQ4qEocUrk8NhKH532o2M1
Kdfzr8UWUhEHmAwM//PYwv57eDtiXLQ6DV7hqZgjmJ3JnQA/36Qb9qdjnT8q4mRBmzd6gbWlW4Lh
bzcKBOf/Djz96SzQkSYXcqUnTK/1i+BCrWGXfpDnDxA1z6y31gq4DmCPy17SwzdRIrfZRL6XTgZA
1bvqFJwMyB8F+99EYlFvjhgyPvXf9O8EZvMvEAvEJa64Kz2Fk0V8nqVkuFlUWw+cvp7apds50jZq
iUtshlRDm+zqIHtTY+456oAk53qrSrY9Z4rg3fRHFqRpNc1e7AmV+KpiPbT+iB9UiIVj6LWNFqDC
D/bon4z8/q9Srz/XCj2MM/ntqHck+JBh6w7QIihUHNCLtllPeYb30hJ6QqmFWnPWB8L8pLAn3htu
EpeVsTLiG835qPtazek8No8P+R+9OifmVM0eY9PIF7jmMlSU4YO8KVJy95N+ALhzrALwln7HuxJq
1qzO85r42aczQsUbVeD6ag5RzartCarMkSMOZogawfP4w+DPt792N9mqb/aBJeJllJljazNWzNpW
KvaUdSfHExmZVMx0qx9nN79NACbIf2FuCwAGjOUx9phlkApCkwY+pJH0P8CeYYaZaBp/h6y5nDMa
IxX4vv6bHrR3yaghhKQQ0oHUJ+iI4UMrTe3x+i4y1kSr5aVdPmZIy3Gw/cySaowrqYn9/zNBxY4J
HPdDTFpkuagCLNxavfRw3QIr8aVJH8Oy7bo0wl5xIOOEms+4V076IYowOETwz77DSrVZ20b+vnjK
+JU6TAl5tDXlh1y+aqwYyLqE6Feu3FaZX5MJUA03D8gtMIYM0gmvC/CMiJ78A3loB6jHgVwMpHUf
2i1rxoURG2mmR0Wc00YkSM/4Pzd7siVwCNYMPSM50qlAMmdS1eMyw1SUGrmq8kvReCvIaue6gzDu
U1rjLulBFqIMsCIq+7iCkEjxnnb3Y8osRq9HYYzKqaooQOOFaivlA+g5gxmGfr+IGrw1Des7ob+N
mNfK2oANgvDFGHWw/B4BkB9Q+5IRAZGUuMpL9O57nRf9bE009BwS/sHFkqKHpt9UWwIu+RfCSuuf
8PIzqAJGl2gTuvnIl3pXcsUdQSFXXnKMUAKSCIzsxOas/Ye30cUmdf6KIQyDjozpT+ByBLEjiG9k
h7DFQb7jLj0Ru2A13IR3rOyQ+OPXa/ZimGzG4uALRq34PQF0dslDqqm49LwCCJpesxWJURhaqbsB
Qo6qkKCDE0AF7PizLXmWld4nfb3GkVzuMFgQrsqetW0HHS+oLNiodGYonkh749QGZudyFj67Y+yM
b/7HsGeVAVcqYp9/DnXf9lkuFxOpo3DTg8zvs1g1k0xz5vCUpI3VBIbNiV6bMWnGvp6pz3apazcC
AfhvSGu3yw9kNCLygkMHyDBKCw7r+36NFJ+M0QUFdRaitCPNnQmzaa1g89xdKPlWx8ygGKuiKwqA
lDchhoVRxgykfSopbp12UKGrMTMlOWXuv2Dkya3j3hV8ILNb5ZSp6eZ6VPx6iX1eKxU/6jD9Tw88
GXxbjgsM979ct7BSR/hsgooNeYMhd4wMgNExmnd89StWjkZ6yvrXCSiHkXsc04de6E2xA35YeWcY
/4oU/mycChJVpDSzLCArIATa2kcIQKZxl0JqjQXh+BoBYUiQREzkCZiGMqhVqpnatwHB7Jbyt0DC
+GfwlP/vo96fbVCLSXKtTmMMlbj8VJhFmzu1nzH8YdX3F8ugYtscqVWhykjqMfWzlTgnu+2fckFn
ZNHrm3WZXaOuyCptktogs2thddcKo8uD018bGUtZGVQh23WxQvk2eIbjWSCOR9jsfI+ov0e70vW3
w5GvrGoXu5kFOXEo8VV29AhOp9QkJejQGfaFnWCW3pz2Ugyerb8oJX7+ZZSzzEHXpj6ZRqjd6DTb
82Pk6Nt5Y6C8xr+IBzBN6/csRBNrzynn6at61DIDNpXxeY4DTOuJViUzztsKuujzyij/afISg2w6
rLR2edC91EuejQdIjYA/5ybz+FvtJD/032rH8OIT55HonTxfP/IrFWn8hMtkIg0uMpLIrwUdb43s
13gTb8nMRWNpz91PPjblm3wz70QJFGYg7P9BCjf/+2vqs3nKt6e+5YZUgvm2edSlH0X9cH19K72M
zwYot0YjA+TZNUJauA0f8TBwhP1v6HDTo4GTgEuAVSNZD+GLLaX8VVJmTEGCGPIsskREugKg9X+f
FTAXWNcXuHolLYxRjjq0ohKVLYDRpfxr1J/H4fX6/7+exCwMUD4ackB+zeAzdsNxeuCNal+Iui1M
oj0YoTdlncNBlBUTjl6jSibDNtmpz7nj549HlWhmX0QFmgfjGnnch8jb/FvSMSWzD+2x+2D1Rs4Y
tmv2qPxxNhqpUXN4Y+OEtwX06b1uM91n33Snd+VdsM/RxdDtfBOexp1qRzvOCp/HXW6i90jAjqhx
OvmRJRHC+sL656S2x5BNXRBYnOI/dcZuYKHhWP8/lS2GeZpEYkL+f+V+St+jjJHSMP5/Gm40JZks
pQlOoJ7aeV+a3BQxzsDqNXxxUZkKIjMXjEqYA7JRFZPJG7rVVWCj9ztPjVuX4ZKs1VDxZBahgmwQ
lqXfLlnfxKidEPYh2dX3ExCgrJtopQn86RDQ0CIfr/146JH3TooJ0b9XCSyTidU66Z47jo5wzO8G
JtnQCub0s1GyDYtXmzoZGdeRBE25gT46JNpt6WMEwl3DzDx3nz6Lj/kztCZtsPDLdv2mbctj7JU/
mczFjAhAY47COZbmaUB4yw/6jnsOHIKbIEVnwqoJXRLGC5IV7WQq4siaAHHTBq4UTbLdG9mxDnN7
DMEForW62fKaOTeak3eRYOZxznAuEl6uhB8aeqTPwqyqE7500mH60VdtXddtgFd2glg5dd8wZnTX
04/FuaEii14MgpqSId0aHF7CQ37ABK3jv0JUzevB3peb8+43MwahpQ29BqhilQVxIOfl2pqp6CNG
tSDPEdZcQyAv2VSo1kEsDIyMvZd7LEDFeoHgsmKa/6KUhLk3YriT6IW3UCjD2NK4q2RTv/UHK/K4
nyM0tWUXeHloLPiWASII9T7s7Goje+mRuXiyuCuLp+VbIyUo0nrGz5EeOtw43Sk5EVBA7Gr36b53
6lO2rYBLBq0ZszTPSoxoZBY3cN3ckdyzSM320D/Gr0j4negJM3h3MubWfPNfzN6vPjAX+0+O+yKs
DKpY8hIZocxVyC32Oz3zzQb6IdUPsYd2usLbqVJahVozbgjGyVKocBaHRVtHhH8jae67UTuV1W7m
Y0+XM7vFNC7jjmD4tEKlTDI3h0pK0gj1rsS8/7jXnmbghYhXGdv/HZf/KVLTKq18HyeGT7Y06mqr
gXpGyjPWw/JSKisSu04t5RxhItwSWqJ+07na7l9ARljOQYWjjiuSYm5wGs4FSo9zOgDIarOFVtj1
D8S4w2nd1TifwdlYYkGxnlo12l6FaF+3wAo0dFWs08C0I/RwuDgCW19xImAmcVc4w2RC5twG57/F
b5tD/kvzgPMGIIZ3FfAVnCeI2eM5q6/Zy7GjS2dyqMV+KSHI9mC1Eg6EQUBzlHsUQD15byC6sTEc
rLSFBuPonDLOCoED6uPkDZxhNrnqZJrvQojFabnOVbPgsc/Vg6EmvQlM4pEvGreL8u98GD5Ebfp0
/ZMwfxAVe4JR9IVIwSch+qHjjXqX3A9e5g2vypsKrZT2LnF957rNFaoacjgl5czGrYMA5HO847iC
K9IOnua/CS64DJ5q3gShgdsNVvYUvNUbaFU9yUAKgU3MbCBUANTZTfERuPOrb9j8hm9NqNKzSrYr
3b/PP4s6ab1iRJGMaYczeWcPut4YA02BE+ANIzkiRgE21/dhpfv92SB1y+dGbSClxENOPRbfpm8w
iL5DuRnvxC0glfytcgxuAU3Zi5Ot3Co/rlsnq/l6y/73I0Dc4PNH6Ot2EAYOOV2agIg+uq0wqawf
RmEbcJsku7tubGUkb7lUNLY/W2uKOdRmjeDHz1Q22oYzk3fJJZU00aksf4uqlSuCD13AjEdgQYvu
lbReWAJLrEVT75S+kDJ/IFPoKjdObsK34GkFAZ/dqOkHF6ARktZG/6wGIBq8vgErXD5kAzRegr4z
6LZU6vZTCwwiKQ2GE8hMovgTOLh7zSm2BUZ32GplZDe/fFtJMniVUG0ixH3e7STSNKFt4MnCTQiY
NXhfHN4hvV/tSAB4shk8Elfrd/E9BLs8cBv+lWuDTAhCMaCzk2h1nHnSRLlrW/JSAnz0rTkWOx9B
3snuEo+0FFswAjv6d7UHeypn9yx9otW7bGGeerAU2lzqrTygfpdUkdWWemMNw3fGJ111poURKozl
adf2EckVybzcNGJ1BeEa8HRoohl3gmISoHftoZ8Ve8xgxVoh+XGLnLFu074D9y1yt1/po7/rRgve
q9uDO6YmbwtH3hR5CGlfX/L6MV4smYpYAlfPXBXgs4YgbZ8f9Dffqu30EXnjRjMw3Go0pnCHaskt
AZrgIfpsbDIw/6KcyMi+VpCKOE+XX3J+si7WH/WhFGsp1t++zC+g4zlAUOwpq0x5m/4qvxm7rAQd
ZuQaPzjGY5i4zpeztTBMna26h7BkSTwbBGTWoEpWWfyI4s5sBMY1uf4WWViigpUe9xi8m7HE0a2+
QZMWNBbJ0d8Mtm9KTub+CxkYhkefb8jFpk5SnE1ThLVJYn+jSP1rl6Geksyj6Tc8MCK+4QlZvOkr
yR0DyNJVykHPwqdYUtFG+pmkmtcJvBMo3NFXWTQQ6wXkxXaQE7H4caJS9K0RYDukm/owotXRm/km
fVfOr1KWp5NwfO0rU+E6zAJUM3xk3XgiWUl/k1eJKXcj41ZYfUMslkSFKYMP5LEYsN/xdjxAJwnU
1bKb7ljRWGR9VypS8QrXTf1/M5v8RwZmAX+bP/uv9U3/KDvDT+FZf8V9gMAMwJvFvdbH7kFKzPwO
XOHJzV89zhbLpmLXHAhjlSQdYlf9U88OUsoaDl/3FUXgCZubofB07TOEBPeclP3v+gmh1p03mfV7
ViN/YsZikiN/cZaFNeqgJqko61lztja7RI40ckjiqDn+jepOTKm/9e7Uwh6Vs2vtqFVNAXsCqI/O
jbEIdOsl0mY5NqE0uBUgupq5ga2A46D0WEkUc3epkwgypmpUFdjPD+OhfCA3uuh2LqHo42z+/vqd
s3rRLRZLnUQIozRJIMNZUjmxsiQ3fdY4+np5c2GCOoZ+W49ZRkyQ5LS9BQXzlmDCkwdW05acs2uO
Qp3DKS87RSYMQZNa3ne+/ByJQ2BF5VyYAifslFJjXZMs16SO2iR0k5Bk4EICK2jj9Fsy8BsD2doc
0OZ7+RsgP65lRVYIVZUkyTSJopr4fTNxI8mJCOY68aIt+Bd2rPC8fjde7NDXf2p0wA2r6Munh1I0
68ccOCbxNuggtpCewk3mGltmUrl6JyxsUjf/kCZq24N2zOWqYz19T4MbXvauO/t6WrOwQYWSdkxV
3LtYV+/iYLePcmXGUOurHW0312b2qHxrPWCynPTA6jmv3hELy1RQyadaabgKTyN0NbdjKZhDCZgw
z5sYk7RA3zq1t9fXytpOKooU3NDHEg+D4fRQzt9mAPyYF+z6m36xKip6dNE08XyJE0e0yMSf0V1m
qQC9npkLXkuver6+phW87Sf/P4/0LZIUHvTxsiqSE74LkZZr++opt7Xn/Ca407fgTLDjk2K1lixY
00N7jHKTFcxYu0qFmETl6pjn4aT1aJhTcjv3EERkyywQP/wayf6c8zOwcrFOoRf1iSO5aQtCSqLC
WhxV8uwBQjVgIlRXYJqfd5V6drRh42NUF7savKNS91j+aO6Ijp1sAjh5j3w0QYUog1Bo4rIi9soM
5ifTNJuVIUiGzxOqm2HXOfOB9LrVV//Qo3LN24ZHShXDBgRo1/1ovSx38VsaAOw3QInNRMK4fgkf
oahiFbvxQ33U3qJtg4WCTflVZly0DM+haa6MQQ5KmRyVNDnIzVvbHoTox/Vlrd/lf7zmjEReeM3g
l3Pe16LmiuAskQfFxjT/dQusRVBBReKFJI0NfC6ID53kSLOyobkRhoAVp1l2yN8XK9HSrmomDZuV
TahkJ/chdCPTm/G5dIy7sjHx3dCHZQ2OrD4XFCio6AIKOJpGne1GGjq+JlhPLpicpJS2zdymztjN
kakNIBsctAxKfyl60yrjw60+eheWqTSiE0F/GY4odWjlTR7HG6UA6W7VugaLGO8fcsvLGqmjLqdq
y7USAovoZaf8B7jI3OAQ3ndb8Dft/gomdFkWPSYzj42U+zXeX3kY3wXT/KL29ft1h/yHG/3PgujJ
mLaDBoPYYEFEyAcMjV5zzI696buKJ59Hx4cNf+K2rKWtF5cXayMRfOGhRa+WEkc8dLBULz1kJ1DM
QrlilxxLh+gx1QlmOavoDFcsmYIZ6+fjsmoqmxDKtIy0FquWa7eKanucb4aeKfS+2htbrJE67fEw
JMNQAcxaAKPpdGkxPfFS80seoeo5pK1g8b4YW62gTk7Fc5GdiZ30i/F91zPsPys1qH0G5UyVVYQN
Pt6Ku/HQWPMmvCFUCKOTvLAlQtbhCZc10yDhqYxlI1dJ5IGekWgG9yUOCWRQbECuoIIebZVT+K6b
9Un+6PbcpgIjAxPMRwLN19v/smZq38HQUiV1inNTz7UzK8FhSiRoupX8N9UQRysLeuv6LjMin0GF
W2kIW9AZwyAptULRyUu2RH+FVZhYb1CquNNlAe9BgQbWjJICh+LxEmycAXNzyY7IOWEyEfd+ABbB
eRu8kRorufeBgntObvUNoL5us20B9Lm+5NUTtPgp1KNUGDQtqlryyDfeNXUnCK8dq5S5nmUsbFAX
ylTOdaooWC7RXz5XGD0Cd6j3hPdqskdvemYNsa7eJAuT1E0iyo3a1oQTURpUc8qeDRVjVNxjgRN7
ff9WXWZhiLpIErmfkmAmWjpKv0lFdBcbwWym0vRzHtTD32PRi7Pv122uVxIuRmkkTRK0XW4M2NBp
BwpgEJMQWGaM5yjzAUzCypcjuLBEPUYr3+AgMQr3mO5+P7WzI8ojROa3QOH970pcC3NUlAuFMlF7
gnZonFS0FVfYcBB0lzz+JbkVnH+Rd5MQcm19JOwuri89lMJqmrG+1p7d/iDYKUiCgiPy7pvJJuJj
f5X+LlZIxbQ6K3NxbPDpDIBwsrizuOBFSjST4SGr3+0SvumBzHaYMIpFmH+lh94mscy3xe28Izh2
NqvV+gFfWKOCiB75GAojJOmqXBzHQfY4uXnh83AzhgFvTvpsa8o4mv0cbPOYe8wg2lxKsTtrUugY
c+HwcceA17ESPHpSE6TfGP4SSWZw53uAGhxbM9ryBNOCQj5LaOQf3v9/bip6YtNvAOKVibUQIH7f
y91gl1i+G4HKhtSImEjJVbddbDgVdRrMMPJRhttZj8rxmzxrQAwGQuDJiSId1Fj6lQ0KdKVEuXhV
JZ/fRKVUWoDdFLtBSe5rjDU/C+PEzKpXL5PLz6I5tLNykkKRXNjBe/oIgn4PFKL3msVZ9S9jR6iF
u/34et3TV+PvwiQVoEZVT8LewE6kyHsJO78ClkEepavrZlZXtji25O+LOFFqRqdxvQQu0b5yteg1
K8dNLjB6futJ18IKdY5Ko5jjglT4423tjq5/JucfMQfmKN5PkhuQni9Bhc7HgTfBXOCw0oH1Gsji
J1B3NafqQ5ag50sqg3cAptpy4vQ3lTVu+C3hvZLeqxswNDyx1avWi60L09SdXUxDVksyVt/8ElzZ
ynbBLrKiLRHrJnSc7Ifu+uNlYZE6RuD1TkpDg8U0AjKMEAFCgKTdovriqpBaARbVM7b5CTV6d9iw
sOXrRbyLdRqmVnfiIHfkbu1fym2/FTAVnB2nG7Spyk3rxBsCh522HIQY0q3yyNnMoc7VKLL4AdTZ
0RO/6YUc8AU8nAAurx8BQN42L8C1O733b5a8mtAvDFLXu1jzYqCT21aIereRnxPph6Ac2/oQhayH
KcsUdbEns87XWo+ILAE94RpNBabcyJhNqQNHTVZAOjz2mfUallH6cp/LaQjI+6Hoe+0hnKP7XJy+
c1GkWkYZl66QtoV9PTCxviEVmCL+vy7MSdBjVsSNGs0MDRtG7FOpqFThm0V+h1X5I9piQeVwml1E
LCwNa+/I3xcRtpcBx258+AYnv+vVdm5v0/xDQS6dvFzfMdZyqDAzRHkZt6Rpm3eCqXa9Wfnv1cRI
0deNyIAkCejKKjTEYUgmBY9W1Md5FSo/8sOYg6tr+vY3K7kYodyt59JemSPEashJ7wU9eJYrcDVH
YcXKJkkg+JolXwxRTtYHcVYD4YzV7FqMpP4egZHd8chWQSDOdM0U5Wz/R9qXLMeNZNn+SlvuUY3J
AfizrlpgBmIODiK1gVEUE/PomL/+HSizSyFkNFFdvUgzMYMMh8Ov3/mewxdMoCxdxCBHm8doy5Nd
a18x5mZ9/u7+B1v7c08reVNFLZjIEkNh3Oxx8ZCjk4Kse/pUgVYZnaGwPLMF9/ELpoosCnsMYKDP
H+H+1f35BCtBJPPQo0gLn2Lu6oMqlx9cOG+4wXe9IwB1/rcYrgxclBJKmLZc3aA8Sz07xUoJpvgk
j/SCxB+FFh64VD3QQPM+39vd5gFZEmWVSiKRtLUryMKSi6WFeXXwl2aF0E0SXUU8ACO3dAbOBvPi
c+RqbuZPD9uR5L2N3y6/Mm2oxfVKJqpAoEZ3l04mBWUc0j0waTpHSmt0yyUJC2UwZ/rx+c43TnVd
yYnmrgRMM+SqbL4DqcCgebkhustt++SKrIs245iKQZbjikjhWSn2rH3sRPfzTdwPaH4KzrpKI9Y0
KMpFSS6UP7O3oHO9I+P2uICycJuJvq13tjLWcSjCjV/Cfn6sjIHfB+Lbxn7upnBv9rNWlWUSze2A
/fB+4Etu6sygevyXHOitlZbTu7FjgjDzZbIk4pccInGBavZjZG57ZGNLDFaaUqOsz7oId7tNQPTB
Eb0JIisCsdbGq7tvmP+pQ34kM2821BOORagAoda1wKZmOol1BSPyszu9BoVeeoUVXbRQJ0+8uxV1
3W9nvjm2lYqMqriruwBmFBCxngymsgD0WtTBTJZRfvt8n1uvc6UqJ5KxQVwcxjGOAJeTW1W7L/r2
8f+0ynriHw3bWiD3kEN56nQxfOiIoldbzDf3lN8Cz/yn1l+zhdSk+aNvFyI47gsbJMvIQ8i7rUme
DcH4AWpxIxjDGHVcIULFB4BznKonFfyYET+jub0B9s/L5y/ufmAK/GxVXhAT6DqjlYzIzTMKMUy8
wGmAaVse4g8Qge1VhzcBGApmHdVUgJWwlQO9q5xuFl7dsxqxSZwJkMFsCnQezZN1ZGzsTbyn0TWR
54GPJfNgJflVZ6gxEBcFeTHTh3YvgnVzwaOa7Pwsom99q03zfqnwZrWVLiySOY2TBZR9MMrnFgEv
xusB3odO/Q6kmFYIbC7MRvwrev7+fb5ZeqUc2cj3BXoKF+UIzBa3BI/cAlQOXNLNwsbmNlfnpkoB
pVGN6JZZ6klzFmIkdphTYyGNlME5XB0BxZ593bZmi1L6i32+2eTKs+y6WpLjEAunZW8KhUdAfiG7
8mvUf+PleUN27krnzWIrDam1Ehp7f4ScIti3ua5xAhY9fy6fd/XJzRor1QgvMZIrWkh2UjODUzMj
alF9BPATLzN9LKvfq0o21a2B7PtZ5Z/LrvMjA02ZCDDi5QCbPTsCzAOQtovIMDP3qC/v+QXz5vOt
3lczN4uuHMdRjRV14nEVQZg3DeAOmNHyvxBq/VH9bK029fJH6c8Z5Y3F79qgm8UXPXGjUcNSjNAD
BD9ofE9yI78u7sOCPJUY8iOmac6DFyAZCIyg7xsLb5zwGkB7CuV0rBhe9dJnNbzNJ8XJrz0IjuGu
a/KiGezkmiZ62ungyt32Ze5DHtzsfKWT2nYopoGDXRwMwR6Oldd46a46p5cYdA0gVwEYFnBSddHs
n9lZ4/UCQK27bXTArQNY6adYTaVUwFCPHSnvrP5Sh6klgl9g423fdRFvNrvSTLmqgdCex9tGLR8T
58KucXMPMGr/num6WWiliVq+HCNVRnI8aGsr0FqrSDZbf+/mBjQChjmqqJq6jkaKbMhFsuT8f3CA
W6Mr663FwKWempvJ6eXF/FWz/lxrdT80EW1XFUCb0K6mniYLI/sULfegbVkCyvJ7VBnq7zCZ2+15
yxd/tvDaQJMuSQTg6cJuTdaAiYWHhTN+AbqVQVLjbnFT3RfDn/tc3Ya0hG8nKhDDIUUPgDpkejAK
RlaVwoYo3rcePxdayTvHxgKFJDi9XVVRPaTqh5xl9ufivrWZlbSzKKVlUiEg5njJL+TGEdTgmmdb
9KNby6xkPZFjsZwDLJOyhulAEZENoHKjjkzlTX9tOe61ONxmF1ZyCNAumaVLjN/b6gswBkDgxUzJ
F4zFX9uGmbon9qBVpAIBWp/4F2RNlLcEsVyuWNQUzkyFg6IWTzTJXjuh36I13pKIlT8RAAXgD4ai
OQ+MDJV+Gkz/lssC+BQB/S8qr63cCSGUUJOsl97hctBZ8pT2yr8l1v9cYZ18omgkRL4S1iQGGmWv
6qTbgs69G/tggT/3QFduwpAmYRg1cGQ1lumDAp3XftD4oZ6Ogex+fn/ud3vcrLWStn4WA8o6rLWw
FlQnDSwe1ZF3Q3sLgut+PQzcdIIKWUNb8OrwxaRio4YeaBimca8dNGfhtB6/NW4P7MHRCPQCY+J/
UJ//Ww07lKjIFYJNXvsxEnrj+jQCkaV5oUbJqv45r4mflfOu5gqvDcXNlMa9+8vfLLZSSURkuYx4
f/E2FKcCsedw0M5LrzV7nA/bAcH9sOdmvZVuiquJaCKYrIEpLrrtWJxDSTyJgUqNrGiNZKKXUJ0t
DkUwkDgdOTnZ6ge5X2u8eYLVybaTktG4hCcwGKCHcEekZFNX3YlWB1hc0NVKx4VUSTgkTJ9ind/L
26Q0dzXLzSOsrj1GBtREaDFzwvupG1vKa+V277OBanZhXThgz2yomfs99T8XXOdaEpLQoZaw59YM
Ltx7JOnoi0VgvZCMAO8DAeCI6G+rh+mesr6RrXXyJVQS8odtoCLTOUANR8AIzytZ36wx3e9xudng
SjHwg9JBWWODMEPvCz0uShcAjfoDnWurXL1IyNrm3e5ruVM3FxTUZokaL2BgshSaUjYZjeTFQ6Mn
/Q59qYYQK+bnem9DXqTl85sF23Qap0GAE6Tk8UlGu5AkZhvlkfuq9eYNrvwfWueiyi1gNAsYOPy6
wOM9oCXYCUaRrf/bdlY6ZyoH0gyLq5X1vKU13bHjZ//zJe4apZvdrNQMnxQtC7tJtRGwO/X4FuS8
2RKARCpG3rZb12trtZVKKbpGTrQBG2IYWaEvnA58D0zIvNbAuhbNBvB4S/dqaG9CfG5ob2mlSLg4
pUW4AHe1tmAvXUahjyGMk6YTI7t0bul+/lbvyyEVNKopEmDyV4LP4oqJabQo7260y3I6dM28scT9
rAP9ucZK1lWiDRG/jCMg1QF1tYwS9z2QaBOz5fV4X0Mky9flhf4LOfZ70ajAi0BsR62RJ2t8Ipa0
USKLcGanAP37DND0AecQWlc6WEAf6rT/BgiXXV6WRlFsoaXfU5ZgEuQVQcMUNRVXRzmGEp/kS+FH
Kb9RAdi79ZmXvk7jx+dH+GPiZ628BAEwJVRFTRIjo7/qEjKmVChKxG/gTn4G8Rqm0bPWCHexhcyC
v5DTzj7Qb5DViQBffkVN8pty3ALAuydItw+xOmSRL2YkWSC3SU11iQH9XthqYL+bM5OQIlcwtgNA
6fVGG0WiXE4gSNohcHA39IWyHCbPZvtGLwFqFCJH/vnLvdu3dbvmal99IGUJiZf7CCRDLobY1mj5
Cw8LMCdvVj6U6VYm4C5CyO2aK8XNCrXnlQZCW4Ae0gkuLYjfsFlcGBC/GewYGWi4WLgaEcHEr9UF
o+oNDOMyrc5tGZF7GZDbZ1lp9joBXsTQ4llQbsGQouAu2arWQn1xG477ntKVNFlSwbEAvHBppeKD
uJRbvsNawkP8LGT29EywXGzMRvvMoXba6aOx9Jxy580e1+Uuru/QTdC7DtvkPIwGeamDyI5kT4AC
fh6+hhZcWL3eLzGB+CJYmSV/Azpn8nXrwO8WpAmv8SqvylT9S/mnU/kinaMfCcLerK9/IOEpcB7R
/aLHgCDYEOp7RoYAUkjVFFWQ/hKkclUkgLEDMTfRZzt0BX1G0Th4WIzMAk9Jt4TonnIgsihLvIyg
UlkDN5VFkIoRxSVavOMOCHWpoTqzBaplND52u00jekfrg+9FUymvLZOnPxTJjXeFOlTTgyZ3CfXQ
/IJ7k6JzFtAKzubJ3dnZLyutrgdrKlnlF3MNLjibe2lABhL6LeRU6wy06oISaMtVvacFf1lydUu4
Lq2VFACbdhGr3zSNc4sRsFSR4pVNeeLV3zlB2U2q5o6k8fOhN9sO08U0NsNWtgrKnA1ZuuM6kwWT
azlbFUhZK+sTdNKfzRSyE2DyJTEJqrLRSQSKhsPMhcu2uADntPC3R6juxQhEomAfxqQRJYq8srA0
KKdCXl7F5DfegoMGeFlrgbqLUDDdfPF37DlBBC9Jiiwr2l/UU1qkKeEJ7LkYWOmR2Lm1WFjVUL9G
b/JLcwS/DpBdibnxgu+JmKYRmHeNl4FHtrIGcajESDBCxBa+8thd0P4As3imKC4q9oCymLmZKlm+
cqUNCRwWERksIi6sN796FGLJz80g4b3yRKcnzc/9/pt8zl/oobcWT6K4ZE9bfAH3tgmOZwUTYxT7
XKfaRZ5KU1DCuGfjg0qetHLz/O6YMkIBqKFKsgSPbM3h07MsUGPwktukKOdXEc0kUXTIFW42hyrr
j2HcSp7QChGmchUgUw8M8OtpWf3v03e/PMUqspiaoNCSCk8RNqre0NEo241O+3s38nafq1vBKaRJ
xw7+IBPB4BpwlasN/GlEvbaa4hMVRCMUQVL0b4gphe3WBCRzFWHtaSeKCAbSETIzGG2sJ6/1BVCk
VmCj4h68yHvYlSfh++dr3hUZBXdCFeHi44L8KqZKkNMqnvAqOTnT5/BAEVZ8vsI9V4xAwSB0QKur
ANH5dYmsFptAWdyfYk/h+6V+foDT+cBGne4yBEzwBcG2/ryMU7Vf+xCAyjUYiLUjyAw2PNG7m715
kuXzG5uWsX7Mw6WhPuJOWvUVMdXGXu9pUwWqXKPwvmA81zcw0zqpT5daBnBu7KWjYPF0ecwVSWBi
2ex+urMfhRANBTxFVf4atcxp8afuxkDVS3iUoNYWWIjaJE52VT9ie6tp/o5S+2XB1Qss+jFEFApp
oRUzlC4xqiAxkmiyPxeZrWWWz2/OKRoLaJ4fDYwKYA2GoxRf2nrzrO54cL9sZuV3AGKu6Ypw8Rgx
+pQZGHs6Ba/ocNEiXUh94peY6ZAk8/Ot3QuGfll15XpEfcTXyiIhrTlKRgzEhoUwp9gNL/G582TU
rDdN0ZaYrNSlqFZSTKqlKspFHpqwnKKOHTGRkc7KkE0mMf5RjjsN6Dpqku9AjLujAT2wuXuOQsX4
8QL+8338f+FHef7DBLJ//Bd+fi+rqYnDqF39+I9T9VE8tM3HR3t4q/5r+dN//uqvf/iPQ/zelKz8
vV3/1i9/hO//c33zrX375QeraON2unQfzXT9YF3W/lgAT7r85r/64X98/PiWx6n6+Ptv72VXtMu3
hXFZ/PbnR973v/+20BH85+3X//nZ8S3HnxlRnH2sf/3jjbV//41TlL9JCqHIPQgokwOHAQI/fPz4
SODp32RKNShoTVQFWcPhFmXTRvgzQcVHSwSCoshC0LigXLGy+/EZUf6GWomooliDtA0QjuXf/vvR
fjmjn2f2H0WXn8sYKcC//0Z+zHD8dGfgUSAKwEoaTzQZP63hBTRFyIswIii5lKFVZQYXtKbYEauR
M7QZm/wF7LgAfAtjX30wta95JLtqp++KmPPkHAlnDI+Lis/CageQbfrQi2hpqAU3Sjk3ElHE6VuP
1LMHxFhLIldSEm80wQ/YiJI/8aU1sVQnkuQDCMpnb9Rty4v4Vd1P3eR0lLnoDvFEMNxlhdMLZjiN
Bugh0MHO2R1XO8FBohhyfZsuQpqYyT54avPXVO81AKZLvcuKSVdl8AxXg9cknAeYHV+LRB/+ot+b
UZOcEStYSpCZKkd9Uj9mZXOWSl38XSbkhZTAPuiGJ97ofo9BxYX+18cuHHT+qNXVobSeoyw9BgRt
e4dqtLu6dJKK9+Gk7aAE9sHXZN9F2Vn72nKAxvCFTj0VsV6Xg53koi0SYjMhsHuzU02UuYj6TfTR
X1Xzja2VZzhhfsY6X4yZh5eVPDaNWYuTI2XECRU9/DbJoTVXqvk859G+CbVDN/coDhuBVF4YIPvY
oS6yo3IZ7YLrzrWWXtpMujCNN5ZKcrPvUd5lVjy8YdiaqpXTaJUzLJAEUmuwzM97wR0TTI+G0JS0
cZmiCy1/nTvpIrTWXL8GVaCrCbVKaii/M74y8bMkdK4ySZacel1FnYFOTnmNYwFgX5jl618mOFko
vzmZpKPdIHeLVwkJ8Y7vrGAEVHHTIGhQqtISx87y6kQCXDRnEVKAFKS1QQOSCKM1TootfWEHgQ4H
IeMOtUN4XUqUM0jTKlOIVTML0F6bsEudWkw5z7vSKVNJBxG7pncFAIkjvRvJlVXClSp+AIIvXrBz
TEFEySmLpgsadJyy02Ar0IdJRW8c9woDfjGjVlLjq0Kzl79OTe/wgdtms9OOkQN/UTj2od7kegdq
yYqdw1yDc6Dsm+KZf/CUQt4lwFcK9bAezGIHxCwy66qU7NMg2U2nc1MZ46VgQPEVJAcpQtXKiAqS
I80TO17P2WCVs7rT49DgtNZt8V89MDckldt/K+TuGbWSp57ERi5JBhKe+lSlj80XThwehjy8Clx2
bqbqCBLO9KAVgl9E1He0BFnIcC/1804J0t2MmkRNOC9tBhMkgXqrCS7A9J33EdMv791rKXNINhUy
TgIV4YT48xUQ4oD99KhVVZZ4lvA3kCrte/g0cDpnUGSDcMn1WGXOnHL2LA22nnwL+O6QBfIuqMaD
cKENO8JFtLh59OhTbNSkP6kSu6iHKNM5FUnFWrLC8C2NwCMspnYuM1vCFWpDwU4UYu8Bs/AGjJm4
Ts5iOJ/RyDKfuliX39mgmnEp2qSrT0K719rkkaMaaN1GS5Og0oGewgmiWenpY6ZOj92+R717rsza
G4EW3gBNuo59kRGvqqkxC50+PzNPFQ7HStEbdQeyz4OWqmdlSs4FzU/VtX3jBvGacNMukJ+F5+ja
SOyYHQWjLNkjEEQfMIjwIEiAEyuAfDHk/T5Xr0PvaBpehJW2pR2k1GoGwWppbY3HAKTQXGoXKlTx
FcwglRb6QQneVLGRDDaBRVaVTsf2WU3EXQkjXyr1LhI5vzqC43ZXFLMvK4k9Fg9Z0XuAwW7Ia4Sq
q1XNsQtP10FLs4S0u5zvx0LcSYXVq5NdirX9JmMwTqsPHTOrKxkaM650yiGDkmVeqHZuxiOlCszr
TLJnudLrdj5p/XSZk/5B3sm4rhGua/9RnhqV6HDuZLfI3/sDe5g0vVYhbVp8lKvwFNHSZmpjNIdp
LF1uYq5Q9W7AkG7jjOIpLT2mhbbKjW49gwen6F0tMUgn78Jq2Kmv7JvQ1k5f2kJSW1IXYkNoU3Uw
xLyL4smnjwKn0/g5ehp0KeQcmkpOmHXOpEJJqo9tgtK/PNgi/5TA240VyVL3/WutaX4iiV5jqnup
2SjSAaES7u2NrUXGQNTQ4qKJkiJqItK4v7q/SJUDYhiQB3gSaZ+HwxFZC0fi210vd3sE18Ykd1aY
DceiLU8z404NN53DQDsXyF9lBz4fHK36noqiWSaAEg2iA5DY95oy7Ms22eeL7PlfpyC16yKwyl6w
JmAg1OB6kXNLA3+cGKBhfm5Mak9N6Gt8ueOnGeevg5MciSl4B1ZVggaHMTsQOzOqwVDezzbZCXCc
jakkVhVG9qy3aH3TAOB4QBDE2h2ImvYJFx8SQT3M7XgUdlxUHyHvhw51AI4/JQ8zDjh7zido6fxY
PgWJ3rXyS5CFL2nIfG6eDS6an4pv1+sHX39NnWLmrqHcXJg8nMCFZ6VItryP1ykBW5CqORV68IpG
Vw2nqziz6kqrsvRSMHtf7xrifun9+eKkXOQn/az3oDeQO70TRX2f6UpI9vCvDhxeM6BLT+VecoZZ
Oo3GrKDnl0n6kMb+bHwRmvokStJp6jmA3GdngOljGOYlUrQvLcf8upUMdU6fw1fZnp/zc86pzvgW
uX1Bzn30MnWa13DsOAXJgRGwEEedP7PKV2DH6vKQWWIUoeOlsblyskcF42rg9Zvn2kmE3pll3kkf
YjNBdISxKxcoYqeaiiekdE+5qGCWTzz10XgCr/ZprvpjYLFvGuX0LCc2OGmOgWHKmXbkC/Vgku9T
rofj8++FkY7Zc/Z0mZV+36OiHtoT+kMV0Ucj4OEyBOMl0/pzYkw5KKm6fBcz5EbxlgM18W4c5D+9
0FuvE+nmv94EqirodUVjwY/a4683ATqxk9t0xEC2QIz5Iakiqxf2TMqNOBWsOg1t1ujUFQvJasPS
DjXeLrvEOYgODcFQI6T2C2Eoyja481627zn+EAzSkZD5NCXV+aXYl8BMTFq/Vs0aY+AJucpS5cOJ
C4L5mLfqkTupnHKuI3IG09oUj3r3zBtlljtqFzuH/KiRYU8ik9dSW5NeEwCXZOxStZk/dsTjgsLr
FeJqdeaOFe+Eu7EC8CenoWM7dfMg89IKtek53HFM2UW5sAd+fjYOu+LU1bneJrWZpoo3TpGvxLlf
f8z6SOurVMxX9HKAeiyjlZc/sQBONuCI44j3auC59KPVFJGXMwlo05o3aZmPEMIDqqI3D6orXT/y
ZrBkr/qSiZjE6S9Kqlp5PVgKLSyRUDOOeTMQa9SWJzPcv6vBnljvef/Q6u9Dh+mItJWQB3PVHtwx
ee5OjLjqoTbnrnVQoAFKbG1WY+XPU+V376KY7jMxOlQt6EUY2hqC8MQqdsKdL0ufKLsyvhIBIUTT
+K1a+ZKS+6OS+HmjeUgtePH36hhzjYuBUE2GdQ30siguigb9rzx0j7HUelPLuU3bugWjTgD/Kw1k
O86MSo6ttBjtOdWpOFgxr0ExVcAOnACL2HwdBd5OB86eIskgwkvKDQ5fgfFnBIuCmrlD0bix2WjJ
F6lsvxSwNUUyXqUowUTDWzcHVvclCOrHCPThfDhfa7UFO3vIM0+kuZVOV1wjd5iALAPq8ggveM7Q
aEESC/WrjZyCRJcs3a3FQNeBxi9pIBFpQ01Zl96KYBrSOot7l28qE3dSmCMjEkS9Q0w2+OgZvchz
/1CV+iwxe5gngFERu5C/S3Fu8P78ouodmUyIfYdLE1wVR7skfGLTU1vqeQXWjADRy14GH5jmiP6Q
Dc4LD+UhSEfpRUZY0ieWgl71IbXUluhBjWinafdZ/BYWkSM0Fw4I/W3a7znwyMmy3eOaDG9jX5zh
SZxqQGu0/OjYneAlU63HbvRaDcGO2AufhKQLZvvI16kZZDqLFTulGLW2VBvozh4QKlzFYGArK1Dq
Axe2lSTMRQ+xPgPHlzIApjXCsTCJK5jCXthHc+lPhdnIo6MykPiJTpF3LtCqHuqW97qI6SoTTI3r
dgEIS+q5MiA30qzYFdRurOcXEkoYMmQF52QgIIB4+ZKaP3Z88pSdvFLpdngF8VfyrSBemaLcHMf5
6ZH7Ng6gFzqwyySz/QQk3gAmNBkzDAA1wJ+Y7eI0AZyneEgt2uqB0OwE0QobdqazGVPhWazbL0BI
+wI01i/5h9SqB6k7R6N6pdeCwCs8RMQJusDoMe+CfGP8UZaCr7LCT5jscVLlKaYtY3ZcEccdqCON
rFb0ZIY2OOqZKqA5OfrSV47uhANgyewQwZJVcp4aCrDrqNmf6aTs4VEf+AfARaLzRPToG/ccDqJb
p3amUmvgmQ19kcRsh/cnJWSXAgI7FT1UuZ9Z8lWQJhOFdl78aH7nT6UE2i1D13rZDiX0Vgyt0xJE
NKWucPZg7yMJ7Fv4QWquKFtb+GeBcjnHrix8gxksg+4iNDp3ICzxhLTyUFz3Rm30kswPcuKwgjjC
qDilgCBLr8EknILvZ6hNVTMmuOtTk5jZtfQSRUcJVUrGc3TNvRbCHYtmnDVnLZrPFP87zvtz1GVn
MYtOnMPlD1rDeYoIFeaJSu3F0OxDU7lFhmCV5U4cowOWfxiCwg4kxQ5fUBXyel7wu3nYSXW1r4we
7CwFJn6nS07R+gRU/L7cjbXePtW2mNSHoQtPJZvO6Abds+FcGTIfeJPudwLdxfK4N/C7Utc+9jx7
wtzh84iTmqPE4c6/N/m3STC0rNuHBerrY857NAZLNNydckRVLwx9ynFehf9UxLEc7EXyYdZFB2Lr
TkGhI0udJgzsC+d1wwcP/2ug4XO3e1Aqbh+U3H6Mlb2Qz/vMGVl65HP+0HPf87RyqHyO+cwVEdkm
kpPUtVOL+D7W2ahKt/Ex4C2pZC5n43AjQeds83s1GEWCaxj75qUYgJ2upDvhe/9azBFMoTkmW31E
wo+G619UJEVyjZfVpaDNo0CzJElvcsrVzAShC3LFBrfWDuBX+wQjQtKkWGnYnRhuI5Ax9MNOk0Zv
MChyWHR8QtvK82gnyLIwhSF5NfuAsPZ7GKrBArq1nyazX/CdG2rA9DpocXRBhejc74u8uHxtvJBP
n1kvPZZXs+9if5AvikIwPim7VZS6/fc+H6xIjizFOJFOMEG5ZvGHE0mpbbMLXJqZU10Cl5tw1UEa
8iOmm4vJETni5FBAeShZY+nFfm30Qev2wuDGhHcbREZVii5iuDEDtaRpcOu8dxvBqLngmfDSk1T0
j0WjXrlZ1ymi4BJVvLibrDEokVAADlzEm9HImyl85rSvYMzrcnQ6uwK5sxiabSebMattjvJ2yKgd
hegOhos2BbOjpARdArnXddQOKbJvJs+DPU9NHcvSAv6Ru3CXojpmM9hq1CcBPqVc7zr5dzBUW8RH
Y3HcNgipMz9SqddSyUu/dwzOjWjKzbhTZc5PVcEgiFVCI4uKkzwgTeDKe9K1Jk9bk2NoLMRrhFNh
x3Nmy6AQFBr+zAf5VatrQytFl8fr0ccZNF9IEoktZ8s1mCMUgzRoYR9rh5HGmafemeKFdOVExeyk
ZsExRjhJQIY5my3N/JKp3jT13ixzrsvnugSplyS90RofPXAMpl9FR2/fJgB+phvtAiDwWZl7CWU0
HiNggoJKL1rWVgl9jlA5T+WocJU6t8JgsnoO7ojS2rvnkMSWTEud28mstMZMtIoeoRoY/URH6aRj
2dATHzReORe62ERXsVOuEaseqlp8kKPZT+Hiak7DsA8cQwV1WR4ltfAmq/Ggl30EUX7fah68Am/C
OWRdaMBVdAcowQ5KsLsGiBwBiIuTr47hoMKlrXbUBbVgi5RxwGSTQK7CsUYC44DM8eAXLyrcb9Jk
VvtO6/qA0R+nRvJLvnAIIAOYI8SV5+XrpO/UkwfB4/ne61npaRO82dfQpKxBJxVBuwR9zfFZPshH
uJTHeIwP9JFTU6DK9fF5hqCHyM5NABdRC32KbA2GoYQNz+VdHztd2Dk0p8AxCD7EeDbUSK+k3hpg
4LR8B2AU9FzKC9J2UY0+VdwqoUcUu/WkSM65Gl7mWrREYLXSh7ZKzhESTTRQzhIXgK08xEB/v5sh
7kp1RHrXkYpolzJcQINIss1GtHSmwXMh8E/xED0iuhPIM89RL6nDYzQ4JVAvskrapai6y7nd8r0V
wzuh4H0aWksNRQuTKFYEn0KJPyY6PpJQfgq6U0dQ0ErfteE1byZfTNFXM0Z+M6Y+DlrYKcDTqBWi
y7R7ILOZnaK6fm5V7blonAyexGggEtFbNX7hJ/mFRbEuLUmYAC/mqWf8FzL1X0h2mOLChR1yMWrs
lAQmmHNJrrOW7qeyswbk0YJ4Nym12fTPRaxYKgP1GldaiQLOaGoyTu+R++uR+5vodUwFIxfhdVtI
f9YqMUmNmVNAMXH6/yfsO3YjV4JsvygBkkm7pXdlVXK9IaSWmknPpEkm+fVz6uEtxgAzC11cNLpV
VSwyMuK4GMrjZRHWvauoixcosUgBa98ux7de1mmDH317ELTmjTGEaJGwSRO7yZJyHRIygPo6rNjV
Mf8q35q1vdJBPFAXlNrVBuMOk2C/AK8QV6eZLpvhTXV11X+0q4WHef/U1hNuD28dXkdjRMlwgn3Z
A7xby0QakKNHdZWMmnDpn8qrF2BwmjeZU7I3YTXhqannTKNNXmx23pcnVi9xSY5Y7u5AjsjZyyTY
w5KsOSQjOU0/kc2YHF4wbtZb9XDHPtJnhgZhjE1ziq0Kg/wcy43HZjvGU9vGYqvi/kzGBSijcRGO
7TpiC6u+PHs5Ld7X1RswdTntilUh9KKh8dTsfKvczR9JYEXF5dAHl5luPvcAQE+NUX8oH8s/Kl6P
Iy7o4fOGBOy82N6s2Hl51Ce9+Gp1kC9NfzLwKUArFjldi3w6aO5gJm7vWJcdiSMYLBPKKl9i/1p/
vHdr/26J+YR/50pzeZVfwuhyHRTBNCEDvLJSQEdpq3TJBmh32DPSIupPweYxlYczkEpzFG5l/lsf
JAUkD+ahiccSl5AUoTy/Tobpv4rb2JlRvaA8xvK01BQpffJUihVMizzxl7Uvro1e3blh3Q3c0c0A
sVdMhsNlNxY8QZXpt07HyOgImJTRB/iDUOmleghdPrhpP466fJAEcRJF8Shn8WgjYqOjorg6XLqb
gX57KuLhHT54G4jrXGdqp6b6CJwJGzfGjK6PRvShIEtijlv8v4Mm9L9t2YKwStMQp4SdNyp2HirK
/8s9+E+dDhsddVg6rY0r3I/dcxwr0fIVyZuvmMhqVGyv17pT3w0XQ+O3Vg8MF/iFE8xtiW4ZY70M
GcZyuZ+dntxWpbg3CNqdMOcvPJ5tEZvKHmPcw46RoDrbTCKCTcktS82dSuRr+76aTrIWCizajqty
AvhDj5f6fpQKzgC3fbR1ixPiy2xw47aQFEookblnGMxt7jB3Y8+0LqtAYYirw0JaCEp7zIvGKEJt
zYdpi7iieXxsb+iEPH3eL5fxSmzj3JJv2hgnZ/psexBtmQ6bJ/QREWxskd3WULcMlxaOQiHWawVI
rRxG3xqo341OfFQ8sUvsEGyLa0232N6HZD0gxbMsqNx1/9j+yV0HEoO61a7Xrt6uVT9cmSguQPR8
Pht3e/2cUZaWivrVK3+VTR1TAxA4oIgmW6SOOxraKCw2pSCUEiBy1IrLxolLd1h98O/w0ZV/OMe2
LoRCGZWB/BIVy+2GcokmOmH8cEFK2Rt/QXsz05eqHv0af15rXUT23S189N+iAS79BfNpMgwdvnsV
4P0UVPXf7re4lhjDlXe+Du8F2d4I6FmqgNkpsmXf0hlqB1XkVWReiajObM66RUQab6OiMsLV4aH9
+O3wgTqb+Zb1sM0qEkINzTUWKy63rQe6Epo2FrZPNFMwbHHL1V7esTSh5hcMIaxFLii1r+o+3oUm
XgryfJ7d2gKYv5DLTsBfOrXngMLchwID8G1CfTGFjCi4X8ukSe0oST3/nev6JsgK/o/7lCNxtDJ4
0rU5XcrQODxVHyK9xrLcCqKbHWiPGarMSjpqx1Qdw536M9KwDhoSpPGPFHM4IKEN8HXBnHCzsXJ4
WfHYg3wcD3crHnhlr5cD2IEyqSBWN6siGks1Po4p0bQi4S94nDBD3/dEpzKSyxRRq4wsSaM2YFN1
oVy/buBsV+ATDj9ekIcPcnFdo2WhkWWzeN6HmBPszei0eOiAWcsba5145DgU94jUexSLaKxJuir+
qrMUqqUWjcvUDpENzKogmI4rBHDtTdwroEeqPa4PGtfw2jTTg2jyIVUJTnp62HC6bp5eMd+RkT6Q
UB5AlAkKpCpCQniI5QTh0lrBU9tWKfRkUC2YFuFqonbbVk9NoST7rT71aLg220iJNaTlrCb+bLnH
VEbIlgxnuwrn4//aQqkBM/8ffS/Sj+BaoBRmEEd7Vrf/OsMtiCWGyxl0a2nxiFllbAHFx/6PRD4v
b4Bdwom+doFhftdJvSzJx7BfKvFq1/Hb3h6ncTLOAGIc6FqL6VFyb63ftxkH7nGFbd/TsJ5iV/BA
WmvSKGYyq136JGHO+x5Y7tC6H3YR0AWsSM0iaTaRSbbA0YPiVn2NdhtasMFKI9Z0J1ZwfleiTkan
SRz8oJdIdviArT3r11QneYsCa8NKSnzeZUKFRaG34QxfsG0aGHeD7pg6oCA1K1gX7C/dUa2+5mfL
LkboACp/KyXQCry/aU17zW3LqKmmj7qxP2ZU0sHIwbDnM87hsuI5pArY0YA9ZBvWFVh17DjLCyaj
ez1aVwVsbWEG7bgHtjkEwPwt1XGdUvEHCop3sHw2tBhLAdnFK255MMW4KIc/Govbhic8HaldfnTo
NtZtDBWQSqNjBsasBB2ZA8A7wUIRu/S1IHkJPe183FoxXTVBzke5nzAFOxh8MTF0/ZtdowWTh48W
3Jd9G7RobFfw+8d2XR3PMfoM5FBKHGyZqbC2Z6aJs4UUUx7yoMJeklDplqhogUEzUE7nTeXY+ftn
RC0YVy0UiUVRnCo9MTYSqwuLw4tZxfpUp/XQXPaT0Ia4lCbSIpZEaZ2kPYYY52W3AcBhVYYPn9V+
L9k7eMj3FVV5q42AM/LW/A7lb+eVeFybxBpUb6MDFqbxF21u7tqnMyLBYzLdwelijdFoHlrs39Ku
s2p7+s8vmQDTgv8su+1Eiyk/BMuYB6HN0fcuR2xaLh3gOl9wLYV92Ue1CRfJPMWTY8Ut3mrB/kG0
4oOSSEfmGnaZwy+Vy0LL2pdx1XO0+bs9PBpreICJjLFVegFTPbYA9ztf6sI3PQu/rA83NEolBRhk
K5hyl7CADZatMQbEeOJNgl2SRnUmkzxDC+TyhmLpTnHBbMmMNaTSdHUsdzaxGmrmb2pmfJOVJZMz
J9QQiV7TZOxwnItwgMi+3axkwGFoCsxVDtbQlKmckat/oMjoZT4tTgYpbLZ8I2dtpTGo79hi+MS8
jH8HIiOnJeESr3MZUZxAQAPJik/NVPwWJym7PgPxh3Ww+mi4cwgKH8Voca+b04NU1vOZvfKehbWq
u2z6huj1NkoSCfxddcRs2CfsOYya0f4XUKwxuVw33OZ1BylZdEPWbVbakQnANA4KEem9N6JmVqiZ
AjNNjZmGGmWwEdUvJGKIaoBZlgcKinh77Rb6eirBfzrXsbTP+xWKHpBbb7O03k5cw8yAbYE9gQgK
BJH9rSpXW3eSgf84LYwK9U029LoHyKGejRTbj9P2Oj5KY8EdhW0+T0Uhi3Sq+y3lQNhJMK5KIO0R
+0OAXMVbBa2OrSbLxdGtpLSvuKoVIYFoOd5+1NQsIcaR7BS8Le88CHwgfLa7uPga+ngVjW9hkCvd
scSxfgYNERGtx9NGoXlZorIL3rY6lQ2yBqPCq7vmqiv1ZXgvm1stgoZHlTZmxs+APc110NgwW8zw
O7OoXfyfLjMeOKtAydSuGYCxxn2gQznyWXu8NNxWA+apZOQBkAM7RJtuCbb1l48WUvN1ovk8fmO6
T9dE2NBmkIgXnlXEk9Avo/OrWFVcFrjfXWXyhjWcQDWjPjlzmzsxUzIdpzRkKMVffFi8Az7hXsaR
H2BxUHJwiBhAayPGCpobOmsR9B2b16Iwq4YdYHIwNKDXfotGsASqoaZbo7ot+CBSq3fVnG528I9O
9KUrm5fWm7/7WU+LwD6PJHa0IYQUImZjE+uzHjn1N2mkNwkr7ACcThu+PqBs5zfbU7t8pydd9j7o
67+tCeL8Aqd+bJ4YuB3WaYFjRYbW+RBZh8UIphP5i92vBR5bsxcYGvGkly9CVx4fijACEWZP1PPY
MEtZS3j0F0aRvw8gbwWQ1zEsCgeQByqoz7mCoQpSUYoBtABPijDyuI8McaqboOVu/I/V6JxHpKEL
9XWg/L6ozYmX030YQZehDWmYfCEretWwgJcHBJo34PlWEU2/cvvVSczaikxbjUyKph5IMn8fjjJH
cGWGrz6j84VnPyu9VJiTt71xvXLmEGgdCQCKmKN40wdOld7zSUhn4frZU5Mx+iyyexHw6uHk9KfQ
kuodY5fdnp77NBTqyuvq7aCMnHhOpWN6Yrix3BmATRyHD1wUGFUXgDCbbN+qlIBTiM6gKTIuRbP4
M4BOCB1fG968aZvISgairXDeDuK8VfP+NilnAyyMeCmr9rTYX/20e4s/+Qt1FQtmlwZ7GJpfp0d3
peE7VS+1jhFs1YN1G4JJy2vEjgvb1W3kaEGpxcTgFt2KNhEQQJHV9nRrSn5dj/rCD3paeg8wGAbp
CYoyCIAo1GL+Xn+oP8WGfS8NRA3O3ezTcXMJgSBp/FMOPpsvaPw+pZk3g5W0xc8OAv8Y/zj9a4GH
RNvyZfGtETiZHm2qHmvnlQFKWLwJCphiRERuYlQ0EvgbzeBvjs8s8J7fdsABjJjzWWFNJAcFYeDf
BMw4eGwVO1BH97D/We2XI7yYaFBOQLACN2LY7yTQ7gtKzSDdiQBa690fdJO8+RjnNumsR7/DDu9A
SAkJra8JhN7TYN+BAaaoFxW8hu6ueM32lwkF7XPCHd9Qwm75XfcFo+z1gPccCV2QHfUTd49KuIeE
ce4iSr9Y6/SoQEoGuwSUcYxphy5oYHdbDxn6OXDSqA/KCCUUdA/vYkMFKNdTPdonY6vPNfaUYH3G
tHxaNfs0phvdZbriTdHQ7uqXyajval/fYJ6+wON2RlRKJfNqG7Oqs7MuGPbdL3QX4/fs45zXPYyK
mZF3canFEt8L85TlR8gm4rod9c0KuLH0jmnw5wO9Oxq6Bgn1YX10117xS7X2aLxGHdRW9h+2ugMF
z+1P5DH/2UExIZHbQIcPIWm1BzgN+v2MYjYcir8hF9YBpY3MzBmqrcGOh2pMIAgtg5q9LjhDWW4R
yzWLfMbqRwWN/m5EmjFeS5A5NgZ6ZYawUSA1pMu3cUnZAGJEIdAMQb+ChcKB+gbuEQeaLw5P7vxS
mBUUgUuOhsSycy4GSCdlVpWt21UBb3PGnahSZWT2nTeaNNcZiEkSN/qarpB7YZCfkfm9NREGpujg
fbxgJ3oj3vjipAUaJ6xvwW6Vlmfl1OQS8lYMdZO5uZ3UXGOmEA3ZkQ6Cf7FHaDCWuAFzIvhr3UT/
tKoNHL66kHRmTHpCx85SYIf6y2Fr58rvwdeY7WVepwtr3hohHtaQj8K4d3TwFHgIitIlm1tWn/3q
49sam78mx9qggsTAeUogfEp+9EdeXsrLcbQJb5tkEEVs9QCTVSVeljne1n9bB06bWXBaCguPHvBS
50nPIFgfhi76Q5rxUr5DhaQWWzLXNxu8DREsPjoeLRi8MRL20gdKju8GW+egrbRNAHVACA34+gRx
d4lhGhPtT4X2ae3c/Un6gOxllPulvvnDZPodr4JsoGuw9FpgnpCTBZoUXY0T4x/YrZWAQIEyJ2Vw
SjZGZnQQnXKs9Dmbe9yq/vQX7QLtQ9NYXfBEP4Avd6sJ6ASS+nOccUSbxGf7B7F6MCS1q9x7FWqz
Ax6ZAWim2+7C29AZc3ppILL0HDMvpqwQRTBB5TAiqqXqjvjoERTzbfmNVfiICnAt364eanc39wlU
FAkLJxOGx/gfHb+qtntvhTSD4ZUN9UXrO/9AUXxD2+ljJ589u3AJBsyhPmoUgwzd/tea+YZLOTh+
NlVWsJsP9TDcuvXQpOzQeOPyYME7FAVpWSWVvCgaNG0aWoQlGj9waAPIrxxxVobCb4a/DrzugF7r
Kt+7H9spI5xr0dpjBgHoNqi3xjJjU33YpEWTv0ZkdZFhl1pWQvV7jaXZ4+lj9SiYdlg5Q9ZhFODA
G0LMvj31cNCXU1oaGWvt2KczR+hUi7Jwo8Z+XUd27/fQHr1jwXaaBXDqDL6htMIWjwROd1W+882C
eH2LTPw0QF4U/NSbjLR+i9Bc2A20+tg8xwyvMrpLf2DJTZEyRabLkxGC2EkUEE01IWgMJ9AgKlQh
FpkX35R+i00p61edWFOftVzJxMZy1kNRB//LucLamHDZYWve+zmbFJoJ3HzeatOIflQti8wNeyMt
K9JB6a9DCYGe9LZZjRQTXChqBsDbafKA8Vlbtqj6Cf6CCfzXMEMAAPhE+zciskGvHAjK63it2tjU
+5gbfWys3p/y3piu4+q7uzfQdEmochX/ULnXOUeAKck1uLsv642Z/KVizmPT27cRwYXpUOYvgIW1
DOBVOAOKS7Xu1ncVfIEe4jBSFSNjB0OkKRJb25NJd+mrpsPUNpnXNigy0/lDLOEtgIk4avvUlkkd
ULwYBEm9yiP7e91YYhZzAgyqK1QUbZaygHbyUvkMfh0rAgKIsww7M1PLBIpktrHR9LE0xxjnXeUr
jPv9SSqYGOiXqSzpxMa0EH2KBAjUBivRoYtC1LRvOl1iJRaGVewvuvqbhXZ7gCTYm1WvrvaogUag
a8dot59AE+q/GpJVPiZUaJAnXuYI4zTLXGlZshgyZk4R6WyNFCtU7kjzjfQZMOFUR86kRRVis80j
KnA7aREUK9bozgqkNRBc44m3qzlUJQkAHSomDQ05oBv+N8HSwYCKSDkFBf+edsRFQB1ympU208o6
b5f6tBPnBJuHW6PEqfyjgdRTKszLCucq/v4AI3e7Z/kAS9whiAAiKZJBxL0vLsHXPRqxr1nuvC34
El2Kj+Or3MmFVWRSFKmT8/8PaQnIQwHVaHeCOR7wqSNDK5/Qn0jAn1MxBsKArWR1Zxtm7dlANGsZ
dMBybHlRazSi6xcx+A3f+x0E+QXDPP69W4AMapMMavfg2bcWwBwqTCHz7Gmd9LcVjDY+PPQrKMMr
2YP6MAMOZSPio+APGT3F+DARmkXGKmrkELUJpsqZF/lqDKfdEiejU0/zGz/aBxSMDKKWI9AGfGld
HG5aHfG1uzNsz4BWMZiN5cr6nEGptnp490Ws3TkGw9rq4lWiR3c215rShmEZ3qbiMUWyxAI3xh/I
ORqQYtgT1NE9bUiVTxM/UQyGzZxV1XqZmv5q4CNbJDuq46ZtvgkiATxqrKt7DM9KjKckNo417p8+
kmXwDgvofdDoGG/pU+yI5Gn87KUZ1poMwVuGDDOusz+lYPgBAnYRyXK1jMYj/R+qIh2WXjcdL9dm
2M2EId5J/G7uc6skGcGTbhk7lLkC8xWsDiKgBdbAbeCVKzO2PUL9N71ozzuMOwY94jVVIsk/ADC4
I7h0NEWlgMeTusMyRDulkfaUZI8QK3Xd+Vj2k0UxhG2ZGOdcaSD/6fUUQyjJkZARHUCA0JIXrY2l
ySipJZQwUDUGpXqcwWu6ZD8AAzo+kMI/PWhx4A/utNCMAKBQ7S/DBctAcHXQ+opeSTuXRQVVIwB1
kbwKCty/8A2IOCrIN9dSh2jItxZP+7PUa0pfJCbGemC4fNBw0AO+fzyJ1pQcrE0nEBGDRyvce4YL
ASpOi+ZNTTAHoZ9Qf55DBikhlgErDpd/ULxOfvPOunsN/d9ixbuTGXORjgrATTaflOhjxKBMV1it
llOzwvI0BzuUXhQpxahVkAjjo5gLgC/X3+/1NsbF73AY4dTM0fRXVfOyNNLK3K4wYd3ZML7Ijw0K
hfY6F02sNIXbzFAvSPNFgsyBewWM+6i5UP911ZgtzpI5aHwrG2iGzLS1ipG+whjUrurVWPor5dtF
GsYZ4Da4UM/urbwu9Uw+liPTvxYNWe5e+6BuMXVg6ssUE4MGA4re05xjQPxpNSMxakQum2p6aGaW
+eplBXbmvvWlETox1kbGdbtBoramo7Zk+9zlECy6zcGDSdFPgkL9/iaH6lXZzLuYfK23XneLvNYF
TjWwvoM7JmOiDq5j87PDlMsK/TsIM71H6CvTo/GQAFBiGgpZRQVAoH7AiU5B37UdvJ5mIKs1gJcE
CNA44tA5HjbkxlIpodkmWVvZecO1E9WXc681QKKamHuPNuQaf8EURrO6BiNgYxEX0UK1Q77a966U
aDGbSJFthMIWhWq8/ar7dGn79eZsxU0xh/sRL2R7YcX2glV1536HXtvKDO3L/ISZCBc/s/Yuqx0j
nRaempaWmLJKhuJHAGTCQB4VXe6YmJ4hEHzALvsk+nGJBqRTQNSsEsTnaEZkJsWIRB9zjqyaAHpf
Q5NiekdUBwr8hPrLgKUDWHC1TwnzyYUV/r55tdneiqm5Q8/ULual8bADsTvGWE8isR/pUd9KVYMg
+G0YnaBhb2NG0OZNMVW+1Dt0k3YZLLHt60SGrTmGVCvD0aKIgH52bK7+s8MUiUu3ky3RDuUCcqzU
YUlc0Gb3YQNkyuius35EA9+9EY20AVOF2Mzk6T3Y1bd2d02/5zzV17hAs01qcBZdJumJwELjYBE5
0ASziVXEFmlrZIO5p3eu+is1MwcFtuCRiokVcILO1JNGf0o7UWycsxBMyva+mNna46mrxRVKGKBA
8GbhiObeghnAQtJ+fcACMMXSGRK5dal64347QGMZ6S9FCWWX08RyAZAzwVaxYWfECehQLAAZDRWm
wkAFRgTjoaSX/p/YwbK8rZ+FmAJ1MQLrleynY5MeUhQMEAtpBTU+JtYlMk7ao8ezRX776jhNVF70
l90QAWvSAo2tbEsoH4awbV35lPEDk1KHH7tgyQjpJ2x8CTOVBLE7EzK/1xADskepcWEHzndZB2qz
X8qf8qdujCuMvVfs5r6Mg3IOjq9edknHCMyWcBxBR7CDvjM885Dx3ICRLm30VHqSIiLPDOVXd5Xk
LME+l1hAs6Z81xKBytavmrdXr7t2+F1xwNNqYzXf+9BDTVXND6eljxr1pxuNRP9Q1j239d9jo+Go
dTnT7YxEa944GvxMMp4AOJrYicrrLwdusgl76BazjqRKw8kVehVKDSkCUA01RuDQCs1AeSptlkEX
I/ULVMHJVuJKTEOCAQt3KXZ+KrsSHRM0jycH463gZqgnzB+YESyTQCe23ruhvA6vB7XfimvSD7ip
aneD68OVsdN+COiZ6ze9DsRQ3IaxvNZTd2LWn07ZT7AZrn8K4Cr76/pH4eWtM4073EG/tYaO1N7S
NlyXPdWVKQNX1N1qsBQWFDbclQb8Zb3bpfh/a2hyRWnOYPXOagFY63TEFph2pZkxW6JpRePKLsuk
56Yh8kZaqBpuo1koYVM2goKEUTXVgQnKzhXPVuW787QFFR8+w4yJGRJ4EDPuyFlqF4Bay0hDtZHK
Ev/uGwyBvfsLkYStJdvSJniykV7yT08o0qe5849smCOftXzuQ+fLfBRYY4PtWP5M/vaZtmjnvoTq
Rc8QuLC3mbpsuVlgyR5oxgEWPAArU5erCN1UruVpktjUzXW3AFJiBdunMj5L6RoqifbTgjIwHA2j
Ow5tqOP2y24rp7xzXDF65YD0ch0hmn8HrqQ13NOvTJUJBsF0q5uMI2Icc6AGTG9yrwMenAYhRS2e
mhlPjdP6LvalXfe/EhyihPIfj+p+cTogYtyGZhLNGoyzJjY1QBRkR3VteNtup/JYYcL4FQpBYFlN
sMjtszg8zIYgARH5kvWwxIpFYCg3Ex36757h27uVPY6RALz1AJBpCFBZr+g+AKTICXgI+JeqBQ6F
VRtzpBzOiXwvOOctOH/tJVXdR0WqZDH3xHBuXWoyfIMN980NMhJNTZ7H01o5Kf9GWI/WZRCR4LMj
LFw/Dw3+GIlq45RwwdPDekqcj0SF+a8WIuLvJpRevV2BnId231iQpaRfniN8bXoQmdVuqRyegjRr
k8R66dJPq/gVOnqFMXB+1M0rCtNv9Mu2AhDVtqid2kjFdCR+xtpXEVrCgcfI2iU2iKNkVZxo7xrP
dHwT21CBOVg3p7qCtZtj6zqR/ixhObdUCAA99jo2cKtuRWBgDooJ56D6iQtRT1B47DTrlWckbcT6
OViNU6VvgHFAzqKN9dYZ4lXL3dHf/rA/0PRrq/2qwTwHcF0FJN/CEIkr/gpgFehJfbYHX+N6TvDo
2yrKN6/yFk0wDkleste25y/wf9FahUTJ8BG27B6g/avvqj7wMuFcItus+AA2gtViJ9TMyab+cxLA
oAZiAvY7H+1c0fwrEPB2wioBhvVmDgDi3Q35GFhiuC/dfaHTjbPpAsi+lI17AOJk5pZxA772LYM0
Jq+OpK6sG7TX9+KElh366ZI9Zue8E/KASwntkY+95jHCf2IVPx2GBqRH2N2TO29cFehEjfnBtvp4
/hp3GbFtjjYd7I3ihMYCFVGJZTbwlJjL3w2WWTXX4XdkYLudbQZaUuEijb4CZPboLb8HCd37WwTK
0iZari3y3unNo9+O1/XXIYh2QjvUFFpYpdMhg5EH/Bc7gGITeN+AWwsuRxcrahu3LD3+SoWT8R3H
IxaFAJ3Bejl1fqPvgi5pb0AF23htqZ6HqNmas4Cfg9yxaNyFwytTyD8s6QvA17kU7vAKmY0L3sN2
mG/za7u6bEPZVqHafTGyFcOxIfPutv5Z5HLa8JBNShkP2hyPF6SG9qod9Nsc9iP8iD2ANroD4wTh
M5JIgvEm4rm5xa/tEX5E43S4h6s0I3zgFWwQaocmBLf2yCH1RAvrO1OmmznRJ8eTlnBOg9YiNwSC
IdFijw5qvC0P2ysd+8MADpWvJoqZZhYQQiSqqgMpgRR7Q1pUg4VdowIbr1VCmz3QGT62v4ryZhah
PqUa8BwDgUhGL12JfmxvO7dhf6Xy2jkgyJdfpf4ex/ejetD9e7DfFAg1+/KT2TjfJTieCnZAFlLL
fWalStQJSO0BhVgW3HyTJZ+GWYB/Ekt0EYGJ3IMCIauS5seQ6VWVrIhCgyRt0w5ECyDVGBZDlOql
J34XzIcZ9/WGLcCGBbi3EhesakxtjIUEOLpZpTPByFXfmqkLOzZk/bSkCISHiRc6oN4JUSEjJnYn
3hT2Vlg9yvo6Nlfj+R/CVnCSZPDpAEhU2V7k4bwoOEFEb0M026IeqKdl0zIixxy/JFKw7Aa6trxR
96uFRAwfeXMYt6n1qeoSr6W35ezSqSL/wdR5LbmqBcv2i4jAm1eMhLzUTt39Qqx2eO/5+jvQvnHO
ia3FlmsJwWTOqqzMLF8MJ18pMgcnxdOYtBBQtU2tWm4oy56INQEomZ2gIl/SbBPLSg5pEHA1lGyr
+K5DVwpqSIUaOHLt6DNliEKE2iHthXlXiNu+3wWo0hd5TDCbVEPwP8pEGr2jHKl0qX3MbpNY+3lS
q+dBo+RTxY3k4SSzbKT5FJnnBN6smrQmpf1qrpgN93W/mwPMNWJTc5f2XMQvNUZ9xzBYIBVIVr+f
qZvO1E+ZrqpDJMJsqGAwyYwOqZQ/A1X24uld00pjH0iEEI97uI2Xdme5uG8ruQH5PO2JtTLHCqpr
WernwuiuqlycJJWmW8gkQjhwWQCuUmeXvmsKRxSidv/YGEaibyCSCCILZ7uvl645FVLSnCAdJea5
sK5tko9+C0CwjwNL8WK94OC3yH+gwY9tfBgtY2dmH5Z5L+ougL3Y6HBbTVsMFJtrNOj2edYUrtSl
HH3NFhdcTLtks5zh3ZLuGU9BuJD5smu5GoMMynx+k0j2oC+lI5ks2hPtmUrwDnJjscMvYyhgpTyp
6nCBh/md5T95YHyp/UsPLSVrxB+Y+L8iWJBRvUX59GmFcWhHybMmSfAvtl0UvAtIrsameZMkuv5K
q37ZPDL1xBKlCKoXAiXDOviNCDxXCqFadBvxKgtwRhPXwL0y1xPPQAtpF0BvgURY1RjPRAeeKuG9
IR2NWng1jOIbv6R38h5lWYAedesfTan/otlOE/M3QhTvFgOmA6E8UxbqBCeA+Jl2xj8xEW5hFI/I
OnTI48D/2vKM8uUwGSJDRY4dVfkOGw3iWCgOdtvnb4DXEum5Huarl8+1qWNHQnZMYcQaE7cGYNvU
+kteJUzdMjWv1EgoUljzC86KMGfj4KI3NLoLlxGiPD4YQ0c4UxikCkrLWStwIImH7DCzwnQQK3dL
H8ZuahFTjtG4ieIiQRDPpo8hy0sJKKpCf/Vu7v/Pa9JEt4qugrnaJtnTPMLhE4rEy32MOWZ/aOg2
A1Wo1HMv64GGZkslUELQ8njUm0WzF5h9oVMFoirD3Axq5D7a8zx1/iwR++gaHY3K9hr0s11PWe2L
FE99qZm92BIifFskajhdua9lxhUF78Z5PIzF4FRozCJLB4xuaua+lbAhDEnjS0Eq93KvnJIpcaFo
dBSyghIFhkph57Ex4MDgCxeEcUeqNeAHrIc0mysZvo8Pf2y0eBLtUR0SCphLsS9m/AvsIitbh2oZ
fZ6EGrXjuqHjTx0gUHm87bHB0s6pplhEqGcW+8dTSwg1f4DDla1PzYWCRltbhfH0FLMf7xjWNSfr
493jQx9PiZbB3KRKxMvswWPTLo0jZTOuySV5U2f1MNc0Ld8vS5/uImbBso2LfbbuV4Ao3DdIpSSc
lPY0zM73YgkaT8ALBcQs/3te+Z8XTX3RtoUO23B9l45zg6t3KcFddK5FY9o9PqHViUWnXt8b/LbU
7oLvTmqK3X+PqthIPE3qoRys32YsgmgnM2NOMpRin0dIKgatjdzHDk0J1dG0eRPzKfa11tcbcfm0
alDeBTWGfg2S61wq25h/y/DXqgZCUrttP7GYflXk/lWMforkwkGow9gOroJoviHAD8a3Xy2+DLJF
KRMYYX5fKMkbCCwatB2dqSNARCC019XQsrsSbZXKRa4qpzyAxS/EPgPUyVZvG1x11XMUbzQiTlJ2
OCg9J055Tl8ZLZtyvFmVN6P1kDuI22tpyWePRiZoFVsT48hScFq0T/i0jGNfJK0iKKQQ9AZRtl/e
uy9r/InYff11mmI7o+BZSzgUZm4iOLCrR+qxposwEjPpsWUIj+I3ARuLLORRV0hfZms4VkX9NnXq
sc7bK2FMWOt+PipwvM9h+NcW0qGolo0e0ea4T/cz/186OBnztx7HfPxP2lWXrLEOeXJ9AGSavI87
ajIcMCnE+0a/lWZxxiiBrO2vJImVRYQ2WrztZGaPpKZGWvsaXP8lh25+KY3pvHBFzalwSwza8qXt
SSNsC3TKVdhjVI45n4cp2cZFiu1Qi05BPJh21cUAEJDygUsN/plp5FeF6ujaz1hpILfaJv4Zj3I8
vg569mKI8lNbC1et3A7yli4isx3l1Q0rg80MLCIG3bNgWaB2FWMN66vG2kYNDOkg2CzQsVp9stXO
KeOjluELLhxRi0AgrcmxviLqxg19Cvp343UMPmXxTYwSJ2Uqh9JHkYVryWF6gy+E2L0nkgcKyxwd
V+90cHrta6nyY1CAuUv4JGXBMah3bZsAQztRRK9Yc/GtDhkw0Sjd5PWsdWetP8L08pIZ8wHFwbkk
0MAw+F2ZJGyDkDweQfxfBdurUhxB1XA1ecpmDc2XuNqD2QNeFHT7yczMnRwNQ3Wo3J8N0ueFbDwT
8k0rSo5CMag8WjD2qtuSSlt2K24tImmssgXygtX5nR/Ip9fWJTBmW7S4ImLIPbghtzOWdtKG/MZD
h20b0N/k5EujzJ13Tt6i7mm3FalV3F6SIITpvuvj5pRL4aVK/My6K7qrKl5LzgkuvWCjQekf9ltt
N/3rTM1YkAfKg3cKFn3GbK1uEvhklWV5ExIxagazhZm3hCi9epEmAo/5IktvlLfORb6VZQK4GxGM
9ZoN1i4NhZ18UWYy1LQ7tm6cHCcK3KNY7JrqrSmzs9fLVNZeI1pvo9a3ewUYrPhopzseFYH1T06O
83uLG3SOL5OEU4mziMk+CD0VKUqsNfA3Bt9CioKHQe8qLH9Wec6TysnFqzqhMjLd+ihBtxQgIhzE
LoJMbNp6O9pakmKT9ger/6vi7BTzRdMZWUyuZmk66bHnqCs3vVG9oWhchXUVL4HsN1Yc+hlX1Pg1
8sI+31sqKsAYhP0CxkbbY9YrkeI5yogcWnib2LZCohIvxz6UDsyLjv7T0Bu2oO4qBlzGFE0qm/7o
Xte3z03lja3KEgfMP0XfJmx8OeFEUYjp6V1bYk6DiYQiZsx/zFBpQRr2qe7aDEJUeiuG4tKaOJQA
uyzgCSHIWnwRFHTe4IOwi4FPw/FlKHbBLgM9x7qMaW8OwRzuVhB7Y3JAFEJAls2RZwqQWKZEYwpb
yk0VyVsjhqQkjZiqxRsUN24lfVm9Xu6iPrgxIfr6KL3OVnQZhadF36eS9Eamm7YmFXH5ZmrXNkfM
Ba9mah1Du9AUfhPmAWkz7d7L+SOKjlgOeXO1mn9sK+FFztB91TtBH17KAsYGXB5VSU9yzNo32Urw
MlWc/ma4yJAMJ83wUaMg+vSS/CYH5UuuTC/LXVhpGfxwyzfD8hRF+rVoBcdUBE9Q66NQFhmtyzI0
piHVSWMbYfAGSShjgGXPcV4dC9L5U5TfypDsH1m6IJ7zcUQiGc/hVcTYGL67aiBLnMGq9mnRbKrw
WGffc655YsywiCeiZe3ZkvOXEhq8QOAcSNs09aLpTRiL/VAPeI9HB5L8CQPXPjlABN5L2fuORjZr
5rcXQozHkBc1oFp5N3rD+ng7kfpZ8JLF7IJV/K6WBC9c/x9Nu6r/syw30PpTFHRHEb52SYQRv1BP
iGAcp/3LQClcJDi14PkSEt9nCpFh6MkV2RLmL8VGpao1aZJf56zREAyYaWMJdjeawjKYtxJc4Rks
Ouxme+p2X7qGE5/02bcAQeRLGTTUagAaqs/R1KMu4Mctb0N+rKcBtEg9VCOciNBJKDjPGjZyhk+Z
3Tcra0fhVnIzMuxwIFoAcgklr8+22jHJL4vsiGDXlXJKCZSYEWfzQAzvK8E2046m6eoKsFl9Sc3S
Hptf7Nod3cHYSyYAQn6gYIEAf93cDSkKR5ClfVR9hODyk5HYpvSCKGQBPR3MfypzYm/drSnx6bJF
kXKjQeGmWmOaTJ6vou4uGkWo/KNbqc5wqIZDOkcnpd71GBJZZC+D+j3Lpd18B8azqh5a5o2GSXN2
ZjqwG6PuyPJqcPZc1LtggCGnQAajHiJiNgPTVIZ5aP2mOGfJg+WgDGLhvSm7Li3QmJ27BE5adJ2r
eVfPfqV8S7Vpx5yh3lmNX/KVN0FaX67f1BbeFImewLoQmPB5Ja8I9gCJZL2E4/9CweK1LcWbq450
WWp2isHBIU+TobLMtoANZUCG2GLLcUA5nw22GmKMAFqK6TD2n6hZmEax0kFdM72zeof/pNBrktYR
p3mTMq9KkeBD3ahr5ThOxGxUSsjX8I1C1V0c6Mdo42sgJioOZfcIM63+L5mey1Vqgl+E+GrJb3J7
lOaEXaI51uhO3wZ/3hUfOk+PhxLrv/k6yToH1zZSCCuXptP8hXV02kgLpE5m18gAFbROatXA+X0a
wLpZZwtC2hbDKowM0mXeZvIR2TJiHua8z7z80ZTOM1l/RxnYtfyZpY9Gfgv6fxJQR2qdl+8W7p1K
zTctNxQ6ZQOycokovMcJGWKv6ZTSh8gUXJ5r7VA2oNgkcAnUdMVO9dFbz79cfk/aV91eRQgKY4Ni
6XUU+cLdkj1N+HUa6lcmEbTG2MtNJ/iZwJSEKbKDkWJA/j99mOnizmSx8VfGKR4+4i9krBt0N3ZC
TTRRzkM+u6W2N3X8Lq9NzBScOqZM9TIaWX0I7ChAjxDOYQcZNsFpqWAkw8ohQrQ2Y6Jx5ZzDkAo7
W2G9sSDVYYlXjqpjQtej8tLYWUdcYMHpnqC8Br9Vkdu1RU1BWvaDlXgdym8jz+1Kap86olZBsDZF
ssVkzrZYtFKaGJvBIQwVtwsiPPgMmwZYrpbIrqRodhdmh7ZN9+1hpON4E5FQehLulnCQUaXabYGn
XDE5BIk1CDcVMMOyU804dtA9lvGlbSYwuNCL5E2qfyYdWuc84UL7LVTFWaTQieBjyotnWUuPLANW
eBihjM83lenJoJMx/zIuvpZCNVr2jhFXwjmt9wGfZPJvbkOoK9TFjnmebrMIpvzgdUAXGVoI2Xwp
cy6SlGCweq1CyxcQflCPjOFx0IkGRWszu/jhJkrky4q1XaAewAHtussYKwg4nvWwJzYKXLEFfQx9
EY2dCgxoJjc5hvSOO5JFvfwlMcYnU/alhQA0aiCgeCnAq9BjG7Id4CLAy1ApD1JTiGrs8MpXo2L6
JlZUjRfsD0LkbQmyPQRjDrTwBNVBoJLb09pd/k6zd1J37GexXcLVKo4vJZqLAlJ21n2IY0cpQKIA
74pdvh8ZnhPO8Y12zWVUHZm2mWkQOcHWaHEgNEmtcVyK+h1+Fr4gohVrMJsBdKy2cpvs0cjOSCwK
80JnvD1Xl+kJ0XcoUaFhucODUR2/dSTh6on28BsjMbC4OCgG0lD5DBCnULee5YvaN1szP8foUaox
8cXpYqHZUOfCj3qqJj4RBZNuxRRc4BXXlC895egleu2lV01q3Wzag1lspRxzDAQHM/AVO63CGDV2
g+E1cE5T1l9RWbXuTtr/BWl4GAtfhwDQI1iFyKpWN4xFCLtcIfzuu98a2STHFVJ+XOOQKzsLZPQA
BXDnLCo4ez6uPFz4E95CYL0uOOsaMKP4W+RfHR5oj9ygUQjfqIWjx5L16YI2CR1i6KhQR4ydYF7m
5quR3hpoonZpUnKB5Ij1FF+R4vKkryWNxVYLHEvOUfIVKjvoOml1byIYZNBfLY5dBZ5eCbI9QSrq
8eQHjMO/USQAlWJHJDOv0QR8QPbHpMGuRJhL8sXkg+f2rGMFBadMeE9FmidRhhpWNtNmBivWK4Th
VelL6tVAL9Az78hxv+2JmBkB0UQ76DbwOmM7rHpIyU16dSPrLtZAYf08JMDMZg2b0rCT4dbxvaMj
cHVf0y9BvZqWu0pPI2vZBQuhUnY12oaGeY4woBKHTGAaZ9w71PwHwnDaXbBmOk8YgDTki6RgTetn
8VvEbCE/L/JzBWtRqWz0DlJFi7ges4dN3GEU6QnWL7ZGkBTzLyuneDJ4CzSxssTs+tDkyHEBAeQM
rBXfYVN6DeAoktDhr4FiXMRqmnKYLFXnJHFHXCSa6C3naprr3FUwVovrewb/TMYXAKlLs7DnT236
bqroKCN6TSjrH0TdxyBsYxIJiHnmQpLZ72KSfagOUStuA4srNnN7dCVZqKExdeu1LmyWhwpjkr7A
XZ6X1is6hBMjZIpTzsQ6586cPEjcb0xWTUDxBpZ2ZCfK5L7VntR4wK+EOrUHTbB2kEj0EGWIUdBj
araEeK7otsrcOVN8HAmNxs8ZB/3nnsIWJIfJs8oTEk4923JtwqUWzD+RSUhjVkKoEqdYeXUnhZUq
bg6IQKwXLaIKVHnlenUlzg1AtBVT8vaNhTWH+GV9GOFvpD6rVGkS0ndh8J47yhDl/Caii1cwoEkn
MtpLCYrX6eDyL0p2Dc3FIyMrYjqXzi9irPlwlJdMp8Lijm19NSWnaPPnSd7kEJpgYteitKt+6ang
50PpjwOOsaCsOcsLmv16mbGH09x4yNEDhAnprtDMmK6VqhPDVhTTAgoapdBQwdysgGrQqGa1H9us
3hsJYUXUkmMxTfVQFsZ187j32JiDgMg6hwNFNnoAQVJ8WaSlt1gI0DZXht4Ee6teavEkTaF4MkMB
E51Qn53Hw8cLAwOk7MAyaXDRHIQxzYge6XWxq5H5RSLnPymEdC8rC/4yKCmoCdQv7SLp3tx30quQ
CxO0v1zeYQ0nvcqcHceQmpBiCNFlrtXVucuTnAS3rcY9aDdFiIMM8nqFZVwL2EIRKai1fMb2tKVY
a9hSJlZ7zYqrvTw11V5cNwOrT2ZXzE6zoqcQuPRy38hTiaa+Wi/mNMF3db0rNdVgD7k+IQnAeSwP
f+rQcGblnCbFeFHy5QPCebWfQ7G7lq2uOzMXHZamQDRdTNUsSwWYoG3WwhAQrtTrTSAUhKPa0gzX
x0YSxGd4N9FB+Z+n9JGR1Jb8+qz4Ekv9RQ+78dpk6ng1EyNldgGBXZ+S5UFEFUSwHde4xKXQouyw
Dws8ZlJKMo2CnPsBAqOKJZbSNfZPn3WqiCDegqj/6lJfeP0KCkMR5Y8fd8Umz/aG87gPF63YP+4F
+luYzM3OlFJx8R7Px0w2fKxcHuMCIezjOQi6GY5IFFINDd8UIEqM4cWSu7WhYlUmh76VTyAW66Yc
EbY/9lCWivMw6/JGXPc3UbDYmOXm+nhtHibJb6G4lPfHH9TooyFjMIsHZkxUrWtH/Lim3ePFotb5
qVEHf0cSaOK14s2ZACkvnZTr48Mfm25Fwx/3QhHietegSHjsUpagW+9IopYkcPpCxn3hf3Y3XChX
qVHiP77psflvD3B5khH11JiIr2/+P8f88aZFjmDUZErxfz7r8ca0MX/6BkVZkFbs9WNnKzO8p0Nn
eP/7vf/9pv99PEzqfZGpv6kwE9XnxNpwG+AK6fuxPDbatlFxYPVLvPGwXKMGRqIA+ZNU2QQL2nIL
2kuQ/5P1oyhsxX7XFs4s0sJ6p8arSLhK9rpwa+adkW2/ISHn9a7JD2p5gnykhm967JYBkQymZPAP
t1XhKw2kVoiTZND48yK/cyBIk9PIE+I8Txwdst8y9GfBBtrA/o/aA2XwSqEOieQd1w1XT9zwE0PJ
ZWUkGJKTho4ECKY7cNYNyi2U2ztHf4sQ82UUVJjMqYI6ZFxzjDbKSUWob46Bfn2x8VcZrjp+36ud
O2vaJkfNSqJb2wAeneRYkidju9jZ4BMSJZrRoTYnFNS/7Pkn1RzcI4Vwc6XQh6KyBJ9+S+7FAUiX
tIrEgdtS71FnGaiRmMBVGyqZ9LVe2Pfws30Nrl1n43GHo0io2gVVodHJE3eZ6dcJKEsuQLpqg3Io
T11uC/8gl2PhDJ8uHe3oPosby3JAlxNoka2N5i0BUubNnBXyHEphJBe9M37XSEe/1zaKChIUvPXA
IncwrycEkLkzhts+28jwVPX3mnoYFB+IPateyMZtxpypJv+M7X5R0SXtreZJV55yYYNjUQLEtews
8dZI5GsYz16GhjMKuLlN8AgY76V1EdRNM1N3ZLcdWiCkECOZ00liRZffUhJ8BsiiVhJsBd48uJNI
jcyvp40V+22E2NKngQJutCbln8YxyBdejMVOpc16MhKwb3Sw+zA5L9IrhTtUGwMxLl0HeCnB0BOp
IS6Ax4TpfB1RfjDsBLo5Wi9q6BfCQcPSxvC4U6kXY2wuLYyPDLIWtXVJ0LdkU56xMqVQDCYCapNx
tSmrDurIL7AgmRJfFBcMhxaBnARZsB+X5x4uknVRjJ2GTT+kvyhyFWuV9qhQ02cblXOQPgtoNEFP
VvzDjmiIy4Twh+gwRgOEcCByTOpEjnapaKmR2SYgNl4M+LnwUZzBvxHOaGmbn0RQJPA9R/Oz/uMb
5hyFxVaQ7PjfYtl8Rx85PMISlry+huVpuLwFWxCZ8ClCTeaas0NVWqa0w+DD6nfFF1DRSjaaKYSW
wDph7kIuUEAnEJ6uxReH3UEyGKOtmtHZ2GrllHxogGkMyKcfonDiy0a3nVGmuFOwL6s3Paevx0FH
aXrOMiaf9Zs4eAAv9XwRcLgFJCfVWaUpyA+2dAlhD9nbJCM+Qkm85ZPgRwPmEIkJlg0hpIfDUUDm
dv+7LVgHwc7sqDOAH3nw0KnVRjm0qm3Ybsx032sbEQkDxBDdxgm7dox2NUEpcNkIt62858XepPrh
RZHXUD6hfaR8AybKoD4IV0U+xjrF7eOgfafyxxI9VbQAq6Hs0tmeI0VJxeN7VjL84pvs/rKTCxiv
voGpAt2tyJZSDqWn49dhESd4knmamyNu8pZ5mobDMJ1VcR//AYahGX+MCQk2D6xSagrlWQtOzXKe
9UMj4OZAsrwfIteMHOx5DDwlIJQ3G5EECs9KrlvDb+bzSWyflvGwzGetekmUI3Vkjd4WHNAIA1q/
7Y9RtJ37I9gBllsYHPMkebSElyVuwgjRYszJtqOyIw/VNLChlWkoxFcFqni0gfFXJdu5dKl7sr5i
aEX3AqCIQodlbONiN8YbOkKxKLaw+Fxjbb7siKU7szXsCV03zNR4K+nHQnU7zSF/QQBCwonvVzjb
8R8WUCg4vrVv/Y8+FhL6/8Be8s1MEjpsuwGdm8NOUhxRU8SH25HEvdgWmhdRQ+ME/+vP4i8GDJSO
m4ikkgWB5dQ2MBLKbRgNHXryxQX0Uw2PVWbqzsn4M6U3DczysdAoyUs7nIT0No43qT1ARWM5HFrc
UmAhQhCrP5fIHp+qihKUTTUwyoil184BfJ3FEvTL/3mkVRQyIYDZ1mPZYVFXf9XaVlW8NqFlsfao
oIUwZQBmbCDEx9+3MJRHj7IWBlLzr/GVfkI45vPwOvlltYOC157G3wwaGhzm/Kbgv9XCamARvIOi
lCG5EzVqCGZ2/ml8jfAii/Xr2Ooq6YkzUANgj98bdND/KKSVNAYYnFh0wOUSBbc121xIMtyMpZvM
oNvo+E13PtQwRkqvb1Bcpd2GxBup5PSD6UdCVRMmJzIIyjO/KXW8yU5XyvAunLfmgDuPpzefyBBN
CL8Sjbq2i3bqApfatwDAuLjpZGeFrX2Jr/KviL8jpwzV8kfzs2BujNU7ScFig9UnyIz4zpf5dUid
iGaGqyQP1uZ+aZD5YW+xBa8I9SvWjnpyMFUiBbz83Kna43caTHtZ8I30Nsiv/XibaREBdpNc1MEL
532xoDnyWyILFPLmJqeeiswPmq2yxcGmQSHQ2pN1EAs0+ngLublgJ5WnsVAgq1K3KxXMxGHJbURb
J0jQGfas6i5DJv0NPhKU3eTWjB/yFRFvFrs8pel2iTc1Xy0+VcqrlN3y6aY09wy21+CtUdnoi+pZ
0k45Q0ZMDsr6q2ANexiv4e+noOSSD8kGZydD23JbuZvEQIGb0LRC3RHVWsVugn8PLsMX9Zjyb+dx
h89lCO80daF2RZU7Qd09DPi6lT5RISeD4ISTASu0gayFUyUPxhF926ZQUbxt9HBPkyx2gaKY8tW+
cs65dQJS2y0ja35d/2uem+e1GEBMw9grHfxc6Vhkkoms4d2WQ04jvgI4e/AsGpMru4mjhWSJm0Ys
5kAfTE2smzdSsP5UylpYuGnxBoW5BRlPvwqBw0FKZBxPaCX1HE63aT7ueCvJL3EhxnscHoLYNL0u
wqEcfcm88ZPZlVRzC8FRJIfRwgHBLTTUYO04TbDGlRh0NcOGMVvSkueLHWjmI4fFUnxG1tCfh/SF
di7W8hRH+5hokV4e+anHRIISk3DgPfF4QnuqmRtqigGeg8QZ/dno4UZeOX9miXvJschuRB6ReZOW
p0o4zAO9rY56dxEFP5vR7fnh6GfCgToxw1ZpD5lKbOGmr4BE7FFX7dmW4w6/EXptcWojNJaJa9Gd
VnX5G1qC4WNNWS45RCACgLM0a4jRPj+11auFQT2QqHrutSvWf9RgeU+n76diV2WwKs8YH/acFXUb
xcjgKR07aucOX0Nn16f0k3mkJ5eQPWYXTQTggymsf1CA5N19soXzIoLJInUYnTVD6H1CNsJXkOoE
AAuWXXKoCrRoa8QLzbGjsIrSFkCf3uKLyy+Gn6bjsryOzGGmhnZKRwqh+2ZtcrHl97FL8rAjrIM9
FfxoJVGMx/FROT4Q+EXQMJs5BSRkHeCpl6brMeJa5IrMSB5gD1beEx+F89z/vzyxTGDWRLnJkOC4
pl440TmVWGzL7CUzOaQITzezepYNtC87KUBy5wClYsBalXBCHcie5ADlN4E40gcTBBO9u+7Cwul7
5n7gNFpCe7HqkjYVAYCDaxavggUIe6SFSjCCqZw66V8JzJ3vMMroH8ErdCGO+fS13ItLucfj74yt
xnXYRR/6n/FuEB7CCEE13DtYTLP+Ie/LoPADOqN2irA9Ql/BYcX0gEKpnX2gontrPliNoD02nRMj
kTQcwOIl2eCUFlGM49S+MnlLrBAdk5gdVHb2xbmsElj6PhkH+Q19NGTdKzGGKtYpkJc6rEyg4A5+
p54M3Edln21Is2BwZ4MgzgvwH0aTObsE7rBbSVSsfxnNgFg3G8+YPEwXIcDgv99mBFNOXOJsarff
2ud8gRVTaDa+OFQ0bfkl+YPIwN9NN+kTSf5doWMO3Uac4qv44t4EslFuSJzICjBs4OQwPXPrNTAY
aAROY9H7zyOhKID5YrdFaD5TSwWP8nTZ4Vb5iQixx52IVDj8BDzYxMBBwupXhfdgmz/mT9IR8tra
uTkgwivubHg4cOpRXiB2owWdaC/A0CgoBEIWOzwZZ8GjhuuT7H2lvww8mlMqJlV7J1bRqtoMXOC6
4AO3WYj3qV3/cgpYw1klOB19iUiZoAbDLgcEnm5HHMI15WUdYabrU69gubxjHfcJp36GmFSvC/IC
CXdaF3z8VvSai9aWfzOoQWB+IUGjU1GaRhJGqlwAFLuF7KzhSPS4Ie7DOba2SXsW6P0yKaLDQ+PO
1c9Nu6c30tj+N7+JBDJ8HIcEhc2vdKcV0h22Snyrf1fXz8oOX6lmwr+v7jyA3Yt4ibRtnQ4Y25TO
xnVq+O/54AdCwJ5LWMAyFGou7ySqWQ9H/4tc0m+e12VwclYfhdBhtyNHdYK9+AY5GMugAh3+33CM
ru0bRT5KwUm+Vn/H3CVnaMixVGcgzYrJgIF3aKRn52fhG9tBFeukyMFpI/TJp7YRgRtgwmgzPdCl
aVscGHsUFvN3kusKIj1C54nu0HAS7ehPOxX++EF3PGoQDYRgQAtiuY/gJfnSfxgbDEv9J/uaP+YP
/cd8YSokn094rP/A6FGezJcMvCBLHCKMikIkchxiIXYY1GIipULCghs6ybED7XGh4XjmzZJNNw9R
ssXQPXb4P0q29qleACYvEMzJtCM3AJ2gyA8diIJQSWnVxiR5+fP0bxgkJxC43bQXL/JluoVHZFl3
vhbaT/uBufKViy36G6/ou3ZAGXfxSlePp+yefQkN3GO7OQCGCIxyAlH6eyXrL4QKw2rAyz/yz/KU
v2ufYA+AeKi36B9Cw78M+gGFBrv4ky8VVe9P4xOAgjYlUsYVaRv0yguPgV/44k59MV+0p+pAP7Sd
cG6+rLN5Hfxd+muuMtz8l+AAI6pz/KoicL3Hv8Od6Aod03oJoVdZ53Hi3tfhPtzNK11in8xdesq3
1rm54zVE9A/ijMIQohFrFZWr5s5LX/FvgwCv+dI/8OY+VV/GWYHBCNCyni7O6FiwemAyw7Bx6g7j
dpvJbCRjaUlH13OH3dhY0FNkfQaADJYos/4aI+Iqx5SfuBHR5GLzzl6Btb3DJRylPLAH0STVqRXq
YToYPEm/DepW06ib+ah9CS4XlQLjJkdJWm9D41jVW/hOA/mLtJ6D6s5ZgIPFdMV0jbcQv4jFn+l3
1YlhvgJfxa1YlR9oCCbiReCuyy3WjFxfzBQmAmqu6HXGgMu2VVxza56MZ5MGjQACVCuo2nPi0I0x
xguWGyYXB+YCfqXcyj/S/N6D0wCQQf5OY0jwfR2j79kGXgAkAH9YORDvwBMAFVSWyz9SXD6mgh9I
bXl2ckbCc/BP/Gw5OT0OiBuTVjcYFHLpvC6X4DViBJOQghL/1fCHHjceNYjq9RMUVy878rlAGDke
QJh6Q3Vcc+iZscc3vg3v7J6EAQIrJTKeyKGGtbxL3/QrxUEep1D2EogEVOI/4IL7oCRJAzbmAt4A
owy41eO3/W/+W8lwjN/39m2uHSnyIDyZf9W1uZINMnm2n0zClD1vTGGPGcQevtaEExSIovAI9W0d
fvIHw201aXQqFlfSZajxXyFzHVlehzWYzVp6Zw6yWM9+eZieGJiFU9MvZXa59JhAWWYUEesm28Ir
rVrRMRZmETiwWxFBRh8xSQznnNoB3gurcgVUDMAMnhhXKWsTyyKSLAbr/MOEVmlUcJ0uYqXACcNZ
71NuY2HEUAmbHjwo/q1yAkyHQdQMu/l/LJ1rt7FqFIZ/kTHIofoqLMcoVHwxckqFDkrx6/c1vXu8
tm1ZFqnnmYf7vuecxBOEPedqhc/Ei9a5PAvwyItx7zzmIFjVIZ3vu4hxDPIlGljfjtGxjfC8aWAv
IUX+mNe5qylVl6JdE8N/mGiresasXqM9+2x1V3X1I44La58vM0t3qQlbNsktqkW+Ttdd92GRFVfb
1yIchlPSklE9xjbYjEtdILE0UzdYNHdtM1X7Dadl/9DTr13tMHVtu2Xn48NGKCG8+LG5g3g1g224
vb1HILFEeFgOiWuJUPHPMEOPDtbnsYUq+Httvy7elwwdN4yfw0+RJGF3but69j4S2hauXEaMmD7s
rToTzD84MwISsljkOlROkOiAnnMFmPnKXCYjcjktNZhmQ8IJ3AiRA9Y2fqP+HN4y8loo/xE/gg63
uoxIMXgN9/ej/NOY64TqrBgQ82BEEDlQm31PhzzJraYtC8PRkhEWjeCEI0DlxFv9e5LfEkLxmJBJ
R24kegBGoo2Yp4b1ER/d4E9Q3Ir1x32DnqQui7qDqaQw6k4E/+jnR+4AWFjCYCyNYeFiYDkFcgKP
2uqBBRbMHt/K6foSpWN5OGPHbNFyv0einN+uyej2zUsX2grkljfEmGmrzk70Bdtihr3GxHWD/uF8
OJNNEKrhkmTE5sF4JgOx0juZbwhyhKALPV6bUGGk6dPbc5blY5xQQkx8N6oO7VeMm48Uh15aFdD4
BwgNdKr/xorkfe2U+uGmYWlrfXFz6FkQvoC954xizk6vXcNn6WO3oQFkLefGm92l0kOBUIYj1M5s
dvY4h9nbcTbY1uK2OtDg/dsIsxDsw2l3nExZ141jBcDzC9iUS4cxbf1wVppIDyv/vdGm7VFm55t8
VdmllUxRv2XY6c8lXcZT+pJOsy3ujndl2CRVIwvaXZqsJ2WjE5hXfQBqyqUJXADJJJogdicDE/m8
DhUOnQ1qySjSZKkf3Iw57o9BImrliGgJVLjV51R9AHmTvoq0AWajRYXpoP6Mq5rEevBR/+gNSz0V
+1+nHXIwbEsT2Xn3Pchz6uT7D3IT0NRojN/nkykrp/AAVZGT3EeccT7mfYVi4DrwUMUHzLV1y+p3
1oQeNCul8wpkxeo5xvSIyhOvRIszcg3ONQIkaplZsZiVA435Bm1l0qVX5IPWbugzR7hhVRd7RI0L
c97M+7GkEyYOOFySqtwKegEb5KisnlubbhU0shsHjTEFl7jYpJ7iMRMMbbxotfnVBFyH6JUbCd+N
HrvPCdc5WCQdIWiIegjx2HNsIO5ZiuwtuANiBsJBNju7uZniPCmoMLBCPE5nwSLYsoeQoxBI5W4x
S4/EMdt/4c22dskByIBJA8hBuf+yP/DTP8YoYyD0a0E7unH5BzZYrHE5QGZbfZSOcLbj9wZ5IzfG
VleMdrqivJykq3rysrtzfVavDw5+bRBOoyWoTPtI3hBb8l7Z9L3U/HBGW+sJTa6ddHWgSW/CXzeH
1DobKHkOTLujnf0Y8HkozVMAIT+dfh4bjHorL7xdiXkE28J/7e/L9qzapkvGkWyfy3h/Zz5qtgis
xA/tNhJTOh2gzeKHl0+rRPwpWD49awqFljX9lvfwKUaA3yByT0mJPiNmiFcRsn8DBSG33o0ECg/D
OUYnJw694i2u7RP/68IfwJ48hrwuTmYHK9o83/3mNfNh5smWD9Wg+URJNqBIE7xMxthUzKFSBrX+
h+woMe+rplNsSCci0pZ5en69+k/SYH4gX6DLaAiiLc/oTJvOafyFah+xATpCIRNhGO87OrSPOxDY
NVkvLc3JowySji/fJISgYTifIRpEHb0917nPk+Dt6abhyZw/JPdWgXuTsxbucSvYybf7nck5jfck
eeSLIMo9Ayz3TTOwL+2ohoyyrRVw8GH3+FwWQNNxP12XCxpaQOiTzmuS8SuXD1cEsnwpoQmRFR6J
JgASgYQXPHCyCKdtlytmZuZzE9ihSTTHLPqacfTYUUIE2vmsH077xMXhXDJMYPLc3FeteWVyRmKm
NuDMOBFvFBuGOmqRjWl0JOzXk2KTmdqVU/I89DvX+NW/7Q7wXJv63WeiEYNFOT080cBknCvnfs7M
96bnAIYvn0vGAQBQ1u5jm7u5q6x+7s6VTKqz6trhVrfzIxMIcLizcHEYwPcMkDK4/GNrHiUTBU1m
SDV4a4YVkvMJLkRijSf6kiL8s5/ckz0kF8w07umBrOQXvQFv4NxUEsF+SmZAoP0PFGDfdnZ0BZIG
JG7EYsfijONZe9SbNpaa1V2iKlbXuUcXARQPaJTQotw4j4yoxYTtOgtt29nHICCpEV8Dh6JlCDca
Tr692MmhFE+Br1kpojH6oPRJYbmvrqPAvq2eG8S5Zj3nZH4c3SsmwVj27Hvy3L3PxVmWIx4GL0+x
+Rdw/zFWR/W8iw4W5/YQxoSVtswc5m7AKEZI57zDort8XKlog/kjhIaE7C0CJz210HMyR4Za2Psg
P4XX4lRNO3/MTfljwp6jTekvN8qm3Vm6Tiy96D/XqotNkGa4DPF50QGbIvlByXhJOnaNGrbS6LMb
OJer8K9rfm1yIW4ROv5+ubsdK/LjdBwsDsAkdCmeln9P7BktuVhk35D2t8TcstwaHr3ovASuxPnO
X4y0ZMzPhN7wjV+Y0Zt0TcIiIgHMMsEOsQy3AsKJRkHQ6LvY6JqHTT5jzMZKmzf8zoZQ9kXhcY/p
tgLFcLUJPUiT2BesKoz0lyywKw4DkIJuKOO2qTEaxCDT40/Bp14UmhjKsvS0tbZWrY+XakZEAMvl
bcuDQh10uPaOtuxajT1+scOFppjmSn4cXZk/DJ6VndQtfVrmN1eycOT7w2rVffWVMx91fLpdQlOF
8jtbN4mYV4cJOoj19wibgOqBYIoHNYJkCQbY2UStbG/0BFhsaUgOTUoqJ9WIGcAj0nKwPcp36D1M
D41oyI0sl1P27xl+y+3p5rNJsCDsU5ij2ZA/4PyJC/yFj3gzhvCRE+PoOqAbhNC8glcfzpyxzi53
iX22ZDACIlIcC/dGMedOqlnEpbEtwfHZk4SAbKEZRRt/j2nXrS4NPp1Ji4XwU/qxO+sM01GGcXrA
SNDHWe5bwJgFCdd9hy0OkBe2+89dRr8HeKwvTbGoH+rT8uWfI+RJeMMghxzrRztsORa6+0a0zU8d
3FzIJ5Dz0mIC27kuAZraxwfpMAeAO8N2uq3xw2I+AXlGssfoEkP+T8a1Z22iON0t958tOclSnRXL
7rzal5Y++5jRSbso28/+fiqt6FSvi3X5ly9xiWyTfH1jV+31IwQJiBb3zQtmW751INwcnp17/di8
1Dx75EeS88ZRufwSTBJNosbbCWSPPwbZI4Dkuc4FU69s3wyE+NA9oztrz4gRjHRUWgfnu+EkFqnc
UhIPB09+cNJdvdacyIu8+6l3iTzNf6+0ixz4x7x52gWuMgdp+kBc9YOueH8ITsIAjXUVGNzzqbzm
51vka1UX5j28G9CgUD1ICAB4B01lpH4HPM8z8JJ5NoSlA72EfcEww1jeGsYXvkpW87F2kwvdmDr9
u8uKJAuSFAhpJdecy8x+BDsjdQFBYavSmqEYENjBG/3DpXiSx2RE7FP+hNXMMyzXf/Ci4LKQDqxg
3pq1yjuS6/AHkvGQmbKDEOw2BZJkMfMZzyMfkVBzkaNCAsUZxoTFFIK8B8yeB3gDolZV44ACmiUB
2oYQlRPECr3y/9ep9OAAiKFVIK5fNPyks5DSB/vqrT+nJ2b9V3YZY+LvaI8NtDYvr/VHEezf15IU
mol/0IyEMuGAOJZ6WBJp1DJk2liegEY2XFCi/clXdEElIxooyee7nwn9ybpJ9EGawBOBLAmhafJC
FF1mg1cwqHsDgnZARmDE2qLJ2KQcMZeXOSz9By7+d7wUM6XVgEJMDjnkqCvaOhphLvc8Q3bAd2oT
uhPQX4vDEBDvjgIECQnChU8fPBIOpAOaTLtJaY5NUWLXujuRQ12l1VkL8BjgiQjmWD57ehs1188x
PMGczlgzLjpg+t1VTW2impJCP7Y39DICVrFKZi3MxXOZsuBSPG8XjIDFd1RntK4cU9g2fND6pvx7
WHSSWcQW/D/h0GNPz2VwhdtSYMEQiAALRW+rw4aSy/MPEOhtxB+8dkwi9yjrUNb9ECNBqd2CrwBa
OSQVAvPtoa0BQ8rIpvlWmPKXpy96a/IbLmjlacvWVLco2J3cZuU59soVNZP1nnGG6wCCZd2bdcYf
Qu+s37q81k/rAAh+eV967tN6b2kE9Fpzx5wkSmy3mptazAufPejB15cHyUgblZOu4Wer2/jtP02m
ik2+Vw3KSWfpGfEb1p9Jugb+5kFTDWphrswmptE+1zC/5ld9n3kBZSB0yybWQqFDv2u6tQPCEUuT
jvL5d4MX0LGL2uWvBejNMqttFhpOqYffBJK1k21N5kPyPg6n8GvDZPoYV+bLyqbC3jeOkBDwDNx0
yOFQUn4y1MeWIQsGLCuoPt4V0IB6PvWnp3sCUaZ/KeADcw4IsfBEvwSN7Yvvbf5csUY7KLh0MSWU
OGFc6DowBHxAvQGqBhZQdQa5y2tx1RBoYB40bgETgG0DViFVh60CnlKfMIyCnCvUY6W/qliSh1hU
aZyCVmq8TirWFp981n0iE/Bb1Insq2dksP8ObYTz0JpymNiXFnENVobhCtgjIK8XeTWqInC3IWlo
i4JW5rKgy8+R3E9oH022emcaIu1oG5AMaIXwSkPGA37/cjpeU6xB+cobJHIU4/YQTL1kY4H9A8Xx
PJgcdqaAfLiAcHBdsAOgbILgpYIoKWdQCIGpj8rqcO7sOC91SjPr39mBcSHjRTlO3slpjVBeiS0V
n060Az2LRcRDHklQW6ZyjlzlLBd9V9sMh9s1nM/5c8ZktPZfC8zvJnRIa69senPO1XPWMtNZdNTO
xMVYTkKPaM10jlN3rgw/fuk0r73r/aw59SY9vzf1vPSpuEFnhOCcyJTb4Up64NPYdP7dlHZpN+jg
BZRE3wERxpS25lT7HI5tKXmsigbs3i82xL+sbYLB2znzXw7UDtJznfJ30GTwYjIRJkPCfnIxqTqo
qUVlgp/q0WKP5LNy+G0L4/YLF6idhCGlWoycT7vCJiWhkZjBq69hrhmO6JO48IY88fI56MonhJDa
MsYMAw3MmeS4I0Kp9vXPIX431Z5+XvdTcS5WKdSw0u+RaMrf5RLLkgCR7UA/EY2T/cmwAIiqTdfr
evyW89K5cnDKld7eyhUdGy/mQ7Xrx0lMRqJtnjsOtuNzR3Elwc5dfubztQsAUmvTcSpiHCJ7PoBz
QuZ5kKiHeVkkYxU0Q258N4p/A2wCunjR/2yQhjSS73NiVUJ0Gu3QOovE9IEIo592jK4yqO7jG3XU
6LBIYTmb2gCJ3Z16CJAcWizQdhgx3HdI6WbcnrZeYzR42RNtKOJRGoah0ulTGCQJSOthELs/IE28
2OaXjAkBohd1HPQDbgMDC2SFXvRDsk3i1u+pRm/fxIPdaagpSH9pUJoJ2k9R5ZqBEaHQAjku9G4U
J20PagDq/7oiGtSX6im2MzNdfXy+Ed+l6dALxNFPyrXm9Cj9xolTzHVluTR08kNBFehBfVPkRhPu
zmEYCfyPpozqedp7oRBG3TBCQ9cq/8IvUvhhrgx6EAicZUbDK3JVuZh8fTo5dVg5tOcDWETHSGNH
j0yOT0C1R9pPBg28QVE8XXKBIXgtNYRgBJnPKm5777DPWFGNVlVgd6VRv4bIDV/qIFMH8BUcVdE2
dHp0PzCIg7ABAzzUPkM6LSALLJ3YbCy7J96j7Qn1qcg35AP5htU19FsnWBDSevJ7TlPsHPYkrDTY
k8sw41R21b/qTnMVIWiamCQSYpScNzLLIUUzPOZ1PBnc+x2LOjnnPg9oB4xMtUMXMifaqCc+7r6J
SFYz8+MAJ6wy8zvPbMGVSrPjAIIs2I0q30uRL//y76vn6mWWJr2vl+K3u7N8Dc5lfd3iqAYSxWFf
SVEYuYsNZpwNRFxEBAjF3mUW+gD4m2QGzBqIPGWGFqA5zSYG3Zh2KH9YO7otYan1DxWbcp+9JWwk
TiQoFKgcI/5LdEBucxBcdgaBdSX0C5mLtgsAX7owEaicmpfXXtkSCms+mr+MYAwkiMsKAH4G+Tmz
E4sNnWrtpsOix7pwe66eZ1a8di3mgZ1hDwG5SqdzVa7RRl/q68CBVgMkuHsABBVOAZMK+YUlJ+2E
WGmQ0dAVeHCD4aOT1qQD/kRaSniMg0rI6P5uNXNHWKX0DxxR4/WltJV5VSD1zA65jTqMK6Z/PGgp
TaWeI4Zu0Hjp00RmThEuc6ma/Qd2uxh0iwF9men9zCis8E0Lk+kXNJSG+si1EqAipJl/9GRU6UNB
YN3pdxlZjWKTdoAUQlMlLG/DA9pDvpgFyax19D7M+cE9QzzgxSMpkdPgfiQhHOQVQhwELoNvu08N
m76Z3RbRoprFyxD+HZ7fbbrPrb77uAGN2sBDAbqZoXDs7hKidL4JJyfod89v6Ar8cEhjOwQxUqFH
FSNTMHLCZRk6UlFf5PYwmLZOgTShZT88xq70Ju4fCLMrkZ1y+56hN+ulttUL4gYRaZfA5MGgDcuO
Xh3XMO8NGVMWECHTV8CQd4T0dctxOWakLkkbZAR4LTioq4MB800jOp31G+cvtQ1IepJBzYqiWU6/
tWvvElcxGzMmbH36M21RnBSL9vfT+0a5Bja2ALfQud42mILyysaCvsQOcAv8xvpNUsHAlo8IsFFL
N1DDjNCFxz3GmYwapG45gzkNDCgldkA3QE93igBuUG4DWt/xrSK0A5TbMRIyHsl4DvpG0He1Q8RE
T4s+KFCgGQB/Gsw8rCBGDFvMtDnYWi8w6ZQ9ZPLPnBzPekhCLLP7jomVWTi/6PQiq1Wh5douElmy
aPUXfjcv6Trbg0ei+Lkk1k8ESy5LwkruSgZ780gikcQ2juW2cWy4kuLWkvSy40iJ0SWRD6tH/ZgA
JUfr7EIqkPXIIOlOWRJKs0QEHwd7/uUIj20wDSziTjC9aE246qLE293W/DLct9wHZRevRQJ0pR8h
FWfJFLx18NnyhUgd0hEFYtvXvuHSKWpW7t/r9/plBdCexDPvSThL7BKfgsRqI/cd0PFg9p0Qm1jp
kobwoOl0zCYwvo/gJ/ex9dq20Gi2j2lstNHNPJfPNZ3EXxCwffB38DI6g3zQ58DrgAR8LtkeIIC0
pZIDsjpAlmQEcJ6PaQF+AAEEjIsGdfjik++j9qA9k/CbKWhwROno9RfPDo4g+pIFfRYZYTl86V93
3J013M+Cv6WrBIrAfTatbBA8k0YHYqX95+ZhBjbLbxraJfC1A/xIadg6caDLq2s6D/3ApCEOThTA
mo41ZsK/YKbQpT2z+Wd258WEtltzxdeut10KWhedX9Tc+E0HXosPUzlRCDbnOGT7YX8cpJGr75zl
NHsDncRjfZaOkLrwX2xxXWMrXT+sbM/isVgWx2KdLpGRmtr0tio5jGIuBrR9yji4dP71dI61x9hT
3CaI6Vd83+cKWh3jnvSTZmUOBAQIPR0h2GoPP/H1k3rCs+MpI4DVYNwz6NAjPAmp5oauIEN1jBJh
DQKTr8F9tt0x7XHskNeEs/fkMKVf6LyYf0e3VbSJzYd/nwRf8FI6Q4Llcnefa4vU6+wp6SWoUfYI
GYhvgitteok0a3oBGpj6THJrtHL9vA3MMXjA+lOAFtEjgD1sNCl5odohEHPfPutnjCh2rFL78bEg
fN8xfRoXUexwErwLc9KCY532CRP6PepkcGEggnX/6XEAhy1++4kQAiqfBH2fe99lZfHbxosmPX1t
GzjUaO/fJ8ox0Gyw5Qm3OrQwbA0Ih7jHIBwW2VXHKKIKAaaGeyFiYoHcNu0TyLAt4Nu1ZiEcplxp
ZnSiWFyqY5bn33ulDKu/CrStBd5Wblv8nwXM48e+BYx8X8dWyHaJ2aM/RRvI+vG+/M7YIy03Y89m
i9D6jpljtYUtZl8JVCfPQIr9gbiyxMtFxfbj3yCxaDr8x0zdGUt/nFl08h8/AaxDRpV9J9UfHDBb
Jt9lU9rvD8DJuewZG6j8I9KRV7K5qEAFu9ZWunmg/VCMpoDZuVCtql2MU7dhqDbpTj57ulSK26lL
iS5Z2S8HUnZPFzQJ8dtEN4G8t4CxEBjHWB4Q0ZAj5S4tWBbgorDmMA7mYfU+Jpf3MbDolzuF8rFa
x7YbDqMRICQlAHDkMTAG3zxDgwDsPUArJ9oJ+QO0D8v7MsKyBFPO4h5aYhSNQktYpGiJhJvfZQtg
ttldOpXDj/wY5EXbbc2+4xd8EyTGkvH2C+Htmpccpkj+wSNxFmGWuEp06BrJc+i2R5L3d+ECgRj5
fcr5FoMnRAgjtf/KBZZ0JOYw4bwj1eCR9PgFFcAoAU2OE4xle/bi00oKGPhcjGQ4TGC16WFkSTf1
ZMv34jhFbkE1zrY9rjBerXE8bdGAncmCAJwtrveLIyAwhS4Qw6ZifhOuKDYdE5hM1bGsuIoj/Cww
lQPQjmEMZULx80wd0QGv3xxCngAnH6ZCN2Dgx+H4y/pFRguLRf3OKJiJkVNHvB5yVFZPPJb794ra
N55rz9/r0iqtDxgIA5e80hIy9tX/DphPDUGjkEsepjmPIGNxGu95e0Q7tFVz2OUI3lCs/z4bsoMg
OLHfG6LIzE4xjeGsMr+Tnk/uvGZi2Cye9aA9+MAJR1WZNUf7ncg/RM7jNu+FLJvP/AwZB4gZzye9
KYN5R9XwPqE/1fxgSV6gng5WMY/N1qiY9yBYDn/UtoxFbpBzLOqID6V5UXsuZ/Q+uo9gaZZMQ5V1
FyPrRJyKG8sW4sbYYNNijTfh5Gb4p2ovp6C06nVlH5zKFg9DZ97hd3D4O/zpXnROzNvqtpJAR5c0
gXw9IvMlD9NPXY9cXbkm/sMkN5wWk55Bpsd3bi7kUlbg53Ts/hP8L1uwDRJgwcf2R+iJqMKSbYGr
XWNXWBtU9vBdOkaJiwoYNcJ1t2ObLht21yOual7bHogsl5zzyoKgcSn0azhObMUnVc9s7pBMz0mq
RjR+m0Mii/ugYfEGj9LyEue2aXm3jbp8OGSwaWn0rOaUzod8v5dT8tLApi/XVPckZ1ausY1iDIyX
X7wc3gyXkyAng5h2OA2BHZudaQtvAv/JcFyKCPHIzSt+mLyNl3PE9w1oHFmTR8Z0O7/nXCzntntB
Blb+y+dDyLDJqLkJ8LHqTJ+TzOEN+CQy1/hrPPzeHzHmRF9LDviguAoPRQRJHhg7tdexsmtyJdKl
++o08MsrfTq8g8WQcDNzoP2oMOX7foYgKZOHLUzcwxZDTzMD/kFNMqASTJQToQ5IesEF4NMVFOgb
Uu8WB472lk2hCIzSmxbodD9c65ZXQdzjMlunkkVAxSHTB3A6v8yX+9p7DRtrFjFnPHEeDllxzyol
v/+emJu1bNIHrY9bBTkQijL1GFFKRwhlH17xtDFuFf7Cx5PiJpv7gq+KTBF89dRb3Oa5FziHbeoB
NSR5n7Ikul+hQpzWy2raXarL0D9YyvS3WvTTc/OeE/XYnG0z37RHzOcV8shkINgQMmuaL4t1jEGU
PYEjwrA9cWht93XJtu0Z+2WpYs/bY2imLeQSiglGD75E2sw/lnPryP76lUGF08QAOeUbWaIw2/Ob
RQw9lq9pxG6JGdSJhl4YnNIOWLeZDSCG4638w7Xh0b7m+vJHnWvjxELg1ptyx8BlzA8tDnwuBdxY
seH/N+igs/LL0MFjgC+p6PohI7oH4qV7h7+SpXzfPDc/3YbqES952pRON0a6qsz2PMaZiqukS6Ac
b7ZFk0TSzvZc465ei3+Ohe97oYERsdyTeLUzrCc1JrQ0aRQ1pCBkzGiwVef64oMePpEZKDaL8Nr1
7pve9IElwFSywt4TMe9wW/tyny/1WbGm1ZYr8e1n8cLZv6w3LFsBw0aUi+FWhsWkmGSY3ueq2IiS
RSQLrVE+f/hsCz4m89UTq5ZtySZjm7z8DztKiMHvnBa/dKJXjxKF8wlbSARE7uKRn0vY7mpbrAm3
yRs39116RvogpGSxKq1qHwJVLKJTxl9jKVmEaHjGv2tL5WCwl3wkYU2AoIf7mB/Fpz1HeFOMEDId
6jy4pObh77Z6mF0vAz4VjMinAP8jR83JAdbhxCQ2yOL9DK1pZnZ7fvPEDuuj5lbSiG2Mb8yg03u7
x1ZQjB8l/JNDr+IF0kby4AuBCOoJhBP5rG0+iV/gt2f6ECkmgc7mNni72Ngl8gsJSLCqIj+SVEbi
CIkbqDxYS+xFjDGSWE58+GPaHrdnzP0mFSkX2GGih+eyXJBxGrGIj4bhkGe3ImRi6g/v2oImYHug
W1nwBlOCP0IApvj+4er5+cXK4UV8HB+/KC8iU4kJE54/hIiTx2tffBABzZD9hQSmRWDB+xCMSB7W
JbSTdVOgII1JQL6TBJv/Xr6Xv1BxQJBD4FLBmSJ+WbB3CWskWBSuVhxJaIUEV99xfbyvb0uU5oQn
h0kNl/RYHFbEb7cl6aUo01EuXuTZevbYPhaQ3UtOnksQOYB7YgW0XL7yFuGeEQ4RRRGWQaAg5cv4
hliKY/tYcgbIXNfv42EF52U/Fg1TLoD8R3vqHZdzIroXVPfCxQD4rOILSJVKawBEH0AkdBNEWIzW
FK0k2QHFtz+1D/eIiN1gC+gFwQb7CQAG+g8TCrgGE4AKIIKLCtCJC/0CA4eArbnrop7jNTzfRRCf
jtNZtWr4zXNtKcu7oy6ap8ZCOVUwTJvC6YzefmdUAd6fCz88a14TSnGjIvbWDLNN/oP+WmY2SXVC
8kZmyWztO4Do6Qu+QQpm3+z29MF0pruDVBDuDaIRhq3+MHSVQh3G08qP+uKNKwKgROCF0/sY5Ylu
QWgw6BT70PtggFZ2ai+0G7iHsD3QPrSMLNs0T0AWrdI4QQT5WQVhUu1gS+nifnOb55vb+vZzHI7N
q/ktXx+9LqeIE0L4PpWV3YVkVLZgFZofp+BYxhNdD9OIVaMDcV+IDqxZ9wsFJm5AbQ124kZLCdpI
UJJI5SdsN7DpT5Xxj3jhY+DV0EIzg0/EFBQGgBF9hdiF1P3ayoYyjDXMFLQcfGPmwVMBCUHw0SKJ
+ih9W61EkMq8l4RqJf4KanjBdQy2CGVLauUos8NG/XgyBDjsd+5ZC0h3t2300M0zRM5nyV1yak4g
eKhX05ETWK199WNzUdFSmgXpBF8Lv0tRFt91DRXVXTBTxOOjj2iXWUJNkiRGE5LC52f0SOeeE8+k
fvdjwizcd915uvuYNVgKYM7nUm7TdTClS+ka6Q5cmiqFnwjhKQgNLyxjgs0vxrPtCn37g0c+l5hI
kz26qgc0Wlgw7MT8rr67FNhxFhzzE06dxuq5d5scFhLpfq6k/9TGEZPEJi68h/GEZoH9IeTCkmJG
Q5NogiKAZs6U9n4EIVCCsMW+vnzgGdQTwycd0IFokwPcVsTUnMFRByxDAsXMDmc6MEz19y/+Lq02
tlsl+mbW8io27wAC+JQmcS6hE8XkjvZHxD25ryS0FcD7MM3sgohdcgwJn5sLQmbyGnVcn3FApqi2
Tg8/Ip6MiDUrQQKx/7SB4LC5BfZ7LtCTPnoRhDwxJxpVoiI8Di6IfdIjUpz0GG5Rr9duuQDOcuOZ
4t93RAtvHCLtATbfzQs/IgHN7dz1iGwrzaAWir6Z/4LOrgdgwkMiSB5kDv+PNpAYlEGAYlM95UN6
QJ4A/UcUYfnEcLEmrRwI0BjRyxt2TwzF5WjBCGoPuoaLRJwFKilSONoXgmHPwDfAQHguhX0oAByN
V1dQyw/jFoDXwHKoEPzQSZXur0Med1Rp6wU11CiMLoS8tCkV/RxQBSEjIS3XEv0nR8zV57soVw62
RVUUh6zjPSnk+KGcaN2AMpA3AnpCQL1PoKP0Fzu8B3w+QWF6qlcAL0DFBbSygN4DoPYMvTykATOi
mwYIu0LXv5oyB+mcKm1eDGgTolEZzn5HhW/QXaxXD3m3mGMENJHpxiC8EKhsLPYzo0dplEsDCeQY
p9aSF3Jj7CXfn5aovPW96oNt0zvy3TUAyz+Qt8wyplYVnYuZe6EvGVSxac819lwFEvfcwaYQWRNf
C4jXJISpRQBaUJPdXPQomSsmt3O6edgphCgB7pX5LHASlGwRE8L//eBmshpicc4qKUF8hV/r9QbF
HcEiV4gmDWVKGe4gQBcDEn0Y3nvjBrkZIwWzkZ5Pk+ZfS/2j3wWN8WjX9nxNmfLYzgZtrOVjyBh6
dCiNET1G4u84z+k5NkyQI4DXUeb2odJKinyK05N9LCnZm0AOeSWh5nutuy+ATt54S0o8IzQj+Gk6
jVOD5FIop+h8X912pSmy+Y8pCbTi9BzReh2mDQ/K9R/lXPnPc2KLNvW+K20U1bMD1WbarkDnKdYR
J4ksSNlBjH92qAc7UsuH9G9DBSjQHYHzUYrFiuMbZ1/TygcIWhgrwVkFGsjMhkf7y2HHyVeyzQri
5cSMVhlJH/sJA0TnECzUE3KuJDUjIuU5rA07XIwHIR/E8D919I+v7FxJ/kidSh/S8CUsYeawvdh1
YJ08gCNg1bMPqF4iG22BvSEbaIllgyikgKnFOVZlrdGCts7pBQJn9HeP5hn1ja9ph8NGDaL9xaoU
PLE/Qp/slp1d0QhXaEVyOphE3o6FQZ5YGgVbCe9Mza6H8U3QO/7WO8gi20g2kLQioqiagzIAHdkK
QJA/OSy6VzYJ+yGh2ILoGFyI3z9ZZhGpK4psRA4FeCNxhwyAfbYGtKJ9M3O4PWwo4Ja8MykfL+EN
4Sl5I37EfMCjKfvAPfgZAiJEiy/J+moMBPJwdjYJCuLxn/0hIXx8aAjRD0CE9umJv+eIIT+5QcVx
dBzx22usH2ThXAtwZCe0hT4uAHx54gePRxsuG+c+NN+e8qftkTtRWUbfaUT42+LUXWqLnoU5Yk/F
Pta7pgeQpNFdJO7Ckwa26lVOuqEnkffye9fbef8TJiAaJ58nySfa50/phslySUQcL4IGLuiJhEW5
cscVYRFh1HhRofALBa0F+gad933Yz5UA8ffV/cyij+Su6XB3PyMf5v+oCj5O/WZJ8Sn8EZ+JND/C
QQWkIur4jbVgrMMU4G/ZRoROaeyoYf7Kq7YotShTWBQzhc3yPLIvNqoN2Ml/XTtY9FboV6aJhLv7
L/SHJMWfhe7+NBJvgFYF0ItxtHZ67qALoSEsWVfHiYgYkNyb0Q74JV0JHnaYBoQU0a7p4y03UtAA
0TCqJ+pIED5BeCFECAyENM7QzpOGL8mh/h4C6pAEfueopR16iJImoTv/+dz7Dv+3eZ5JnsUDWvJu
9bo9z1eoIsQiAMApfnTWPcnBGickDDDVbLmDxXrAHRH/6OLfaNSm3w0cHCCGcPa4UPoK4U9+/pP6
/AOtbGyFwURSHkCx0ABFAPwe1/ALyNQTzTtkClbp4yuO4hArcUPGyixfMEl09c/d73gQ8u1CQkKe
5jDPxUqEICUZuGCCHzOluL+1keKh0uw5z53i16Bn6ei9vHnRiRM/u3lCY72gux5jUaSCHZgV5hG2
A89Rw9twMgYy9vA7P0zhcJzDlFKkMaCmDeaIHr8yO8PboFIbu3scT956aSuR2VOHVIIVLuEmN8wi
0QdRJvfhBTYdpVebPh3Qu4hVtvcDHd6NXjGIun+i3aIW9YtCi5YgQrVzI2PBjH6P3AF9CCxCX49+
QiOZSvr31OiJKcmmkrEHuyqdRJCFIdUv3BRl03dAVX0V/XWRePJLeuwiEGiM0YnR4esQDb9U7gRT
ZgjQKYLPoqNDCizJ5AC46+Pj8qZIoGfQIyXK/6KGQebEMyRVurTMZW6AVMwqfKI65FcwjPvWkZdR
ld9FZAt/T7EuRGjUHKCAZYQ197UypD6Dx1ViPPbRmuC/JtqlJ4ocOoEoLaxpLgFF4nI8oTaMUcfR
mZvUKzKQdAMGPSE1pcnKJJQGPzxB7T84C81kyPIExadh6SXgvVvHcI8oEsoTnIK4OQVz77rJvouG
+nPpXGqyoVL0u0otKQriPKU2qOSnZV7wHtAKAPYVypWKfklkRPZAniJXFBUC0liO5yANO24U8kh9
3g1y4TAh04V4iEZCJZBTDymlHEt+LICGUH1k0lOhBGizvFDd5vYxZsOCVEgAHc86F+VSoXReUwiX
QAEAk8D6wOkIz8E3gNZaPi4ktMmFyy/8LeWEAlvQPgEiF9308e1mlxcpe7aHXThyYg4rOiCtf39c
XroACdn2MAEhpnuJyzDWI/n0EJFrAQa4760rL8OQYw/9podqMvI/XskGtJ6+gtTHL/x41fMiO/W1
U8PSrWCjWjnI2bVhpf4TzU5paKfceYkQNL+SsfZoAXW6O7rVO8UbNe/3vNoPd20nPDew+teOl0A1
XiO/vlJ/10BKg/HW+xS7GXwsr29dSZg1sDrz7evXDgZi00NlfI1Xh9NHUmz5swUHTyaWUgRNsByL
6jiBJ0RQ7iklg1v75Ia0nG2Rq0VXhMTqNkLBPHl4iReCBJM08wG/P2bQcYoa4EMMLg356DlAwkyR
Gt0AkBcTZfITbY4olCLUbfwhrWkSBSPwYPLIsbcpd0yPR0R5RytM0L1vShkD70binXhfmlSSeu/+
Zd68KapONJQUDXTo/NCkShJVDsU06RFGbUWaymNuwSWgAlehMo50+T+azqxJUSyIwr+ICBUUfWUH
QVxLyxejtSz3fUN//XyHionuma5V4XJvLidPniwNCHxvaqR8BtsdpS6Oju0378hSO/Wyd0k9GoYU
O140/kBE2TJXpuQ3bpmY4dDfxKcU6f4Kc7SwUp6rfcP2BtTgCkBDHrTo38teEcLs8ivcPX+hifN/
KKTcMZfN9aNvcKNXH6Hk5NSpAd23FviC9y85pRKLBVQ9OD/HH3T+/zX/NS2RG+Aw0H7VRHND5H0o
+7WR9Q9hY1l5mqYgYcJBWSB3pZPQpL1TqPFluW4KH6b9i2NOr9JnDOhVkilQ4Og14Oe/OzXA3vcX
cC+UNLw5MO/vg7J65Wv2K/GzJvR++hHau2TT46XALsmjL1PaDLgO+BW0DuYNGsXTKo6DSBlY9Qas
+s7qQJzq2BPyTAXyA61Fxpx+3ukaM2POP+NivsvAtcDDjoM9aNsqKeaY7t2o2eXwt3m7XQ9Aezug
J7rAGPEPTAwmrMwLHVgOJoe77PV4ZbfperFdsExvIkPggf2iVRag4HHD5mbMOkU4dQKZQbPsBXoQ
hjXpGllUQINH75/qFJJ70Rd+U4mPbeun2lmPu+s5jPj1GBzl8V35AeRZjz/99fxKUA8J+Oa8sGzp
LK2i4XKnT1ywKKYDCFG4JTk4VbVDVDZUpkq//7L5u/qoCryjSneEDFwfhUlK0vyZQioBo6fwCZp4
DmZfdcBRWcMdHWoUjkELP6ToCMNBWJ9rGaHIDuA4nBAMAIvs3vrBA3IrRpPKG2gJkLXKT0ieEyOS
xdbLWJTMQYg8iDUR3A1Sndz0qU9P2D++VqdDqvFb+bqS1N94MWvEg2acaknS2Q8EULb6syEq5D8A
gM0f9EnoEZjXIcNT4+7foclg3EfbwTaHbAiVhZortVOmCdFgpoxKBUlgne6qTfGDiuF5LGfQ6hv9
3Wi3PCwpZ/NaVvc4B1EEeDrOz+PaN8EAXRWcJ/qISKdqZSsR2RTHDoSCg0gEcZ0TNdzHO9Q81gNe
jIMCqtk/z2c/+zE/SPdH5ZuzS4TBUeYvv4N7gkMOagR2hA24zkHqZj81CP28C7paUTO1htawho7J
Xio9vAaXRcfSX263Gp3HtIid53wL7nOZ6u3HZXrHx8BZje+CdgMTR1bEF6rqtAvO14MV2iOH8BA+
x0CzAzZ0dlqWFevRB5dMkDIuK6V0tY/VPIQ/mz5UPXgBQKseDdZD1RfqjkdekpQ/S9kkQ0iNoslH
Xoqw6QWMx02Sd7JZW/8w4+z5vz4PVgDzxS3zc/c5WBnOkcCBrrBvDiqfExQsCRdG+FGA84gK/uhA
bCBD8HHQmKDWcOC/dYDdBU4mUgew3k3tOTwjuFljChu9Ew6Y0wofAfDoTvMl5xffWfIWcL4rNYwK
rz704PhTyrfHbGv4RVRoc9wtPA3ahGiapPuGJwyiTPi3lA2A1a3mys2I4kMJTOvqUb2i4QwLCxhq
dnhMzeF2bA337df3eixHY6lNo3tEqKUZz7p0qvaoIFAGg15FhPNYqoMMLgHUJzA5Epca1Rnd94nv
c8bquro5xE3Edymi8TAuU26WEl12glx0JHa4jWzarQBsYbQZmLyKNByvTX1Kf9eysoR9xBOA61YO
gidQ4e+2KQUILB93y4Jwq4S0tIXGeCG2NdsRmHcz0vbm9diwKFTNCWwpVqjaA4WMUt25W1aaG/9o
vE3scTEo0AmYNJbF4BOX0On+56gfgax9/3n0L4k1ovo1JuXg9hhHiMm+fqumUW+rB4aOzJRZZPiB
8xB+PGXnzh2eQgVWB2XDsZgKz7w6fNHhxYbLV9PrnL1Ex552E9dI5WGriJtOjU0hRp10p5iuRy9Y
uTImSlTT+6DAUEN6x75OjfmbxaN9bgds6NCQCCmHvccv0RGOoWelYQHe6IvbLoyxuta5Qeq8o0p2
p4nvCEls/UNGLY+KEVOZFQPWecLRqacsCfy8R/jCuLJyI7YcvgmZKdBO0V8gzQDcFO0Tla5mvA6U
ojIP3qfexJQu0WiUha4SKAOwVg5QF1+Q4mwYQWpexbKVuaJSJxIhyqMbuB5Cm0Qy2+ABYH2UNhBk
lycmRpG6BbVyJhH3ZYSbQ8cZShd/pzvUnAUJYfCkVnQIZ95uiYUYqdCjoHgHbnWF6Ua6hSWVVb2C
BJ/jfdmTS881llwZJ18dPiipH/5dvvSfsOQVBAKRh+lgwCfZE3UDV4NDR4JXFGRhb4jFsYoKmCv6
9w3pgskpJe9j1UFxD3rBnXcEMSbP/aRwW7hjbR0Yj7BmRKrA9NJeiinhz4fQQRwd0n9CEhhXEC+r
1AGZD4ZKljhBarYSx0twohx0zVWB9cw7rfrN8J7OwgbXdY5P3M8zfabH4bpL3bLTSFRIv5PAnkAo
DqDYlF1L0oO679XdDDCHmyXzj8TZOMf39BxrBa7pNb18tfJGaOTVoF5SS+SHTiSqIPIQzZnVzpoy
gRb2w6pv5LRjh2K26GmKDSPeyzUtAhFpC6DTkkcAwRX0jEIAn/EBf9c11QI+IkjQocBsMqDak5MJ
/PoFwQHO5jt8pb7gMyBWgB1AfjAYAkG2MnQWyN0zB4CGHV0j2ReC9EfEWIPqlfgfv9BagNzw77Vs
LiBIFsQPovfW+/AmvPff/1+/vNlDX7pB4C8/4HtcIl+uLqqL2y/XAy5H9eLLHmy+6I9oTkXke07g
MQyedEZUeuu00jtP7ovrojG1prOROThPqrk50Feg/dF6Ma0PmIUJA/AiLerTG4xMWNZ1Uuk9F/As
ri3hsiDlfB0cH5iOT0HfVqwY9Qha/X6fgtL46nPBp7tffgQ87I+iwQcnMPXJdVLnEmE9T54Lq1cJ
rZ4VZs3e5h996OVj2Agro8jALQKe/AJL8fcBPrYyG5CwW43x58SskYN9qhGoFTky3gOaQaxgC/Op
gjgGHgDajlhPtZ4RmfE2bPa3GaqF0SMpgqcHt4uycFl9dgrv6e2+0MnmRtcpsuYetTZv51W8Tff6
ZZMvxS+vFqDpGKy8po9cvU/9iR74t8vQgdBIG50P+vDZOdwFTHL01hm0cqtzaW/m7/4j2abcWR9B
CAhzqx69h8mL5DXhg5HV3Y6JSWlw/EQvlEmnNZ9u9xTkPLbTVYUmWweiOJ7D9reZPax0irwxNQe1
7IFgETlK+xbZ6Ix0jZhBRLndRY45vAezrJZw+ogjqyBfp07jlxeNGSQffbrVLoR8JpVss3V4DfQQ
p1bGpHUCqe5lvA+Rs3Le3r5zpgWlNwvOUa1b9z/hJjaT59ehuya+aBvJJT7FdrLtI4zvHbxreAyh
wAcX/+lBJe4x99d/sEindqXPhL2wCCrYBYAkAncg8TahswfRnO9f2o82QqT0Nmaz/voCOZ4Joa20
0nn3zJwdfJ/UUBl0a9PPoNbfkLd1bBZn96WOEyOqscSneSvecA2m/0o33fNXvfdke/bQkWvTTljv
0FTq3jxm3/imj4BnfPA2QSu+zE/zS7vhX72HL4tSScy8FVXjVgq7/zZ/RUzIcxsBStfJKbVDxqaE
lfSaPMNKZHRX+W0M958KDDT+mPlYEYcCgWSmpnlGeotWATqlLEzFQ6MpLZKz3/AMd1vW71HacF9B
o+rRDRgzAMFjkkywT7b+OTQ820Ommdex42b/mFUiZP7oIn1R8p5cGLTgHDu7YT1BTJ/duQqM9Il8
anpLqjlHO2nlFOSwQxQ+wwJjybTM7MO5OLVtr+k+2ucQ0WR//+/bTj7+3r+G52yHF+7VaEdlRqe3
Dc/eOn56liuGURVxFNpNUsbEuMfwNX5EKIbHq3kts/Y+zSQxgr0xCYgY2K9fiGK2Jyk1dC/eiTl4
h6f2NmQdPECPxO61pjs2zMe/u8bFOfIkHkNaNxz6x7IGk5gjZtX4L7g5MLtJh0Nma8F9WfXr0Lte
yclv+q34HdXaTC7199Bro7u79o8hzyGqxygWY4woEX6ZuRV+CKw3uOl7LidtQt0mhUN06d5uxEzK
iVa9E2QVsj9uAWAwfn4fgQsI3MAs49nrZzUw4l1gjbXA9djsXiJE1WlxsqDNIW0/uVswOasBAqi9
+oBCxDatcYwQ9+OhVLxz4SFXG52CXXDMHu3tyOzW+pUOpZWs1nsGFX50jbl4sCM6Rlrr2+k1MFmx
TWcDmrCKqg507bDeoefU7CBtgpyT2blH97bRUT5GOy06e5DCw5l/zFo8MibTtbepBeF908Hp3L7q
C3MBT5s6HtNfocTHHx7oxWUBolWog2yMThP6coiRgFGdarCWNg5F3YAJTiESSIxwdqs/RtD06zHG
Jd6z1IeA5eZd6ZLhx86pRPDOKaUmK7z463ibIhIIcfTN8UenkOEEydnjkUa3aNapMz6qTXet98if
mMdzdhztM114A8Pwhor4CVTq4FUb4Wx68xEgh/J5DhDD2kE9hQEUwkbyDRomh7uQWQGl3id67+4r
PPUsPvvwNK7YbB4XbUfsCDNGDryDnJq/ct+xDti7/UYQloOJRYibN2c1x949v1tRhUuYZcbg8bvq
IHYVNn1dbN1duQxV7chqIP/nb9gU+A//En3Y2p/BFS9zJ7IySyqbGZFXlyk/bR8DBoQ59JJh/R7J
JVqHbitmDqhnRPqFK9yzGnvJHlAHrQ/qeT2vAtxlWBCOM9vw0X5F2+Qemv47bYX10OzRe97B+eCN
DG8fMp8xgsDY0JHwVjm90xHeENP+8KsiHLsgED6NU+4+LibvhPOv74cX2qvpXbol90BHxIQTa4zP
4FLQk62kvqA4RXyY1npW9up9uka6zuzuMTtnJ5oWMIRtGsp8I2RsZFIkl0Vhu3BB6tMiaeRmQkcd
S21wm7doN5bnQ3WmBXRO7RzXl9n5rKdY1oT8SWhL91JwDTZjqzPrvCMG2/tIIHZO8SFu4Hl71aSg
0Ow8v+ykglHHNiVXlzplYLCPVvnGO4c8SHYP0tDei74TalRxwUcUirPT75PIRQGN0X4wBSq1sj1t
IbMeDXfwuiEcIoSxIy5++c0exmpQCc2YeRgOClKBLsFamEmBmdJqo8zJvtIBf+CUm6wbQ3X9M213
OFGr00rpLVuHNgNB3HMI7KCX8GRJaZ2CVk0Hjf9yaQDHBGzDV3udrJN9ts8OpJY8C44a4zxyiuJt
SkPcHxiG83F36TOpxWbn4iHnGTx9hjl4oI3javbKmWkXXcNdfj65RoyctItd6RmDclt5WoI3ZwFF
K2LtTWfVWceMm+2uwxeLfA/xNJ64Va0eYDUgtJmYLhMjs1dkdy/zw7zSP2BJbOLqq/goPkNUotXo
Sd2Ooagcb2rSfyHv5qsxtYH3CF1LX6ezTU02vKTW4hDXk1tcYxUaFE48Gu/jd2iyy+28dnXqudUr
CMlW0cc7c4ktmnebIyO4RY+23b1FZneDf3n31tCTZ5noMvZk16klNr+3T83B6vfQvkR71nLnPUMT
lhUGhfOS0Y5X7VZjloOHxEAA7D26Ef0n2NsGXq4Z7KAvKxE4fDV6jeyRNHzaG4Oze/SN5JUaYc3Z
ecewFdfjS/QOsWhcnZXMQpFyUAz2FDoZQWtYpQjROYYnvDl9a2OD5iUOyQZkKEf6HvHFSF70GtgD
5iqHNbdOWqVWF8aBxLVvlI190iZwucI7xjZBOSwT+fsX4ViIgcVeffxqcv1d/7uljCQkVMFSxpvx
HeVtIP9eHdWNwQ27YmCVGLIen1L+xLf0EhOJOQwC8LFxvqKIdUw4XuvJpt8DavXEq1UI8HSeOHWP
RkgPJSOXyg7jKq8BigsuxUxP4Cdj3F0i3Kg1fKCGUhuYMQPDeIivpMK9nYg4WYVXdMZ/I+bSaSUA
6j4HlPNCb7KPOn1AXoUzQecltNNPl4MaiMCtbgPla+SM7ttvhE+kW0++Tay99hFR9A2VOwoYhDXv
SqTNaSGoXGdIrnfe4av3IM6phCesmT08+ZWQ60loYv4EBS7+GHza4JAhINMHW+c3vRWOY+2dXNNj
9INH7y+2G0eNluzmy754zwn2gk6mnkXmWHiMfkkYt5Oiaht94E9hzPYo3uAv8NfROl3HD664GR7L
XBpt3oGmEULTWXMIWS1mgzhNLq3J8UdTgoO8/mflKDIPVrHBYDTvrUAPA35r35AEntMKyjNIK/39
5NWr2ZirC/I2qYkK1yuhKdRhekyHiYpw+WAcd41AYbTsHVruokNTrN921VpSDCmEe43w5VJo9s8u
YZ1Lzca7ejZpjToujjH8EoMNWcMN1XlKx8zgX4Mn9Az2sZHf4JCw1/HeQAO3DskTZ7QIaOsnqtl4
jagRMO4De+/KLj6iJibNCGzi73VaZVscGdJmuvagkjxZ6yr4ouFv3LqPrnvP7D2Cs9w3rF+ah3mL
Og0REgUgniqCq6ckoP5TjT8DKBevZEvyg99kJV/O6B/Ym7+J7z4CQr9GciCsxpUSoz+/6VRbkSDT
40pufXZZNaZgL2bTphj9iy2ThAaE0R4kFofKV4AgS7iyXORCnbdDjkMoe/bgHDLm6A0J4UPfIUxX
vLaOyy15h8ye/fOxJHOJLBxzGp2X9woq+S1oOJSBnavLfAaCvAvUq+9WzB8CKm/j1ZxqZhJgN3as
F+rz7qFb+PQGe7PoFhRshRomHQlAPCsxph2vwzVJ2yN5EsbwzAiwKuEtMYdkeJcIIg4b5xkivc6V
Q8xMCW185lgbnBEU7T2GJKYUJB8e8jzhmhpVan5to2ZgRc+MMcKHfJ2syAsf0aW95nlbIRgKKAm4
I+V+iGnc8cU3Y8hb4TWsu5T4/GrpdMljiXkweRjlVy2q9Ek3ba/Rv0RgtITqu84neNP5b1y8WfYA
aWpBXdvQO/hI9pNrcA+qeaN3JlvWmnCeMViv6NYmU+4SH9T61W+G185fSImRBDZdipiReYnoyQDs
ZhEposFcpF1ZAqRPGxkmzofGK7bQ3dkxYpCRbgwcen4+AbSWgLXiz8aZecg0tC3v5o3PzrjlSnn3
5E5tLpnshgAWNhsWcJ4f+NaMuUdoBhoucuEO8qbsBoZkYQi5M/YGbt17UDaMm+7LtQCzkDzlOqG/
sRuoebor7gmKkvsiy8EYelsYqRdcpfqJaDL0q84UZjKvhD6yw2gKCuTcnPP0Tg7EesRwA/RMXZiZ
vK2MpMKMObihi75kcPWZRRXcgou3RLiCsP+drGN03l0KklBp4BwAYFCWd+7OwnAPIbJZ/pANHWCj
o4erxFZ9S2/36+ff2RkAwBJkX3hjroeiKI5OiwGO7xjujpfJ37x7vYwhPywjAmz8BpOssDpz+o8z
KtFOqfwADoS/QJLFlS+nYYRbA/zwVv4OQsOcchZZQoWYiQlF/A5Gy2UgH51wn6CSADb0br81AmCU
Ywk/ZzBp6awTI+k8VONZjXuiXYBmAsNlPPM3yQ8NmIbP1OQYmTAnnwKjJUoSEGLhshjpTZfzJVxS
ag26FJQ8PcpDdOtfnHMAMRgKYQU3tA7rwytnC7zMQtt8HZ/TMn5nYMGedhR16qGGgA2AoeaDJHtN
z/AJI7wt6Az16pZ/bl8jZCpJQfQQC1yaLCQS0d4PhEWQ1iqLcAqpsuDhmMHmIjVF6olSNygD8hMc
csIOl9o5ESdUWQfGS4zTd35QQZicyZ5oR3VqCWHmFxad56y2u5bztXdbXXSjED5RH9+VLSZ3TUch
zxHJkJ9TBKXUK1JZs1dy+J1lVliQ26nFgF5R7q5KixYv5zFmlOykyqVffIM4AQPkcsq8N74Pac+7
x8NzWx3rGxCdffnBrxy5Lh6jux5s6fGhoYPjIav9/L4lRrQFLyhoczxNgYd52KRvpLeXdpXcmnFI
MS31vpXUeluW256ch2+GljCCDbmoHZe2qQUUiKj4keExgIcnf/DZ6y79znHTY7VDUclQrMSd0+TL
WdmVGTI7I7bZEY20iVoYU+HjIqJ9BLYQFRikK4CsqDTW6HHhcbDtONak3ag84J6AH4KSUxLf2zZd
ubuMthUOKIDg4KFrheK/ZaouvDbaLdAXSPa4LZufoZgA6ya4OThd1nMT3diOrCcXZ/00PamOkpsq
+/OPCnBevsXZEQQPzE0PIcA4PE2eHLJbeGLtCsaesusM7Ba62ECDfwbhg+uGco8DMmNUMRrsMzrh
+LF6ADmNjn810VzY/3awpXAaPP4B1tCnec7RNwZosl24DK7ltNzllmezdtkcngoEBPb81sGZ/LzY
OijVuWe2hTYKt+GuQiuuMKsjRAiJozVl37XhRnNIP+lzuKO1lLHlRMOM8sGy0ZOsAjGvx4xA7ArQ
L9qem3A2hOBF2LVmsxkuDAftKjYbtwKcYMYldpreJzbmEqJLpjj5SWYsk1uQjWqb7nyLKwNcouvd
hdAcGY6qOUcOBc2fnCuq09yvGjZ1Cm4+AS6ektGEPkBXaW10o7RwhFg3bgCpISdfQpjqQ51nm1bc
RljBiBjOEvEsrJZABRlmCzigIJ5S46+alTCs5b5cl9+1nQv7m0PGs9WS0xTLva55dDBt2EOUGBSj
4SOmU2gbznwCnZSjT4zN4VUELpslgVpIV7F+wpIskrDSGoEt+XlUJw1S2Ivfj5TN0aOMFTqFBdv8
GlU7kN5DlCHYeSXywUfntu2e/U9CSMsdz9VgoJZixq5ye1p9niBPePpglRr+jPNeJprKcQOE+vEB
NZdKC7clv4QIIX7qhk47nFi2HakMeCu81uzk5FDYQm15pg56LTbJHKlaxZ117AG2MEZyAbOEZCwr
g56ATqhncVkcjLBwFhD546sPL5Xb/7BgaDWW7wm8TkoCG86Z6KHtevO/LWslBYcX28of2c19KCBT
vmQ6JMZ0723krfHuQ2BjzseWrI3KhScVhpo7nCPGhQOvkyucvTsm7+5N5ZFMdpBc1oWHPiyc7qLh
vALK7c6SG6KSG7Z4eXlV4u7e00VozLP7TQCzndunAussl+Ob18hvHiw8PJQexnLjzDNd5yeH4MCj
frityE53zoQXwmUh7OFjvL2d06Ng7CSdwU+b+ZqOilDo4HDrUAzZpvj+PkGjQwHEaTpdvBmXJM9U
c+d6i8nXmdco3wBPIRO/4eXJLvmX56N1ZLgJvuLry9a73tEjgRnN7jyAkyjcgyNcOg2SV7dJc2Ej
IVvmeMExBWvjmRG6rwjV9ZqQWCmYUrCc4kZo6qNfDet8clFjbLf8XUipFfdGjAM9jffW/qXjF2Ry
H6LQRHBE5xXVFpoVWBk6SnCVVFQcWD9cpYEfK4hGFZY1RleWAD/psFyGv0PFng63eEMYdI427o2n
0+IcsrlBV10i9uTFjeTovBK4yNQ1nEOq50EDJ9fHuauVmKDWgzCFqJXrcp9QTsjiTS624s5zMGGs
VL/cJQr2ZAVh+GoF3OEUgSJiHCOiuoPBRhWj3H4kKGxSngj7wN8AJJ/cfAISSKoEL95DTRTbYuox
rr1rm8F+rI7hDKkU8J1P0KAOMiWW4vjEyM9yewV/vj9+I6j6KNi7TZ687vQUqo8RmQbK2DqIisoO
Ed5PejJtXJxzjhhW5qJLTZu+aCScTHdBx4bXBLtEDsqhcMaNMNmYbwHFJU93nGy841IA1NvpPPGp
UFSRyTb8Wiwfqo+5JSQXLu4jxC5FQGThVCbkQTKoBdKSNbvMnyAg0BN/uD+kCO5pzAJ3GPLJxses
8hhzeUWmlNzbWlOI+0PkBtnLspECpOUEr54J7l+PlQ+gzelM822AkkUH+sGBzL3x0/KfzlAmmuVc
dmlKCkBBJ4X/fy5FPxKnmIcthwsEEFz+EbHoJDz851+QHceGD+ENJ7Dcz5lx5QxhdjpPCvvE5TLz
KCdxfwfnC+qZc3Yb87fz065jM5/lt4baYmV4ghmI5eHCRW0QLodTwfAKo+nYCQBDKGT8tr+0VT6B
Gv4bic0K6YjnbNN8wqAJ4WC48rdgghXYC+w7UrpfBpRxpFlhjpKiAHpjscFIs8g5p4V3kCnTZSws
r08PqYNGNUdF63fxq/FBITqVGF5DbmYfYo+PIOrPgHidCnP3CaC44eoJn7jTWqLzU5tu3Z/1iTPx
9TMiq423zg+k4NIjWrKJLLxCXBqpwoPDSSECwwLKbOfcUR/pHPKrb3+B3VOQ+PdAm72WM5cfpBTG
cRYaofzoMODIMUsHqARdHroYuckZa8nBo6FwrNCGtg+eAQpgnFSs/GgVvJ0R7C23M2AWML9sMVyY
d9KT4pVCbI0Ooc7Wq6P1zWxn9zWNkdJZrr1Yy62YA8eWKVB+8BGL1EMKk22cD7mbTsPDIcW5QK+8
vyRYqmLuDbfpxeXRV07ciqwMqr4PVdVF4Kv0UDSk0dknL1IGQMFyEy4WO1kM3bhN8ELtgqRIpSyK
Gi+f9vsyNjq5tE/zCM5MdeF3SVEC+ELMTcB9A1U5OS2iLoYChQSfCXJO4S6W7FzFetysDuDFl0jB
PVAkqLODLGGoi7rg13Q4q17eVwiqR6Ly1J9fpgaHGX5zb/Euf2N7e1BvMLyk/A5FJHKXV5tgo6v8
W3gRtTMu7pYB3RPo6pWmXNUu7ONjWWXSvsGe4gwxTd2ja4Etryf6yIB2yKdbnDbG2GKzVonKSwq0
WjlZIumR8u4L0FGdB1gDza3nFJ7SY/pKIBG8MauN3qoDhco5IS6vFcYMjRQl1NjudCMeOjBcGc1K
+F4f6yJn3gYjtry4eZ1nqLJqa3r32e/uDuMpo6lgjIyT65aKy4czpVc9kHowVhpXtvKRz8E5ChKl
Vo330uURLMjfFs7S8piPS9IjzRhkSJz+hie9VqbLcep+lPjHzaDpXLwFTaVErQX5zi38REa/mJNj
9NTXDcvYLak8sDHUOPJbAQKeeVhECwTzDlha8WluiYsAPe+w+n0ZrwkFJ3PIOPS966TAey5tP+rj
Jh+IYaMTB0Pe2YbI2vkghBCdVeWh4GZ+C/yl+EQtDtSA998A5WOFHVhhERJJ4ac9t8nQYWXc/GkV
h3nKtM5gEgV+hQyA6YKsrVw8GSRnk+o4UJs/xC0RVT8R3FL+aMkr7kurr7yKq/Rbrkm5vZHOAvKz
zjpAHABG2itUfYaGPooLp6/XL/pY/6wedVq9Nvue0IQEXr4K3i1DcUqnfgVMoIecbOrtU3SlkeUV
GuMXkLryp9k/ToCy1b+HSDzCJh01YwUu5wFdG16Djd7bUTYrQbOoyBX9uQy5ZDnYqnAIeZCQiiuA
JHT3lM5/rvifxl0iW2hsnjGizdlbjQ5sp6OqAKmkrBQHIbRHKXU7JjcFw7mFZcGPywK+AsUh30xh
sWNOIKoPV+E9ekbXCpmjrMMdDV62GwUyLiCH2uPZlNgF1rAcQA8OQcXoo3kX7VZHHDLyuE2sPf2B
n4VgHCkXYUq0WaJB5S6UpTdQIOPxsWwNr84BoOHVhRtM/txAsEouUr+08smTU7PDvKv4036AbeOj
Wy4jvZD+pm+My5WDNmFqMMmNCwRL71tdaLImth+ya7ZA7TF8EPCqenxv/1ViBRXTO0LrQv7wc00Q
OWQAQfyRI6j91h/4oy0eyQxOHRH69LCV31XIoASXKF1FQl05QxvQhUxeKgccSzrN4Je3dZH3hDAJ
jn/TOQWmW1AhMcNdeowUuUDARU5iLg+owtuXdr02tUZ/oY1KlGrQky7vdfVfwbrzSVrZ2adrGG8G
OgHBuYy0yJdWWC94Trw6OfdfJMai73xpvGhZPhMwaw4ACRJtnuE+J0Fkd/LIOFwEOTEINK7Swh58
klnOGJyeqB/sY4JpDDzTi8nJwLbQrcD/KZ6S0Sx3Ig9JTL2btHrYJPEcM+rVCcyZOOaIP4Dfw9Sa
xCyYU+Jfjnsm1yhmzZomL7iwpLCqc7ySG0kcbkr5qQzcZqp1Jbv3CggFCgSIkA5fwr9mWMinjAVI
FDgz9fE6ICk14ikgLiFIqDfFWXnQrIWHXGSYy1cdadXZv6AYTI7HHBSBIjtMSNO7kAGXT/A8kLmi
OO9Vc4qoxNDKdBQLlmYFU8uI3D9EQGwVqm0gYG2FrPc2w9SwKoC7HYkOCoeqsnp/eeUKWIDXJZ5o
ULWQFBkj33qvkR01Lw4ylgHWAhh29Q95bqy7bGWlYxGaQvCir+hIeo8sTAocAzYDh/8qagX77cl+
2yORJvnBG3E180HjNygXZXxwfkhWgBM43RvAjvSyGBYbgrSthHkF1S5VNCAFEoA2HpFkm1nQ3VZ6
Lt3Ok4bEio+CDdYD2jjvxSjwVMAzRqcG72HVgT4IEQkPQrsiT07R1vzt1xJaO/dDTlbLF3sDIhHp
2a2El3iCFLwh+cCd2MdWrzVQybHK40KZrg0Yo6UGUrlCPxN4/EhkejYdjUq0iEZhzXChQi4PGD2m
PCD6cgAO2wdz5iTASGSH4HZZYLwmF43pYDvhA1DFQ0qfg6PUssCG/oElB0zdNYJbX4vpsNBPF/wU
qCMOjK66EskA7+PEgwxcfTOxMDtrD7Ys+eSMyZ/VsBre/ZfXcGyX5mRG913btW61T9vGeBZVwPzo
3MLiIh+HJ6NnkK/MolX8Aiy/CJOQrWAWSx2seEWXF3RgTFW1X/R29PIyCRtGvZKuh2dkyN+DOrKL
2SCEhJzSpA7i/goOMaWibh0NkoIXM0h3hRXIpPBiVBh1/xaPUZtUQJccApAI4Q4yM5xCeawbThv0
N5BiCHJHXKzsofJkMt1EeWLZlUrS8odT0fOHo2HgKYPAEIwJTiOEY2iuY7QRpqoSW56tAWRlDnzr
zC/sG+GjoKQpo8RIlySad8zhtkNaZ0gUbwt2yq/eAkYwwnqqRkQPu6kU9SQxyCRsOgfUwGgwTEaN
fDeqB9RLaeObi0UCdz3W1Ndjez2v9muMUixFZro8p6A1MrNzmwE6kngi3lG60lAuGgl8lW4Qeq5s
UNhSzpxOEYocWhV9qgyn6dVJZPaeyZ5A+km6dawf81nDTdhiHbTWeHn/iROVq6i3BV7gNvQ67GhA
f/yf0bnSIsAgAoMqvx6Kzo0EJsmZGb+oGZIEMO4s4HpBFLRtEXRk+84giGtcAcqnqCBcevJBAIr4
92t6+gdHF8ou7fXIrNPirYoMSZi6jzStT5EU6DCvokGGCk0VMYMVoEaCkMMRpskVJO3GoKsab4Fw
EGfjCvRrAWwjZoQYEHsm3nMvRKH0X+i+aBKCES6zigOilXLGCVdg8cR9yzeo3ICWILHQ5UIuq3jy
gDrRET8nAw5uSYYhoAyaN2RphVOvsAqUR6kgVZNJ6XGAhukhxQcLPdZLCpOaZaJoS+Jrw9qge0Q7
Qp2LQr8ANpfUskTpJn/KZ9kxFZ0aCeneFqlvWWQZG7w4oZNCUrrFiR/6CoBPCCAIQDhAoaAwDRv3
HNuymoC9FvAk7DQmzELC4m0YGsLnBRqE1WDVP8bCVkx4+XQZATjvASXIlHw1sb1HB39KRRsyMb/B
XuDxEX38a3BZKnVJZHAboF/poqdI/CeuOwUlrsSUtUdzUUA1/OsZq8MPSUKU/GbO2fvWgswSQH6g
3VqyRels04eRhkMTUsjJ4IzcuGbJh+n1uPFkQjmLNOIVmsyyR42SJlo0I6vpjRZpfdliWXBZVGIE
LT98cVabvV1nDc//0OGVOf3MkUmRF/hCU9dbdeAXJJQLcHmIDcYnHnvXBsttJBWQGHQFw2tqIhMI
jdiEp1+g+3TIFKDcePxryABHrmsGJ60E9BPZXjpiuEXY99ARkKO5A2HgTpvQzeqDAm5lCwa9BayE
GifHh4cZbPp3nNCchfegHLJ7GiynnCi9hZAMW7n4lXfkZlSnU5635TQJJz/PtWkVw0rO8i/rWAdP
EES5iQvW+kAHnKyS1d3hTFp9dH+IjFHcwGof0mrvGGEASgckwdEGl4UyFsA3+A0lllaJAzI8gNBr
TTx6j1T0JIAC+RK+ueGGZ4wVa9DEJrFW2tL4PSo2n/kByTAon5iotfeMbPr9ZDK5BCwqGl1P3vc4
vvMNPE706TDIIrK8GaU/jipFeoKNsihFeLj1ljvuhJYtMgDy/n/XiFTwL3NhwXwapaQeonVjICJU
GNRM7hPFaPhhvCzqbgjwaQ+RRCZEkCD7WpIV/wdupRej4rcmqnqQTjKlDzsnPVSeL7A+ImXSXFVY
omOOvB1HnV5BOlQ0x1DwoMU5ENul8C5f1YlFwQeBv/c/eiexWLuwQksbT4N6KSNFIhw95lUWhcRE
0WIMkRHlsqZ3jg6TsqeymeqR7JaaC4imLI9ZmaL2mOxRmRbgjon2o0dfbHq03YgMaHvTY2V7yPOr
0w07zkaZoQyhtzOjlR+3/No3TXcUG2nNu1LiVSKlOgftlCHSb+Rq9PSUmnN09riUBNgP3IXd0cbW
3dTi5lDKumQMbTq+MRP6daUeFNp12XQR02jWYRfR1JbNmLe8xjXuxEFhjDz9l2Mx25Q+6brl/VTC
XoVAMN1VOEubNLej1Y1IFaP90LCrRsX8xE7SG9BZT08Sm5R10ehxwFieUoOrvqMFwybsnHBF3LEC
m6HJprJwPJIBbjKWhWIC2DHj5lPMtNJAYCgKczxbmAqwr0JKHC8g/k0foTCXoqSOIbuP9Qf+tcmR
+0W0xK8DIwB8gjJuvXiYa9vQGA9e06Ud+RtIl7wv0wkBnwDIEHoPFkpJC/m5j7yKDiQ4dHcWdC8u
xldgC3WIfd7Xz6p2AHYwAjMYy8xMb052caar/mey6VRcPq1GwzLpZl4zGS+TOthLEzo2OlNZR/od
aDcU4IWxb8ublqh6DoGaLUrDi8oPeb52h4BM/ZNrdWfcBjmtyz4RJ4MORUa9xVxLpkqc4fYfYK2B
FNScJSHTVC1dgma2ACp8m5Iv4U5/6/H7xMGBgXnYkAIO0YJ3AJiVtGy9KwLiujVFaHYf9kNIM7oV
dy+gmjdCQ4o+7rIPoyIjustCRsa0FypBKFxvqqmvf5wvgU+DAw5MAckhtLr8gL9lKn1GcLPxh8+f
80CLB4jDQq7zVTJUwGxGw/8fElbs4/CZSbYiaJkVp1Q/GipGoscKrJqCcC4gDg0DdiiPLlyxKgIF
kf/1tpOc+cNOHsNxBDIGcSCgIum+O33uNmEZsW9aFF6aZWWqSDisRjH1bE7KkIz0RDOrmrhoQSdl
UjHjAN1z+XSWhovg33CpHbS0MU47DGf/BUqE4c2wd9GmcHlBWkefUZfbGOvhKzTvc/ydVsBVE+OU
+avl98kTM3i6guSrAQVJeEdoNvF2p4xnTn9LW4ZVH1XRzGSflY9+5Qz7PMgnqTvrrrKjE/fPFFVo
ow6GqlKwepcMZUvKcuGx/ensncUsKHp1n0mOIY9VJUIVWzQYnOviLaXAGquspdXscxuwYYJrGxkS
2A3Uq1XboipU0gbtDmj/fyydWXPiyBKFf5EitC+vIMS+GLAxvCiMwdpB+/br71c9N9rTM+N2g5Cq
sjJPnjwn+ZSOZ1gEJPwoxECe/BFnKzfjcOQm0f2hCvlCb5NNyMAXkOLyLD7w9mjwt89kd3BcoJ4S
G5UFz5fbmXyKzQizhLfhbsk0tamZjywa7iPqmepMhbrN9JmoeJGyWrLh9rjriOiHciXl1j1DGVaE
V2fGxLLgOIYunpYIO4pKRaRjccedPLMA2NxHbhjhAtFkAaU8j5xeWjYR+/+eouNTL3zvSYWVsOCJ
CyLCc4iyTKHRUEEmW/AZ6EhI/AhiAQgSz8nnLKYQmp6ZhBXPSow40unnO0hM0ZeyZr88V/aHyyp7
z58UYcMB1SwwRXNZczHp6Si4AsDtyyVQKtE9diFwnYspY6fMSp6F9i09tBfPnPAxX/6L7BeB6dB/
Bl0l8eFvgzF8BvOIyMCrcQwJtsyR9J+cEfA2Aoi59CsiG33bjPmH9/x8FHKbsJpXR2a0uT//1jyp
nYC6CBy8IpXChMY815cAcQl59/nz+Vq0UwX4JNiKp3Y+i8cAxOJlfIAeK6xgfqyZeOU9REVFhRuA
Y/Ny5gHtzCOvzMs9xdl0PGcI2GfUEeJoF1LyXIHwsbAP82cdTA4EOLE0Mh6qKDot7ybSdW49GSiX
nHrHveBVAGkxpclR6G8O+llQ3OhAjNxZsU9S78yy5GaOEzYPg+Iu22hckmZzNL0uz/AkQtf5LCKT
WFagOtujv+QeibvNZiUWw7kRHAWunE/MSAEWwjshxsrUNg0WoMY124g/42A4L8W7iZYG2lDPbP5E
j5RCbws8OT8+WQjFFFUxYvGRd5D4pVLpPY8EaPH2CDjt2tOSs57zh5le4UwJgs6DFz8c3wk9TxF9
3lvUkg2hDs+FlXc2n0Gdmc3/LXKLxgPPd3skJvEnvLx4fKj5rFmZT84noZj6guYHWsgPosjg1nfx
gFpw0kvEO4j6+eMo+FoGhCNxlQKYbCfzA2cjyqtetn2m61pQBMR5ls0AOlnhXOPsteZ8/RcxztkN
j4KJaN1y9/s1JzR7ek04QEiAq+IEm0cctpf5f/D68XwM/n0ecRBk/zbaiIeauRTRxYGr8jwiTcbr
UbBCzRGtB/HmInaJrSAWKikJboZ8smguHt8x9PZ4wLK9efJLoj6oMZMIynS0vVBf1oXQRULEp5EW
yB5JDKv50yhx/XaGPyvCOortyQyvQyulcxCLQNG1M6XftPYZ9RUfQYJ+mrJNqECp3eM56W5rbHnx
NPJAuMvIs6VFQtKYTEogKhpuDEjAuaUiuPA9Fjq+nih61pOcmxEg8Oi2gEmIdTNzjrhS63ERCM+i
zNEi6AELCn76paPNh6cZFnW4VYs/AMcpEKGhwUorHyWHQAiz8COQuZ5vAMB47ThudLMPFixKMEaU
gSNUjXplykj6OCFhXkcpETl0NdDIXX/hDvkb1DJN+lvACz0+Xh4PE6mmkyIJ33Mm2GXglLvCle/1
WU2Ud+4SuSLUzh8xaG2R7vwIapyQ3VIxMgdI1qcdoDNMMNAgksON/Nd9Oeh2kmYxC198IjcA45aV
zOe/OJ7/l2quhFb9J0VHstIWPiRTZrzNrwZB7ODGkrp3wwo/VdgEmPNGVAxmgBcpe3P4FML4uC33
ybTcS74QKahueG0gmD38lI+IDuihmye4PkVztaN+iBbpA334PwaPVfBjkIQt2EewaFCpYc/Cdi4m
MfNB5xxO+Hv175JqskN07o75BsfugEQR6Thk6GFe/IGRw9BRveamnPts2jGmx8QStimbkUwUYBc4
wUe5TArBQ3jfQfikmX//uOA+LxmeIwYrT1wNXwgOMo4JyAt7aNuXM4jesLyt7mRwf6ulDt2gnHSM
hUDlDLa9tO2Rb3qk5VYd6DgUkM+1FdiuL4aGX5ELtbQ/Oxfj3qFv4Qce3uKvWWYL37WyXkTyNL6q
gHO0qN7z7oeXHsmVB7aB8Ecr8TAcPB0OiDJnuFjWvfobwXl51SeeX3gMOTemyxxATU8fffnAZTD6
H5cSbGXb8Fn2TFBbWKupNCL5FHQjndVgT4NduqGTSim+xmetbNddNik73KMYsJDW6Io2vrDqStRF
0h+VfQGx35hW66HxVMhrKADKnxCiyaVItm0XFzm06M3Ju/K4B3m9ykFrVEaxgbyvzj5fVhkTDgm1
P2iy4m8jMCcdgI5HHgUf/AD+AkvzD/z9L6KHsBHro900GY6uNHAF17tDsm7FHZP9E8DO4EbwCg9J
7yYVA4TRj/ZLpYuiJzRVaYMCo76NKWooXdCAoF9cLl6bmnLGQowN+MHeMv0WREtg6H6GRqpFfbPN
WInpDMMppHuNmbV/bRgI4FXDjckMFyOlFmOFCrAxhB51ygMqQSEwZka4RIgQcO2fbGFpRwQguIGM
WBPlaHdsJf57zXeTVXsSPyfsoxdv1RvCxZtYheCZQHbYxsXI5kThsmEkBdFFlGujKZbqkVsly5yB
KbhKjEYzlEOMc8fgPzgGpUX60J5kzF5L/BD9OY6IAolrImrfBiT8SdBoiglRjmJFp1cu7YAyVyon
FNbSIMzVFJmyemIo0+oWM5txqXPgYSw5IPYAR5YuVmRizIJOecqCoWkuCifW6U0uYEdGi1CbjP8k
psExkX5Z85EItRjk0uNaW1gwP7GE9/94oNJMPOlgjryAGOfaQO6FNESz8A9xEWaV+NTLapwgYoxE
Cl0RjL2/KoosJJmwTdanvuXWGRQen2AUzbof5Az/ER0UhuXxJhh0IeohPy2heD/c+ByEwhLPE97i
5SzZpkU0RTsTJQg0D7nTJUoRWEnqKx0BWpsef45EhDxMRshUERgbS3j4EXINtBFZfKBfLS3+TPx3
Brnqn3olL6OvhALqKnnNcCqDBiRUFpBiDEVfkhaNITQdsDJinFyiMoFGIpRT6bd9sHuQqFgVhGfC
1J8DNeSuoMsyttOAEMOxLE/LKxttuEHk/lTxhkCfCwUr7A3gbvHfm/La/FN84MOh/cWG6hAzR0Xg
AWHr+rre3gyRL+w/GV0wkgZRHXFaIHkuiSfIenqrq7x0hUSG48z1DGwt2dn2lG1cb+jB4AaJraO4
Tzb7l6noP44TDP7Y+weh8IcnGtoqDvKDie5lMWSiJBK6gVXXzjM1XKiaPc2Z1tM0yHQl9sCKif7b
KsGfwxSSbkwx9QisdrX4adwo22nZo8iWONNOpSp9n7v4nvTLgCnZ149hX8v+N2O9Nf4jQ++1QS+h
Dfemz/3myCnUS8qj6a590E1akwhubaoYIfmBl4be0Jws/9yFzI8B/FirptvH5jK3Ef5Bp6pfSszF
6x8J8S1dpLB/lfiaw3gNf5LX6a19xOO6s79S5dPHAzAte6Z/4NIn/AzEDtAaRlHEQ2Dp+Vi6SIsu
ZEy+v0rm3hxWTf6Ts5rUiE51dH0zdhIg6qVUbh2iW6ftC+3S6yjDW6cmOPYGFqg8lUatZy/Sj9LI
pwWGLMFP7p9euHlbGbRnFY89+DwhetW1fxjK7yLBotJAzY0hwffWtJZDuejRAV41akBwN91whDUg
038aLmZ4rNSvoGIaK/sbtGdSU1P4aEyO/TQwjo1Oo5LhQJ1JnzeDERJKCG2wrOJ0FWxa5xBiaN9B
do+Qx/DzDWdb+Ge1f1LyYZIW9+cEgYcUtfggIy36kru7GWsepK5s5FzM+2k5kCPU3RSv0hwR/Q+d
c0HjVB8rDIrhj3O9r3wejJCA8d7rbASPtN/B/kmVq9x8yNAtBmTv3xkZInPngyv1kFGss1ks5KRF
rQ9WNcoSAbenlreRPVeLRZzPGn33ko9OfA7LU9vs1GbfMJuK8W/7ESEPIunEW+QpWwt2s/TXduze
FnfJYl43zDbWTFKFpuuPuIrlDRmm6TlIZowllGuDFdZbZ53kh1G8hz+0XpyNWEBrGDrPC/WhcLC8
kTfpiSFJjLJY8BOb3wmj7w4BWI1Idehxj9qHDenC6YpFYx4NnyG/bYkbef544zsB2ZXZl5rZU+tk
KogvrF5h4hbtSbEQNycXZifK6k5WHvYIEmh4HRKvVvZX2P6kwivCr6ad/FUQHSrjblo/Ixm1EV6S
fiVrh/xSMDxV/QUWSb/OiKn/iLXEc5CYKjXU2jdRelRya9KU10oaUFTlqm2IVQBi8QBlgKuL7F9D
+6g4H+VtWdRXUy5QoUI5UNqhPyrtGbKWdzjS45iQsaCUllmigrMDx7j49Rf58w4QK/7KmahNvkp6
cZwJ00Zzg2ZVoR1QrAv3ZUAEIAvLHi1uXeVdGbfFWE995+3OM9IkbHjKo43Dsc55OIS7V/EIj33z
03mBzxlgHWrTG4pr9t6bRLRxIwVLFeX3U5iuVWeZJ4d+4HMZ4dQ2V0G1zMOVlf/1GriX9Z42KNlJ
oz0PUuk+DqgjNgwUl5cItebX7BDge4vnMilgtBlCxEp1zybYDYhD2s2HRHjyjY1dw/DGIkZdZJzO
aKpcEu1iEsWGhvFMxnBHfNfJ/nujZLFFnhVDNixvTn8cLKxFI2Zm+XeWwxLSSdhKEwn0z6ZbDsq3
BYEn9X9z+5dDzkRLMyMVfEs5B8JJD/+6ArZeyIkoVGg7uJGJ6na6TTlmEaU4vghQmUOWy8Mpbr7u
TwpkHNQBJnoH77i61kTWXtvX1EB1S8JwqLFU0gsUIhHJzL6NgndZiyVuVceuRj3fXrxbmPFkc/oz
eu/V177N40lmLcz3OWSuf9TOCvPP+odVfZrVchxuif7wqXbS11rtVm181tVuMhj21NL3OSas7Vbn
zCoyWClMgw7XAlHkCiFRTttcBVRQIDdx2OZSNFM1Rmtr2LtUWGpzNZt9ingKDoj9+GWbhzA9y1ho
0rAoqPOys5LsTdXLq0vD5nLOUnBtTSYmU8Yb21MofziI3eohDrLURM77r27LaZNsguAn7X6TBmes
tvYsZDrfdjgz8VqVdAg+JkILgBGNs6kt2LLojasqbrfmmUMo1VlOr8CV88FVEB0fcVZ2fJ9dwkRf
9mE7DoqsMk7LWIO86EfXUDK7vwbFj+Ss2NdKyQl+9wrNTplOCOFdz/bIr2rDsgxpeujMFETAbH3h
vhtOBHEqSNsq/smHn8r/tKGbSIdaXub+Lk4udvXNOh0PTXyrLDB47+3MU3tXRRvija8+pXH7QrUp
/zVYCY21rBDasX/CYd8q56ZYvuofpkL0ZpqVDCICvtQURqVxC8LHG3HzzjHcESUmMhe7PrdUchpe
Sa/9pU1W0mttdidsUyp0td5MpLF8YvXaFFsj/21TVxkWVvUzYileEs5fJQxdLiFCezBI3t7bAkru
wIZSfAnlqQypR94b9R0FVvlg6nB9bHQNWMFJdu3jVfdmJWn4exDSDMdAYp0qFiOWwbNHIpDFuYGk
gHPSeMgBjOVqM9AmUFZ1IMi54nWkclMzIGyuNYYYh71J9H5V3uBAfCrvUhRvkk0mUmYZF8CMQk+3
CYVz82TLX9anNFqzXt0nvjLlmRkox3LutQqMeyhd1nkIfoEdMmRI2YGK71bI4qTHSi4nfal5oRBv
bJi5xfzAJ5xH6KOQ04zQnUIgiw9bB5hhwCLxehQ2w1kznhQ6lsshOUrVr2JUMyObKWi5vlGbeTuc
WJ6eb+sKvS1cweuag2PcwThJVyqu8RE2yQPcD2jPnLwy6khyX09/O2yvm2qvSVjlwSIlcUkRj9Xk
awJsYmzfSBFGpKgSHCHTLZrvSkwhv+uzLBQnIAdp8QJj5GQZI8QWfveMBUgswVyZJ2DmOtoj9v0l
nUL81aY+ggzvv5nGIJvFxdnjzgTfLDFHX2QIzRWzQH6YdKpx8KmMRf2M8kWdrRzjtShKyl42f16w
eqxz2OPa8xqnbeJPEuuzR6CQum/Yv4zO1YMvHnwYqxNDJobXmbuMyGmG/ObToonjaaZxUUHjWgrD
bTChEJH0kU6TdGp2A9GQ8jMO0qnSHUOUgCh9EvNpyfuSPlwIUInHt9pBjZBl99DG4/T38tuvks24
klBUCXfBId01m9cu3w2bYdMtp9NZuFbReCpX/bbfvvfpR/oRf0QnxF8O6ad1sA4GwihC9yNbIwiw
CbsPOzyPJNF42WEuBKkWIijLinlX2DCMjzDUokzTfipbuBjN1Hwm//PErj+1JcJda3uXboM9kib7
fFvyq97q69cqX/XzdBGuu6WQpui4wmYT7+JdIZQeEJPqV8FS1oCn62M7TBJG+zE54eFE0zeqctG0
8Cc/L7RCKRKZhkEqFaIwSkQOkWjWBh5PLQd1buelOo/ThcNcX7LIEOpBRUSZ+/W8MGbNxoF/osxH
loYzVwwvGr0Ccjlco6vQsh7OzWE4Bd/+xb73T46SDMSKTjltOT5MtE/2YDFrnV/5ylzYi24pPgw3
mV/pLv33YcLdfx+mX/n0INRlvijXzMxs8+Q7HV6eBBapvyWXKyiWUbWSOdTzbQo5/LXXnX0kH0bp
YFfhrMe5KLMXQ5nOeq2ZHpQOj203K10/cBFeICt4Mz97G37rP1Kkf9IybHBNqGxbf87f+JNcs6t8
Hk7ap3+veCo+T+W1Fc8k2avrepuuzLW5MBfp/z9Gvus21irdVTyVYlNknlJ5GWRDbpEDRASe4TWD
ZzEKslIQZMAeFeotdFI28rcafhr9Ph4DT2mMGXlYr1Qzyb/4rTMxFXy2rGoWsEOVPFoYKeoT4bop
tYUUQ8w13TFeBdby3ZvY128LqXaVkhgL0bofZ29nG0QHOeFS4GcY3/H4a9X0iDKwLB7dO44+X7AJ
JX/WK1Raxk6G0Gx9vyi5m2wThe3He4h3+mAf65ScttSebYJuRD+VauWmqXCNMOioHXiBL3WZ5uB/
lVtWB2Juq1Cwl0Pz1VFfJ7GzdUroOS9CisNIokyUUbNz0EIl1C/tcNStr4qFnZ/1tljmb84Ma23a
z6A7m9bczE1zo3fBPTSDdFbJ5ikvc+kR70ifY2WQT761DHyffk3Y4yFpaHgv1xTB8kv6fkUmnuZl
Y66jN/Oi0vGl/ljp1kFDAnEQYEAa8PkqrHf6awPK+wIYAByNDqo0b5Ntamx9xZNQFbBnUbcMIWEi
ldAuLbw1EaJrt5p9NXtsA+YtOlnw7lUPeKXryP8mSe2m9KmtKUkPpwINYqT8CcaU4bo4jTHXijvq
PFeFRfitniy6AYitdK78+8blkq4ZaGMhdNgHxBzLib9PLbdHnCacdixi2qa6x8mSMK2Zz6pkza2J
C9dCakVyh2HOif5m0oTiAss9Z5zZTMlKLv7haeep9kZJzjAmoX6/F7F6l7EE5BRCCERfxv61NLeG
c03jfa5+Ru3WgO2NYYKO4/0Mfh0scaRgtQmRNBelwRQcHJw+eE9Vyob3zElnTrSIIddj3xQBXq+U
o6XuBRTAnckHSr2P2l83SHhCDNjp3cIMlqnvNdnCVuc5CtKIEEEyHE56GcO6y9pjn1MZHBqSgdF9
q4AbNlNMXzFQNEB3EX6kziJ4nSSO5Thvp9l4y95PwKHUmOXDekRIg2lP5Vg6H02/DTvuzVwG65GM
Z6Wfg/6zR/jfxM7xPbeILfmyx65c2UnFtfbnNgTg6pprmJiuomgbFCju/jTyXvdPpfEUVxiDRjCl
BoUGCTvzPjgHA9mXMLAnoXRTlK8uexbV3YA/So+pOoc+Dmw7kMHKIaBu1e4aJ/vIvCTD2U6/7PBD
knex8bTzL726yzx7uz7GqptLq55GkPnb23cT1TjM9WCfwF7k46THLjgn5V+c/vSyV7SbHt2U8WQE
68Ja5zbcHO38kneyv7M7LGyPL1BmhHTTS5LvGudUZfSTSGWMbm3jADtyDB+H7M8U3ZbwaA273N/L
L0i/r0dHq7c4xjXF7aoITioSAfwe/DnMERWbDk0Tmp3lQdU/YuiAtedI28zfjYRmELXXOkAtD4gx
AkPTlC9K9h6R+q+u+ErC7QtpqsBN9LWDUYm6tsqL+jrSM61fy7QJJnL428YQzrJj3CLK4nwNgACB
vtNgcinr5LOu1kmzz15Hsz3zPRuBPGTtX6PI0K4aPSkTGfP8orRf1EQ9+9o4jPq+xW44WTsMvOub
t7+Baem8mr1cvRhdjrsPQ3uB17cKoqW4/+hArlHDiKzIJt8PicMtdgISbNRgqO6qyp50L3pWwcZk
V8bOTc/JI98UxuDMsCwU6fxC96/dB8O5S377nF4j/5gB+6d7GkwoNzbABIYBFZ832w/KI7F/HBvZ
8H0iLev6L2s/xvpZI+0vUy78WCg9ajCD7w7aCdrRKDcRPfXoI6Slqd2kl2urlzA+v4pTqM+d128b
XVQHMfgXWft759gntZlJyObbX46ARJqH1P3qDtnr+5ObJKq1klaG0X5JJMQdQsYjRjn1QS1hz/dT
k9t7jUhing1gEKzZBJjRtWGhIaoEYiStB5jOw7w15kSZqJsVw7yCGx55WKnwkxFCUxJ476yzZ5rv
lgwNMMVNdS2akAvAcTA7GnW5QC9ZLlONMTR0VhjCsWf8RV6kgv8kT/h6481CQ9ieVHzzaWBbSTRj
bimZdmDrSFYjecPVCltV0XHkr2F6UEwiOrN3ZKlJEt/PXp4k1HNYZHbiDwL+CjIoN72bLDnoTNBN
SD2d6DHSV8SJUcZ4LZ+lygw9UVwWNZn4OXUYHpE9rfCqwo2YWqOeYV7+5caoc6ZuV7gllhhMPsNL
py6E5A9JCeoeTQya3CjuM/7IzCXSekRvMD5ampRf6IXnE2TP0bv/z0IeTEol6WUg5QrAZKG9fqWl
z1eMbk4sSpc3hKgL5ga8mgXE+pd9Oz/SUz0PD6Ad6Tk8hkeKy8ajhKHzpd2iza91Y1UE4NkMUHKX
ywmXwEVxaRFCxGh8i4UN0CJMQenBjvie/TP/pBMLmPjwz+pVvZZ34fiUX0Aj/I0KvUM/Dwf1EQrP
BXwY7iCIXBm/Dw/pGf5x3o07+aTdXod2iRLfJj+L2QJhI6whl5MdLU94oAs+uMbwhQMxRjR1VAjI
wildaEoL7S0hNsKagW4j/b7RMVKn2XFkmkMM1mA9tuvmwvUpWaPojZa3cH4L1hXe38JpEUA5PTQ/
tEPPAPMHBKehmAcLwXEO1kIOSfSGoFtAxsbjaNrTXeI7+MZiNLeiUBMGNtjqovTIgMenWJ9AKPcK
I/QRifzxjiaFcFf4BBulTrEPLYr5BCO8fjHnEY6/wijAP2Sf4b7EZEF4xzLu6xWfGh4aTJ1gmzze
YbbBsUAmX8jhm1fzYB05k1kCfAXP8k5kuwuCyQe/QZahb86yEE2uJ28LO1EXrpnavXsS5N//jD6E
59/wLG6igH1iLYJ1O5YdgIqI9bDZ7t1n9+mg3l6g4A9ljY8FmfnfDgLN1O4WYwI3446+y75itOXO
33zfLByXh08cpTxhZ4A0+GvS8TGMC9XdBb7aHdofTRL7GjyjJ+uHL1D06t8XW4qOwpQBEXYWQC+7
7E2pxC7jD6hTIbDc4TWBwupXUg+qP7ryJFN8sduHz+oJ3/rU4NRbfdAqw+0ZO5SbaD7c5E8U4nFP
1jbdsTrm7N11eUIP/1N/8vcQrK/3/WnY6Z8QpLpdf8ZRDDkwvK3q84jZho5zYnxN1uIzGYvoply4
w9Sj9Z3kp8S0IxMkhJi8CrYg08rQztitBp2ARyuDQAjaQgH2xCf49zNDu5C7KTgDflc6rENkvOBI
8PudSMPz41V94YCjcgdaN8oJIC7lu0kDAHYwhw/wGJ8+cR3cUJxZ1i9KpFLyhVHO7Y5Y5Dmxpzuz
iom3zuN3gwnDYqYGUwvqCtaR2GWigFmfAxrZOKVCDtQnb/iGoC7iEYOgzciDJSaC3tMcMrfvyoo3
xK789ixyVp3AJRy08L6qAPd4QUV4hseVS9ePJCGvFqEx84dZbMxoWMWZ19sL7227luq+EB8gPy+n
NB45N8rKVUG4RFNgWpuztt62DCkEXqfOAfETJowCz37NFAeknmR84xjHtjhrxYfPDJ/6oeXnCAXS
YJvURz2h5bU3nG2PlXp3KnDRQwIEpXpnK9unQdr09v5lfWrDAXPC4MuMV5Ky6WAOwfYbFzq84WTV
KatImUf02qoZ5AfcEPk9GqcVJIPfCADuLyCu/pC+kDo6vxpzVN8lDjnWornhU4UHAsuNVJjmLQ1d
9jjpPok+ZweORRwfPNMKwTD0JuhYdKTLHmhyF8/eupu9PcAziedSTl+Qb2LhtYQTMSFaOYqhKZrW
gxu/XZgvDYeMjA0iqvNuASGdXsoCNg3LBksNkS7ROwZjBCy7CVLOja2KMTb7nict/j3e8RTbcVYQ
o9WrQpdNeAKbB2HxQiqBi5fwpQ626iG90CnfmGKakkEc5xhsa7y//01PMlPFTPCS0SikZ/DoXJvM
Agnumg2Vj+bdRdhPwxnnuxZzQhCnPxnlwfrvn3eJtUOjRThUL2uigbWDYn/kaogHCK/B28EGhtQT
xyW8pct4WjDxc2Hz/7tg7agcgSc3ym3chX/jh7GNNhSXWxDn9AvYg6IJ1Cj/62CL1HNznFXNPXY+
g/qegmIqORQW87u1Ynbjt6OHE4t/agnFmeHUjTeSekN/av6nkl+NfC8r8A/odvsnFveAbxnqhZDE
m5mtemmN+6zoB7eOhw6dAfaBriXpSrPQ0DGsPc2my+UawsNu1rDmh7miL+hsDSAc+lJX1kO89uu9
zjwKqlj9vEA1VF8m3SJT12RNsTrjh5NwlVOnwXpmtiJ6hMwgdNt3DpawKlCSAvMZAGNm5UhzY5Hr
C8q/JJ/LpNdIUWlz9T0vmeH092wfO99VP7FygBVi2MuKBjP2Y/JCZc0rgi6TIvvFwPhr1oEZod6V
LUR3v5z1sZejDKnixzr3de6qR0N80OZRumwQ0BEWt7h7eEE/ywpPQh8hcQmyGmgo6Hs4CxGbTJYm
ggbKktLLoocOuwPKegZSD01o22eeBf/AzmjHFuRtcbyXdLWcmXHj0C3SGObUX4uqIUGFRmBUwdQE
W1LKD8f81bTnWyY3cVD4nKtMf7XzUdqnDoupPPPA6nRTvS5Ublm0TQmunXQJ7fugrlIWQsImiALO
9HcwVUttZkkV/BebPnasvkeqNWkLosoSfLf0hqT8kSvWY0wopwJphPLRhu3UUTj//Ffg9UODerg8
lLPEia56qpeHMPHNR2Ow9U1LJJdVu9PlAheuTkZlreiSpR3Z0mFMcOKut/VrFcQzsrPqV36QaUFU
Ua+UNXe4raqwmbVdzXEldWnCB/timJZDhe1uMuIMYAG3FxgW5tU+2JBrVTFeZzPFhytJMOFFOZxI
EwkZdBI4h1ptgWdbfOcYajlvFK+0PUWZ1SPcCM/0F8QcIj2ULwIbmTcZPOEjgUimwAyctDD3fFb2
1CmnAwrT6PpQRZMBcBRzIPNe9j/LbgkdcCjQ8YHTEfSg9QWDUOUshIt4I0kJyEt4ZZRFQEVQrrnF
OZ6MTN/1J1ZiwojztlSEKRm9FhKT6CO3xSQj/T7jAh7Ovx19SRnAqYXHzIlWBkcStKlrt+UvkfzX
vCjX9ZlhjEa3IuRc3lClnEMUOPkYtCVzSC7Gtys05WlsrYqv4GdA1UA4qU9KZDdwDsYHdUP4p50F
jwCcOflRcdKDlsQXqgPDRP+A4AQXbERphZ+AIPTnfyiYcssYruLfmT5EOotuPvlEeVb/wkexG37I
Or8guaQYNPMz5p/81TAiNp7ppv8a+HFDs1QRsoA4zeCRfWZkCg1B7c6w56WAcp3NeywNi21zI7Od
3RkPgOrKHDRD5YzHMALUPiTia3ZT/I+0WTiZx17wYQ4OXme54AmaM0/klcTUHPKenPMvztp5+97L
70dZr6CMweHq/BOst6behNWyShc6okYarNFtEi+z5FS9Dw6+Zd3FBOiN3ruXvwrzM7Kvbe/F+lGy
foryDpFldMPIVdD2QCEPB2/4aMqS+1dTa1RHoyAqrAvk+2P1YevNJFWe/uvQ2btBWRnBTxOeu68A
99JxAyMSTiOeRfGjOBqe9R0+4J8BaoJkiNvelZMKyCxn5cw45pnApoPr8GgQIKMMQOEVlgOCeYoL
LyhASGSAjsjbCrdWGeNi9DwHcc5y501hmJU9xXmlLjmOCD5U07gUsrdYzBxG2AO+LhzpnLvswvaC
ox2HCf9/SdpZfKf/zrGlPmJhIdZeRsYm3xGlCMuOri4a4Eh6B/SAJwqB5MvYDFDBNFohUwKgiood
zB16BPBn2ZEwwN4bla5BOyMhY71DK8fSNKUi9mmCTKm+Iw73eC69GEUiO5aQXAbN7jHcZLrP3FaF
19cz2AMac8bq3KiWhGbiL3mhAYA34mN41kl6C/m7wxXT+ZK1XcQU3kTGjjP+rmGZv1dyu1SMlc3Y
vrN+R/POXxTth6XPaeiRKfKuOaqXMUxZUbVS2MmY5NDwoRH9Sz5MSRqhdebPdCygoeUi8/dnfeI3
yRNXgWO479MQn4thmoHAb00sw+kvnaAlvBG6+a7BklHEBh5CJdFyLQzD0bv5g3PDed9DUgnZ6yte
zgYq/XNuquQRDJUPc68iJnraoB+PdCIL7hsEPsKgYB8zS4ErJX1qGrOIpFFp0JMXZTaXp90aL/xq
USJC0pZ2MJSlE9dl8A1uK5TG/fghfSof9ilOv6vk7gxHpacKbq60x/0WWvQ6CanD6l3VXsd0q8eH
wP/y43VpzE1p4XQP+DiqsvZhlY3HCF0rBqBxfDLmASAzuogMN64yewPQAU6C06uRu3h/kQYQAYFN
OHOIt2R6ABYvFgNVP1428NEQ9tHRBRi+TAROomn6yB/9Qzm/Ds3RoZ+GBjEx7S2WYPXFRLOOHo4z
0X5fzIr8hegoEN0oykgSzxCPKBi0O5PgRH6gX8Z4MYih1QvDlw2CftuBggUwW7GoMzlbOYO0m7xX
YijKrsUI+LeN6h+iB7HLFzUPCR+4xRXmhX6VjkBigt8NrXFWwLzHaRfmxAXIpb6z1nUdJHDiHDm0
GOfeZTgPSjODXtqENyWxzgSlO9wDSFN/8eY9Y3uEwh1aiz+FsHxamQf2rbNjr/iAE/qDGZQPPgRv
/KkgouI/qCVLUcMxm4HUAMdtwnNymbFnrqeb8Pv7SdVMNRytza/qaEWwIKGIf1Jac6tLTK/5Y+Y0
YNJwZj3xuiSlYBSM8paUuoWFp35S8/bY/klHNrHJACEkjTtFYsYOv3AxUO3SYp6/Fj5D/RDM4kXJ
yCpqbmwG/LWZ4sy/XihpFBRKs0E7VMh1vm9ythlRGHTWibzusEcFHqKolaekBw19cx4K8mG1cELk
7hGqKDnEe0lzUgEgmNcCtNB+BE/zAXxgP6izm+twNR/9kVglI4mODA16ifDWYbtQ7z145HQv2sEl
9eAUgbvYQRkl+Q9nWug6DdRPvKvNzLUzF3JsGM7b0WvUOf+rVEunWlQjHFnXQTcrEgusRWgEJgbN
lPcSZNCR1uDIerhq/0fTeS0njkRh+IlUpRxukRAi2kRj36gwxhICCeX09Pu1p7bMeGdnPDYgdfc5
fzrqVHvN23JW07NS/mJhYbq8qKKVFsUyN7SGfmj0Ex7SQk3mlvOWhesaMossvIFNbpFLa7NwHeww
8WwMZ73m9aHfxXNN9lCmKbTSkSvl3kjstpAx+0bsobZRf1uGE4QoDbxiRH3CuPrggXUFbR8SLZCI
qVD/V67dsh6njIemVlIVP3nSsQZUT4oW1PocPQwuBw0GxfHbYqqR+lPjGZja47TE25P6KThgvKTt
RX6OA4Dy0fxlXrYsz2EOOJIlrP4lp2zQjGtaVKcIlDuIrvjDnul0Y0D1wZxwnmuGzg9B6Ym5c2KU
o/GhksB+FDMLOWDQoKIapqhlgGrttnshydsW3AoH82ZezFtzA67hAc6JyZninboumzyvYEHE9Yrh
hzjXUe7Qzrb7hPaeqeGo08DsG8Q5E8JU5Fuz6zao/FXYK9TrCLM6j3qoINDUEMOjitjNzgqQpuIZ
sFvURgQnEd8wBDYmfMtlGAwntCL5Mvc70Rl8d6LPERpSLX0ymxDpbQSuQuYCXjE6jJMTTizCZ0jd
r+bNM+gZSqVttcdKpkjh2Cjn+POZF6EeCmeT1KSBI/lYaAy2sAIHqTrTvxjv8ViYnAK/KZJvfdd3
S9neJNxBzpvRfbxIdsgP3fA2luc4WZnpLY53kv32yK9F/6VmP1Z8zF6HlOhpMrlIVgVrUo5a+NPe
l3q20O9bg5fY+89Viu2Z5RHP6IIecHKvuSw8SVW7jtCXophCXq4913b72eaLF+M/HF/LF3AVAD0a
ZlQ2z4cr90Gb+PJzWaGy1ZcJiaD5POlm3EsOuWBMtQz9gmQCmftjrhSLEollP+8r70m2vQEFPKMb
vQ8LyulR468WTRvk2Tx+ids1Y/JNP8PEQxhjjlMHMy+ZzZRppJM9v7tkqRUzuw1ihOKi8H9HyRbr
3JezPPQGJpOTZUJY9It16HHc4NUJgSxpyTgL+HGEhJNUQ+I6MSiPKfPKY/yDf8OW2f5EM8Rjzg5K
iQTWR6dDI0NXkn2zW8FziDQGBN0wLOz15QQxD0Qet5dEKuPT5WJb3LvTHmEWMqDBV7CQDPTaMz2c
OshvaMlHV0jhkVHH0/sdqB1uYiIzQzNF/cEYbiEj8nwcNsOXHrmMuz8CYVn4z9F5MReicstvgC72
UF4npxZT3Q30GSz+xON06tFwcF87E7RkuDsKAuxoQ1o3JEWEdqtzy24yIL8BlmEPZfckj582k7BW
QelMFHo9GSXPNGMkhzxREfpadOzTJydPFmiZ3zaHBwdRtqilWSnNJc1TyOxVA4u/YoyRPoujIGES
fDPvGt9mOhhW/L/fPxOG2bPrBhXTRDPPKlGe+VY161QCYJamNlNqFymzRvfYuhodAdy355DqIft1
5vakRhluTDRZ+fdZDXp+WiJeTUa0KkH9icur5PPLmLSF1zcwYDD/uGJcSmzi0+3SH465374JIvGb
Y5OTD6QUdgX0GK7liSEz4mwgb4ZGUkHfSlHo0rORvEQMUrO5c1KdqE8KZL6Ym9jiqFRaqvMQCTQK
MPgplw2QOj7FPFhN+X2GgZ3srEvVe9C+PR7Anyc8CN61k4pkDXYYMXrpamR53b2R5SV5quMi4w/B
Ksdph1EFcw/WFmdWglRELC8AlWlMLiQaDRwA4zy2gthGcbob1d9cPVXM5avOcb2QX+8VMKS55K+U
MtBI36gXRbOrpfUgB5hvZMxOZGPTd/1ItBv5TH/NNCcout1YrUsnuEOUq5hhUNd5BaES0pTDra6D
hNnIskdH9iRCsPEiGyWIWFe8UypVPrI5Y4KVK8eckgZQ/ao2C6lIEMtkHscVYnEdyuvlckc/MCOw
9pCfE8ShuvTSbNmDMEm4rcZB7NENNdgtOAORDHGe0BAh7GGIR4GCwEXUxq2OJ4e7PaIjHtyW1gkK
9G+kI1t4CieSuzS/6FQUxZNgi854K7gf2NNFe1dOnniXKe6xNHEGIMjHhkQ9/yvtjStz4fhfmjNu
nvREzlXNSGvBw2QM+mzR8P1wR8hrv99rK/wMHFgYScq9fOOdILYIVo93RfugEG4oJUmToAmFs+O6
72EqIAKhLMAu2JgeD27+SXHkSKTf4X0VHOJRKMPAaY9MbYaVYmIu6AVzuvj3mfgWNxQzA2/4EV6E
0hvfG0HhVNy9m+8tCEYxuHm4Sd/M8/5gaNZbfOYJcGry2fgeblyo4Vbvq+0rn2GY4UbElcdNWSzi
M2exyVNednATzrLZ2Zf2LTzlTCuCUCZ07UO9ycdy32w5bYdbzoRV5ZsnRYPpgNLX7nBstlzM7is8
yTfjW/nm9YoyVJAyICAsL150/41TmqXH+0QtSxIGtezW+hYYNYxOV0wEB4X65u/lUsiutQ9qB+AS
OkrKB948Nm3YUMGNHlmsKdxOsWjfW4azcuZL59dGOwOPj2ftym7N6V/Sue3rM44thReB1RAF2u/9
V9uHDA9Fky5sX7gnXHtNGi1L+0wiLm4pMYmWtm+SraJTPBdfh0qLSZUiB4fsXCbwGG/cSRxbTAsQ
Cbzs7sZVusI6IIBYK0u2GDF4nroc4Lv8A7rMT8pXuo3sW1TBm/Zb0FAMF2Yt0DsJGxRkXfEFi0eB
x0jrdCuwLkYc3XjH2JsWTAqE+akPyWd5sM7FJRwwtpmo4w/miavUcYN9FVsx15pueJcfEv7cIn+J
757eIMoZXA3IxX9px1i7fyBB/gEUCdpGKf1Bvy+vaSl4iCHSxur5yT4n4QMlFgiTB+bQbAqRQolN
4ZhIa6uaW8PyGb3byhswKELlzHwz7p+DtIs0tLpwR9lFIybkDyTgxOK40oRxd5fCluceLSU2IIeQ
mMwtWrcKOSEhOFBhTlMwpXSqMvdicE0SMDR0v8TNWo77qmdNhAWYzovJVgstWRiYLwvvOUwNe9Mw
lw2kBuUdYw0xJhlLqZ9W9azW/bDfFLR+WrZR6dmzz7CYR6Vn5+tqfK8fe3pEfkQ2rlvdf0LB1Ast
nMqUuNTtAO0MIgPNBcEhr5CkXZ6bM4kv6F5TzaUXQoEsw67jwsw5T2jrZ30+u0tz6zVNDVcDB4V4
p90cvAeBZQxTZqgSIwqVaaZMOdBTpqdhd72DhiCAw1bihq17r5ntI/iWovZARjMs7AnkjCeILz5n
bL9+Yvtqs8YeUCDFtH3kT1IJ/TVFrCy9phpxh2aAsBCdm40LNPJAEKGRzugpeCuk0/ObNg1jsokP
niCDSEgX4jf1M/zp8G5M4H0apoZAfUJs4nYAPtjoZM6SKURmB9HotBwczzUsmt9XS4Of21Bcu1Rd
4jxVECPQbbmgA4LsYUPADS7MCweQV74Pt4bM8CKcCsmS3yhoTRHO59McJBiiiWhqfcbr5UEr3hGi
ShofQn3Cn0p6DhfnhDJOQoYn8aZJgqehq8SVzp5FUYNqAW6WXJENfae1u98423eCpl2Llwc//deK
8gWUi4iSeVAZpDfw6fuNZVv+9cIHaN9xl33c1+NHxRx0fcqMepIAAX6F4AzCkZZf7OkVlKioLqC1
2c6Lr+dbd9Q+eJdosllf0EjA34g1DIdrJ9hjXjUQCR521iRND1uE/qm+1wtjbb7VNi+PN2siX1tU
xyfpKN2cS/UpgwZ9Sqf4Q7oJ8R6K/n16bqjqeJXIj94NAU1EhPjCu30jwIPv430XqCGYPGIHiPgD
kgmuPJFJUK2kTWKgg5jnWcB4Cg5hwvWuHS+t6V+4Ez0UJOhLzB/IQQAChbkzErIjl7cFSMqiZydz
iqx+B423C7qWINdoxIIFWOvJpmQMG8lN3eQJkkEeCePXQhddxk8mpAE8sUxxxeuHPhy4rXn3POhI
oSdpfPQcLAyAHHDHpzGriQggJsUSL4TdC7s+1KTcoUsRqABfA/fOLXz/QvTjwAjkboOauQeJ8HVS
MAgOzX2YKsJQkcabM41Ij4eXcpibmDdYcIH1dAGoSuTJrZuH4jeW5opaHYEjtZftFiS6KWv1GRjO
HA6viPzEnAICoOnnGK337YMKEBmk+2wEho8HNSX1YFiCNZiYJ/RVly87ps3U0wZlVD/NqX0NlusM
JwmHKk0ujgOCjhg8jsGUHw6IAaVD9Unbzw8Jeyo3WugJX8yLrAzBhWD6t0U1NrFg9t7vlKk2u42n
ghujqTpLABAELUuLCJ+iHUgVlPw6J9mEyCcTqs5vIj9zAlOdlQATrCQcwWw89A2Rr8uB/VzU5Tph
2C3pjAyFoDYFLMEz1IGd+xDqMOs0ybw/wsYKhrcyVvJRvj1pq5leI8QbnF3iwMdoi2SDukIRwXC0
UXYs6r2BcGvSwpJ5g0YZczcB+6+NdF+Z9qbP1w2Bir+PcZ5kb0+MefLMHgJzCCjxWrouwFbcxmea
Kr6XgzgZUztwLoGNEWLKqT5Maf3b0qP3ytUJHklaNSo+KoLq9/Wc5ATiR95IAh7jWAyf1HdqRNo2
yZonQI8MOZX8lEKUebH8OxyRFa6Iuc7Q2XEdyosk2iVlEDGtDUM8I6SwtIZgpIGcLEZaMPykboUV
f5jQgkfcPOHUtsS3oWKN0mlJThyjZAA3GNGFQJQqlL+CJQineOw1Qnrf4HEoSwEHBhwkisc7pVHS
27OUKa/xdOg8XlqtTtJsKiMtVr0UZTUjYEeX98Es/cwKilRwKpTR3EvUrhGxULzvF72fyFCmQDFY
OWhLUKc9PJQCMYEgAFEsJgiR3gX3B5dKroCuCdkWYOkayksKNfQVFK0Ut6/HTKC/uWexI8oeNG8I
J0xcBjIP+IFI3ANpI5I7GuBatHW9S4kArEOzYzMIw/aUespQtJ60V8a5tCBcH5HtJc3CfgQZO6BD
9xJuckdMI8Kr3sZTi8QqOEeMkaQ5kFfBuGfbJaOAK51mM5uccFYrt9VjATjFxaYBj8ie4JRWZhHp
fXg3Yq9XhS4EOpl2CIBQlDOsLtYNM4Tp7MlFdlxbHIWexnOtXQepCnsJr4clxztHCCH5HKTDP6aQ
ebxhNjEUnBMttbJnXSVuFM3lUXXeHQxQBFyGysImU09AMNMG9xx7HKeWiCbgwgAO0lWwztUT4Dhu
ugtm7+LkXCNaY5UrRnCjV76/dhR8Da+m42ZAoy3apOrvpdOs9E+aUJ4guK9XlT5DSBkRPLjcSXeq
xAaFxoTYTwf6iegi9DsO7U11UU/9If8cswktmcnuSu7EsAmBjLHrck5ATVFUM3AUnRAbGlQYda5r
kqlETftphMIkLl+AJlNKQ7pXRmhkyGyE8IaNC485VwwArca/T0pQPAUUFTctf5hNm8oHreU6ZPUU
ypHP1JQWxSWq4tQHVtXhobjsqd8ST0lOIOOFSrciqqt11QoQb8KzaegMPpojMk76jIh7mSJL6Ngs
4gwZMUv63cNLGD5BMb7k2IYpBj+yEU7+lTsIYaIbOhhYaUoMnc+cgxQRQD8cV+J8p8+gIKJVgZPm
q0nfAiNCL47SRcONt6N6yL/Jj3ncqAEqfaIBYqE5jQSTq5/AJ7mC1MzIjkayoyq/kYPuuShxi5L7
i3EWUQPKMuAFXEKgaQU2yOug+U0fZOPKad8HtBS5H1nc3F5V+0gVWrA8wu0ZFlau0aOzAMRyaXaE
DUTszhm+mdlYBUCQcT11rAB8guNNhGpCssAFl9ju8MfOS8lnJw0HiERXzt0EHSGuGmfy4hgnaQ3v
BTDKlU2xwA7C9DY2KDpsgppNjqIp4Cp/AhKWYHaOxQ2FX58UEjZL8gvooH2WXEgR+8XeqW9JwKCx
hgpVh4ksFEucTTwZ0l3Ymdi8aZ5AUNinAVFsiDPWC9/6/XngbhGBHezW7RnMNoQfvzY8Q8wLPcIG
9jMXg1XGiBLN5c/bUuCp1SOoyaK1GXI7Y20/wFRSNiSPvb1OgMIBRWYyGwRV/N/9yKFR14uRUUgD
CpWZTGAn84YYggUezMBfeWZo06yYq+GKz5Hux4h7glH2GS7fsPEngRYfW8mvO8whG8s6vjqPCfMQ
uQM5V1jBOs+I0BtPG1Qs2bTGhXMHPUfPHiQkuCPSJ983X70wS/R4fzdhv9Czy/0Yq0wssJNufa9C
nOitRAZKBFumvzpBiWkdw6qyhzN/iL/OWnxlD0MDMnrJqWurOcNK5WKY/v3t36ehN8BWB+bfNuV3
Ru1potAa83OIdg+PASWTthiUQLhNieC4v9cEpadUtviwiWYx15ZVe3Ek+6bMaNoSAUAM8Wkh6sq3
9WtMDqWS3tRe7j9eBW1Dnj/ibWQ4MUBDBSX0cOjKTQq6SjLzmdI8lfdEke5s1qY5azCq6689IPKD
dNNq7XCh4f5TQ4baOZbWrqqvprRRyZnthwRrmuMaIRk9NWLtapt15xcxzyAH9zVPHW1Ph6lsYNU+
qQLHUnMz/VclZXzw2myNdSjROMwe65r+VE6wa8YIW7Lt3djSycbGyXkc42TXEptZbQsdBuT5Ft8J
tnC+7OGoKcBK4ypSzsPDgii/mEAC3c1MEeiIjYEApFk4lyFaIyT7eG8rAmkgagx5Z9CP1OOH/brl
7JSZUPd35mc8nuTntS4XCgyiUX3crc2TkVKv/d2QJmU4f6Uf3XNOxRo5JwNipU/OOSf1Pf2sSxpg
J0KunXqjQ02E2XckeuKmquuCGtEAt3u8JT3tpA5WKt3MJ1APcRxp9v0smGWyeVlg83fS9Fm6YYrJ
GyePwnsA3lONhHgCyJiySu/JukdmUaioPL/vEpIGId2kSjI1JN1mPNMBKLMSV953PzCOnJnTTgER
00JdI5eLFaY8xBxNwzfOfBHx4aT1tKgIXnyQqHIw+u8C82jToZa/f5gxraJBZBXI1f37MZ5zTFvG
HWC+T2H4eXs17iLWf5Jsq25Rc507quBKmkdahQmX9B+dgIq6wxlK5h67ctaggqCRUHRKhyR4RgTk
qNakQBNhLkKmY48tuVLsIuqTsHeZ9o3kmJHjUvz+ToXf5wzI4KBu0CPk6VFb2erZxj5ZvL7Lghgr
Ghw7YgyJzSw02inQNfu+0O4eZhRZuhX2qip2sr6nzr+Tsj8sjX5Jfdnnc83aRpxX+NariGao/c0p
yB6IUTss53eLox6ctMZbVSzbePkAsyst4mBQSQAuWTTyNtFF43IsKNBYj8XzpEnrBoysqko3UX9f
8pZqdUT3VmNYrrntSsye/aCxNy4ifLJh/6Znmwe2yhJ/b0MK0hi0OpuMA4SV90ENrJ5mjlvQUmb5
Z/cgTNC6mdbeeaaBZsHO4+0bZfJ6a2bWhosMwUXIwZ9Z2bS0yM+OC5/ABSkG0YlGVrj0flc4UjO8
9RJzeazEs+IZrGlOr/kUO1DMjTCeU1G7Kc0yHD5xwDygUuPRnhKFfUCmS/SfAVkN1xIjQk4TskcS
3j1VX7coKso6x+aWziUcz4rWBRLdpH607zrX12q/CtkhJTMtn6SaJxCwBsw3XpdUJYQHcs+PJWTE
kzqEMZxlVLSfDwEJSJeaFJoaON7HwFqLpzNXNXyDE4Ppyeb0GpKtX3u2Do36Bn3ep9BaHlYaZSrI
TIBVNKXE9SNtoB98N38MtP5MDLVmfQtUbfnV/fSCtPvR56U+Q6NmSjPz5eff2WOb67OBYZWr0twO
fAmpTLUfqhuMSDvetJdChCSyt56cpfh9FhHxlpzi53YuRwsEC3FDuHBG+8x0ZGgtRDtmcn2qF5V9
IFrAGoeZC90Wah9Jg1CVgqYVyTQZ0DqBpOou5ecC7mcDlapKFaEHdOrgl4k2t54zrH76vrrDai/7
egN2Negkbc0ACJ6Da3DP2NlnxVcTJGDcmdl431nPvUFDIiJccPSQanhKa6aYIX/N+QMqpwQnnV2u
B5p00o/YgSSwkyac8+xkaWGQE0plUYEqXSqdNujd7AGjMi2okOYaZD1E9yvYQIsdSxp2Vfj7mBt0
+VY4fXVLHZuIYX8AWMTG0yNzBie6fcmNZY64+hgh4g7y6eucnqWTdGo+42/9n1bK/AGbAD0B/6L+
47NYtHhcWOpHlG+g8cUx2zdI+vJ9vi+25NttGaKxRkK16fgo34td/s6EixVZ8cjGFBK2hfpfXg98
FNvXNuUX7TKouvheyZ7v+40L6PvxhbruK/3CyPBtfTgfw1E+4jnccFWX4juIfw9gjCHitX3wXf7Z
M5J9tI33KYmwxIvvnI21K7//GIX6G7/GrcUE0n+P3wUGC6Kl+RC+CRjvNV2chGll9AAXHOYbMC3z
74FgWEjwgWCgcflzAon/iNSkXhbq8lmLR/b3yIkiJVaapDNssG9U3X9oeIovxSCsygq6mUju70nq
E6PMGyTuwN8sUSp58GudBFnOOBoSuAjideIzhSYuESwT5CgB/CTsQmQ0iHYEaauBZAhAtxUJWzxo
U2BV6Zi62YjhJZ7oNxpWTkLB1LxVa3DSNbaPJZ3xwmIgK2PFV9GSw5wh48/35zua0Hfy/d6lt2gX
EjUn/zpXB1BfuproI5Mf+7fDkzNckk/50oOtN7vx0O16OBHpQz5KHzhX+ICz+W5u0EKw5xAuyEh5
hZzYPHiFSBc4XUGIeCjQJ559Gb6GL7Icrv8/239YEMQADzNe/HuUxSLCpR1ojFZqZt2MSPXA8i0C
u2ritkpS3BgSg+BAfCRuoE2WOSCEMTmBwzG4y2RoLZIQPkTmPuqyZcslGL0QV5P4MIklE8AXD+SL
Ev3iKB6U4TRy5uKxewkm7q+lox00JyUz5WFBMVo/M798G9Y1NiYSkZcdt2b5nvPx2ol5nYxv34kP
MabgeYh24p19ZA8qZDpt9Iry3aXhNikW7gIT4AHSwAPfy78Hhj5opUKmF/2MvrDKYXZhVXzgDzpa
HzBeW8wy+/atfRM6zOSzhwrqD+17t4Oq2rZ72CxWjbgsMCqsJk34oLj5XzcWAe6kliUhgvDLb/1T
/wS+5YFeGOqKrlEUDzYGlAkSN8FCkYUJigxKt/93y4Kg/LtOIB0gKOxWPKBsNM6cvwdN57+nysQf
curEU622/54sqTjv1a49FDv1xLSdk3QeYJitc2owqQAC2c4Cuehm/eHJ7ZZ8ihsP0e5v8mOi4I1/
pKuYwsUdynYN+Db8Dr+wmwS//GpX5WqBARlE+ScyYgfOkWraoe578tRqym8wgmcqT2O6G+WzQygr
pZ+p7OAFVc/Kk1RiUFq1hX1vI1e/6BfzEp6Sc3LuvkgtulYb81L/6BdAAoETRBO4IR50u6T8QEch
lYEq4gGEKsfFSn/9BXbaM9Rg9HM90mgKAqG/pafvgYLuLjVWA7ODmrXyDGTAseCYXpkwL0fZFOQE
FVIXwx8YTiAhSHbQFsIMfoz28a4elG4fKVvcNI69doyVxdlIGIblgbwBxaU4GwVXgKEFoDJeSbY+
s7KVIy9bad4389qiD5+X1WLQfWtvrdpuOXZLOkXjzdxK+3BbnKrT85AdGAnOZSp2xJNyp8ns24lN
KX+LFd530M5yVgCIMWxW9XWWpzOlvYPc17v5KHlPkjxMSgQ/It56JS5i/JOPjAOJpQ2CKlxC47BR
nDdpfO+k9+gCcgJUhKiExhX0DyiJVDAQROBDIEMMAipnLEODoYJg2gd+leyM7cPvdF+pZ6izkGaB
h1FgU13ROzYyr3FOPCTWJxsu1DRKPynelAhf96opliOB1/EKVI+9/knrh/cVOT1LTZgGo68WU4z5
GR0ZELB75b0rpuxIu/CdQeB70r4XcAwcQh2HkbNkTA6HXLXJ2FM1RiqItQ9aeogP9tZ6M97stblu
FvEK3TYPMNbaCgDgNWYPvlBUCfwA0XNIPBOJIQBVxACqYh9ClgzGBkbBRyeGQfm5toriNY9UP5Di
mqleSZbr3x3G+8wdNjLcBakW0xDtiYnvkgB8RAfa0kDvBl1neumTSM8pdpakI0fX+Hh9OR+s0H2L
OrU96Kf4U0JuL12Li3Mdfo3reFZeBCrBfbXn6HK/PC7GVZwT0tU5kx0GoqaDqdXvzdZyiEmc5/Vc
01cIzR+4OJtV0azWZbl+KOtYWivFeojWEaE1TxosQg9B96lu/+awc5BZJC5yooF1wRkjisR7/PXg
cOmOogqo2N0avIP6SWwfyQ+q6FWz4d8AEeD75p6k6f2VoQvaVPWJt/O7xz40ocwASUZg6jnK+Qfi
8LWTrCoTvdhSVxaKNVfv8yIJuhyk9lr9Klfw8uEXwIZ9hh3H/LV/nz/Zz/PTPHU7nVMPzvmrQ78X
WzObZNd89kiD13MOSdJpC8xJeNIw/KfWMn+sGnkty2tbXjf5ZtRcvSbL8cWQEnQhFsx83jjeAyCG
iDxk27CtqCR9q5miD0oi8NJpBcTek2YxrAjWnfKLkbRiiLoYfiqOOUYTMtOQASQcc5oPIcyYHFFs
kQLNFCIxO2C0xYkMNo2sigo3oj0hzxhnEwPP44C/Qqgy4CnF1IPzkPFX3HBUnkwdBJe9u2xpHSJ9
gE4GyQDdMwEKnAwpCkHPAO3g8dyqIKCImblV/ykGwQLan+d1gLX5K0XQSwCYtz9tSmz+H/QKc4SV
xECqRocj0qtdpF0RAnaEtOjaSG++02iP1QewQ0tH0n2a7SfPgQ8FkAxHnPWOuoJtBrdl5EzhvFRC
Y1UfkYkY6ShG14hRJLDalBBMB6KIyH3hWhYlRE3qac0Un5wPMThJXSBnJceuj2Z1NEM72ZIqjOA3
nKaMJRoQ5oDojw+OiMdCHecgAyoa4XqGw8Jgm650b3BsApwxLzG4Pap8Sa9mZbtMW9qffF1UK8dZ
OOacwOBMmnflMmWmu76W642RHYfytcz5xkZdwhuBxhme/pgCued4vYiyU+FNpmqLEQsTl/Aa5i9P
5L9TQxD8Ik1SKEBQIRzDkcBhgevvk7cDF5WCkhWE2KWERK3+SnFlVf+Un8lZRxNT7//ZONqDWE7S
2TlbZ+f6uqQX5Tye+3N7VrfGfnxj8BGlVAV+Q7gs5xv4ReGScDncXSoaVip9FawB1R2VnsrUOHRB
tuiluKgJ2vU/HQtiWESwIG1wCqE+gZAZQFvwkqH2hX1wGbjq/n/G1HQUqGiPbMMf0Vf/gfvqw9pF
R/Vdfleeo68SgGy6oG5HURk1R4Myg0Ljrx4qKTDI1BIvSF85+qoFWjvbxJJV88wOmsdclYMaYFKg
bchP+FFIYAp1i/0OJewLZfubqFJEhVK/JXNngrz9RyhPrGvKzodA6nw/3U+hsy+eexyvUr6NnbfS
Wesl5lYwgYuk/kSi/TIwOq2Wy+WTNPKH/xx8iBGkbQOzChid+zqQT7LMCZeo3iP4oTu/JNqzlJDD
IkiZoTm8kI+eARikfK0j8iHyKn+zpDUQb1Fca+ci918P7eAoD7yqJE3BZg2oRtoVvhKjnSGxrIkr
1uf4ee+RH/MyQ6rvqtwY+jEO5/A2QMZ2Ejj4C2Q2W5ySitfaZA4vNHAxe1k2o9eh3iAHXQb5oRKk
tqdpoWNhYds39lnAIdoSuhFWPk0IBxZ7AQJuymVcTut0cq49540j/i2mzUjeX2TkFhvRgjjJpXPO
xXh07J1MsSniSid03FAvbD5gmkjUgaTYeXho5Au7cOPM7+4VRlVG6w7VTrhGj4PQnAiWsVxDqPIo
xsCsG7yLGHSK0jX5Nca4U/hlYDtyQPf1AYQXCWxq0sLNuDrJKrzPLWsOYRW9liVtXC/gqgpXy93O
xVZM+gPEtpcn6EOndwQg5Ls9SLZbxtbURFnQBCoVYj6jQEkwlDR+0tO278zNgGGyX8UtwAnRRb4R
Bi9tnipT5Kd3YC6gjGLWJjMH9/HogfEZKAEe0xD2kIqEKX1Y6qHXg2bJLz4ns2JpzRt+IQ9l0+jc
VzDMCuR9FEELIPHel2fZFSl/oIuppL5O0hgVP1wxHru5E+TX7KqvVY7YbXhBDv5aDjNpVfqMKieD
bBKRXMO31OZVIK2qQCXrAMcgaCYmzClfGYS38OKsEK0GzzNBLNlVYo5mhSV4xr8BggOSuoKSELs7
U+Y8qfIa3l5BsSTY8dsJXkFFJPDcmPMlfNQoZRlni8YXq9Qq4ooxyLMGXZ1VS8y7c14bNuScv3st
XwFzl4OQ+8Mnm430y0mxdHjtLz6TUYKLATeFp8zDm8KTN+avJc/lFZS+tXokDNeUApSy3QKxZLcw
8OYHj99kJZFpH65N2t7xHK4fp9evGKVXn+urtLx/GD+I09/HffRtHXCf1mRFfeZ4a/LJeAY8lomH
2aeX5hJ/RiRLayBHE+XKn8LQ/xPhUcDCZiO7fA3c1m54E1cDlB41A7cThi9skN2EXYhuJPvSbs2P
DleNg5C+n+FKOHbCCUmu2wgial9+ZdtqX+zzbbo3vx/77Mg/xF8rfWLCVb/zfqIuyyO/IV+dfY2d
f9lu+00StDvrBiwPiDgpL3c23LX+oQagvOay3cSBddNXC/ODzUrHwMO9rE1eSwuF7oRUYsCsb/Gt
xH+7vXIpzQnm5fdiD3o4Kkkys3ePD3knf/VITtn+KXuYF08LT3YK/kfI808uL5e0/tR+ohqbArpn
zuxJSvZWyhZJSeK9iF7DXQQAPGB2JgxhwuVs5MULZvvp1WQ24vwixV+eVQvS/HnQ3vAlhjm1iS9D
P9ZMHdlnKVaNbwDMIe2GvAUHtKaq5dsMdhUCKpYrxsHp03DbzM973y78IQe8w/FPJpcneDbFY6N+
AEyD1kXTEjuLJXQHhMBB5EJkQ81RAwECQPByENLWCbsKOYu9B4hAGKOIlrVJhfRgAmgGIYFhtRFr
mNR2jLMgi2gQMwpKmhsEDghITU9tvXRSMH4bs/zVKKchFxKOQ/F4cpSHFkOnE7emd+GOQLiEYrOf
WUzXRp/JhoQ3uKGU89qXDyZ4J1vu5Xeo5FkNis/Npb88q507CONQCtmT7Baju8HdxvGMEr6YwW9x
EVokobHPSAO+X2gsqpw9zlUYH8iCfa4lAyrYezBFKEMH47NLQSSMfGZRj7whRK5NuaQqOwRcceby
7FpsdA5oWhAf4FKfc+utXjFkqrh0pwcQib1oNqAwJ43RnagkCHkx/GKjeQZSGlGyiuk9TMeYaqTO
YBRm8uM9EDn14awE+AkX9fwRiInjxaIhh8bxiy0TX5fMkJyXJNdP+ivqfFX4WhlwfY52r0vyXs+l
a3Uyzsa1YbgFAnbOq6t1Rf18cPj12Flni2Pj8BBz7JkSuk1PUMDSnvXMK4CvpTuLLq9T8Wt/3U9E
6XGvI2UhMhdqx1rJX9mZ/w0v4cX4sX7MzePbOChzZQ81/GB+5OtX3cqz8Y2c9i8xVILtWNuzM6DK
YaDBr+gSCY/nhb12PYBpwzN+bdKdeKGvXbFpLs65O9UrMYQYUeoFjCr7K9oIZdtF6ST5YTzJD1Lg
ncDpip0nn7IDkn3aSA69BHL0j3COdrwnaIS5I40rmxb09r/9CnsvMguhEKKuJ6Tfoo5glAiMNQJi
lF2t4Kr/Nafxu/ybHbTz85BeRDuDvQPpLABMCmn9FJIHEnuBKz2eqznD0ctX8FueBt8C6QZSd1YD
ehV4b1YVi4yHwrSLAb+78FY1fwqSsPRRbfDPwXm4EOibWYXiNxvYeDRrNtQODDrNAK3ahbegfm/f
7Nt4GOfRUqYlJc3s0iNkD39j3hLxxgiw5i7sTKKBpEEBgxP4pnzJfuhefyhoEaV0F3Qd8FIlEQ8T
Qmdwp/L4hQijp2NJhx2Uj/jp/yCo+J3nx2KPdvJvfigP7Vw634PhlG6iHQJ/+7faKQf7RBUOKovM
nLLp0v6Ep/ZHRwciwFyekmoKrwUE95O8e0zJzO4gO4+AN9JCsRkxV0idsLnw7Nhfht5TCWwT9TyO
Uvxh7Bc3ZCHECNFsIWVRVvHnayNqsM3rNF4F8MBNOF45iiKe0TE/G3tzG12Kk3bmNUWsLM1P8XGz
GpcacxSffxB2sa7WD8ZcFCc0Eu+m22zhG9bVEXg7YJzgEg8X61jMz6VZ8EWFh3efgCamM4i5pjeQ
+a/X4rUtUcB1VOQFKrj4cziFs9emX3UnPCXjCgUiWm18VHPQ0o3JeFUxnFXM5sTPvFXe9DWrZKZ/
tVd12yFSJx9hjmef6b8d7b98qsBdn59oAEmI0lYV4703+UG6YusGv+Lu5sFdx13k7J09mQDt+XGq
ftkfDDFngvu7v/IJ1wSUslAIna1/OjkS8Ji1gbYPIzMioitrAGoUPUe4fV0gdGiTWEnRjrs6OzQn
6dquxCIVdW3+TqbVpCK2SP+PqPNaTiTZougXVUR58yq8R3h4IWgkyntfX39Xah5uSNMzo0YSFFmZ
5+yzzYXkmkt8EEhF8kPMTXDnX8xhgQ4xrAG+YKUB5SN9jkflRf5QNQScLRdP6Oj9l3QEirhpXN36
otyUW/zq0WtYx462TDui9hhEtUHMy8t9hZ/nWTv51+be7dm0l/SnS1hLOHlJx2r8PHc7+Zu65uYc
049/qZf9d7yirqOMstbdTjvpj27X7dpv/+pfrZPzo+3TFe3pt7dOKabqlYmtLgWVvE1u6kY51tRW
q0GbDHt7ouy9s7fJr9JJPQx3lQeGFEzqtgq+/H/PV7eXD/wnv2bfH/yrsh/28TW+6lvIASd+NXXR
OfyI5uSBW+oRCg7vCAv2b5NlzfI+ESnDfklsDfoXUnwk2GkML+mV2XveUCJZ1i035JvCix2M/2Rj
ZXvmREc5A0smLShsmeJSpBAGwc9pv8W+DZsYphIVayLaPhsJXCJQUygOFBf8Bqrm52/JKRyNOYU9
igPA/Q8CyjbjNBjBPoNOCcqs9iASgngGrQgqETI0ah+QZH4014m0AWaVcAgB9T5sqqyqlLeTleUe
2IrZzjmHHAH+sQl/OGs4wFhz5izktJE/2F+Ul/ylcXCZ3yGNZ0Nj3gmSUgpOpbzjiwFGF52UG/ti
CkCzEwvUmA6LnBtW/pV/M0RdHXEnwwKNwMsDhQVTjA/liySWl7/V2QriT3KTkPWYY14214VLRO2e
4/tBvMeXuP2UHReU6/w86w/7bJ+LW3azjsauunGePZ6P7GZu3Asby0bZKTv3ogvCgWTq4U6y36Hc
LPVNrg3rLteWrRXtnxHnD46rsRxd08i/GW171kFNoPmMXAaa4HU2QIKDVq+FP99qNAMmiKeJHC0B
Yh2CTZga3+7BahkFqdrW9QYSUIwlXXwUEaWYmVetpRkK4pkJr/upuOOmM8ZkBOUJa5d/pAEpC5vw
B6MpyjyIWGmM6G7aBguadKOYK/ZMqmZtK+iyVPLAPGU/gQdkocXoJ3yX4FkaUwcQCJFrsJCVZT0s
6KdrZUlgl6vMVFLjnI2EKINRhD6FgeYnK9gHFlZ89lbq9+heo+eSL8JlLybUuAgZIVtVyfTpwKec
WDiEV7OE2NtiGvaTuFyTz/SMVxL5cT0k5BnAIBUluUPcKDAw9UnfTwR3O+JXzk1ifocFsBTqzBq2
ATlK9qxUZhmx5eqYqw0YGj0xt5zBBrOeS/7WZJFAI4PQGE+cYtGaK6DLobvGQB1MMFnr6b4DOs0u
svI9oM4FClOXeTiHHzfYC799lfmlxipRecLnxKgeQ4AG6Zr2iVEq2B6BWzi8+vRZ6T0AB/SwNc+z
ra7MqK55prm0T4FlU4KG7ITx+rIA9HBmkK6ZDeBiZvKkcZSX57k8d03QlNWjkbe1hmHYooNj4qBE
X9jaEuw5Cg+9Cm1g8qQmx6rIHOnq9JmJzzKaJdYs5+zSaD4A1Mc5QVXk4TojVLs4t2F6w2BBKmAB
TUA/qQwY0yAPNKoJ2TeNN5PtcaKNAbBcg4MX+jv5ZRCFIGPi3CsTXUbCwuyJLxNmzCSP0Xl2sHPY
qBANkxQyg6PFd4K2GqiM4N1zvHiC28m8tLO/HKxEWPR4TlAyMwvT560uxOA7gFzBKIhm0OihrgLI
MKkDPJX+VEadPyUtENNOHo26zHszOfboFIgzxM0MDANd5y/oG7xXFX0os1IMovD0bCfohF0DYskk
boVmnp/Stgjp54LXyQDqgTNNLmoVRR/Zf8RXahLmVf+NrBSwgmgK4xP+PZRm+0MNhqsqgjnGgR24
b0qCIaJloUNmgh4TOF+PCYZR+Y05gwvYudNKwhsJtfMy1aboA6DSI7FUhcHermGuTo4Ikc3SqmLD
iTdFukiw+sqW/CieIbRrrotii0oIuraEGrWepBoe1DNIh0kyRZIJxwVDYXz4mBm1DzzBcnVhPaGQ
0CTwm2e8DTHOYExkmTzQa5HJFwBrAbLiDlBPMn/MqA5yrnkBJ0uhrP9JPwG/wD8BrCAvMYSoOzHH
Cx3euXH5N9lzqgnqUr4PfQElGzBZgXRCHduDkEJ3oKk68tcR9F/KO+pOsPPoDgAPXMvDGRPjAMaj
+GTKSPEpQpf+hh1UEYxJeIyoZssvniuY2fPDo4DMqHNRswHI8SdeYpAE+MV8kanlFNnci2UBucC7
tWf0SvAbMmspq1P8yzw8l2H/eEuNKXoO1jxFNg84yNvERBp4jmsLnhbSTYPz6SOujwyhHObTT/TD
c6tflMmUrumFYTqCW549NTa/GWSQT8jnPDtKWDZ5aAsicJCS1x/zMCpgcGAWK6MHRuBP3ogzw8ZH
e2Y6wZyZ7LKtfZFBRLCvoQx5RXcdrSY1tfzLPJrRBox0MWP4VxzLR/mtnu0Lc1ouEJdGiUcqw1uC
02BSi/8X9wMFN8Cleekf9bcnaFDcMTVi0REjbVBOllOPSDUbw0OG6c6fkMCp4gWbAR6DOmohxxuI
GYDpxzDxANv5Ong7CgIEAXwLmwI3Gk8fwYqnCr1woIqFyveiPhD7gYLAVP+lEQEspppnmQQMmHja
fIl3TJDjRNWIvoVWhIXDhWaJcbVYO+ql0IEaGSWLd5lrH/2U4mwHuKhHNEZMa+iNyIMDGabAxGya
O5PaiHeExhg7BxoJuo4/uFXM2KMflhdgBmMcStIpdll/821ueJYj7wuqWAzAVCJDvlxQQ0soJczf
doP+FwGPuNHJ1jYYbi9I9orShcsiwjTJWjIhLgEHCfXocUIgY2Y5gCZ7uHosmRlLzhRKMPZHeQPP
dszQZ8AwizHBmU4JvzvbGDMrwC2EUSbsPjlaNKQ287JVpoZzppqRPOazjLZptNXDWWIvm3aKGBtD
gfbBqFNBp1WOm2b5NKcdakvKbdQ+0TmQr6o5ZXUyvVAx74xXInmTTaNZpuqC/S6mG3hOcT55dnM+
PUhfzsQgXD5eQSDlx7uoY4qJ+gse3reTZ7twqpWFfQ000EosyABHTgBJ/ILwoedgwF0ZxbKQvos/
efOB447s+lB2gndJdjSEpv+sXSXW2gT3ElwEM3PDRUv0ee4tW4DebBo12wLHBHbHGk3HJM8OsbPG
6JrnwG9k2Zo4P4djA881Uqc4cqCNczxBWvTH5Hdxf6UFkvBx+9d8sqRM9h+o1clYx+Hz727lqrC5
cI9gvbhuH0425m1gXsIdgvSjbieJscBB0W7n+MTA1u9DUmoWg7UMjEV0hEXV6XOI1EUx84wFIykE
UdzCdrhKCJEAEoCXk08E+wqtQvunK0Eqgx81Bh01Zx40Anwa7UnNKI9vzsbi9XpLBZJV/I3beYLJ
RrPN8PbuvvVszZPRwz2mixzvuOf/R/I1uxM5djw3jOw6ViAaFhXNqBD9oBzDtpVrhbif+5uk2eA5
5diW/jHWYIVz8VjkvTNpHcFkyLSJl8+LYsmot9ImzNK4clE9qSOGxuK6cm40xCtiLo2JjbvF4jAn
mosWBqAX3Yoxxendl3eZfsHvPTSnuKj60RzZjZltHXmfZTu+zsgFAxyEPgWHkv/l3fVL8cMwhH2a
bFhsSBThLzAtsLHBe+2PUWUTIyCPi6MbrZjks89A0WmNcUCUOn4+vDGcs8j0zVmMwR2ydhuMbsTJ
y+W3DGG3XoSQ54+Ju4bFimyQRZkPMxt74JxZxCweZixf5sSFPGYn5GwN3v+dTB6cUnYrxkDscPKY
05vIAO5VjILChoMPGotY1JwYPsM0bcIjVWqX9MH76DRTA8M0qEamSCp2MfO5omLxcKFEroLACBUJ
pDiY8TpODehI4fAif6VAH3H769WU21+C656iXtjgihm82RjECLgbYSyER2aVbsIe41vu3xnFl64B
4QKcfDnYLZEuyThSrAHWH3lWjYQr8IztyMQv1Ngxj8cHQ7YpT8i921B34G2OywDz6SdhSthQYV/O
mgSwxOmQ5uQ5aq7oYJRcJFXUeIoh1m8Et9T/xQ4L3e29+4cMkNdk9ku13bjaiutMQQU1j/sfOvmT
OC22CWvGWos5OFiFKMki6J5iaeImQw+UPthMYuJtRA4pM3T22iYVtxUMLbYB/pJDiwQD6k9o6Dio
qGcWKTR/tknqGw775odyky0bF+MEVYfyxbiN4osFREnKHc3dwU9BDFHXY1RF6NXJ0OBVQZ6qok2b
UpFxKi6ez3likyA9K5I53vNBf3jiWFJP2Wfs3+DOscxxQqkCsANcWQP0CfgRMIYDK+a2gxs7BhLj
ppCRptA5Y3uGXNNHBfhVsw9R29Czf/ARQUAkvTncygP24SRNAR0STgeVhpS9SwtwzqKnma6BZr2R
/gBV/c7e/kfZ0b0OZEdRPW7cD2ZWtKV03tHN/2ASQ4ObvbEcpkNtbsO7hh3hC4mOtXs+LIHTPh8g
RGAI5nd3k4DIUE/ysI+8TNbiEURx8BOwVzuMny/c5H76Ay4s8kFlxTEIo1GGN67zK3WwYGmViY46
hsq549+AGfD54VdAieR30DzzCsAx/AtIK69DPBNgIJhANEtIYAAsEPfR+oMIYXT3Bobl70EP1G8b
D4fmjSTIYJBJtf6FmUPy9j0mJsAVYuSSAMqOSGOLr4zUgmDCTIXPeJVOCN1c2uSgHGnwxYRLxelM
zLMYR6VXdWudmNS4Moxo/IZGjDmf7G28YAFi+P8KRm4gAg+gFBiSypcJPIT8EzWo1Vy7lFzpu8Ot
H0gP+tQ0pviG+jKTWHHZJiqXIC+kA9PUMstg8MgPQCrK28LrQBjqaOSCjBPsWInEwtgmIx0FdpfI
WP7vGZDLhV8PE0OfWwBkCZsgjVIFIzLx6dNXlEwp4Ex+ZRWq9mqbOvcArDkKaUHRIGhCr88mSSyE
N5F9wS5ij7IY60G4Sl12UtJIqeytcFGx06TkaHEG9piyfVrk7PkgblU8JCjfdIAzOwTjZtAVoxjv
ajarGsqopI/rZJhXGsQ00tf5Nt0PF1ES7gf3+NHyNYPjMfOucTSJp/E0nGYz8UE3yj/PCWpZPgAp
vvCr+qImmvyfxyqYrLhzMBHRpoLgExXfOmsB1hyM8U7/kRjuFDDoJGyykTjIWDu0NBHY6JCX8uQe
LyhOtHFFYqjdIBjMrh2m/sHWPWqUpWX3M+hbC2mgdFNaHjlD6dtUQHEic5XZXYHgNlzaTw4WXFUr
bAY0Rs+QENSf3szQMh8141/xjmHuEDDth3MVnYtaTewMSQ7zNcfGJQcnc+OROcWXrC4C7Sc4IQ6s
NLxQwZyUvTypnmcpZCJHTxXUf5XgADimrWNOXC+5GxVrDs68s6nMeVm+e4bDnsJuKm2emOb7aNZc
gw0bxx9/UwWH1tmqKj8qWRfPOc5I2t5m/Jj22SrIvqMOh4RxJ69q/EuxIrm0ycfrrn3241f/xPzO
vlHLQ2oh+TiOSG8v8WHCrkjtiYQXgaZY6yrfGgM63biZyW9anztWo4rlWtnjvEQls4fh9FxG0VmK
HpFyzWFEB+xwdvFpsA60KcrpH3FZZ8tEZID2PGvBofWftj50VN8aRJAEwVgN+4domUx0ehEcFjbH
zoYZpwIqqHj5yfDEaB3AZp4BCers7QncDmjnJAwSzaY/fAhNPaPDOCJlOZio3AEkKDUQCDKaEqHa
aggfrrR56/Uz2WfuAiypSgezZidguCUpGFjUWzl8DzQW5ENFAHSFpI4XDsBIk14NrAlS6aeVIK62
d+pVDZtf/yg1Nx+jrVCVIIexcdCRyC7GswzKEeJJJg0G/G6DZDoF4SgQp7lLyBqXrzJGV66HGpPX
EqONqs8NJvQnQ8IPUs2WoGee/NGjX9SgDj6stc0cR8NZjBlkiAzIzn4K/Rc/RHiAeIMEmwEjvxa9
BQLu6u3IIEIuPkQA1P7KC0hPKY1Ji6zMGmCZY0uXAFKp1NOEV2ojA/1aRGhEu1VgzTtnHYQPGBUh
GcWwPOBZmM+eDISU4EGyFYwjzRFH2Vy2EpRQEGSNeWnu+/bkSr9aMg9/W33bSvrDIYzz6Uh4HY5N
TJ7y7CEuteOBqxgW5yVyXabR2Jda7U/oa7xjNHpM3z2IsDb7WNmeggi5AKzvCvUYvSsRSzjGW7A+
O9A1kQ25kvl61mLDR7IWQie0XTGaN/eYQaczt1E9V4KD6bHOOfLT4FOIIyh8SGDLTAFjFVoUxZjm
phMrs/9pOUAE/KQaS1h1gLSN5WDrOd/PToT/VSM7bmd9Ji1NlPQqeaUd7EUNJb/gOio2TKEIs1If
53yE9Ql1aNLoq8qzuN4PUkiP5Ld+EfoITkBlyBsW6vXEI0dGCx4Db5wcYjAs9n08uj2sr7ro3oDJ
+YWF1IXsHMcC0+ROMU9FuySlbBpwRX117EG6biggnvK6ft7b/KpZ+xrNE18yyp2TPbRqYyCkD1k8
Bn7ZfRIvGsNc5hVTvwDKPgMZhVenRlcnFS5pizY/SjmFdbkzsLmte1gPoNRVGU1CCiandAAAzZGZ
EJFeUQ9Zl4x8I0YA2RMmYNl+pYxpshldSzksdffa1mtNvvrY+WiQc3F+pj7KRU6NyRSs6NkGItz1
Pn206LG8ABWhPX8iqpVwPUBco33c8BPry9j9rnj6FdtzpQCmAKg8Kc9UtyVSnEmRcjUod5sYzIGa
KfXfJmtKpRoPIY/a9yjkdjHg8BspvqXuvmTu1E6rokDty4iLfTiTzo75KZh6yv6lR1+uqQutx4/4
QpBvzitukIKlDqWC9kogdnrJt+atM2aJ1BqGSg/W3PFFDfxp2iP9nSbFsoZPjRFl1K9Ay+i3sc7s
JO3cFAVp1kez+bZrfWkZokL3h5NbPgbz4ZiPRH4nHMr61lMJuJdn5FNhN6agVhLplL4jLUiy00vz
pNc8dcZ/Ip/Kw3iortNXryH0D/fY/WdsgIEKyqZOfZmtmafpD8uEYqf052GD9f2OIAC3eJjlDvsi
wtMsqLn6tq53krkJiqWpAEGPbXehzWGdav5OFxsm1ixSfBsM6M4rqHPOcA+HCv8Hsr2LhS5Pu1QI
5jrS1WkNov5CRT5QhdigU3pxJm5L015Rv7ZNWklLnxsxTY58CNGmFc3eqvc5xAAxlfSWOYaU2HRa
EA/KhxMQkx6QpD6jHI/lUZP2Ezfaq+6yMHbdIH5nxp/YDwHyNskY9WJiujSUCMtr8tQGAW6DkCrS
t1LB7zxXqbHWOsz/w3ime+WiVmZ9Z68kkxeDN4qMey1i1rlGJRUdEQc3xqP1cFPw7099rErJzNJB
UTNl46bKZCgWvhPgIqDsEirwaMX2o7ssboCzZNzEU69eytSXHbttm//afkhRtYQx6LN9rDJmvtm2
4NDQvY2cXjAj79iP2CqDETbNXSkB1CF1R1ndwzsU4lbcPIfe/1IyKATRjnYdPnrdTZ4MAYxt55za
Fs5Wy1U8Jk/MD+xxEU8Hea/rDKwd2mcLiexKSGoDds5OIjRFW0gqOvF1xa6bMFeFDumftMLfljZ6
N7y++nUSnTTACFxykadG8sUAYWspP0GnwKD07u4Hy1TGb81YeM02VG/kp7IEMfVfxIRky8ItvZlG
9qmMD5n5XWKL1r0l8OEMRY1TrJSDp7y6DjpPgvPkfGg+MRghMH2Yn/Xu9CR3gtvTAcv0mk/U/HKX
E1WtNqcmP5JXFrNjaVTiHnRroWjlzC+RlwrBFRppyaaoS28AnfifwkznPtD656JEHd3LXAMLgT6e
Cj7gKyiBuxsqguU6BNHkn/DO6sj46T0xG2rzl+ux8anAk8ucN0zKRlKxGZxFEK/1aFswpDMXTvR5
qhjlwJmpIEjQrdgVNktTw9pqTL3hgrkWWDYQgbUI1Lmh4ka8ss11I5Jc3aVzsKkj8+TQ+/vcxIUZ
j7L+oBFnyPNj4GJxMtCuYWDcIZFL7lr9KvK3l/14mIhg09Dk7xZZDpb6+RgfMczdsSnkVvaGQ4E3
GZWhRsjjSY4OiTwrMoJeTmF7DapXPc31t11iMIkasr6p6d1kgFcsCnh2uMBi22GYJyu5VAS0CrpA
Th7oNsqPspgnQ/WIsTtXCR5q5sQPMW6d2GNpIk0AGKfuhLSpGeGFfx8xlsvmSDD5KQP+2Nu8jwv8
l7Aw6vBS0MaxSRcgQkHac4xGQkGw0l2FZGV2sBf63TjIe21rrrVNrRxj7eBDOKZySramt7XO9V3/
MX8UbKjgIML4ZzgH71I4v0CJFmqunqIjZuPMEKETXpfY995/Fyz+kgvfBhXcNnAq2kehtXfX7trm
Q93jxnUgBItsLcHOVq6ET8HlboVibSfYXe02P6SwQbITVrwX6FR81Hy0l/5SnLI9nh/IoaAfM1ti
+MbUDz9QFEEMNZFD/Q3QKU+YoQfYpLC9Qz8XQxXBmQHAZv6BKKtAp4V2601O4R+sn4ZfAllF+4vS
IlnGCeaJ5bfQyFko6uIHF33pP1CFPFEJIjsAdPyLq4PGDv4CUgN+RCfA5AewmOYEtIOzBtIVo4Q/
4jMzGVjPqAXZfZjC4+wB4wRCFV07nTzVCm9+8h6aY6VcYuMWua/E+tdDm7JAPxr+kYFIbaYAWNkA
b5CRYESCHoWPCcRnAH2BmSBV9YVLBSc7ZwWmRlgbMQMAvgWvBdllwCegQvuL8UMP1x7gG79DaVQ3
E0yycamrOHr/4FUGixjFABESQ8qwDdCOQCuAchxZ2VTNGFYhAag42AjzGSAkByt3B5EI1wXG4t+P
BkNbTMGdgFGZQ4JkATMD+KE5Ag4dAEWdEVokS19X7rbOQax3EQxwZa+qS3yjlZKxytbk+EeQXh+Y
GA3DkYldaG2DbAG+awByedXVGxBH9q+GbkiG6eSgMgI8PSThmhG/8lya/kIKcKDzMWQxbkMxx6IF
VREqBaYewEvMSdiCDXKiOH3xtaTdegU/3g/ljPNm+fYfDXzHfT0f1c0QX3DeuO8jeuVhILDmBUEU
oySxToTAtSRFLv094Tb35RLoqkz0BrBsMhD6ii1/PcWZsA5mdHPplAABpPSKAa4IOxpUSkAGbNZM
gl0IwiAuvIWsmr9BTEO//jeuwQkI61kG3EgcYJVicWX0U7QovGBig8oXXs8JQTwrZjmPYczBwE9h
LYi5kE9tJ3AzB7re34qZFAt54s7JPCeChM0CWlU4gdvFFkNAySydeVPoAxOUe2Pz7yMfI45URjZ4
ynPkYkpK888NNQ6kUUSYkjSqJNYeJex3Rn1YCGNYimjcSbgNRA/5Y+No/p/YJzul3OQ1InANuXex
KxBqx9//ybxTBNrSYUo1mHn3fLixJCO0aOqk4tgFlmXmy8yH+ATjKPBn+KW/WIb+i6ZQGqbFkaC4
b2G3mgm8MfsRUyqaVTyH/nhUNiwgzlemoH9MIOC8+COZc9Q6LX0b7DEC1IBQIARPVPZXoZESdFOh
kYqmyOGm3t8HTFf2ZXuM59PfRz7GY0OY6oGxMhEVc658cjqd/ttYcEGCyZD+mZ7a9+6Lag61/FNs
rsG1vaun9MbZlFV7V8NHkrpwXUDv8ghaidJ3zt6e09ck9NSBWRPEgnQ6p27ACboGFHTZfdHVtBKv
zxRHuFxtbHvjefRNQN6AqJR6eHWOZX1sEIWI6AyhuchV3Oymm92GI0dIWYXYWhWTUk57Bpzs7/ij
stfzrA1joxmbttmwPKN7cldO3VEI3PBC/Qcy8xdVRh9Jac2nkNSr9+TK92GvyKlhcfTTtFH282r/
iVdrnakE32Rn+8m5Si5YDwzDvecnz+3qRK55ZYqMc5LOi3RiM73rJsaIMTQfuCGOlRF8mxF84lHH
B1XTF24kI8qfEaZjfGTYRuotegegnApacDXj5NXYByBODTGwiA3Y6q/SZD3om8zf4emjETfBvZ3V
v3LArounivGdgoNm6KO8vaHuIm+nH52H9FDf6tt8Dx/l4/4Yn/DHvzcJaPcsSma+O1OKqRtNU+Qi
8STFl5XogB55zLxJFkqCg8Wi0RdVyy/in4iTh+MXyVJxNe/NteFwFlIljeOmx1G4Qj9P0iFdPjnV
OH4w3oo3sorJ/MhsuCE4auRtad504hiMfZ6uc4ZTjgGnT/rSinTeWmQgUmhXOGwwwFK+g/g4YIQt
gleSdVQeQfbLYMNcgrAL53lnymBkC84Hz4VRp7y17sPM5RlcArYgIAavPrLKBvdhmK+svobmKUWh
WXVEaj1p+91L/7wZTDrt6G2Jil/5qZEbDf7W8ZDALCxllfkzFwjJ/WZmppTH8tfrfn1ksSgUwv4l
9+HczX/Z10cOZYrj32wJPbPljoumWDthN6UPCEVM2COs/uFDwACt0n4LBBM54olAvZZVyuiC+xsW
fwnanUHFKGzAbqzSOPsRClvEmwYPQpJtBBFt8Jz4g8VJbk3pjaXiuzLmtsQaHKcPP9rLFoJmHdam
tlHkrd6BU9Gi6TbeRdoSilA7LP1mV1aXwvhRGeVl3DIK6HiKj54E8tE5NKus/MTlhgLdaOsfo9va
wIIdIIZlYQBZrPLiaDmUWOou66eG8VOBI1IAeZ/20D5Ub9FyWtsy/mv6p1L3fXMwq3donMi05in7
5WVw95k5CbFViPR/OD8kLbxqyGBIeCoY0B27E3MAGnSvOqm9hbfpNcEnIoZZqt3QLXXGj+t+y8pC
g0BDwsRvna77gEJkChNGIm/hbPPCC5DFvH9oJntpeEhQJfhPDPEtbr/k2oSAh9nH7xjAWD+adC+Q
gsD1d5dPd4qgOGtnz2bdWqvG+hdBuEw8PMeZFdfenAByCsqnvnXUhY/HpTM3+nkD+tDCqaQdr2Kg
8rK+lzo+ZoEF8oM/ZTazOjo1UJyZTiDjiqkkYCU3fdVM/fQFlqazU9Hs3NEASjI7WI3ZPGVpEJwi
5+SwnHVgetVCWDtciobUBGhLcM5CIT1ptqdUuYX+b4T+9leVvk24TeXK5PyysW8uzkF0MNm6NJux
gNAiN8aOcAdCSB6Ag766iIn59vb489XDxHL5xsWpQI1FuxyfBmMN38iG+rggBw3zBH4k3Z1D9iOF
PiwmqCnT9EZojKys2uxl5wx14hMZLO2nMg4o+3tpj3wXupu7SNUVpCzjH2GFgbzWO3LAHqzgDGZg
900Qd9L+2FTnqfs2/KtH1/OsF7lFadFjc7oO3YWhnRnnVQHsWOVWSh2ksnPHdVJ4rE4ZApSU2UAe
KI7TQ+suqEmIEuwWZbtxvH/ATWow06W5L0aCjE0EBXAWdZ+nea2UPc/RqAm/2EKXUPUlZq9+BgLy
Ig7DseeyvLTM8+CdffJ4oVV0GZ4EtN4JApMkQqZdVicLy6gG095+6RhbuV/r/m4J0i399NJJ1ne9
tiuIu4+2trbopFlfEFjO3LMFkoQYooXbklwNRF7o6o1dzH5qHuqYJoviiRooveM2mlLs29MBECHa
5C00yWXicOwCmOEQGkxs5Edlsw/jW3y1q0+ZXlHpTBPsUNpdj3SRklLC7fEj0fv2y2KZFxPJnnQC
y11n6T2rT2aNHEf+eAwjWFtsADbXr8B6b5Hhr2NDddgN9dJyzp25y7EyTGbdc6dY9AfAJxNFX+vG
SbM2HgRyCHsx2ZE52MkpTI5MOcxk7/R77BFC7lCJG4s6OCAJkwF1fKnLF0iKnl18RqcOUISu7jpb
wpvU+WpK/Oe1bQLJnGcqB1CWrLveJtPSJiJcXqe4UjnQsAbSNLCH4KqitDLVE47nqTxX3H+1/y23
sDA4crC4P4aMxTBAbg8B+0Pq4WCKybiL76pSH4E5YDwE8r7iLAvnmBFExgtPpL4dYbiUMBpzeZsN
8v9sk7kmuHRyA0lDrkd8vMDq4M2p3AWltoVuwUN1c19wehLMGQU77MDSYAOUSJviQg8qsUOe9rDQ
En0nVXvFOdU+A7+OFGssHNapfYs7C6/ll2/f3PaQJA8DHsrwSeu1q94gl7iTxtx0FKUkTDSor4DP
03eIQEuVuGXJvg1Jqy3XVnd1U8qmHMYkFpjgX0aGKyLOWg3fEjLism3mpUONQQrzdenVKGtBXVW/
o3yj0tWp+g0epE4sXoAhM27yUU7+N3789b/KPhuiieTkEAesgQDGLn8MyDA28zTrFsb/gEMBgkua
ZCWbmN7R9Mi9WPocFdYATwW12l0FC9E53KTnKWj2GHblPR5iFznH4fOZj40CELhGBgmilkJi7xoc
EinStbE+gCTka6TQXQkJlKZZQn6ER7LDrRGDV/i8CHUdZdgfbxJty3J/Rhu3n+A/omIorf3QZ6lM
zt0AiUN4TPENjyeV9bIQ8LllNKXVKdSjXb2CchKmyyBYRcm6jpakgHm/KlrSpv2EPKjp1zL/N/j3
VOLFBt1+6ugV+LYxT54dDrLtmC3RhY1dP7wcKi7uyNLaCCDm0F1buISUDa6HkL99OnaJiDrJR4aF
TjEW9qT+u7IwTFnHxSz7TXW0qZJzMPDR1hMEzLkPOebBbJo3a57nxPSqV9e7V9Jv0hAzsg78JzLC
S2tS2Bv/qlL5uiDC1hhnK2DK7qJSL4FFygH4S9IuXEGpcvqRhdNPPsXvxNWXsCIjxByhahCmPHYz
uvbubAXnsMfCGWN7tQXLsFZqTZtbfkfM/THsEG6m1bTFIhbWIkr1bGviWWn8PHKPNa7saeeNK3eO
65L5SDDzqMp3nrFuClsIqiJGkdSMUYCTMhWIClEhZ6QtFpz/wu0kMmlLAHt895bkjMQQLeIhp8JP
GihrVIhPDeO2DrWFTGfSejh27Mrs16VnCA8xjYCBcU6KHeW+tng/jDU8qXYW3PD09r0fBTIIlXcN
IiK/4hoMGWCyO3DgPzmllGobN4tQ2/bopiVK1pxsRvo09RUPNzXeKrjhDVDrPxKoo/P8bsGVkeyE
3iS39wG9BkxLM5x17W/bEvFJLShICd+2dn/G+qiJHqn7natLrEW6iGu8McpNzPIXN/XUblgTA5Qg
HR8P3us23SPAbKNjRdidq911sjNpeKxFASuJeZhRfD9nDga5UbjutDV0kDjbE42t1HgyYqQ6Iii3
ULagMMGwgoWn3wU0oevAtYx+W7a7YR1Rp1oM03rjjmihjbcSQ1rP+JglhoICoGqfqGWzr7jf2EXK
wN4YqZA0FfVQgZwhiodIg6Dd6Y9p7TM7h8KZbwoZahFNFrVM4K1jrCoT0K8AdihnAcR36DZ4G8P5
rNclOX0UfebvM3rrMEIy09yFRbFIXYyIlbeNbZQ7fV485kP2GHo4SA+UUOGewtGor+Eig3IJkAIi
xKu401XOcWbIR+nLPXTrGCcx9dwce6hBZDEJHhQVIW8zo42SKCtrSlQ00Q1ceKih1rXZ4Yz1A7oF
4d4UOjUobDL9I+c4AQK0drjjIyynT0mXnjFDuE+eInkG0b8eHgQzLs4Fti20ORhvfZjFacim1vXb
Yr49Uk+EIeIImBsj5SAnUPWFtz57ALbFbN7dFYQf4LF/kOK30k0BWDU7FRs7zqQKPCG7E90CUw+p
oHrJdtDUls4/LLZ+Of1i8pAMXEPKB5N8mJWC+PsG6KLypcLlVcDjqh/NHo7cT70l/uoE4NS+jJtA
PoihEXj4Wz7DZaV/uFtX2j9i60FgvuMJ+tcPXTpoNd45yO7IRASArEik/zIOziCiO1NpqgNlYzwL
5Q83MCYENZ3FKCu+0puE+cLE6CbcdO0+JumKtCUasr+/xUUkRU51fB6jl/rW39HLezU0UdB/37Yi
gj6tBz+ETdN4yMf8ph+Jx6hvpkjW7AB3b9LD+CaIoX1rhI+bY3/D5HAlHFW8o71/7s178U/fe/+S
a3RlNdbvlA97na14IIHi6r2G0gw6sQ033ZUloHqM38eDLRQQFMQdQ2nYjDjV0qNCp8TPn7mZTGGB
+TRvGxmVgyVyQ8A8SPQwhi8bbhFREiJKocAGz4LUhiSIH/fl/a06siZMmq4UsvM4PefAzpowSluR
xyqf0Qlvs59GpL4KMTEcvHP+S2PS/DPv/lkA3z/MkbxsWTA+/Wd3GHNSFhEHOQH2YrBoIvtnSO/O
mZ/x31Rg//0i8HJb++rvBIXYJ2Mb/VP32apamQtzH5/dpfCIEoFawtQw34hkwP/RdF9NqWxpGIB/
EVXkcAtNzogYbijRLTmHBn79PMtTU2M5+yhId6/0hTc4KPvnT3dvsNnilvfDuHvoH+kvhXm36xdm
25aKUmF25bmxq3F5obfxT93sn03/0L8N9PuwC3e1Ow9bFOEeDkSNzkkQTieRgTiKVzVJdcwosLpO
qWaum8ewgN9gsSg55bj7AMTMXcoKcp/b1r15esmb9IWZYtB9dn9bsmA6vR27uv6clpQwHp/KyJm3
jDvYfhbaufZDYyP4M+SsvF8Fb5X3gtIpiq+vJIjbe6kUSJeBtwsB+LnraD5fvuWUQHiSd7V0zbkN
eZvygS/L+5aBKAxdL084TTK9qTBB0xMf+g/wK79NJyvDFG9oO9E5MK1BruaTTD/xkv3d44GuR2qN
gSdnOvOOs0GYjyf1qMi/faHpgZjhDGqB0MAw/0rwTDCDMHm0s8XV69+Md3XQ7Xo8mduJGfOQR8BZ
7lkPQU91UuM/noDiMdJHaCvsSbp1hMWLAeQYxXvMPUHU7VylCYEVhr7nJ4UXPbaryupraRkAeEBs
UALnN5oNydniXolnC+H1v9vrjZkhwEM59xEraBJhYHMauIqe002zvrF/RE9d2NcUmadr42Qz1xDG
PHQ5KN3f4RF1twQxUv11b8tXXoXTHEi8S6avE8kPyMgNOKQ87WIa7ieFftyav+XAQXrgdMVKqbN8
e2B5putKZLqHGW7OkJjXIHSXeDeRpnWN6E6hc/lItO8fjn7iAKUfWRF5gOJUBwJNsnyeHWfEmhxv
WdllUAutHGfbWZAhyfSd9ItBPAkg5zJd8NS7CI6MFKaaWZJ8VBW4DR9GGs7Z+ivznT1U+EgYNlJ2
G4YgomsMdFxvEswL57D3RE/ON6voDL+jzaZeUZkX6c/Vt6qhphHP9XkZ77T+fFcRzv5i9Cf6OUza
/W+mf6klh+lujI3PA66aHe46WHCd7LD4GtQ/NqytsgrF1CcmrKTwm9O0CTK1K/rJbezJLD52gzVe
/t6zLn2vButeom/iB5/x9WjqnSQYrM/AcJ43zu760jlPDqQqF4MjrZDEd7E1bwRebrG+L+/EkuWg
OXBGGD80b51bMDhnYsWS/NAsfeP91sKrUU/fjz703NOJopTgqD46iUukD/TLanE3X3Fu4UAD3lX3
3MspDr0JYWqbaFvfd9WgFtGlLYnubmbFcejUcQuZLd7wI3rxx3306CcmSoe5Q2U3SX8/vreU28rS
y3GOzMk3ZmUj2TzWbVcf6snHkdxSSSz9G//yiZvQ4K0XvoNpO+RBj0jDMM0qbNV8EuBc96b1xSDb
uk6Csn2wcu8UqAH9kV3XEyoNrCXrj99lb0UmM4gs/KZb9/e4tfzdV28f2V6avIjlv29nBokOxNbH
7v30nsMvTSOHJz9PXrrohJ8sxp7UaDO4d0JxP2h7/l/XK64ijdUWTZDqMWzln/BMsYey/Op7ffvG
CqqH6VxPk+ejVNPIj4jMAEM6dOvXFqSH5lNLVrf9CqTsHt5qL1/fT9a0oPiZDsXu1J9ADUCG95jb
1tDKSAe1in1ghC8tI32Z89djssEMT1bXRFgL7aBcFwZLAtJbDYJewLS+GV+I6N0GwDHaEZl2/Hon
/5CrnfHlkV2w9PPs6/ce8XIEHz0uvNt0l73FYG9aCdqKv6dxenLsQROexon3Iy3Cy5jKk306/Zv9
VSugevp7+AmQqLHOyfXL6UG68lvP5MQsxpWPd+QYrrgtwfzA9oZQfNPKnKTN8JNHkNfOHK8w3tO/
3pR7By30cwcQC5bHr/bbfFlZjQ3o151iFnTKnqjF4ufUyb13WcUZJgTtogmy/jp1EJWJat1rh87y
S+559K797/7XOgd0JsEi9s4OSy/+4/QNMD3Jfm5/k0M7eTtQ0NOf6WG+W0qR1/CO5zdA9QEYmnQK
jxswZBu96uOXev/9oI5XOaN1S4G6uZfTu2bB7VuAzlOBTYjuLETz3nGwqS46i4DPLvR1bWGQXvOY
84UxHWnxBXtn6p/JcumnOEr8gLOugf//ZHPyI78s/RzfvMDObEsd3Qf513CZzBf69+9Mf/u7/c1S
gtz/+gCwbpz29WTX+XvoS3vIltpH8Msutkq4289moREmQmhA5jr3l3hEP1XEfekjPcT2omX78HPu
bX5OA5k9k5TWdnS1vWhDx1/PTtAhSI3DDBPWWgtrk2TTzLybp0XCJlTNwNs9BKNOkcORfZIYUFJH
8Yn8zGgHoOqDgkThG/BuP8nX7+8BB59zfDB3a4dlcm0sXs+N3GA7Q85us5oWYnygtfQSY+ox09Hx
bfG6x/cvjdOj+SwzfnrwhtTat5AIYDqw7ee2et4brI02pUDYhwYP88CHLr808cLVqbOcIvZGh3m9
AElMn4pKRwELNtD88wSCFL3CoeGPEWYzG5WaXnwzdIOd+HFMuMmRsE5VaOZAjxfGQgtQ/sfQO9U7
4ED+hEb04cVQnmAWnf78pT9hXue+XcX8Kzs8vU9fd+/CD0ewQ/eo2j4gNETzKhcVxlAphfEN5+Ij
83HGI9Fpfks0YUR3rdO9vBmuX071e/3ZVRyli1m+Te6Ty9dhpAoSLdrFmrpBe/0xbecmp8/NMPkW
z66N1Wt2lGkSVOgme/HwSTYhM86Nn6uyr6CexKp2Xb2inPxz7BLkob1TciqnJA1/l2F+bgmOYbFm
lAD1WgIxwNZ2S5SToBChkFim0aMmS6/He4j7nGf+Aij9cXZjOuePhRsyw/NO9GklN9DnuM4c95tX
heT4bfHPe0oDSlEF+bhE7uM608q8xRXfhQAO4a3uvPz/g9xZYBRIxcMSiYOLQFQKN+O/0iMPMWOa
oCBI/62iRdc7fGyPUK9M4C38g7YEUs+sNA4nwaJLKCzxw2i4uek+aKMVR9PRqjvtJZrL6NpONFfd
a6PYO5qnqcF9cIj21WRPNNJJ1J7efqQtlmmuZ7nmsZEeBYEL3IdmYcCwrL7pFpqJn1U3PyLQhUgj
WG8n3ooQ/VAs+X8XIbYgBJinsRtTQW1Nh/ZEMqeTS3MHaW+nTb2TBjk5/9e93PsBIV13RdlQK1on
6z+GiVUP4UEDR/HLthAE5ASifpp4SfQLfcEjSohWHmpERwQjiDPtWS/TlmI5pOduG59SCPEaGJPw
tak8v0/fZPVN7NSlglqCOfhrk1/wL3DtpUtwLT3N4uCvAc4k4ec1WU7HOFiMN+PueQTeDlJCgxh+
AvDuRhvwUT5AFYRCrXJopbSpif5RSPGV/6RpglmbzIMukGV7orCAfDKw8bpf1mBgLMLh06V1u9a3
jvVSn60tTU1nBl7Q49BDeqOmFSA+Yc0JDvje2BS8+8JU+Fp3EHFEsDthxJAFEWWV3olQOmKuRC80
gWOHwb1PEViMfWNrBsLAP4zbz6Z2J2pTUmNoPNMdRkAEDugL2Uqym4hScDpbe7/+XuZV6zn7Kdlg
vFwaWxleQKwkQhaxhBPjM9/GvjZAXDEhNNbwx/KV+ezykSP+GE4pt07X0Sbkg5lPOUYcPYUlM8/K
iZuggAOgb1rerRmU2/eGu5/LGE7JwZicFOzzce8v2M7/+jFte9t9bzMO0ro0XUYl2pepWelNsYSg
fvfxtR5lf48irmlQ8DiMfRO0c8ziOWUivIuvr6PCTAcu+SrVxiDT7Uc0VmmBfyJrfK+k9Z5lovfy
+h8MeMh+zQoWAL/HnrmiHC9PHi3pMHZV0TpnEcTciQRcJj2XmjrvcFvZS2lrWe8zFcPUGE39MKAt
EJjUUiXTJcBnMK4HfjfJEos60F3ss0wKeIw/764VPvgVK6DydFb/6erQ5WFFXAqJIwGKB7tngTEB
yQujvF3Prp7tPlqUqlMKgS3n06OoxBQ9HzUZqPBKYEWR6+byhd5cKZx+hxrkzswC+F69nzUTM43L
S4Y0o8qsr3Kub2aScQsysNIcMzyEbP6ENvmueugk+kSoTTnXjgHSy7YeOGy4y9G2tzj0k4Vo3Sv1
s0FDfqx0d7/WL97CmTaO0q2wZHuLsTiXfNwtTFyhVOk76xx2pEyHiRDT0HH5zm+DJIc81d16Qi0f
RmLO7Z06wD+LktwLV25DvIwJIh75baBAfQuYLyR5hPlTh5eLILtUO3+uWyBcxXu0iuuA8TTRPrmZ
NAqgO7pastn18Fy/tQHNfB0/KVwACmNvq0ec6wp9+vNtf/QqXcAvRSiet4x4EIE6dueEKBVFuqlG
anz6wbhEavhn30g1lG1UwMj4qilIXzyedS//qLrLS/NISxrReCuCzSaqrjZEsfit9pYjqScB66FJ
X21btb2tlc8Mwba3+yli9wZc37JXxPZthEfifRoq85G9kcIJpadcFZDMhI1HENr6TuVMX+yX72a7
cYuiozx9WByuw6B9ZVt6LKUXXr0dLxGLiRFxk8b6SMsG7NBB+VN1sV6SaIHT/Rch5+jNLQY+4NLc
NpaN0HMCqu3j7EeL/vJYXgZT4TMJiVoK1uzHQgQpY5PttZZSsvL499SqDT6k2y5eZajHCLeXlWxr
MU6qDQcT9V3TXKHW03uOMWQLtWlLyg7ih3L/d7tKuX8uBx3pclgM2ep8UWNxR5eKvWOPLOG8Z+Pc
BtUs85fYYEemhfDPck5Yp5I72EqrQgJs3rGq6hRbxkWZkuBxNhQ9bzSJy/RtivyPO/ZbtWto01WH
HQ4pWyvzez6KW0oLyrCw173SONHOszlsC5W18YuUQdxJJ0XP6XSMUv1nf9XxQ78VpffN6nzXuTqI
24cuHR3eW7yeBsu+cOOofeVczw3SvaeC5wcVwkV3Osr2vAR97C+eCf0cZ3Wxl2g7VzKDk+ZWtpZo
gDJ0U4N5f9k/ivKv0ZpGQ7+Uq0x7u3TtiJEzeg7UxxU7gSeBJMLRu+mIBxPtYnepRPXisMqplngY
VqZ0lBs7FZch8dtTk5rgm16XaYM4EAaIuk5dTjdN1feHVoX6DmcwtcgKDddHmwx7nwKm62ilG+ml
EkT1oRvbK/b2FLNOsS2pSlpKg+V4qCbGJXdTGOcG4MPtRHsdnhqVLa+eY2DLKwoI5x7RE+MWtzSH
xFYHqffL6ajIF9iBMsiPxEhCoPZd3O0yoD4E28oh0960UPZoU14iehN4hVIZw7Kq7clyyuoDOhBF
IhMkVF/0m8IIZSyM9L36UA9Z/vrx7t0hxkzAWtKDThABe/anr4ifAshFd9NdKVu5awOVxHHunNvH
EBmK7+D09zUvMqCpgfbbuVBLj8R4xm5XubZJYj31w1XvnmFq+HoioVcWHZ95VBksdZPL5nUTPV/E
QvZ7wXQI6kqrKKhnO39jkmGGF1R92d+zy8HSc9Pzfrik6NxCcLsP0iZcePZbT1/2V+yVOLkQL2MN
3A2923uP01nr3MRKPE6jrKgYEa1JfNeDO9EL5Xk48KP8aOOqHvHPrfQj2TxDVAY8wHlfPRSDdk4x
Wp8ZebNDWpvH09QjChrzm1LAyDQ1T5Opj+2xV8wOrxttk9fToVFKjFP5fmnVv1DdtjUyZju0j5u3
Q250PWG/5ZKVEuDXKZQvjxN0nqCr8XwQQAbx02NZbItkGd+B9stQABo1GxFTLIFzaEuVnBGy9N/F
KaJIhmCHqGkpn58Nxn9Z0M9tRPiKHWXa6cR/8FzVT1puWo9Lp3TsTklDQVo/e7nYVEhztcY7ItCR
k+mckTe2raf+BJ8DLjZMR5r5L2Gxo+L2cxjAsOp9jICOFrHdWMtwWJjl2lgEKvuZ0EYJiJOyoOQb
pqZECePz9uO0iW8wGEGYYsX1RGEfDQw4ltPXqfonkkg85fGaa+f/RAvOXZXs/CGIhYhpnnFN/4Yk
gbAomXWyho8CZnYKsbYCCfOFKoVyvyd1KuRZV/NxY7lsPQ8NSg+kDZaZGqByOPNMt33zVKrdk7N7
rk6ZIF60Cuvx4dkB/BbhkDd4FI7WTgto4RE3r7aVI7Hx6UeSSsVmstkOS8sanDi0jxMCowfWQUOD
jsCuD0dO8Qj35vKM1jSdY/pzlaMNC5QUjpZeCgkZEgpgtSDUGGU/y1I0V/zA5KHeof5ERAaY469J
dra3wUI6erUQlcGTivlogPDd/BEcHzM/j/8lbE2fWh5f56Fzq83LoZrs7oeEO86vj3+P19T42Lr1
r7yaNO/0tTBXRg6b2qUD8d2aDhI9J1tv/nprLz8zbUu0waW1SneqPJasV9bV/iYC5a1asuVtoztv
dG8RKwDmDWKJj0xjX3k2xoHJQD2sDFBemZVqiXeSAnU2PZVsNajvPyOHxgsI2gvRMX9HlYyNgeBZ
ok2NDrTzz/tZAxgMNoC4Q2awG+Qa809PIBMwqfHrfshe0FNOF6unQ7R60YxbfO8+HHYWhfPfgYk6
o8+ooknV9S+mKv4+wsx9fBYBaMIExpotqHsUm5lrPYmDcWGxjgYeyTvEZ0sqqNwy/kwtVbfuhcZi
U4NDIBYJzZfeVsUit0wHbiZo1q31X6vWloC2IEJuUJhnyUG8ADpACM5diteGMWKHR9PDD5/p0Cw4
/jqjVKFWYzWgEBUKkdeTUIhRjZei/FfZmjiivE6NLP7lmkavKPFWat9eSu3k67pxI7eV6RQn9xdi
b7VlWxxlWS7bmhTt63DfQr/4pxO1C1AZU+bxKpmVIyA13H+sJIR2/zQR9Wa5MZj1Hm0MFzzzFhF/
IYngRd/rNRPpVtXT/zIqzvoj8yo8qATg9hL3drXkU1MpLxGIlSdVHSMzr6rq2FKmuX3DXUJoNOCo
atNu4WXVZG8qlWXjt+FceuGhkasv+D4m5DbKvbkV+t1RPLqGik7cb+ix2zJ6k4aqAVtMGze80QOa
1816vOQouxxV8R+b/mN1qM8t20OpkykgkOWun3FyWz89c2DHy9a66KJXp+ryceiez3EjtxEa7e+d
e37xsS0Nttuf9EqKl5u3E4DKi9KmWpymfx8c3JzjOlErJOpCeT6tbJE8M9EGlhRHOyE0Cqec0on+
x0h4kBjfvVLdw4n9IXpyZCuOAS0oR02f5Qe8XfkKMmbL8zoqzkC9P5kfnfrH3zm7fBM65H5ULJVs
1m/+/4E+8Ax/5E53Qoqffz19byhxOuOnX3l6jIsSCmF5/qYQlSQYot91v8qxST0UKH6u9X2srdYW
A+BY37ws+vt/mpJ9K7ZlRTbXjEJ2jGxMi9q2lRoz2NKfSLdkO+27ctObMGM9uyumqQityg0n5xPl
4QN3+Dpb/Jv2zm/xm+pQwSHwVhis+3yGXi+vi+Hm9QikKFXUtPoHgVKijZz4ESLQbBjuvbXo5AjN
r6n88c2f86vCT3gKWmYfemHiNpVYkpwb57sK0qGqcnTiFbKqbonekU9YVdcCkWu1yBuInaLLYmjn
xSpOGWR73rqV9Wz7hu25uVUVxcLQwCFBcSUrc+nL3zjcPjTbaDh/+8jpV+YHjkN7bP+mRsb4wC0/
Y7t0KAq4H4zBOY0m54JV0H+0N//coTFWq1qAt12r80PVSM9dKIvKXPhKJnXvCEDRT6wWj+35qb3M
ta6F2j2uJw/1JIydxsS16vWrQvVBmPAYpc+DdRIWNL/E3NGooiaxv8WNbJ4tXXJTmS5IBd5pQiYg
qVr3O55Lvg48NM++ry9fuSTK8vHnfgcYCR6Zy27m1krkf47ZcUnz/OgxxyWnGtjH5rhv3BVtUga1
dDr1s/taIlvobJd8i7Lz6mU/geKfb2c7Q8UwsrivXR6jy7KfyrwmZCz3uZTf0nyJZdYCk/rq9P7U
S4IHLiR5S1zsoftfCo0Pmq+eU/b6szl+3q8SvG31rqqaHpd0vy/jpRb1aa5XeQQIvGTLZx11YoP7
4kWEYDuKFdVKHwvytjkl8UtC43P1UCXzyjPi//F3XXon3fWA/H08sTkXnYdReiTjWgE9o3BqXZ4I
LrdQcCo2c1Sg4vuqniiu65tnb7Og7KmMes0wwkQJXD4etUPQrVslGnn92Th1QIY9th+XRCs283PZ
yWHskLb9Pc8vpXP7kX274VHEk+K8sU63MStuJ0IREGpkk0J0RNmO2hBCmf2fpAJ/KJvudD6vwkdV
pmqqq/PbeoVTu7Zd3Hm+bHKC9S3xwXaRUElcsjTmnyWE4NJn4fmSU/nbWyYl0zYLpEDiowwHdUkO
tkhDitRaVAvGpIyO2yus6d4q288tx/G9Fd+H251JzhQhtRke172dwivtotu/XDbLOoO07f0asYW7
kCTK7DkFkbtKvc1J/+UPy3bxzrpFnDOHwvB/u1u+tgYqvCtql9jxHovPz3sC8MgazOWOtfN12TwX
tj8pAvvJ1XKWuGxeb5lUPfE4gj+pBOZ2Tx715/FqjwBcaB2Sa05eicYtR4DFsK5S2/YTqGg+JUd7
vXROq2s3u0zUrsngU39TS5Rf8hS/b6tTcB/8usP5Socs39o/mEFTtprjSCW32WZhj/dV/JfafOW3
Pn/zqB6IZEwhw47HEIFOqRgQkjqsCgMaGISDP0s821clsOUSzuhtJZDWmr2XXpe5XLV0v9edDZP5
JVE/TE+NdOV63/S2ieCofuUDHtfye+whqs04G0X25IUkRMf00dsU57XshRzmjlwDP4v4rJSSYg5x
u2cr+xIr8/xWPTGJErJsXe77bnqRrN6fpcr9WM+gBO73sGKrZf0sVXqc1r3liszRoZ0uFT72UNyX
7aI9z5ca8+WjHieKTWj+xmMjnoAmTdUOSdV54p7Pw+GtSAAlR4FXOElxTR0HgSUdbyup1LR6LEnt
H6/TPfBHmvAcQk6TiFSDPsy8zJU+IiTVgTlUw9bQccLjgTAEI0yuEss5caEMXtlplAd8yq2pCjU7
Vg4vz/b5dRVNm8+3HJYr1o6ShfRGQaPzFyqlQFTO3TOjR78Z6JFzjgm1sANVKLFC3+HZvVYJ+Pd4
A0x0tgSYhqS/qO1fQ+wKkQP4ppJFNV/pfdm7kyXP8TQykDJgHj6T+Sj3zVFW8KZpRGX8wkNrqnVU
PfxZHdHl7wTv+Mjygj6gwSTkqmcaKv5lOL2K2DMEudc6bqYAKVxwStyj9FZeRYJiN7muqvR0VdX2
w0f3/kI5T/MX+TWfBSEHR0rxmqk85UbcqNjQtJctcKe3fZeF079FZMH37QkffxicZ1sBSRDe5kLa
2Mf2WIu9mhVH3zva78pE2v9Yh2U0vn/Lz31F4bqRa3NV8pmL/ioSzJj4PTy/yhqGa/sv0aNFWVPE
ihaHCLzp3s6IUsr2xwBZoqH0D3CpuoqwI6MdvNG0RcxLkcvHQt9oWnjmSpOee4nJ6fHftb5QpLpS
279M6xiWd12P0PEur9uUTGsoqwqv2txalneS0rWAppPlCU9NJRmzKsTLua5DXSE6DCQcsJoVtlHA
La9YL8qMdVL5zSP3A2KGkpRiyxKKyMuvCQg67YkWyEsOL9Q+tTqPo+QkftL3hMhTKYVYzLzrl5T6
UAGuWYqp0vqea4RcBksWwKhF1y7XCAVMEhFyy8bhZTrx8KAlpp3AN0t/lAKs8PBmR69Q2amQ4WzS
9YkOM4pKlV0j3aRqV6ECWy30pmA1oiWP+6Imc6sxpBXrA5d5Ejy6Vv3zv10/5FRxF9DrWOGIHZd3
b5nRoQ00ZnTWFdskw+TwASsKQ9RsPRlTI7gaUg+N7i8idoq2oNNtBXzPat+dxuXlPwuW2JCdiQ5C
846ipNdPaLSlLqhVL0kLpeLzpCAZC8TNSIlYqhkmL36KxOAINrevrIdLAjgVQ1sBbv3yzJui27/v
01b2a972CC8/j951lK0qM1dKPaknv93kx2a2pyBYxp4Gach1YOaUP1uyxxb402v8evAIFJdewtTE
HITTozNg2Pv7rsQZtZR61xt51zo4pU/XrvV0HKMmcZR5u7etPOX+QL22RjjHCYYq59cgoplpPNnu
0ppp4LSSXg5LpsTF4Phq4VlWpG3C7PKZH5CGjWuXvgorR/ltrG5+H7tJOB87idtNaGeUapmGKeZa
M6h9HuulnxpnzBlTJPwB3XeT8CBc1LYrX/qgoEhqf3uCJsCA2ejgNDg1UVT7elV2Bjnnk2dx2Cow
chR2/EIpfdkKdzD/5KfgD6wbp/H9h/TwqlhubvpCtsq0uewuq7n3ZBG0QnfhO/sbOgzP2m6crIDh
jko14rlzHEyz3cDsh2Fi5WZhPzr+Ax98+xuAshTc3CHdWhM2XSpQY7VwwTaW8hIsdq28Mx2kAu7t
+hoWjqBOncAuE96m9ImwH3CJC7l/wCaV3skcdzaRru/7o8J6r3cO0AZknYr8QO9S0ZHezpB1nB77
SCXqJzcQclaL1F7s4LcakaNUfznL9+gOtnjvdM+FSI1g6ES5RwwcDcO8ESspuM3InNdTKA6n3VAw
YDiy7N2cP4X+JbrUqO5F1EkrspT+3qENxFDoX6thZ2ea4NIsm5KmUfleA/MI5c5iF6HK8RIE069V
IAizgf+sc829aVFYKcwrbXP7L7U1goXI1AEp6Mb6ziOXAHSgLudzjhP2F5Xct/YiaYKjft5RMeU4
iuv6iLIN8PgL3BeAdq6zbU0ntmsfeQ1/4G5+HV6OpuIjdJjDfrT1/QrdxRAjgbxuWlrFHvVjwlzD
mboazEdgUoNE+dgKGxSFnbA0GoZy+IdWtB6HrpOzoT07rvJJ6cWG8DQOUyvs4c6VyCFgx1i8Z94M
5ivwjUeZryd/b55yvhWHmkahn/4sVijRVXIwU8Wu5vmv9IMdR/FzOym8bN7z1eSnp23cqpk+QM2P
CjAsZ767jTuPMOoxj6IaVLj/5UepAUMknb7+yWdBllvdcK6jbaNQy07UuuI6V3IL+zQQCP/qnShZ
newT2Wowv6FqO1bPCUMOJVc034rcusJ3WgsshP5pxYMqorAF6wOtp3tN6UTAI7MYrr/OJPTQLT5p
Dp6ipH007kHxtvRNCu9CiX5GcgwjeqyCnLJFMV2UkDwMJB7rxc4HBGH4LibE4iesuSl4TjgHPTg9
rs5ucB6RyXcoL74dPPChzj4juaopVL2EjYcFZDdAhQe3t1Tj+BpYT91iB7NeTAXO9aiJwP0BGNoA
t5maUcffU5QJNXLrahImcb5uvquYAQ49Ocnm+QxUS/3zr+F6v0KcTxKmZpjx99rZ/Ior4c6KQ9CV
0EosDp/fmtMaoU3wAASoWrGlynatqrP9YdoK3wGUFxYx0l3tEoH2esSaS9qaQFTIOh85ay0M3/4L
3UIl7zRYNjaDwvvTckmo+6YrmsUj/o3Voqmk4eDHYABfGvGPgqVyhrMkshCgclAMXDSUM/6aUk4j
R5F4JiXoLUMXLJ1LqiUdCIEAW/LnPKXi73UiG9sMFuPgnrTr6Nfk2bbp5zA85uwSQE3aZMvexSnH
/xBQTjVL5NYOWDp11nNdDy/VYfdQ11HniYxV3hJ+aJzWc/zF7XAKDh3M+dAOhtUYpcb082tX2/by
k4AZfRbHy8v28/lGYNcclvygeUepNnX5o50XlWp2/7kJ0dbt9NdarJyFwosntAKfYJFcf8DzzRAR
nrUIW52bXV9PfdGQg6G9iq46kBlyU/6TAFr/ObNptcMezCAgmLCinTsTZj4oRKHcCF5DdBX/e3S1
tkOptj2NwvrmSjxUYnoNVUZ/Q9M9yjnPsEX66uRh0xf7aGg7N9K/zjuCCFfwdJI/m0gk8XQy8DAS
8HEWyIhL3ed0gPbfXVcCwB8cZOh53mdoJ/UZ2RwB1Y16r6AmraPYfHwt3DYGVw8lRBkwYSqsaApM
/+YszAa8zDCuXjq0jkO+EFfvjkQvV2boLOQYYXkFYLsDz8Xd1YJtqeeyJMhVkRemakUaM8DVLGjT
YHitJiuLW11vfktJqSryt5uEGwwJRihkZb8uTeLKmZoWa8re9c+G274FoH5z293q4G918mF21e9a
i37KTcYkfruXZFmL26lo9QZBINj+k7CroSp6b0PC8EWpMsZ8/DvWn23cATIQ97Zfxv9SjVW/NIM/
UNb/d6g91za9c31bzbUN+4EE/3FTj0eAHMZCeFaiTr/vKV4DMJoCDu/PvesKWdMa84a2mBCfxhjC
lzjdKa1059D2QvHRurXtZgRDR636fdfF63e2BPH6JzzdQLSzURD36+6hDKqC2gE9ADjgdfXm3892
UeOweW8vobhb664sEAkFNyKn1CWaf5Nh38NdF3qJXjYwU57TiueCHnH0r3wxOh5r6rK5c4LHzoNi
Rv7EDe6UGSXIvs7T7aJdppCsZaTjVwEe9i75n0cXoaaoUcE7RKFvVGiTw8yHwvO6nQsQxeknO7zj
IwLsCV1WonHqo5cKAdn514r8js2rGCCqc/LaIpAH9AWgULBO3x36RR3wdJTKVAjwsWw5lcr0CW5y
uUXlIf861FO72lzb1x4Nc5EiwBgUiQEBYjtp7/Yi0tFUIXqywh38g0doFgSVE8TyReUm/nhU2blk
szX09ZP8MhXxjUnGMDGheJ86RlgMvPyK2O/ZSDG6mGsdASRlO6yHLthJ0bYQCXXmTwzF+u6iDADJ
ZSp7KyRkxLKIE7TTxQFH+gd66LSV+zjVQI4nyaFSJYfGQvnAO1HFbldTKIZ/p9v0E4x6dAxQEfjS
6ATqr/pE1wMBC2iXfUSK1MkSlb06SoL2SPEz9Z3gl1doeFp40Yn8TJNDGzGjJi8tjt2Mnm60UQmh
wWTrBpIlCAbOCNZ7iorDAB3eVq7JRu4Kh2IJB4CvJcqdSSlVY5cQLBB/rJpFc0zSLZo61B/pJnp2
adFjwyjbzjN39FQBqYQDxcrdH9Z819S8VcBGaCyp7H1Bh5NU0s1ZSEklc49ABdCMuX0vOplxsG5y
h8oEy6AxPJ9W0SMefHECYEjdvRzb321vSvYpno/95HWQZ0UaCuqMtrMScm2HnRX2pSas+u4vcWH0
7vRDDbPijx0PlWIoIFY5tj5X1YegZxcKyI9HlD5VHJPFG0GxgEk9Cki/pkM4l33vNOa0NAlDrEl0
rp2mfbMoK5kjbv43T3wWgGaBayIprc/8W/wyna0+F3AI+A0XOruSI62DqmHb7yN9huSngji5i8zy
1Tx5PNhCRKr/YMcKzojtqR+dbwoLx2WTAieqiMaByjeo5z1V22Yap1Vk3qiQE6/O7ygEBFNO0pb7
2XqGZhOvhuaG28nf1YEGojkPTxk8l9NxCdgHt6zTADN9gaQZio5zOljJj3ePK85HOiPUW39U3/3V
6bV2lZ4Bd9BPzzST2+Z524SOW2brvHKnhdphOXBpOu8XUQUkLdgdcvR4EQdwicdulWp6hUAF2ffG
MTSCwjI9lmf6kaT5wzPEH+LJa4kV0+6tTBpE224qPyk0d/yDNlgIO4jDBC61YrK2rxZw04xTfl5O
qyhev3BB+oR8vr0ra0OBs1yEuQ8QYkAhynVZqFGfH9ElbpktyU9F7c28mjg2xI7snebrBht51rJX
zjB79e5oemynjk7zmqTDnpGD9JSCL4G+/ODQ4Ror+y8xLg0yX6yUTH9uuhruegLMTU/5RuoeXEJh
IZc9sdCKrpxwTFMQJv5hMF9E6hdrQZ8T4eoUTBoz74pcOvnpXG1zqVqPxbpPgbX2u5MggWg0PF3G
yhEci+AlCyCbjLZWDfBR16F1Cl4p3cxeOmtg1Gmplyk0IK/1RMM+QFGyEBVRc/JR7EkJfuA3ik2/
LRUaoKkKC5Id7cfkvIZSyuIlyFppo2Z14z14JmylW5iOVmROJLLhjkBYpaLYljlGlFwPbMbPrVyx
79+22f10sD3Vch6EZvKGNqrUNPKuZKv0AkXl9l0AngAQLSgt4Bz4NlEsqpRT+TgD6dHmQz3yMAZo
9QK9Qmmgfekz9VL4sWEu6ola+nNijKEnICkfvyV/xsV4GnawBzOtikiTOrmb9rl+7oVmo+KhVWzD
dxXbLzG2w2EhscobmxCrTRnwsOwhhe+1SBRAXZK1bYCyetKht/z7DN2+wyWypdhYbMWm+j4mfNUo
nmpAssd8OzOv3lVz0DxlxGDNC/xrRW+Ug+g801DjH+0YWDGMdr2nIIXvEHEaFkkHgg/bNb9BTV3L
ZYANCMIhnBsaHSnDleeHtngA2UFUngMlASgqQFc1mj1gSNvvw5j4RfBHVQKVmLt3jzIcQvpJOvI3
EMr3wreb13Ewq6ZZPA5PRS6f0/t9aMm5vMg9eYRPca9zCSsvw0StIp828qU+ClhpTuU32sZcqAJl
r/i5u9QtavNhmg+sAKeGzc2BfQ+AX2BKqZtUDzoADjlH+mVZTWxraNk8l9ytIXBQukxXcuLFtG7y
MpPjyxzhYKxp18O2zac6t0NjTEVdb38RpaWqStKnaF9on3LVg0zEYzJjlIYRrpu+uUhkEcvU/Df5
b8qwmUpA1DzsEZH17eVh1WwiWqlGMVmIrNw1kR7xuHQmXec1tlsqvWIDTYfXVm7MzHtQ6ByCvaR5
bGKAP7tCp6wRhGhVcoUtvDOYsod/EBGhtSaqvSmBMTV7SCMiKDb5/uYnrSoDOZgUL1VSEAGiYIQf
r4GynqcDvqH0/khhkfeI7hE431wal21tyUPN92f19heK2GCpz4F37271p1pizuDUC/N6ViFceAQ8
50KNsTPd4gVDd1lxGJ3pvQpW7dbtMmo0tqgAmRBT7KrLRNWD9hx317pQInOuihAww7aOzRqQnd9j
e1hVnwbPuB5+GHq+rFvypSAFDZ1AonBT1UyjDS9IP3Brs4U8g2be3ySUtJuaYUMxedU8N8TrScmJ
/kIBX1Rj7p5B1AuEo6uZH/QPRQanN1OjU+Ah6NbuF7VEBv+wkd1X4diBFRwIYpb1ZDs5TxY/FjFk
Mxcw8pRsg8ieg0rrS2hZIpJDNp1Y74zVIeIvI2VIUFRMOfGKQxLmjqy4Fo/ARUBkBzrrfJbKcleo
F2Ia9i/BVsomR/jYktjw5wnxgpUXwsIDBYH6DqjxUUtJqC71fapu/38OzsluPO8K3tIPALaKzcvp
KF70YGxC/yPpvpoTSYIgAP8iIvDmFcbgEcjrhZDFe8+vv6/3YnV7uysJMTPd1VVZmVlupZW2/zny
30ScoUDuHgNVOfRbMAKFuX8EAW2O+yQcpfdcmIDqQBkDsG/9q/MFNmfM5SkMRpR0y2dQ7/kgcRov
M1i1IKqB+w9MsI1cdAi/zst1irOM7V7+qzLN4BqX2rC1IDK7vs27uVbpQaqzfJ4FaDxwAzZEHXK3
wr9J4Wo8KhWQWZgEnkcq+baIXtyGmUmL47brdfV2sKVWLSaerJtk0x2751aYgFX7Lgj0ulp4I6KI
TWvOFSroKpJNu6u2pcHexirUzBgzWCipSUB5BXE4sbJdjnkdbs6T920D6Y57znaWsVv7ooY65QPL
pgaC8hR72Z0mqQv0u7oWb0nA5eGg/+VWfUrxnPuWgTvi8scwMDtWLA6rRFf4qOovq1eI8HxL5Vtk
swDKcu6xuiGeV9PzoS39PC8SYXF+auilqznKZqAzRZHDmFhZDsIQzHLoo+0lepy/pWvVZ1tSUiNR
oEaoSe1UKg2Dmcfj2D0BkW09wml0kUYo+YFdTNjAdYV0VUwv0+QIG5UizhvDxRfexaqY3HctcVua
KRe2ki1a31jb9sreUjZ1NnoMnpA/CNt2mux8motEhXXOqRWqGVKMG54xMYeUxg3x8TJ9L3/yIlM1
e8+4FM9nprBljPdqz0NqXTqS89JD6cdmtIOUNTY5SYkEzaOafTqvw/O8NaK9Q9uzhpsE07W6sKTc
kbQaCeM0nkrs6vnwk4NOxv4jKDQgFcg9fa+9ZQb5Yf5j/y2QodiYOiK8iyQO/v33dUBy9XB43fYy
T0HJXHoK6WXIH6yenqNf8JLdgHdQ2aUb6hTyAZXL7tOuEOTsMdPl3ZxwZx43pEgsbzLvRCWlh8L7
DQH9a/2tcS99G7uJOQMYQ1FacfTeu+t3vhnajV8GDx2wtB4LXxeWBut3k3ZG+fbkpfpMVOiIMFOe
AY0d50pHksSxzMgskr/z0wbKZuSBVuw4yWQaM/HM2nt36WrdcD4Io9dgF3uv1sFlkNTjD+cRnz84
Fni0suwYaZ/zyhmKxouPHXeA6lP+Jy/ygaH+jT5inZwZB/xhhVU461yfsr/MQR4MtYQHmUI2/0YT
qwYnsmR1bfLNvOM6a6NN6yiPftc+0fXQtZkaC4BIYPrPOjJ506bpCStuMMRQfmUje9ci/+0D3IZ5
ZvTR1dZiGRfNhixCX6Ejxd/rU8HmVCDLc0ZFjbmfi87lOQAtxnIRMTnchEj3WNx4K39YjUKbWJld
x3SxbtD+R6AMjsW91bPLQr4ArzME5gmTlM7j1mrzei7O1R/nwXxuUQtS4/uHYV4HfPRVqfBUzhb6
29pwNZmpcKtpofRRyokiPL3nhfYd87SwtZh3r5kbQX51lu4Kjzu5XHnyVymlywwHFWY4y01UvlXM
1DJc+nL+2Z0cm3v8qerz5VTq5CUz1dU8rb2eyrVW5uJhVuasPwtp6GnlYLFIgV1u1+ZPZ1/86en0
KaRhDZtc/bamLy+2iXfdAimg6kLb/59tqvhAgS1skKPJ2zlCymrcHsD2M+SVcOXAp5nw/I1OQ9r8
HqwRPtfvnF14ATJGWNz43LjpZk8Zr+mD7cuqWRiHaZUeTEEeuicGrDvNQUBWQEbHN65oC3v3wwMg
cj3YPpqnGPRLX6yZr0yuwnrRDUaHDePnfgFFkMzDx2Z45qO5ZXIRLC6m39XfIKomwnsQpS0XdI0Q
fF8cS+snQXb7NOkETo/k6RDAZSrvP8YghFfEtDp5D9mXHJTw/ASTvXzUJMuLj3ExUBxxRU8jh+n6
Pegz5PSCfDU6jZiifSPb1L60+FAair9ouaxqq4JmMFfNzqMjXcxXrV9hrXpoTJ5nz2sQ2ypYptYY
ZZ+bvL/756Z/WaXVh2tzl9Icxav+vjseFtAVdp+Zb4fNwnD5jcHp51YhINED/XoG84MVki9TDr3F
3TD/exzcW6H5e3vhFTBrZPAeDi+iZO07VCxv24Ct4oMeUX8PH0EcJLds4iozTAngIfhy93vteOkF
onxv/DMF2GWVwY1Mllmc+E3iGTEtzzHxu0dnDOdqaPJiMx1/nICwe9DbAiR41YNtGSYoGDr27Df/
csinUwLJZZdCcvlzNZmsC0DNfaG2a5qvg9NPTbkY9LSyEP3szSlCpfYxVUBXAyVVp3/3G66coQzn
plM0PoZxsuUi2Foa0rhvg33xjAaBgzGSA+7DMfJRKJhUyIKR7WCDybsRiiY+sF2tbpHf44zhRToW
1dCxc4Kz9ZgfgrMyUY+/zcJYV8WkpWs1cRc/SAQQd4ya9yVajJRiLfHyXGVYxVs8kuRvua1JDnSE
/AFcLh3PtMdQyVLMDd+BrFjgab5Yx4J2IfilyIAlR1IWwNHiE7/l89469MiNvkCvSLHIlq/TASrB
5h95c45EnXsK3YXFaPdZTUN+8yLx7Bwfa6+r4QUn/lEP8jWPXr6f3RKbJlOp8hxZsgy+LHPFNFPE
T5gftxs63nJnXKjtHoq56vp5vVx9HnJVI6v31Nj3Qw785lXm4kALvNdcUTdlycvzLzcCzpdACLG+
dHWUj/39w0UrZdW+9AT8/YAsrLUaHVvzB5Iqvzb07YsRcRdSCaUVg4zgeJEZBGr4or/pc7l+ygz2
rTUDjkmfLzSY/y8b5tyT/i3+5l2mEP/o0eOeXGD2snjJt2uDzYtcova9e7FjgoPJ5pOo6S38vJWf
FbRR25bZ6EwTViO90wG9rhZwcVgY1JpZNiC39n2Qae6TVaf6bDbO/m3eKj0a1jc8J7rEcMwS5ViG
T8jsNZNknqbpqYk1o012auw65XjzWvvZNQGd8+4xWr3UtOfHwxAgF7qbX0eCQsQuuqtyG0emPeMi
yoGIAQSL5ssIxOcXJmBz/8DYo5/rkl6ybw6WCdX2lgT9IngHk4hLSo3ZYQuED7MdrNo8fJqH3uk3
x478/jrhtlbf9M6vx9fZhzOL/dH2kSCge+kVn+9P9qai/9Cf/5xeJqONylPtPTayXT4V2nz3t8J3
gdJr/bRiqMMxZqSOXfVBlgF1PVDaOiNl2ceo/FHsLd+239kPeCnebOFp/Kk4L9D1X9runvwraI5e
7+88APCopoRmMKMOwvjj9FGA0Uzhu/Z4HlRQxE0AmNU9OK1WyFA5SOJCNb5Tt8ujQm2x+hT7wvqh
Q3oLvu2HfoBzkuXj5mPzLB7UOmSOQ4wJhzTqEILH7yEEstsO80M77unaCif7JxC5/OI+OLT+gFSq
RsCbn+4n1QyE/5w+2N3ll8xd/92RX0AKOqyuceYuvkoyNvt+aTppFKg5l2MCFcjeypSxTF69mjEi
g3fRj7znXr8+6m5/FH9LTS1sneGg5NvyPZk+ZMOpumBUpKvirH5zMEkU/TH/590ofOUkyvz901ht
LDUudKeMJViDYRGuRt6dYKoXVpIdWuTryGeDB3oueBPJmvaz6GZStMvkLuqvesdDIzHN1HHWyq32
7+sf3+tj+aNmkWRJpHwhSg+3xHdZz11nilPT40ShrE24aBDYKGqrJrp80YPWCHjO4YB5ojHQqHlm
aP2cm9TLP5f3tT/Ofh1xldG4VVC1vedhyu8hjD+jQ+UQUmrkClmrT7i61Ylk/0Ly8BNmQRQ/r09u
1HO2V/kK1vCTj8Krw7jYtiT7uBwvIoxOADBCRmsnrWKC5WA2q2VvEkFWewCd6AyxmmlQXTafc5Fr
Xvq4VF8ume/NNd1v2pkaWCIoZifz3q7SP117tfHTEReyVCAadq7vDJv1mE0xoJhQipzj2byzXvaK
17YLuO5fl+XeZjM6r4an23CLxHYZXWY9fo0Zhv3n1LjxXSE1O8bwVIjA9hQXmXXDrWeRk85so/8B
HDppwxNC6rJggpgsTtEpM1pxY8/PH8rb5+x13siU9+ApJcYMSW7+fr93i7ip2ZvikP0XLenhcbH4
OWZ/zuve/PaX3X+ujsmq9J6XeFwnnemJG2VU3HVoijKl3ub8Pr/f6pszQ6V5SJr6M2N3PAMausXt
qbgdXUr9nHtgIFK+2L9snzfX9nTZYyhfmSZmj2Vpa4MXvtyljBS4aTuuC6YImcx4TvbF1n4cmb+z
OvfOJw8kuVyTnPEirBRz79VD+5gzGKU5qzwXTzGHNs3F8w6CLGXt546P+emkXqq0zyaYlLrZ2fCq
/tqVXxfGG/KS3jQKJHkH38Zmdg0IXxhFMREiNvNSnGXytzP/rPyR52t8yZkZW3pFX7OAD3mQ3ORn
WSG8qiDOz3EBj7+XbZHRMTdAmogKQ7T84W16hzRQK2awz/LB4Hb+fM9CYWGDufZRCF4AM1bvlevg
dqoZrq6Uo2ygjOCtWSx/3Rh8X279kpND4/7eKuoxkm0dn2v77tJyy8YV7mEGSW/jY7F3MB62GEmc
TItgHoe9F9wMrSzS0HHjoODOGYDdNKUxU5e32ErqjW2lbVBHGKIsRfndSieJGqoeS2N8jlWEoUup
ELZfzeMxX1qZuIwNZ97lO2ckiGVvX/w3kSp76mWznRne9LE3FfRy6+aGGeeV8Eahd26OebSxjjr1
eOLvdq08mfUqPcy718C2Fj3N31m0D7cHo/sU+5ve9dYqhDnsAyOFNkwBs8/m82T2o+J6cOK74FTO
pXd6b75FBF+L9vzQYNF6zceYxDWeveizl9bG3IlFjJ4tm7P7tsVW5tCZUPijWpB1XiUeyRzFapcA
NXfLOPssyb8eG/SBpWPHXB8dbJq6fKaZxahZ3qM8S+15Kj3d4JGuR0cGDLsr64vOfTGo1YbKjPP4
qTA3ITq9HzsTVkpY/b0jIs2km70OfWFh1auVPpWpmb29XN8VEslxyJMM0FgMN/OHs5muJk2ZSGE8
8SLa8hbRO15Hd7RUea6m5UXm2NxV2KNmEg3pcb4tEYfOCs+lTGTqu0J7z78to0zo5p/nh2u6uDps
bufO5do3WWDFt2vNZiVyy9ebh+vmJ7NPcguzU8G4yWTXy+SeSuvOPvNQvHbOm9/LLams4jNE7EDU
lGTOkfNpv0qP1NmFuKb8RTfKJVM9qXN8vUlPubwOD+Xm8dZY5X4nRdPNk+KlU4bCH+gY6TLrN5yl
v60wzmiQeqYQXTLpuBAtihx0Eq6MJspZ3iweD5VYpODYvI1XbM9uUSXOvJQUXU6ft4PGLCAcjH+I
Sqtm3vik+hbnTMfIFKlCo+waa/0p0pZeKFSzP/lAAjXIenPVGg5jQK67dvE0YG58QoAoBx3Ow+Lc
84THs1QlYnwR5pcOnQr1e3oJr7zUNiFoB0bZ9R978DhJni6BkgZDTBDko6GOsB69Q3edy/+zKmR/
ChRNv59/pPI6NbuloWlxJdOegclnenkNiDQAjIuYAdNTguD6JhvXpqm2w1Kqr/+diW/5dA3R8mhD
LF4EbrMlts8zlQ5FMOCexa/DDHY/OQQA5p6Prk9GmT9awCGi2teFevkd9eI6lpzr+Tbmr3mSMKaX
XzhkD3ZR8d15tPvNGfThjRcEPcyN2qTeshcCd/p38nsik38Wa3FXxnOtyMaiGm94INdNdZnnQumG
GHJA3f3f3QbofGuUFslxO7znfg8cQGeH4HMMlp7KtPlQbYfF6mPlmqxILIqdzCGtZtvnagqKQ4MA
B2pX5o2ggBwsI8ilBsD2lsAnSsjHJQB/XF20b/PWVaECujPSBR6V04s2Q7UOnIczaKppzJacG4c4
O/aatOPRLZfiBS34jE/jCtYW/FKHccUsN1QceY2EfUQMiLuhyEL90dWSiKnPd4V2qNKlSQBqfcCV
IeahURJ8rEqJBhtWCLhthbQPN2UBo+uEqUDlZW7yNNGM5yKoh22fujRtKwAeYBzSqDMGc54hiQOQ
v3MTWZjB0IX9G1LCFWGiHNrOOiT3E1tIra4oew7cB65iOlo7HjGoARY/7lgYa2SNN/VV4LeTUSS/
RtPgTzZWLp6kH1Q4RCYPaC9FVPxjOmUvCZ3XR8796hDt/n2A7F1M5tLxmhMNbh1LsRdFhQRiU7+/
lY6pLpVbqtmVy3c1Flbq0P2/hsg+oZwDtB/IdQ0kBnsaRLiPNWhBnMQluUp6ubXCiOZsO7vRlBit
T62aa7p0DwhEgRLc0zm5LHrLSZMycGZAOA0STSHPU322zU9ZH9LA4Hm3fBtMyp1lkIC6S6v0Jkgy
5sFbtSbmrUO5U1Z6T+fP+drjtNBdLZyl8WoN4QqraXNvzllPj/25mzu075M4e28tq61z6EgDj0er
Wn+xfdDAkxoYz6pHPNHgr4kbmBs9bBOjSa7EGVT6m5hbAUJS7qQsak2zndWqRY5H+0M0uDv2d9u2
mZinSbdgKtE1XtY6+Vl0KcSlS7NS6d4FuFmaOTXPSttVL7+Lp/f0WDQBrV4jW6Q8nDRLlfiyAwCY
a9Lc5UywSGfFHr5DASu5Qi22V5pkn9Zy7/H64caBMM/fo8v94DBvF1fN2zbd5JsVLkrXt0M5Wi+S
EnohNAPKkW/6uNSi1bV7ziWhd2VMqfRMLDSDdtwoMjjDOAOHvt176woctXGVbGb036N5JfZYF/OW
G0/KthsuFHlKPGYDtUL35vbdB+Wy3e3QCHPYu6XV+7nyfPeX6vpnvW9lc0+TsxHHn9PdU/UwyuT/
qpt+pfaZy//lD18lVjjrTqXSqs5eVzlGSqrnZztMXyU7fkA7WGw6uoE3k61qrdLEPUwnAL9T95Yf
nphsOA9sX0XuqXOoPGzL6fjSIqM73sx+lkmkuxmPk3i5RmqKtTjXewzgBYYfXlgQlyC9Kh7Rsi8o
4+VAG08wCaJA+j40ze9LsmmRmnXN5ZQ4DNv2FmP0Lx/B9n/npNKt9lZ/OZZLqvf2jqEOMDSYWlIG
RECC9BgtVbKzJisiXEOm6T7HFCQi9I4hBpCJfLrzDg7pobEz2gGvsZ0PR8jtb946JjzXiEOJXwut
XKvam+waa8Rm1PAGbiCZbXm4bO0NtuegmepfYFxrIqcLaHVjEiOVNxbPDOt762Q+yDULUSnJI4MD
YO6J4UC6EFoebaNC3AiZBvYup4J012Hf0py28mmYXH9Nzsk24kX0W2ph0zVEAIjIPal+MM/09+pz
+cPLiBkbhqNkxG1+D3xPtiZdMEY5tDPJLhYG0l1z3itF0245nnrL9Kpv0+4ayqFTgGfp5laeJlG+
/lOO79/l3v0hn9a6l+b+uRLtmsuUqK1xbPwdmut0EYmlWJy1weLF3L3GtqFfUEeCii7tYi/Qntf4
+/jlj5f24mXWn7xwFH2at/LD8bMl0AfPpJfm47hxG2rxRoso01K9ujP+Y0w4HpUekA2iWtCd6zKn
5fjSBJRzeJtaDvPuy6bDVjCatqrPP+/ialtfKEWaaKAvNU7NjEVhLEjsPY9KrWVqAG3i699cjckP
TUSJ60OthTIQn1zXOOYUGheppXEqvEImcuR2/DilQudSLxvsjtsTlqOlcWOAoIvVcCb58QCRBhKS
6/8jKceUx3GMZl4hsOdN/6s7itJDpxrTNiZS/Tis8XHj73FfV2j62oyvJgJJ8N3qBT43O//XGoxm
yeqRT1d74Xp+fKONsGvaganGanMSvWQSne7Es0zXDSV5rMzwerPEfMme310Br1Q+PbMBRX14NybT
+1yK7hXVonAz52nuYZ/sk0IdnARI4yac3hPJofdsUnGS75FpNlaW6RFzHJuH7ZHLb7CSjHizEnnc
4p0dw47QDg5fg5vn3bPjqyOhtpzAXeQLT3Gf1J52vgIbB9F+hzwgRjcKFve0Ne8eOMAGVjsy/pNd
ybl33DNlEI9Zm5+/DK4ZwjEmgfFusO4GOI1IIJ96iMdvLfl9lHH32GRZknMLJbAaw5MMezqH9V6O
8z2twME5EWMa8+TrGq1bRUGhB75qfGUbxdTp7dZiOHu4CcJwvImDsCXbCGj+15qOQBvIvgrE6ku8
7mbbKHEu0De0p3xyxxQjFS+RG2gTxzifrXOUS/gzuGRAY9PEzwA4EmGYCuvz4ApuCuzd3CJChK7b
kh4t0HmKbN89JsW0NMBps9qcOol40Mi3BXsOn9bRuDGs/Gx89wHuKZF52yLfa64H42JfUOvmR6Uf
B2WcH0IIq+4dUQycMJ/m2CUiV/Tgnp7GVujQjXbFRZx03XGR8QZuDVMHJZkN1C739Ex1gVgABwyC
D2Qn6+GamL7WmHq9cAnitlmFW/HkKKBdiZU06XzHvTtpllMZfIOjr0jMeLT+lWsiYNhBpO6kRP//
aIXREH2x7qE/ztjocluJZXbNWW+azOIneqnu8Y3bsjBC+v+PRh/0XUqexhejZ//b0WmgQasRzZnb
NAZ3P16zwL9iptcVGIIf4RK6uh4t+dTUxRbbRpb6Xs356NycJ7OhxRB0sUGqUvYAwjrfjCReUa2O
ieclzkmOasnp8G9laj9wTgmi0WuTkKcT5jKaEuRuCObuKY/4ZDoI4r6Yhsy2kSkCSJ1O9Wmy6M0H
C4fDltKsmpa+q4SYHG6a44cCw8zePPrSYP9hDMdC2uOpk9i0M/HG99JW9W0I64xHjqfsARkQyWDJ
W0Hzio7dOyJXsLFemCdP1RibQtOtNGapX43a8yGRBVESWfzu+DW6Wn1Bb6JZmGlyESfxQVNK7l/L
x/D7rF2gATgDx+8JxX7b5L+k8FgY/L9Srq1dOwTDU+oRPO7SL0l2fSdS2QWWHeIr/8SwKJQIjrsY
Vy2IIC3wCXGTsfYeRva50MQeJ3Dc638t/exVCi05Ez3wh3HvXFkzfBszb8uIDbRFd08okGIzOONS
H/2MV4lU3VGmXON3tIK4E48kZDeh1+LRbNJV49sQyBihK6h3ZR4qwLclHYyR0qILhzwZSVDnhTWL
xClSyTMaZ2t9G8kC+xSoKZ6dwVrtDEGMoa7266F5TK7fnHVpNoNqJQRCvI83hXwQNqSZpjkm7e13
vl/uTx29NsHL5jMruNwcTTVhPtM6dPL9HTR+kE25WPcrXR3peUP1EvERa6osnf1UQYLTJdan8wCm
zOBsQqoto5jEL7wP9/3QLAmFIaSXWqcOqzGhMB/SJsVVfEyWjVm0bJ9723QuD3DOvITGSZUFa6Y1
7jvMk7mwRcqdHP7ku/VJsqOm1l7hxrV1ZmSb2eY2BTG4J5o36VLm5DmOdB54GiqCRKjQEfhct4TO
IT7zjejvRvlYSgoRhLpOeXAnolo7TPK0rHSurfsTQ6KUpDx0RzwtFBoGDtabVSjeA1qlUsoiMalC
5HNIg7BUdZjmUuOTLPCCFoJF4tSY9K+8qN0Yp1M1XQvVa8rRVXrttOb8b0wLtSlJKdJFiCuWtX7m
j4kmjdNw+2CViAHHJnP1VthlQNJ0+iR/skSpeuzMXPPeBF3Tnugx68Q0XbVOdD94ydOu2HNvxeBX
Pww2lFs/Ttc1KQ9tbfRJPBXqfQ2aFYvzf0uuIU9jazh7uX6D8bLt3Qui7/2tTOwVeGVBUZZcvQl0
PL7hIebq4P87F8O4U3suvmgzXV7WLScr19MexreozL8e3EWTVglCs96ZWH4y0ibJvXlEiI6EcPZH
gSqTsq6d7a86U74l4HpyABNzNSdCHnh05nBULUg2F8k+lSv0CnUnrlzcrEzinsNQK/6fTcDfYkSC
1Li1oQHVj92f/2713Hew3NyzV5Qhu13cP1jwh0Ri79RiX/u+7NWs+51M92DnhmR8+lOgq1ra/JrY
ybVZ04yYsbUJMe0Qz7un9uqPuxq1qkJRzd3/x+m8em3i26DSFVml+2mmW/i5pXbcUGvM6bB8D74H
NIuNMN+Db4tGG3Kfd7T8ORsbkRlMRsduwbGFbCY5KrSmvX8OzGdn+tPitdItPDJYFB0fQwWy7N7S
SnfTkX2hoH2E81tK0wirBuSlcFAeBEf0fbTrzHuZ1irJNm/NkAMh46UEUqOKu61pltPdZ7lpseQS
0reqlmaWHzoIPlk+FN5Cr4nd0tv5DWpxRHRB9Jp3va4pNWxkYzojEersFGdpb5/kXi3U5Nwttpet
61uIpRvCxmpa+zcRwZPfknaYutFePuxGuuSGMvBXDQvBQnzRxGQMQTodJHbajlbn6hO3KgYJeSKY
t7ZhmAognuCcfWRNQ8gM7sEOfO/e/RurwOW+dUmLVr2VnON9NemHvGTdqtL54WRVHsNcBsasj6tq
8AqrDbbBytJju7VRxgIzOTSIKAox6Cl76oe/EDwsX/eYoWd/2Z12syODCQfbN83d8tDAgrjWufUN
iWrv+aTPnFFkKA93GqN2TjTJ8Y+40+CqiOqLdNI7Bu7FAMnVmRncRa3M9lqBtkortFWqptcVfPGr
ZAzDghQYjQ+PhkCLpGto4mtaSlYkMlcrGcWiabJZVHxYPK96WO1G1xAdhuZ6tb37LHl+k3uQNt05
SC+awaB5NdylCmC3I5j9fh8+yexarrKx+Qixr+RE06Ufrdq7dPFLt8em7ZIqzUb4ASvvJnTnofGP
k2uwfNb2CDUerXN0oF/L9EuT+v6VQ4e0Z9K5divWxKytKdBmDKslrVXpI/unaf/EU6D0Nv1hXFs/
u5bDZyiWs05pyJ47w0UvDmM0xr1lt2bRhw6uGJeOg+O8VHnZDQfHpqOb0MvSeK4tyO1TCLdCTxRM
IlaSgqtX8fXhqLLJKDyXrbIjeSY/spJbSjr27lOlu9j3j8B//8ajy7Ox1Iaetm5t6/IzZBuiDiFP
VLPp8v3bqPK0+rrjnTK2LDxCrPT4l2JSODykjsmF1rkmOb4n4nSkw1p3JPV27DWW3LL0HdUZi34Y
b3HWoNyaYWDaQz/PpOLI/7aUTDqIEnG4+TwbRLuwiO/RpGO0h6nMwFA7SvmgwZ/XGQdfa+nzO8Hr
WzifaK8GLEycUjXvSkhchck2rm/ntDs+XZ9Iokflv9MLxnbmu/BWsudvaX50G6JdKpO6/K0ADbuv
XSfUzbXHN+GEWCLNdOh82IVe9J8fNOlnf+u38TV4X7/5Kbu/NRxCAhN4WA7Kw3DRlJQTbS466I2A
VDQ8LfOZYgOdB8Vs+n18mP9gzu1eYI9mXwwMYPTV+Zf1j3kXoxL19TUMepk+KSI89Nog87bqh7t1
beWfs7/JXL3wePs9POO1TJgz/OjHlp+KP1Xt69Bg3n9tc0QpdbOccCK2PyD8LMcyPRnvMbl91t7K
f4Fe0xHvfkhN1k+1MMFdH32JwGfGdotgTJigg/jn5Jt5m3Vqne1jHrFv8pyd6x2FhCIjU2K+lBS+
oPWnoSkKL/g50OaM2nWEQ/GxlTO/mhw1YHBwMF3jyiN21s594S7q5WqQQ9IJ2SWwhxaYufRms0TF
X5sfa6wHaTcIXtOLbTyy7yGZbR9KXJXvzUBcOdbp/8ezXu7Qy5k5Wo1wir1GZpyMb83VITmVjUVs
ZqdtA9Hzp15p016XWudyXF2nDKEVk1wS8klW0XKKfPJeoHR8zaxbWdSfZWvDAQlKtW8thFHVHtfk
UoSnFzjNGkRXwxOCiVrmEJE2GV4Kn58e9SvRJJlLR1N50dqYJpXy2iiAx1NueMn2NLXyh+6Uh/qt
d68OSAFr6wFbrKlGSR66G8A8FsToILqrayhNES8HBNuZk3ir/8DgH7oGbNbp1JVy1/p2dC7XYaMX
LBszFOeDwoLXbp3v163Y3N2T0iTJVptnPUep9xW+r2UZxhbM51DVJn5y5dLZGw9Ra/H10b3IVvt+
v1ITbvrbqoGO/KJ1TQyAg29VtOQ11A2iS/b7JuY7/vtuHAfx2rw15uRw4kNCIA7Rmk6i9Y+1f80k
oGwyEXwPLYbivQFiv2QcFO4Wzhe2YqWo2ctQqr4+REFibDTiAvEzzWWi87lBqTLNRNwqkRjdpgKC
WRWKG2UmkU01B99gnZ1DH6n8UvSEqM2kr9guZbiFMpCXCRYlHi7qKH7vtjEP84fD0sE28LJVnvRS
D5IYVOnf4kPNy22jfZheZq5gnaXXGDmxwGkGY8N6uS2iyi7ePiL5BI/Mi74Fysepcec7MYuxPnaf
x1lwxa4oHYdIyIxUcRn1/u79Rc1Q2GBUYWsamYkjRwuof6P1MkQILL0actMvdM6BBYmlu//SvuLf
haG0al4IZo01kScBLwkDvq5fPIg2wvUbmBdvjQY/z7quXmYhjLL0zlHn4Y5BtnTS0VxgBeGS8oR5
PI0On3ireNil7+WPgYTPq99K//auiaZzPp6gu4exgUJL9lPNTNUWDNi+VNAaTQRuxxKFbD37GziI
fhzzX4LnQACMjn85iqPX8QMVddPwE4LOFyRUyLzJWsL2x+kvBAA9Nx3Q65BN3MsuAtAObYJO1ZPD
d3+fsVq99LTxd2IaJ793N4OmXK+O88UnkUYITYNwEF9inWm8QoMN2utfMkuiDBaiZgN6uDl9pzpz
Lvdi1i20Lw/epZYxumb+U/cwsCEukTSSQgO5d820bYrl8b66NKZf5YcNAl5tdHg/0fd63X4eQkmV
gJSOWlcgXvonjqZCq6KVZYGby6fMtwdKZXQaGVvBQcKU4vr5y4vuK/rhWtcNren89+YbK7QiZPxQ
QUExSLMw3KZ8AyTCXYfHRwUlaxbToeSB3e+Fr9yXN11+uMDweBkr40aFG+VQtCNHQUKgMIuK0eb3
+Dj/MprCcUBHf2hcXkJZVeob72tg+NtmkG2Wk0r70tUQiJZhoEVSg60DEvUaAiXCde6iWeuSnFr5
5NqojAQuDFweV/cv4vgATj7x6hvJ7UfTB4kxpB1f+PGIXskIRzLw616Pm5Xh+aX4fW08HDto80O2
fYXupT9/r3Wq7/sv/Vp9sl5xsI9z8fl5+3vvmVfaPreLT8yg4v3AAUltB04q9fOtf5otddFcNvGD
61VU2txjRR2Hduxr8aXSUR0awy7Z+9vfGvO/4tvt7d7X/y2Ntfvi2TO6VXP2PG7N+a9iWvNXyfdy
cFYNZf4kDxiL5h5rqE4buJMjZcKDxqBkL9NfdzIvR3P7ap3poPxQGJnTSKIRVRpmgEXBW2oZ6XmP
uzZL8EO4vm5fM89Gt6OXfIinQDxj3c762O1bq1qftLLvhdFV123E+/653C30N71l8HwKwGfp7d6a
fIzfNWfS0ye2k4gQbG7urwd+XnLWv11397QlSqOi++M4D1vZMRzjTfs4+dWwj5kP3HqndMxv65xk
T3RYsbCa+QrBbtKofGXfp/25IeO4+CRhSX6RnK7JWhMSFi73e1ylu/b1B925mr5NmoBIiFao3kgU
ZPT289vF+wx2LwT86bI1fzI0Nvn4mjZY5salOAADco9GFaK36NViDn4MuXgbqNACcjZt/IP+1q03
2RYU6fKvHRTcgOSqPn+QLAZfq2rEFre5b5KY8uhxQgSfEcf1AbToC8izmPCsYMnyvcbXof71tOAg
Vol30SkxilWtMY4WksBcHbwcLG0I8kE6438dAfg+YHjfGrg2P9EwQmABrPIfwA2x5L4MiTQnDEAH
9YaHUd/Vf9EeG8f4c1rXOkCibnx/455rMFHwQfoChJV3NYjoruzU+PkJQA1Kg+SbXVHyVgUo+bd5
40XT4oWvLVj0Y4a2HpBTm4Qv2rjJRSItRjW2aWg8zWAkhxHt/YXhZopLWIgngk8WjNVwU+qa9eCY
qvc86207tXiclKNCf/5VbJX9e6VxbkMbw2t7Jud2oVdEMVk3t6zZqpaeLnS8gMst/NrGxfqrKaAR
0agvrjVK8bL+eq7/LrxBl17n1NqSfDUemLN5y5CdkNk/BRO4r4+ACwKf4EpgREhcgPMCRIyHCIYJ
n2UKDXZkt+DWh9bFzkO4NF5O9beXl+H/XSO2CJo51cbPJJHRRs+3+gWUOU0B7cDMYMcUUJngQxdK
Sym0/+fcoFD480gD8947JkFGCjixNEAZGtmg1nIUcOlvViT1pxkI99qpijKZ+BgAJa/yDxEFboZI
jCGmcgBjeNM8eWywAlgqLAlI6cMVlBKAiruveemEflEAEGW/dQLOxrAc//yhUGpfeMpAJ2Aasjqo
I3i4XHh1h6pHAQ8mkWF6/Wlj8BUQNcY0sOuZUth8W3ArC5L0+yEg6dZ6Gt6l9w1AqVoaFQ+LGtvV
CqNjYqbMd1YjQPd++sM4DRsHvf9z0QQ3qS8TQO70rzIsfLg73cUhQZyf05JBeP/NK56+ofquN835
tl3Ad2SmfgC3sRf5qrprYVGc42x0ibAwk3H3aIbtKq3FbErMgg/3hSi2cUpe9/X373JU0zWAnCbS
uTgExg8HvmbrjRsKfVYk3TKBRa5jwJC6Qm1+6Duld5ukVItyN7qQaEc1XG3tcLEmsRRJYeFMkd8s
f8Aj83x0fcN2mVSJTh9265gDzpaTDR9VJYxC+gt4MEdPsDNWrbFlotc3KL+OB8b5xYek2LJBQNq7
+iAsIGA4gM8UCwhXwO9DWyHwjRFveOIphILd0OT5oPdrS9OJfxk6bDJMTIPL1IycKFxbXOT7vYhL
Hi5mV9EZPfmVq15l/9WExUuV19O24dudydKXDeHI+t3pLiFmSVCbIeaGmWISYuoxlNd/6rL9e/GX
ZgOldmdgd+NQjPyOpW12JMEGxuL+5/ZSQp/j31AI6jWqMON2b/z0KK/3kalSRU/GMvE9nxUT/XJh
7tDmmR0KDvbFgkHZwpIdGkO6R3FoGsRHzJTJ15FqpaejyTW9zHFjZIBmMjUX+Dl2y7W5SLedSowa
0eJMEdFSp7PWQnNjkhrYMmZUipliykFZt0Ce2wJPBU33Dz/K6Z9ErkTbyHtNByJUf0rN4ylFQNpV
aEzbJLHoTHAnLAf2S8yawpovtsZJ5XnbXHeMs1fU5lA+v6qt7Vf+odTP6PYAFbFotbtDwKQCahVb
/7F0bl2ma0EU/kUZg9zzSpAIQty9GGgiIgQhkl9/vrLP6N69u7V2WVmXqllzzroFDV+ZOxt7+ulf
A9PFe2kYEwmVoyTgSVVoVEWP2BfSDgc/benWV4wqRbOJpL3r0KXCcU3qf/QzgYpK7YFcpBqkl5GS
rqo7lAoPd1gN/IPerM/grPl6AmTUgB234+yEFYWwUf/iCICnTQfdTzwvKN1B2KukJ/W96OH9iyKI
BXx2KxQGUK9E8FjCLHNrWs8ImypgVTbtLktS3YHoUmdNIZ9tPfS2OE1A/0agR5Ly/vbzylO0IYod
YiCMbCXmGn2C7HcExj17UI7NgTGsJyrdt086Q5Kt7itzYA5yToLCs0ZfL8L/sa8FLwQShveYaMAY
NYZd2HB6uRf3zkttGA/qyXv1XqUDe2qGNtLngzVMBs2J7mLW7VnzKtSGHxqdNif56bXi9jD2H6tG
KA6fzVFjzfWK9DEEvLXC02GZNHnMm2jWntKVERkjjo7ZJJ1gu0jglU8NKHo4QIGxSgXiMsbp9lf4
p1yAiAe+jr/1P7xTeEwU2ZIeJlD+1jOGW+/bt4ZXnAC4/O+VHlpDam4HdVqPvpH+Rxi/jofJ0EE1
RvuuKJ1/vfP0Mr0PMcHkLctmyw7gCZLG2UWJrAmUB3sTEQZMzt4bY6mkDz7OgFGe8+JJMpGFIbav
vJjxM0h7RZAc8bpiZPPgumys8wDu8kgbwZ/lzE17TvQhXrbH+EVhosVRxN9hl7V/LjNqI9+AN8Za
+nIJuYj8L0cDwjaKnPLG7xwVdBNoI3Fqw++iMocZ6iTvYgzrGvhqXfjY+jxeoHRsQtInmDtfPdu1
2QBTlurDhRrYqfuE+W7dtnrZzOir3fegdPPdl4GbXEfqyppsw2bfDJWNHprhZZH4iW+G1kSyA9Rn
PBBdywLG/Tf2hAwmQbHRgT3bMXrZoOgAinBsNPyYS2O7Tw5dokK8/KAX9x9zplqQ9Q3CfL1zp7EW
rqcYnV5p2o2h7ZB3SY3o3pNjWjzZnHY8jMGPEyY1t/hfDxo14wJSy55844qRxlDcTCicX8f075Vq
pYQA1J9p38aR6bBp3Tzc3dm4np1scB7V/dS3elU38+/+NrR6KGw7QA1dfaqGn37eafja0Bw02H7i
AVlIkHtJr2CqKZ0z1RFOOmxTscDDK5QqSZeZ0YOu1y5xoZOCmBRlKeJzxgCSA44LnksVlq85QLkA
mxIA0N9jhuqlJfEcdhI8g0W4Qu+X7rabDCCM9+1QGZrh53RbPEDcw9tCD+2pNklZ0fr0vrLm7KuD
OqpITRr8M0b58rbX11aUDNO5OS5IxM9TJucGhQ9kV+mpzn4P+kCMgeoK99gYyRPmxiN7nQwtVoe6
1tlCzswiPKZ5R6TFQLE1vexi7zO4jHPUYLRW+4V/MSe+xKpO5+npbLxbokpZ77Lp1KPGtDFl25nG
fsykSX1afIS3nTIxDyWBN4HO7jyyJvcBGex9oIclF0Z32UrwVyM07RkRCYBn+vraGZljWecY2gZw
uFBu0lOFoF0iwC+YsVz65kxiQryy3Q8CObWzTyV/ofdeDjgNU2h886UhmjKlgywGWzsaRU5NSipq
H1AC6JaSC1PmBnzOVCTwluUnF5u3FtDRpfcMZLYbIwQZw3zJPutro2pcjVU/W30jbdOYFmx+xtAa
omRpOUOH/1NfJpozscNPp+gwtVoSjtc9XOrdZJD4dV8+OFD8624bxuPH4Dp6+On44etdhwmZ+kXH
GjYnBlsYLPtpOb55Da560a97Dd9gT1anjfB1OC+SQd1joAcF513RL/oyeRBadUHQ+ogdBsnsMtqG
d5alwauT2i2uKj9KAkHb0GJjLrDny3C5a2J/TWzHlsji+i1J2RSxRGS6v2hmh8SYygYgDaF+Q0aN
pA5Wj2RJv61HcjNiamJeMWAVTpLQaaCbgeRLn3CNHmeiCKTESQkfo3oqDFTM+Cd8uCa8w20PjJCr
QUcNrgYfsPYStldInF3ciP//J9QS0iayEblGstFZo8Ij5ezIhiML1hwwWpwJySAdqKEefhnr1DdY
8o2uyvjKv2uESZff7CB6ca+e3TW7evflv3wBSdSu0tO7WpsOs96b2+T+yfgyuozkmloT2lENjYnG
QadNlLk1lENPDS8ndQpdl+eGMQrl48kRm/aQeciJzMZFjjKUDZ05zNERT7J5sVcQMlujZGiygNTf
nKrCoh/79lT2XGWY+Vpf618i7fTcfRbxXzYrB0qv4dJFlA/Vu3ZU79LPhxidBDF4pIearTWFk9Z+
thCft43+awB0MEh9Z1j3JBL+eLF04IPrQtVAHTf+GuvtgF4XAHDnpeyz1OjdD3LIZMOA43aBeUG2
EWl5Sd+jDPmldGt971474qnXboNH2wiv2R5Iay+CMj98Lk1fHctZq69jNiImmGcPcgKzevI42ECi
B2ZzoI3iofmHjCeeX5fmHydkBLoFhoSXPpfUGJlAcA67EjfdljqkX3aYhp8MHisTfcBUdo26L1v4
awDtflAO6sUtOr9a2ewcJTM7bKzMMCNksQgMcg8/QQbZ9NPev/da4qaBITFxI2YtpAGme+UqQc+y
Oq9kZCa9G5cx85tRtQa4iVs5W6vEDGyonGLNgGAlKHtN0FV8i7G1RhQ/QosrVAKqjyb7k9aGlWFJ
YQWz0ANQEXnXe2efahpM05ycv9YCqEtEH+epubbX+dIg2whu++seUKZcn/dFRrMUrgq45MokR9gp
xy9DeF/VzL1skA2snsznuqN1Hl2qCkEVKGNHPtb0WSn3+fxMb71bP+9fAm138RqDW2ThMgP28PfS
29mfdbpFSs/qx+PSldGM/Q/7R9E3B1cOve2AbX3GlGCXoLcVWti5vf4QK32WCgZ1FALn92PMUYK/
+A1kmWCKQ4VyDALbrE/CBNkhDSykz7hDDerBA0e/lCKReVJW2Clc0LKT3l1IZJuDz+wFpyKLyh3F
XHSm5U5ZvZD1CsuJx4EC8qNocflkN5YovzEFQg6VuTIvSGfC6kDgd16gnlnJFKlCZ64sqnHN2Xhd
ysF2aciE53P7Z45VIvMjwx0D+cuB0xirM1PHDTwOnpTgaJa6AmWHWW8sP/t7n1c35DJTlv+gzQUF
FvwGhOklyHEHi0nQExYOEA00NhWyXd0FTiX6IKklPhLAJKQrAqhB7pYwK4XtKbTidx86YnuFRQSw
is1DEBH8wRl67eIFeRrQp4oDBy5W9C1yDYIaOBxQPGbkALaOkWFLPbe5E4kDlZUGJRbSpslt/cRS
/6csF4EewC3I9tulkgAkrl3a+Z65htoWYYgAJd37cDZrtmZhE4Sd/1Ecu68hYFvcimz3eO/lRJxO
d5i1FoBYRmsF2gOThUaPxDCX2b21wogU6hW3C2EVThwMTQMcrOlPTob/l7sLPBKhe0P4huCp9h4d
MDAchUm6NTdcvTuLxUJIu9hIA/es0tbCbi8W6iRZWDJqJhQrt1jB2mrjqAOSE0VKm3ZZgqzksKbk
atwwvDV4ankJaUvowL7l0xWNpxEjbXjMLq+S9Akyr/Bq2fvaGxDJizubhZJsHvN9L/rsz24kkSyI
mQfY2JthfNIaCrqFfflBmHpKoM0YBJhwK6W1EY4o/X57q8LdvBjBGa+MGPEHG8atY+FlbUb21dps
ZASq/sps892i6v2hfeTlvMCjr7wwjICxmX33whkh4ccbS9Qrc4dNGTODuNUbLweD8XEGgNGeRTMG
ZUNOyFtblK2/CXq5dtlakMm33q1T4k62nUXwhry2eHVA2V5e1goxxb+3ZyEUqRV/rbkbnnVB+RSa
Gv+9O6uC2QgeV7ZOkzejRXec/wExcZmuyIXkSN9LJw+AwSN9CAhbM8K/Y9waR7MNs+ML5gVDlXsk
rT1cTRqftv4WXPjWXgiu8JQgGu6ZrFDkpR0BTdThxoFV86aYdhTBAOBWYPiAiAjLiTAEUkXIBckb
cTwvR+Aa4GCunjSOpz3NAoDmBy/avb3NNNHhpzenjUnT11pUBrkLP4fgRIPPQOguiUfkDddC+JGE
jdL7oydr89XSiGqr9oYmtV1KIr/wvGpDvMKbjo8tfM9/hPIrFHW0sLCppKPE/gsDd886lyn7hiiB
UT4cC4lgmDnAo/LOmFwScD1hgmKcDeYqbtFkJ4ynPKaIHzDDgE1aQfADoYHoX7ZXsLQZP3yoOiQ4
PApQK1RPZhuUM+aOrARh/uNtCnCKJJlbEFcySGAkzEqnFcpIK+2jBBaCxTtcLBw/CJx410MBEUGt
WVFCAGLIGcicSyZExTJIuiWPyNN3tjiF6zimfXjHvE7yYHo3UAwTqFTeJOibL4xrIRoLRn/p2r7g
9wgw2M3w3GjTPuT/N5B0QkojvOm350BFu8D9v7TlXT6Eok1xAbZz11kJNK+QNgrOLGkIMSYTFNIt
DGYAUsk6gN/ZuKDRbri2TNw7vxbW5kRKC6IjUAiCGq05p2grgaCO/Su0FGFnQvBt7as2cz6wBBQm
j+dV7/cihClc+uuFwveXCcCF/TeXQX6BA+Bms2tDGONN0zaQGOhCkRlPJH1RHeHBPGf6jhpu05b+
hOaOHKtGnXu8Imdje+JZEAdyQY4FyDpLCDCS4FmR52DyCS2bX35bkUwYGn+09kdshajYJsGZaXSR
gJd868rjoI7nn0AjrEuqMVJLgdGNFrdDfRYCAhuq3MNqsfYx2eIDl1zOngZ/IkRAVgw0w992LJx2
X34jA1vzwAaThyaBY0Wmz1HKDPKBO2db9h7GDs4Rfh1PnpkOb8w2Cins4fJacKgTouQQGu0QMTFi
AuHmU9tia5ZkTTQbuIf8bpdKAdyr9p48gmwCyJCk2uZ6/9sTZEJpzAjRCwk/XtRJ0mRByNYogyWq
6NPWB4Y4jCKkQAIA6BDkIEL24VEP6UTk3RHwCCl5CxAufwfXmQNLKNqySGSHgSDEO4bk6LKyTLrj
KJR8KGyAOgjAgRc18KHUVwRV4bq4GzmzYe93z8QA6oQ2Fqz1PXaTeMLvEy4P9VoWgsVoy2UR3q7M
8Zdnd1CiMOtfngbuKsMkWhSpSpk8GkIkGO7QR/w31GRhHV4HELfRZ8g9G31TvlsJl1B+RsoIG5/A
8jxOI6Xof0hkqi76z7oMUI1W9/GVcx0aCTOE5U5jIn30VILtffC8ew+1GzudDGONS9cyPBuUDjjj
AefP3cZCmIF8cUG5AYqhdh9x/45uuWxhEZTf6eWKz6WrQN6j2+r0lntpyi995eZddO+JfI4Lyi1n
z6ZPGtAyKEqOYBeLCZz5iLmSRwsFv8ljNUGuPVMTGNQmIHq1P+wbGFMQ0EBka2Kdga8WHWzOsB8p
OpBgUsDghKSxKhXGA8wmsudPn5IcwJbTOTxcDUyr2dNo03SnTXsyfFI/zD00/hzwRKukY7LzEumQ
Mj6DiEZCcSeClB5FYPXCYCJiRd2AaQ2Lb8Z5rXIUsOxl1Uazzz5u+dX81Z7NWCVAT9JwwPD8mLsf
5Vx9teDDY/Pgj3lAn6bTrdksIu7rR3IXQL82z3ucXV0WETu5h+CU1X5uz2CmtI8KODfOjMN/Z0VE
GrvjqD/Ofo9DRdQD7GWDECYlbQ08v/aiuDN7tKOQdadRy6CTbChVDEINY4Canwn56s0INeR0ajAf
iU1+HEy2GuiQPw0GwSy7ORxE/olET5j1jb5EKfYQmQVUSVy32eykRCYFKLHBlxOakqg7w7GoA7NT
jmSp6eFExDEF9bEjp4qcbqLQigNhd3LScbKK3I+lTNX4C8UfPgTdRz4DiZLR0gEWwLT0hLO4ohMo
R5DsSGLtI3U+jLREz8GOa8AFRDLBn1yR/5QcN5RVGEW4cEguICh0pFAqtAuJLEUAh40kRyGMDzb3
FEJyAfcRQ2tskkTthFKaqy0VZUEshMUOHZqXt6HvAbsTAsKfYDBj20CJyX4n4/KbGBLKNHqEljwf
GxuX4OrTQ9WvDzBs35T7RKUmM+ICrMTmwx3YxckLZGcWyZaIq9AQ/GjmTV6WJAUcXJQ6IfjE1DqF
PM0l6wgcihZL2CcgVdIHGJ4rxGzBv7iAnJiQc1t7WSFAJJRD5TARJPSf8Ee4pOQB3Mb7QVihcyW4
sjsHQZbolb4wezNIlibaKARjUJEFtYTGC2AjMZJsaD/4hb8XVBNEk0OELS6UGbLtCeYpab9gzkmH
3Ry7BCrEwK4A1Q9IF485rFk3m+SIAFJk+BJwCYQuHPo33WTQlPcz8kOnW0xxJgQKpt7aFw0ORwbX
VJSonA6kKWT8oP/IlfpSgZQaNdy63wLn7OrS5Xoq0HiTPPFBX6hzCIA+/CEvQxtpcSsR/jF7AQ1c
ib1kDbx4OMnhRDZUMsgSkeF0QFgLeuHnYMYljIIHERNlIiJ6WfZ0wPrtIpwQQ4ssQXqSyCNQBAx+
GD3TVZp1SXi8hQch6gqpFVAXo5hLszYuGl2ZuPJmL0OEY3CZ2fJw8hL4S2ZNylqT3e7VMwLBxGX/
2/polrjt5nLK8JC8f95TxCHVYzRBAzGTgQBAbbhnjvm/92TLs1mo954z0v2EutgnuHIxpWiQdCDj
Uwz4MlI/VjO1MV4woLpUm0HaXAxMgNbp4gGsEQcNVhVRD2Ms+5ysNtQXPDa14BEkA/ZiQQ6SNvtr
HtB5e5nOz2DkUiXhtQ8ZcWYMHLtAeBbsDLxn0j7mkewrgvuLNxriYCaBzKwasJBImC2AtOGfsCCO
aLIE+1/2BE4f4Oga3Bc6OOvgGtJYhpKHzZH972JwTHggghQd4rlAUKJToXb5qycp5IsvPLBk98aX
zqOMAmee6j7RATOPox7UnIKNBK82qhmsKigcvLvZ4NO3QdprQYFSMJDn8rmnogXQaADffVFLyeqw
+18/I1yXjYpsRBolQZhh+yjGghMQx1AAoVrJBCS06xV7cR0rcOLqmGOKq/uCU4s2dgAcVlQETrsI
UmIVdv/wPJWqA4YjfXIY9vJzlxI9z0uLNogD+P2g4PniSMjPxwe+kHQqlkKWNriuAfD7GGNEYIzz
M95hD9bjhzquEyV9xFroCuEqGoEwnjhzB/g5cOpBHQML+K0T5jaDA99dJA+/xIYNM+6Ias8KyuHN
xU7thwDT/0/WdcwSkWZZnHJQ97mjkP85WQld4TdsoCryOMIQEHaIyPxqMjEJStnqqeYIwUKqJiK+
IS7/N+PgPXN3DhueUjZUOXQk/WJ/5CVBMOhJTCdiJsGf5SFqAv0S1WxG/iCv5kNJDkyE3R66HKwL
OYGFBSKvjYsHulxDJJMVg/Sxf5tSBUAxTt2Y5EAiu+1YHkUKhx/aDfFMjKU9hgLNZANERSe2ZNKt
lRHuXTpWGGuT/nMFSBl1RRcbG+LJgt2A8jrjDkAq61MKSrKqgH3aLGoEA+wtZyaekHCIK4Rr8a/k
BOWZ9yWHMBstW4nAE8IakQIZsQO0IZ1timIMpb6cRyYqGoFJUQSUohkhDjHKmXuwWww1VGyUVmjB
vBRcluc93ucv2Am9C5UV1jWXXcqclPPB/Ck2/oqOFG0h0Zm3tr3+egVSB9oe8Yqh0whuCYcbEtly
+ydr3qEl+BZogDAxXzZHMEOvy9uywH7V6dwvNCJoQ9lG0m917sPk7fJ6rAiyAdGfIzoK6OUG/eJb
BVKd8Rsuq6w6WJTU/sUPDbcNTPBQi1GYSXpapK81tiH9D6YsESVUCQxaGmTwnw7mWw51dlq1WPQS
F/s8wLBbeBVjYL7LqSW9gVxu1JLIKkY1grhyVNCCPQ0QBgVP7AwSzAaFi/Di0JBdAwIthUtKl/yv
UbHO+lg1YipoLI2lhRZG7Xz8F0KSagPfpQg/U3wkiVEwk0E7O9f/hb61S8Rr8e54xXS4BvG+tHX8
fTCt+X1Cffw2/mfX41pT/MJjvmFd19ByoAk3Wq9jtjljWYCTL9HN/LkWxjWs7xPmm/il4a9Zn903
li9aW2u6BRkx2+JbQGmMXOBOYlUrgthr632CK4R7AUbs5wPUFPHyxL/v2+J1nw/lt3Utfs4/wHZx
+xNWG5U3hoExAT0w91O8PXk+DZN/kFzEAjMekxCmCecJZwWySU16TKjw6yBYnxqVtPHgftefDfhj
18Ajkv0M89KFssLdTjlgks5dcGOH24mD+AOWTi35dtHhW+xruBMG6bx46J83fGlKlyYHX2DwZ1sn
T8a/ZyvNZhTFxVSntnp889RaCgQ7bErg4zxcukHgEAOBHweSwQvqxRPzDGncINSk3xjxutVMOtvi
+QIBGqWh2ENDnBRPU9QNMLBxV4FQBb2pwp2BzPzVZbSh1xRkxpb7uvXqa9e6DG70iK26/LakQEKA
3eyhCEhvv/yMx8HAR+iYbf6qYOEzYozVb0hK3BGRdeLOJR6555Up7kstmmFhgsencHtebQhfDVjR
kP914ZtYuONCRcbHFH7NZ5wRzAPK/VkACajkiKEwiBYjxDZsWky1OBp2MebZi2qDfyF/grFt2qqO
BXPu5xxbzYswh/iONFG45ayfSwtjwJEGJv+ZndfgzmjPmmAZJ9zAEaOxRUNJngnGz0VDWDIvY08n
NoWjp7c4y9IjS7jYm2vmO4ZuLGboQKrVuUDWpucNEK4lnyogD2ca0mnQm19SiJA7w6yTpYEb07ze
/yto004upkjFyk42rPAXTryP/79iRMmdodlzfH7YpRuyClk+eFxSocLXAdajLYsJejMLC4cnliiL
DFq57BVMDpxpGAUK5zwGLWnW5ylNaNnwkyMbPuUzXi3vwqZBPQwkXX40LjS0kLIaNsWNUj5jxbs+
ehZKxmbwanbfhNaFy40XbgQBIxOgZ82F3uStaq2vyYUJVP/FrFspfUVsrj4ll/E/ugg0Fc9YZhsk
a/DI3lFjgYX03+0Pg0uKKY8dhaeCZhY4VRutM2wuwCCNd+DGYFRUCRxZo3S4EX9z5jsznXZ5sOXp
yFm1aCjBfRDpoP/lTxBX0FSB7zEJ4sbnzw6/PIE6MEmdA2I2QC3nQFHrhFcUGjlRJBycw2N3nTkH
/JZ31iHbaYd6xWbAX7MB4Lb+OimEFRjuwnYnP4QmiT02csPnr80D+lJa3dOmhA1hoQ+rqGa+Mj7U
aNgRIWwT3/1Bl0v39y2NUuRWa8btydIgbYI2/ehLScPwbng7GxDXoQpIYQoLcnCeKD5aEYczNUak
JBwkbLroP0jAQcruHIIxRphLJh+Tc/3Zb9dMOaYEU6bGKKy5pA3vUb9Lm90NnMRyztrjEDmDRi+d
pbK/HDAK1dnEcgRtl7Gzougnux26EAdTOGmH0Xy3HEr/lfTyeh4MyN2gafjzVnKZTJA8qIWn6tQ4
ieHpe/Gzny4rtKnv02OBoB1j3HsUB7iTj3GyoQsf9bAgpTu9PTblA66EEG2EWHQnx0r7RPcBMio6
QCM7xM5zh2iKjQx5Kz6nqstPXExmAw3H2Y/5Bm0F8i3UasyVptZ+ZHJmvFFJUDGxpAFBQWPDV4fe
Puq2QyeIC46o0IHJ1k/fAWYKU1SWR/HAPjLiskQwCUU8wd6BwRPXgEgWOoohYfcImBezXEaJuYSl
mxjUfmfvURk9Q0Qdr40QMazljfYbmGItH0dZm+BOrCzyJdzXiLFyTOhaD9agFEbVmTp7r5Vdncmi
2s6odBExyCUmAJDm5qxOcCVujo/x/Lbn6DXXvCIWM1daqU7Ph4d+B6FMhqTA8vDIykge8gktlvBL
y8lLXhwgOKt5Sja7Y+LvYJ96ox35reIw4lma2exbjr94rthUxXWaYiSDPB++cUuDSGh2MDNjVdKJ
Qku794t3J1MomQ4dvN1oa8e4qqi7kGo8ujGQYxLQmkvDx+ocPqG1lf0KQoPeoxdYbMr31b3//faf
+nJrowbsatT2olzpNYs2Al+HoD8PbPoU3Ghi0a3pfxR3L7R5bAxVM0jzP9Rs2yb2iS4HLccpC1jP
x3hZ4Z3/LUT39nzBK2Q/6NIA43XrZFm/QCyMt1jRAVi074Hxlr42fJqV9Dmx0Mkc9OjJImI3dbqX
uP169j6x55AeQa5s4krXqqjnUKXAtYAEBasMy8eALFE/fVWHN8NrSJlTnD2Jsb+gU8MtyD5DY+B9
Jg4SbpNMO3v2LTz5s/BJb74rEsBGuny8d6WY8ELsxTnunOBmXo0e12dboaIN5dhCSKxen0iDUO4a
veKCaq8kxsC+dHNV845KWA8sqRhRIwVKT5jVdL3CQ5bmkMWyYYzi7xq7Ln13pm/JJ1klyiF38Fp1
y6fW183UT5K8rcGqxj9mYjT7aUYgVM7tB9JYsHazdG/xlZYwQxWuB44DF0zycsoCCFSaUKDOFVnS
U7E4zrF65NDRETx+n6nfML9t50VUZ917T+3vqhUdzbZ6uUllhg6Fr+ndGl8ea6f+EinVCBA/gZ4S
IRJkF43ape+NqneL73mQJ5infJT9S0vC7EkCqiNoq8KLVY1v6nb6NBfFDSyHlXWGZPCkh0yNQrDm
fLhdRo6JEP3cnOe46WW006gq3zHOHeMe/yWfC5s7pBtYs1ZzcTu/WzFE00Lbf1EhXjnem7AQdND2
RsF58m3nnIy61nA/jh8r9669nZavQaUnHeOzvL7ew9Q+D9M6LL6jmt6Q2eDiLJpfaMQfzTftZRUT
4d3pSvWs4pyLHxkPe3Cx4yDlKR6N8H6H21ShYCuheuAXqoLY3cP6HL0oPFLVqmhD49oxzsp55/Fm
ZLALKyHmItS7miwLmoHp9wOtjLDxu5g0SetfYYt9QYTyu18wu2gItwWeNl5ntxHjzGLutSeGzhiv
XzF2KAq8bEucbqGcvcLEoIPX3qlXxddTShDwpflBG8zmuDYxSTKjV4pzVnNlNztNWprhrHadxlRU
9Tv983BDHL7e45gmmS+OmMan5uHRD9XXSMtB9Cp74dyegRqzq1xoRdypyf8a8Oo49e4v71zQA9Gm
f24ed1UjQ6gFZSFGXI2JTRMSZE4JhwzMSoD2OAWQylrPSV3agzcmvldc67bKqvEtvUuKyOFJhyX/
epWLh7btNopHVBlSdKFfYrwsxnIv73w4Zb7Tz2Wgbgf3GyGt0zKfizT9uMqjGilGGtLD734P6voy
tHQzaFqUDZpLHRZUJYaPtHfim/SEklLfML25qbFBaH074GIyb0yMqTX9HL6rR4URIa7yhAjFIV81
EXDbG4yMJ59DsYItQC2RQIg7nRLYJYAWIcZw4PDyN9kJhTs381Ukd+mCQInIhD9Ax0nN7ZQsiEC4
asnicXqcmgd+iXz8fSI7ah6q/h13DZ6gWDlTWkLTRG+LE3660MKy79DfRh0ly+uqnqqbFyOLi/rE
ngfvPi8ub2enC4HTplgVq+8BDhz6ekGLbwMn3E7wnliVpwQn+e/PgEQs9u3hlj7N14Eu5g30TkdI
xFMZ4XZY9jU89R28QLRQw2Xks4p38c6aEkh8D/eTNU0X6YJZ2zyILyhuN9WJs+hEUkFPD4x2Idyj
UkSTYZ/eO/Ha1wYNGmBI9xColVPipe+y2P87u4mIODHZpcjKJUFt4LooEe6/E/gNqofItdF+XtqI
Jis2DVJ8PG//7L+anRt/dOR+n2V2VECeyG7JdKXgw6kNDLcnNiC6J3zW7i7PwkksPXXPUIjATFrf
fXqkhQPM6hfe/bi87j/he/KhFd+XPiRxcFk/Z9TrDtn/1gqX2YrYFO1nupMwFoYAbVs1iVs5cu0h
LEOqr7vmobmqV6SX6BLKU84lYM7AYWQ2rZ6HAtcSdUKPIyLS91l6MnHV+JEJxKa9EG0CGyLw/I7W
Cj+/P40Yplqw/wRkxnOYzENtD1ZnyxgycLHkAtBt+MrA8SaJXhgHbicK4Z0zCNRNaUuKFWLZxsua
IYWalikIBVo5aRDtYUgJqPNTNfwFMGRF7KBbGV/hdMsaHj2XCkJfgFTiPb3zHOOWMLv+ndcSKeK0
TkRVbcwd581VQtSvAB/QOfHiAIyHQC/JBdpbAFRzDDVKXwsTlNLbNN5cp7AvA2OZTuTRIakBRiPM
W0LvGydDQiuCu+dekB8oCM22CSWCyYFy5Pd+mT0yYxC+7n+AWL6/LY3our8sr3tzdt3zTs1Z40d4
bI6QtA5fXQKBMOHqkA6gEYcEWnUwOz7bbY2+WbWHbvFGn0NCJMza6HmIDJEmddz/8FhZG4p/c2Hi
VmE9okW8f4F8f+UZn0teK+9KgOl48l0+hskmRZ8B1yvppl/BUMigOXK1XwZJwA+hDcnx+whOlN/k
N4S03z0EN94YMSiXU7903rqrFq4odHh3XD6H6jrcEkawlE+MxjmU6GRD5vmFPQUj4dJ28g6l1Bi/
RSgtCKAbLR45MbB/afM9iQiBMwDYcfuH3vy5R1REWZW4lTOHoWTqgJ0xHcgTWYLYuDM7+Lr9s0Ui
xPJiZpFJM/CsrO+SxwbW4x1UR2f/ntiLG30MiJPolDFSMN/67QrXGT0qVhfMacSlTpnmg8cJXS+t
QVk7RijOugPmfLKoAEpOfFew4bAN1gcyNVJElgRpDPflNqJYLYQJQT8xttF4kZ3UCX/BwtFoFGZv
PivpuIX+6t6D6CoER3aMR9k67xt/d2LwHRLg2ReWBY26Vzn5ApdlXf01N3z/jUDfI3h8Y1kPf1wD
mb7f5WcvA4kKnHUz/7DdpEdGnCVIUP9dciVv4Q3aqliElKMMRD86r+9063jtjO5lXfjXtTZ4R00q
Cq9I7OCcFe1HsIm6R4+omOFANwDlQJ/PZ7WTlqhf39ydV3n4mktZAacYgA0o9A57XIJCCWu5qRK9
jghDAm1pBDQOXCJwSSfa8j0EXinneXjfpJNryH2El89rB79gcvFVsA3+azbbtUi++W3M5ITvcXcB
TwAzea/Zkb/g5noJLxf8QjLcG5mrAvmfj31yTCH/s4sSCP5S1HQjjU5IvOI21XUSIXPNrsFUYRn+
aZE+K8fakOj4Qbtr+pHTYjTt9hqIN+nbjCs4cGDXuNIfr32/tD7PdoYvbnQG1y0s2fzHZGHYpNOB
yH532LZuuKQAamIIQH2bbQFkmB4bAFP0K8ikts/nees+Lj02QDYH9smMgbhN30drL51HvqTYAJws
z6+Dfa/LFH7AryA8v7QTtUuqzjhozHr+HKUzj8xUoENR6b/mJG4+iFS5AERki//ihqN38BaJ4UUi
HTSBZFzCST6BIMHrrqqrE5yT+KJ+Obt4O+PLDRDIjH0irSNMo1Mfs/efhTUtWjAAwPGV+6MVxxQU
KJJvwEbgbtAMhel/batoP+mr+BalIt8AoXBnABnuj+isPlwxvK1DfWhM9WGMCZwxjRdCiocaI66H
GUTixKMyCq049ezFO8r6NyYbO1YtBXZmNGPxoGhALeA3KIwLyUv98ywHxsriH7AF5RSpB+KSvXos
o1d0G9PgcQRH9EWunXMvKEo0bdpSiGfQJ7QQPK/AfnWYNux+eMARCLo/qIPHgdak7dkYmYosK4UM
G/MUZE3g6qAoBnAKzgQu5A6gMC6KhfKxFDHpOXebNf3n26jc+crUZlYzA7nozGQ+z1Py5l9wwKpG
5rHejh/H77K5x8EgoyvYnv4eGd5BzORkwg3c/Jsn88vqPXlEN+EP4woAJtwEhKZvGQxCmgkTlvxA
ZZG5qq7gqDy6KQpHLD+alOPoIUtXvvfG2UsGiXDzTj9UORv143sDF4bGfuCnMTt01z7C6OL3X/pL
4PkC2n5Usf75tlOrzW9wsFEB//gk86Wl1/Q7fYao8xq79w5kO58BU6sn8msYuSpMVPAc5MK9zwDq
PL0NnNUTJDxrawhi/rAEOjUWhXSxKUe3P2ayIxzkLTx+XvlHwhtySYC7WmsDVAOw3wZGKG5NJR8a
k+q5emN/aA7VnskEQ208kThT1Bdik6z2rfA5SHdC6cPqbhWPbvzUpGuT2pffN2EvXH0x65QYNB5V
fYMyv1ADzcl9cYMzZotTLY+9nT9xKFa8F+6Mrj589wVKP2NXeMcV8x48+FC6mm/8PTzNt2bOINnf
afhkzUBIR1Wv+afNHLwZHe88+IbxKXm2GtxcMuBjJajD20Ef1uF1RQagDs15OSGerqe3gza9rp4r
WtToG1p1qptyUkUg+5jvqRN6SIkN4U6E4tjujUDOsgVcq9V26ExhWE2MUJ/ok8YEQ3p1QsgHw3tK
LmBMifXuFSGe+kMxyB644RfokyzwSRzIsUWagLkIZ14sHa9Z2PGuFn+T7ES0qLFHwPogXZT/eTBz
w7lnYw/1S2ju+JXwjj4Hfp43p/yY8yN9sCBLtdUN3uHzOzuLvN34xHdy05vr2ZA3hVB18FzZ/B1m
+rRoyNufHOVsSwkUD3/LkOckRo0X23m8eB7uHSX4htsdOUi8RBg+qmmnMbAGyVKMvL88ZCnekErw
6r/7Ci5eODynJ7kOddgY1dOmf/fugcVVUYLbCg7fWB1qM21WRdzu8dPojsGXXDmePyjW6sjx7PZ3
LL/5jqteTWqiBFX0HTe5Vq9+OeHVyiXH0Xh0D3JAcl+cxIyZOiJ+ieBoB292+6U1vvW2ozJ4B9ch
OeJ6Gzn8qsQxV265DmGM+ltcb/UR9qbSO4ynkY00X+kQDp2B0tVH1sxwYbC++/ij4a8or4278St5
HW+csbmNqVtPeY0eaAwfzy7fdwE5W0ILNzFezpi5eATjU23Cx8VskBktRs+Gq2DcLR9Kly68btNv
RHJv/FBGsI1nbw64GV3OeMD6r4oao3gpA/rmqXHxFNPrlM6QOOZMGXzCHnDRGS6kG0lvyU/tDYET
80mfkLyRoWQ7MQwEgSE/r+lleJk5YXOVQBE73Bcak0LMwZCZxDvSUUyIWdXSmay5auDjy/zfZQsg
5WwBb3AqR9IhIy8EzGfTIHf5rGyeOF/dVuUktVofo23NmCkswFfWMv70kTJT8ehZXudYfnM0HO2R
GWV7668mE4lesHfN0WNvAbFKl9nznJ5E62yPqb4yc2b1WofRHTBckbE21jYPtN9Giu+sqyAfptPG
/jK5TNTgOvkMcanv5b2CDz3Iwgrecew6WIY7LlNg9A6w+P+PpfNaUlyNgfATuco2ON0OOed4Q5Fx
AOfE059P7KllJzLG2H+Qulute+OQjtK+OU37vJqCBU14iXfxDqTLxNdVWfuXxiHcxdh8vxgI1UHp
yn99GfITkV7i3I5TbGPOKY/S0WvSOFgDORrzAuHDXJ5kDeypNc/7eJ9Pn7PgXvYRYS9P0xMZ7UDB
IDzoPbuU1EyDzZOgavKcPWefScnbSi9pP985B/7P851H6P38s6fexru/7niBr8rda1H3o009qvvq
5XXkq527qkfPmcrVLXfKQP4rc4UjBJM+Dv67dBfSzQSUAt002zGqLegDajAwxe1gAwVFHS+j22f+
Oqhn+Db78YtN7Qd+qtuUrT6Z11Psukb5MV3UU28vIhBlr3E0CiSB6dVJMaNzygwfph3mQjtv9t4Q
Ki9CJIgYq1CGzfpHIfhnhbfMLFs1RvWEqnSCM+uSbxqX9G7s+NyX4JZdj7ZeiPPJUF5/+YZom9J+
8G9ItiMsGj4K6T3nL6FI8iOlQOTKKFZw4vmQXH5oRZdPaMu70nG7ODYuDXJNIj9Da8kfNvnb3wEI
d2NMiuSo8HaxNK/L77xQA34gXBgXOTtoaf5EzkWdEM0YfW1dHu17Mcc38Bzd4imMqr71hLTEFGff
6OqPxh6Gxp0CVhn7GiPDtbWH2WWjBiHxp0djb4MFbHkOhHl4jrf+9H321v45fThi2NxcNGbmAukh
+jGp21amlN6SjtsDC8YDQaEQmWRz1hLMI7lYS5QJ8gwSZvMAXwO3h1prCi5AzEQcREgO/ScJ3OQ5
ERUDVGn/c5GwnuNo0BjQ7WAHrHBNwQw+RPs66C/ZVxv0RZ/zFHsO9dOnYe1WBIMQgtDxpwV7oXhA
MvcRABhk11t4wveW/f6XuuUPviWqJUpl72IHywh4EU7WdDX/Yz/yHwmBrPiqdcQkiVClIOTFc9jE
f5b4hoiE9hQ4imHMVf3EAND60IKvG05s5sNjXH5oD8tYtXQJ1LxbgIWFcyXw5mBkkAYSBVBevuC1
HdlOc16VV2C9ilohHDUxKVDdAywtwvYCwc+RZRKkh2WQRU0WQ04J7T+dvglyvnveDfQ9roPkocT5
7Pa/LRoKpkRJTrcdnku+8/lLrmyb6I/YvpEBAe7g0oAQCfUZ7546mD1/0sTaf8t5cXHAgsIH3CWX
krOAWGUcEA8Q2Wd7XotYoJbYAjBTg9+7qguH6UBLGWBHUMn/5Rbpg2/InWUVTqnip+SCMcXPSKNJ
uL21tod34x3lD1zEYNfwrPpdD2PFa7BJuFten/2CE+KyZPvTkQgloRWKdPD83Uq549y7rTXj6eaE
e9o82ptqxi7l7rSbG7ZHLOXFgQ25Jnur2xnaGaospQV6dqCNzudKFxVEtgxIYv1EYqwncRJhit99
PujZaaJou7J3PB8EI0ZGSMPlAjCD5Qyx2JDw7Ier0b2bNAeGjhB+y7tLH2xHnDi/pJ8cY0wQtnEM
FcwtceQHNeqNl9xyYhML7xbsDo+MAbr3GGSl3IsftMvfQ58xHrk6MNS49gypjeN2cHh56w8uGYfB
rFa6/kgbIsYXX9AHiIsFmsHr2ke76nBtzCMf+J4T4uZz8yKH98Ud5KX4zjzy1horjpbs+cpYMT+K
vdyHs3vW2VBhbN2lC6qA+cCDZqnTYgwbv30u31OhwuNt+dCkX3QyVmZ8irf5wz37Z6x5iU9/JelN
igkAeQm7w4f0Az0dQVwIyk1q1qs9QwGHf8pMRUoM04qNKbrjrjenRSuOqOGW9Wj23kqUj3h7r/cS
oPGauMPeYNi7qpd173P9rpjN9D24ShVMNdOPn/13Vs2s8emegmCrAO2UNOwbM64TsfHMwcKO1Y/p
9FpnSIOFk6ZlzjRDG1VgHf7uq5N88R2ggELn914EYt2wCVasy59VusnZJRoj4wIV368n0ayBGhyN
CbaXL9SG0ayY59NwCS5t0WqZnAgOuBhbALSnBZOXLjt8CZjbK8u2uRAcl/yJSQfah0nFis9MaoIb
pig/ekBDM7vcMwPMXFRXuiYR6KVD9+GoOMKTpuyZLjz4PX8HulXsydghFfbMaO7yadM8shoIaE+T
pJuJemWvH/8NW4J9pp19hFflPLQrd5C19Jf7y8tT3/bwt8T7jCnmMIfnR80FuAErhJAGvGyxZ/lg
9Gozlhhtxan95u+Xxhjuw314snwIsi9heEBMBs/FLDw31jRQJGIvru4D0QA3hnFKqH9MH5y9e5bg
TruCPry3wheQxfXcZYmQON2K8QFo1p9YFDtdcVOmZobK7WIg5iYWAtWCGm4ZUQ4+Vy7qeikpeo50
vpYKb342kua56VI+ukDu0pSXhmZ4xFRYixcD6Ywu+rgYnp9h+Z4G67LT2AcDF/NsVmcJQyFKWLwZ
08zT6grYDgvDBZeFQXqIZC2+8h/m0X8w47TZc2setZlQNYSnbOgOE04yu3JorQRAdFZAJAsOWXWf
uAgLZikODjo2D/lWcBOXMoJTL6FSgE0QWw4JnWqU/8rMxToayzo64uLNeJpUjHOTqaIySVIyA/nH
DicJQk5HFEnXMpgaeUGffuK0uJ3iC85RDfzXXa7E02tJWREtq7iUeOlTVpRwA6S3icxajPXG0p2E
4p5exDxLutJPSN60dCX4lQp0KQBCHCynLI1ORIKoo7T90E/hZ4KMTBjBIS4pUgAgMkxxGZF/CDRR
g6P1Rboo7iNSCCUKdKlHFx2w9DiOFwYNrRt9DKnRlPoL5iL63RKLH/zn+cs3HcxllvqLdNNAGh5x
FCLMPq2sMFYO5p+1+gjW3vq5xHd6y9TiygkFZa3YeU5HmgqRD8/AgvkNSS9UFGMUggquec9aLTfR
Wv0bCu6ZCEpZSXuHfGvtYxwMHyd20nlFObh0bf6OA76ut8VYuZZbAl/9wQfarS6DtT8tH+VDIcXh
HLQrK4DChkvXut/mK8VRBA41hksJmx1iEkgg1CyIGkz2cROctA3YVaHsxLNg7vcVevyeKUT/v61z
uGxuk7n7FG+thPUoXp4e8TIgPFG39TZao2lT9s4eYydsmdEnBPifNDCBa8KdSYu8KQgOAY9L6RD9
g3X52vvVrvMtSkHnWsryRnikyjsK1nxoPkB0uLK38hzStTqeqpxPSvtvcVkJDl/i82INiUMhNWts
urS3GYbM7qgxTuaoA6S6w+mWLLwxdE/IfRaAL5kxShYoclclcTl+6XB5dF2Y+QutX13iTXV53wGQ
0a8BjAMjQksQSoPFfS/E1/5RmI87mCJGoxuET3NIIeHugG3BbC0MO9FAA/2B/16eRxKFXrqJj4T0
aKH0TXmE/JqWPZluI1QT6RI5AVoeMPUB3+ZLC0E4Tgf9aFbeRc0THhHOijGuaHHpuH7/rPAI55+w
M6i1YAFnypLmvpv3BnVOsRMbJNEfIxdeAHrj48mT6ZeKxYB4CKkbZwfmdqzvgq9T8ASVAw33PiLt
43AFgn1MKG7Brnkr57ivXl+MXfolrE6z08xdf85vEMRVsPW2J14cyClrPRGTey0avn/6yvZFBID0
gbAZdQrxBuAwSDacHQJASvhUREBtwvdQLqd2gUvCuZdcBFgRvQkP/d68CwXHIKun+aJaKRfs3nIA
SH1Tw70m2F1JPzXE8pAGIW2coW8SDKGs5XNzWps3hdJQkmjcBfEa5BUvAO4pHVq9P1gTdNV88d7r
q3ivECYTWRFmolvFfxC89dpLD1CJ3yUyw8L6M/ChkkOTnvxsf+bf0XMhpCvY7ItyIMTImEvtSLie
R1IukHkwXyQpKOFgGfg1KHDFu8Q+CP2peg+P6h2b6w9hFyX22l+GRIcXumljZlW8JOQHBJWmk4jg
HumD4AvcZco/EFL2jWUBrbkuYXTuBJ6/6JM4sbjCtK/YPQmxUoh4UEsX1hUwo9u4Mv/ZXNwz6wHp
DccF1meGnZD9r8BIkSUa16LNOgAunG99QjDjCuAvVC1xxpDevf10GrHgBKQkZtxC8MWNwUgBYPx1
iGHGKOvFaN3Yx2fUkfizwwz8OkKcPTTtZ1YaDodpMK9LEHB609yxxWmRIeFfyfAQQYN85GTUB+fH
mQHjkCZxTvqDFYGliZVKQTyJnOh1K7flOWLxwSR5SgN0FvF4EszizRebMC4z6/XI2pVLbI4o/XwN
tNV3BV5KBK6tno8CWpcSVlRiLfvIzkrUwYV5b4mPOIV/10gCplm85SQ4A0SAWw/NqI1kN1zKvk+3
HVr20IaFEE3bhWwJBa416pzBxjiDpVW2jekLYxt9Vl6DbcbSbUNAsJr8JQgqWDnZEQj3KcI88pnp
wYRRkYPVLZf1c2NMxAqqudaw88WEZZ7sIjZOt1/jAlKMUY5zYs9lMOA07QXnzQMNA1JWghsTbUTA
VlTJmolo4bMut+pWlmlz2xhra1Htm2cBOZxRsXK6QgqUvENWZFLQmpCPkkkyJIbPkvt1gobBeOD3
ktaVz9wVhgnycyTL1Mpz0c7JLZ/m7Ava+DPPqKEMuvEEvgI+nMm1ijfCmVOvIEULwvm9YZNlqRV0
omo1duWde9a4xOKK8r1AL7PcwsrwnTwPRARIwwa9gM9pyOIr3RH45XsDqyIr7e60hjOr59CiOSkZ
3Bk0m/P/XK/nrwu023NC6cahZPnBiwWvbUifO7OT9ZwDhhu8srGL5DsX0pHjwwFfmgfAATADWGpW
AQ9RK0vYZUmZBSgDDwQJkMnNA+8LJQYqZyFnmNeglpVQjByNTYNzpFVuZvQKTbhEKhNQZ8OIQ1GD
VyDltumTjWM5lpVoAYAkYMaLfulJp2M2E7hqtFFh0al/3NFPEyZdvDkd3tXrApTBZx+f2t9ZxsAl
MN2eCEeUnApnYd6FXsLpEFI9bEe7nC5MCZbhFQRxjeq+hXYCTahPWSw1TG47bvxRvswjBwbfOsf0
qh3FClDDL4DyRkoG2vW8RGNBiQE1vaWcCuoUztW9o1tnYec9cvcVizvExdUu1kXU1/rdu76uyuXL
rTxqa2cXHxuX97FsilE5A4AHJC47wj/Ki00L5oqLaXF4ROpH/MMxo8DTEN9i8gdT9NsslPS7js8h
rslEIcbYGNN0afGjvLj8ENzhhhsjXN8Fap+FGKKbO4K+BsiRjYB6AOpKaBJJE2XkBqLZkeIR7puc
yBEhQDZzuhCBc1QrzC8aVGTYL+qbZOZckplYDch+zc6a3tnPOBh6FeQryPgg5rg2cHFP6ffAW0iP
2UqdfAcF+Ft8jBfCG1KGcFR25QYmDQXvj1pDJJ0+aRYs+zB7SnWRUz1I+QuqGI4MdYt++85uRP9l
tA7aBUN5bwaZKaw30sGftgS2EXkJ4/L3Rls8lWCGQgLGRXRBfaTiB9viLsI9mzejbsuunDG89QOD
C/qZkQ1oxlHYSClojy6McuS/3GhTYaPtnW7muMTjibr0971A3sLfVIvv9LuoMLDj/608oM9HYV3t
2ALjzc8Za8bl5yRCdklmCg90HYQr7v29QSUZ3pnrXDEeGcY+P00Ic0R5dbmcKGVsBBBt8yeX4dw+
Ln3E5SSZh5QNMLwpA0QMEC6sUYTkoCYCZUPN5rR9XeQb5WLtvoNsBhvpIXMAl5hx0VWzReBf/XHR
rR2fBYZt/soeGATYgaM8QU9K00+qKyArQ7lOaErk5VHSM8GSFiENdVQGRcWUKLP84PCI9IG7w41a
qz/xCYuUAYyLRzuKCWBl8L7fDk9Yy4bp/hnUG0D9E9+eHlibEu4T7L/A+3ALI7AmlkaZlBP4p0uJ
b81zMTfPDqBwehQlvXNhKOn/jyCMQHe8G0LFECiI4o3q9/F/YjiYSTEwASmeLaxTG//uLBEgMZgY
Wihl+JqLyrXkW34o69QPl2UVSaSXw+l2uvHOox3wLN6kAp+y2DRx2c/arJMe4z/qsFrxvrlSyLPA
X3MsTkrQQ2aVLBcvDo62G2HpSdZVNsvgYsI+TwWnnWcXLBcpzBZbyOzmSWgcHCDd9Q0cMhOGgqpf
HMjWsagJ2d3FaU7VB/UOC5svmpjbmriG6jd9kL1ZH9kKNNospBLz8WBz+BcCssrZrE1on9JDMLLH
Ig2jQhh02aVZy2ltYJPE3UHgCDb2g+DsBTQn2gUiBmIYQDNn5T9ARoEo6Ke30JDrmEdhFh/Pc076
VT7w53uwg77POsmcg/cE2QqEtUkmJPZvBQVBKj0Tlb2ACqeh3GJZUCifw/vfwhOYggVKFlIczyQD
pWdYn4vDxkKttnuUHfIY4qxWjairlpWLecSdY5wGxKNei48sFnzBHeI+1SX4qeDhfMv1ZjNjB2Dw
sn1gOMG3BC/sJvTDWetzAdm/I6qy/xW7YtwSk8xn4/fUuno0SBKgS6Az7UqnZSAiedt8IMsl44MK
lM80t7oC2W2fZ3VI6mvCq2NlsgAXKmCksz2XkGe9t1zW9AEQzSMm3v0FYnytAWr/HsA2BLDaVVmJ
N7zY3VS0rJJqaAgJNoViUOHNlV2Yl/7dvZt8ybUwD+6mieNxQ6J4lSCAWGptjvW1dkxgqNAI7S2i
E0LgOx9UamxQmiz4EZFDSMlL+sduR9Ki3EswWjJj5w9rapeeB0hWUKiDsVddDX4o6n1VlC1dBnhu
tBSsKTGYZcOJOqzZsiFcrO/f/ImwDa8Tv+vTMbLZzf1uEdAVHQSuxUeT9g6x/ISXIG8y9VYE5B61
yrmy/U5PY29X0I6XnZzM5rSWIlRriVkuIYpN+ex7cjqIDKq6kAxd2D55/KLgfEI52irBtczolyyM
7wVoByOKXJK3PqPR0QWN04JBtDhJXQdesxPM36bmOqXWbFrfmmvnHF71lff4LoIRF9Jek1UFl+DC
cs+YIuxi4Hg7flMfvIt3UQgiD/aaPYQ1kSd4l/LAsbyf+TQbTGPJIpKM1IO2/MUuTVJMvuQwZDZz
v8UYbEwjDFHrW9r4exEj5R3TbZOzRZg4QbmSzKd/dtFiZhNv/46BdopAhuCP0cuDNZiEj4WZG/LS
KMX549pxeF6dB+fNOs0POW8W6X/jn2QPNa6KwoWDAEwoUmBmEXB7bY4WU3LGOsQSxl1lHbxkO+bY
a3U6uOz4txe1aCzKkr7HS749yNfmmaWrJCgucdAGfKDCKoG4Kzek27SU2nAH0G/Fm3jj0a2CguWp
uDy/2QcpmiNdR0nKLshNndCQlQIStkz/TuAiWr3TgWglQxJG0QfiVEkuecK/HZ7xxgbJ9gT28HNG
ZKZr6NWUs37jzak3LiMXU7kzxBn28ZUBT9JBDpKQDUEB1N00p1NtAwzwi81TgKVaQWF7igUXhdN1
62l0SdtQhjlU+gYr1kPoMV2ZNy3KMjvGafZuLNTXpKZ/Sqz3CNTgBaUxrAinZaHzDsXaHTW3OSvy
PDho6+9a/kM4TmjEgbjI2oVH65KsEABWlO3yFdcK4yK2zx1pwRDcYpWSQQtpSbxDEJYev0icYFdA
Y+8SZLFPwG6iPBKSFa0SNytrUQZqXRAkWRcq0sAZYE8DlT1LFEg8qbwzQUTjauGdQkzjtyO6PKBY
enKR2yT4YSWKLGhZhKdl3q5NEcHCrPKRZ8bsS7a8EueMwknlV+g9P3+wqr86VPMeH0tfCkYxBG3+
JXGHsJA0h6iNOJVHeueVJA36FV2yyAuWYKBz5Gk8h7WemJDDk2Uocs9DXp+6fOJDopFSEg2iQAYI
zyHiY1zQU2pHqDoNWecH3zHlB6lEzLL9fObKHmR6BPPL+yUOD2gGnG9ANX9F0k9R9aKSJIrmenC2
oiQjHF05y2znbqQUjKBAKjXvLLnsL0wi/cAkI1RkGjGrTlin/CalgSfHv0lGOEG8yTSmoRC2Y+RC
aFyIrjg6qUIL2S6RXnLhe1IzciOiP94N0biLOSNXaEI8zu3gTcJ1eyspW2WyYAx+EWU1iz1+m7iA
7nQUGQe6vxDaWhsymBoOE48wbDDCjluKEjOmUSxnALieyBLLclJqku4UkkBBpP2d0jbrPmuMc84i
ZjyV0i2EnRqHsVoRXj4y5onR2wp9V4oWWk++RutJDRWz698zZZqRyBEsYl+JkZBCeQNFM38emCvx
uUEjEuVe30DOiEI+dSuUJGsBCMAGwKrnPdhuQKP4JW1sGkf2H9SmnKe+JqZEe/7qWn+I0xbBWHD/
gioGtlIiEyhbmFro2/eDuklIV9AjKJBms2thyoJLI5uv0uUjndcmXi60LiVg1bMDucJTeUDHQNHC
j8ALU2MJqQpZjNaTWW81WlogNdsG7U1/leQ8k3pylgUWhAy/cctolSYYDlt6yFv9slzX712eIuEx
xi8W4aLR+bxGpTIlxg2/na+71HBfNq4pfX3rvoLROpEFbYS8Mf0NKMGjI1oddU+voSEtmfpNnKqw
XwiG7nvoFUPfWGvF3il66XOmx2P3PX89N43XyNCXUTmNw8sb2Ov13Sb0DKHV9XPsSShU3YPnuFn2
DXsRVgtHoSxv+q4WWH5FjY2q3Itg0ayGVTqqqvHbGifm8ERH5WwaUN5F62erm6sjzV1r2Vyvhk5z
EMTD2B8xZVOK0oDg/VHq98zXMAymQbCOkt7b2HnVtqzWHwSS1SJHzEeH9OYq9rdaPbZolPBcpadt
jhXuc3Dy2knYV4tBlI6++tmyFg57unc1/MU9w703m+URJ7FIvsu0XBfJKlaW/NwwJhHiIGf9jM6F
ukyYMywLTgB5C7sdQLopLD4Z/wNgXm1UNCdRfgs/G1+5Fv5efxE1fIgHUe9U+SMvFy7ZnD97Io74
DDOKR5rbwLraNW4AGtiTY0Nt79/KqrD7p4KYryCnig5Na6/HN6sgklNWsQAk2SVE2VkpEwc7y9fw
jVrS4nouvPfkBVSWlbfmZ2nTnhMeZxbMQfvTn/aYKkoekBKU+WMnYKNqQIpMhyf2DTzMVieUX2RV
sJ448uKHguIg6cq4fyP3ZbQszbrvfwc+nrdI3dyxY/Y9CjPNUYHvWzKIUc4tMnfZQINhjU5Gt7ZG
z7CjGR0cCLqF3vGR0ZlDkpln0RkYn2H+mivP2RciK584aIyKRUhVetGvta7bnIZKP/wsVa9XhP1v
NAztcaqPYn3EWHDpVx3Q6WvUcLv0OfnGHS3pKUbv/epbzUEV9tkLtKLrvoZaNFTtTkjHHhrm6d0A
N8WqpT8HGp3zVE6z9bRaOV5dz66vtlIHVQcaV57Tb9D2vux+0KTrhKP9J3Ej7v1YuZ1Ye9qvgEih
q2LD0a5WIfnee8+aIkp1fPOoqqZc6woIrjW7xWf6xh//O3k9/IweirtnNFHqiefsLDz9jEuoUUE3
fzeXStChv19NGwF1dKKNIALwZrc+oeWcelrPzJhtg5CyZ2P0endi7FSQAOaUT7Zt6pPDzhPbsRKb
jb5bDk5FP9W74EZcahq8Vc2eStiGZWZEHxAMUfguxTvJ7Tp5l/KHp9eLPv2S3kbv5dcYxqc+3nq0
1tTcmRptQNmw1fsiszQmhdFraJ1X3ONhKr0YrQAGAhSuNtsVhy+6dtn/mL1vNoqiodyzcHk6Ld1i
YWbUHHTL0/CjzFVlqFnt8HV+hwfP32XFpulugq0mlDkXMYJretEN0WDyYCgf7phSvgcH1Gvit5aO
7ebFcRdpPqjNccUYOvFnn83bnRfUGzjbpjtPq14V7GleUhadKEHEBiSp7q109UHxCMuCXaJ50KKe
Woxqs58Y++xzdxuPD2twFKC2p7zF3XjGvukM/WihJnurOiYBsbRxKcudrj2+eGxpQ+VonDoZZ32K
Fn65qp1hYq2Temlih40BjX34FCxFEi09/54nWlM0dlb+aORwO/rqFfZPyTEtF4G9LtOZr44SvZ9g
HP6RKcIdYaNF4VF1DHSgTicPlk+rU2QPVs3YnTbo3k5+7I5CfWW7vQK7MgTqZblI6diSrGr3GjVn
SjU2i0lYDz3sodwuNzGiApuu7QwQ5d6g77x6MWhBWN7imhrVHMKC5J6ukhFIvh4824k/MRqTnBzG
yreKDjoZE1V/QnQy1voEu/MlzDglMB8hsSKmkjApZQKeoCzYm1/u4JT2EhNP1DdqKgoC8wU3rtZW
mJp79aXQB0Vx9QySORbVzEeN8dq9rb4/CDIURMjvsJ0DhXFmOerjZpcJ0Wx0kuJu/jC+9Tfbyd9+
9kmTcDTlJYjBn+UsxaPOWJnByKN1PC7xVB0WMxVqUAq6qkneGLGNPP2RXfUCCsxokUixQzwysJKv
5j5d2MrBq9l38qntz+v47CGvtMcK1XTGQMGVjl0IzhtHzahdf3sU91oq0+zPxKWL6IEuVSGbv5RW
sdo4LD5+hyIGB2fF6q+GUieCJ1EexUeNawCK8qcTL5Rt79t60b/gOyBEaRxLLP/zDouALxXk1OJD
L41i0Gu0eXXbpYsgZXlJN8tncfGi59LNtoAZbCmBuDUQI5SUO0QQdUSHTq0MGxW3UM2hZ8j6owIJ
yWvuWOtXGQ/1z2kKL+kGoy/rvMo7bkKfpHgxfs3Zt8bD5xUeXiqZoPXp3QPKZb9O1laAEaw46+hp
OvZ0rVOl5UT9Wm29oferk8pqagyqgKzyOSkan3ak08EkyWEdNWIX9RUMVQeli5l1mierF2BNqzjX
r0dErHsndgxj+81pVlSvm5+jBwQfJriD21N6aRkAEuySwXNG2tlNOVqaTOKERjtDzVmp6TB4Tgzk
tOowinr2qZtQQeF1PlS20lzMGjaCSYSbI85fZaci1gLsoKUGDWJol2n+RTc6s5p3Sizo4OVG3aY+
+tDHmzBJ74Q4ULJdVJ0g6TwraQhuNFsJje3w1rL7lDPTKxcjARv/RaOjqn0XD1N4HK2VIoqg0z3W
pHRRsjrcxBz/VQZr/ffBEA7vOL1tlVQqtnXwyndXQyiQUCPdTskbn21X6XnFuKQBFaLwqw6pSbgL
IVz1MmvxMnrfzyD69U2ziz6RP6n5Z0eMDBgTNbs+gKePb703dDbFa/2pl3m9V7xFQrGtt7ATr1PF
VccxGnQaeLUjtm3b26oxAYuJuQN7ox4jpDmqeXCwNaS7BPUluZRAEMg8yU0E0Se3MNrppviZQ/GR
DBtuv0T4ipIXvkEHDPvxAIAE5DJsNxndEes2CQTvpXkDgAHKYb3wds+N4rRJEkOjbZKbvQemC8ZO
kYmUwVB93oQE0/4sbKLoGUsGLNSBt67PDXGnI3WChHGF1AqPMiHvEKrU3fwzBnJRqWYtqOHq1kBu
lbRpZ1r8XewHjYL5AAu6q9aNPnlXpHXAUEHnY2wVm21gC4NOXPRzI7HB8usC1MKzgCyoOCLd8vAR
gNjBixz1DaWnhsC1gK7VLpjlG5u3BQMG6KhyNxGJtkyMfX1QkS7rxAfrM1rXhwhce3TOzekHEbVj
o11WLaqeCtxEeabeZZX7EN3Qi6Lsx7ji0nGj7LjoMNUWBs/k/NqaaNDog9dyNq8deZRNF2e3HTH6
sYyrnPvbgzO7g1eA6v+ASlJCwGjOFiiDuwJt8d47sPT7Eoj28aU67aHVf0zZGFZy/VyHMLpHAhoG
VirYEyA0TAg+/jSXAwOlaIolJttxtMT6IyVsfhAmtUkGybt8sPx5Ql/2F/AgcBwEbbqPyIiwKX84
Jr3neN33OAayN/6KR763Juz9bDcMMo4WUW4nZXWyGFL2B8gI3mxMjSnNxelXFHe4pE2wg4r2A10l
Gr4AhDPimxZNifFXIsvP6G+QT2E/sHMCc+fWrDCIIB8n2QezJ/2FZOQtcF/dY7n1Px0cR5o0dCFd
/NLDVPh9lJ1suCg8Z+E0+XQTqWLWEDa0ACN8+udg+8zA9Snj63OzcupobeFDwALAXATO+OldmA+g
JLRTpdsa0eGOkcEJMGXex3gIZ4FWh+Z4NAV+HeAzcD+Bl0MGDkmGpBYSnY9iZqTjhANQ96bLEJko
FgU3MmxwNY1p5bRLRQjWz4UgCqHNF5ZH6/LO370PhoYfYIKOYHGgqmgL7e6r0S801qVeYXfhKsBZ
eQ4FxVCPcA/17X9Y9iN3EjSXMcBdYq9SryxhBhqE6Wn/PTfQAA/UWc25wNZQ1kfLNYaJ0BX4nJ7a
rIGwIHHRgdXIsGAJu1Vj8CJChz8rJvSnU7hHTjd8DZkRoBOcKhgHuX0zHnjYmJFfvDuJ3w/p30lW
i8F/1gWctOm3F/XYInyPXjHgHRhb2cUips0QVWIwtJQh4TJNJk5hRQGr2LeC3jsf2OGiUIdl3g/y
bkBPDXPhWp1UHcVKr0HfKLHI6cP0ShUhL0KojD+s1uF6NG0ywma/8cKfPU7aRgWDmSJT9MJV9qWm
RFN7pYYDrUHPS4tzof+6E++0j3ZWcRBpYpwUWxTs0TbDygGP7B4WHkOXBdJw1u/37lXHk/wbXvwP
yXbmTSNgQ92m3JKVho114r/0oYOhm/qhdqhUlgA/XuDfdAt4U/n4h7IZ9VXan2shvXJhNE0XZXoM
LwGkiFFc6T4wHQXh0dm8IuD8xjqgEY3WK0AsXWtlxxSaTIo4GVc6JpA2bYqrrBdb2ARpMMI2nBZN
LpGokCU6hN1xy3daGP3VbivEoBrtHyv59w93ByfoIpXg8Xp3HQzIcXUyOnStRAfHANdenQZxCwo1
XSzskONKD2UGN6AHfglS5loDJxM4CGEBZsLXGe5HUhsM2iG/JeymagDC76e+UWafNS8GJnrI1o2x
OMkVK219gpbcNzf1tLltUnqhnUCWTw/mFHoKKYVEjoG2F61ndhW9ILrbf3rvN2wT8kJ0NGhB4Jmo
euQ0eR9sqJwy7iuEC8qVd0sRR32m/vNQ3FiDCfa/4Mz7ErUcjmjXEm1afReyEAxwY8EpAleCqHJ+
vytG9m0/2I+4ZjTZ5iLhgIRd4jeRamBqPagepr0nyh9un0GNV9k+me0Sx6u4/USNbGHL1P36Xa/R
crJW02qpQGlYX8dt3cQ/q4VstQKHokgAcA2te9xy9mIc+d2xZbHeMUBYI56UoDHjAdCgqgFPQyFl
wbsZlBDLDutl9oNT/2GjTH++NYgRAawEbCX9lzXsRVUt/XYhKZttmTYErvCUdZs1FWhScEyQQMw4
vV5cDMKQjs89Nntqd1kKUGGgqXj6HTEZwISDrp2IB6R3KW1ZW6CStIxB+gVYSWQNBsOZWXBwlF7j
/4gDlyf7Hskv2y4PfY4H50G9BSNpyqnTU8ds04irX89PXWmX9oEbOdFRrzHRjum1SUj18Bk6zp+K
RAr2DIXP33tsQrdDvD//7Bsdew4w82K1C3S8YarxflHPrFi3AZmBiyHr4QoubMAZpD1NbSBggEkN
mnElj9OKQ1pHMtv4Wi35MVTQuJ7Xc3uNOdgab9QlhTmUHGMjesfZlD5zUK6ESQCvRFqETf+CDpLI
Xys9zPcuYNowTRf2Nuqlfk31JgDL0JfIgESzSIsk6n8+GF2wI1Poc+C6sKBjFYzaJpM8Dx5jaizt
m7YMLsnotMY4YKlMAfpgphkKF8qBLlK/70CIPTfojKZsKMgc8LHQD1x0zaJMOts57ML+PRM5BTEY
tMocZcLliYMALEy8kbqoBlzre+jQvTKdzqRLwhM3ZxpPoeZmMPbZHijC4iPqL8whIUSffW8OzoET
srSOxN53ZuMmq/6aWtIQDPde+YflK12ABaGOLuackiXO847BdFunexWSqKWwrea82PHvIn0+U5pB
iWkvLbXpIQhhKP0skXriP4Ipdbaj5gyzOqkGkyaz3JAfca1jZcfhl/IRM28cq1kCsKGYvtaYbALk
wmmDh7IuURCCUpCSDnDaiE5u+OA4f8C8FWXNLFTuGbk4AuEUTodqnUCcEKkv4CeUQfJ7fFFLDMxA
tvmrR0PWti89cgxaQMn2v4bSvsrVyZED/6rEKHPiF7E4l1K8vSbOtR/1mcUZs1KEfGsqGtIz6xRq
NZGWQVSIQyIaiWSN4m2bHKoVMUh8zCmVYBg/F89jdYnvGtX1v0kOoMCKNRJNvj/K5g4ybgrtIK8b
YweHWXNrb8ENPwc4uVcpYsvmJj0iknijqo3Rkpr3ML0nZXOdUTtjR5CZ1O3o6XvsatW8kef78k0u
pp5V31pSh31DfKkdatTs8IyHGjMa3KGLTvXsm9hvsopAAMtG+FdDORpt9YQBXssqW/yqQS8EqA7A
rbBtYNlbdIDMHa9DQpwSEOPWzh9CM6Hoge+J2hU9Df3Wh+DPpqNtK+Q4n9aJvEakrK3Q+tPZOJyT
iQfFp11keifDlKr25vZQ2nbQTxiFfTIWrp7iFPhzf1ug4o8feCq40PC0HVnQ25jK6RfSew/3JKmL
x1i1i7TU7GB91As79oQK6CHluJQ+p0NyLmX0plcI7lvw+cLoB2MAL/qH6FN1qS79nbXWl6AU88bc
mxj8Jx+m6NSepiOwIppMpfRZUugDrrSlaPXTCyhndbtuWxkgHm79apr7xKa8/dpNyYGVblB4g+Y+
OOt7fe+urQUBOC1WzyFNsa8pOBxb3/50Lbbh2nqo7HPs51v3oG2zxWlXbcLVe/VaUITqsaWhm4Nl
u/uILWm8QNVchJ5VRz9RgeyTXNIPrqC01p/5s2hDb8Bgk++eK6NsfdihKT6td5+JP6P5cr/q5bSd
xENj/RqpY338wt9oEc/sUQNJ9WoYd+1Rc5xN87W2BWBIaVOZDt5zrWN29XFOC8V0oE1esHO9aFgP
nG22TOfFtJDXlFLYaOPPik04yzb6iFLXgTVPL8bcXDaXQFfVoTmlnPoA7hSyRn5axuE/ks5rt211
icJPRIC93Fqs6pYttxvCLey98+n3R28gZyPJsR2JIv+ZWbMKGlrhhxsSie/MIAjv6N364ZaJf6sv
NMDqzfrRfubr+F6+1d/5m7hZhnVMx3xe87v0vqbbd6JKZmp61bYfHJ6R1X7Fd7ZK7JYQD7BHwuCL
0edNwlZM+u420xv+nsNi+LfixyU8cT6sb92LBkdks+aCHfKxfjdIfeLn5FN5M76XjcwrWPCNC8Rc
0jffwLevVLTth29jA33Y8+Yd8MLKwnpCRvIcPkpveCS/KN/bz0XJ/Ub7xevIPqGFIHHKtpkHfZ6k
eBHDq7qIP2lLl7HI1e/Qr5xYhxW/MZh6874nosw4RsPVHK4amqH8tHQHK7mmymsVHtaE1BcQxzca
znTEv+UkEQvVHVTgYevZipgx9ZMKLpCa9Hpge8b6prNSKcOXQrnH9bGvjsboTDSjklN6lUbKzD4k
dgvaGm1ouZOo/EAf1a4moWlyIhlyvN+pvshcV7FP9KzZ4zDhfBhqp2O8r9yVJ0K1+xEzu4eUhoXA
V5Un3S4NbOxsi7xM+h/yyv4Vn+UVrxLo4x1PPtPzHbPxrYPfpW84a7CpIxot37PGLz45uxt6VmU3
rAHutlygoNh3qE2oF9amgbSeNtk8pQGlHkpqyMvw/7+Vt4J6VHm0+HLqTOPWjYXP0DKayJZE9qSQ
5zZv8oWOiUFt3ihoaWT3P5hey58l5gCEDpm2qD+k3amOPbJzaqKR8VaLvSIiZYdpYKOnMzakkadH
p0HyQvIZiLoHa0SmQm8eOzS3Cq+8sCdyslqbBSIVowShe5lxLaK5gGPRAkdEu1i0q8GO2ebQ++DC
KNwwUBZUDzbfLN+BAXL2CgDJTN/GVY996PlQAeiLC1qL7qGF7Z3dcH+zaOs3j3Bbo90tPXLXuSKt
GaTMBFwmaOyZq5L3XHiR6ubgKkTQE2PE+Y5tPs4bjYtQto9A+P1sccY24NxeA3M9AWSCScdsvhWq
Lc+98F7DS4A4/MXTaEFCgf4IDQ8K6t89w+lFORA7jH0euJc4kvAYNODUEexHFgvjcuVHbrPS93sT
ZN/Zo+ZQmnJ25vzihp12krZLcISl30XMigEdeMI1Wu0Cguk2QNIyuJwXIXYFlm2KOOxualZkpb22
y6AQs5SBpctvuIaQHPnsWYtCuZ52JsQcXF5GW78ruK2BnyEW3oU3/s2OHf9PC+WEk4kgC3nHVwmd
jWRQ+sGx1Ki3Y6z4Ap9VKjcE0yIeZrVLHc3SbnswwHFpRoG4mD5JiUVil+0kOBb8c3hSg8Cgs8B+
hrhGenvBFluvRUMC/R/Pn3G7dhyqk+a1KozWnQSRExxQ2I2/MgyTe/jKImDgFTKEGg/a9GC88x/+
NH1NDBDmQ8GK/u9TmWDXweA4GVd4flpkF/94ODgEcY2uF1eH0KWwqdwlmDkSzvH3l2nsCJhpcOih
dKbhYV1x4qNN71y8yXjIXguIerADnpWrds3v+V14FqHi4fDzNfiksJ2tn+R1c5EwnsXb+M7VQ+wh
gKutbKA2+bH4gfUJKE1kz9IDfubHEf/JZz4g2gj5KwXO+c2+lIDKMPI54C/ExdA8bgJ6lQyWrWWP
WJ3w5cjeFD9ND3PlauxPNpPtXaQEHW1GupuZv3obN1NcZdrIhuIX4as9n2t9lzxxh9K/GLMXhTbf
OqbOwkfITAZpliBx3ijktdQDjVe4riAuICbSLiX/BQtfi/BaO4MgibARK8J/m60lUA3uKHNkMyLW
+IP0m75Y77gmxYHOB88MbmX5dkBsiLIFA1PJVkwPkkK/bAcH8/eguS1G951bZseawAVMYJhOxaDB
VwTikkwbYw+YXCDfBKBd3Dje7OhXFZBwz/ha/62KG4nsiX28uH+vcHsl3RpEmc8XtLm7LA5HAB90
g3gs24vCsSJyUQABPyyip7UMt75uObwFgSbpVCZHLpyi2Dn0J2gx9F9xdKvIS5728bw3hveaPbK+
V1BlV3uVJSduq8lBEl3cSiueRlLSPnhgii8eOH5pz1xO+hwiAgq71BwIWGphg2eIgrMMx9b0sR3G
yQm43AovfXYMebtot8QAN31V8jg/qcNt74BQc9yNJPhAGePTlZ2WPVjsA/NmYJXRfol8zs/NqUpi
x+KC1gJFTdsnucFZcMnZ9QDnwQ43VA/if/iuvwOtCS8QG6G2dO9p6CSUkp7D1Y1w/fsUXvRnoD/m
bGjmJrUMOhA9TLiNxcz18IdZEAD6MmeDuoFEEl7xDn9p/kE3RVnZ4OWFXGUsbGiRy9NIcEj/IkTw
4PwiOeXiWZmf1vlpbh4XNJ2ErrL9XFyh2+vYaIunSTzxm0E/8DEK8pEHNO/37XpupFOT76P5M+IC
ticunSh7s7qjuFB3DBUnWE8n6adwlmL7gfhVV1xtzDNWX7TOofSoMjx0kAzmJ2IL0DTBXmh76Aif
nPRI7dPw1Ld+iqkDbBz2azQ9mAZiJ42BERFLmBs1O73A3NbVPW7MTAwoFtQ+q7yYqa8y1LRBS1i7
duiWD4RTVnrsMGPD12pxOF1QBanNDlFEf1Gxb7uZ/9S9tsmsqPeY1WMZsbQufhA8d5ruT/yjopfi
oT07ok4Ew25I/RanHt2v1iBWdiuPnhFMvNs9rxFHW6nB+5pVkZuheIUgxriSuJUaaLNHy1Iw5wDU
LzZnjblQGb2QUCOoVvquoWSwceCQYIX/NZHACe5Ob0AIJ9MTZHoe6l9BdxTYipAsIVyGzEbPMcoz
yemR6lX2+E4YRYkEDyzcpELZEto+djh4iUlsH7ZeSta8ofJVFiDXqT9TNDjXR0hyRJEmrg7tfMDJ
bheBP5VMACP9PMszRIcEPWf2CCuPvedX8YqPE+FlopPDVmNXOe5eKOmL4eqVk6ZORvomFo6PPIra
TxZub4ODt+SdFI442nnkcEZPBuxHn3dl5k7SukBhc3TD2jw0oK/fO2K2CA+C7EQ+jujNncP5t7S7
iJcI3YEdHG08OiFpx5ulSMzaboA2Z7ojnR9FEF0HceT0BLKbAETX+wabKYhKs9dMaP18XdzFxpGT
XRx/G474MphY4SNhJpEr/V6lg2E41HcBlj2JahJUtq0FYWaDPsiuD/SHdKe3/r2cHhbZH2Rfzb2E
IU49tNJRUW4zku/0qSqvS/9JhqIgvXD4xd1+Romt+2H2L20Cc+uARPEeppx8hzV+GekNDNAWaX4r
JGpr8jzKT8YMWNy/d5hVsHuQ9GBJAhGCXKO9DdVZA+pt8JM3773yYshHXXpPgBE2x4l13pnwQbGi
amysx7inFSSmb3AiNg8S+Hyo7AAimSlFN06uqs4ShNVpCkzYQRmIKeNj+jKWn3WMxa9OgWfGkUWG
Q+QfxXDNo39t7Fe0B+3dlL+KkNQ7HP0WigbdofhSiZDSTadg0YqDvXGtjasofmXKp8wmRYxQWqv3
svi2qIDtgcqpWodYP3JJYsktYjcjgL04FOY5K8+KebKUq6HcKpEr/rQZKmb73rokhp13zlA4PIYK
OCkkRCgWrQOrKW6DOdxzkI3abeiPb2SiFIR7TYcewwv9ACxTlQcYT2rqR2nQhWRT7iPhiDm4Hj/j
OxLio2bctRlSYDBjJ1YelmwfSnvgdfPfHENA2p9wgaTvjgpyXwL+YVqOOHIAa635vITba8IqHX4g
J8X2R1S+LesDm1toZNYilI/OhF0HKAeLfTjU2eOM7zmhidPmWEKlJ38i5SHubW6GEc1M8yaup2q8
yxGWNkgGupvSQUTGBlxsvvr4WhK7p37U297EkaE/lu7AFWnchiIDS4Yjp0V1tn3e/D2XSagew99V
JBdgp+FjVTmNEphcedysIGuNLp7hNCGT6TJIaZNXCl632JJ+tIYgMl0+r7q4FbWDbdnkiYZL64PN
SSnZb3ISNJy2hj2T0S76o+bMVpDQgU7Ro4EfSASv7HMR/bkgL2fXLJ4Op05tiB6io9dOJS7lWO1G
wUpMr+IVxi43cPHDzNbGIHFZtzQheMQUurXYocrk2LYeto5ScCkmSDFJvwF1Z9s3W9jPB3V2X0kz
JZuAQtCequGrxkwixncG8pBaWrRux0r08VcfQy/ZqLzjl9n8hDHA8PIxW6dGfF5JTQlJLVUp5MO7
GhLJjL5uBCmd8DPBAbnSPxYoh+MpESC00ez7TK9l7LeLp6TUfBs6HjTMHBFZfWG7oenfIZvL6mJK
j7J5jkAPZXV8SPifFd3UESqtCs9+/pha5kq2Y9JKpo3FVZD+5cl9nUAS+NAp9mtJaFLIvPgYFrZY
OnL/Jdc/cnUerYsl/9bmPcPgNvNjAW4hj61HDAWhvlT+dH7qFgfSH+cD7WNpBA2px+3biG+abhec
fDxUldNC0xWf+9nlj0rBIwod1FGZVy2bQ5e5m5NykbjhfbkMFtPttSsgAv2zljoyNGg86YDa2HLA
MnXo/2XuDYnzHRLQDbR1czdF8sf9ToO6bIgpdRqeq9B7TArU5bwNeM7oY/lKnncclkS8fPBNhqmJ
okf0Op2onA2Po9nnGEq2e3JETSI5g4GYaceTxrXE4xAUoH+PvhgomMTqb+4ZTDJrzZkkT8hcjKhg
/ip03FBPMK9RaNIdq/ei0uNRV1d/ygL2OzJ9w2ybq0MWDa2QvJ+nw0xOqXbQyas2dpwqjXZg1QaB
WCsueu7xYOJ9FKp7bGOa9lbgEmAxpByGcs9LT1TXtJyQMhhfKDIMkTm3IuGdrExRV8BUwJFQdKWJ
4WGXKYFEkAt4tegl0h4zoYxS2d56+Bz43puopLB8YKOKu8Gw1WfmVyNlBQ6i7cgGHhZ4Du/MgT2U
R6HUqWfig8R0wmqe2Tc9NAks4H20HK3KjUfYSnZP2mfsM2yCxo5jEMsuvYQAm18+NdTH1VVbW8D5
O/Pb8mCg4pP2M59wbKsI1n1mEmq+njtEiNAQ1CR5Rj5Td1juzeI8DD/xcBKpLqMMSgsAVd6m8VfN
HkGDuKEY1of0kg+XpQehcrTY77mcvavA7Xkt76KxuXqV7PfXgJ1+UnpdyguEjWRLF8AFxkaakST1
c6x5sDWJXVAEpguakpon8nMZXDoK0CIOYjoYg/UpP16ETfagAtbAy0o9BkL6JGXer9Bo4KJyuyfP
MuTm5CBA7wwPTbgdhERaJATf2pLgE5qyDeWap4/XyXK1KMBhDToIRi/cW5VTSn6tYj7kFK1T6JcZ
QtoU9MDyaELH8wCBR3Gs+Zm/j2u4CfYA18F0G5L5VMbDfU/+uezjkUX4hEaAi3IpkovWfKSC30d7
4DFFPeeyWxHIjtY4CkoAcsAC4UAORF6hlUbo4YigA81D+xGB/xD6Vbn8NS2oTmfV2/PscYcw5aqY
sI4vdE1ieJCbJyVlLeFM/XWYjzXKPOVCB0VPG8ISATQAGK/3QnXU8xNVfSvsuH0O9sQsC+V0crrU
nX/nGbM9z6LGg8PAskG2TSMLoYFox9Tjx3CjqRJsWQ7WhwY7w+UrzpwRJiQ/CeiSj3ODWB6ocark
iMJhUP3ZdIYqqCdnBKGXD5O+BwlsFH/u7VWgOu01PBhpLDiUhKAfn0fQzNTutD245jZvmsrJai/c
FyVkAnFP5ykvAQ/bijBpfNbDQwbexLp/0T7a6lgTt2I4S3JZzZcWu/YFv1V3AaUH7YY5w91DLDz5
h6AihK5AGQB84t5+li7iv6i0weYIZSOsbSIcVeLsOozNs6i/rfNhC8WR92nnhxppvV11rqXtyekQ
n+APOviRtldrL6y9EbYjEeDa3oSiJzCInIFvGYUrBR7t42LxEhhFj7lAG+VFkF3B3Xhj6nyZyrNY
nnMjUNUDYUAc4Vx4nnayfnj4KfpjdRymn4FVHoVYOqhEgtIVKJdMznkaztuTWQbJFD8Y8c+oXVWU
wj2ygOhXW98SlLkh20hg33g69eKblb5YvQoR4ChqXmLsU/11qQL6co4kYzjlbIu7szQE3NIJ4duz
uzXXeNQRLfeN1+4a8Csh2LU8wBMAZWBnrjVBwgTfHYEJiTsapaNleFroctrFiA44J82TVD0mSSCI
x4H5G8QWhiqMae4E4VFfqP93M3msiqAGK8ZGtfxM1bNe+qt2beCe0js1rz38lnE4pcoTN4ConQom
CNRSnfWstR/TggPPozU6VHX0I3QbgAuJFJQFxv/32SRc5VSbflHDQ34fO78gtq/3lPEgIrAZXFo8
0EMgR4CgrrJDmQg/32wO9aZ83E90vN1RJ3aTnJjMtQX5XFZ3RkbAT2ouUygjMbWQkZ1AtYY4VlrA
wt5ULbSa5s7oPf6LDSAhL+wrc2o96WDgPoLLKtOkpUbWMzwwZsWdg6seAysdKSZV6EmZwJmx+WLB
8AiU6iUokL4WOZRqS36x1nPaBW12JCpnLVwT0gRG2GT0Lo5CIGK/YyZMj/APlepkCY/8YFgL2XLR
y3M9KXZqfTKgpzVkPjYYNVMlHUjWvLTpHSCdZi0CWH1aYCDWN9G4ZnOQZGdNvUTzI3Si3HqMu9eR
ehWbqNFPCyIRLLTml9HYw1FPh4MRHTPiJNaDMe777jTkPllSdXJTy98C7K3cXFzk3179zlWMeWia
oHdWHZId+Z/WvUmM3UqEJIkudR2wZwQnYIEyaM9q9Dx0LyLWI2r7bSm/UvqhMnLIhdeyodQZRzVh
3VVMjkYbOwsYvMGjL06gj9aToLys6j8VNsmqgzm0p6LCX1R+aUBY4B2I/C+SGNSq30UMtOaEy1T1
OWDak/nistNxGcapMHti98ymQQKfMfxROOnyXjGDbr3EylGW95PgTCJnhkuUJT7lBkNYtEPNo8uH
oT5Oyz633Hhy9exl1k9L7MNrZoLgWRX6fYIdrnCt5ydjvQ7wAsnxWrLXEZQpQnsk7CvpRMBXM96a
5pAxoysO6hHundpWOWsNeFPsgIJ5fTW0f+FwHKJLkZ5y6WmCpb3u9eYG5bOVz7ridkicBO0+q1/d
dJHy51i/6O19ao4yfn6133deSBQRFD8gE4J0Oajxr1rQNQTZQKDrKW2eVLQUoV/256b4rMpjXyI9
cHsgk+5hRODhFiOOpXaFBrw5a0QkW7uld4fGXXWnJMO2J1HrxDzAjl0ebo1xGJqzPtOyHfrs3gzH
Wrqqw5e0HFCOGJCuJ7cCxMgOCKt4aVluCzHj7EXPABSblyo8t+BIUvYxdm892Vx9/7aGl0F4bZHy
DFhudLkPPYp9UTXZNJaCtZ9AqID7Mp+1SFQ6fKahdsjgJjKU1xz4h2i45fMhqs+rGUhwFnDJU2jG
UJhCDgza6ChiYVj5PQ54kx81x1A7G8Ujn0M1XjoeFOy0WYoLPgy6jfGaoj15zOu9iQBccowYjctN
qb249I0iKJWLUe5LCYDFTeOLjvs1s25K+dv8Tjau5uIXggfpVGMO3UlyIJauLHioF5Vq35uuMR9V
fvByLDAHSJg3A+i+0Db1hS2jyxVE0FTglWd+mx376dmJc7wMBdnRTXQfT7XuwcUucgQ58OzddnxR
w9us7y3T7SbuBHj8rjjeuuUecfrJ9L3HJj+n2aXSzhEiKfFWF28r6R35YwS9AfL0WLNxC0TJZcHG
HZy/xoBDaC1TBy4OylB8yKpHhl6M8NctoCD+htqJvnVo8JYU79hn1WwGvib1z3Krv2Ssa+B4/KXD
GkCQu+YFb2xYZOW42U9A0phKZ2V9QRYrE8ECActeYsrPAzMFrFMyXdV/8NI52dJyJyA3HX6RpzI0
8it+grNK02uAt0A4JrIbpFfEEeR/aUAaMpuwknOtG0Slkizg7INwkEPyQby8z5KXeXd12RoK/PzR
7nKnHBwoHBBMqQ6sXfDEwqqAioNAi2S6BBTBxs8JWBUhI46UfCkN8uyxQKU9YedgPcsfDFxA3jD1
tmOMDcYNcyreHRtGHKkwqGJFg28lDTfOBOxGQUABbADB2EewdNksLSUbZyrR3PGNKMiY4f4HngD6
DPg8FjKsB2DUtkM7RA7HhkQwIbBBYddV/GNpgr/uhAErT4x5bzGD4sTLRL8pHb0EggXvB6tnLsJV
EiAAf5299DqzsiHRgz3gHyO9fh2/uKjVh/qLrAP2cPluvqzjDhQffAsrvk/qDQsQ4Bh2tzncRoyG
3VWhLAJG2rCCe48aOEbO2NhG6OKmv+KP+Qf7bU5czS6hx2G/SwoP75mDonHgCvMhQhkP2TnTUNVu
Mm/RInC6kC1JKkA3QY+4G3m/UMD+5z6vtYfdR5J6quEYsL2FLQwibh06KjFny/LQcH51m30U7EzI
hSjFuekgFWMGyOFMNQBuBwsTGj8BYvLm+SymexaovAlTdcFSKf4Ql5hdOzFgHctxAw1xMzJk4SHs
0+WA6LBT3rfOE4x+QrGAYe9GLdVoJfA/21B3FwpjSj6h5mS6yz1NKrFhorVhX+jV2HbWpxXpYGMD
mAODI3IdSCUmQ2rcmSQnYDdggl3ZpWKrxCvuyhF9EB5AwcpKukS58RcCSvpEZFdYkucbtE+3IbW+
wq2AzNFgqbbT6e81AlKgBKFJ28eYYUpPTfIC7ZDzgjNIyB4N5tnENfH0ucBpbN9hMXHZ+Jh4qtlz
J4qL+pwVjoAe7JPPkL0W17RbH2RomYgFYX+GD+G842SAWVp9Ri+AoIwRYMos5gDrAeckwRMGQh49
flMC8ZtUnBcxe5shw2vF54B/x8y2BLbjPpJInrQBti1rz/KALp7EaJ7GVTnHHC/sqwht4lj7m7o2
5tL8YOFQlR4GWJPowdkjCeztgO88tpCSikKJ9mxb8DLB83vhhz10jX7/Mj210FS40WuXlTeveIFm
iPuGspFcAMJBxyntWEpgUQRLAkQBsyB6YfEAtECEKK9OzbcXuKVaby0ow5ltAasKjgrJGE1L6Zhw
g2H/o6Yk0xBtKcUO89JatiFMpMhcYodqCsY3hOekdFR5L3QOpAkZsLQ7kum35DYviWl828aKLDJ6
IE9S4REeyfB/t7sUAzxkrXzqnD+Q4UD0ugU03KYnZSPMZ1ET8E63jFMN0DjnxQ+TeAIXHSGVarf8
aHyGlh0LRlBtlpDsDsCK8GeGySf1TGYbpEX3zIEj505RBHxOYOFM+lyb8T16YkkbVF/Jtjvc+D45
8hOqx/+zKRdVcjRUJCxpUB3CT8VwAEI+G/HEK0G5wE7/HMU3YFXeAV8DQ9V/Qy1biqlkTHHZVczE
XsJMp0JqJ/YNRvQ7M38wlQ6nVr0yweAbzaKWHRX2o/h7mzqUiG3AZCjR2ehoOy4ea2y6w07EtdNt
V34UaPm2AKjl40zbzifP1Ps+j49h86QZR4H+Y1hvWnLoJVfqT2Z7ZKHSViR8XFhdydaZB3/sHM7u
/43YOTrC9SSxQmtdoFXL9HjkWe81OQsVpPx21SMtcCyZRQtGuwhAaHWkNzTvIqR+In05i3JEvEGT
BHp71AyQvgeYFtAXmPohXtQRym6PIhDmntQEgMWsjUEI22aDvJhxKnak2abA5zCCx0Qd4k4DwETK
wba2yV8ZFka2hp3frQ6c9Q6dBYeKhKGK3eB6gDsVu+/RwU4Oei+LWdaj2fygrdyBO7wTzPdW3KzN
1i/I0DDjwUEgtMIbeSQ/AAocsGL8oGKGv9EWN6UDBXiFfLF48Ke1LwiV+GTRcBDgw0YMAjGe4kHm
xZuBJnYE+rP5E19wI/nozU06RUPxsUUlwO9khobnAEGcXgEXWA4d/v/sEQo0/ZMEolG52JsQxHSf
8D2ONYdSjsCbA5+vhvrJKtt4I06Z0HjO8+3awCOHxr8HfxxAchdXV13mZCa9BZY4xHokgjjJApkf
owORDnjXsvB/1gHC/8ivcNKpgTxveN1jIJnDidry6WAkz1817xoWPKX2BxskpMa0VFwJfrEi4is2
M+6Cx4fFIhIvyC0U4HBTjNGqsKQmzhfEG7K0m2NrkeFoh+NISHcKzYsU8Y3Bil8l1ij/e9SjzqG2
/lHbIV/FtB6AIBBHwIu3P1GxWzvi2pl/HAgMcBHVwYv80fyNif+1Jpx++DZhmcVaddPo8PHkKSPR
bv5JEV+ZW5cFDZ1fhuRwI0STw+8LjPWizbmE2ouoU8FNQttsVnHz4P+CCIWoGq01t9KUAuTvIshS
VOlLcYLJvvxi2fCT3IyL6lX/2HnTJLC55mWy7CRXh4UZZxBlEeAaFh5rwz/vbj6XDe0nvifeBBN0
bOjWyvCBBXors79w6LW6F6jJGBcjxyhsGkpj4xEnn8XnFoXOd3APaYwhn1jrFCCVmNNAe8mobv5W
zKxdX7iyiM9SoK3nKguq3OfRqSJXM32dcVFzt5aAHz7bSB+h+/aJg4ROpNUVqekXK/IK00YDouL9
pni0XIruZas3pm6NXUgDrwNP+31nOgsOz8Q0YQZOlmn2bUZbPUY7PsguWWJ0RPxXNLZcw83XhAVX
7FqGi/WRKrl6b/ONGMTCbhBpIue99Ocjp/Z21l9EZEXoEv7aczQD/F5UbRVqFs56fAWhlUUcfYxh
iKEPUPnMUSkSBqwi6M9rx2IG0KDiqAlO9dCHRzN/02GDTPQDoRkGWTVQBa5a8dFmhtejykOBHpvc
wASu9RWfMULvDDpsJGPPHcqHaN4LjadGW0/EsRUL5X4txfsM86Ygrib6FBZsuNMCMOpLaGqQDtaf
1kuT1I/LCJ0rbXaDnDhmhGTPvNbhV4YfWwbk2uTXVEPWiha5OvYGQX9N8Rr27xLnoCVxZArc/GXr
iDSO6MWAf0KqVp3UD3XPwkf4NiQqbNjTXQYj0xFy2IalehFyGrKyH+HxaiAD6rXoLwuX2NyvOeYL
uGZ2JM8Up9LAMwIXAgGZkcYnAct71/LmTRGV2tx/JNp4jXgNky5BwdTcMJ1veST76STbmSmdlAZk
q8Mxii4h0ngwsLrnAB3iTyUs3N4C+JV6x4RLqE0/EULLqvxGDFLON6Hv8Hj9mCbk5PWpEfy0JOOt
OiLfJMw5hBTgtoxaMSciXkHJ8tgarMXMRxE1iPbMlpuO9WZp2M+ggRjjxm1b9vskjHuLGnOTW+gv
4ekVcD9Tw4mKxIupKgN/DslBGA+gPzWSKv0QAcLpA87nRQunD9nLJNlq3QRqp7ALjdAwrbD8NBtV
vwB1AAuLGuL6Ar8iD7nr+jxQ6uIoRb0vKVgc8o9NFWw8Ir7YvRZJ5ioZVBWo1rg0JuHnDNm6w4tm
P+avhUy5WfwG3iby8Wd0lgj8kujfmomnnhkafwB5GOxG/t3eS2bS+uLVcxenx/ELhMQkZETkcZy/
po1dFLt9TfL742ZsCK+riOjlu841X7IodLQV0azgQGIqWAAkeNEQ9RZWCHMPyHhGZDW0q8smm8qv
VvtidYyXvPdNuS52aOc6fHI0d8BaoO42ZE7SbxRmzmxmTTBZyfLk7JwLhWPAMcLNNIIzONjachvL
yi62Wtu9VPr7OPVOyMcnUrLuUnihIqbKb20sD6yIVqQc7+M2jPcPEUzks1Wey+5YAtGciGDnPGL2
QgGRQJ7GXWwbbzap2L2VSdLS2PMNhlOUTA2ki4do00YaDXOTFkXyQ4n7VmfaSDbR6qa80ZQFV4eY
OOoui+mp9UmxXjXrynmf9vCnkTIYAr0LqzU9xAUzw9vXNo/1Ku/NKEG09Thw2WKXG7AKT3F1nuFc
DN2lFB/1LnbmgbnSQIFJf6CzOUmZu5OQ6imf4pV/UGDPclwhYmr8AFG4AdIoOk0rLVTxGTH25Wx5
5qdofsrmg7669Q2ZvS/TVuMkM1TvYugn7NEiTyi8GFcYq5yRVzka84xi9+TGMm3oB12BvFY/dtaw
b6A8q6JbsIXKit4tuQJKyziZyLcsEoGpiUKprjnJfKK3wFzuLmL+pU7vmUBIYTKQEdvxzdcZphiE
l9Cv2XDFv0BQOUFqSAZFQgeQ0ur9ZZbOYxkM8us8X+rmu1Q+Muix+YxSAmJxkQx2DZlFS09h4y88
coNnlU4P1FigWnxWq0vbQ1hH/97D7oSjLbAFPEwFmXwm/GPjtUz2mvo6wQwbtIEdi8FSyG6Y6oQS
64FAnN+qGS82XTipGPDqLG3MztGh16WMuCH4bwXo1pjEeQ3w6NCuARxU6Az0zxlx+pDAV83hFQiY
5TU8BMx5sPFgGqkTatBkuiabTec+RNww+mbqzck7DYUA62FiPY88HLVzH/8YjJMm12D6VwrvYQuu
D4agskWHBE4l0iB71dYTngIjsmq4JOhxYxZRD+kLZgcLfHEGIDoe6TVuj2vuMBZCGVap2mzJVgxZ
eXp6WnQDX0V2A9FHrW1u4DhFiAtNiMQgqRCmx1wUy4qnwSGbZ1CDoOoQ/C3D51oMv7r1m6w12DEt
LLRwFNkxVij6s2wcsfGK61/dgG30WHMbSyur+n7ya9iFg4K7Kfaar4s1+6JKUVtcK0vdfIHbWbI6
ssvXcnn4FiCVgr+Rxg0hC29G3ASYJTIgOppauuUWgThs+eE9wvlEd8K6sUvmWBVp0xIawJnGyWTB
uzZYSyEVwwUyG93O6A9hhfXIbzGm53Gs0BsQ0zb3T4WkX5vWOoZK4s2iDoIqHJTxk0fNlVcaY4HU
73B+LNThaCj6MRujK1pxC8ywgbs5L+WlFg2OdijyzczVSIajrCeBUaWswgXwODQPJrpIIHcdHoJS
Yjj5U1kyo/POaljzJjjBN/iIjNYxogiYS+0tpekbeuUJUP8LoHRWJqu5N1btUgww6a0qPzUr9Gkt
kR6b5q3Mf8NQOiUcd5lZ+aOZPDXW/NRX/f04SmR0qAPnGNv8Mjwo5fCeDPjhhD0bu/SjLJX3sBp8
sygPQmHpD70p3cyW4QBdLNYgsZgdlsrwlYm4iOy+xOlFH26Z/lpL6SGVGJSUaeJtLhvQFzNxNccu
Mo4GJr79Mrx3dXKsaykISbSsQvBpZrkK279kQ9Wl2k1L7j3FHO5zHT4VFZwgXb8LjXlpMHnrF1Kh
evWut9o+TvJjPMMtjDCjA5gXyvug5Y8wEkLV7SUIdEZx13TkJInhttpv1xyiznBKIUIfO/9ERufn
qnhS8gnt+8/c6rtFyc5SP3OY+8YK//k8tocxZMkLZqhK93GNEVrD4tKyW7/ZIHC4rsAtA4BxTA2F
zwQO/IUOhKa3zW4i0GI7SPgMRftCHFkKBVXCrZO7sYwiqggfgKORekvDPgfD0KdHocamxlUENh5s
RT/mMKhE5JFwjaEuqopL46CilvllQpVLjycbstZTKjzm66ukGj47D/yVVrwSlfA4UgFKTE87VEwG
zIik3xyDShia4mEp72321jF9bR+XJD5r0t5agnS5aUN9MgsO8mDlJsMkpB0OUPjh38zJESC6SL/l
9EDnnoi+tQlSs2M0E0OaoqdlKVhi/mBMuzAj2gOjpq6VIZhCus++Q2DkghHbmjUm4minlZco+8at
zYDcqb2Gw0WKWt9aVGQIX1kHMx/HFPjRFppwIB4ziKFMT6zCcwu7ix5F/EMywEJZTlr6PlhvkomG
AzbbhFPofySd15KiWhSGn4gqUUC5JYgBBRXjjWVEQBSJytPPt3vqzJnpmbaVsFl7hT9k+wYl1y/C
d4+xVPkIxBY1Qn+PgMfOeMh+3W+BhAiA1vIRnpnvfOSh0zDtElcPWb/ZQ4wYS6gsMppwnSDrVqNu
H4d05A4esVsjfN1ClKdceNMfbHC2/VhtYb9gymkONUYIpTh2MSiLQ7Z4zN0Hd0btNeg0lVT06bSK
XyHhHGHy/gm6yap4zfXPmH0HkY+8Gr4wVaP+q8t55+egBvViRFFN4yJ4Ml18ofJFaIEWBCivnSjN
TDtSphRz/OQBMmdMriTp7aB+1f2QmgyYBE8HA7hbzb77XhfKsiIpPZYO6vFkd10Qr6EKKPNaFJs6
31dJ4fd/3OC35rdRx0viSb/8IT+nAmgGeWHXGuqPGkcd+Ul4l46/47yH2Fp9bBFf/3S2/WI6aHro
4khOruGlWsX0ZKq9TFB8QL9+8KRwo4ocnfWmN83QsflCmXlk9OZe+x+dxUeCVnkzfvbp0LfXbgXO
A7BcSEX2UN1MRXxM4PVm/VJyP3U+ozPzVJB4jE4fNAFzv/1do25m5RikVPWp13wBMiHcRyM62Xze
iMlT4z6LrX7ElPG77iMcrCBIIscdgN1MYyl/a9ZXRiMo/K2/+ZGAq/HPtITVeqwWyqTzpMDKaV+F
7TLK6q0sBocVXDI3bGKRG9EnIvvsJseBpdZT8WtQeMzGqaXA4FJysW8POmLoD2Sqx7ZGcySzAUXR
YYUIxL8zxmAQEt2ZYYTzZJ61w8GkHNP06TE6Z2qRuJ0++I8RCCXVY+YHbB17buDtTOJBfAqzLdUD
GN9C5dIpdBx4/iyNNh/TnWsv9d9P9r0v2FZeDurpNwLI21ddZfZ06fPwSeiX5shyoohZ2tqEkQE6
QDw+xQghdXKOkLYkxI0+7uQuCDVdx5O5uzjOZAywQNgX+lwubNVjcPBHKKM72HsOa1fBkeRHR2UM
dY7MGLQhhOEJ/K/eiNYAsgnMyBiqKAthgqV7koyWypAGCPMmNgtkIFb0eTiTHjJxc8QhahdtBPpN
/BM9f8nTJnFkZy4cBJWo+8ONpOfR/2CUgJiE5CUbpkl8mjxKZ3TrmmU6Py7E9VNs2lzFvefJF4Hf
h8E7WDB+SudfF3OgA1NBjNqJyfxBMwqhoB5p1iKaK9oUYkK1gekXtZ4aOsmS8A0yR9NRjcMgiydM
HyaTZhn1AM6M6LKgW/TWKfVHtdsFNujiQdmrHNowgEoJlpQktG9E8nigoKDtFU1fVIaimUYNhNBR
MhmcBMNaCO4z1VATVPXfk3aK1K5ojv3Z3NRjkDNHxlRj4YiH6hQ3kev+wlYGvxkCC0oenGXnjhr+
t3Loi3FZtXzI7YrZ1lkKMqy10WBGKy1upmDnmW6puridQONo6z/KCfeeguv52yoD5A2NcEQrEvml
etwg5vGwapfbwtUWWo5OXGLjUtMnmRSOPoQzWFY2GloTjoJTZjDEcXBdydae++Pk6yYpy503Y5Wx
ApP5UbJpcQJ57Zxo04rm46h0qYQ73Pm5AubaA6gnvDazTf+PbAGoZbDQJrwn+IfTcYOenYocIuOc
wnlcfphEQ8l2gblyBFxx0Qdbspwkj0+kE0FMZ2fn58XCZ+Ys5Vax4VvHxdfl5YMJ6/iRY6cI9lgw
7LF2Y4KPZCYt8hOrmJeq8ZrRZxzIYMx/hlhIZSGcB5h6QBYCcM9jlJrvuazZunKlj4puwP+uJU+0
x6ChpNbCCfmxTuYKIiENDlXN4YeqDgJrndHT52LxjGpYvzJ9mnMUsY+Y0kfoYuX46cwHm86JRkpN
SoKyMePK0uWajb4ayoxW47Dzs8j4ngCiq5ikylY4J1hooNlxZ4LaApWHi5ei2wHPV9wnRimi1+jS
QjzCfB+CCqoHTj3Wh9kQ13q83w4PBge3fs2ghNpvmF2TUTnmJhw3eAahsQ3i88+OioeQlt4UOZFk
dgwnlYYU2lgehRMGdPr5CNBr07wsxnxcSCJFlmLfR9A5dic57chTvoc3+iKupibgk2aTX5GM4DnI
6CyKFuijHIGs/2yIMO85c06uPc0f5gwg5vBhRSxGrFNubbgksYrmrNQfDEJMcsXpodc2UR/MsoRV
G9EOVTzcCYkuT/O96ZZLmq3kXPReiRTK4onyRTIaTLg+BGoRkY4icmhgmaQJT3KKuV9KDNe9uOJt
LZ4WOlGMRsFzfWiHM6U6Lgg4QD8KDvkR6FRA2AGCP2WMTNDkJJirKhNBLULdZcLTC7iUdZ2MdH0U
sXXR8A0i8dnHn10i5rtiGaMC0ayp5Xt4GzBNOXrcNHF34TF5NOpBjmTVCPg70Q3qELwzE7kvbJxZ
PYDlo+IevW0UDtwsSOccAVcldJid844DRANwO0XPYY7Qtc4DThj7QehDracYvZ+IBzpFMub3h5+P
OepwzvAAAqCE9BMzKPvlEjd/RsRsl50G0sOSFRzj4QnBGAtjen+g7Ch5hNAVjyBjwI2UeZwe926Q
Q4lktzF4RHIL+UmPqDmY8OJ8zCvAazJV9phq8AHc1RoXLcz7jn+y3K0Lzmssec/SfshzOcAPibyB
55Cr2a9WTJTlYsRSoSEzsAZ//L7jnfigTdgOeeppg4lQMc7wp+xYshX7wrjyO86Dnvi5YsmQOvfk
KfwMCAx/ND9lzYS8YQ3vircDJCSclqzp5WBCfxwRuuNEH9KgQjYDayKMo9hw4VmXQbl6wNZgjMlz
0Oti3ViTcSKZZ0ueBNifGPOUZm+oiA/rdxcIob+NtLXjK2oUG4YhOmBxK7yH56oD6Ad3iCTG9V1Z
anPYKJYAr2PlgsQZ/p50ttWgs4SQAfGrd82swobZ4WWFxVYsbjduz9A2+Szk7mY5OhQYHmygzwnA
QH/MVEX3KE1q6y357AfvE3HXAZcHlQWjSd1/XbpsghMUC8g0rjAneT4ZOZHF8NhkSALz9EGctxhA
VffBgs2aU0XpAJYoLyOb6RcT+PNFPPvhao5ifYdn7BOz1uA0q+GkQOMW/eE+gJJGDkg4ywzPLXhN
UZSNG9V68OwIt5RdfCFVBUuSAml87CgFi+iOsZ32HH1AgUSvzjhua0t5/oZlqiID83YC72O+nQdf
AxDhtrbTABjCEL0hi2TBZHLxBSQQGfCVeWV0wAHQLNaQ1KfkF6PURtf/5n2NMzOsFShhh4cssQNG
msZz2JsS/6cB6UFhjtn2VgGjXkvZf1FoS9HipRNnLaFZj5aURDZc9vXy9t3GHEtopw7k+tHHFB9q
hJPY4s1Nmhtj6GWOkMx5WQwv//4uTwOiv/02v1skgHhhUHqvYYAf7kjhhwMeNputd/zlIMHK3SI7
OAf68By8Haif8oifDo0lgBIjmt0UP3GWHzO1eZuA/wtyEYDrNgdBf9qACWLoJsYw7KP27RY6IDbH
oc331gP/lvIe8OMswGTOks8Rbwywm4M7WgF+C+aAo8ONhjkqcAcDXGFKxsX+NQrek0QozJhL8R78
Px1jerYQpyoOJgDc67wsDggxVt7+5ocOU5DRrZ3TIjWcGwwJ+5bhg5FPb68zn4Q6n3W74E0Tmcfh
c4uoh33ZlpPvohjyd/6VsRs77+QiO5kNIMVOXN+9+E/D9bfainYUCCOX/XbTX9CVXugz6iKLlqnl
1uYWcLlV2u2kGbruFs6R259dvpOncel6vGhSDN2tatOTtGWnnvScfTKWFm4YEIldZrFDo7bp0btH
Y/6Yy3xf5aD40N8ldbFvc/qL1hwYR2P/NTtDafY19Vlrzl9zxrAGM2IL1LK51p29+ADF4Ihb86La
GR+41Xhrd+/yk/42Mm83R51zaSTzBjfS8evJ78o9okqc+d8RVT7XyL9RrHPJncihhz7eopR1K0e+
k0/97cfiWOADgt4afeCcgSwwgJc47524DJO3m4zdeLPdouszTsaKxQzGXUZmNv3izzJLnHzk8+nI
UIFfsxCvcICXsyZq7i+gNh6Ar7H0b7dsRLtmSt/81md1MVkdRzNfMv0bDcrQuN3YQHUYiRwEdi1j
YEGoUnHgktmfO6gzbUFEUmv5QjEqui0vtPVpWIxAr0zcLTeewYoPkdUCAjdz/ZxlkNt9U3aI9/we
ciJdLxz7nHjobi+16T82KGRSP4in0vSBW9m+vCgsDAdAVI5Dt/Frg//Nr7kNxxhsDinnWRzcciap
o6W6zKYS13Rg6WY+vRythPNEVWFaGzd/yTnq9qXr0z3iP77pSHNQ/+ayHHHK9chfMki0ewhnLVHz
4mqBWTN47o3vSDyNJnYJVjQRT/nDa6c4n7TBd/wxDl1bhKwDxYuJbLwpIhjmhC7jFvvhH5gLGig6
2uQHeKcQlSyJfbNrMvewap/AsiWg4MGMr/LfzSmMw4HNyPSgGnP0krmkt3VDoWKKQx1/IvPkAH47
QzicJrYnnvKaYEVHj98xOCOwPSxftbn9SxjCxNDx8oaKV2re0Lgb0W23OM92FKP8xUnlew+sIX/j
xx3ZYAo2QkTUYLkYsqUODz1LxceJWEQQHfJpQTg5WnhU3LSxr12XLJBij0ma+QRjadnz/Wccmvv9
vp0Ulv+c9uZLX1zi6C9MzFk6GlpwT2BsRug4uhk6N4x05vT+4Qm5vmb1zd4S0KlFEsJonFiBWjt/
YT0S9pDXG7M7GcLeSrsyZtVtVj7ebfIhGxF9uvsLIZ0In49e0xvv5oMPtpf86RyHFIzzxAxnR/7V
rg1xmb1o6gECmtNrMDr2AT696QWF8zbPnmTIw2x8yMaggO3vEHP58eHQsdMlEA0Zu2X2htBmjEGl
1KUq6VleIIorUpSHeZzUnriSuYefpzkWtxXF1BGB/mMGvZEHjNL0AGNwr0gFFwTkYSBMnfluwD5o
jAn2dPcMdkMiL5sFZTuhOPg4HhJsEGbEfWJf4A4ZZxWpsK59QFr0RGclkIOH+fIhzRo/9ke+ARer
YvUdkKJYgs0aVyc6sEMYZ8HBe3k9q2OrLpvM6IXOVmPPMqysd9VpMKlQxwGcg26buDqk1NQ1Xofs
uG/sALUaQAvHX6j9ZcSXYqmyL5PhvqyeFbDsFmztJq0hK123o+NYLFnx7YId+m2KnfBpsZk76aiZ
BeA3xQO6ZOmCxmH35gmrZpwlwQzDsFHF+fIjCw8WK/eqIm3uG7UlDhWiPFcfpdAAKAn/pl+0nC/k
Hd1Nu7L7VJy9oZePgWIEgENcUp9AmfD4kTBxIngHOE+UwuDyjt/GjPMcP8dQzG2+g0ffgtNcQEDv
GmIN0H50VQPsl1NzDNh18rX472ulS15fW9/hrm/w2PJAIfozXC45I2Hd/eZZGsfWG2fFgJJw4YmN
GEYnF0ykLoldEBb0oYgczY2UAcckGybs9C3Wg3H+OGQJwVnHIOxteIfjRLHj/YMfTjD/Fo8/ks6s
Hfx2+TSWdXXi8y1+Jh6KD0AblNCOeBYfG7R/MaIg8AFkJZINMWVjNYIatJNFYn+c7yi0l/w0MY5t
A1jOLFgGYq32uNbkvByOSRTg3s1CeyhWsmK2Q3G12AcWtBHnFUcJ9hLfdMy8qfAl49AjFiJrMjxO
Dge6USZKk38HrA/5JotOp/45KLzk/ODBmAJi5Ubx4u5EvYjwKdpX6YhesHHIx2ema1a+F57zh5B/
PKs077SJuCAPKtGfHT6pRCsFrt5xHFca8v2FJetjHTOytBPO4iMW8EyL45x5MhJNv9iJKbZTGBz4
jSuF0fzI3BUyKKbTktozhgosSaREugxzgIG3HTJ598GITCZcMTL8bJsEsQv6L3PEs2XVSYBYud0X
MrGPSSelc5cmsx84JV0X47NefX/Ad3t9juPXkZ2pPwBnY/TQMX62tBBR4uzLUP0AiWDOxNy7lb5W
8iU1Yfak4eX1Hkh22eHSybB7jgO7rtgmIHc+jkiGixHtUk5h33zjddu90GkGrgoeWIpHCcTqvMIr
Qx4Y/d/ReTHKLJFKQUWng9CK1KLX9atGCY3FvPxOev3MkcJs9KVbizEeOLoU1lVfvqkPgf255d0+
RmXCbAPIYIoNfbQLGfmrMtgmkHgoFve/Rwet+mmRV2ATu4ABP1GrD/W2OGlFrBs5zlegqY6HX3aJ
x00JHlcKpw+8uvQOkrgltRKKFTlKHuFAnWaIGdE2kBu6fN/6j8dzRGha1yHsUqj/lBi6RAZ/5DV+
UbK/amXc/76cCsNFjEQKJmqbV7V9Br/PhoHa9Vh0zU4XzFK1eTwu3RCTvgJD1EI1j+1C+1BhVpBV
OtNMcrId4v1dIK1kunQL5VVy9CUUjhyp21/laGu2NOhMsBhxZWk7gY8/V0fYTWP8o3Es6UgruYfj
EdZ6OXntC8IneP4I+MiIoWZHwD5fYPzd/LGsAY9U67hefTI7xdmccb00TeJA7W1/WgWPoHuWGyxr
nh8kuhWQysgogvgnZU5A+2mk3L8a/CO9bQki+oA+uA7foGzumlJTsnOB1oMiMtKj+0JvS4OmGsa3
JAbRY8fwOmCaNmzk33kJuBOZ+x826WFvSn9eaYCK+ccKTOaJxwOAJ7D5EJ9Qdu8Bo7dJeETysRSt
V/i6eR/ahMyAElNZLn8MRZzgxv5Y2nSKX0FnIxTiJ1BDXO2AkOOcLsB7U9hvu+O8XACFk2pJ86xc
0XMl8xtFc2kV0k1FQsUm/fCfw2RaLdXpc1U1o8IZUyJRwAgkoI0y0p8b0+PaYqCb+Z/5K8jGMK1p
I9C8ojt0XCiLcqiO1ZW2aIetVaxTm5iK+iw9bq+9gBlx+tSPgFbwxB6c4h1ANJwnfjd5lJiljSIu
HWHYiS34A9FAA/cpefUwNpsp+rlsiW2L+lxIxAI6wbzQouNEm4ZdBMg2phfziE2vWH+3xbon/L4t
enlDhFVmv4m8U+6f+W+e4/8de4WDrxnwUmwlU1uh7KdFx3ZHbzqgAXkfzF5onP7sbIiPyMvSTKbh
5LqM7uVleuh0p8kBxvaMluwSY+GmGIIBAsqvX5JlNeff5tESIuTX/WIELOzs2jEye0N6hYAFX4Th
Yl679LKfAaoLyTJhGwYDS8riyHMhywpsr0SW7SwtWcWIvmMChzQx2E2BwL1hjKDinUilDlMM8k5x
S5pZ2MxYNlgF0BxNF9zeWwgDYsMoiPEOTtZATrKtMsbnZ57bQlQWknEtKoz3jY/G7GKWTkSfnhnw
lj/bM/gCVz48z72QIgR+lweelR5wIq24VMk0WbAOB8TajvHbl7RiAzR3SxgQAulQb+mYJgfgpPq0
Y8c+CFuRMrH1zvgpBnlvk8OsGlvwfpgpTaLp123ABhbDziaacqrGZyahz6tdv7zhqLZDn3ry0F01
fgP8Y/8VaxI0p8H9drBD7pB0CxTDktrE7gwT/+M2w5/XvbaMrtAk85KJPv2Om42+K8lEQ4GxZAAa
TgipzcCGEnWgs/+Z1dRiTMJxFIhuR/89U1nc7K5s3P0lAJUObnFoclGHYbVz7fiINGOUHM3qKdph
/BRy/HhvYmsQROPBCjEZZdUNji6ow1k7bZEH7prgvm3NESKq/ZW0KjHc+8towK5Ow3U2hQM4yWxR
u3VXyrW3RJcYFcUYktQe7Jf3cVTsfNWR7NL3qXCLxKFrxEh1RA9z0r28Nsm4v4hP9OknGD9Ncwwr
YniUoEq56oBH1ecMTWu+OOqb3mus4Lz8mkZYk5k4mS2kzXOamAgTN0bN4RakfyqpGDnMrQ9nQYCg
wcjkiEKiUrTW1zJF4WMFpDxeZdvOlR2/l067K3nJS9vBMD/H58eZf/0hgK4M9fXRTR3BP/scgMKE
6874S3Ns9xpxj7lPGD7jTwpPv/KSW7aVc2zUEIKYdBrnkeLEZTYqyD166hYQuFBwxkA6CcZTgwdC
bwSC9gObDTw61CFcOpu/vg6+E1tgE8UeLEF8501IIDAxYpKLocSDsRJ9B6Sln1Zmd0KLIC+Tu6Hm
CjCrtZJDtKYS4pZj4lU+vG5niBNFhrgxhUg+GRQOb9J2RzVuVMAE4EyQ1nGL2Z5RSEHFt2+Aasex
gKNFxIxNH/VL2g4NwOgfGiOG9HSedGtIq1Gju6vYqh59pEnRmhR61BCdcybGrGq2gt+tnfaWeAe2
4Azp8+nzqJyQZeAsiFEpljA4P9T6kABQngXjDyPOXQRFDSoE6L2LdvlusDZ4MRm1u+y4CN+cUPV2
NQ+2/4WViklhl/XWWaHqLTMVHwL5LwEVx1MOnmdOdEvuQKr672l775MRsuteikv/fwvj/HfnsEYX
LAGeE8RIcSfE3gigztP43r90V0lCN4pbH4pAgpmOeceHJ30f39Wfqa1yZcjRVmh6oohPBQlaA58g
s7fINg1dbi90tat2/XlACDG1YkFxPJ09zpJk+uC+MuNxfu9gyv0YGVOlgR8Tc0HGkXCeycjsHMjn
Tpo8R8qI0cYmluwaFAX0KohRvuY/V/pWE1h2WtdC6ZMNFzUYt2aeWplR6FCBpzvyPcblIR72yjDu
GyjawQcgirDaWcH9J1oMUI8QSELjxiKHTXp4g4vXc4OIGX0CM0URvYoG/sZQxxmEUQjEWFAuL1Or
mDpB7jGIdJsMZR4EIFhzZgkM8TNCoweOKuip9+UJa4IMGxrIj7n2kDYQVoQkh+S2OmMno8KbZE+q
9bviH/wEh/q16fpgVws0FvACrDyJyQ248KV+YuW9Nu8LLdoZ0bOF0lNZPF9HDNxRzSiEJ0wh1EMs
2lSch3R03yTJeBk8jAcjz59Z/owPp1gb3ctzk927XsdLd8W+7ovnKF0X6yd1es9NGRtozmDG4a6A
YKLc5BV3uuTqhUH+cLBgRjCGvOFg2zhiv+nue8uYbpi6jG5iv5g9vcxrUFjPghdK33kQTv8EXMlR
Ztnqze4RTZ/7aNTVGC2zO3XwRud8ma0l0+76AzKVXi0nTUUC4hBCO73Bv2kWdIByXPowGIG0azfY
M/oWYIDZpTygPkaXn7isjD4NtoTjFyzvZPpm468WzIPh4yYwQuaZ9/RgywgaBZr+yogd/p0472zY
vkdpho7EOP7YPdUBww9wqLmRd8Gx0G6AebC7YQjFYA3wzFMYBDN5YQpzjhGdz5D5AKmKTSkZwJYH
E/SFC65auSqNiFDJopnVQhEdjwWGXAyMGFLEzEIBi1By0o+laUSjNzVz7g7eDdVXbO7gFsliQDL2
zuK3bZ/U9m1qIUrhDDVE65rUPCaCCpUa9h2kFIRXbY5qCngcWi24cFAAAXg70P+v/c+ye2eY/Rmg
+2elYFAy2J8mnhPvO2Icu4wBzyYalfRgUqgvGEeJ9YU9De8mkppzLmyNHrvuJvaLTbt7RELI5viF
DGEhnAC/hV+4fUMZ2gBbC1T3s6hm4SRnro80sbBmzlmje0xSsWfvz6UllKMJerBjZRKdIJA96Gnt
9BUcmg9gjZCGTuWkN4R6wDeQ7A0p1UjAWECH94z1bkHwHcFOrmbSWd2253j1WjXr3wwxEebwHGWG
XCII4tJ/L3rT8HDc18JCAcoSUeNzG0gYkACxMMmKXnh3/pkJMcF5y8OYFglZimxmTBLI/TX8rkB2
AcCCyddM2NuwMDwi6Hd7edj9AEMX87FdGVSLzk3ekqcAlOROvBjAASn/s6mCIS4cgZj4SEIVU0GL
lXYyt3D3JrIB8ieaBIRPBam+QHELr7tF0K6STfguFiyPDvfhUPlV0LtHdK/pjK7CMbGINyLpAOCV
y+azFc4XNXR0+CuswRXBB8h8in8I6IBLyb0x5UPFTI6iHSBIz3pwc+IZOx1bW9oznyeqot+lZOBM
yEYGFe1VxMp4l1m1/7Cld8ixYZ+jVG2wvVUh8CdCGZfQydkLGKr4adBBzv0dIMN3Z1+g4AN92Aca
g8cAoU2ye1iNLFP/RweY8e5SGyKusOEoOzuYCZo0fDEehu5LCUMLoyTrnFHxyTwdkTnwft4g4JNK
5Jpyqybsoyiye6Vw/t3PO+gxP6Pdg6oRFxgsNDKL3OkLm5UOea+wPg+fvfonYMkm5OaGIo8nd48R
RfDYNtBfEItkv8X0BspQBsEGNUtwC1h0sEmRlJBK8P1U5z27V/Lor2j78ovU7fY9s2REAORuM6Ni
IIgPVoNmIM0VM5NN7tBAZZQv1g0dFFDGYNUO9GI4tCfzapjoFJm0F3VMqLhwx5UWMIhbSWfMuGgv
1CtIXhLJgmZmkvk58KyTmCGxRhYFU0XBdES7VqxM4dqs7CXQbyJ6ZPQ4RODonUmT/jyWgRSfhaA2
g6S1yoNDvlIyFQKlBlNoXfKBPETrYiGdC4wUkE4bZQz69Kk+Tab9EQig8Yc5WQ9VENH/PBELThR/
ESrg7JDLmrI1nKcbZNKQF0e1Djz4CXgVXxndSXpSL+8/0XjwSOwPvV3nriNBHvPVTmHm7oL14M/q
rl6eQbN5L0s/38fghLZ0nAiJjx2XAttvVPgQBl8SCB+kQ7RjcLfmaaFRqwiGYnHo3HjyQLMoBo8i
dGqQVfL5e2ZhYET9hAkrMlHWAPsw7AnIXhQZJKwkgqSkmPXWZ2FSDRmJHOn8YJapgLCITqjkkwRs
oPYh+ZMDN9iA3aCqHNwzv/brVbHoCOQfAZM7BlsBYdNDLPjdvBXJIodWHar5e6nuWjqldCAIx6cY
g/nHLt+//Oe1g686/JD+Tt797jEK+QJr9sSQJJq8Z6RQf34zPPDc8mQdrnO8aMRXJAuE+v8rkGVf
b/Vlsj5eoZH0+YJsPbqxBsszy7HcCmN6QmC5ZUgVrRUcX5LZwCfVv9E6ICGOByLkRyEyEOZDMllC
hP/e+SPKrt9NOoO40W7NEm/3GYOYFVtvwYpR3Zq1U83kLU2aG/QnisVyxU72u/3I1t4m9SPbWMW0
ag1p9ceNwpvIZFmKD0jwI4QMYrRbPp2+PyfExglzEcEZTiuky0LtKez1+Fn1/OYG91DwwtiSHREJ
cDLir6nh7c5YTQKCKVZEb/vcSLPUfczVhepIs4a6S/GA6JmqjQyJjVnjXDi46POS7SgfHYevrRKk
O0InGel7px8IygOS8fwUXUvmmjSXr+G1d683UVAgfdi12ntn9zqRG0ZHIzvVpzTI5o+ltNAXzxPB
N4HxuGt2kavOeofe4WMlLlkjsQprcOpdHtueQfIAMpp1RuTgrPmFrw0J2a24cVVYNJw4CR9Xg3/l
3lKukOVnWxLMiO70lp2ViA71o5sh721UtAdBFkOqoAhjw+apILDdMtXI6UUdYvI5rjXhDA37CnIj
vsIGFmfsQAN+kRSDM+gBkTe0Fa3LAQQnWK202thDCO9MAOAI4StegfS2SO15GwJkh78CtkND90rZ
xtZSILw4I1Yq7BCAni6E6j46GU8RPxs0wB/m486Ww0ZDNO+CKmVX+ctNs49J4aIh/EBhAej9rl3o
Ubf3Anj37gv8BkkoJD0IFX/BmfLoc+HwSnQx7iKBx7Du7xUZIEG2LXDHgUiDAQKTTtM5B84chCVW
oQhq4+/6l9PrXI8h6Tsn1QH8JItKhHPvH7g0XKN4YJI984aUA58CUWJsobitXAs2PCoWaggFGVXe
BZjinSvHhSJZ/13yO3+Ud/nvYMnBRY10kDbch++yXXJnfpeBN1g1O1nlS7aa54bj59zqe3yC6eGh
BXFHtfqEDTW58OT1sh/LZkdpDFaAyTYFRDrT9uksuUU3UnHufrNv58pV2jy2nK885xUUPOx5rDNe
oF3z7XP72z/O3CJ9XVwed1b5WqzGYg+nBVIqI0OqcVZcEM2yLTVFOaXBxZYpbK4wdIrP7Zx0Tmw2
otsDHDR4bjPINXQ9/0pPPu5osvwoz6t9B5YHNVtnT6tJZVKU8r5aQAXEL94FGV1Z+Dd+EaOnGILg
TlTikK+Nn0OFRDO4Z0SQjECFkBXRjv+BoaJ5DBfcokBuoRuxMlOycvPtcunqO7kUJap4HWRHK96k
7gtR17/Fx0XGW0ZbiRu0axc8BcXl5/UO7bwDDwdFZQP5XOT34W1iXbKS1v01qypEMGmBb+REPqS7
944HR1yx7+K9C8d6ws5iyYfOinyKBSOMtmaPE5JoO33GZ+mz/40ainq8CT31QBNlwdOoUcQO9lTh
4A/9PsMVmnV8SUvlyoV+/SzU1G8FtSf6nw+xHilt+2h4iasg9QXt8nmXUPzOxIpldbYPYrTJg8mT
8ukayoUcgiyKhwhu1geIwya5soB+oDs7a2lLWZEukkO4OPrUn4MgaUQ2QjBic+FoNNSoafmRxrBX
YKu6JYuBPk5Ow22g73YjXBODaZ+wHXjw1oXQT7omhhG68jM70lESxmTqOVno289CpbEKejC/Qsmo
TsgLCVEVNJgtKqHPCf0FtkFQdCodhT/IIiKlkcm+GLX2R/sT/aIyIIRx2yj2RSpAe5Uijh21xVKJ
3eKNH57Yq6o3eFCxx7LlN4yZqIAyQZDHARkrU/EL2RKCFS84FwdSiUP6o1Q3fgd9y5bdP6tndg02
JGoemnAkSTRFeXW2euxe++6Jo2g4B0qbbA+8CRXKPubbJJDQ7NHzqc/6vN1SOvanj50cKKfBnaZn
fO3vNABUPDPzNiiWdUBHedk5AQb8oWJwbTbavdhkLF5qXfQHoDTuejuuTXEChzikAk7w4SQoCyg2
xbC2qeYofLnvReFUM7rHHmaSPnq+n0nuHyc5fdNkjucNJjvIxHuqLjDrzb0gdJK5/IwO5cxB9h5u
d9akCK3ITPOWn602T7ZNaFhfb7BGCvwgrwRoL8TdAm9CSsSvH20Lpp/X3+LhhhttITr74FeH6o6k
7Q72EgAr6NBk2SM4zvvTdJR5cFJY6KwIymD+PLNA3ut4FS2aNRv2Z4EP/eV3II+Y574a2S+/mX8D
5Uq0JnATLf+CMA/mY9vJ0Mowaa2yRoUwlijkSN8Ja++/Rm7TiBYcHR86L6R0Td+m00Rk6aANqiAe
guyd8LERvSJY+eThV6o+EnPWu0iCyDvozhYiL2FBsfDh/tIPoWWB2hmnUgeIAQWfJYku9mZyUK/U
M7sx2gqigYY2IvIuuckR/i8psBbUxFkQINgL+MXTqD9MsgGCUIV6MKYRKPNDuKZp2qcDKvqp0pxo
qwT6SUdmr2exYZOEpBgd/6xWBxyNXL1wa6BdKlIBOvmhGdEtyRwWhdoVkHgITO3fF/xenRqxxDAh
jhGS2kSs248JqhVgLpJZOFiikPWgbGVLSoQZx1vQcY2ah4Gw3BMK+citvy5oLza0/GhjouFBcxB9
Eww9BrTrTDwiGRXoXuZq1HHAnVWD7yHmrn4s3q0mAZx8OcV9RZNoxhJKNskGaDCKElAovjv6BHg/
gczFGYTa4A7O/C3A1+Ff8+cZAGm/tDs0SJo7BQJOw5SAf4Z1rLQP7bSPdVxXP1M5lDswmZ3719V3
IfVXAZA63cA/aagpKalOmvgNEwbUEa1MDL8AZKtqQjs36UzyAQjXrrp4ggD9NKeygK51k0h/y67g
EO8CNvd28syT1TH2X58UYQHmKWHnIMkP56PWaJGHdoYjjJKgk9tNwbvnkOcHdiElkx5CWZ8Wgd7P
RMOWKJQjS+lg/10KiTf2qKRYa+givp7x+fvywzhahwqRVA+9X41zZkf100/X6SONioRDyht+msEs
zemf9zP8GrixAwWFe0x4ATm/fl+Ui4QaOyz+RIdhrU2fuJ/EZFIo0X2ZOGDIXsKme0eIItegSFWg
jx164Dpwvh79lDfFDoPxH0uuD1gg0bTR4BAVNAizRStKAg3UYaYOO9I9LZNRT4qGvxQDUAXB2jSH
49jSJAGKX4Cq0k75F82SjhMOlEkuA1iKP8Nfhmpm3rOrsjodpdAfHLuMRFVXjcGJqpVdH9Hdy76j
QQYvEi5qy/AXTwBYChKN5q6uIB6umjmZRwSlm/HG7z1SfxpsZyFF1XFgkCG9k6Pv3XMiFO7eOqam
EojuBkgMFjUfWjDNo2cLXGxXJ3L06SIqkdVXEAcsBBGaxd7rueGznfT7/ZGctstX/zlqB6RafQYD
UY+kBPmBR/JEjkx2a5ompdIdHkHHv2YgJuz423UjcA0qYPo6wqK91Z2yVTwElRaZlPtPvfbDrD97
VoJnmmGZpc+nVdtxi7Se6l3ccQWYAF5T8zxeS8psSSEh/oIw/iA9CyN1WZY/JM2LxaDRxl3kuGst
9F4pjwOLIKJ6jTVP3MV3ib7kJ4VKdnRkKHVv1kRcYZdWdiEIVsMjETKkiVH9Y+m8lttGljD8RKhC
DrcSMwhmiuEGJUoUcs54+v3gc6q8tZYtiyQwmOnuP6lkfOCZaiK/17EuCnCbybFJ7ysi3FVvMX3t
e5nTY4shumvVWtXcByWnJfYgexAinLWT7E5cVbHohHkP8owWH1MaaRYhWDpYe4+4SteBgX3Eugm8
nq1DqSYFGajquh12IZT+f5592t5nPHpM4rMBi9tco87yHGal7hE3Q5d1PW0g2l7Z4wIvjw6HW3nR
VloLUld8I1GJdp63QBKV/yK5SS+sJs7dfu3ZMDAQQ7Ffoay5D3Q0/EzsGaYgNOgbKajjj8sIGgkJ
mh1jxYQh3sv6wecEgPFCMQQKDtcZBoiKemhGgj3EPH/G1AMOFlx1modhUuMoyWf1TGjbVgB5/r7B
fAe2zTNAj8TgpnEmkyULCepMeNXdUn13S4BB9nINpUwAxa7CfQhm0Dc2Ve5XuybekvupzLF+ZOyr
mrDkDBJqTbK75rBX5GaWbZDYQCcHZQNqVF6Vw8yhxkKQdfqsnmQYvRXAZ3BTZqkD6DLfpi0hWpF0
zRWd4YaDEpEht7FAvoCoxPz0WB+IU8IDwXCcqdvJg9CYxG+BvEREJv9l39wKoP5J8ZPs0ERwM4Vz
WS91LFd39Vb9VomV/5C20qVZRhvhlODhsqIMwSzfR8ykrNyvaim5eB3Bd8/xI7SZkEgrrhbKnQRc
rRo2FROeSeuDY+Cjo1uZHuJlK8zSfXzmc4MSU/I0sxY2FuYCNpelHfEdghmZOBMcZlsnAocoW/lC
2BWODFVY2/nYzRwHKAIRiUyfyipzIqzqJ7Os1hZwI5wzAOrtyePnTC2QOR1IHiUuE73M8bG1gPEg
I8/apMFSfvMOMNPCJXPB7yqn/+hfZCyZ2aJl450ZPKwfvrrw1qCqKD8ZH0MXWKs46XzSoTP/xsqP
ScNL2TEWj/DlDufMAjI+fuZwW8SEYRtRErK3AM3HBmlSmJnjZGfHoq633OFqGZ4lW2aigiep+SHd
xH7dk3jLKGyi26MPRpvz1X1V5Ewx1pGRQk+jnJCAH+KU+dEaHrTtb46cg/JheAq35CmEODl8tpg7
o+fGvfkzc9BMkptLiTrxLTg885pQVvR3p+qJuKcmy5QSTZxpFEqY7nGE11tWhqTNCdr1UULB55Mg
HsG4114MLDFcZTAZ8j6DjZqduH0482r2WMwt0FAIdXwrszP8lAsnrdEKTYUu954x6JLrnaorOhEW
dIrWaNGpNtgHug9zC4MUIQuJXB9Yr+5g8NBh40hKgRUA1jPAV8yFDCkH1JC2Vp6zwiS7W8pQ3KFf
LsMfACQCFSC4K4up24AlA2F3hd0U2o2Yp6GyPlFgDR/dk2eZoVR5G6DdYn/sb3hfzLKYReUK6z5F
gSetAxvCjPzmCSYW0arX7bpex8iqL2QQblhUtBheNEP9b1svWD6wHogE5kGI99aCIig6UVehZSqQ
qdsEP8DmQxujFBeQEkqxhNRXJODwLqnn+Dr4Ekt4O6Y7x/HV6mwL+hCX/IvYCY7PcjYJcnHOnnt/
xLNRpVFFkXZmnUPo8F8VHXkxq3G8YqyzIoRhPASTaJiggfhO6SY/SRfdIeHJ/vh3MBr//Y+CDLXq
F30FVpGEai1QqoLV8g1o36sV2wWhJqCrRyan+gK3twfBwNpUo04yRbScgC1f4F50N55dwXKB//LU
VgBrAbRVfdq7GQJDa2SHvqBkQ5UEkcz9v6Po/0pF+bOIaMS3yLM4J9poi2qOC0S9aOxxM6MQVY+T
KRvd+BmBHenp3zSj+DThHEd9rP75bA93Hy+AI4owEiGrv/5HJ57yg7TjH4GoCXbiTQUVS6cZ7T/M
t3BDHNTOcFc2arKN4GiCX7JIBLhbPKcIAH95QX7xTpEvpsI66jC9JctKSI5dwGZulYjwa2d0q7Uu
eSfNK3b5VMQwl4tyCogaz8d+Gci4nMK4ZE9Qeiy41Jse/nRZRdH0NQCW5N+6QOk8/A0GZy0ZDNos
iA95u+vYxfCscOd6uRn2WCQr5tlknxqGRS+mnOuLMryJKGeLz4eJbI8ItOpuiUdZx7xgHhrHlqr2
KA1bF/2VOFFgK20H5iDBRJbXDaPjnYDPt1jhiH9NVER/OygDfBglmSl/hflS642k2QHPAaaTwipX
rgpa0/o2cFAb3OyRiYOZnXJQb7qNgVMJCT4Wz0pxy2lu8QOAsuhiMGePZLYU4ifTOqoko9xmMbaz
xpEKWJdwAyXZzmSu5JRMN/BZI1rcI6wFbe081o/yL90edsRVQ4mxVTDv5nJxsPOrZMIeV+duvLsZ
jtSHrHoa1gPXj5WFJ9SUE0/nSijaMIvRQA171XxlAU476DDCm+szjSNiZiax6Y4fdI8syuabtBjS
Q6RF1q0lHK2kOfZUprKT5O+uPcokLYPd+Rt2X8znsJrTIMlOc4a4XaQ+INscMycsxZiGNrTf5BW3
HdjEI+eTYdir6pNPr6A4GVQRYU3CzqzD/0mZq9VGrdaZtQQ2HOilyD1qF5jZRTU5es1X5a4KGeso
ZpbCtRCeWvRXhDs/P5vuKpN/ZXrfqnh204FOYcr894DLVtCtNWMjETEUn/thQedECSs1WCPPE7Zm
uXo12NOXLZNfESou8o6OXgUfr1VxVRgYFXOsxXKQh3puln+id8zMO3GFWFaD33fLWJ7z6kxcE/Rb
wzz+qirSPz8E+Zi65wBcJr+IjGALbqb867qLrrlE7RHDmAr9R/yKjWNK4WuI0cIgDvjGOu/LLS6P
I7OKyaOJklYNDviXRALHHGFZ5Ize5EcSfgG7tpWdW4+IAVkjPA0GKtlFblaisjOUPdcgr+08vfto
M/S9om719JZgAm9gk6FzEtcY6YrBeazPEtNeNfjrADK5IB0dz81sEN7agrXi8wcy3vUsDV2G8ML8
qe7IocHUATtYXcGa9Dtt/qa/MF0mfw0j32rnZs+guTQWhxcuKkGGpQz5AbZR4SXELCj5rvsID53J
IvARoVWiYjGZsAm4hX13UFh6pgw+dya76JgDJrZWEtaDTaQTo7W1Vgl4m/e02h3Lvoi+jJiVdot5
DDp11waXIj8ZNXSJ2DyG5iUxvwRUZPH3qOxhEpuM/iiuqf2odqmb229MUZTGTtSNR2FGjUO/NNk1
tP43570urSVx12Czp2xTzMYyHZoTG6JPrGxzyoz7us/XgroWEHBy9VwF5cm4YUfT+0tqHbXyFrpY
c/krQZhsucRsKdVHmTFz8pRRKrPdgvdo2p9G1LkK5CHfB6jGgvZdufde++aNqYFPqf6jRktuTZp/
pcnaB9jR/QMEjy7fop0Eq4mPgnzN4anIL+jqEwyVOB6jymdNVkja/2JHr7aXWL6KpPcl3QWzRxGc
peMBJggSxP2U/llOzqASLTkFnQwmXvDziVh1xVltPvjXDcWneTHri4IPHwnvyl5uV1Zih+6N3Mxa
xw4lPPcJvCzwW+3kmq+w2cYIA/Ez0X4VmFvVy6VjaK9pdOZuMALKu68WHzSGRD0xctXWoOLBcrmG
8rmePPU/I3dbWPd8tAfQL/lacmilLhL/dygR7ToX+6Mp0VREx/yWdr99w1CVaiLWUU+bH6mXLvSS
IPdq1Q23oL77yiPLLk1zbPqdy7S9HsZPnRgZCusC7gW1c89urjCWTjPs/PCHQ+vcuKecyVU15Mj5
r5Ly3eNX5hbf3FuesKS/yL0z9R7i3dvE/VcOUtizIOAnG+fOW/v093LZQO/GGYARFbEiF6XfSsUi
ah4mmJwAT6KzhJnfvKfL3ePrqzNztw7JePDUkyTvh4NKeyYZR8ZlmTw91DyrHtxycfGCD8TJFkQz
OLia1M8Hobl3PbLbiMRBCqUebjNVblyJczOETI83UtIODgmAh+nFLVPmpAlty8+XVT04SYIhUTHO
hbsqiGuJqx7U2qKVeXuEAFVB5ogGDQM7httiuYyzZxHmM18QQFloqEEsOeN5Dal2V/hkksHUkiKg
LnIykwd/mIXc51qQVmGJmyk3XzI4HI2tNuKlRfJrURm32CqWTa1s/LEg4GCYj2a3rEW8xf2T6TFd
HKV2PZqgVoLsgqMVBhjACmuiuSiKCwsKf6RJH43Y/2gIMTqygqSEKWj1Iwu3sIVYxYQt2/v6TyDc
snpbkNPSfvf0FziOr/XcHtHGJfA29r24G7x7Xzpq9lcol9799vHvAVszr4SUlupPQK6z1R+KbusH
W0N71dJfqmESqdkhg0R3Y0B88OUtNilxtUISQeMXCzPMGjRmFJ2jZCQH8QQciIilMjFYr+cumjcR
JroLxA0SFXR/lMyFRrmKJ1GknLFlxYkvFmzM2MVw6fXLjiDbmVTtwgIPP2oOWJ1nKzriflQJb0lz
htYZeZzL6OKf+3aRRXZbLlV/M+rLRiSZALoYM5IFJ1nCwITiU9mqOlvzrB/t3rfHetWS5+Iufd+u
9EWDfA9sDN1ot67FWS5up1gOsqyoXejXMVaw5l60JJyCBiXAnG8GTyUIKQeeIvGFJk+Gso/brz5y
dHHRD8xcd5oGoJGsSzx8w500QXvVGcM+NThHBV7F+TSk0MM/2b8XOu5BHz4JCsXiIhdXLdiH1S1i
oCTonK/BBj8C3IMMRtFWes/4Or/XsObwuU6OGBdcPBgYmqN7PwPPvg/+mjKOd6UFTdgkQIU0YZzY
VEn78HVyLVfIPHB5sMK9iP8tKQMxuV2YwOLHRcrLSpw6O3MtwwiyWFdyy/jeu/gGyOR4VIa3DHdP
yaAV+R+9+GMyVhtoiIEEMHfDDoq25p12CyWcbPpd05aqf/dCtcV+pdS2GhkIteQBcse4adMj111U
lpFha4wumJHXjHLBHY2B2Rhnap9uySnqOaf9jHaUTT4uSeljINHecvWXnBnShpv6ZPYNDvXoyRSN
YxytR4zgu3C0bM+4E5WRblJmdtCKsEKUDvh3EiMQmIfSh06TQA+s6cDYfJSCQQNmBnPXm5KIBpI2
XTLGcMzaYSNh1qcWojDqeeyiEcpficGawogDICKtnis/qscEAyMMjGl7JrP4s79YnP5Aa1Pgm0gH
3jUYXF1bsmupX0Z3raevpjsS6wWSHS4q7SJbd7knZBI+KkzVRYM4kNshz9XPSMSrl4u9ZHeOZzAz
LnzMejhjuYz7BQdv+zte5H8fS4zkmfTKtaVhbOj849YO4p9SuZagB74MO0WfRzkctGYRR/lyslJu
H33/V7Tb1LNj6eD3iyJkSp+94HukeEpEBTjKxyUbyMcG6Liq7TdDWUP64gr0Buk7iLQBTsTwJnfP
MSXzwhklHiLID7c8eurLzHcwVyHiSVvQQ2JjkQUY8C9jcrFj7AhXOfhzfcqsHfdNlh5FtsuyA+gH
HMimw551Ns23vE/hJeSbIDoIxbnwAKDgq8VkzRq0XgEwao4IkpYFT/9I37noPHH0xb7XXY7I+LK1
pe67eKeo19DAHXXFM5ApdmOxby17HK71hSkzCCdPe9lCQzspkEeYtbUnJpOgz9EXJY0s2YFya1uI
CxYZZ79eu25yyE3dVjFvXfVIqT6C9BQY2y5+Zd08NzYKgxwM7VrH8zemtHC9lVHatbK32F/7Hx8W
k2u35mOMnNz2skUYgmXS57k/JTtECwGYaXbVHOvSVhs21xndVxB91eq6bnZqu+r6TZduLUyM5HUI
oTHbhISiRUuxdargd7KadoHHa+uhg2CPzU7KN3Fts6HRZRY7dh05XfIYeS2miiuyyVlLTFSyYotU
FvdFcFYVadiOH8dRre5HjnBxp1lrE+eMDDsWMI94cswHE83laQxCYVx+mbotY8yEoMD4LUHEfZHV
EUPmH8+G+uUXj6Kd8jZtVdnghSU3p1FG8PaJDR4B7MSwl9ZXKZwIaZTyrcH0DP1V9RyS45Dc3fZv
ypSzHpl5kfP5GO7i0JaEVYtFJcZutfjVay8M0uV82SPEvZkmuVZxswbUZ5YjXhPGcXRvyCmoTD/7
dC8CG/VPpdoMy8SCDAhIXkDAOfu0iv/mHpiWgXvreF6t+vEtQ+wJrXUXQppsT/isjdZehCxM8CmC
+uTsjoRAAJNVJz27pXjG8h6DQ57B49G5hPIXgwgTEoK71kApGXn7R8bZrLBQPE+e1FzANF1QnUfV
DwhzmT208uJiz0pGhbcLpL2ADyEWZGbOhr3AsMlXfTIQ/rCcg+JaIvgd7Lhd9tHWySnxa6ydmG+W
zC3WcnRG3qU2J36cYK4CvFjxhqw+eUiaLy9wFLzka8D/8Ep0qST/KT8xK7IhmJPGAfs/UXZI566c
KD2rcEEQ4qnLKv/yYuC86m423xLbx6LQdkK6Ct0He+woHcJik5uwdck5pLWvbmFzFLpdra29ZEXZ
iMxK77DB/ZIZR5o8ks1+0LHCvSkIivADIRaDBsqPzkC1SUBglEkxgGFM6dpAgoxy3nHkKOW5wuHC
WiH8hUaPpNaz3Y2rbFiEJOfV444IGT3b+T0MZ7jG1GAMF39CYqcqBq9n1eR4Ylq0pp+ssdscV+mB
ejV8DOgmlauq7Rqdx9LbUlDQ5f/p4kplEOUf3Xab+5AE85lW2wKzbYt0WO2WRHaeraFn066mPDTq
GnSCwAJG9YO1E3Dt0SKB2/dHQJ9lMmPICXKXyRrsdQSIwOjuTUyYGY6M88nW+OnxDQKpnqZ7gNg8
J+NeMl7yJh5hu8mX0VxC0ejjpyyt0kf6oHhuZBsGBkT6YsO8qwYNXVi8h2EuKhdfIDOCw7K2rilr
xwV52I0antOUy7NBR3a+7XAHm47WLv0zIPyxsTfFj1ufRrLmNBVUv2G2ACFORTDGuxyZ6SfEdNXx
9dniAjiZyd/FeotpD6kDkrwt42flHTk5QqP7lGHoThni9phuQwYzxnAPhi1xqH2Les06dtVNhSSd
EUlVkhlPL+3Ok3AlQNTIWGo6Cbxad24oE/CnG6Mt3Etl1g43X8Bw89cyyeheavqpK37Fkl2U9UQ+
N7bDsFIY+ZeVXchMFleEnul0Hczi3gmyYmEAWdrpCAyaqRLjFsch5BqJyTmsLL8lnoeUI/BVDmem
4/imNcFZtOY+81jFXTN3HtpnITvuuAyan8w7BhjUhsqvmv8IDJgZ/OKGnVtXEyKgSPSTkJAmdG5K
0NlljiUXw76AEV0GLhBJTo8Xo6zTuwXUoAZj4BoeRE+sB1VVO956qYAhAd8qW3YwRFT+I/xPcDdZ
ZmdkNBvLILXH3CH/lyxyV7tbGMJDJVAZ+WkLC/++nm3ItcOSjhVyJr5oUX+BTM/QVS/+suDegVOa
kB17fOysu1biMv8ggqdNPvU/UKkFpspe4C7ycCBlkZTQmZHtERwSZlebP+DuH6F2Ah80cIjq8o6E
CICrjjkkLPMo+WVYimvrQzGuuucMwmEgSlyrAFoY3pAGlBP+1RPrpvDEwUNySa7L1xIO2fnElWMO
x9Ooys9OIcTzZBmXIXxF4L0iHa3TK1c83M3+6A1OpywZi7rBrqYiloaJBQyJmAp5KHvSD5iN3ZXs
jtswPp2I+JJZzs5vCSYadpwUcB4IsEDdZQPlL3vbthdvpXjTjR491N6zbDl71dm9pEbssRxP5PDY
uaJdpHzwRQoKNqB1LNOlWb060tDJYoAUWpOb88zKQ0YYUqd7GwXPRs86mMItr5zAp1Q1tM+c1eKz
D5jAuew9yk5UD3QBIrQ4HzWIbzDRHiFJoeVoM8oU9MwuSUAW/L8437sj3C5PWqiagv18SSjxxZO6
+TTIwZx3NjK/NOB7DMUzcYHN/HfK9SrgzAuN00cSY3G8V5IYaR6SYQ/HIAzpC32Ls/tMatmGsnkC
NgHYD56FxrmqVpKrLFpCl6wOCR04pIsbXipBnoCTE3AeG7yKOZNG6GV/+RQ6kV07fduCjsUukri8
/cwBfxJpMSKO7zQ8u4Nu1ljuoUNzq0Gq0xqfpmRiKDbujwGY5jO7L7xvBo0WTLbag4VZg1XglWqU
+A+LQFJauUInJz9qhuBly6mZEwnNuKC/J9Zf30kLIW+2rTjAbQ0yu6nlbWp1iwgIJ8OvLMs7ZzDQ
i9SElP/2IK3BaQrI+YP5bvzof5yIwE0nKgT/Fz02J9IUPvNVr0UiLzBYBKsraNrw64NHx2176N/N
cwTz1cGJ5RALpG7KxPb3AQ8Z5D7OhzOcIcafaERk9LlcWRwSkfdw8cBcl8gR4Xn30ieGZJCfYE8D
eHJLJSyrUDgisXkaN6jtzrAzbkzdo6f8xgcBTFbhva26k3GD6X1Uv+JfzNx4S5yUMPiAgfhEsNhw
c4b8xyHM22dn4YNBEuNT8s18FhLbtvVBnnAZ4KQVSnOw6xMfuUcpPs5xBsSA4BcAs3rS0jXg58PE
jIbkBxvcg2IFOX1FV4CAmeRrDjE27wiggdw9YJeJOA3c2ENuOuS/pcz6nEz7Kq73+Mm2z4EJDiRy
ZGHgwdkPRMFwCYyXOgYwH0c3YtwhxNef/g/EDBUrLBoXcTb0iNBUzq83Pr+8AJeTGSJiK/QFqPGk
F+/P/wX0hubQxTOeho4UQVhoXPMVBKCERO/0k/j0Chdb5B79PIEbQfCGRCn9Qc/p//seg6MFEhX8
zAPpawy7WrSyNxX6LPIl+GKTdvXD+B0f7cO8woX6CQZQ5YmlpWLBCN96wAh2CiTCSUNO5nCh+ENE
Z9TUYGSULoRtoOTmVlGIJphwYsll0gnPSDaEJ0HMHdU0vnt8MyAjqKUB53JPTym9uM7ta5xo9kxm
kIdwcxg/iA78hkc5MYJhyPE9TB1s4YYeAD/UK8PI8sxaQj1ph48ApcJ5+HcroSz8Mxio9/80A6DP
iOZYuP4Ekyq35g3ZNHtCFEAQHi0hezJ55G8A3rM3b6l5g9uKV/Zujgcv/6Rx4o4PT/5gkrWoH8ZL
JOh4WtqAcAgW4Iyi74ioX6YPhaceAjLrhMYapilrQcIGZFIJTXKhyQMQjIMni9Z4BmMQXZ1ncjjP
UCXwcP2TTQRPF9JBxfb6T3Z0k17VNT97R/yJOVeA/l/gzsYJvVGmzoYHnGr1QWjWlSPZWEHbROwC
RglBhT5D/DOnMN+JsEk9E3wzBOCmkWBIVJW0Gm/jzT/H5/zMu35Fb6iDjPK5GteST+Cf/b1mp/vK
Ka7JxFAg5g5PXKDPfcP5c84Q72F1tMKr7+pDHuBxD44FinfzYR7aG7ZDN2k1XLFhOnuUd2jhb9IN
EwaatVe855I9oyd35i2+STmdA5fc0BqdgC14EKOrdXIPJYSG5pGvJqHuxJ9UIBWU+/wwGSvgaYMN
pWWX53w/3gJkeVBAuHPlOUEmX52ak2UP7/gMZ/gsXahH5Hd9BltHnYT4Z0DcfK3xG+ve06P2QjNR
XC0cQtBY9ZPdAjNdBiE8/KbA4wPYA9N4wfPPQqTz4uq54YxfwP+Ie9DW82382+yNVOuf2AJ+T3rO
eLfoH/9tgFT+iKz4mbxeGWGayULjOpxZ/7w4HxkyqzrRgFmQXEm+kV8wo/l3XHp+wwHCVgovwWDK
wW6MrDf9DAHWqUY7klw/sY4gPLgluM2YdHzwWOF48mZ5cPw9ZK7EQRPvwEKC8HylanWCN2pyQGie
nfRRnLB0+rXu7GD1ZZJo+RR/Nx4VtmkW+wby+gRaa9vmyUKblDlou97DjmcQcBpfY5zyY4zAUY3B
4rfTGxS0E4zvQ30TH+rDfCRvKsgXS9i8uL8xI5iJylu/2OCoB7QTQBmdP6kgLxY03HVky96brxF9
vsxHcK2pPHCTZTr/4T1RKSC48Zz6Nd7Yl0EQqvdk7yG9JsFQx6cbYCy1LGyWzS05xvvxxdnEBWht
iUUfnuP98C731XtaVtWby9+/eBx7Vmj2hlT8Lt4j4naJhRWfs2PKzyFQex8dJ44Fpo17YYfpxIle
hfvHcoHRyJXmN1hWnhElndlT2HgwD2n+ccuRk5V790t0/PvEm+fgq67c1oDDkN0LnQ4SV81ueSkL
/5IBYVd+4IqiOGbJcaVz3rD0cg/jy3jlIHlhiiMoi7gPfAiEwaZq4pMqPfxW3ARCfiqZ4GkpgWmm
vLPyjZDjQFKXS0VOn42G1CSTVVvu2o2f5KuOVl7ueeA8f2XhKDtBDzEj7lg11kJP0MMrH82LkqVP
w4vf6YDRvG+ZH20FJxIsI+zEm9L2u6KUHbWtNjWj0QESnBRihkoqZp6vlS49pb1dDtC76bkrPWSU
mq6SKl/TAddBsUy8cWMSPdCqklOE+NkUxVxsMBJm8405CHt+YNFheiDbhaTeqiyBfW65TqE9a6u3
aUoZxPQbfci3qevtEzplq3GXtS9+5lsrwRkjNV9jVJz1RvsJmhQThpk1hWMrw7amb84MZRmToCmV
1qmpmZOMcQPbdZ957V6XAuIhcGc3M0rXHOUIFipEIA2WsE4SnChASSxYEnISrVJCyUiQWgYkKBqJ
iamrf5J7YUlupSfVJ4yx5jL64ggacUZCUYwtm6D/MLxeR6W+70brrFM4yJWw9YiIE7Xkog65E/bh
TqAU0qNbnEM2YraQNVdBwkOXraXfeuSOFsG+u40ZaCFuPoo7z9RVmWxg5ObWVuGfZ6Uj1KBAgrIo
cM0tWBFKRhjBzsM49zn651CaRHohkKLG7IU2TG8xXQox/x0iHAlAkodknQTrOrjSD6n900t3SQdh
j+A1jL6LdTweYGh6g7eRiXKoUNr65C3XoK85u+fYiB9iCfAdfyvpd6CuS9mG4MXh7y2UeGd1m8Hc
Vagxpmilk8yYtpKhQs1c/R73Z8VAtdbcg/imlr+tshXr745Nr9S3pmVPmQaQYntjURhPN7676Fyz
eWQa0D4PAydN6qR6CsqzzopHWaNe6CqQH6cCG85A4HI0qz3HJHTgSL6OzG3La+PZVnKWBCKxMqdu
T0L1pdBUJmhtFJrQPFspKEErKkmhv2RTBtmxCR4a5DJBnVXiNVCNjw7pUtzPRVyMQf210VuOBGgJ
8MyxCKD236QEVUk+Kiv8yjwAdKnZZxkCtqKf1aX0URI6ooEhWxu9Pmjhi8ToTBGJZABsuuRNCIMD
S+Zyhg+3YtG/wlsayPuIRW4CrgR4oLvCNCR8dVQ6KbMbKwf2rHe1e3LrReHypg+YnSXKIvZts9km
/ICiwTnQ23nmXdfvAwWmJr8z2IzKRVB+tUld/h2F8UrnyMon4Tiq+OxRSM9S28rdK6PlbkSkhcVe
Gjgu8r+0vQeQZeutoCWz0HgpNdDmrhMOKVTyHpl/dlTr3yGmlzIeuv7oMmJTvD8zzma1chNCGUmt
h0T3Q4m0pWR9j3T+msgxRJ6VwcAGeXddY7nXzHUJ83pODsBf8pe7im6BS52SN5Yvdd1xu22gbUYV
BTYD/6o9dM2iUPYJthoS0HxHUDjCIf8U+idSX+vMZJ53i+I/a+LxgmYXg0JerHeJXTAOHxMU1V1g
SjVMcRC9OusVRkz4VwibLlkVgyNL61b9U/qzS22I4CESnXHA6iowP6ooXPvYAXXGSuy3GQwB2bUh
tkeVu5YxCQvEpUqB1+Bs5eGeD8SHHVuov1x3nmawlT81emo6j46tZlhgwW+OK3GEonLIMHrvb+qf
oP0ycVGnIuIoB0eToa5fzEN/yz6R08zeA7RceJCTk03gi7nGKQIlFW0MrRSdFcRjuKFcRNCbALeD
8hpim0W4mrc1zM3Q75ksMpoT5rG8c/sN1BIvpdytb+mi3nNTIP+0KlAeCXyO5Z/w6WrCW1Tapixy
atB1DjxRuGoRItZtZ1GwV7utEMxV7Ajho8LaDug9xRgn43jC5vJF121d9S71NiO6VHgq+675MtON
IiyhaS6NA9MKFeN3SiQmmB9oMYkUA4pjLOstRJMa2J8MFMXuik6EWpgvih+OCHhed3WQZ3ZknTVC
eqdr3AuAbzeho7jiiIGWZJBnzthc+RuKXUvac3QywarHcz0u2vjJZXPTJXYetgzIgL6y21nm76j/
xuVx9BCXJk9NwA819l7KtmRyqi/pRIwMr4mTTwqWeGeKHHfALWuG0xTmqHkWJElMMFUyQl6E+5wK
PHsr76mg1eBlZ3QGZkikymV9SZqnjiFoccpYvCqVRhxqsxqCXLau6eXgSLRMUWjJ4UJnnzL00vJZ
WhcenxuzYPaSSrsVwler7XmFpD+u0Rxl6kGG35Q4uJbEOKJ2T7y8SDYXcZILW4Ao5azEMPa9WFpl
eb3SAUarnPmCgLq/M6+C2qziLF1bHRS0REIrh13RThI3ElW2smoHw8kFalpzn6Fl7lSQRpw6lWXk
z3FVKkr046WxD+T0amTJTRw2goE5h9rsNBN2auPTFiJ65NCxYD8f/PhPpe8FMW/YTp2A3HEZJVTU
KedMuWtQ3ihcyOw+4G1T19Gmpsu1CMsSxodJhIXgTOxCthevLNcJZjA+/bwWXUamF7rICIsiWPKW
1R80XK1eGxLpJzT0njVglzCSo6F8rJVYgxa2zuG6tZhouMJ0QhPxTTBqwd8PMPPYeGn1X1pyj4mp
jZwEU3QgGbNVllhSOh14KDW1ZnTESqjcC2EW5c1CA5S20uHogWxIXBI0oT5+RvCF4NImBk8MvjA1
kUbGJUAGmB0ghmKoaJNbtmy55ORfqjzgponpB5yJ0Czno/cys2E5hNmyVqPNxJGBUuWGdDFYfTSB
sVbGBCsqxHVisfTcbGmJwzarZdsw653Qjl9JXB1CqM+CDMk4C1eFUuGkJR6D0HeMMLq7zfieRPRG
vA2IdGtClbO9utRWyuyKCVmerqcfKwzpRjA5gyOsCBD052Dg0+duo5GZo3gg4fWcMzcRjWJV9cFe
CisAb0ZKTDByJV/KrQE/ms6NJzUlk4C4UuiyKsgRmTsyKQyWzNBGupXWbwH4q8EZcJeUojHbbcR8
UqYLHXHASYqrDmtOR5XdGV8UWx/D5PCAqDxrjv3JJF6o23j1Psczskbx7iTCWQ/evT05og4x/Esm
AS64c6szvVDfOkfDgDydlNm0fADQktc2qBuI99iu1XDXepZPmK51C2AGP7TKVutFL+xL/2m0O7nD
GK27hAZTJG8dqLZVHz02a/6YSqtSNtpgh/5SqzVYCLI9wGkxjZ1b2J3nNC0E2kXL6Cy/NYgGp7+6
BKpjmW/D+IoDLisBnQkET1vqbGKUaNWScCk2a9noPxpGG6MI9REpWjnVv+aRMKvPiEHakOxSkyGG
hEgixMSIeVDVagjafkV5AezOIHavQh4ZTpH1pQur2AXE5by+RHDZma5GcGVF/y9wt0Z9NL0LYNSo
ATyvDdI7J+bp8T+Szms5kSUIol80EePNq/Deg+BlAoQ0jPf26+/pvbGEVlppEcx0V1dlZWaZ3llm
aiJmKGmYLRPlmCksU+j29sE39q52quic1/62dv96G21dOCtRsITjOFkaER6fEwYo+bQOB3lKPwAu
Q70xqcjDiY/cPxYupDPRuQtXEn6lzrIz5uDuA5/LbIyll74GA8+edYMOhSjNeGAs3qaZNvGwcmun
UcDAa4cJjFoxCjUE/EMx6xne3EwN4wGXOUW+1ro4E1oUJw2WX8hiElxs16G31KXFQPcfGnVSIFAJ
IKO6K4jEAcx2GvBpu1Q+NEiZn97ugw997l31cSZBnrKiN5EzU+mnCNqU69XMzJK5Ih2Tcp4S/bBO
A0AT8FMfU3gv/fwauvB/yAL6BxbX0i4R3LSxHG5hRdsd4+AmLfyjyuIEihZq4J01Gpe9x6QCu5s4
QFxeJW4CLjL6LC8fwp7U2PAis3DzofcPH1YDc62ttQRLT0rnpTMh5DM1DrmWnG076wcqk9HuDbqW
Ep1nYMCYjBkdkq0tZSDqBv+kZsZIjNC7BcM7jH7aiMGmPoUsji8NR8O4pQEf1BeTmkdAnPTsih6K
XLRUgkUuOQhI9QmyP/R7yhirYOkX/702hsIwH+Bx63ul2sKPRgakf+YUorE8KfIdbNWm++s7+MDq
N3G2tdZhsIIZUQczkIOwZVjr1DO+OljHiJRC+yvIxOg5f+wzFpghediTciFJpUeIY9zo+hlOhXml
zc3J26MQK5nnC8ByyXOoYSMjv1ls8Abp0MYx6PNaO82Yh+2udtecIYhFB32uyiBR2ArpGxl9iO5d
4nzhp7QHIPYM8qWVr6G/h/Yt2zOv6qZhP/UqXkm7pqEcksQqfTtXCuxDbXs3gDifpYS5xys1fw5I
LjKqWo0sV10NUIdyA/Ch+y2Bplw3Wgcl3XTvCiLRQE/U6nzp1Pq5g/ul61tBXLbL1ZAqT72FGqmZ
+panooL5HHWLWckFezjfWl24CjjUEocRSx9vpif7Es2OS7nt6jDcCLR5sTcxKraMiNCRM22Okb+S
O/e8dpsV31647MqlXdnjCDSjyWvyZiqwVht9zBecPhUFhdaTpAOnNU8nPnY1+edEt86O9+ckDLmm
Xiqka5kCLMtMU76lGC8UnvWV6ZiQQHqNBVninnQY4d46lF/S1GUJf+S/MCnA7fCikPFZCbh2n2rT
6/qq/kRPvdDOIeRH4Q7aHtW9Fg8zzbb/AoMy07bY2M2rtzD5ZgJDsA+lZk3cyCoQO1ngt8k4i45f
UbHSECO4/rjusG5VmLMcFGM3s0alkj7p5DouScg3Y9f+kjN9fuyLCAc8OB6w8kGqo+FlpGPAXS1o
Z5y5xujp2EdQfRyOrmu+DfYoQrgCBnZH5VXHSd/d2Acbu9t0QovvpuzlrbrpZ4TCpXOKFvEWa1pU
X9YcbH3H+tow6nXqzb057kFoypl55u7qq/TDbKMO/HpsTPHUZBCXjWFQdu6vwAC8bRR95XOglWKP
me8HQZv/C/mDYoTiAdF14TArFE4vadTI+MYbl9YAUhra2tKJ8WtNiaYXM6uxpoyZW4ifE85HaMl5
sOGYkAQuTf7FE8GZVZ+iQ4QK8ULjE+CTOgpkFMAtDCfwQfJfTBMQ0QlbpH/AG6u7epl70hjhvUnl
8ojJc1//ugT1odiHR9pFdJL4mJ1d4COTK2lfq32mfSWZeBCF+m305j3xhiiFPm9eBu8aLaz4iitA
PcBwOXxhaImAqcM4+yd+CmANkWZfOaMZydc4FPJfITJOLI6OcOi8Pz5DPWQ/zAeiJxR83zXsR2ay
YQVJ7vvDrynehIHu3ex5EWQN2dtnUs0RlhOXTxz9NjS4URiPc0v0VLAT55rSEDJ78Vq54PRdpJ8e
YhMYACIL5BsDneHxxkvGFLAe1mI6Q0C/GPemDyP6VADFhJ9fhIRQwZQjH8j5sF3J8TNFrPZ2nhXH
CjSUljmPmGxqx+zmYjBUMYAXn4sRekhg6EIWgDX+h9yZmCHhgAkmY6vHgOE6w9IgE6JSaEdg1lgh
iN4hsCddFChv+BLAIZHGEsiEzW0iLNPkApI99cCjzQ4u9Hw4K+thAX6/yPbZvjgzAXBNj+/fjdT/
LDZQ+dSwtmITYCBRYoWVHvVrv60P9tNfmXwmnkXeCDNff86crX9bQGGcoM7MBTEyrb+2T/ma7T93
9UpnkPYp3uhwOu68AYD+6BT/eg+OCD4X9S1/QTJH/iRssujCvBpaHaw2IGnxLSxD3BH+HXRRAN6B
6AGyEUbLeLeCS9Bao2nJrLcBX0fhqMO+QVz2Vkdoxu71Fj7Mueas/LP/1Kv45Oryh4Zgc1J/nRc4
sISyNBRFOQ9QYGiaol1FKvRhSgUDUyC24A9OgVF9kWiY1NAAyLhgBPfuXB/7bY6qF0LuL2pUcQr+
yhuWfkyg4qTgwjXn7I38LHrDj/u/rUq3GImi8+PS7RFmZXQ8VTbOX/zs/8TgK6y9YbL5XxLsDDHh
kshFhW1TYdMIFT9INNNxHhNRohGtWj6mx/46YPuZY+9h/5FQFGfzD2zT+U75elijC6VtDceWcEAL
i//KR56V7WIAjWG/Q93EvvkXSiQPCT5ukajHYF/gckyzTszfwp4h86e4BAlH05ZeLL6mkzaYMVNX
9BzIo/ARaYStHb0R/xfzrmP06u/KNrq5a39W3MLLF3XJwbgZtLyQos7jY7MGJvG3ivCP0L55UWw8
etO1yS0j12G/Je/iTFSpzni0ZPvqHL2hg2Znrt+fl86KeBS9WWTkO0oqesZEcDEqj8DHVRK3AOkC
NTdd50b0I0WrKJBGtBe027+2YEy3AxsSNqmMUcxZOTKuBZ8f7cuka8aSZGGyj0RHnf4GgqB/C877
DS+sQVJHGoe4NYErcUk0YeqV/9vd8NTpTh6lJ19yEtd0xYWtN5No20zY26YAIndaSea7vvNDhJC3
vFfJWVFq0FMzJ0M6+XAPaHSCt8pfqgFJfdIDNjpjmlB4SCJhs7IJzRu6mrTLmJuF57MgMAo5YoUP
KZ4nMEJv4sMLPtKjxMmdSIEHztHDC9Y+Y5xwYy8ho+Pd0izyft23/c7m+Ayxkco7H8y3JjxPGJlF
r5jhdU/pWUK4CEb8DLA3FsK8fV78PbuxLGjF0nai08jr4EX87yjlvpGwAbzxemjEdXR/aPc1L84V
YabNBud4ubv76iVtuxdBIcWvDpXaLcTPVMikiV/pQ/rf2o4QdmpOxYlO1MV44Zb0YivO+l/4ZIcY
20MgFQgQxb5iHh9BCkl/LBrSN/BjwpU2B6r69bmPMRY33iHZKXNk8IwmKmfRibu74zdzIm5EW4pJ
qge48EwbpLL95/gteokEKTrmOLxZ/z4hYP3+6016eDUF9HU/J39Js/Yifon38A/MLFlpWAH5Kybc
7TGj2DMNbs4YmzEWEyumBzJnSTg2OlNrCtF4LePv760yvtcRR8MjTOit9MMIAsKaOLo4xSjH/yBs
CRias5KvONkBkBH4URBxJjHo5InwNtqnJCfautzWfIzuSP3XOf+Sb1EenaXv/to/k3f0rs6fe8JH
GSdHwkb7FOMF/jlFtlfrW0woeBJuIsS6P8m55p9E6lRuP/dg316lb05B8wqTRxj+UgeHqGbG9T+F
PRmuqUy7ctV3S4jTabXzgr3r743w8JFWcrBKJNTX9/iSQOqud3azidNj/Fka/hQn+yCbY2LF1rXN
ERJfi868glYO32/RLWVNDJx8D5rO5UH9pe0XP7Rb+cve5gZ2N+JQ+Muyc47Fq+KPaH4/WHbcFpYo
Q5/Ff4BoYLxigpG24mvwvoWYugdMt/c3+HoIk7XiVmA7aE3c9eeVzPUTtLJ1Mmci5Vo7umcLU8Jm
LjqW1Y3xdhs8Ri+YFN7o/l6aeXxxGZLX/bOyd/fOlmbrL/sOPiZbDq4bDAVOQFivBBtJbFV2RHoh
2kB8UF7KK+ZIQcReikY6r098g83RiQYn3xHUBbED+APj5WL+qhfpxYF2y7DYrS/sdLgH/B+NhjI9
XGT04mnodvoPbZUeWHE3KNWXfmuOxCjgdmte62Oxb1gNYvG8OTqSt/ws3jRRW6hNT5WDrD1yp+1r
dMdoiXF/AJNsFC4jjR7tBVOj/uWlwe/AJp/O+N7e05DGOaP9Sl6EVN66ju7Z+qJFzQMpMN80/2mC
oXQQUIQ14r9sydtgwpB9NewzCEdcK1IY4ZYv79EVYbK1Mohg1a24aRa3mOfNXoQvHtWLJ8ZngnYN
ORTXl6AD2YekiS4ygQdfK5KQu9jDRyJPQeSpgA8R1XJvfumhm2uc4rjS39qDv7oDTgXWBRdE+aQ9
jId9inF4N3dikh2eEfxBE7Np9/q53SNnO+OxchRNenXvXdC/8iKZNbeB2n8L+WgvQChnKNVomIsA
9Nkxemrj4+QsmFnNDgrAMV9SQJycV/rQXoLUEZ2Y+bFE6bhsmalAKCq5tawDHsDMrGSoGzhXwwaZ
NxyN+ba+BmdOUvar8cPsWfJgdi9hgXKiwXfujwrnPeXOXjuMznxyUS770fe+GNN0t/+Sd4r7GZQF
noksCrrcsn1+7iIDjGAWK8zsUs7tI/ihVdRirXf5/Mi/+QH9DhmljzO5t8qP7h8hxPqmZP73mzmP
nR//GJKgpIgpmALe4SuGLwXrt704L4iYKuQ2+nLQCowXEzNZGKxVOKQ7Qug/XgbZhf/LRuF4IM5C
OuAbj3xTbvgpLpBYeRqz8GDVEE8Fug4PnRFW2MLiCfUlbTHH2wyv+CJYBN5yEGcigl/RUTurR3Uz
nPqDhpuatqu+qSNwnAkWAaXjt36wTt6z+bZ2KMuuvC0ahEzBra/p0/ohQ/5Rvu0DWdGAcvDhXYtv
4dqmneSDcfKv8NM/i2BdLz/r/uisMWvfqxtp9VlnP95V/Fh/sM7S2dyWt2pTbNJpBIz3ld/Ubblk
CuvKwIIKAPS32jRgXNxzjk2yfPZCxUEwSl8gEu4FYhodlcrB/Z5JPV/UTBwL8OYoxSgrqS8HBloz
F5C02BclIEdIQNgX7bdns2t26Ae//xkYG/OaJUagBfyimUI+uyPsgLJD3OG6k9RxAOaX/EKQhbkT
cj/GnTCyERGsuZHSU0bC2YI/DTUDwod2S3YE6OinpiKP9tidXcUR9i9PEy7D9qH8y/9k40vU1/Qz
sUL7pr34WWgnl5j2MDdQZqnvYNh7wD1Mqv1BVcd7hCUlpArkyJoo37AmYtQvpRz4ak6kg5D9oy57
kutohMcRFC0s1CDsYZQGD5fJSPKjzJgdNMr+PRiPm2NVhCUlhTL18YNfTicw5x8wKMN8Dd9TBPTk
xt7k/9nz7oPnJCN2vAkPDNfw2iE1J5OHo5c/mcuL6QM+aPgrP8m4VZGvY7MBwRiFDfk8BD4dXFzo
KEWBq3LiO6vguzvJpCkUJBQnFHLtb30hmHIrqEBw5YU5SR1Cy5l+FA9yEo46iDAwqvBWZBbOAOM/
G8MwIb0Vqkj2SjalWCSHJUXkFvKRG0Q9xT3jcHTJusT+eVAKMh0Sa7+req3W9TVblFeLpZ1eCSPB
2T3gAP3NqfBv6bCWsjPjeM7esbx+9vFT+WYsFJeeUOMfZYwSLfIL/Y/h56At0Lep6KkzuGI8+Jn/
ixnqfSxAeP94lcB15zbBo6fILzQg/hFLGSANR01ha5I5ELxgEI+4+WzKvBd3iduRUuuT8P+Nfeqq
HlQh2stP5ZzchZmY6GYg3IZp1TCKQkWN/oJyBVAlog1CLlhiLDFo5HA9FEiIHKLdG4+p7k2JmPG/
wVTf1du9mk/YigMA148Oz039/fx0J/3XvaK2Pipnoick73XC7CaJQos6ep1umUG9DMi+6mf5rK/N
2vkRQ78zwCK8VV7GERH52dv0d3UP1erib7yLQ9JAoGtW8SXdBCfuHNM+90SukKk58E4WHBoMxfF/
/YsJb1McLjzFRdRT0ra6wYe5ezhNu2f3nN1oXJCZiO9Hr+xm7sW//ht6QPdnJTMI0z4jNUNult36
e3+X9xQvwuGIA5ifYBql+qZaGY76mH+lShAmzBxpd/ctTl1zj5PsnVSdAcTO0d6LOkLnKYV6X97z
dNTz0jY4tRsgBgEQrMSxEa6Gs87qCt7MU8NB87t9wo1O3gawA6f3HVIqlA9ZMEQFMQtPkk5U35Th
wZgPsPRY3/QEErzhaNrhBs60LdhyJIMAzaKUg7MFo5KM7lac1Etxt39NQIh6W1B9Z5j+M2kCAyNx
ShbvZB9QzcBtBg3AFWVA6ZMfs7fO6mkfAikxSBKhhfmP4BSc4Mmeo9vnVS29tbrTd+gHoid61eRZ
XcMzmlsY59GzRjr3xbcqtIEcuwVusIDwxgjq5Va5sc3EYaf/0g6CZqt3wvO05hylk4IOC1otb1zQ
bGkX1GIxfn5YdtW7ORvU5/6XfE3eWPNsYZi/s7t9FeTLlHOfBc1l4G0nu3iZ44ED340NhVPpv/AD
sCCOKDYeVTxxzH4QOjmrUAyx4zie6IYDLBAM2Vd//NjwDT5MSI2oNnB55iABp4hGZoxv4hcwXSba
53jsT+qr9h0/P/DGHbGFOQKJgTzY3SQbRL7gbRM0KMHBmBo0ImjdvvQRKuyhWuXZtHCElw5IIpK3
gtjmgnOMyNo4UCA18YmqjwG5unw25DRWxmgIPtQFzQQzlkFhnIUY0IBr2YakuQTG+fxQKvCgEuDm
iZT0n7+78QLopCDAU5SvdVG/cY6xnJoX2Rmu4ix6IiG02ld46cgGSQrB30zWP0nhm6/8AwYLuLJy
Q0UwKn6GU7eTt9qZ3mR174/9UT3qW+n8+cWFAZoipQrgz60KvjS41isDrvJbuSt3PmlIYjC2OqtU
jf/yD+mtH+F/qUd+FONWnlF+6HCnwAjITMACKPu5EsSYFquuUfyCXp5TCPGCAzBvyCujXJDZv9At
OqQzlBCsHE5haPZk7QNOJnONIoY5BvwWntj44tTjYJNo0PnzAC9UxuJpgJ9fpBIlDqbtFxpMH7ui
UY1JO+or5IPUvqzxH5IMgzCM8gMMrMf2QBDYWUvCoRRFF20eSOuouBl5rSDDG+u4HhLGwaXF1CuG
j7Qckp/Rv2UW2sBH4iRkrZAecmKzlvbq32cv/0G/kf/wqILrzuJT0U09mVIAIBz/yQfvT98op+zb
vaR/6owO715b6EeByztr4+zdkm91o87MTbD+LNKJve3n8i04yCt5FZ76Vb+S9v5Ovkl78SfbJL/J
RlowuHDubu2tuw0u5FukYMY9vzlnssPw5r/Mi3KSHwbA3iH7NjcdqYV7YAwg2wyN7Cx/VmsxBWD4
9p4Yf/bienl/eb9ARzC8bbxhMNhAGoDQHbDTGbMChBQgfaW3ehX+Wy203lkF3d14V+ieOKORdFTj
gWlyTKLgRhPkXh9QRyxOqJdg7p4k7SualTfurcI0JDw9WK8J68MDc7nXrDGKpRcZo/cDw0r55TMX
5jXjNKuReUMSat+6X+W3Idw8clqnR+cK/W1l36D6FPRc8BDjlHxVv3xdw5deDgiDvrKH+0JpRL81
euivGCM2soh/D5WpCQBhFR5jXySt6cs+pq/4Jq1Jb6fyMV55L/lhrZ15Oi+m+gaiy0LdwDlYYVG1
1hbp3FqnE2VBR9mZD9zRfPXZlLdoZtw/F2tRrlSeogcymzcUeagV5umr5HeIfQAUeXSP3in4zX77
ebxLT8PFvtGbfFSb4FBxkO55aQVjQ1/BI/p1UJV/tRgH/5V/5B+srvLKbczJ5g1hUUuu4uzI1lia
BDxWp8jt6SP+VWuDcVj44NidI61xXehMIraNhgziVYFG3uFw4BTTzXLpxOqCd/NxvqoIx+sQi3k8
LGAOkc1mzTxMwCD5XU079dJnnD0zjfoynSo+ssSxWSvr2iT0UAV1JXcucFHmIkbL3GyWKQnDNPOF
ZTeLXmeauqbtW8XbWr237j2UeYi1G+ElJXManSOOGfAdcucmefS2BsV7kjAOU5CX1dpfp3l3z3OA
+LCCSDt8OcMts+JV3sbIbBFZZgZ+Gbh26uVPF9qHbFC3OgItq0EmGktLSQaviCc5yZ2OxsoP+wti
RPCMDE60hLd54Iwa67OAN7SHdQZ2+eyFk21ZLhWh0GDqnHg/dgd2jzdvuveKrQqHXq9IbjkHcOkd
WQTdVJslAy0fm2pHZqBB4W4y39rHsgSsVCw+erwqNGevB9k6xXyJLIF3gffMJI7nmIb4lOktDhkT
yEyGczGLq4fETq1MAQmEVkhtg694MjfTqSm1l8hl1mpj03ioYSKDfefBwUureQJSTyFUK4JSJIb7
ME4xNm/4BZ94kr8scK8fOx5XZK2JTiYVMrhaDRh0BgjeqzPVjkdOw8VU/EXKa3NafBseJiaaIe6s
pon3Qp5MUrufasavCVYdOPNQxjQ1ilYFdMaidXefzCWce6uhiyFFMAW53GVWeWg7m+luiOWiZhMG
8drpUUal0YpbvVBpTDkY+/QozuxPP1OKcNmTWP0bzpvHqzpgLLFxVZhQF2hjvcD7gfzFAUKuyETc
nmHALDOY5FMHqbnQ7qVo6TFdAIqDp6GrUIVrqNfDTKaV7/b6oewmVqFBSY1nAX0D00cFawBcS9qs
/eCUbZq0bxCPunANah+34XebAqpieGsGyVQd2lFuYVyC+j6pBQ+2o3vOgapHvA9j3UvezFSzJ085
63paaUPazdGQ2ibFe9wuUswoixzT4roZN1U0seVFCKiu4umYa/XZK5VJnroTG7wkc7emvbJ8pgh7
2qLmbXYvPZK+sqZdNj7I/PBJLl6hYZDY/ao9Vo0RKX1AmiUBFSJjJh67MmwbCLlFpU7zDCexnmOH
GsUgSFaIEWuaEm6A5cJw5bp0+lUsdsBaxLoaVrgt84pCo5kHLBongVnBxiJ6d9W3KZ0SY6eoe91a
6cW1Mxc5CQ31Hi5CYCFefA+QozCLkBb8htZA5MKSpOs+B6/yOYFKKPwYjNwcpt36206e9PqxK9cK
LoPVzDPfnX63YMs6J3daufrXBwqO7G5MZymsqpKt6y4yfZe355ol+EEDh669xY8k0S/a8JaTY1g8
TP0kNPsMNMT9BsM7X5lirm6VK004QDYkerDp1VXY3M30mGMNOlc/b4AGvII+c7S6XXDWKRyVCFsf
eKUfajWmlAY1+3HKuAD2TukTNgFzuhn5oKcjRdwWzM1K1gyeSClqW3SuDcFdfnUpyv+SvU/tIcgV
2SQtL9aHQoM6s0hphzgdFLi14h/bTky1wMBH59iEBVFZUwzodWtdW5PAQKF4tvyd/8Ece4FDPSuk
Khdwb4NqgdeNT9+rabYJ9MdGX7T5oo93CiaT8qG1WI/zXttKuGbaa0t7qsFe774/+SuteY01SiLg
o4i2un/pA2YvrRq6i/k5HXYpvMpq+ulWWj4fShKxDA+I8CjH8yD7xoWt9VcpPTZrGUC496cU75V5
KORnLGsY4Qb4WktrE//QfuRLpC8TGqOszxayIB4c7pb6xnHHMiA1miDmgEDBZMBmTyyypg09p+Qv
RKqfzBw84ZlbiOcZsIg3S90tx1pSzz7OzIyWH1xk3akM8ZcRKj3kvB5sgXSoWQ4+shhr3GjwiraK
/5DlpeNPVHiE9QyDWbseMx0b+NfDy1S039pp7KyseNroUGYOeXOUq2lhLpLhyjRtu1nHYM7+bAjv
lubgHLrC8yYSbQ7/W+4IzxQgEy0++BGUg+BSI+eBFhi5GAlKSEkQKlIAlRDfhkvFJDfdIusMhK2U
Tc2fi14yF5RMiYaE+/5E3zh5GfpDbnYwsv3g1zNOGQAqXIomBFHxp7YPv3LWNmetfzFqzlxU3boi
ZfDBkttJgwao+9Fxd2l2hbnJsGJ3xtU79XaEQtukwgSSqpUfq4AKANrgMqkeuSeTOtPk6Jl7R+Zo
vWPWJNVbqMI6woUhNFe9xGCgQpnIXXVnWjX7qLyKRMPU3lmO9i96tnSDDYUzptZPCYtcYwqJYliY
+1KWDO+P722NsJlJlr91VOlQJeGu9Zsx8QzIKgM4a/Z2NMycyJq0oMqFjac9rR68HBUmbyHeT2No
Jd+fFrsZCamPwkT33oqXn+JgkuIkineKGBwenQ0l34Sat6zygAgTTJzIJz5F1tXqqlMboymMUbs9
LRNyYZGcemoJtC/zVKmgmuuvkOUhkW3GDXPpA4CgY68ES/kT3Tq3mOtJtMo5NToZ63SZDJXh0R7D
mT7JsulgrGnW7OOH09o1x7VtrsOYvLhJl5GDBw9EjjrMLkn97UB/8SSMbGMA8ESZ+lk0j2GhRTmi
jk6dWHq3kdty0zNvNauHecYQnzrDIyGdZ7V7zSxrVvb5hOxgolki2WEZ1P44yekaFv7S0bAKgzcn
/0WsVo0cPXbcqZ/6F1kvYPPlmET641IB1etBGWvJnek06YSFPPZLbXtOTRVzEWQcroZNrj53oF4F
Mu7Iwss72+ZQ0KoOp0u/3fNqnVphZmCyKttiY5HsZbCvEdsUZPpDiiyurRdxD6EeEY73MceeKk8s
td3XPtMiUxMv/Uw7qBheeGBCDeE9rHzgA2M45L7FFATrZjGLJejyhQr8KeMYoWfUsm2FKD+aenKx
8ttsBdcNoMt05QV+OEspsjdm2O/KQZk1OB6U8UJugp1k08kMU+wWmTSuUIfa1r0GY1X6hSL5UJBv
sgxva0AySadZHZBWyMZO7SdNlP5ZuFFENtXeB8t1VLXOuLTSjd2KaWSkb8awqUJ17yrF1uQ8Gax6
iyxogqKtykcig7Wp0PGMkRNuFMFBTjFvL/8yrzxLpjIxe2QTfjb2y2zdSvLMGbZa5TMZFkFN4C8s
q99XpT/zZG0i1cmsMt9Nle46O960BnwlCMEDFl9Ks9VTaZa4wS5rEa9puEdl9jKRhnlnKOsCszbb
BSJrZbzOMjznIBVVC2+bYxNndZhgqow7A4qWugFp3c6C5EsiM8sK+BM5DnY+B4zeMl0BWofSzotB
X5Vyu5GGblNl3savCGlq9JsFAwdRt0XiNglNfaGpxYIFusyRw1lA0W2f7Ixw2LZ9MWsc7WBL9BK0
8M+JqIQkXNnCbTMY26Au1mGKgso8pFIPMQD8US4ZLiAFy6JlFZXdtC+Ht1Z3+KfZSxB4dkbj5Fu7
NJZlFHCNHFiB0jH0gplbDZPe7OcaZPIK3nSekGrw4p2ClF/xJpr+mZUlmsdW32BBOu+scC0uu2+o
ZyxRGr07obaaNh1oRY1nYB0Ln4axlQUPxZx8cqZHBm+9ryfhAH2qmTUDtkPk5eXb0uYGCJE/DT+L
grImBD7HVK1ws7GI/wkUDaP+dVGyGDAt5L3EZBF980GoEayM4GxlwB5ejRifSGU8unSsJVtDJgYd
mIHVMIACVRpuTi7aBg5Zxg6A459z3GbQulvan0uxmZ1tZ/uBAwYcU91w26IoKWxQ/eQkc0M0H2+P
fF3RivxgbTLR+kWfTn1KJRpxLraVMrzhyZfHxCsm7rhsot3gzvpokoPWmZ9F6W8SeYuIL0xWCSDU
jMCJvavrLxt56yqbAsqwPZbt7yG+2CyRbtFqmz4+qSb9lW0T7cwCOcnCDPexudeVuVdOY3MV1Etc
Toth2upLV9/SL8DgL8dIyN8VkUO8mpcqSJ57tRBTtWyePvxJ7IedviB9FpRcYcdgg4XZITxgkPeP
TP8cOpusrDImYBLDNNyHlrhQfvJ5xxWQAKWwbdHcdcREoxjx0d0evkv6Q3X6lHp9lKJS68C7sV/l
Y7mtom+tODXxgf1hc87h/2Jg3CcMzjRrGaNgwcY5pmVR54vAXFnZj+Lsa/oWBgJLtGio0KU/o3uz
jQyIXBHuQgb5mNOi2zZOdfRiNrQDKBGTvTAFmPIOr9XvqvwZ4pNl443zQ2UR4wUh4RURPBzaC026
L7D8w1GRJMOFjFd9Nr3xLpvvTltmGtOiMSqRc6ZcTEIqUIcYhC3XQ+t3HzcaR5+DUwprIpXLEiy0
nHOct4VdRemOPQHy0K9Kcct15GcHZcCQD2H4jlxIBMxBnhsdhyWcf8wlM5MWCuyADEdWTOvqDfmq
5y3kZFLlEwXuqrRVZSFGYtEk1pJRNRi5yzTfrG3eXazwKSGgqwGp/HjvGt1I8vuxqd497mUcrZxs
OOaBDFDAGARlEnt/YSTNtCS66O6wl1vrFA/OuvXMaZ25G/G3ZJarymKCtHV1I30ZsMcs/IhMy9q7
HwYNxVMJ8w+x//MIr4UGr2wvQPE2TCVUCInmjJs4mgRDgJoabQlEXWvZ1NbCDXDmCkGSOR1ipZg3
Vb8QLydWxzZ21T0EWld0PTkuLDdbyDqzLvq/pC2neZEgLFsXxtWCVpw7xrQgFkcS/pAytbLG8du0
Z1N3j1UozyTkKCCUaWwcnKI9Vwbs/fDiY4NdB8w+s75SX/8u5lUlfRdNeLcTbx/ZtM0hgXqfeIIC
heMdSFua4BUVqxttmHbAvy7Emk+FhCA4ouMWfglyvC9plUvrlOmUNUh6I20ycEZg7Q7tpowMbOM4
gOLAB+E50eYwbMxsaoLiyIs+WBAOPfaR4lXUNMcPqYgbnwqQXWXIVwPwbJtIeDTma2x/JqpPaMC6
IJLXVR8cDeooCOejNLVvvtljOlXPbCpaqbMWXWKMQ5csHxaAVNsbGbQqD8Llx4jmGvPsoir5J1C8
yNrJwWkVsyuJ0FJJzNnItpHyYcxnVe4CfBPVdFi4Ij9CxGrxMjngMTqbhtTJigm9QlrmxjkWAxA+
k8Z+qR3Ngyh89Lk71WxlJHstsljarL6xDnvrPDTONP+UC8DoYac+1E32E313O3UjP7p9P5NWzT28
5fPP5rPRj/WcvGGO5mxSTNEv8HfAv9tHaRWvyETLpb4BjVqYx+ACNAwj7eQeBZKvb8HruaYac+O+
nH14ipbJRJvYU5b4Ijva03QaTuNTuAtBHgGPj5RZk4M01RbSqj/Qvj/QKa6X/s1aa28B/B7jlw/Y
u/Zu8kO84BZeCzQ/Zu7BFnRHoL7ACVjIsOmB/MH2B6yslUnojrt02qTTHt2uziSzSZmxKkYGbMB2
1MdfmiaIDJk+1owR0HJrIcIWDQRq9kCiRf6Vgu0ze76ZiwYCezef2Z+pVo3BlmlUgDNrUHIq9Dpj
YGe9H0tsbOQSCdrSkc0vehdQammGBqSoYxBaToIY+W83xdAboAFLUf8P+AITGtEtakUzFj4pDBTg
VfehncFteTJePkg1b07i10LxwdFDUHpGA09OqQNoiB8ZURILHX4Zb5D/1tz5mrWNCTu/iMqOIRdo
GcQn0J1pkBBxwNLjV8dOssDq3af3R2uYpjBLiy4F3Qh+uPrpwYIYBI41n0UtiK3vyC3IE8dZMMZM
wUQdYxFBxe3OYCWBvwcjfk8N9geH2J/EWNZSQRbiihjvDny7HAHHf6Bm0bhqR/OWMdWwJOANw0qD
v/0Pj2/w1gbUB9p/gGFy4dSH6O9Q1X8p93+tIq6Gzm960egBACGhCdATIoWCShogVubFjGgc8Kr+
vwzcVLRndHFCHHmYN6mwS7Ak+grpkHxG/9F0XruNY0sU/SICYiZfLZLKWbJlvxCS22YWc/z6u44H
FxBmutuyAsM5Vbt2ALh69cRNirERlyxXUgaQRLiOjGbgDfvZVHt7IVfB6I6JKjBB7uQTytw5yrMw
ccHRGSnhwQd8z09L6M+iNBQTKGYLvCZfm1cLiLh/iY8KtvXimUDg6L6B5kIRWAhBA8IEQlETtfGc
MwTdATkVxndQF8XV1hBTAfBLhg4BYRJcBCeWaSkQlL9xcVNHEGrHAcMuRHqr2XUwQkQAQtwTF75D
bBofSI9dndPWuUO8MPj3HpEDMlmXb8tBnBqHj8hfeT/+hVfiZsLNW8kdndtCFuMyWh9mKBwUjghx
Y/yjyoHj9TvXhIJDHg80CvrMxJU6V4XMbIifcqpVfkr5yBwat5i/CVsMN4nlgcPks1g60d/NyhHn
Uucs8vm5zrhxmOpwVXEvirFheueojRT3zLZSB6W+9gU1hVlBi2dBw3DOsQ13rIj+oRCYszRwhzP+
w96N75pAf6/nleZUndtCvh4djPMk1dFf3ssk3tYpuc9iTFFd1o7eonTf2N2SSRLHj3sevGBm4c28
EHNBaRkmKE93L8WLWTal5djubYRbOl3QokZQrCNscLLQ4/bhg4UiaR6w3m3utowgHNPtZZV6KS7L
kqfJ68jeawjsZ4v6tclGlyeQMGdaC5+F16JAXbx0gGEHPhJIX/GpCCayYJHH7vjiuqXMddjTKceo
qMUc5YG9AaIZFbAU+1+oIiAytcuwEU/gtFolZMlUbps6EXoXcfl79QwrVPI3wDOYQ859LBmIo6nc
l0bSh2D48JFw1YSwo1oLq/JKa47HA1QvXhNOCQQqhZuUCfYoqPDQqJCEENOTZw4D8PGXwSfPBeRC
aYNgCqsu6cJCB/GE6SUqG2ZF/Jes8X8Qr0btk9as/qJbzb/Kk/CtMT/GGyl50GzDo7/Lf1nMQnTH
rFVMm96ZjfItsl84UEw6gwdn9YIAALI/3hDIBUImAYxJGDOF6LCFCl/mQKo4h3sxDW7tDD7Lo0P5
gV8CpuxtsiIEgNBzojDxk8GtVGCBmWA8oDwNZqCYc8YEwhqOCdo0R8WSs7gM3AUsdm8JINaBQBMK
WoYkwKkKKbmcHX9OkIIiAmjWlbk2oSLhcay4WeHhvFGOa/4LUhzixS7hh8ghdqNw3Vouoy2TM4vI
FZILlQ0LIqsrIAWhAELOSDsxn02ILUR8kt2sKb04VZywgVN1wgjabBZyjMnywgf4kBd9TF6MxwPB
ji07OCEAXoHyGL8cpZwai9k5C2Ug7O/wKvijtwFZttCAWFehCHyoTzgCMIIkljnWOG4qIme4MYO5
iDOAqEHmbPpt/dC9TqvZDwwLvgDEXHo8NADBF1fvn3jAhIT5RzngVXnkXzr+2li752TM6VgmKYn7
usDU/OMyz82n+YSogj75g88iCw48VzwybcBa6L5QWP74HDxZ/oC2ADATfPF2uaDNw41HfAW/OpmH
hz+ecAmHlPyhWw4pKCF4Xuf7nrH3WllwhsJDiXMTllknTK4XCFSgs5eCKbqrDgUM+gy+PN5LNw5D
ccnW5kd/w4bJvb4O6se08QV399h88H/QvK9pgz3TEj4gcbHQndmuj1AjiLSHQQYJQwQLZ1BbedoS
VwJ4NiUGXcLirLgka3LFdlgakCRre/hfCS+LDaZLy2gNBrsod8OmRJiQQOscPoaNBHeadnIZ/NBR
FqDlP7wdagG4nO0PH9b8IAwHg6xCUAvzk/nUl9VF3TQX8eV0/IfFt0kP7UIYUBEcxyef8GNLRRYd
lGgcp6BFX6bn8MGB/HPJi76Cr/JGeCBcc7ZNIaMA+aD9zX8YuMDcEewjlAbFIV8LdQFCqHOH+Gf2
LjzhIE+v1O1sl0PcteHivg7iMIl3gaR6IpJxGR4ET0qcppJvyU9wvopOcCnzP2a3ONfJFxfJsxff
L+fboW/4L5s5OnFN8M4AtIfiUH6F391lWk3X4oi26E8eg7PYH7EzQie1mbkR4x+qjPfZozwrYIxn
5YFnIry9CVroKKQCKO5KZjPKG1bnk+JAxoL0Dy001sRywVKj3qFbwEqkF1FOFFI+x+1OAWbs2LKg
Dw3frJbdN4tX881fZcpwShFZuCcW39AkeJaEW80fvxFGJZW79cVvlBV141vyS1HGQLr57r6Td16d
R3Pv7oTYbFm/YW0wTVwza6ZrXo/r7D3al78iRm24p6uQvFnVixBX+ouYHOPwWm3ja7JPrzAN50J1
FuFOwrRPuFMy8eO/xABD60r/sSSyltrfghCFkok52y8mfnrqIagUGRYUrewvwEesmCwZbAeKo2WO
xh7B4mSIJZIHiyaEtVh9s8AogEoip4hwRYfA5EwknCtCSMo6S2xZP6FbIG983sjUoPh5OYmJObpY
/1KKyqf9wcJDJqSIm5CFGSLu9uUAoE2BJAwt6c6hJepAupAEYOJgC9ZgH02Dv3hh7hMuyAeArSjX
zshExsA2HnRMrPEKUU1/f4yQflLuQABASYV4hG9W4UlKrNCckzt9w/+iVuZsCOYwe1+BQhTg1IHW
yh94FiRVSniWVlA1drbsDJdr9mAPQdkLVxWzT6f/c2jEBoUUQ9IKGe6wYiWtQ48JUxUin/Ts9xwx
QrRzdtKXO0JzszhImqq78O9mFIeibqA0ivyPKnsUdYqd/cRkO/9ubHPhD+08MLV/spL9+JG/G8du
nczCU571m7zMl2ka7so8ITAIhoqJ2EIZFrkcYQLovSrN81vCCbrq3eSEzqr+JOfVI8E1og8uEeiz
rsAYjApCWuFXlxll3Uhf2c/4ZF3SfwfjKslS8mbrhdq+doWGBVzcHCVJQQNtea8WcdELswQ+Y64Z
1xgjKspqBAzQB56pmkBhh2xITVJBW1NnGrDdMhqXpobrPHTgRfcsKpT3jKss7Sy12FuFNzKdypC5
cvrlD15ur7J+ASWggiswkhrGTOpudVdFCtf+CPgBLAuzaPhupZ98WoA8Y/AyiVCOe9ph+tNGOM7Q
/lEwGCqzPkUjekVeioOkWTkD45kH6Y4J0kYa5JVPBpCa4zIfprgvzTMNN5h4vDeS8hkxlIym4HPi
g8tQIvXeSYKcRJzESe3PiUai4iQQdAx4ny5U/M45rJ5QcSeFfFR0XKqpcNKzGZUbI9COam3uwjQ+
jkCCRT47K7JxNoBCA9xqanuuWdKmJzxOth4Dk+ix1w8psnypnzYZVr0Jo4SiV2+dGp7SrOAKpkcw
Y3+d6j/xN5wXUFdBJhVEU8A/XG0xXqK64e7AhQ8dNXeDKKC4kwtRI1Bt1l+CN4iL5B/xGlKl+YSI
wrLLavyDoAkWAu6HbP3czTQO+A9BU/kRQhxYOrCq5Wf9gzpDSMVQGvIqiSgQ2NqJ0uT2gMzCxk3p
wbPxw4WzDVVeg0KgC89S3XwrnmhY4SaibEq/fSousOE3U3mjWubSxSvJZAwuQp3m6LGyM5UOqxTE
OZbxscQxhLAjtwvJsyZxmfPt/ElLA+ak6lwNHVOFfymWdpa5EUWH9Tu+IxqllGQnYBtge9DeOQqz
H/lP4IjsgKYtF7rC6ZlixKE7VCswcu3niNij/2r+cYtw5JRHdyQNEvNQ/Dxhn5eYfGL0Sx8tSiz2
Z5z9qJxYCNjGKIw4yBwb/UnRJHY6NgyOFG5vwiqYI31Gw4ca5UsStRkVUfJV/vBiVDE3MN8D+oSz
jJCu3nfHcp1sYL5guql+UF0NPJ7TR73rLmQLIIAKTqiPrq8PFD0RVQpJtDvrWG3iJ9lJn/0R8PhP
bMlT/pRF1lHmJEC7M3k6CxK6R8oevEAhyYNWiFqPUo2SANZBcsPPFZDgx0c6BP0gu4nTi8uLiKNv
byi3PigbqIh48PtM6+G3Sqa4TPgzQk1eCborblMaqq8P2BzFR/ph/Zt98mHD5u08fhr/dFFdJeJN
g+HPnRQ/P3pydo8/71SCsJ4ccupCPhOU/kgTQjJejwmm/8k/81v87vCkSmP+hPUYcwUI4a+n0Foi
fuEr8cWCL3LUA+oQ+Wk/y9O4Lz5xWPvB+/dP0sVZEev5wPNKobFhy7Kf4kZ5UrFyIvkhx5634kNQ
JkY/2Q+Hgr9wOv62A3F+zQ/SnXblCVPaU3jJbt2Td2TwEfPpuidcX/ER4X5Qv1BoIHPjYuG+6n+4
AWkVxh/1yVu19E4KYiPl1p+th/Ven4vP5h/NCgVPc2zPagQv/A0jmg/ERcUhW1L8UM6uy58BERWv
XFPdZmuWhxuXzY1S9KmiQSaaCoLdRUIHW3yoQkgmnTluGOxzo174oAMizuCEqA33ZG54nKa5HO4a
srl+312rI70lab7w18+0GZDcVzlFbYFmK7xwPXB0STUudyr+EFiQ7onO3qpXIBzQPxsS1lf0C8EW
hACUC7BI2xk0htO3/wU70DrpdyGnsCixvhn72JQD/Gvq5OzRtQvlVk0xACAdzakqB142u7s1ihWB
IgilD2JzuO3FkWKEm7sWXdHrk+IIeQO+srDP2cMhNHM86zM/fv1jIWGnp+lESAPxliIQYl//C5Wb
lbKm4p2u1T+UgDyZux9l/cP4ZQL3Wz+03+JK39U/6D3ZzdKj9I0HB58FPjk1w696Z8p7pQj75Gzx
pt1FKI5YQjlJxjsqejII3+Q7ZKQb6Om5+5ydpUgYLQFqMQaVL9YXpSP6ED5T8CCW8c7LxsiwoCqz
dFlz3tT45U3/lPJAj+Nv/0skJrQIuBbJI3pwtCh6OFrSt4kcl5U2+KpvKmUYq1J0GjbG54Cglw4Y
zjaQUg+S+cZ/dXQZ578bhku0e6JMRrInfrG+yUtMFzf1Dj0OwmEcYD477HRZBLnPuXronLm3QTo+
/KtxfaG34BbsWAWWJB53LD/Mvx6vjbGytkwfNvKepYh76QdzX44Rl85NRkGVXtQPcemUZxQT78j3
kf+yKzAOCYlfwAVCMO0NePbGLzudL2T/CPX+lWfrveLqj9bDhvEjyhCubvPNOAaimUISCU3qTK7W
R7uracCmZXrAyQnVc3LiYt30O7KrcCihVUDVxIHj8qMdz385Bb2oHREToLli7skRZtxWvsvfaHj4
KWwXngAQTGmJ5ir4zZc9EOBnBakJxLAH07UZsArabj8TLOUZh5/mhrWexvfWP9Pbb83qRO+FkcAf
eofQjZhVoO2A3RShOqAFvz8JABjDGmbLohPhzgAfKlRBQAei4SP/56w+tUz4AG9aS7iL8EB0Blxq
MLfDwZ01zMFgAad1fgEqMGoI8B+Aex5SM7e+gGT+I7UDIL1Qm9nihxTLwqmLy6l3wG5egPmifgW0
Zyli44B8iV0NyCvTAwjK5/Y58uEpBn+kT/9M7TKCNmNdARz41Z96iEyizwJu4m4VhcmfQQOIjCoq
cO56+i8g3hDnL9UBTn7p8xzltID5exv3MmcAzubmg0IH+RuYm7X3qf5jXenu2Tsvmj3s7xSXD4qd
1yfeQQ92eoFsUCJN7AJgwmjqhETvwW0tLCu4roh6zYU05r8CKcesv3+zHtqDBe/BEgBmJNSj9Zka
wH/XGB6KrpP/2qELmJP+E9XWI6O04nqlWcX7ZdUcVGwWufb+e7AhctOI5ppNni4ZEBham7CsBs0i
xUnsUDxYuWnL2foomygF+AMPigkQEjAbHE4AX5IvqJFN+hNGuslGe8InhR1XGAX7+FoLvcf0tMCs
LFGEvaS5+iT4jhYFLg3wFQsAI1L+yp420wQYpNDMDG/c17yDSCsAgA6Y7zrEC7Ah0fZYugO6B92T
QpB/t0u3R/wOWsaBxKQZ1xyWA4hmBBwkvMt8NuDwMacwVUAYHsajPnNoWKI53sVxulrv1s8kJsei
bELVKnZ9vpaw24ZUdpixI+ORxbpJFcr78hCKNcxbQfShOInyil9n+1Mt+NhCuQasV76cEBCDog6T
eZzjj6jYd9Kuh7Txq3yP9hu8OEbPjOUaukpcRkJH198+S1Z2YXDj2Vz6gI8Mse7GtiItgDUJVyBK
C2CTCRdccpBAuYko47ZkpAhEwk1LmQyGZYkvwvY3PekFKXUoUHgW9YqdO5RNTJe4oNhwqcnQrcBX
+3OK+KuqABkpctofBOUKr02JQ9FtoRMSKsf/iuZZ7FCZcZEYKle9A+fUHh2MH3O4Z6ZHwEuAiSPD
HW1BsK3fLoNumZPLTE9tOwCYlN3ENCMIh2ONUBypZFwtUgJbqgXJP1wNnLaQYoZaLPN6SuiQFAEo
y8CVc+VRn4CnZz8I1IS3InEGmNFYbwblF4b2PyI5nt7/D3+k++5Qtugu7Te4Lat1pbBUTxSwooT6
6wU4UuLYMQSnCA7mfGlI1MKGgs9WcbyNudGQqSmKI26W/iY9R2pvdnBa6AH897Pciw35r5fhegoF
zEH8CvAGHQJrGvi00HapYhyD1hX9KxxP8HNMKwtCgJnafTd3YiyCj5LCN0egyhkXMlnGZnARmOaA
7rwCl5kO0fM6schYzhq4gTmk7vGwbHi7xOxxyD18xJgV6DNPm7nMLpg/8mSGBmblGliqAybACgZL
yUT2H+tGwD6h4YmExAuyOemIohoAroUWzeYWEf1hOjNC03G0QlpkC1he+QOwADJ44IjB4aU/guLg
Z84XaDeADpCNRW9KG8RLzJY67mAW/GUhBzV+CrhvBBWmGBI7NaarL6eK3CaCZOmAnZR4AUN/mM2N
R4AwrhH3fak7NYntAWR8T+48HxIusetciMM8wO2jhE+PJ0Xr4IunykKeiC3Dn6pUelJg8WXAYow/
GH4I3WAQX4wahV4MFiuXBcH0lTibnEOw+OkKsJJ+c1wQCFJp8rfuyJ3Ms8BPIA6Izf//KBP3dvWJ
r20LwAfAQmsLrM81S6Yc9//4VX0aA2W4w5EdIFeeVKpgLiFhvk9Vy6qKDP7EUkq3Sglvs/pxYzdz
imeMWS0WGS4Ak1mf0COaOFGoT4p90Oa/cn94ksHG9fhDeQ/R4UsUka+j8o5Lz2/+AK/X3/DS4nwz
JElTj3BZlIWvLVASO28aumzJbHMSkhEgK3Y9RhfUdrVYrVg5WT9pg7kd8L5g7ecBGxxRM6EQAYaw
jBcukLA4CyFW+pZYdkCfVEYRuMgjQmL15a6yRBgM6yUNO0siZSd0LQBAhjQyd8NrocJnGrF9FsPi
4Rs79bh20YFDz6QOQMPIacJYEa0/GALtcYnIWVtMh/Hs/zDCPcsHCI+n8j05E/hDmtsd1wUkwEL8
a6yTvbHQv6VLujXwjAu8YmGvzBWpznti4vjFiEPEc9bVanSlQ3T2T+Yd46wHcyT9LhTEUOtQEhfH
ej+sukO5Lk8MY25sAO3pdfSBOXnLkWqQsnf23u6bo7rN1ypFXLImIpFf0r3imixt/DleuOAQ6bGM
lu1C/B3TE+xpItIW/E/hhSCA53zdHTSw7Pb9dbVOVAwAsItqpXrCMYYdn/M6Pngv6OsIS+GD8KAK
BUdlOIebVO8ifGcKA1tLkh2dXOAQmsEc/i1CUpzW8HOqsjkngAfroWlD7BeYRW+IsRarAa/KK4Ex
UlHKqfeql8HLhSXS/k2BKnzYfBdK4FAtX6OXCTBkzswxTj2UUENwjoZ+bSWvuVaPJyUxF2Uarhh/
xjfdxJX7faYuy86zGZhOKH5cRVs2BJFgUmCJolNl5s7wfWJHX6TT6PYATTO1IfGAm9JYzCSs+PBW
dEKTwRCMNC8A7y48mJQ5lQRSZIK1GD2znEcLDOVlc0GLJhlLClGmlczuUF19jZonCAAURbkb+S6j
P/2Kz/YYXhNiz6HIKUsbGqmJvYBHCcn0MtA3QbJUMJCZDpW5rEfirp1O8ljFR2VlGtCK2O0OjGOJ
I9KNZTHuUVriYU4EAcwGFYYmBWE1IIEXSQBrBr59D2YDc5krKyYXdcFoO05cDO17aROYa0A8nIk7
huCyF5P6JTPOa6WNhfmz2VabTrW3YVuvk6aFetZvZDu/6mmxMfONMQ4cssHTwP0GtB62jgq7TN1h
Uo8Gg+0a9cFEJmERXOSZZxi4ODBvqEKQ0tECUJSAUZfZC5BCLhamf9YGotYsf1l1Gx+bWGtKl739
Edv/XlV9kCUmlQqE1Cr4nmXQ+sNaps5u4EXrBX4LcNq1VMevz0TIOAC6q6XuBYwXxxICQhRPm3Gc
XaRY+3qt5ASLaJvlx4cGjNMiFXtMP5tQTtv2glzTfJ/IK1B+eZu2y6w6mgYQAdeEa9mX0b/U/a33
93KzxtXBGPDLh7g8n3SuocOAARCBTMZZxQBG+mhZ2rpqVXMOfeIi1oX9DEg/Bbqr36piiQYwSvaz
8J8p3yrQyxEaX2d/1upHrNx0Fh1KRAl75zN0yUy4215jkpY7VAi239LZ33yGI9KiJ09AROV9vpKb
iA6I3CG7Gvo+GT4bjbFkd/CVneDA0cymJmHljqB229q3lrInaC0qiZWfrfFSRXpik4MG/cbwJm03
5XCJXdNYoBhRZOo31D3tcJ3Fxwbb7xeV6+z1UOvwzZqxLdSfVXio85vGhi51gInsKhaBedLXCyxD
2rYqjsCXWj5m4yVEHWcfI/9fon4Pwzm1Lmb2SyQheV+frfUbMHNj/hkz/0OI+Srn+I+GlOVK/+Hn
u7JdtuMduU6qryzzOIzvPn1W7LPxFMi4AVUS6SeIweXYU4ro01A3nfGOOK2t9qV+Yuu3lacVQOmh
bW4OdfkQTMPOlmhLkUAmeKwjJ1NwMACLaKd7IUFLKfgj91SqYlQHxuArlGB8Ww//7bo9tMWDT49z
LUT88la0H0X0fHVox9tL3rzPJpeiEt8sXMu/0ysKU5wn1QulTWTNu29/F66ky+yXzExQWyxzSWpl
w8K7871ZgdZ2uhucywfySzYxLO6IsxiIBWKbPFF7UIoYwZwiR9WITRNVoQ1DANMY5lpshY5CouMM
Uojj6x6kDPY5muB2dIURwOANgxezcrN+D17XbyZEC5NH1hgZszVhoLPlMGyUZE3EJHIgBvItgjNi
Ulfs6KKapM+2KXMxEdDkxfhyxV7AXIn5Xrse6lWnUQ64GGe4lBRQS4kSJBseSYgcOa2K5b0TFXNR
/6FTyrdKvGBX94jPkSoHJxtjTR4pOXTje6HNaafwUBkcPoY+enZD0uWCfrwYLgwjSQpNR49lMNVc
qtcMHjlQqb2mmzd9L2xI2/XycakzWZIXTbJt+SLZQjEcQ9v0hHVpi1dzyNUVDtGV4ijBvZWANsfR
I863axYmVIPiRDo1RMmgOBZge+hCJE5npeHRtjOxCFTeAT6KgQDRhXwJlW3pH80QqehBKZ9Jfea+
wzq+MVfBazk2G641xlhQ/DR7Y8zWcYmH/1fjyQNp1tVd7J+Mj5Rtqr7bmvuUxg2JMKIHRfSGp7Ob
Vfsi3ZrFwWAivIiDPaCif8n2hrIu0yWzuqjah7EH9T4ynEhcEywKXbfOtTXFou82yhFr7HFymS/0
AK5xiB/9ckJgu03DR5ITZrmwk+0UOThG2xIJn+87u76TP6ur25e2le66tVTeJXb10E3bxe4e0i5B
mZvNwZZbx4C/Rk06jxSPLKXGcOuOUFgaObwDPdX2AIZReRf3anZRXljve+G0TQ+hfeqqj1e5VtJ9
qS5430RZw3hl1Ckah/LYpB74DrBn2ZwVFeDMU9znaHgpMt3iQKsVNq6deEbpNeHR8rexfRtQb9RL
SdqZ5TUOEOetyc9jiR4Xhgkj/lyV94p9C+IdWJJGBEx5oXmZ6iXfBhfrND29QfopSEw/zOov1CZN
ds3CVVrvgEkG+Pb1UZbPugZOvuna/aQdxk8pd+tkk34fAFl0yeG5enXiC0HAj5MD/8K2pFnOwRhu
1J60ZiPulvWS2JUV/WG5Q+dQNSe5E/pVAkFw4ocxvoVvA52GfFF6GM1gLOR67YAZ7bLSllruUQmb
nVdq5F16knYgZ7Mdp+Mrxkaz+Y3LhTxuuSLGaT0Dq0Qi6ZbDLmdYiCprxc6kmYJyxZVd+Q/W+wIZ
wOYpO225SdDoxNYSbUC8isDwAh3Wr1vSPpj1ItSP8OJZTWjN4iN0K+2ke32y0tglswuxNOyJAXSb
Sfmw4ruBm0Y/AwjfTeERs2122a8EqJwCcDkW52uQrbhI6ZBq7aqYdxn/LWrx10l67WC+a2j1yq0e
e93rVLMb8QkI7egU5Fb71LoKuz+afGubzzZG89lhfO9fm9cO/s4gzc0REeyJA4PjYHJDJEKcPCLs
MVxWuciLZTo7s+eGfjk8Y2JjggOO3sm0MGH6TmuFGym3EF2ibPupI1a39ECSwNidu22obTvDfQJ/
47Vq7VR8EG9Ej7PJFJ+seFx58OgcRTnAKCWQq1e/hnjfvxkRt985zaHQXHLZrfE7YeQbLVMdG0eZ
W2YpAraatV+Q5F68R/3NLHcWiLxKhgtJqeqwngcFr3tjHcmZIKTOuCarIh0WfXWRoa63TvkURNDC
lczVvZfRSDvaO+9Aqkx9smKBe+LU4bVUYFQnfb6R5aM+Ozb2wh4uwLvUCAADsA8N27GveXIv1Iup
7gvzna/i42yoM355TMOGj5m3Zyr7tHboyaVkywJGgg4azWC20jQ+NPRwe+/j3amd7cugbPlbb959
MhjpGXBKavDpgd1gUV+8UMVvvtTqVO+ZYXQr5b3NLl94aM2IA+svIaShatvZ//wJjLP/LrDznV1f
wUNX3hPzjiv9W9uBZr5gCDKxLVj5MIDfw3CT1qLVMDa17uXvUOiVeDVJOz4DgoQz+A2ZEnb+2VQ7
ErUtk0k0FL3TkK+4ANPmVHSoZO7+MBfrmL9tgu0MqSCMt3KjPDI0qq+PxEAy9CbDxWwGpAnHNrjW
2bpCaocFR0Dee/oxMdad5T+6AtTnH8p4NQNGKuXr0Cwa8xYGDyNeWrDtJRQ1BFF7TQIKzmgnZVw0
/LxAKmb9Z5PdKYKUzTB+q/xxjv19ggiGCRrCXAvP6FM2XnsDyTfK7D2Cn0o/jP0uq24BYyy+TuWv
GGM1bnqcrGUaPagNEfDQ+UTyUrprs2WIiWuuX5nzRi52Smglao/dLm1cq3zv4V7ELMP6b9wuQZ4o
6lUO2nT5imu+68tN1OukMSbEILXYKVxGre4p5Xud/ZT12bCPJIDNlJXibyV2tde2DD0F7SYOt9g/
KwfhtdFjNHF51asp8xAuJdFS7yjJD1O3IJnC9FdmtlNgCfUud66a4BOZHhr/m7WDT1SkB84SgCLz
e72FkyoWzDTYw7SdXH7CrTs5KFpA2fgWVutiatsxkpTeJ0YE1QohNd8CBK2bQ55QWnIffouwoGnC
qLtcJPF+KC9kOBTRNUAqK3AWFmjIPgXB0d0e/KGQzwV2vqiGq/zvzMj5qvwCrrWSxQzVVbkB2AG3
k2Z7q9hr7VZTPXOpgdP4+GhZWw2XMe1i4hgoOdepQO3lxBhlYETn3cPhQw3cqNnK/i7Vz+FConwf
EaSsS9r39pynS9laBsOjGzaJdNQW3Ncv/UdNbviT8ceQ0uuN+dnsgDkFlUR8UCdnRVIDRYNwoAW2
4lbDCYnaFa4YSwNrDS38P55mfdrjOcSj2YZfuzHjk+SiVcbWtbW2/XRndyLXSim2BKFUMpjLBmNY
BTPf6fIyXO1dR8zgZsMq1leyv6pgFhoHPReWCkPkMde2vdT8ipWnjAYKVLupKBwBgNPDuQ6WaMwU
wn1wtcBDe1qUwzPK9pV/suGGUO8j0wPabhaW7Uj9qStueeQBXcoXrXPGaNUPbuovm35ttm7X7oZP
q0Z2fSyTnSktgkg0aAS4QFTqVMd4oA+jPBn0W2fuqn8lqHWeErBD0Pi3JjEheK2S9uAzHBv0QzU7
kxOeEPeHNZvhkVgw4PpY0dStRNB8577w9iWGLvpHpobWu422wsucZA4R+eMO1qdCyTwDmxO5JRAu
eotUESdZ83JcT7NbOTFlwuliWd+YVbBhF/5qIp2l2BKxguPT4BYAx9E5r72vJvOM1gGbB3iPA0HE
oyOK9yqiSN+JiUEPwSr8hezAz0F2YZyR8SL78ScXjV0jgB8F5vNb5salo9xM3Y3OcE2KlQ4oN1b/
5HTL+HuhZHuFUe/TGtH7Ppv2GGkfJnny+dJQCK5elf2ZqDMIRdynHJeg3w3GzmBcziTnqaNynlj9
BcW7fIyPCZKT4crC2lDBYsH08hdx8/9ConAVPBGOCOZLQPzmd4z3bYCMRKW6QMhNePzCl2jJz0Eq
RjnMdGbZ3taWVAhMhRJjX9gQ3g+oO30ai2Q/ZffEf29sSBIfE5GZ/bW68KtUsOypFM7rYhth1ldh
Zt9sia4BjvPX/rpbASOCUReeSJ57S6F4YhZNXClJWQd7D2l1h4/fDpxk88rutDFXVKKvbGveib+i
HrWXsLP7euunbpZA7T1yOxqjqyhrNVhEdgq+xC7rU3O+mKjCFDEgKyUQ6NIv0ono/YJ0UdFCwN38
CP2rLG10vMX1Xa5dKLN1dH2TwzrTjqJ2og00Y2/G/ngDN42Y6yRfOlqZPH++vAwwlH55FuBftURr
yjqThwRsLVr8s2bznmAci0ItiBmmK9cIPp41n0p4A7RcKvxSMa5APE76TfrsuJYmRrJfsVcYBy1f
KC4sAj+nzWZVy3ChA14lAGOwlv3LfY2bmfZp+0/lMQPl0utTHD/CbMt+Q4aU2pxYURoVukuysjL/
7bWq7Kesg5dLR5kZH4Fb0oVCHJOhs1cGBx3vLvvEwcjsLdLZwN7W8p1SrseIp934wB4MVf7cpOP6
A2MGSkjb/IlBmMP85E/XLP+I9BMOgBXVzvcr9vQP7hpjRuiKCIxjA68+KPXrTgynRToBgJhcX9TY
YzmjNGdszAh5YswiA47K9B2b0F/ZTMj6hp4Zh7tlCa+H1FsSEfKfpGOpvqnjxbZusrUgrlsQbLNF
Jq+r+o6YAgsQijMA+xe55QxhlmO4plInXDqFpbsu800RnZUXEN0awxDgViZN6M2VK+sWOGCkrrty
JwUPv35KzT1DtpVNX3aMZ3Axb3HBjr7y1JkORYDgcQHREySC4qikFKW6Ct5+EGNAf1LZhLulYW5L
cnCKdaEtY2wFozUzzJisVTprmVH7VhchYIQkOyQh1emiQd0rzRmrpsUy1ZZpvgrKG64YOHz3r8fY
rRIwz1iwq+reDVSL9eqqyPhtfJvMgdWHNaGVSVAM3+32V1VuCQiLgpdT54Pp37KxoKp+AoHJ2oJV
kK2V2HcEiThDZbkbbFi5ugavo6UkYIeVFHst8VqDg4QEStwr2VrlN38YpB02ULT9IZtcPuFYtUJt
z2hGQaYp7QJZvETXLbAMaNKtrrsEfSBJEJYjwy1s1529khuXF52lGJnQ6ix9hUrF48LIjeNsYFeh
TsANY8/KkvWnqtro8k01TybCi/wcM+cxfMgK0TWXvsmr6uP3QPWUwiOhOlixg6TktNE9wKAywn8c
BjagmeoNTI5N9C5N8EwjZ3ajK5mPN8oIWpss3xL828KI5hhp053A7EJdzky3qxYrBRl2ckySvY3e
MEE9GJaeLtQjOiuGKI3PCIXrzrXSMzmG3AEZBXWz1MFoAaaW+ozNzO3flfkgobj0kBelP8jFuHfl
8UjnZoH4pYFbAI9gMeaQ2ikziYh2zELNZfT6brKtqt9iYkOqYy/vTHVrKRiOHZnVqeOmaJZhfWLE
y6DX6BeSS3OWryttRWsrTxemXexBlMmDfZO7he4dQiaM65xalSpng650GN7ZTmOLwytSAe9xKXoa
oKXM3GA3LR+Y4KFhsSePgV+rbIzyBt9UjmkHRgogMet8AH3o+qqSOLjbF07y2RqEAbKHcuzML1u5
MfUKii1VIqtK3P8CAPSpS6k/yjvpYIUY0ZtLEIWM7IEO980W+7mCWMpeXevBoxoJznUiOM8V6BS+
+ngxnbIKTywoZjoNEbO9Edc1B4hPgsDVLFCSvRX6N21YUr6b7V2SWV3YfatTR1F6T3EXUK9jCX9x
JrpBYC3GtOE2e1sS4CxB9602crTR0FYG8lpXtrGG79W0k9k4stltwjHU3xAz+jN9z1pxpmowtgHo
Svll2xO0VRghknruZFhC7aOgeAcJ0Ot1pODQmPNa/yPpvpYTV7YwAD8RVSLD7YDI2DiHG8qRjIQQ
8en31951XHO8ZxxAanWv9ae1nSSMJRcw8aR86SxuJIHuo/7UYOnp07r5dJzeNp3kwsPfZ8VeE1R1
KT2WjQW69qhR3Z2aysa5dFPSV31c4pq5F+JhZvV2c4m7W/8Ua/2k+DivqdEe5Bpeyy8R50fhe79+
vTQeq2+I8Eb3UO6i+babsR23+UVolhCUVog/kuVjyuZxOUw25VDlMZgWz52y2YUO9YOYsdrpIy+M
S5XHfbEHDw1TFDBf/HcSkIQmVKIDT6PYLpxyiPlYPC3yeyhYudmf8XxMx/nudpXEpFYosOa+F21K
RBkfwkOmGV/z43X+cXJyhciLSvHtWn9apuNmDQ/1FOX3hcbTxW/KiWvm5FHL0u+ZP6b8uwhnnb+L
PAkO3rzxVDh35LEG2qf2qs1NTqYmsxquK5u7/XZp/uG0W93u8D+jqNzPm8+V0kc2/62G4RtmLJ7X
n+fsPQtTwtfdDVf5Okv59mp9ESg3++bD4sI6W/qeiZ/a1dJRI3rbrX7nqWCa8+Z2G076qyeklPfP
q81zVDUFpynPaY0sB8QTPK0L2zjyY3eizFbEn7NaeldcSkpsDl5n4pcrX7Xj024PysrmxrqacDub
h+6Lv7+J0470cZ6bxvNm+rpu/BzTiNodMarsLVUfynPKLouynMs9Lo9zPUwxq3abla0y+vLmO9tH
ouLVZtFe8SOUq78l4qsLQd1m2ZtNhUn0druHRfZyStatklTCtC4mqvqdmDpYENOwWjq1vBET91SZ
SPQ5KkxjSn9VyLuV+mVIYJ1e6m29UnVxk9CYrNAsqMPZQadQVYzsO8Vrt5rfLqrimswaXzFi5lWB
vKYTl5W+myucrPoSNTVsm1qn3qxrP+u3q8q8yBlQvpkyeCyawxIrB8bXBLjn/LvxUaUU+rbRM6xA
yHmyCmTRCtpQ1ta6eeGxmrZTdS+joS6wYV4HeYFSDum0PQyumVyVdj4P06v0MAXs6PkhuBjxrtU4
TW9PUc/ALcfEfLyY3yGxIDP1rMeomX8tfq+rTv3AqSt67Qu/mtTh4Z2oIgpK6AUiIrh0qEgYK2nQ
KnU2yuCrpW7LE5UOYPhffunOHnYvyeeBxTwSF2TbaSNhN/RTj8Ey3Og0H8EB3/NRoTd7hrFO3zEQ
l9+1wYN7MWyrShqCanSd0eMiWb4Vtp16+nRM7swQjgqa6Gsn2whV6lLuvzuRKT1KeZi7DK2k24P0
syAl3KfTuDSN95tYaSVvbFkenTPjBrvVgomQsSpUzEw5MphkfMRD0zkBuuZtDzyGJJ935RNDACuz
jqss3mMaZJV6n5BXm7a428keIaQNk8KqkoiNth9vcoMsAyK/LQda47BozVQdTQ59PtOeSPJGC7Sh
ss2CLmUW9cjz3R/jPfEEmIcG5RTuY+qNEBF1oMBhpp3UepJYMxuPgRcnvkRxnCrIZ311y3Qm5QCi
o4LukL5L069Xm3XRNZXuavWwiWQWxvN6jAzOacz/DN/LWeuobi+5wDzS3eI6vsiKn9nJ+9MZakya
yEDqyIoT9xhgyKa4EYIZb3/ZKX9uBEgcWw0Y/NX0zj5W+4LnUTyvuuXCkB1Uj7VPEfIx3Ulx30+i
3mU7ZA4+1Ibcukjv6NK3izBkTKbGIFUDHfyFkzE+MBwxpdElvQmin6xDlIlhPctgOfXMElAANefd
S9K9Xjvl8qhSGyalgTUuVHRXvltUHtFZ0qrVvuusVyQ9zZ2UMLXZ9GFRHE+TH+PCGxjbOeKid5ZR
ptW4jlAM114CCJPU2uihDg6EO1Xazd3po7h8SkpvxVrvCPzYFJ925f7s2NkXhjYy6NvdRbxwrXVe
trNCD3xbro+W2XuePq2yh0qlG1IYb7jZ+dMXfIznfrR/WOwGxbQzZYJdDsvsY6zmxWU3S5+alTZL
+arZ2VTQQt0tXdtPHWc3iN5pPi93cpr3tgl7t+35Eu9Kvfqhvy/3gT3H5VDAc8EUnSrBl5HBrQMO
nEV9OSxOe/usk8+6q3M7bQpm7FNBZbOutmO/RDzFVmjqYVImmTCadcrpXZr1okV/Khh93bEPOKyP
+/7lgPd+XVdC+CF0qq72zSEb1k5nO3KbtiO+7/V1Ui/+pGSnzdpnReROeocpQ7oUDzG6n65B8MLS
ZND85lwDCPfm00Gad8VjHXd9wofSodM43zdP3XrpZr2/5fJvTKWECv6TImuWa7+06S8+ywf24lbl
bvVc1zg1uxDIU4k9sHEnXMROxQWuiNjWe8xYQUHmyZlis2JjqyVUyEYWqNeUt1CMCYhr5W7O3F5+
uTgwkqf6X4ZAfcmp1j/Bsfjtv4+rjuKK4i26tOeV9oE4/ECF0PY2Z/uWYbqNLc1Dv3lQJXcaUQzr
LbgmyUh4gtCaTUFvc0tn4XNW/UadiEgqbXgmF5+gpjMVcIht7C1Pd4fjd17os0wuih+7bW9rvp8k
2qNhIAeFsBinkPzS3xTa4nirs5/dYXKUzF+dzBfPxfNrsawc7RDlkZE42CMJ6oSv29aMmWnZFtRE
+reodGrvZNE2XNtOsA0wgC6IL4LzxwZ3KcQLI/zmHBWHu/QbMJjcbJ7hjORQwPZSsWu4FKwGLIQ7
gGNvtuQyLTTvntva+S3H+11qMUDwAKJ2+TZ12QtSNkbTpzTkljelkYyrb8lltL+KnIHw9r3M6aFj
9yEMp5Y2oV74+FGuxXE4397Wju2mMcpkL/oevhR8dyW+MCY0gsHd82wfKhiyWmrnHt9CzKXJtgDM
P9XbaXJ7WpHZt6qzdnSzFoUjIGwp87I9BX0IZBalwMVRUMkoatueJY3x/4kM2uLGpltZ9pLtpC6t
xiYkGmcan7PYci5vO20cSE5KROYvtGUVn89kGK1yDcb2b31uWUrVYzxLes69MjeOR1l++9jN3Wi4
HVO/XotMh4z++1uMA4l7lLQp25NLe/rE774ohhNsv72J3heb/rlwt5pKFxBJfokGu6WYu/58+1a+
TqaHj6tttTTwDVMDoEs3s9rddjsq3TTLnpPa3T6frMq0GfXnWqmfb58S1UdjNzzXetdCR4FZnj+d
zzeZyM/qoFLSUt+exSA3j3frWW9R7lUiQs87/NKlIn9zvNy+NRoPEquOi6dSMtn4vauXaDZO8s/i
+QVPMys/ps2uk7JgBsT+a93s8xOXs/YVkd7semZnq750yoob6t6JuCsBOqUojiTr1dIhX2DRZGOz
NptPi6aTVm/UyEVbxYKTatEtoCipvJVnn7PT/WI5FuWEJCos75f7cWbi0Ezf2zlfhkUGHoz3wSNe
62gx6gZ1lB8x4XPzUyt3zfXImGeTrcEEkeTCq7Tcrlpo2zAK3WTjsYn0ZpdMb7eXB8GVjeTmcu1d
kpsys2ltSK8oFXW573mjm9nrfhuf6kM6Id90bPSr+auHJCeSkCARQvjjOiQn41BFvf87GOJWe9rX
2udouKdBNvR2GlueVHPr+v1x9mna7clgzsrIOTUrPCTZ93sSvWeHwXLzvjt/RPXhHM9fcFC2tcHq
E0Gs+soT+TFqYXVDikocmZXigm7SpMpgBqn8kt3RjcI8atuubGrPCWIc1b//EA9HPgs3ob2zX5Kb
eLh8VNg8GA6zjpgMOcU0fieqQDcy2MbvkYy6qx96HxLm82dCrdXiASYcgLXWfoD1jTAtBRPS+KHm
ACMQOz+sb0U0v5XeStJbSj3RXumhk7MuHOTq9qf83vPnczZEqWwT6t3uOhHM0zrLR0LJmO+p9tNG
4oaduYVA5hgAQgxOBp5KpPBkvEGMDUU0Q7ANOTHrjBBdfjC+sh7XSdqubVgWV86p1Nn7BA6yp04I
l04ejJAFc4zibC2W7V9J2coPJuYtCL5tdPkjOGBuMlGcNzv1F33dTCzLn5WU3nb+pRU5P/hqgvHV
8ORU1T1t28aDquRXaevChcoYSLkPGVtJzGmts64b5nOjyaH8O8TIT3UvZwxZSX8nL6jNr7D6YRGl
DD8K+01A2UTdvJ0B1mnUifGLOtTTv8pjc+OeBNqAUJ/M0A0GS7XXV1rlf5EB0IfY6yJm9p/QFAei
QLvdvkPbmvZzVq9m1zh2ckxLA/zgDXlwrKtkHfwMy1xvDCCWvdKrLduUtrqN1f1MGEvzXxR1jXI4
EVHoNIqhRrHgyRYdwwwzy0vHXkekYfzxZhsr0hXBlt11JlqmJd4jKXX3tX+e71GJl++QxPVNK32r
jhTSiFMvml57NrSCrF4KKK5dr+w48c/5g/ZIwIJB3QDZv+tcnXebPCeMW8zUnD0bJ0QYLSxvhpKU
zt3kJcteMpzzi6CITJzASp2wIG1qBG2pRkneALEyQZSvxzp6sUVZfbUOyVXpMLpNap1oPYhWfX9b
WCveZaj1lrl82jiI/P/e5n5ndnFnVbqTe9OQg0F2OL0JBtx8sLpSm8u/DzGUQls8c9d5zC0lhW8W
k8ar1rYA3X1c2XTz0sif4VXVeo4jUtKgf191ShU0YL+w79bWlMpyUNpMhItgyWKe86AT69VLbYdj
2CIW4Xw2RjosDj+bUraAVOuVrv2ZwRqVOFTLvpLgSxtDU54Jv2sRV1kjInukxoEZOJyuC4PVg3Z/
/6wR8E5RbOp7D79Hkrpa+/6N6Lctlk7mfQz32270S09Jsp5P6BgLL/qiqlQcbZfVcCTecm/OVyww
NYos/P5i9+Mu+svQZIVRkybNCNhJs76MnXQ5ojRLKRXtYA6bhhjy9qJKS9vxQill6C79XEE+2jLt
UGNJL6lk7CprLyxsDXMSustokjb6R+Exp+Es+a7X+6tkUs27u6xTWw7yg4A9vkeE31+8D4fYMejv
OXuI0JXqRCiM1YwL0bW/WQ1Y6JWt2ZlaqjV94i5E0nvXVE9CE6JNd+5KjugqMUoFyQC3kCy9rjOh
KI1YMG2jXQFIz4ZrNDvo0eIUQTGPHahnS+48BHkmpiZE7XLUZh6Kzi3CKxoSbntE8fT3+KBPKX/y
7ma67KTNqC2H3zQmkfmNsPFeBZsbGX4ISUVqeQdu0EmLmMDauxEqpVnXorPDVwMV4Aw6vupu8Q+c
IpU0zPylq+I1h7xmb0w8ux+eAuQPrb7FQg4oGeNc0urGlHmLdY+qyjuxTZ7ewxBlwx93cZ72xApK
rLATiseY+t3w3sNAwMglwme2+VfQB7ZBOiUW+dOJNmVQrd76/HLgcrMGWjPeHpm9epkmQcvgko7L
ddB1IAephqtRK4RE7rouBQXkctmpZ91pI64KZ/1zXGHp0MyCjNAWkjLSie1rn3TLC8GJMEtBz2Fv
9pJlNG3Kw2KlJ6docx1I7skeEJ+QFlBfw5N7jdUh+yv9eMsm4iOT+CF0ifhlG+uKRXdUj4NUmIIh
Zjaucte6wc4YwDE5jnwXj6YH1HMRfSy/Pa3cqx46F7TyS1M//V1/E8y4iLsaXVZM94k/lBRgMuZp
2ypLBI9imRCkBlc0/rIrTbU+FQXRyrng1/FedD+rLMXwpPJrW3PvMY6eMNsBNIIb2D2Z2hYIsVsq
5+a+fVh316cO14pRq+tppyCefR03CVs2PZeIHG2XdPV/CofLeoDKQg1o8a+1geFL2bFzrI3LSX+z
7q6iGMdPBpefbefL2cN+mek/rq1G/l44P2vDH5fNu9r0OTH4cf9eoEdfrh4bhZ9zxSzYrxmWZ3N8
S6vj5Xq8q05yApqCIOC7coX9/fo6S0b0XAL1lwYjLofL6H6PrCwNj8ff5vLxWB2vnOiXQYiYOo0N
HpCnXiXMSIR6hzybXi6c3YQJbF2DCLFPXTE/d3aLHoJBJXFZkVK0CRSw1DRL/FTH/u4+2KWdjwbA
EX9QPTFdJC2FwkFGHmuZrIPD7XpH295mglumBHn/QsYPHeXnik11Kcw13js02UHNR6sOor+UB55i
xQ2rGg9aU8TfMRb9UBdNeeztQryjCkWY8r+1uLuTTdjp4uDU9sFu/xWk6R1c0VYNEVNvnbV6vHn1
1uGtSQF2b/7zfjYwIMFE6LJW6jPrSTe43tc9epPDtOcxYm2ef17Z3aDnD7Tf9+IClDoX/SEtN0/7
pwHdHN+vZ/hmIGaZy4LsxcMGOi4TohW6ae2uodk9jZpsrkSFtI2KtkXSiRbdROBh09zHXnMtt5lC
nHKN+uufTmTX/FdOEYP/Cs/FdwKK3f9hGI4OUYPBfTcsl3uz8PgTI7VLrAeMoMlAGAq+KvIA/L2p
igENx1gJVyxy7mEo+ubI+nYmwMQroKLT4Nc7hef5b2LQoQC8i2TBGNZrTpgNQkmlrmNsvpHYBEG9
tqpEhUaenr/LxxZjTe2nWCLCCKahyxPH5jKLuWLdf1C0xsm/HAstGqyCdtHNWsWKs+RnM9OzEhB2
Ey0gqJZjvGc+ByV4pS7Kp3ea/mLmvPLZCdvcKc7eTkWpxPG80k9r775ye6F1vjHcng4xzcA/PSMF
KD9su5tL9zhtS14Ll+VMrtxhU7SgV6d4XR/kSf+YS4DvU8zMbHrFMCnP4OndaG6yl0R9ERzeyo8/
ELeqpeytQq1nzge6x84aZOIGNpsjt2/b3r1L3hyFA9k7ZgM76q2HSQEvtgbPj4eEKNIxFMTktwHu
/FEe2qkvtdZqQBHECqqIVnIXpFgWWliB8q7LwehJkR/i/rKLmqXgqqGGCdWL1S6ib5oLjerW8tts
YRhcLLvCFKTrYSIjI19AQhkaenPVp8DwOt2OIyh4Y7ohYW7/cmFPWQ09lk2m3PmxU85vPHHoa6/F
xWssn2vX1zI9x2U0rbz4heRGyvWg4DFkat/e6uezrtci5d/vuSaAop6tqL7tb853pcZoZUjoSOLb
enM3S+/58IutRq0Vzc3L6TYao6nbelBpdfLquIiTvozkjheWj2fSDPpbYwN2pBfyBXucwSvEa9ou
pm1kn4evWu57HNP9MDr2Sse7+QkbIyj99lIQcPyZUoYDm4Txi05sMlT3tnTpImePcQ25902ntpXW
2ujmWWdKq7Vv7wmzNB9maK1600ZXZuUm9hTvOObkz1bGh8WzGPPZcbxudNKmErRHaIRhcG6wJFvv
QqfSU4cbuiYK/vQ7w2mXOrkD9TIwrmO/ppfrzemwTCz5Vh0F8zHUEWVh1ddam4bpTR33qDTrRcex
BaDD0sEY06hz0L7kL5snz6C1yZhnM9a/N4cLGZhJLJ3MEWqYUko/m8Okh9i5avUna3wVK6PyYVBj
qytNKBUVRZ7JYtrfUT/s2yTmBTH5UL4v5b+CgpUmmNYJJLCpwEnelFbIM3dA71ihWsF28M4PiGnh
caTl0UF4DOzwgvEcRGYyfZZcgVp4b6oAEmzhIMEgaR2nbc8b5bVDA8xtfiGacf+jh5T1AVFC0Ns/
XFDmYDZEkS/goGXn/8Y4D0Q0h2/IncOxiha6NZoeNiNV9bH2od2RNRjaGeCFwH7X6cugUb2g/v4c
TMEML+yZ11DZxH6OD0231+aHGcjxqtBmz6d4cHn4QtXTV49xiIekkAtZj7zgx295iCg2VV2iDSGi
5fLWJfj3vLMgCMZ4qtLeDnfqHq9l/XXkTFfT1J7LI3khGjKX/Yp34dtzIGRSdJGEYdWcgYa+Q+Nm
12mWYqfr1FzsRuDeXZvmy2wxmDkhuZyvXYOkrDgChl0zRkBSNO61VlyhkCNJn6UuLNER7Of51oRW
dWbP7en4PesnMUSrsOoiNn7eMU2GeCScip+g2iHn14dpCf/yC/b2eI2eIAhiE+O3irT3itYuEyjl
R9bo6UZ0M1eePoHaqzbNQuhD9S5/WvpNiXs85iTQuuyUftxWplgv/n0aS2kvO/9N2l0ZYSdAALK7
agVVfpHEsc0J7wH4C+FxNC9+/CHZIBUzOe80HKgIMS54P4Ju3j4HdCj88zXX+r+zl8N17kHV5z9y
tKsUMmBIMRQLee+QdLZ2D3G9IVrEz3FInkGJL7bLZMzSqy706jxu1zSWOEYHwvQ+fQSNEN5cp3JO
2aIJfIK/1/J3Ccuj9ReYoiYD4gF4Ux2V0F8q1UqIjvE8VUdOBsbcxjNftOrRigJyAAoCsqMMQHo1
AopidTocq5/JXfVTf54MqIq/Vz3L0FFynCxfK7Ijwm0FOjzuBmVjYT3/qpG34kho39AVfMgfVkNH
0e5ek9AYgAdOH0pn3T/tqb0k6LHEMchAwjjP+xYIb19UDU2Seo2R4vSh6g5v5m+VSF2vEL6rzNW5
UScvK9e5/8MXRBfYxcDWDF2hNW0Q9qoHq/1FubOtCpRvFTmTnHb7sbgt5CGcEnCRvS2VB3IoXNvK
pLrtsbTM5mFliiO/rLgFh+fTxAq31Yem4zhclm6Md9lvepsoDp11v5b97MXrlGvP9d1tEzaclUFt
u/vq+rGyvqmUh5Ur/+g4q5JctcltpQe6By7HIcR4sCv7ZpoxLqvSHWa2OaNsb1Ofwgd4TrWZm028
MoBTU/pUuavcnZ6DyptiSMr8OWR9iJt3nttT7EfRj61QvGnbaU7SSRMqeJzSXUjz9F9ABxULlb8e
Rb967dg0PAbN12vuVQS4SlXEd1FcvFG/Y/08PgsruNzOlVsVD8++va7F1YXpHN2UqinH2gFCtSzd
RmUiQdaR7zFxF+abMS1seiBPpbPmgIoBmbJjjfAoLm53jpOkdyBHK3boZTMSWHVGPSaozXy92Ryy
1Q16LoaAhzxpqwXVXqpMkwVsxvz+y3J81k7Ph82N6SXBjv/HD4H9Q6eUQBCytr9p8HAdW3Tm2i/v
RKWQdpqQ7Vbp3GrI2zeclsk/6V9LsVJQ47BFo4J6sSLzLkiZN8lFXB68Mb8PvE5B2So9zV9zc5JC
Il3TBORFL5scHy/Px1H2aI0/75+j3+VEIwiYmxoaHczWnJdipJqd0091VB3Vh6S23F4P1d5ucJyc
vze9vwA06SvReC1FOZ8UOcUv4/mrB29a9dKn1xCiUU9o1w7BhI8SPfyeX68a+3VL2IP1YcDroCTJ
5m8AJq4ZOJCS/N7PaoF29mJwzpdfXaTOtfgqdkEO8uUXLgPwmL77sSAhy1A4DZAIhGARJr/5Vxqi
4UMWjxggCxU05Tf4ECNZfA1Zkg90Ypz3JJOoXv9QM2jvX/mVgkcfzNS+DNwTgr8mUMpJdXqe3Scf
IVgZnfd9HHk11dedwfH128KtQeMmr7Kfb0dcHH6CCJ/fxf3+xn5xuodVh1Sa4zcQMWKVzx5PH+dH
63b/frlJ7iKD7psvyZ3K+Dg59n1lI7jpA3omSmn7nU4cpKQYtzZMV/3xdF97Xsupd5vAXcCLr6sr
9BwRoMkcnnan3WDJ/1CF1Dub3uFGXZG9zWEVpD0g4fvKUzJYvuWPGP2/pCYKqXt37WNzT9F70+xM
B4veeVTtHEedKes91OBZJTJgl4jL7bRTlpN7fVGHLNuybHsC8cb1l30XCzI8jKOn9Pb/uEJBD6q5
AmxZmp5gmOZw/ooE6aluuEs8sSE7N3paxdXh4QmC56P6edAD3+7H64dUbF5ZZK1w2nd2avVF9aX6
kt0eb7Hu8eVm63c3+grHzZOmV0BNcud0FjjwJAcF7mODqfyEL84m2+9Fb3OPWXRNBVeF6yIv7MZW
Y9rkVNWzffMv58fC6+VDzQb02tVCtsB0IGVU6JEI0l8CSDoI8jfr5tbiwcUbDrP+V/+C1Vq8WBVL
6fjqv+oPw8Y7gSnouXw7fS9+FV/PnUsLA8jod1e8xceIQzoXgwNfvokhsvjcqhSp+8PwMETAnU8h
V8rfr0+BLPT5SmFLTf42/Yj2H76z9kSnsf0qfvu/RAYufOAv6in9+vsXeSl+cPp1FTfBT6XwoF99
B6d5JNKv8sO2GTKcuKhWv4Vh6ak8UrxN1m/zt+y79gw7C05wzx6t1jeY7xAYrGkI+wKgB6RT2ksp
BD1aPi5q8lxqtKLf3Ye4BMIxWJ2vCSiuCB9osOubx+AfX4y+cS3Dz9H0iQLimigBofzC/Pv6qKYr
fDocqIws8/zBMqHRh79/8SE9bifVUT45Tg73qyHA2DLY3UHfHwovx4fjrfQ9/5b7Lw/UuPYzG1ok
ASRm7LG9HW4ag2s/FUxRHG0NLj/3hczdH+5pljIZVGnIj0y/vSTerm+3/1DqMnv7fyLJsBes3yrn
9uHOFuqXTfb3XnbOw+jBnr/y+Y2bL5Q257+oEBf65xyqF8GZz5GCUQUXavyGnpxT1uccePpXRbLu
4fHaz74vN16E/53e4V039dftBDbXCFjc/K3xu7l35WjLKh/pxE/7YyhuxNG7Sx9qlu2bxCZggoct
tKTknIvKuhstIWnKimJO4TEdzk+mdSWGuixL4+VC1W5kHE9PtcFHsKveVypMKs1NvKis5KFCvJ1u
1VUh1CsGtGIXKS7rhmSm01b4lkJpM0xJK6tnGhrVdzOkkDX2/Xk2vb3inpcJpX19drs3ByIvZfEx
qd9dD9Ggei3eTHeNQa6fS8vmhTXlWD1tjw9TCyaC9di8s3j6w91usU/lwuvMMVkAWUptakIBeI+X
SC56a8auBngisdrgoFpkFSRWfOu0PfUHqQeOlgWz9aqzJxyrtQnK1tPB6hIHaQa9FA/KJnYChUR3
tqqsh0OSzn+qqXGF6ipIOmbxSRQSLSRFqJY+1KPOcDXvHNKHzfaGTCrLdOkjZsLGfoQ/PhEpF7vM
JeRX+rygupp1spxCpls4D614EhctgBO+cuU+Vwy3HF+2jeS3TEjc8kDOR9lX+qpyWtxXzTcM57uz
XkOgCZsS4pCohbZDCojgoW7dLMBdrEZJkz4c5I/01P5dfuav1pV8AQfwt2V3CXMN1B+KGN+I0eNo
0RdZhw6fTMcnIOEUiz36v4UTH7a/yzxMnGDsD8DlkFLzPFcY08a/hJ1VP8lcZq4PxWJDtI+VF7LA
6jTWfvDuqW6fetnZ+MWZS4s7kHmH1rHaCF0hHOdwvxOtvpD9qROQAqjlQBxW5281JlmDJ1E6MzOe
0YEdFbx9UtnpYTGoGRr6JfwHUSqOqtEBFkL6ilnr/mBuw7Yz5TN0t8VHabtFQBBUiCAwqobgBW5t
EoU6ylfK+AJRT3ummhUvbdJiiQx+1gnjwoKqYJH1WGpBDXe1XsMnaMtPA+QAgNMylji+5OMTIqD5
r2j7NhTqtzYfTmv9DOn4iSmGEhayVuPYO6cDZX+GYdWdiS0ylSVpPdY8YmJSQ8rswiRSeM9fBu8c
BevKprEmTC+/e1prug0efcNY1X6VITsGF0hjq5HBDluL++03FGxGanNWjghzUkrzDYBGe/kwH4K7
oHR55XbNZZn05hBiA6qS1kYtu5JmNahOIUOhbgSnHYjm5IwdgQgxhAqu7lZAKlWuYFFglNIWqhfN
Bg0KIb9sZqp3JyB/KbmLnSP0Nu69wCb3C6h2NFMefmXUyba3W94IDdvR2Oxvdst4yTHB1bHpV06m
MwxAbn6Xu+3qnKfmvcZew/8fNYdgmEijYrMRDVY/f859NJM5vtBiHWxVvhfM+vQPk69TzXsby0dg
lvrbrBWV91sO/nN5yQ5tnI9H/auU8bldokOd3Rxv5Ecq/2wX+vKHae/wFjlFIe4kvMBo8KERooom
7Nc/r5EM1ifzk1FDLfcQrgnlBFIB3zUOHjLyQBySvlADqgJR8COuo1kfHnswwUWPW4rNqYDgH6vd
anUsBTCHSeGW/m7LCpaXtIVJ+Zid+otLt0xmnHT066azWsD75VDPoq+evXsSm8PjZPuoRkadItUy
wyhqFlSbx0nAT7qPs32s3r46/ectHI/1g4JxdJ2/ITNWj03ADrB8DceHrLD3v+xTxaT00kI4salf
1ZPTZw+tTgVas/wO2gKXC/IfqitQGzFvCGZUIOgNnUmS5T3vkEXXyOQ0LpzNO5OW9e8V1z9PN/O3
NWnVNxooeoayqBPE3BNznSEuRDiPsBgvTTeji4sa2KEWyEvqGahFRIdP9rUWJyaWsbQcHtP4ciR8
u9mw9FRuaseeG2FCW6M0jCzPWjej0OCItr6mbUtM3tgf9hEADCSElOZ6EHQgAgg3QBJZyrbYniEF
pkH34D7YbSwBJAUcw7JYGv1pQX2SiWQ92OCkNtkI1K200j5bhgnaqMtd61AnfRF0GZQ2z57WKzn9
m7eZyZujKP6rLXl8bLCOdsjX8s3JUfsAKXVP+gGXtDnMv3UB6WP9a/OhKUPSvcrHkz1VvH0mddDt
rD7Kr1QwQA0dMlwCbFm7hjwVzHvA1J7Rd3AGd674aLrJ6V29crhjbgkWl4PrGSLvNOKNUwwLw6ED
Mzy+p2CaCtGGdiRvW2g0NN+OdPhpDpdvJyG7J5Y6YS1GFgTNJSb615sltktHOqzd70ktTF7xEKUh
rHQhDxZnQ/x+aUm9Fbzmgyzv/Fr+onaQ0iI7RkcHS5ijc604sJ8FobNRuE4oosmk66/kZQ0zTGMA
obrchzkTr0p1pSVibE9LQfYQGJTtd+kDLOhdV57Tybk/G+S9ujDbwocNncewVnQC3s/MqFhK3zB2
Ls62w3w7vODhAX7iZE7tZp38DwXZWlIRPCxCDRtP1emtwk9D+BKmN0JNh13HVjPHIeB10ETOMTqh
RqdWadt+PbRCHfMXu4jts9kgj+o7jIwr9O/2fB92+82hTQBkfEspkCY2CfdBS395cnTWfsLhHFQL
ADGnrBM0PHtvUKkZO3GQRoRb6JEMR3nUdu5DQN1Xp3/o8X8QEZrw6Gdq5mFIQy3KR7l8BEJFup9m
iB5DnSlgYx7yfaBbS29R6JupxM8eRyQ7jTPwjTzNww/Dhm9CNn0SiHPL/Ln5Re4u8SPMUiqHwENB
OJd9B57rx+pLwVXJB12LYKJdXRyY4TjuvCY7+dh/rL+ufeYbcPUYgO8Eo4/KQNVKU8xCwXZLzCIY
NV79mYcLRuDF+YsLnG/76JG5TWDZMjUdJxfx6F6I+3hOWwc6R/PayjdmlLs/+3o8Q9sUW555BQeS
s8QPse3XL+1DsZN+KgqUE9GxjxpQh+Rs7AFU21BCF8Pkcmf5XKAapNRXTbL6P/bE6HsJg6BFW7dy
42DP7AZq1fYFTJa1mFBQkcSG7D+BuCxc2vVKd5o8NcWCot9E2VPEBikAjN9O2WrMpG+0ti6RtNpq
51yIExJFInp5lb+VRyvt4oiUQwt7daSagcfDfFM79J1yzG3W4lKQHCcIH1qIP3Xddqe+Q8ZauqCk
XGB9lDD6xWmcmy5eD5Houxp5HWn9xN8gsBDgXJG5MeiKo6G6gabrT6UWSJNkNVxJkQkzAVa7p4KE
hr+8dq3DPxK3pyOKhB2lDePdL1kQyF5j6jl76ekUWGRmmMqiu6/CrlvltHvgkD69nk8jFVQggy9t
F9c+jDxFoYrcxWvbeFdALmqTZnBsc78n5/hkOA9JTnG8bfYJAtabzqpM9xzyfVAHqJWVJ5MMU1RW
ZIxndz1rr9/yfXu3pWfpJvrzwmC5fqePJLY8HrgjuxiegLXtOw2jccRsiJhKukReTTafvCdDDUhH
oQEfLe2GPskLd5mdf9vZHduJtAGwxJzcsUsVd8UCYv0aj1OjpqptLtUUzLfsNKddz89KMM7szjNS
fgVmOgHwl1KmLtI85wPO+JkDq8yT3mOKPx47TrFA2hQA2/rmtninwqF7jiaoBTsizZyt8ChOYUbr
zRxLaBp7K46U/fplsbsBLNPTX8RFweuCF1WWxP3ceI55V3yOLAp8I7Vyvr+blxka7qaluwtTsLnd
y/6c1pSQ5mZBoVK6O5At7cbkQGoMiWcmp62J5sTUNQgaRRH+O/e3DxUyMM+EWfHreQi8JTZgOIV+
Xvg+HbPlvsdy/Zlte3NplDNzJDth+S1ZhzuCFCL0ddKvsJ1O3QExwR2i0bBqV+0KkiayFHC9bVp/
ORukPtR68AOlDJ6G+suwGufX1lgIpsJSp1nuHZY383RwEgHE0VDuV1nmtx+n5RBpHc169IPqrmN+
4yCvLbokLerDWqEfBJ+O9ml7t5yQNYrytRPVktFl93QwlYQY5yQ7d1IUa5N20kILzwLYWt2de07y
N7NWoreSEumv8sw/laeLd3WKj82phzBIVjdoaMXx1fCtrLuUQ6IH8wTZJMyOES0UxnAJKS61QHQn
trM7z68+iibGwGgsJaaBDBn3X/sh8VEkAbmBXCu6eJmt7yGEC0zxj5AIFxaNAWaqLvTPPOQOBCY8
1VTi9o+EaXF0JKrsyR8mXkD3IPapnNQ+02X8f9WDScm0d945C58EU5SH7DnpY4rXqO1zr8ga9Vvg
z6dV94SGVKUpcwuhXEAnNSEU0ixzhuX22dNRFWgJJRloCvx2G7x9SwtkxWsWwOsIW9g6t7cIij1V
bD0ojgJFNaxMzJWxkhT5Vzq3skva0sM10y67uD+nhX5iqW17yjL/Wo9PYgTlZQrarXK2/ovszcV2
ETw+I2CkYjCBKqbeqhAN2HzVUk3mDMdDULlEqEW9w7ftVndhZdczWimQQPiVp1zNby1X3pSNDI66
x4aj8fl6Ux1LUHIrSEvQUCZTfZHLVB6ud4Wn2ah4V7yrjzdg3QfD3J/K4/1bGQrW2w7Dt25eL7fl
cfnuOLh8FZDj/xaTyJwCHrf72Ce7fv58/l0/l265GsXE/RbeMzZk9jRhBjd7MryHYvZv+TF7PPq1
5Vb2WxJIaiq0KU5eTfi1l9cSYPq58nV59U2b0ajxMP8o3V5uSw/zVCRd7tjXnIYG5zOgsC9G4yk+
YA6kajndWHJDdx3i6sGeQd85gtKvnouvh8s/gSJ3Iu+PRZkQAcIJacyPi8+yAsmz/7N/SV6qj7OX
q/Zaaovw6MfCdwiX+ATt7Hq7Yf0bVCl6ZbIer8ez29nterx8Kk/qj+dJ8XvxmZ1CtPxRcNsno/fs
BXI6+yy9mzX6H0vntaWqloXhJ2IMBFG4JYOCmLVuGEbEABgQ8On7W/v06N7h7LIsJKw155/mk8T9
jp9rChLhjE0V5hy71Sb90yiehpY2xybYcED/ak6OlEYeTHfaF7D8DiwSYgE5pXagdkXzKBQwdvqv
Vn0AyvBW8vTrXpISgL9Bp0hyEfX49aiH9C6vgMKXMkpMPCCuH8UnkryHDTjM4kkdBA8gITVSiVs3
EX/xL5T/IHk5v+nnd6yfFYHg0TlRmv3zTgpwhCagBVNMV8RqzwEJ7yjUWcpzm8WO2JMLzA4/Fa77
X3HW3yH5I5kKvRhvgsAPcpNKkMHi/2b1kLKorAZPFK6gtULPCsFB/0Dz8Di3YmQCJ4O+Ary6Rxli
QMpodxTDUCPojxll+O0u81R7EyNnvtU3UjvNvxTl5DpI18OcpJa+hLhKW6gNcuBnOW7fr7CtHvbp
Wrs95shmip0WGhKbfK71mw0ju/1+29CT4hEf4h8nHsyADK2RDmly4bV3afuoUkCO9zS/seWySmKD
ezERVR5+p0VFpi85dpeHseh3f8/bur0KBvEBqH5l4gCsPttLh/dbSbXNUIW1eOhxK5POoej4yR1d
k/2bqnmqDPM9EyshNZ5lzOie1oYATrBq9LnJHCmmBnqcjNnN6yfDmBmO2C7tz0gXxLd+NBwKONah
/CQ5Kd2fZA1nVIy5hazIoXLlf5RHgCeSUPyTxmJDvifiS9JMikmYB85PWHBZHJlYYYsvAGbA2pX/
/y+C44XCA9ZhZsQonU/skBrxAiI/B/3M9HaCpjzBblP2RxAf/ICY0Uj2ZcL2ohPfGDGOdqSu+RI7
DR8JunjPmvwIn8xp/ECowG5Y2fRxYohsy18J40cWY0qW4QxjtL6UhxYsZmrrHDZvIfC29XB9tbW9
eO8LG9cfJ2nGJygjwvFxS64bj2jQ8LcgMNwmgN3q7TOHoVIOBp3jzUGtaV//fX7yfyZQUZN/k1de
W8y7Ikt8ECriDmYkgSXSqvUzz4IhgkacxsM4JR4QeTdYVdvBCn4ciQgxULvrlrTXh6WfYaqO0O+M
I7zZHxI9jT0WCNQHHOfAuqBmFvOOEGGBz7AN0sZ3pctpyWFjESmy0nPVxQheMAc2YwfbBScmwkDC
BE4+HgNuIrCzq3BDAOQxkcQq4RLovdgYeya66RhcIUJa0xC+TTar+2ycp5iQgE4qd5Ct2D/7a1+O
r+Q9pcXWVz+bpMKELv25e+x6EGwsvuWOtukT8Hh/ErKxd1SrumeY/1ju3/gTfBImAth3uDdZ2P3b
cT3j5xKv+WLWIBhBTOjlXhvTzqP9yCiVOeBHyGS38TcQF4WBYFbfaeJ2TsiiDxK5FOdln4qWpzxR
aF7nfLicfDIB9nEyaFluUcq+63OjIdLlfta3jICy0JV6tyW3fLNlg/sS5I+Fmd74Q+KAL9odq9sC
jCIp5SFgMCi3zFMAn9xGvDMCMzF0oUH0LkZrZAwkuk8QyyBf9JjDyX1vDdd5iASReJjTewkfiF6Q
u2fIzcehs+OOhGqP6ZuXObezbJ5mADVEhTA+VBnwBW1GDRpdkR+e6FcUHlB6v+x0mWvKkoKD5oLq
h+cfIJHqp756iN9o0fjIIIb3ffYN1Jl+RPlK8aEc9XF3fGVmeuTr2b/xU8XkGX7gnsjs4YmlmQKw
1kuXAZrTSvMuPO08ingtJcBDyrqLTVeA0x3tIicCmm1CdD91QFjvJLOLEXqPuiWb7Jeo9myEEZih
FMRaEMTO3sBzQELrtsT3z9PxGSsrnpEBugrzleghgfDBK/iNG48nE2AfmCx6hASc8WQ/BND1PvEQ
gAcMToWtQtzf7ecUwRjWGWpXLjcPDIsLMiGxhvAk8HAfbiw1oq7TmPVz87t4yHRLY3JZQABjpzQw
iQsba33+bdg+AG1AEMRYnp28+y5eEKiv5J5UATvqd4GrIPmMCbJA6b0DNMqJb/7HDYLssAf/QGvE
ApCuqOC18X+sI9RiteA3PDoI+aW+g6UCG1hN5lPn0nGQtYtWCi248gb79ej7SINTdrC5tFTMOr4n
ZGjQF8BaYqErjhJEHQGC7i3WDq3Nkz6CjaNc5uvQa8gHbf2MlxDbDBIHKEdGXnPJcoc1ePTkUddG
n8klMSYoL52MHH3mNCMSIIxrELab4USfyha5xPzwR/wVwOtjhwkZ5UTFJC5yujyE3MpK3yFcZdSy
xEp3SeAUVyIAX7SZwssBedo/K6x85JyN7wnyJtYL6E4y80Lchf71yEM8ro7Mbpx3PPEwSTQITBQT
ErMSn2xvgeSapUjaI36/GcQsPiNWedA8jxajjoa+IBZx8y0+CUUduRHwJBZht562rsmxs6+Tx5L5
aLcIZCSb0uwQYgczl/CsDsUaHwEFgnESzk5sNYot1g/m9EasILfTfX5nfO6TI72RN3k/cm9KSKUo
qs4MywBq2nHHGOZgyllCFDGV5tVYQl74doaHn3tZDDxiWnkpfwsxH064R8P3lFwO1e8xPJewQIcR
NMscsUkXkTPCw7GqHe3ww/JB6oErJgP8gvRIIc4KsqZ5QG5LxIfZW7Mkc1NDbT2WP/+7L/Y0qNc9
oEy9xUiwZScPkPLiOYF8d34z3K9BMUpd5DpIjwLezf/41f7rg0r5mHADHc6CoCcxb5nRwj5Bng6e
fUtbG0ybphqmzrscqdsdPJ1jhAUGVWLP5c1d7ovVJShE0SxEFD8GLXQWMKiJQ57XZ/HPRVF1i3v2
g6w3ZlEwnGJizKlDcOimOKGDwfJzaDoM0BSxfAqm0mqT74FxU4OCjsZ5uZTBBG64gwitS7YiPWNo
Vps0AmPi1PKAOvXqD1A1nwFxEDGJDILtDPR4I/FwS4f3DqXinqpJ1PacYyFTfEL8cWcjl11oLtFT
afjH339sWGWcMk0NNNbpHGpg935ULBhk3o4v/lzg7veKe3+le4DbPfJ3WttlG6cK4xqrrsovtv2e
C8P+XlUBPTlWQSC5zc/F3OlySEfexc38n0uuRhEIoHHgieEWKU9J7mOXEWF6PKH31u3vGPe5rT1u
YOoF0NA341g5KLSsVuYTzgg02oPegEPM2D8fIbqatTYC6uZGx9s4pT82ZoOjxv3QJN0WkuprHqgN
LZhv9kNRvVEwCadlaaZe43zdvtdOSI6MH6PicAkYaDCBtEMFhzoYTAchq4mGqe9exoOlujDGv2OH
CmDWTC8EZxMpYW5QIzUO0ma0IhvITmQohEYuqsWmClhWZShXViJx1bS3k3bWa9zbgLwoopvBO0UY
D1ZUgpftNNJMYw5z7txWYhKdEoobriIyEfknEmRi64Vg5R5ksbZJvcG53nHiv2PEZlc6CTS3rLef
kCL6AyJ+cTTiWlYAoiTZ8GQpIRY3fGAQBCh/rNuutRlwHMjhN/MeO76bZhB24zPm2wiBZ1knAmGW
CaHN8PAChnNpemg86JCesVj22BreNn4+u15djzW3D5XS7rqIYLFknz0OC53syIyPu9/GqQd+3KyY
02vgJWUG2tD+1B4pLRfgBVy7tGx2icjp3yQ9Hiy60s9YtC98XBqbi/04Y/p8bYyJkY/R1qNORKnk
tGI829fOVgSV6H8M1Oi7TYehz/oC6xp2AcnrfIFbfYx4+KxIixkuUqd0UgwUJvN2CguNeIOk1RQJ
E4v04g7thlQ429jW63z+wi0W5fYbJXiCMmt5PQkIyqTXRKrpGQvsEVCJawm54HVUke5HbJyJIIEK
imqPUp1xqQAYrgx5QXSkM7AQL8LDcQqB4hcYRbkLGDvPHHqZ9IQ5XsPGkUNIk1wCRRNDqjtIdhtP
tqe+fHQPz0o0ylLKhLuwOKRfm3iUQIh/6AO5cfBXr+6Le0AvLJ87Log0T6fFeOAp3pXG8fBY4Y11
fhNi5d9eRwHKws3SlK2MObH2v3/DmykDei7pGoefiFlz2MfoNBkK8HZ0jwB+sAmyJskCod4RjzRr
jLaBcKDs/dJPK85tVi2QU/atL5/NrSDJWCuQSaM0xZ3HmNgdLvgF/8jzUq8g1XjdW+z59PPWdwwc
NHAhHigP7uC6Frn3enDh9o45Du509okUG6vALxFQcytVnVv0HcABlkmoqtRr4ZNwYKCo3kgHljZ+
VLcCTcUncveZ5Y0GCMDF5Z9JC0i9y4JbkwpuxfqFOpBrBuUAFcYHWOhvLSRPjWyTHtAFio6WEc+v
wbiksB5mCFju/eWvKhf5rSU/F7R6oDMEOQ9qw8m7DvlJnzHL5FP1LqNSlZBE/1Am6hm4tITwci5d
iuRZwuXd+zO5egSdsn2knfchOSTtGxMVZKAd5Gu1L4/uOlkl0tp4iMjLDuhWnchNenpK8uZeyLNG
vcQPhnNpA4Z3XxEi3ukd3jUpDcb0U0nR+9bMm1Slofop+UJRmRxwb5JKatymApe/oMnIOkq6Ilc2
0vAvl41NpfQZqsQUxfuzHnWEFJcQ7WUJ037TSOFRf2hRmlVPUhjQBWhhqNLi+jb2Fak20uug9H5/
xFCj5u090HKWeBtu8Ucm000tQul3G6la68nYjtuUmNUM59XlHZW/fFKx9hiCYKzhrS9x80yZQNN4
kEj34pn8XuRCFc/PSOses76kR2+jiH8yCGheu7XOa+FWbcKvFtWEocZOjxlFD6dmfHL+B8lPx0YE
OqS+n4VAtCVpO5YxUvdg1j7lEC5zMvdGtWeMMFq55V//RKdSjUFAf3t1zTweH9eBx7AS9A2+tsd1
THFQztimWKFd8FZP25A7x5AY9hZlhR8bvbJTJbeRmFmI5pJyWAA6qs17IbvsUIpKDkJct7Wh31FK
XSHh6fxIr2PZcFL21UtcUzd+KD6yEbI5956InVAbS2ugdYqZL4XN0DEcUGrKm5tHnQdDSrmzxwTh
K1s8S0weI4kgSoOPDzKBcKSkWIR/8fJQFEbqWg+gnAxOwt3VRiysCBgcwN82UPetf3MI8mS/okws
bBgoj3lc7oPTBsFPNzx0GSKRUIU/eL7sOn4FA5pi/tyS+jFn5jyWCSa7iNWvSr5Hmvawcqk4vceU
1tentXp4gMVoh0Ddc+/hFfsXNsPPqLcWnCGfTgLbwXXj0KqeyOX3s79BgDo+967uTXRG+ZRRuE4Z
Uej/iQuCUOr5B9VKPeepPvMiTumR2jd30HeLIYvMtJ2I42Uy1fBLzsK/y8eZ52IRkf3G3MddUnt3
tyQVF/EiZTb+TKgNrgzFOivUrOJzfBfa13pNhuvX/OkN95ygt/dkXBlEVALWehsV9AHAHsxb8YE+
HALcbGZ3QjLTnXI2eCu0/AUFVO29ueVuNMoICByMxfwWc9oQxDGrVmSGIfXVzz1XlEuDsNs1K9Zf
WSzIuCmfE+oyNujLVn0wSgRtEQlibOLE77A6UoFVWwZYqONi2+3g/ykpcGR8Bfd73WK1IMsB+Tko
kd0Jt1D7ZV4VBkoX9dAeW9lbHBt5QW4alH9wOjUyFqzObPf1DEOWwzAfREciO5xiBqzBK08tKuLb
kthyH2EUyBzSPhcykMtb07N5Ndd0dP26nxHVfbHXA7CnfFlCC+PdeJ4gWJgi7/fe89czBDjE7YVZ
6r3s/WOh6fQ8dfNEWA8sa5Kaovc8UWE1TAczr+PyLE9LMbhV9sRUFqL45jXY9jn9o7SgkmiRz0T3
AFh5+TKgMz3UiUVjESJljPEpo2ejIyD7A1dnJLm9hPAlIGrIFju1stJWIt1hcBQQNac3dWpUEEPS
egNcTghfAf2cms7F6W3xdju/BNT8tn7sf4mWGHYPkIggeIbK2E9GVjWg6bWfOjk4SKAFJDJwZwUU
KFAgiNtd5p9tn75chtQVM6ANH5WgiGEiTajF64Jh11EXSDIrZmxuvhvFuwTly8V0zyCISyCUjpXD
boiX1NWh84mtdEtqIbPco+ax1YQi9gMNgzzK+825vhuyK3CqbJtpj1GuB3mGTpn9hOO5rRGA2L9t
Tjq9lzM4koGaydOnrsJf4UmjNw0cy9UBTgHiUooG5HXiznCJUf/g0A5FspfPY8Vtxf+VnegzuKuJ
kmGQrdcueAbbBU9CtUD2rrJ+Ag73XEaw0FGSH+OpGSsq8/DOgP0eU0NWb8KKF5rIvo6/4+I+fs7w
XQx/rkEmslVNwARaXNhC2MgahjezXOKuASHleYZM9/pMOKBvrpJqwarNg7XrNe6t878LHjvngdXC
ppZlx2LhFqkSHwpOjsIwSX/66B4amPu4qSzihyZXrrzi0bhTgTmD6Hl+bfjKQAzj6HviQnhtMphR
YaoJdEe+N2zduXuUoomxuBFEtuWyH5njl1KifluPYEOGE63Fay4garP86b39y/KLW2B78cqRxBtW
H3EXULsmEC2EBtkDMoZpuJ5CCtI55YyGboYoC/fldw5pTpa0HoL9gImgY9U91cUqRZogTTnpyoM+
wYXmRxDi4CydgwOHJHmR25OrC3AamOHHCl38Nampn5B8CFbBI9uoCKD1zgjEizGrEE0xO9bP/b4p
sIhkahySTpDT3iVstOEwm+U7HjeRDfZy7xzDMKCCv5QTstbwaogMp+Hh+px8F3mM4QU9ioI0ABnX
c8LsBApHHT8EOecaswnDBhiEtqcPctufqukS+kHbXL80qBKjg1BrjVApm3fCxYOsQSt+o3IxnNsI
/IxxlcigGkISLZb1y5v+q3KyJaQtHAA8Zf9IBkI5GHcf+xfz3793LOMn2l7X/esetcdjqR+Z5a0G
17Wq/TFOWwz/ssGYUSYqW0by4BrlDs9XgvBc30VGyXCKKAgxEAkdDHe6qLO70NtvUwQDbeOh5ZeH
MWEaT7rAwZQSnsgbZfrkT53gnFFP+muLLfLifDdMsW03drmixq0bm1F9aW/bn/7yZWXsrnSA5GqI
NuBNCsuKILt5vxMjVvWBXbIqyeFgCbjAetEIwZNbP0aU/7952zuTD/nrEt1Yt5sL4xTRVdGkPemp
CNrpphXAtcLSzq8ye6FzAgQlX3Zwg4EyJsilUUDXn1laJoR89K5joj8eNyxV5OwxU5PgaP8Lcpav
CVvjQUlDDoZMcq23YjzPLYvkW9gY8UMO3n0Saz575gKp6vnzozomSiysQA1fRGlNiBO/67g7orwF
5RT02YOZHFc3xSj8T53IKSaLH8N69QzZNwZEKd+89jdGi5AP1gwrHyaSsbh2x4IgOPkWM5gHF/Wz
nTaUb/jBUKGimNEipJk1I4beyAtGfWTCOhrXQEf5AsaakhyDFh/vnfDKIrhB3cjejNSE7BImSBE0
c8UQZ6API6KL+AO3VSzpSTqk2CJfVxfCHyEjSTl4bH8evD7iykYVIZ9UBUgjkFfjGaIQJWrkSzZ6
5TMvEqcvk9Eqn2SNj7DS8f/qCBfBA65KBJILzTDKXyScMpX8DU5eKCi6ExMQ+oqLcIjqlZSqKxpv
fPSosvtUc0hRS8kHmGeAMi9h50Zvdj10MfOghXnnfULhNEOu+6PtgNgvBVSGDTvT4J8QEREzhQYT
ZQcCchSIwDEIFrBzInYk7ON71FdgtXgweKxQtFJXiSF+dm/xSv5pxnFNvLYSi/uuT6zSTHzjVocS
+i0wCmpEpDrpCuvHXwtG+p2gbEXySBVWhmXYPwH89E8oH5FGDE4dk8Nwib5ZFEUYDA5DxKsYQX5f
UV/x8zkieJg3ji1IKSpspHDlTF5dt+8YRwfl03ywYqlBgNE/cRV4AzIMoF9pRnHngo0AUgOf8XcS
rWjcEcGJEXksSFHui0r4M2lOmHZRvAHCQzG9T2Dw1/k/RxW+VTxReCg2dVwC5aXWj1WGgC22Uqog
oNuGAol+1FY1zAaEdNvEBt4ZAGQCIjDiWLq5JCXKIaFJcLwtfBgKh3+JrKybzENV+/8t/D2iD9nI
UigJfD+XykSURL8M8CTAeyJZTLGpYpb7CqQ8h7pffI7XDZUvbs3rgXsp9zETJQLArBbfMWJWIKKZ
BPCIQu0AhqcHSB+x+6y4pB689EH5+x2uY2b6zK/BPVA8OmpQ0M/mtuqYCGB21upLMKSCUwr7/8d7
uQ012YhpbODk7ueQnT8u8U+/p82c8LtTgvz8EZPIJ2dpI51RmaYRobVo/8J02ZuQQLei7CKK8vGa
lT57H6WZHLNtblXzrMRgTRA7DnMvYqKAmbRGcJ3ZTBFteOTJ/Hc0ZGtPKJxUczgBwzU5pRGuUhfJ
HRsWsK3Q9QKKai7A6HiI8esSoIG9JENx5p6cCjC883CyQR4Yf/F1ekVgmHmMjZ+v0T+xS7aQCbpX
gKuB9jEvlI9q8MWeW4ASC7AWsMcGXoyZwCxiwYrxYwXRAMAY43GkaMBBwQUWKocBf+eVIk2EzDXM
4UWyR2PnN47LzgRqKV5KWG7A9izNX2zDKHCZ1Ak+PAT2FcAhCMu/aupHzc+rKQCPKC24OIqHaHel
zSW/CVmZMyQTASdfmxfjJhSHsWHogLlCHsN5Gky5kTC2c6oGHhVZMRZwN1DlRNyVfxtxfyoh4OWE
D8QpnXThE3Db+7o9lMHMnRSydfeP5S3EMtzDnCiaF4sicJPPqFiENYV6sI67Vc82XIkGC6CTp7Ud
P3dkAIH10MSQWKBg4UP4gsQKMyN2L4EvMU3TAar8cY7SiIi4VRoVY2SRE1zFq3K374GdCmG76NzL
EIYXHYyLB5TmvzXxYdAgAsYxZ6SOev//789ctYm3WQhAH0yIusXlxCNwsnKflUrzaXQByu/bH7xA
u0hhS4hOj4Yj1m6IAp4kXgsVwErHVLFVPuPpe6+Y4LzLZ68F32plIaM8oGo9yAcUXbqZBigWhUyd
pDURKXOLXmvivtgg0JXRHwuqOyQsBInYOsNRAlnBmvhHB4fmiSoDGTwCsj1GBfHhCvdyYBXmcJrT
HfcliSEwQBf351e52/rGDC7TywAesDq0a1BxkBaTyQs/iMMsfJx4c3CE9IgwBk3TsLAPBSHMZjdB
pxBn3jD+DFFGOeBHpKA6rJMHpNiVr83oJBvzAP2eyJS88Z3pG+fetLUI+XCJGLqPoJ2DL5+AsW6Q
cnT2MZ+RSIN5uYRO5qPCLHtsMHyEt6faxobnLsaMBbtKv+wiT6NpR5HmgFH6GawS61tEfLWrLAuX
lkKo4fd1BI2zP8Fm2repkEc8l8zzbvc0kjRnS3ZyEJAn6AdV7AR6kJvgaXGi+PGwvzSgnCqKyygP
MWWSQyEIIoTnyN58Ao62mcPhTsX3iO8k8As0iV2Qcec5k2rErUT+9QeVL+jDbZqFggW7MnnEYqgQ
Hhs+CCoLEntZlsVKY4giAJmBtRcXDlnNkjfAMfSwfn5KHiunh8k3yS1CRu+REWTlnh4AP66zSA90
m2H0PvqOhPDH3IUAu9gvYnWoyK0eGkYkL6/RxSaeRQWbhkzhHOI8o+KH5l4UI5IlfEwyZFrMihFe
EQu/AYgVI1vMdCFgl4v9NWnkzYsLAgs66KKjQVS3JYB5dngwXIqbJ/do4B9WGpxAgVHcfHx9gTzK
os7lff69g/kZobCjXL66qC+y8NSOkCMlpXfhEmmjwiaUiZAUgBJQiKhyAWmeIeWcwItlQkKBOkJ4
CNoMVOw2T7z3oZTAqIOE0GaTV+klmeGY4I3HImr9GLVH8DvOO853F2OBIXzCkXfKqvjQxsjOfcGa
gYNGdf8MFja2RIMbjYnkpGNwAQmRAJepPRAFEphotklfysOL+14CnfHgAVyxdNvaCNDG0fb74Zrv
EaaKPVUYoi9gMgM0Rdv8sWgCltdw2RnUu8QOITowAPWAn66Eg/A1NhgBy9pSJGhhGDNzFjuExO4L
5QZXx6cm50rouhDxznAhAfowF4saZt/RSbNJQzjd+AKSGOS7GCWcfTHpCVc2NyXLh/NctqCdjxN4
ZwusCcbpIRLCpWTit3aGM5JD8gj7Hk/ecEY9IMRMTOsBgSGEn7+qGPoCwxoExT5bftdIJx4RASRL
kk0uc8CePapvIUyVMFqyKgEkIow1QelYUvAkVCwxGMvhclngzMGWr4sVh9KS37ZSDN6HTAgJPGEk
mO648cb4EpJihDJfCDlXB8YouVKEbgmhgcmt6cgb2dXCLQUvJ/JpbYfemmkhJBzi/QANegV3zZV6
Ye/ldtAwSCeXqveLmQMzJtqBXzwvAP8BkKn/HeErBSjkkNeAl8uS4TjbzzoNBN4obuIXg/QgFB8i
CVBP9EQsgEjqEUijH3RkEFV6S+EiwjbgE5rn923+9L4jcS6Eg91DGTEBPp08I5Z8+k396nVZ8CVM
l66QKYQhxuwCGkKzMpHpavM7ZSkqbxgVUcIyXwmHIWZRItm/vlZ5A+CInOF1liJysdAZIywpSMVh
p1PYQYGXKcshYKsFRSuTL9HKsvIA1G6gN+oVGDJBpHAkzNT9Z80Z/tNOwne/BQUyhIvD2z2hXiTe
coFGXwl/b4geshJW4k0hfMqZHmpvn/sW+nejuTd46HuCgFI+yz1mHtu3Xc0BXIOBVzvfGnqxCuB/
oFSYzucI+zZCSBIPQElJSd4qPLGo/4Bt0DOQkDtHqoxZGZUciQPavlkyhK4PEfwIcQWz+LOFAkr2
fJFRgN2VVqCYNEuCvia0VLQWNH88nHskVV4XYUD8E9oIxl26BZ0UM3ywScaEmTiD082R1mDT4NtD
8E6RQkA6I3/DJMYmuC4I5ViLSFg6JqJR+dHfibz87xAEKv7zcQQKHJ3sqSs7FqImsYqR7eWVHB9K
XBhpB335HMmO6AHhHww0ZWjJbDQcDqlKTw4Iq/Ly7aFX+WMCsPudq8g7DHQIV2I5vMcfmEXOq7i/
kbBN+QnkQxHcwIfhbPDdJPgZTjvwqOT5ebSLwqbYeRWzhAkkrhnBOKJXM5gPwBQ3Elp0Ae1r1Bo0
yKWfTfGIoehSCB35gE+KcKofBDvJwgQtM2vsRWvoEGoBMU7wAwUHuBpvgyKFHIfLnGxo4tQ+RN8L
gBftVXZih+ixu1ZOyfyA11wuZsSe3dopknvl4huf0Re1y9PpLgE/VE3dSmGcls8PuN0T7THVtbh9
eSWqsloI2kCKy2vSleNe5dzJPtcdElMe2DkgeQPm4FEPiInFNOQE26Py+th5G1KedDJzboKcLFZN
xCNyRBKZb1w8iB2S0/59ShLkvuqyaxyeSDEElfwwVEFksuyI8iVcmDThfpgRYF/FIuT3FkBkMuih
1DFe2tKmeNpDHYcOiZnCbHh5W5d7hBXpiqMUfBeFBHp3MpiuDgARSbGVk+Ye4PlSmzVXcvusZtti
Yrp7FcUZXZqa6LAs28fmss7HMtJyY0llZURs2GqUeYSZN94j9X+znEqAvMd6q48zT+eWZtMurIOc
6Pgd7MzDqqME16sFZEQ+lwXhFfMHTztHT1VQN54yl4N8jMFJH7PMEbFIroxTbmpX+2O4Bw/2FM92
Z0K2b94uymq33qzhNYXsHgU6va63bg4v5735vMxD4w6nH/B1cz3kN3li7A5iUVVHrCleSTmWhVnI
yEeP7bO2RWCXmW4RHJUR/NzTQZDE1dizWVBt8a8nsi9dXTLb/ePELTWjeoD8Qb9ImSoKZJ1KDLWn
wDI0dE79BK8nfiNwir6EiElEdXNfQl+JLazYDxKqSs4BpeceXS3ryzu6UnAVkzeLs0BhROBTd3qL
RfpfL0CdyTHhBEJEH7L0sATs8aqSjsI2Rv7cP3EpsoH9EwrqHZFrEv58xKk2Kithf+e0w2JJSFB4
YvkcZj84vIhz5jA0biSqov4xi4azlt2Hm+ZA0eZjckjd634QICDGQwxnp8GXkrDFOF9x3WJsrZV/
qd0b5fXDo6CHxGO/hn6Phw43gDzvxcaucozlZWUsqderUQOoYRp/8DV2if/A3F6gwo+ko+ecp9pi
awRUZYP1yNLEUOUZnj6RXR4sp6RDmygE9CfynLuB/rDv/u72HUMp/ojr2rDUGKs2P52NhIQPOha0
0KJUzab59OIS+IJiV1Bw2bTnkzPiMqOTN+YsiZ1/j/oScSz2azotbhBMKSiPmeVMW8b0PvFPbLgO
58e6zCktkWaLE8++usdTKKpNUV5mS+x8L+65j8/SA9eZoG4dJNlJF2Y6ZsfODoMA1zsZOaSgsTtT
7NO9iKoUSRm1/mdNWgax3/7ps6ZE8tQ9WwwT6gj9H7rVhIZLojJ9bZEI+6L+6wkej5tajgRrh1EX
yxRZ2/VOdfkbeUG02wpCGZmZprSwewSNyBHGRH+h4SFvCKE5NaBo4tF7ojkQZd7T/BPqHOKQ+hYR
Q0jlKA9xbA94BShFTOdInzvR0d+NK3Q0/bATBIkSFwcQevO71QIMWpJJUIKtxw0YCAlJfj++4h82
uZXIV6PBGisRwYrmc68GGGEtGHkfrTQ3MhAOLNnnoC8vHqMD4kHMjNAj42HNx+huZfvbuvTB1MzK
PjJggIgZNGyS+4JvAvLzyLTDBIVfQwMP2ABZvQCRbOQ7h4fZm/ejW0e6LUlkphy/XEEdUZTa0vhM
oI3dC+BIIUZqv16nszOHtAWb4JCHQUv3yHFqNgDYmI+EU4dvQAVnKzM1QEbrgwu71aE41GHpXOn3
xQ8zfI5bvExyOQWhMUb66uOi3YBskHcK+kEINakiyLUwtnxdUqq8O48e2HnQul93OAGo6EJ1Ij7M
IHrZTyAcnsQIxQzXxADwEKDOPegJjH7IOzQhjfD0TqGDhA0zBjKd/0CZt9O6CFRQO9CFvh2sJwZA
FGIbCqsbEAVkNGlT0DdcVRd52/yK5JCrXJ4H/3SW7eZ5HkyJFAz1peIxKQF8Ro8GU/WQxddFjjZs
OIGJua0E18fPaBHsSHPgHu6MIshjOXzsjAkfdPOGpORI8xh5a/QwszPnaSyN+5n52/4mWBy5itcg
X8lIhJTpAwyqCTV4rd/hTtL4ZWwAo/U9jnpX7lSuar6DaKDVQTcHAoDWY7USSBmcJiLIVSo+hOEj
yupCXiC4y6XG3GNuCPixP2NebEjGww+wAIfqzZvpY8S1HHGbYoVN3vuaC/sO6/Bf3FHzsv4FH7VJ
vodWharU5txiby74IMrOxIJV9vBj0VhD8OoRKWlcSKC8f2dLnNhqUzpvzTzeb1xdebpqiV8z5ac7
cB4jYwy567STbkZkUqTPBnGNpmtZLCklTrc5AX/rT2b118WUMnnKGOFJM2mjbqGP0v1jcnVubkcX
PeUXoLCTu1+vMxkaNipdXK/e7cA25g5G1E7mEOzGrfFvRIz3Y8QNj+HFOZ/76/66G8H/wSwjZlye
u9GLhAl/uD2n0LYSD7OSmQYhxSaSFyOo/XsEB80OGR3PZyNIY+pnS4+vCDv3l+l1qoyqpZSAnSL7
1c1zsze2aWmfq2W1bHymHnUfU4/V7WUJm3tsJ7+EBcF7sx7PeOgA9wm4BTRVZsMjzz7RQHw0gKg1
szLP8t9HKM9Iz345ggs2jvoM5no/DPozA/5S8NiMrN1rgZpI7g2HWC+BakJj10602sEXhvzu7Wdr
qHJSLZ0Pw2BtBsWMYZwFhfmx1TnSyNMwIPV7Tjnk0dFEfGwtIWXa5+KLB1v+k9wLEtg14YULw9Zn
Q3sYELIH1c7EM7u3lRawpR5B0bCsn6EzDJiJdPc0G4LVl2e8wUx3Ou8SUcCtdZD/CToBFkdy9L00
m/RfVgF+Aojt3wkxWvKEViRcoQVBW5DZN+JwH0lezQE1C0oyvo9P5d178Dxo77jDGF4hh3CcfAsU
qaCBPy5T1eQpM/n05WejsUSDBNKVdpYefTY43Api9AOeYNUi6QM1Kd8XqZNfZlfgnEygPn82oLW9
ZyBGOorFiRE9db0TMr4yiwCnb7EEKH4GlWW5UZjWgzSMVBn26VXv4b62RM1R27ng+7BUBP+h58CB
QSkY6L2AHCDX2IC+3mK6PiUkjpdQtL/Hmbys5ZCVk4VVDjm474Gn5umwyOKy1IQRjsylfgjMnU5K
KfkdeE3r8h1FoFPAfblOfQfwHiHzhji/AJgZfyOVIzQ1pWVPsIyl88LZ0gUPBQwnUbd3KlDiuD82
IlWKmRkqg3zdTrgz7+PeE+XvhhUc7cN2MFOwbumuikZCd+8InzGneNzsVrG8TrtRblN685Q899PL
knXuTU0AJnzbVeMfR8WWMs+YaGPii6P/RbfOZnpmnNmQgUo4peUzmA3bOgg3AQiYHFBcLVAiJHCG
M+NAIA1QONmA+rleob3OLTStPzGFpwp6G+ZWn7E8oZqmqUbMPgab11F2HrqVsWmZ9v1d1HGxfU/J
1g9BOJlf8wyfseL8Ag4NBZAKJkiqQIjAkr0/G8kA4GR4go6T5vcHIpD736A3BrDispUxaviZ5jJU
bkx0GnFNUXfiPahQnjSgd1pZAVLiSjENxGuVi35w38Q0jqMHaiS62aS/lHflDOALWLKYqJh17q6A
y0ukODTZvKZBkq+ExQKTEmWO+FUs+Kjua/wPk7rFVSA7X7u14X6g/Ba3mK1y8lwNPA42LhZguEjC
isV9wfbEQYvPQ7wM2lFEBqiEey6DFmdIyFc9ZHAc3Va8QkKkhSgugMkTThSkIWPx645RBnrqC1gH
EIHUnNIJfwYuKo6KEdigEcVCcDdVICiG1AP/sSG83eeuRnYqSAf2bYW0FYTHkNQw7+WKjfmsbrBz
up9FGX8CMevyy3FRnWGBpR7jcep2N1ym4h0RMc+kjeIg6HsCgzAuAgcJo3FmPA8BJhVyx6EtBMSC
Ah7AF7pxhzobVeD/SLqv5cSWJQigX0QE3rwK761AwwuBEMJ7z9ef1TpxNLq6Ggazd3dXVVZmlq5O
9ahjBM2rYqfyq2p8r+qBdfIYhrt+/MmUrj8nXlDvBu/HlnE4FXkk5NmdzgE2GDAG+wPQpXDOGlsU
NkTU808sXo3HVnrIE624/YkWA9frQIGQ0H46YcmkbJcPlOD8aerjO1wGudmhFRR6F5wwJOvOmIx1
qpeg3kTV6WmBVXWf+Jx5Fr6i7cCbq9zmsRFT6wpy5T6fnGbqQBn9bJO69/1VMHVcZIjRWDfWaFuK
6eGjxV6ycurG6otxrL7pOnxgKV3oB0AjOk8Wdwh7QVhIrARmJ/8vZqvwxBE9SjtoMONmayikzjiA
NJyfqmqtA30VSGrhHsYu7aCbfsE2qJNmQF3IFTNQ7MaxchE9eoerR50rCVpy6MZH9t/q8zoyz0Qt
4fUm1dV4WVoUA6K/+8TTAJa+cCIjGhmv0q6aKU/6bxyRbqa715DSTvkKKmvOZLHuqjECGRQ7x5fh
Kx/JdgJIGYqrTDEFD3x218NXaXP/GKVqiVqu/G/VWQ1ODUDlanDkF+7c6W64dTIKMfGoGPu9IxW1
/j0K6De/h0auicdSes3S/Xgb06VPZz4wc3LQWHlJzirtVTXVPTRIc8veRUZkHj9KHPxqngZo02e7
11Fhhf7HN+SJ0hCOhBh6+gwfN9JThvUh9UX/72M2+QFUms36kWsFRaBYS7O6mXNmCeD+/PgdCs7Q
RdgSoIrLFLdM3lWs0NzBcQREguOGp9g0WbBc65MB372oUS/uza4Mmapj1avDOeRoKGR/OvzaVeM5
1S+MtO4lJpUXPMawjo+oT3H9XbfOOoLNLTzhGL5Ys38s689h7NddUUv2ToPMvsyk7PyxGbyHMcQl
5HYX0i9z5qvn15hn02NisN0VtoyvCqtBppwpbwnJlvlkrLDxWaZbu78WTYTP0Yvfqs8Mdk2wVVBC
Mv9I4XGXwQqGKtIncnwbuV6c4Tnjl9kH7L/1U9KsTwaEk5SRavMJFiFRpMaPBmZGCf/h98zO+Gjr
1czNtBgDTu6/0dn+N92fICdKZWfrWBmE8rseZhPFR+lWYmaQavJ545tTjAwNSOoancGC/2t2mzFs
lzONn+JJdz0NZgTvnlU/SA5uZib8BB3UWZ+iAS1aiWlVe0fdmx0smudK+udawU/Kq5N9sWZwYDDa
6cANTLwBSRweH3cfiSlKDThtcOyd8nNSev3TDzqsi2FNLD6zVXB4bQVPdXrz73wOgsVl3AmQq++6
mZEDornqii+VRT07/Rsacx1kMQF/H3RwGoB81T9hLZoTEYfLHAmb2hHqm+HZ/RcM54kRYm311CLp
c+BdfRhef1ogy452e7AuEBZTDvkMR67W97pz7CwqvMpuT+0eWU7AWUPMM3merQ45Jgt74EM2KH9v
c628SQeu/51kcdNFaDVpOdy4x92mSBxqu9Bk078YgUa1DO/fnXsUshGaX/ClaywPScoVMV1vcydc
E2X4whdSqFkEXfOi/vxJzp8J3Sn8kah49mbWnU80HprY0QDQv8OsoItZ3cwTjHbjsEdYzfH772C6
j7I/aDahIyqHIuzse/9y6xaN0oAaEte4k4miJqYohwQM7BUNN5dbZyERmmBXNG9dXzMXC0jRhD6f
l3iVA1kYqoefGy7ClV9Wef3FmjgQoKEOPdZNxWN1NcUCLcmN7vI/Ir5FAV02RqWVfBQSwRL3S9pH
j1aWx51VUSXpL1e69DNMcLwapsH3SqqIP0YY6Dgso5/t69FXED9JSc/LIrqKkIvYT1JymiYvJYJJ
SREtIZrEFK9GQ3SRKN8bWBj8joui1EsOYRJr0E9ed43lLOil11/rSJgMjA0IPF8okL4u6jpkUMRg
LAQa05iYDqUlhtH3SM0W8doyVz42iGKMKWyGbIw+EG2NISiTYM0Xz7LrRWm3z4N0EObQ7fW8C/xo
78k6TKeDWx6q0jDkX1pbeEuaylIXctR4yGFC52NoGPOuAL850fjGTVrvYx4ZqCFKT48dk1CO9/8l
VDrBr8BF0prk0DuIh78FKZFN8zL2urQnGdmAQRG/nLdO03dVPNVZ3nU5yk0DiV7qOUUIyX35d9qI
bEgxguwOZoE2mKWRnV6pH/SEuN+f5Fbsu9iDSUAys6xmQ3B6Y3KfC9KzRSuKxnL4TZY5qR4O9Ylm
TToTsO0qcienr408U1S5lTfWyG7K0lxeTLYkL04Fasv/0xyRc4Es6xpGNDwIj3FFhHYq7DLB7hgQ
BYZSTU7map7sWIsdxY2h5bvHwTPF/lNjgiuDzrBRCWxvnzr7yz6LQZ4I7X1f6sGh0wEtNgUqqm9+
ZOdcQRg2+1IZVAmMQHnOs8qpiclwm7oiXnrXcy0eC58YmslODrEPOrhq3kcBKU55u4WDaSk4nLdC
PF4C/uts6JIGWYQ9vutqCbZPz0Bue32mvpczrV+/n/w7JQNnA+MQ6NkBe2ptxzurdSFtRG8hCV13
YpYnTAlZdxJeIHi+C3qtrVMTLN28lfftyDcQ3Bs71x3SQPh044QVVeNDphuiT1XhhMNxadXUNxA4
r3WEkPAHA72zaCZ6i+a1LrCsmn4XupCLJuQb4k1Or4jQOAswO8B8H/3Qf5AY2YzVa41HZiPTfDrh
n7Vn7xKU/ZNKtJ3sb4i3bNtT4YG20liBgOgp+bg0Eyqumr/NbAtJtDsOM6lmrhk/FTwgNBC8tOc9
XYqrxq5xnxS1DA6NZDvbjjSz7dgyv2xtGjxrGgui+cF5eh2mftNea5iqLXt8hVed/XRNAfabnKU4
DrRXWsNB8ZaXyERYRqSKwvpTDTXLEdlKU1vxr2VrwhK3v68kscOqWx4x0fyi8ayZr0NbuRD4jnWp
SqqXabkTsZZI9jALurr0NDEfadNYatHpbvbvtYOMyrNdh7tGFiCLv1MVV/luKnK775bmy/78cZN7
gwSVr8tCMmdi10eqGxm7hr3FHGVHEnrUD/7za9MD38yZIUieqItplq7fmRZk/9V593Zf3qGWQE6K
u5ibdRYGGvWEm3t9lfzYfEq/mofPjb2eqm/7ZwuwmfnmgS3f4pPApQVxuzD5F/BywhaEk+/MNdgE
cI96fN7bmAcgd/2tYzYIMcJS1mkfswewvJE/1+Aexlp9v0AjEn4RWtA6ueW9R3rbOLA2n061f8Rt
fVLwrxWkXcpcE4qQlGSGWtwoF6arGBczerLblLzpw/gc4o3ejUDms99Hq3Kst+bowHaStUPlossT
tC80X3aPp4UstZezUFxuxvIRLhow+NF1lOmlesgH1+/Y6D3ajK/fvFDYcaa+D13tXi4oXvPvHenH
4HHZsKdxJgiIW5E2H0KgrGkEQQZrYOdAAQ9xN6GOSFD6OODyT1QaZ9bh7ArcC9Y+ia8IXBZnmjxa
i+MPRHGaQjr9eqdzTbiE5Z6EGjoCg5j/WeXPPQ12HazUfo7/1rNz+zb2oXKlcydRejY8LyMlsaRq
hMAwENEVq557kGs/fm+/fqT0DHXbtUGAiNExZCyqht5Wg0Y6/mediVj39f7atd4gI7JedZujOPq7
kwmcGwLjbXoiLFdinqbqciwpZM9Nj7nrbSpibf/RCw+1GeAYqkxTN2SH09c0yzHm6O2EqMkcHp1B
aZH+KLFqRmHSRtKcmgQ3BQQWsekWCkWxzdCKQM7D4u38uZ5qVIQClHoAG5wTEbmQbDserEPZF4iF
LFEhZ9jcfGQzBdcevxLj8DY1etoQ1+26uBu9H2XK2eO9sl/UEmyOayCfO9bmPdBiYUATvEz9x162
kkRsGq9kXP297JKZ9m/OoMSvpXlKXIQZMsdKaWIt+31TPEC30LQj5K9oUysS4tR3Mtt/vKtBdhBr
rLiLZ/uRS+1kBKquOT7qubY+60iTGxr4iLxoxuo7QWhQfO0KuVdQE57NNOf+cWQYJPLnWRXy2nuv
ML0lYgUXbf+TIW2GG5yGUHxfUR4IL5zefOzL2NDtLX/3FG0i3YiB7+fS3gF0LcKHxGN54vbHXEUW
IqkPElbT5AGQa8PW1dHbgi+mq1oWy0vR+BXW6DKzFae+U2GzpqXgMfVx+T02Ul/ujwz0fi6ezAYl
clwE331M8MBfQ1ngTJ8orHitd3jKvAGu/IxuBVZ9fH1RnLDmcAs0/rNTdG2urCv1TJB5M7caWgby
N75ZX9S3ARFp0ZPxB4GRBJuN5VHUOan5beswm+HeP7YThQzaukxoPXs05ULxKQtyajR4ch33WNpy
43QBA3n/TYSLfJmws/9B05KNLX9gHloW+oq7kjFbto9FVYF7nK9FDwm80CD8mSBHEbTsf/AGFto5
nbScAj9qE4xUN3X50fpn8rtmR1b0QhZrZlFmjWrhLv7my3tieNI//lte1POijS+d5JjThkxWD6Bb
nCel7VyeKffwtn1djEttX7qPFh6oOsaLybik82Aqn9eGwsjP1I04zozQCWJkRGxcxlkoGmg/sHjk
eR9x7/JpUAKvBc2AT8/gEoGTlDHbzgRe9UQal6wzwqht/+HIJPSiu7nR6/NCyxsWYYR77t1YUNYu
Ra+rmFhYPo/gk6sOUBqhyoIIlxSYCb3m33fj0gpjOHC3VBexEZMLISWrljfFj5/JPfBv7wNXwcNd
4Bs3DM58cq1/JnRZQpBd9uzIZfRV1+IhUdtcSxP7sJeiODwaUgPzzR/Jx8zXyeQDa4dv6OczmB67
Nxx8L73gEBOqouTQ8TV1oIGcV9Hm+VxwaFxTc/WAw8s5FFK8f/fqHeLIEyqAiEAuHa/3DFE60/dN
XytIiaTQoMYKTP0+22TkS5pTGjxvzxsOcMA4t4INgSOA+1mQo7v33kpwS5gQQAb/G9WAiOCIdhYv
k0RBwUDUaWphebPhRESOyMETCvu7w6J5Ndzdsg5DVU2xsACakkMC0JCgQr/icz+hzeTq6DujsDpi
YY3gt9zb576/iM9z36n6c7DgxXPvu2n3frRp4xzGgfHYfTUP3Vvz3s6NEiHmfT7pvT9Q5D7f30pC
oXkz/uNHPOanz9eck8r8ML/xVeIdXoVd/l3BF68pQcb3X7VLfOgbTQXMuWfhKEoDm9rnN2BecHFF
xnbaa5oJci1/7bg+xwsuiJsieGlIr8LMRoXI/5i4/mK6JiS5m/sfk2eGE/4Oyx/BdR0olZOuymDS
hXf633BjvnzDtp+6B+tOdLjpxX89+XtbEnhJVEUPhY/t7uIrfczDfueI+wt+SCzKAe58B1+/RdYo
xKKhHRywFdNbvA1hIVW13GQ7p/mRbxtmFSOsdP4xJ8NQ6KMnmsJTF+xs//Rv8Je98A4rYFmKbhHr
bHga42OtPcGnOkClLxPJIfknQyKznN164db9cy7cTSw7BW8y5N54WEJ+oe5iLpDN33f5sV86WWjP
VlxGmL9x4fgJA91EaqGRYmdw7uNCSMZ9ydnV+w9kwp3jl58Ldhf1AYt5p893+t9xBIGSEEqEZLGo
3iiJW/xolcdztOpaYDIwJ3ew6nmPdvPn9+Zz1X18vlq31rO67tzJIRf1VT1RuLcpW1oOWwOP7oh1
4TpvepnZoZdosPfRN3QQzTN1J8zDwYSE9534FjCklSi5pLPBhyob4FZJ6gU0sVBXbWqyTJkXkZKH
vL+RNbwPOeokzJyTyN1HOxiQ36RGHikWyV4Nv2A0SmYS7K+zizAd2ZH36MU/s9MlTn7nrgx+KbDV
c/eBQCalAPw8tXaxAGabYQR7Zhl+lfniiGFh8sXRhwNK2O1+LSwhYNyrK7ZIrKccaGeeS35l1Vrm
Vq316Lt1auNDzn2/NszeGSSH185lfOtOuI1dQ7hcdZHlAFTHvqPal11uQB2Nw2d6fk4Eg3wpkkNN
0LeInJHxVRi+7L6v+cZLgmRVynb9IEsMDTMe3u6rGb2E40++ZVWEIS8Ma7yYEB9CjNCVqEugXe9t
GKELOcx2YvX01E5mKQOksR1vw/NAjudcX/TODacdWEYPnIjRZTCVaHbEF5CTzWy50JJ0Eup1iR4z
e207SHy9jSt55VOY0uGkfM7WksoQFpHyqIqNBnQKFuJj2ueFybJIHQ5TF/lEY8yPYWz4VoZDkTgl
RTcsR9vuX/eo206NDGvncrs2h4UxX8HMl3GkvsjmgxwxjI8reu5nIFPn0zDGeOVs+u5NAOEiwTZd
RVU4klEitEbzcUbbh0KGBPqRfz6AhgbMBZ9RTy5B9Oq7eqAOXENStW08vxbTXF96qfU2jc1yDVJZ
vesXdGAqPTKayVv2Ga5ff41UscM4u93vQZqt4fnKZ9oyNVcQPUPGmop8TBaavvjyjDUB/uYsqP5p
vyhRP6LGMW9Ny0Ay45CbT3Jck/E8yb/zx2f+SgHW3ic/ttyfEUabK0nBurA1AxzE4FRSzokCwv4g
N8zN4wh9UjRG/UCsE99cPd6PI97TsbBjuYeJMI8U0pP8geWw5jikVouD/oqL8SN4zMQzH0dn1Pg5
36Hz1zPD9/Dcew7h3nvBdOjb/Z1/oPH+bn4y1kgnJM305dMIHi0HUMO6hnu8k1X+3CPSxNQH0fBg
wpshhb7mr0emivmn4vL7Qig7zmBoMM3VG5fV/F2T2Pymh3vNJyVbX0+fi+TReNHh0gwjAPPc9VvN
FiahOlmlAzpD2D6z07/HNX+Eo4uv+mdOf/EVOuF+XT8SoBd6uXjx6HTTriS9TDnuP16x/MmG6J3Q
6kaJfw+dO05FvyHNFqG6m0fhPFu8PqjD7vv89V+WEI7Mr31OfMR+LJhobzc6fD9Gj9F5vrevm08l
d/Pt2+dVaqqUHG+7k+9j8zrfQ1jyu3a0/hq5lS8vFjgIj7AqTt9+4x0sF+EyRBkSZEFb+TtMNVu8
TAoPcyqjf7ee1TW/UExFghZcNaffzw4s4PhScpj1UH/aKkHiG8WnMwGAuv2YN+tDmp9LV7ip4DiA
yTBbdNCtzS8fGCP7/DVhzXop5nj4PQvCuBwvIRrFaTGDJ5M4fw2ViKECD7nFevbkMfc3WpOk8TI8
293ZoBh0BDBBOCcCsGdrX2eTue3C9uDKKPPvByQeL/skBVSp/gb7odcHOhAup8s9VqJ4d5gT9hcU
eN0ACTuJnK93mdlfWgc1dNZmu6rZ7DJU335QDTq5wcHerZxCEqYCSkKL8KByYdaapzl/uWdRZC+z
dF86/aDDRAILAI/EjwgBdvdD4xO0Yb6xkyEaaqBHF7/LYeMUY1PEvchHtdFji8KJTg0r1eHvl6uQ
Cqr9RQvl99QV3VafnUQ1OBM/O0we9mgD/CiYRJGOzu7+eQpVQe6bZ3gUNWMKX2tS9MxYZLn+7dcr
EYI6o1BJ7v9e3Xc70Y7Sc7x+HfiOZEcsCzVtCiAbfYmfFQkmpUkiZMUQ4xez4sevwg8ETtRNkacC
vM+85duvK/qA7Ep0Gwjfyc+LQWKu4mScaGf6735yfPx6ziyMOGDKQehxUFdLbHp+0JS6ZtebxLXg
tkZbfwdoPuPSZj6CI5aRvajZ3y6md37V5XbFu2uSkmVprfSeO/atPASWeCac4A7GzfBQTHb/OHLA
cZorCyJSkoY7Ny+/mZPxpyG6rjZVoUVMAsfwhhGEHTmlRIPrg0TonTMhu84hSjKcqXBDlNpIfxLO
Df4PYIV0qINf0JbSBZkt11+ykVr0JKrilxxObJUkKtXnyrwbkIzaaHS0tpVnHYjQdna1JRnCfrKh
MSH+lg9xr6PxjpdFJbOtKSAVMKKzkjbTXg9uQ4FbfhaZrVpS4nVHk8nEzOTw3kCek53+vMbb9mZ+
M0sCz3TZ1v48xeqiPu4nZ1Byj3qkt2YeL1EjgIFWsZ1Yt9/ncoreCf8fcBD4xsrxWzdqRkR+PyAu
D6I2CfsRmMWzUVaPsqESaqdGUoLr92FOf5ak3Fm3UTk0BEeJ+mnOk2dRTNCZfDN4nJ/CLJ0+xdqy
/677v3NSwMK2HRvdv9/1VP0S4AiokmOC36Xhm5VN5fEuyk1MW32YoJAObZldK8hVD9N7YztYdtad
/aVybSwHux4T3ioXGogXEoL651nNzsmy5BKK0H3o/cOUOJ9OAHDRuTLG+JJNxb3IMeQMEDpid/3d
S3Sj7HPyC8NHE0Wc/L7p4HHuzq1MCyxLuxEpd44GEn+ev9kutzitXz2VHHrNef4DFX79fTPHlgDm
z5C/k4oa2lyLn4vP3rO7HG0eH+GL5eO2fH7ld1+RLRh6c65sk6VNpIyevPuU4kLcmyljHSSv/FFd
4V3QsKsQyNqLq2IkW1q3afkfqii3hEj9g4NE3xJyB25jCsdTcd8nF9A+RFNIL6rRT584YaywzJa9
5Xg7U3jIqf3rq5gYZgXyPrqHyeOT4a64BrwSNta4JOk1gRt+5I2u3/8Yi7nHfog25cemZraPbXLy
5ru6w58d+JbWwdlxZYoRE04MJ4KJYkFnO+fKpPEy760b/kv2Xzcip93XqXDTVEJc/Hi3tvV3KzFO
ti8azxmY/b12lSZ1z/VFk2N/9VZaSxC7iSYtXyJQuFUdqd6ELSZhVOtaP9ez1XRHTfJ+mZwQbC0y
rUkjXY1hvMpIWvsKlUEnaBTg6pkmpDxLUQCXKj81Xc4Qoed3mCNq8AAstxafq2fn+/7lk66yqz1T
idlPd3+MS2gGVrXPXElPc/XLWGViN8Us5EkHWh04H0Sjh09qs1BZeLY7Hs1uKqRAei9DyAESdqh7
RUE2ifuCO5Ey9t3Wc+3nEaxu5XVyyVt1R3V9rdJBAS4YfTYUcx62nS3qF5iu92GY3cUSTxhsejVI
/d5WsMxv3VeLKhjthUSnLep3Ljgs5kI2ORQ5yoAAKfaVj/F6lpwyNhBbVoVgcOn4d/DrTlWi84Te
jAqTCFLJZw5OtvPiO8H9qvJovtBW6nAk9q71S5iSqax1GY58WT60ssJ43nXCUg1vln1N2GipCtfL
7qm7GdNHMSe7UE0cmjl+ybleppdpYb63tt/Zn8UnPVpz8ZnpqS1ZRJtOpIjThMI+9EOQOQZbqm0J
9atw+kTGIUKlzdATYMTGjizoAhcfoT+hJMW6CSJOCsCObWxsTxjxkmshPNBd4BpyP1i3F7WwSM1R
oVIFs1AD8OKW0Y8oh0fpf8v2ZJBqaYQwsLDMeU+bi2ooGeW092npHYsX0o7BGpfCgL9/2nYeeknl
j98oP//U5wAmkoHH/N4/cJJltSwCLw11QkKMtO+F3EwwctY9io8pwgd/XsZjBWDSsihDyMyOy6Lm
8LGR5I9UPnbQyzp3JDbw37MKToPAFaESW7Z/bNmYDhkuWRLYkl2ZUXR8Zh70xyp8dPdfF+YEYSos
wvZw2QEKZH9fw2xtwhD6tS9uQwlK/8GsEhjHo+ae47YqkHliDbHe6zeoQxc9SBR/VFTCdAid7B4l
CZyHXp7AH7NfoO9pYi+KciYrAwXou7GprP+9GS7jFHb2bWdZ909HQQd1mi9Jjq34VJSFupPLFXNr
mw/ewfowavcWDAWyF0h+TNHqSlyzRqah54yUhhDPaOM03rcz3+rT5sP0mgufs7/HidgwvQTMPR9U
qt5kZKatIlN8mLwjWWiw5Ip9LQfPr/WCJcS7hBq7Y89ZlUcFkjjiOOtZNjRNEnxbEiqqr3Qitr78
YWkV6uxawLGZs7FAJtHBzbLarMgU3/pbGZhtcUJaWbo7LE/6ZYcanfW2eO2De7yRz1TdoJ2VsVtH
lFdmxgYaB0GJuImeXsdTcy652cefB45cuEPh8j+C0cCkexnSB3OrVG+bjTXjcgpffYemilD6I0uA
W2lg3uUigEME7LBLjclbrPBOTvph39zD2ruxK/vKow9gPY3QFUIY2tQWRQQ4nRPDVbw/hZ6yqnA0
tHyQ/Um04h2j3zN2Hddxmq1P/s0A24Uery5zdVkAghEYrduZ4GmPUVd81+/hR0gzi3APWrY1ujni
aaQ9R0emfpkiUlo9Rh90rOxHyUHm0wC0ary9r8d60XbgA61L4OdYgzEcZLsTDAbPaJaBlfiaMjA3
mC+AXZBFgEbkC3axqMcGAcbR91iVo0+CJMJMeVk15y8eQA7Xtc0DzxBdKkzrMHnIPxBdoT4PgZh9
HzCbGXyuZSDi40EPFITzRfdcU9KGb6acvO8GY2ya0ousUwbK80RCykenuaZHeHXV9Fu8+O4xlWen
HO+yFqkBPeJdKbTh3VLUoY6e/FyEwM5lP1zI1ny2HxCn5obE9A8RPf4cL2HqEIx3/Jiefy7q0sKt
Z+5BS/8ggDNbNo14NGXgzfbf8weXRm0Jf8FdrsaL18Emy/s2M5O2XobXoNbIsTTblqKsLRYFhHC5
Z5NffFWptciEOebS+mfJf19EikN5MyfbdrJ7LcixQVxX9LgyaLH4muIK78iQSIIUPhUwqdYdg8lG
ehjkRMvOs2D+bGCdWr7ahmiEpchXdLruUFaGmVTbnwfiWxEQi8HjHPTIcNAsB85JXkDutCy3qhqp
39vwAHtDzimZXBQfcTq2sEvYKLDbQehCURIsMB6grEbixYo4DRJbHMM/k4rCfQS6AhEaKFoV2kL/
+Xsd+zBRNobGJIIZP+1HWxMCloaIHoPlgc616FPIjHbiThga/vqEQr5aaW7VRasqaG7jaEv/Tq1l
J7x3zJXMDJ32iQWM/fQLW2q9q4HV5PZcfQpHiaQh7Ai0qOKuSb2rY76pnfXuBKSulE+nShXfTFgQ
+jbH4u7T52Qd4XyDr9dQpRLMCMJnTsmi45/8cRjJ/wCM/6yFJr/APmt8xh6i9gQcy/W8FCje1ZLI
79sr0TWLYib1b+nRPyXzT96tJOCxb4htP+yLyOjRs4k+d7ULTxLT7qXLf/xX/0TUgfn68O+ABxLM
2uUod6SRYZSuwRttqsVmTkYjJwjMlHDlgrElk8SRlADN273adcPQC4YkBUzr8a6WGQEygw0UiFHj
qkEfHja8tfXHbkpa96y/WzY7Lk0ucKmCuucpRSTNuBRPdE3syxacemJ4ver+bnLir5PmXhWepdNQ
ZR/pi5GFbHeLWCy92v9QwgHEoe8Q6cgslSwefrMm8GyG+619zaW8LdrFBZxnwwHT0u4pxGz74Kcy
vkyhBMsfxKVfHQNIVrAaN8ZeJecootCr6IBYVGd9Ivj8IVPCYOfxXUJGDLbD3Iu/BOxJpKGiviKm
QSzIJ85fuG6zeylSV+IuGzGKKNIdXXgzSUrJbvi0NzcgtD8mXXDCabhhU1Z5/WbwW1pqJryB962s
6l/0xOgeisGzoO9RloZmu7Y3N2IjCLpOoMMwEvvb6vKOXZ4m0IiPSy9FDopEAVFkx6p78/y+j+RW
ugAyGrOo7bfXPDOSSVKDH8bbgs7fIcxLJhYI7uaa2/Xo/B3cJZ6DXEn0PXa2P3bV+Z8dg+dfz4wO
z/BkobzxmUt4QLFEJeRyfch2tnP8xlUJEYZjlaBbfDjgeKDQDCMOctn2mupIf2Kjx+ezSpi9Ciw4
Yylc2ZtjactePu6GOKZasusFBrdJGLqbn0a71p59FAI5SfU2Dex8le6kG4nj5Quq7H9W9bhbzQWH
NG4oZ2AOzqvg/kO+0BB9RVfxuBFyogm0IR7+lJNNR/vmd914lpaDwHnIsffITjVWj4q07DRViZ3I
0401aAdqjLcSKZ6asRHiigPhMnZhMnUrfTLc/zOAQUzTagAjS6X2fAD+jvhANHurq9UPdtWD36l+
8q4CtgmuP7rBXhMfcWqaSNDDI9chEpkl4cB6RgomX2ZDizQ1CkU4tktdl5SKwjA9HWhkwGFcCroJ
syrIS7tKvNAIfPSSn25z5/rDT7aGwdrE0Rb9HuVk0Rn40JPQHmYFzGMO8KkuAZgGVwL9oqIRJetS
ILceDblw4/qpb7T8wql1cov02qxMsU9KpjHyLGw7/LgvBWgSa4ZgzADlgSmCVJZ/ZmLlMHCGSbn+
PE0AnsnSnnXSCmMzDNwyYM/iNuF8R/zFt1HfEJrHsMvktUcAFIHqVJTXS1DXQBYB7qJ2GNdeu/3h
U8nmpPkkB9qGTsL2KzEAZ2cGt0mwaX/AmVT42BKcwJgaTrUFlp/sMQNAxRjzuC6wJK0yJX3+W0FY
ox8M2ievAgg80Vk3H5vuI/aZ7WWtr9aWEfuz/E6a3Vk+cgxr75tLgtD6pAWTh9wusVaz3QfO1po9
TgWym158pL2XanKSf9QxURbtZTPXISrKdIjoMoZfoHZhgMteeBoLKLVtbYUIghC1Zf/XOOrcK9W+
V+309wnuLyB0s6MzyO5UTKBJaZwh5Kv6tOghcuwA0ZvnlIXvJ/m1p4vXz04ETSCOCuPEPF6/l6HS
1/G9HK9D2FPpj+f4QGEpRtVJpLBDgJTaHwFt3IOpYkAhRW4XN2SHe/mjNDntqnR620w1dubnSUeY
qh6ivFIKG0NsW88TlRpnjq78iARKjw0ubENiJi2msifUPrxNsRoFih/1t9ux+c5wQv84mc/6Cp76
p3quA0vkY3eo3/VMWmvMsdoZ1cHJFi+u2kD7SCqf7OkZLOeL9roZre/cgO6unU6V96iWS8Sf/NK1
ZFO+5vLAyGxTzLayGelVc1mLsv7ZmFsqZukY6Rtk5jncp6ab4akzj6pWybkZrxwBgewVMDiVBM0X
YaKOV/ui08naKQ6BjeFRZbuWJIwZ0uwzor5yz3xgwe7K53NlE1PcQptJ3CIOOB0MCE5ofLHO1Lqi
Tzy7GgYBKgG+VpN8grcWe9hWsqc/dQ1uEx939ziQlG5ZvQULwwK55te5orVwbx4XLAlL+d26tDUd
/WN1qu0cy84urZV7ad11PY7NGKFpJa0ui3ALMPE276q84oa3m29VOD1KXuSFzcPVQGu6vkvXsr21
Y461kYa1mSfWbKz67u9nC7s6wav4VbbbInvt92VD1UpSuOKLA4qnFIl9HBv/o8ZvGFsmbGL4OV1t
lJMx461ZYOt+PjumG3xfeJRVEj+Jqv36Avys8xpBV6xGEocfvb5L7R0tvXq7OgEfKD0aRLypxAeo
OTJY0tJm9RO899G6e/2M17G49FX82m0LPzwq508f7dyM/Fu0MprQ1uG2hCdnloFO9Usv5/B3QxJt
JnmM8iKLotI9+ygQOoryiAs6IaEHjxAvHeBP81DEhnE9GcC6s0h7kKeSsIZtdw/MObA0ycC9DHJj
gSunRjTIoDkbwrdCms/v7oUUN0k98MqqTtLVff+8O8qMpNXPfmFmUyyIEtWyW4y9LN/paVCpvcYS
zMVY9lYirKw1152JUWfmIbcmv9Cp7Q/m4EO2o4O7qAh00dqi5Ua8HuZ2s0iFakqtJmIXq3ZFfkFn
9rEvy/BPlxLV3NbMWEZZeBDoomHodqwN8Tf675gsRjLlw7oWa+fieX2jbHGjOSLCFyPP8n5uMEW0
7gR8/4s0EpJHcuE4sKS1YUTM9Zrr8Pcllk/98wnTy9L9n07BBS2vabPqcB03YfIFKt42/+pNmi7l
s6FwUuGpey89DSef6abVWD28i6eAoC96dwTewaN5GF+lGDWksvhnDoAGZHexxReOCH/T4bLTMw9e
afU0Pn1ii4DFg0EWro/JJ7HZpOtTPr9CA+qv3f94hBJJgddHS69uO0EHn6w5vhRUkzHtbLRLnP43
nPz6pZOU7qZml6FWOS7BpBwevR+chmfg9gFl8l49d66dJC2aFsjw1uUw+gl/PWcD4mvDsiL4PkLj
j7jna+k8WCt8tSO9yb/bpzCenkMFtrMw15HP/SCGRXATQie/JkZwZ1ciSh1AvT52SqtBMF65dnFj
Up6Gx6lScQy1TJRmBs1Xk0irvcU02rUHNHPOudDX1L5aNhS6DiGHcXJss0Kf4l1a34FY66GxbWBH
rIb3GY7g5vVhmLy9/eUMe7Z3v4uhC4aMKEDH0wU9MAcaP1H9Q27bkWCu8JNuPSnm8mmq5kmRMlsL
rbWSzhZvhnQrEpMds4gSPzpJunBhyaR+sK2OxfgLF7If2qwM8cn4Woe6zZGorlR5/9gLx5nDv6gE
QqzejE4Vjd8kUyiN2L0V6sTphgjzKOBskQL7nouUEq+SJJrEwCf33haFw+sjPQ6hLnwm51E70rBY
v29OoVa09W7fakFCHfaCrW4VLGwMV/T1IZOs7v8demSyAlx70XJ1HIUBQAjkiLeOnqzUeC8jwNjk
z9gosHQFXWmvBXOsJ7EpJlNM3e82djN9w8JeofXpbZR3Q4JJvZv11/nfrvLsP2lx1Rwe+Pqbv4R0
iO7zp4SVhb1MQ0rNdmFF20JiirqKAjhK03MZZ0ayx3c1uEgCBIF/eCpmXfq39/yqvqlkh/e+zF86
n7MVl4GP0kyoImy0n03vEWiZy0gt1153Mr1lf9/mhrPsa70oYE1IMrGzaUDy5J+U0nHQnlQVliY3
sNKC3mzG6/79O4C81T+qzrL/lFmlyAU9wY1bsczEU6pbr8yVaYm0JhnhpQK/7692Lhu/qKyO6nF1
yY0k3SVTmGH93NbRm1w/dRodrVGgaJcs1QMOB75WejaUE5MaQl6SnX0n18Zscayp6pimLEoIljHT
DhqQpmxN4g1BQ+1l+UekWkvCBIwoAZX2QHYyF7NtSI7BdpnCkw+SfLWdyVT0yXc4g4RGmVM3oXR7
F/2MixzDDGyl+Uv5++xUU6tmnLanO7UCPovS+wez4A+9MFYcV3wDHIgt87HgurXTsQSRg7AdFZ7U
YMZQEnooMVRoSv9sYHdmDjSWD30OvKfXIh93NfGcmnvSvjkjGwzVf7t58t9qvlMlkJDxpGfgpXgx
cmSUk/tHPxUHaHsKKi0QlbwCWnn3s2G3ClphtFT31HpMVsSGRdrT2LiyfoG+57nzDEAFEqf3vl0V
3xMMq+3s3kGudR0BXT6loSlDGAaM+jf5m/6lCnrBxE55sTTLzCPwjFQNAC037xlm/Sm5M4azoc79
y+xKqVRRSzHwKLcll3uJfKCYVA9LxpOmIuWBnisj0HTLF1g4+TQrewcc/sujmElVrSvU/m/kMHAR
CcJbzShJztT23NXmDz0mtnv3Mjdn0rrzv8eqMhm+B26Ce/Kuis9AbR/fJO0Eusi3Cx731GxeToB9
xB1v0iMPbzJ0QAaCaurcDD7x8KE4QUPgfYLSHMwkXedbcZcpvWEfqn3TQ/ZF5CqPcQKxCdj/OT/Y
9buM3j97WcgeEvk5UkKtcnlcSoA5PdIvVfmvWuvccKxcamgeB+4O+0LOVI8b4VXpVJe+b1edSKS8
fZYzKydhdbMrp9DeHNuUVrGPxF/OzdwAs0dRdL4Xk6naeVXe3UpXyyNX2KYrhkssMUUmjfuz5Bw/
rMKIh8y5KD0Ndu6GRkWnnM35Hahz1vfCxt/Ol5mPi1xU+orho/cLF7QXsBnTsxOv8mj1ZYZC8ufE
6yzaeTzrl3P3lJwnDT5J5h+DFFik97h/3Ijh1eTJ/O0HXek/ku5rObFkiQLoFxGBN6/CeyMJJF4I
AY33Hr5+VjFxdXtaLQnBoU5V5s5t0HXQhKIEvKYKj8rtVT6FZiZh3LOobEFt7C7pTNHpHvnT8ePw
Tzo0ggmSgdMmdg+pCC4Pp40ntbvi9Vqaryovm/m1moxXX9N4tFh/5pCgGycprfvakqfE+sc1OZ/r
mVtF26aqWRgcoOC8y9/NvrR7lLcIBbBz/XquHl83M2+bbeydxG8SePUox+74WAgvH4/vW6pwSoau
4XoqJ9XkuDbsk2xcUc/vA2cnM1Xg3vfUdHVdZkyasPdlLLv4Kch0LPhNITlRTkMjOAEAxsn3hLWA
F3eBfw051y0IjngLLmTI/tLY9+f9E8nZKJ/FskgWlMj+zEqvPDWchkfYphOdkG+272e7T9V67f78
eG6LItK4v+vwuMEq08+NVKREgxc+oIzrKj/8w7maeX7eztX0qGULxZTNjT4ygdlQtg3ELsXRq5js
y4aRiHDdVLLwEd5Lm4ozh5OH6dace8kzBG5kBYM7l+U3ZyqPBwpDYWf3jpVDWy8HgHu/yeGo6Clo
+o8IlJnCNV7jnTF6Dk3W7rFyxNYereDuvs7VEVPoPRpgQSzIKDI4U1AnixkBj9oxJMSsIyl0XvHu
ZfL6zICausdFyZuAQqcBn78KCk2+HteB3JTr4AjY/ee9EOJemM4Lkeq8vQRy4conK6d/65KuWf+0
q104+CyGucjHbF5atqPj2aGc9MYytfhErTv9i1cuzW/Okm3tZzOACAdUrpKm5ryvPF4/901ze21d
lXV34fWlZ7Q3F59xLz2Xv4+Ddr/4mFf2ua/Fs7Y81LajwibbeMSZ4xT8kuyme8/io80e1/byUNgf
ar4/y0qI1yJm2+7AwbEYjctFaOuMdoLRRYItuuv28jNSADcE5572+vPU3HRP+U0FBNDI1k/fpy5y
2/frO9bc1Q75TW3X9NNgisKiua1vHdyFxT8LNzKNJD585SyRWF2LhtnalPXmusgChy3WU6uPVXPh
xmzukKc95P7T95VyNfVlPT4gDqut9IDrQrKRLd26ycaqkptRe5XWbtw8FxggVTXWJPg1s/s8jpcl
e1Vz3UasGa4L0XGkEK1Hx+t2fJysr2rej13NTvFoMkGqbduX7qX8+N7ULs1sPV3hOzi4/WPVMsag
fA645dZv34vivHD4F+7HTryHyBRp7HE5jYh/j4Ob7AEn7ikPcFiOd5fCqfRoKztfn2/u0mHymsY+
L5MM3y1+pzxxOAwt4RZ4pvFW1rZln6EEb2AN8vMBZOmg7gy1Szrl1Kj0amdv0n0kbqiDczCq00R+
kKIxa4LVRRYluRl9h98Hh7pawh/LUf3xazTaeJLVlDDncvdyevgAgp//dsYwy1ZkMtcfgbrn0mQF
fTpGSvFZFHwZWO0BTw4lJ2qYCpR/9qKgkuFiDjkza0ab+dP72BcDn1edq2rxeej7isZJYJ0mbwvW
JAWiR/MnlLbXJNsNjxXAPb10hAW6g2ne2vaXLdJdRerQzuVeznazXUqGyUHmp2/PCuw2c4oUFcxU
MTmDJiemIsLCbyljk7HysmVu9FagzbiKcN3V1UxCIz6TGGkT4VLv+UMXRRqaIhgAICpk/1Y/t85m
QmgC0Ez/IXVrx7RC6ZlxlVRZv0v9DtLtK+f2OkIFiFaSjHrd83sFD+On2r7w0bz+DANbbMdYY8Wz
TID45tfJrRRJBBFfAsl7GWBPV9WHV+K3OaRx7lR1IPgQrqxIT8/A18/AAD/2NzKthtqw9Z/+YNE4
XStIcPoUzlejf/cu9Asd8dlFdXTVeaKZKwTSn8gFbwe+Y5gG+IXHvKOAAdKLY828gDZ559aGhoTK
dypoP0oK84a3o0HXdkEgItRz44zmH49VIZu3EPGU6myuwuK2H2WLb1g0w0yutfh24LiR82BKaBuU
0/h9ymvLarMN5go5p1rh6MS6f+z+xccHu9w6gJXQRzdz8RJ4x7Fscd+Ou+f2hnhFSpZ8VJBQtL6G
cqw8ys4Nr6ba53f/PLwdy9PD4E0WIp3FI79ur4/CkDgzVtLqXkTfj+wgOV503w/zPlShVUCtxdAD
Lj+XhVP53MZxLz6rGcr7vJutkyIwzI8+dr1bf4EeP7nNsqwGDChJTwr+iDZUFfzVWhEwjoqsn+X5
4WhSUVVzzw9snl0ZNUsF01qaLwgSNhIY2Y3OjXXn0X9WX81LOVuBFlQ9gvonlz9Xj53cLEORPx2R
DZnlw8Ona7QrQqYbqw6ro/TonzvLn3uimIThuhxQXgQ8ZO5HPgoMcOoaVrOSWUB4r/VcJYfDLkwV
gipBmD2f83s+PgDZCxtUw2t+PVtgmgZ3q1UDaLhoLGeIpalChis4Bga9X8MWohoJ+wYUnUsTSNEi
W/Fk5J0wyWGv3HgoACoDUeI8c+9uA6d18SXDE7/TJhCsFNYti89qLEDyToExCiZIJYo2p4wM7bDJ
SffZY7kH/U3qc/Pz+tT9jkiPh/vTB7DPh38ANdj+zrXosppom/C5BBjxgaWsfLUN0va2lEIv7rIt
9mkWYctxCRE2/UPKabyB+NitArdle1YQoAoU4IcduNkiRusLIoWC7J+Bu2HRSLTNDMIGaYvEbTUE
zJXZRxmPZTFezzNaW+0cnYL+B7VremtQBS2muUlmgosRr22+0HqSMw0IfyO5K+YXX5dq+N+uk/vJ
6a1zEy2dANLR7Niz2TvZDSIXv2qx9EuCbplc7nUrr+6qxdAerX5Xv/AZBF2/8rorB2lJDZBgl7xl
ywtBcXhbd3qweqSt1rPXoCR6Sqhl2UI6ioDzILsS4r4rU7/Oe579vAVs6pF+IL6cS7Ryz77elt/1
nGu7spAa5/L14N5dF1aFfXI1sscd4DFfglMyzz7OrB7E20R700h9Ri0ygA5y783QFHP70GQzmV9y
Zv+CTQMzQgwxHbnRw7yobCbMgLpkmDOZGdwd09cxb7SC2LnF96oZ7mt7TrwZa6e7ThmpuahHrppE
7XnZZXbgdO1muc8mHnPQT9RsfdnmjU0d0oS7OhFoyvOWitGZEgQhIfc1/W9bQ0uBM/zQ8/zmfvCV
QstMA3OgjTeoS/5zHtzaWI/Jed507fBrrvt37fm6iKR1BRCngoabAT9IELM1UiWUX45e5sAdPFWq
u77zAQZq9w7vVjhNkOwshqEwe2QEJn1M6ExnT4V4iDQ+9nVyjg4/8v/pBC1U0PoyZu9RbILEw8AQ
qaTfSKvWcBQrbyj+pLmBJOTkvoiRzf0KSNvip6TKa3EhxSmjT8kOKWKNgBdr0rOJuig1/IbFBKqp
T6cC3T+KL/FUXNUuzK0/+Gr7+tGQ5pTX26b/rSZaeyKBCpHh848U9B2GhKxmBpUpsS7X1Q7QL2gu
/y6QCi/X2XzhMAZ3TeaRHgK8yRL26/Z1C9EVOIuU9kcht5wJL0iXc35v9hUI5pJpeBFCvWoH9aCk
PJ0NygM2TqJI2xwN09ugAs4ha8lhL5LOBcOAXOkK3fiHN2CUHGyasQfQkgnBVm/o499lsKtcf0ax
j8jwaa73/CiuKMMbuWHSupxEhqyEgj11df1v6VTTff3jM35qYyHkxjp5uBb/bWAA7AT5uUGMRRYy
ySato1U871JGYrBKVtpFRAsuBsRwR6Z1fsaT8Sso1o7FuN4z8HARArFGeWA4AIrLrqe+wVcJ9Kv7
Nx9+YNemjacdk0ES6W/Q6mbh6R0YX34lmjfDhhMaK4MLOCFhQelW4xLxbL+wAoyN8mLiGgc3xtD6
FMfSyD3zK/LGGuEbxMpxnE/0Ui2hKQ2+yGxnUJyZKqHVzlE8mptCCkHjUMqMkd7DwDY2ftMvmRis
uwnMlwuT3E+fgaAN/euZeNH7jwk33JVyrwJMYZiqLDcFpe8z+AgZsi9zBZOFA5ppJRKEaMEl79Zw
B60ShXNvG/IfUpiUdkC0rqI3jRPKvwhGaC5/ZYIsB0FZNAumILjJnCmQvMEs+VEj2yBvAiQgWPl1
LKajv7n8niqfcV4F8+eZLASu8Kgh7qUzKmQ7URPAaYYn251Y8E0LbcVJlaLwsCL+mnG11Aym9OVD
G48wU9kWF/gm8f5CQm6RkhoHyMKmFIDqAIfAiYtPXBe2MNkOdGjUwZB4jLHN49Y9MmUVCkiqiG2X
h2TU3AXEwpgKty+iRvY9j4AxVk4Gpl1E2XvztiohU8DKBIoIubKh/Br+X4fPVqYeNAi1MBG713DN
no6hVJt0Q0F9kCz6zBu32O/0xHvGgVwUPzPkht034MwU+EeVnfh5z5omiUkyVlMiJvctqBgsDWJS
5A7pb+5bIJG3/YvgUD/divbBvNueP+bOkDiKN/5t+4qguSuBMWAbxN+GZQGWNDIAaDt6bAAhDMVL
XxT9hTkkTmzPdcuIXiCNDTxxNNhO9E/CcMdoyvGJJub/gGINXOPY4h91c5lkt9tyN7+pksek+nZZ
BZRPA10BxQ9oi6mBovmrYne1sXcQAVa/uHN0BggoEOmAxg5JlP89051RNWTlHMtraUTAqhoidFi6
brumAx0JFMCOMmTzRkKwpRdssGZat0KmnTtVTwz2dSuoofu+9udEj6CmDnv8D7TW9XQuKozw5eat
K+ctRRFvzTaGzjNaiUwWnfOuvPhyfq7CRS+FPosx5c1BbcSXK0kkX5Q1BpR+NqjGrbD/2/4lJsor
gL8HMRZeKkPV78bg5DXGjROw///dhBZEUnnKumCQqlABfCILTmglQgbWrXT7gdkwb2XwUDK3uZRu
E26FPwA97glCY4faBDyI0TevCU3EXPmnOjS07Cln0E2pzoPNlSQwQJzBnXU8qsX74M6TIcVEWI33
m4L3/LfcFe5/w3TWEOlgwrTiy47trlpxAstmi4O/qRdVpmFZiZ3+cp660bBKUBaH76PXTcNybOrQ
Qe5sp+r0pgzRAo/U5g7AHea2bl+pTIE9N5rOm5zhEq01b47fSy0REp8W410920DDDrtEQrhQip96
rrhIiZRhnNg1QWGNyUMr5HydC6+Gyax3gv8nPXKi0Q5k5bgbdtFhyrWUQ1nxTu97ODBVFdi8fpoe
pqgyVuTqF28stiyqIZZ1zu1eLlrLuWUo8GjE4uhP7nzjw3PBD8p9BcIFW4pbvKBhHOK7sLuHVeTy
4OrV9MRIQM1lHFSIhthkh65D9Vy6J+gI9j2sT8/8X6YCqbcU/gXcPesEitxqmwmFOJlnl1L5j6gI
zn5thgtnFDD6zfXSrpcDJr+JgdDCNnUQbDdA69VWFZfNpwlrMLUKeH96egh5AHwUgy9ly4mRZPuQ
dK2znTRZrGSZS/wbMQV3kOPgZV+T5ZRLNp+JD5debFYhbVi9ykc7rnyWjwJucOHg/ch+CUutZpdu
q/xiMBeH1hGzhUHCbgQxKMOz6UW1pvnHSM2vG7eaqPb8S6v5df1djU/1ZXlXP/8mv7Jf4Rm149VE
d17dT57Tmxvoz6OOpuvmZXAbY6nRdgf5z+f9H4+t6HdknHPydlGdh4FnVnGIIYISM+EkC/BAXduz
+LNn8BM9/Ca/HXBc9NWPeOexr3Tf9rxiVdkXfiQw8lU9qJMr2+GljdE+PXydGpAFs854Tb5rx0Ya
pv1dlaHJkZVvxw0xrxBKlvgBzlG9JlhsUeIXozUIB8Kf+83P24IDYCoxOgXvZrcTaSv19SxV5dvE
3fwi/zVI7tqUJs9sqHXB/Y+fxLxo90/8PGTf4IX3IxMEf/YIGZk6dqJz5ZbuPaPV+HpggiiwVEtD
SFaNdlEltRF3UzB9i650ZpAAGMCtOeIlwzLMFczHTC1PIb4Nz8vMOVPK0Xf0IhM1ryo154DBt+SU
wEE5mVeE+ssdmNrRzljGPua4wVvOCOCKy6/Wa8WGyNLDQVNZ3apPYIHJEI6a7ZPCMjkLZ+V70HMN
Rg8uX6a97McFNn+cn4UFlp4eTnKzLkewe4yDPz/4H3M2YyJzfifAM1tIYH6TEmI1GATsi14HMvw8
FQLoIoPYl6aLwZ07e4VZQeGJlv3W24l4NVbRSLioeuE7ovmhmVqXtvJgeUmbv+mgIyWecea1ARSb
HLIV1ymmcYp1cogOonLhoA6/qrrdM8qW9Y02a9+M5J27hk9tgMdRyws7Pblsux9NLuoGy47kfRRz
wAMuz/iga2g6qhbP8X1wFbF4CDBH1L9hi46Xwz819FpG6Oftv3Ws5v1DsQihuEbye8zgY8mlfWY+
99u6vvs0gRmFeHAzzHWTgP5c28903szBd1vcG85ExaR9njr+Wb3CC5flDZfO2LJM6z6KV0+JFvAn
/SwkE0ND9agGwLcmqpFG+vov8hVPd7HgAk9pVYsvqxhz0UfxmPqYMw+1IKunxvxcUnhw7EfljNSE
KLtCx68df89snux/uRdZno/aEuINxxxy/CH8VHCdOoFNqodnPcxCkWCcwKcqhkriVEilXYoZPo3L
ulvlF1c+x6eq5QkC89WNgb1MC+sJV72xrJxWvUii4Yxas+HTQV1SxXDLYudeG+qV+yjsz5E26JNe
5K5220kFX/wcX7VkSKsN1Oiltrey+tHHDI327CXW1G26tIwHYauYuFv8nt+HbkQyY02Xwyfj8PYs
W18LiK1q1Fwr0ovtQ5LM+VBKjSOvXtxMaF+670vL5uZViLQiksZqUcI2vvsccdDYo49yLlH1IaHE
tBtj3QF8biUMlsVfC4HFRUmaxb6KjJvevSk1hNW2+lo5VA+NV4YMorzclbX8igr1xv7QUdZwmkpE
SjGKmoygIsNzbg9t6/zy7OwBSJm8f7FkjobjHOneo8BV9VZKvpqExqljZY0Uz+CfDRXik5t/VLy/
mu99pGpvyYwknGGyFdLryuNcScdrx9e7MnT2/C2M9J7mooW0JPJNmWWC37hiihm05IXsuRQ7tGPy
lRGXrZA485egTl3cas5YqojERWJRMMpM5KqxVHGzafgGC8Tm6z4MLf8OvbuoVU8iKLLZ9m23vJmT
PQ34u5mGcLEG8i5uaFALqx6AB2qUdryLhDanFTrkExOWmazLTfrEiuGgzlZfaYzgbO3av6CCK3/s
y1/xmr05MzGI4/GQYPeZnT1bix+jpArxByXGsgUd6+7xLTjYK8ncKGAxIPmmgW2yWBSOM9BZkIRB
LWLl7cxz8Q/qNPsPXg0gZT57rMVVLO8FzBAu+3D/Zjx4+QdMiis8g5qGwSV8zYjWyIWRJc7w22AC
4dLIMNLYPUrCFKTOAsXA32OT2Nw00sjECmcgJM9aGNLPYnoSFeIO0qjwiQZhwCF70qMP1VVItEdN
Wj7zkR/JokEr/GowAxWEWDcjLtzLpNpERxdVYravyKygBRDqBKXv4jc7o6C+ixvdfGWCpf1N+7H6
CpiHQJPRcNW4UMXEfvZ/wQmERL220i4GOrcjTYEb4I9uMBrhX97ljGcLPTRUaQYAs1CtB6Tk4z5L
2gNSP/d+oOfzUGqsW9s/UbezaG3598CuD8Q232jsrAOzB03i9wJeixMNL8O24t8c1cKCeSHIG5Hi
oTZOtEngT0FsYAqZ+7wU0t0oFz1F9aeYg7fRyzIjUg4NTp3nRFH17TqLt4wILa4Wj9cTxJBA0HyK
Sf2xF2UxRbqkXX4WL9V7/1LFDUxrhX3acNiyozkOxdLjaUNvWOIOqawz0JMUrCB1qFw+72XVIP5N
9wZCR8h+fGLrDbWNyhYEXhOqetBOlNaPPEfGut0qRcB6a7++cnWCJxomNGVW/KmB0si3KK20tEQo
//gtKt9G01SLDzPPUtpXQozviGjVIF6DDd1ZVrwhnyCjMMVtnPuJH3/+ob2V9unSgSaQVRjy//3P
hKYCD3KLAqX6+Ah38xAjj6lOS39w3+WPJqatRz1bQLKDfsyFJqWlLgZN2X1V2I2hr5yfB6fxiPCX
SXr0Yzc+DK5+quin1YD3Tu7vHMCc0wf/ysHFNZh/MOEu2H6Vdg0bZqy+KSUGsbBKB5JViVmC9gCQ
ginP4/jcHF0JUXS2D21jqn5lMYnVZJqAHshsBcs9+/GY2nOPQnAh9XKvPg7jbVNM663OcvJF4XJu
BgtIvrVI+ltyviPWrVpUAYoE717ML4fYJK/B8Z9Lvx0uftJ/3sQu9O3aBWThEVFJ3VvXYwk1bOsm
CnOomhvl9LagoyrQJl3B14hYKA/4esQwk1wY4WUmNwci1G027xlB/SgYQQOqU8pBQOS65z4OuK6w
SETZ0NzGZyfjNTkEmYryj3SkD9i3I/8FV8E2DivAEnZgBtfmh4NwAie3jTms3T7F1wSHkWq+aKKE
uixTBBYc78pVmj7LqWCUMe+fZ3phoBUs/Z5PfJoyhL9eGjYB9RAges9h2e1rh7FJhC4+W06LGz1b
WUHdb7F2Eo3TFI/xVg0kSe9uVY2oWVefXmeRTz3yLUSWuK3VzxMDg5Pv3eXTvUvkY401igPMTMKJ
mwKzFQygs1AkREGkP7wMEmVJ7vDe/TuoRZ4IiNreOchNU6LOX4Xc7+E76t3TSIzh0nioGB3z0rOy
GT6+TVxuZfE5XUz627+QmQP/Zg8s4rZnB3721uDtdPGmT6ZYexQvZijalenjVjyOClc5fOvCaJSP
WYmRDyyZ7YxiIdQ/xqMGbWyjNAIsvbZFpJ7Rvri08ukUR4Ub0SK0NvYmdj/LOVOwVTHjBS9LKS4Q
/s5uXKFx/4j35mMjFNoF4xdmLc6I5SDzlSFx80xWxeiu6hK5AvFD0YSOTwgXGEB++htSv7uUL/Ni
JlNO54rxTOth2KeUlssFwY+Ur4c865LzpmCUbeQEhCKtQETaj4rJDfyTTAmXNiTFXxNoQJUzRniu
MI9pXEDWsjLLPJbWIWK+eNxVVkocZ06sdHb1aMi6G4AuN4THx7pNn7DpbmpoMTdoFbYE/kByS9Si
cMsb+8gCM2+Pm6GTFRB+f0dj+cO/FVqbT4arxwcKRobxPakaM7DhBlLXipuodObI6dVr5/oV+0Nk
aJ07j+Hz824md+veyptauh6vIwgEJsCumx5kv6PDTCP19epEGueag1ZH8ups689eVHp7vCxn6zPE
zF8ml1/nbeLLeo8kCjhFXmLuy8TD8sPaiZVWq7IyWqF9SJqFlK+bZnpXyYhrGhWSgEE5fchV3odM
8bAqIxh5jZckvkTRKp7z6iyspUnKEw0LLxUv7YYj2g2+mGwyEdoUnLasM5Ol/MWLkfMQaE5Gr5sh
K6StM8IiV9YNk4PX96U7dxPU1r/IV2mSb5Sz3pVjxvSRLURql96l5XJdWtnKs5qubGpMh+qb74xc
p2X7ORZj08akqHMjbKfrr6bpZLySHt/rB9GEnk8LJ2YkNDKAGXnSjgVKRtJ7DiDP7x75eCw8x0U6
v2oGYv6+nvh6UF12Xu3RP8ZZz+7lN9OIt16dWHUprSnek7E1MN/bDiJTjrdvlv55YBx8HKAs7dU3
0+vYsxosKFsGV9Lr4WF4+o4OogPryG28wwOxqOKDaOWCDNlcG58inNZHivdf1+05QOlZt5/IN/hz
mB7Lz8t3tHJrPpqrYryy6npgP4D88o05k/nNoHu4DLt/toY50p9pIyhZR/A9/7zXI9PFP3wgi9X+
cx8EjtDm2y+wGpef0bpv9aUwM8/wxvyIdVJfJrXr2WgYSOQcAcB8n/GuVm/eR5zG8kg33wXjeRab
vH70JyJVTh+pH3WLOZiNkMOS0xQO2Gc1ObMXJoe8xbb1Ryf7vWm8WQQRhecmv90W/ne0NFdTVtmL
Qy1GZUns9jTDIi33V3srTvG1hjWyhzbv8qdJIHm7Ib6XM0QUOwpBFPu248yTtHWpglaYwRNkkL6+
Epqoul81Uu3LRPtvG6JlHGabmc/R0JadHfoRP+iFKV5129dtEZ5tKKsu1j+4CtqJUIHjhD9LnvZ5
5vkElgOir57XJMu4c7ab2GjCrHH6muJBzQR08dX9Faw31k+ME3ArKjozmlTYJbbURV7PGMfBXUVr
ZNfx536wHic6YS45eHSCjCYlNOH9WsPLPQR2SyBkbwrzvxV1BtMgVysV6C4KdM8R643+W+SAp4fX
o+jWuSvQjUVdO6PM6Xrs923HJtKxX3f+nTMunVDGM8Uar9OofOIfxjrR3qMd7S4H8ZYn+9L/3UOw
2uPXRJvk5fVLVubnciaSCfBggE7O2yL4iMbV+2VRgDPA75FnSWvrU9Xx9u8+03c4kZf9/Yw10yRZ
k8Xde/6JaVIohzE3s/x3S3gMlv3/T5GDRuXydWbqQPB4Lumm1WpPAwKwPn53dnZaEjaC9m8ddFam
D/xYeZusEMNh/o70M0sW3tGIAOmurup2qhjaQpyChZiWBrmOTWLQ5um1LHCTi9vklvuIj0CqCunz
zOBXE+QDyO6H/LS/G/g+JhaGzmk/285CA8WAMSwnawl5ARamE7vOHJ8uiEWU+bRSrEWYSDSD/xLe
ljtioEqcfuyNpajt20xA/UqPflZWZLuLr+C8JK0gVFR3sQk5VtcY3e0tKz+xBO3E57Mc6yy+0z1R
X61tfdEI9n2PiWYSiclTsDac5cS2sYnbMjHxFniyN8Smt9/fU6mU/aYldNfsw/ujmVHB5X5iXqPC
eVmgYkmr6+BCicAWVvkBnB9T3pH16zAyQDEmXudPAZCI8zCfxBPoyaf3IDf6CJRuJG1mUyYhMZPW
cRYYe88DeS0n5OwyMelAfRqcZ9TjQQAa7SsQNS9aOkg+YOHRyPazfyOBMe3n98pls3caGfRXQhI8
M6tLu/Cz7iUFOSohbT0Qz9Rk/7fvJyaLasbFenJetTedNNYG6kg0M5/5L8iFwRo3UoMWOIVPjZ30
b38P0ykdjzfdfYbtbijkbpuO+tjby8xH2tz4E4PVZJWHLz8NVflO9WFmTTZGfPwoBpuntJmOXO7i
dVPepguGtUrs+B0VPOhnXvHiI1nJyON8FbjMvyTg0PdKd1A+yUV0fs55NwYpuqFznN2IC+A6DnNj
Q6Pc+Dm03g2rjDENOIz3kfJdrF2QOCeLZgEGxTZrmAs4SGkyJRcIXqwgf+EaGFlI3I/CI17AWgdB
GbCBp7iffkV+mFrhkH9FBovJxbj8Yws5crQjEX/71Qx+/kaWkvkJsjxJk5VCxIs2ZsTBgfvt0Ya0
Cr79f2/CdkOcBe/eQ3sc0OiEojY4jiEbaHRBXx7MEje5WyPfWwEvbcPsnSxiOqKFHSnrQHtBFQXi
8sYzZLExfj+D93Mcs0jiio7KmUdAc8hzaV1NfJbmxGWJjgmJP80JY4P5UCfGd5/1QvDiMabFBzOe
MTiJkhgJZ4KAmUXEABPmU6Kp/cJ/EggG2SkTqZWGT8TE8l8Kvj8edfbfUsyb9OPkBWTh3ffynnuf
5EiEdY7twKy/dxpsxklYL7tOnkDvpnbBGAl3bRQ6Sh/ijqOxEiXKRrNQfzbP3WCjFNz6L187OW45
y3snxE3USGfTcXMcvo6tfe/1JU1ofPMt17/F1MaoB/ameEdCTzuDPRHsWSOuoAnCr+CDTxfo+R3/
F/9OfoeYuCtLfYete8ZccNtPdpPd4Egz6gZ0I/bjiNn+7RqbRn3eT3xyDulnm5FKrM0noJtoz53w
9g35NcRmsYmT37YX6oL31PB/uYlT3a0WnykP7v3F1M31hDgcOncGvKZ35kXfOA6ZAYH651vcwdst
2rx2k6JZon1oGb+5BNkA7xCzAK6I/cBSwiI3gHWjcsEemeffuZAkv/Wu3mhWNkBP0POQz8R38l9Y
AJk6zcOuzTBgvB7uuK5fh6xLeq/GvrfuXfspS35Im7YMeKRbP0Cy4PClfVDjKq7Gmwe+66cal/b1
e8OZ6zXgQEY02uZR8Px3rMkk7J971qYm0V75/MPWsW1u9HjYy9Mrz4bF77y+70li6VnY5tQZDgwA
0hr9TW/hPeaG1QlvZXiHN50j8IlBUNvUwTx19RXwJvNQN8ruazHddc4sEtJ/1278OzSnZpjBsSjB
jebQOfbgPpkfWAeFFpDn3IoGuaf/JWeZCdRxW2GxXV32DhKhRMGH1VZGqhegyE+kJomhduyvexvr
7VKFaofhOzQFUSJjaWborTC+O8jrleBSkObXkBDhQDQYnCiWvWc/0UBQAVOevObcT+TH09nZVnae
tiV57LESwvOaAQFsOb74apiY+Kf7Xy5ss7Yzn2OO+dPOoi8HhF/N+rakwJQTIVTHngKbpQg1yCaE
jZ8IPUravhVvLmgVO45k8WySjVCF4jwvjLRfwHzSuy9ivAOtHNpXrqC6IaL/O9eSzaUJlK0LJjSd
a1rf6KVv4rd7sh+k9MdSCZGBCnv0wxShCIfZj+BU6igw+AKQ2oCoFZWJ6sgD+bdtKH/5cYOc362v
MnHed+qrC+NDJhssKLNDYMEQ5hvKV4RbtfZEcJcFbhndA+HAoZuxEg3ZTGVeb4M0vB+cple4y10d
xxd9mPuergugYlM1eAdO5OYhP4Eo4oi+YwQxL0bWIV+BeepL2WNMNyrO70EVs8pUT+tSJlHMpKvR
Y+l+yl8l0/vmHG/j9YwcT2FH57DflRGYH1THySKk5yX6wWxvEvlcylhNMpXiSaqueExQp5EwoZ7v
TZ3KVRm2NZRFzrwUo9GKeSD83GBwPS/Bzx8Yh2zEcp4atbezqJC6l46P4obHwVt39EjwnhBqFBzg
d+xBWKyQFoB4oGnsy7Mf62dZfExWk4qtlazuXoX5tXA65+eYPDhLO3O0j+wUlDhHrZbyZk//NiLm
KOUjbPy//imLAfg/e4ux4OkzMnayKDYWP6mG3967MLdjOfjJVd7xzj0HXQn4EflwUDszEqA+tafH
MCLe3/OPHgCwnv7F/mEox9aYHNxs2rFi0bznNSYzTiiv+UWDgll8LY6YVkVLCYGrc7053l/ynydw
wJkUPwFGIC94BPvMBDHhusCB+3gsLYxK0OgMvX3PPq9MeKbfUjqCOjUSVuE5aM4el6JsB1TSymHe
ee4KIrbibsEHsnR+dS7TmgUHIqHv5nPn8uWSB0XexLCJEj5UUisnEzlbJXetw1znzwJNs3Em9J1Q
xtE8px7Zl0/g+R0uH01MYSEWc0luV1CdCFZxchPSpd4Gf8YiKObo7ynOpSStZs0x2VdhCLypOocw
DlnIBHIhWdm7ULDYLGgdmcX46e65kPf+e8ndflCZgvF6LMLK86H30FUe4T6fnap5bzRHPvWU6uXF
9QBxL/nx3OfVovTWZlHq0kA2ZF9RiTZXwCZABc+Zef7EVCB4ycy7Sh5SUWVC8p7nMy5F6nw3780z
Ob0n6cMKr30hbV4+rzAhS6fyoy/nuqWwgqAoKc55P+0rh1g416MeQwll3r8vnJl6XwKADOy2RN7r
xEK0UDKrvBXFwFFRMUwMQLnf52812EGn77Et6kd+RUCPbWh0isqe+ZCxyQv0lcmn4/kNt5tetpH+
XXZj42igHlgwr8HqM9Jbfh8EW8U/95P9JPeX+7tTbY6tWJWJ6MXoKhgJJlnEgg8oGLesP83z8otx
5vVxT0DPKMDVbPmYkawLMh0R7WnG4XA7dr/md7qcQhxhfLLQdDfjZlM2RLgcV897QYLkPRYoFhfO
w3M8wlSPQFQZ5dWvoDK2OwoTa5uNJ8kCNRPO5arg3mWCGoqlTLi5zig2QEIdibvXHTLmg+gxDmM/
/8qExIDMVnW2/JcJ+WWRv1cv1Up2THY7/juVHRZj9RjSzbJTdo9fu7G5Qqx1Bj2hK3c8YrojaLO3
/b6M5/8OY0/mNI70Fm1l44Ag9Ta4DeSq/l7qgc+ysuq2/yKqO1TB9mPwGI9+I70Hy83HVGqFGce1
efpEZBy8kDgHp8/790mJwy6wuf+3fv+KefcymH9Xs51XfdHe/xv98hdq77mAK48OHUV4vK/IcVSD
AjrKER8aZUrp3Ad7LTyev9xEYWRUdqlqmrZOVs8ygPGbTsj4Pbe2Lefrs49ZzSzo+qflEI8YrPzE
z6DYJWuJH/ZLbRS2zpGYjsIj9Wl6/7lq6FmX/ewwHaAffeG2j4lEKawjre4aPAIaORaCr69Lh2+r
Ta6e7UfQnievL3uWXs5mNdT8xf+ZeRgS630OUaGjoSGUqTPvMYF8s/IhNewcmPK/KQv6A2Xj9g91
8M0FkSrldHQ0PhKBHAKDCZ+a/n6CpmwaOnEPA6nxZ5YztCHLxFd8q8ED75ILROHdj4NNnE3QkNTb
DZ8qlKpyPnMMx4e3n9HQpOJLH4LGpsYMLeG2YJht0ofC8lq8Wc5gVkOMtud6V+IeGlu7kYZ+PlYu
gFJ2DpZvSpgAKrlkRtqeAlDD98O3UhOldCzAZV4iby+1LEk+iPH7RXGghjhNgDTgRuDb5feMX+bX
TekinlgvPARYiWiYdROJAI1vVCTBvSb2qWqBKChAYD0KkPXsbWoA+7nA1N6AkH3VNVPjh34LHsL6
yyQ8HRrbNJKKaoIxox3WlRAlSBFDyhUv2hwdUA6+vosRxiHPmee8OlfwIbBCxD0h0qlA6ICVcU+C
3VRGxxTZQG3nreci3MqjIy41DxhRD0nt9KZ/WDMvyG5LN/lTSZKWx1U/mvg4xgf2r6f4LrJ4cljB
GVnP46pVyJbX60Zq3nyhzuQUubtII55kFOFJLoQxXA0tEnQyt/7r3MkYgS2z5UNltWhH7ufqiWzz
9DhpprUow1s9MY48Bpdz93hrXDVxO73ZydaZvHfnr3k+G1//JDaoId6A47aXc2ptOeItCZKvt+NP
TP15isGJcqPeKyl087BoZUkerrvP+M0mvTxWnktMiXNnfTiVY6gUq+XCXpa8b6kz1QKpbCWzH66v
u3YqkeV1y81oK2p7IZP1lm4+orDeJIbV7sj4OzlIxcAw62V19QLTpFenn1MuLrns2r5FrmJ9Z6NX
orqJxhr7COM/PXzkYPPapC/1wy49wCfYZjQyx8T6b5mQ6PjSfqav1ct8094um6ugFd6WfcyX7Ujm
8TEaDXK778ixAoY6LREYfkYLYTGu8f7noW+LxsXWb03rM0ceklLtb8vG/k43nMv2o+tHb2Twvouk
kfaZpJD6XXaBecEv+CqzNv1ovU717eleeK63SAO3VnolS5hQKps8/CTnMpMyh24cJhVZ0eeNzrV0
5lbf7/f9GHXyfGRKt2zlUgfHxPXx+cqsHB7rRedwXw03y1N3mfj9j6XzWk5c26LoF6lKObwakAQi
R8OLqsFYQhEFkNDX37F9bnVXnz622ybssNZcM7x7/ay3zqJVrUv36ffNw/Q+OmaSLXMwThzZRF78
xuK5JLlE+vhFQZFrkZUpOZ6ZqVRLsldLuvvKwUJYzEPbLsMwXr2eziK1AP6z1BuKcBq/2lkXPWdN
SmotN1H3mfXFax721kktCUlgVaTmJ4hS6/CQuzmoTonSwBbz2xIzgw4/A6rR/P5f5WhwyYtwQO3q
KCRFIKEWKdtULM42J0QXAiG4BCWlOeWefByY7V6Zir9PoujsBJcHtML6gw+AGQywe1K+FZoUyjm2
I+nHXNHJSV4XQejWvsh5ZBRt4JuqLZ/B00eC7VVjuLYwziEs+m1gjkMX7bGL3no0bPUpnZb/DjAo
3hBdyH9jMnQa4jhh30xyuCTtGh9TlBFWYLk6NrGYm+BR7At1jDO3nolrtflSgjT+cqjsKP8GHF/b
1prmsRTY4a9SkYJl3/N3RBKzZxkYzqjEj70aL9eo2KoXuZ7dvH0zK1FST5aQGdTqtJOnaaNcCB/2
t/F4CzzhbcPx8LXfYv741fpQvnld88m0Gq32nTdd7YevK7gA+YnA1IihLkyzYSPokwtxTivH3V+5
clw+5K/EH83XngQ8vx9fKHOmF22sT1YE7MKwEb8MN0aRelH2K7zMv/b7D1QCzb2Yo4v4LHAGf0BC
cL4u7BrsDZkOjr9lJs/fJA19qZOLtLI9PHb4WLQVTbPotgFeAEnYZ/ovByriKIFLbrlrQMq6P0CW
WTd3U7zWf50bt7v9y8FtzjCPGQGtWN823NyUd6HHLojvoM4EceUNYy0kehrBKuHKz5/sh1JcOAo2
hPc+px0mp+85EYE8lNdRnmHRCD2FNDngCOwZpnjQrbBo9aVA9mBhlYG5eI7B7iUfAZVPEd6NXjNK
Y3/YMab2bdzmg+GcnhCD8olhZ8oalq4W57njWfgefFJ1X8YwbFJ1Eer2auhzclaiQA4zKHQszwiW
WnMIH3gswmEuksfmUbVeKVE3NrbX5+m0WT6C1zLp0K+8LtCy5yArNDg2FG79GMmj7Ay4UJwFWVZB
6JN8EwGMiy5gkLxwXKEdiAIUQJBDwByJCn7AI8CkEM4QXqD+y+NLXeAN35jzf7geYx/KkkdrcMhW
on6211ThIl/W2dJk6Od0AZ0Fm/N2ZSEnwG/Fub4OzYJCECJLPqt36Fhgc2f7klfW9uxN89vfml9u
YuKVjwQRMgABXeKgjrYJFp/NxNqhY6P46vFhA7Qvj84uxQtB25mLxxFG/re5yY9c5s5OIEPmrCX0
zbnxdvGsIFBA/H2ueZWgLFiuRpQ9UXpe44Gxe+E4dt8BUaiL3k9W4brFXz3aPGbpBcPx1WMGHyUg
OOsOL5lfGCEE4bj3U0QwHDoC11Su0EjAOmGOsvsfPnHC0xKyFfijiwAHYyeeSsujMFiOIk/qIyRX
2Ouywqyb+iuIWPqEBPmdwhHR+8L2nqj3g362lsXJWdqUztUh36B4WncX9Y516gGyM3fxTL1zE8nI
K7iry9GQjt62sIp+Iv9haorRN+NK6joSZMDLhVaovNPyif7pzoMX3QDvWn21z/b6zc9uFumluWO7
tSHqgCc9+NyKC2Ege+CMx8kH6Q3FOgkG8HJWRJEJknUJ2JX7mOFvwS736i+MiCUo3R5kTOBgIkwr
Q5sotnT7t6hwpIPCL/BFNNjnZlnw1lChl2REFPt2zkwHJhh19PEhNKfqpb6pl2Gl7PRF5TeBvYy9
YW1MxejeV73hm9PiGw81uF7DrZspO3Aaaw7jdSntrWkTZAvnHG6jVXMVVg/W2WEyzjT5eQiXn6A5
xXeb4ZC6dfbmlgruKrwexexXPr2Cl48Nj19OHP/tZtT0KE1WFK5U0I9/zor5orSzbhWQIJZyu/LI
xxkq9d90BIJ6k/8aLE6Kt008pRbGdMwHIA4+XhkY62zRnV7+ix8iYb9QBrWrLxgALzSWiODBRrBp
7RmYIYR1PsAYEK9iDPeg26Ghp0dQZ0xaBaXH9BKe/N/Kx7pwJnvJ3D4MK3WhglOHs2GuzV9LYpgm
/RR48xEIIPi1cK4YsvPrvVMPAMzue002DIc385viTCjhHB3Fuv95uiAeQvQjfVe8qRX0Q5NoGmGH
9ZlhKbJ538yDegkP0CUZIMIMZO4tNLjDd4g5wEPMnHhNkikjvgmlhBvPpUDyZQx8MxqlaOmssKGZ
88Q8ddNBdjagitOJ6OVAgEYcwTv9JwMiYqLNdIiL/S7fHezb1TvcuU6A2ZQHwqiY/jBcc/m/r9gj
HZIdVUW8Sw9gWKzz59XELoluug4Kxg007VTW+pR2+XNu0Sb/hD80ufS7PS7i25hxDgIJaA6QleGm
SV/0wz+9hW2hKCzgBtNO0/5S0tfMO/4mGiAefIoeu71u07totF9jFBsJtnfAXhdEg487uIueTPgy
ssr5t/yF0qTA3ZvSnKQT/YsanRBU4saRGYpdO4zZyjw/WkRKNeMqiiUCGxs4zgAX+YXxoghtVK7g
ZvyOLgAfzyvdc6CfKeJ1AbCBoTiRQH1KOIN4u5+rQ7wTD+fC7q0O7GMFtJ6YPuC7sv9qFn/Jdfz0
v0/jR0XtpR+JwwO0zs5I3YigEBCg8ILuDt1CIl9SOsmLblsLwPzfX1+enJ/Yn722DDwPEGwZqDSX
v0PFM648jQsG/Pwz62qd8L0jU6XBy1Z8QxF2SQ9MsCVMjSu9MuCAeo+/kXrwGjClAJ+yrggcdxDz
OPcEWa8HhAB+EO83x1T/xeNHQ9LYkxjmCGapgIGQWQCykNAw2KJvw2IE+yjU9iB8fNez6YyYRzIW
a4RIhx+B3zeQIo8h/oZL2P+YPX2X0KpRpAGqvjhAMbEW4CbvIWiL/iMBGdVcSmzXY3Gs5v3v6LFv
6W8d9K6j+hjRBoJw54jJ4NN8vUXAWrJ1GHqzh+FXcM4xlf2Ir6+PAyRhHBvnEgxX+tNm0mggmAj5
oPp+8VPS16hgBn4z4D2QRgIAjE3XKUYWRRxl85WcQKHAr5x/ZQLg5MDQAhZAeWp86Y+xQ4nMJBA4
ltTDfQlmBIeBhc+Cp0jm6SsTsDqKZH7z/V5njc3C1OkMnGb+SOirDgmMDKAn4gm4aFoY3Hj5CqQ4
P+R3FjyKXyA5QsgBiSirQZ+e1/CHdUjZDp1zkIWqmB3CR3j5ULZy+55Yo/zmK0ChuY7oV7+Akc4k
tRwiHIuV4IUXGoAdUt/HRbtCDV3ZZ952hJ6BsKBLDzyG+rqNDvxaPLnQyI0hCTw9hGcBU9UnBIY/
PJboAMBFL76km8Dm7g6szTV35SHxwFhED9BeXhRdKJTzS7P5HNgD8EtfHVYBTF8EOKqDlaKbvgtr
SiLpFEJYAJQnSENLceOOGhNFuPt3DDggi+IXyuU7Vzp/Ek1y57GqZ04Q8Xju4p4H0OMoAa2LDuEP
7Yl65kTa8iJEaKNrkWjONPbKzc0jfEMqYL+LZy/mqOv22p54LQFRzbOJtxp9EN+fDBVYUHyJOBLb
K28Y01yQWpBf1u1zGPMXZr0hdAOgXWiywK2ANEjxqBWApM6cSjphINAXOtF5cULxUrGn+NnKSbkK
oP/OmI80d15BcYrwh3Ydrg8MnJiFU3jEq+lwAv5ntEtNCDDJpIHl9d/7zv7pT4ovmM1/GCATa4Jz
ROx4DfRWwnHDOwFsCc92cCuEQCAg/wE0gHpci+m2gTD78Bc5RdYDmLrG51xnRHcw5s+zMWf8TX2r
iUSBgYClLS8JGDjPiJeBn83DJydCharZC4O8+Pa6gMLllpDYd5f3Tj88KZZ5UH/sAMb94IYoLB9/
nm+AhoSMRixZ9AsUcnDBwAAfI5kJIpx4UZz+n6aC3oZ+wWQcjMkqwBfwlxgBDTcsSYUvVzFvft/f
lDn2xdrZC+w6QfLfN9gpfGX5y40K7ADxZmD7g5xlzBdAvp6YHFxgFj1O2o/xIzh3w05daDu+DwpU
YEp7IylfMXId6GFI22BpYbcAp+xfuAELBHfrGThDdEFj8Q8IToipaGP+kQ66FSPJZovn5b4jkasQ
iazsoz8iAK8f2u8DF8NwQrhHwuKCEc/jwopgxJ+R/9NjVBsF+VY+QhYJUQ5DJoFSwzBlFnr5Fm4F
YhAo1N0yx3f7jnf5gZuGfdUsPnfGrLOU9CRqQVoQMOd/YhQr8ongev+VtIADcLI5D5DgYyHwQksm
EHATDjxCc0YIVADQxw7tlYOFXRRjQMPRCNrGff23hNkGaHrUdizREhX4DIOsixMcBvvLmnAOskor
fKmZUXGFd6Pn01NB0zgcf5x/svblvbmxrwwCWE4ckFmJCdrfWYZOnVVmfTFkg7nDaVIduCk4z/i/
9gq0wZ7iEv6vZGCMQaXCY2Hf8Sn+ZJuVf3G+7E5xBgs3Q7J3uNC4K7v730Vvseu4oTkEX4fqUF4a
4fD4uYTkzibfIjyKgnxGc7XBUx7Ld/o7kYbFSH0p9C7GjaaJbIVvYRGiEXZV/lPpmB/IBB/oGQQU
60LygdvEPQUNBjL7DWsiaF2Ub6xIYUjD8ox+nzdGu8QCMrwvx524OcQ8GMJbygH2AyJo8tYzgcJC
a4UMjm8EaMwehjE0AHT+wh3I9rbH2mPSxaRa/UzwJAZ/lX8RP7LTAYTlXw2jPjok9bdoJ/Hg8o8I
X1HFVgPuN3/RlIu4aJ20jcmAqAps7u+4EEsbqB9TJsw6kLpvU79d/4Vurd9r0al8Dtqp2GkwKli/
3aHYpaQdRRtmGDiNQwWnqitwjRX3Ggcyv4W/JDcLdZ6I0fnjt0QHY5twXIpQM+5CFhGLpWMpsS0Z
tXDLgeozNiG6imuV1SWGq3e5435qT6wXCDDhOdpoJ+363FFSaNREBkUYtYnKvUNbx/XJdUo11osF
z72ChI3ShMJDYzEDz1L7AuRw91y5iNgc4sMnVsZHmApTLCv71wbEJUeJsESXLF2pqlhEfAVT0jfl
DdUpX430ge2HbUHLuSb8mNufhvw5ppaM0xmO2kc0JHyY2oi+ksXX8WqwFUX6x8jApffKfYSDK9uf
W4CTNaLLRDJKCcVvjDR5Rn83JrSsDZEOOHNQH6LBRlnyZ28rHLaYcKBixVSUw5WxKA4xFEsA6bAe
IDYhz0Q1AEnqI5T2HFqcV3wBw3YONDzYUT/gdshchNOUcSk0PnyOInxIGW7UKKaI/55Ipo/u5+0K
cRwhKIpXo9dEqAPjXxytWNwIy5eqmHBkEbbF8D033SifoYzBnwdllSDAYRPBg4IMp4zfSCvIhUTF
CQGDb8zhGoH/CO0+JAJVd3sdZoHwHxbz/+rIrcApzgAftYsOcs93HKI3uGo8LS3Nqw2u3NDwhsqZ
tZbq1bHsR/pe7TX3MeAEl7jRK3Xfue5WH2cexb6T5QsVbWeDCYQzmG6acf5rxkKKqgDvlYx54gtL
yjjLgJay0WAjFoF3EfbvoC4HLzfS7+pBgJ5djYxKQ55YLhqgcRvz1KhBUZ2RRlm3i9beKDRg74bh
aVLOMqvypPaJn17rfUzlaj1q74No3ogAUt7aWGnIyvkAIQ2cOS1ZQ0+8ThQk1R/uaZTgvea/mY68
nHvcVlxJVraobHupwMeMjEkkFf/iV7NzXvq5N6nFe0qi2lxhJqJU1lbJ0ZVqg1cYkVuk4Tqsi3MV
MY4IOTLWRdTvbMWCGG430AR4FZjPSvjo6T0nm3DVLFu/67OFnj7nMiXdsjAQrsD9ejkr7VUzbiCE
Mw2ibpo33C6dYm5j05zkkcXb6LAfjTDfRxLDx48WNLm6HfoWnrWI80jwon6FiGg0B5/j+qQY6TSH
fAGLhl7xnIvQ2VcyQmly5O6F1McqYFqk3SCOAF9h1rmCGMWkjyVC3Dd+VaxcDIjWSJmfN5Zp042h
1bJkWaxQiFs4JpbPetX/XBHgEmt90LbeA/p0srS6Sa9MY+Qv7VSKN+FrlkhLG0oM3ezgSR8v/XDw
9jB3/I8yCXVvSHgzZwZ2KKWL4sWQfNwmdVw4Hm4GQIp9ZDKRCpwbJ0YLOXLSG6PiprWQL5E0csFP
IsAwggoxxeBRskW5P9ixgoL3+QfmKIZp4xQclSJgQEOUnUNeBQeh9iiHnxYL4hKscpzX2+9n7+Yx
/psumbnZB49LV+8nDfYEEFcmFFCSPMbiVCkgOk/Ubm5WgZnzjL2I4LP026BFbLSpImNr6knOYghv
dbGNuqOiLZ3ew7nqbaCLOcXE/xTjdwUuuzeibdhdCvWn6rcDKx5d/RPd3OJZ+6iwozoodU9FRYkc
oV0yBCuNWaIcU9lry4OinCLGw9U0ardKNZVlhivTRj6Eravm3iuZhfKZA4Ib6vFY9O1U1mZdhsTm
qzcm8EuxMLVhMyZ+8dy8SEbkuaOcQFLHykCR/ll1WEm2czbllwEzMd62j0ODfIVV4DA7HMQ3TrfJ
Glqr/bw+fBOg+z1PqHdujdd5/IVTlpMNxxHik3Bjfq65iHlHUN9znQIrkXcw5+hF8p2W05qbB80J
6pGyGuv0OzS8uKBGI1z9COTAb7SIff3hPnG0c1w5yDhH6knkfDVvjD3VANBsZS+leQ66w3hWmuMh
1jP28GLpi9cUJWt6fRINzOlNzYiKFqqyNCfYTA4n5Fc72kS3GLVCkhiZhCkZOwN2H2rfaTKvx9l3
HiA0gcoxZlSNs9SoPJIZNcVjx9NWzKnx3YFJ9qcUNjE24y46M/wVnH1sx93wEPA1lCS45Beg+z1A
Wg2UxpaDe2vcxGR8ha4a66GNvNHxwzQ9TnoL6AcLCOqREuNLgb3xdoqK3QCzclY02RDbuXh+qyOX
mIhwivxFN1Fc+XcgUgmrvWLOvoaTzz1AHQ49FOe/eXkqMbIz1voSg6wJT26K9mGLX6dBO2CtwgWb
Ekisg3aHgwEhiM4XiJrI2qFn9nLh0Akh1T3GU3Su7uu3+uVkmRREEhBr9C3MKB5IaG2ScuKpiNbq
XVBK2HU6vYj49zVZHoAfS7jtIzBUE1iObyx0K1/IdLbIWjvvz0OqACVHyEhPDIYb/jZbfWK49R7u
El7dAr2WbhhqHTEHPVbCC4O18MG0kJS6Y4t9TjJlqoMjaLyWZ4VQDWM9p0CLxYvEC/+ZC+b32h6R
EJHXs7errRAhfkNJMNHyomE50lXOmwn5C6J1wgyHcsVjNdMNjeD23xC6eSiSsa17n3kVb8NK9kS8
D88P3fW3eDblRNtDhBs7PiP/8IAeYFV+gRSrHmwCnrlMngNmgNNmIv7OSp0fURw4PoRACAhCmFlM
YWTy9K8iSwrYj8Q9mB/1/BtpDoJK20v2aDKe8xZDCpfquJrALKgmnxkYFsZ46uw9Nr7hz/6D7OcS
J7K/5MvQw2711uJaJBLOKHGIAvAaIG+o73u80lf26AhZg7cX2xG3disft/y1traXcBi3RKjYo9hr
fHV7JLxhnHjqUpta8xqBrj+w56nG+dJsYZybU+JpZ2lvL4ezs6988PAnfovJgiuHpUObapLnEhJC
scDFlv3zEbX555eCCEl2haMgfmDfUHtFySYoungm5JBxKdUYyTFe2XdH6VtxmcTR7TE2Mr5xx+/H
0NOVMW0xcL5YE8DBExm3RpWJmDCi5NVCCjOHzSEyGBltE9jEl1BH3Cjn5M8I9JzfBnoP/oE77JQd
po+89/sXgIlQkOSyL0Y87CjWG5uSRfmdzFE5OnMdFtMUk4Ta5Y0Aek7JaxG9+fY/eiiqWexbeOYY
Rovi8odE5DHiAREX2MPI5UnQQQiLKC6yXOD52s2CLopUgGfPEdBMsB1YsJzkLW6/5xbEZOTsjSli
H+yeq0kyi8byCVRr9PHkrblU6EmB2ugtxtld4t16J1gTJ3dnGrn2kvCpHgKXIywt2dbanndyigSJ
rgpy3rn02zMXMMUpn3b20k8TROMmHOPCPBDMMEYNh//juAteJwKUrsaUcxfJoybC3dGEOSiW2U1i
qMATERJ7Asvp9cyZ9XET4T2Fi6HERAOPQ76A338yZi4JfAbU3+43c7x6jrMUhGUm2ejQF6jJhJa6
WvRBtaAjQDwwo40habi5P1IUrqP2SrMDLAVQMKmoIEVzQpTc7HPRsO4AnCxGsNJ8PGgwm5lhvoL5
w5vVBjFSWQEboNpAkXGG70x7J8Tn/ZhGEG8Klhb9H16/8+wH6vsvHhKYgTz3aJmi4YsSHWUduTJT
KiW80ycYUW0ehBdiInZHW8HolgOZk5xykC3IVZnjUzc3Z9IKpjQzZewlZrTFJvk5TK2gOrMdjhhK
0glyqIqCfV6IqzYmEYhuk0bBQBnFbmn+yeBQzRJxzCJbVR4/1IVkD5xNUAMotnBRBBmjGaI8Ma5A
yQxVoR9aV+0UbWpYCddsLINiEehOUNovXhZz2FcgQHx7nlTxJzdoBNpEX1KyTPkbAxyY/uzWJ84i
fx5GOKM/tuxMFnb3KwQBaP4ptJSvckMTyIv93KOMugl/M4J19Al5Xw5cUaFg7pi4YeNAvsiSTz8g
r4Xoo/7RXIPdQITiOxHxuX4K7Uy1fW3NuxO8PMvX/4aYNw5Axui4D/+8pxR1hQjdoKpg4gnHXkzf
6dlZUxjKIA8E0MJFgXdCvPuayxc53zTsNHfM5t9kA9r/yi2jwM8//djvyIZl7kHzCRQP/5Y+XLyY
42IF0k/H+1rwWQB6/Z/obunW5W1Kn/H895G/FQBfe67Vnm0KuFYIEdIxJFYQvwdu97QNcBnxscw3
1UL8L0cdXFHCPPHPU8i/NunzCMLEo4pEZNbwEHzuCtZXcDpolxnZiRTFF1ZlrAxj8sHMGiYy1g8y
uA2BhiJEUCxBEGSxZQhDpKVmFiqhuokGD13CT55NsluCjgbC5j8y+y7VBv4wVhIYG+QzOZtgHmad
2GT5BSyJgTT4dHoZAh4QcHhJOAKjd/A5gVKPXlvmd0dcJlb1OrmRP79D3SOEULx4uc+so4YTeqSZ
1Z9L6GmJA5DlRxWXBSEA5bq3Pdyvun/9jkEJ4D17POSVgNPBy08ACO8ds1tjG5UBe+WBikLbq/I0
1uc5tCV5Av/+oXpmOwetIWXaaXysvhObVmJN3IBCALTkCs+qP8mlhryPeDD6FoojFuPjC4Sdnwuq
0NzLi3LlAcRwtungtuE60r9SKD9Mxnao3UnZxP+0xwDDYvQ+iXlzoI0/FhjKjfkna8D1VBCF05F8
JiVgVAfA2UWQioEGiSDb/ADaDRoIan3H1ZOkx6sYtF2z1R+j+Y+t7jwnMIxdvjs4ivwVI4Ru+1+H
x6l0x+IzV0u+V/Sr6ztZrEjMtZvA6LeRFmg69UGhryzT8NvPsLbbzrMYLJZPVLWGHgz1cHiHVMjE
Hata5XPUGYq1Sp/a/vWK10mbbN9pGDADuwOuZGL6h3eWeAOxgpePMerYad3g38L4NrDvVYEZBnLX
iXbKKV1H0F2Ri1acdVhGioNybN4hgOBoCTWWmcIIAy1IesjZvvE/82j5xr3weUBVt2aTs/F8JYAe
TvC6EoBMjUhH5W2h6QrIvt3hWnniIYhoUDHue/eckswXSnNqtnUQPgq/z5PJK6S51vpZ9JK8vIKp
/7bxLmbUljbH0E4PL53za3iiqf6E6lmv7aCaWOkr+EToM/UiMBLCYRq80ivvA5dfVTTfsKD1VVj/
Ow4UvWIm6X6skrQI9TNKue5txf1UCDYKMhKy56yIbW8AUqxSKPWOg7XSa6nEw9Q0MMcqSVUsMl+X
P65Uxn6qea2WTfq+cpWIgVgpL6Wk2ORVt8ye5Swy4+2g1Ji0wsXCsgwk4kpmcyclM06wKHN2UpLf
ZEeOv6xq/3jIyy59bjQbuc9gu3X+2chN4Rt69/M0t1lZrz+P0E9sCvsWzkM9dRqUTskLdl7lti1I
Wfw8YsCZhL6OILEEFc7MaWUU4zRhINJs5KhlYgNEEGMoMc/UddOxaZiWKdvQQuXXrXssTTKvge0E
KaDggrJg7LvYh6XZrLHZAuClybZgoli+NdcAFtBJBUndqgzYuwqXpERAcYRWcaOowmwCFZo5AnPq
7PlDDVJjXDI7jJpLU7rqe5dhq4B3MsqBx9uvQt9Bfz9wGDdrTfckY9PIqO2YNOnJtbDo+1Be/jOw
Ks4mNi+EZbt8mwYNAHz/1CLrB95Gu+4rJi0lHL8XNm7tLmGr2+W/CPSz7EDT1X/6Y51D8u1ulYOZ
uL3QX3u5mBfN0nLwpIVFTC5lSdG/Hh4UO/F5YL76Mk5vEYJYM0ruNjn9YPty5ZQMMyYcg4I+h878
oy1b5Bvm82BGd9Q0LUwTURfl1HPlC0f54DN8GQhKtNiLzWP7mpTlbqjxBQcM4tj6MG54cKBnbc+N
j9k059BzmaRbJ5tX9byOAsnyU9DilIlKeKkKdCG3Vro8kB4Ml0HkeOp305JHhrCv67JJnSXjcRqv
8HEJJ079nR41hzvWPpTD1FLvzjswm21FcfFywlFcbfTPNHszSMDCEVljmsySfGtCQEppwpkZx8qx
KpdPwpTM5ioY4BkpRMe++R50EK2TaX7X2eX5+Ke135aUEnO16ORNM8NB7G1dq3yXRFTHzSlyMLQY
Qjiz84Hp1bDKKGMt7va0WmpkMDMuLGtoDb9p+/MyXQ0wWGEO8AgxSKQobW49Yr/X3FQWJXbPsXFU
KuzcMF3qvt9IQEwcZxhidTFQSYJvb3Z6Kv1Me67iaP0S8o5o9cRDjmkiDUOenkzSvY3notVBVqs9
BUhFVjLd/Kz4EXR/zNIsISUvGZtZ9mLQhDOuGtSJTDlydpIGVHdldLuB5SxN5TyoUx6vAh9TWvDG
UBKK0lFFbIDJ81YtpinWJe+pkXDqEwl+yLCZhCNdJ8sYZtxj8ranlry0baRXuNJV9+w9K0voxJs8
3vekbmZBPNw7U/bwJX3MLNxB8ZhIo4XKpKDKdra6eKXLQveHlpOasghkdNxywrQJLYez0u2gL5Zd
eMtjnk85eVVT6eEXTZBXoKbUjVW+LAnPaPzYhMHQ7vPmqMNmtNfK87sJv20DQZxrUP6Hz7ldbrmL
9JQsR5zyblaz+3DoWP2xVrbWw/2U20Kem/K0Uzz+TOvlu16hubIwsStMSNQ296N9U8OdKiM4zDzm
2MpzZkGDg8lWrcz+kBCcRfZMHEj6b95PddxOtH7UN5s2Dgbb7zRXzbzCmbY01u3bexq+EK8RB9b4
FgOXtt13ODglv52Daop2BEvA/JRJq47RIWyIaYOfg6Zh/TfrFWD0ktqxvuYgeOoxk9fvat/o+LXR
fjTfOGzm1c2BqEkogcl2UJ0gk9B3uU23t+r+K3ktc30HkE4X0pwMFFq8AHJ7cQyfBRcO0wJO5nOp
youIVHeigPzPX3F96HBWiVD8FKMCthv5J3B1W9LKgqRcYcUfO6vq6cnNPCzXfARjxQz49FUA1q/E
oDM5OtaMdxdRmt1vCnuW6Yf0c36V196ahd00rA7vz+3VTXXp2ITzAnKps9TChWFBja6OsTMlkElj
wmqO8W+2DdcmG46TWQK3w1Cr2si8Bol2jNVfCUtZoyFY5bPtnABs7klzauZwyXcSb2pXTOrwQNlG
RNOA4QWZ7IbLxddkENU9BdfKwSUfqtbub5Y4B5muskE52UAmsT6Tq+Oz2RDXTZ649vWWUHP5VXQ3
DFwqN7LmRXCjW1drsDrGX29WqZ7Wzh7pFEQU3rthT+Nw9RJWZTLdXrXvq0X23Ju48lK2pFPKo8yZ
ZvbVtHcxD45wtXk5rD60UXRu5VpuDrE8Tr5JWseQc+A4IFDKNE+kupum68AqcwBWCWN5eU9r2xAq
BaMGfS5oRbT5RII76aMsjud8mVb7OcpYzrxUXhXmT8LwO4QRWftOM9OUeWgtkWw+jOUHc0hY2RkX
xcFodgpTqeytjAYy06K1+vxNUah2nPa9YdLA4gtcTJyBx1OMXxHNqzBOTFpGPluzZBbVgUtE3yHY
ZZxdXBlth7RQbJ+HXw14EHka1aSq+Lz4qeoZn0Af2PM23c74/Zq10qyvNwoOotpnVz4DDSFXHCA+
pBFM1FtydqTVkzkNbKrqteWsTqtAduYZk1BluBlSYMjbPJpWcB1Mo/Xe0mIYliWM7U5Y5D92OdZL
1NEJA953BA6Jv+9728EteR5rm6Xaiyguwi4ixLq6lzZB9bk50vaTD67T5u6rGDy5uyWwlQqJIafu
awzbux8w/oynD0Q9IEouhCZT+2XXSK9s0khgiM28knK3/hB9rP1y3jcFPBJTXMLbjj2lL8zM6x2I
a6VrcV9EXDOZvZWaTUaVWT0DzoGEH1CsBRofkRIuA/ryJLQYX5N48QHOSaUdtmpspIgTTUrnKpFX
LZJeYqkBzNutKiNnHz8rpoSvbWJ7lkobANXTRtCTzpglpAxKHchdeRGoemCop0+7jOhWWGSmjYjH
M95eHwef/Ngpl8Laysx6niX7kOKupVg126tmbAEoEOA4gE9VfzXkXZfw6FYRAts3j3zZpwfcTx39
J8fwjVecOUDl6FR/bZC+NJZffZWfH2oB+mpVlr/N6h28lWSjhhaZdgoOGRFp7LzQyTv/iTuWaP1k
pCe5hZn+1MVwGN7hKSsJW3ojJ4yj+UeBp9ykj2Wmy7d32O6chje4/Jbzbq4n7+/07fwzrBZH8/e4
/bSLOuG9/yTtVtOY8PTNnI5nbIRn49Hv9Mwc52REp/Tw8guTWjhusjRBnz38ydd6/gTa5L0TeAAe
syMGawK4/dOy8UFgu/+EWrwlINnwaWhZMdslyewvy7kzmLuMEYZTmlPEZi8S1jxhsvzBrQw3Zx6h
W5KHZ40wMqvJNKpggbDDOda2cTPFo3TA+wO9NfxAwrhU90GXlq1xMcln9C+kJmStr0C352gg2tZy
5Y+oLPCpAYHUnV1F3OXHJZyOVvilb14AW4AyKpOEScvDIcU2G+OW0mgzgvNKDkvT5cKr395g/Mgq
jaLnxJPGHhN4xzSR4HGso5l7iVx2hl79UsNgG++1cMSQ65ELGzfORMzPseLH1sckxK91Pxk65BFu
OIabHxMgFWYhS4sUZEyFbjjACWCV0/SL8jc/fjZMVPJfbacuPxvQ69oh8BczPALQVskciB39fvql
/PSEP9Cz/bnyREeG3I8junmeIcGF8I6o2QPjR2FXG6PoigvYDwo8sFrrJ72+GBEaI/zlMAUgE/hK
FjizQecr+/7AWuL6QZ/Hz9CY9wnR3+PIY9QX2rTyEfVBadqDaytTdWHsrR9zWzE5AdTHmyq85L/y
BiwWjjFLJv83YIq4lReYwu/DRf5rek+hLFgCd8IXqSH+t6thmpw/E2VsBeRjTnPiI/RZQZgXBfEe
F51ZsSbL3avXKU4R3bImHLqHuS64+dlPtyQM8l9yrrbd0fnGe4PvynniE0GNI2o2TVGOABDgIHQk
j+3fAj2jDqGCMOp0WSIOrX7L33gKKUtnFTHCuhm7FFYMcwYCicXfkBACvg24Chx5EcQneYvUBa87
X07FAg0MxwDmruqyZ7IANkgfD+sB3haQZvfLe41TL1QdEUjHHkIrg7E4hqmvUXVkl/AB0D7lBmLO
2Fbe8n6UkJROXTJqEia67Iq/+Cegdhz6GFARFsJEkC+B6EJs2J8FInVq14xSuCYIvfUv8jhLiodl
ea3R+MOpMkYGbL+zvpW3cOuvBTTCbRUwExSOcJzFzlkDGf6xGevhlAMJ3gIph7JHaNjhdcLzy+io
mb+yA2aHsWf9KNqXuhwbe2VaHCII0JC6cOv7gsj/5CHys2JcBw8DcAw0aR7JliTEfpTDCQcXhNhy
6a7ZvTw9rvx4af88OJ0wFssWz0V3JTKRFTuykxHPsLqC0lP1E51YYfl4N84dXBY8gg5/TnFx/6Ve
y11/0E/MSJ0/U7jiAKAP4Sd4HuRrdZLmgPAb2lPc/d7AWSAXqGF4eBQdZzQH0NOuxKYVBx6deiou
5arGQQHOMoSuhck/27wPb52rhuNWpJ06sCU7Mc1hH6CbpSP8cc7qVULdtlP4tpcnryCJO1DHdvIJ
TVi2SS78PD7AWKA+FOLnZgce7v84Oq/lRpluDV8RVeRwKpJycpRPKKcBhMiZq5+nXXv2/DOfx7IE
Tfda600wOLTM50Pilsmv4Q6A7nJBZtonpHA4NnFLkeRbmIy4o7gQvEb3OzBpHRh4cCEJjA+VX979
jOpsBWxxndf5iYDMj/bUXVtAp48JohJxDQjfLEydcWOih1jhyLfK8dN8mjBXKrw59dJ3c63v52fy
27ikb1hHcfePxs9yVo+Exl/jN/losVzyL2vv4QOy4yDAeZm5IQcH+wSOIqDH4mqAZMnEBJNVtuI+
sl6QYLZ0kJt6x0XD7AtKgLv8YDMKdAJ8ku+E4yj4CMnC5JahhtMw6SAAEmA6/eKFtDK4c5kUwlo8
leKGC8seyQCO9WaJi9VwO4BVGH6AaEBm3phf+al6sa9y5LIo8VJkrbBK4U4UJdI8n9Y9XbyeKAas
I8imAbEHUU3dSHJn1U/bsCWKJjuPi6cBmd9P0kY7t2vj2UTfop0XXCtFODmV3Xe/ncPlqfIo9vSP
OWRTwC3hvXmvvrubemG0wDT6TCgl//qdnYMLJaF1dQkl30w3dOC/RPhilseTmL4pG8xfr84PAJMC
ePX3+OdfEVSMG48wFx7AtCaOU2gV8Osj2n3wZWuVf+lX1opG4hwaFSbI9rrC7NvcZQTANB7Oogtg
LTZ3hCYgyMthC/iG7nfdtsKABhPyaNuSimVvGDUv9711B2RgeHJMs7W+rE2OZd6txOnmY6XNpk+q
e0Q2RhUQsMawpWj8+uHj3d6RFeD46XQotV1sekMUtiaGfr4eY4+Oa1IUE3bhihjnP1abhMvERCYL
DrMu3VGKjlMNNGuLLxkGHUVNYry7SCwnb1FdmTRhbFV0l7qBygRXlqHDJ3UrmpWOk3mXdwHTSb39
4r2bTaC8/9kAcEU3rMfsCz4F3GgMIzjuApgHbI93l7t4ZsWBOLcCetc/uHvQlibOYgv80oXGi3U/
FcAHeCaMsRQMjRPznbsj1O2Dl2CF8XC1jvxzkPru3UFk2G4pTKHoh6xofiDvwGM/9KxnmBZ/70In
X7Rwp1v6Vu6SA9DxedxZN4xdSUukghd7uHkEjmErxFrT10TEg+Xlb5GffpU7vip21J1gCPAHdlmN
HyJGPPwox0MwA63/Qz/c96Dod3d5yv5xS7GD2dsH+aKcEstng+GIEQsO9F1cHo5yGD5T42PyCqz0
PbwPgUjrQcINWcAFkz5jB8nyFK4KMhIjcuXel28ynikYNjgLgAH7GcSG6MBx2L1zPJqHZE+z46yn
83RitrHlaixPWu8bHo8p7C6KRsEfRw9KartD7KyH4WHKgFVi/Og7XSgge16XiyysJv3G8ufhdeJo
tIOBqngRYaUZrWN1MsR0S/G5NUydW5kFucaOv2ArR8SEujF3S9l/mKKchRSu7GcKA+cJQeI/IHDI
Ou1nfr2/o2/BFQLQhxk4bKj+ku0AaDA03zjv91C/wojbIQNjYIGD4lnBcHXkRv7UDy/61M6sLj4h
DMCvH+i2jc6EUGxPFcYrkYiEYCM30GVAyT3JH1yY5tuBMcMqxDnpebhhwnnj01JJyBexk5jefMH8
k5XJL/g3IPJcs+qbVIjie77ioEDhRz1gdS4JtvfezWf2xy2lp4XFvR7IHOy4gN7YWtg/eaNwgylX
FQ9rSFD6FDUhVeMTxTYCWP5IwLid7/hG3gSaPtjTcM2IJqNDMFy2GO7hN4tZfOKbFMRvAkF8B2vV
GfPAcfqwP+DGz9Ay3lkAzAdplIL+gNOitR5DwepNnrSd/AIIRq+G9uHCb83T/dvaOQSj1RcIf8/V
T/QP7ywCJ9raJREEJwsALSx1DAkuT4d1U9DKawY3PYst29b39Tz5GEDBvWwdjzo8WzbMcUhupQsQ
a+jvA1OiEwU8xX5HXEsinl8SWdViDXWOv2IurELBTf2GcDE4dw8fb9cSdowC4uwnw1p1INatHWlD
yDuep5zKUJrx08fR8nEbP6IthiBBJ7KIa9gR/3D8wX0a42+4S5MjVL4I5GYGkGPAH+h8kmhzj0BP
tqoWjEzEtSB/bKY/WE6an4hgWJxNJvuT9GI5G60nWuJAqiRTnoccTKm3QCqI9ifF2mZZqOmb8X5O
x40trQ3CW3viabye8Aw56Ez/LoVZHcTWUep36hKSNJOg8rNobUg4AJ09Ncu56sOCMXoEu3HNq9u4
aeSkaLILrNMuyCwxoKiG0JbXkRLimzGVJ3BsqAp5zMjAYzefZJqmwI6pAKC1reUqGHtPkb0xDsh8
g1tInAcfDyRL+KAxepufCoCmV6IXDQQIZpB0GyTQEZ1h52vAto4/maEme5YTOGmwGOE4bjLjKNv7
wQgjUCQKAW2XWCcjOylNqOEFaAIkA4a7QFKLGeL7pJihxaRi2RvKMRm3JhlZxNe3Id+YM1PpFyKn
IJ3Yw0135JNeYjCYZKfkQS53oSp4XVPu1zXmD3Ak5JJPODaMA7ET4cN0uF+sNGOAxp4DMydeW4OQ
N1icTsVJrZWXdujfZb05Zob1ZsDfdsiUKrFtBI263e1sL7fK2mCuLkfdT1Mbe8BzWdDLyy0OmW8o
CkpXI1atP8BM4BcdOdQN1EUWlQ7s/Veo45yZBRqyr1mA7HDFASQFLf0NWy75ZXyROECQyEEEF3Kf
ErvUNbIDHFKwiMouZBVc+JqIP6DPuhRP7QHVCDClLyjnLNWn6mc45x/8LZ+Q4LgGeYYoDudryqhs
HDo0ZpiHYpVhVXivPGTrpBnl+1JZX9ajf4r6dhO31euI065ZIOdios9kv0mnY1HZR8fqoe40Qfmh
FcywHqeMUYMukRsUfeo8DR38/px9ceqSwCGdXrPl11JS/uEyrPW/Sl91q6FO/2nlaXioBBIOF6lW
nu1st2jKJookSjl5X/fPnZQ8y4nznhrMzyn0S3Yva+E8l+HIUhZb90+lf0qgyBcG9t70b8wSTOsc
FTLmfBQv2cOv8eNYxLwwqjbGo/IrnZC7wgjittxxF3c2/O0huuiT5SsZh083Bu1d8mVmJtPDBm1l
zLwwfdZ7twKpkMjnxEoKBjcEWhOXUcY3GnAFqAmjxSKGjSEeLlKEMsCBup2CERlUy56kshHVMGCK
UQ+VlDMLRkQB8W7QNyUZtjZOdXPb+/1d23QKUTCzFjjqncmKc45S4HjUNxLnkbRIoIq02pNB5Qgh
m7bhrpJApmEtrsB6FUwLBgeKUQRxhOH/nTgFqXIXYtmzCX51DlHZ3Gg4bt3zCIPilh2gDdJkoX6M
gkpu/EIdkOh2bje3oWM2foUv3J0HOx+CBva7glJt6ZW3OifRoE7CblI8LpE3dtcoZThpW+QelyQV
AffBhy7xfEsde3M3xtC+9aiBF+Vzlppj+tA2dw5EjRpnKT6qZVqnEGPuU7xe+mXdxZCG0n+djvib
iWZa4sE+p1JYKQ7maeQ2qxHaJ8gI5EhXCzHSBAQ9sGiKY+DB6rtq9+XwtJgYv0Ftlb904v+aLQyW
BrsGPcKwvw6m6WzFPGfLoeBQ7yoyZO324z6OeZBKC+7RaAW0+jTaYsIMd4XHiB86NAudjLFKGN0t
crbtyYES2RwcdhluIsl8nnsJ6k7uFWOoxojf0phT3qmXc5YRtuYACZc4DoiBd0d3pEoF7tgaDVvL
Y/lI1pFokvQ5qHH26mIhiZDJGK+sbG8ViCp62MeptS/QTel4893bZPOoOUhs9n6Etf14TWkwn6Xe
BqNSCOkdcHdtyffCvkqpwzYLK10BnK/CRvjg4ZtmJlQ7ju1FHQbk1OY9VsrsLsnyWo5YQ6qGr+j9
euBQzvh7Tl8yU9uZnBNNTZGJ6/702KczdN6u82picjMFLTePiKm3vnR/aVXwbqK8JQU6Wjpt7rVf
0wjNEHlbKHxQGY043Ug1ziPg75mwk9SftVha9fBz5aQGdUIV1j7liD+Gh+HFwFczTpHmUG3iEVpi
x+y+jD2bM5TQwRozumZipFeilYU93SeEa0o1Waco8iT6EStxTWExNR5nFOoa+EQfHRX28LL8pyID
qrvUhaXmTKU3kfb1KC69tk2qk2ad9Pi5orXIizdJesmJgWN2PIxHayC3FhKdRR87Jbjv7FUcC7i5
o5DbsDE5HT7wl2ISccvH2C7Dx3hMp1s0HYo7GraOIplkCxML/1hSg7paAEhdqXnLZORd6sdMZ2H0
1OQei8Jh1qBKCEUXegoDeinJtTnq50JjCgHkiUhgA0zVJKE43pPQfqypPTpWbR48mguAwwzaqNwA
p2NJ9FkZM+2cbGUlNJiPt8D1qAGYmTmie1SkYNQDWw4N+3RHBdpSFoWJvYk+mH7B52S23iqHCLeE
6CjZm/jKSTri2PInTiS+ynA2eGzKhCRFYU+4DfNapmgZ8qweAsN1oi6cokONCeIcRPctUoXc3EGW
jbKtzeSwvDX2hnKMNyvPJ7zxaYbl4kzxC8Fp0L/FRI9+GBVH8wWNVC52IBXIO5iiAmpNcEGRtsY+
6Z5zE5iRKJ8J/0NgRKQ5hIyGnEVi2ArKLJcqNfnzi4fFCgGbViZb19vhVN0SrEOeObPxcsdXnuIW
4zJwJtCmxvATmmMWVkSWD4RJQXJYoCCar+MHC7u/AtdBfHsICi8QPc7TFSGKCPx2PJfDD+20/snN
UtiGmWK8G7bw6+WbYE0pxBKfkBC1V7QdEH24KR/WjndGV89QhbEr7M09Sj3i4CBNs1AWJNIrGHiI
24A6IRY1YKEuvMiY1L9UWLj+eTFPgPYi1JqaFuKf/KIL8qPBrfzpUJVQs9HqTMIrD8YYunzpDTGl
xhDvktL1bQyhdes/anJ4WvF6ZUlqSkCPhvRh/mTfoEjuntGhNud0x5tBfXpXEJsSAgobDThWfHDs
9NmZSfhWcWcGMOFq1ujgEbDowom17AL9szoR5PlDnNk4eYgbq9Qn01tIXFuP/DKaD7nm+srgTGwY
1LszbmwuYjocQ/EJs5Iwe2x6mH7almhZfDrnHdUvjFjYc1kZUhWXGd6GHHcAli6LBUyTQDLghuod
w9rMhp7p0cAq37jWks8G4bmwQ1ABBG8qSOUDYs2OyQvPCN3e1G5zYxfNG/oWMJFiYI4D+y4A8rqr
bD/bMlvH8trMNlH+lVb7hBRvFbchKgo0Yuz3FGGeBcWO0vi3zb/yBKdG9mrTOOrmGbeFaFiX8xar
r0e5Ifm7qTb26C/O+j5yHLxDnITrsFSbZQwwhO+Z/mV+o/pstQuTZs0DKlmQUBFnwraQrZ3o0LUb
McJGqioIroKD2HQ+76/p1jFNzWO9qIQ/0siTeLgisO7REm4cAJ1plEYJZBkvRleVhHiudgl3T4TA
LoxxFh9cv8XffVmxSc1/1g4n1gTeOfYnVSj/kcpWemv4IuoX8iFIIaakgLBzJ3Q3aCpaRiRYK7Y1
oZiXcKU65KSFl24luS1qmcqjCoNBCnGKAHRC0jtry8MCB5XzEIn5aHi2usPnnuJdhezMcyh60jOT
CREAhXnzT/sJusCZj+EKmP1DaMaozdCp0PzREuPJD+TLU0UGkUhsjHzgROCiEQQD0nsED47nHjoO
tgUELIoZqgJ7lefLEsKHbPZRKAEysbEMPRXSjj2HjXYksUVh29kSQQoxWCayjvkdri6r9m9IQLeJ
rJH1BZAKa91hKAej84WOnZnrowwEmb331NJDCtyghP1B5MPDA0LHfshAwkIl1t3kAuU7vtGryQoJ
oRxgGkAnJoTqIZafpYqjgKYOIxr9d4Zd0HuQXbMLJFyMZ22SojgTMa7FkpeVw3EJYEv5wC7BpaXu
0T/Z1dmOulNxax3XxqgSG4vGZeui94sfIZ1jlAn5q+AiPSilhbIfsiwOD328mUGmB+9BPcHYY1hB
Q4OlS3bbCyrc9LJw6uHjd7C+FtABWMhfynNxU6FKCSNZMpKPxp5+yfmiq4I72VUe56RgEkeeqns4
1tXQ9nGdYYgNZKL4+OaCkLKbEY7AGyREju0oJ0ucJtT2CbtX3liXM2kS6AmqoKv9kj+Pm3tAKVUb
npS/T0MQjZdVQoDh/SRqlmFt9Mxnn7FdoJMphJGc6N7Sye3VAE1nkT3XmX/HHQUpMKHCxH4hT1R2
fK9+S2SsREYRNyWcU9Dvyirkt25aZuKinpX6WXt8ZMoha4MlOiCdc/LbMp+T6rkqbjp7djp/1Nlb
xsQTwnDzLLgCPSrJ6L4ZzO+ENBFzVzEpy7hllUEItvNix+9kQw7xGdPIhIawJsHJeanMn1i/8D6k
Uy8kKO2PQ60J5Cxop4Pz3UZkbg8uxsyCjnQPag2ayo7xLUM+DLMtIl+NgC0Bcg97NzUfwGrXHsDR
MQ8nNsFxQvWTXtfiaZd86g9y85IavjlkwwoVN0+/0fmWA8i25Ie+kpGrpRyQXY2Rhmk83eWI+GG4
UiVNkSVZe10IFoUhiAGXeN7W4yOsH0DNSDUmiyAGai0gAjV+6+ol0KV/ZvmVPSigcY00oBIx3Gqw
SeXVp0yoeBzK+csAgYBhoSrkJyUEwrWp4baobB8x+yfitdZ5rQAE7ncvx1JIXtDM/4sYiUgOJl0D
NJwOhBJDWJt4Zg7PmFrPUzm5Z6wiekQM8UYjScd2wG4+8m702xjsmP9PLWzk5RfHTtFezcR1mvg+
5hiOAurXWNFSE8kZXHVMZTqmHopNWMNE5Bkw7qQ+R5HjOf3ZuL/POqaric4kx6Sh+XSYBWDE9fgy
mEuaGnKIYpOnrzP8Tz2MNGJoy2edkzJuYT3DAdXTo638iFfXZQKomKfP6Uf/+HJ0eNMlmVnQsZWX
iiMpnUKdcS/OkIVXOV4ams8WafaLd8dpoaA7RJvvTxYRM0EaJiw9LJ0N1/7BhHqeQhpG+Vbi+qAE
ZE602qr8xinaqAP+WEthzcCcxLjBh5HFQ4uLNtAKGqFJ0OT53mXNo43Qv6LPxgcGTNsSXuZo4mlr
MEzpqHZQZ4HjkcVXxpe+Xu6npYEKhI6ayiP2h8Q1YBGg5aBCdJj8rDLgWuiZFva6rupgDOOr6H/N
rTb4LfsdnS388GSrzvsu3kzTpTrou/YP9BwyX1X9hb3iZfk1ao41L5nWCjso3r5k0oGmYUGc7WYn
yOk/MAY/pXTDKmbpGHi59heksQd2BnRrWJNTb1KKDO78TBsbp8wbVimqm896cKGAvSicdltJTGPx
YloNvoKZZYmUgFfywQCzH5sjCgeB0leYOkAz+iyxZcR65XrneEmwYAmNLIy+ZPNkVW41+ymFIkYw
46qYGWDgSF2hjGXCSLbUvCZ+PGmCwfQMwlizbYpOD8kkxvmMbhH8i8pXvOhykKgGBGeYA2Mz5FiR
n+7yJiL3xSClILDQU1NQtagJXK7zHeiKuitbm5TqVF9AMs26ddCAr8poW+tXLEtrKRgoigdkvYmo
hA45SUyCPBbGsKXboIUxpIlPH9FBBlqFkAZ1M5UcjcnxgZFZ86rQasxU2fxsmghXVb1Y35ek47bB
TOHDeK8IO9tlE+hvxRfMR5PVyALGZZf6uPewcf2zBKcXjgFlASZz4CVP/5G1lbKsNMZ2qYftOA5N
psFj6dpwHDK/e9WJuUczIOpShMSrUgPzOk6L7xAAqz2b2Qt3+DF5VeFjT5VIvqaEZX1pmHPzNDN6
95mGOec2WqtM/XFMQE0GC6rZmNYmjkMunc3EasZ0YKughSP+Ig7jcyamRRuTvQImEgQGJDKGPxCA
XIS9tOXy54kfQfgBKvnnwDADZzo76P5owi2kJF4GhYF4bex17A30sQjdHTBiei0yBrW+gu6xDZrk
oMHe2ueoaJgjw7LkO486hsqQjDR/MSgPWRiBwpStc4GnLcOD4igaOvTJkh85IfRv3tSMjgrFBLnI
j8AC1qNBfMB79Llf+ntF1G/CQAEvfK+Yof4HFeuHOU5K1FKQ6cC8bkfMIkrdWwYek4tbYX3wDNcO
UyG6eAowL6XjY92yO2Glyz+dAw0l5qf5cJXcV9BEs3g/pdznVTEVUW+dtdrzn1O2gW4/1s/2qdb2
c3ljBWsEdKker/Awdxa6IlA8InLL3eNYtXDfqCq2WeLL9ktylWA4EmiBFmXVMgTL9/0UqswUAfPY
C9MTA4SHEZobXo9v1NPr3Qx6TCwRB4DIOZAl/JLIEFJGuU/QjZic5Oz+W2bb3LwpWxvdNeZnoaeD
6vVgSk8QMmXdynzGvqISdl6oqu5PuILIB8bEir6Gqo5HP4xDY41pFh7AFFGMhi20TZMrmiblK/6g
nzMil8p6+cJRSsbZB3jeI2CAoqmptpLit3j/SOue/aoLkAX2rMLPDn3lCQw3YXC1JeIeP49sfuE8
kZy1hiYVUQHipq1+Z32LuAP6Tvtz2CPCIW5+xf/xk6nR68v4i2kUtMbneNtf7t9M4BE/6AnyLaxR
/qmvVDoQLVhDsG1gbsPk+jV/UUpRT0Lr6q80uRH6MRHmi4KnB5sd/QZEmj8jpeARnERVhi8ZGOsh
OpPIoZRwSnn+ttq8IzUCmAIFhw33XDkI7PC4ODw2Alssj7QH5XXqBW9UarxUpmmZkF82brwrIOdR
wTwC2p+7s47wQRFp66LXhneGbFtY/GB1bGMXmR+nPV0q16W2AoXcbOu9BFciE2kQPw8NBRYBP/OR
QvpO6YOPTnXuhdMTQ52Iuiv1S9heoawh2F+hBLMFiLC8LV+4MmnSrkkDbpGyg9SPfWjm0p4TbrwV
zjOwdYj85bjkUI7hTeKjnB8mtK47Vn7aeeq5jNYF5zBfvNOMrLrI7bQ1aQA7dZPpq/vJwZNhM+GL
wwl80HZUsrruaeU6v5O7sIrOavHJM8hZjRrswHlcH5rob6Fjas+BCNJxEBXE7EkAGjyV0MEennJp
QdlNnvGV+dTDR8M++s8HT7+VhzsY5dG6NiU20CZzPwg4FQJCVvZFghHzWW4bCQMnlQxRdPpNyJo1
x9WsMwbEu5jqzOcm64Dd+w4ncHHPyzUfwDkOZF4ccJrjf+9PhrZOnrg+XBlSMBRQwdntKQYbV0MF
TPNGsMaN/T9CRaNDBxB+lHQMePniIfXT/UwyLGGE2zTGsS265QoMgtaGfZ/dvzkxHlHoaPAlKkMj
pmmDOHfEn4NFvGDFlHrFWa93vASurSm8QVwPWDMXmQwF2doZ7yWMRoBThhww45Z99NhSRTPDw92X
t9Gc7E8m8Zh6YFGsT4wl8YMnk2MzEX2yc1Q+lg9HJLpYp5mk71c6dZ1govgTrx1qVtJReH/EMGjh
/TxAvgOnQDPKEI+RhnmB4nsXBiPZaw3DzoDpgroQ4S0mo0WI/gOaCFFyI48vvhRcYPoxYw1gpf/m
GPESK7HVeAz4/Q07HXtc1wf0oGn7L2F0D24or/HOxhAjqn7KV/NCWz2RAIUZP3xZLgcTHsBGQtdK
X+TFyFeea7aP7NKGqAJZ2HgyARgim6PDZ2bF2Czb3lUCq7V1cUJePu2do7qh7MQhlGWRvQx46Rwn
DHIO5bgidXHT7B7R7t5zKfiRcF9IRztKDKN26cESc17u5y4CXznGF7UM7OgK+X6BXclT77K8+RJ1
ZnpIX2T9jPaq2lEQ2/to2U0z9Bb3QW5x0GGg9K48gEIQTCL+RD9GL32dijUJ3Tpu6JS65sa4Kukz
P1qavfTAi1pHnu77PWCWwcbcIRLPiZpznYPMibhGRkHFZsJWIVYBCZrFFCF0Hn43eyaQ91/qCQqv
BqaA7NYAY2sePBkLlx3j6vpCmgLTfOW5vbZYdk8rdMbVmm1Cwxkwyo7aun7RdjxZIClsoRPGINEG
6Xnr3p/IkZlQwH8AqmHfWZch0pBreSEkHPz9rSg3zrFD2Dlz6uNZgnchiCaSLolHIaTvRZQkbB1j
4QEq68JZlCcyY0ADmC5OBrY9FR/RQ3qxz0y7mETwHXzFWGsgHJM4TGYTjnIwvUmYUVYB2klUJwIl
xVQLg8oSqcIqH33htUXp+ycuptnX3hjswG1APgD1oAadJpP8k0QFAboyzmhdB5wdn60vjnPYF18T
ZrzVM3MRDbrnftG8aKuC+eM7qNIXcyCukDxxukEIJZ3NEW4lLSPnC93q+JpfWwBJMe1izurilgPx
BrMqWKJMo03bZZjE7AlFNqiG/KkTiUTwzbhCT8pKlg2vkYUMmKvE5zfxtn8cOdrQE3OCo9Mhn5EW
avrqJ1d660DHmU/w5AMIJ2uGs+I+kgdkeFC20N0x5Z0/WqR/BB7huMEWLfsiX4NNhp7jm5vI8IWD
mWs2vXV49+GOyb/DiRHGACYU3XNz6//YHeuRN9GEnewhmmB2DqsWYyDVwC2a6RRjKqakgtSCYAri
CAQSQtHgjjNKzdsAljnDRFiz+j8mxPDF2aY48CBfMx/nTCVADEcBtk/+C79z6s6YjUF5Q/OHXLB5
ZtirOaC2RLY3P2Jkk7CFurwlTBGbEOE0G3ppeAypNBx08OHibCBpUvXFRYNOC6VZhAV53Y4Sh2qI
FVceFIzCucSDr+E2bqxn66i8JSceOOuYHZqdfa4PibVlADQgW6+3d9lj3QpiOr+1h6HBTcxV3iBn
PPqV/RtNbr3Ntwn69zNdtkjOoQgbx3UxBoy6GmSkSyhuY7F6Zumy3CheqrPJcBSjdIbgjPSVzoc6
9cD1QJDquTDiLpA7OHojkUWsN5u6318wAmAmyPX9y3QBrAJSgpzPrBKKFogY6W2J5o5b0mimFrDW
I8gtpwY/LT/8g3YLVQjARRi/IB34oz3jlV2QsNb6xNfVpNXigIAhCfOcFGEbYmoxge9Sv75CCdF/
Gc8iDeuv6idfRN0BFYIRD4DW+CK/gH/boTCsoZ5d3Ei4NvD2ytfoAxKafRB86U+cCPnFowPyQe3I
o8mho333/xBcpKv+tcc76ZOnrMQLFhYrBGrE9uhn1so35Rby0IEExvEV1wLmiKOwzudgpey0fzkl
yo/yo7lFr0KxjVCfWwbt9+REMF99Fkh6iX1lCHDO49B3rs2u2iEsYpSx0MuxuXdv0hU3DY1iBBrm
nYNDTBaAbEthLV1WAaVl/SuJZLd1IuJa0LhPiycd6wN1ysO5QeqIM59TA8kxJ5V0fRjYHVp3sRCl
aMd+VMG+3oljBpk9KwV7kZgy1MsVxoromtw7tQxOlUMwS2uKVBKjqMsZEEycs5Q3GF8zXtGKtQ3T
l5ILW0I8cH9pVpmKjAwq8J/dXTlGDFjfJz5UnQUzFrebnmKJIfolOmsI7jETZzoy+hRC+YE9BZoA
7pc8/jxLPB8qE3nsa0ExOWVgHbD3/vYflOHCw/kX/AYQi/IBWSnlKYs1F2O+5Vl+5bhmaxT7Ik2r
LTJX7wM0fQsu1b9xax+QZKpCBX9VXxnDo5qHbwY/GI+t7/vZBHRDa4JCICVBgiLDby/sQyIr4lUk
Kyw4tLev6jY9AnW1R5l8BEwnjXd8EM4CUuOcvNm/vBNxIFz0T8QkPzhaooJlzma7ccE4AhgBZREb
Njby+LuxxT9c45vdyfnmjeB0xbaOssT4ttnKZl97x4nGhEDHpidcStzhm0k9rFtokjQ8MyoQIgo/
yKYjGO3CAmSQ+eie4sdxMD/Q4Q3oSms/q/ecg+UlMbBL44549F8c7z2OoWg3hX8o4Bp+AdTyUFO4
JThV/TLQap7mj+5s/mONG3jQsTicEGiCDWB4Hq+MwemfEK7z2asb9rtopUUOBVa5WIg8iMkE/QYP
4BM/KFFJscyF5SjPJs0GkkkowkdkMtkuA0VcpZBMYBhxhLRuScwbWx/bFMN1nE85JqDOP9mDz/wN
4IXtF67Rx3i1XzlKFMJ5ZQZezIspxW781pYu30uh0Dzx4XKkRTiHgk7+IX00gPYnN8mmmzRd8HWm
9mymEmRZ2GpsS1jH0UWTPPcEaMAhxpbftaHYfitXFATs8+vHNyuR8w6chwSzw5yQGqFmZ+pCUSrC
cWJOiHaUHVFZtZfxg6Jn/qhu6Y6EViZLM86EKBcj1jUen19SteUjkWpH70kXOf7idG58UaJwuuYf
erUHOkuqTZ/5ApPiBOZUgUwLm+LuikRH+JYoKTox5MRzlEVARhx9Qxkw088/aMbwOWE/YMfg5oJs
gVQR4sFDrXvmjd+YV07aRukxDvB5/gED8l+KwInncoCmFzDYHKhnyiAdQVe8iUUiBk6+OqzZTuyK
CbvLfgAniDaId0bVy6yBStUByKUforpBUNLuaOfYKNJD9SZG7l+YQ1PUxWoQxWuaY2YAPPlkV1pU
3QHNIEufUxyHJn7xCFG7sPLoE3C0+8AXgy6ChqQQURIAgxQ0qrWjpqd4B/3lrzDLAeUxwgRkB3bn
4BEreA5IOofjqs7rSQqoGgC3mCeAi+mIspIQlw3J8MEsaHzmLAS8kx7PmM9D13GKQxeFOmBw6po2
rnkbOOMyFpdFCOu9XTY5nR6wnRLCWACtow4D6uwXENG1TYdGRxnv0IkpBhRZ/FV8WOoTszrbs3QE
rSF201DbKfMIqmVW+Uq2I66EHUxzTDhXUKwfCGCZklLYsruNXrIfVehgUIRJ+/RyIwAM5Iz9UxhZ
yipFXodEHpoqTA7BsK/mIM+2HU3Z7EJUIBHKj19npm7dAxu0iQgJ+6X+B7zMt0kLinkqKr8EAmO0
4yF8YFYZwbfh/buF5UPgZ+P4S1DHekqhxJD98g08WoiWYN4gvVHOCwWNuV/OUMk5gXP89Bj2vcJ4
Lr4RZTymEPJI5FrQYf+csyQhN2U+62N9DdZILBd67+ggJIIwnHAwYnhDSCp+zAhC0HqxlC3B5+6b
QOtXjY4KmM3OlU7DExnI7h1tARFoIqzJVT/ZZOjKUXkeCSunuKYqVNkymC36ZM9hBV65B/uj8joP
65IDzpwlogQtkJwfsEy4wJh2PKwNE5JF2OswhmLXvv8I290r0czjrvmO9UCoQVFRVPKuNpiaBcMN
rLSmfS9WUN/xU2DpGWjH2d19tMny0cGajzMeYf2LfsyEQItvkD+0E26sjcgQh4mO8IO6/VnmAEL1
gdyQ52HvnMp/zonz5cxNes2XNVUYQTgcFCEqQA6U0/TOtQDPpZrCAEa9KB6bIInRP8YjuJ+Xdp0/
1nQNEu5yC8xEd5l2MP64TbzLt/5CIz+XmGTvINOa/2I+aIGyrBVk0m5tJ3kIBRWvSCQIfb1uMpwQ
JcjtDBiKCr/ONN93mAzFCpoOE3ksas0eBggEt+yeYOb7USz0LfsivXUDDlfC3KaEoIJqo6xTvJ3e
WmaqffW54CKob2RQOwda0mSaK6eiiWMqSqveoMwxDRjddEhWDO0hOknlTecMleobhKasjfBzXd/x
55jj06Jx9nLjpR7vFscdIWVXHdoDBsjlTFdWYnDrIFxkZjeVh2IK+uVL7z5HZkRJSsegQSulhzJ5
EGaOZwPBaomAEeLDozw4BMDg3qRK6zljCIr3yDwcoIgFgwViXx2NnNlYj5n3nfMLk81ZGXZKJvkq
kY+z4ByU/xTAhoj+Dc1z1ARTz16jzGyE/HjsEOsWhF+oVRidODN8fJ5aW0a7tSxrbVFIN9HPzLGT
mMku9nnDPzkl5FGhuLSrjUoZBobp5wkNOUIfyd7W2bQtwQAeZr5RHDx/iTnuO9LAM+cgYQQoxdBc
aJSryGtVGMwM6KMWs/BMR7DNic/BidWeDD4V6yhJAesVKaZUk6koU+xdQL6Nsw3u+JAYAwL/1clv
S8pAaVbrCOoNtG1hA3fV0MgSDAAliJa02rXTJ9whYnNzGNMmoEVzy9kI20eYkY4EHZRqYGreqUeY
BMEYGaWnKt7X9IZqfc0M0nFQrtjzCVdiVjtnt5NdmNLJFOkJKcpph83uQqc53BKl3Sz89GnAgTNj
vDNyOA6UKOcxhrwgElBR/Dn1V+bwp0s7bYlqKuC5gOozbnYsWAAvFqP1Qf8osyBR/FGuVk1DQBs/
LCV7IBmPjCBqdlgKC/pqqhlqHCB9zRjXJaq9+cfRXvrHhqKhEMz0U52f84WOh8ZEqnyrpe1C/myM
r1G515znSt+k2asFnkqdzamt4moLX2auLo16mk3UAf1Gim8S9a5UwPIeVU9X9kz6+5KxLerAiU9l
V7AC24PTb9V658S8GWpWvryEdixcG1SGbsVWaQ+y9sTc05hJXt60w3Ug/qsDFaPI0VTHNc3Wg3+b
lhX9PqUWFzeqOm8u3sYcI8JB2d5r7O4YR1b5iLf3tWIoY5twIs079i8IEuQmnABbdCCKefRjLdoq
ecRBqxHxeY4b8KgE0BuCToHKcgJZV6nnKxqLCEh2ZPIhs1MVRMMX72S95m+09435Wxmf5bIdFtyu
mMNkLYRPektZzCfst2pE9VI/tYj95P8s3ddyItsSBNAvIgJvXqEb70FipBdCjBi8F/br79o6N86Z
GVno3r1NVVZWZnaQ0sL3AP5nFMru9reVRu8ET6D0NCWV1TEx26LoH1F/96taQrqSXjUvS8RIB2hK
3WjHd+B4yVR+MKUKgL3F9vv6GpwhG48dJbWDxSkUKiXbKM6LUNHD/NRAsRbG5CkaPZSDb9efyiuz
jqdLgslIeTfFqjNrcGrWugXl9v8QgBUzNviA451s5Hn82lLNLMh7CzbEQvJaXYF5E6XPFOWynYTq
MH2/H9M6nSQiNNeO9pHC81/6/rG+de8rrbbXSVFoR/wqKuXundJx1UgW/yx+3m+hgvxR0q+9F3cV
CEktFRnTSnRZk/kgVSCl9nO7YANkaidiFoFVcEjSVTvajkUehzUOyuVVTb++MocDfgT771W6+Vxg
zGVAbSfVIHWhhNn/yiAuXb5x4cvL88cFgWSb7pYQxc4ik4c8KJe46ysldHvKvXNtv1+biWUOI1o+
nr/EN7XTy0ux9JGhRidE0QR9ICB9wvkh7cEpIqG0jsv2nHAcLe/UiVjerjz9xUF8ciHutOKifmAI
gkedKV/rhajF8y5HEg3yQiduP3p2Fq1UtGo9wZKFVvC6gAzXMowWjlXfqYIPKtdaKnrGYsdKtnlu
PKKZrucKRpdOt3SN60HjVSW+dinvybZNG7f6qlYzzcrQljKn81j0G1MTicmCtbbVbfRZqBaqoVX9
WgOERNIDPuBkaAUqS+nJIkboiIOZopPHmQ6bjZQqmM4Fb0a4Ti043WnMbQoFfhUXma51cwo+R83r
Wi/fwys/6mpKtWJD/0hMjaSKq0XwLeO+7x1u9uws99UiLHhXmTYIGTWvNcy3iksD2bvihCjdFKB7
/KOOpNxSWcRjaVE1jIZTtKLwXi/OZ2Ox52jPUfDU1NnVQhWorsq9F73EYEDJWjV6tVaD6UeKweCp
OQ4/pX+vhgVoaFYx6KX7SRjDz7Od5ENJj1S5m9assfallDE49lOEemnguZwFo7NgWYlyzHxk3/9p
KG79ycZ6D8rbqgMm3g3Ctd1rog+OgFr7/aS2r2H4rZ9R2RerSDKDqztL/9tRaC7WUoY+KPVuSTvj
/ZQX3Vf1Gid6Z+LQVHDa2Wbhz09Dfb5BFJHmL6UXGqq5vwcqybmeMJQXpeGImQm8qR045TtjdYom
9BjSjUJTf7SmDfJD1eGjnugue6DGljHauOzwuLFt3/a9qzmjp8bOWBvjoe17D9DOavAoA+k7m+Z2
9KizSR29JsatuY6UIyPNeJUZY+FKMvaPNupo2l8N9CP7Opgn1qrbN571VZNcZV2ZsrWq8yIZJ+P0
13k8/ZepPtr3L32NcaYaBuAGLmsYF/ttCCZJfZbQa+P1Nytu1iHtVOMQryaXpjJkp8QsbjrI/Vn2
t+Nto9RbjwFs4sxgCBikWFNtFaj8PLmoIB3E2JyXd2iN4YZ/BITE4SmluwwBPH7lW4EK0Lb/ADO1
JMylyVFHhRWWaW2ApyG/7qQJsL4aPyOtf9VCS+5ezUxOb+vo8mnOxdRsSGfe3+xRdTEFU5QqRCVT
PXFEWbGk82e4/LgMH2NiEK1j9fS5Gdw7jgNk4zCXT10Byaol6h/D1I+uGdxZfjVeCNnXLyuxm4xd
KwF+lUkSySx5esNilBluasM5ijnvKuRFJpObwXjzOYdPLCsz/qf5ymWQmqyo+5U9yoh+qIdHrbRM
6TNC8ahf1SBGJg00LcA2lUNNeUdJG3mguq6ueZng2njUPo6QjH1MSLj64OtIBapOJK2FaNQKW4Is
puztbCL0Oy0Hi91SHYZf2lZnr7K5GY/NnvJqMJZmsl+/tRbxzlaBI1JVZKytq/NHOcwsbHtvJzTz
cpdKpq6Iaaruq6lyY9UM33If5u2jpTmgE65ES0pH295gX915F1qrHWgBbZgaKLv2mi17FjyDh6jU
DRVWGHgj/MxP/dWiStqwl1aVu6JfK87yOPzDoxO44iXjGfStOg7ru3fq+JaHkiLKnrIp6mGuPuNp
LczaZ6wJnejlfcgWzhr/ofNxblD9qB1740yki+Aj7OiKLf7LtQ/NZOfGYXVaO2Cfh6l27O/76BGV
+5B7HYr7vn/uz3TAhR2sPNyOLjUNEvVpvzrkLdorDXGojJVhxSGNWYfW0PejV0PVeRK+fBzlZkCu
Ss83y0RL6zteYfM5MmE4HD49xF6qzmzYbhieicUfaRw2NWwM2LzNMTJUTB2pN180l/ZjMAz8qlvo
Co2IDdwaxE4ppdoFWtO+ARxtPqlAtEJD7PMLyBDUzYVfUfr91qfRXPyn5AFfklOiJlQ1UUz/3YeJ
CcJTezHMB+seRvf9oIkcNo9Dk0JthYlNq5gxOhSXm9l5eOwqjPxzKmEIfmZ67nAeouKHydnbfR46
icqmA12kxBpvPve9g0Jb2OGuNSa3JH438a/JaKh3BpXeIHGryhV5y+7xFF279+H64xWQfrST8rXj
lBb8l7Xv/e6VaP4/QIqJWqxVT5i5NMHzDeK6l84i3vYy/OSW1WVVU4ISTCxiMcVgWKDmYJXsbO4f
W+cWHB2+qGdLTqxa/99Mxnvv2L/dsYVagLm1MrNwD4LYzuFTibl+mYOQbK5gaXLARjrMmdzElVTE
BjGesSPlHj9j9G/q1i/iM7Sfzw289tPZQa3PWie7Rcr3c3johvPN+RWMj8OvJv/tusdEB10j94fC
+uhuTz7Xt+NF1278TPSlwss+J52g8Qr7RhhZ/BYcd49oMXzGiyHfUvABRODeVAcUS31fB5B2LaC4
6peKeqXatuaw6T/D67NNnGuhx4r4mgDME6ayMFpNfTMQKgeebnnRKcX7+qKzDQv5CYk0WAVRcHU/
WwodUiFKDcSmn9YShSI6thaYOA5gbcWUZKx02OFrllTqNUdVnOs2+AwHUhxwT9DmAW/Rww1cXcQm
0moAmFexj08SiLlacAS9BDVWZLKJCtfuzmruiXSUwH9a58AfYmCjkLbq8NH1qBUor/P80o7iDReV
y2eIUoC5bnv3uWKddR3uS/SA1Iv23yUSX4EEbix+GOA+vkuTfa5xqbzGWa0J5oFJ3UB0mCptb9ql
UIxXNjfvg2jxlgqllR3cpTbzw/zY27h0zBhjZovbB2w9L6yzca6eUWkC7j3dVRxtqxco8kZCZv76
ucXg7trIDdH5XveXfTtZKAI/2hgQ/0ST3DZJbyLN8R0PZNvv1NgSUJIMjcEKgZc5rHcxAPvuGd38
B+sLhhMtdZ1CSjNoxZmi9mOYNGf3DeG8KOMsEH6IOTApKNmjjSTRNW10t/iIPcKow7P5k/5bGiQG
WQCkMzqaam2N2CahDc22M8U+Df39ZG8LiKzYwj3PY4zORTWyusZBi0se1zRK9k9ZrE4dQ7ILtISN
a8gtqyhABE77KYLGuFNzT/tifecQEs8qs5X1H7ryneSbJAEVyK31rnNLNQ05/BbdzNfVRPd2YOts
VcO8nYYDaYvbXeW0W3fum5o0+zVT3CBEu8dFrrCKS34UdOwUKulG/hth91Rw/0uls3DUFaP0B0Ld
Icr28fgR/xadYnsdsPew0M9sK9OPGgKm+VfJKbk9z3YWopMEGrKRO71Wl5GBFeXhMkE2fwxS6gy5
reQJyBD/v+AgyEzLma6X5EpaeQxLnTNt50ah6xBUH+6b1XSPenCTfF9c1A0jPUEkSrSWM5efqEj4
LGYSrDLytkem6OZ57utn1twcD1G+JdqVWzPdK45uzcRX4U3f9+CBHankX/4hWhb4t4XueV/f/bn+
SfYK+0gXtOboDvS+GD2G+39FyFrlxqnN600fteJ3snH4I8lfrMrTdEVPAuJhOd/jO4PW0PbTpc6h
naqtOrbZ+U+punaZpvzbJizpzSZeDPY9Fw1JPL0Zis2by0dtnBf7+9mD4nlY7movnjKe/95RlnL8
5VohKdDBdUHD4OR5muuaOIVGc3w427bmHVNiXy1MQCkof4WZorAI+XP3mRJl6IjuZ8SdYQNSkPAA
T0fPR1qyN4qn+TSiz9lMj4tt+Xbp7d7ftnLdPT3xGHkMh6qynOW/vQCqZqYL/O97EqXOY5gOk33T
/mk+KuxWj5OCB4FaVtThM3kMbxUwaNPUn/LaauQGm3Z2THhSp2Q33T/P9OmbQaZwMKv04lptOrg5
028V259iVUVIvSTZJ2cXYaWQMs/UsSFhCsdWchR0zhHdpN3OONukjaXphNH9xpzg85eloIcuN6Gy
3jkTvQnjkSBgEpG/wasYKTXU1QIdt4tK8SM33HR029B2CBYGFHVo2hfJUVVzs1NFDRggClX/GWmP
+bN/yZg8H9FlSr3RlhNSOCwFj0pAOvOL6xH/3fKtvp1luslRUlimtU4V9q+Z97b+h3ktuH3CwQ3X
M1lNPMr7HQ6vHody6dOPJxmkQ0l6uc87yRNSOjzj2riKkWEulZfs/trI3MuvrdJtJz3eWLrX+r6F
4MR8yY+3VuvoRqGB8E97fY9gycdCdGoDbShsEtZGEqr65q05tW/209/H+jHUoLjB182V9RgBddGx
K3X1wEX6ATL0HTsJ/JVGvo/Fmaugsg9vdS0BjNWaITYSc3aVSqNFS2o5/BFzABPG2XfYukhGlCoi
CZBBQQQQPcap6CGTeHwfmjbjXjj5EvTbH997gSL23caCuPIRYPP4B3EToXOhoBFU3F9it+fXVtu2
FpDQuxYOxNPnoalWjthUmjhEnNvWW+z8iQ8Cb5leyyKyOYTTNaAIp44upcu9nnMqzDAoBJd48Y2H
hA8J4sYnRDU6ZLNKZod37JoYee8eFwdQ/qqmUu8tDFPYReLhUvGKbv2QbN2cVEZgBaFQp9s3FsNf
/yVSweWXVEO6DhtLiIzMELuL/9UpD/OQpa2r13n2Hu/kQHdnfK4V/rDy6KRFVyHIxL5SLNXZJSEk
4So4DHF+9u3cKyWilEmaiE245k+TCUBIQTqbObINmkHRIlcZ/Mo/gr+BFKguseOATRGioWYH/Xh8
n/s+9Y4Wiwijs/sdjfsrvJ36x7lyFnxqQutqpxI8H7oCrWwoi4vsSO1qmwjnBAU1GMCV6WCMV5AO
dKxfSgnTpMQoD1iAjDVf1V+ZwnvM4LLNI7F+xWMkXkefbOzaduWdePUx87h0k3pT3X9xUa1vSiIG
HKG10RMcwucSoyWUSP2NykLv5eEAKFgeFUaJUTKEeY9ou4pupuW2n39HIzuYlQjXABiBcKKbmm2a
TL5WNXfHEodbfLA1ecbYwA0O3u8HfFAFmWnnHOiYNTQFzVgRZjMNXkGl69KTnhv9KJflRvDmaecS
a7SMU72fKnQ81kT6VmRSq2F7Q+m2ty0Fb9psocILSlExvkM9Oolgj5MWrpafQZCqEE0rmT6mRJVZ
VmVaKX3jnPX0S4OqBz9RhqOX0mFuhJvUYyn/91EN78ggS0dlX9fyLfQgw4z20fYbcymGJJAn31tp
l+6t8XnpoihYMxI9xXd8DivWgzo2lv2NoeatFgZ7JerG/xR3SXweUeLvovVoC9sTPhF4+V3KT9/8
StrLvtWgD8YpGHx2NX5r6RdtL/sGXedc5eevHm7tDIMSzCFgMcVmmLly8DhlQS57mw7gRh8P2YK0
w2g7WveWI5kcmLWF6pAQl8F0BdnoQvg6ISQAAkEUcDd4gQRCkTNQJzi92I8CbOc5zzgmN9pn5Yko
NOLcgX5AzBthquSkt67qxnYKOwKV7n/z8eDlidg8XMwl6AMhC4rRtC/sgFSkTMQAFaBEoGYEa5N1
NefSNYaIt3Kt7KHi73AoAw9FncKeHyfRhKihWEvi3l/3wsma/ECBsuosU+aTHdy5odndLn5dhru6
rj7i7aOAQhIcOgSPYAf6Q/DZenacM/xNEtHd1SvxOsfSMXPK3h3xsIfikWm5v2318KZhGdLr7rDp
DlqZofl6vvWD6tE+j4/Tmgyf6Ep9P3IOboTIuBy7gcobCryftomhC0q/tIpDmBylGqDr6Tnep75x
C5Q9bwAC8h6iEv01Q6tapZPoWExGvGSbOGUHlJsCvUj3sdkTHNpUcyo7x8Y4MQKEF0CCBAO4iSHW
aZNNZeOpXl6meANa4isbOVxtBGcAMf1hWylPwCrTZSygG4PHgioCYTw/c3q/vBf/EWAq/H3qfdby
XTu2KWEs1Qd//lwvVTCdNPA0hLw7f0rhDnf1JwwMMqBvoYlzUXl28KxyMwi852kvRr+ehQmAHQQP
nkkQsfsDvQVK3DMOAUY8f9x6L3BBAqxt+g2tnycS4fXLjpiqrr85PSEIMWbC7imDCZ/xHnhyRjYP
3ypPa+cxd5JDsmcR9Q/dwp/iv+t7poreuhkuWus+HPWA066XPFqPQ/acVBlQD7YJhd1HqtxVSnNg
AQ2ie+fXoyevSVflLrTcHwELkBMRJpKKiVE4xanZK0yRdTWcfGbNOrB89r3L2wp1aCK7n79m6M4B
oglYodkvuUBJxPJkv1PsEyIJmHf9NUPnW1ePtra3gF8jDKkpmaus6nuFeqYVMG6g5nNO1APm+vc4
Ss8DJn4fnnu5+vSD3BTV0QrPiZY0GOVbg+FHUTaJOScQDdM+gAbEle5zFM5XOCY9GPwbJrZxAbPW
fg0zcifuMfuR/MiPNS6eW/ePc/35cRPqdKZ2dlkYETj3tXCVdgwQUXf1Jn7UTFGq2m6EkP722p87
oFP+I6uBbJJMVVd4OnFB10Aqlq6UKsIebFT7AHGUSC4hf9WE8BGSHamS/oZlpHUYBV2oJVPQfB3h
4lWS/b0s8uDoipHEFw3kcW0Qr4GlLSsX792RN9ohmtpUSsN8lG+f/miDXG7LPvYq4AJJ2EnMAgBd
xBithq2ZdwWLwc4zpOQ2w4fU7NUzU1VrJN7nWaYIDF+OHnBW2SMcZz2yFWKYr6qbOW8gYKfWx4Et
rAkyFhzl6lhWJVFQ5WoGKMaT+2MrlO0X+8LsEwARMxej35Yl+VS6lXFGvwhga8cIynpwbIfQRMLf
vGOs2Uz1iyqjkAT7fAR3o0C67E77mzeZCnK4drPwdmYNjSybKa+IqmKqjXp2AhsIDWcy1JWbDzhw
CKUPg5/6rsYGarbR23JLVtaTrGwAly+ENWEuSe8NYjFazNMfxf65dRZSVX6aWJTYHtizAYSRJiBn
NVbtTTs3uPyF1sRh/LXLWDlclCSbbTYbQB0R8/1jS0E9wBVyT2nwonOeBUgg+aGwNTsGvzf51sPg
WycnUEpptq5mZtq51oG6h5v67NoQVcyKX/RmuyVKD6D5zET7Ofzv8FYVq83t44lp5CltqWrc35wK
TW05EG0hG7ink5loWQdOKY91fi28Bp44wM1bGaGAjsABK8dRAFsKs0PTefdqLP96LG8FAR2FNsCP
T/Gmoa6B8PexczzumqrUqciJGXwA4YWeEhf5Y0p2Dek2oZdVC6DQ3ZnjhsawkBDNy8ry/deQ1Lcv
wbWWvXPr+RGgp0dFKvI0pNNRtqchtrLs5ntLVoNx8u85fjUJIn3dKsXemXNhb9PeEn0pFyQgkucS
1EA/HD5x5dDW59ue9rJ/Ge5WzgKg/mpcGGgF00v5rN4VLTpULXs5XyIgFCU6Py5FHol2LQvDEI9M
PbMN1OLUHKbHDgxTRloNsK9ojFhXkKK7ctd8BNpMjw9/0jy5wqoG9PE0h2gliEeUc0NAiFyjnXiH
ldr5it/hNm0DFahISOhL3Vw3v6+eDlXkw2XVnY8T7xrF+/m+TeUXBzaQ4PyKy48uWkZCzvb6d/sn
A7w15XdyYG2m1yifKp+wCwKQtGmfRZ5RSngmUMA/VhiFtZz+ZMUO64mP5YnotdVV8zY5zsLbFfuQ
4kj2n5kwzI5lNoiNcCuEhAoMJEquJdbF0IBj5wv2YRvLpjT8T4RBqxfMpe9eSQXbTpZ8ZRBMT3Mv
4z7kxLAHKpwB2mtNx5lhvq3aXXnKkoPNWEAE4um3zkf9n+d6SMNLwjRjqL5hO1KfuzAr9wo3Kc/+
Eu3qy78Y9+pvVsXNxiQXYw4oLRSkvEJF4Vv80caGXUH9IcBXqGQKLNHBuOT9MVQqTFZQTQSM1gFy
a8ldq4DB0FcDAhLGwaXDtYMN3a9PGs+4+UkvYkdjYh3ojzGdq28Gz06uvvyDU21zbPrpqpFxGt3q
ZI3CIy4BvkNX8hkX/ffsKPb/e+0Ah5W624DgmwsWDCLJL0G9gv0+xv78mew6+0xd4T2Ms7WCX0vM
wDIJUzEfUMUKamrYUXLdUuh00/ksVTOcYdYuwcSFAA8GWNWmaD4a3+k4aXuCRiX7Khu2oGxfMzgx
40pydKvcpTwdqILVxJ0BBb93ONe1KzqrkAfuZcXVwHv1TIKqojAMwQc9qp/+CNUn4eP/N9pgcQlL
LsE+EpRDXN155uQAXsBmGuAxRx7dg4Ge5goWkPfeW/9a/Pf1sAMjf1QE651bfP34aUIzHHB5GywQ
/BJxkKdg0cxkasyOx9BCHNhy4t3JSG5Pq6RD/fQIMooZy3hNdjTebLmY/OJ6Haz8MIGRezulVySY
SW5ioRl0lFhHOACJQB7udYCN30jbYFsLdrxAqkX3aXNqiIt8JgPKHvvLMcNHLURF2sehERTF6NAV
tXaPZOoFiD4dboJxKmorHaWtnFjnk5A6o3t3plVHn6tqEREh3G5lWiLOKhrJvl5BedO0dj+J+5Qk
tNckEYiiR77BTqif/UeSC/k7vQmWnNc4/W/j9euJiTQ8Ej1eEnFO8szw48UfQWtPGQCR1fmnkVoS
o4WjJ8mGSTTYb21XteM3+r6K7XNnzcfUcEqY+4JPCyePfALpife76mKY+rO3enhfBJZg/af9uR4f
sbJSndXw9BUI/xkkxMr5t5lYXwcxnv2Lr1yFBzTWWWpXeXyjfeRqmWNz9ZmblCbC/0BgomN0qZ0w
EzSMPd8e3yosrWRM71QOoMg4xn1/RcXa9SuUcTIOG9dGio2IqNwYQeARnd4xCwkwAlWUxg9glvC5
BhqWDfJEntegGF8WkY4XNmsjIumUc/CReFAUl4diKqAgk/Trp7AW/ERIORN/pcDhl+ASsAoddWJ9
2oCV5cj8N00L5WJDErgKXRdrVmuQFz0pUNjcTBr0H4yXlpqZn8WqsFiJoLdRDN+LN+YKZ5Z7x3yr
0fAUp+wjvQZwJSXf3Wc4iUNZQ0JWqJcmd50z1EYtr4s08dLJetVOYeK03sBx7Vu4+tXSxIxKKZU9
/LJ5ZhIyM6ycuuBL9poElJ3ZuI4KkWEkk++avwFttMyWfYzwA0cIzgk4o3AHxAyc4vG2r4HjFqF+
VaXf5ygU34LbMspkeBwyhw+1tY/AIcHgaYdX819bVfRLH3ehooFa6oU/w57+VA81f/oVEAEv7qHI
1c5t7Gk2yruvdX96jzwFldNp+e59cJboxF1YrYZOjQGmLoSxqtdDEiNnk9FgxZm0Y7RhuVM1VZUb
gsosnpU0bT0u9fK1NOtsckjdQ3f7UXw/sWHefiRjimKP7xUI05ltvI4fjzHzO6iierWlYcHgNTyi
pQJBpoJQcegCIk7v13iareoEPI5f40K9MKEIizfyat7hB8cRNOEBJFehErk6+Yh9y9E9rB/5k6M5
dNUeFWzyAJ5jnO/bGXkC1nIqA4JEe/NhbU8GF4TuajD12a6rTX9Z331q8vfcUdaOwM2AMIoOpx/e
pfNEbTiPzJ5Q9JJDPLix2PxDqVjpKOcpoiQ5wOxdkkhIC0zHXkUTufWjzn9ilxQqkumvV/v2Cn6y
yw8cfIuM0YgCUfaBXORoZPqBoi3hx9zbWXI3VOavO5u46kOjrVwlyzo0MRQ6dXfP2kUPRn1HlTvg
RHT2HqXGKWjaLfvFJjEW5JPxq/1TrFvaqrAguNS1poVl2cdY3XVv7QxlanO66VB33B5jgUgIHzSc
9gOYuVEuXw0slt3nrnlmMhwYKoYAE05a9xMSsThzA4EGytdvYURcvnpzGGtnh4zhlB5Dj8d24oSY
OaS6AJ9k+TbDksBr/ziKjxZSNwn8MbxUC2SiewYyLASxmH26r+Zmuses4V1t9ybW7QSW2tZxPyx1
12oL3rqXmegQDMvZhT11g86vneQ8VL5JxtLufbv1X+yhLall5T5IZ6vHH9bmSIJF746+c49P8ODx
Nc4TsC7+8+D4qCHAjdnQ3too2bd2cRchbH0Hr+InFsaiBWh5NG5t2gQ6tPNXOmlVBw2JhR0wHq2w
saa+2wJhF0Mn0LYXZjAEqK7q2dohSiL9GWrIXbB/4ajaZ5QEXHlEiRKuFishgqiWhv+1It2+iVAY
1OZtBgK3I+Ku3RvJdMvzUvY+HDE5AOhagO+xLfNW3WmdSxIt75wPdV+zf0K0PFmFyUeoUENTC63l
qvbT+J0IesGCkB/mcrKiR15p/2H/b5tIL+Ft6zElIEoTsHyjHJIMZYBisrcZKv3Dap55faqmKwFe
xU+YiblGn2O8241wnPX30LwZh/X991lAv4avW940sxEPYs0FPe2w+gR278wD+NunmNCT1yOr+vf8
E3dCS9n74f2nWAPo2oVucBv74r/DF/Ry95WvZQdI6HkIK/wp/4ZrfquS2h9lOe6gWtqfiL2cIy4I
FPdWPN/DmXUcb8ebYSh4BJZYakwqGutbq9X4ONZGPw472mYIopf8iYLRb35PRk9tP9aVqZfHTl+o
K+nOA5VHpaTCt3UslTYBmtdP8epCY8cjTkwkgwP9R+dZKbbPnLRWyTOlbUrsGllnKur6JBmQO9so
mvUcLtT4/OQN/eXQ2ToZA8SpzqUQn8efJzQD7skqO79YAczuQKR2DnMQB7qR/VjN832hHanuN4yV
kDeEzAGLwRW08m0SU/QwLtFycq4fZUChBivcZTC8nih2LasZchqKW4WOckPn/lfCE1KHjWRGysUs
WFaUUQd8VNLyOQlRdNTQJypteC8g3CMcnulwUOKx0OGe2FWmsh2XO3dbtlQpNutKlSEjxSE5MFxW
YNkggzBVxO96EdBdyMQwCabfAf1w4LNWdnhvWwq5TVhAJTvWQIwjg0v6yRejA35JdHYEaOIzV61o
MV52HU/99Ve2fPiT+/QLDajYromd2jyq8wFRtUnP0kJPabUe5tb17YnREeyW7p/JuVJKQDr2vYAN
yK0E4ebVTJtAoLhl5EdRYXLcVyXlGvwUfPNz+ppsXFun+SYbYnbV92NLxg1UkpVMx0uP2UsB97Xz
QPQcMQKMwNbdeUTbGa6TcGUR2xuZfM3WJUwiv5OTIW1xWjG+l3Vyeyo/0eZOsl3qH4hLVvG2txiU
usfZdjKN+rnhKhcyoZD7Hiea0vSuSQQlm3oXoBMxNS80lwOwe4GAtxsUBCkYTkhe4LShNHVDvrUM
P1cc1KPnQZDnE3CZRpIfYn+G4+9aHBSGTYF6Dj+TqQvllyisbyrU4ViVZv2q9qnvIjmIsZycgWBy
+KT4hSfO5nmtB4Aua1TiL+gfqaQ4SfBcsRV3U1WAKtXMCHUz8LucXK9q2FKEH79li4Dfir+3fYF7
4a+wfHh9v6wUrYSPx/EG1pase4lhaJzUMBviItUyld5ldVeRbO46AaPyMNWrXB6EfIQdN0PEc1NK
HFcuGdaGAh8szXNT0oZPtk9ywu8AP4XSb+yvnTx9favCo2ReDiUW7ORMRa6/4WNnPVKqMK+XIy+A
NYYtJgeCnYPoKQYHJtOrdVe6Esl+URrEFhX9wr4xK+Ljq7r91nYakGojIeBjWDoLL2hy5brq8tnA
voBilrqlZMUKBF2CNihLhibGsKkso/PkFz2YRoVh+KByawmnTzhhBO6bhVZhlkF/dCCoYaD/LErx
TyjeYksh34xpDNUEXdwl1FgONU7fs/tcsY9Id2BN5tGR4PD0a/17eSMYdHg7CZm15nb332JTJJv3
jYdJF8hp5/gNjecc77gf/BaZqvsx9drt96YbYt2nZn2McUUyhpNkWYacgRPVda0Y34PCYFnz0hsd
JYHuO8Z9aqTRT+nuUV1rUK55AQU6FYZXVSiq18qR7sCgcUzUS3VPZ5yWi0G2doqP7YSqwXjzzuQl
CsYuyYEuvYZzRMitHud4cRpuP/Yf60Ar5JzS1w2sDncOFXAp2fLbo+pKwF5VsXGi569wTovcFUO+
lhcBOtUZBVcZEthfL1wocCpKynUCnz1TLb5LVdPCeHnZ9sM38Ivx4IZOSuaOBmCgKngVjRdrIRkU
CyRGDrO/2c6lmVfGxm1sSYFTIvzUOBmfv5/KykZYEpKHGBZae3CjfirPBSXMbTy/rr/UPHZDgu3G
FiH5XiMHCodM2/d2qqlL6oGDg2lgV4RdaqMF6xbq0kZ9SMHh/dApdIt9za8gI4L4ncLQZi0KHSLZ
kj35jbN/JmJtS0XwbQ9B5gm4V/jL/CP1q3LgPCuBHVZvgUs1bYc/Ab4NiGWAoMjJNZIfq6A0c0WH
AJngR0Vh74nD2wSubWD3UqRQeLhNdl5k8XaGEoNgUpUFCkFl84b3hY2elTAopljn5vRiYBUf3iz9
Zc9CUG5XSZw5FA61n0n4mQDEo1OuwHGLwW22HGGcI/MP7m9urPitCkjQybmLGQKYKQJkHGoByD62
Xm7RxV+Vk61HIe9y5mSl/zqejp/Em4brY5xxygYAKJRkqNfMfqmueDMajsPxW1BXyY5Pf8CjX+Fw
C6fh7127oe45EFKNtZjPBV/mpMQCXigiCIxmUJWOSFItm8+LzP6qQul+qrt54BmqQMCnuvgeOj2z
KncEZRzp54IrBos3aCbAg/xWdAL25Hu+m8WTO0WLxlUcsGkv2snRlTpSx5nWU4n9mUFtoY7MLECN
jjeVNRtWOCiM5Tz3W50JnSFFTzw3RKLkex+FSN2AhRjlVTMwPBYgkYEnllRECsNJHsqeJRmDcRlW
MMyH8pCuLOdu5fBHlbMVeEoSgiT/FClCLYC7dmSUMhSmyvXDsCnaVY5moDm66qQ/NrUsOrZHFUa+
kTSPvPVv54igoryqQQRny/BdyQduSedkA1MqDklNQJ5v9G7JfaksV147daREZTsTCxUA6svI5JSF
TBQbVvSJ8lE12Uj2M0NVJwO+2LQMVcDjk6E6xuhlNKXkNj+nAK0BqN8FMxNd0oMcXD8UvU3wEKhJ
SOf4ZqagnjHnNPbjYf6YKAcEPNa8zNZTQgWWnJad2WOOO10c0GazmpwlYUx8YenEXipOvFpemIZT
qA2F2pqGeL+8eHM/Vi/AGnFwGgXu1iCAr0ED6HNn738ty8X5U2OC00pmd6esj/PnaKK15XwaosTs
G6gDiZ7NPciWbOFz2zHuAYKJbV+4j16Q6CUk41WNtRnAOQZHKHzaapwXQVwgHdSMhIEqGSOSWwGY
UzwY7rRf6XKscgV6v3xhG0XFf3CA8OrQr3cvq4BMjgJwUKwt+7fo+f7AHrYpsgboXd47NHb/gB7H
YARAxZ9iLSBUmt5+It0T9B9xWRwUrvpZob4TOraqWQdDfnDgNBHlHRa79+kggFiOjgp7kzrHLFIK
PyNlMxEbhxsPg5ICGOqguKnXQOgQiptky2KxPohJ+CsYkLyGip9wLznHEe88HMySZHAIceWu3Tuw
YfbkJ5WGFy9E/2U/W0DQMXwXnVEnW3aa89Y7Ck3h73pMg+r9UWzkKZ0Ec9SQzq7HWWedc8s91BZd
ZlfPVYP4BNc1DqcOxuGrn9Bhr57AVLqe4NlUTg71cyMZ/MnHKb3vusJWreyuzFntY13T3OZc6Sda
1JH+OQ7/MSvHlVlrhXlwBs0O7kEkJzPavHONxHj7p1f/iJU3zkXp4U2O0DmEjCB+Dg5IkXEpGTFf
64ZvFhqE1yt5Hyda5CvPFWZ5K4e7f1CfMQi/7wQXol0rOyQkwhG8kx9kkGZSPYKan7ZJ3XydQynS
qsc8NGLGWrpwAOHHluyedsAjveinfT2lHy4V71rwV0riBDB6h1b2wkHuh0YNwv2TlE6qN6XJ/2S3
R3+8kg5j1MrDR1qX2fLtwVvmGOc4vC3fSuObIH2WS1ULfT6im95OIC64XfABrhZbF6bhbxqle6vR
9m15rG5GNxtUZ4UuV+SPHd86h16xpVOUmRLvzEVjkWAMUi628q3S/DgoSaNaqxFndmVt/UDbVonq
cuuQiDajXS9rMSr2JqJX57Yp59GM6yV+QJ1H5/V5/y7JqbuXRk5Vf17sXlfVk41kHefg/m8u4viW
bu2bj1r4Q2s3GP6k480ocagmWyulV8NpDx7nxtkOJAQ9IRUirBsnp/6yU/heoJlEmf6LCEev0L9O
FofGphhMRgt7ItJoTmZIm0nq+q1YIKZeSfSLw5tlPrqVgixMYZTvPAcanx/7tudxF6l2j7c4P0x9
FMaH+vsVezon5t5XeOXCeyivT9anRrKb6k+H57ddb/P32SAtvftbbPEj2Te3JP8rW/mLBKy3fzve
G9u3RP/qaS1O8XR4mGzvpFmCeLtm3gsATgtxy8x89bKZWjbXPExSVMyHyzcWJPlM4yGFVmjrFLUG
veX6i1Hi4zJZd7LDHz/VTTOLB1yhjB10WvWeg9V74az9oZJopXom/4H/ha9lRvld9/qr7EAtYYsb
NUg8ujm3/vOH8+FoOkiMeEtiuqVxGhr+1vxQLLIvzn7eB6mPTBofupLtulDMn0uNcWJwuJvG2c/C
iEv3RTr9sQbzHMl1RYXR4j03upNlQPBIRe6XzctRc23/mq2VDGRfi364wyxT0vyQD23/wZcz3fnB
dHjLdylgqJ+yROldZoVUtdi9THIfpXZxmO8mWBlSwy+0Mx+Z/kZXBAfGBRqpuX3qpQUyRWBPOdva
9U5hfif6NyJpo+mwNH4huPduf4qd3btxAaSFmy0H5GXz7nHwgUi01uso9U1U4NVPDi36nUQKORP7
6C+tjdeZN12c72iXzvRevbOQ2uZC0KO3HBcHpIRAzGsfUUZPEDXr/5qi/MJDod1hWXs02FwKhHfy
VkLeihUUe1qUQXeHGkDv1FV1WPd3XRYStMLU3N5VbB65WLkj1d6mRmrvjV0p5sX8lZ+v0jRTxftA
vgTmQh0/6gVTzbRv/dv49r1WEOtqkOtTmTQDnpXpW1bikBzwJLcTos4J3PkXKP+sAUSds379VMzk
0Dj1M/1COw0OYn82kp/kyq8Maiqoi+AYbvFgB7cHRgDniZIVV41cL9n8H0n3tdxIkiwB9ItgBi1e
SWgUNMlm9wuM3eRAa42v3xNYu3tnhiAIUZWZEeHh7iFGuwwpXhqTYfZQL/V1XVBbhwbGGOJX6htx
WOhvPyr9Qt9LDgH3Oefv0GlcSeyw26JmJZtV3y/3HA6z963Bv7aiDenAeDk2y8y7ahNC/dRL89Dd
dKm+5/1pf+40K5VqDxno60Ft6bNPeoWClZoZ3CWApjEao23gavzGT+bclvpE6o9PoyvAmFLyof4U
uQeKgCElPVX9nwvLhPxH5thkDRhtO8BhuljPJcfKawG3UKnROwyQ147Got6MjHKeTxq8MfCxOIVe
+dZ83FrZ+bD4Me+5guOc64DUW6oEKe0t8ylslhHYWFPRHZlFOHubjnKfhX/rj0Jf4VcaP/oML1JY
yt1sN9/NKAATK+4ZD3h2ug181navs7c4uLIEfveXXaQKlbGnLhJPnN9jviTi5r756Be7t+CE7jLV
I3Jn7jOUysDBHYi/rRlU/gIAr8PSs9DB9gCVVIZkXWniyPQ9RNg3U7pixd67yw4RaI7wB//9cPx9
1dQE/nMGS3fBh6CC64KSm28LzLgpBfObkh6Lci/J8fzPstrUw9Mq3bdlU9NcHWxFPxLdddkHwqA7
rQGtw990UbOys9ZCIpcsvtWLt0TbsHKWaK17S+1O+O5ydGt5Yb9hCT5tYAfnTu3cZ+WfBv8APHxf
MA5DQ138Q3o5MRkKC1HWIb5F2HX9uqNmQhk4frRZbNG7dFdMKDtBDp2bZaO3gv6FHNUAjgPEj928
KoN+G5mlolOnwe/lpVnD61Km9KQyaMshKy0x0pcdpSiMPVRCnNPUsUFRLPV1aDVLt7CGICm6Z9kE
oMwBp6QDYntM3m//DhyuPTDuWA7bSS1C1OrUoKuXGc7e4k7bfVJSLeSe8ar7v7nB4t38VHmFA2tR
ilQmFs/0/mJ4Zq6fNfI1juM/mT7kAQcyyQ6lk+U/2e5jGlNwjTg/yXPaqfFWv+ATwVZ+Zg2OeT9A
rRxKKIQMXW4tE3q4PzhYYn+fjbJ9W49mGAYW1Jt29+LNQbjsEWZ/Vaw0t9FSO37IvQujEve/z1sC
H9NxHBQ+ofF7VyT3WvgHFZ/21h98CW//wOOfhfHtc8pgmm/SaA6a0Ddmv2wiGmjB8dp/2uguR6t1
9JVzn+F9++jf+mXvtatlY+qGpCjHwH3w+DZ4jo3ROnG1MpMmeIYVkIG67wLnHNDF3SHJGJO9pJ9a
vB5/TXpXx0VSfsTWynYL/bx/DYvD3adYXeD1W+V15aN29cXnPVfNddJSlpqTN+9ZyNWFzvxwPe1y
w3MeFllIyLGGmXHxjyv7EVlHUsEd1zYZVvon0698+ggc+w8k/1Q/bYgMydAQ19xoCshGmdWu8TeL
/sGie0dFGBszgi+nRaLkCUoF+YoKZdV/LuVDmJ+Bl7VsehjwD9ZYL/PSy7VR/jrxjqLuVsboan3v
eys3rke5AlNZQAN3YyDL4oq+t71pE236ljKusMwZxaHcnXdYYRsZLecWetQEYfDTyBRr+/a27a3X
wxxwetsuzGs57Yagw/Dns921EoW7S3L9wBPngtkjWZin+zcQ4z/TesJ+LTQVz43FbQbcE1Cy5o8t
uB/aYeYF6X/rVP95arVBfbBoxUuQqXWslrtkyT8QJ0fnaIlGi0rzw+AahPOERoKN2Ji3dWJ5kkA8
b9rpv7Ztn8zxojNWCRWIMW/2PjPJNnajHzsYS2XMvEmiPZ+DrcajqOHj4gC7ZcfxEcjq9w/9hF3t
wE8SM4v4+7dW4en/v0XV6RxP0bflUM2qV0GrNRA6s1sHxhBIU2qEcKKXE97xEOnf5GGBhnqrYxcb
QJEbsLuLcXvFSwnG46MzdT6zSryb0mqMAswF2bw/LQTJb9vFcrFaGF9no+O5GRvLTR3euRwazCDg
9No0HHtMCwwuiwaAldXAuO4XtCghQh2Gqm7Joq/DbN6SGxBroOkfxZ/LQPqxByULFQDZQql9GC/b
JYVTkGteVv90IftX/s9eBkW3zZFh+5e37eTedgP2ICxNP+KS9NKsW4GmEpom7wCCHhMKcmMuEgdf
L7i3WjGQId9T+XmvulGWlw6MD+mpT4vo53rAAX2HeZNB60SEmXip596QyN554nHe1NVAx0WfU/SO
AG3Btby49EZAlEYM8DCXZgGKZAd64tnWqWM6JonY9L0yKrm9bNQtg0vznOmcuOZtWu5DF/4e3DJe
h8sO/SrFQti62htbgYjXd4TXTcX6r7gIoXl5xohcR7dTNqxOCqcnot5LOz/rFEr1aIAkmw6gHrG0
0vOR8oOF9HgAOZrZR5caYCjRt0o7RVoxICHZscUa+JAhHZwMbuAUFUWumcdKBSuhKSOZ6a7otfXg
JusN0lMNFzBX43t+aYOqsudWuqUpvWGLmm0tTi++Pm4rz7ee2X/cAAaLuVk6AuXrnU0XtqJ8fOAi
l1u0DLMxJ0FADXhwUbuE1+BdvZRC5oRqzrsX+u4Hr6ZOVuv/dq6fF/qF1RLCK0M3uULOJyz0Nn9x
JEnHVp1iC5jGqR7GaUcXLALwzniF2k1d2nFSPU8hBOQgCVsu0Tuf1PMYd8Mj51h2yof+WQJimSKH
k/NbajZA6p6guAZLeNbnmoxit353cRkdjF0uWwaD2Ycut5DifMkfhoqPjG/uXaI1vW46HBkVx0wz
pxVzojfN5v/QkKiHo5tqA3RWWOr91Rmd4TqXpId+5dLCecWMdZZoX0U7a9b3gt7v/8bOzhcMEQ4E
GhpIP0M+s9pUAVm5Oq3MFbf6yfolUZ4PM03pEbsF5DobAodXE1K9bNfMJCJ56QvLEleGTaaScxyY
a7TohifTlh01ocile3EuMEFxnK/62/fgIlIYIve4zAc8oXcXwbJ00ngPf/yOk9s9T5v5S02XCNHK
fin08AoHGmOyJUbJN646TXdHx493VqYZI6yFznzVPhoAG7nTFrfvSJT3hUFcJt1Uc70C8X833aIx
tCQeI+QWolzLIceMOzEDiH72+FLW20kKcK09rnohZL7zJEjtNLUGwUiAk1u71H2050iis/8AxOk+
z7bbosmDPdVlSVeqYgmvD4wzG7uPbQIh9udBcM2nWku4fXEwxbpAxASNrEZYjUgAEpmCDvjLrBes
be+zr9oiPHpzmF1JrmvWyKqT+qksjIZ4Mf3r6wEOcr8cNMYzBoqe2jWmXf914v2ORhs9N6LjXbOw
Hkwvw3KrNNKtHOnzRVfV0mpPnwQo6wAw3k3Fnv+5b+p2OadQ797xwquONjB3z06Gut5r53+vtd5P
HRcaiEuKvDU66qWla6FN3pl28Xnie1a+bnkGWvVbO0VQ03oEI3KZFM8vmfatne9jAvuS3ZtBSC7h
6uPB5f+lPH4MVXGUA67zrW0YzwQaIUU3OTeky6lu4c+vnEdVU/3VnQM974NXP+Fan9aNQvcxBGsD
6qH+zVPbe+zclLan5bxpjn0FaLx5Whjb/oninetdNu1Jkuaj97K/1Vf/pb5oQhneN0u9fGtjuWVb
ZwMWhBzWftxAzJJNDdZv59Z8kM1CkmajUKQW+7yllsm8hZbq/Yr9SRPIEP+xRfC+tWc9Rm6gT4tu
u/JEH4e3A92Zlod2X4DKE5BeQmOMaxqW/Bvzgl+nLWLVjele1UeP3jgtEPrWpKyNYh+vH0XDkqCF
TSv9Qjh7PjZz7ZIKDJ23nWrPGKW0r8l8cE4WxmyY8GOMkc88hcu3zYLx6dnGVxpI6OXGPpnLXodn
tNfge9ccwKWR3tDftZZDsMI1f8p4FpqaYCuA41YbXgOAwwO1A9wfUf+HsFS/f1Z3XqKNIdEn5n4F
r1ZaEcIPB9zvyYk+THc9CFCp0e6vYUSKVuSmTlDL9WUkUgjdzshgeCOqnbUD9lozjL3g8xaakxlX
h3O1kegvFSNVMHNM6wXag0+xPRCjJQ7j8mD3N/sctKGIe+eBwJJB4xpnWm3CDQtX3CeAQuNva8mU
Si+o41T0fvNbZNFziLAVjPsSBYaettZKpFniD+OBLm4vwggXQQpy4Bhe6KeuD+0hHKJvrT/a5fE2
SXVT3TKucpLvZ4aT5qRuddqwln074zmNYoV2NRvrBfaSpGE/kLLqrW3xFLrH6v3fPHmKDO4vK1au
Jjh3b6Yx0tqzYzgn1+Sc8A40r2v3clk1tyywemsUI3Br7RzSAhX8sNzP4VL2y/MI3vVDZ9PcMvdF
G5Bj4Jr5Dhlpu/GWbFEiNVJ56sUXJWWlQapS18ckUlZjkqiYkMjof5czM0+wETD+6EcwWfgjMs7V
Oo5VNKcTq9JXlyGvO2sGJNnFX4eISROT743uzl+RPDvYcEXjM3dqOsiOpkJXZ5zhb/XUx4Iv46Yd
miOGs9vqodCeAxf11jDbDi/Xf4U/9uHj8LL7r4jvOdHbsisq+baOkU7OM67qZuLtyI/7Ysv23Z29
00osmIXEqSVVcPAbb72TYugw7pDyOsdtkl3AFfVjqZOwBCxqz8o107e2BAJLXQf8UkulY6QNv0pl
DNMcG/euRxQuMrKWMn/szQgfqSgfXzYqKS8mRAq8eh7odHYHZ6fpqyCJyc2fpuliSiNd8+uUM3BU
DNTZuiQxZCTVy2mAS7D9BWxCABd+d2JuyOetPOVjtpcmRSQqiKRy3tVAs97J+a+aEaiVZthMm8aD
kcWxW7l90FObXVHDY0Cv6EZcSdyUYqpx4Ue/udRVBhEZyhLT3aN6IEKHXrYy+caiXJ98Mw65YpBK
8Ba13b6RP3dH0r5aOfHc2wNvybBK/3i6TcNs0I4F3Plv6WrF1AylHuiBzZag85yYdNtxRw5au2nk
t65Cz+5002L+j+VwBYFHiCOUcf5b95MmMX8xb+RV4+LAqxjk2XFW3jPIIFI0aYTvuHd/y7mebp52
ZJSRqo+u+WquSqEn5WZdv2neTfWTOrvWqp2RPHJDaSMx6UbP0DqbNkVTEde7x0Etj2B6evZpfk3q
LvfBnhEzdnfHeKpLiPAYCD2mcz3S3U2mIcobq7X5OGkznRt2vsW5aT7uTdsAe/Y+UAqmepajH3as
r60cH+zibvuQeVM9LVBzgbbTJi7YyqT4YyP7o/iR81iu0zoFwRkfQES46zqLnUKT1IFwQ6fVykRx
saEt/psSeElk/gc7FjO3/JN70k/BTG5+W5pnFmiBxQaYzXODIJAf5AsDrilaqJKEnyCqCXoSDNHI
6KrSi+WgIETtyaC6Op5VWuHxLcd5xcoAr5S/lF6OkThBVmPq8zuGUhY0BiLBZJfBbsp6NrUjYlep
M8Ei5KydNbnTAA4JWEwqgutIcY89Tyl/3f9cxlcIVnj+7yFwueCMsqfAC7WgIbK2VaXuPc+O5aNc
+OBY0hIy8ooNjR7gvlPWQ2dY0+bEDf5DRsTxHRFELHgAjbAlzc8i3j2SosXjF8XHgFJhPiLwXRRr
PhLPWiD6hO3rrAYff5g8SkFqDBA+tc2nnuGaU91+HVfNionwxhytWshT+952xKo/LV2fmnIhxofK
H1auPYJJ/Q7GBORBASEM6klmSLqy6ypsiWIAAMNRgVf1sXkANkF+RwZjGFlS2PavePBBQ4Zejij+
AVPwW4OraR7kKRx10U3k+VG45wckoNZBnIPuGLqWmTncN4LmyIqnbFcswpTGxSwOCNwEu+5sond/
LKAYUBX+QjxAr3DSRFYQNeljV0vxD3QiFRroHCAH7jvMq2Mz5Qcsnlg1Gn50czmRcY8krL0Scsgn
BB5wxhrQxQaGzhHSoQIxLQp4imp9DB4b5Uq5OZtXK4968SP94fFLITC3EfL1esnNOAyCL3Me40yH
RaEX3t5uQAWCsuO6W+ck15d+cpc0eMlxld29LBdOiSb3GrO0YvxFy0zPwDsCOZkMcMvYRrBvpqe7
1nbCPxfwa8t2wXZMRZahtFjWgB0VZ3izjHf6hqo9jLMuZp8XPrFjkWxzb6otPOPtO9EdgWN4ZYM/
oNXqL0KR4svsN9uM3W9l3JIm6utuVIFK9Tkk3cXMYbYa8PuRWdcn/xXvwUjCTyySaf8qqLX+wKIJ
daaRdAkWr0vd74dR9nwHT0CzoTcJqBc0hb8NcnF3yk4knDflsEAv0LkvIlFK7uQ7mJNIPvqLOY86
86jHXTAuOep2sYhBWgeY5/lTWj0SMXsUe852o9d7aDy/bOgn3rzf3VnZmN+NZcDVfz2g07qKcgXG
Br99ganJZmYwk6BVqjMWMBhP6K63KhI0NrykIgyG3cHOns+4RUoi9UVExKsBz9FLPWczgW9odT3P
+CBiG1fgYoo49BzZ1/CKUw9gkb9/4suLSxYpkM1SdALKUSeqHd0y0jUEYcKkdd2CKtzHp1R7c+tE
r4xVQ+WdPAgUfl60gMi2HBQlf+il5FCsHbItnvFK6u2qcWciUpr99WUCQyb1hGjytSchMplg2Vwd
mxzZlo/XXLlFkjIfTSpjvZEi+VPuJ7N6vT+asNZcNsEIvJ07OhgOJO8FvvZKvNgDiFZ9Hrlcv60v
fw9TBnh96Cnhw7a2y/SOhbdlpjXnspHuz4ojBi0atiDeINPRCH1NjnVKh4NM6JebiuFiIMyMKtRh
Tc1EaeNm46ZiSJ/67rRrIr2x9FTnjgiPKLujZN/GrJA5LLwdK/DHvbjNEqWhY/haSbKnbw8LHsCz
1Lx+AOTtDNDtFM4dUT3NAztbj4CCnXlomBNVvjfuPwKCFziaIt3Na9WxHWOHKBFfv8y3jcWu7wIQ
04gTruam0nAlTscmECLWCFRhBjgUrHGOnvMtUvuGL2Lg0mmaPBz3imdPQurmPMGIxrAca15Jilll
GwdboWE/g2qAheC7fP63Q52ZzPkwyK8w09rlL5CZEOP49EB631kU369GwJVfMlI2BwuzM9bCZ0OV
CeBb0+Vgcupft/VHuX4VBw78zBvbU3+xbW6Yg5Tr50r7psDFbdq37qWGYjJrRkemftEzLBj1UJ+W
a07P2Z58rPo4duBV10VH8lE0D+OelHaYpG/3cu20bZXm9dCi5ZqF5fDgmURiWKrZ5iTVSmWbFcOP
S5KLTb5uwGFlX18z/V82p+XWeZEUHs1DoX48No/kcut6adHacJ03D6Ngpjf7+Ua52CzMocWvh/+k
DvYBOsytlt9Xl/iSd6yHl2s2SZv/prTW/8q9yM+i7JH9BVoDJ1+MJU+y7lK4EYghElGvdF/WzLGL
3yD5GhU/MQ3+xVRPBy16+i+ppLqj0KhUpHrgt6NhpXbvMZwYS//3xzL4c9q0iIstxOpDR5xfTpvy
bBjNHkdlaohrbcvUAQ+yza87e+jl8EaPTOXFxRAi3CLlsLzO/IjaYhFK5iMRK6QgZGbO4TebVh9Z
x+Z0acBK9U+nnfLPfmhxS1XLNeMDBeVro0C0o8yBVem06SA8tL3zP45wgHFKRBB9bq0yu9tHXXfk
gnC3rfEKuRVZVTsKXmAMH6fBnot9tC5JYYbrXS+nZUMoa+wH+YqImGw49rAF2p1eBUGLcTdY37lB
ARMXhZbKrM1LTWUTDoDSpIIIKo3BOq6IsnRKk/YipTfqcIc7nruyn2lHWiNfCSvJe+1QMRDolaGg
3CJvS9aybf1zgrVDfa+im7d0324maKwxgeuLbT+NZjqs3HvZofFyMeLoQVvLv/TbqWxnnX8szttf
HvHaPlA6UxBhhuYf1hQu5Xt7+eCEj6HnYwdMetC46cAKbUh/vOgfZ021AEt/cUM+tXm7fzxaur5i
cNE0nZbJNpz1upcMRUIo25VTaUOOUaAGtjiAic8j99SOCZ/z953paXGsmS/69JTUePJhvI8O6Ni/
npl2riKow0j846BaP4m7quAKztNXsVWRD11q1pjqhMi3I3NQU/glyuoVLzMKxtQoszW0c1aMMCmt
ukLCLHb6ZJTVYo6oEyhJSpLrsU0QfgJMUmL65PNyEg5q52yIsCQaClOHrFerFBqO4Ic0ct+1G5it
KFmdWh6aMpYmtCay6hz+pk9V22OLyw1PB7PFWLmMxRVVXjAlJw40/NLUsWN+jpk+5S8Ko3W2ryEN
w+Xgb3RaT9dZCyRaJxrPp0NbrDWOMzepZ3FKFf6oqICch0tiF9vfhwmgRpbo0yopDnkw7oJp0bxr
jIAywOyyU3WJt2r88swzXnVtwiW+4yCe3BsiffHHbsPQ7Ma2UUv0zouG448Ni2i+HM7GbGlVjIaW
Q0bapzNRetSm27YVpIXmt0+pIP4wkLeyb+y7t0tg0Xmsx1B1XEptdSRxxrFhL+4YdlqI4k6oTSnF
0j+2kurDlhQT7QvZm3SLv660NxSL5+gLoUcQTt+EPJNCehOvn2eFkSYRMfY0h5Fx71y+1Rb3bnk6
PvTN1DMgcW/kIej6QUUTXaF9l59Hl8jv/zFU4kGMMgxno2VDcBJ9wzMjzkeJisFHSzBmIeo17Ykm
nVHvlkXbV2LyJEjmCfeOvK55cu/fUw1Wd6kGPk5Anl0ojrgLN5KwX2pxY/LGUgdUp5JfRnNIVsu0
U4OL+MnQ0WNn4UunmtDZ++VtWRhY0IVCGw1bYyXtCHd/DYoGJaAOa3Tlw2zqxheWUGDKuVLxLvPl
ybCy9PvuD6OVngP00pLGkZaV+pOhc9YpK3QaHmhNKbLkAKGCZYkkDm06yC2FUwOHtTRG9ZfYnt4c
0fyVg4TSDToqNtKxh2lftihj0GDKATU8fhTyLSzcmGbI7qFgzmlltFNtyOeKi4bNOhvbQFblWGfh
XX8wmphu7Q3n6n13T453J7d0/vb38ReM0uFruDrUnosNw2QgzSx/PRZ10vmCFVDTwNDPDutUt9Fr
zIfGoj0dw5aaKM7kA6NrIhv8SSkZ6lTT7NyOZNSeIsVxOvUi+ROGavdDff1RGuMiPclOxW6liV60
SfYfrpkhk8iq9iVfuWSbAwDWlqXOfKQDve1N9h/0hOVTsnhbnNuKpxwXMeUPxfemESJirPraFbO+
fEdsWO4H5Y+/Vqf+D2QSLTVslgW6+7qdv/wRg8zcVENvMy35TdfSyFYO8BEn5SkWiurAql304XZg
G1vHS0jZKszpDMfYaSkpUItTqrpQ4VL0qGhj2GCRz8Crp9O7FLN19YL+qQbTI0mTN70ufl/o9M1P
J9RdM+Rej/gOh4ch9cq2p4Cvr1pGqTRuhB6Evk8ldv4VwZnCHW1YSEz1ZwOAwFRDXy1u0EwYC3ZM
Fj5WMZrY4TIA3IWlFLF3ay/L8q6r6ql/HDLQowdGOJ60qcZDnv8IUhs+8yBffDGm4DoKgTct1Ddz
DTwo1F9aqP+/QTilc/HCfuA8+ptxHvWJL2LIV8lzuD13FFrhlkcwgpjNofctyxxeWt1icnVeN2/f
kwI8HEvb1ybIp2gMExv5xG4cLWXyNWigacDqEV4+Q1fOQ/8eaaKT62hH8+OYQnyiis9/XL+2o/XI
+rp9G01mZhxveS8Z8nhTH/x/BYIdcw4mDUDFN2UlC3cIJeik568m/5mHxlPftEGOWqvfPjqzbpJu
9Vmp7qtxa1M2/jHJeZ1k8JhUdhXsdPPGUxInf/nfrlALCfw9LoKN+9/iOxfUKZUflp+38DEIzE2C
+U4TqPky8utz14m3fjSOmvtr7Hf6TLdkz/U7fOb5GoLwV/E18Z7iN+FzFv+nuoPplI0dCKt1B3P4
e61rlwH9+7qJFGHK5uo7F/5icbt4YlpYZA78NfMfGKtvMxML4QJjydj9nVlWvWC5UIqpNO7vzLl+
1Aj397DFt1yuBHz632oUhubMNhmloJVhT7k6VowZbxcdVHAWa0++y0/7vlUM3AhKO8+zacPFfVTP
ZPYqR1rxhn+he4czW+NRd7UgN6CcGQ4c0MPUz5DX3uqnilmUM1T8EGwR61f+TYbdJ/8cB31G7uQ1
Vi9ktlARXMBvRR0I6QzwYgTApp4rQUuxuOzgQ3wvGBLOBodQX3MFNWjquRaRxcSIborIozOrrxnE
dwPG/RtGNQ55cHq0YMJ31ogVLVflRA7K43ANMTLLk6JGvAz+AjFINkrQF03yZeNHXS2KcIoZTffO
2dOvaPHBRIsafuKnZu0STeUYs0ej3MRH2VVl3bm/Z7o9MTKGmIZ2g1dX8bd4ru4zBIMP8z2R+nAK
lOoPZmO5B6FMD/5eitPMUY46E+1LjTBz2uFTqV4hqobbX4rYG8T08Qt+z8kIIjNvT/8I8dM/1uJC
RRaVH3h91gQU8cRpS0pEqBhoDgQ4ZQb4f9ueEh8/cI5Hz0gEn6gIRpu/Sp0tdQm3KQB2Ts8ROIP2
dGTaMS3AeSblP9XD6+7yJixw+P8+90wmdNzuGP+4S/cvqCH3nUJy6CMGhPIBbSrcMPZmyZzwFp+T
RGMRT7lN7HKIGtNSfXt/N8Xl8dovmtBGdp9Ntya0e0YHMnQZzaz31QvjB1Cgav/8ZT76DcsTuMn5
D7ASfNGlMSPYSCwJfriinWlWKhO3XeqZ25OqPvHAwENKteWp/2yElJFQppFJcAIb5UV9orDi7530
Ww6GC4+PgZTUY3iG5Uf0mQu6AHhsUaee94MhifI+VzzYEM0II0LUlv7NkR0XdQsc7rmAAEoVDPjG
Q5JNDv8ulAvvToA5KfmNeKNxxDE6vuSXzUuCfkzhhHkmtuINp/qKJpuDOBBY8InNxkOxF9TjCvax
EJVL3DMQ6rp3mgWIUPl3SDAGTfkwWnhv3rvpatsPryRt2fZ2xdrmZLiPv3ExLxVyfvfMcDGAqzdI
lZqLN+KZacYZXpO03IjbnXkxWxtvbN9j0Z6mLuLSXkIiBseskuLwPiyMcfSG53toZIrDDB6eN358
au2Myzv6Syzt4nB5x6jL6HD0y/gQ9fgbfOTs8M7k4/NkhExw5xHkgyVdNrAAafL0Oekq01bJwbQv
PEDOL8gIsKNXl8saBZLOWFWgovpZOSwitWBmkEdGsQGhToYH8y17rG7ghpxU4NLi4VyGAG1jG4JU
lzhz1Jfca5P7w4niEMSeO03qalmZhs6O3PzZiTo/E3mQUjDAFFzgHfag1/qVrlUqYako1gCxmGN2
KUO9QOdtbLF8ePtlXrU8S4qf2vKWKhobRJXTOwaFL3sMQqcbNB9Jc2Dcca09YHrMauBGmBJ9tdBL
s+rmjUI2VUN8v5vDonFsMqJM7SJewvrMiLfYZth9thPEP+ivBOPPQcOraSIMQ0J/SyQl5jzJwy/R
6eFT3e+N7bIBR92oUeQ5poKIC7fmai/Ep7K127foxUQTvWeve02QmH4BM1em/UtwDZ4NtTLiiRrR
4fhyC9kYCsE8QWHQDWZT7DNWwgVfHejI/KXtdG2du4LgPc4uArhI69v+Xj4bBZSZDC5+QG57XK3g
JFU2LfCKHswk5ojDi5zAuY6jN9zuww3VgzgD/mVXhmuGYtDZJH1wq9vGbkEiWi72BD0+c7SJJsPF
YJ4lmD0aXYreltgAsUBu7/MiT6VoLQwYbHh0m26VJm3+E9LSAOWnpFZsdJk+M1vLVp2GT6rSyoW3
j1b/jrk669DY8zt8fHbI91frvtCvlrulYquUMaYRr5eNcsnnQKilQrMS+EjVLtPGdl21jVdv8EHL
VlsE7p1Gctg01h85ZFaEYoTZdcdI0Rs1t/iF1pOpPTBtN69rnP2HLA/TeJVMSSi5LOMOPwIwlZEX
AQwv/nQ0Mfg1R1iV7qH/F6E3pdoFVdI5KIWQ7/YKBAipN2m03XBtEH10soQiOfGU3qWShAQlKelJ
OGbfKm+edb8QAGUGxVGOJ9ob8i4N1Sj3ne/l+pm+40cZ5Iru3rSU4nSzbF3L5ElMP89fDy1bUMiR
7cq5EV5ZZ2bp4/QeuC1o8GE4YjLohatm1b1Bk1SFLqMRdmUt1wxWn0a+QsYs0qpWczFGPst+8Nmf
gGrI7C0+nTyBFmXqSYecjTXv2RYIEH9Kncsg3VXYWENWkAWvNvIj3rqGvmBqPSINPdeY15d24KX7
D0CztbvG/gk6J66hAEKxH2R6NvEV1pvcFwSI+x8voAdQ+buM3XVtKKM2uEDzpgVTqTlhGAtb7+/4
9yLwcoRj/2Dg4VBI1yKZHabEoDlPiiJL8v8mw22paglVUvVcf4e8gf7jVBiSLkDIfREkdN4jKopE
5EW3n3zkv0JonrcYkFtONf27TH2dbeg2hQ/Y/RU8yAu+0rjzxChVs/+B5bcRKVKf+OdP2Wa5QYo/
zZo4NtkZlc1RJfuaf89/QOYUOcQbYc99qS7X45Wu4yifAVS8cAZvHncYzS6P7xwEQecJa0fB+9n+
3BjE+nH9OH8ohtaI4VErRuBBLkcPHhTMDBXfWE+CzARkpecu2mDy1fmr8+5arnIHU+HoGUaMipw6
8gj6nQi936IFZYiPrMHbdBjsXAvzE35jYhdNmvg6WFJsbywMrDv+g8U2WkB4iwIvMA/kY0mJPcOv
XaBfCBobFhcSw0G+5TxDPkBApKAM+cG6qdvseHPvpdxdtWjlU+J+S1R1LGHQFU7IE3VI/Dky3qpQ
c1Mn4flaH/Ohf/gjAICIsVZ8HQJwwVAzOMEUPj4pTN2lHsvO4t90gcL47AFr0liq80rkUsE5dxhh
xrYBg5URlHm3af3/c+YUsY7XSI1Js2Fv+SqYUUaM8VEySk3ytFmROLwc5N4XeIpvxg0Gi3leVzuD
HW9YsX4DnnJGR9PRdtQJ376b6H3rcD17lH3+aJFxbkHyf52xUY8AZJTmk1uT6eSaWbpGrHcZyrM3
6q6KdTrIDmsZqJvNo06rdw6rWFejk1yKAzgndWWW4tZrDF6VUbvgYcvvDfDBFzi9XkUNh4OGfzbg
Jzn5Yiy9K5eSORdUBuRmpUDymRz0vcKqbimernXeRU6bIo97Fh5g10xL2gb1AFNUFERCsFt1BV8w
BW26qzsEIV2+RHSFXMDYpXrlr217cm2RqOSjD+jkcOxo0/azP2Ynim9P+v05gHk2Xt8ismsCTIn2
ofT69Ja5vPod1uq3ZhMrWaxVziuY9o6LDKpqpb481VVBeB1u2GRAGhNYoSbW6gAHhhr+ygZ/R8vy
eV98NbfKEpKO+ijNKx7tAplE33jNZeolNatm1q/BKbC7wBPob4ousIzGu/8l9iR4yk+G4tUKZ9FJ
+nlmk8CSbRcFwqU1+yeXnXw41zwIZlgR90CTch1FZz/1K/tV/IDHCr5ySxwIQRWNYfb9zBy9sKhZ
ydf0EcuITf5pRmHlhcatIDHcJYVpDSy/SeanJGMinSkEeAvOoWP1nG5K+VeOK38EbQvxDoVG6/99
Vpcz/67D3kEpoMvDhwiaNFx0N3YPnMcy8zVAwVZ8O8U015bTwkdxAY76Eo/aMtuYZ7ouyvRWdcw5
ufwzLPb0Sxihf007dqIvvInArnX/SM65tgWiIE1/eXeGprgKwImi4F4sVldJfng7vwjF5/TrtfR6
sx321fSq+nHG6SQqNvB1kVzTap+XbfOmTu1EwRCVlwageuKWb0JtjXzozPY8sj04ZYUVpGUcsnZk
h7Rwt6OZB/aKIW6U76Wqj21HFSNnl0bo7t4+s4+mC8UQI6R2pf49ygy+VeZzzRqXRA480d8BgfFm
bD20cbR8YWIK2lTVYsr8UqvyaBtGE2LBmpsluBB67ApiGBdj8Dxa7Gg2Xo1zBoeu3tQzpzd33j13
saNgvEaAuBfBnVEsKjO2L0tcWVhVnNDrnpKfnI+VfAXMP3BJwy2dnOnY27E584fL0ek+NuMLvubI
TDZOd9p+KHO1uNKx1WGsT9octjoi/PaPFr2TIv9DbPIZ/rPWhzF6P86Fu9G3P/gHhqnm6eya14+r
NPvby8b6esj/dEh97ATIA+A1bfxLEWoB7MLHzXVVG80ur4wnrYvnxjD1cfLih5iseRqf38GLkbcO
z3/MFC/H5/BfLmJwXexvd48q7dyzFtXm6BS3KPgQQTs4HovB4vd0FPclmOph8wVWj/NEfPEF1BD6
AoBIFcg0PEuQu7bVibksEGstyuzvy19sf96UehahHMAAI2ZJ/z5NXuebZPdr47jAgL621u+4GnKN
8zymB0S5WvmMwJ7GW6n0VV6zQV3IvSTMQfe8nhzAZmjahWi07uuHFe5g0C071jZvi7fzspUv1Jdf
UhDtxeK0K71dKVk/JoGK02aVUT6thG/XXGKnxz1NS++qCPuAh1QfB+lJi8l8GhZA97ywI0vV9Lph
nGa5tQG09u8rgt/8ED4sYsQQkLEkEoJG/voin84O90SZ8UadW6VbXFGLIQnwiUsPj8YGI1KYG4cu
OpJV+Z5lxCXfhZ3OwJE3OyIQBNorHBgRYvSDs/Xyyy1Y9ZndG1UdRFHSFwlnts7cMN9MZxVQMTIg
SnojMW9Vid1MBh75h1cy43sT0waPWGTsDGcvp2//mGh9aevXsz/h1G1xaGMwJI367Ok/ujSCHsrw
lNegslhK/JG6eoCZjruKoXgNrzdWskpSDH+BP1093moyhKYrO7mFr+iy56taQiqVxcCld5FiHsPu
1rlqBfac27agJRffHppGCt20gP2o5j32TBC+fG/GyjJJsCnjjzzxjHQ7pmHkUMPsxukIx8nMk3DY
IMyQxbuiDJSc5X4E8U1pBeei4/4d6HntbocG/HSsf5GPadRTZKEpLI8pNRl+Msn/W/wp2EOQznfT
SKeRH/BhPY1PjnbnPqyBwo+dbuEziuSLwFx/MDgMoSOUA0L/NBpMYSGPVDnH3v5j8aygfVdHh/2b
/rL6FgM7ePM7rnkg0Wafhy5NEXya16P5tkcTMPajXVTXcUZ45WeWvTY32docz4MIYI+TLbXPX9W2
uof8np8+dZqx2xbGFE6VCWnlD6Aiyca6Bbpb/N2W2PO2SkqoSlXKmMEEICGPMUhkubr4TkL+hRY8
Jl1vNcC806jHVgfOEDhbmmxS4BxR2Udgu+caAoSvxWberJtEfmkLXRKmkL7bs/u9GJzR+DqXlrv1
BAMuAEgKmmPTneOSta7CGuRYoNyv9e194SAVE6XV4a8q0bKH7LHDql4eCiT6L5JqKE/ADs8Ee96z
960kwJJWV89vtbk85ER/tMIQMrLw7NpIJTkc16tKVZdftnMPixiUEkNrjf8jmFuEP36uY91qNBpM
LQVGO+m4vbOp5OnetXhSu2qcFR1x+gq6aEG65yFtdp30G5LiqZ6STAyemy58kvlxyhBCKitK3IGJ
E8X+9VqNY0jDjdR/dPywMRTUNNyTrpr82M6cGjvJ6HDztt3hzricMbLSVUSazDpUzCDqmdKRg61o
6MiK8BCaMSN1Nv17a2ElUIY4jpY9p4pO11MXi5i4SQ6Yn09W53pUUJyq27ZDiUi6e+gD3bU3vJ+M
fzfO/br3JkovVRrPCCUGKhm66x+9YRrMqRPhlgjsimVa0sXb8VFbb2rrr/Ky6c5KYNz7yqGafyZH
oEFDfslaKY1jVtWZuPdY24b/TaV/9hcabH02ASFm79+uJLD3dqZfYaiZrxXGk587mh4XZrNXDTXs
46USrUt92e6Ni6UqtokTr9SBgj7JJS6pN1+9OfLZ6X38/ywl0g/rbV3N7KO1cYP+T/c4twX1gFRW
b/7McjKpCkJbEGtUeqsmyty9O7u+/A0ZM/IwnDAQnJUrvXjoAjySivArJr85wG6JJMNa6FtPp5eS
lm93zUQ+J8rGA+t3KQBK6LXrhyf5W7xTS2VwHlUJYwLNs+lbYLt4ItUp5Eg4nA/zS4wSIi0esFLw
MWYm75N1/ZKkbFIk6ElDvoHSGLYDTyTSg/yuUd4K3HkyWN3Niqg0RlK7tvl+RBM0voNFZ5PoX/am
o6UomxPnV2w4wwSBh2Du9VD8B6d93Osy4ZK53ZuOK4+2Aj+VHRsoJ+L2PxlbsHN7WtAWODgc27w+
Zkl+1cjcGJS85Olk5fdJSm19egcLVZpFkzc39Y1Cj8b6NjggSTM+7c4Vu4m2ddmUJsPR0JKJzbOF
F7u+VPWhRdhKnxPe5d/VIJ7Vy+Wz9O/8YeLXXs+WyRpH8b6TF4yTYvJb9ejtfyTd11Ir2RIE0C9S
hLx5RS2PhBAgzIsCDiDvvb5+VjFx78w5g5W6e+9dlZmVmaSr1gqGSn0nD4gVAM9U4FgedBAN3cpA
tieKxV4pObbXV/hU5WnzBjMGU1OK9t33RTpQblWdle62azX8xuAc/vYpLUT/cjR8f4geRcmgFKis
Hxxy1Ie+7280nfGF0mPUhfKZ7/kwRR8nYGRo+dNJr6crU1FwaL3cZ//6EkXeJWGFbPbv3kbIgnlZ
h0ipzcAW5My2TRixILCo/6isUg+x0gen+5Vxt0cF9lr9qnQ4Dx1Vh+aZ05QHdeDIWUJ3SX0PWeZD
Ndq7kCPFT13Zm4v1fTmaXnRu/Or9mMdsJkHHdk5+vTZFwIr24XvqB5eTg1y2jp7UVvd/m6Zy9psB
l0wWBtseULJ0rUP6VGRj0GTx1rTybXe/qY4bLRmDCm/AoIONzS7VZFq0GuxOrevfvD2DnvXrXI1z
YPJS7OXzyI678qqV3bQP3Y1W33L0kcVLeVAOQxjmIPyDDMn0+cik+ux8Vo/Lh50Jh6dsZ/eSNwlZ
nXWzgwzJ3MCXBITYP5KzZZsG/K/ksIPCpVGgRtq8MOR5KENRettp3e/I5xt5R8ZaJNq+c0jdnYie
OAMU3ou94jqZdPdEEYLeOVw+aN/CSfSOC8nc0EZ1VezNQ/6bXMixmmvlEyxNqy9K5cWb2HV9tlKq
pZ7HIrq8lUp//zrPt6bb2uTx0D38jEj3Xlf6gy/mREb1zSw+TQRuUtxWz6JOjBN0j8fa0gJrV37S
Kw66Sb5zmTdmHxd13bmWOpL2VPOdvU2ms3zYyy+gFUvXj4I2s9XsJlk+mLlDgD+OuYNsW/NibeOR
31QPvp0KbN30i6HbjkEA5NP+gcvT5NLMdw6yfpPmor1p83U6VGo+7j3m4JupxzMZUsnnm6mJCbjG
5HH5NH3aebvZ+qZb6eeJVfnAHz7yPK3cq1J/NWnmdXYvm9Rw+jR7LMWXFE03ADwbF+b4Lp6X+LJ+
mI2rI3D9oCKzNlO9YGpbM8zK/UnlOLvLUofSOv0Um3nFbXe7rZ2/lvRAD5PHMxfI/n5aTxnXeWX7
coL4d/KmobqV0S/7patnh5L1ZX2q85oZa3BNY4cl1O5lpaoaXLMvx9cjGBrQ+3Iz9vM6m6ml4w74
1nyeKM4rqOeztdnj5nKnIbp3maab5tEpW+qmzj4+teZLvSX9daBRrWOu5tKls9VT1wU7dbNKUXi8
uWdV6LWRYr+3qZ+6l9Rwh8if1ReLWjpVvc2TMeGY5s3V/vGnp2PluDBjg/t92oyrOw5TsCc8+9Oh
l7Vd/m4lBXKKUxM9j7/5SLXG32m5YDpi1w7eg1nW4n/PdtWSzuc3e6LyuzvojM3i/PMaj98ZOz1i
yPjFzoy4SbI7ObM7nbylzwRncpe5VItfPLpytIGUAWYQWfauWiVGC5fqJltPw5/XrcO1YZlsOXBl
6zeAuGcMfTMXnVN1CQqX6mpRS9ELQa6u7TTkYdI+GmVkRZFqpjO10bybPfTLW/hJ65TTHD8gm4oV
6WtUeI0iMOOK+3U82c2zm+Fo/7XYPufnr5ncfSHVLo6e2JKf080rw8CyuBJewrBm+M/qRI8dOYJE
LvqG/zkO9cDkXV3Fcf3T6eE7ouO81nFhEbbm2xF2+0+HwZ9wdB16ccM1VAoZDqqstYc3Zk13DEwc
skAO5qqKL8bdztAsTvKRN4hQ8O2QTCH3FvUtQZeDBOz1u3Jr1vG1495px0Gzdv2dGWzlqgXDpzbX
Oj7yhhkPrwMMSxEi2J9hPWNoKQm7E+3ljeHcGJdYyz5eHkbmLP3IhM3U9G7Dobp+eeAhz2xvWaP9
6oy/CkmWjennuubwhmMn49dCQr/ezFO31rJdDl6bhFkaP1t3v7+g1k/006GU8L6Yzzj52dZ60aMu
E8LGakdfFHmbZQklh+e8+D9ncW05UNmzbXjF1oZ3cuY+G7GtkRE5+0ZUeSMcA1ff0C/1W5uFIopd
u58FYIVmSaNMEkMJk4y1DqwRSZr84I0ZWkKf2aSx/KT3yNWnzWmzSJtzq0+et25cH1XFASh8bNc4
4LBOPLKdck2pQMKD0O+IkImwIkRRnGvw6VLCCYsVk1sHXnDXYYaz52JDlAF1FEv+JPOWlxZReeK3
z7WJRIzF4BYUpZgNs0Ysl+ux/KQ2v2clpVLN/5Z3gOTCWx6bdiPtQe+KlyLvMU3UAaDwkh+kPxEh
jviek5Xn82eOyNyBvBcM6qVCFuusdIRc+l1l+Rr5xnoYKZle/+jRXwyj8LUkiBEuUQ5+JF198+J8
esJlV9X8Te9wjdIodFWzd73MLIZ/yWUzxKL9eQP5ZP6UYyYbV5O9/CFpYY3jkTYW++UWm1herlcb
cAzyRXAENVP/rDu8t2/Vignxbbh4T3FWsO5P0Y3ejj3hU4k6OTVWz9OBtSVIFZVYvOP8FDETkkF+
J9+hPlv6h/klH0/JKqs+HRbfAvEN7VmdTQk34OPPvsE5JERLWXwZvcz7LUGbUxGQi6Y/l4P9J4KJ
uIoGg34NEuIHgplZd+qtPgDz8HDIMPrpkKudu5gu0icmV91LjmXNkSqJ/Shay0iyf9qugmAnNtSg
L9ZPl0cAY/KXn2L/T7Th2xedt4muBofs2PaIpiPByDwmsSnzl/eSv9kAmQEoabupTyw1+Y78rLAM
yTWpsqqpL7prrUCpuXuS/gDWcHySjrSzi8ZYQe3Z8EUjbzb7WSiosOjeRncHsTQLltqup4XtLXIN
0+By2sblQLHDoHoVI2vAQbqyaa7hJiw4QfuD386Cvfiqz9DZJV9GudlfBlccFtCZaMivnEuvJE/T
AY2doTc4C1AFsvEWYE5TideavYcQEL79Vmx7PvN/aBs1+80KMCkH/9TxW7QsfmTmhC36JSGRsxH7
2btn0jkAbwLytJhtVwRK4jt9xA8Cax7J461CNlF8Uz9ju1moW2V7syUc8V4SNFM/1ZXsU4+8AA9K
sKlEhHjdJoiI07LYRc9Xa/VNp/d/vO7im0tRkh3O3tNR/7I8rCp54xG9fob1deZ+9T3XyfugeTgK
SsX04K/FH/16Zou/kNfib4mHngPBPZj9CcnkDdXsFuWG/VBLYo+qr1qZt8yxylNPvwJS+Tf9tGoB
kN2Vqez2Ualc2/Hu3nEM95brRRvn5PniIvn67bzpi6dDG3bOVj6Z2FBzb1jXbdXqON1NiIV/KL2P
klxPNMx/nPLH9WP2XfCl++a8J9AT/dk/SykFUen6TY3dpOJFjoX7ocVV3NcD6h1TpBDDOfz29fmg
cvQb3At4muaYgsXeEULSbFVqUyP1F29zo/mIIj/uKM2UKuDN/mYzM9HHizzfmA/zjQ0JS68wf7HH
2/vp67CiQJl/uqr49YH7uyqxUxop7jorc+WGD0VuTrnhiETAxolSbNhwSUD9Ki3tjh9rBByXoAQ2
CygjJ94fMhZj3ZMUM9q7g+vzFQm8e7OXDvcEAZcxHqeCirgxikTBqq8gA4357sFjsuF3x9GjiWWS
uBxekMwJ9Zvb4SkHthk9sgE26DcADjgJvGkbauqBaZmBjr9rpmWuPIRkoizHI/W0uAcNEhct7jPO
4ivPXQBgW2edIx7KPS3GNbc+1dm8/emz2bZxrv4lrOKxNtQwuYr733S78gCJ8PsApqNPV4QSuxyR
RhiqAiOH7LJmHdjZ84x+K0/7X3A0QPshE+6JF1jK7D7fvT2Ukf9MLgaQqLhUbRLhefvWQYbaAyu2
vGvXZKCrBvThdQVxoF+X0iTBl2MfQAsPCOT7E99xMYqZF5uNkILR9c5OgRu38YTmKQMspMwUMosA
Cjg0ruiI30iLOT48JvTET2WB166kfHuloxqoTa+yaGL6kOpAvzUU2es0drg50kwhkdBo0wYSaPHi
yYHkBCsDQJv0QXtBJNEl9V2QbqXM/hUkCOdbr/hKxWu7kq+YtzAEzI7wFAaDKAHfGfjGdrgcQhJE
V5m6uV6rus8WJiz/GP5rePPadDiT1VIbqbMfRj+3/qW/7Ny+U/XMd4qx7a9JkMfz4+iHPEU99K0C
WzepT7INxvxJThXOKlidlpRrpaTYCwmKDxMH9PeG577ZPHIsLSTXUjgIV+7zAyaKxPu2vNr8dw3z
Yg+cboxedvXMwy53N97ULnR/x2auz2l1/TLqbdb15etaF83m9L70nB14vnQ0bf6cRDJHHICBbF6l
DJRxlb3ssb7vFHvb18lLQdxiJ+vXT7rxpan76K5LHGuLvctZaccMt1fmtdjbt8siu3qjcB0OI7z1
a5pwfeczzH2mCeeJZNKYfl36a1mf1fkXnSk/hn+4xcW8Xkj2u/uClVc9vZf8Rd7BsUp0t0sWb4rH
0U/mKQR1ZuUt7Sr9QZ0TstmveqqZlWBw4Xi9/JzSf5DxghSgOeGDV1JXzVo2Sl9iaZ7+uUwbG+il
nm3kGWQfxo2/BZP99VCmf81ms9S2zzhS5p/jZbL5N/4aeSEEQVx/jbccE7Ii3WQS/xvTv77sSSzH
d2V4YjKusxF+GQ3G9fKg5PPTr6w+hFvwiAO0B/u9zKF68qLI6myZA8ZNLVEbsSQWne5LdJnlwVqA
b6LFTcrVS4adL6zr+EqCRDbR9cCke/me0OmtGSO9/7ozGpR7ixc/8Aue4cI9jAezfv1wv5XeV646
tI3GhZR82wilqytjs4jis8DvZmCU7lZTOgsKspeXSHC0mvk6V8jN4xyYka9P0w2urlFf0fhQiAMi
ZSVsm8j/ZVvQ9pqMo4zcLw7L4nO+Mh0fOQ/yiKTv+bWpDPHfNKZIHRKkazc7DmQ49ZVDyKi2XvGK
mWKD3HirVV3Ujh/zzm5aO8NtDbns+jfcKmagn+tMHzETs3ruSyoZkcR03EJ2IHS3L/t1zEtz4JzX
/Eg8VDC+RkLwzl/B6Zqpac1/kIh5hjFwEWIPHwKDJvtCr1x4zdv2yYju/nKk0tk6M5mnkqVlsDrD
xhG5yAmtT2G9LVRvx3rWNOj76ZowWdqFAPI6a6hsGaylhhnho9vkdK0tPUtv18rd/FleIXXTMsmz
SJnyUKlNn6eEnPcZOD5IWUc4aSyyjR0FRn96+nOGEUv5MH7e31cK/M1kJpB0SwOGETEEIO7B2bxM
z80UpfXYtFaZLRfHgO5qWi+MOlJQeK7gbq7fNwPcnU3zwmkMtkvdQ4vT5VDhLajGOzEPRi0GW97U
aQvmndSXMcqoD8GgpY7OZfVMKthbHDCA6x5WF1xt9KfSmG86Ol5JUte/NC87+r1jDtIYDCKupPwp
DitX0X5ATZeZVlQekZ1Ft/VTuPSLP1sbp3SDbRv7KERo/ShAaP+T445ers2gIafeodDaaCgfiUdu
q67n4vw3KJbDR2d/KDeL5sQgJ5cmAi40k62x9M0IKTT4Q7E+F7F1T6FFKAcwPgmjxveLjnUdeCz0
0rm7zTox5DemW1CklFoXlxp10Fl9KdsrXx4/Em7hdfukTLOYbahr6Q+ZwI5JagweV3f9fS9F3zVp
TKLztKTy1lqpcys3p8f7aQn/A6nG0xr+AQg4d3JhOVqTqjn6lbe1XrVRPnQ3foUfwrXZz8uwruiU
j/d+9+3Az6tGrJI7tlEzs2/q3+unM7kw0A/ux2+VNz/z+nvm6qwbouKUIN+cS+gcNbbbziX1kpY5
GDxudTp786Pyn4Uld9EmuZwy5vqyJmHjK4EdKOgyCh4NiaR5djNhJCTYSxvR1aasu9tzN03hyhnU
9UUb2v86YktD0BMC8k4+Ww+PW5LhYp8PXUwUB+dKe4v4MhxuLEs2BQTwAdG/KJNg8W3oke6OTy1j
wyJZVyaKt5F6UptJoNh3NuFiMCl0J/Gs79bt6Uuul14JO7+ZZzDsWRY5SN6OuDZSeTf1gjYscrhB
mdE0s1mc0XwVSwaX6inQ+oueM4JSWEMQghG+kXzMr+YmiZtDbtTQyj5awwx/yjPWJI/j0IRV1k2T
gS8XNeLXFnPF6xqnZrShi9L9YPuL25odm+NrdfsxSzLb9miI73RjTfjvvnfqhh7lnCRWsV/HbQis
8a1GLXWTETxl3p+NX6FqeG0mK6/SJEhCFLmkIby8tbSml/vR8ml/qJ/6lS9jRQDgQ2fP5CLfpG6W
kZJ5FYjElNBEWCZTdSsKGVYOsdu6OzOdqBirL602277HP08g5ypoHGjD3eJ1ktBVmBZgRUmFTIdt
B+zNINNmMfcxIEYTs26HRfEmmmcBVRjPXKmt0JtvGvnP8eZJRp4kVcDAuK45C2JDDu3AXwv3ldRD
GE08zwdmvfY9spA08YUAtl+dlcBZHWf2lwevnAOD7AsDA6yIW7TMjG6BZlg4UkldI0LydGwsLh4J
NvT2/AgnzL+QgU7T7ZuU723oE8uuigBEc+6bZtZEzQuuK/siOJMJWU+zSESPAykv2CtX9bsxNwbb
Efx5qTRIKwtvPriS9LYM6emu3EAdU4Sk2tgeK5e3u6iY2vIGKxGjEQ7dCGvy7sfZbZgxUcEO7w4i
Uh5q/m65xDnGuLcQOu7rCwcCQ9d/2SBkNjR0V2NF150/0fltxXhhUXfuavdGesHtupMu1L1vha+q
dHKrb1c+nH1c3Bt8+HWUh6lFJ1N6oAWYHWucPFh6AHCii6+psUfz5nIAeJwca/THqJmQWylSnMs8
V8qUoF7NdlxnFKqw/M4a/gkm2nZH1El4mRwH0/Tz+WOaq2MRrWVL+CSVZaO2R3uf8IsmZ1D7PS4v
iEMZ6URxZa145U0LiNHR3oKU9s0QVyjYIVa5XBUPqKl7wOqg4uMzKC9FiSiVvvE10o3dNz7Uzdyl
Kevl1AGBSEEv32Six131QGqQ61A82XvIFsu0GPLi9zwZmoXy5O7YO7t+5LAZoXynAGb36qPg9lGZ
86G7dxyqhejcNtPah02ba8Vy4BeTteDDx7zfolNbPZPII/425WZxX88gO7nmz1sxmQEX8VRyFJp2
/mZIN9z/mxlIfXVeIe2eXxMTG+sBQp9C19Sau0O2lq6NXIC2qugqYTtI3kmj+JtNPVkayO9l4jkQ
0Vi49Yk9xpOubk7nLwvMX278sZT0Kt24XPkhK42cGc0xd5QH+pbZrkbMXaeEzNzvNmDK5mlXy92b
hMK3z/4ZjR0jfkT9vjMsKlWvH1Rvoczkt7371jAtXkYNTB48GoEYh5CJnDrr7UmDqH3zvP8sH7+c
XjRNU63WMeph/XrqaTqcgmZVOHU9Iqp1aq9Cv8+wBHLJXBWoDkZVZsTTJvH53FbFH8U5Qff2nFhO
Jxz+X07yMiKYqEbaKHumKLX0VahYPPTf087FKnLyJcazgGgx7u39U2C4wMdst7LXYd5t8vde+Kbw
o1wRk33dDi+54f/gygbUtW9RJTuJJ3nya43f5NwuNA/asGJy/JBa+cPyVSkaZiZ/ziFc83INoBU6
Y5IA84Otz9Svw9ICKmU5Hg7gs2PPbbXr+xZRhAJ3b22tbyyUJHW6U6vMPwQaFT9s+JUSm+KAAHs4
fbVl8afyxbxl/5cC6KQ4R4jnfvtnYZGV0Sn7u3F7y5+VXknun7r9vA+WIchg4tN7IkQ8A5saHn77
xFZoTubybUSI9gAhlTP8jTEhQ+ESLJ5w/phrOrzt4Q6wZfu8uafBxt2ooWMafOcsi9lspgEm7z4m
rAEf1y9n6nC+Y9S4RvSaDr3dusU9gV7L0OKscXndTOtl4A//llNzsra6pJKwFMkwM5CYKxBQosI6
DObKLfYqLEMYLKgxNYMtRznt3sgq6F4ZhhjHa7itquZ1IqqxNChyV4hoayewBNCKWrrmr1PqKlOf
gARVGMUPvb6djrp6t6yrfszWXXsAGUYIlTNhcarQGg3tItPa5cl+4tnJh+gx8Lmx3uvQtFOppfJD
60bZtS1DL42akREfP0uZPiFG7l4Va93bKxbvbK5MepY6MM/zS8g7nhe8YBdc9wNBtGunS6E1RF1b
IWQ5pg88aEZOZMfHuDTJk+m9TBJu+HxHzaQkW3jTS4m9z4AxPJuUV000mxP6IeaePtwb9fL0VLMq
inc0mLzcmOj0JvdWnHTXbGPfvnBhHdccUwcQTlmTKvO1DENmd9QYR/hT+fBVZmK3MLYabNAbeHFm
xBnGymnHW7BCds9o8PGitnpyrf4GeN+KP3NRIMdbe36ShlM9MVNom+Rw9i90zip09gHchDRiasyB
DRssmJ/HPKuJxs0zsbCtZLSKhMvjB6ng4t0eFw3BFJ6eIA/KP/wnyzvJsUepNg+58l0RrTK2d8t6
oCXKMpJXrhvJqulIpNYxz7u8pgZ8gzY3kQC83xJP88yUMFzI1uSQdNil3pwk1sbkfSfXwkH8LPYk
L9Yv5rZzd6onqdO3ZyIXQm1N7tQsb20/WJbqoP1ruknkkTm2wZHMctz496yjUZNG73RompIer2OC
ZDrA+S36dhWkHC1Vbt8caZ8NlljCMcbtusYAqB9zzxiAbZdln68evjff6eEVY8hn4BYnd/F30V8c
aplKgwCQMhucHvcNHpYbBwQsxSsXRAymZrvEKqFbnGuIGUHxwOaaYAH+We/IPCyO6WTTzpg14V4P
aMT/daFz+wHFomFjGBydBrkHMJJQr/jDu5GqeUK4S5aPHEDgDmh4PhfGI3MR9DzahS+EvW4iTiE0
aPir0eP1l5Rm0l32JpLOxz1QnKpFNNboMebOpsDPCnSysTHk+JTa2+wLkdayufX8u/SQX9ZWktQd
aBnRxyY+t9faHgoZlnKkRMowjBeph59pzBIWdy+sJOdEDbZs0kq3z+3Lm6fcf6XbXshn5t+5dgDp
397KJluyQ6+H5YQCg4yXRMt+GQhw4d/OUt5WQTq3+rIXXFeCYPyftxPA7FyFcM5kLr+d25Q189q0
Vng9dvcC2q4/HpEf4MGMQjYj5ayyaUeuaQreQlZgxN+DRk5qRH3dQCj9pCL0T8w8Q9DtD2Pd22tE
3F1iknIWCkFi1xltBgvIcNrltDmrb1+43c0MzIxrKK9JHaczzdZ3r38moGExnx235y+TmPBgyv0T
kaobCt4w3Tb7HnOF8k4OT6Rrk7fMM0mq+nPfOw8AsrP6DqfxWETRSUvedhXG9T/Xf4gHY13OM5Gq
G14ZASDQ7mpLa+DsbYOqnKgz3gEmS/XoWysZ5gwTaO4WTptDqeaHp3t+iMGmWjPAlm7B6P+ZvZJY
VP8r2Tsxa+ceHeytRb7J70G8SZKtZT9X78D84+Dc8/unDXpJbyWuJa1Pp/J6/lDDsxtwL0zFyBcO
t9rIWi188awFDzncVok+0t2RQmd9mzGiIMd+dbbSH88/xy7s8doIRMB9yb5I7/swxVPdy28nJOcT
bEzTjzscYixl7RfYB7mCsOzjDxjCd28qBskG4I/yL6WL4XwuY+fPSwKqH0olVf4HgzBRGmx7egC7
JIfL6wv4CUrtBZ8MTmanwQ3Zr36D2HqLeUVTEtk22dkziNm6KsewgHN99Lvx9aBslNt7eXh5nnaO
2G4eBuka0ASQXb18x/pI1pH9WLUxaTD0nNATwqq7VNlqduvZa4C5m9ea4ZyOukUSVfUivwbAgDRB
p1ML7KKTwYhYO/Zmdc7M+E/h/vjhRtiz1LI3kAvJctAtsV+/Ujw3Sq8risQgZAunBptQX9NnyfP3
vi00T4XfpAvp2O/6wdcu+rv+4jt491FjiVBdfU++HfMkEUGsmc8IjtWyRN1R2D6vXdVg/WJJw9Yz
D9uawxJEa9PA3hQfi43pMP/B2vYxuJxLvSzuMPX0F4MHGlvU5sOpE+hP3hCk2ObqK22NXaUBKzMH
zKTeMWR6ql/F6mW5ABJA5Lurf1smBjG7MmnRPRgyvNX3Z0FKXlbOsH9cAv1vDFLXdF2FoNPj2pIv
esZ4KvLJuFsOHHq6Hl+d5yyR/nQWXfYCnuMxWj0rnvF7BDDD+WdsX0xv/SasJlqRsjgin+39CZev
/Iv5TJnMYQaTFvLQjLW0bu8Qy8w3Fg8CL/uTOlgDkoUulylHe+7c75eR7WXRntMGK4f7Mo1xFXSi
jvi+CehcyyE11z04fW060rHxLiAwjm6V6jjF6mqwe11smJxg6kWxlgtU3yVRpYCBg+QLgGOkNUSI
6CSJ6SxjG9yTgEx30w9HNSpc4ArUZ/2T6ZS+ZklexqddL+a5ZHQSAoYxCx700HJZwr1s8W0wplVk
jhLMnqv0XBwa8fNl8fxnf4PSxTinww3j8v2XDVVSGMUOtAhzH785TC2VpzbjKBbM4pVeldbLD0N5
ddYM+gRRF8xhALsriRlc/i5RFbBzQtShbFHhu2+y+h7Ugu+GCRmIphqmevycRI8fnFRIOshCnCOf
7rHRmaz3EWHahkhikNMEe+M4JJ/1IAIsdOcUvW9FChYZy49I2NzDdPgXAVgE9W+RtZNnC/GvimVo
i1Y21bV5ZxmRHyoxMp6VFF2/dTe44NK+ri/aO+8YsuPtlnNxOtScJqYbYmP9nPVB9Q5pDgbPVAu9
2MDSn7aMHGeXea6BpGsfgEmcliou3Y0PnT5n/+hfjG3MkjkAHmAlbCbOf1vW3uUDvxsh+rixwjPx
dCvYNW73IXdWJhF6pt7qdiuOPWqh2FGwacHNukz9M+EA9uxqew7vFDjmcvysVRFEFqlO6pbKoeH/
fHhGjyBSQ1AufHQ3SPnVsaGfQAJGARk2CLd6qJhCkAJPcn6DD8Ya1AORd/aD9oZjKqgKvsH+xn3T
vC0anLeV/jjFe1hG+uVKoALr1jIMCWTGvRuPiHSuAffQiLsa5zo4ZOcYL8GINijLD1LtC1aqdOf0
zL6kPxFH6vfjJ8ISbGB3Gs6eU5W71bdOG7hQqDS8MpeAdj1/a7rvcKoW9na5eJqO5Hlj8mOrveJM
lsP5OQH7IIYVMalNl5UM2fPlYV6OMmq1YGhBfGYndchSkzFnmd75hPl4E9BtGqkQChh637TybU14
ZdfcX2vxM5Evv3oCQ0M3e+YtYuh0uA+5XcjUykMldbDYwcja3CuvJV6bhzg29l3VqeGAfIyisTv/
1COPB1oDb/UvUlUfoRQU3K0aTdFX2MS8FfsYlrl06/GwktNVyFVBc16QiMWYnbHrQ6BST7oBV2tZ
j6mh98O05myClWwiZQeoPmCPW6h7VJfLzukJSPmPTv7f1VlxOrR8qVNXHtiiZqbosOpOsoPZFuiY
3wwuMuLQckOFjlPy/s8RSZr4vifL7d6iNmlePb7gLFh23o2mT4V8dfVdMGvxASjA1So+bs/RRQbH
x5TCBSV4mWrC96F4iHNmsWvlHgAy8gXFl/EaDispD1W9vLtbpdqjUQ2Y5E5jH48YdKm1l5CbXHL0
GJhfG2O5oc3KLBCLhzoKeJdQpWeEpTnWoBvtGbSzYB7hgRiCpkSbwsS40oC/qDCon58NkkZ9vEz8
xvVnDAyzekRVlxvliOS9ejyIK55BJCaJdb/KWDmKelflyKq1aV0/dRl62lmf8t7rchtzzloXLgoz
pdLZbP88LCWMsPu2cg3E52MKF5gzLdwmrKwLTVo75xNGXaZ0OjkvUBZ39RUIDhAYsiorCTxnUChM
NQ/c7v7wkzWgIMF57HuwDKn3a/HUxyFFO3JED0XWnZ3RAIgz/Ytdk92oDnpcLtpx0SrMXOvECaOP
0oOFlL7W3paHwWXXTBEmbP7ZUZWFw921Pi520pGeZrSA+0OYscxn7tv4E7ioq69OGAQ/jJQy/wDK
7CfszQQEV1O5n+NPWZPDcSmZTqri1h5TncLTcvl9I6tVMKCe2PrZpBfUL3+Ymmga7rjrlx2lh3F7
+D1202OMUc7WrtySHDoklWE04oQ2y80+jIikWUZCGj1/irQ/ZaEoZIP0Mqo2shxt4/aYSTrJz3sR
oYOD2Z0p1IzI42DK98G9wDwmD8LYNQs4mPHjKt80PXuJoWwO76KSoKSGsoMrsByWTTN6tJBAiFKu
Ou3phUxTlAM/nK44OXbNzBgycK7lV2Z918OZQUeQxDYxMpTvlj+kt+a753aqEyoTw4cq+1w1K2F2
aDzFlI4fD2CyZ2Q6x67Xy0Xz6dTZ4jLELhpDv+gZlvLpjJngT3PUHFKeYpxWt17pcAmG2W353P4D
KyhcDYCHHhMgjtNaEhKV3g5hmKG4hWtRfZiIKn8i+0wJBL4cag0oGQVjtIVHj8gLI67Nrpl5U8rF
BAkfw+4Ie0fs5kkO134Nq0nModWCXti12By+7bNtK+ZQqBk5Ol4SMz6X7fOsb+TIcEb+fj8YxeCu
aQYBkKrn8Ku4ExBJwRNaqKjrsBl8Jp6dQHZ+/9YQH8xt3bOW3+YMcCJL/7B525jbYnDWOI6nAkW9
Flh2ucPSMAxuxSz/E8/1g5qH19+ppZpbjRIxKjHi7bPjKvAw7LD+piqnbfbMazbixvZerVFJDLnK
M2ZnlRen87pg7LkSdmXWr9hPFRqZ12PmbXOu5+d9dREHrmuhRyHqWD+3IkvhxtjHffqz/Ml0PF4e
KumUYf51ltmpfnKP225f7hDzbPmfW4q3haOssWc3cOE8ZnuNWfxdRTrf8lEBluqEd5ggEbc/gta8
tlTP3CFOPuxpJBY+wqEwKmsghrNs+qkQ1o8X26mHgio80cBvWqZf/xmRLy+S9a81T0zVstHa2jaG
1pO9o/TXUFZ9+RmNf+Xp7Fw07+BoitN50df9oIDAd8JMdQMUZW/RLYSPhH8GDuTU0wmOOx+yeGrb
JC4JnV1UIJF5Dso+1Z27ToJTbPF5CsHTv5wmg4bM9lR4IGN+riSl97LFQAJsYv8akrTngqM3lU5m
97xe7y8khQVDaKHOm91n9SyhKoc04B3jUV2uGrMWCGNoY+6mf1VxMKyNTHPVhDM7n+pn3kAwnrmQ
BaogTgxsk0Ur3z2GBub0tosXp/x0WZewUDWWPo+VzqVONL7Q/LjQ0eCtWlGYae60JjcQnGMgywCQ
4Cxs6kjlbnkTTJG17EAKNVPNvypPBvJF61KAQJLctgZ1VIO2fCfRxwm9VJuZDX1Y3QuuvLiSRNJG
9D9d5TpM0SWmQKwZEfOmkE8CQGrLuyGKb+FO3t4UZVlHTrAITlUHVLhIZtuOOseY5g+tdaue4o6X
ntw/ZyprNxXTw46qu+8UT9dS/yxX3TkSjJ2fWZD30e+szzrGpLbz2rf6SxTfWw8YgacnAFF+TmJn
+L3o2x0z+9qeSkvRlN4ozXkaD69GJZVcWBNVuV87QQ9mH2ctpYC6LVTbA4wi2zayHQrNOK48YnHm
s6txbWdR+UAIjUp0XcZlpsES4RSTW1kuE/d+hmnFsAu7vN3eFMTKw2c/zpYXoaXlR19deMi8Tb5B
zXzGlvrhVYsNYTilwbPWkeKceruQoRKtfVI5AQvftI55q+Z/EemtTrPNWsxGn+z8gVQqi6mn7Rei
3SA4UwpuquqX1s4o/B3kELBJYGYI0iPlTXkiio2cW0RIOzWWade1P6ruyXs3rc3zeRgtbUjogTnU
1fZC8vGEy3gytiB5dFua3mNuXiesMiHmAUByKnnha7c60VV0+F6mlU4mQb+ZbxyShb82cg/bAoHT
wVKRAx2p9SS0Y6pXUlDYs0aAOthXZR5M/ZG8Lgm2Sg8utie3fHaGVZcFj6U/XTYjaNEYBRaqN1Nh
nVceC1vOILoWJBeSldqxPooZT05rz5ZadDOVRd1SCbmjFsb34yZjUE4/z0LlFFOAqkaDzZ5C0lXK
miAv3QL/DwKnjz9QAt88BmGpop8rUvqEaRlh4nYwuvF48Y2b7+hYgixFtgGPwEp/YvMAYa2ZkLTG
WiKlrQSJam8K/aZh1QZMYvYMavYuPY/h9UXnenDVXc3sFSiVPtP5YshjBZYbbifLr2GmfiZjDvPV
wL8B3RAJ5zn+sgRfIL0hr+yYdtCL87rFy4Nm7rW7vFndmWoYn3v/8Ynrx/7xEJCaXZ2mfN91EMWk
9abvCiBA4uG0OxsO8tSAv2wwEw9LJKqwNVCjxWoJTVrx16ObSTzyuQeIjtkPdzggnlEYozhXGaGD
CaIldCoQukoYT2xith27tFsP8xBBRysMIyo8rfXXMUISJOlv4M6Llkt1/Fy8//F0ILaRdet+YCVY
+pi5tL48T3qbcy1P7x2GpQrkHiJcA1HoEEZcX8JSFHtw7W7SCU097eyH1CdXDdDAtOcrMAZa1fTn
NQQ1s7d9VXKb3vn6k/1R3B2etgTV54/cfXl4fMy+8PNuAqeJZgvNwpf0qEdGKJfXzBff8z7ei6i/
sfkae31Cp+4mWSgtiT9p7VdAljFwABR1kgtS+9g2Vk/O9fkHdIjj1gOLpgOTmimYCNCs24g8lRXk
k1FOO/0TsEeNU4euL0S7voWJTscRy+7nLt7mss2pIwKd4NoZn6CZC4dXrYKwIRyiewA54I8dPOaA
34aq5qcQrh8fpdd5DSI9r5r1iHQo6b5cY+EW8HB5nybBCU1Iil6WH2RY0h2UQ2QlA2a3MEauo3DW
WJPnG6W93uOp0MwlZhVe3YNAu9nCmYJmC9y9NaeP4Xb2ei5WXYSYgODolJyaKYVvE89IBaNWGtdm
T4jb17DolQHXw0aajIgq2rcn+p5Ubd0QR8mYrRZgmGSNMaP3/HO+lekJNZs2/CFs0byFArspHC/A
sIDIly+M2BqnLwl3h9d5FbC+7OqEzEh6v2kv6hEYDZRmmqS1+oC6QHANyawHmTq5vP0Vp2VonuZr
QKa1iUfyHkacdo2XH7zPn27bkOiYpMUfbxvzCACfP4bDLhickg32/TFnFCgSh971Y/dAMgfAV2QB
7jvHH0/fy9pcWhO/2FjUgWZeCAnkzOxJEBMn6B2jLND6VNWGGCXfrKPL4umQws5RFbBv9+ffrS0m
Qrg/9cNqCVq14Iq23DTC90KHMq6NRca8qFMpprZ+5/ynwMqbrPLu9Oqg0hgsf84/c3UhKoTrU00t
O/OISQ3PeJBCUO/DhE91UzGJGzhL1j/x0rAt7Cx8dPyDZEZTYC2QKriHv8hT2dQvwKDG7On4Y8el
yIf//f+wac/ADGRoPAceLA4VagC1u/+h9CSGxSDp517mGcIXuCrb4Frl1Ubm1VjzLAnKd+kfXs6z
u2Kxngc4dYIVTI4UdeENyxaaurCArIjhITSRtXhrzwhRLLbgi7ywD3sF1VsEuea+AhTVMlEslL5c
6QfdD3Bdd73xzLldY8oJPVH1SJSRfons4/9zUtzMTBXpTd75gwD3zl0oIXDg/R9oAcPfS0POMwen
tmkrLq+v0x/PJHf+SBlO1Vhqlb9PDHJewksnudmvSEPba+0ENy7vgv1LZxZAs+lIk4XUotXdK0bc
BBccefWV8sMndh/mc8tWVjDGrJoa8BmzGAGuVtGoH7sAhcMXrx16MVYnHXbN8KRNkvkqfOlWbI42
QcqHcPUV/bytaqJnT/EIsMuQEEB+VKWEaFswETyUScq//wdInarMtnRnLjscY/MeB5KpJVM3NnCn
s3MW8gGLdb7+xkm37FFw2T/GHcIy0KNlBnivG173n391b/YXO4vwiGGWgZ/tyMt+Osivn4Y0W+h9
O6FNNpigvedq/zKpB2eHnrLtJjDSeHsc4F7jubEVOimfwfIT+45eqPJ6edo++plBGIZ5OYFs92+T
8jzXM8R4DN/Rd9R7H0QKhoo+d9/O1tJboIpqCWC0mgE4XpbpoGIPDS3QziiQ+aZ/x1/DIqd7gOMG
sQJZAVbN6bcp6/4VZD0/6HfAQjHPN27o+BW7sAxK7VH3b7jPuKBGA+lJmFJuUTi5ruXE870xTalo
yD8CA3bJuEd7/AYCqM6K7HjMsdYypoR6qefjqErong0zobv9138snddy20gWhp8IVcjhVkwgCTCJ
lETfoBQs5Jzx9Pu1Z2t3PGPJliiw0Tj9xzrAc6A824O2T/ylWy/VS+TXmAkGIJoT9tDyOJ3zfhty
AIy8qfMttEnQDHsaqNHN++0xeiBtsO7DtNNAb3sh3h8JdT6GhdtIL3w9/dSg3KSTg9hV+nL3BQ2b
9Iy6S8vR8yXAEZH52mVCPoK2Y+QDzeCW6NPGFTIJCy8hpgXrwme05GQVq2XYtEdiP0/G3rxhWThK
nu6se15HBBPgTfSD3HRAXyC+02yhvUBTj4a/fk98/RSeu+mQ+Jj1CUR4CWFG+aDjaZeuY3Seb3q0
xVL/VehrBZOFq18ZTCr8lDg1XAqI/J7OcGgvaxMAyaxlhKxoaS7jcXyZ351hUxu7Jjz0BMPc+yMv
adzjwvYzXwoPJj5zJOgnh8ngLL7rxIgd70LxJda12yKNuS8X/tUexHBMwx9rjfS1KNzYyBqIBB9f
nAu/4M641YD9JipXek4OwWkmuh5CmcyM9fDPRS0D+R1zfrez0OyTL+dnJAgU14VgSl9lfZ6aE8bu
gr43nnrf2bU6SARcH023ruktWRWQYATpmWvV2NvGvmBawIMCIsOZ0K2BRdE3EvRIOseR4IDJt+JX
RwMv2bSowrisZ3IYeG09+WEk4YpEVvO2XOxm1R9zSjUmr8evYhD3N+LJdJVLT3MKBtJ9in3yaDuY
i4Unpj221ca5JKQEkPXKUhpXVniIDhjB07PzVN/7Yw1fSnOWdJRQABMTQhXfS3+UtBfX2ucB8PO6
rXa2r3Sr8Kt21Wyjm0AD4RuBMvjAtPU4Yyx68gprFzOGdOetKFGmGEQWbCUv4aLva0r0St+GaSBW
AN30keXMHyVhBg6M2Iu1isuVedIPiRRbXpCHoYppNyYNOmwH8l5FvGBuC3G9Iz69bJpT5s4k+61F
qAEJP2v52FsHmccwBpd5V/gNJghyPYeN49Xlmgs2oYve66J9dZWV24wFxlrGZEIUiBvCk8PynYJb
+jq+R9cYYIqIg+pRXNWjfsT/X/h0UvMlz2GzS9kDiet6iXX33x9tm13DVOym51ikOdK2ts0OIs+h
fMW8nx3ic83kSR4VilE02LxD3ZHWrBf9mBxUN5texC+rtj/xsX/vkXExi30E2IWseXTnY3CKzyMQ
2DXzw3OL18hqd1y+yLjw3vQHHecRb/ZJ22d+oPukfYhb3UiYmQ7clXudaEpvAXd4jS4ABICeUbTh
luT/ancj6hvUnHO0Q4MlK44/TpGOCB9HnKMeTH+8Kud8Rh5NyhpAIweUkNmAEDY6OdbgUQEoI1B2
eILw+3e45vABPnAsMXhz7iWOxSMbUf8TZBuzWpWgNuznJXWyYl1A12Y7nPXVquDw6rGXFMaK0zkL
SNkb+3kWy68mxagiyUbZ18f8KPbV9hhqbmV6zXDU9nxuGsVGzK/2qeMXMkn9QN4Qnc4NyEbcMgUy
i/mOZ+z5PEuegiWc97pxmG+RP+9i+o64UhYy5xfWucXV1PlEyaJ6YTcJOPta6NdfAJs4XXXAmHtW
FRFKQ832lng9G4/4oj8Ve7GzhsLi1VCFJHZm4jUyP/LZyHzrMpNswgZKXxuhaQU/T3y+aiRt2hvn
J3w1mOvUh5Ns6qPJvWufuKEdbB3vy/O/nxCIYgxW/AgjT54jV0vkOF8MyBshd0qtl+7Ja21z0UrT
Qs3/S6AF3OW9FPok28eqz7PYA9EGe0F8gnPMF2ZVoztYzq6FP2pSiud4cwM/56kCnXPCuI9xEq0e
WdaIv0hsajeBH93DE/Fg7Y33ng+oi98e9CuIOSlSIAkE0hNLz9/wgJgMNEubHqYBZSAmRVSmh5kS
DWVXF8f+kHgslcDHlPtbee0GETjD5bj+4JsBRZTHf6geR2YSvfBKYqkuLgPgJWAysyEcjaBahn3g
A+TUx6ESIA+PeeSh0QboKn4DIRUW0uheeYBoC7FBgjni35hTT+RPIFBk0MhPUriD9iKx+oQqm3dV
YD1o0rD3mMoOPpNsI34WXhVhGNxEMdhEehJX8AorgBVPAO7O2SDTy37nvgBu0q9GgOEQKjLxeKKz
McrWi1hSB7JAHdfyWnPNSR4gMPAd1E5QV25LnRs1WHtye6wLcwIP5hNrLp/5W5nHGMG6cwhvOrCP
tke8jNoP7+Ze9bW946o4DTeWV35N5PEQxP5jeTnKAC7bO3dU/cUtMH/U7THz2RlZPgsrgs5H1iLb
C8vTwmW6rHlmFC4LlBcbAnsmG57cKgIA8d0wZpqnxDfwOXbJUUFfNx6si3pjWfJiG5EbLHZ4NhyY
ceyml/ZgwaAIW2W8Y5XmZH6z/4tbh5AqRIndDrYKlRxvB2OYoKgskSMu09HtT9/9JiCAQ1nzFAcw
PkrDezZR3QYS3vMWIW0hWXXaWGgxbs6TIjphDmTsIdGUq0OZ7BVRaUlKOD6PM6EuCRo1ZBIMzcKt
SbTmHcEoPadXSwju4IeSOwQzrwWMNxKM0Rm8lyI75t/5pVR2FeUsJGWxBpHw/PbiNEsaHuICUqBI
gPhPUgR7Az6Jl6nqD4D58QkocIEMZlmDsIDPLd8tmCshmMu3kExlXnzSd8YreA93JXQoNA3YzAfD
LiivgkOAnDRgWMzDDronDypFLOIDN7iIw0N8TRIeiF0nkn5Bt6A2PwhRiW8Dn60/BQ6IGLGKuRAb
hAQIGEXVAC8xPwEWe2W5U1S04mz5yaXDpEbgLQcHHF430EKBN/FHWzBNZavccTl2dM/Af5Es8ca2
gvODyZlsUU7OC3dneUMsBiyOyRrzBloukukccDku77/Zvj71b0y+eE+gKQ0hVwAkE/gX1w/rAakI
bwz+BJZ4Y3b4V+YQHLjzORoANUI8kTkmQrZHgO6CUH1uUGLJj/Jbf+Lbi+IQvAy0UItmKXYLwX+g
LwFjNN9ElC41hIQhE9jgsciu5mOyySKORJhW4iHBR1QwsThT7MvtzoKwQNDMo0qFp+Gd0c4Aq2Lb
Y2lAFoiIMsjl4MDWhRX3GtLfwg/K4mmTPXyt8oGKEp7REtYOlhH/yTMW9NI5O5C1J+kbmpc3LMaB
IX3jRSfOpPrhayP6lM6Zh6HgxDesPHYI0HmDuP+OxYqPAC86m4tluv+2FvMPcTSPztoREdes9PwS
vqmCvmBvnIgOgmvblbAeBelfMx5Rn5tZvxFyk1DovSXtH8yFM0D04OPGU7pzMwPvXMLX/ti+Y989
kgDmMatLPIHv7VdPIcPEfFUfseU6Fwy/YiypxheqBexVeUQp/sO9l+KcIsYIjHQlmDxarSAUtDPT
ya5Zt9BAprPRfvJjAsUzbPPfcl7jkR5dWJMvyatdmVgx0Phkp5+MH+zB/I+o2GRlcOBfeHncuwyN
gE7Jjj1tXQgI/9m/j672LMm649wVQY5tBfGR3AsvCQG9ISadMxYLiluvyBjQKmKrBfImZ4dBGokI
UCrKDoSx246bV6CvqUgjArylukGEPOQ0TuF3Fzn8QuVIRQ4AKYsQLaSIo+TPSC7g+m9MtAy6HVSm
HwKvg0Uk4aSBDusgP3c5Ij0UEmS9NMAKKrL/1cL8gBug+zJOwd06qcwwaxAfwlJu1Ve0HdzBxeOn
3BL8BvTBCmWabG2slfnkt+lOuiH2eWBYoNuScZq9nL8bHhzRRiS+iMHZ8vR/IIoGRP0JkrFO/5pP
e1/Rd5Tu0r80nu3lZ/QVPsK/4+AK0dszp9kKAFEfCK1hSOYLkec5YZMDhut9pdy3Qh+ZX/E+4pNY
A2TW6LPAG8FC42t6rc7AIcwooCIGkuAvMFFQoui7vtKZiXLWEQkt6Uak/c+EbiToWkFZtbWFvwIc
jiDWL1h0tHUbEmbI8pcRYhHDI4Bc2tXQpY43yxWVZCK5+WJsCUgAOKEuFGk+ii7g3B5sG5dZSRox
Chm05oivYKw+tXWeIVUU1A2NU0/xFqJ2IdW6+rfHQEl404+N9rMTjjyQfNiHf5wGCD44fiAE6Wzw
4ycpmOTUgOKKF4+IJRVQs9DgEZWRwoCIj+Mz+cpexeVTCKLjeEt1GGQz8oZKNG8j3hdwJs7sxYVd
ruuXO6qJtfw3NkHviOR54A4XOFOxrUVcN1IFazW8olEKjzAyQJaE1yK+FJIutCkhalNR1LQQFM6f
dY6CrKIMAooF2n5NzPhX81QfObIfkc4iokyZY26wV4IiQjIDkSiyLUQDGfYOAUTG2LjMv0Dz4OSi
a2rZC3mRsqVNjh1wEinqZCWRJ0WrzgHZdYNcL8aaIm8EX8G+jJyC9jUJLriHd9MuELr/DhUvFSSb
GEAFNRJdHNIIBAlZ8QdnWF1B6QVXEQYFa2m8Cqak/iVeouBvlQZfUmH3Fgp/7lWoP/WQgeP+wloB
y6FEfQgZVSYJg5FQSeZXwCn1ESPX/k/MLJSoQqIrmBkysHnAQ+UiZLsL2oe2NjxNSDSf0CFoof7D
OzF5Yy8imeMGRs3QCLOLgKb8ZBFdoifVnfz+t/tpnrHgikROUi8i4/meBDKLfK7sSaxytYle98G+
5GYBqkaqnQnIdnrvABxJFwZNAENPdxGfQBCDGv0PRu0Y3ciDNCkf5JNbGe06+gb7iVP3dfkSle/U
8L2WV2crP9BYCM0xbXJsUjDJPF+ZjsGGhT6KBzYPoxnnADMqo4eCe4WCpviN4yBPMkZ/0lmIlsyF
gs2+lrJvX+GZxVhAMj4hRVQ6iy6q8SacFDTo5v+Sa2aecSqiZhGwf+u8weOZ+G/EZi3h7/gl3Ydg
VWywCd5wkiwIN8JKd+IZzYcS3Izk7ZCBdiZEfWE9M+0AB/sWkyR6IZtHmfAU80niVliF8CAo62nH
1E70d2knEHOsuaDMyRlDARVww3sfHrSTdYJvscXf485e9BWaMqZ98mfusITQg4zxPPqdHZlOd4YN
6Rt9C1VMInaWcCfuXlSeXDwMF63wuQXXf72BbziZpZYc23t+iF4Rc2DFf+UgMqIQQSCGZZTk8ZP8
ZnPOQJ2OoqERwaV8A520YjQ8v4CP4sBTMaX7HM/zI8kjdx6Y00U+MZbzXATvArLjYfuoHtlf6Wk9
K2bX8KD6nC85SKDYPuU8sYOtdKScy488bgzpmJBSwzlV1BDVawYFJlI6eXwZk2yFuYpKIsq3/sXJ
cv62uH1wcKItFdtt9o1KC2WbD6yPrMVnFfEzscquCfU1cGQ1P54Rk+wp+ppHiEE7NfQXzdCIJuRC
lOU6HQiDRNKjj3AtmURg5XzQCAyLdJ2lBwRgPBNzepFG5OPaR5ckbsX5SY4Ud4z77WQnp1IByprx
0/YRTUAF+utkO0bUinKn1ZlxjLPs5IT3MYQ3xxIeBcChOiHkRPk2srQaRcsCgWMj5VUBOgVVd5NZ
3umkOySowFLFcaUsfhuU2YtforAg4jA/R2PzLX+qAZojG2DRLs0/RUKAICWzHDZMTJ+DQvowQHqZ
ISoHWGnw/KbL6GUmDiPLHxPmZ/aeiSjJhmGn1O8acthywBLSsY1U5GxPzETZemLFUoMbTT8ySEMN
ll8Ez3Qi8N5em2a4cevy2x5HT4qtzQgLUTfjrswSL2ba1GsECTFOohaPoUaRc/vHDuONSX57CVBW
pbFwdWbqJZ4dL1ZbN4+dvdk8So6rfawR7hBsNRHPwbsd5Olah4YwzfeWA4aWSds+L4+xShOBtcma
cTUaXzNLxOyxwinNdrJwObf8PDm9dyVRyVa3VTNjG2q4pWUs43C0zrYlqS3k4Bcv0KZavIvj4Y9u
qJ6aV16sJ+9TNbx3+d6Yx50kkYLIobJE/atY9nrivDnB6E4GuVm14do4Im2OsHyhRj90eMhGi/4t
ULymMclbJThxqPe6IIAcDAm8tHmksSHIdnNIzZW1kSeSiSf5IwtH8oioiaMqfpbJgkTyW+j9qmzG
dcy740ixqwbFVQnrvS1zmRvc70mwceRp1828cyrI9+RnDWm1lMmGMhYRYk/kINo0A9+ZBhAnWWA+
8Sg4tlsYBB5102ax8320kHGdM6lj25IMUnCUnPjKhcKO0h+Xw+QoGzUOthGJH6GGPHVokNHEyD+U
JYF/tRVg+0B6GAr3JQkqVrOP2nptJ1S0P5XIQUCM7ECR+TEYbHggdSiLKhmcjnoTpeSMAPEg0S0Z
Dpw9p8s0TNsqdDajTQY/Igyahiramzt9IrC0uhZVcrGnTZP2BzWwDyWDYlF85EH001HAXDI2SRGu
7uJZz4clm6/2QFUrchfbYE7KPmwFyUnzHsQMshRlRDVILhb6wvlWUKSFIRmBLYKu+mIsEgrtLy1W
N8bAj5M5lzzOd2Y5nuIyfJSdU78whetuSpq3A94QE2Q9ffYFOLTBKnSs3Zhnrq2JrjAQhrTe2kL4
boCemm8tFyrqPzh6Zz3vGJLHksoBu65ONS9QK0Ai7Y8+YtIES7b62W0ClJZOT8n93xaBdMWhSbP/
zDJvCDl/uWR6JjCoxGl0scxDkcePiciTSuZ0A/gXJLKn2fMltCDB3mxSU+KBVIqAg3H7sKS1yYm/
KPfZ+JMGv93w1pZeDXuQiLrn5CRD1M1rFbCHB17iocdh4mLswqxOGApjbtd+VPKlIdYEYVjffVXm
T0YiDnKh4pUA6bQ5hfO64wG/7MqOuLJVNa9JxaECeylcjTBNbJ7TXTVJxrlp5Z79XDP9YPQXY9ej
T51FJXlvrsz+LJOPG2+j3FeS84ArVduMxmHM95wTuzXXJOEc1O5n/boEO6YgaeEhk3rNdIyC8wQY
3ZM/NKaUqJDQO4T5VqJqI3MNMp7rSvai2rg7PHKbBXEOcIzUXI0qInq6eIa8kMVw/HRKT7dwzMgs
aaZHkZGd8hlOCtHx5UevW++TCjFswz7nS7ivFc1toNeDPkPSEBXK6xDP6zDBsFN32ouuscdZweTL
ebcbsuQqNRUSnWW2/d7JSYpqM+Cocj9E7V+953lW03NoquuoAbaAgbJEOm5LejERRiYqg4pv5fB6
R8namnZ7YL+P1PWsw9EGTXRNi/DRx6I/avgoGodNESGkGu2D5jMZO7YxpLX5cDKo82wky+uL5T00
Fz+cslM0BW4I6hg3jI6m4nijwiY465BWYeLOKeROFUz0uOTbMCaVSbVP9oyzoC88q7J8mdxtfQx3
JsFKNTNkmYNezQzGYb0dFH1nyRgMEofkB3vTmTZCXGKu5TinWfJszL+OFZ+KGc9rYe2MCMqIt2ju
smPvkOmrofdQCFfSaGvKBE0lo1TI4FyZKmfdU4Jm19kHkqpCJztn+rRpDekPif3Z/CqZvO5ewGyd
dlfD4ByRM55OiO20GVE7svhqehqytA41aq1T82BXhOojqMgkiteWPr/lqkwzWEPyCGqweLm1yeD3
Xf1nyIJLHI6HBpFpHL0XEfbEFNzS1nyjblzTmc5Z02yyUCfnuLrXTuQ2WUuaSuT1dnyekFWHORtO
B1xPS2ZcTk85SWYWub2J2EnYhS4zPm8zlV8lSz00iXlUgO873ERz8j7mjJKhjJcml/SfKub0LYXN
c5ybfdPA75sNVLserkOY0MlSSVhvqNU282CjDjhfq2ojLf1zlp3DYKYkVxJzksf0pXGZ0wCpTiF5
hU6GVBh+NJJyW1AhDGaL1Y2vqen9m9LGfzojcVVDRb7PXBeixpIUw21T4jkIKZnq/Lc1KWStMUVK
S+plHC/FP4UE+9iO7UbW5V2kVM86len1qnnBuSS5Rh9fkn5hZngdlrdAJWIUUjK0hqMiyJsFNBW7
0ag6bstwKEcmhn746SYh8xGr7/TpTDpjHvBtSwgab6ICFRYhcMCAGBoHqTOILkcV1HLN6+ZDsamO
SaynSt9wHN3lYjnkYCCqbe7rxt7qffKsKs7VI8fMEC1+X5/nBCV0torS5J6X5jnCABHxxIpq9TUN
NFcy2Fl6TiBhwPNZWRu9dgyidi9Xyi5KKpaWbnsBSzjS6qOOkRcRU1gRHCoxWOnXRqbBukHvMtEL
nXFyr/JNHoyPtun+Ooa+syuNqnIDuweBoAuLuyOhTSNwzUy9lG4mpWDKrDH74dnvk88SUFXNp1tt
UQmvg3SHue6pkbQ1Ik5I1XUyjOllCsztlOdIbXRrs5CBUDHkloHyW+WFtlJCzPZBmH7l0fK+oNSv
ka0UVUjIB8VeuRLSgSeoaAPgT+q9Qdf+dBanpJT2j0y6xs68jhI+tOzCEn/+bF1GA7ChTt4N0oVm
Zx3pzcY0CdPtLHyRPX2CasEXnWSKCibXijqCce6xOhSHrCVNBRo5oRdJySwgjuVzcUKP50Cm0+GW
RH81BVcBGHn200kQyEQwNezOZcOuRSFfeQkoiA84FeSKTIppcQyz+axk9V6JACSTv93Q/QZS/5Gn
CmFlMbWvtJtY4IQ2wsmAs06m74K8c82BdKiudmNn5IRGsPkyyUd4GyYeiX2n1WfXqbK/S82zc2yg
R9rKDYvk3JOeoSQRLgNpPy/QnCZNOeSol0F8NnT1otuvVSUjpG5xoTMT4W/JODB3tbTtZMutinRv
GdB03USTerGNiUPpSnqEyuJ90nVfXLihsfdNwWOdZK0lJ1ut765K1pziNn7JnNEPVWbwwoaKH+tD
lSfbuVGwrWqeVFzlChakU11rasnIMFU3AA9dpmJrLwZn1gJsvUQTsSsWfq584tBcZOq2KSNiR9N3
Q0LNOXcO3yIhWx8lgZOiyMl3YtBTm++5JfO+8ONBejM4HoTJdKUnJiwRgMYGWFgy7qXBwX4SSx+y
2e8ZAtMW3bUGGdjty0yF8ewmmtKikOJdnTMbWVAlNpSmcOci/tErVE2BNB8H+V2Nh02hgTe2zAMx
CZGOhbJXgS0vZ2gZzXKlpfDqOtk1M8+5Tts1AZeY4EfdPnct1kJ7kd0knU5VpntRBe1FueNgA6Z1
qcS4rYbNixoiFhtx3nIKNMfk4eTLOSgDIFFCCZv4M3YyMIWQ0gEwAB7ATlLeyuqvMxp3XQr3WkYC
/1Sghml0MqR0t86njd4HICvdW1Dg5NVnBv0JiLRB4r0Yz3yEFwyGh1Y1lyht/xaNdhnH8ZpMIZIO
vE+xZL2r2vxpsSi0IjtYUge2QDaKvM+mBpr+UEyc0LOIGxbzWlqk98yZLl0xXDs9PRtpTMkqmRxZ
x6FjpOvCKZ9mXYMZdFC+vdP+VFlwjwzbz0HuZUs/DlPvVZN5MVqy8zt6umfrGta/vV7CwPGgskav
0gx+tNDr7Go/fHEwfW9lRFdzLl+HjAxd3Sszywuk+BBpE3Q/J4QJKE8LMDTNunMzxhRFv8khpEQC
iQPXARj4XJpDbhMyu7ekg018ocAxc0YdQqD8CBGTQwGdRH9u5nfaubCuJsL/IbvqGoKD4Q56TNYD
0RDWgWxJVX8lFy9N35TlJhefUfR0xreCeQ8cia5y9cck2Yv3qL3M8ueYHJpvQ/tR5vdQf7bGM1LA
3j9Ljh/Mr0lxLaSHhoikk1Cmo2igsoZfh5XIZow+ZuCMgLOBUt51+VqDIKXQ27ibmtUYfPTNqZXP
UncYWIEjOfFJSk9vjsQR94J9ZBqXGAtj5apP9EjVe0cif3T+WhQv6lEUIcLmZoJkQKSPR8RsvVby
GNVSHYFr9zkl0ovUnDPJFUmtsNTyTpK3UwykAbubAi/2X3X9t268gqhS/V42v/ZCyRVgIoLD6pg0
z2ih8W6X2+QVukhuHLgf/KdGuIOcN2XmPez5yMShBrVh1QFFUx/PCXpGZ9URrqlpfKJ05V5eLeNf
p35Xc2+oX9P0JDXE5cQzQXnpyZR2dk/8qf6apKz5vTlcjYno7LUzUC+0VngHa19Z/NRYdcExj9w8
Okyzl5ckCIWsgrvEPFiAIW6DNwz+GkilLV0k3CK+zY1MuoAOSiuW0FWpz4lhe1KJBXqZVxngCsYp
xG01EI4Jw/whcTxDXdW/x9IFhm4yXQNRhZY8puo5Fc+kA1YirzDPf3W6QGaMiyasqcpEwvWoI2s3
oN3KwHSGilLy+VDDZHTEd3TFfCHLWgl302T9HdACRZyYsubaBeQ9stP2twlzaqODRdiPiYwd5E4Q
8Bn9e+25gV5BvUW1BroDOBM4HeUjmZ9DYa1y9uYcJe1JT+/SeDXUYxAcNcIwonllBShhs48l/l4I
lzMzbKLUai8QFwX/ON1Zkf7W9j3p78HsK7CS5ohujDhGSDJE7G9l56nDeiLiVOO554U2vS/ju0hB
ooBnX31M3xzQ2rf2M/mpbzxThh1IXW2ul+VVqs6N7slMe5mKuQBhaqZ5Gfdy/lrmr6GdbtPTjLwF
3jYONPzM2GCAyNV963yIQ9F/mDFJDCUSTCqU6A2DfH3L5Hfd3Db9q2G4PBwSBCot8SflK/LXYGYm
dDwZtwYiYGgmFDND5jX0tUjze9/f+gr4FZm04pJiO9TncrjJ6b6KP4vad8iaqz9S9RpXxxIIgDRK
+1WSmTbh10YUgCFrqXL8xdqXpOr39xmF1vjqqG8xttq0+e7JroDJ0On0YultlZYJq/522o+Y3hHt
t+ergYQVZ1Ah1vo2woOEWxiInfmc03CyatElpA1+Bv0nZNggfVkm4yl8yPJhuugJ8PNbU/s20jMJ
GLoKDpXpMuInbA06YsArmhWl5+RIwHPwEQaXMnuNlEttYy/ON2GS7/IqO+Waynkr2sbGXbU/Mv23
cXZheOUKByNH+jX5XR1KweoF6Auuxxa8djfLPjgmUJv50qr6utFEUkC7tQC90yrcFtQRxjYbkonY
JFJWE7M7zPlgfyvVhxWwo1bIaChbavwQMkRHTgBf3pFDahKJWf3ESIJTepctlAINstmy/lH6j0FB
UIOR/yfM6C7ejZE7hricOoIQEdvAXWJmmhgJesevLRStCsXmjbD5LzTAtDTCg3RyW+YKvTUGvmk0
fQnnZrAoeAr5Pg6fMUKlEujVIOjURjfFwKhA7mJMrdnZrAI/un00yeRsM9dx9nbtFaQ5qzVKzvol
IqG6a4tdqz7V+qevfqs52+TpO+e8VcedTP5dOH1iTM+Cz3T6VEgL4AQdVS7OZWlg3I8YJUFj0wW8
8jVoThrgFw4u8g+teq9JT6V9BWtbvoLuKS2PmRPNQEBccZC167ygaEHlbFLLWpGDzOw0C1e4nb21
4bmEjjMJAPxJwYVKHrMpFR07UzppzXNqDqVO4kDJqQwHOPLDNOCGurYpH6DbjUEvri9pzbxx6wZC
6i4ZwOWU/Ak7z6BFbnx0OVYkTA+L9RVrdxyTGhoMXT5Ty8Bi6RVX4bgCIPOvd3sC0qHqqIOTuWic
irKDVvu+qRyy5dRYKISJpKKlNybGdUvitNqcKFZ0+t0E08aZQ69/Ym4sxa+HB7poNQexgpcZ7+Py
5AzJqeVeORg2R3m3kEbSScARIhCb/5YZBhExZrmvJwYSvbtSIWeBxCgCCSg5XUmhi/x0mO72crPo
PeExZjpso29WQwQFOgbM7DpKSHiyrrgB6b4E6sNUHrHyCNRPW6aKjgFZVvdpcQSowuhs9bs2fS/N
e8uxQL8psRfxLBhRpaHiwDqHqrkcLnFWbJao2hrKR5hudWi/3pvjdX9pYpcp15HcovS6Hi7aeJkd
c11MxJ4ue5kHppLhCW0gBkdKxJH8hVyCEFt9NnLKCNZdroO4QFCWO4dW9RHvNHRkvmHyqxbhtFxI
wp/gnKu/evO35ICgatemuSfo2XOM+K1XObtCQRg6PWxFUEqN4Zk1cbGPZnnTAkIA+j91Mmzm/ivW
D6O8CYv3ugMhtkXsM29isE+mk7G8dbDWff5VyhW1SaSJr3Um7ckNp6+UaFiik6rhOBieBbMnnwZO
8kWPdK/dMjnF6b7lodNsx2BT2L9DeS1bb86POt6JhHDiiKBgFEtDHXkzIAKJDiiMzOQV8WU5u5nx
pULY5aaBipUmKdg0FQhzXJKdTJxw19quSuROFn06iTCZ3pC5cEW6Zt/+hso10teLDWc9vjbdgVyD
xfx2hGqvUTdj8h4Ul5ruFJJ8JcjqrgtXUXOVsj9d6sk6s9h4tHTckdxa1kg5HVRd2WF7ZaweuSOr
UVqrPCKavRJ/1jbMif1jbAn/jPVrPNzs8lim+8550D1BUqAekMhydkjWV69tidE9laHwaKbLUZOo
HemofJfhI/nW8E9Voo2wVpBrWG7kwdkgmqRjkQgYkizInrZCUlOLL3XyW23b11t1asgDwETdfpjl
xeQJjEbMBnVq/dK6mMtHi4ALuCI+hKrLvgGxw77TzQAYP8PoYIdmE49BWf/I8lkzWUfNqSzkvR79
9DGDLN0zNFTGfsP2rniW9DmrOzkjIHTXk0ySbzXl1DR+GV6xQk8EYNPVHG7JJGzanR0yFwmlgSat
ybGgnBZviLWtbGnVkKCEsdD8a+ndKkdU0SQ3eimy8iO33m2QV5USO5lNDsVQ/zH19HVeMyhDzczY
foa9wz6wmGcdIW9wtqs3J/xEWpd+5iWHvdTFup7hy+idaiXVviQg2UheNUIUKZ5SaI/JeqNgL2Nx
AJj0CEJ0pLrRR0B3Dx9QtO8WQUagkiz0hm+LndForoVorNi31JET+Su9Jux5PY98LSYBWcW4VX2X
NqU2yKTy/jGU/SlzPolqhSAWkacxwZ3rCX9fvHGEkuFACDOC6IabnLeLgwiZfVhuSRI3qjVBjZa9
ndJ0VwWMTPkXBqEF4bqloRh+YymxxGzVX7gwAHXmISv2rYKMPVW+OtshSBiM0TTKz0FFNqQ6F1NH
USM5G7kFiFxmz7DLs7yM146+TzVLmSi6K2PcIy8qqlcBsLKh+9DLwY8S3Z9CD4T9znnDyVovjeFT
xtA+lSPVhUPzWgijnyo9TJX+pza8zMD/tZq81sq0jwaNgQ/dotNdrZoKQMges1PPTmL7NhhEYuSX
HD4hisZ1ojSeKuMKtIq7gjtEGcYvJyD3LEzdyJYJpc5Pgzoem1C6GCPbdkEVEWrEHFgY+akUIMGJ
0hzjhUk2OIV3jWV9VRCzUtAxaSOKUaXyPVOZJZpCPYn3qpGGdQZlrYTZa1BhVtOQ6GuiP2RolFWf
gzfYPL70gBy43iLbw3iEnXEoKlKHs9cqIAlq6X5jRJUV4oGeEK9uuDSdgtnnqZTPtpw2BVtLrNq7
mDWW/o+l89pOXNnW8BNpDOVwi0SyMSYaw42GMVgZ5fj0+6tee5w+3r3cNkGoqub85x8ANMry8gJb
KToMROj02HT0VV/dsnGvhMhkDPajwgVbnvEpJfFXNq5BORZKCMYanBKyPtnT1OocBzg5E84gDC0t
hvw7Tl9iAyIEAb8qlvMQpaAS3HSs8vM/XZSZ01ZhmDcFXxZu+BhvibLjxbqcv6STTH8jF5scAwmx
by0zKn0q9Bg6YHBRmrn9ggjOjE8KsbrbdTsJI5X208D4VznkBKQz5ihg3jauFB+Yk6Lz86meUQXU
a+qDkoi8+NIiC5B27Ithg7SUCmHOxgItoIfGXK+pL33tLSrRiWOn+6ObOOBoy0n2zGDhwNMgvzre
Jt28j5Z9t0+x0X0dHI3hFB64V5s2CIZi99EUb4WxlpsFVYqfL7GjJhia9jycjlwfAwZLtizsNcOv
ifXX/pgdgaOUSTGtjO2BdYzDKSC5J8HGfBFJF3lcmQxokm1afej+RQqZ8VAuqbxmk4flSJmslWx8
67QTcfNmtB9OfIOnOMBSCj+KvCaXkSPVXyRd4mmo3BW8VzgHk/e4YCuMpJU5MIq1Ogzsh2iZpcZn
nkWQAImEo/42p/TDbgPscSdzlusdbowvLNcbcyVZpIShoYgV+0Og+Qe55tjMiz1Y1lHilBoNc+nk
wbZKILB1A2hVSTEfIRasAhK0R6f4wQFah47Ox4X/C5jhN1/kn+GEgDi9En9OyBT9IJp66LfRDDpL
/MB+CkIO7s3xAypLj2NSJTxaIS3zFfYTqxuPjMScOb/Wt40DibAnoWZKyEoKDsZ3+xUdqvULKHdG
ZNq8W1e7aqciH8QToFnrX/hl4cX9uoq/KRtoYCX8IEhRmKatfR6uguaMqOBdOmlXDTU3HBB45zPn
YTw6CEBMKhlfkKUTu+k34i3SGHk57R9m8BLtmDCukDhuYJMe2AQEFCA0EeWF3y+EEC+582mhmXt9
AwbeUKl0v/hqT4HH8D0YxZ8JWdaN/RVmaEXs1S9rC118vPafzkpZI4abS5Bpgj/taJ/7vXYEJvsV
/oQiE50i/ERIzIFeAmHutdoBTzQ78wvz8R841fIXzCj9h6s/newfiCn2s7rqZxYCnxc0Pw22EGno
7OMZucO4aAt3erjPE6QRnN4ID5beghf8jlA9jkP5bfgSTMChBXn19bOuNksZCXEQLCsJuGuIBOhm
6goa5GKrtNXbyCZXNPJcK6BRjPVs4xOoISsUEEOxnrTo2zQLponOahrNRdDiEc55bAbHbqC2rRIs
lWVgUHRmDoRgx9rrjUSPntxNnzHnaK2MDvl5inNSwTMzvYWrkYd/Vtd8+AMfjCPh2cdp5Njo5TEp
I1igAwpUB4X9wcw/DWzhutAmKyQ5RhOGhRjNgS8lOgzEWDq9Yut7GOrjK0mOqVa9KVG+6Hp9rg6m
p0M5zRXzVqkIDsAlXoP2VlQqcLlzamrKO0Z4w4wnYwKDlY7uc35yrXoFVpZ2je3sbA3ovgbOe0C7
5WSWaxUwTY5KBLSK3t1lWOd5pHwmcbV0yn2YDm/G6IDEgBflBvOqWMs3rxqwvqnXfXtABYK0Fhq3
VXmQ3vjwMWbikpP1BT8VnpqlYHqJVhmWFrNZdlV3gEFCIB2ZinR5BE8gM4THq/NCcb2bWwpFw1zY
2sJifvSxN5B01Hgv9IjIh17C0hJfWgBwOvZu15AsPSIvZPCzRhrvYwjrYMqGT4/LlmxAHshc7GUR
x4g53eCSMILgnT9Yl5fUOfBhazeBlASEjr01EcI2yDqyNfErkU1NEvVfiYGX8NTfB3n6qiyKc7qo
AWO9SiWpSmGrUSfi3TmytKSl+6m6rZ+HHx2uvcXrJ2uAqCWZzprzFTkvpbglMwGr7Dd7jN+01Dzm
imCG5PwIiVTYehAOiGM34Q74GeCAxt+VjyRZV/WK80zHqoscB2OOMyy6XbBY0l4oqemRqnCO2R40
Dc6qACsRiB6odxGKIBip1jh/DGgQkhXj+rheFVjeQ1TFXx/HZD61UAiKZXpvHCNh6VNPo1Sw8ao7
9YfpNG7D7+bos59hJMFNj8Emw1iOshTbTdKqiDDusemG0SDiRmhKiYVRoXorrkNjd01r+pIZACi+
BXz1DVzTXYsUMOb1j8Gatb1rEjmHdcOdLzr0+Xt/HTUipDzpSwJ6YE8pZuPD4LCXZr85KRAw3Q4A
+9TRpIKR0vtQSVTIvRROOQUHMCUjZ/ZO3PRfbonEgmSjB0M4pvlXfjyTZiNMf644zsm8XO7D4YK/
AA8MH2NXvBO4vHQO1SV51h/ZDWPlM7OudfBBksTa4etrJa+Jvd9mH9WxWGCqi8VydstuUFQxe4YE
mdxgL4e/8JG5x04EYgDqADD1Nyzy9HP+xtm2dQ7+w3+oa/PqX+2dssIPwwrCeUB16Qg2nDYwlK9U
7kZH9j81/xpW2iEzkHFX/qclgpDMjmpHgrffRt91wg+2ooXLbHMlsyuFMRRTtT9lJUImCd85CfOE
LJhQmeTGTU0xc6jNdSRHd6Czz86WcakxJQiYDJ8B4i+yzn/UPpnXGBYqTDoqFRSn9mBQyUOOlJYi
THK4mWO64FpJZT5WxCJNGginEMg0+IiozwZTIvmLGfRG/mg+qyvHL34o9GP44R9MpCrFlVPE5y/O
u3zOb+2TgvtJN5Lx2cCx5Fa74y38adzzm/oE4mLIz/q37v3ttWg+ocvy69CqoSITEA9BvehcNPCk
s+HZZQnrdKx3wF5h9JKhGPMZjBygBiS0XxhMD15O+uBYJuaUagDIrwBnx/Ed46UIUE0YW+Da08C2
g9P0w0HBPAQonhOO8QKNvJgbBnjNYvqJWw9tOYoj5xel07f4WIRFGQJCR5hTUUzAe0XCTzCBKD9o
zhqMHF5Yb5k0wyz7VHtrunIRM2yWOmMrBrhR3XLMFmP4THXSxq3uGIWCD+MrJ1N3jqpKxGJRH1Wt
eIxOj2X0hPq3NPZpLYJSDLp0vBAgBm6KoEFYmrEEYrS1VcNHMzL+6C91LJr2igrD7qRvXR8/OyW9
D9JEVE3HjVvXwRXQWCX6KjD9TyOjVokk6RDW/iJL8puSgFDxScMsOad+fzChEJoa+rNCWmaxiT6p
Ri1EeJ8uDyFUre5TN/oPkILay2JGQpr52jkp+ZOANE3MvDhpVRwRlAauCsMqCFe6hmmERmg3+LTC
kZXSWcaJ76bsC2EE93XocVCwbAeIgi4bgp0dF2e4lDhFmdiGK0zAXtAmhOfz6xQjG4ljeRZlf0m+
i/PPV70nCmCgwowPOpjzD3ePSrxOxcBLEhggjFFOBoCmFG9owF589YzmHcVHEGBeFrUufnpkFuCU
38iXnF/zg70efhvGprBM6JWblDtUnlZdeYJdXkI2iJct8ycsBtwc16BsWbfNMqXq1K3jZNH6R55u
uY0CcPlS5m2wh2kkC1Yc92rtOTi8QW211r62No2PyNI+5FBfyNURQt9Ck7Cbjza2jx7ZkF7bGp1/
ovarFxZNEpTutHobcI1ASyUDWDUFdiaAe0abQAE2lWsVYNjdj3BqsCXIiahBCjRMEveEvbGdkcC9
+mTW40KyX4scN1DVJyWptBfxgK+ENX30hfLZDbRnLwvfqVBxtq0NeN/7xKORc6FsMoch3Lik6p+s
bdgWHP2JV1osofy7Y0DjWzebuydE3jSV/qIfBhxesbcIo0VL3mM0CGo05wYZBX1UsDabZV5xa07h
spM7Rkt/MMoYc6TLLOkXtok9ELHLVPe6Ob5bU8lvrwqtWU+xvNB6Z6sUxaq1TJLn7FVJaWngP2MK
2kmICgUQr2OvabuEqYYzy6GVxg7khtf85XSw8/uNbljzGj2inv5xi86CGlw5qBYhRlKGMDJOExy/
9pRTM6NwttFgAfCE76WKll9HjFEhnvWDz5Y5aI7rSq6OK1QsVUcUYHmVsB5oKEeVDk9TvQFuYocs
pTfFvBuUu3KuryIQPtV25txG5TAuHWIxC1TQMYePzugi5BZKU/S7Ubi2UOLn0GbU8BL7r7dpaj96
SqWBAiOvzYXa6dvaLNYVLWNH2GdUN299E1Od5qtG8SyMoAIU3PAl2P9h82J8llFn54o9U3BXzpVv
u0zo7vVzqoaMHCEBp9hdkcOiqf2bmjYn0xfeFDb6ynmt4iMhZ1vZqt4LJ9w4lMtBv640pAzYecdD
+pXjJolhG12CippY0hgy4kijBV+5hSUdw4IxZMjJ+KZzzlNJ2mJHcVjL7yO5cb4splqctFr42ovq
KYaek+P8WBg7jcCrIVU3HaYVYnvIX+QJE51HGgFjGn2yZ69jKeBCxFyOnruyXUM2q3BaQOjXEU5Q
fjVY6MXCAGJIMBNtkC1pHAagodgs2GG8eLEt2Hgu6UXE/UjEi1atVNS52ALnje8parxqZfOjK236
TTgQhaeLnRtekY3mXceWOuXbr+FvuGTmLqo/a+kWYATR9c+M7cdsrrEBYRkrE9lGf6uLH1GxeY59
BN7WsUNDwRY7g8c7G3DBGlDMpv4141t59KygjSmMH/p1zstUxegBm8YA9SsBPerNlMlohIxSoJ6U
dDQFI543NuE65JnqXJJ4eojH1/ASsdLRVZC5BclTJ/xi+GlQp0whqBVoJLhRgIFsKQvvvQ7WOCTA
5G7AheiHSNmWU6Zhif3tO9TvkaKcNRUdX24is+xz/ytQKEJVRtwrGFf9yY/GSxKkOhMuXCDinCor
cjiwsqoL3iwzR7XzMhkAWGP8o7Z46RbFJpVI++tM9BhDocAXaORqL8ucXekQqgvdDMDcE+cBZc06
wPbo3lIqLWjGnPqpP8HWl3IaTs6sCu8GeIyKdpr6nIDqUZk24cQXM2QS39pQOfwJjVk3QB01i3DZ
w912wqiaK7E6rq2IvKAqH78z81t1tOzbSWT2psLZT72M65EjS99VxawpCaV4nkgFtnll054D5vhV
+OpOZiZGXfWL8zh6jb/0rfXqVYwJrnPcpaWuLZNxZI96lQ385wyjMyeHH85/lVMYr2Wqk95gqA3j
2X61/ls4yc0WVhLVkUOQ8L+f1CaTuUaHPZ4WxN6/nwhtCbphx0Kz2xGIXDwgwy98pyr9p8vgLgRR
J297Ixu22nsfqIKFxIClatWVLBGwof3ohuP1en6QtYuvsMsG+Zc0MlcMig/4xEtnwHx8NHdqZ6xe
UNOLgf7TSk4jY9Ou0HERaPtdrjfX1GRkBg/JItuTFCgtaFZJJ0OQoo0sj61f7ZzC/HmNIC2v9N4F
HONNCaJPSrG2CZl/+fJ4yi3da4rgc8IaacK8ULFfb31Loc4hptnKxg61r7StP+Uk+FIACEeMmGwY
J6GWw+FP8t/uTqjbPv8Y3hnY4iEXzvIP5YIgkNYGsSm9A9qzSy6CFgWrO4GIxSgMztLMPOlAIYd+
hzJhvNqPkGXCnOCefCRPNGtn9Woc/I12EGJX6+AcGlzYkmd4VC5YavE1PHaX4RLcyg+CZ879U6FV
4Ulx2KKXutIOUyzjBgwtlXRN8mT41eyZnIc7ryk/8+/dpboL5dxAfyCK8uporIz3cm/xcCIqhsrh
nQNLRtCYzbtjcxQpK/VePpfi/28OglQDESQ5OahCkZtvTVTmyap8gwjwzihsz7n00W81PCy7tfyV
XjP+rfoUT1J9dsd2P52wiHy3FrXwkV9iibnpUE3mB/uP6Mo3fELX8ElW9TIiCU3aDu/ZB9TBXXHR
dxQGzra7090FT7o5tCZkTyDwoKNnHgzfGKe94u64JPh9KG9IptjVd82P/2t/yr8JLQG+38zlkEnC
9rgxeVavdKCSNQOS4LKBAIADwFtQLjjeKQIOoHnjItLR8BzQYuXejZ78FRe1e3UpQCsutifvhoP0
JX+yQ1D+byZIDuz8M4fO+GCetMML97/0gsfapV3S9RD70j4NPkEIXzx2faY3Mi4xUtyzkO2hdET/
QL/DGwIF4ZhT7sx3y1s2zHh1wwXbZ1LVCDJFI6NDqtDptV3lrm2aTUwN94twxMGQj5IO+hLJ5fRA
uH3g742FObgokq1wbhqLxoCWhmxuScMv2GA6JxgzUDek0CXJBHCUmeQXbQ11ZocrXsKn2h2dC/Oj
8UlHB3rCX/Mb+AkYAOuGzf8/fbNVCy9q8GSfVjZ6Bk8+Jz4ywQbDoYmMBYJDtJnP3PXCWTlcwA9E
RAhXHvmRPaNaqQN408IGmydJVZH7bON5FwALizAGfCbJnQBLAvUBouGpsRFHv6E+h6Nyir8rtJ7y
udu1h9dO/oofUEABcO2l9a3/IXKm1WIXpDdoHnj3hd/MYuUnT1EcOUmo7Vm0eJH9e20x2jbYphbN
sni9cKr4Y5ORjljEwl6Pz4m/ivunF8uO2wTTRaMRL9sRyQWFMhuO3U50tuGVpzb/aAmxjABaYXrG
vA7HFHQF2PsimqbgoOHEbwIQCW4LEAGNAjF0r4ewq0HGS5/5i5XQb/IF6oujCu4orStkCbYrHO3A
hcFLCfv5pXVFWcnnh4ECuid+mluBhoKHZ5TZQvEV0wnIVgFKgskVPQoPgZEHwDv/PmGkN5/+5eUR
ekmHO+KPm4N/erwsJ5zzwzy29KuLVARqDvpY88/8w5dWAOj+n4ldxapbD0f9rJ6tVXXs2aqKTwZV
+RNH0OxsY92DSc+Z9ZM8i7t6VSC+3HUEuyAoF429Ea/zjXTLNuVGeXP2/beytz7qRbLE8/Gzeed+
qq8lZ+csBWA9T9vwqxTA9cyoZgh2P6oVud1YVhaLct/ie2ldNBwzy3P8ObF9NnfsOJ/VxVxrW/v0
WuW/9a90Flw/uDxH6cPZx9twq7JnmJ9QqfbqsXmTfvRTB45kIKAVINIE3vWAvVHdI3RR3CU+Zmke
szXwLyS2OA2AiFFyVHgQ5d7rwi0/8m0ypA84IXLDOAfrYOHmRCM6G7iEoAdAtAW/w13tIv2A+Ud1
V1Bq/pWp240u5ZyC0vo3p+EDvQPwU7wGw2ZjBgImazNeTcLN+8RgAC9LcVP/290tXtyd7yFRr1u8
YiC6zHhhoK+BjcWIB3otzgSYI5Tzg8sZyG+gFrbuRKJ8DFTOwFRMXbml8xtruj7zs1hFZrPXpd/V
1/hibbt3DqDuzlaVPZWGMwUXcqzJZhyHCCmBaq2MjdLc8UJ7sedyEuFYD2oDNAhaz2K5W6A61REF
Pr+luGwl0511HdyyM1sE1+1FKCWhw3cBzLFfjoC89kz4CRDDkACgggO7AWSr3/hbf9KMQV2FgQ+r
/IHHO4EsYDfscyyhnvDryY0cElhhas7Cq7YArin/ef7+ty3kbFJsiY+Ebx9e1wq/FVZkc2IMyy+w
iqGiQAeAtyIexRZsNLxKGFrAF+vwtkOeMYPg0z/ZnoQhJI6WkLlu/JWbnx2D24V7YUKnrHs4zXLT
sB7YPbiuDbw0pt3UxyLFkK2FXagQv0CGExu+ubO25im+hBD9sJxC8X3Mf0EvX+/pBTvPQ4Z5BBu2
/YcCiD3FYGgCjsW4siOhFEi6xSZzmgPOixBB24MNJWCyr9dD24xb+2lsuI5A3Vw8zn9IweE37HVw
REEZMGE7QG+A+CluJT45h8649UxuIj52fIS5xzSUBDKMDZdvwSDj5/JltJ/+g/iB1lWAgoUprYD7
2WE5/jgveKecsf9t4GzsuF44PANwLNAGogOiiDjcv6prdeWzZSN7SpcBQTM3IpFR0v9hfHBok2Pw
X1QP0s36hlCMyoYf5EbhlSD/4oVxnIcY8P475GPxzCTPuuUzwmnwwqbNicMLoGvh7XJnMdcuz1QU
rCsOZFFeDHc+ImxE0EFD7Gftg2RThUATAFwGPuYf9F3zLqxYz9IhOvtXURsmYiUQ5KDceRUlkCYr
qT+zODMy4BoRc65y8nG/HOwvbjn1qziRbYG/F2wOhuB8xb+cXBQmpZFIyxScWNgsPzEtNvxb17q/
Fq9Fu89Wxa5bS9+0J/EJgiJtKeMnWF0NpvnQbUrwT5pQt/mlOYV4ru/RX4JMZgf06kfpzitKxAJn
Q+N0zvHKZkxJbqZFd8uQ2lNxTP536TCVbrgP/l3y5tgdOUlZawAV2FqDjAoSLCcBImI3xLXyxpyW
4rnjB8NfxGElK5OAeRIaoN0hUY08BjMI3/nIm4dkz9LSw6IkQiFjiokg8DTLiUfmYQn94pf0wdO6
ZZ8097riPQ7IrB76dtppp35fzvVb8d18W0fcwYVvqcsyQKyC/TnpHqiphecZjGB+GNJsxXQBpIlR
IXGIiGvFqCzh8MZjnvfNV4xAEZmBazOi6OawLh1eCoTAnYQ5ZPVhvmeL6k3d5IvmI9z72Gbh8rhA
eEOhfQfYGu/JUX7PjgUQ6VHCgse5vjgtzvI9Njy+6fAtjER5DfllYP33M/lQZzN4+hjFzaK/7pde
ndQBGBU/eAEEP5zigHWvb+Nkndo36zQesnf/Z4KZS1fHa79oD36/+oW1CSkLo8FjIqwrKH4wizvE
GJIkB+k7eG927ZbY+b31Xu+NDbvlEjXXR8Jkg0gZzGnSzzJCtiNbwT7003vQ+z+aFs4Vu13JA2zT
gDSFsX5Teu271g0Q3xq1VdswGtDL7DPI9d9hIY8GPa353keI1JD5E8TCnJ5htKxiMlT3f5WeHZpY
u5Wq6sl29xb1bHCpxdjJX1S9T2BIvJOpaLRBnUud9DkOSI2nfi3Hym6MIWIZjMPQB/clN2RcfhUU
h5KMyyUkEEljy38ZPEgfld9p5ECK5Aa1AgxQNGwCwns1SGtbUTdm3KILB5GQS1J88ihYoV+yyajR
E8jFMTNoY1qWLeNzmbcnpyiHGIqW5nRLm3zF3k28ElO4RErfg7IgUKbiJGGu2aGEGK3mnnT4KoEJ
q1gblwSvBSD/bX31afEDij+lhxpudR+29Vr1YbuQIfgV4QDuaWBMuHLkaZ6peL44WM/H5Qqa2Hky
qDLgZ6JNm+eMRuuXvzDu5Maq1d8Ajyppsps+yEcx03Bm8vgvBRZrZmI+IhT+7vil/zHV6DOPhQGe
qxIc9QfLm8rxv3LRImcqfTMriARrHDDH/L1sD2m9ZpAYqejLPZKYBrBqXE0KF6ctzDW4iBI6GKxk
iGEw5xmqWmkJnUoghwVUzAUicl5uKl4xwk/mlqu0WyPmwmZr6t9iA0q892USGSn2J/as4Ze7njQA
+BOc2fGDDy++kn/336FOnjB0gurBtCfELh1TOOxEeHcFHA7u9T8MWkRIgKLgvypaIOaZtEAylgxY
fk0uRyTsN5IIMuSYBNp77DCwgYlgF8oMeB5CPeLZ0UomAsv6sagsxnnMMBXXVQaBKBUrxEMegG6j
seOJYK/iVwuEXSFAPb8KU0bBlA9HdC4lo9tMTF3xiRQGZ5prhDjwrcgG42tVryUiCgiBtDxqeKZF
YYRZNG+T6pwZUy1zNC6oY3R8VhWx3SdEVxoipS8iIxt7umbekjWfrkxQ6M7VsLahTGHMBJ1Z80iP
70xEZx6j+IbOoHXpPwys3ikBgGIRB/77LWcG3dLruqVMuBtPfQX2ElEMZEPVK3oBLhsdIksKvzis
kCihOJR5bFKahJMQQGB+Axi4JO/0irhPQ0531I02HK3wYED5GRe4uomoOJlwsAU5ai1L2brn06eV
LCzsKWSXHGuILzmm7Dge2nPBAhuXBibheIb5XmQsbaAeNPxsw+ECO2Y/3vsysuo3PFIxfe6cgwOF
DKBmZBYyxx0CclmRLzBiqyltmR50c76K7RdIhoXMYBeHo3H5MjzchzOga9IwqSs4/KyZtgvPGnYz
02eyxeCKM1j+g+rzl0NWo4n76NhSZv4NQmXciZhDakLMceofQqCIgqZ0oJD9r3KKBStTDMg5WIV7
zL9ZJ80TbRbNFq6OEsF8YoSLdMZjRXGn+tiB4kJOC4c25wGbgWreuWcweOnDZlCTU24wTJV+lROd
3Cj8EIMfop3hIHA49MQQAUHijZfznB4HSEPGqQgOm/k/AcWKNGOOYPP2KcxDSqJZgwEYE16kL7hZ
lV7/We1rKhQqHQyuMO6QXE6rV7J80edzmRid0b5jyU6jzpybcC6McwDNkIT8ZNTbPAhLE47Vs/uI
7FmM7XPMCGxmPbCd+O74v4JihNOMBpW+hnmd5uLDA3LBq8eeNOAqeyjZGheZO0eb/8TRh5OazxZL
ZR+3Io7D2JVvwV/whzCYWJg/3qspEjTH/XjIV9NVtWYmBUTsalcs/PJ7uizOzX66dfuWONAnVjRw
ZJWzvQqptzY9DLCDg4fouocyeyp39sq/63eGhGYDqMGB3b5bV/MQPrHCNTzqAf53OjboMQjXBWwD
wDtGd+Y9/QVpXI/6AktlwA7DxUObfZLAdYYYsCAo68W3gN41LEa5mMB2CBs/xrtEKQIpCPgQGsyl
EF8cxgiif5qBOHKXousMyXQQX5dxgFkBDQ7W69SrMMvdvFvk+Wq8QOxM8Mf693xt/W9VxR6lSFKR
YLssCLWga6LJoNcbN5yi5DoXWGNMja2tET23X7KmMYmOEFn73XuFt2Dp0XsCQ6snWBa0YDS/HThY
hwH1gj6WgpoamTrXvyKto+HjMKZ+7p+0Z8ZduxRHoCCKayr99kkbyQCBr9KdAvsfikTSHf1mfaMG
zm6UyPTliOfVR3qnwwQwHbmOTNNpYg8tGhcMrLgs3BUvt7pnT//q2Asbt2wuFOMg6B5PHnCEYjQu
VXsObCZh+NdQpQvTu4FS+0lrmx6zs/IORkpPENoCihBvoQd/W9Nadp/9QZS0kYvjtosXTPxIBTV9
LlN7k1gMvQC9FexHTMwoCxhvkB4qUONZT0cLpdOAD0ELAsslFL2tdeElIVdLPQEMVcgvBClEFRF4
glkKsKUSsF54AxZNXJwnbS9tBi8kRxMksU2IS0o8AJiYc48IG5wY68yUE/uM/dMCt/KO1CeAGA8G
dNaLK5A/mVPSicfA4m5w6+44KZVwGb1CcemkaWmERv4B7mwRZAuKyoV6Mj8fP9Wj+hn+DMAqaEEY
PpBBzbT/mH9Pe3lt76b3/gx9FMWxYPlxaHJM+WxbDwOrF6q/Wb1X6SMVsGHzB9IKhzd0zAl3sWgJ
9YqfjhAsBTPq+BbDvc4VoFK4pK+ms4FYy0kHO5KKhktLABIGapw6CpniKFmiuf/VPSTw98ItMKKG
s0oTNbglEW4iI91T7t2qoH2LIQVz3BEe54X3IvUAYhuQE+GVALHPszHWQfbGO6J0hVxhHmVAhMf4
kK/BR3KmYYMPBgGMaw4aIvdr7ico7jSY7Lx15/EKmIrSJBPEoLKL0Y+xc4G0MRJ+zQVnERYjDm9s
K/iWCGaY1wK3Vh77XcH0VV8kGSoolIAuuqL0tQiFHbwrE8z+QkK6KYdVpL0bqMy7hdlf7fEN4jxe
AQg8onBVTKj8Px1txYB4HN+saFEb9CuLV7e1cK4hVjdcAQzbuncATQhCDL9WvJM4Xkhk8wVYmKM8
W5Mq2ZTzrlpCdyPiw4yxTvKCEB7kvFxynzJg4X7rEtGYV1c4NhTVJFb3/7gzxRpWLJM86kBqlkxC
sz1PBg+TVghokGehJAhSCzS0TuRgweVMH7Rv3A7cs8JpkUOJI/jJ3VpyqBDw8+QZWDQsVtYwcAC3
LguTj4EV6kvC6g8UJdrzwlgLmYiRBkzUQBFok/uUkOAQ/a5HYQyOzKJPMIVEP4b/qoSgSZzADg4N
R1a5VYgoGhAp3jF7DcMSTUxspnIJ7dAmRYKqi5Ya8zhrhsEOhDbQdmJRNAWLVA+HMJBKEECd6yWI
fHDU5yUlrL5MSKQB9OOmOJgPk0ii2IOyJqF4IxQ7pu+GpTRn1wL0sLuVlr/B3bQJRTOW0biE5gJ/
S4sWWIV1pCng/Il4ollwg2ECguxxIcurqFmMdAM2EqoFUh01WLTqGsCGkSm61Rf39ZOsmBD2KDyM
fl3b81e1TCWII1h/4cE1D41lHr9jITJSiXMYUFYhkOhXcHBjyQvtNytfm+SWGF5Yemm75p5s8/no
uCQTObTe3KgSxPRFYLFreMkosrIJw2F1TL5nGEujXELlBAThXYcUV5hx9y4eIsKntBFlaSa7Vrwg
XQrWWLtnmiB7L9kbOYP+LSdK3IkeJJ+XqmA1pswnLC+At98uwde4qcCVgXi4NWWIAQiVxiWmGxoZ
P3zlGGAneokTSPE9cCpKZeAhdFAJqAfBVOyMNyxIY2RJLOpzu+9OkB1B7eiFCPeMmfqHoFlCHg/t
Gy8cqlwAPcpdfkYFNcNWOvNY76JNgM6BW2RF3Pgk9uH4tyBCa8OhwD2ePuw/2EyU2wCDJjE/UM5+
eBIsDqnWKJDZLcZtxqFGIUGhAszB2OrEiQxI6uMPJ7B7lIkUngwuiCoskGdhqSfQe6pCGkcuBVgm
PDTYtXbmsT2yBde43P8Mj1eJmSvoHQU6vQBAkf83fvEOBBYoSjxqPRGODb+NR6HW5/XQDoUFDHm4
a7wSoE/+In03J+ax2/pAvPdSebevHLpYazJs4xSxYWH9wyunO+sQ6HIQMDgnKAuHM5vPIGiF1S73
F8sPOJMCmDXJzsr6BB4sW49xFwxRAFFOJFBofpEPD7qnvUMWF7IPUIWjoqMEpR9haT5A2SgMgNX+
IXOceeOTk5ST6HVNrzSCoIZIaY4UE7wkVj9PViZzkFWWNxWEdZAJAGFdY70B0MVejlvsneqCJZvj
zMeOwLyKkq+lrAUORmDhth48W3pFQCaAl3HGMeHjCweMdEvf1X+M0VGC4gwtigNCEFl5gpLcL4ZY
oKGAZKxnxDdzY6UTD86tlD70L85NcWpzJyuEmcCnYA6rC6A4h/dLdZZ4jLiAwJChidPQoqX16AT5
rIVQjpn8vzEMm0J9SBzP6ATszdnEsiJGWE3I95wD1mblptSwh8R7aS4KFGS/eEgHi1FB28sOjOuw
azYLaB6Vij2kRzZx5ywK/J5Z/nj/svM7cxYo7E6w1hDTeGYD5HgYHqgub4uTEVP+Gxs15QY/Id2H
B/c/YHt+oMHl5gQc579woRNuS7boSekxK82rXgsMhsF5C22GGhnZ2YgrXOcaPA5Di1zAxtRTLHPW
OP/JNWFAAYickIDlYk7BbcAnSw0D+gLXmP1toqThyrf0iZ4drKIEgMadKHkLOn4KLk9WEca4ii6I
A5zsjUkGygprZo5UjH9y/Uh+Hrq0GGsbFU9KT4UshbxEFW0YJx+tGp084zrBIGVxoJpgFdLJt0sI
pUQlQJzG5hyniAxJwFxWhDaY9ATwWyKs+UM5gNU88B24SWJ5Nq5hdDA60zdSi2hOIS4DKk8izEh0
OBvtF6Kp/pX+grYDSPPBchqLyxG4gmYuxiYrJIjs9CLwGUkRpDl+T8ZWH2rhsmhXHAlcX7YrSgyg
O3zoKUzoVgvGFIccy21WMguM4wyedB6sOBM4r1h4Jf6WzJMe6WXcIb1iz9l39EbETzFQ1lzsHH18
1MCYv/JfVk1PLunoUkj1uKmBf3ALsteX3mSiAPDGTzjZcEh6baZQKzMIoriDBo6aJXap0LJveO7G
wdlSg7NmuZvqJenW9JIMqW5MqjipOb1FSjS1NR/cP745d4f+LLD2rXBtFxMlKj6ak8SBnyQKugDV
KC7Hf63m4nal+DBnXBShLR8bn1LjtgHvmPN8XgfY2c01C6275/z8ez8ZTGNppowerEI55nya6fyF
E5/TBdoGuxImbDQoOM084A9UvCsOvDNkoUYW1HJIrSPvt5sz4AjoQ8jwVRadglKS78/5Y7GRj3Bd
5w4mujgIMnEBd0z5uzsqXu0pBR3em1JvJLIb4EPC/Rsojpehj++oED9gbk7xUndzIHrsXDhpGUMY
4ULuVowgKQ/Z4nhm1ZpjczUS7UrmTbuyZLcZGTr/a6EwTlAAg8jf9fp4ORXI2ObMuU3mVr4LOZ7X
pVguf3rUOirdJ/xNZl9uRtdHkZN7DBB9rADJ5kJmES9ZlAxRgB2xzuZgJ4WIFoTTrJojdGN/kYpV
JhisM+5KmZAMnMVNMUVji2Aup236AzAHC47OsPkXd0czR1kYGGJBh9VSmWCNkZzJWcnRCwzIH/ZD
FicnGOdqAyaFyTzhDiCEGAZa8OTFuIqyo2cvJTcPMYEC407IEDjFuM25HYXFDJJ38QHKfJxcFA4q
BtGw7O/QP+7ys9yjoYOjjqAFkj94l9i05mxUbLMmpvmSN7bC2p02jUkSVZDE2UiLzPGI2S+9ajsf
FUE3iTOvU5Z4wo6YKrdLupEEN1XIAQWtBKcLA0S35dxD9KWwCb/pZJ39qzgD0jKpO/NFhWH/Xb72
zAgAK+GHKhROwGoo5jAC9ZpqkeKrT0Y7tuX4g4/icaFETpULKZL1IT7YEUwNG038ehgcL7ip+ZMP
UC+FLkN/LYwa2iVtjAsn9IJWViH9dSbRSN5Y6OXvuGDZJxv1U9nKu/FqPriM43W8wmNytnTr0ZlL
ywoxtsHHtO2v+v+4Oq/lVJpkCz9RR7Q3txLeOyHgpgMh0Zb2/unnK/Y5czERjEZb+hHQXVWZuXLl
Wr/2Sb7qO3ZSNG2+Q+wN66l/SSbWT3Q7GRD4ObPo1ok21pewjSUw9RQINyrJ/EZFABUJOAWgA9p2
9UnmRpwaKBQ8cQ5YP+1XzndETAAGmtg50/uf+NxzUjCazZEJ95LYxLFCRdAy7YNG+x/twM6ZGBbz
WpKmHYweuVC0W1KlHZtePmsTD7HzgGrrGTjVvWyaRbRwXqI3Vb72aYBIjINkGCWgzYqEBhxh9NAN
J81U4c4aNN2R13wacf2sAm2XIxPFgmrMagGJRdcm7xwLwgUrVbJmNboc1Y9dHWDuu8ky8Q/RMM+D
eVYufJ0otC7DWQyYKvjDq8yeYs/gGRMXdwChZ4gIyTgwJgUePfY0gVjUj5FRIL6ATBNr9H4MGg7s
bGmfiGjQDPMSlDZH/HZAj6DFdkVwSkKOZ0S03vkiQZoCl2EpJkBtyj5ckBhheG8nAPLywNYjPye4
ky1K/G20KO6UBiQy3CvgHgIVfpjwxfin/Wef2aT8bf3Mk5tf5cRFZO/TtfxTv+JHfxMFAcgLPYkD
f5Yklq8kDB0BinVYiISWspUnBaJnCORPO5g0IfklD/agp0ERJPGFTsN4Bq0dVfgiBiQFv+8hQxJy
apPBFl+RHCWfoY9NXsSD3Ir6nZYjxRPqTgPZDvAQHw7+JZPLYnd/iKYlKw3cWxEVq37uGde4kp5L
DIYyAMK7hbkDFeCUnZiHz6hVGS4FE2DChUyOsRVilvbjsKEBujaCAqTeqx2qZwxNCil+Bv4EJecT
pJZ7U3A53+0a2pWCsEPHlsQjGfNRaefyVX/StDn1LKsP/xTcjW1xMY7Bd0Wk3pcLJDbClXtzsbBi
JJTRAPqdeDlSpO8hoxcX98s74wMgQxISoBEfzsBxtNllV/oI4H3ymUKBkoLKxF6wMOgWZL/c7u5k
UBw5ND5EQkfKifwFFxoUjLvEvaJdQP1Q3w3RdMaFknsiKihql4smhl7qJ10cXngAGRGzLxCROF9p
XhsfI+uY8lYvWAY5nKrOh8ukkUB/8YIyv4YjeHXIVbjIFG2o3gJeM1+k3t7/ZALW/QrA3GNwFjpc
LPkxD1efSN0kV6YhTlyMt2r46gnHeEhv9DP8X7sQrTC+8oAMxeWByJ1RSxkTIHguHAITtOoEPE3u
dwG8QW4huqtP72A9+Fd6Du7R3XnwXAIOnxK0B8yD7mqAT82bPSW6ONSswPdvYta/GR9KS66tfmYz
4MyVCUX59tBs0ZII4cJdyIfN+8BgnX63Gakz/zgEDqBAdxfuD/Gyp2v9CR+AEhLmGK/D9/GJNlV/
HvgOFRvK1R1vir1A5cqmQDAs/IWRTzT0fyk/KRmhaFF8Elh68I0PVRBEePCkG0/Rn2+OnMoBgTYz
YtsBjhhUhZSibDRuLa/Aq/Np+Cd/hrKYcpQ730JE++Tz806Jv9KDy8z9p9TkCrOMufx0n6O7d2f4
iZVLv4SVDbmQxidrERBJK8SgIZ+SvkeEWxK9OdxIoSccyk19cM8dHAzqPQje6JhEn1SaPMTwKSXe
Mb01u+Ek36mSuQoiEecNwteuxiITgE31pswxiMUsMogDiQFLm48H3YfThk9LJWW+RnwElSksbJnI
Ish0uUI8oA1kjLB80nNAtYWlCGCXYwqIhgFnJ7uXaQaHt/JZQ8TqxQqwF51wW+WggOTPIDPJSoug
xIGJK3YRFDrKajZSwaATrccGpAITWnHEKIgunzlCOAo5Wc0nl5csnbSG7cQn4TL9AxTBEYVkh0+F
N+Md03hm8IfuLSL83EQOCRlNWcalGR5gxQGzNeJU5bXNs33GmJviqhP0SfrkgM5gRS2QKc5DeHmS
ztUjIHjKLdIZMHpqUembeMyJ3f1ySFJdVmxTTJ1Rf6IDaYnqDbSAywm4AAgRv+iKjnhP9A1JYZg2
tcUDzJBLE+AdAgvp3f2k3UkLmTETyiLuugAiiHGsSZASZl3eAEh95yr61zVzfNlv9que1XN/R3kC
lmowAn8BTLShcYEMhOA8ohnKqRR5E04lTi0gR8pkntunjK4Koqf4isg/oDD11bk9VL94K/Pl/fmY
yv/zHwKzIp1Biw2AD5YjweeULAsGlGktUATQUAwRH/ikA1Ei+s1EfkvDChVe8VVgFBDgAAJoTuwA
HF5/Gua9zbZnFdd72DXfcH7XWDp/UapSzdKyKCi1YNkBM74RC4BOCt3sSBnOQf1kD3AkZ9fmV70L
gjXhhWDpnsPL2yweOmVCe4UB2BvWJmwSpMrB3lPRLeA38M0E4pJ+NlB1SGf5YO9kL/mxuRig78Cr
sHf/6rX81R6KHXnJor+Xdxac9cBV5r3u/F+OOE4Y6ZIfyoO8Zi8a3yRk7xYL5T8Fjngd0EW6KNgb
RWPcnEEJSNiorEU6Ru0OCxrhJN7r+9NCugK/BQniKjBfe6V/5IkqjzcT7JUf8GCQXXI2YKHyCwv4
P3tX/HTf9E61H3hS/iV8cAmAUjlB0VUU+Bgrh/fIyoe+iusQFTesBjzWKNl5QGeW8IjD0IoHrVW2
K5kDfWykjn457CgfgMF4KsFLcKzwCeBkyD9p/Ii+Aw4hUHRJglBEwh3hhfT7J3QCDgoiB/wKvnLg
uK8xSRZtWI7G8s5BSHTg1OUUFsUNp+Mb9aN1zukwvHE9JlM5iv6d11zz+o4URXylvjmrdxXWJR/0
wlYkPYa7xiWlLuYqke2SYKax0Bfh8OCUoQbi74h9xYiRPimBHpAPij+RdXj17HB41FCZRwah77Og
RQeFiuLB4Nbhi4DY6UdFw/aBAa2zkiZMpgNC0IKkdUoPnD65RGONEvePbwsQqi96mLI7wgaXhtEG
NlT6o1AYo/nwF7JJlvUvqiMIoqkMkJLSkxACwepkXx8BZAQ424iU0a0REBd4G/jItJZItyADUaMw
jLbokYZHi90YfRYZ5ewEEWIapgxBqRDdUeejzGUchcYZJkTKOKf9iW4EIvCsRWZiGCZvJ0gbDGDo
2cQOJvxderiM3BXqhLYn774xwQEmg42LwbiKRhI8VXnkcNqpaKx9pkDK0icd4pbhFTpxLFZUuWm+
UlYgumN+9qxUHdIhc84fFRUlJDEoC67wHLVO5C2AOlx56CIRAwYO2nXiEkdgU8CaUMQt5JrpqI/r
fMqzXdp4yPUSjmhNCSYianAohVnKR+p/yhkZBAwwZDnkvfuHUh9/3v3jdppfyu/wC0VMFzoe1QVK
AjEW6MknQRvm/Iz2P7GWpUlYYnUKczaaMXxP1f2OdhzO4FEGJzMI979igfxRJVkHnqPFOSbI8b0H
qKWPqSNaeCkczv/WLLQXe0R2Di+PJgRnMacwnbmBDFHnbn/GzFHqnxkiOBq+8/QGPyiXX1jCULZQ
bdIxKcnzhBkX8RjwVOSRog9ocICDPJM9wqF4hz72D5FQupjP8sCGBz3lKzEUXiByBPaZ6ENUV+/k
If1d7LdfcmZSCbK48gmFBxJc8Hx75QmCHWuHteri+E1FJJh/Lv575Pz12DLpEzMMO0JXWgpGkong
yDQT35qEZzwjDjKktTczEJ6gzJkPdqJMWAasQEw+YQwiBNVdB0opn/4OWfFIR34JwCkepSjdsc0w
GBQvTQeET8lkFAN0H8qVNzWwdABbdu5dXStbbYuF46o5GbRPiVlwly8c/Dqj5p2I2tq39sNZKrIg
rtwbHHNoIDD3hKPuP+othz2zkMSakqgzQMEXJG4iAvAh9U++R3flXPxCQMnm8vN1z+9wmy8idUAD
94FnI8aX5/IJcwmCC2lQ1H/Yt+CZFqhUike/rx4AO5RyJLP0hAQmwlQw0Zul1AEii5KApUEqQ+Yg
2sRwQRKUUD8YCnUZL0Fkgvxy7z9g74Lhy0TeejOcsmt4aX7Lm4xeEIjy/0eaG6Ct5Uz4BLCpDu2B
9sbEmNU3Pkpz7Df0EU1mQmAIMFZO5kQGyJoQ3FiyBUp28r7iaqyC5bBiUMGboZ+8i0/53TtwUhNh
eQQHvuC/tTOZPXrbdi7TbKqeWVQ8pT+XGxFmZsas2r0J4PqZjIesw4IITtLOVXCfhEnSMbYa8cfD
d5RNTBUBwWcQPZZSxQpiBgkbfQ6kS1VD8J/IewlNbL7Km8KLokKxMVD1xyRHZMjkwCLfZ0ewql2R
APLX4K0R5WAiUIQyxEHoI8UjDWePEANI8UnSS0S2RXortgRdJ457qkgQMnbpmEDEJiGBJ1ww/8xe
SeahygKFkz0lflHMkMB55oQ4SZk3INdmjNluHQA+d1y0RcaUzTyoxnmkyUiyZ7UyH/pl1UxRH8V9
JYOYq8xdJGgaBLXmOvIx1cQYJhkaqVQXNjt9GvrTrpzr8YL0kEtE7ziGAIqbnI9nqSAWUg9zAbkv
XFg+D7AAn4F0jvSP44Qlx26gsM+O/R/oHrGx/SJdBSmHAxFyapK0AxPvwQK41sRAzgssZimLOJ2I
+w0baOSVE6OfDLF4JEy0gJ0xosxwqj/iLlLVEZw5jDiSWhY3QhHUyUwQvrkImKsSe2kACtgBYiWf
7a7R1BHdyU9iPC/I/cIFlmKKRfFuMvIzujemNOa/4u+yLrjYfOU/oBLKywnHK4kytZFo/uGtQzsd
QWvuINRF0YMQFSV0MR05ORJ66i0hWi3KA94oeQrZBanFMOBiJVgZFG/kxVixcd9AM0DVAFgbNhPe
PvBUaKIiZAvYTmQjsP9riUIgefTrEK0zCNER/kETyARoYnJ0QKUBmu0ohWDY36GgwePgipBOZe+T
m1oKBUTQXI5zcp5/tpCsQAYR8BjCSbe+Z6f4FBxYeyRH4CasY+kSHbix8r3ZsaEGIc/F0m12/c1Y
CbWs/pxuRCZKfcj2ZlzbJp0cs7ted7gUXAIqYGgqzC9rn1jK5v1Y8kY8IKVmOn3tEZAZqEAUzsHL
AM4sZTSUjNT+X2M5JRzGH/RFxE7hRlI46aJu4Gaza4Z3JaFyfgAD8YHBxmDcfNW3/kv6oYaiNdSv
85v1Xf8Vx/JG/1E9i6o92U0qZhn9a7AMlhhvL/oxU3mn6G7vX5vkxDFrPqnmSBIZAWP1c9vZ5HzM
9C5tKdbxCA6v9p/Ic3lVLspVosYPRuSsfMM95fikdb3zLwgerKOZM7GwWu3v7pNLSSIcEjI4te7J
iSYvTWTuBr+gEuZEVjnNQHhYLYRWlpYp7g7rFfZiffd/pQcXmcsKBMXGk8EE6juHHb/loOFPcR7y
PP4aJRbX4t7MvWW7KXbhVZhGWhdrF//J9Hx9VAoQ8xvFgLO0JZFqIiihL/5XYNZHKsl/IO3Cr5yK
gJjFJNcsX2o76HVf9Xe5NDc+vrakU7/SyeBMP2ByC4/iJJ3Sb3Pj4JjzgWjkOv1Of9JvnR/kS+OK
wTWmvPIP0mFreekvsrV39LbYOmz9vbwM+L79lubtT7vEv9vAWf61tFbKHDX6Tb7ENegANZ+xlx/n
ilDJnwsqyXTUFk/iXbSV5vU37/cvnPLS0iqdxZfiod+YJGDQAPV4MjRDhEq8uHsyLyg+eNghAc2F
jD4k8s+LM0MoZOFtyif+3cd2gbcTbuj2LV4hd7luF/0eU70L7ri4veMdP/dX5WK46of8J16HX+0S
Kej+O7yhFn9tf6Sdu0m+ym86fKg5Ls2DuvFX9BO5OaR1D+dBplee83P/xJ/xjJsl6SBuyed41QhT
SwvltvhifgmIrVx4Z+RFz8qF9Ue+yCQh957AwFEDdKM8lEd34a3CQASkhOVPp0JhmB81IBrzn9rJ
+yHFJY8l/9Voj1FijMiEXMi8SEGJAXxBjVSuJMEdrjB0kLB0pGFFk4rOP/wbGkowFxF8wrURFab3
w28J6J/4mUEdz2irtx8vujlQA+KxTywAmEPwjnRVpNQTE7yV3gkOAg16MmzsTwllRHnCg6yuRDwX
UJVRWAilHoYVEy2aMKT/eo1xeQoRtKO1hWSL9en+oWNAA5YwQz1OHfSL7RgpFtU8/Fi6bs4o+PEg
fV7THz5pzzHFMOjFvHGjmRqAxErijGRPYAHvjM1MEOOxOwjoxeALlY9CLGtqkT/xtcfjAFolQ3rx
CGcLQHaaVBlw9DiC0CrvUW6oHO7FJ3Vc/nT/eCVKNzL/liyUNNjg5GA2C57QB8lj04qSjqtEIVFd
gYO52Dz4ZceoDbwjVJgALSCmIA4oDCA/uGB8SLj5aGhwhQKWCyuEArz4WA6/Oe4kHv0lUQpyBbiR
iLUzBMM+ZfaFnJebShKrXcmp82/zgAk1jFtck1b9ArB5Hm1gus3pqs9yJr+E8SpQHZZeYLjUOIxL
wepi9aCNJYrbW3kj/ngc2IoA2vkGN2LaOxx9+GzwE+iOcJEwP6WvTXzoTpQAHD+kPfaT8MpJWp8J
mOqT8jw9s4Ath3lh4SMPymzf6Kvcuou9j1fVBL3Gm71W2H/2Ol6pC32BHuU5v5Nd1eeaoavoUJzQ
bt4pJIy0JMHs242xSq4UONWuOaUH9wkuLl1IrsSDBO33fTqTA24ZFqQCplbeiWch+DBRz9UJ1tu9
Pkcb78B2Yt6XyA2ayylLrsG7J2FD3ZAH+TfnMikERRDpBtGIHAxFBmA1Tt93ECUP4ijn/BVH8DCm
SMKoHvVdxg/JK0iReB5hiweXhxKLXJgSKxLTAyJxEeQRIGi2OWRxjjHeggecQmlGi9SmU81ijRF/
AVoc+bQuaRZjDs5KZ5Tm3XUBWSMWEOTJX0hbCOJkMaSwJGqklORXACVgd+AmXBgukx+M4H2SIPEB
wustO6liVlhAySTWF2M7POwv94saKaVypRevEIxHVL30uyJyafgWzgcWpG3L8PWMLhZ5Mnp1jcB3
yNsoR+m+UtUyW7Hoz/04/7hpE16KWhIOPjwtEBbHgZwxSc1JVQEsiyEdj8oVhWe6L+VEHrZdPQWA
TOMFqniIUbf4Z/PXq2lb4Og0tnIEVhlzGtsygxL0VbF3Qj1qahWzdpih4ULbrSsxfvhULvLThSBE
4VqRRo4ze0auD+hEiOcSkcHTceMtg3qj4GcXk5BZFP6uO6b/QyOvQ1eVQhs6wlMTK50EjCqMw3sv
03pwHsmJBUL6bj5TUgjgdu3CVTSn0rF8YtL1nlehCUIYYhxOe1yIBWwAEQsGeKl358KmSXbka9wg
98kSKZgSJPFhwVXliHtUkspT/nM8oN8IiA1PFz3caN6WE8WZZhWdzTFZA09n45FFHBjlA6EqrkIQ
IN+3X9kRaQdmHmQmHLKdeuY1yKRInkV7jEvAFuUjkOuy6slmyYKkCz/j/6GN1nfyMNY3SQrlhtGI
Dj6VAruJhIz7SEXJO9VRw1xTdza/tOJpDQoa6S+fifyFlIQKiPqCpzMlSiA/sLqdN/Ir3iUjKhC/
YR2+i+McS/YP5we2AY3L8lYdwTX9B4WFFX36F2sGxOY/oOaRa8VX6sl3J0SlciQLIq3OmW0HYj7V
d+GG3d8lpjA/K3qA3REdesB1WonvkQ1YhjWqBF/pHvPJdTevOEF4p1wU6DhUciwODgAmPWjCiOSf
VtqD7Ivhpb20VR7CeTwnjmer+vk6N3T7NHyoraO3yVb6gmWxzc+vs7pHK/vY7uUb+UYlUhLvGycV
BgIJFgeypl9xal9f38QM6eSc0uXrR1qKWUl/pa69J89dQGhSeTJLhbNmbd6GrbqOfuSD+UX8k5bF
g7YcER9xWJIbNGNJey7dxd17h/JM4pDFXyYonQZ67SQ3EzFA7ABQqdQniJNfKFM8jMmWoa/ty956
EZQQOHIGkN/Q9l9TdJ2qQ5g6FSU5jefUjHbvH/W99GUXajM2Ehcak19aAHtKvqkMP9rIpfM6avrB
b916mvt1xRGSWYfela1D1VZHo3WRIHcTf4KlG9TUzisWQ+hT+gZBzzvQWQ+pq9qTNop3aVYZh0E8
o1O9Y5gYqK+Es7xO0Y0JCZ+tjHd3LH6sZdUlauphkbBVLLX1jpFme8f8xZhYFtrzJsQAuPY4A5MK
Po0RK+OuzfQD6WEcm4cs7MxD3o5eee1PHIycaQLDl1Y8ThHZd8yDBKASJ1a9e/9LqzSMJ2WTYUWF
E7YMxpYURasusRk1tVt/35rwGJx6V7ysEm3uWTxk4T5sUwRvu2Cd1i1cbI8yyAitZGEzV6+8iMdG
8ROnQ7coXTnEZ9SL9p2sgQLHTTpLbKOd9nVKrNWhW2MAt1dfpYc7BN5ffRQhO5YXUGmVXBs3rg2I
IF6ymmtB4e4GLUZ0lFlN17aeZYmYEEIIece7CX9sZTBXZVcuY6cP9qZr4j3RldP3Z5GK3JrqdkLP
PauZqeu1pWKFB2IIJpH67t/nzdFRUgp9XdTBQhcfr8yKGniB5kzqtNY67b9ETGYNxg7b21dzZf5+
ppVYEzuUjXVZ9Sgr6Kk7qQPZnPQmhKX3ZURFk1aFQ3PNLRRqlmGldyWKdHrtMxYm3ayM4J1KSbQJ
U1udZI7jbPq0F0LfJJu24TFXbSBfZfR2v1NcPMZeYVTvLZd+m9la316qlAdFodz30wb9lA6laEP5
y6VXSzHDom863ZopSoulmqlTvru5NMzywHu89Br/4rjCKA7NrM3r/ds85mQVv61CGwFxeHKD08qb
VEsAGlSr2dp6F89a5OlfWavgsId5xfvL+59WA3nL6oeOVeHC/xuShZPD2+6V9lBG9rBsnJ4RD8/6
bprERB+WH71/DskeZrNOOejAijPUOkYTU66oyEHmnMRcRtagjwSdCyNzTH2WtXKpzFsDLdOm1WB6
4G9d+ZkK5BjYfRL8SSG3HWg9yZRPXxEYxWuc4o3iejDeiROa5AE6FMsEX/iQ/8ZI0IToIlAGugcq
HYnhxz/Ct0rMaaRMRzVoSEnwqHTKS4malekvi9iokKh6GLLh7aduX8VKNjdB9CszqaIG587iHpEE
q9lNnXfqrExW9muL217j7FxjZbz+POun1YBgc7yFJhWRVRVmMBu1n7j+rYaDEGbfUv3bOdecSJTQ
LQjAn1QNiKd82oUtuII6EcLDrlsntW+p72kEZDqzLbwHB6EeB5g5ShJm+pxp39KLAZlX4FRFRIOX
i947sws+xkwOGs6SNmUES4fp58+aYeRsqh9MrG00GOhydsjmhRxv8riWt4V/9xoOdJU4xzytgcZ6
o0ASjKlLqXCC6oEhCjUIfC9aCy28EAvErfd78kyI0hGRFlJPsbD0VWb8SdozoWRIQ2CsASgc9Svj
5Kn0RWshMYAswMD83SZpuF2r0ttbXLOQoTAt3RbS1q0ezusrqM6v9Oj2pwoeK0VLqPy+QK0DbW0m
eAxcHHi9UYu8aVudWVVSs6lS6hp6rjkps8cHibwTQGLskiWr7mdmbbNul1qIcST6xCvLsaFiNFVO
wRsZQnGDea9cNfQ7WBFrzb9bxgFD8g+tjJZqSJiilvSNs4S+iVNT7wBlZLNkwCgZ086536PjKMiD
HV6ta00i1YSyP8+MtRcuNRmmk/cLfVYo75VQWZOXwxwloyQ17VAN7Q6pnQZ0LPPsbnPXXz3UUbpH
Q3pG0TdGvQW6K9b0FiIkSxUnkmpt04LrV6ExryLmCOkpRNkhJ5fREE6jDlPGdTPHY5tkqOmWXorG
ztJJt0N8q+0LHnhuR8nDjSw7ODHNoiu2ZbFRrK00rGRsO3XcfbcNI0D2LMANRTubFcqQKzXbaLjp
BOOwJcfdUTEA4oMIK9LEfS176+jqS11C6fN7oBGJLZhmzzv/0D5Lc4ljVJk/XsgEONxoDJpeEYaS
R63TGP6YAFkxMmVg4NGdwRBpBiXVjKxSlecZNauG5L2+cqxD5s5tcgQHlmFOWV94G73/0qzftv0x
hmWkAjJSY8e0FFKWDKhlVIJoBn8JbjEynFolTZxZrtGHelH81sXO93atvSz0p6Wda/3k2kvP3kH5
C7y5lS7kGqclJA6nvb9P5G+9OGf51jfpWZINQVMv92W+NPNV361TEzndix/fjRaFHai+kX5trIOu
bO0SFbW5Yj9wXzDKvZXNX9EuMRdauVGtc9Y+ZP9M7DfCk6sdEbzLkTbSln6NoOhWjzcOY1gx0kSh
fzOzSRlNNWNth0uf4ZtsQl8X4W6zv+nRsaMcwVeh0h9avzOUsyLdQnvrSST4S1K8qtnn9TOqNlWw
SQHAG8QnXtuAxFhCMZp6QWxA14NSSyqb+wie2V+qc/TgUUn2vcM111ziwqQ6Y8bOMnsR67M0nGo+
eP0ob0YpVki9UDqWKZwifMXObnUwwpUfrpAiZ2inb5GxFPjPBbd2xVpULYNFGFbS2QomcOir9ux5
CzMYqfW1U+9dtenVpcaAgb3kIjY2XWJvl1a/L2eZB4sQBUBvqZTzl7xVjEOd/g0AT4jOF7Ankq0Z
zLGmzpOd52wSFmExk/t5J02iZKOovzQss2yfOt8JGF2u7DU0OZyNmo4bDVHRqysvQqb08bFoppK+
UvU9Ljev4eZ331ZEecth1RAy2tdRjWd0dMEj/aXCDKLQBiPamsx5a2dO1NpmPWqnVD9xaqn+PGi2
pf+LLawcrAJ3mxoHP8Wbd94mK98+4TTUYyJp4AflwdlcaP0Kt1klP2b0zD2agHJzLRB+dPamcol0
jJmYk5i34dwQhCns3WbY4LAsguRQt3P6ca546ynOZ7g3tfF3KqHIuPC8+YtKPaRnZ3TQV1CpsP2H
CcmiRWNqU0c/dvzDkaAx1q2DdcBBZs/WdHF7hejrtyONC91iMIUDHwcNsv361fd/XsHMTieydAgr
vDA/UhastKw03s3dnFvanNtPkoFZWkVWLErOCKmi3xIhIo1zflky7trsUV7tOWcz9IGGZV1NLGPO
uWZ3exkXTMrxtgbyaWWoo6T9e7liLB02tqKgEZPddEqORgcVVKNpXAiRJ5BDE+NK8b3yrCBYV4w2
J0NPb59ZKvcvxQVD9bFTmfO+bc55/ygzkVV5sC4A7cTZAUEmJLOrI9pIzDarYfQxr2m6x+nerXrY
EkeNtvUr3qnSOYofTQsZLYERyVy7RAsWb2uoRPT5+Z8RaqOKpm6QPAbjniuX0oOoAh8bR2Dgllsl
BFgZ4RhGDRajMqKYcxPVy0Xn6U+JkXWnODnaqnDXWb+JrKtSYxy3HGAwtrQYKRso05y7X5wk9ysN
9ll8yIjKkn5XDbpg4DAieyoMulz21fXPGQNKRbLrza9Kv6GJ/KFfU70cxZpgSWfDyu5PCoy58qR5
P2a+k+NlYmzRpyWrWxfpd6HNGnNNTqbJm0i7Zj3aleGHDGr7spaxhkTFQpFXifmsjG0ZTBUJEh5D
4h2JyguGR9f8DfLBqo89XA/NA+fxvky6RXE75UjTq5WcT4zkK85OYX4q+qOb92hkfUflV2jfUnOn
BSffTRnZ34TGjJKyLs4vdd05szbeSfbesTl7T2mzb6pdYe0HH1BZSISeSTZZk20+N/tN1X7V2RrZ
YcfcV5kgQkiz6KsccAyBQo+AXQyzJUPSRXO08QAOWkG2L6pnVh500eUpD4xntO0+gn4UTkKoWTpG
e6Smlg4sQxvNJqI7zIgFOqP/vHA6ejUz39qr0jzWZkX9DGu4qHBq+voOmhTV95hGc6c9LR19ePaI
pgupFINKG9JaeQrVTZQffPIuJbwyTImwdqogfjpXk+8AZn1M9xDFitp2mG5j6QKhagBuVYvC7tJF
PT+Ac/f9snY+nnbBPe6WtMJsl0kpbN0M2u29hhohrZgE+wytRWLKfoGo3KR+EjroHOvXejg18oPS
jZj68EjUW/07Uw5adKqhDOoOmCYAfH9h7KBJvys8rZu13+1URDRfuLnk98RGcZxlcug9bDPPGCMG
6gzP917DbG2lsqTtCcOojKzCJakc9HGWxKBcu7rW0mgnhj6P66XoDgMS4btIF7/HvQ6eX0lxNFF7
bviSLVt3a/xzhRBzaG6DeBohaa/ukuYSpWjmf/vZBW/GpD9CB24ZqCkvkvnjk7BK9k9e/A75lfBl
dd8NkzIDCZ+Emaq/0Z0VBLaiO2f9b2WI/GmbeF9SvG+KYxMwwAZSapq7Nty1/TSToLRtTXYGFXDJ
LKHcBOOqYaQF9xRbOvbVrQJF7/sTc7u6d3G0s2+S+dWPvvrVva1sfvfRWeWEKE0FjYYnSzpS0RWI
N0o7sbplh2VrtcvLjT5g87oN4FTjh66DeHyn6jivN2Uwj5xNAcu+726xvQ3siafeU9rmuYZGzTWw
Tiify809BCZjl7VJDwq3D615/XrinhoPf6a1K5G8yLUlPsQ+AsX51MVIfOx2EzXZDtJFgVWEZYDF
2A2paCExGAyI590M9AOqW+bu7fLXcr80nJ/p7dC15RhTIFnp6dGJrjnJjX0tkDgo73l/TbyHx2Rg
yhiSgcPHS+FEpxeRPFV5huq3xK5KCka5quyzJIKRonz22QH0LAHRSWhv4cbV9L9WcVRoIfrOLcci
mjTVHRYGSfKg300B9nGEDXgGN+2GAzb2NzXdgyQlkXtihpbHZ81jctU66+6hDZY4kQAe0rXvmx+f
xE5Kt5G/tgxm0l43w/mJ1HXWIvG0ULO7FOI8DJdjKoW4sp8dG5PjkeNMcobwja3ZTRUxQQWRahIw
5qkKUqzeQhIeJf3KcZd5uJHDKQCNoSFzBK1t4dRCwZJZO2/uRFt06B1rXXi3TPuJ/VWE1hDlU3SI
vU39+s6NE5lDjH46B5AOJNOgb5OyQ2vBWxcBH2qD7v814ME95xKBBm0JyybhWgcUePCKhdIlg6xe
MQ89zPFmGjr+HHxo6XabQR679YypMfD/RNn4nNg45THf3XlfZX0zSbYHGqUvdDeYAMlqZmdQSyUE
gdf36i2vH5L0E6oHEVILc5raO2k4+soRYXfMR1xlBhNYkiaFAxB1N6ieo68ICVz1VPdb2qQKhl76
smUM0D/LTOBpyKKwkXlbxwKlWP58AvNQOHtVPpgDdOgYnnUAKKQY9MCRJkz0p8cEn5w+w/DwKnZ2
sxqyedkzRNpzqz4qc/4q77oO0mfpEPYY/kiOyKGXLWRU46yho2ViWGYTqDj8yoAm5iUyrvEuFqWI
9Rln81hodWy05tmnQn6G9sww0oj3DcP57IY25uBkXMk4Yq7mV8tQ/olwV4ngDl3D4c97LV/JdzYo
IAzwjIDEnehgKrO4nTjBVmcEGE8SBz9NMXUdIjWDrD0ld9thIV/A8JkXjMm0z8qEPtY/PGWZ4mls
7aMaspZ+HHzUQHzYrTax/mC4P06zqBvc4maaNpchtWXjzsK7nl4buvrdNcbpAlpFuM7zg5JcKn1m
oRVgMvQKldpacvNKbJ54oxSkRf2BdJRjcDVPFl4k9I6UGXWi133FdBiyetENExMXOuiWjAwPI4Gx
IvEVT2UHxweKf+NT0y91v2uMxSs4v5J7zbuWTCwzCkQYrJGvvaYSmUvrPgeLidHgkYKvHGMJo4dV
SS+lp9/X8v+F/JMgzBQl98y6vuqTBmCjtA+umxUjdMp4TvV08qNZ3Dr0XJs1YEHGourGjv9dJs7E
ZtiqB7/LkoJ+hIFaanu2qZ1i+ZCKCmastfhGHB3n4RqnoPqKfMhLS63ZebrvTFJZXRkpMoiOqqjb
HhpU1wZUgN3r4u48jhmvdnbZq2qXifhie1G7lIfE5zAyIZDaCfJgpW+2C00PukXWNJPQlc99kW3s
guZ7Hs+qXEIYxFw2A5TRNnRmZRywwPR5EgQJVOPyUhne8xWgCZ4M24ByIit5Ibq0akh7GKOSViln
djv3WlijaqPQxrCSG/r3O8uGfpJzTtovdyPZ2UNJCAh2NtGzgRHTUtVWlsTwaGeV81hO0qWeG+oq
qQxtHKald/QHmOFmky0cn/nxzrRpF9d6tsj/++X9WwIl4t7iv3v/4n/++f6FXfQFqEh8NhQVy+uK
3PLleNWYjNifmXKPr5wBe67NzWfQ6NSL3b5RKQwKRO6yqE3PL+mcS0py6ut67BoYmnYRcHamlPJ3
WOIAguMCXGur/NHdSL1KZHkJxcEakOg/JJ1Xl6rMEoZ/EWuRJNyOiJhzvHEZCSoZQX79ftq9zpz5
Zk8gdldXV72B4WB+E0ctvuy94pc9S9ICTGluPS8V+hJVHsPjTLKNWZStF5up339SwABw0yUrmJIT
ZHOSijMNPVbqW1gj/cs4/sti1weEiaoNjROqdwgrTDtgwVGvgIhCvkuxFwhdt6r6Cdgs6ni0Ztlc
gD4DsKU5KtyJqOd/ehG6oYaT+VB1PXjKyRfQ8tCWxhmtrArMitw3KqENjBNJ+iXxcQtqg1BTYNjg
1vB18dV4ASICsQcY/cr07dCMOteDgG40cWP6XZXLYPQemIj3GAOkS9Hn0IDKuacBqRAyyiatBZAJ
VxWbDeAfqHnQ5KQGWIKh5lUBhUJ/UTCkQ7aOL/FZusuDN5BLwSRGntacvu9CcGH1XlT3EN9uNIcQ
WPge2D0U9l9G3xrSOBykgb7Pae8hawigif0B9YjFe0wBoZ5TXKnwloV2LYAgqI/0Mx1RWIoIACLB
82Fb9seWUDAuTt2TK5PekN+y8UmcO+RSHcAGZA+6Fg8F2MQbG1+Q/LSgu5+4z+aQJw/tNsU5XqhY
KdhKiisz1hSX5APFuxwlXgptaT+lWF1BWQYm96ffOK+FaBGewoaDI6cR9nNt0CbDSqF+2KMKDmXe
WhtIYr7HoeS+1XFOaUVuVrXfK6IxL6uMKdp7SiKY2iH+gYCfdccaKMomiXpEeI4KTV5GsfrVD3MP
O4mmHZxqkpSjdOrxoxy8B936rB/jnJvz2UPtBN0qyMDoXgXUUpR9XLsIJnzvBEMYecUCcNq77iEq
gSQ1XGSqmFKL3cDJjSD0+2N9RiGs6w/UlbF6j58DQIur0yyaZoN6/J7bw2pA16rnz/NzsLT7Si9f
FvNyCm7Vsbx84V+rVTHjkfTLfnP/bJLVc5YDs6paJwXUfU/pHkMBghwhcBzwLZyIZbvqV+BgA0e/
nlaCh3+V7sbaXH4uqN/DEHkuEINelKN8ZI07tHVBp6yrA8IAaHxfsysbLoaonAMQRS6/64/TL8Rx
MMiC1twBQIjCG9uTwD1hmgt66MJ7tdbttF0aa33Qeu1FQz0vOX7vyBmvgr196VzgsJCI37N7tvns
7CnFAoR6j7ByrIOB/YJg+2CpTA8V802iPtXaC//SprCe1zLgJVn8hETFvzPW6SQpgNnubCaCGbUk
bdqZmJP3mKpDfA7XzMp8G03fY76wO/Ru/uSrT+d333T+PkMZCUS0qLI9JxFsFySJ2Ob5i3pJCIDa
CrxTM9FghCIq6CvAYNm/lHMarHBMizvAmmTDiGBHSrXPxFYLM7q0Fz+0BULmE2v2HEPV6oX90jPm
n5GIAerBnD77iEVPJG48ZwZbvAyzRzF2Z/bUATLRiHorS2UpD+Q5tpoj8WrSnb8JJ/6GhzNHyNKh
leg2ntQrPXUuH9S5PqCsSaf20JmGfbM7V6bStu2Xw5OnO+pA57wW/7c562dncLEHaUpKuDkNmkty
5/8Tf2EdsHq4+0f/mPWpJXuIPzpgChB1+ayeI3tULSFsgWcpMYiA0cdjvWWQlwRSB+VkHh/aPAKH
Izr+xULa0clX0CkOBHC1Rt82XAi3haSrKfDNutmGoVfcTaEnpezakXJhzlDo8o+8R6qmaJR/xNuA
PyU03RUXYRsunIHy1qkAAK8h+fjLd6e1AWuGcQEu5NAu/Ym5NOb+XVqeDsW93b1WUBcJkPB3QnFk
9K00IQQtaO3wo0jc8XUQ44cvsWhCzou8rQg8xZigLcAF8wd8DhfPO2dPkbe9U1mhGo1XyY8HCYmM
tqfQz4asMqnubP2RU4J1BQ9e+oB6FeoE8ONb4GvIDaa9JwGCvyRQw4mxGL3iA3mVQOrymZZH8exx
Un6fJj0qD4hNILHCOLd59AhmHWjEvRCFhKcLKGyZ8ntLWFx4Wbi0c5hD/EQ8nB30LTAcwPnx7ItE
vMY8I5Z/VDR0Fw6R/IfmBPE32BnrdqGvkGYLQIIc7XOFohDVF4qta9aANHFKQIJoSR+Ye0w8WG0Z
t990JWQonzTJ4RGYFx0wc+zod8gBkAsC5GiRfkD6G+OcC2r34R1zZaGUofTSFe4lbrPXZrmr3Iof
lQt94QcsALbM1+iG6wGN2BjqIcOJj5ewKQSfAtQJeCVFlgBk+qp6QJeA4nwlX7ev5QAG1wa6xYbQ
Um3eCwTJUJ6IVwjyCSmD6o6Mgeii7KhnFHdolgCrG/hGzd/LTRYdL9jDlzhtT+BifqgrOnpY69zo
aVKHAHnyhor7w/pnU1Bc2ZRG2RJOYDnvjOFyM0OyYbUpNswf6ua8KiY2zUdES8TE5vXlMA93vJ7m
ouwo9q2aFUWvdlCj8SSf2RsI2TcF3xNlh3UldFtmz664h8fwqP2ed7UJVlTGpCmf+KHOdgQtM5bf
uot2GhOE18s/bXwxrB6iZu87Dd/2AkGQ//4f4AwrGhUBOoVCvkko7AiwDQ4Zqw/76T/jDuqP+ZoN
oyvaTjTyv5tmhVVy2pWfDtaGm+ewuCeb36Bj8En0nlBavjDa+ODcYA0ZiSO+bwystT31FyHxnV01
CJyQ+CFIxe26EgY1QoBd31C7om5INI0FO1fGsBmoEbL41qNc87wBJmmwME8/2NwIB3RBOdjQnAQ6
BHDRvLwXHbwoudDqjuKQuL07GuqrYsPK0tBqpL4u2CwKG/z/07/ZEXpQ7b18LsxGHiNxGIrcJVxg
uz5rBugMz33PGLLNYEc+r7bG8DMGlwib5Eyd0F+64bLa0jHzvXTNltQS8mCYT51/QPWA5WrNNiUc
NfCiBU5pUG+BVj2X2RnsXecKKvL7QB/AnplXQXgHeoQfyp4vg7WgHr2XGidQEbtVQP7iLLyP2BIK
JYFsq12BSga3aG6jIP4Vnp32ngfEnpxnls/TebVMb1xBNmwHnzVKottsau/bcTF9gZQSNOx2ACmI
98smcJfPaDnzPKfVAiaxQJO/DoCk5lR0AEnxYjkvRJZRdayPiON/p/LEHn1W9QYjIVTLeV/IAnkM
3zPakQWgeQO3aYqVOhRK0+X7R8Sx6LCXM0GmagbiKrh+pq99fXF16ZiEKbjJW7g03EIrCKE5Pgjx
oeL8rPk3xqKyFlZH+UzfQDmJ0eABH0Y5bkNfv2JCBdBDKU3SMQdIBnEBTC/+SBpWSh3mULUhNBMR
CfafCyMTC6ilKealPdXJEyHDTXBHOL770So8dkZwJTFVkidQtzYEZONgIqAjzKX4L51xVh/+OIcq
eWesE3Q5BoEVXTaCsCk0Ce1lMnnfJeyR7CWrA+trvxyRjpzQtSQnGEUu7vB7QIwUovn87Zor8Asf
xYmqLvj1Dg7gaRdcMjDv/5BvtqQWF/LjHtKbpdZZUyGiw0RLQGjx8gXf4y8sAULEYoDPVOU/gpNY
PWpkxl+8dDGBi0XdF/OO+oaytkfGtln9KM2n7dOrp+2ghfGWLJ9LJEwY2QzwYB6voTBASW7H+c3Y
msSreposGAkCZch7/h61MU97KLPUC8LsaVtCY37Na8Qo4C7MGeT6UH3E83zdjJu1sYWJ1mDR+afA
rxPnlNExzVkIOmO1951GGBoro+pnNPUZ8YSTzXPRuRTCr4kJNgBC+Tqgr7cmWMJMacYM/9ftdzh5
m4P0BX6E0h61KfhvqJkwM1/QEpmcDC7yttODyUpEka75Wn9UW8kWYNgIej5Cu+8eyghA9bV9AnED
AULgo/pDTDUQwMWZv2zh98NMEkroQvcIRpTdZdaBteVM3zMQZNDRqDFz2w7Yxc+NORVc9UbAqJko
whOl/X3Ft1AG5JYiAPE/3DXPEnLLSRS1hRSKiIhHvcfbWvrUYcA+c2D0jyBjgrRnM4GUIIy/LT9h
ltCpYkoTuoVCOawVVjDUUXHXJmQDLlYbIX9iXxTSBdpCAP+yXpsN6XODfkBDKa/dOHJtmIyVA9+Z
9j6derp9dKz+k5VYyKEsId5DSkOLmiMQfKvjy5HgnF+zI/MPyw7iLgp6pAFo/WT9l0B08iN8N7iJ
asmbianSdM090FMeLjBh3gnxgAye8hgsHXyRWWR/YrVQT4lVa1Cawa3eGg/6N4TRAoB4uKzP0U1E
ZX6QiWBsDM1rdhbxEGhzPv6MOf5ziibG9YXQS3EO5vb1R6J/nvNxsH6fT321ZwAneR+13W/lWGER
zf7niE9WJEjvID2aEeJTG+NAmFgy5/kx33/eWdKEn1yw0na48DBUNRa15+J5TCbYNbgdsYDMWMAx
WJq9N9KSkECex58mGxaZ5gKy6/LZUbUaCgu59zFe8cvkIP9zUB4gYkqsuEgRQti9pNBGQa4O1Y16
R5IA7YffMta5MIG/dxZtyi/mhT8oLaChPf5MBML+e6ii1ISKzlGQ14fqnekaUb+4MvaMewR7H2VT
jZLrjJdjXwxaqUIr7k+6pDMUjHnpHH4DGEgYciWLuuEnKFVwRLIB/sVY4tXirQtqzt6hOMS3GTxc
nBAghIZL/wXZGJZnyNzwRa7SBfgWiWsrpC7aFL0JLp+l/3ccLsrcBVf78rpa2wrCmXpOITNBlIoP
MOdQLeWoz+FzUd9ZhHgyjO1dffxOQwSTBC20XEt7pjT6F9SnAfDXMO5+i2GKKTZ5IxULhFeobSyR
97gy3JR1NoS+CNnhO+VGuH/liVZ4lzuxLxw+AgxGUgAwSKSwXRJI0njejXnCoQBKoNgjMPD5XBzJ
/JDQANzNQEymsK9+HAKG5wdQslDa3TYDbkUR1kUy7Abj8YbAQKSav0n3xBxYvuYyjDC2T1i5oyh8
qRHFpsy88el/b1i1nkeobfcXDFoNgz6hT0BP8GzjHoJnyIrsjeKvK4b6+9zsibekEjiTrYyjtWEB
ET3g/WkCTvlMT+Pn3bBIvOfOPEhreNQt1R6JMrpgq6TXaGyuQCCTWcNACnQGAsTzv2gNnYMSOLk3
bHqRv3zJtIU5BFLxGmWrQKxXnCsXyxpWAuiysJIBheaHcAuMDfQeQFFPk5WL3+SDZP/9aICSkcav
YHFdJVr/uRMhD7Fi2eL4WS8aSytF3BBnlTnhCtkifsYCxz1Rro/3MLbQqaB1TkVqz5ftTVlx8PBB
R4mLgvvfKYVyTA3H/J545hj8dDGUvO+3CweENATkO1oTJJZsMxg5+ZrXV5yh3cFoYQzBF+ALFohy
TKpHxZKNB/BOWBfoWBCP4GGgGJHfQIPxegleEOjhd7ApFu24LgB+0O/57QMBOj1UU37KeSCnCvQY
WjtorJBawUaAK4QCLCFPAN35kkXEupOEUMBeoZlLK+DwHMWHD7swIaNSTT9rEpRFdLV3+aGelrf0
kHMO8EXJkhFPCo1z5g/D/z0jm1FMGYHWFvcmlO4YukIEBa7AG/VJ4g7bxOyuIHv21wIPF7tGajVi
C4KlJsVVsEuDDHtLG2tJtSdsupIpC2A+oOGl7L8Pe8a26zkNlzzLn0k3hJTTo2RT9CVHlC4dzzg3
A4I/rNM5k0TbZ1v4EBWY+nwweRHkA1qLjom6SXBQt88RPTXG+VpQStJxzBj47C1MnwOYMahXVcP/
o4D3h8gT14DqDrtFRIs4CC8OGSNzDwY1OXMSOHQ5HX+GMlTvvWCr8BZZOWDNwBYTOTgqUjmwGOTI
RpCxJejXMEPQz/45MHJoCKJS1f8NCd76/+MyIFl0REYAfuTaIOe5pkUiaCckHPB/Aaf+hhXKT1CU
edfUA4ln3DcwfXsWnhm+5ioVAxYePw7AjJKuLtSyGN0B6cnbgWNLBgfPGFotPCo0nNCyOi1wiaFF
x8lgCYp5yWoJzx3xHlZVKDDQo3+8aq6A78CmgU7Ob8LS5XjcroUoCRXxNT/nrjtXnp4qFG54QEx6
faFcORePLdlWDxrKEFmEy1Hjyv3PvuZFCzNlMh22P63YazDwZq5+ty+i7rnRdtGq2cECp95RbIim
OFIupEu91PAf9UciO4vm4TKYh1PyqaG0L6bZUviMstfheh7xOpu+5p+1hgVac0sWyAoc0nkxPQ3l
7RtKmHDj4tp417zV4gFVggeWPYAZCF21z1VblXttddrQVRLaHM1MuUHHO52R6IC6ByT3dGf2hxdw
OWTsEl/JSy12ca4QgWMV74lV7wfNN3b4j4gn+MvOUUgj9ECzwMuD/yKltu1czStBKTxDkRdYEiGw
RmtLu34fp4U5M3hqY55eaQstkV+MmpTXPUSrY/IIUEJdSF47i/fxNd7D9asX+ZWQleguBI+Hhh4+
A/2R8Xrg4bEVfqFZL+iKEcSczCG28itcHe1fwivRzX/Am6xYBEHR2mCvkMj+i+B04nwBIop8AplU
6qM7c8UNFY8Q4O2eCctEMK/omT2BLwVd28coELFS8fIbjEghzP++Jjv+7Us1kbLpSp8ZxIcG9AXr
nDMjkMmUWWyu0dkU4nL+meXjepowmk4LlgvI1FcWHSjNStCD3ceEeS/1LdOHySQIrkR86EHQ5xB4
41CP8Cd3AqPLnzbU8bOFrgytI04+tu/wQPM9D2sT7rip75I7jvfpNXycmr/8yqMwFZrIeJs7reK8
Qa/4fTv3yqpvfHux30/ifucK9Yk5wZk7eo+ZhtCAmFqvIcIPeTOKtTGTBqsr7pYyL+D3qOwhApDI
3lMVT4Vb8lu0agbQ4ECHM6uE+BC1cHiEvyv3tyxzXB2NQUZcYjvs0EDgwdsNmEn87pGRweJWVl0A
2+EZKSMeMPoTHMdYsE5veOdMuu8wGoDX7kv7+hyjeBHdeIxrwTYyoewx5qucWAjcUmiD/P4i3YN6
Od0ZKZ/r6ejDVIL7ioYa2OHN+3GC5CcvtFnx+OzjwWcsn0FfoDzNQgNO1dh2xjoWFjWJhnmpJsAY
yNcm2VAYCAP15X+x8xyGPezt+p1R2BPiwCl1ks7IvITDitSXjMVTaJj8pavXTGTFr1XLN6i/sf9+
k7w9Fyw5v+xV5LfsZcmf7Ys9Iv9qcJsNqNw0GAvHO/1Gl9+4faiomSyiot4Yj5D3smktCeNK7Vjs
ATr9vR7Z3hjHu4BNBxnAyBiXdGNX7eItQOp04eLta1tdzWM9P43DSbnDI/qCpwAVAGqhrHKfiwWc
gAqu6F1Rk0Q8HNmwE205GpWU06Dz/qR+kWtNIkdmI3dB+JemhiYqqH/8CsujSUWA/B4PA+RfBECc
EgDdEIh+F5nOxdfJK7ccItxrIX8q5Ni7X3oM6oCawKxYZuxSWgK+4NCpiMPVgADOFnIsjajI2Ttz
90vwq2M5J0cgc2WTWC3IsLNjsSHUisKe0qXtgAWD0FeF/kVp+efHQepN0R25uPqI1wrAQJFyU2RH
g4YyYojI412YuXChVG0HqfcaKUw2oSbN6LvSGAxYLVH/oJvKw1zRcCyu2pH+HI0wUUhGzDjqUc2k
kClamNL0NUPVdRKQw8cH9qLZkZfMeGDXgwsbT4qdECekDApvAbNGmmHU6yNIzdzSQUZ4VTwf8Pl0
IGkjaUd6Td+ZdKf9BJiAN2ytObl8eF2wdhSVxieWO1S3f9Vxiuj/d1k4bQMrodxnsQvo4ojArkO7
4H6DXFqGJg4bGJZ08TWthl0lKsNCtCeeCUdF0T/9+bNwXAo73ChVm6Do0iEDXfSTZbbIv2g2XCJ0
qGQhbc8HJXAxmri3efbLeJD1bC0xxrUd+zKZAj8p8gJJVv7zcdjBBHuSdv4VQB5y2clsxGv6Pyt+
m0Fmw/NI0ZLDois34xwngkm/udAVo/cAifJgjdupNn1dpHtxTR/qqlkkV2Ms3Mzf42QQePq4nhmo
AJFczpO1QtWIQEHxgpYruqHAdUCmdWmI870CTjQyV6TEJEdXtXHtDZ1n8ydbzMB9VS6vpKJToMFg
ES9Qjce8Q6YopB9x1wzE14xBRZWdLQvM8sAS7wX7XXOpgeUEq+VoedcE2YxzUOm8MV2F206xmOyX
WprgYzjl5XVhYpXCOEZ8E7sCOjV0eO7hhlYDEy5ijzKnz/i6fOdvdnlX6Vg+gPZKIDZY2sieuBdy
pdr5vtwMlSoVWDMsHnIhADvo0fdqliHMT1G+QHv3L6XY+hV65SYFFcoY2CFIQnJQvTHmAlpw+ppr
1G8EnuIgz4OLMUdZmaEJnEw8BkJH6VnUWxxWmZG9bEwGBuxE+pP/y4SmqDomEyYmY59+lxhebLWO
jD4shdiis7eULvQKaIpqu/BIf4iWWHavmUWfGZWjz5ymQ0lTDSQQORQlRHRC8GyHVVsvP9TfnqPi
rlywcCju6HVTkkHwFk/z95HCJVL0FPubyy+08gnZZWIKW+l0hoHdl5IUUsiIUlE4Zx/LNj85ylT5
Yyp+wTwRmpZ/8BkA94plvMRJSMWU/lfTR2QQoXFGJfGGe2LyZXebcM5IR3VY1HzoYhz1e7mqjrHD
15QFQYFMRMP3VyoiQqESJDaul+JICZ+vOmPmC+tDTjGBTi6dwCf9E1TaQHf/2hqMmbRX6A62V8yB
jJLFzyOcZ8lWHdFMqEH/mwH03VDUod1G74Se0ykCOylcaIh9xEqTNYIpdKHYzzMhcY327IjUO7Tm
83da96ujSkQgZnGl2oVWNJoWS9rSh5zF6TM6HYhnhLznJL68WU9+JUpR+UXqYQQpZQBIKfcY17hw
XSxavtoyHdFN3TCkuWyfAjUrx8C/8yvvDbsspjgRizb4jKjB/WNStXoPuS6qJDb90btMnSS4YhAq
Wsy0FvHfSe7MOKJAvHr2cS4evgevs7W3FzhN/Hraa3Wfkod0FRRwO70U5jtycyjjQ/z+++7pfjNR
QKu80XwFjsFOgz4L3nHo9Y8lKjLQ8HxsxsXk0EmqXj0bvgCqTyBQDMdndQjHOdtrQCjQYnAa8Hst
eqyooh2/IK5plmncJA7xwFaEbL9C9F+zICLfb4jymmSKV8cDI0PYSVNeCE+l3NF/oQ4pXNWENgX4
GONggT5AAZ/ZWLKqHk436xZiULlnyhYHdRaO0x4eWaRP+9MMeAlyI5Ruv3+dR7A8zdKtfdQWrwcX
Riizz8qxqoSviL2J8z95ZZ/9cbOUzif0aFEr2lREUVA3PAfQsAjFswpKx2CL7cLn2wWv9TvRz4RB
WfAM1BWH2HCIhbTlcoxxPQeAH+3iC0HDF05e6rrDaTedyXemTawx7fyeNCnGXwDbehf+h/boPMLb
dxxCIJpW6862WFfjfFuBl1nmW4IU8TnviWsIx/7g5DHI169d6lUHLE8Gp7E1lufqnFg0JzNhJQ37
4d06EJ4+HssXfEyWjIYKJgPNXgIv+zJoN2KY0g5uqXpmG2hd4qes4e9JeQlpZ0vL5wbV8264YXHl
+2znRqJCWmRxP7XNriVcWdOXRx39E9vbd0efKUVpYfdY3qHq0gkhFSHmiR0gpWJkrjBMo3Yq4gtj
mxBIqBHdzcv/KZODZdBv6jzaScBHmGKsLxBVWcpL+S9aMTeQLkWshKjJnBNGTXRhUPaXREDl+hg4
fICJ55FzBGkLgImn/ssdGMlwNhnDr4d5DNm3UblSXQ7GVTDvCA7ARQaEjxDTN4LFE0ipU6suCGSa
wyjvEi/RDRALNcX4jjAJSg/hT6KdUiIAiM+KFJY8lnQAc7ifTZeonKa4if9U/viMrRaAg5+HHJ1+
rlksGayTd66aGSEWNSaINKUlT1CixUTqSHrhT9SDv/F5KcbBBp1BG+kujKxzViCK0Rse2+/GsdoE
yMEEMubPib384Tqm1oEF1F7y4vn98vKhCcVbB6JAy+q5YXBMpSlvvbw87xx7ggVWiPaelLrvDUbn
x0SklZlofLW75kJoJ+o0IwZN/zkJ75yfs5Eycw3GgWWwhvZDLKKV9hnhlnY3e9pSnivTz1Da+Gyg
F8qinfpjeQZpd4gbASYj09NaXL7wKCDJ4mD8S3TX6K2zrNI4lcVnwmywsn63e1qnO+uW7k430GYk
YJyQ5ZoPllmMwIAvsEsg3PCZ1Zjl11zycA0SFjb5tCPM/2gNrvhGBslOAgsGOf2jroe4xC9cEbFO
N+IUOR6HVcw/5gvGDN+aECpW+s7SWsvz6mBuSFGrq4iN2/jxvYKd++5B1Fp08Lvlg8iaPwDakVCR
M5sdJBn+pAnAK8abdhEJZw2Gxr7kK7FqCjke3sKGN887NwYhIit/8txaQ8mekvuw5LCMsY8s/+Kd
MlXX4LH0dfBQFoB5XMN5b/ILgA9eKfcRe50pM/wHIGIuLHNiRLSDa73B/XzgLzhhcS8ADoAFOfDA
ecICXUPaQfZa6L9dAebi8P4Zpwil7jo79c4CSduD+cI3KXqTOpBAwHn57U+qhTYqNgLFxHlWREad
gPwcl0NSdbBZA2Ua7zQQTcYgYWzmu9cF2Pk4Hek3Nt9TcutnH4joxLj68waVmYeFDOr8vfZvnzNw
T4MaG4FdjavDKaUGXlBmCui9oPFQb75SnfdK+k+tbwyfWsBSaBfQWl6VcXWxlWJKIcmFIzQYFwjC
5V/BhkD/q+W/CjPVW4cfEkTwZBF7mG5CHh+6iXA2AYXcNSFdS+goO3xRES0uEnYg9aBTOnZM7UCU
VCp8XUBSoDJEtD3AGkcWq8G1hArwimJzh/QfgQ6bgpFLSQV5bZRnqDWjOhGh92Y56NDTWERtG/E9
E93JYgCsDG9iVPWo7hUmerguNQAUoRAbEb1hvqIIBKOYIiiHPiHPQ0kPYT1TSODwGStk7ChQvXrW
KNQNkmSbY45seJSLTg1se7fBpQTtMB1zEhej5IC8WO2is0pxLL4iK0UjIMQpTgIO5eh6/5VgaYgk
OO7R3A60FIQZB37ryfFUm1lfz4/hDOxeJzwKBpo9Ud/9d+shnPPJPRihOC/51IpaT8oG8gnpwimn
Bxad6S5KrHSrKbipR24KnSHKWhlM+J9bM9eP2hDKgXYxfPMUcAfC5ql2ToaTln2AyPwJ0mIcgMIH
8riUbiggiRrnQ30gfUTtnsdMRYv6DgI/EkytB/0ItZFRdEDtTnm6iu/wt8YLvSacJpYlYaYkI3ur
kPsmSTp9tzObXrr2OibVUsoHmbb+gm58VpcOZcDivZKpPGjGtU6hASGchX6Lsax70EURf0pnhbZI
v6NEWlXBxFCHTeH57yHKm7hbN2EPjw46vOi0IhZVIX/I66bjP0X3Poydr42KdxeOB7/Fr9AEwO+G
dVEks6yaLFzajuZrwlNgn0H5A+UxtA9pMMUOVG/4fbR+6Ru/M5c2MD3kBNHJG8Udqjx15op28Zh9
A2vXd0ryj3w3kRdZKvY+qI4IrnBP/TWZ2Y8Sno+oIi+4Q2JATeygscjdQkYm0oqEWXyPii+rKGl7
tQig/pC43JpxcKNFYu+jObIWNfAVSm6Ue2mOxHOEhui1fOD5rt/ed1JMAN+MAEiwpBDmfpkKqzyT
vEl7xHJ2YtLWPucgqBmTa3KrXeOx4L5mp0NyTyBQsE0gqN2fC9Jl4hMPCl30WT4TexFimr9gN4ov
O5hAmLziHHwQWPFkRWZfE5Lv5BD/t2vqAfLynG7v5bXKabpiUluSPbBDodbICBJtc76g8kJXE6SJ
COLJIltUi+eI3imVGR4zD5seDu4nWIfzihEpBdoiujbcE7GctOaNZjYmqeQLhtg/AeEiOAFzp9AF
5ypmE+58bFFqSun+04Nmx5O4te58qNkVtDahCLuoUMT6QP/0YGzVAjpuHFi27zw63hW9d6B2Fa4C
eLdhTmz0qUDQ4wf48bt6Xh1YnPhAf4oaPmKWQNzYNskTC5FQ0SYmeaFnLGiLdGmJqxSMVuTxLRI+
FMrTv6zTZbv8ZDf2dYBSs5SWlQuE2+gZiPj9sILUvQR/Xe+DIs/Nv35Hm/w3+vr6zrvg1ULIFNDw
JnfLdvJ5w3TtYwAGiaiiNoDxAdCD79Bo1pk/iLPhy+BYHgaTIAwj28WLCj4JfslQ48jgnsGQbBME
7tK8qrVDt4NpRWOIwNApPETAiLc03GISZODkbzenqgcSD+sCegH0kjfmhW44xbf/xZl2DezPAPlH
+Rv1VjTgkJEBkI4GGRsgFB36uPchoc1h8I9QaTTb7E4d5M6Q7/rGQiwLxVLUV+19I+QD6McLjMY0
a8QiGmFeawg8KE6f1KaQ5ifhZHdKqi48VH9KzC1V3I5THz+lUN9jHDK8UlzG8XBLej6XQimATJyt
cd6vsjFteWUNaER6itjyukb7WhTeqtQFxEEfG0vjGltayeHNExeY63LsAArBRBQnH9rPSIohuUwl
mELGORsCGWEU0HPssAVVxVAF21lhT/qaWrVnBF6b9RjCmBOim8QUoc9v1b0O+zY8uJ59cCVcEdSq
Jusl5JDi3jzhKsq90Uh/orkufAUoFpGfFQc2b7AQOu2gk8ytl3s6TUL0mXMwgK7CCinoV05KawBl
crp2Lc2swdPvy3rPKvvkVWxV5ZUidw1RXqKgaNoOQ7TcaZjLBh6zP08GmJOaFEexN0WAQWLITIDr
J3WP2l+e9QSkQna4aWIfzw+FvoLOH7J15RhaCkakaPzpDzSVPzQQT2wiUATsAS1CRIPICayGm6w6
YuuAye0n7zehW3PsWlj7si0QjG+jL6cuT0f7TJF3MyeaPA5p6JIvVAO1dKXWReygfnkN1BkEiwni
EkOk/6xmKEFBOTDTISaVZ97ff6gCoRcQBXUSQ0UxWUTiNNO6LRjST7FX0UTim7Z2/0o7aEQp1XQQ
UKtSG5unCR73EdccV0MdhTif0lm2MKNx/fTQNX6nU5qC9IeQAxBWToJdg7cVWjw4lrtITZDLBAgi
JyP+Sb+EuWXQ3Wyc8kY9SXCyZLF/ClVX1oWRYYcwoTjpexRKg449suRRSlaaeQgdKC/HP3lqPRRs
bYMxJ0x4Vd8DT6qAS3GleCA2Y7WHca6Y7KnbVlP+KdFNAzaeDWEsxywbCbXzLPRimFIsnYD8ftVW
XkBKoxozFwMJa8+nAJg5ZYHVS1+ilN32mKEZ1dTSyz9DxLkAh6A1zCpMzxRZ55bg9PS0PQLHtGsD
yyMtS+F2obSiCqOUJ+hKik14hlJyYzaw44sgrz1B7bnsE60zVnuYv8KaNvhoHEjVCDIjDvnGTTeY
WE+vzBEUPC0YZnnZQ5YcFAF94jgUppxKIHh+JANW4dJIxxCXvlVjeqdv98lrgj9qDeTWI9tTI2wG
h6bZz6BhoGgqu/WC3iFZaJp75FEJjdKfeiJSjqcNeAtSSlItbQUgY4TorcaudhIr355UTdQlqRgH
QYGUNOdLGQWTTNNBHFFmY0N3zxQQTup71YYdATsHNmmiZCD6D6w48Dov7G7ZyejzdAfQt3We4FdN
ttiD+s6sZxmhIAfWgCnH3AdcD3D9fafWQyMCy2dqhqA3n73WdpW8z8QhfBBlgJxlKY7Mg+qJ8ORY
sl1CoyZQ75iXAjrCN3nEWoeuDaezdQ/ub0gfA2Dbtw8JlxATSyO4v3HomrGHL6PYDlLesB0IxKHp
pqJk1LOCCVS2r7ZolXlbDd8gNEPM/gYdbChsbMTR70CFX8R4g9IHvZJOr5WQ+3CRMk8Peu8zA1bB
WqmydKI4WDncxQkGATBvUFnkNzvq/yy/hEfKviyw8DWzo0IOYV7iWecSu/wx4EBgfqwsUuRixspN
IoPIUYrGqzA8ajzFswKvgy9qxXbFw0EVhTdhEUte8uoR0ElNeNDpa82PqGHgv8djIRCLKIjc6+VH
YippGdMVPHwql0KdjWMEZiUOjKxvPqA+rvq9jwl61PFp5XXm7z3unAZFKLhRYkhNT6anS0MjWL6S
kUR+wiKu0y6AItVO8DusfmwdtuR6PXyGI1l2I41yEgoJThVN/WqSQ8LR5yZB9NU3MyR33Ne730rj
6j1T7SHcMesDv9jNkk3HdlLNk82xXP7nHHTV07LUZ22nj7k6yCyFV03eLY3ewaA0Jy+8lf1xxxzy
kXzhQU7IImIsZMm3L4G8/EijzOqRQ1lmL44Hb7MXkWFRGtyQddHMyXwP33VNE5/lCBooDT1k8ix9
jh3jx3CUaPWxpjqbKpP+32fjJ7NP7WTlENAH4uvYUL260PKSJ7suR9NdvtMJIHz01CuLV/P0ctTM
uxVYlIoUftZgcYNS0gdVfpxielELOHlcBL13iYGH+5G9DKlYOD1kIcrER8yQjfVr2KEMyV4BDvaZ
4mBL+AAUtWHikcwq6gZ3dEN3fimm17KdTTxKcT5FcKMLN1iUf+7UOEJ/iHdpS6aGSpbeJwE15lRB
1Bs1Sy3pacXfB56t7UDnJJGLMLCHiccmgeQaw5A96XhxoLzrJ64WWP1IVqxBpdmLSIt3RY0WoJFq
26Bh0U4bVYJqtZOUsPZCJR1/O6zdr9DEHER/vfrS1+yQviFD0xgvN5Ri3YNa3wwtw4CCXkiHWEdz
Ri47hSulz8xVJQXUVFHsOrKkelbDDskvEhVus+W7dducujT1ilpGH5T+xwtRrtjHs/WD2v/3iQ6e
gW1ghHCR4o8yw5gEpaz15SZhf1eigZCjAV8ndToLiuzjquHUfuX6nxktzBdZadXo/k5+wXqklJOe
8Jso8kFR+334yD2jyuggnvKAPbwMWoO9V+eTHlKJDAcQmMa1pwARAuiNJlh4E8F734TEKFmOWQYD
WpUYpb+ekZe/4nEjtRN0JukDI2QZoZurQxuV035tsdWrv6lQeNnHDRiGZ+T6eoXyntwL8c0xDQqG
ceEZEa5YSCd8sVUz0/47av5SEvgkIBCpf1/TH0SMrJpKbv0N3VBRPF1vBnqG7lSMA0jOWkwV5ESN
giOPUNsNIkD8rT/0v5CiGJd6HrGW6EhgBwrsTrO0t9/A7lfPchjEHxc9nk8WuLr8deWA5PRV31v7
UET3MI76/huNXiwbpHoXhmAkpapDY/dzokWjenJijkOZMn09/UfTeS23imxh+IlURRLhVmRQzvYN
ZdneJCGQkADx9OdrT52qqZk93rYsQdO91r/+kKTv1ZRjxireGI8iI3g+44Ro0JSM5hsSlHSYUrAm
yJm+aor36KXsi8S3qn154zZRxDzao/nIW/+ldrh+VoSeXUvKXy2/bvpb3qw0/VbMB4sJiZYrry/r
eX7fcRvttRcZHDoD5yTr86VU35uFMuGw7eR+3z+N9nD/MiQQH20g5mBEGPwEqZqY7CDZmP2zMFa3
UjaGd5aWa01ng01yRT/JVxNL5vHW0faPaVwnQ2wWmAY8n9bHs6pJJdHTf8OjgZdqoW4YrJsadnKN
8L2cYN+uYJynhXKnaUyWGnk13LKnn+QGyHoKoFRfFByzeMqahW4158zE3MkytT6+mo9boFSZFk6V
KsbEEk6M8n6tJhSBbttzYjz14rZUyOKtLQrPUn2pa+0KZqbiqJm9n+VZMqVV3jMgeqdKuU5TQr8H
feI/ywnQTSF/WWbSheoLGa9acdjkekFvMjHPycDEKpUe4U035urkAaKGI2d0H4FLNPaSvLlK+6Ia
MaIvX7Ivp9eLqd4nl7Hpv8wv+idRfv4/toMAjusPvsWCkgqtDWAtIxgjEtyju+Bx8jTwDwykyrSx
+8HMOQGWUu2X4VhPpLk+3Bz5ETakaE+oKTgGAsh6BWtiDybRl2Gpe5jFPhOfhu/6cglll0jJAUFg
3gV6nDu56uOIV+Fs/1wYSSiTLA9XUjq98sWQxpRq7c3NftqJKBRxsDZIZCdVRt6U2N9yaZ6+nrj4
iY3P6A7GlbopMRmAiI0LyvaglBXcWTiOlNdpLYrU7CZY+xrOCHfYD86bcEgHkhWunG0RygpWMSti
aMbUx32QvBgefYOjuCKy7jBR5terR6U/EpEGA4otEEYymtWcGtTNcWSAwVw6QErQNRAkw9TfMI/F
MAUyN78UkQ1CxLf9xz/90v9x3XkB0LUJtt+Zi+1RN3WViQv/UYFziVPhyJwaAIRwGxpt3tbUOgyW
jzaC1jLPF/3NffE6Ovk2E8ptEbiW/YB88v0DwVWjRxYj9XeZL2DuQWDaaYCB8FRlehwgBLA4wBdc
0wIMo3DoBfmckiV+hfmE2aY9idU94pg+kh62hOnwbEpCRX6Sd9Kn8glpbLq7opJ3oEvd37NkIah6
IsSk2PVMkHd0o6DaNIdQF+jJweSZnTFOL38zAiO4GJBSUGN2Xlk6IEpwsZmOCEb2IJK980+uIkgE
7Gx6UsaxVLCKHADgkYdFOPEdKK6miEOfBzzm0Dxa71iuMLrAadNlkVfdBbcPqs1aixoQlByP0XMe
8xo0+kW96MeoHOlGaAk+CvVAK0SnwaxbdKqElt6dB2pyfDZxXh1xBXFri2ThJYqSPg/eA32Cn6Bs
klzaWrR0NHVsmc/cMQAKFJs5XFr60mSrF9gBe6XpUjLRsMIaspggsQkkDjAVEB+9jQRnhoSnOwGX
dorLMpaSJL2RV6N7uJEjguFs6UJSgbF/MgcHaTRTAkph3JqY/oF1MFMjqHsEbv4AWAEgu60zgK8P
kE+ul8nRPbEpoOHZ0yrzzf8NzuDAgEYxgAN1o2Pml+hHld8EvntzjIFx7r3LClyLGkZWY1HMyyvK
6rRcjWWVHdvbgP9d3Viz6dCeW4AmCJTQ/cEQYUoaDmRXkGKo0d2a8ptlb0xsbtWTl+DDkUY8xvkt
uj89VcLmYZlgMjgEaol3xbZrQl31AGCz12Zs/e7hWoVn/gLETjr/VQU9sNHj6zUE9KCgJEgl6lxU
75xd79+J4vJpMT25j36n++hs6JOGh28xhuCTp3jjLPJ39EQ0LF1IdS+ls3U/Gdqqz35ek38M0Nth
UzLT1Hjx3qMCVt77egiz8oOt35C3j9af9KK7IfrpkVyadPl8QiZfm+kZY0es5IWG/e3CC2bqoGge
HHfDg7M1oZVV3frq4yZWGCv+YFBUj3PmmmoTsnIysuSukT6u6GXhP5pTD0e69ztS6yBL50iINMQx
ZsQVmTShAdrSrh/Gik2HEkOt9mypchPwbzYjliLxqzrZiSDT7HtQ0k3hfs8WBC/9bzqbaCRcO+N7
Dj5maauEurzz2j5AhoELIk8lcAOPJ/ql9+gToNrm0bQJpCHgNmW05Gn4bj+VFx4/KwXwoFvfSJGB
IKfgXK7tcMpU7od3v0DhzeAOoPEVY3459DjO+Tr8PMW90eargTXMDQMju+gunZvhp8g9CRWDMU9f
fDKcFecqat7QGLKwxa4bci5g++Ld+5TIGX8Y/CbnHkXobe412JFnCv5xEo6UrgSWjImHw0+qxdbD
x7fL6Lzm4Ys2R1vRiKD5fqt4Vc9TMGSlOfTa0shXmF+UNb7XG6N2LQZ906jt9g2NOCTXrZ4EhgIm
Et6mnxWhPUoAX6sghGaIKlz9mJgpuyeURowm7g62GO/nYlSCYRrpDHr0eXP3+X5cVG80U1qY6asp
A1hGuKgHpqtO2mrD5qF93TCjFGn3bvn0aKD714UDspdXWIkmqWf2q+rq68OHMmzGKc5eQYXfDYDk
udnLBLOYy3pc1O1cqY8Nnl54Etzi8enfrV1JXPp9QeI2M7MHXc8ER9QAx6+sp+vzbpJXJvOKan4I
r+x9kKtyv9W9Lo3xMiu0eXedi1RRko1BE8vd477oJl7Wx0/jQC7QMHjp88uSnCJ1Gaj1wyfjKSuf
4xtfwvKQ5/ciyHis8tM48RTSSrDCfuO/+3ZarBs6L5Gx2J/pYx+9mndYDlXq1XJRB9PBdC3KVFOD
D1RsleJ+ml7xzbJwNXtI8qIrTV9RXvtmGIJbIn/rqeZLeR/d2s7TgMSmFudRhU6oTGpPSZ+wcu6T
0GzMU1YynGrm7F+oRaD2FmyjbMUSuBeHgJw/gskj2VjSDcPC6aKWJf/91nigWhhiKZNKEls6djpV
JoSKQ565kSkhn2lKV1Jz71WYbg9yZ6SctwAjBWPrsmJwzlFRSVpMfGyqM+q86u2bdKXc01WSrhQ6
6wnGFT3hxqIiGffck2TCJD3XfJ1k0VHB8FprlCifvo8ZhcODUfIryBuiiUsepCczA0K/NG4w5juJ
FNT42hjXiVti4JNVZZziwWaAE7YSTFUe7ddzcWO6o0njTs1fQaNwvyRr3gNaAYTrw5eUpoFUaGHP
qZzkz6CuqSnxgHyb6Dk1zHzKl3cdBh9r+JhSSr1OfWzM2utaRc2TKIhkGpktiMMAoFq/YgeNv0c7
TXAUYubCntlbzJ6U27F5afO3oSyn6YQAVAjiAJPvKWUD7ALqgps8uM07m43Dv27yMXR40MJI+kUx
WQ7hgzKjsV8SkQxR/qBMQmWz4Y6g53zq3Ac31T+ELaVLtSlLu4Ht21im/fyaxf1jrZrYJ644AZvJ
gWgVJhGUoDiZGVaQPo/dc4EpHENArZuXkjt20S0JqSM6ckWUhdX5DC9UHHvqXbvEIGE9wgDbU4zV
SwWaERPCr+ce1bs6p1RAyfoiqgxVK2wyEIg9Rd5/siSEplTIzDikgxGUaNshLrc4fwzoj0xU5ug4
TLJRsvVj/cJ/wTppX4KnCDTNdEU6oC+ew/s34V2ujW8qSRj1D3pS6vivCr/xF9LwagvvENENg1zS
ATFdoVYUs0SI+8iv+BkkPvxAsU4QjBAsDE5LD/qNnOEJX5EhDac5yi4+3g/fNsENovnhw9G24iuM
FB4TPKbEMFOEQqibX8l3E6mX/XY6B0tcapHpY/aw16NHSFX+8UeK2TCxoRTYpJHl4ZFMdici6AUR
dAvrxIF4hAUfo8TbWx48pU2yochEKMR74P0Ue95aLYT7vHfKZt5+gnIF5ZeOAIcJNvA9oSV/XphC
BttjMvg77odd80G/SmF+vS3+NKL/kWtxQOH4r/DQySHiQNuH3X2gLLt+V4NLLY+OkRIOOk0GxRI2
7YtOAFs3v9KA4BzMH3GLgD71qAPGZ7XpFuCxnKZMdqBJkrXauPCTUsajGoYe4vwDXpVHihpvaECU
KC4g1Po1k7i7SxFMlUa1/IQMgfEEZhOD3YgJKWZfPBFYQQNu2RBpwKQopjFIflpMMwUzlZZfllFg
4EbqywlMHEcyXMHUSajxKbycKQbvZAM3Ee+Kf/OeQXO7E9AVWBacTmUS6Lctgx69CxjaQKbvN5yX
rzQabuEtcd4JM9e7z74wrcIGh8404reBKfYgzu8ueMjkk9k4XIkhpfyVmkcwUQ5NWnZTd29W/JaI
PV4N2DMiIpU9tfHvyu5NtALMOjmmWhZv78+VJlfiyXXxJHWrW4O5UnnITw6c6J1FYHB1z0G84tJZ
w1EYWVI9vCPyQGYPBJRd/8sxa7Vxq50yavx0jik+J21zj4Bx2fgpfgY4gsw8hyMbI3aY2P8+fHys
7z1gaAAwnE0577kZYWrN67fP0IiL0NZzU1uSbKEjJC3WTR1Yic3MGKYbKLykrzPjs234bWsM49I+
eF4gbHeym1oQR728nufpLz+tTQBE3Vft6cm2neCgRbB80KZRh4C3p9Sg9+dPN+mSQ0Frvmpzfut7
RseRBlHK6Gi7gwZZymOcJ8NeyX/7AVstV0EtdXuTTyeY4NcTaQhM6VuOUOQWSgwgCJoPzE0prj5j
VjQ6yYZu/h/TSmaT6B++aedwe2yx8fMzpq8aPb+Lc51EcPN3Dk38FsLqma4MzWaYov+atGtvG/U8
M7v+6TFjIZrgCcmCTgU/LZA/9rHapWVjkPmkw+HlJccyUUm5sC0Eb2MUgzpaXWgXxfeVcEuTX2sP
IS/Kd7MPQj5hl3mNLt0yfS3An4VCTovQyWEKkpM04GEPAiwaMqNmwvJAe0WGMpMwA6jbhpRjYUdL
j8pMMc5J9dsBIRirDgkGHfg35xQbF9wWldId7goJtBy4wtdAO7Ihm1F9FKofYmboc1BKDZBei4fT
QffJb7NKvRGp4JF5i2aLaFlG40azmqR+MXpWBsHXZcYxJj7O4PcrcVN4xXkJgm8hUcBN1fwLKaV+
4zBm5ixTGAivo3RghgPX7I/awCZAN5x9oIaiRW+J1xkDyGsmvVEw9DGFAtZBzVF5r+78k6xfDK3v
5lKfzJ+w6uVoCqFr5E3DJbo+o1Gh3MUJ0PLBNnRpYRiBAuCmkGmxqOslN/q/LMH04WnGbnoXo7Cp
BXaM2Xl8u4eUc8Y9zGBTJS7Zo1fEkYbzItt2iHF50CFKQcFRN0x1AVxuVjjFlF1eVNfoLfvE3pat
B+U1JQ0YklUnFiAeo13UkJ6gk9EwI5oNng3DbsTpiEpEiOsk5uk1nnEGKYet9eo/VZ4mx8xpjR2Y
9tdASzdUEkz9wIkqLP/HsGj2zOrGBljic8q/rVXJ17HcslakrRmP8PHyITUwd1QgQhGii/CR+1ex
PXtd6/JnQllb5uAq4VU2Gm1kiTwMWhEibGOYS8gdBw84WfnFt8Ah8fCrm08dw5l+TObjurApfx1r
TZo7Y4m48CkPD4/vSVy7MmOOWXKYxASUwwGM7m5sHsp/jUP+VvA+ojaOph4OA0e4bDaTqBlnHkAI
ATqzFVSgxJ96qlM4rd94KJc9db7SbCrN1r+ozuoNRQglWRmjcFNc3Gb2bNOZo/x7hjfM+mbP3YUX
tQn2/mJhb/Wv+6cRK+6IL8sYthtGkY+VgREZQ2zUEO8FjlPClIhii6/Q9KGZ0I7CFaD4ybFfsQTP
oRfaaFTJS7D1+1Y6psHdzUJpySDC6ePE/kFiyVB3Jocv+9g42vKY+er6uvjpZ4m7ecXtZWOFPywK
Z3d1IeAd4AEEubO52rt81wcF37j5MdYgkLNNuSud+wrbPfvhtcEk/rfJncbWYsrpVXO4+ZuUv+Sx
hB7CUHkmRYqfheqM4FlgvrAJE/8ZWh7XJbwLf4NHSDdG3eQLSyIksmRw4C83iDhGhoTwLRgyAkUQ
H0yPCRO5Pwik4aC5BKHZqC1RCceECLBlkIYL0UFa8K2U32rcoOLj5nCucDwSu7biAMlW4wWPLMhK
EcyyEAiXvGDe0ZxijCkrNky501KtTc7PsNwiClWixEd6DB4g0ARyFZmRQ8YjyC+z3+Bu6GmRou+0
Ddmc7HEG9jUodoiz51GDAqQKzBZYlJTB68tnzj1ljsb9YsgACR7pUljsGcT3R1TW4FxcDXle/EDp
WVFwV+5rUTh8Mo+P8JlHV4cDwiew4W89wjSKWIMHUGJnO8TkDdpyULlYbPCFzMMZ2YbhYSdRjfKY
rTSDJRQMc8KJjnkwzmEBzNOYxD7kyuX2thYqZJ2Fk/gcYEQY929qWUbDQLTILNlmpAjUxtEZ1tgY
jWDjlG7zpe5jyjBPlzyG0284FNNvnklENcaKJ3c8A1vnR2s3XQ0WiguP1EED0qd5eEXXcxG+/Xdk
rIQLj2RLnAffXAmyySl8wWKpLNvKQdSdL5XMnq6KsAj5ecS32Etpb1v3ccHHYEk+l8sheAbWsjlN
t6U/BPfFFQOTm1dHFerN1i837S/8Ck5feBf3w/3ABPmVRRDY9XckOGUDEh+UJya+mw511FSUbD51
hvRcwduAvfiJFZR3dW6ePKvwCCrdKw+4+XvjK1cHnVAeIdnhZcaARgqxulB85p+1n7qYjPqEjMz4
EQcRXkQxOeP9OZg53RzS6FfiOQdthFz13XiK+1zfnPsnlAGu92EalBFmrP404Eic4XbNKywarCNQ
6YTIOuEbzgg7P0Gs19YMlRF5PU+y6eHJKZjQaIuwPiQjjk9lwmpHvSnjJmN65vrJSAdOFUquT4A4
ajxkokwxJlDJnBR5EnidfEkcxAyR5cJ/PQh2/niClwPIib2IN8TKZJY4+IS6I1ZVmYek7RFbbnYU
dpCqj0Xz+iZEREGxw7NsoGAPshWseIB65+EiTQzb+Q3b5Mx94qpoX1tP+67nOKiau+6fcja/zW+h
7dPO+hlH53KPWW65Z0A8/OspQU61D9Ql5sCx0CUW+N6BaXeBtjZxgTRcsNPRZwiuLuFOMaaIqbPi
x0UJscNwaQNgpKMBC4zl9QRZPvXNHx3n2mrBRagP+IivuhiBX7lA1WQt80N6MNfUiR0FeZgvoG8+
A9khghY+JNvPw9Zye+r1hNLyZx4zgD4dPwpOBAlDuCFUclSsM9kZdhR+ra/bWB8G+5pTdlZwASFK
OjhDwme2u90YsvGxZWzIwYpwJMDH4urcF3Iw5dlGVGcP3PKtGvA+thRTn5AxES5PY5k9QQ5QsC88
sWW8DwxQZxgZxCgsN2LDqOCX23WEx3Z894cTfABhinFlXCIUEa5xErsMr3CA86IGULFZpy+/cMDy
UJAW3vNUch32N0cN1MvAgp7MPsXBWPtiZeezT8leXSazPQR9rOcYp7AabjEo2mziwkc6cU0v0BuJ
QhVkQVm2hZL6fkh5SEdYbRBjY20d3v1tN/vld/n0S/xiB8MXH6MBjxtsIxtcsfbZ3WxxDdnnhIoG
O0r2RN7gZeIOFwH2o/4L+krijVeRUJ1d7gsGIfJJvgyYE8HXj19O7/Rz5Xxdgonxf8WRwo9dBgPj
X8bV2SzFfBQhiYZDUu5bmP86uQ+Z9hHn9ncZgk4n3sNNAnVz/87ngJwHWEJ+7muOtIJPsvvFACB+
stLWj+Bb5sunyYIMe1dZv9c50qz7GaHDzHIhEfm45s7h3PIsz4bt9UQL62hOss8XEGAp6Jxf3ok7
8gd/YtMOLsoFZ8FsGmOkE+BlEly968pAxwThsz6MlyH+9SfL5EOIoKg2dzgyBV0gZDLWslpgsXp5
xF1w4wpXPn/DL9Z5jDNnz8ikXfBUTU8NdqjYUdnhvvUNUd8I6XtNY8ylbxc3B8fGRY49FuOivzPn
c8oXUKVyG+QLVz/lXLohoL+wEtE/Oqy3AFvSnbVlE/DkU+piNWWjVGK75ChufRjeYgJ1WzGSoc2u
OZ4P7KScZMxXMjT3mIHSFvM0bhMHCnCHZgezL8f8AC+4L3g8LqKxRhsjVFo43PJlBPosKu7hFvJw
xSPNjOj0jCfb+0Iws+DTtTZaFT/b0TPXaShf1BP/x2sOGM7iq/6Rziqm7qyB8cQ7xRgAQNYZAx6J
9T75oMzlPbKqT+badDCtdflwOz4xgvnVZAn5ehBtJ8ULzumzqQvTaFHO3z+0/r62zk5aCDf6GYit
iR/2Ew+N26zcJB/5ASb3Gn0BHIQdc8ZARzsGoyI22bOy3YRzrvL1wiUSkNvMmuDBZMmsxU3MVl0A
QsFVsGzUS138qzk0fazWdfuRsvutUT3EKeocBrQAexj5pqFJq85eB7UJKdCPtB62AEphZSvh60Pd
9msmp/7y5eClwezNS+e0oh83nm6WynLYpqG6YIxuZzDfIFghAbNRuCF40/f8OtJEEKS6Q4T8muig
CmE3GoP2PGxap7NZ7NV5utDn2r6e4uDMnHTG47HR58WpNIg1n+HKapGLNPg8OR8vBIEf6KL4eE/i
RPZopfG9YrenT2TAP/j45K5LWO+FXbCJodFJfsgnqg/FRVrjphDDn1U+GNALsaUJJV7dKj9QxwJV
eJii3tmbc4SOCPbx7P5B1zkKTeXkS/pB9oOQAgEeb4k/j4TmzeTP6kycgqnYI+bHb7uXZxOkB09b
o0ojdOTN9BWauiNDPkRXim6GyEbArMRNW1cQ1SCJM9VHZtqIfxqMNvj0tMMUfjjB7PRVcRQKSWn1
Xo0bZa9+Fv90XMeoMM/TTXbM/kFJy07F6XpBmMmy0ddC/lYtULkxTkaKTQn55wbMziBOS7Avns2B
dSlGwVsjFRK96RILCnNPQMvqusNklKji/rP5+POZfK7uG6QBkOx59GE24gMHAv3BscXzBTOLT4tP
MdWTXX0i9UYtgOcZgC9IH43L5/sTcAIaB/dbuAVgSbtIPjBgDtNFcWo/shO3MvlBnLCWP5Ey3s/F
8fFPxLXgzgg9lfMSGgaiGDZ+bPq50qC8zPQBtmrmZk5eOD2E7x8L4je51C+mbzYUQAP+eg+3EbHP
bPgHs3rySYBgL4zfuYU8FD1iJ0BpzCplF5E/UB5fRNnM99STGd+GiI5VAN/zDksQHwaKRh4BnirD
ZZG3QEayl9DK8RamDHcDuQqqibe+XX+TYc0/b0rP22F8LxJKijt98O792tcZg9lykxdEvtk3NgFw
jTtg7suYt9oyb5jVwdv1qvorSciO6n/4f6KfuDksiddZkZ0XLQg8iF0KQeAzBYjCLBLX2xkhHAWl
vjkzEeKiZYv+EFUWgL6GxQq4i3URSnOgTzYzfQ3su5Cxk62jqeiQVtDT5481c+IBz0yyCxeQqT3N
ZV5CE8EZtQCYXsibfH7DeRouXYFu78/uILuIJwEpTuFeayfHdRkJa2fX1gyFsZG4yhOHaUydfal1
CYiBXmgI/voNYgaKllfhJtk2n0QGXi+QBZAc3JwKpSQk0gxDaL6RGDZm/Q7hl4aOusC+729HEy8I
dLQDrf7wa6mH+7A3yLFAdcmcFminnC4p2TWc8/E7CaspDiJ7Q/JTzVVATCofmXR3i4ju4M1OiDDN
Y6vxiVGsOVnNo5LHBv6UlsNXNMTY3cJSw9cfwkhNPZoe947NGQo4DiEcIeJk+ZO+Jhg4CMoAzxsn
HuciM17IdCMDf+plagMUv0y0ZJvTkSPtv79FrSOeH84LCj8yaDDThrY/OtzQBn05ixJio2wn8LX+
tObIn4V1I3S83e3j+vHobFzQcLppfgAtvjI8G/6RdAIPosObR9izQTOCe0JrXNLrErH459VVgRD8
CZWY7xAXDIrPQALgPtNsoA393/WHNhQrBtanjmkARaxg86OvxvkBuPELQcbxzVpmP6MNwfAQG0VA
50+kG3yvSIZlg8YppI4wxN+w/owLrGAGXJCgIVq0n/wAQCcbQ4MIxJwNEwfSDnO/4puvDT9V7RKg
yBAILQqhbiaAvyIYxzQeMHswfUD9zf7FdQLWRXaJL4gv+xRjsxyaDlAnU11PjdSIh6X4ujMJERLW
OSdLe9Z22s761HcS7hrSWTmnawrAbbNsthkA13T3YvySz0axa5QcpuSOcYnt4e1ev5rjk//gndbH
HTscCcI6eUssLKwzRxSBa5WGQo2uRiyT66pEDPx6QCBGjlevKGEWAy6Ej4en5iFRSfBozYerq+4T
9l1Du4hBpcMJgNJUQQJz5iTgwBjeYOTPiso1hU6B8Tql8y9b8YSLSaWCoQa0IGyNP5oLJNknpd8Y
ECq2gp75w9bCLLD/Qji6mm5JMUPr1P7ZWqwmpwYu85fxPZ7B5JbdfJxP8TKuNyoVhRmq22EzROPm
FuD1sBxivD+jx46dpYWJhFWeemErSfZYAFDxvHyeNrcFtrQRi0BnGS8Jyv1bYGweRyTDt6PsTyn3
6gNvGv7LQCVGbBKJCbmHrccOGJxw9U/E5jbxJJQjonmgM5cD3NtsMt/cBtvy3OLxnWWqW2HYL8f0
wSpTKfCgyYWXhcFDJzPFWXJyd+8Rb4fmlSVC0bnA1QSlOSThbHc/vA68Sh31vo4bUUO9Cu/zU3yZ
dQnFSfR9tHycovSTur0HJzrgl2myeoHjHju+eyGtE5AV+cQDbywRKs91EgmqQ7bqcTMkP1Qg8Cis
3p84hdDmsCs3p+zCkT45GDYcnRg0KwdiY66AVwnY9YbDY/lnmKx+J74R5JsOxqPYYvWfXLiqVpsH
npgPHenRDBkTed+18AllMoG3Cj3kL9XQ7WTuOzrIYYek6rG642Cu2489zzamsGCXZyG2uAZpDOX+
YEFGECYgfGimfr/SmspyPVy6SxPXZ32VbXFpGN4z7GR8BBwenfIS6onw7GQhwCIgO3eGdRougLcf
DYXZiA+DsJIRK7DYwYzc6lFGzqIwEAbGnxDoJ4oHfGF/kj2XANvzEQey9VMYG6OZxN+b+4ogH/93
UJRPI2i3sKfw7F7IGG2h9v+k5OcGZOJlphewvWJHxY3OyX7Q0WHUNb9vAPZO902Kgv1LwYLy+Noa
8WN1ddAJEpIcp/Ew55EAZWadlW7lyvQ3mmuA8mo+uXRYoefb93GKu1ag+wzoAXkzNlnLU4P2AJID
uJBGZVSxHoVLWO83a0yjGW6225Jp8XvR/xJz5+CiNgPHBhhO43Y5OfMRkcSskJi5WKi4HfCDPvti
B/OgrrP7jBFBKcRbAKR8muGThgg7CDoav95obgkYB/LtJC5sWk/zmf3t86BZM7UB6V1mH0xhcehk
pM3n4I0xUK0/y0j0ikBVznWtYbQG5eN2lsPEztwiuvqvgBMNk1BtY+2qpRn1SzDTx6qM7r88dvmm
9k02fuqgxd3G+BRXuQLz0J0Dr2XRR7oPa9ExuChynEYJa78ht8NYVsBcwKMgEc2OdXXfNN4zlNyn
83CUT8VH+Th7zHH+pH1MXSzzJUwu3NRnFwzpnrB/QvKardJIpqvlqMCxffGC3DNTjtcPeV+5uCy5
t2D0ycCZN4EedvEYVy5bADBmGdRRouFTm0TaPyZJg6euIMLJ4T2uA4ZEzsCVMLzBkb3bXPMnu2z/
CPPAAAhhiOPTqHEEUxoNMfUywZgeJ80L1As2wzbHn8uFxInfqCOv+s0k7iPgW7BNnlUPmkBEX7gg
ONaR3P7IQXpHXWlTHm6qL2HCPYTYay7qX5wpbMP2p/5003rSSnPEnaZASF1yDNWA/QyL2/Y4ntMl
UWveU6zV+3KYmwCG1GEOPu1u4k3d/tvk8MJ8wVyxkByBdaqXl/BQxrj91AvrHLxJME8GFiF/gGGB
Ap74sO+G915I1B7SnL0D9uL0AvsToFJstUy4MLPk8TJOwqTXFK7b3Zrgz12zo17hoRPpCpT/NMWA
hAAwNBcU+lBcmJiAIWG/dKIsEvVRw8RdOBrhm8WO8Vh14ikBJgMnGtmCZkz8mPyB4MIvDF+gCObH
aOCXwfFEksOlxVh6ONH5lr/tApo/LpkyfODZbY+34tJYSb62Jf15l30yZPDaE6YDNoAxlrrCMZth
FuaL9XbYT9k4KsSeO55Y/CDW5W91uLI3qY7yxeOCaTIvOsUoEKgOTSxuU0iid8qhWxPogm0Fi0L0
N6f2wFCGqshv/92P1Rf4tMJAit/BvOXLUTlBWQ0GblZ/QHnE8DPZFD/CwfbPx+q1NCFyZHvhLUxN
DVLMtXr9cvHun6/N7eO+RTtunXHoZd3ABRk9GTFo5eGyy/tj7+CvIRE2a4gYYHdAXkTWtPDkuH/v
w+QiHZhKch/wTKLAZM0D2MaTizx/7ht2IfooWrMv6Z/+r92OYQkixPOGi4W55yFvhdqN+4934W+1
Efc+j8lPmBvCObXFs/kPwSy+aQ0g5kCdgekiHZ4Q9EUBwq+CYcHGDCNjwJ2Kkwij7oytBAP+PaM/
Kkr2f34K42GmxNgtMSJgKznf9tWSi4mQ4ahsHmdInIwLzsx/b2vYMVrEyKHAiZIbyjkEhRAPzFek
fKq7DgPnFiIOl4MB/ZaaFEwTM16SVr/5LQu0EX3lwE8R9Beq3CUHMdLo55rRdb18f/Ep3svHD+My
3gpUHX4m2cCWKchnUI4pyR3dT7cnI3cpHXEajvGsXomGdtuJ9J/9bV1yMk0xcKVYFc8GwONBpETw
pGBQDLtobuErwjXgSoDbElCR+LovdhvV4wkHqKsPNfZlkNDdx/rBZVDPDDeiP4/VFov3cc4AkHFF
vmg4Kx6nLhDRRTL7Wx5DOloW38g92Z3Qy+4p0jlFe5ILWBcbcDMGGC0QWsYRML1gOQ4OQV4oXkCD
6DvoKTxkqABSnPUnlMOQj6cBHwynAljUPsjSKt+8kBN3Hu7uPOCsMQr5sPVeXrrXd0zCQtB1IQH5
c5gELWh2akAJ81pYDP+Fs5r1ne2vfFyY1lGzYnLsmv50deMgwCgtIBsLcS+JJcK/MCd/Ccz7RAiM
q3IoYySxQI4YJXPLhT7tUOy05HoU+/LIDEk+t0dkEY+5GBB9YwW+fW21gwIH630QJ0rmmeDhFK/M
FzYgjzjeU4+VXAg5bn1GhR5WvP5kJZ+RRoUsrWw+eIM3mZFug08vK+KxV46o7DkTyogKmyeM/ZEC
Tj1RquHAQAlMR9MxE8TKWWQlQNS+L1/khbwWtWDKt4f2l4IRs6+dGvOzqJrtgcMHrb9fbttlxccq
HEDxSvhRUzeT9kACy401Qve2UCAWBlhR+82KND9weFg4bNcrllL1KaG4JubgMO5Htm8HEtyyJrKF
S84mgWIf7+pyy3sLeh8t6rMJ3pCGD2XcrFklbAVeGXUxeCbHq4yRke68vCp8zSc+RH5vuoU31Jne
g9BEph+/8okV/FyN++wDj/B8+5irbF1GTPsmhKfjHCM+5VfHMXtyMi4ss/fiSViuPYbaL40eUE/x
zZYKhY97+Npwgw7ZbrqdLDnuqFzhgUM8CbSoj57fKQEweAiwabPv1ZjjXyVP9cqlWEbVthXBQ3Si
EpkrytdfwBF7HPjweOHQYw+N9C+eVe7mOtlwpAjvYXOBD/XROj/WwvIVcequZPaHqQxHlFY41S97
MP4Pw8+fwX7zkyD0gKHHtkGmdWMbEHMYmi6hz2TfcuexoBQOigWzgQri3QZBYfJB94qlCEK312hD
dIOrgKyYKokYEVwdhKsB14FYrZrGAVgJA03c7MRzImz94fIeiSzZc24MXsETfFQoGVjJdxyqgACg
CcFNu/9iYFWAotjcFlSOjNAoi9h2IZJ/Yo9qc1qzMNnAZcyMKLCR3CKjOsoZtNJAWBffbXx3+WjU
h80HDx7nd3YjghPHIGQ4uMk4w8UscN1k67CAjhGdQtGmQXmslEPPuWtwU6Dz+fBRoCKxRQopAY7n
KN7YVLBQGB06PmEicse5we63qO1PL+Y5j/gNYF1PAuYlQGlS2DGk4KknHR40AMSD6Sw8QyOmWWBC
t+V73jI2CTMlNLYEa/Cx4PmxkkRbhisA7MqyoUiiAF+kqYu5EncTEe2l2ym/FbP9xwWUTPoBtNU/
yui9aFigg+hwqAqxKuURylaPExJKcGFa11z0RmF7ZMDNMJ77zkhZxdNFgitpUX9izUgxQObXQdS0
3coI2MvQjyiuGnMhy0+0thRBOIYtMO+jESYJJTbYFamFc/8JDeQs/4+l8+qNG0u36C8iwBxeVcVY
WaVg+4WQbDVzJg/Dr7+Lgwv0DKYbPbJdRZ7zhb3XjlDE+VNoRQOrpR3Jd2PAqYbGK80iPOHhkcAN
BNlww4nSPbLThCblbb6AF/7fVpZy77U+aRfpvUV+9as84X4EtMh+7n+1Nx8RIRguTzl03Rq5zcty
3gMWrM/xNv0ZiPthuntlmH/nvGc2cDbPxmWMSkpVProdH3ZkB+pmb73kGj4KoKDx+ZQscW/RuPR3
9QudyYXZjP7TQWilUqXQlT7FTYTrx/xFLtN18rPI2afm1itD5OKysFSc0XJibee53E+QJw/FTlNm
QXFYvS1SHrA4wsb/X9Pw/5FC2QOrF5zPFmMeBxX6Sb8IssD5hdzV2PNOkhPZDxgReBisb2wssCwG
iNtMtTCcBJy2/MVHuN+5NPI8W411IJbC/o/PJDZeEGQIzDBkcv5CQ8BlQkPM+I6hFWcRWwq0n1jU
tBABKTDjacRHdiI+mzePznqYdwEUeA/KG+wsVDg48AUmmvbIswBbYw++4zTijmVIrr4zVLEqYK2H
XV8OvoGFG+t5gq9oSdIdOIpbDTMmTc3XPtrCUTODhfEsx2PABRWA6Qi/ABJt7lSGifgqeEl3Ygw2
rRGf844n4iem2JDecIjJ1kGC2VJ7GI0zMMnwvyibP6h9OFD+h9w9MrDR9gJgN0lnuGlgYGE5+rG/
cBFAhEAbh3oIdgN9y/CBqgXhGXpG7EMI7Lcn16T+AF2+IXgDBcMu7RNgIbgRRKsMMNG5MpykUEay
ivqeDwwKAJ0FlbSWezAiGAXSxlPX2QC999wCjvI9UfwvlAsQqHQVQFt+6t/Sp/a9fcp35HFYvreH
fG+/EexgC+fVWEsfUeKmHxA2Ue1Nf3ZsqcZc6DcjetiU0k+OCIef+snF2kxgZA6E+3DIszG0Q/Xe
/WXw5yCo+zuz7Umf/AYxiPFJ1v8sGOj7qJJqnDENTM79O/+fjINzTf9R3nr02twuWDLXmfeoGE+m
lo3enPPrNjxshts0JS7jeTgDuzFEU4TdpKhetXDwxCLu/bkeEPiy0rByPXs1WngTWVa50tzAxNTa
S8/PHNHRpQMVQ2pujiuv2zWf8sAsfiyjuitZszv06tmt1/IbRhF2VcglrARqge7DYMqlqDonsRQr
x8LAsjtN4yGPGUSJ8XtNlvbV2v3MFqQNCxODVedYd8o/naymvjQ25SlWe1SUFVdqk2+unEif5cbY
dVItnDbs2WUdb0q9KH6WtNDJ0iEc1d9jtkihanbzVdGb6qg5snwyclTQQl4YyigmbkNreJst20RL
ndH+29mXMs4Xs2f9Vegtb4W2PFoVvadt13fb6KSDvfX1q7Rh3pir+XU376JxVg1fL+2zMmrkfTr5
Vylq8iMILg7k6W4WHGep7EAhMprWtUY0oZ1AKRKjJZxjDYB8x/ubbjqJEDopG9ZIRVMy1U1qKtmR
+0BG+F2BNzBmA5NYobvzIqVeImTsHzhpyvFVSddTbKCr1DN+oLRTQ+KW9PKyd62aiOT1zdbsi152
zZmkafJDCuskBsiQUsOIk7+pKroY67+0iJnRpGuGOIXaQEv+1rp61CuaCVWYPUQQR7hNjA+oWxMK
RE0h+UCdY1equjXQF8gCWjtofmvABpql2faMWo4DWUbosfSmX5YLbYzjROqs4ofTpjasZNXXe6f8
z6naMGlrIN2rFC0qNIWtV0+TMfllLPCuqHkfFdKQHYvB5LRK0CYbqvnUR2ZGM2+DtMhpZDWd9Cyo
iRMU+HXRiKdurBoqG5lEVGvsT0PrANIszbfedICu6hzWbakuOwN9TRlVGyXn4JIzU7FKjiOpzy7r
ADBtksEltxB0hXRWOYvKlsQbS9Pv5wzxbDP+yh3A3wavot1WCKIb4yRWsb04JIbI69EWxUoSksKb
imOvWu5i0FfK4MYmTDhdD/32aIGSJu+ddRupZW3GqI7bPsrdsP7mFDDjjC97fFpox3CBWoyKfvQO
ZfynlP7X3Ar6/0F/XwpM0hCBmUCw3cm9Yjt3/CS+vbWGE798dBiH4KSWkA44g1RvpVQE4GE5fiWS
IDfSwMKAN2OhIsfid/0uOD/m5Z+FrB8j2nyxK5N1FLsCjKMs25c6Sm4KtqmElqX1/mv0oACjMeNP
oGvbG2UOxcm48dicqplVIEjaOWzL1eupUdhijEvpr8FzsqIlI6IgfbHJRWLGw3FXArdCfza7JVwa
hXeA83+UDm3hT9tfhzpqZDfUJk+8Fb/1zOvfWyBKrb+oZO++T/EYbOa9xe/KvzVVl7L1ZEOjOThD
XOYAVyY4P81F8HPq4qjynUsWf/DOQN+4+E3SoU/nrGbBE79P5+JeLd2xCzezurGdl6k27bA0zEup
xOd8yc+jJUVplkbbppGZWR/m21Ajap167Nc4A7LUU6fBKyEE6bjheC79PLKtP22/fyA4iagBl4uc
a6dmmM45EpL8VUF57eBSM2wc143f8Vtak1PaO4e2o39W5FORW9H4aiTbUR9DnZsQXTqRczIU0h5b
VMoYsZv9GpcEh4802V6jLeAXEetJprtmkztAzMpZt1pTIMmKb5/YTOnbk32kgJu0QnAimj7XMvK3
Ma8Y4pj21CA1UuvlImEi4QAr7Bq+5XLdA76Sw1erhjzzpHeM7bXUR7wIlAnsdLAvmx8DXgCZgO+X
Iju665n3W3PVgragiKOCg9jmeG2FV77Kx/7a2WjLhjerO9hK52GrZRTDgIkcdsM0cEkyq2AKbCHo
46ObboWTX5VsOVdLerKDGbPgWO/FIvPDqUB1P3nKhBZOKf1qQtGt6n4xQmJKI5sJ+yf/1cl4Eyrp
UolrdpSLm149CmyLNx0Wp8pJni1odbIkLFE6S4ZzM1ScYQdOYGv8K3h0ne7irPk5lY3I6Z2wKbRD
QqEIZUV0p5xuvSqpPHAxB9NtLFkkGcv+MVbscGajODoVTqR76lCORsoBfrYRe62+Bq0pH8XCiqUM
pMbhZ/1IvkzphlVa+eB/CExZ3ID9dQqj6l+XXAtrF0soF/W8qeVF1Mdxe9dK9bQeuVqhBrWPZSvv
dapfW/bXtITMTQMx/eU3qyvXfkr94lebbDDxLK/LF7/q80DSgISpTbhVZljWbVQcSzG5Y164iv4i
FQ7awZS146EZd8aKE2SMJcs0LI72SfyR1EuphmvofOiCHvF3u7ZhY2PqrrtTl/xZJ2w96XLJGAXp
y1lRKbbX7J4Y4XNUrM/+JzEqlpnNyey2o6yj917gyBooluBSq15ZvACQolt3rPN6Sk34Zao3AMh6
SZxowdBHkbkizHYnVkTZc/EzcGKmYYXxZ4Hlbyp+j38mLifnT5tFugV3kbm1BeeyFG4iTFfJot66
diwAU2yu2Pm7+gEPn0UinM+juCjMUgrUIAN2oOZXgp1FaVZPLw0cTilADIXnjhig8dVkjI0+TPim
4HQcLwuFfLFc+RfzNbCogd+d8p8My000jD4qgj1w9jb1QyvvyjreqobTnKG0hiiQH8PiY/0oxa1g
OWl+DjZj1Pjed/Jjw+u0fDsfiYPF7tFYfs1xmqA6SizYffWjAYSVwomptDnUgNB3b5qdnbZ6i9rX
VFEPGuZNlCoW3ezLysT3Pnb/yQ41XZcGJo+XftaaxZXb0lUZtKoQ0TyFSVT5G7XTAYHFr/22dboq
Gm5NgqAqrc6VYJ26UHWesnm5Nm1gwVPemPDgkl3hiDnguB68J9WRWUCzS9NfxGUzr93N/tTboB8L
r9JxhgGz0mocx67NxdHNmw+IaGILUHizXEetr/L5bhydFcMCOEdRdRs6VJDY0cflpXnymQYVm0qo
7HdjuahlcRt64mxMaHQlfYtpvT4LD1pv0wfmtAWmpAdK6QRIYtSdrsfUdiJMvMVnxNgvDg+YSyhT
WxAVmm+icuLKyTXCjyQZTRCSUmbNyaHaETmdFnaZHGV6HW0/hZSc1YIV5VBdhgkjAPIh2BOXPnbI
kCQpAOtpx7S4osUzPQrwI9P2vI6MCfVR+l1O622xtos0igtlxIb1v2Lbm7Ifg6JFpkj/0ejI58f4
lGjsGPWPiQVpSAEblqUV2BtxgvmrDGln++LQvCjZoTS2i8GBL70v1zm5DyozYft1W7WXxCjdPmVD
POQROQS1fRQY6FN1dh1huTKxaX3zbY+D1/PlcGimFvpHkE999tyLaofUnipIwLtsHFVp4unGT2Ev
l62HhjRcuhhRSzCMoSr8Vetf0iQOp/Eh6sVFmCJV59GhXqvss25dpJqtNVuG1Hx26R+roblizNH9
k5f6mu4DOEB6znDudYce4qawswCW06/6Y3aG59ipby1p3NNpKVFxMFBpZ6RCZnlWivYsG6Q2jBju
h+zsHGv9c0EIxhKbG3m072YbZKR5m2XuKj8zxOkBvB/IFxinJn9Eohlm14a0mRAN38Ba007DfM9t
9eyU4rL2vlRUrpNm4Mtyv8uWZ+pmUnvqyvEk7yoyIoLK1W+mzddaymbMC7ReASXPiFy19+P8ZoEe
TX4NMZuePwWoxv7QgLIxTbRdVIWU61lLL6x9o9O6yY16n1D/bZ2I1lK8dqqbLF7RKedskC7QJk1c
yWAxatg3qmvLdJ0yO7xy8bpF8iSl8+uJx8+BMQpocFquAyCPtjguuxKzDRK0Xs6yHtEzCu6fST6W
uelvSRc0OTYAqG5ThSCNQ9CY3QIhhId5ViDe/s073f8p+PXsz9niLijzSCSm31cfldbfeCdb9V5Q
QIwsnP/F2OBKjOyTmZ5b56DWSKNy7lEccatAfYY/e/EXm8F9n3sLnWHuIBSvMdPqbAzeOzalawqG
K2ZyclmJWgsEOpX11zr8SvJ3i+mbJ0YUKal8+N3l7YGv/+z04Lzhs2iQXJU3YUHzmPM3R+uf2wa+
1jJdqR0fugJVOZhJFdRQwKQxp1GQq5pbSL2rcY51/FlIkbaZtsUGdvjusq3xNR/nu6nED4BqJaNL
ZOkeJ05oFVWkm0yYef01M45aKT3VYNLkOT/RI1dMwcmAisVPpzJVRcTHuj+71fnfaTjVzdfilNE0
WCECIkc8lhHnJuNAK8EiiakJ3RmWz7Qyz04FGbcfD7aeXWzEZ0ARZlQuNIKfRnPOp5tTfifP0lfZ
IokYWfE0BNOAW1VJg/S9bPpQ1UK1SU6JOBkV3aLgdS9PAsCOPRa+/S1znpF8kwJhOMgqb5DNmHwZ
KBZpsPER2xX/rMEqsgErZoVM9Zc6khsbNSiIwVu5I2WYHOooeTqA4TSqCy20Vz1M7J2OwuwmccJ0
+GNoqKyw463Ds0iSHUDmp4mCT58RoOFOZM3llK3Kx5COXj8naBdGWzvPcC1ytTkZk3lOeHUdtfPF
sNzaRr/Ps/mAddkP3ADo99BKHmztIEmfmR1IzOPiK8zAegckam813ILG7DAXSlFboYiYykieVQYN
WP08y+49saFVa0jZGaxTm2lnehBCBGC/A/6bH46G7wcAEcpkdQHxQWxv96626PqykRr9ORYTMjwm
kUctld4MXXaLznS7crs1S3ZflW8dm1a+OY/mLvUwT45Gp9zLBjszvySXr+x26UnRWNNATxVYFm3j
fUtzOrMviQwgXVw1PbnnOBZ/kt0V/mKTXfazwcV9UYOZ3WgPD3u+OzDJC7w2V8oQFsgfSr2Dn3hb
LQT5K2vyg54QS/mSSHNEbJwURyqQd1H6yx8V/LDMSQq3AmPcgJiCqR5oS7yoEvyO/TGQqJoOSPxY
ZR1KLN7uxiCxJFvFIVQXA3vJQ5VVyrkxb3Gb3LZeBAp7g3o3nq7Q9XPzbsUgU479Q6cfKkcc2j2B
LJbqWz1fEzANSErkW22CBETaAXvmQ+nXE1q9hYFe4Q3VYcNNjdRZvppAC1Y46JLlb87KAYxtNzM9
GyRIgSOafnszQo5KCPvTYEZzlp7FZVD0c9url47X0WnwAOJs0DzDAaGxi2GZ65oWGCaWk7XpbXEF
TQJ1K7skeAgaNB079mqxvs6UIoaWh32hX2FraKI/FuP2UAialx6xgyAjnvxahZ3GnHIfFo21n2sY
vtLETwzdG3E2DYgne85Dkzj76vPgkH5FydazpUwmt03Y/77Mb5v+EJRvntzd+EuU4ZpSwfBh1YxM
S8oKMyNwhdux+phulRNlC//h/NLxEPLt6J2GDEhCiyCQaxrzl5TiODeqW21r10HPr+uZaJpLiy55
sTmCp+U0GEskrmVnBVueBFFU8/bJSG0H2sXSVYThNXHlM0P05S0JtJjgO1sOBtMKJLUMbcpJshb0
oCyOFYF58e+JTUeC9Lbojqm1uoQ8tspZiY1Lq5vX0bRJQ8A4xIc+lN2Dov6xKMUrAwG9vPVaeZPV
98QrJlx/nQ6WMT3Kx+7N1LHsJ2xwUt/cvLXyuDgdGEi1Y5+6No7Ghv6ROwXhhRUs+7Fbu8yKvOze
wqebj5bTnEZh47/qz2qleqaO3IJBlaJduyS9aUp109TqZnQfIxbH+T19ZZt871CCJI916t8TdLGz
VYeF8BGCzv3FBhp4bNccbCD17BRRASow7UrrbmgPx+Q2LoFs8207FoDL4ZErOKrSx0gUkGyqeDZr
3+J+tLkfc11zBWxcivteO4r5ls8icAxq0f6W4oSeOuOoXOKKMde+FUxBb3Ic2yq20Ueiue0S8mZv
hjgwWgGCgMuf4dKYMJSaJC+PKrBOCoVs1vhFcl4LMxpGNiA/ci5dGIRKuvAm89JgUyPT1rGZP3Nf
A+ARAxGfDDi8FEMb8yKWfMCv5VDXGCLRbWy8/9RYtF8ble6MP78uOYLkJZoBr0oWRS6YQLjUVOCp
XZ31rTg1axat8BAm9o72GO491Wq6RvEDRpFF5LeOprEtcHw3hp+/xiwWiwGcAik4fXnR5fwiK/kF
d59oyHtxaKunX418nVUj6NM5ULYu0ByJGp+t5DPHKatnlbdMiWcVgJrhEGmLxk+8bMvRkctrUpT0
rspF6wBxYcJZLQKRYQsK+mC0CuCeOruL7LI7iaSCqFV66wSCdsKkszF9RBXX6u6i8zBOT3tCzQSu
M0sXX2klJkGhzXvejY0XKantrgPByySXwhWD490DF+t1xquUjErzlJL6UNXstsfHfOutibuCuU2V
uSs9JV9xYbMIPKyYF2jimMS/5PrJ5J2vmPP1EH1SgBv9KCLonXkyIFjg5aM4m2rxWkvTs7hVxvvC
LGtcwrbCuY+HksGoomMbl226Xek17vLHUGGJcq1YO68jcnV3fbY8lf1iuXaMYKXAN7RZDz60MGEn
1hEPM9mkoxCHxdKxBxFltNgCl/qyqn/LEdcxQIeYG3ywYaXgXxZZQMt3zkH8YfYkFV61LrqlsmG6
VgaYDPIKGq5F5UvH7S+ulU38F6g/Ts2RoJU6YZHG+wFByl2L3zqGUo196PqYi+JWm9cYdxBwU4yP
HOXx+GwfJCDkXqX8nSTb7SAKu5kDgiklewFGJ2o+DkWOVpnYIV7hTRinye5OiaNFsygjxa2k5SJa
ak2krzt7dxFRM5snHbFxYZM/1my33IUCtuEtKprLVqsXZS2ulTJe9Xa56s1y7dbxmhxbPGEqSMZ1
pF1iLKtvIkyR4h1W5JP5qUaYJg18oUXBsfBabfhXB7S0qndYCbBRmaKeSsqPosDAakq/JkDyo8M7
1MCuJ4NHYv+twp/WQ8J5MrixWesGG3MWC+pDYehXeseb1o83U2A+lSl9cMF0xzruXAeQzdIwFdI8
xooqm0EtoVx/mcC5uFMiH3Uk6QlzRIm53DR96ow5YvO2AvrI/mP8pRdGYMDBTnmo8naITBp3bSzh
bT1Wz5jyUM5iuursQ2qt914b33vTestx2c5oJ4f1tWBSuc1XDohVss828SbqRd7AfEMcrSXGfxXj
GIgSlXRvX/UYpMTyZehEBCnGUUVSb0s+RH1AQIV+bjhrl+5eI9ECF8uuAqnBFjMekG455jTrdZVW
xsnQE5gXX9Mg52IH5+vn/OE1qsGMg9+eZFe8tnka6ZMKOJbwYnEqqaJGbi+lai48ZHOq3cx6vRee
YMVMK69udTTLXSRV9HB8xMsMVt5WaQYWqKfqQe3JeFgJJYDnUVSPDUhVTsNK+Vg3DkwREcnOY1ib
wIS4p1cqth89aNuvMY2m2jyNq1/BUFq0wHZaxKTgMlryBNLfogL9eu46d8ucUMZFzXQQbLRCBSxp
IfkleRkONGZrC3WDrIRp9g9q+h1DXZx6XAeD4VrsAOgnWCGb1dteaFeD5a8MT0vKo8y82QZRDmkX
ttwxHLp99ezfJ8t+0+b8vRb5O+WbJuFPXQUkMGJEVe7FZAL4/m8kHZ70dY4viWbKsgfcTjsMVTy1
lliucnmvINZX21MW2wel+iEm+9ludLdSKDOSKuhX4/AcObAU8NmjgdRHLd6SeHrPjjNPWUaIS1cj
ijUbbkIK1f5eSuyyiGCpcXFt++SDFsamhWFtqABFM8r7jH5Fq/be7Miu6LRbrurzHKPxatRLwZyr
Md/NZfuYF6BYjBmt6mTM4SoRsKogOZdjEqNsTtBjoWu3fHVuWiTsIcrJXmpZpLUbDIwO5rjphEX1
x+TJrQsR2lUWaodqWE4ctpElARN3ulBcZxFtKXJoNhD5VAampftz5irzCF06ITzDCRoThPGPtp/a
0nTS2+Lctua5goJsFKeRYy6PoMuySa529aEBmqxaKffPA3kFYKpW3+aqNtjSN79KlpixRM3Kv9mp
YAqo1HItMvkjOvwA2nj8IuxwGjlk+HEqGb30nXLahj8VONIy9yt7z05hpTPbbl8cG+Z45aPviKTc
xWTTqV4YWQ1Phh9vG0N6C/0y/4qc/Y7hW/eI0XHVtc0AVwpxQu1iJ3ptX1vkjF81tsYB0E5/rNZn
TUxAKuxoqdVISmeiyopDspCxc0xXNFyJ7LFRBLhzHlEqCG72luUC6zk35UFIF+6A1HcaArT0Q4uE
yADPn7DEFn5Bflm6hmN/UGoI/cvo2rXubuwa5uotre4UnCf9VGmu0cAyhUazSOdqJFpW006i5JYG
P0HQRaZd6mS+WAoZpzKQHHs+T9vT5kgZO6yephw5iRVygqb9qdmyqDkq+1pEI+HwW/yJ64e5fZbc
t4x0HrnVcTS1F6dhOWe8FAw+QgGS1kCPOMvFYZXAoI1VEOdtIOV09QMONZIZ5uNymIf8as3VTR6k
W5Oihz50g3xSJmgjDZ10ot33Q+i7ag0mmdpdrcR9V3NM19pJr1XyLTb+oI5fCgU5ATLuc0w7HnMD
GxyFBUdhB6x7YvTQKIu31nKwyhU41JsOo6TZiDcpppf3NQaOSSQEkYtU1oQKhwqDUTma0WxwWC79
fw14JUgcicN8X6oig2yOxDgYBhFpG454jQA3FWc7NS8IZjEG0qb4OeaEVXF7SfbHEsBvd4Fae50Q
qEpvW/6z4Caf7z3F5ywzwQCO3k8MHP8A+VbsYz3tJEPYBndZRMbXGg5cdX3OjQ2kDNip1fJ1oGeb
QlZnUswLNJI51v/komQnk1efpjrytmaGdLNLlbr3RWNJNPQYUJCH1Qv7A+Um0aM10tu+BSngCgXM
6arml2Zet9Q+5ZqnaMmrSu2tQpkr1o/CcYhjkn05aO2W0dYQsAVdk7OJHQd3mXo0WOxY4tXJuqjo
wWtMLPvceXxozkFJPCNl1jiSIuNEkm77fbMGAudPU/E5ey2NumGx2P5YfPHKfHFI0U+Zh61ew2x6
8JfS/eSz8mjM5iijSFkdcSNFqtbEBdd1Lr/2ungSfVuTWtBN0bDIUfnFlvdtU/mbzlPl3X5Qv/Wx
/ayZrhnd+loyzzAGlv82TdS/6ypIW6nOy9AyDuuiKW9I0zOIWFz8iaWYw9Izs0+j37MVNaDlDJ3l
m3ZJXW8dLZX2fbyk4tYZw1NFELPiGW/5J0xYdMnlmChpjCv9Pz62ooaRmoLLdRWVZoZogWaxHm3t
3LNGvlnScO1SgG64dOOZjb5g6OVrJacLuo2jsuRh0UlBI0GM+pfbZrgfzllWhtTkokWlclSrAyUP
VbvDCnZgP1tR52oMizkxgZppx7QTx5wpmS3/yxAhHfDh8Zo0DN3TjiXQHv5TXaeNAKiiP/ZCPkqV
TR2PM+jIsA95VJXDuDqpaFA08KZDj+7QgcotwVozgvhm0umQMizBlDVY8ycEL1jntpLPSK2b+BKz
Bmm6hOCx/ry1p1SqSeqBr6VQ2r2wx7s3EziiGRgtxbuGETDGrWcd2OaZ/EEEyPYUJzN1n7wMSA0k
T9A3rHyJgsGoCrIlZooiKghvyeEQd791pmrT9zTaFHgitLRoEd9WhXSv0y5m/IIG54Wvosp5KMi0
Se9TnTMKgb2TjFelBmkSEzk13BO4+s7uCBkAQ+Pr0YaztR8PZUWNjUTuy1iOXSv7OVheavGjbONF
VuNjS9U/V4z7ISWPPNnU45uqHuIFnwxbnLq/Or6FvKqezpr2Ng9NNPS84ZhrdaMLY7xkceRABo4d
NolKaAo4fPnKj3zvVPA3aInX6TnQUuybEty/Rbini1SeraVnNi1MsTAOVrVXrKknGYYrD8DseRoG
NXfBr/J7hIAyXiobu3eVHVXUafZMPc53vvGdm3y9liO7uIb/twtkUs78fWBNgbg8Vc/rHJ+mtQDQ
fKabbpz0rJZWVDKt59rFidoflYI2wE4iW6hhmbC2H2gQMp81yKrVJ8HMpUGhjdV2Ane6SiRScG/Z
U6APudes5CdSAQ0QTA3d72GqS8cifsyAYBsm+hoTfSMJVx1EQcZ8peTuBem/DLdOaA9zEPc82UXr
r3KCFHtyfCosFoYKyoyigkbGpoqhkOpYr8K6M8SBYOhtdOTEtCzNckfPsIzKw5z6e5fjFQUVOQZl
pftbx6x1Oy7M4LR29GW21XGvokzrQo0QKljaS5HRqDKiHPcZIOKv/DC3lg9yT2fDzdDZyFAYo0OJ
m9YfdxbdjNKihv6+RoxXOTAPdjq5Jey91Dm18AJIQ0TcU+3pFe25kXtKKD5z6auRJK/od4VV5amE
Utgk/YA7k7SbPjtXu0quCiIkYMMMrnzbS+k8am5d50H6ymtV149pIRtFs9CrbRdWuAexGdEsydz6
IzxNaejc6VnTxpexRM9KpklLW2RiqxsKf2Xj8G5wW2RS5c8bYCEitJQEiuyPin3OpE0dP+NtJsWn
56xTfa05FPThjpGd2uGvYqfXkgwhhMbmi1JOrxqxhOyOD+rMPnw79NCC58EvDT4rlCS6ii6cALsy
symIiQFg5r9cWTKUQ6AqKRV+Eo2pFA121Lf60WJFJC4JUop8+rNl6bVgOa463r5bXHR+z7QkPfHV
JpW6zO+RHQs2DZIj5kwnvMyfb0nLxJqUDhW093RuJclfx2Dh91epwHoQgBcIhZjKZCPP/nAxc7hN
tzLZorIxIrhN2WIda+1NdthFEgOh5lk4CztIhK+WmO3QyTAWNJi52L8QqEwyfsb4XZVuSZ+eKKuj
MsedqPB/yND+Kk9Lzo6JrfMhrkEP/y12rZaI13lFs4RyGWRG86/AQdJbONuIWxBQOSy6x6LAPwLk
M3YwVvPe8yQcUZzxjsY1jroOIWZ1L7mWZYvWq7w3BmkSDaB7PcxZTSgXbqWj4CYoHKgS5c0kekJZ
4BVXuB9sydUZKtnl22TP3Oa226jfa8s+CtntsvlOGnVoMYfUCCZWACVA0LW4xQzzlGGNCgWpFj+G
6kOaMMOubxz7LDc3Y71ssriayopLvd2r9Q7AYsLYcGAUOUtHOeaoYzhX5ywFWckSKTwsAeupFXGP
sWTB1Bt+3SNFYsKeUmx06ylf1dclay+KFiUURpSmEpIUpjydqC8oPU8MJSy6rEy+GkToJquDSyp9
IVSz/dBT9O/6uVKMN62YnwlY3QLUgV2xF1ZPVf1niLtTYY3M+2dX2yYWx857WX0KLUL1RFuI84o1
uMW9qdPsp4X6H/38YOeB4B8NTsjliMOdJayDNszsSMSyTjPjAlCYOeAO22BHNB+lTTAH0C95+9Mi
5Ue6BPwP8SXcxzgJLGl7dpb8lhnifWnLeyffibqRZcCYxVll9Og4KVRoUuTXJQI+0WPHT/FBztoB
+fjKopXUX7UP5jjlaUUtkTrXbqTe1fpQisdIaoNRTOeuFWjbyCOlXSu65VaygI03PjgjvqlVgQIE
Pbf0MTJdt5D/Uenno99yHtaxCn2UL2+Br1kYxwUDCpJ9fUSwz1SIRSsHin3IBvOjVRNGUjsNYXg3
5TTopvgAUSxzLvlmnfPKOf0fT+exJLcSJNsvghlUQmy7BFSprpbkBkZektAaCfX1czD25i24o5Hd
JRKRHsfdS1UPLR513Ub2kgMlQUXyZBH0ZzX+QHMqJWaG6jyGwXnau+EvJ0Rtrj57mq+16jTq7ybN
eCoFMmyypcIMTObP3Ny1Wt7Vcr6X+876CmfjKwOu5maJoJAiWSEzsPsrmlA68uK07wr5Ns6HQnZD
IRkPXygHS2y4I4Yhg9xghgpKHcStIO2+Ta8FPuzZwXK5Eq9KfyM3nE2n+cfwHCJlVYtyK033nIxA
d5vokv4z47Sw4tbrjTCnKaFUufM3Q8Q9mTkr3RXlvL5KAsYnNrExyjJ7jRdBzHFGgPCQkYt/rKf5
jFqGQp6fNaZC08S1lTxaAgVbnSGdMaDKftfIs08tswNlMelqoOyDbfPSp173SJz8jDDAHouZrJpP
vZmdqnU81T33VjpfMdC8LFk4eqlDLAzITzRSQfJ7bngTOESUHl4HCE4TZVC/JqVGmF1FefR1JkgY
Keelt4hBA9t13f4MhnKyqC5HtirPBneoXCpYhr5ghc8MmWcVbTpLYk/js1jzmUve7QQiJeZ/7nve
k98iSV9dLWdj6wA5x6RXvKqEaZs1AnytXmKKoVyuJjxbGpXCvpaegyp0WKoaLFUTS/pd7ngNYqlU
NEQmMEYwqbp/ZDjOc/dU6I8eSHPd1GiiFK+bvpV/rW1dh0K/GGzlU6JfRI77mRrCjVM8ENNPzSlu
2dS/9CX0X7+dZkc7pPZ5NghhZY4odx635Uy11lM92yeOC1dhY4dvmLLK9Q0slmGoMljtoQHNakrc
iB2qbAZ71hVJYKps2ohO2T53Do4ep7vZy8fayNe8/zDj+76IKHS2lbjUVLLAZ/F3CBJd+i6An6tZ
nqUu3mZROIIUPpgdqyn31I9/+tBFXXdZj8WeaVZ+RqfryF0tZ1tiEt9InExerzTO4GYDYuP8jhvW
KVyIWUpXiKG6oVJixggH3cldw6xYBPLv5PYbJWvUJZbBQooRv/pN8cxiuihZglK9UMPnhAy8BDbw
QwHusp9z/Dgt/O6cDvX5/yb/ouHYcVCeoENMTv1qhf0pVUrwOn9ZSfQE5+CGrI6KL4rZL+fnBraa
FFiF2V0LABKD5xPmcBo4lzYYlvSsSsFqjfG8D8eyisa8C+nuW9fbom+XaSbWknbT7LftYAtaEVuU
4ySaQOpU/hGZwxOZp9OmoJW1KF8sPvNwGddQ/wKe5YN71qNNak91at7MTnuD8KL/LT6nXKDrKzTL
SwUVZCXmZzu/a9OPfls4o7L31krflo2lDTmpLDcRZ0DO1jfd0V7VZ9OYzNUWVWJQofiCxr4L6pR+
TuMpTcsv9CXIiG3W4+Q0VTKI4yrI1Ymuht0jrPtF1/jThEeQKhZt9nor84ovg5Lcqo+QeFyBd2WM
Cr4t8Acvzi0dBgodiKOdVeQk5lfNRvgnjcpmvF+ygPFWpGQmcQdVcs/C3doR/RLXF/W16p1IlvFF
VbBFxSroV3wjnblt32vdfdfxsFDe0WkeA63o/YCOmDxs0xYxGEcedc32xph5ikmXmRGXtG/bwWpV
zR6eCCKbsU/+V+mA4/KZuBR5cfPnUV7P6WlD/coKgjxnmyXMfBRrDk0GhPrHmO1XvXIfcsmOlkrg
3g9VvWOa1pT7wpcwFYKoucHH4PyHpd9R1Z2oWzu/oBm6kTEpBYafT5irv2vwGupPyhWvvpuhNbZk
1SvXWadPUDRQhN+ldWBQKWxyStHnBekCqhcLbF1WYNa0LjJ9ueQc6CzUg7gldGX7rPbVf0MggvwZ
U4ZLO3O0MVrPuy1RbYKZXsPYvOfN/Ejy7LWsu5PC17WeUq/ucvKjByQ05sWZoeiGDQWWn0Ub1xDr
YTFGxTEB1au/KAQwUMOdeLNqUjlHFq1xrq313O/VGTUlmOiTlWFi6FlPioBtRUYwhInVCah0N7jj
SIbQWoA/mowQDxAB3fxklDGZ2m5G86/gi90qb5gQur58I8M40S+culs1HXX9uBkmlVwX0f7Tt/PU
HcZivdcrzAAfnV9JiaoHgVLlz5IfKUM1BedmKFbIxdpvZ2g4G1F/9CrY785EsAFBvg4GAJYnJC0M
IKST9jpuCQ0Ivy0JcE4Nr7iwv74u3YAGt10HHAUDQ1SCpLd0YK8bCVaW8zJ+Ig6dOUygkwID/KAy
WCGwd9VpH4uvdRVfmQ6mWINUC5SufYxyvFh9sBHjYNJA0k3di6hM30YLNA0aMtRbRmdIpefQAyj/
t1mRniMHbz3WdhIi6JQxNxSru+rqCqmjRyhLobOKANzoZWp1NvMv2rXYH4L6yeTPHPenWsXaQ+fa
CIYicA8Y6pmzaN0RO0LUVwu1xbySBWQm4cYbbVNulfH/0szi7bd0coZnx7dtRHaS1OiOm5vUr2eN
D1DvsZE473x/1rT0m0pKZFK/astjzjuuayOl0hOiJjyyTcO15jjM9PZV0c/SqZ5rgvK1GG/GUrzH
Wf+OD0RTSOUFtJ/3yhgvxaWJJGMa9HTUNq1FnY9e6lkafvsWW31xzvW7W3+ZhMGXtAeUpxGsyCWx
XaZqCOMGyLgd6GVGvrDOAz+aTvlPnJAQA5Sw8hyzeI5p7HZUQICpesxUNE5suZNlO8cGRdDb5/iT
NkUcQzr31pnzN64ilqy54aXE2GrZleeFSlufTb9evWFRZ8NVgj/1T7nRc8k7oHJD18joGJP7gldB
Y+e9exWamisWkEMJjDin6blVGvyKlNGMeILtEyKJV7I/rN46cwSw1cJ5+YxpNsjBVev4MtyL+L+a
BB96aLxYOVoKPkzmUHJ38/w6k1zWsnLI6JOEOY7SDb5lm48GtfIqHmlSbbSrlhhXpVqfTfHRNmxj
jfyp1OPrsGSezi4C91Zc3QHYb3IVF0C+qMgQH6pzZhfHlOJuVLWxX70YKbf9bpsdxEL/rNZItO1F
srVC+OUOu/2FBdDxhMEqUdgxAqSO2HBZK4xz/TZb+XPHFYpFD/qkvle0D89ebLrnAWldm5+Vpl1r
Ah7ZHCzEV299G+JVO1ackXIjTAKGjq+yxnqu+mTB3uVUgBz0svVTSp0TO/dbtDvLnWGrdmSlMpT7
0KZ3wOsIejLezqbRseyCzd3XAOibjno0Kifqh+mqUEXuVmEJKaJCKAhuXbmFX5EaphfbLHwJPty2
eWhS3prwktdYs7qS8lEUwXlZom6K0uG/wgRQiobO+F6T4hv9llI5+2JCNQ3J7xpJV83Mu0DSNcvJ
E58ieY/HoEprLAXlqakuK3n+eTbTsZJ7s4XAxTTUZn7yB95n9/7sd1th5wRT4yNA6LU4BUBFini5
tjTVF7QJmjDg1abQbMy+F3NDw/WMR1enYyyBUOhQ5fKSfuj1dUS1ZlDwevqkc5dFYQssR781vYTs
05SVdi/D1zMsohtmJ5BNNr4LHGZk539qJ0q4NGipFhQtIgZ+Gyp8kGc5y9Km9yoyTTIFYNnUvRYn
rsvJnlWp726W1+TPpMI5xhq8e0/AZFlQuOHGbwjAo7ShA3hLWW9Fb8Nq7YBU46sIqROmEJOSMQKj
CS6eKVhr3H3H9hesAMwbk9QaU6D3R6Nb0eVDWzlGWLOe0bnwKt3f3iU3nCiALh/8xNU9qIA8DkoQ
eY2s1nwwfcuQPo0cLb3dFIlBtxRmz33nj2n3FyGmKLbVMFF1ht8XlGm3QC8htS1nmULF98BoSJKY
bQdLk0XVMWMWtquV8ZiydcDG1WJoxRnYw0RvBlUvSRalYcpc4M7qIc/S6ySzy/oVGxmbArxUNm9G
cTRiVgnzP5XzsoNxmud/3QhslMBOaI9aQ2JCnGSVYCR4q9LXzjUhWTuK2C4qksiWb4BSMkyGMuzw
ijEV02zu8LYjICfazSjncKIV1oZVTIzFY+TiaklXLdl+yu8W67PgzlXQ651SZsNsbFh91NnLJbXW
K2OGi4rZ9VhKiZ7NWtqOcV2UfHTjPQ6Q74Z2rd7Npnwb2/W5cHPF4bkxXWHMuY/d/rElkklxItwc
kDgW91F9Y46iyiyBZjV3jHoKlZz7LakYHJDmV3/dlRMob0NrgszUeEmRc0l2MJ074EJj/7SIMqwz
2g1mCrKs+APDb85LXa14B40q0vUq4gEfJ1aYLH+YovpRUKSJYookhaWLYUqy0iqm25TczV11BpkY
RzVYFqD4n6YINEzS6PXS4JC4DJK0Rv3Y8eEdp58JN1K3i2nruhblj5kHiws71bOyNvHMFNp//cZB
oqLlhMAI1AnSGrfbldnPLjyJ8k3gZGcDbR/G1fLT8o/WmQ8G3mc8aW+aYb1LXFSNoZ17odBRA2Lw
IfDtGfNEAquAdMnJRmkuaZSog9dxrmJTBV9AzaKSaTSjWVMuhqT8liJx9X1HZFYCELAh0GLBowre
rMTma4HDDCAO48+FlWSs/od3MQJPZ228lCt173xM+Y63l1pzLwzTxfDa1+prShZ7NkJIkOhfmY+s
lq/QOk6jHVU0nayjlyzFWcoXTwAn8+Rj/jb9Wlc9oame4n4WiN1bXHtCPDLBc2G28XyXEWiIBj9p
QSkSeAlZquTqa9/YbMvWa9frr5mgjmGZXnK2AbASJ+tMlzhmVgiwnZDap6stn8McLFQjxqdc71WM
sU7qARrbxCFkM9jKQGMX4jLaZjzHle1gLP1x40GfG86x4ooad4RUzovPrl7nXuXBozj6ZxG7nzo/
u5PO1ExTUhlfaZe+StZZtcuKvw+hJlKNexJqn9H/yTiLSpsLuvhc5XAcHes6PisdRTl7nYU4rrBu
G9V6uoh9Senijr/1HS8CN4hHlZ+hnA9S/W/K3lqGLYNhK3fP2u7LRA7QeRdtYPbCm8Ea1No4yumG
qR7U6cuSw3fmKN8doloqze/e/Jpd8WCv8oxJeTSTz5Ughw7nsjIDf+JdpA+py955bn2QrCv6ezYQ
cNxmb9TzRDW3jtrBkrqlX00tvoq1/p7pvox9HV+Bkj/UZWFTFCkas+8UFpZ71lfpNeeeJa6Td56E
A3NBu0Ma5N7x2pDDbXHpsYePmrCD1KJaooB7Ws8taYy4vKySffcBIQt3IHYwLsovJd8UuUZ19SUl
4uL25mottXrcaiSNiYwRa//qzHOglEOgJuxDFzyPcgGjZVYwaQ1ZiNGwR087UT/vbzrqgBkSm8v2
PNlojU5jP6NWFMLRcnRPS/DLjvF5Yz1QURCzI0aOdmYh7NJzaIP1aDntUtVx1AONs7K3aLhnRzLi
RWj2b8q1A94woVy3cX4FaEVQ9bDQyZbTWa+DvamOnp9DLE8JVq/MfPx92NykB3ImHNpnLOu43uPs
pAb5cLPFK3cSPs/k72R0MuGh06YwVUmbL48Y77P5q6NNKIe9Gs7a4ByNoYBsGj/TTn6l9IYSQTi5
x8Kmq4LWTQFdJmX2IfX53dbMt1xYzxSktLZXH/yx2cIF+mNj59pMFLerXgc1kFT1K6fEA847LmQk
tPK2A95A6yn1kDppG5w9Tf1zRHQ4uFI7FT9akhHm6Xsofrkt+YLDFhpyCGYw4d4i+nw3SnJVmQS5
BGrYDqRxTPbRwkSvUTECjHJNDbaGsKlbEig7hic9g51urBEIUKKZ0ChDWlJN4SqpsyUPKW30M1V4
8w99hgae6NzLUVMJghIpGU7082qrwjs7+qnm+nhelXn0xhVMnilBMny4HEAsrcrhjpj0SBfYCu0H
MbU0wuNmal9obb1sA/pFTd8FL+KMIdDpKIuvb5L60mFXdu3ibg3uLdeYHxJkXfZbin3CBUi2H6FY
/FWQsiNXn4O9bNea/ZZF6hyLIIaiiqyfgtUAkLSP88UxeO7BwpX6NaP9Clzt0j3m2Do1lGNXznNl
hrQ5rvZd98hc0zUlfgV5qvYR47VmS8+N7qgr5UfdLZ9O1uFBq4nxSFhEuz6ZKzU1OTn1UFrxqDDV
jcy/pN7ECx/abDoBe56wAirw3di+QBwJagpXJNGMS7Yr3tlKFc/cL9Y4cnWHjtwzse64c9o6Sqyd
+Ju51McXPY2Jr2jQODHEkIvZOddEQRkhwEYjXLlugyJf3/qx3gWCZS0+670MbyG7xhluk3KTTv5s
YOSsGvcEG1c9Eqjw+eow5TRnQ3lTpRO4YxuYreonA/dANB9gfrb56hg4s+LnO/WSYgYnvsEkMe7I
DZLygxqwL5gdhsn8KfUS81+O0KgiNJo8T8yYTyo9xqSKY91KBaYTakr70wpPKqzq1BvfKl77//Wc
vnWDV8U7l8AY081BIYjSSLGsR4ttXeKkvk4nDUZfONndStO7Ddm/zfbNsEgdBfmYSzaTB3YmUY3/
McPwTTeiNWIuST2Z87p2NQoShdwqzkZ56lEk7V/pwl4PSaBVT2Zvn6fXGYzbXXyHdDpr7j+Fenel
vJO+CKmdQmqDQfsNg0JM4GWttTS2kDDV/h7p3FtRMQ0iCPBgxLQgWcWtHJf76FUYD0sQ/gLzej4a
nqgVD5bAn7bBj7XZ3wQ00FVvWs80fhWjeVGwjo2g+H1NiRKGMIew7mkiOovnvFPtdeZE05LahXbG
W0GQBY/fDbcpPjDjt9ARnZGpto8ep5Te6A9bmq/2HFjzDJODF2G795vhO1FmBT0unu65I+NEoi+k
7fOj7jYvdAJCXLpIa5/YxWSb+8uInQdGNUUyU4CVJSEVncpmMyO0eC3C7MiC8EV12T4k07Wd+mse
10RO1DT10bSleFOhePncQoFzBJBT4SKvI9Uq0w93UUEAi0dqE9LF3zRT2hCT+OGkjOXqU9vcS999
9Pp5k7iNedDyH00FIT6sSWC8zoPTs+LGxgLjafoD3CMOc8JJSEq4h4ABJCkRPpD2zxkFHWiVqDNJ
PhKUKov4eR8iTykHgF59uGQg7jtYQvOPVan49YveI+y0VQDUG2RaRycs8tVQ4WXAz/Bggud7fJ7b
u3a4LRAPnaFT29xRnzm+ZT9sXAelUpwli2OlgypqaIJl/MVsxcf0mMlg2MTL9Mqmksz2r1S8giTH
anqeM7IXzfdR1Z/aqW23cF1E0JNAatgJsHPhK8LBIABwPqiBtRP0rxJOO02/DmjsjqYhDuEyL7Tr
ksdX0Zc3q6pv89EdnVCIc4erMgeqXFI2zRegsX/500FaJZKQrCO2wbAcpLcOwQQVAj/o99BFi0HM
IEOIupELRv409yUWD3ZuXJxU3JTefCzj8oRi41bCsu2wbs3/9wb5xVGoBt8bEn+wCSmdDCwXxzVl
rdoarC95K4MpV4PkOJRFYCo9TZwL+1k3Ggrc3vZ1xYE94s3VJbXSryvSiWoAxJuJ10FEsGGnqbRh
/0mVBNl4xnLJy/QK03WdTHElgGRRv5eWOZr2YtBQZI3xV8EDpMlV7JLB1GM9JDBonzohhmaNHj01
D06x/d9+96sJ7mBFKrMwnZ8GAIA9fFY/aoMPqsfs7CBujYJ+e2W5jNZ0W3rFE+SCjTw4LGisW8u7
bxK4QqjVQN29KZ7x+uclg3wTG85YwUnaQQmsgb5xeUtdjts05Pp1TBPMoNMOoD/WNoxVwvoFuV6k
MiL71zSfryYdOxdbYTdEgZ3QXiWxTbbBQfEVZyxbcuWW9LWnulTPye5OC1ZqZpHaU6ORxuEqgH73
Yl0RYXwYbOciio71thph3E2NjYCV8dIgBVf6ZTKuqYLOx1mA4gPHoPT/Vvuuk7W4m4Mmjw0d0qRf
YdeoUUHxY78sQLcMHyfnrNT7UTz4rgkOaKahtf6teVTQxq2Un4wvuaoCB5SHoiVzEn2srUh72V1k
JGnLyLVUSEeiM+Diu4LsL26HHBkWuN6S4zTOMIWy9Wwbicr9bgDnbklyMWqQiAIqnM5QO4vGUYQW
2wql7ok4gItD7qj4rV2FmosOKhE1nBCWS6XHGJbZIkBvMohskeX+rqRAKh8CwTNAgAAB++0bvj+C
eENHMiRpHBqdee4SIBtgPiEnv6SOIjua62fFWpl7rKXz2M94wWnZbUztLMRXNyc+Oz/dRqzOKLzU
/MI6FWnk7j4G56INerQ7OGOenPygUMr7LmBzvjV2A/+3TsjBnfm5ifE5zaI+LaByKRkGNUm2DlHk
seE1wVSGpRB3d2NF0JVv0q2fbdNSJ5g+ZsnzGhTINOZAblEaDU5Kpl2wCIvPML9db/4vmjWrf+qG
dxRZNNGjLrYivFWRvqXEVp+Xf5MwAsW0AsMygoRiTsNZjysvvDX2oaiOQj63GT1uXbzWHL2J8JcJ
SxhjicNWQjOta8Jkpue/FEyWLV0VIiO5lWzWwrq3DnEJrnXLChodG3lQm++q6vAquuFA5E7BM8aF
y2Q7R6VQPJ2c5i7Sw9Afl2G7StO8NugpzK4lkDN5KznQdlfL6zaViJfGJRZ/pwIrjKGGOSIaFsKX
lYgIpW8DbpYMjQjqveuN47ls5rDH3MaCuclUIoKowvvVr85RMUZv7YFi18iMP3jecNslcnU3vqOh
k0yTckhwnV44UGX+zMhQUC8pDc6F5jyzOHnjtXh2vfrk0Ew0ySiYnlo+miMC9GE9tvLS/8qdoz1r
vs6NbO0VPjWrb7atPxAk1JNDr79OYvVYYXkqv3xGpsIIFIttt4W2yKrIMtWw4/yyNBJGGtsXNZjW
i4DmscAc1ffJcrxUtfye9FMX5KtEttkUGeXZP1XCDuI02EhEUH1hp/7QUzJi0IhAntmauUeW8Hg9
nZQSztOsPhX0C4WCHZsqyq3wNA5ikbzN2+eO9hnwUDqyqX6Rygx809zysOcvb4AtEu1OvrfPbWkZ
pPsbc2aTXW1iJJafM0sMwvsIJGphJVB52NDsDrvRc74AOEj2WL0Fp126kzUYUjsSpIvPbYGi09Zr
/rOlUphwoLW5G4v11HXnac0m9qr0uBb2udEecU/HjNlebDYHXyNptoQtDIYVrnWBJDpCYbLyw8A0
j/AKmR61OUJMTMum+EyZtsU/Rs9eJYuZJ2aKKtpqna90JHRiEjXLxOu3+dxN5FXRcaKHc44Husf3
vwMxhG1Z9j3e8hMpQzi49jCUhMcCZclwlLWM+eBu+EXv0oCwIW0mczBkzf2plLwUBne44em6jtdy
JePZkBM/llD/26fk702Nl5LH59Q/4tU8ZxJFweFKvuWe7SHhOQIDKJeqXu9ONsGFsYalO76ZdQ3L
Hw1qfUqhw4g7JKTl1BNruH99hDJd+wEzIKp6o2iXmUzxeAhnvblnpri1/Z8Yp/78Kx6/bYCTZnEA
5bnVPhQva3Ebd+plsWHAlYye5peEIk6zJzhzzN83oyOJCJ93sb7ZE6DDghBhlc+6Ll8LKPyFbwEW
D+3XSp+vynG3u31yjrtc7Vm7L8eCPbgjI4lXRk7cD5PppR7VYwqaVjVUjU4/++ZUK/05zVvOPOvs
UgSDic0lE6gE1W2H5ibtmhC39TR9JtzsD/2vIc+Z0JYH8Z3YyEwekzK23mTaPPutfYhD95A89Ehs
OK3b3hrzq+PGI9A3xzo7dRzbEnNJHY7oMiZrgRLdqef51mbMParj2XxIW/YIU7b65HUQRrk87TR7
468asXonjfDN/7d2c6TUFFtLPIKDGS5KH6Y28ZPy3KRcO4rP7Kik4J386WfieBrCHTqEf+4PwDkk
aVTkcvYsMQr1Zk/DlbtqbF61pdwhPpfkUiOLbP5YJWWFzAbowKK9dcIgOeLAeR/aGZkBLioPhE+G
kTfXNN8hkqyvjxv7KH2AB+gPv4BTL7FNdxtDwbw7JB0uu8esJ7UfS9kMRLqh5opi9UsuEwUZP24v
8ZPtboiq/u4KVsts++OWLP78kc5m1MbsodqPynaAYPMooYd7KOYXQhHOkiYM5VMvrbCZbnyW7+4y
kATzobqVh/WpIHsl5d13i1unV48FJoTZlHsOETgjfJChV2crX85i/yawTXT6lkTp64oEaOCDygju
5P6VMawTxeRyMSktVrcFSUSi9O2x8NUMYDk+lJR62RtJURnOsWq8yq+eyIjx2BKbbxNgp86+MClv
YdYauXDLTYbkSDHPV4EzYVyEfGbgkIQtFbjV7MQz8n8644QwmLZnrIUQqNx7QH4zvDKk2HHWlKwj
kh95U/qCa67M4dcdHlvFGmic7ytX7wKufVpO208gW4qwy8hZ2b0B3LY74G8uZAmyX0rIyGPXKBHn
kMxGv+JyUeTbyxz05nzLqvzKpd1df7gVjBRg+6GyCm+iVhVCkdOEyzQ/uMCHr3uyFt6y/UwQZQRz
R5HD3ulHhbjipidPpdiCZWvJV1PC/FNvHD8bV/yR20tuLYGtEU623ePAhpCR+X+VLL3USPHX0yVr
6mfNmoGl23O+/NcPkEQxl/ST6vIDrFjKHFIQaI63ERT4/J2MLqMBI1bi07RSFob1dmRSVdhXF7tQ
xcKpUinUMfXPCU61+NKXt7Hm7rWqoSKJZGvrh9K0j2TKH5Vr3Dfmg1X5tQIQZgyQNk1nCyu7RWVA
No1Lt8SRYhF6mabwyrPfE9Kz8e3XIF7ZkuM9kN10rhewv10WAgGp2HdPRoH44Ry7M4c82KBHjh4R
gZgsyJuayecA0j6xRyN3t0dytcqPhHE0m4nyHcMxHwI9vjckTbS/upxMfkI3Ff4MQ1A5ttdyt+MD
jgMSpP2aILLwueoOZqGQprR+uJTFVRVNkp15KOaVGYM9FRJKdp7pE4GiiLkAkcxnvivNP8h9T7Tk
y0EbmBmfTYIqxpmqxQRYLlmPuGtbuz+3RnYubXHKSiKHBeQavxuRxWkZaBpZe/C8CzkzE5C3My2+
oWb+qpMDNOLQ6x+imGjRQVhkNtegyJTkNcOIZvKI98R4WTQn2tlR+f/YUe5uuADZVse9vwL+NmSA
wL40uji2ovGIdjin63x2oC2Z36cyGMvs1hMwlbGxLKpLbhSPjTu1xfeS9Foop0xg9h6LCLv7Ns03
JlcJPp7hDZs28sDV8lYykY68Ea1mnNSLqucPZ0Js9Guk5x2823TrOqs3TFn70Rd1OOgIEA1Y2s5T
Hw7vsL8WQxLywCiQVtLSSxq2DhygVlGd8USdZArfu8tlR/GJIeQiEeW3+q15iFY+62V8GPUX5sOX
9b1jQF1EddGSLWr+KGRQWGeN7BNRy7OJXc8m5C0fmpNbslhmIxCbVHoQH+VDGnKV5WKMybdJHjFc
j2n9S+Iu6OfRd4DYpYaEM/uInDi+uf2cl8+KZ7a1rZcGSR9u08T4ohNRggX3BC6VoFTYKS3JWFRq
JT9CABQDLUKEyPX9L5Wrd+EUnvmdmdUnwzdh86S0mmukkRerEAyz3W23jLa4jFaeOrprhW3/Wc4D
l3f7Er+QnlikHqb566+V97yCNG1G/TyVkutejVR4qMZg3MQrdyACggKIvA65n3SxhcX1IR/cg80r
swHEWsCY4G2nTJ9OG0ljM81R2x5mR6YJaXUg8a7mniatOvfryBZl98E2M1dXwmUUojGYfOVApHly
kTVrgnbyRbL6NX8UeqpV6mFdPLcfvDSZIm7bgFmLLsPCtM79tNztjFqWDZoZNI88SwvUdGDlxMDQ
7h4QXFekfBnHeO9v0fxygTAkcM6ir8PAUfeXdFGssE30v9E0/UcbKu3Ks5r1DmEEzRot1m2tFb+8
ARNckqGI7PVlGsdLnrNRSsn4qRB8mzYypAhtdjWadc6JR1p4YYVhXEhyW5Pfxucw+j+Msg2MbAiI
Wm6iwrgYCj+LnIP0yZLnwLXmpQWB2pbON2fydxDZu9j2FpYHgimvwJdU0/zEALHQUOcG460mGW4z
86CSpLGVxqGwf9XGd5Vi1DOwKlXXdtxulRXf+ZfxTerFXWLtHv+CS6Xqu9V1HwkhMhW54cWdTDTV
6S75gHjobC+i+FT9HhqgWf7O5Ms2ExpQ/sgMCnPYWDYEtZjgeEO/3qrVuQo4PHeijKgqL3wDQFoK
IEIcjTjkXETK7IWH8C6tkXyKnHloOj9PRuJ99UPzrhPMl8k4MnMZdakdMgO4BMjqqw7TdmzSKFvz
Yyky33Ao06NadOW21HlubDDmIKGnZZgqxPbjaBDKNSaNJaZaXDb30tLu22HK2mjVO6wKY5SZHVe2
v8TWzKRU6PEKr5/cukAq3W0zLMj9l27YXrdxfOTiR4O9orKMSPxzbaiw9JhYORd8l6ip9T7O8XUr
A3WL1p42Uxk2nSCvTwUbK5kijWBaKpAA88T55mps8/DtwCXFAandYa+uYTxZhOKBjBLewfENqHgp
5q9G633DPNuayrcPvKf+IW0uuj3SnzUfZmjTxZ78IiEaqCAMHbBBS45Lot6aIEW2r9jv2Ej3aota
CYG0Df8Z+JeW0r5UZXn5UM1LZ7VEnaSHssRzgf40vOT0y0FBsz7hkQJO69zLlV+OQJktOY9sD20Q
+pnwemf9Zyol9+jNH+MMtXEJ+DrPzJoOoLyuaUFLSkJHdAdQQLMUYZvk/J5FGFcvyZtBW6LZNMfC
cb0KgASQ5tBOhW9IZFdu4XxC9zZKtnVSRzKkIl4eepCojUzzEnFQIPSa4w7LvMxjet9dvSgcEFP9
S0IR2YKQSPRZdVRo7tjCXCd+tpdhhS/E8ieBwG6vuB6DIT39ML/RJC5Oh+C30ECC6tAsTDSdShVl
izlJkxeLuV4/k5GGsSHH7Z7uh9VZYdTcCNXLUUt7Jyz1LMLYMnBoE8QzmaismIz1giRxJSjJQzS7
W6r8D0/ntSQpsmXRL8IMcJS/hgJCR0bqFyxLobXm62fRNjMPaXb7dlV1ViS4H7H32ryEDFHQRqJ1
rBbrYkfigqz10jAqKSZw73Owa/vy3L5a2r1L/QDvVRIqL1QpxpeRvqkK7bJR7gbjS5S5i7YaMdjo
5cBH2d4yQolcdsXw0SGNnIFtn/gGNfKE4QgU35L520KlW4TDDhtPAxxXlvsE70mDVJIkgL6hcDII
OGomZm1AMHq8DkBko8tULbjTiNUziZpRxdVRwhu4mVsx1LeYvlVPAj6iZhUd084kfXsKq+iEY3G3
dq467frV3q+r4rATO7WC46JiyRhMKjy4HjZpiyOVCMRibLMEnRUauwut8BIecNloHgiIhH66zjl+
1dAv2B3bqPGY5hU9KcnapU/mfTNo3kSAcMDboBrlp5orHym2clpLc+EQU245d+1sXyPjK0Ct+38C
i4UTy+r2SLyMw9p9liNy8zt+uR1ilMqEIb7he9gX1wzUcE0Fo0zkGw3dOfJ+ygU9NE9J3ui+udxM
R2XADGepqiDlsAdmL9qum316iI6QCqN9UNGBozLWRgKZNkoFdVF21YtllbfSSa7SFmc1bqAMHVs4
daElT0GEFqldrh3rHPMQsp3XGwsrtFF9qjFymabwa5Pkv4rhcORpuOCSsdmGEgLJS1f/qTnW1JYj
hFrCOsy0qhLZtMBnk5LkjMxy6n7rPV4QwgWCYJ+k42EWygGKhlvtIwV/iVJ60HDOimBQ9k9z0zbi
BDTPH+hrTnm8yVMO7E4iswJqUQdn43cx5edUBRwA2ljnSZ9L7fJlfaaV4jPHIk3M2QA7lG+WRqka
ck905I7No58k45N11M4c5vdejd+094mSfgBaWHJ6WojskDVGp3kkcs5W0RLlF9Zk1+YhDOB7k1/P
+b1+Anlos1MZRueits5OwAzsqM4FvNFybw0ImlHlWQTPjlV+mcLywkgdrVp+6XV0tC5unHET4i2P
/HoIOJGEl1eLF+PEB2Oym5XYGyPbZW7h2rsUiHMWDZ5+jVxr5itGWNUSTNQ/zFHF4E9eVDDvoQDu
47E5mE8ji+61WT5Qcx057NtSHCq18Zxv3SlPgOjSFNoM2zDwSZzzicUosrCOQmtOtmqcEic768tv
NXAONjQ0B7U6k8N8pBLbxwaC3PIyyxRL5syECNF3C6Ctfu2g6c0LkB+unrrSr2mxpXs7BbWGftdB
o16xS8YSv0rFAknsZOKci6MMmEKaI4Z0CxNB4XfmLunldniZfeyelA3s7SbjUMX09GXhioiRP6hm
o6IMno4lfd5iHhKz8LpMPya5fhxQ/ClUNHzjPaqwKDuHrJF1Nj8sR8A/TT+MtAwYajgjeV2Oe4Vx
GMOqCsE6+BYzv7HyYE1/mRmA8UsLyTQl21xb+j9nXVOommej51yYbWOGdQWLg4rWPsCP9Nwbuvlq
YhLJAx9ByGWokxtaXokUukEG3W2PACMOnZGhBOIIonTdhjncLKAs7LdicVWldetz626DkA4HeKzN
giFXe8lMOP3GeIyfixLd1Di8qQ7ywbG7LqkE0oxW21TPdWCe7F2/KVRYjAAntL2uc0IIkh8n6cqc
xw7kbEhKBD55K/SWtZk3ej9MPrTF2qO0sU2Ct5/mRtSsEVvLNXp723TjqzCGt/GfaGIWKtia+bIW
ondTElrbgpSJfTx0x57FW2MND6UzbkplXhL8mQFC4QQNRM/4YCHpeziNxBeFq6sLXhEncllQHxl3
8/bZaNoVHHJa1bedys+x3dq3U9P4XLACQFOsv8pMf/YIy+I1ouMgYf0lyl+d4oL46kGBOj2Qh6VD
oHjBW7ure4gtb3bUHjneIxaUsSFIDHelYrPcHxC4snpUf6nje5qsw2N5TAG8OjayDkyXXUI6Jv8c
KEjWweD1h9R5KEPr1WzxM8QY1du6fElstD0jhsHMC5YXRzLHEW7P77ONjyUknsS0aUtw7yYCidGV
qdZWE+hwFHE3h709bnv0Yl3C3mwF/XLzFYfpaqe8JvmZ0nTvyOJQM93kUEBc3iBmMVprX5EkE6zA
tfxhYN6bdH4s/Ym5GL49m0owBubG2Ic30YawoPJWzsboQwArCJcU7PEs2seFTwT5fGlinwb2U0Tm
TcnDh/GBLiRAMgbvJ9Awe5lIZLntxbhCYAipiqyjJkbWDdEqMNwhW9ukbHEFLKUEOYQVfCUrw2iD
QFTgbmn+W6R9SIXAaLP6cLLopoivcJlclcHRTL3UKX47LzQViqcgy3Bix9Xx0ZTROppADPGWxY9V
p9LYrZeQAstd/ZMhjxd/JfFuIj/kCNHa+V8LiqOBnWxrwkMrQvCJZC8bGm7GknA+N+yBJ+b5gnk+
20qwKsRod03jFpMDIbRh/GrvtzNu6x7gfBJXh2q8LV2IHDxm7DvxmRvoVp1k5U7xiwkuxO9fM2mM
NAyp69JkowiVFpcNDCPGCZVEz3gzlQ/WRmdyWs4RwR7rTFIrwF2f7JG0S24tn3wNff7DvdYrzgHO
7VHo0ERtCu/YlxO8/67xK6IK1mwqFtsjErsRBY9jrwlV3zx/h4T3wezPto4lwkouMevKpLkWHEFo
2VxDvyPWWtf8OX/FmpMKHNYhrCXxTdsYXkX5R2UGzsAFsPBFxt0VqflF5d/TrAkTPsrfmKNPoSzt
2LtVcG8U9GJUhBrTH9rD/yrClvVpiMYMqzz57LbwYFRkSnRREnGxSI+CvyDFozGbg+I6gU52ceNl
2nde3yKmMQKPTYpyP4x+6UhFOzmendw+6W10iiKGHkhIyFBYs6tEetKzBqm/fekdZmUPzo//hNLJ
dDFBmMt0Pun2URnnXc36tD53RY41NL1ppnOzMv3+HCIva4sdUvwrVKxbfEvA6Dk5sJq2ueGDuAUz
fZpyslCj8Em5ZvRkV1kJ8RyH+o2fk9Eg0t018T8Dr2WmOw+i1fsBjyk+NJy9OT7T3spfEhgLCFXn
+jlq7bMUP4FRn3PlhPsg4UzIwPW2iD1r7ZjO3XEhGCu2qussxMXu8VLt7YyJVYE+n9RJluym/lmk
RKMWkJTCDwEUlstR/VMjCP8jy2GPagXDrLNDY7yzo1eczhutS9lNwvPnDyMdLKweAgWgAxGVCLOW
x0Db/ba16pxQpOHRNB3sWCEhDkwZ9lHn7Nrw58Awu37INkR26CHiyoafXuBx+FHl8BIttzQuEAwS
pmEeLI3U+U23J6ibsnNbz2JHMMshYu4jkFxGXBk2qWdfRI04vxpU67ZG/Y365fi1YBrRN3FDE/it
/bM+dVL69AIlCyoWWApyjZJiehGFA/XS6Btz5wMxRB6c+3ZPK4vDW2FaYb0UmOhipMrQAtoS6uS2
oyAgq2kDRZrV11YgEg0XdskN1jNa9s7UbrkPlcKOxq0h/pbN4oNIcxmZwBd14+lDmbAOVsi1ELWN
GCzxDGBgY0nJV8SuFtZEjx6J3cxqU1eOkpEtqBz8BvGR6bk/B6hbO/aIHeVwuW3Kwa/qk2ROqBoB
vhJ6yO5t+lawgTRnMHnJfJGEziHnSoHXkJQWEKhrD/xK2hz5naOM1ipQ4GZN9RTgoEADXConPs44
rq/m+AVhEGTqk/02XjM5pK9Tn762dLrjRnT2R/IWMwPz9fHdcL7XBDBC5pifotEYegQzeDIatLRp
cmSuDfJqiyu9M/hOTrn+kqlsz1n/R50f5I9O4VQ5z3B01ORnCIsjCnT0Gp7akrp1YxYAWNnAbdLj
NkktY6uGb7rNigMDpmJjfMe7BrcNA1ics3bJF9eOUhQXKCo69H1EHSlgLIOdRmBaoBI5ZODpjg4G
QF490Q9KGLkxvK/qpZy7Z6AS+7y69x91gQPA2tSseGf2GbrFFH1CA8EXiGavtCqkC7RCKIBY514U
ZbX9b2cc4R2Mptli1aG7DQ5AstrcxdARtWtu3uWewRffC4LCylt/FhAJTFltRNue4LgQYXB1pHFZ
h6wBQ9ZqNk/1mB3HV5NBs0H71esYPDDKIYRGiDugrEfZ2GADhDDvKKcesYvAYgYxu25P0HIL+3OY
0r1MPYIY+hj3vMKKITg0gXmQzhYQ/p0NbcywfauCo9aYFrQKq3UJ7YD7IEGu1iJXk0wxTPhGgq2G
jg06L4hed56WeCFebca/oWN2ma4Zqquy+I0Xg4vpbpQ2MyBu+lScpPI1YIOtxiuqF7wT5i3PnXtA
iZod8iVlJdxdJHiDOfxXNeplWvDXytdKB3NmSZfLZrQ/8mD6WJroY+gyUgd3BWGj3E58nP2BrM0x
MNE5XxYW5iENUnSbi5lZYsjItDwpfwvjwK4O4Ed+mPHEKkrootlwLcIEjOXQK5juWyr+H6tqkd64
QrR7WXKuZCadLQPNVHIhS3fii8C0mPz1qfPjjtQu5yIdm6W8TYLvnplWjHwAV12ACAjlfC27fbtM
h6AAlsB6XKDVwFBKzmJ8DDlgQNKyYlJ8lmL+KreLGVoOk9hzv/FTFa4NXSDNSDnk/4enAkscSELz
Nmjc+Iw0cUWj9cntam/G23AITsB7wprJqha4I8Uub711qZEtDQqMtEMb/0TcwAuDoY4ftba6xwyQ
kcnNsZLriPxRh3ejh8ZJY0oocXogBcE+hnShi+R9fWKn6om86ugARWpV5ZHS1ifFW4dUJzbfW8s4
aNFnGfxqkGItPzYbyMF87cHjpCLnO4C2OKduONhuzRs8gent3JgkRVGWzOlHIsHw5mEuUHQi0DEa
lsQv1eMquEWV4fCcluxB6JWukroEsRIJWPicTgV5XfPTUCevA50a+guux1nJT4b2YrOh6kn6YTB3
A8y0iYvQ1e3iLN6Q7TIcnLwKOVqLPyL809SQV1Jwx8pNj/sT9tJb0M3Xhv5R98M6ZguKTx2IxQwd
ArsTTqvObD2B06ojHST0o1r1exJgsSkU1gAr8C1WIlhiYPxR+pJ+fq8xfLf/y7iHqnAIAtZSTxs5
S93rFIja3VwQYgHNZTGEwAdim33onPmggose2HwR7KMgLphslIuE2vWYYLAUB+vqKMsPrUpSKA/i
sVSfI2bFeAdO/K439j1AHDFpcCmlRNoG3o4/b9G4BWnJ1R4SHPl2upuDPZ5w7VnQlhkbriNCyJYL
8XDLrsdcUiI0gDCvEUaVwWaoVzbDSq/KYR8x/yAMrYaxZ4X98S0iZr14IVFml9T/TH6uhGSgEWuO
Sw5jTGFRgoLVZEk70HRgmaoKAims/rA4wA5QRUy26gKBQ9hxqLYtyjiNStJZ2K8hWL9XseWWOfEC
fXexrPgaq7+rvFlXzF2mXiNc3/rysS7EsYucfzjcWk9BuaVQq3fQ7mRTAG2R7APIfCOtu+w4hwHZ
XFFuX9cHchktkNQzcHamKhCuRsSLrXaKnfBsjP9YNs0QMGMMUtJkxcILM+UdRhwcRWTz7BTUjYNG
32kVR9VITsztK6jW0IBf5yHZrR3Vwsmd5rVL0+9JnGqhrfmrtzTF/2LOzAWrHaIohjx/SBuoVmys
OFb6Z4r12aBtK+RwMFt2VfovCyQU9bgzYUFfoQbsWGDW1QihL+D+/mONOXxuEkWlEj27BjFxLUk+
6XxLsxFbjOo6309ZhiauQHQdRZRvULcVwPVhzIzr3W4lOD1YYzNeHjSADXi2Fm9mXDJqyd9XIg1z
hsS4mNVyXSzQlK/5gluSH41WuAGOPjZZurp4khc+ad+AR4J/80wHCIoI/BnzeWNdh/m1AfCGe4KF
1Dai8cSBXVu3xmSI39BaV91JMFuSdnbuSyb2iGrB/VO6kP4HDO+KWOKqy6+OXhQWao7UHiVwRgJO
WjWeNdwH8nsgEng2UVAlli90q0iqrXS62ASZJGSDMvDcKFn1TrWpFiiymJemeHUqfAMDbTHL6MVu
nvEsHpQqW0XO2DNQVHcHeu5eLVwekUML5HFaQbLL397+V2Y/MfM1bbwxd826mUsBkS4yoDVMsGxd
4zyOxcWsq92MJElXid9byrteeRFDH6MO7tBeBf5txpZH5yPlia8AmZvGq7a2Wuy2sYRwShIbQcZB
Naxv5Wb7gwl79sPxk4LJXmLsR09cZBv+kmh8a3guNafbzNgba86RnhmsqQ65i/yoqlfBCO1Kvqd+
TM81wzY6hJL5wV78hX6fV5/xdDeCh05oEvq7gWTX84Ids6R/zqH3RhPyDRaUEW5fOE+TXw6ImI4j
ar8akDTv9OrfnDTUv0jAO1KqacBXCoEo8S9Rsp5zJNzkb5yagEwni11PzVqa+QHROosFL+jBv9f6
GRH8v5781N4oDmWIwn1rkU1sgrI3yVJT8lcMUW/J/Mo00EG0lOK0UoCJE3dtXbF2n03EXZH+CQn9
gSewAUiM61PL89N/4Y9pF/tkzWnNXXVeVPwsAIS9HGwCeH3kdo7mF7io0mO+kg527T1gc5jy13eK
CDERq5WaeRZ5ijZSMgb8UxUwXaBco9Wt0/NM8Gg6qtgc4yty5n2bPwYMqyLGJkkuL0k/JGbwhtyM
lvtt/jEEBrcUsbRj+C0t9YDBXN2UYtjxI5itlDgIsFrBikDqODV+hUjOplUIJ8iOMWj63ThJWc72
XlnU/x1K2l+8qyZ2WXzV1n9aIJJ6UW2315EmNCZILQIfHpMWQXhigj5rKnA32ccp64lVrXamoZ/T
FGlLAouygQxdt0d9Ck8J3YR+alxBbin9VCcyP7CabSW46DKPLSxIwcCrxsZfkbcxHcitt+kkO0YP
30LHxaI0xOhY7oQebnpbtPgcjhhuxXwJE9ZS+5gxUR8ne5OWhbGXScbNIM+Cl9xOO5fFHixqp2Lo
fmkLxGPtdE1q2CkbLEA7h3tXYdY6rbNWOKdzAMCzdzVRMd/KDsYIKgtnUUIl87biCVTOpVrmJxuW
NRpeE83VFgF8AmQx85LG9vLfBonkJj/voVdO6MwY0yKr9JaQjOtM3BEW3LjDbyExI6AU4c6+KMcU
Rz9rxlMxnEd03gTbd6NbYjRmHkUAn7NXANDhOrOQOBfcS3aNB8ab3oBSH5qIJmROvaIdvLpJmYUa
G5z+XoeNQlcqH9EIAyXo1/IiZqwGW5m1D9E7DzXYJXN1mwf7AngIR027xvnMw//fUjq31BQ9Q+33
kv+2+4Ld3im33jqN56xfI340AkKrT2U5BgjHRtMru22GPpi0uqtD3kFFWp/Jd7U0IIlYzld0F+tP
A5LrkP6NsPPbESlwbtV/K6SgEbCVWINry/MIpxRYKjqJRvUMjCJkaITKgkcCJw0jJuA9I4RFHeZF
gWsuUqvDGNpYxloKHXhv+5Hpt4JqY2UnKsiN8Lc6axgNRwwZLh7Ti/XJ6VTrGpEmsESozaf0kla7
lslDzcTGaBpSMJJbk9x7ddl3wqQsOQSrXqi6GQiRGBKjAE0Woj9gchXxMRbMkEifNijiS4r31iQP
fjT2aOfSni0BgjhFNT+VIfnKk+jLRGqPr4Qm6mOemvcVq5P/mYL22mQVrU68I5gnGV9izpDAwP9x
T3l/UTvsjP5jxTR0wbkgbQA3l4WbyTZBtfursWAQnKKV9Iap8c1c+D0+/hz6SYABC/UZGCEL8AzL
6hF1gpKwpMxpmSwExuCdyt7N1+R1/Fd4D127y9y0VNi4IYBm+yi+bGe8aSMkXdCgzLAQ1lAikjsT
LJIs+2mj0rOP6NeYT+5L1Lc5PqZWaug/ux1WWtbAp9by2/y7oZJFwCSMl7FpHl0330QLK729QzYn
AnZ5i1T3LdWeWjKcOqK96iW/5iTgcRtwmpR4JkBJKIVy6hh5yiV0VahkUVi/9H7HsHpGguqs1/a0
rwEWp3PJVrklSmPycEBw4yrsShJIUAVn1dD8DGQB0pGv2BaWMquRw1gclI6t5/Sm28ILKA4NTFD2
rs7QEPzAVmOK0Cbeirbg+SYTtUu3JQFCpKcJArh1ZYW0Ie2cko6M+wVs4gqU347qszIfCZ1RihMS
XuyEWrmjXav5tCoKa5MtcB5t1w8shkEvgD0hVyYBAVnRHSWTlQxu00ZuSDRHzCmfhu/wiBNqtiY8
kjLdLGwOqgl+znRvO76/4SwSqBmoroZr+uWg7kw2K3pVo+K1oLAQrHFQqT80xM0Ao03E0LPyOlDq
Eu5HnIn1Z6LEKWHYzYv+HJ3khVNrP0iVtVNNjTHTXajUvaEEck3GDEneGI5dh9MA+6p4Iy9s1xwh
Hu8d2Ac580aGrmqHltecXHxJbp9xOK6S8QPr18P0VtIdCU4O+qvNWqzVdUG2JKBbFNAKCuiAvAtn
xkROE1I+CLw/dCi1czC+6i7uoHGv6ijWqU2NIepXhtdRaZlYEEUnF3or3lLH3oQcWMSv3Gt2AJpJ
GvEmy0jNS6/VhVka78e9GhGbKCclVrEayKNM3rt4xJVd3jPNuOlDcRPdzi6BrzPWps7hTPzgJ09O
Au95uKaxXbihtlnxExIyELE0bIC3LTDs4oKCq3igucM/fJs49qIIDBCjOAYYZrFxss7XdI3p4peO
75QBwmdIoC6ruoa6KwRnptKvompRwQaVzmWuWOLAluCu4pyuLXZaC2JBlO00gy4gQ2b/p7KhNq2y
02p+A2Jgchenpp8yiW6U9xJ+itHU98naZjhOJco1bGRIkgH5p7qnCRVMw+K1M3LIkQvGp26n0zRJ
+kmeQxW+5Ia8R4hL4vSeVEiSkXD0zC9nVngwxZhR4T4lXZukFgfay8uA4E6gs60456Sa+9GCNg9T
I1QFWFJbnLQwiv2C0rXGEKFHnPpa9Zw5P0zj6SCXH3FhFvoVN3z3UpGDG13Bt4YDoxPsNwWK4cgS
bqZjogUWilYVT2WDGK339BSr6fLNLc7brXpYeYTzIov5xVSjF7R+j/RPkh9x7QLVBaPy1vewRG2w
QnO9q1FXzHazH5BhkWVtU1BTw20Y6XkxUrBlxFyH5AhguPhBva/lxwHq3t/Z2EL/8Ed4l45p7Clr
dD0Geaxd5ILx909ew3W8J9NAHQkK2PxRNzZ6CT6qW/EdtO2Brq9hYDhsr/0fNAfHRmc4XUuf6JwT
tLABPgLscJwqJJXUz4GIOpH9jmMowOiZDIkQGD3TTCrqFP/tcfhCruBBt8Mnwi2WxRsOejJY4y+C
5w2P4AQD5SG8bxyehEVrv6MkJiqJtDaU8WDi+L17hZ0cRMsNZQVCd3aZ3eq6U2t8KVFE0fkqFcVz
KoIkCeV7LusNs1XzT2B70YpCanmKHQYCxt5UXgp3PIU3OyQvI06fIa433MjNVscJJlGv0HVJgycL
LbEgVjau+O0b5SjeM7sDzqEeiNFZAzuN9hLlLFFPYp94zEXx0UZE1EWVq6rEM0HMsniXZMqW/S0u
EB5aWDLTlr9CuUn1kTOzJTCwvmfps8v+aQsXbYRLRqW3EgNwnOTKxlmNT7NK3Dfq1ArMio6xDZUA
6WXz3sL9O/fqKbtOYwTD3r4psPWmxb5aBtkbRKEPtrEx5+4sLYhWpwqAaUus6Mi1vkAlJVF0NjdG
5jCrSjcmgTRivi1HDu+PjmXN3/LM5mMpZ1B3e5vyDQmr2THunV8wtM1QiTDalfq0aeePBIaezZw3
Z94cQPsSoS8Tm4g4xiuy8FLKViKM0fMo4oGkp8VoIISywTqjdh6yT+SxwLcZrKyL1486J8dEwhV+
kYwp8z8SSeHcRLcah6/JoH6sMAddFxYRWBMtBkg56gVJRS3fa0Z7OP3Nd1wgR3hKFcOjGqjhuoWl
CSjbHhpoAQ9y2gWFvYtIntf6dm8htO1nh2hbEElmR7x1tbGL+UAE0UGQoCSQHC7pUZWk2eeXqP6R
DCfAnu8m89nPVHnVOVz+VN03KFCHD4BzLjOf6kc9XI3BuRo6hLRyuEXpdEOFtomJCUz7e1GU94R0
ItIxMnb0amxuMA5vm/jZD+DXk0NCMzQDnBLyYzF6kP5bWb4P87QNG8Zg1TNEzyDD+W1W8/eOgB1N
nDJTYXpCxNDWbMxTP6hImPclXPKlMnC6whZfMA+2h6ExKCJoJilolx+ktqL+m34pRzrz1RhuoxmM
TpPBophN5gRrXIPRDm7qsH7eKiJV82dcg0vCG5kPhwxgQR9oh2glx3YQdSgJQ2l7evK1xnlfJGlx
iHL3HcD5GnBKcVQIIhlprxP9O2c7rmoL9pbpxSKTbTvJL727jfAGFAd97Vv3K+Je7XbDB1PXAev0
mieGqRj0SXfTAiIy2TSlO9vQjzr41IrfpFqOj49BAT4e/lG2ZBjrT9M8LllxXqyHMwFQaMYLJpHr
rGEVJ5fKOYR566YTxlx40jESLna3LcL3IKGnTr4dxKWhDlMVerY6gWFlM9h1DHV30qq2XffS7c9K
+cdyVte8q07PFQ+vP6IWxMN2YNFm9ROolsk1+IIQzHYmwAGdg72+q8sVTATyEwJv5ogmTb7Fd8sm
RY94Ocf4J5nqr8W9VrYbkmyQn3r4vs6oOb0a82UUMEjKVWT/hacFQA1anBH0dCVqz4YnsrvmYPNU
pT6ZW24Yt38F7W0vex2w28hI2YD6NjFIskckG+ll2AQGGdCDt3Em0BXyHw2eynbrRZgIHx1jl3f9
DtTKji08vuuJzjQ4g1K9KGN+VOR9tvv7kMlH0qd7IwRWxWAT0RN58IBR6mw7tsjwJkh9mmfAX4vw
PgoTsynDPc6YGogIouVruBDdY0VX6xOejWuM2iYLqg2FEPgkcFt08gqLf6Ch6hpYShNAIA94G143
X8UtjbluGTovbVS3/G8vCSsgD7HP9gdKGFaY/AG/BNp6jUOO686oyZZ2St/JHzVQKCd41UIf7J6u
Mt2oMIdqREtCVgd9ZVnXGmaTflmZ9kWJoANXCpvmRzF9WeYt6MmZjEKcVKUvYAroxuDPAAUCdfbr
9av07Dg4hDyd9euMK6TE+EFza5dnpL5N9l59D3+tBtp4Tie31YpfdWbd1bx/gD4HD9aWy53MATy1
wGryLUecuY+aAHjZb5t+Eew8ii0yJ8KOx3YD+eJ9dl7ET39fvQZFNpAQ8sF8isZI7itKg1SHbpJj
zCU+NSN7rJiQpyC34wj7tkj+xuJ7HPAJDYunFt1pInQLJ5PA/Jnikt8nCFfqN2w6BawMcFXmzSB4
3ZDmNQzTS7ftUUpKjEdIoXV1F5hewf9KEPqkXp7hZV4av8jDo138ahV44HnMM4KasOxOjST1mNFB
4QV5A96UzggvmFb2uLp3kqy0LdL/yVjTC1jVDw7Y/X126TsEoNnn9HdpW8YLBmLkC1qfsfhcZtjQ
FeiPN/WDoq5lIFS2zaYmEUftLbJvgUzr+6c0enIWdVLHcBspRGdCKicGUxwGIBU8t5F8hiCEcgev
d/uZU+5shliCXUCKEZNiZxSeIf6Vovw06G375LWJjI+sDz+gyzdsuxzjfcKXsJLK0gTFD/4rM/rU
JrERkHkKVtU4swNwQf/9IxK+VPpsSwD5Jnn1CFqcScbEygmmYdqwp00upmYiuxuPpJEexycE8VZD
TbGbByQDGa3XAne/OfNpZprfEBlhICqIOODXnV22ckZoAlHwbKGWNzSBBAXI0g1E6Gmm8LJ+8g1c
H0HL6FvBOcfHDzZO/3Bg45aUeqnA3pcI34wYB/A1hJY/rx7EcBPeoqZHIEtFUARXFtBXSFAJHXkz
GEfVwXKsjcdyrI8L4lv24AK1MsZKyyTTbcvdk9hgxiwyEHAHzGi7bNMFKL8qCCNnOIdZD690MzjR
yZzsY9k4+4pI+IHXO/wqUZNEyaXlWcMybgfZTZvosDLjnvIm9SzX7dZ5bMOdMBj/oV1ttVW4hnGs
fTXC/ilp7aDc0G+aTAEIkEhYHcQFH2p6pq22DYTiCIhW8gmwxQKk2HgbmHNSsVY2YtIzLmM/6tqj
AbCmCPPzqL2YyrvDMEoh4QvpOrNqa7PSy+ZIeBb9BjNXdfWFiPLWTOO6PYHLaJ6D4JfKWk2bTQI1
sLk6gQeaDDJjW+juCqzItivWaBPZG9ZMVOec5JWW+wXngoRP14BnpVrBk8Yvaa+9YlwGlCUluCmi
IvcO2BUN5mrvkNWjutmLbqAplb8qMyEEipMRngLYgkNffanMm0Z060hmgcEDRcz2GagsMtIBQOAq
GpL9VI6c2vEtRfo+1b+LJrqzmUh7tnED+lwCZr/jMbk4PX3Rb62EVYP4q6MwgBSSIoZkn8YWqfvs
DZJzTJQwXB5DyCBhZOql3EMWKNH7zFU1IIaCnFJwVmElS+j0ibLV0PY6PySvb/BU7OTbLI93aig/
DWPqN+uoKxiWv5kPntIh4vlJtmrLXAuF1ALDItf2Q0CCG5UUtV4jONard2gsPS3yYWmWiwa2xpmS
qzMAh3KAeFCJG+NZ8oVj4iyiEEIMMSExTYvKnUkkTwYInFhxHu8yQCQscZhj48oMV2fSyujS5iiM
tXTbnu2leYbwNet8S8twV8H6UqaBwtbD5jrkACKsvwn5F3+g2kpQ2te1Cp643YmCdyNMjhMxMYGl
bWERwlDZDXJrsVQVlX0uKXAGU0V8tY0w6hJF0oL0icG5TszEKL/cJOA9av4sCFRXE/0aeMhhc0V2
9joSDU6/yTUBnx8/JSJjp+svbZmdHRhhBHVsK/ojg8ZCXbkrj3WzvsbA1Sza1s26gHfOkyJDykHV
5PymbEdFEOARCVQeg6Ly2gIxYWO6KtwayEWx9U8HVwQ5ABIb5H7+FhgLOb8YQs0jCD4sGURsYZJF
cpBw89JX5tlTNr9jevIJV4Pi0EEk0asxElf+zzJfbJbnGpNUfExL05LyXJw0Zb/Yn4sNbrlR/AXE
juC/BqFtbI4jlBYEvA6W8knOntQZVJWuNv5itqVDaZsKHGwg2oqZZabmtdW46ZiOzFO0n0n6yHkd
S1hldnuUEEm65TsOfsJcfEaMYmX2zHJAmujPMK2Vb2aO+81JtvpnFDxDhT1JndxBT9yNaLmPkbhX
Pzp2ACfvL3LEkJdVWyakeCyu9X869q76u8wpc2vHtwPVXwlJZasAm1C9lkjELDWY3f87kghYYWfo
BJUGCJwp+AiH3mMZhR2JtS9GkXFnDMoNKUlyL0q5pbjpkD7FXOY9W4eZdY+O4X45tkNPomh1nIAX
x53plwQStkVMoGtSw+RTJY7vaLsmMK8PYG+i8JfzsaqdI1gZVRxNzD8hRBmDr0pD+DcjmZkmXouN
VSoeihWiN5YwuWWs0IEBXCtMzelgnjMH/A2b81G72sajtvYhWPDsf1g6r+XIrWyJfhEi4M1rASjv
ySqaFwTJJuFx4N3X3wXdiZhWSBo1mwY4JnfmyhhqLIXdY5LshAkj43NyMHDTRoofrLwJ7fsxUtCq
puGLwVYyyW4ALVpTW5ymEDAgYXeIBLYluEaAy/anV4oM83xNsYBfjI0foe03aPsG2v6o4jvP4HDS
yMY0mPHP1F7Qtlw7f0BrHrn5M0afGaOn8pEToscdLsDcRqnwfnS6Q4+5DfvoFF/DfLoq8nskUIBn
umktC7/DdAgl1Y38il6kCDRto31LLV14fboc6Iyy39FdTkT5R2NOG0bYoBvk2jLwHSARGPPh3VJb
1Hsaty0DetoI84TLbcqFa9EkIeQqTL4Y3O4UMCiSnBPJou2Dv8+QesxpchHR0rrcTsq5xtwRMV8K
QLGABIsiZ5HIqpkkFsZYDQpfmlbc6+KLxSmzLv71ASaCTt30ZUw3R8t9Utn2mrOt2wQrQrmrjrFN
AkD81s+IjtOJMFk8X0OakQE/zZSqVtQGGBPeSToredZLshkJuSGGpn39bOA18CkkWG6r/HM4IrMR
eTHtbQ2Iu87US7owkS4VHIB24iy7biVza216p8eljOeI52pih5ugxiKaYeoqXRgnK9ogbNrYWQlz
TD2ktwAz/YaCo+QWDAPO8uE1o7Ozh5mp4rvR0ZD7YdiQjIXJ2FQVHt/PQe79xVU9kD5DHhvm4RDT
2tueItuAHtsdOcSPwk2k5whxUE3pUa32oc45K71ISQT0p2WBXQ6B4U7E6gbJH/MhzPMZldSmvrZU
Pf0NO0+ErJzE69DK4B1cRpkGXXwUzrFjTBoHnIAVbIr8fEPgfRRZsBUFCW4EBsA2RbEIGtWz2jmi
3JlpvFM4UZo0IOgoqnLk1epmyaMqDme4+CSgD7MwHqM098zssax4+GTJrDcU+9GERcMTyJF7PmJ0
av5lVFJXKZ42rlcojnOub2KBr61bCd6IGQdFu4GuCHQJtSXEcxAyapVQQvFrJIW5a+nlbscPnBIr
vQcNRrfi4Pe1xFCo/lW0DoYI4LHCdZp/yDLtlBwtzd63dYCV8GZ1DdNgLpUXkRLdZzSiz+w7JY3l
CuLFUlkjh1wriCe0FKPEo6eAxx8ImZNH5QSkwqGSVQxyTA9Cs6K2ibKE+jKIwE3xRRlTuAYHrzrb
HNl1CLEblveWu97EYAatGSJS0DNyLPKNAjxqMZ6pIe5YYjUdU6CJ7xyaFlQSHtXGkIGmSayTxnPk
X2URJ2zGImVGSr78nj87ZpAtCr9yqeleGGtm2uQfAYQE88WWCMsl04X0CQncqIg2ObUetXZjSM4y
I7vZlGOhL7fIY8DvqO7GLMywC1zLObEBu7I9gLjioEaeDOckQV4HFW2kcCwfD7nh88oQReogy1WH
mVn88mcub47+Z+fDJVfExW6ds+AwknKCpInWInpbTauBWYYAgziy/9nsS/ZKzXsEIZtJw6Nus6vB
nTgcGuiY6nmWXiSEJ6oic75LZvi9fD/minPr/EJYnp7HvYapeNQUfhiGp4WXEvekbns6ybWhSC8c
b9vwjTuASitNEa2WXaWYpVXN+XOq7W05k1JC4vQkoLJxHO+imPnCp6ro6xS3pHRTuuhqU0hn9JpP
ncebplrPxfCodfeksRmmuecgzbyMMmgDtT2RtB0NOLulY67AhZPevzgCfLFgcgWt8o2kfIIEG/TC
Nfhm2mv5VShnkNOzsHCiUxEFwiCS/RLXEre6zhr3DukPaTpRQ+GaAKgnNk4JOb/gm4AUsSFcJHqv
wwfE3G8tcRvsNO5jAHQgFothXFGdEXGYCXYyyXzBVnXRjwyLxg1e6Am71rsKVqSB8LXWZc9iNG6z
eQ3WhcWPaqkOnEP3Aip8sWRVEeGv+AWsJootjTHEAxROc/yivsD6stUrqgWgzCzPvYlCJBxlDfPu
pHiq5TtR+TDp3aUTQ4sABpSu7XwW/JMD3h4QBqNXOTp35C11yC78gdafRVxnwJnCa3iT2FZNamN5
tJrEpZ+lL36S5qrr3x2n+b5CEixpz8Up2d+wRLmyQQ869dIY5pA4Vw3DN7CpRCpsEMRg/YbSJnhx
B06EwMuNSDlDvVewNNisVfBReFpL41XnuqVzqDNZDtE8DWac8tGmebnG9Wb9MwmydrD9cCgRBRxn
NCLBZIsy5vqEus/0qffl95kqmrkA2brh5ONW4gPoTjsyz9d4I2aYBdwMwF3lQX6ag2vzTmr3otmD
P+ispiojExBdxAq5gluvEtndiIyq9V2CdeiS4yzne4XIQm591zMODECMLWdZ7KA08LCgincpRtWT
Kx9ksIC9O2gR2Zf5PNW7DlOMLW4IEjafQ6lIjxA3AIknL8wFywIpBUIvKdAy1+GAPHQOPh/rlmq/
cGT9WS22sv1oO+0YEUcNteeSGwgndePMuwz4SEx+PuXk9jkR0Ha0cm9G91jjMMzS2EktgTnYfi1T
KJzYQSbWYI7Q0biHUf6UG/dEoNAxuQGlAECHL2XBPbqROr06c35haH0NVcVTl3iPouAeDl3wmBGH
G9ZADOowRJfhfnWgfnE1DVw1JfOod24FfUaj16ew8Ipb8s4Y4JSrXAbLj8Ki8r7nj8TzFoKUweW5
L8xwT7NHSYA2AfBSYJGx24KglXmyWVBlp3jtQYgRZI5IlheMtlXrJ4nIEuWs+OSWrw0XIoswcEiV
D7BADUeb7OyUzNrWkCqGZoHV7DIEubyAXdZv7BJcfJC9Rhb++0pZou7bdKC0Tbc8Qjpx1rHFb5SI
GWNhgB+3IAzMbkSRQNY+zBkvRxiRoC2ZpqyoLjuqunKUblxSjcLYt5gyVKz/tgYnc9aOpM6OJf45
Kz40lrbXCvw7j77i8GYxgPlKsfpF0mLT2LS4JdINr3IHFJLr3hjujIRjWkMkReARlHye7pc8ml6G
MNjHXDXihMk5VTSNDfIv3FBIPafznuq7vcV3jBYoSpvwYQfztZpRHHlqJ5irdH/mvkzvyCXkPjvI
17kknWySgRhSn2APdqgtTZ7YF/rn6HdG/ixNlaoH43WkParsk6M9v3WlhBlZsIfQVUHBDf0H2Xgi
sZiYaIxleFMS4gBxoZxlDvMDrivcwFpN4E0oK5Li7vjoxowIf/hZzvw4eJVqdVo3zsPigZVN0Ck5
sxDDt9R6bQ0Vs8XHmDJtMtYF3cP5bCGDjDSFp/BsNmh1fkZIpTO1S5SpK+zH6LZeWlsAjTAdTBQu
kM3pFG/46YN8LTO4Ec4lz1R8QxwSeGuBUZKACyZumuYeNpXQip08tBiSOwQbkkEq6yg+XoN6nugU
0KHbIHP86wkpMT5AmaSnhrAwkZ1h3DRKdORUJIXjjSEtZWG4CNm+5XWXS/49izHJhH7Hk1QwgdTT
em8H4YH1Lc93Haaijne0B3U1ZKgkF2ZKxDWafRn0+wYwhNXSUxa9FqX8kmrCs/mQIMCQ6fFIKfRd
gRjSlw4ougyZJljjKeam5hQ+yA+HiOFyaqf4bqeEvd81t2Vy3XErZbOnpIsBCog855uLrMdVfddD
AbCgAJSpheWfl/Dk8H62X8G7FScXXe3IATIK5pieNfJRsCTXnM5z/HT9RJ15fY45ss0m4K0hRY/W
1m0hNh2p0BwoTZv8whDOcWHUn0TeGntpiMKGrXBE9FtFX8hwDKIRxZrqGoycvQlt5OUx7ntfmBoj
28Bfftn2LRDbJUdEJq8e/MamDzHiTbfPYTuuTA3+GyjqJqDo0SSDkbovTaL7FVc8DJPMusFl7ONu
figYGAnFjBM9xNqDsjtSulyrKC3J8gnU4ltRfJdwK0MMSpX8oxlsZMX3wOVQHgjciv4zSjJoshcq
ERHL6DjlAs0YcSsvH8a8TBUjevI9mL6j6Udemp3ym1auZXUikMbNuVn2F8mdZ6qpqmNRWCv7W8Hw
2FgnBev3PK4iub3EpXnF6Le3cWlLZA251mDV4tBgnq3qq+Q3xwis2TMcWhrJ0KVQbCNyFPP4sfhr
h/CI8QF80Wtj7MolNmC/SM29Ge1jrJo4zVr/P4T8nO+dxjzFabzXL4U4O9wjO42kfzAzQza3yl6t
dw1+io6p2cjgLJN2tFGSXqn3cmHvNBJBX2291m6Orm0GkjQDv5tWgJXaGCv5va0Rd7utFutbg9h9
MmB/Vrmv036Jch8SiJr4BdB8q/aVF2kfGHdqyhjgcIhfsyMv5U5q/KbGwzOe5cdkDK819SQLv5ha
NB2vB4OTNn2TymdPX+d/DbHKpkzr916WVp3zMFXtgMtLmeGA2AdM84dFBhu11y6tKT330lE+2BEZ
x3bXgzJbDusBmeIhXxsO5sbwENCXE5XRze6x8CC71jzJZ4nDoGR3cHaZYFijZyKmYlfTJNSSdm2n
KiEG3NljsjE2GYcUc5VaXEk5m7S2erL75NyThqLb9Az1ShYYC5SNzo0A7ETJir2NDG2TVPG2JJYU
8hWyh7pzc7ckGs0trk/avykaD636OsMzmHJx7JXhqBvKMeH4CT/RLWA/aRl0TV/LQQjrf6yli3uA
uq/Y/KFbij7wcW1tUpnoNzm0jl8mi9oYjz6ys0KaQu8KQsnEwmziXceWria8DaHC68Y2NXmxcp6/
0v59jm6ItQR99YA6XXQe3HjEijqG1faaDkB2iuAdl0z6jrUurHZzvjWgykMYXI6OF05mNWqLRLFb
FUes1O26P6HrrhsAIl0DhXGYNylew4HHOaQFJ9oa05dC/Y2j08Xqdv/s/t0go4zbHRl828fKf21D
0cj5WkdZrOInEZfXkHkMOTV1fuk4+fitMbr13SIRY9gvGDvDKbn39Y8afKENpGRHy9a5ySUXvby/
mYl0peoaBfdL0W5qeXEk3+QpaglnViZ2EIwWIfEsCZ1EWHwwvkNDc1iC9FQpyi0HBSodElaIyK8X
lEPV88BRlsttYBa5/+A67Y9AEJCDOwNwNSEpUkMhK0Y5sOLx+nfYI7rpj7UvkzlDTr8jjzXOvE8C
7sSAyLIcBuWH8eLIIWhehd1Oc5gpp/mFVhU+vZluDebSMvcKzvTke6hi1pT2wUHtXIbvcdW81vHw
Ur1azEDs0DjxYzWJzTTUzVqMWxIZicwmiis4SsH4c9CkS33xevTnpduvBf3DV84I2JIWuXDYm1jL
BUSv3HOo4GnEe8eQpjMvGioDsNhLnV2TAXfFyxLpif/YpjccT2yDBnZWNQtkJl+oGocYjX9D2hdx
cuMWfNONXahNK+IEFWl9u33RsnNBzJm9BbOGtyygrPbEIh5q+lEvKSUKmmSuMLLMiSFj9rLSQFcR
WrDJKxrTLVB9ooeV6lowDED41346XoMSXwMIAv7JKbF4kBzVGApMrb1rJ2alIWOp7DGQn48optCT
U0F/8Vnln7OG+pz0EH64M2DIJKLOCTxhbt0DynMIVy5zHZv/DrQeRcMcXPHkMOcVhAZleKtqzUQH
PXuZvNsIZVIJfxK6G3oXfaFN41m5N3Z4Jzyn/NWsg+jekSV3QeR3YmFR8vBLVKXsHEjPPHuNfgRg
VEH/pYeJI3oWvOSq98HWOukMFPZj9eQ5DkgzyhgNXQDek/PQ37PKeuBv7QQ20zS7AVMCUrrqlCsV
YlSX4wRbHnNuaXlzK/p7S/c7Qpe8df6SxbMCLSEqEOIx1+mTdavqGcIsGAnufFvmCYJsHDI/ILTe
qnxs8ZzeOhMqJBCd9KNQT1p5UEITXD7ONOyg5gqMwyoavjNE1xEXD5LYI+T7G3tne03VBX8FiJm2
pyZ/9NrGXlcfNTpy+h7QUFnhpjU1T4YGCNEwx9UVk8GmMkIrDV7pbL2cKQPJPPTsD42u/YeWLJzJ
8xnboD0vV/f6Sdj3Mfv8hH/4l8vt2tngoeBIVIDOoySNI38fSS5VhvTukXu3+f7Ihkp1GTVxKLUU
iUNd8LNzXrFvkSYvrIOzIXrAKVTRK38uf+Mm2wuEfYdWwoFTM8Y0B78BlRXBd6l89hzcsv6IrpV+
pEQ+u/SLrYg+xQAUDrj1ky3dnBTbCf3IPS8oyJ5Opc2vYlF3IZ5mA2CqRNrVzgvFmcu1dFKfLFiw
w1ckTlpPMdBzxsscttfMDm9ONN6ic9HYAJ7OTDYvAyXV+b6MAEvKV3Xi/qL/Oka4p6l7B/4QSCFx
epDXbDfM4hiEH8tSdwfMQylhWdNv41NUgJPKVl+PtnkCfs+MD2oALQKI02KrxC5HR+e+r2gwpxZ7
GK8Nj0qEiadZTDykzDOgK1Pu6zYP/P/vWQaH8RbW+eSBdLhxwR4pmm4PV0qL4dMsoX3WMKelT5kj
0MRyndX7xnT2ukEDs43gVs5Qh9fs4oxRh4U9ICqK5nbgxExtU+MwyBpORNiaOnqIdevKHJhR4yaz
tTUdbYH1lNvJR2+sE9OdDMuLa8PDYUtZ7ErdIQH6xUITixKX/3FDkcJ8V86NP4ufSMko00uPsXNp
MvtkqsrZSbrL2DsX5uQTUYIxVK55aF3zWLvKZCGEF8hXRRGbgZrGnK3Z/h8eLIUqKw3lOmcKib3c
cqbNDC7daKiUfwEKI7HSW034FqDp21PMy3M+8yqj86AIgfbFvq1Z57oYTiouNqf+TZdqT27KHbpR
RMJlyi70dJpcmUlKUGq46Mj8kIUFfzcC/qRVOGZmv8spNbkOuduNKNIpA8H+NMR39ALYDAHBPzTv
eIqYeAWb1LYW02Iv/vJGe5d7822ZLYxk0ioqZ/mUyH/fIGjq+Jfq5rvkLIX+cFqKfq9x8pAsJnxO
Cb8Lj0XVHo26xSeU+SkhvrJOSFmRL8C2NIC5SPmplgpGqS8TncOE6YsRi5qk5Cujf6qkf6qtM8Yf
LqHjQ/scQ4a3CBfjXHoaN3sTBlQOAwoExWFRkzvrX6HlFE6Df1wNMCvoSDp0ZFvREEHyy/QhqXrk
GY8GT3NyQPfkSmcezDE/Cbs9p56Um1RfVBTOgrmoG1/Dth32wyGb8WhgRZ+QlM0DZnj6LEPg1YVT
ecx5OvpQnA8n7txEiIMaaLy+yoOHOqyDSwP8+Vy9SUflo+j9SO7XKb6yjFIfiQe0iS6zcE2YpSXW
IFweZvyux6y8/TVJDZ93B3qu+R56TETDiwMsBlIzARFtcPPpqKo/IpQPEq4WBjAZomU3XuUAF16w
DvCkS9U9jLG9W0hAdyveJsMxnzhELmVaCenNxhV2cUBuaZvfiDxxpDOkqC/0LBU02EkUy0KqVUd6
s2blZhefFSKfxtfgkh5PNapPCnZeMKP4kNkPouIt0Tbb1l78Qqs6sBmxnM0Z8G0AVpdaVYlzl5od
K1IUqFrSAr3gK7ZrmhQwpjOjGELkd+TWay2dgcJ8UX1XEhSfCFwb+qtJz2rwjdeLu3TKA97lpWvq
z5AdqtVfARjKn7q9bVn7y4xr0a6un6mG5qVxuQ4lt9VeZxQvPNuUAGxpZdjPEJVTFvfCZj2fGXoE
342zFM50q5jpCFliPLjKiC/qGi/Vuhp5Tx6cipkv2cNph6EKNiyveqoxqO9oJEM4osGWY3MudC7m
eIsosZaoLiyITudezmExDT9tYV7N74bdzSxwmJdOdjGmbLNU7SG4Xax6uE5ELgYbL8gKitFnzB+t
HlpWhshvyu6aJCF4qHXA/9rwgDje4eXB5z9aHFefc63cZF54hymMEzBtIETK97y01l3ccvcJYTNC
O9RRiKqdIJ9I0e+6IuNd3qgouNhlddNS5l/Cq8uJ+hsXQUFlGto0p6VraLl3FVK/1y3t0nXNZY6S
y6R0ZxVYY1b9aulOY99USQMJbBUalEtrk8/nADkldB4j3EWDkWTcRmtMCwktx9CzonhwlQzFjPw3
eE3bZmRZp9ugHfc2UqoWnsY/mqcuOstEYLcwAMAGWuWGwzhpjVwF1OA1KZcCaQG03HCZRhXgdnA3
xxjrKSpTOB6oKtzJEJKpZfGh2UygzY3+kS7ay0S938Jhu1ObuIaVE1nAG1GI6C9ekYJNkyMfKtGJ
+mfEOT5gqOIx/B4hrOkgY7MWZJXKoZWCB0wxWAlhDsZ0ANxlEWyiUN/qjgzS6EspGi4wIS2IRfY3
CCFj+1B+YJm26V9g/0oBF1JNekvKeB3r86ZoBYa0dTR8UkGioBAySJnl8/ShQB+EpAwxAqzGyGsD
xZyWcQs8qtZFe7w1O9U67mbjFHBSp0eC+7FlLMmyrTYGsIClrepgLYid7SRoFInVbTHCfIrpu7Kw
JqE0cA2Mx506ibujZzcrB3+obvuyPRu9dcRA0KfR3iyiI3UoFa4VhZwDlxG+a8jNbOuDaqxyh27w
0MLbc9XLVSeLdUlPhkNPhk05xsCeXJaAiJoluTv6xqc8jatgrrel2t6TZDEw8xuSjfRtGLsAwnJF
WetARWfnMHZtZuKlFluAOEGTN0GYJWKHsmda2ApGbvCP0Dyb6sQBltFbM/mCO2VQ/OjNl7wZbkxJ
u2IXDBipo+YwRgKvQ85JzTnBdZ3PXV1dmLkUGMmzSX5SDLgfNfwTivzsnlaiXatG8WMBguk+U/T0
72m9Vpa0Cr8nDVe1ztFF5h5gkKRWiSFO+3xF+uyQtvmRbr0jZ5tThtQA4cRO3zQdgBUPkHFPoRIr
s/IWGOUbDK6nbraPPm3u3I4MRqLFTRTqpRmDE3GLo0HjbZD8Kilxr6G5qrJ9i/EXm5u2WH0bNB8O
NB9aNnNXUBLz70ggSXrT5vxq1sNt4E+rZu2l2uB0J5sSAMCtMp0RWIh6bZDJsNz1fIA2ByU9OwQf
i23wbjbhvT/sLFPdx2Gzz10j5y5R3e/sAQnIMftV/XDOuVOcuSdzWSDtaK9Xv01/K96K+dsuEGwU
4W5UtqulNYFKoA8tsnjmV1J7db4LYzzuuvtE9weTs7XGq22XjPfyW4RsLdIbI0WG3BYdavqjdeyn
Hk9vuSNeU+5p3Arj+jUGiGRkyos8E5i0Kw8izUBsv4S6mab4VlOCxXO0UciLoTvjsDT8cHB/yOr5
Rke/SmsQVSWA/RfiWu9ThTNsjItw3KY7DC6cRwE4aSBn46gHwYOArWyUgkkVWnab22uyt8TCtqKW
meZkng7Qv1qiIYIH09xzBaYUYDngdHT+GmOyS7AdhBDTnGiAfZBgtizwCp0l9DxsXnIl1gjSFTX2
xZ3qBLCrbR74xX05UoKGWSt4GlXQJbRWEOuQPPZjI0QC0NahEdJu9WXN2NAxBHBeeLQV2cfoWMPY
1ei0iWDsLiGqgetpTvWQQWjTiJT/LgQgOWCDbhKJqWnSrq3wspwVapLptgObRmK6H7Kfip2TO7vO
4WqQLq6wNdmMLBZPM6zfVCN+z6Ty/a9kKm9fwrK/TIdpu02ljuWWjnHutcIEHYYLGcfWY+jKTYPU
MHI6FRFt5WBDS5rXIHzgGNxVuGr1wJt08xKrxTpvZAyx+IrydJtYWLNCRkamxlDb8jHw0+pt+JLF
atyS8JDErhhBdcSrID5ap5HVeuUHbebLxYfokBei1Vyzk2JFzbmWnUpSa9btOBg/upnu8rnCSNbt
0J6o0Px2kl2QPCrc+DEJBDw/uvpM+i9g1ZslgqH9KTZGvoqfP82Y2pAzWcdeSRKlr4zDLGPbROms
uM1OeKRtltTBWild7WGgkGScagj9JRB35RKRNIrCbJujpfYzX0a25Ht+MJMvTTAViR5okQwOgUup
7X7ZNVH2T4xCRkb5wYz1eRzxkQRe/VWcKcnt8GV06BsWXh+sxeXvuWZMNYLKV0uJKBNuSYBG3KAd
cNHdoN3EXFx1KtQi2BVlvazqfqeAbeCZ6Ti3Nbtsyq7KM+XfqQZCy9gex5LCpcTaN/+wdTqYMJEX
k5ATFbwSPjFclcB3ObmZHe41BrZKlh9sipfwAxv1Ffyaq4UxfWPhaSitQxjQJ4jPuJxi3+DbpFkO
fsQlh1gqzk1qxutoWGcptnZ2u+tKDREZELY7IPrbhDElh6+FodGMwxK8gu7OfDNwOY5MpN4q0hKl
/MmLBgDX2nMF8kKbH5hba3t0lL45FLO9dyRUeKDXsmJvTXLgiboDWLoxjIpjkVgRl+iaDf7mJDj2
WP23My4zUu6HfgZ/SpJI5drXN8+s5gmbHpEl8Gub65DMb2pRN8T7pPM+IaSu6xu6+Sb4TgID2L95
FpF2Marm2lHfYCVgkwaC9oUM5G+4/UUdQudWdGezuy400zhfaEEWk7oVumX0j7QJKeLpxNw/0V+D
RLykQ+qNbMDxoF6m5L0jWNHtyvG9MVHIqYwTjld0pS8Sxe/qeD3ZZ5WqqnuLwZ7uF3sEcvVnNOnJ
GdWjCQdKO49854d+XwEVM+H9VpV0ymf7bAcVbYTbWgxXwaceM8dyDi/m+A9jmMR8MtrHrBHsLrDG
pm344gzoDBmQXtt2Gahn9W8AB5ZnBbFSUWmCesHriihsej0RvYhmKDJwvg7gCATo4ggcywldFm6c
81k3WBVxcxzr+KT1yq26CtQ4BdtH13NoMA9LrwNDxdKiVkjHyeCMZCWIsCnhC2UVrxHRsXqyXvWf
VHuWY/DOVPzjoy6vAmZP2tp4wN4dvvooHE5NB0QvuxV1ey3K6TIWGAbQH8nWeXWkrLFAKLDlhhk8
Ho07A2J++VUSS9Q161L1zUWppDObtFeuFpc5eG29FXuV20t1pjPSs/4GeVznxHmWgELGR29lhqz/
CygMiGqoTA1ciXb6EijBZSy2S8h3aQBfOPeoflJZ3mL+w/9caWl87qLmyEK6oEVkCoe0heHZTBud
AXEJSaADBSNS+lNVa9dQg1gSc4l8KrUuTQvMnILCaj7WzSfnkX0ICP3Z5a8d8H4DeH9qEnkgllG6
lTWQCoSvb7whjWR6jEqLLISuX1mBHxhA/ajUKZIXSNR3Q/8QjgZqf8CAlpyjZDzKTnJohdjI5hfU
xIIOqMS+Ks1DhWOjdulGDkemd+amf0CDeg1J104K4d5QPGnGfM5V4cXA6cxYOtGtcJomImM9dnNt
OEF/1wNXw7BSR67jDfBJCkY2N2GUh3lixJYyLcxnz/moBn3HbVsHFz4JZGbevqg3qExV1hM4gZBJ
bDfB7ePmVdTmlurllfxmlvvZsg71EuOFB/JroebW8OGkYa2Qke7ku0EvrtJdKgyPdcjGP/HJpFsz
fTX1fIODH7trMP4Dmp8Vla9ETDKzATbjD7yve+AA+9BfegXzH02KuthOqzYfbnkWXpJRQAlI1wlu
yj58meS7w2EOut+qKXGp0OC6TLCZwOapdPrrTWYv0jqKyO6TL8+p2RVTTPQe25K4D1QpxClMPtVn
cD6F3F2bzyiDoRDFvgYBFwthSwT8XFC0svz7nvCyFotTSCOvxn3Vkd9tFCJHfxGLpMFEl0GDk3Lr
DRhjZG4ofSwpf92JvZoDQIXtIfWmuX/Ff6IieQCFETO8n2JrYv3lQLZ0fDEmdgUzXJnjQryOQs3v
iGE01UMTI+ZNY8XPdxtT07oy+RBKgmdnQl5yXC3Hp0+VJ3HVkHEvUVVGfgvv0sRXaqRXHotljYXJ
u0gv8oCkQHvpEGqL6RhaSh3jBoDWWyQp1uaNxYeVxpsSWIegBIjK/5M4wX4k5VU5e2WhF5AEUvhN
gP43eOwwn0/rFxGBtXdAsBLXLvrO7xLlX7LYOI3zUHQs64FDnS+SA1OloZ3ptFgknsntS4r2oMow
iOCsu9BxV4ydsnA/88GkhvUbp7ICV4V5y5lXcSO62Rt7OrU6F0LbMMWvJZMTexpcuW9PYd+yr2k/
NDw1bUc+muaaGAUPQEHPGkpYffGFJ2QO0KhW5kJ2a6TXhHkMU5gUTYnmYIQv6yOJ5XcBmKfFsley
KAuMyfNHEYT3UInJZMYHkfD82B3BcJKCxAlJu6iO+cZmTwrPixIaxMJ5awMgyzEoSEnH+926oVA+
+rm8xljXygj4mQRT1HjV8BOStyRQsMqwhyGjt4CKra2mQocAANJgJy08meGrXcgM7LJXOyMLsbey
8lpAxZLUDzGfZZxfqZNRSsT5ncKSpzjaTcEbVx+nGkHcoo8D/+TiHwrxDumlwSUXP56ryAiR7CTp
o8Hkk9AXNhfysU6qYz0Yh0VQV/lVtz8xaeHM6SHkykz3yzWwyIKC2xh6GNTSemVav6EbcKyIXbR1
faqvVDee6S08W/lPUpnETgnU0s0s8HbGfXgh0oMTAmhpsSqAxToz57Zi5RBNtPnhRAnHQ5mzMuxe
2NNzJk5z65wCXhBZ2VOTdqrlwDW/jRrhXeUCwUwrp4OrApxWYJ+HBuJE1T7A6zsk2pYGpnBbVZ6F
PLNse4og2Ge/jLhbegzLkPQndu++OSnhe6U/LaoWZ+JlLX+NUPVCq9oZBNCVUGC4njeyQllaLVZ2
zaNE7XnLqDY5yZJ+jhPb7ZsvptDriDlSlV26DJwgO4m14PWQ3kS39HUTxqQhazE/CoG5TYNB1R+S
0aLvuVgP058yQsyCcmoW61h1dWPbMKfqfkJzOo4bk/EShaBMIak/JNaeM/rJai+h8S0zGZebqISU
0XLlmG2WY+ayAz6YBD1NaY11q4Yb/Q38vxfY1EwWKgHjzFUW3BupvIyr0cUyXgrjw5CNg7oSzG0l
VRxyLuTDPJ4bYp2kFIYl87F+SfhtztSuJ1HxlTFfhVqYsWxRbBWSADfqitPNtJgfcbPXLuxdWhhQ
xvp13s5rltesvKdrnGMYNmzabspl5a1ZLZiCV43bDY0HVQHTbUXJl3rU6qvgb7QMY7cECBuYXozx
KmdBwF+Or2fw21o6lEvF3jbqpkslKycoLzGNUBprjWRtZRNWhckpZV5PhByLBelFUGMaf3NGvFXl
WsZbuek7z6Y8HUVpyVxB98LOY77lF1z5DgsXjxymTkY57EuxB8K9SiP8C3gDK9oEon0BSAjaoe7y
HOr6kbJvoV7r5p/ag/P1eEFmFBT1iNP0A/NzBJcS7/hqxaI+Rm96sBs/TeKpqBwZP0y7q1fUAu/z
6Ggb+KePWkkugs+fjvlgXYK/hMVJRkABfaxDYpIPfbgzy9ovaLQlgMLvYSntWPGl7Mf+nvkBqONf
QeqXApI1Vl8oVrKrpddG9VP8Ow2OYY6oA/4WdJeV248YrCtg3e2h4RnWp50oWKf+zabmAuhIbvtC
pgHo/3g6rx45sXCL/iIkcnitABRUrupu2y/IkQyHHH79Xcy9ug8jjTQet10F53xh77WBc+Bx2KwO
0uQndIBp42Z6vO+QOtnbzbt8Aooowc6rzuThaZkLjYwF2P6Qzrr8JrI/W7VTJf+M6WJBphMmLav8
beSXZBaqah4LI/lb3syOpKoCn+hx/Etv8CiYi+G4GQ6cbBgTuBUVgHGr2aH3pIKUdxr/SkLwzH8R
C6G9qmuRxRv1yam9IMkCgbpleoWSinM0+yrt3Z6unt+JbpDXboQUXOf7pXtt16iZSIfsR3tRsUXE
FBjBtkDxVYqZhkIDCRg7OFPexXDSOn75wF+8Ml7K2sHQV889zq3J5LDXACbQjCAmG42rUUTugCYM
+/Wyg9a8U/HIfmySjASmZMEbWnF3zbFGP/XI4bpDQYwmz5h8Fff5zMXb8hcVrsL7lKPYSvw9/63t
fygkyK0yILV+Kl+5DHiSHggn1BX4YLf+aYgCMK0S2RJNHyI0CgkCGmAFQC75WHk2JpVq1tqv5bZy
YZlPqnFn/FQB5bowDeW6eTTZdz4JpGftvFs25VqCFuO9DUqK35Ao+hd2eQcpG1ODev4ntx7+bIsf
ZadoDYR5BAyTWOSSth9tRZKwFVCGsxUoVrIsgazovk/6lIkrH66fJmdQ0MmhKEUgjUpg5Z9NY4Zz
fpjK8lG+ADK24mlT37x6CpEKznzYUAOY43UpQXA7j3klhqnNveyh/3ppPF6RjCQ8HHlGpPnNKpjJ
DRr8FzJsNqRIYN2F9DtEeYJomtZjKroZ9FHkxefxL86ovQOaI5YOZhS7ax62+riXdeJZLUBqBMPd
I/NCJZQbP8u0CUF4HOXoPVTfKjYdlGnOzHiD9Fx+f/NL8EMICVvITmkptUzi5mq9v8q+ZGbEWkDA
E8j+l+LQW9re5JOjrOPrTgrwhJTgXqlPfvGDpN1QWeDaXOlSY/nQRfi+/zcLmywrV9UZmcpHlLXl
o5nKe8JemaSQ6MDf1FIRg4BPb1lmH+X+NQ39EY6OyqHY4UUH5l/vLZMpw3eMn6BvzrbutzkEDJJy
9Z8lt5GUXhA+G/0PLrS/UvuxjoRk7wryAerQoKpUpssoFx5gB1//lRCI9leh1GtI6tiauuMAzOgF
8P7IT+EHz87Zdlx76HnVgLRWmMQP0iL25Ohg/C/u+eGVH9A0q76OWAdzRaDxc+CJo4o/IvbbmfrP
oVJ2BkdFxty4M4v9wvGeSJ8Fgp21TG8Fz3UPoHbkHalAPlTkG8yAwUgHDeIlOSXdfEq2irQZA6uz
0Azlyi5LTivayZHMKaTcGlxAgP3rn73BCF8HlxTGmAvF7G+PtTSwjWGJgvmXWZRxeBkUOuNNwG8D
uiseAlRptnyfpvuEIRruINZlQHP7mCIAWYiXH6INlhvjs4R2379ScSKzMprnQ4mIaKDhjyiMW6KI
4v7L/MJBkNvGq+PBtOXfeJZ9YFxlrz44kDJ1swphliep2ARiy3pOoVuQEJPKviJ9th7AIB9zWJAi
FuXHka5umF8Dd0+dtJiS0ksXozv+bvI54rvvsENwM+z44nP4gI4WdtUjQ3TJwgRQ5za0OUmCqO9d
T+oWXymfikMy+gyblEqoI9TrwahNVX7jQoHIBU8NwAYnVb79lvzeKn6N/ChrOqKMd/UYV0R04QSP
7rDyFS3KM6Ln4fPkyi9BOGzaoBfnHe+Rmd9G2Bxs8asLhx6PA2kWu2X55HCaJsbXdByX4sGKUv9w
wCsLBcJktqf7hHiAzQvS+4D1TKHSqYo7HwV3q4Mtj/8dl5XdtL75y/xCT2YX73Y29hE88Xlfx6TK
xMwgb4SJKmkwtNSWUggxD2oI7Vh6QAm4sHu2jfSLrcM5h8cycE8vr5kEqvaZlIKcXCtc6z4YwV0j
OSQ3jYEQLCOGQjLloCXVbk8345DX2UPkTWZ/+wJHhHqcX7krD/LFiWJ8W83V4X1iOp0Qjs1YedeZ
5YczRsiG/xicmX0Km5GEaiZB0GZQZ+bQonH6ezNeM61F3gSrf2OuaHsGAp1zcshGzOToDBLdTdMj
+ZpFObgxuCAd6w+PiitYLX6yPG/a76Tioq1P/xMdyh3qOIu2GqfqB1jxJFaYhH8fdPtqMtwWt65R
70qlH4BOMQc2cKFk4s/q9M8thTBFvAHQTnyv4eVMTX0u4+LcazYg4XmDeyKmYaKJZUv5TKZij7xY
izoGaDy/LA8UJkoKyIsZ5AVz3oO0khBrDYeh30ursYeGie3HgB8YzZJrIw+3W8srROWrPCZJ7fj0
1DS8rsE4cWHTrGTHpsIeMRdBnC0HQRQG+iPEQlhft9S9So0PcTSg2K9eq2I+DZMwmOU1kJiYG3+M
Er0Q/9XuO08qWrjNu0QajgIBS5x2z0iM5DSJu1Nmt7XRLkNLEhZneJnpwXAzh5eh/ogU+whNF3mb
y57lvlTtHYHJbC2hurxArQQLP7/1nYLzqgCiqTxiFK0Jz6huP+dseHa99sDyqZOhSGqP9dQIZ8U2
xpm/h4hhfyPiCWvHalc+iRu8nbTc+Je03jxI1WYPF/fRyh8qPiJlOkTqOdG1U0tMS0oybSWdKqRj
MeaRDEjvvxK1DXWxn5WOJ6O6QZfqlYwDzbHz/kuI9OomCRkIX5RHySbZ0kY/SiS/RYndy0jL5CxQ
mwE4OdqXw8hIsxY0LYw4tzSVmjSVMv+o9b8FmXTG9CH4FKZ4CLVShNJkB7LMgoC0eMHWB392hH+z
vQ+Q3DaiK1RGy+SlBZ2EELFuhkuf47NjTaCvkafKs6cS/DwoV3XgR3YjQ1goKmgQNdjx2voo6hSc
O1t8AxdRdZFqFD8VYykGQizplsdapa8+FW+bo9aOm/984NaF7s3GVMVMchTSTvyd8/XVG8NLHv/N
PEurwW/6KaUkTMp/q4guoXcH41iTOqyVJeg79ToUMRPUgoB6JkkJUjCd0OaB4RV3Ih0CllbDRm2G
Swd7jpqMnoDzF66kk8PgcGB5TKfCwgp3tBhepgRN4jOgDeWpWpF8NHSLEqCp2LczdoIpPnu+i7RA
HLh9F3D4qxmzmoEBj2UQgTMJkm9BmMTSqKfRRP7Sr6cshQ5XdKcBVlX6xyqKR8YmZUVwsxK5gJ53
lBGYS4uXwXAbycqLmBuVJ3n4VrAc7Gru5uOM0LXASAbKOZxwEy0u8a7L0uw3rYPepJ6EuN1IW09u
t3dpAjV5bEekcenOIHCqq26xankJEZkTrjJE90L+wFAwm9+AMdgjUk7w6d5Y/wbVXGO57B3eBsfc
yxoI5YgbVfOzfxok++y6xGBoIhzQO9x2oXPpg21pCkvuj6zsmm+1cjAu3TfEFgS922W8rwTSeazd
9Xlq/RQ/futQGyLGHZGKtjMZdIZneGbL8876S8z4aKHyycd4242+67x7DynOxoUvf3hvO8dLVs2P
+VOKvqHdR4DT7fidWnLxcvO8rDN9Ftu4U4LLY0Lc2jHostuTnZDuUe/iCLLgvk+NoAWDYtMKmkC9
Vk6lW/zeOUg3pgWypUvhe5l0Mkud7p63KABRczlX24abqCu3sS7uCxrFXLqiaXHYxcl4hUeQWYrF
glcHb4ZrHmsUm82w0U0OEgaU2ZWRoD/a3wjt0Nv4opKqu6zbXNg+IGQpdBj6LA0l/tngdTkyQ50O
dMbPNKUQEQrfNCAtMp+ROED4axu2sTch1uXzECB3ns4Dl6tDREcF1DGaCFIgg9TWziP8zCK2gxym
kV09wNaAfVipQsgFZpPPlyN11HXmaUXNhAE6kL+YZW+daDu0LALImgbgVeXyianC+C/fMFTAjHq1
vTJ1vK5zMBjTKzaJD91yhpHZ9Lcm4YbqcVXSDLGtwZxYtGzPxa3NzUOSsxVI2sM6sSMAkd+Ze7Qp
AKc/nAgdU7HrSa3QUILVphzE+0Yp/XYh8p73IzZnd1AKN6O8NQewJL23QZjRmUfxuIt/g4BW2G+V
xB44QUkhrCDnScYHRo6Tig3U6VqsjSliY+XBaPphZM4d9PRdGVB8/lyGIlji0CJDOoH8KiEQlWUE
CziejMemCjIL+gKZ9OM0qIwu6JqLpIqnJdSnqthPwLl3B45IRXqMI5NMUF+6cSfxuBq5c5fH6t46
5S23siviv/gyKkaYAa4anyhrjso6IHYwjyM5eLXhG6juN2B92gtvrjkcaJyGkrzEcX2YhX4rYFCg
jtq4eBsXRVcqVrbTXprIdpqMB3D3wzED754jzcPVB92Pxtj7fkVdCZhrhkEhOcOxQ95ebaZJ9q1G
NBzbTPucMsQDY/Ke5eKu4zHbSUz5ouam64yrIN2zeb5XGBf4CR02drIpk/pZM+BMTf3o4D6Oy4yU
nQMV0DA/nNS8ET2l2xerxvEoWTsyWa710twnDjIoYE2mXhPGu6aHNnkm4igB1Efp0trhqjFMQ2eP
RBl9TSKgYhCmrcihMhtBY6H1QI9XAlWLR9VXevlEx7FAh4JgXxp0DY7uGj/nDpIqZmrbRNdj7Qew
5Ywdj06LFESGJ5rvrIypazaQLEArDaeZDoUBMXFKzVFnkyc1sSvzlVrsAmEtIEJgJCebiJL37dge
UMnssUKpUoTQHHaUMtPcCLclhXZWgZN1l3bNzjHmVvYK9AZyMK/vjnK6IXQnLf9/Bgfdm95l4WOo
TYg4R4caXSlgScUaEO5eiq/MX8YcK0u6kcagorFWzdj7xJHgPWTkqeUXVQFbDSFDpTlXwHvQ0E3G
T6OZb8wLbKUKLAXdukmGXZ++m3l8C3wow4gXndkqwju2MZk1nnPi7QpPOHMoVXuIC7jen2LkRzXt
PUKFi3Qh1+tbpw1XoV62Zy+TLOwb5mGmeMuzZ8ZXhlOvUBaIVQxJIP8Sle137QwBqd/ovZz0Kf/t
mKHftNnL56C59bm5RsgvVCkc9fiRjcUzc9JXmWGys3L8JtUbhue7RkqB6bfnnk0x5/YDm3tPV+dd
m6NWGe2LXg+XrLfdetOhAvuaUtYvbQL5XH82nYBNOb7w3SQGidz136mqrm0MoEX6uckpjobQ3ppa
vLVkwrrYPZeYeTE4IWSjmyj/GjMAxq/GskPIiOkKb2AgMBEMQ3dL0ltDo4eqPyBvgRyiSRkPtH05
BmAQ+MA9aOp0li8yEblL8e4leZ/QRQCpx7hMKCXPlzJhJGbopqoAhfvZZ3PpG/kp8bsTqeISqEhF
emz8iWV0DpohnioyfIxkqSwjObIFaBlirJiHniacAEU+H6dzlehsp0nqhMYFexoFkcs1SUNzk9gK
aDBjR3YsKjF2JKQbtd/pmMOv7fxhUOVFIhg6DDfpcqK0PJXAs4Ci1tpltE1iKf8XkrpM5Hen2WEm
8RdW1kQxNm9xaRRjSRWscn1UxHDjtR0zvMzaDen8TfKSyEConkblp1kr77q5yRxSwDNA2vpZEvu5
guBCR+izru40CS+Crjpu+xPqHzIWq/NU6ZemyG8pOy7Cc4yC+2omcRhgqkRGG9DaL9F9rFuOUNaw
sV6UnA20N+j9vm3Sg4mmSwWCFjM4GbHwJehF9k11M4CgjpFzLMmpNmjopvQ89ywEOGsRpXRyYFGI
zY4SKuCuExliIwVPlsjnTrbPWkM9unN6cGU88zr/NJzEhNVuZo26P2bm4jXzBMuuIgSKcRA0dQ4E
mK7nuVbDypCCGhA+fzxOFlCfm6kDV/N/po5+hZwisfXXAKimjZduooDqK95bDXNw1hL9aJ4J6r2S
fqpjCNeMl8C9KsiDTQb9sUElLWgwJD8hliIZfCfs+ED0ELFvR1AUbsmWTmbosiRg/XB6RXT3mN5p
CA5JmAEZwsscYfDv7qb0MWP3GwjiahfDNbPZG4RC6+DspshiTYDZROU1YI2Z6h9GjWnacTwundcW
azg43wrx08ERNdOIjKDN6kl1O8hTGo6hfpB2Sfs0s8SF5+NC00+xTOr5pcqSa9zENzbCCyucat1S
1C7moD4438qJfdfYhybb4YjGeSC1mDCHX5mojyhbUBt2G6zKcecCdJc9cX07AduvEH72on3YJCXh
28GfJkvvmDe4UPWAzzjMGaqCTDsPKeiBwjwbOcMpm855j+nwPAJ8LOuTNO3QVxVz/JwMREmbjzRy
7rQOrmwRM5mzT65/WmQf1Rlfdeoc8iEOVa2n+/pmbOqYMrrbo/mI2/Upco9RAH63gd1mz2wY4y4J
E4KECXPpdk2GIX4cydxNwE3u9elb6vSHRXzr5IRzmW3JyjCYCcKkO6E2OxfNRvHVbnrA9I5H79Gz
OYi1X5r0yWkkSnKbkgSg3mFgsARmoZklPDqPUSeQkKFbKde+lv2BpelxI9YlBMKmZCWUIJ/8kVuE
XK0kQ6QKCtr3vjdJdlE0WhThWtjEVrZ6La2VmqBgFUy12OiBkzRzssLIyLwRXoWBHx1gR31H96nZ
uYu/M8XFGX8vYdsKOOR4BBebM2nwdRL10oIuDqmiEWF3rn4LNsUzPLPEatHF7EGaPQ3RP3DnMznY
PFJso88L/48FoEagNXX4xYhn3JUqeGoyEssPK4VWdlyMiPJ+JMTwlwoEWsadmcGKk1FakpUW33pM
Kaz6nM9en44g3CiqZtchQiEaGWIwKWn4pJj7K5JFRsm1EtPDsSmNKtDJDOaSFiUrc7VRm99Wpr7j
gwIBe4v/UAaEjw50I40IwETAUg8yZsVYGzjTavZRAgh3Z6E1nYmqgV5Rr+h6EKekCMJnqfKs8aI3
9cvpjWdJ7LXT1SfMVo+pxrxJYgwmTiaQZr88JAb+kd16M1u6Nl5DIRcX3U7OFdbRdno60eICdECw
ln5TF+bdWNkQDTWA3rU1sFggMGuJpm0IwuYfdlMLPgxPaBXZ+4TkvYLSKWZC21BpCMGx4yUJKv4x
vXeVeVTblmlxoLX5vR/iu1CR4fTipk/61ar2UZuFpBzg0OBPYJGpkdO1DZWLfpmFS3cuVxHqeQTN
kgj6ztkt3iyI4iSEHBUSPZzJgoNdTt+4Ke1xsehuR2/cFq4MLQY1Nfdfz/6X2FdMbDmRrwooCUyg
YDOOwz+lQCli3hWk9YMg/JeYAROLUSXFXOsCYfzsL6dEATORt0SGQC+CphaHcpf/dy4lWn6teuRI
udsyCF3WT5DG04tYrohzGlzd+g/5l2eMtzg9CHyZLTMZuEvpnxoqQ0XeR2qBzhPLh5QOrln8MBz5
JDudWzxn/i3R39mY7cigVhL4lBKOfvlfqUmuWvN30N2mTw5aWzxzldN61glTAl13ny014FXY21P0
0bTmO8vrF8npzlHJBi9DFr1qgEeGh1P0++m7MEBdJAw0d/ph0JOTNMQ0gzvNlkHZDAf8AeeBrE4a
KcJay0zyS4Xr61KfGcKGJjKJAiuSSuB9cUEpY0rpA7fdw0iNOxwidjoTfZx02wqH3q8AtMmU0T2l
3Pq5yhactr2GInmLoqa4WH/K3dsk1p06bEe4cHphxD2tMiMxUprsCiZfzCgNmvA6ukNLw5SzTwdq
Vn3Q1x8GMXqID9zMwmUDLBPWkbDAJ+DdWLnY26E8qvER6YNiK2FlCuKPjHM9E7f9jjsfqRZw1liE
GlLeGANdqwYxvlSTfzZ2QY2aV9hL+NOidqsY9+8Juo2M9S4PxW1s1Z3yrBTlCJ80ZXyc96Fhi5Ao
7FCIONSnfSSND/qLey8350VxOWji6Gr/YdsF7W8IMdEFcUFCH3nzlen9VjSTnPTn0ky7qPFhlcsV
ddyc+WNAYoty5lWISyRnjCbBGh2FUe4bkjpn3s6KVObE8cokgQTxAyJHtEGtHHZdJUEEY3K0N1iY
FODlq6svy9a+muQYtxdjgOG76C8Fh093tic0ABfdSihrc0/vPWeJg9kcgxWJwjwzEGaoUlSg/ofr
2E5XFKZeIbMedz6EyoI7pXNBwJIiFcR81cLYA+R+6uOIRb7q4kEpyYmfyAGFpLjMPFdD5qdOsDAJ
0B5AqEELMWBner2cr73+HW8zUl11CVPZvghwYoNO4bqnU2X7f7QAN7akcvZadJgn+WA6KOvMU8P2
IQIECceM+YBitJcVdc5YXjIKimSIrqUBKbA1WQxv+8HiR80+WWk1/rqUmZjoJTVoFYs61gqsmuKE
7UaxWkE16OS4QF4evwOX0dr6ayXZ4pSv6TUWARoD404UYu43huUhNeGugzqqQh1NFwOlOpr3mswC
jS0Wkyj+GWlJRPmK4LqS/vvf2HCrEtGM+ciU8a3V8nRiA3Iy8smnx9JxvMp8dNqWLVSVLvYziwCj
tLYO7f5DxRM4bjlAy7+kI3eBD4ChLOogqBoqwiA1aTymT+iX4DmxzNxl2sREtcHT8BOoCJte7Soc
dutUFbh3kNUAtsnj/Qf6C+71BDAaK+6a6oyNKHKSGjnJZCOHQGxWsLuWUYQwsLdIymKnShJVFb2q
ev5AJIHdYdRRjiPPKF9QV8IhIrEOVaCy/1dLXNR8D9u4Mz/2unmwq+lQtAIpz3IYSerIQClKJI0h
/7CSPa7gGmCTbah+lkOOZypa6b5muFMCuaBmSXXs++KSMCaB1aUu4mVW01MG3TsCLdSH9t7TqO+h
mt0NdgDimHPjJ/AhVnDgKgEhymVLzFBqk2l2duQW4Y5Xv5lstfwKvavFNkr5yIhOsKQwJrTaAsHY
ERkwi0Mjt+cOlT9GEAlnLGmOSoJg9SPj7IqPY8/C9Tgl66Mm7iOJ2PHwJy9kiZEmOSPAFqOKe+nT
cZCr4wQQ1klbiKdaWErUvBLI/hztMApPdP9ypz6MDUIXmHdYpIAKuykbAmN40FIv3eBnBZU4geHK
u1nEcanXU17YJ0PJAg30YbdJnAPNUT9NWf7M7OXNvS6rxlUpvgq8lEY2vSSnANE436dTgsI4M6DT
MZsfHT0kkPNSQEON2uWeaHoI67tu8te2oEwfCZNEgw9/S18eVe0c58UZLsJhozdon7O0jfx89jJ2
p55kGWYHym+QynRII0gFvZX8jK4nEsRxGu9kbg8aSTTy5iPYL2N1UUqM94iKetIebULBoq92UkKT
cn9U2wtl0nWMmFZaBZu1nFnDhBJNx9rtYvMneEcndGdbGlYVC5F9rip0j/Gxmf9CJA00oPrd9G/5
qn7EhJ/qv3TI+hCxyQ2wDB/rsSRKsIFsvbFaZk10ZAtm7AuwluPwm710iDi7mZQtvnNcQTaKUODS
zCSQ1oTZ92kg/evaR1dXVxzZHfsYDkQx3eLRuUJ10BkvpuLDkvsPJhOy1Icy5OZCg44p+xZot8nk
KyOh3rHjYOJkqGCvMUXTVlKwyE9TUQfyNPGUQpxc1FOPCJHwdoIjvgOugJDGlUS0EnVOPqZB88dI
9NNCyozO8MwmKbofWi/9liATHdWg09YTk/jTAFBRNj5U7JMzGUikFJMak2ybGVNhCYf1ssMOhqqJ
D1uopABW4U+4kltpbvafMTHVuay+YkN6oGUzoZrFzP9mcTI+hhMzvZtC4Y2o0O0XQsMgSUbHLZIv
hrDYgpLnWK8TUMtIMGGExRF23OvEH6Q4dkXj2hb2io1X41DiIso16ThxFNlJ46I48g0VKXDyaVrD
Z2Eon1aKeXZ62OszXZEOjQB+kQhnf3GaXkvS25svXQobW71VnjPKrkO4Nryc9LTCzK/go7LBM8ma
n95KKvBhQK8sB1ZlwOWoTjSqE420hXg/jTYaDMZCnrC1/dYTFwZqwTbTjmqv7Dc6PjIKBxzVvi5w
XlX77jV3MSfQS5uxMsmPsV9f6HhNIsyaDak8QAchKCeJdmNDM8ssU7lxN6zAmeuYMMf0yKpl5m7U
JlI8AN4NC18ZIj7VPM2qc+L+idgTZXoWUGxvczoosC7gG3zE64MIz0efJeTuxkEkIdVRr+U9N8mK
SQyy3F0gTlEWmMqEO93yraT2t1UyuP6GkisFQ7tu4RYHu2DI0zSP+sb5W24hJgvdkkfwLUHxhsvz
kFO39VGIITnDmM3L0GbLSa35cAuC57tPyHWHIUfPT+CxcgG8bgyEqOhhjWkrR90orXBfNXemP7GO
o8Wfr/MiApEliRQ1xg8kMtPytOxZ6yfTc2hABpYjpfALB4iTju+s49fZXrR23khSNWIwo9qrK205
+WnIUFVovbXME46wpOFqRQIiw7M2IEwVDzvVggKhpNjXt6KZ7lx0bGIJB89KP0VSLsAR6upFLvYp
qPyJMALniJ0AmQqTzjp+5ilPtWmzAeEIBVa18fE6yXQtwmKQLBM1ZSyHzbBWCtsHUdhjENPNGdQ1
Bk2rD3Ue0C0u1TiwjxuLdz5P724w3oa5vBWjOgi2y/JKRjV2Kt2yn9bqPETyTZ2RftKko0sOlsYi
R4QxwXkelKO1oibTXI2mmRGhK/N5bHlZCq8c660DewSu+B57qeRoZPLK/8XNVo+ZKIWi/Zyi9ov8
jqg4DOu1tdF9MVuSgEhB8UilryEbH7H5rBZy6Z3pK4o90itoeTI6AFvb2Fejx14MOf9JI+e5WpHw
uWzitDCNdcZFv8lRPA6F5uMfPun8VKJbttVe0hD8zgt0SNAQIfThCCg9e4PItR8dICetPWPZPk9n
6oDIhgyF9BK5o4etoviaVGXHSSeohlQWbRJU0bXHemMdgdO5aqpyR5P1I53nQKmwYHbEu0d043xD
HcMlsZdj8h4JeVj3I1coEUfIDNp9riFZhxbPKigtiYwYHxqrwW2FYNhYQ5yPJq4+Yql6C5G9WGzE
SJ84oN9KM9yWgywp1+I5tArbjuQKsdSymR3peMnAPpkMbRF9uXUCdAwZ5FaFMV3BroLyNmwNGp1B
xrGIv5M7UEdPdKgFJW/qETXEwGCpKXqeY00qyYlen72iatOkIBjYYoYKI0L+6rgNGRib1qViPcP8
gJZ1/dR081I9rzWEkwwMFl+Gzp7GweidL68xilCnFE9WblgFgcfyVc4/oR26FhM+i6dKTsB88/8h
9rbY7Dffox1NgFziG06sszXHR4Wxj6aV5w3cNMPYHGY/2oFMqnZGD68Agms6YuClG403r6/kGsv2
FAMhBi9gZKQdo5BXFz/pNsAGZh/4JtGsY64UTzQND0nM97Kfbs74q+17SA/s4s7DmED60E/FPAbK
h8iBVtC9pwzSvxAlS0DDxm8N6PORKN77yEBaMAnp4CwQXqwTXGqxg0wldmlMXOPfVpEiR2pdiQTI
hWcRqaYeWnKzzc20ND5NzoOYMPgLrE9WC84jMymd9e3fYun8OQejNbOvT6S3XSUfTqK+UXyrTfRI
8Ps1G4IEu6UZyIrjWelCa7/LDOk0qPiLd5haZbs5S854HmIi9FT1XKhhIy8nK7urjrpPU+NQJeql
k8Wl062dkynhNnJJJ1bxrXNu7ewoNAVnNjw1k1rBwgM5Fr5MDdBh23QI+crcIhpcZNIyMkMVe7V+
7D+k3GYZvjzkrzIicapffdV5RwnxX7rsTy1C/2j2oRK4NRcFpgfAy+1rwI9MUiqYXqZ3FkkEPLGT
+VP5mLAGZTf8pxr46H331oYcl2aQzeVJkuGIs1RIgaHNnsQEMNKQ1MbEopZ/RmodOELo5DndI7ck
p9ASFZFtiJ7y8RhxojNT513bFyz+kADHVJTcEQrhSz2Jy9nsdsJnnLN17B4hCyAeaREhYhA0aroF
w0/n/4rErS2sa8tTzARmKrs2mMeb0Dp3c+SH7Y3q+95mOXVFdEP8rAmdzFT9Mecy4qP+Qpgnq7WB
aiSu/DGWPLxbHvnF+0n5UCAa8V7jAu/wp3zMEGPY8+0VK3vUWObTeLxpd3WeLoYT7xxV8gnO9Rft
h15ZnlbEb6HK3tKXh3/LryRmPL7XEzMoGbtFMf1btWD2H8nkKIKGlCx5Yq0AwmvYyrttA+xmyzfR
WkGhGbi8Q4jIXgs1QUnaYEzqIP8XZ3QwOOOKsAB7V03tWWFwov2uzg0I5piyVrN8peJKh7+KVC4T
vu3pE2nZuSBqr/LFKb/GURGaehqWshSorRHM4mZDUTWk+YB+AfhICzUvpgGMQn2ft+JhTBM78/Uy
sd3Ipm0BfjUnrLJO/uSQeznVtwS2t4MkOJv/zajPQb6+2jh6dVP+TkT6LogpNOr6ldY/C36DJYI7
QYUGFZL0B7B2UA20QyfxkpWwA4nya7Wj1kSe0pR+Qr8ut9DcMLyNlBSI/3QdlZ3A92nfUVXcnewA
VKww97bONHtmDFJ8GkpxriGpFKILNq1lDnmFy+aUZGBq0izI8h1BDN83O15jA2nTSB6KaX5B1yR8
hXakwGZltzGNXnxQZdjKiuyHU2g5ya1b9KvMCzxtnLUvZ3xYLSGmCTSLqAc9GUhmythedSt4B3HJ
aOKg/MH6ayjsZmBiqAwQe0ElBkVnUX1ZH04OczGj3NpBVN9N2EF46sSnVpCA2QB5pg+R0pfKzlTo
/cuUpFAx/qAnxmpEykID/Lv0URzuiMzhedPZi49eTlvU1nBwHNKDaaohJhVeNyH8z8oXgiyOcrZa
aM2YB21LzD16Ivu7tHxLUZGoeNM1TNxS40+4ygQbyGcEwQGJ2KrtUohflWBtqF/Mo8O9bXJvE7R7
VKz5GEYfUTedJ2FeVnJGafuxbOPKqu6DVdNwJM+2kJ+YP18Arep1D7KcdhK7fo4gIoH9F6eQ0oyg
/onxZPGFIfvJdHxZhKJZEttwLTss83yucyCibYWXzAmdA7J0M0mIIXibee7ZOgOVFvrwTvvOXdrG
yVVWoU3dKplTdgYGOeWXrmL0hJqXEDBiC702+12P83mQ2ALjy5IhZCqnaR1P/sZyX4OyqwLaoZqY
Jlmm05EYbbgtTPRYHHmKi1wJMoCM8AF8y9jkWj9QNdSk8TzsEl/CBC9rmoK4to9libsvyWlFZhAI
f9RYIelTDqTICc0yHPP11KwiQPstm4e1PbJm9gtUcAkzwJTVp54YARQiTvAUfLu9cInuyn8Celoh
5RTr5OaU9mUCqRJft2AVLi1RnqtuvvBYr9bqpbxbZuYTcTorZkA8d0+07KKR7JqdI8C09gkGsSuh
aCuayjNMonLpVNpz9j8cndlyo1gWRb+ICLjMr5IQIAlNtmVnvRDpzDTzPPP1veiHiuiuqMqyJbj3
DHuvDee8UigM0YqmiFq79hSMHSgUGGjd5EiqzlxfBjO3+lKf43WXvXbaZcI6vh5DFTNYbn1bEEYu
CRcXpxcr//Jmiz7sd8WKsCltT5rIz5b1xmaWiKU0iK5csTyn80CPdQRG13h6k/tGVnnr28xrr50X
N9tNMuhl0jkhaRNGQzKW+kdT0BXY82Zb32N8RGpxFMs+nBYvZ2yepdzXxszNg4pQtI4Yf2dqSiuR
nyaH1xqekZzOjwKtKm8S+G8ITXctra8ryoYlngLOZWdiPxF3QeRNv/NoQby/Fz+dnpyN0Tq1EKpa
5d6jebQrrDNYm7kqid7Le08fvhocAKQodn7dS97AGFEB5UrE6M7SI6aFGoN+hQ6Pd0enjYcQjean
acEaaiTWknmZmBrgdlBwWCRQ6GPXc9WVhwo9mbWploF3VZFxWw8cUteorAMz0c4F3q+z5sQc6M+h
ZPFZnQqt9yQ7O4/ScOpB/hiOMoYn+3LAsnAG02fax3T+SiTtbMe7vwJ6H/tB+Kf2CdXRJRQimBj3
QvLB9x0ehZS7IpncxmA9kdjuLMC8qiXU+NYjBnUlsaCaLDzaGDFKVwyMAqk7e1u5YMu6qLShfTqc
e3/YQkRBlMXjSZAsxonhZlDrexbT3bIZlBan8IqnVcd0UaRqlAe2QEY+HBPG0DZCtZnapC6h9RoN
yoLwaJISPZt+8qpWzrvHCGFwojO3Kpb+qb4hfp6rAm4Yy2gBvA/MjkBZWVpe3KdOPsinuIBimgqy
HyZ/5pkxyX8bAUErFZ4Kg2hmmq08u0Sxcpck7SPNPirZK67o8tTU04hjjEnE0vhv81eFrZnZJwMK
ZBVhDVOxO/Q9vyya/ZhdAcR/1v5T6Rb0GsDjj11CxEOBWW+69D2+2WG5rJHL3h8aIW8PKVU2I0K9
La/rQbPossAXmBhk5aw4E07m6jmNlyuj5E8GcWaOM1Gr82CFBgDTxjzaI+mlJqtcX8a+WEMBYkwX
QbUQCYAN4qYG4ITl4qnWjmEnRRxPyxH44ZNIq8esS8cCcUabdzds6HfBNLXiux8PtaZcMnCCEf7e
Xk4D2Y6DVrMuFh5fg6zr7fcWiKeiq0iKc86HQJqBsehwL8NTPUtMId5iu3bQuHngvCUGjHkIQp38
19QpOErxSe9i3QKFwEXZAVscut1qkpSBGsUrRXyeJf49K/4e4iMoifchbp2FiV5XxfsGuhFNys78
m/Nk0lQ6fYgYyZAOLQJWq/HWil643VKDdoYY/DHhaZdBXM7PqM3ftXD+kBbwCQgW1mAQC4kL9rtq
YmcAjaH0H1ZHrQwAupuG96ST31T5qh5bguUUhTEYGKHVBgIqfchMUQXHJ99WAc1gM5kkyKD1w4Kb
dOLrkPrqsDL4rlkjpH/mzAZk2kFz++k7042ixstwyEybO12/zSqIjlwFUQ7nEBWCyP0U9GbIFQFO
nyR65t965ydt69cRJC7liIX5kP17ahIr2OK7LwwCPZ22GlwqQNcGUohFYTOYmM+6UA5awYPVfI4r
0uTpOH4X/2C35urvYrIvmOIvMewHY0LtNV8TQ75Bc7jVGmcmNEGSONfol/kswPKaDDDCb2ThGFMY
y/fZw0jokwmdmJltkZzM3xE60EULijH9WExgJ4NmbJgR1GxBN2EzEom5WhlN7K3VVRgPqUweS6Au
0+wXBI3VeJQXLMCSrhDeyLTLQuSCHg/tx2pgK8KMZEMjNzfoEtX/EBE0ylwslVxBGvb4qUwaBOZd
HOPYTRFtW4o754NLfbA28yGmvOAROK4jPw+m4hqT0Lzuu0h1oZDjPsV1Zm4c+s1Vli6eBBBh4C5i
KzTj6h9jqP6pU/YgUKFVF/kBxfWhY6dyNJATJMcUTUPO1Gd0y6V0reZnwXWvgWaF/cRTk6JJYfMA
irRHq8qQmGeC0ej61+AOkhi7jhmwXarDWZs8iUVwZTHPIyc1zW4NvlZKhd3Rmt+L/1QUeCW4mbEe
MDTaFywTAaGbTr1qtPKaWw23lVFf9MhIQuKxm9aXzhhMNFjV09TLI+ZzMTkF+541d5iMJ4SeJ9ja
vrRP/lU5qHJysueaasMOGrTXJBlFKihDsbGC7TMaQcaDt1xnnd+A+m9hU8D4CqPANBkuf+WA2InS
fOmkp+hJ+eB2PCHLZpTasI4lMLbwQnRc5pZLTVBRerRLXK7xzF0ce/IyvLMv2Ktpemjo0+f5urDG
bROAQoAHtak9Jo16ZPK+7+ZhN0rzNQf/O2Gl0OX3EJW6jrZ/0eIghvlMWn1QX5RyOGlq/T5ZyR+4
YvseTaAU4iOygBpx8sUZ9vCaYnDLEb1MxN4YbhAJYN1t4WFhq8inYWvnYXJLAckbX2tUnRrnoBPQ
VDLFEMZNItQt9lMNefpbO9CXVRbpg+2Vpp+kAK+w3kezdGuV6RVPYUKZSiUqWavf1Sxza9yATrlu
IE3xg3HMvGh5EYTitx4VLGYw0hnRkSX6IRp/ppmlhZmcRlKl6giDstRg4MqOHSWqTcga6Am2+jiP
dnX4tJmpHCRTv0RCcegI4mBQsANl+Mi16TkV4S2Utc854fLXSN2VooNB3cee21Fl6W5114IztjDf
hbaSxwhVLOI8YXkVrr+j5ruUES9QEVqDzZoYT1h6TCZa0YSG4iOcl6OOYaFLP1uZ65RkP532pDGj
R5cqePd/t5uoXBrxPxAfQh0nM1RnVaccS4L9FsHWuvph531KKnHK0yd5n+dosU4mMZut8Y//khnx
2IF/hvuwAtPskJdrTHNapr5yWfgLcT26jK9Ql/2u5y0BirLicLfkvSF+xRa7P4GhjdxpIGIwiW+Q
vq+tf8yZ5/FHRGhyG8Z6EyN3kbMdGdBiwBlquKgZgUx02j3XQQ1VTiGxjaqq6Y+hEjk2F8HK2tUk
9VeQiyizUmsgv7CGoaIxsDFvb3xV/KF4T+Dwy7joI3s8rpx6rfiOgBvw7cV7dh8LtAsdfWxPpjDX
aIJiFjyqhG97bExXi3zkfqSpjoFV/y7+Q6A6MwjMX2BVky0JQ3f94cNajJc9x6dOTw/KN3A6Mgr4
WSJi/sBxXsqhCMSk76P/fxhkpa+nHn9wVuRnAtKJ7urP1tSelZQVGkqMxNgjOloEc/zplaWc2/V4
NQidR7ATz9WleUL/QIiAGwrRWEkpdyt/xRzO8bnJPzuwxqmhni2QejJZ1hMi3iLpT0to++K1IlGb
4C0Y4M/Qe/yObW7c92aIiUIauAyCuWyOo2rwrHPFc3hS2xRqx7ANsoFc+UV+XbAms+Say+zSSONl
0sRFXu1L87GeYWdNbX9TzOZZwaLt11ejly9kTcxF8EehLs2QzTTSdOsScyfVZqAD1+lI4YlNsl1B
+pjxEQ4Nsdo4cNnsoSUnruySc/2WRHJ7BloAATNWH5H4Cyb6FjAq4ze2Zu64XU8tPj04AavJSYzM
wfly3aYK0VCcNvj/LLxZ/O3gjMW4DqvUbzP4fI8IiUKmy2dDqaDvtuc+Ui803YWORevQWtaNhf7D
1LOnQa5iGM9vckPWMiwjucd7LcBJ2fZbBPofKczADgAWQ6zWXqnEngZQsu9HVzUl/HeeTUyC0bld
Jh071E0dPzbd2eZu3FXa8LdviFQPSSEp/g5QknuyukHSTsKf8UAZIHIpL4w9ExfKaiYhpXophRQY
+U9CEyd1DabO+ShiY2c1+NN7DoYYHxreq2FFzX9NVYZuZfuCHB4/e607jqnkaMuC8J1/HPJsK60M
g/+0hQ7/Gy1lzVSz8eUfQL52ND2XVjzZgj9TiUwME1oC6t/M+urIs4LGDhlrumHJO9gDHhDbvsXo
FJKzVVJr45G1Z0QzQ30hpauu0AOSvrteQqT/ZjPcx+KRW7nH9u2WvkNfCQm80qrCDx8s4FemIum7
GTlbFV0Q60zSSZR9Ksn6WGvzAWkYEeJzWo2n0shPAIxPBq823iZF1ZmIH3u/wVdItAAz3ONcUlUD
3BWngc20wV4yRDguWdTwf4ip8gjRCSbQBFKswQs1fd1E99dcIl314PcEzeytElD/qvS6bCFWxvag
3DJVLB5rdlPxjgFXqNjVx+gi4R3VFs0e18zSnicd33O0EJG2ntVm+9K7t05DaCJ/M4qkLjV9c95g
HU9lXR1twKHUuFyn7j98ljkh18V6THPcSrwuBjpGWO5KznyQEcmykhyFUHoacFLxKIWTPxkX0tr3
CXRfkhvYJAnjYhOjDcuuC0z5g1IMLi6iPXdUPrQh0J8Lf0L5HUr+v3ydAiXXQM4DSlcI0GRuZ3c7
125WSPhEh+kAwIQXajZeS/VAc+ZIC9Y501/71E2V914eg0zd60N9APk7IVsiezpDCbbbyWp0Hcwh
KCJvlM0LbFnZFCATf7X8XCyBwyjbxd+d9CejAuLcfIaS29fFQU3sXVlRBWEY3SE7cKd8JfOBAa0B
ZyRX9uKe6qBmdAJIO8Ac5ivvOQwsYnuoCi1J4Zt/1VMVIGM+9z3IwPyHmiRAwJeipB+wTilLS80D
/bAjWpCXp/BTBScjqbXDIYzWuz4DL50+2lhHpjzf5a68q6aOeZ2Iqfq/ESjO4pCbtJfxUeEeB8BF
SBCk5HEHssPYRy4+qIoFkSuzq2GlvjdJhv1LaDQd2kAmMlLGWSc7h0NsBYOYY/urmmMuA4My33DR
O7aCRJcgTqy+XOsQbpaTMUGq+FpAsMf1PcXri6EqHqWTRoBF/nsxeMcrCzUVbCcV7IKqB4txL+oL
nObVkp5SWePxvcoYuDDWqSuxMUer6Nm7w6tu0tMgWeyi4bh680KwQhUy3tl1aOUG4jdJ8mEbiuKe
zeEsaDzpRiZ1LxPUYMrtqZbg+6EW0BSuxeSSIK9O6HVb6DGdREJts+v+mxD/x3N0VqeJg0I6F/+t
w+rlYI52QnqZVONGS6rbN3d6z1+Wkh/WcPRbVArGDFhKP0gSZV8Wv0jNiBs0BFDmlOlnbQZ3yRYX
hx33UMOqZy6+Oq5YVSnO0S5/K4fpnN5Mb+2lIKmUGxnIQ1kFatI+K0wyWo6MbfQjWsYmsbE273wL
anjLNJxsSMl+t7PoZpvpjf1fl48nEJsnKNi72OIpGK9JUl17KSQhaMGU+nskS5dgv0NBmlkMmWGN
tSBJUOrE+4omMhIG8MLuIwYep7ZykCDf3g1Ie6yuxW2U/Rqm/IAaizOjHq6DCuLQkjwYhBgTE7P2
mrnztImNTYaSO0KQX+o01EcNOzCbNQUYjrAtf0Sk7ywsWOLlgqeVT8bupD1Bi1TCWcrhYMsXoY+X
UQ+GmayGyPYS7SpxvITZt7DyU60jA/5YWCKjRprpgCK0i2MBV+ZCOrwWndLpH5Qqys+0CmR5CZpA
ZFdRPTvYdt/zWp6avDs1YEl4WXGsSMUXalC3HCPO3kdcDJcCicE/A3AfWgsNQf0uo0WaX8oZbezP
KJwExsiqncDWl13z0SOdQKcLJNRETKZzwnXWeYx1xkB7A+VsWOZXrTGvKpCDpVKcJVpuva7eStvt
2SoXbJVJ4eKwdtatGGUYnjKapKE69vKMSnuXE0leQThOjepGP8sbFF7wsbL5qykU9LHdNah8KpMl
Kh8xjgcWEUQ0zr6Ni6eejmbaHGTmaBRC6GGEfSkXixECBTzFaG24jaS8pgkNAl6gYgaQ5A0GZCni
M1Lkw4LjDyJN5FsMQTswkuDWsXrFM4RBCXd3OfpEKPxbwblpKhve2W9r7LBKwubc9MbZTTqGhmjx
64BU392YdzQZwJdkV+9ui82/Gz4tnkOm71WPphdM5iI7igT1BhcKC2UU3dgzEl9gFR3es4XvQnxS
dJ5Vu3zlVvkKp/wVqupHyyamje6DZr/1tf40D31U3VMiJWKr5H5q/XgIhgnnkFQeM04z0fduwT6L
bcOe59UbC5IvHBlP8by8R79TzGHiY3AKGOD2HqloEaEu42y2KW46zmabszmXU062XQJI06LnaE0m
8X8WGT0RVmex6RnoRzLk+adYCjo1YY2OQaiI4cgZpy3qFTPH3AaY4E86/mQJzz540k9TCl9VaX3Y
2beaZcd+hGjH5yMgX/X5wdQs3y4rX8Xp8WyN5ZqovpbnKC9+9BKuB8qDxj5LRU8vz2rcRJNyzZGL
iAUH/LpfiCkJ1ebY/e1SFWEwZcRcuwa2Z0h62dqTw4WkFFlWhMJahaXQn5swughOxuwygpg3mUPY
BqKQynASsgpBIWo4eSRFRiMhu/a9IFp6LVU31nbtSMjiiYrAVfFJDXh0ZAxiVkFIWoxAyKjQvtbG
uShwCASI8k+Szt9to/OshSdm6DaraoO6vWO6FeKusMPqpE5sWkw+0RZvEqpbQLEjX3HxqWKt+MUE
YNecaXFXkGKL7BlUIk1kujY2La4/7ZqF5zheTmXxxLHMYICNP1t8Hd8GLZ7JO0TTRPRjwa75ke7T
qfYSCw81mwtuREMjcqT6s5SvdkyZEjxKFrvNFwoCivvdtqB0xhYuu3wSPGIGJc4PmrIdSzOnwyeN
rp2EDQQy+B3ZmPJ8wAgoZmRsbBtYhKi3Hs9etUcjuT2Wwt1CM17SCBALfKn4G71sE1veUX5MiOVY
l4yHtI0vId4Oy8AtO5X7Ie69+ciWcsXmoAjhRSpeZMUV5MlJXt+kQdd3V/UmCNQ5C3c8wv4A2ObK
dnFcCpqBwqmT5JTqf/CyI+s8yASbE6EKPgM7PIsakNt267cTk3s8/e1FuskSPNpIuiOcvctVfx8v
sgKz1NDYGpExzyfPTMgdmEeC0DJqduwfah/ElFjgulPrJ5fMoCnt26TvWPU7+luM/stikHY0/lsb
Np8L4WtvVBH7OeVsdogPTv4bMpwM7GXF8LFsG3cF1qO949VMCO8J9Ky6Srk4aJGGl2x5LGH9GDxP
K0xoqQ+7HnxupnUG/H4Ew/ZgfVlyT6vpwnhkghHB/27/a5Y/QhM3Y7VeMiK7hKCl3PCItPRX06F9
23I8cdB9xNF4qsZXyxxUucv150b3UYB878W8OindIcVrojiWKVEqxk6TELzE2DeNvZ9lh290TPgz
kvljyR+VXN4UNvDkEvixbp6z9tOYZod+HpLJ8RGy1iabeRfqQBxbto5jYMx/kMl40G3o0Db/VLnz
svUZRjAT8E2o23Is2nKxz4XKHjUlXzin2Gb1Le2s9KvKgiTc6x1+PpCatER9c+kF3nPBsGf+Mevp
zgz6YRv3XjNxYEqE3W6b78xVJqhc/KWOOThOzHgqRlzI5jm2PzKyGGWZtu4TZOrr6CcibgNL9F5V
RV6v7xmAMFBHAhvlsDKV91HFoy6B8mfMpTPm6iTUTOM2dC8vkhW6Q3s2yvI0qYUf28/QGt2VTTsD
OawRPcfBdFDi+iRFYIkxi5bjr74ZHClEKi1wUciJn3AcjOlBY3NcGAry9wY/GOEv6YOZF+mt7PHt
FnZWqeyzDVJXBIvmS3Pk2sy5m7IP+N36Qnv0YfsotSsOKoijf2I+XhWVMLr8vZ6IYEAaO3xLFggp
1bzkbXdZbfOgcXCbRM6hQ7LD4TTUmt/07KSWh+bhjIkwZR54CAqUoOKuncEv9hz6FTwCOOwJvkHm
SM1kkXWQuwXVpZwu+zX7Q1GLNz1mLJsxrNyYuDl4JnaZckBEcGDaZdCiuZ1VdJb5eol4SjjTW2M+
wzFIa0H24IoiFfU/1Ko4kGvl2r1xxHnhZ99SUYwUenF37ef+VnYdap2/C3GZFh719Gpz0CkVcC6F
PVw2Xee6uUWWb93QP2saj3wWwWyugT59GPV8KtgKJcIiSlZcDXxH0vytrrtEa08hEwQ9aAos/p3u
jTpCizk6FRRhr57PbLlb9uBx8ntqYLwLX0khlzWV206Su7QATi0MRg/CYgB5a615GP6o1WdiEDBT
bLqIXaOsBJyWbhc5KVPKtQcko7wnKh0eUXNiOg/tcF315NawQlYM5faLmJyJJsGQYj/cdAXl+1BU
R5qcw2QSlHlQRpLp9MGtER2Swb6uaLnxRavEc5T9pSP5nAxHkrcBWTsIdQoiF4CUQb0ZGa5HvYPT
n4hHqKNwnaw/q7EAxh/PW06ajUTPHH+HW8Qs86hoRDECzwSEM7gAAymlRH40k/SidxQcMNFdg52U
x0FnKoQGACuKvhCGTjrzHTwz7Wslz0jtuI8Qla+U0YhXLBBupfTIs5LWI38viMmt+8uQ666gT651
Bv7hWa7D/8cLDli4RixcmyCfAc9pszqm+r6BLf6EdXSaGWe0YJKSBnQvCVVMbsxRcSowXhM61Bpv
SFx9CosxLfQsjf1YuC1VxoOidV6dRz4o2OY2GTcLVfstJrM0KfHsMQg0P2kysCDljgSobSVrFMCb
YCtut9E77MG+5/yFCA1cEGks5H16SroY8rb+n4mxsR8m1skW35gtWb4x/vSm7lbLhbG3o9nEk6BD
H3R65NqJdIrcHFv0a9AJpkBvU9vbaIyJRMhP3DgRAjgctVgGesjAGWGJpC7gh9aoQbs1xNA8HeqP
OrZ9ZJUPO6qYVzqJSnmhFE/uK3lkt5TZJwNiGrB3C/eK4Y3KWdfjMw/Ylr3NYC33Q0cM/6atxlM/
N7Y5cDrP0tBhD4cxATFIlEiPH7N6jmQTK5x4zfQTDuUl6Smf7FOEiA0RASZgDYrZZhmr9iHIWtSL
ZmF4WhN5HTKCwjMbC5EJ2kUWDpugKL01s+b3serPCXLlYvCr9YCy/2BlDxCcYAMnHCjteMoWjcPO
aUD5wfHGqAiPAvhoa0A/wLxSWMzDqvGqDngzKcLS8GwReNRK+lnRAiar+6xbAjIe6/pWbr+pvpNi
SrmEH+LeMlfLkleLjXUmusSe+wNTwoSOYUgdFAnqzXbEfRBvC7E4fNk+pqMp/AtglUI4kQZOD5nY
0Ps8EHeAall+KHV40P8bO5OF3a7n//e/U1YvJv1IpVLI5kCE/qOyXFcE/PVAO0fJhDRH+i9PajKd
+TjkCIJBfWoYgtSFX2AFXMWvNUGRO/eMRMsdcBd8VJqFV+Re7lLUUVk+BDVEGzuMA86niz2AjUkj
uNgd9bPJ1OwhnXr4LSvLVYUMmqFkEdW+ZiQrQxMFdc6Qr5/PLeAiUvtK/d1G5m/aX3b81bX4VJJH
SGM+pcURbXrq9SjxQmVGGerIGn35n7L8XO29DhimojyafMXRuscI0xG2jskWIQNWRryE6CuqRqwt
z2JOnVC+L+rWekOe9wVGc4A8XTh9RnP7IpHOKhI/ithiN5AYQSp0f0fFIxFY3wTu12UY9xVlaRoz
b4bCwXomaeeznIcAMd6X6HvI9H3MgB63+IBbXLKgOz/LQuO9S9zsiyOEtFe2Wuhk9jFktAaqgsZ0
s9/AjwotSsR0AFwWGj08Xwun0iIP/EL+gGt7al9Rt5Cz9oEVUh7DM2CkDjyGg4gmvskRRg+/jHbm
yzo6i1U7dTM6yZTfSj0MkAsg6EnuSBhZ5W+N93qU2ceUcr+r0oOxyjfXZgNc+ANPWE7es8X7tZEJ
qTV50Mg+K5L/1hEoG/mls72Ja0ApEHirvRuRhXwcP8GKTML0lpxrsfGGZ7Nb0uY5vm8ySSM6TJNC
mdJyXkTMFcTBpNGkz+IAnZzxTXtFauON7xlMpwr0TacGhd1d3sf3iK3LSvBgmhFeBy5oWH9VGkM9
LXezSaVQJ6w3kFRaL0LrR/AMRfLPKtqjTqM1VsMljZWL3muX9M2i0RowaYLvpB4EP5Xt+27FAzC5
Ujm4/bdiTcdZKTCsxK6xUAP+kuwU1+N0liyDHxh/qyr51nsoQwnxsZ8v47HR42Ml/em1ws/lj6Wy
HRihTJigkMnvExaxnRnttFDnZ0EfOPGSkx6VE1OEaQ8MpbP8aifiCjlUaL/QBHAQAlB9TGXoSsPi
9XXqG1xngNsSX5uJRMNsELNkmBjdOqQoNghfh0e0lk85U4J4vYU3ivfqrhTOPH4QeHVTCS7VSNHj
3uBy+RSxydY1B8cMBHfVr8JWALtgK4mQm51MRPP1+okbJw6X9ytUsRilmNEGgyxvYbol+v2UqN14
no4Thp0oPkeKDVLgn3X8kAC8KBAScr5iexOpS8Rd4wAO5+E6TZOfq4/oL+uZSL/HbNTk25Kt92JK
785yQI3lDTlYIBig48Nox3tjQNM1eYPGba6Hh144gsd685/M5A6wNMPYScXQ1OjN5/O1HEiOWG7S
ajIKjK9NC1eiBMOrl+dEhTvKKrgkKkpNnMJSDy30KRwp9d7yMjOGHY6RTu8uCZkxYi4O2TRfy6m/
dSNeJ2jQ4GeY5F/1vj9A2dJYhKooYuaC4Xa7W1pMl80z79ad0fAT6osjVboDbjavucdkC2btrZLW
k9B+byjknjt1wFfUTsEyh343Z6fNp2pF19GMrvnHslNq4uINmpXWnxaWcexSD/vpk6nJh4jh79PQ
oHJoGS7ukbPE+HfVJIQvhcJ+N50NS77GEdtb5CIkwyRTScMp4yA0gzj8l8mxOxBwMrOpMrfpx0dF
BmlPdFarAjYCVkjPp6/shBPrKOWYiXl5BVugxIKV74k1kAt3tokiAOVPh94rpBDm0PVwp7QM7tLy
PoICUBEwxMzoMc3PikL+LguQYsF8Tpokkg7b0t0asX4W/hI456bvVRtY6ZEYhPF3NekHeTdWxWeF
f3lbzvVSfUKhjp22nv06WTxBNCZpvswuY2Kudq1mX7RwCuApP9StVyR1NZ7Ha2yJK2biXD1Yik0R
dMLR9jT05hn3EVOR/pFZyj0ciRUziRFAPmuRfco5wnuujNwFI1UpPgcJkyS2U+t3x2S6IAAuYn4Q
YSlecxq8+Y1IRRIAgczO6ES7H61P4PShfFi6a9KZ18ZKbu0ly09GjWaQilcaCk+m4oVczFBtISsI
dStcO5qK65Y2SFLQCbdo9Xs8xlWJE54j6s3SYQzh9GoifItwJmdl3ln5m57/VQBuwqCw/+nQOfri
BXYK+whY/9BdyKPTReWLDRRMEprttGzJkrw5VMU7oV23mIbHzLJHi0xofm+X9EMXOmLkP3BUP+x0
Z48TiOD6K0JnNZhAtJr4Ux9DGEqkJox+8d1Yv0p+D1lorl5Kbmc/tNQ8jPgraZ3tBn1B0j+kuH7U
Sf4gXfAegpYLnxHwdBVVcV2SaJ9oty2oqCQSCXZBnSHBlGyvzNj8t3/LJzXCQrYB8uRzQ+Jk9lTH
p2rw+zkC5Kw4GBmNFphGuyLFtA3RePPGxt0BoQEwS9dAj7r+szRA6CL0icw9RSI9s6d2B7IFJUeY
JEGRi5FaR6LDXeutR0E6ywxzCBsuaO/E+8xIVEDPlQLmkrt6MIIBK7kVkMcm5cNN1lSIauYtVMzb
jPBCsrcd0gaujG+CcFRsAhVhByT5zfJtmpudae0RXD7Dhs1tqd6H8NsE0ov6ZUJuYMFTlQ3A/2h/
h2x9NJX6SAEU0h8pAivxS8HqC5UfdSVVcuyGX2ZUBzFihQyXRLJkZ5JrracGIAcyENoDe4U/icJD
S+0tbkGlGGiX/LqmU0CXrsLYrO3RE1C5K/at5EkjZqsQdWrr4E1F7YWom1qLsSLxtfJxy6Uq8RPP
iEV+r82/iF6xx55J/B6hgWkdcHY1LdbLzTkG/Q4imEA90JPnUyNuJNlgjOsjiQ2mcU2G4T4YLpRd
NUp9qTR8fJgCRlBDiIRFxlTffHQifzVQI+VUg+1i7iiCGQceSQ8gjcHkw5+R1GYOuuRWITE76V0C
CNCjhAiV1Q+Ccu1adZfP5LYdYDWjyRwaEK4CZsSTU4FUalFz+YyuHAsHU/kwJogrkF+NKyILzTbZ
5N60KhAkpKksP9TFy1TM/l1G749tzarwkKTiLUa6rpMMS47dMc7BsvykiJBTRMhjSqNiT/d8oeRq
DHLiKn+IJC//KSbe9ch2le7SMK0d6gWujcVKiLJrX9Pbqgwe5/VW5jCQK8kb4YnmCduGCUZtNHF+
HOh5DfGKkQNJtggMWwp60MbzIqHaB3+1y0sL6UN2mxRELkcNro1tSICAzeMyMNZvql8r98wzm/Bm
a0/rrWqh1CqUI6UzAtwjSxG4IH9QfMmzU0WZ3oXxi6aYjuic6e1TjP1XbchfSyX5Yzoeehr2EDm+
1eQn28DfYqu+aEfipperJqAFlXerkRwTyh1xwzTBLN86yTMjxTdr0IyJuMCcRkNkYPdWNAOWQeFG
U7THF24TZTEkFTuHT2ipFIo2QINtMHxpzWtB0EkDBD/kCh75MhGU5KoG6oy5Q5hzoOhgfj5scZ40
hWdYcfr5l8IJFb9ZrWcCLYnb/For3VWhZEEPj4eCo7vn6N5o0jJbBYTygkTRtaA1NrRglJAolSnp
2E6ssjb6Uqv6Y82b9wLrvTmpzOXnhyGZN1XLr+hHMC0Yl+qgfIwt+KZ0c4J3h7TegJ+s1y4am96+
/JyocYBO1YO978gpZ+ntxx3EvaI5R0l7IaYFuYQU7CcDxRLJK+p6Zj1xtozoUub1JQvrc8w5TghY
QuCV9maDmaIv2clYlqqacJG5/JoSBupqgmuaXPLYIHpjvBwE5+Nij36/kNy9yHsI/W/xsjcXdhux
epkq0rzBFi5leG+3hQahEwI56yJT4qfVR2KrHwoAmf2YTfeJaSWvX8lwlx3GiGhKmXmxD+MTit9x
7Rh94hOoZM7lhC6Nt82AKE+ahYHxjuoLWAMEpoDjWcUKihN0Raumo1WL0CyXnGT6/1g6jx3HsW2J
fhEBejMVRdFIlE9lVk+ILJP03vPr39LFG1Sj0aaMRJ6zTcQKdbErOWyIxauRKuvxMYFjLn1v/FWW
rb0VYaSFZq5yNDBL+EAG3LCVxM+tCUZQH9qOhI9iOVTgugB+JQxeUPRfsmnGHiLtVO6JpBGeUru8
SEZBKnN5k6vm7Y/EFLKa3iEgtVuMCms+ZFPiI4mmx8rjAT/V1DewuKZXKTfEpY5YNHYG3bSHErmg
kY+QW8DLbEl/FueUdWEHN099TGlYFGlYqYHeTwRYlUeJvjnWKocqQS0clSCjOF/3FdiTpIR3AHxk
Rgb4R/uHUhxZjl2qv8umcpT69zSwRupxQ+XpgR7skDNcLUn4IEjwkAX1tr1Eof3M8CaJ2iMbkSab
76iPzS1gj3ArI98jNfUQEUxTwTX2RFrkJsyl+8SaviFOa0GVz+K0bT/KirxvhfVHvp43WcHko523
yh1UuBc3bSQ7qf1jqVMYGQKTgvqcFuvZyGhQtKA39CBWWQeWcmCCNWFTifarDHbSRj5k8TuRLdc3
zv8SwntNkuV7oyfaQgCQpDImn7Cy1cN+u/9bBb7GzxR7tHTri/haRLxtvE/rRX4OLLHq/GD1Ktnk
KXkArTMFgP19PcVtEzIkO0bxciTeCuNO5nHfc1sSft0bMCwUHJyAqhdoVtVPpYlX/TH/iQe81Df2
PycrnFk6YOgLVPlHZj/VWKOfnDGId1vYvFwWwLuIBdkjHvErlQXf767nZiye86H5kRZMuifFbVXG
4//x63dG+lAl9tfNo5hGe16QUr2moLfiI1cxmhMJU8X4ARP5e6kQGaoQydDomzjxZdQF+Kit96iC
p8Vc3Cnlc5IaJg0HvQa9K41ubSIsdyOLVUqielvS+BhTQT/EQfJN/YatQA6mzgw2m8VDslzb07KW
2LXqU/7kIV9jGIHXSEZvA/9RxRoXmTTWPz08D6nPTvKK8GcitKXaAv1gMj/ZEDymzHx4At1OUQ7y
XsFPv3hsENzhhismb9HBwQwjGJG1ujAdzJgcWchpSLSJrkKjjs6IxyJzNsf6qeXqCE+CgUdB70km
E8rw3bpXWSYbJn8IxrMzrIiRuh1FPBVUjtCyJdGHfJOJXi2j/Bhr1SnY06pEzC0rszZ5L3AKVUdt
MQkqqoPvBM3m9y8m7g1kHD6t2U5KjuUNzCkhYy2L6LpJvFaXXR3wvaTeIlM9gKDVlsO0okhcDaeC
J8gE6DCyCq5pJwkwqembgvYxt91zU6UPlhwiudtwH8niaRJ2o17D3HFlxuy1BctW8xRjc1w9zpkY
+ajJ2MvAeTTn4qHwOlbXEQY5I5Dk0ZbJxaLRCfhNclCbx3LfawSnEbc5tN2BVeje5MSRpLDcqJSh
tMBQFMcvcx2DeMQtviKWYDqDON2SSGP/m/ZodwFt9PIVXo1XeDJBalEd2b3SscRuaS4B6YR6d1ME
kv9y41SbMKcoaQf4gYYC0NWupMtKCsWZnxBds00bGpjwktMqYLrCRjF2G31PsqJfOHGlvLNGjzIn
/iB3YYT1diFjJ24sZDAX2YPjcJaa5dIOy5mYljHj9knQV5ILpBJIJZknzBB2w22wohOgDNmlsRIs
DI7Fz2H2ZgICQaICblHWiW91dHPQxgJNl8z916hoO4YJ1jZFR08E1T9UJXtheg4jiUEjGEvDaXht
RxJcuo7rpiVK0DMIlMr31W2t4EkTFtdxjmK/2xGaogFeY+M95FRa4PgqOmpj5jDeb6v5kKzlQ5Q6
YLuQOITos3kZaeey83dba3RVfvSn2ueifOwoB6X006JDzEgtrp8mvcCNRONAqGEFTdQneJXg4yAJ
EC6MTPZdE4VOel3lLHyDmclh4rARx7OZxWdj6cM2kU+SI71G3h/9bcRF1pukt440xW1hMLfyRzL/
TQ2QufI6oE1hZ1az0fn/pUTZ4PV39E9mVLiknAqgwZaiMUHlJKfean1IP1rXH+fEUeYtHCZ+QQJt
lf4QFdOp081jrlRHUVmC2YcnfZyVMZC4nTG4Euze+jC67TKTGfWwDXQRFcnFHqduoTBcUk+gxr2p
/t1eAhElkiaZrlrpV1QaEUUaLDHsbY8aW0sBDYxQYlRUC+aqm8w2Y3BpBpw3Aqi1OuKCctaVkD0t
mMBNbvmJo3dl2JszzOrIqenSKis+Cz5BGXMScHapvXpKJPmkKY9cVEBvqPupm/ZGDzAA/h3S4Qp7
+kkwKB5WNvw/6o4hDWg5gqci3L2MoUhPjyAIzKv7Zwrmdjm4zKxMchI6/pvdNGMhihNXZE+3oArE
0ZJg46oMxe0IpIyf+k5OpisWimsev3WYva/F1hVULuv7bc9E9ydHUkXmEWmWqG2QHwRs+7mS9vVa
Es+r+DAB2HVA4L0msDGr5TiNBeZ5DRADF/l8YoqtwJMTlOk4AeET6uwNfTjShgqHDPWPc7I0ZDnk
WxtL7G954+sC1KhhZrTO12ktfA4fqcBi+U31sy1rCoWhJ4Ejw+ppnIyffo3cWCUKmfawTApmAvap
VqCmsnA7/yLOfNT1gO0CsPJwZqugSm3YCEloBFbD0z7PZxOL64qdfMvSkKa/w5ge6SzXLW8WW3tA
gimjQlqc3pC9N1v5PdQ/tcV/w8vp09SnQrelVLr+Imclvc8jGhgEl/uyz4/M2YMGbXKHNlnabMDz
UPRGvCPlXzAh6InocVMFW96AHDDfG1rtxMoOgVuB/dUm3rPo0bNcZ9KjUXIzpk54BnVwbZJfDYqv
e8iulA8lS/grdWVuVEH8hyAOgSDJwRRxNaFlW9hLI9yh0mNn/WvgMetPww3D4WWsbuw2pUATsdQ1
hHqV3VUoID9EO96dr7SP8IL+Q6wYN/fC6B/iG98OlOgsE68r1FYgfVoyW5VS9lJnbWmDx4ueqwzA
86Azd9K0uX2kucRUuLjI3QJpoISZCqeRJxsrVRh/uDfIb9PsichKzZtTQkRg8rY7RlRGcsaWNIHt
GRkO9InqqqBMN/yiDQIjfDSyuR7g6x26v7gQjofUq+PKpmo4rImK1dLuYDxHGOlwE+1yHaac7BgU
5hjY4PymyH+YJ/ChjZPXmKClSMRsDW5l4o2ylt2+mQLgBSCakIDBR8nMIZ7pNPaIzYEQN4dVHkhr
3A2F6XYjV0m0+o01BNUBNhlJdB8DcnCYxm95OVCGFOGzDG9ihzIR+rESFt2Er6O14161LWbExGLs
dR0f5Ib3fMNDiXcSYkjPztyv76MYIUaDAiTumPh6zRXeF2lnRQQIfmJrsJU+iw2JdFv9+902XnJQ
AnH42ziU833y8fyAkeHzSMA2SpPuYCv21Pecm9BzHv3xRtzwH9htbTCfR3Az+TE9KvoKex/FRlaS
wMXNeFEhOC9ApXrcC+zVjFAilX0xdZBUI2uQ4wphAnhwzuMxom5RVaZ4MVkqhFCn7HNx3eLnYry7
Q2BWe3qfw65KvHinSG+2ICtiPotS/RVVBHmoz3EmZNcA1bIBEvv6Egg9jL+VpLvGZnxD18Gdgl4I
VfkSyAGM4ZeYxx/9S7gk17Ww3MTEzevmQ/VAlQO8A2tBuqurxO8WtjnkOTfLLl6qQz0szjJap3rg
JjY/tHhgHifdCwiGyHh90l71wfCS6R0bYY8tq5oW/hv6bRn9djzve2CgG0rhCvMJoi9BmI/rWJ6+
yE8mZgYwm4EmRhRndBWc+CnM5mRfmL9XExhbBba2uOGzvAJS0kabPOqqePSSfleM6m4wv8NUr64S
gpPei3iE6ogpE+L91FNtKTJPVk1e9ErADHqRhnKAfj4HOWPkvzZaegjJp5kLc7tPRfSYrOKDWFxM
IDCNDyhxG3ClaFLwxGnniVGZtOo3DZAib91ae9WjVtBNm70fVYvfap9dh3kbNY+1Sv74XnPDFXWf
BT1allb+lFS+jpg5ui6e0ThRTzeZTHf2bPfyQ7OsKzu9W1OCsquPBgDYstg+iyeuz4ZDWe8Z/8oL
UX6oyjEXscQ+C/l0begCZmR99VZ5mSR7nUowQ0HMs0nVmZu+AkuO0GtntuqXgc2FlOpQmlqCYOPP
9nsGXtG5a4EqWTwDZd2XjDM38iNAJj7MICzq7WqRohGvSFBy+axFS6hkBZIWxLl9d1XW/nKo7x1L
4qk4qQONDZ77mrO4xGClYrDqqoWxR+bCRo+jkzH1B83T210MKnB4yCVWnP989GU3cSkfB+v3ItYP
SmI6a6O2mNJikkJ2McBrkaE01fBa1hRAptiiGO3httjb8Vl05dUY8EUnqDjq8tpN0WU6lojl0Cmg
5GTArCfoSragNSneCWLVOpUyuPRJ7vI0jBn4yl3yMqo2EH0yM9Y9jbQZUxoR6IP5e0wp2vTYo9bo
rZrGWfPxTP02aJDbAibtr+5hvTUiVEdo1o+9a3wqLEKtmP2xyeSLLSj8NJAo0zUmck//Z3iXknAu
GQR1RMKJmJAysuVeg0e3SmhzaElaVy80eiemWAYQxEgJU2pqieIZamHYNSJxNU04WnHIPEqozvlH
aSyf6EdDua2wSze/V6B2Q6Lf5Ku7ac0hDkvGGulzkIT7cEyhNcQ7P4H+lR3iTN0vY3offpfu1KPe
GEx3MiVc33DUcZiCeTPFhn5AQAK9y+ohHJa/WL/ZZCPTLz8iaeJQ2iFHgb2vxgrP/+rPiLM1mMv/
YiZQw+c0qdC9k70STQhIo7su6ndseucRyh0Vw9amgWmAIl5nP0KtrJkYb4hJestbBctf3jnKs6tP
gwfLxTUF9K/tPm5WryPeQ8WuFxvwhvXg/flnaIjHGEJCZJxm7dwN+k2V8nu+3BBSNKhQEj2cpxrm
V+GXITZidCwJUKYcBXCWImO1Fm84DjWorLb2oGI4UmRb9zjSPkxlt0xYdMDSKNLsRk8xUp37aAgO
uEhSyjJhfMnd8NkJ1mehpF/CeBWXid9v7x6EewuuJucz8xlu1eVZLX6rGSDU5gx9OEyFewULEfwa
7I6F4Bnc3vpJ/1u2ZH2Zqcf0Z5eVRigv04mJdxnnB4GQCKF++/JtIhoP9ZfJOjCWWUqscCWayHW2
2yDFNxSbV/RYadQ9K5NyDaA2BEeVNHBHOjLrRggTxF1Edkx1Kcwdbq11cbZdbbOzIh9vTYh0wJFh
RYa9/JaOLVleqdPaFebAeoEsyDLqdxqgX9l2+U3N/6CT5N/q6Ve+2NLnHNVPw9qeoMf3VQ3QK+6e
1pthGl0aVDFlqZA0trPu/gQE6w59QBTd6dhEVKhHbZT8TGv8hBDdKUZIbLPG7Kr4wi8hSb8H9mpY
JvqF4A2WakGOywLjwmnb9u1HV6y3N2E5rm8kkN5E5KoFlo+tP+YzG6yaVNz5YtSBuX6hJZvQZ+0G
tPOlqIUK3jcZIXqOybYgVM3UAjRCCWCZPZgD0uBzxEkCiVGtetLV6RQ16Uk0eCA7/QmfjzNhqxGR
o3xFu9ns2lQme9PuvDb+axnPvjMvZGafdRLv8EP2C0qO+j+WoE4vMgd8ixGqNEHFlyLHsbXEDBax
OSUKXmBE9bI8QCh3+D5X8N+AY9w42aNmIa2KiPXXykiNsJBjPUpInFfezX0GHoYnGbBix3QANV2y
BZ2ALyaeg3boAs0oEUfuWVjmJDOgQKByCSN9uqgoXID0+EtAFWB/kkQD6IhGqScmbhl0V7YgKPa2
ocHv2okAjJEuIWask2LfonCIUJ68WxTsmd1rWAAY/SwtTWq2OhmgAdqrui8fT7/NhSffoln1V+Ci
Dns5olyYorNafmxwKDhzgOkfeFXJqth2zKNtzF+7Du1I2U/n9xczLdWllFlQ5OV5SoewO+5KmE/w
75CyXLR7jHLWsu/TEp+2Oju6oHAJAjArdhgGkyMcUKIo7wz7GuXVcXNbtnUg6yHiaU47UwkYmFYA
BJS6cCARxx7ln4KVsAXQfaOXmupLaW0XIIMHBcc/GsDVPCrFI/KaqTvMeuIP5T8Zj1xZdEGtW4FM
JZj74ko2zXjtJGb+v6NCuiuVcGgWCjyDcEOZU3OTL//iZDu1cOhVBC9s0DucSjPHDYUON5OSpx42
w1wAUdHyOA1cHKhVKMyijR2kvAMBWy21wwbMm3M26N81UbnTXTTih8P78J2clzI7jVt3alrc7MQW
SSq6CkeL22fDrhgDc2oKqOFnME/qQ5Wrp4bggs03Ewi7H4SbvrVh1BKws9HmXSghpjHzoVjiQc19
kx9wH8WvbVB2gB09KSjY5LwTEQlnz2HFNAhS0kpEmyhTHP9pZ/Wu5zhvV+HWICKTSb/cIEUqzXrR
bIuMMppoYPwFGOaVyT+xnxinuED0bvFE0mtRaqEI7RfUh++eqAPxTtvL80tzxfKcuSREJJQasi10
rw6kC+aGC9/LOWuNU9yORyFHNsfcmBG202tG2D/MY0ce4JwkJ4JY0aXoAxHJBMeLHdrevLwhN1W6
7QSLJU8SB9cEf+JerEBbD1SePE+0yCzcz/NJGll2snwo7krHvmsjmoH0NIWIhOxzySr+/RagHJqO
eW8S/JA39aXW12ubG7dFAVLJO71+ndpVwbmYHkfeNfI1E+QI4pdQWnZ2Vi9JXLq1PrpztLniIrtA
JIGaUFTr4IcE8EM9uTlQ7TAcMTLQRXTZiKf7fQwIqZIJFkM104G2TXtSOZrsahu3nhF8bulHiyel
rMGpd5gvyUsuwtJvSD3V+Odq232YJoKnN+xmkW39a97XNPrlE84JpEFcV966b3Ppmcnqw5TUu1ji
eBkvo5xds6Fhdm2LVkW2uq13tPtQH3hImOEy3eWYGznmPnP+WAq70F30EPndTbWEl04nEgCVBRJE
bCDdvRevZlqF5aTeVeujU+cTswhm2x7zJ65RCI88FSlPhQTFtV3ZFqW4adt/XZ+D97bONbRxw+sl
BOL/v+JV+J9UQ2c65cr8fxMBoZn0HzMUC6AsOJu9UjG8Ry2xGSymhYwdgPS/6NCIaTHRZNGicGbb
mJwcE34xsIGUnz22lEv9rGK8kbV4molb7iifNP6FDUQrDYV5OBFJij+cPh05CB7Sd8yO4i6phGOe
UmAsPFAZnvSOXy46AhvFYN1AErbNqSNNJOhZUrI6I9gFZ6VnG68KDQFIE4vWZ3JEcMqGsTqFajna
+F+5JDaHHTuLgvuZocpCQae/U1RF0oObF3tC8v/GA/UvKuSMXlILsGYfZZbmhdGcBkqVRU9CAcKw
SHy74VXfJwkr0NdpJllBY5MeWTtzV0wZHo3szbpNNNy2TRrELUmgg+zn78qPbIV1OxglC+Jp8YQf
Y9IYkyOdZKzTX0c2DBR+SBQFGGCd1nBnufIuI+4qXQkR6zIULAqS9tgGocspbbA1aINVoCBOE4e0
8ly/VtUMeFC/6Wt617CQNAAU4RJe+1z0ctjqMrodZqc9CWvonHw1LcDi8hF73/aoCDjeyerk2JDA
I5WHrHZSlshVtSBkaJxesfZzutgNqSYuldHWnsev5oe/G9pwHSj2NuXcc11strjK7qZ/jZHpyGjj
ueDCmelogZoXYuFpqMRTnRanzZEPY52RQbsMeNLfAODsfsanwbB/TinbEHl3OATDhPtYv8icL9En
tzFrH3V0u55AMCQVUHpnUNaQc3mB2OY/p0BTmHCyeTWNj4bxIl+gRxLCNpWnvjhUkuWXJKfpK/7l
A6Uxfvbj1L9FVSt6m/1QglGBbVjysmsLEmbd14s02JQykLTmTTgNhJu8vMMvbio4GOD+vIYMSudy
DGMlC4fvpDcPGdLG3nfeudANi0fDsBDSw738OwFlaS9sX1DcGMnkVw2kUhXG3Z9Std9+ojosWAlB
nEl4T+CJHiMZ99huJp5PRHacYmSNf6logwWySfK5CExt8IPyFy8KyyneniGDEbBTFlJHLXWXIXEw
2jk05u1MMFWj++mbjyKMR/QMWwGSFoYiPJ5SvOZFe4tp6EaGwp4nrOoR5BUb/534W7dYG0q/NeY4
Ma5tWs52h5Ms2iJPr3MWCzWMv44Fri2V1S8B2v1I8ZTtf8yCs+RqRWlQtFJQr0MAjFjTWJdsroEb
zpZ660s19S+NF3ec7Yo+okngflKfWtSnEU8FZBH9rl0XTu25vC/CrgOkkOe0236MTB5+7gH4UWY3
de1bmUFo82a3wCNZ6qrNsu+92zTFrnFVUJyRp8DRZT5TwR9AC9S0v9gl/mxQ09t3FPPXezSEu2zt
HBWNvKVnJ9Al6HJl/gfjl3KuPmsZGx7gj9IuhzWMjThMWUnlDZlgEdIJdISA2BddOybNEOCYOg7B
AN1DcnX2Z4y6Bmwc+waWozlJe3wdwtQ613+Wrl3xBlxE8xVFjBkweOrJAQCfudcUgpxmuoSZxen4
2vipB4S/fjozjjaYMgk72YCPnFj23HpG3hxGmiWK/rfi+lC2gCyi1pUKzu7XjkEGCsxwW+lfeFok
4CIp9BC0wDIDqxWA05ATimBOnhmLXqoTdEIZQrOCZuO4Fo2HgeJnZiQm36wqHAmnraWTyALLeBv7
2Zud3jlafIFtvTcSCiF1DaesPQ+zeda35mKkG2AR9ZLhV+fkFcMF20y9BnH8swDIbGm1+zASOzxF
tGOlcMwgDva6bVTbfYun++IlD0u9ID7mMbxFfhePt2F+6Xytw2eDwrpBYW2QkqqvX3L+G1KYs8Ez
HvT1QscywnOPOgaUPQd2DY5L/V+lHM92vskHXdNh49uptnH37KvxA8LC32K5vOUmR6V2hO/pd40F
fFAJRW7MczYNZ3XWwpryCkOYpkLC+KvGRPZhjFNGIOPUI+YywXT0RzU6zpvF5mfeq/GCEyv7HA34
/TorHnVfTZgYS+sgJBKWmd5jrEN1yW9S171SIbEMeXfPSIJLaTbHE7v1fUoaV4cCK8kTly2yC13Y
hXmLO7l2ES/XNdvY4cvQdJSZFFhLu3/fATlBnWaB/FSAn9MRr7ylZEdCXR+lipEOVuX+BgIeh1EN
C5up2BQML9iOb4cNsWd0ic12k3PhGm/Z9e1nEJqfgjSIDEM9MTpqJ17abA1Jgz8LGCm16awa4VAz
/phWnD8ZHRyGqH+MG/iKtgWlyVkGaleU72zPHs+Liq9XYIoMmHFi/wk/AwmuAlk+/2U0hMeY/xlz
fVy3+mEkzXPRbU8n+0eKkPUesPdOvbPkioMYtSeLbuSnjEnqmBPrkJoMok02qoAbtsBE2Usq1edi
wAnIa3eGeNsjk5dxVMTUobXXCoOnMKiSEA2v2DIxxydZIMUZ3SWe/SkP0F0EBVFsOmlOeqKGSV2D
55XOKuAvgzNGN5+IL6bsw5igQiCs7R+6Nj9GwMOJVuGA3A/yo9Bkfgn42kvj5TnGvNFfEmTRE0NP
EZYxjWo5y/s20QJ9/FA3wa3wJEeAPYco8UVmO6/ctI3dnkmMpyk49US3a2bgBcouUjV72Nf465ic
TnHAsYBg7GD+N/yKFIijP/FsuavxUNZtL3MEZgnUuJYsumgme6w5aXgWR8dKhaNgvXjfDuY87cGD
30weQwZu1WLdieKh5cXagrmZ+VeDcQsZ1giaYHT+bmW5i7KbMBYXcVVC7BCSmrrZPB1Wt6jtvSJT
RIjyJ3O0nhiUPhvCTU2Oa2bjVz0yoHR6WAXMcWjT2ciWvYc+0274T4y/qd4cxCg9lIbiKCOh4VT3
OtY4Q9vL7bTvEeaoYVaM5wpLk8SxV83KvpiHB7uku97oB+3tsfAIjQBOx5AAP+hCUD3b6ZzRAHgq
b3tXR/8KFKPksZQYl5Zdy5RX+tfBXtTZ/GoFW+DYnqaauDb1mJPcqePnj1WmRKjuUxAuUG6wkKnF
B+t2GIHfyX94y3wjZtqLsW7DWMdg1BXlOdjytwG6CrQU44yATwd3usGOYK+RxcfY0sD9uUaOvpAD
irGRCS0wa55xqwdAD3MWKdXnYxONz0qPAonEZrACZi57OOEH3a6Glfd/B9oSbcuebK7YGM4NHMsW
OJqKFSHNoytWAnOXX7Ib5KzzhL59gJP5wULR78bOT7XJT/7rCyj0vb1+6hYj8Uz0yTHsxn0x6a8K
EGmgw6I3wISs0jvYB3g+EBGcRuu+iUQeLpvK3j2jeyOhZ90X90I/zKfiveQQAYCwb8srPGgB5w0L
45W/z3/V6b4CxZ8qCwu1iBKp45jAoxGx31qIwXnrOYRtJ/2z4FCIZKzuS5mDPCpdW/nQBiTxydvR
yaLf8nXprk7bQT2SN8yBBMz7KHMgmXxzNSLfcJM0nujloRe3PG7ZEOdPwqpZbYRm8ks3eXnj/CHK
7R0G6Wc5VV+JbpdT5IEq9sZj/xmRy1NKNnNxDFATtFzu0Sj15HLHNxUhbNDkCU4tCOwmO1pPhMWq
VLwQVw7FDH7SfKnCellK0iv7a72NbqrWRFLdVtYdGY0I6+m6Tw6/qtdaEO+JKVYplKf8lbMuiVs2
TUKQpXYDB9E4Kc3ZmNiLLhHUZHrJHKqEOrgz1ORc4jgk32N8Lpix0ZKtmDWvDFiX6rqNAgMDJZSF
7jT+FcmawT5BuxSy7d3nOKsqnFXZOjoSqULkmDrqkRXrPJh++ZfyNtIucwFfm+xxZQuzBpcMKLuk
h3iIxF7F6j2J7X1VhGvRq+cINlsUMkfo50C1VL/+I3wvA+nKJdxLW3xwIZxyUqCnN85Bp0D/uFpL
Ha7Wcobb+DIz2d9wXhBdQwrKXb/ElYysjrTFVf7Y1uG12fEzJRDPYlIQMSUYVdx+L2Q3tZ7e2tZE
/4gSLLHjdvP1WvbLikhrISga84CA1c8b0+cG9t/BmNHuky2BP1ckpn5n3/gZ47I+UcsVgq/JmHjV
MhAbuqvTYguUIWZ9E2ThQ1vyDxn5bvx5MndkilwLOA9FnKAhMa6tryeAqFHzy0n0lBKLR0t9OxBE
xPZaol8IbrAlOjCFO2nScCn2pleT7lL3gGrE7cnodhkJ3pjQbQvyXh6f6iC66jPZVC/PTNAGuh8r
VjDSXfBXIkoEgD/FcGK2fiKCQZvCujFDJJnnAnlyym23KCeVJVo6MhbKbs2u+RYRMfNRQfy7GjCy
IqW+LCaoS2thGBH0eeFDlAflNQTtr5a8+wo53PSOvjCrw8DNHUHzY6jkzgvq/wJwWb/hay6dpE6d
rTznjRqqkHL0Y5a2njQsfAPPNTVPmqmF87iccQFdJBxlPUgrEEtVrvilydBAfWHbmVb9afX6K1fG
V7txVvZ2XLIaxSiFPNwGlfdVAZMs1+UsC5im1Kshx2xE08e4/q0Bwqb7ty7unbljQL/nhzVh0umk
IOVMNmlY5LEKgLPjV4nhYLznLUl+4mrPIsJ6KwKZcTD32bH9JPcCN5iRviA2GyM+RiVhkoPaeDtp
IsFAinxcBkZDQCYA/igzFnbYZzE30dyPB1P28Y5TQ5A2zutvW895+nvbb+1/0i9x/DcSn9VsArBM
oiXL0VH+UqUF2n4vNbVv2poO/DAmBBc6Q/8zagasKPAOzbyDhlM2qTMtxFJCw2qhYvYpbzpghAic
bnMzV2pJRmtssHoDE7Ew3jLSeHWxh9EROdY++4gP9QgjZlKR3L9aBqcNsb/QYfBKpQKbVCsc1/FA
xuvOlOeQfSFve4VC647KN5qd9ZCflk7hdBpCBG4k81wmVCcrL6aEQWTLh6t4qE9p7KKeveQ6tYah
fMKnhDmuMdfLpuRarqz2de0yNAPHOxc5Xry1r87CmKEk3dlUtXnqY/bj6UzY+Hbn72YproNVXmhz
qJiH+NOIDMdC6T3r83MVzLvy+qXEfPKkEzHbEL2RqZ7Q7SieqRM9hG5kU6PhAT2kDl/dt0yaQAdx
qmw1lwGTm2mDu6Lnkd+WZBlxOZSdqrHbvy0uNQSk2ciFT14rQUQ5Epz3qzFj/1+hGTe4VMaHhTS8
au/lAbmx6OQ4WEcGvLWmIWbXNYtka+5sjak7TVox6vsiloOB6WhCvjZuUn65ufWL3NPeKVEELNJl
zOIrJ9FTJyS1nHbLD3wgO30yLZ8TQN56etmE5dIsFmOatsAh/aL7Mt2T+GdaNRZFL5WQBVNH63VQ
/wAOJxXhWTfpB6qX6QehHVqT1mdKbt3qDkYprIUUWhNMULToSG16NyU0waQI7C2e7L8AuZhVrQ/J
pn7nI32PTFugdnSUtah5Ra3C/BI9sIoOS3M+d37PTdb7Bj/M3a8aK6DZPhmFS0g6ciQdCE141gMn
FhAh1//ewIbpZbkgLv6uzIdRqu6GoIh497MYEx0zi+iaMmTteMZJ7PHrRQnYcFQxslQaz7XFcFzb
s4JnUTiV5nxdgabHlHkiDYu5POpXfEb9/5GWxofOZKyUQok2T5w2VAucon9mKWyZ4JSZcRKn4UTJ
f8xhkRcILcg8kEl/UjjxoAJ1eUu5yGOuMEbUY1f/F3XmlVHV3RL/6ASjQ1p7zf94G3qoKfgPqmi0
k6xwoqKGijydhe3dSxAiqXRkWLMLOirMCmoCl9/48IjFPQ8ri9Tms4qtwDXuFoHBKzJ2pfEJH/DG
kgeF7M6hJ17DHkCAmMXiWhA+cok2g89N7hX8HktQAFntMhy8lIOdwMRTv85Re1OGO1Lwusrfm6er
mr62DUG33cTJxxgVj0ZubmtXXPi9nNphz6Dgms2bA2qg8eAiQTxpCBASSXqoAbAQw5LAEdQEVtnU
oAhaLaO/gh+3Y1DnKZE4Kl1OHW1eydVDQIHfCdf/o+m8euTEwi36i5DI4bWgCqgcOtkvqO0ek3M4
wK+/i6t7pWlpNJbt6Wo44dt7r9126t6I8Kae53/5Ih8jqlgt9VdBi4qpaexXiNTTJZ7c4bTOVhC/
74olPssFkdYCCJqFy9gWYRqNjMp7IDpDCNcq7A/j36VricYD5Cv6W1EW9/89z15io73OK/Gb+TPT
mG6eLYcH5YvgAeSPaq+31d3U7acc98/M9lBX3xh9vsq4fs79BxPahrTtbDA6xc0n/NbibNvfRi+b
ZcgLeLc2RNhImJ7rKqGutG89xH+lEoTR5UO7kdEy3KXwe3TLp77QXzjBGCk2/PuCbqfcept89Qf9
aq2cnEUi3xqjvNWacc1ZGGk6vNBLXQgmb7rLjIHkDQvEMgdCGIB/8LDUqj8bfUBjSma72Dkwiksn
e2X0yNCm+t25FRA82VxCcudHzheHYro5C41OwyWScG3gDurmR9yVV8hQpGDYy+X02q3GJTfQ75QT
15IGfFAxWfDEbwOyJQEqVu+ddI5vJDXfumJ4g3vqD5p67f+wxY41VxWD/zDBwOt77jFej9lWlTYn
rIphtrvM1gRbE+bFvh9oXNJnuqgOSpxT/ro13a+A21hpweLvjRmPNSuthbMwqTK/mwEz4csnNS0c
/M895j9ZC3SmmBh9teq2UowmCZmSCKKUn1O2UorH+AcFduOTz3hRIpcH3sHBSHCJG5b4WWeZzaD3
5z72ZXw15JIy8vdLRPFdRCxu51jZg42RBrKdMtIBJa3hQGSkyQOMf+SPTpC9Yg2hBN9NJ7tGwbgR
fI6MFxhqV9zhYtjSvznEwbvTAzjUhBuz6FYfccd2tcQhEUk9ekpN9VLtP3UbnSQMKJAduKq2oC+1
axKB0t5ykMuIMMltSVXOdGVfJIPPm00CFDgj7llvjiPq59Yl3HR/OwwMBnQs0oRkzDWWX4o8mn1r
G+dltk6DqeET+GsW38hcHsb+tX46RvFo8/w+NxhvgarLd0ecJ2CvBYiSkSyRkE/4omAYRgAKYXnS
ArHBv2VaICzg33nRec5B2wq0GeEY0ByxU+UydX6v5iD0FMsLP35xKFWouQDAW3qumTb4A3FbjdYk
+4Cb3p+IgUvj1VSKMH0UL9aMwcL5lVEFIWrqiRlTmz1zlQapNQ+fU4PUKFy1mCCy1fhiYkhJV0fS
mdQiSxFlEsI6xPVwYDcenDZwWOBK1pQYp4CwaKp/b4jE2BhOMiWQJi2MeLcrUyE3FwxKfijlbrM0
IFaw+9CO1J2tQTvnSUUOE2jMvs+pvBcHu2xegDjOvZ4CDH3inTl3iYwiGZ2p+0CE7rBDS3xhrAtV
tWXgXob0TGQ4sL2auJdkLEFGEQBma65MxyGumM2yDwkFPx40VL6vGYR7ypWQhhBzayJcuLV0p5I8
G6nkUT1HOOxGguY2karRI/xJX6j+hTDeGL2bsb1KY4xABkCquE7xeIupCzMYEBJPzcbpZPhG3JzK
mHMYkU+aBq8A6a4xaUm9CxIKsQWybtb8GCzn6VtK330FltriqxHfdSefBjRPczsV6ky5DPoE+Iqm
iOsbCD/Ijiq4EPk2xY+y1x5N4WAwSO5zAXxnmFwTK2ux8SOClHiwwXNiUMtn9D8JXt3JsI+2vuyM
DPucN61vkhJYpEWkWaMbA3uBRTudDsEHiC0p+oPIfln2eOLTItBuYFeQdxK2WLk6q5J1juoaF6IN
30q7rEVEIw8UpWKnm/B0wIUU4EKGukDEOPXj+m7O60fTLkcR0zW0G1y7pD64Yc458hZPGm1/+HWL
JeCwErBRhY0bxIObLHT4Gd7LJvs3yRlmmRjKRRHarLoOnkxCnnomXXSD6S9EF30CglElvkbF17ci
EQNRVV+PJ19IcCmjd6d8sVS6aYU1e6uHNu4NXSpTxrMTrZ5VEMID01kS5RjZtTpWMgtLLFQRu7Oo
xE0Gtpzpt9ThlzJ9i4nxTOOQ0y30dmQ8UCqZrCSgIwL7XqgU5dGJX4IgTcUsLflPS5g5zwflPU9n
P1Z4Eg04qCOwyHLECb5QU/LIWJXziiqlk13SXcl0Cy9WrzxHrT2SM8sgueVe4SQs2ZxgiDikmgim
VQuiJQpmSeJeDDMHEgRKcnybqwi5Qb+25QzW39VwZkzr76qBuTKoT1ZGTaKCK46RhB+pRvWRRGjc
oQGx6cN++so14JVpH8AZDRRoptq+QZxeORk6o/nMvm1Sz3Lb39pC3AaRhbb5t3zjznfNiBWsW4gG
+n4E4KDExL21NbFslMLtLbozPfnc4+IumTYnKxQt3KTqDj89hzveQ/tzdSUy2nlFSpIgRGKX7rSU
+//PPphkH2yYSGjm58X7Nqneigcp3ALzEgcArG3ACe0D7sh9Td/OJBc7/I0T7tlk9CUL5Au0AxYK
mSdIw9kCdGJtqXaNqZKjJKnwK4mRPXAZ1aFEwjghQKoKDwgIeysJDWqim/qarcthMid8cYT6KAmW
IHEoZC4s+RLr/5kmoedyCCKrC4qKQDN+Z8dXYweqOMUWUI6Szc+vwu3p2TMxKjGO6riFNfj5Y/YD
Ch1aCpwmq97vc0GAxfFytLIKn4HBfJ+ww4yOWWl1aOiQgvNwXX+xDwNKsb2oo02TUxWepr1KIW3E
/LwHCC7Re7wmrqiBQWXWe4WsSROIb0I+MRh0c/tZbFw3zjYzI8KEWZV5HZF6KT8mU3oyVE5GE86V
YmeAwcMovcuNv1aXPMXCRVJ0L+HheLt1KiewYQ0NGuZmjdaIlBA3veKOODX2yh7uhCwpFbA/6o/c
z6orniyimTBuyYKhA7CJoVPsYGqfQqm/4mH54lY0S+pH+QYZ5paa3Z4gD6XIgEjFzBg16U8bmqtK
A21aAhvfkYmTjv9NmfPzepxUahGpb5kIkLYMuTpdY4QF+lZzQiIAmJDIsHmgLvDhcvhg8jB9SItJ
qMZ0o+L31Ah/ZAFZph0hSGscb0YtX/NhvIxRd45JcAPvQrcbasECz5SHV2FARcEvaNC5FDvPtNBv
xscEZkPW9/D9MONs8ZXDBF/Rueao8EnXX2QVMi3+94aILZjdHcHrvaJr16JXwGIa8O1RpDZAAgPQ
nlqbYau1SXfUp9GnASsGeL6R5pCjDChGSD6zRAtu5co/cU/tUJteGQucGRpfpCW9TW5bJxwhT61E
LZFOmxJNy8V240vZM+QJk3AFK/+DqpW6W9xUOe8qx5txiBp4vGJxXRAUcCg8xq84XphfUXONraiJ
wUuDiVX1vUKNZ0GrDvJtWvKuptCUolcUS6+sTt4Wkty5aW7UXDcZq9dSCdz+86MahnvzxILqkWLf
5dQYF/3PSE2YkkShlUfbBG7naBDZ+50Nr3+RLPjccPGtsF7uIqNLTaPgSOgX67eFFtflzMNGgMpd
5ufg5nj8rWncFSVt7RVtAYtyNiX5AlXRTmhT6fjD5UepcNfgrJJ3yFBuI/rrSjdYyg5gKIxXq3sp
HVe9eRrNj5bhKwTYXCA4InTqXys7uWM2R7UpgApT/aoCAR39XyDDMPp3Pp+rXwIW4UMgnE5d1QKc
Hz53+WMZcahlgjm5juV1O5bKaJrMSH5srEaDmRK5jfba+7igyWMaACKi9FCTrM+8pYpgPm3NGuJT
q8svodVfmB4wDLvznNxrDgwy8Keu+SeS7toX75VIIfrHjCAP8xa1wXjX1PT3psD4xiMgoRACaMc4
QkTnrJWulIpdIeFLXPsd+zyVgEHIYdhx5WkJgCAJHJyawCQCuOlhuED2GEcAJCWTUdmtbKyeNotV
zsSP3cARxS4jEZsmbC5bf3d7yPT0QLvsnvOqDQWup3rOGtTNT7zvcVWVnjE057mZUFHB6BG7qd1R
Au+E9UfbS+QQEsniI2LaF6e0pbi9vYTZWHk6+2tiWscFeXRNgqHX/Inp1tATUi7hftDYteq/iEMQ
TKeum7Dg+Aen72nd21n1npXiZeEhiXsE3V/vzBTQVqwd6UH86AhYsnLUKlZ8tT9nKvhbyVM4L+WH
Bs5tM8GAV+nMjfqnbfCbCAIv1My+YuqDMDw/9L7j+pceR/OCXcKQ9o34NaQQCoX20pBcEAf0F5qk
LT6c+L9s8UVQ/MfBcKc4jOcaUDY5veqAeuEl7YQu/EWhlLtH2MBmqg936JKuijXEebNQ5Gic4Pbb
avP/QlhEjK2CEx5Eijo/65lynkDvk/EsDejgjVfFIVnRQM/fbHIALXwfjZNNBz7cGE24QfBsomOa
tKfcJMBQEHibHUwKbA8ZU06aWytf12LSXfSIkdmDnUX9JqEuEP+WOHQxiFNo5HPv7EHeaVwxZN2X
3mBxmiCiuAt2SozJKntXRflWOtnLiEmCQyNl7oLLZf1FDeWoCt/CRD+PF01k7jpIuwHUncQ4MV+K
A7zKPNV4T7RDUVPkzu2oygefmg0b4zfV3RAlzoXGbVrwm6QNvL6bSKJGWMjnocfWd4aerDbxycaA
W82PtR2ICA43cEWK7AtUXGM+jsAtF7rzliL35eGqARjKaDZR5OmggG52UnBeKKShsPtTOfwrANL9
DMkCMGFh5TfO+HUaECo4LsfppzNpEcIrmmRQmgCKx3+2nE+hH+lxqyMdy+8fvSs+5ulNST+crqfU
Mg7WX6L5rJlyMek6tEoM65iuFSZog7W568+WaK/lAh2pvnLpTZflIIPVqnSgpHrjX7SYtYb6K/Vh
cB5QKQBkJ+mo8bUvVsXoBX7+fDT68SSIRzNH6wyPhpuJbuMaNe13Pdb7hupVZNN4wlvXuNCYe1T6
viPhWt9X/a8Ve5gRd5qDo7+TPJpoU7o4s/h7qghs9cZuOX4N4gT3Ddz2cjQf1sTGo7455p/IOMXf
VRcqEpkV55WunJaWnT1KR2moTpNNyRTnrSpMlpd067aJb0eRQmBp/1aCbjEQSsDkC4ZYSnBxr4+V
jfMk3WUOexrnFxU+laHxZLMarYye8RPhG6xanUJ2y5OzlZ0PBVrbQ1wJrUY+9vNyMmN4Q92Xrh90
NDeHUWrTb9IdsME+1Er0+hmqQ0QTPX5r6TYkYMS6s4Ys6ajNfvhS8v7G1KGDWJeuHHgyFhk2Cty9
smlQerObew5L2rRv/hIepmhIo+zbuWgms6KdKjLmzNy4gf5u/l1SzDMbtHyUMct9y6QoN8K+fW+l
+CFKT8VzPWYqN8pdambHzdlkEPyTwK/JR21EORmNENud1YaWaWCffUqGBnQGg3xMgwMHAZlkV8zt
sOcwBS+jcLxG+8NjchxH2npZfFuDbjQ9uRvWeJXJ+vTXKCVrLv70ODjzrjo0Co3RirzDcLQbUmop
RgqQH2KkhQ/ZOoFYjWNKndEi6ZqZQOkArI5XHmUi8A74G85obpp9GjfjVUbyo8KKnD+KafKxR/lC
SejMhVXBrGKhRYRW0JIMIYjNjjnnLA2hnV2WMgpUbT0r5U2tNHxZeA5LTLUDoDwnB4rsygnna6yU
dDcGom9hIuzzDCAdwY35ntn6nibXgNMSwf/CbqmD3M7JfaB1VEmJEn1M8icrTHmMmLKb/GHSpPKt
cUvDiR2mcRMuurxrQcIOEb6Z5dqPEJ0BqFt1dtdBppoURAGYamrm13yBKQ5NUwtzFFeYwKEhfcvr
ii/sLub3hGQuNVsn4Hz1jjcVqU6FBs18OyFIRJoiRfbvuGJRC2QdtDP1mPRG2p4C3CYn7xo35X4g
wV+KjVu0U3rqnR6lQJ4bh0ut5FfD0K/Kqdz3EQxuTGdZ/NHvbr8z1JmeIt0qPuuafbQULL1dxhHn
kAG/VrKtmRjPcLbXKYUpoUocrD9wYd1K3LOme4vL+V37xHtb+N0NXvsulqddCWZMZX5lOQxiM1jc
kcAwom5V5j43OI2SLV0coYLv6NMGXfWj4XYkicRa4piBYSMSSM5lZpJpxjjoMeQCwJLhXkAoJHbd
MnJ4VDVWNA3ZoIyPE+ilmqH1WjKgbxVv4xAPMq0ZhnGpZvJzqw2nZgP7dedB6y5qYDgkM5z43Ksz
/S7mWTbTy7Ib5pwRHES/pNxTreMW1JHk/T3tCEESArVrgp+4P1Xt3UyM3UbodxbnXMCMsmpiy/U3
bZh+J6vntne19SsZiXd6ycPIud7DZWMyZ9RjqBt9KNsNc19WoeaJo9IfZnfhJ4tOSfV2w/AGWsZi
+8N/gwWY3tPgXQ+NBGX+K1u7U/KbW1iwzhrG59ar0p8UJ4zI1ICRBrzNKdBLZqzQvKiyQxN3ayEC
Ba6zSeKIU7Z1zztODdaeh/ytMJIXXkwqU5GzX/g4BvozCsU6daRZH7bAulPRWUzvECeXyXlCs0Gs
pQBlN5upn1Inn47Vhr3dJ+uwH6A/l2RntFfZfWpa7wmoke1KSXLvGzaQ9dNKEFNBz1E3hnN6qgFz
MkjJvK6X6UFGWsb+mPNuJ0eSzVrvc6aP2QgFc6Her7GacGDczwWBd43DgPxLrwsX2Iy9PKxxR+GV
GPC4UdaeakSubO29Ia2bG9AoU/Od5i5fZ2e3fs3iUYmg01/MVFpDXEbw/QpLucY9huqE31G583J+
RLL48QxpJ1NPlJsqni1xSgdOU/IOgXhMumCaaAulNEymNDXqSRCXHW5EK9DuJXv3HHVH7F4m/tak
5EBk0rRJTVGV3k05u1lexLVutLWD4FpXcK2TIiii/b0xqTPDOFuRqEiJdXEdZlq6H2i+SDdiPpt9
xa1OZtdQ4w7+5QITgU/DRv200kdMtiMnN6Zb09Ex/sYmXQtc2DICSVGVHFMdcralfLCxfhpG9gmb
6KOX/7A69Av+9eWoAvWtJvL2DMkdpSOcBbIJ81olOFXx/SpbFtriQR0v1t2Zfhkp7h6pAelj3M2i
vGcJDOSOqwJ+9pgsp8RAr7eOZvepfiZx87bKGAab5F1oxTtj812W/hhUMiDed2TmNSqgjFgO1cxF
WRgyShlVFM85XECA4tFnOoLAgJGdta5jrSs5FJaqK/P6ayw5r+a4yHAhZvadgl+eGKdLjNNzvJc5
3kuVA+PEjV/lgNu9t5MArq+fVChwGQXR1WVCIQF8kx4cvbsKp7lKQ35tUH3Y0LmaE0as5Q2pxmvv
jp92LePnbS4FDmwJENtcPg1sgzymj2WoCMk0V9nxgHqNO41t4H0y3MqJ/Gjktfm0ZZus+lbcbft1
oQS1Mofx2mBy4thW90/zgqUhddwmq3e1MMMW58SZppPuy7ykKthZA8c/l1ubhFvc/1lrbNsk2yTe
Jqn6lSXbtaikFHkL0MAfr/YysMr+46vEIVoXNH3I8pG87VH6y1UO3EdjsYqgTEhBaTuAulWGXD3F
cIilOK/tLFg9POogG0AhjrxJZUkYLPMHisdXb7WJ7nMBy3rGWTg6q6vJwMpyjv0xGg6zJIJFZUoj
nTVScBSMeBV5FTh9Fotq7dxllqaRRaXJvCKdAo1iQNC0O8oGAtQIVbMPhlFxzjkZNs3qBhZ5OlbF
IeIwlzi1t3CgK0iPcsioZelkmeUlS2l9CfLxm4JzahrqhfvUA0HAUbW7YTvUk/1eNA3qEXm71PK5
YftieSLEeLabxD9Wf4tTc7+2Yl9QK25hbp+qd71zHSo7DV5QpTxbJoG76i3hCLn9Gxb7cqvImaH0
OfheoFhqxkgLikquiNqBfp9+KwvIY7rPqy3lhZGKlhVSIk4L3D+vg7mhrwI5C63a2JkXSs7xt05M
6VCJMDp1unkqquXM8n6p27+DgrVnQNfNpKtDsqsqpkNq7mDWqfFRqaDm4toaDcbVf52bbhUnAEuM
5+jFAyTirnQYl8oSePqxRnix+XL+5teu0R6jBQdmzsLf4GmrJHkNSf9smBl4BiaIBhNEQnEgaeWD
7BiUEXERopOMzP5Y+YdUz/xxYN46qIfle/mGA3udBmIEQa8Wd6m1Tmu6H0GU1wUWHFrh44rRoJvP
yqlTq/Ocm0FKfL1esBirzifaQB8BsyE9KChfyPGI2qCmCMPv55LtF9FxmfodEzCXxou3crxmxEJi
CIDW0cgaz4JYZVFEq33T+7lYqas2QFjzASfCb8XovQVadIxrXzdL4AzJp7rmP7NofVUtn5sVEMbH
ZgV1MkBYWnGbBEDwBVsJbeNWBvglp6fZLrt98Y7Tlftj3SjQWQKe0JDGqpCQUqim8Y2a4avTQyVQ
VsRBCGSZRWMbIqHzJoFse9YV9JXioYLOkreILNdkwZ7OPd0gjyI71NLOP1SB7waDKjbc5KV5yhMC
HxhTxyFxk28NcUqhPM7c+BGCELP4lNs39vliZR4j+z30/uqE/Ur/sW+sOiBneh8B3R9HnKfqoxHv
DXGR0bo2k3XtDA1gPjN+C9/5k1mpjHN0BUxk1RerLy4Esy/1CiykDxdpJJbAP/UeM5nfI9atzMKf
mtodMsO4OTlAQTpJcuI1ddI/4j0LwWmASf2qtkSE+4QavJs/k5fFvGOhxh7HCjaCdGdgO7UVOdgl
3DbciBICWwqtQQ9RhFSVx2puuOfuzLD5VCk9w8dcgegmTeAVf/5LKsbiFG9mUOHLOkg+px3Uxt1/
/tqaB9w9HbK3SEPTeXK/td/Q9nzzTXvaHrQV9V4JcaHCkuNoj/HPEeEE+v4HImbouMz592zmhQBa
sy0/yaEwmVEQHFPEQaVidGUWszb+CIo+zuZAsV88hQA955Akw7H3auNv9++uVSVRUYUpMOq/lF/y
5tLiTrcMcZ/cewOqsAroFo7PphcdJsD/Ss3V9v9YugonRoxt1S0uoVyffWtAp3MoE0XswBwUyZwn
QI8zbMSFchgPxqUseq9n7MuW0sz+CGTgM/sgCrjrjK9RB0/a8fzaL+bYbXSJXsTJaIyMOtAVwCiJ
T0vojx+9x42VW/7MhQcgYLkbGclHnNp9+gk4wFvEzzc3V+1XK53u6K6M9djf8Lgw3qrto+zwLJQk
F1zqb8jsGLIENjpnhp+PQ1h9zGChcZN8kkHMD8AdQQt4q3JUuM7n3LsmtQrItVKbCNy7tLYHjwLb
KaWbiRjDznpsf4poUAKKV7bepBRWDjBGhqyYUJo7s7KYoxtQK4gioZlBtnHiR5IMjwzIRJtPj26F
qfAVFQexzIdVMS9WLC5dgrMZ25xCLq51R2LJlgGE9b7gWG7PuNEAxos9Rjw+TSUTR9kbW3Zl5uLn
moJEw5UN6SZKTCASSgQaVncStXaK0pbrPyhnyHHcrpjaNdpprvGcy8C21fb4mmKXShlv6w5qzHML
pp3OuYu9UOSbw+n3DbO7clZJnOlsYefIKPSUwurZCviUg/PQDOPLFqz0I577xfE0w/qIwKZWpv6q
Vesx2ICXlZvqDfQOqK1B12CB5QgCMOcmwZgozedDQ4QErCAnOZFQTfe3c+VMA/lRnpoeF0CMTNLy
DTN4S+X5XMfKuZfks+Rp4m3lXFiazieE8Q991P0ssjzzSpeLur5NcfnqE/MhsvTOHZw4kXTwZMIO
41b1u710geGNDvV+DBu7Y1XgA203Dak8S6rL5ZsoY4QSltUqDyziG6RN4nmTKyi75Bw8QPDIgSkt
YwrJO/JhdHoyOSLFygk1cE6KdhfnhhXg1NW/dGE+O2TKj6w0aJlFzuOrsCxCu9xryTqUvVtl1cPJ
OdaL4s7gmktlROML/XEKZIYaGErHNfVf+TH1X9Jr3Be9AG+icR9AEUqtAx7iKvR0/ImwkppzSuHI
4mKCaYpLa02X9uMiD8+JZx20EWF+qh5c6+96MFX7c9SRTeGJ7ePr8JWuQZLamIidS6Mp17ijVOvK
bJyYjPpR7776DmYE7XYOavU8Jd4iO6ETf/cZ3d9mf+zOfMhmkKmJqzMdRNE/xuV6keHr1qg66Q5X
cETTfIG0W7h4mw98K8nK8MvYWbC89b9lDgP0gw29wpyDKlPZEgWmNapvd+7kcCBDPmHBW7OZBuw9
AR8QhvYZsYx9byc9VvLai537FibD/fShidFVEosJFKUKznuJsTLr7IOGG7wFmVryW+3GOKdiwV9L
Zd/kESQtisAojgliQ7sk+5JRo1Qap0aU1FQdzIGsfdUdSwFvdqJfuM5PeYMvbMSIROsjXyqU7fJN
+0dteMAgOpBEGnQEN4ZyPWrGEa8YfgzGuLBLDQ7v2n2yJ9+cu2CYb1Y04f2Ac2qt2MYTkH51wDrF
ESyU+Vtr/la5fQC3CyLO3jmHkckEZ49o3CIYm3zpxAwbp3ElTstqDqtEu0tTce+QHwcV33isYE2h
LhhhSuGsOD43K8wKJ7vUDH72IpBo0EljGxM+82aA9mnhc1pI/uTdY5GzS40jrxQt5eapZ956rq9w
6NqtdNilLmhpHvnZ4mctTSQohyFsVC1MlPjYi2Jfa/+Wkjiwy4XpCBBYfDvmjIufKGSGKApmsIZo
pUTTRUWor6N3C6qcxMafAe22/s3SC6v1rtCNm2ppt37swZkmN5WZqgF3KhlJ/32vxKFzsAW65rU1
iAj7OIys3wlABwRsWwd8Un5kyvARG7xMH42a+ZOx+Xc0b5WDClGNtOOhMjsiMkQGIKInwM3xC1QM
7HrDl4kRir1JqUONuw4DszS/MzY76TKe/0UN1TOw9X2i53tzsyLTbeeYozfeata+7c4YwX8ugVVw
3bIGvBnkxZNztzn9zmujexzMqqNGOITvDgvOYfJTc4Tdg1K5yhfb1q9TrtwM8E85zg+pJOmKGFxR
BozguNA4Y2oqaHka1Qy2XoypEj5RTirvbKDpzvrtyH4iuL5xBtAeyoIKxutYZ79LVbk2GblQ7Ml6
cplrotPrvSBcJRJPOeKFht6h10TJltcIogIBk3EgOAgL86mofeAEGEz4ucvlryiSLy3T5nU5ZR9a
NMMWl19NTbzCdDZKiCa0c2cz8hceAoZNCq/RZa9H+Nv49B3in6FjocZRsFLhoGOHRMkOtCwcRMOn
OYeUHQTIworqhEsLaslmWBMfoa+HjYFFoAMhTXJ+Ud35X8MvIKyjusbHuoEowMZsMR2FlMHLHsm4
WGELNDZ4fOdm4mCYld/RiJRRd77OT3dC3bM6cqzonLTSRstJojqL02o5fNFV+wZemf9rAkDzSZ8/
eQ9emUO+IIVlO6ZBVv/DJddEV8gfuCzH/YolEa35yGUqywO7WQItJm1ojJ4V40noipPcSqemQFzO
60v1Muv4rXi9OWp0q26dgHvJWEERcWCismVmQejRp875E+U3oRYkum9n3yUpTqYS0TCtHGmaz0zs
pYPwRjyXEu5e3ZACkQK7bK553V2GojrTO7OTMnrEflrm1Bbl7ZaBdYWJAod941GDzk3wXXaguu8+
CtI1ZrdA/Z6Edm0ELxuNkDnc9EZzmWUe7FsLIQR3pCGK51pjGdrrf9OGUwMGCmbJYbaYXs2EC39l
WPckhxhWc2rYFVi3qHAu+3Ck8OsbLWvNs5tsEqV1CdVCY0p5t8qdUPgPmdTvm+rTom1d0kzPSlav
Af0gLMoKkJxmSKI1zlUKKMSwL/YMW2OUfFzZw2n+D638QMlQnc84ZEiJlax/SL/lARTaCfLVgIm3
eLxSm/GFZh0bFxGg69E9X8pgBv2YkHaCGlowyujDyk0eBZjOYZ527ciBY0jvsmzelhEg6EI9enKr
hj5w4h+8KhfM04u4KPF61lNxstvheCJGHnPYnA8f9f5jlnjAFlD6FEeWUux3HrNSx08tE0MvCMjm
2kNnr0nQ6x8DN2nJ8jQG/mr6Hc2SZ8dFuIKNRcAOzBXm3mDQ+EFynaoicuDimLQTIQQMDvhOgMah
nacQKmwV4bwWbrZ4vLceRHqI5zDu97MGOkvPL5wVKeacGQu33yvA1epPVdwhytHNMKp/Rqo/GmRS
OdC78rJ18dHgMOY3Z8Z6iS2dodic0dTArawF6e61Y3Z3gBsN5mf9Nn0AUnaUM7M7Fn7qXAyKoqBj
UZStiWNJC8AUhQMZmkjaEmu4MuujzcNsMVqvgpkpaYs9eVxPZIZOlbJ/dqfWnNkEUfQ5ThIPtkQR
/JeRD55X+/DXcUfUvpgpZQRpc7b8hcx61M4HCazHi8YO93y3ftfipmrT1fl84yyB9To60ATjt/Xi
58fxUpOvxuIPEgJRpdjYSWcSeJTEhPnQhesnbaHSKX2ItvJu0+RmaL5yfNANHdTxUVoM8GbQ7Khc
oVdhNPWjGKRTS7prSSAlcAt0ELOAY+JhFFyGpPjgAOAe5vql/SkOvQRkuqyv4zRdG0m+xr/NiYCE
+i4T8FCjyqdjzU88MnbQh3gNx5H2M0akM8Xf8SmlKzg2jTB6g/rRVMfcZYpP6+HyS3paNRNMinBt
Zh/SohxGhfx9kL7nFvvzpJ4z3rW90yuhQnaulkCX0ZFcJ0fIsO6AxgoX3XdcmxidhXcmG6OD6OCZ
+EN1xVO2W6lhmeV+b8+5yx6Uy3QhDOlB4hKHJu1qDuKsvmUXf+xzBGCSjJ49PtP/VNO6068d5faj
5GrcISZIePS2rrZCqvfJHyuzLmQ6Y19UVNCV4059KyzG9WmwEOS7T5+qzHDFlK9w3VTLDufI7eL2
bl2tAb3fNWTETkU9JhWhLckItlaCGHjnDqz4S/ltuY2MX09XTjtxT03w4/3gf5qeJE2n5SfG1Fld
U9/2zJBCu2v0thEMjKv9VhTY6M0UCzWMs2r2hpLt1tjP9HjF5784BqOCyuQo2i8smC1xa+vKL8iE
zRzswjZASvRUX0+YIvLzWFf4PQwgMkGpMgZy9U71Zca9QvwyKbkir2imRDKRyuHhUA2uvtq2PTDr
p4XCTfe71m+hYuYPGb6smAvfgC3bbkySB4TdoBH4+AEdDkgR2P53Athhia1b/h+azmy5bWxLol+E
CMzDKzGRAGdSkuUXhCxbmOcZX9+L1d0RVy83qlyyRBycvTNzZct7ilpi9ZohmqZAWUGjegrYEMu+
qvAuW0iH/1STfPZK1p8oajcSMfxFcAEXv0aaPxllqlmwm+h7fMa0caGkuhOzVVW6+VI78uWjz4A9
mfMt26I703cfbzfNP7ZU6a0M4cnZvEQo5LOZvxhVuYpSJraHrmoOAl8tm3vYoZ0jTIgG8/icj4Kf
4D0CvHyuwMxPsDsafnYdDX2S4vWc3JnCwDkIro5TMjYql7pZwTpWYnQuO/26vNGbfNOt8tnPpC5B
+RGVK5YjPMVKZNfO36HqSxdZc3AtUHAGmUAVQVPGDjeiqvX63XgrCAgUCcMhwVX1oxX2GvyVQgRo
KGFMmfkoy5/akJ7Nmi57jiYSPArME/nZwG6rc3Mv0h38XZgW9PK1RhtzzGPHWxlPRMdPU9o+DT6F
2yLwqK3QL3cG7e0diIExWh8p0mRzmEouZ8zllF7rqAKsq8QYpE81EYI88KeF+RIFDeeOde5T0VHn
Ceg849agnpDyHdbB+wTMX19xEjIrdvRGbdfe+Uj77A5G5iGwyIn5JdX8khSoW5kJ4NDWtuI+NtUV
crhudfdiS+5p30D5kSk6E9wJRckADsT24yCTnOAiN2Pzk1kTZtvvxUxOZhGfzsgtIwFiqN34Hgfu
cvjfrlIiX+rZOkdads7E4iSaydEqg07TfYURnTdrjlkhNveqIeEWW/nDQUILz0lMjwsJGN5XEnlY
QzEvfAiwdAx4hgY+H50++D2hio3tNW9LzIGXgXIgusqOUgp+hqlhDiEDphOsX5UIbDI9ME3VzbHM
pKOSJaeWHl4RzC+YAHhR0N8klsAC7wIC7rd45Iv/oDzRftqzPAEMT/JIptI9lMX0lE7QXzhus+w8
i8U+pSpdvTf95P+/Bro0pVeGy8tl3uSk2vyNkr9KwNW3gy9LODkwG8i/1Kig5SS4/c3ThBFXogdU
PmlJaevsMDqIz7pwwqqCnjjRoCxFd+sSESaNgC8X9sqQlJ6Fisp0TTkYBDvpxWMXwu4jG827vglv
JuzxL9ksnPI9+WdNy3Ngz6KftYNmrGeMVnm5+Qmk9nLlMk8kVec7EUmNcUILqyN9Zb3lj2Lv5xx+
8lx7b7VjYQag6Dt82BMQFCXiuk0LE1b3Gqs7r6KM/RymdhXxuhatcKMuai6eIj3j8U2oxVuK96bT
TbssZDQcGCoC0EX5+vkhSIKf6aH8vdjmCkLHyaztLKzlRSoHJ50NJ6cYTrhZs+6LleYvQD3EWvOB
BhK/ImPDGnHq/VXI/Rw6Z3+mx7aLTys9WAJXE+NVADCydaWukkFPol+6xAs3U/1SsW2bvTrGdRRV
oRjBlTTwA39CxwHQyhhA0NPR4IgLGUgzBk6z9cXN8Ntf49xgetnx8CVdoNBGhtuI5oqy90GmEZMY
WTBNg2+wK52oORJZTpYOG2fFa1mhQhweNHK9rkREZqCWiAzrTIyfC3qHV9yE9sBDtmX6LicF34Mk
BKutlO/rZr0lxV7/Zoxk3UQ/daJAtJ+uoBpOW/U3eV+iEgwPflSuMxjdLgqchcSJEiHs4djAZbXi
AeUoDvVsDVJdIDfzcmyydwktV82AvD0B7ZB/JqIuS37yoSaGK1Nna2Uzr+uUwwZ3eP8TNzQWVbSH
KscI9ogYO1bd7jswPl3CQZ/DV/7RbrIs7xO8wk1d8qIbDoxI6Posg+h/TOh/FNhMKzdmdAQ9a9cO
LRIYpg7ULLSPvTmRYGSehEI3672XPksVdqXQPDscxSKN50ojPtYUUJKc3IslddI18aoYPIKdWeRM
6ILJpd6XI/ReVLmeJiuz6G3hhcnES84jMxzgAAdwH0Zsnwqt7d+twiEJHBXkMAgJoh58HwS39z0a
WTcQpgGIZ1AhMbR2seCPk1oM+ut+PKL6pQnNV9PVMOHJMAx9feXZGBJ1CIS4hQm0a4jJyo5GBmUS
zFBpeQFPRZjsehxZ3ObZdFjdTzTUjiguDlgW4Cw1nqyZYGCLIUsOcznaT/SKFS01qbIE/jg6sLub
/KHLb0qTPupNfeoRm2ioPwQ6B7I0ZMHoRKamySsAtIpk/B0swHQwuabVucQsKDXXHJP/foZWDcA1
4/nQmMjS+M3iqhvN5Un/WKfyVIvdBXzXTsbC02MHLMDwFaN5g4pSrlUwL1XQxGVQQgyyLOFAQ7FN
XcmiPCjtIo0KWVbc5bB/OWScaFX9ka9ooce0UnwEde4cuIMMLGVuRBD1/BpY4HHs2oIw8qKfyBGf
xAX4AKa/srS7ltrCDgmFxqeRYjttKWA7HFQk6BHBsY8H75VuIcFTR7qbAJeIaAIrX3i/v1u87ass
O8S/akJ4Oojh7Y3KgLm/Dpt0t7LmqWgIeMYPXTr7USqC+dqoA2UIAJv0DeA3dpcasNbL/Z4dJBW9
dLMAclD8S2C9/9Mar80amx1sFF33TayJPwwDLjHubBiOZ2bOhsmeApEWy3Zxn9iHLSscWA0+cjb5
GvcfmU1pvp8bKDHAYLLsF3qKTXuwq2X1Po/mfbOORB/7INhOltmd6nlzqC1xxLa8ET29IxWIClQ5
DZOeA+4b44Mc4pAiT5bz4WkDzDh3qS0fJYPQnF1fMDmn61KPZnN8tOi6sXbr3ExPH9qt/460P0LJ
UUqIMSMxqHLyCKTr6PjioCXvh4Z/AM+PXeNIfehxs1/5Novje8qat0TK30TBepqdU4Fo6WLVF9fX
JQL8a+W1LG9G2AIFW8yMaAxN4Sa+oTn2ljPBpNQ48OSCI8522+9Y2fxpmShOqw5aFQeWrAYywHDc
aKBloUAN2xGqR1MopByswz76ZcmY5BQhICRvKYEkQL40wwTPvdmK++XMoqZNI6qzrTcoGijWCoq1
IAtsDP6mBmGcGE8ghihDc18vkZUeuRaQ1gQ9MWPixhIAftPmYS0KW0oDcbceeiz8poFfnfh7RXJs
5p4hmedctlsrPW8wR6RdOwt2Jv/KsFyb5M8kjLOsGWcryBji+zg7tRAgrP1Kf5yCw65UJJoh46Dl
+RW1OYjgd8iRTO+KLXAOGxc6A9mLWLXqcAoBvqUnZ4kpl9xCy8DJK/+JOx6eF7zkqv+qOuONTN2V
LSqYrGfRZA+uE/V0jGUxtAY5KEXwMg6povFvKiTHETVqO8Fy1EAxGkkbQL84CJMK6XQdnonKO60k
WqalR8CHJ7FCjIj0S/2odPMiDOotf6SFfE1cGyLtq3KdSuwIWs/ybpjKWQWcipYmpM0ptrrjfNjG
5Zqo8zn779bXoOqmLBjUu8KiYSC2Zpgoh2V3Nr2Z4pshwXSfCDjWCqeunpho7RXHqdYBgkeEMF+t
5pXO2UmZQ0hQ5ahKyzEjkd5KYYzTj6aPkyRUp2TKT+MfBRyRjj291+6NRLxTPI8aUAdeYjPVBd+q
4n7zAuRjAvjQ6bMx2Nb99zSzaADNGoukA+GNTFJg/S5k5PKYSWDw45HoR0mqHIgd870H9xLFEne2
S2rtnqrVfZ2FW9qx5bWJWLtmCjqvAXRUiohXyrnbfaWrcsMD6+aE6fq/FhAZoprlBSoVRlIw29Jl
1JVLQW1uobauVbM3Yd2eX8unycWAgZ2QXoVvIzFIH+OHSIQyUCftMDbpoQViLnEt7+XES2kkQsUF
iUeNDrGzjpALj7029C6mChMtl40abeQYraLVdKf7QkrSXBo/qMAOT/tuXg4FfgZ8v43lNmPureu2
75eEwCFULPqiVNpnIXMHUSWdamXBagdMD62HBHdjs8/iX0AjECNvgwnQkLph50Pd+pRhbnstb49G
pZAiWJ+VXDw1Upo0dFEeyg7EiINy2Q4TvqRqUPdFXO+FXPUH83XdoHtM8vCxSlIoGLhBobm1/Xo1
MaATgjU7e6hJcdfzzVLye2NzORtqe/snkMZcdYnRHGNTnvm82WHfO4bIK1eFYdAqftF4Co1XxUxW
Bu6qCB1gG/NzD7eX8AaXRn/E9chWhtrMv2JkT6rmq/XGOd+QGhg1EtEir+MdNChAmjezEq7wmw71
9cVGqv+mzE1TB/FQutRJaDII0ynp0l5ZO/M0gRYUcBnxGLS0XtE0JUJTmPjJFfzkXtgSmf4C2m0V
3RViDGxJQ1vDqyNSs8unVTesUPKDysSbQSYjVF0o7PuHb5UXqHg8NwUrDqco0pPu0dylr/uUUsJM
IRhrsCF0plftknQOFBZLIx9twUX7KJCy6R5rX3+oUV4SCEpbExpkTiWdmm62Q4gygkTLzDye5N4I
CwYhIkD4LCkEDbtbFLNfkaczufq6vSX5cB9j+MPIrGISPdJLc9KW+J4q5Z3fIVXkqwal7F69VaNm
UxSG3yhD3QTtP5BLWYR/BnR/lQbiurtQX0SrezBr6yVj4Tx+1h8oQHkLjC4e2VTQ7QWJT0cQcjuv
YM4ebYVPLkj7Wvdo/pJoTtaCGabpKHQnvPGzJJ9EH8p4M4WyP3gSjnMLr5nqy8K8y6XKMYgPYDoN
9e0glH9qcwuSRQ2qN6r1FstNBbsiwRPdqlPbm28r1kmd3neVZFx8L2vJnjZWT7aO5UQzvSjCH0q1
Mg2OBLcpBbRlUvzGwqU+wQSHTJuzdOpohtis1uteLtJ+dbl9g2ItcOPNr+yo9oepB5NqiWmQCAJv
8qIhJVhdmI+Opa4fq5Z51fhTdU5r7ESydTGls0gZn0UEHKslz8WPrNvCitgIqHx0cr1Un81mPCJ3
m1zjigs4KKlqMYwiGExWCXYbjjTeaFTxGmCSIXOhu2t8m2lGQPkAP31b4nP6sSAWi1gVlQ8J2L8g
+KVJ6TwprEFTg3TUQ4rtUOKwDIY1Vxul+tNZxXFcrVDVt7Ad5dtw0irBz3WfwqXPbvoTAY2aupYa
vZUdobJnpsjhTwhq2Iif0WqQVeB8hWhAulTlr59px6TuT02x+4hpNB9HuAz1RfwlcS0oaeEDkW2n
i+y3kEpWXJUCw9icoeJO7b5E0e1nge/7SvUGkmtxnr02Kk/kUE/mZV66o4jSJ+YClgB6dIAd9Ii0
q5ax9H6TGKlnNutGUFQNw1kU4FR3DBlHyUArhjQfpoTLv9LuhUL1KRdhLC9r5iVH+foPd6o5L3FA
RxyIYNm9lAGrMjG1ced9RQGc6GMlh281XkJ8KqohrOQr9fK7+FsTRNh73WHsDF+TjBfp3kPZZbNc
7RIaOftqditaOan85ZE0nBJ9FLZArHMtt07bP7Mfr7RP3cDZ4XaqHxQ7CjJIQbeql7uRpo9SdiUG
C+HwWMGKj01OjJvIT0vXa4FPIKexh7algrfZj/VJib1rXfcYVZYaV9FH5f8Ikqe2iOwktaBEISKp
ffLRtd0BS3B0Fk3lpFKmo2BCrueW2IK35y8K4mTWv2XlXV01B8OBFrTII1lQtkTx2L5w48Y4K1hM
vbtc6T0BStgWZC0jHlli47bwFvsoc+04WqzOIvGpZPHbK9KtXT9nsrbxh5JqV4G+hKORSx5IehwI
AIZwYA5ieWGOv0jpik2wvWxqeVllDcYOnsOLxO93Lu3khwsq1svvdpP3DQGSFjNHWeISl/Ugw8In
yGs4uQKT9URsCPsTBgHu2mzc6F05dpXbRX2Q5tzagIzzqybPGhuhqShhkzMqgo7TGY+EuAwrYOzs
Ace54ykyD92ZlfmO2tR7VUIFMzJP4XarcBJCYyAVpOSDLdQPVJPfLY0mOhgHDssydkGwuQ11llZN
rRFERJF3J+xQDxYYvXK0N3ojbBJLa4lP0lXT5n6qlWxqGr/ki1sWv0rW9TtOPXUp3k2T6OWMxbV/
Azt9T/71IctH8Ym8Dk2p5aJcvkBSTvF/nHy8lQq6Lp8+xAqzuk3Zj4Y9ScSeNPhHzI38jwEWwCWV
MRDrLLLBsTVea7T2qfq3Wpf6yKhfrsrFUIVwwoyYvsVSflFIaXWYwmqog2LbYBqFGsHvuc23Kyei
O+eRXVLDLk3hPNLP28iBQa1prr2b+KskOYNOOe/rzARAsWO4LpcalYjGkDJkH213+C0gth42Jk54
mU1Thvw9GnF0F2aHrONVsz0HkTsKjYZLs/pVI/jzVjP8OZtqkLooQi1dw5oKQnh0GeOc7DWauG/o
AEOOBGVN281LIWW+AdGaZ175OVm/SsXRpNgVdbwj25c2fsuwZ3o01xTNFViSYxaC092azt6al/ln
oFBrslU2G6zHwg7RkgOnFQ9CkQXVItGfc2hG9YanDMUeLl6ZPyK5fwjOGgF0JLVKW9dhUcZHJVr3
JOFJZdUkJ1ZQqp3zKqIrW+OgWD+dsFtZMS2qdhATGAdaHpaFga+yIwdkspj0F8x/2P4A3lCoHVHu
ZZhuwX4WfjUptKMnr7C2K9+iyqAHq6XLE9UNCZUlD0Mm7sKTHH+tcn1SOHkN5rIRV/C05+aXHLCu
kVEDJj8FUC8DbWtD7ZX8lrJAolzH2JWJnS007jS3pBv3+fI76VscmdwGM9FdMbJSLSyr0ymn7n6l
EiVtWWOZPt2aVyubWMYN16XurmvxIoq8SVi3ahxElfAguXQfnm3PubZL4VfXBLNSXydUTrwQOp1N
/Rkd3sVz7GiaT72FbRjQRZ482TMu8rnUI0cHkh/PA/2JIYYLcLl2lxLCJn8QRHrhj4Uzj9Yhsq7s
e3y1N7G4Y//Evqld5piCyuiTpAAOwe86Vb02zY/xYIVCBkJDec8ox6LmIxquVQPFFgySYSCVkUmh
W0zUDdt0b+MC3GaXKp2flthaNRTpRy6tB/ped43e7MFle/mDaDwmv6MRxzdVIPMUGVcNXqNky7lw
qsFoTXl9brkoEyGmbw35T1SwGELASggHwtxXfMFkDVgavpA56WODZZTwhXthz4bcZVlYlidrso4J
rcNF3LA79288PqGU6o6sdkTEB1/lu1T5Llu5xPIMGWlC8OTSXF2idDlLEp0eJdFrGgisI7TLeqjp
PiR08mLMqPz9ACATs/qAmQMIq6dKjE3vnnxUhKRZ6pJfplgpZLjkK/t7gkHGblRoGnvmaXmGI8dd
+VHNRrhOWwBX+pmRTV+sxVfPQgZj+OUMF2hVMhYICLSggD/vEOYh6n9WCa3pouRuf5XDmuG3BSNN
TalrRZ5MuMGiCuOtwKTbV+yeRgQyO5pXr6QCN32fVYVOCNSy/at3mMQjKkRGMpvC1TTmzBG9ftN5
fnoeYRKbeunnGKpmUEKZo9DQxcqZJbndq9kNJedSiM05EcXjDhdocp1ZCADgF94NKCpxTL5lc+d5
N+HT1AXfItm/ebmAuMZPiTSzu9PYbLEHwX+Nfn3vWFlhUrEwqFCGyXckuaazxFCH+AdUXTtqzRam
Sh0MrPBIxTNtN9ZkR8DA6HNzYX1yTbD1xftXmf0prbtjlSD8XMS5tQ1qKhEp2V0Jyr74aTAPT860
2q8EoExT07Eid2ciyBKRF+2RJRe+1VNXkurgRoW5SjLEK3Wt2bserTeYFYDPJn7kkuTiWnhtwVwK
0Fk47HY58vnggHqOia+kreo2VBdzHyzI5Jhn5URM9QIDFc+jHtbVJx6RR/LFThRBlhE28kfHEpWz
YDC9yCAD7BFulLJAljq/uhJarm+kk3n+e0YrPvQ9gq4x3XMojZPRPBvWsmW/L48WBSUDhuzmhd/6
iWLH2CIyRBmlgzZyQt82D1Djj5y8j4QtWl7nJ4BJgklEwCbtKY1AkQXzQdfagzoOZrsCGn7an7rW
IqhJU87GknOW2VyU3qIorvGVGCk1VhQogrQfxuWSN+lNHbd7IxgPkoC3DceAJDHZQJAV2qDaqF4L
eZ2O/Mr6TvXMGG4m9rhSxLzirvN0mWrzWqIWvVZc+Vo/YMKur49k2/hqSiCoEcBpznRgUMXanCKl
Oc0foLrLJYK8ldCIngQFsQpEGUJtlkkiWxiPAJbC+rDk4tHytZb1XRF0HK5RfZbz9ay/gkRhV0B/
EPEHQ5HDbBXOENvazjxQQKIzZqeqGFhkZrR91w/7lv74YaAqsIj9bSMx/dwSuow1y2UHt1s63Nf2
f1uG1/+LiOoaQ4HfKjrWy3qcvqI5IST2R7E1fJ3qsJ63L8gnSvdwh6+o3K4bYVVSVa/9Lxz2Fb94
viK78eMfoKpObCoRFCjg5jVHhk6wZfVYzt0VDNYX7luw2J04vC8oScNuzoDGg00rziX8ZJDLqIMs
7OaAbstApZclgjCAiQ1kJxyiPWCOvuS6N3pTVb1c6lacnrnCUQugkdZWnNRYguk2vEdddV1b6USB
i1LsXGnqT/yjp7qkx1CltgCz6kg7+VLOgZDBz2mM/XoY/y7i7BVwQLFUglabfhcu8dion46LxRDW
J6dm3M6j9F1wVGmQx2bzdydZXHlJTvW9JyeLZ0Wyt6j4zv8Z//LkdxMo7wrp5zVlGw8hDnhP4pdq
5irEnvsWIdracAkAqEEr4/GPuA133IallwUt2NwqRXNBhl4s/WBQ6i1u5n5BlVlU9l/XJNe9mFU5
d7X1MUvDyZKGS+mIVRtSUPxbHXKSgdVuMvl+fm8dMPMqOY2pCgxqOA//2lg9QbXjZ8/7GyrN9aEs
DktlFtkj5oXacVdRY0Wqh2mxnLa0vDQkDZRLBReNRlYOOjv9bKC8vHLf7OsQZycW0hoLaTRb1Aco
rvIpGzZ7VGEMueMm8+Lu4G4KNAH8r2df+z/PvqSfyfTZJEe0+G6Wy0MXzKeAPb8tIYO/aFLlObZi
otmJLeNLkiPxzGD1M63bL6WMf/FeeyHeQYqtoYLzRF7+lh1It4q3Pl/FPxj4rztE8QqP4xc5lSNX
NKJOQFoPCV9azTRF7s/ul0dOIi17nQ+z3zW8ODeZlYHmo6KtcMVGRPxaOrGtIEltN/gHrEFjfvFw
trwgOjqX/YINIEPMiM2RnxkZioSNSGGXq3HRzTerG6GJqTK/ZX3X/yK+yKGOnjh1xZO74ZvFe4AD
ugKOXoMW7Ydyb4FbntbGEeTPHBf2xMXn3FITU2IX6UMOi1NFQIzzmM4djoqdDJ2vgBdFezAXCtmP
kS+GCjzBVAEGiDyS7uM2BuuIsXWEuFjO+7M0WEiZcOrwvAnLIZl7F0OZxpovYxaFRlpK55XCPVos
rkTY4WZMrtWpN3VL72sYUSKOv3c/81xQs9D2v1YruS1kKaTso9Xi94ygaYkEW3S/c4grFcSVBOIK
nJR5R9k4uJV0oPaFUh2ZBgsyoh0mBeKSZVhGdgKl0qzdfUTi3yRvOnpUQMd/bgoOpohmkV2z9FfL
gm1T29qXVvMvfRMZEf7khDTbrCQ1Xxx0NQmsWAgSlQqlfjyKu4ydQjpf8RHO2O0K7HZtS0mZ8RiV
8tmY9dPQqUzDxGV4c/LZNkRu4yLc1ymJRmbMHRwu2pyIlea2vGcZd4+yBfkQ8Aw87Yaw8Lpn6XGd
4I7kWeb1hMGWBQ+ruIsvppSecBIfDaEmfILZb29q0pUbn/yV/Jv3s3qZ+WNH+U3FlygjR8YDRZ2N
2yVkbUv8+8W2V810P0Cr6inE+Bu5/fQPfp4rmbgmrnk8Ih7IoUjxKQgDulal+LwnqI5XgHgoMX4H
XOKMya2hHEmxFIdfrMNN1aFlkHvmDi1V8apffZ+cxwFU1Qxb810iyd2T5P6V0uVYM8dUBHONYc/a
hfad8U+M94EjRVdOmgU2Aj11sI6Mph9N3/oYebskOnNBPSHMHi1pCdnUxePfKc8ZCjOM9K8krmIm
gdK5NJW/vg1MWxhZl+uUiEw5lpPi9pO7Oxhol9ukk4O+xH4dKJdWYUay6lDWKM+Y6fWDLEGmZJLU
E+yaM2ZF3HaOPjWUm1KZbGzHVEpOsm9I0jk6ZWRSqqK6tpZ6Tc/EXeUcFMp80b5Tsqjz/BbruSdR
M9bhJJd/umrysmv7Tjnbrvwai12yJcDMtR0OnlEM6UQQf8a8CQdAq5gTO5gsbDPMJoD6xa1p3cnE
QJ0i7z9m1+vn/B1SSSqwX1iPBNBvfWqP70M5Ee8SAAMQAKP2OvncHHxsft+eSQIij8wT4RGTidDL
/mInK4h5tR0vfjJeS01/DqgymdM816n/4BrIuno5EasEvYv1yGM3QJx79LPkdU7QNw+8URH7vVrJ
lGNAWYhAThdht4IiLeg4VkcyXqTYJ9E2DSKbE9Mb8xX7q4WoY60N+5I2YUOI/IQ2YZFxY5xoFm0f
KZ6VvgtrqKzy0oQbzEB4jE42NTTaSW5c4VLu6DwVusVbsILJxI8t4scFhZIpQTi9S/d6HtRy4KQs
sdvXUcHopa9HbSZMwpeuARufTJChhq/PnCJIGOZ9mSY/GzBMXgXWNvT9FHzr8l7AtKi3QWfT3a1O
bKGo6uo6jOva3mzzg9KPB1FUD5lZeysD8kUfa9b4ZmR9WE2MPmF8jFnjzrRWO7GjC8DD8EhIhDHN
W6GBFXiCdIA+5xLy3EnXdj9Q3SxB80mE9ViGU4Z5FANwHId1F+3jiGCD/jLGXMZd/0fmJaZ9jhQG
4foVjVBh5b+owvXvSJfKyA28OWdjb2uR4lAuEWKEkOgV6Y4TxqIdKbrTlhBm15GRMCTbFuJ1TG6y
UEocYjKZJjqHJmeZYudKGnQcw5LxZb6uV0WT6EhvgSB2QV7FKKdg1Bo7I8uoMpLLOZHo3vJMIE05
tryMVyNRHD+6aPTOgn9Ra1x5dXOtyocaw+G6Ar7xq7LzJ6L2Ely5+dg+J0XfW/TeXpoa8HOjeKRq
VkA2bEzUS8oqscm1AOZ9he8VTJFwNhNetyMJRNhJSRFIUudBI9QThHCKz+if3Dd4WQCyp0ji1prT
XJOdTdOCPj2joXCvz6SnstJ7YHItsMeWjFxB1TMJjI5nhJH1XTOnnerVT2zh96i5qCMYL9pWkkk4
R8ICfLw4NnJ5ELCkEHws3FfLijGSUcCE0VgCd3tmQZb7Or4F0FEeP7LYH1K8rwwF9AIjQbKYxEQ2
iL947eFVf1HT2qHClJQe5VQPF3EMtU++2ZV20zEPIP6fxv24f0G5kODQUgpbYI82cvxHbkQ/eIdp
1iSG3/KIGU+c9jFQ1VzwSoFOUrfAVovP0s9oZuEHjGGYxz6jAcL02Hx7Ef3P0bi5tOwRr7UFmtbL
RTxUv9BGqrWHr5E7+ls57KAwX/Fwtx4o7BctaUPZbpmK4PTWkeTV7N0EkdLOtnvHTcZd/zpQCAAh
OBojX7LVKH7UinEpSUgQZGSUawnNyq0rZIemQ6Dgy5wXfhmzL/FBsfigQFwGg790tCzPk5/IOGtp
jiNgTJSk8QeIZpb0hv2FVR91d+EQxgLncRtBse0Q+KEeZ3Yxt8etGz2p/tgg3WV+1ALc3XVh1KHw
0jvYspRLLtPCUbVSMazfVEDe2/Q96M+hBfhTEK7B/Tiwo0W7SU1PXGBVoI6uxxzQ/qv4jcaSGEFu
NLh3GP1tkW4RhqzogTFCDzB7hkzmk674FYdXqfwYzCEqmTpl5JpHng6X4J4gFek9Qo5igHdpKMVj
kbZ0kSRHiSRQ3yZhASKeFtOD6BAJy3RatEgJgcP2TdXC2M/agp/D4pnR5updxp2Twz/musTljt51
1KY1VKX0qluwlkWgHNvdEDmL0STJQYrcPRPEBY3eejU+5rke7qd/+TyHPSRHtqX5Q2V9Oy231bD8
dYr3aZ7tEYtqFGQuJ/hGWDJPzbfCAsdoUmJ9K9bEUKcZQKIiVDi1GpQ3Q2K64MuSzkkmnkEV7cpG
g1cenRaXioQegsRX9TN01gW5/jq4ddG98y76SI3sVz8KN5KBfM4m6KIa7zcmz5/OasCQEswgpyfZ
6cFU9ateC7d5Me/8Nx54o03ln4AN7yVpQCGY9dOWRycFyUtmsVHyqk/taiiuqWoTLQAOW88jJQIv
zUUuL3OWUJWO9QNj4HLtBf50EXe7wjIrMa7kS6gvx/vGg1Pyc0k5vXYTFWJGQGLJVX6Unw4kDbwo
PJ9yKvL5AsUMjuDlUxYjJpGK7i1GBHJIdIVOqhBAPw+Ggp1kNXoylUoK2RKLzyH2BUhNi9/3/HIX
TNJT7qtgD6M/dKjqmJgJoPma2PoJwREN7yrr4v1UEr1f+d5bDAbymU2ERmscBFmcF2iX4P7mhzbL
d1DxN7VWrueRusqaOw1+mhgn+k5t8Abs2yuH4DlXANy8Ts1joXOfSoqjwoUjTp1ZtDxJ9lMMSvGU
Bq02HDQeW5CmO90zIuswxuz9o5V7urtKIJp2o1wfG15Pq9pdVPYwb2o40fjLmX7XoOprhelqrkQ4
h7YTAag4NAApJZqS45umCKRKPF7LdjSpnix21HXLD/1ioX1tmDUHsOXK9KXMugNk9lAvA80QA7pD
f8A0AHM/u39LhC7EKDoo3BSN37DYgwXxWTrGVN/UY3ZWMPBOP/W2nIyIzsyRIDIlFmNvnvrBPK2N
dDKV7lg/JdYIL3P3V9+u5zqPz7GO+t/RnPt3nLbbOiNTpaaLHmKY9+mLSOwrAag0TZjqYrAJ1qHZ
uMmPLGmAt4lgpofVV96WfjrRdh1sMTd+dmZ4eo1rtxXnTSeLaPxXyNynzogjUJYt/IOg4beOcpye
SIbELRl2HBs19K6cLXvXugmDktzpbpWnXhbVGIEnMkiilxfwzRlCtHPRQTjPWeE2sVPCEEIBPmJZ
wxQW8x5ugl5sA4seKbbF0qT+wqdAQQzubL069vN4tdLmLvXxM0OOF8INFbto7mzUuoZ/pWXbvWA4
WNcTrrWTJYwn7BLCIcmZYrNqP+/FRXtwS9zFDA2WwSZW4uFVb4ay42+HHl/3r5XZClUdd0wH2xSz
ACj7XSVpOFkqX/ofjs5r2W3sCqJfhCrk8AqAIAIzeYP0glIYIeeMr/eiy5Zd5Rl5rkiEfXZ3rw7W
pGA3LB0o3/EUmBU1NudKeqmD7r6fAEQenY5dgfgjIWwN16YrTK9jsOyy94CssNkT8C2iRakwwXb2
4Rw2qu2ziC+CUN1LihUFSfxsAb1yymY7ZfWBNVPrc7KaKcQI6gA/Oy1Ew5oyiUw0+/RI5yaeYNvg
L2yUSpXxv+xNvwNENtmIa7b2l7PYHK+eeslZMMgermVvqvAlAebZnwOkjHi5zuruM6A1OB4ozzrE
pEA0SH8W4XC80gLUpFLbvZ2E/NLcwPnBVkp3PSwMKdJ0CpWm/DzjwLPndI2Si8mGVWFia3QCcrRI
pBPMlITnUioCGGwBoDopj6mpc8g5K119qyQLmDTyADomnD9+tTCRUARHNBtpdfYCY4tzNhBpqs/S
6u7J7tSnuDMuo2WFa3fWODTx0L82lnSN8+2Kosufnrw6CPb5lN/ircP5pZ63TzNUuuSs0cWFyuQ2
DAQzPwrRfbRX4ENgMd9HHB6HC+Y7RDx84WBD7TYFoJL9GpA7EgLsKtXMVcHRYneai4avXuYRu7Dj
IPbp6SWTQHmqgARrCa0etIxEf7UewPptIhmjE9rrvYisXP0hCWTPCDysXXqqh/zsnoU0I5r1SHB5
LfGXkfHJ00v/bdgmAROLgAkW91DV2rDlfEfBobou0QqGHb8W3sfh7V0uX9X6XzmDHx6lUI3lMMv0
cKXFzKB2efotF91Ho+4v89EMutfLuJbmu1lQ0YXEAHHxYtIiJyM+JtLo55T0cFyefyjUaSrTHS6P
2GE6JCNKXXJMtidPHi2HKuWpPgwg89Yq+kqwzlNkJFzwtb8dKaGm7TfgZZ8lL9NYnuVRlJJTw7Fj
fffTZnShHUr2wcB1zx08+26V7FLrDgxO62GWjE/W1mFaLM76ua2cc8U6SkwlFOeGAgrnMle63T4w
In/jJou0ojvxgaqYtMAzLyCzd9DMi2qAmP/WqJJXOh3f9U+jpd3z3YzDqJLzVELR4vhUQuG85v/S
eefteVhKHElbFc65xhK9iQ7aXdWze1Eo9653b/nvXmKPtY++lXFqNBq/BUAnA8qDWpjMnlHfVFEP
zSf7WjnQK7a8S5htHPGggaIQgWf+75Z+aRMDaq0clsQVxo/TfrQ+jIZA3HPeoZsAobX4qbDuR4op
RQWhPP387tNgyCsW1Fe1uGL+12QM9bt1nRhRlGK7rmTOTRq3ODNc5ji9LLwzRPcwsP2utqc5Ilzc
yColBTcOBo0mEa8aeSUW46ZZXBOKg1hoX2RjPad+uraeRakA/Cy7nhRCBsLdgIXkzP/KXzGdgcPa
XElfpEV/XPkl8CuVGmqmkS0gEmRpcswFKFpu2rfBbn6bkua2BnKKdFUBvv1qTjE0JSNDjCTWgReB
I9zCdL6wP1zwhiKz4kpegwN2IVcHPGNk5b2b+jBffxl7etPXgSpCEhZCHTQk/5vupBzUUoZXWUTd
QiXwpMPIKd2SaPrUwq+q9du06PcmxUORhnFFSgXzKcb9zOtSVsvy2RyeRdoFSYZTt0qu2+8+IS9n
1/bQt8+5EJ8IACCCiE2wQjHj/jF/Vlv7HIvpwSB4V72UOSvNSVB4zS2p0yd6tl0zczF5D3I011SB
D0Qsm4yK2x7fikMSEpFlvbSghYEx5N0lH+JLt/TXfQWqB/5qeO6FfFYx8+gcXmmtMfDzLP0zNwCf
u76oytdtqa/QqyExddR8wmFVOYIhMP5dmw/lvQMb5FOKuAocQVlz0Bf8afEAzm8+NRvHXZM9mZPb
u70Qq9pmeOTam98DPBq9YE2A2q0DS5duW68SGCtJ7cieOoAKLrG6sFCjsNyq0bNeNYf7d44fSGXq
DBPH9oY8a5Zyr5TMaHBE8tIfqbvsFgmYsVNjEEpwPA8WijYnmPyCsnKWSuPUleWpJ+m4bx90RIVs
/oJyHf23JAQiL125CqRILEARYdrF7dG0gOy0xcfEaeR/8VTIfnPdCEh2n/Q985XLK45A8125ASV5
YKeouQ1XAFavnBlk70JWN0/wP3C0kqOI2KZ2DDuSChKofA39fF9/weBqxeWijiAQyalM2hROZh7J
Nc0+6WzPgkYVYnbVf78XXfNGSKXtfZkllzbovNdhjUiMmWDe9awOMt5XoaV3yKh7NOMtXzbWmHSE
TTeh/EvkhKoK+WiOlObtaRBrUgAnKpS0903BmVT45D074BpryPHv2ldCU9y7jysHJKkr7HHFLdjI
6oEhL4iS9KJ43FNWILiMxoljmXHvGvWUnjHSR7O2wkVTGR64CGA1nbTXSLIcG8qS2Nlv1VrJb9kE
6vkTKZnDbLUp0jH7YsU7KVi32bpJLXjgyl8N9nEX6e97ZuK4dyi/39eH2MNRCWta5qzEDFS4hANQ
etYbDN+xQWJc/ivhga1z2SNZRN9Ed1wq6Whc1YXuNQFHHLgq9I8jGnt8R+Bm4UTOorcXjfAwwDfP
3JFEcN9SfrOWj2J/FAr7WM7urPwbVtgpWfr3BY5Js8sRvxYKGeknBB6okDpsQIBWYdZBA1wQAYPV
VAJ93oNMI5dLAI06imF2ZLKAqZLe6C65KPJwpvfDkSk0aHT2ooN0qHHk75/8vWSx5r0EeZi+KsQW
g2dYwpAeiwKpIP6+pXfVTL1KVPkhKc48F2R1CqUeD/j+X4vzadaGk6JvZwmScIuSRg3OU4ILXaYk
f/WjnAtuQo5/I27EvYFszPTScAPpqc/YQn5iTL5LffrWQLbHG/zxtPxuGn/f1pfl/sunPoIgm7i9
qF7ZyF+bvLpUS4tj3Gl4+/L54HTk870MmFKD5gvmblD9Xq09MKpfqUJGIwKQRX6/GNNAij8LxOnR
JLRnXtIFVpdFmt9jzaQpTyXxWx44fnnWtXM1zjCh2OLnFPvJPAeScAcpkbHLnVk0CfF6pDYRaddk
m6tesPdNNJKz4ZjK9QLd52Jm47lSUC+61zunycQCo82neotqEHdWaqYzHTfS36We7p2UPZJ8fvzb
bD/dirPg1kb+tcNyTWdgQJUOCLr+NBPbVXQs0pB7K9PbVQ2F0jjP1RZyJSuw9DDLg/FhIdTgM+7Q
Kd7P1W287W2P/reFFuGlATGHfkzMxPUfTgUVjKjkn46Xlh+2AmJLSfKZirkULzIHXScpOkdb0TQR
aYpU9SxosKQQl50YxtsYJ4dbzzqMP17BQIb5upcl28JhMTmTnaXmRTfjU1HS+xUXoQnKjvvHNDh5
43wZKneAw6cqe7jMHRMRPSwEGCfcsybYgI6G5cY1XtlugQwCVIndfRxs4wTaMbPg0JTN08rN+ybg
FOabZns4dxXsYeNg4BG1e7w6wizi1ZExSsbx0cK4E6f4GZvepiIBdCIr8oy7mryNuz+LET4iyw04
A+9+Tbv3Gr2nV6Rh30XqV6t+dEJna89MusP5h5ywHqc1xcMLqJMVq23W6SH7nvDWCh3WSvqEiwWQ
xVPtt5uKiWKXqiCO8gRIF6nVjv5UWtrroSO2JoL6IL2SQPVssd8LIMGp3w5FSqh1kNiDiFlb5Mio
6pfUMK9Gad4IPefxc+1rt+aH3yqv6dIPGNcf6Iy6On2WVf5JqqaVpqjbyXzd0rbHBf8xI4Vlmuov
2Jxiegm06lfd4Uxty6MKxbaJOlahK9zidrqbdC+JmoxBHbayBzoBUz3PG3figV9QvjOq3tSNh1ii
fQgegCH3FzRcOQsykVdDNKN15dnKoylz1z47Qeo551QeD5nC3nM40VQfzTIhcK61iFwwdG0Y8XQj
iq9aXSBnJewVWSLnlkf+x1ZzitmV2B8sUt2E3TNMgTnxXfiR7wkpw1GPybDfwk2ALCEZYStiu9yN
cIn8PNODd4vtuNP6pgclv7SEcqGFhZv8oSsEkhaQrewMY3J0G46sMgAr7//VghGru/qo29Gr5r8m
+Iec541MxABj/a6lh0XETsHgjE5fPtai8kmLo9m6FmLOwllrkJ0sgaC5ByxheXmmnOuU00DMIzMo
MiCkJYTJnnqmoh6QGD4FkqUJFoO8o+EjXk84kBVMgZV8pF5Sa/GIdbKPcSaI4yFQCo4K/OlbzVXG
jcoHhqUcwxnNJfXHDmYCeYnyNR1+iBKY2xbM85kuhfO2t+eeEoxxpIygzk7TxG9UlJuKQzCePjNA
GlYNZ/mBanZauCIy44dZ40MeDsqgeuiQc0VKV5g8irsBy/OA50BiNUuQ0tIw7VTuAKNbk8O25gwr
Ch6bJtKhuhnXlb3W6teL5ltXPadydiM1VDrGFREhaj5lSz6TKUovbVVfJqIuZQMMQsxZQIR7l0Fk
G84SSxckiaEtXIkePWMpopGQqmBrxPUOZ4pQ5iGSieyqRHbnVQ4GyiEkyHozK2YL3Z+omXZiIwHQ
HoGCAnR5podt+9HRRLNQbjfy8S4L7/IIx9DygARDSWe1uckEr1KEViiYlIZIttLqobUtUZr0pzwB
iwfP3hh4me+HtdMd1aJAlpazSb9ZrcF68rMeNHpIID90+JEljC4cvFifl1jXh16hbsRisQ5wFzYg
zlEXVAmmlMQ1H7RHMvA5ZbJ5isRvIFrRlPdKBcg1X7fsR57PZ5Web2HVXzwBSEU8GE1es7BxmGWx
9nvyGYUnNdoRVkQawAeJbIf7V2k+MnTqncoRDAWtAkNKpqL+9GXwY5A7OAKS6qCS6Zi5CLVXpLdK
aSTINB5zmWT8/lNoiYkyWuTdjXZ1t+MoxcLS23F6GJiSqFrxdkrFsPtU5UndC2oK7xyMiYgRnoUA
tBMLaUolEiz5pEbPXdgAApq8IvULGLFu5Wwtf7VOcS07EqMRhySMqkbx5hBWESv3eIEDRLMjxbzY
dkyhvbRaT7htvEwN5lRT4Nt8KRNLt4fxw8rHlxLXnKovVZc9OlW6TTZ2dMCUb6I37pd3KR374awB
KLHcxxywvFDfWdSVZzASX3k3HXowQvu5wwSn9b+w4hzGY8MkXvhSLPodDW+FKgUgrNJuuaXdrzfP
qrLuVr+f1mTEFMIMMuzqcccdiyfmuBsaLxLkWUsiArSxJAce0BJ3mylja7i149dG646EQqjNdyAv
aso55xVbrq4DYzV/lKNpl6Vx0MDzoG9RttJ6EDB4C6oXE+qhsbQ85k+J+IE0ukL2Z7o3KtFzI7z/
WKWpQM6Ny6xuN2GqHwJ9P98Vd7CcKq8ayM8MA7Fu+k+P+BEja/fNZUQB1alZZNdKIPTttW+e0VAr
tu7Vevw8824oLeqC0MVw9Wl2/LFoOWrXj9mE1fumyVKb3FKb3Cet32ybv9AS0XM3jhbdNtSFid+e
9C2SdePBOfXI+TwDGiO96OFPadA+jUL7GGvpJYuUXgkfWf/fpvXu8Mb2TwiDDW/tfLzWa39RLyPc
r8h69bLAG5DCwESB889YyJu7xrYruH4+KHQ9LUEDJ6PFPFZLOAE0/JI/080hwrqQ489TAJD9G+DM
svNg1MldVLl85uomFQfNJDW1zi8drLOAH0DjHiyMnXrfsgEc0T1zyXpUxI/V5ILJxZTzq7RwmOuL
grsNbywmoQkAdTwmJGYSv5/wuOpcFOj1HTfi0czwLFP32sgWa8q/XQ092dGnxZetzDcYcbK1ei+x
lL/yI8EqRGvgiXjdJSN2YcE6B5GIBGoAyFD+QloIWr3y1YRbvn3uGHCBrC+0kHegbwTWxVizO8uD
6+gv4TLwVzk/rz97aPQA8Y6U1u1ZTTZ4v8To3TMl6PrYXetADnVwNGf5IlcjOzgYabQnCHnUcqoY
TIqtXeT2cyqzUzMTP0ddey7vyaqOq4tJPesCPrPUoklvSW9hBoIOmgF5NX8KceFOJj5oREX9rvO4
mhUZ1QoOrg07diZpLtV3aRAprIHbD4h8jvaG8PWoXKp/HZLpLD7JPs7bo5zXW2xNF4fY4/4LWgLj
F9LiGwzV2nA9x5xnMPmNCizepJEBZjM+TbQ/qkfCbP5m/GRP4uqIrExgBqPGgsxuIoE6GC0yiEDo
DKnHNubW7i3sq0MzGVGc0hVLrllLqUL9TAJgV1XmCxTb6Wpul/lIU/et7w2bqcRu9/PwDUQarVbA
m2pvXCqW3wlGIOAY7k/ZtMKtIk5G+fjXwGXxrPMvBSmXsLb3tYbqilGcvkdzX+2a3EHLnFF/Zhb+
Pbl+IemsFS5irwRmIBBfGMlpzBIvnImQgBAO8epusN83+tjo5fnENqBQot3hQ2idVqV1jUWdgXRA
CBlDowC5s2SXPOWVNxTWoRtFbobusFl/kpQf0l0KxZ8W46joim8NYtBPc2gWGDHNnxZhXMaUU3nP
RU7zVJrx6UUkt6KNE5uER6CZWEUXL6mw/AL7i3mnXOxWJfJtyyaONB/Gj8UWpsKf6WDL5+LVmNZT
blFaaUjhAHgjLipl6n0ySKKjNspQLrE4Iy8I/gp4a4L9XwCZZtvm45CE1p+vRigTecSrjtSiQpaD
li89QAxHRvrJ2Z2+eRuBEmvwWR/sye4TFDHqDR2TRbRKbai4sF9MuEOe4mNZTkWOIMp75UXChH8a
S4xA4Zuxa3W7AE05yQv1N3l3ha3KKmsA2MqzcThMKQV+rD4wH4iHxbFEb7N0Ng28kNmrZfTY0zdI
89Sy/OwFxabsGxAhCOS/WtuAZ/cMoA6S4MUfuvjizOas3eqV3NLmz/pPoXqDSIuw1kTi3ei685Av
FyaZatDPrUHWegpqebFX7AQ5s2GRv/Y9wXjJeZKQ8yqi7/NmGShqVRrRo7fDw6IuKbc+bg8JFSc9
hTGK+Cn33Jj0NyT0jpk1fbK0g8N6k7ab1KyYZGLoYHRG9Z2rWkHHUlQjsaGbOmmjwi8qjOtu4uhp
E3wcgI+6oNiII+auVfTvKhC8AVlDBgXADM/kqWGnKnODUOTbZYBG0yziGahjiqS0hKqXq1Cs12Ub
CYsRPIbDWO5nCWzuQqiI3BT1Ztnk5A1yvXyy7dXBZOmpi+Juy5cAGQRfS5XZippd60+FTPtKMpu0
8VFmJuK7oIqBmX5npqeRjX+raxcMhXQ2sFODB1xtNQYR95EWL+ieNEwOUCb0e+W8UXPcH8cKW1rs
qM1H+zvDAX/oMcknh9XovjBXfzF0fdYZeoh2U5DVFGo1WhS8chpDpGJaED85Z5pKGWYQQPLcWaag
0tAEEgYSjbK9yo4TOUA8oF8O/j1nOd1PdBOPf+EJgJcYLLRQpMo+d4ee4Np4q8bYEQdc/dQzwv1I
KaNy8ieq/Q1r9K2AhoVwKlc43fII0Egs2GlqN8fcEB7qpD1kfXhky2uQjci66HLjaeaPBUoR/wxD
biO5wAgxH+LXuivnLHeZexTeWBlpkgZwJP9Lxsn8TTrqLOU21cWtKejz40faEBYXcndpCKv6q6Vu
CKqFrQcEXRSlBwZ1MP++f3Y544wNc6v2B5YG4o1YmfHea3d27FoKW5jp0LHMnPAXvkwC2DQz4zFO
/FrDUUMD7bHlagQKNigaYy6qG50+JfkpOKtdTpAeZbLmH2Y4JenxhUadwS4WACDgcGgoRdSvHej9
4Cy8MXZXDXWAboiBT8VEymWBf8N2luNhGCjO8pTyvO8PZcqjioePqHJd19j5/mt/9+1+XHK3oIDQ
Kll+ivSwndZeDehry851U5NDBi+bWJ/S+kfRpZvGrpI+JwCr4/vU90y64lEpl5Fh0ATjoMIyOyYa
qCxC++zf/uMNo67fy4+J6gOjCuZi9/+0pLrpTclxpHKh9Q03HLUQRiROFCCuVN+hRNf8rDK7ieSP
sal8ajYuTBLKtgh79a9C6AeiramTijzLouJ0ymWn7DDNQQMpFtbiM+RlV4H08DbfQRXj6YsGAwZz
ISRvwGTrJLR10BwEzvHrmy+A368+3h7sBkV67alOUoKe077JWvW/t+WQ6gmKu+oRLkbr9ViBu5UO
Lf0AI/NATUFVb+5SO6YrERjTu+3cs1vKeARm1Jy4o6EQwYW5z6O1i8GAIIgmROmAoHqV2jAN749+
dwHThZQzh6pEJSN3GLv4hBcpF7m5U34B5RPSIKPJdU6rS6ckZwORjr1znB2Ui4qyyp4rxmu48Jik
nG9Waa7OAxy3/rbDVxMGFpC7PdSewbuwWcnyUr/W6niDe99kSjBnJdSoahT/yEISScIOmwd2x6nV
kHkDeThQoAwKDxt4oFGhoGDQTy1KB/nlQKyVQbQtAU28ZF+gABNHM/j6Neo0RFrMDvFpY7nG8j6H
inKUW3vLQVC3UkB5Y73aWoLaGfEtx/OB4zdzK38rwmncF76wnoxZCgZm7kWk2W8XuROifbwZBK/o
a8KbzW/gkxiHy1zmEVnkUDGeYi9xiYHS7Ca/533yn1nKrwxeRz1fG8ZnfV9fWeP0EyTlAgkEpxU5
8pqXqMFn956VA8Nq72W83hTDRvndlYVcFocNfixdPky0o9GAQyf8d8wu2HwliY9OddGmDA+WM/oF
CBG+dMvhsppNe+2m21YU94qCw5KevzS5dx/iktx0qkbn7UT8DbmVJH3hYMkjoU5dVKdigux4ibPL
69G8gFevf+bYaawYRm0RLUYfqsLIt8zj2rsNK7J5ep9kvm/G/6WYL1JMHDxoZvKKOy8C+unehSPr
NQbMk4ivgcjDSCHDVHcHUJXnHeWIgZw8Uv3sasuX6ZKjqTTgQwxKE3BffBXW+Iox4CrU1aUggVLZ
b6UCwBV8XPJVfI5lbhyRKLApDUdKvVnjBDhptBsYWyd2Y+OgYlseMvyzGOZo5h6SN52eYPyZPmW3
lw462wd95+xlPBs9fbZETTkJs9qveS9R35KxPh5vQI9zesre7vj/TB7//MVQ/gHAdujCvYeDZIvv
A89CFN1pqZvtCT+QsHhzs9eG6jMaZ2uTvFozw101IRJz7X5YqSfN7LAaV8gHL7Xov/3SOOXQLNIf
J6g3N7Ok8YioI3PGRnoH/usOASE9vTGoVbc5LKdZjTdD4a8KW2VfGLJHqZf3oUlIt5qXtY+y/1Cz
rOyIJRR2n1OxKjFTT8wBurbFJSt0PNG3fD3NCh2UwHSGCCiev37NFNJCxLOTrPcWKAXzvEcpYd/b
otKMY673no0tZYhG5qN6y4jsFRHJRGCB4dDefJ0hVwsPkQVAJTxKyqq2aI+8AiJEuvn6IIXNmW/W
b84taplYT0EDO0GAasnbxp9E0ReHwWeny6ISl4wnOA0jRpDYmtaTaEd/ogjNyDW7R/pATbnwANb3
b1O7BYXytuYYkQCdNwa73V5zSyA/n4PvEc87RhXindmRj2Ab1xfzW8ouhDeRDrPy7a+2BTh+L+Gg
kU0143M/f2raRB8FT/gFVLNesAl2ad/hxcc8MvJsN158W1xq2Kg4Fnn6Kh7e35c+/GDmzFPi2Txv
KgU8JQmFlSPIT8vAgIkF1DxyTVokg8i0depzzZTX1IkfXZZ9KuHeaOGM2YqsZUHigpQgJnCt0c86
g/HOnwH3RzdHIxSQaVVcQYOJTwi8JgS+9NlRBuxhCfulV5QLjnlh/hS16rMC8DbPvN13lMZ1uWBv
mzNgNa1xS8ryarJDfI+9yUGGAJjjUhPTU75PZKAxmsFOyjSWpO4Cdzqhsq6VExQDjFlcKLndse7n
vypNPXRkwBYyYLTquHUPpoYMXKzHhx7yQHXa9r+xRSc5hXepAS5aVy/qb5F9twgSfat7IIqzXyJd
E0iepQfZsKTs7rqkPcsyeW2x+5QsnsxSzDKsR2uVGJuuVZx4gHTf9TPIykYxhIKbas0j3YtH3jgW
Qw6y/cTzquHQLrAdmbqjMdJuKfAYuS0AAVWkGEJ3gAopuUGOBZqzNL5a9f72Ze4YtzjpLwW7HaYx
/sf6oxMXMOnLG4rrpwaEv92luJNwgsbLpE15zvB8Z0zPlAP/7n/SUW7Q+EeCyBto2244Pwz3WSPx
wZSIJtAXjrlgkzTLK0S8Ag5s3MrQDf4Zi0rjavJI3gaKxce056toeZ38MQzYnYlZ6ipMyNnXeFVI
YJZXrkha6t264I0tZ7fuaf5OKsyQ03guFgKWh1glvoToTiedwCI5I8aEG7jtdV9k0kuCTp2/WIZ9
59L+zTScq0+YtieL4Zo2M4OND1VjxQgWhl/E01ZH2UYK3kiKLNRU7I+52Z9VwnWS5QdLWcFaE6br
7rHiE/o5++2HQrRoMUdf4sMzZhg+k2vG7V3mJmZROLz5SNl1zC/ledCEBzjXkdODodUfqyk81dQD
A2SudDSOtT0N1VmStrOR667KFkVrOSn0X3Utu1NJ0sVS0c4ae8X9fBO7gzynwbxzwmhXhF+G0IEm
bDzQCx7osQADDUX1nXNrUlzja3KU+9XO6vWSvd9D6A3S4szJdtxEmAN4PlI+bwwQ6DF4NxhDmtr8
P7WpQs+lgivTW+IYeijtHNIcFlstZ02c+BtJDbAoh4KstsQ/sKPARMyuibFQAWC6jbUchn+GqFxn
tjKPFhs8T+6Nl64OdTyde/jCLKMa4pCG6f1bfmeN9DRyt4MxkFwltfEIbepo1Kz1lNy89f9NNMXt
XAjbSV2LUOZItGC6ZFWx4oucdbuS6Z3IONkYBrYuiiSwizY4xyXViKbfQ4vcq5uQXDUI5pyWRUKW
8i8Z8JNiIPg05qH6PcNZT1jYsygMhFP/IXaDZ1S/2UXYTVYGg6b5XPSO+W3N5UWTeZY1KIUdgMaK
Gq4S+E4VMV3jSg2X4g1aiXdQ/Hnma3TD68RyO0+fMGYraljsS9SgVPDqOxEU0mEZX5M/ecuh8B1k
iKT0mRL90Uz5VHHR80noXyqPjCJjxlC3oNspT3bHvb1uyse4Dp/uc6QNdfuqCaPT2Ypvtia5PNyH
mK3Of1TE0U0wihvNMsp5lanuRcu2MNysHwlNTHXKXbGWPGijqZFcYekw+QBNh/xAlg4+J7SZqURq
Z7BK8e/jBWyGaCkaKlgmb+9+SpplCy9jEY8FmY+/JpFm+ZRRRl7kSaTIQjBU9g6VkJJUZ3L+mlS2
t9mODUY6vfMXl0wev3HofMmYvcjQHXWOySei5/LqOIcKi3J6zi3gdN/6e9sj29K/zezwd7VS+Ur+
XqYkOeosy0ycUZv1e7KYwwd3RvNo0TwGKLbd/yW9uKH8l/mztUYe/YYH9Zlc5kEsLS/LUaQ71hhY
Q/Ci45mRwRziHAcDBaWMruZYOoiqz6gDxGX2ZWqC23PBf4rD7gs/gGROJcfVnlO/hPsX0KpFCeKw
GkGzxIFIj8NE4zXBMYbPVD777lxZZ3SC824m52ZcTz5odWhdbxSGzBBFVr9F3qRSZdGqQNU53CND
ZD1VYSiE4rCeKNUG8MMtAPQ/1zpXEL3c1NwIzl+jX5BnRw6RFaS1erH/6akBkXA5alxqDK9D1KWp
W+37QX0QWMDFemH2/6K7xHLXbPz6yyGd+3H6WiKFAtk0FoJ4NAKdF02bAJQ47aymCvUKMnQqB29j
UBSVxBs1+aDR6/lObb4jsThK3V441mJUcfyjH64Ex7gQiF2ah8J2AM53q2MTQ+42C8pmo4gVm0Rd
WzlRgPiP9bRdEIjTPwnKcG+x3jUtiArNlU0F58zJzzlk0R5Fy11sTix15aCnFqwBATiwRBYVSDuB
Ltz6k+HOwhTCPH/rqpn0Mc7Y1XD2q+z7kDNqymIHXfTM7YwtLSg189DUf+HuQdpZYq+KOc+kGt4Z
xtU4jNmO70t/YiQp6ZbWSY1hmAYpIIbzZGu0mKxosirvqlIVvIHfbEyEfPjNbVf5hh2RmleJ/Lkr
/591W/kYwPm2oCXVVTBYcGg1mOMEDgCSqyFkFRhnOhYlLynTVzyn30YhfMnN/mUqxmdFHqenTjtL
95dQUSk6O/0rz0u8XGTQ+PnoNWrJpIDSHfT5vHCsgF5jsW5pTYT09FZvwjUGn1MV6w0Xw834Fp2s
oMSW8oJd84dWC3m7hsW4UBD1SAj+W30Z5qPGMTZIRMPZXdmRLADwUFAyggkQcmf23RK8HTnzeJ/v
HTcjyyFkxxiI07hloaSafK90TihwCbcfUpqexmcTZmNz2TYp7I35FqfXofj+/0vJqmCvXBLIIewS
ZSU/8Va6NZMCSh942bueJz9IVuEqnSsi5m6IuRNmdAszeg0cvabHgB8DliOLj/Vb3cGV8fRbHQu4
nFQnbiuwYxAkvJcV1Con76C9vf9FlRCVesQ6ceM1KPrqVLm7ICAtpsHGerzZ/4DqUX71HApKIb93
Mce3FHzbbF73rby2G/pnmzp9MSDTP3bSAdQOE8ihyXE7QGAFGmi5FURAqf1DMTTzV8RaLJQV1Gwx
izpK65LKkQRWhXnNunS8qXV/G0kH5clyBuMby83VxLe7bVhrX2MMBCHLLoahnNYuGlR6Mp0WvEKY
03hQM32zCyKzM1fKoUN078jtWNm/FlAGJdMQSGsUqG0cvByyTbVjNTOpmcfVqOvYdKF0angs5uJP
0aLDy6GgbtEiK5FMohjYtkayHtI3Gw+tt/FwWgKkExAJAv6P/NjRTUeF6rFA4GjJPBY63j36xyA6
zCXkSu1UY8fORDGCnCHkC1ILvciD5cjzN16NowUqJJnZp2e4Rwj6lQSw0xAAbCgAmMSJ0mfLaZSK
czdTwjVWl3WZL34a7i1Cxk7OBQz3okarwFteLNxuwz+Jp02ldJwjVBgzQBv0Q20CDW4FYMcJWXJi
UDIsR8shnVddQBhyAWthm74lL6y/+6ZhZ2pCn11gDh409jUsfnOe1QgjIYdmeRudQSaxPqwEvJTL
MBlXAKHXfKT0cgE5Vw1RsStRXuUn2mpgYDl87qdqqCPOUpFM9UdF9Yej7v0Jl/hJ1Nkz0kLXyLiA
PeF/TJ3pjqRY1myfCIl5+OvgOO6AjzHmH5RZUck8zzz9tyj1la5aIVWru6oiI3DO2bbNlu3e7SS7
pd167ToiZCQ0+5WYqoWS3vuxMl4KLLS1p8u0vQ8Vm674PFmKva7UIkXEPixYtILhD2H1SzTSqxbJ
V/i5N9jfJ4NGgcqWBkLDc/y0UrbvNtXWD+TD0Z9RXP7jgIpxQC2Z/8D5q7KZqDom26h1qWHP4tGO
kfTSfDjKeLt0vF36+2i3M+8PTwIUH/vkwpyWm2SyfEGbdIomOZYbEP+bCu5m/JUTD4wKPPTOoDnD
+8TsViwvdsVvyta/j7NFXdWGO/Owfg4sbxeVFjsM5IeFzS//Wj9paj+VSl8YnBhoVQy0KuUSmAuK
K+t4OdlQG7jVGm6AEW4Vf62dAepDBfVBzSSHIDwMjOP2PcjJLbZIg1QIBXGQsb9I4LXOe8nC5slC
fdY1XPwnglgPKrIExt3BhbhHA0zVZIiBdqpbhLTsgsdAarXr9GWw5rYxuvHJHypXDTH4Ve8d5je5
/70+uATFjDK/DJFYKg1kOSamngYygdgB1jmcKIadIPNBNVLpl+Q0AmllogXO8A12EEVKxlu8SWBp
coDky3BJdFSJT9xdvWkEUQS21nqTCb00tXyRQVljFdEVRDqu3fSi2gL3QoDvGuXDhXxriw450CmV
CJt4S1uI7OoW94iyOWwRXHfMxgl86G5CCQE/AjvAbEgPoBaK5iFfIcQhFJsphyOZTyRBNhJ0gwhB
zst6edH103fyQ8ooK1n6d4U7aRUxnsrmm0iLOP1Ol/aTiKjbIUdDdTnqyGmV3Dv4TbfoIiNjcebe
JaN7GM1Bw95IkrV+l8w6wNnsb3rHq/mgsijQ1fTYdBi425z2kO2GekNFiRsZ0gVSQyJH98mdbYGz
36A4cDQHV6DW5ivFhHUI90qb0Zm7P4qSn2dZPBONZtKmnYqXq6hcys6E0pr6v8SL2ifPL33Snw4k
Nvlt4bK8hVqLM6OIQk0Qwl6W96OfUU8KO6UNFd0M6uvWE2LfjuWTPx7ZS6WILuP6zvqUap2/OVry
8jVKq4+e8XfUOM5AsNQfTIZW1t21eLsrZEHV4Y9B2Ada3hfdm58FtsZ5gIXBgN3Hp1pucEtsLFki
XkvUwHIQSfl2UFhnbk7ff5mtSeqYaeUfcMpeTxaYuzgXbqK1Q+vFCxKxNXmKxG0lQmnDgoiYxM1m
w9d0BqG5gL1sru0ZsIBAfI9s6erUoOBlLCJD2/giI7g4TI9kXG/NoIS5VGKCs/wY3BeqlHmKWaSb
pkHaoz6nsno2cdRlVc/vR6JoIb9Bq9pv3sh3PLYdg4tJ0NC40DAj6DFoNS00sDYWfR4m+RYUEe1G
ZeWspnCYkvViHh0VApuT7G+3gKUUb6ASHgfV1DhxgQAO42Fdjh8FDnMCKd6HiOXIjVfavVA9i4bg
ukYqPNkheIDqqsGl0T4jr63VRE+nYLTFqz58gIuopFdPv0mM6aZH7forPgZGWrohcEYnkqPWnzBd
T4qATvALWy54fg7kI7vBuDvjcrp0Dm2VtN5r9FiNTepMVrhU6GInZzQGN8MIooPgQMI6RNShqJje
Y/LcVkcHkP1lDIIzJPlx5e4MjGHLavq9sQaAu1xnL7ru8BYjyNliRTZhcTJQzgD/glTppUAOqIdr
2UtnJwn72LpU9IZxIzVitBGBCiZQdHz2C6O5jQ19UXHzHOLpRTV3bt7XhCo9JPL10L13Hd/y/K3w
kRb4SCsjVFLMurEAGh4HWAbHVxe5DiLjYzcdx3/Z1cAEly4bDyQsfQGHKrO7NuPtPKZ30cJ4Twm6
hLeTHzKRj7Udw75aj5a4UUtr+D3xrXGBXrYInkkOKXd1bglpy/q+hj6XUWHEwxXxcFU8XDkPV2Nv
m/Jas+gORV5as3eZjvvypFE2CtCwtXBgl0Q+k1DinMVz7Qx/Jd7l3PPXL+rhyaDVcA1o/yFGLoJv
gSgwO9Lfov2ZFQnkNHf5PAVzqjoCzdcHnNBRaOGnpPOES/k3qIhOIziWEjIZ0I/7c/Ic/iaswqqP
nn+cE2PDnCSmjwz/ABja5m7g68mbyI/4yhPDz+GsAbkvstcCl5glTl5dy2nEremQCbSofuaNpMqU
80jtWVPld1Eo30GO6f+UIxm8ExqA0ulOtuJuiamdGTSKKbfAYMtulv1pqQxsKtptiyh/U/5OcnkZ
cvJKg/DoPvDAvC/YmOGTvE0KYRcCdar2b6/Tal8bd1Xqb5i7x5lYkeV2ArxAyKUcaHKSngxLPMWA
Vs1M81gklfq55MgfS4Qm4KzRONMdJPtNAVUWLSd9yZ+tPl8wQkuXUrBfgoqPbZ0cdR+9Ed5EzHUU
3GF6Ntf0Whc1NQE4/KMnIxeCGXHeKPWUfd3DYE0M1B2Jckzf3OhPg5GDgviKyfbNZPtGm9IbPUgq
7Zr/Hensa+nsW1YdhgndVADGEx1/D3bUzDzrD6VAbi9hEx2izNbk3XvWv2Kq4UzlXouHNpEfkzmR
HgMEaVA6BPfDPBdzeq7pZqlKLkWY0cWW6hdde5ZS9JigKKjSO/wXjIHm7rmP4msdt1drnK71Nlxb
zJT7h3jrsWKQoSdn4pWcxthqyMAqyd9FmihPUIgfXVvCHf1emJpnXsvXLqiu3OTnU5NRn7RMkC17
mgrbHUumJNoxZvcr/MxmRWjH5j+8E0ZTuyThD9e7DDVjxmygpIUvyNGFS1XZmDxtw5WVvciGqeVd
qXxH0m/DeWDWTN4XNF0VHkiJ9qDOlRt1tnTfyBWj07vUrYHdfzB52dLZkrRzy/uSOenUfDkijV6M
TsfuS+sJSY1Me7BAJnZIOSvUfnHzj4n9snBbNM5sxV4EdoZm/pAK5SEyceQGG41LqJAlboVjFzRs
N2bEG8JQXJusiiM6FEU9cAbXUp5Cj5EsZBw32rsehjoEXHTraQ4UawizBM4AqBd9eq87SJBWb5d9
cl/B04I9vWdvkd5crBZEAjmgUbfOYTiLCrU0dbAemzeRQHyTUM9xqI+EfdJFcuf1iRkUG4PGT0F+
Lt8aa5mCPb7yVnsSaRB47I6vHzMSRSAhwgUlaNUKWLD5KwOdkFusqpGeU75m7nyS2ngRuZgO2Op8
AOhdJOJ5UiCBLLzYjbuMGL2he9Z0QKoshQqNxMufiPC27OttBvBHA15AOeweLxY8fSo8cUR/WiS7
iMTbZDZfU4LwO+rXMVI+OOmF4Y7HDfWI/EQ3XKOxCZOTT9LBIOg/EPrAu4TrAC64ZfnlOoXSzXwH
NuXmdWGb5U8igZ4RjRNPUCGdHLANzQOb75GgZlMMbxJPjREmA3EFWppMYbtoaernLsEKdQmGcG+f
sy2sLvHWH+RWP2rl8q6u2wcJ4U9b/MT16HfJ6gMAYrpZfK+pJL9tZ7KTbJomPpd1DNGmLfAHFIyK
okEnc8Rljusv+b2xcpmCPpOJw0fpLgq3YeCpAmSv/wf5HzVfwirJLETMKYHiv5vOtNpkJOhOlWZH
GI4UnduVTm+1+FbALIqoy8r6UMbi5aNJ0BSQ7U0BWARTGkCb+rAC/4rj5SBuMdVWzQVs6iXjYa8W
T6Hz+WsHzv5i6lPkHnsOfiIhOmtpoCgj/oXZx7I5QzmB4+jhuGB/oLgTckchw1O2jcPiRvX4WS0k
HmhQIwInkQRuISxL5jObVRYUvD+40Yxczn/TkLYNplcalmcmhpc2qpczTNBpVJW/ymQ9Z7N1TZKC
Eg7wynD5zSwcqNUAg32i28/m2fbyST93zkZbuT3b9TEWYTDQ8iTtNstouYrUb5gGjiBhfrAHeZKT
dRV1czZ3li8LGOea4mrcFlQ9xJf1KBJqxCiAuULA+7pWEgW02ukr/W3yl/s9uB2Cjpb1CRqhjvFV
pnw1rVyR1koGduw5pzyR7wMkPR2Bp5DUW10AmrQYLLaNvWgx+8WANZw619rP8vgOTMAxkthJuAh2
DgNNWX4K32OXnDsoXhZuR8zspWTAeVK8dIH3m2D2JIVEf4Ty3SesgnmFiuRJsTVR7EADS+3K2PWY
FGx5AVyHy95YybLPTpQmt2FTghjcy4gDcEYOR+0Y2cK/Db+7bn2PvpQIkqkAerrhqEPKziqa7BLf
mj9SQzslriB3GFQgJkAUE3LAZmzNgTlSQcs8bsBKWx0RiLB1ZPErAj/LDYIEEc9HvrnVVLkaViqD
CYkklY0wqmEvmCpPSWiZE1BQCpNi+WMKBwtSK70BVL8XjtFl50C/SdFnfkb9Q7bg0mLgh5njKlzd
/Jwa6ruVX4pKwwJmvPeB1sSf0l9LBLbbZrClcDM1C207qV/gU/8v6B3xK9+28/xWbsoj7sXbuI6h
uX0kxHft1p2l/oAfs0TGMiDmpl3Lys14EsMmT/Qsh/a9lIuPxJA+qvf8pcrD5e+rNqVj30JrQ6Ob
09Um9iT20SPK5cdgZo8Y4wqDv9QOLo1rLvPthEW4ENT/hOzx/xOyLU98rgqf1hSDf+rs6y/5V7Zn
XFVrpqAmCgcQgVBF27IFwQh3jc/ofnhNsowKO3F5zoJCloKWp4+FSRYtr06IXnWLCARWMC4+62kL
w8lhA39uitRdC2jIOm9tKgXp+okgfld50DZjMJR6sKRJ2C0Ty6mW6Zm1LpYCaJJTul2LSEGDPPMp
ug3NdJUbI5SXNPzBybVwQfqzilz6f7wIRcRioTNxPORYP7YZlz35QYubaz/buQHyTWhJCFHuyOp8
6U50P7kFmcJiPs/IQy02CGoXvAwLhoZbRfsut/F999To41Oq4VWr3YOQ78JRtw40HLR8njI6k4B7
26Xf8cQglNc0H0ft5FgaUgfX0YL3iGgch6RGRTEqBE7oAh3PlzI8c6wG47EwoUStxpvRdO9Rdi6S
7hE/O8pC0pyAaDJ/9L/NUzfSiXnJr0NynJrAnh6I78ccHNUoBgOrtpJEWzFprmyVfFi20yLy0SZL
vFVBo5OAgUQ3KyRq2iHELAQzGVA/YKEyoRJLUu240C/qEPuzyqUIt4owd/6E4lQWDxO1SbE+Npl3
S2f5DUH5YvsaNKBZdvdrVhFje92Xxi3QWf7GVIywwSwYc0ujeDc26b00lHdjlt63KVy7lCN8extq
5ZUXYSNlzqZ8FnyI5ZW0FAH7Rn4lC0oaYUzzaXFpW3BjNrDrIYPrHF7QmKgaxt0ngkCUI9tC7dQ0
m2oQzlGdAvQ2etBgHDQc1AS3qIUjXptgNlr+F69tMpZylPGk6GJE7LBeLg1qJxWgNM5tkEkAlA3f
0W+s0se2/GGZ51hk99SzwE2EOxMLYxh/4ch1ceS6qO0mnp4/cJvzZx+CRF38Ybe5qfIZRfAO1R0D
YdCjn4KWHod7sqZnoM8MPkAA2J8ojiWDgSX9piNopRFdT25Lm1jI2/Db4X/Ok+RMjYnXauTCWldw
N6Im4G2sSPSVaLnUHko6IcWbhoS1yNRTu+ujpEdzNHFRQ5ncuxKa5VTxxotwuGxC7FmvuAKKWytP
CCD0aDN/nLstPUva4jnKtwwURTvvFSta856lgs/IXj0wTt3zPrqRENKi7m521W1CjDIkdhLYjUwC
HgPGR3zYYNDgYnETYItJ/5lCMAP9h1ZIjfDuTHiEpbDABv9DeQ1con6VENmRS/O99zbQsbOzNcPa
5E4KPyjKTWXRFqknynB7b0NFNhyTeqsc+yKm9og/JGg3uvGwvRq/NRqzzUW69SW2EjMQcjOcXBhX
Gaz2KXMHooO761rHp9/Y65wigiu+WAyBVtjVaNcGi+fEbv+u9EQsxOYGSIbkHdBGueKikfeOKPAi
UXC6oOZURXNpsQHPaAXaQMEtwBmBYCQu8gqCPD1TuzhhpMbBijK8OFkADZB/XexbPw+NBSmkV7Kp
KK7cs94EztWciKR070HL7wsibgxkIySnr3TEEt3pKC23pPE0pp8A1um0+5kvmPbp0BGgdpF6aTu3
2dqr8eqPm7lBoY/POfCAWlbO0Wob4gIbp/IFPT/NLVOHbD0qVT/VxIcSX2IvMY8MFz+/Y/s7h7Ua
ZeZBugzp8mgr5ZG02mOopcfqHKc4u6nxqVisx9H8Uvs6KJ5Hlgd+Ik8+kjGF5H5VbRemF3jMkRpI
0L+XsgnbVPUjXw0EjE0bzOOi046ELdwKX165s7sgCRX1SdDF08uuKuIoMVVWC/Rf7gRd96bmUlCs
hAeO2jpf42HEdtsG/R10VzrKO6bc0OpTMkMaktMjPUvdYe1pjYLxNi8oXYTxUZgpbh3OFtEhQZ8P
oKBmIFwHeRhP2O2RESw2Q7mXQHebGFFiafYkHDK4nRRWLhW7ZH6vqcZFm4i8kjlEMb2WKpe+BONQ
Y57/twGGH9HXOMNvqaXb0vWPkZN9kPM3K6/fVbwYVpO74h+9lV6DZrzWVeNr9rJstDszeQlb/VTN
4RHH7b2wZ3zUyY4XMj4MtXVSLubovl5mW2yuP9sOCwHLt1yLnDqWnHoA6zZmeKNlp96AJnbYMk54
DpTkVTKcLBFwW5GLiHUk8FFj4xMG/QP14QNz1kQWkY61jwZ3j5VRNZE0R9VyZELzs3KLYyFQfoy3
jsSbBv9kbU4JUQ3eAKh9y33uKEbebJMyhA/pniblvY3m63Y3RZYpBlcJ1iKL+FeCmdHuSdVGOYon
I81sF8VafpR/SQG/1OqO5wMM6qRPx5hIt9yQJseMkYITb8wPjSvdClqz9Bv8uYVBQpmkJfFep78o
hz0vMpf0JQwE1yZYrFzYgQmlUn/BG8KxpvgJu+667A/Txryia0QyyoN8mfA9Zf8SoSTVyEZqPXeJ
8DYj0LEIpbD2LkRI1118J/b8Tq2KHfGTVQoFK79r9pHHHsfrPdLBJZcxVbo3tBjwGxPJUQDYoArJ
aCaKSfRdY42yr9oXGoLRh6jyOmPxNTWB6zoDBOEfD4Cxcvj79aPyPVP3i+zeG0+Bu8e2iVgozdAI
fIAfWFp9KiWM9JJYMhFTeW2fibrdh2LHu8chVQaMpP+2mXlx8kOaQxzj6iKGQN9vZCDvpl4/AOHb
6qmcjbeyWD/YkvfCYzC6p9EssNrIC8XjU7+ItYrLWfLWIzZJXKyFdcqpBwQacS7p/cn57XGf22t0
7QcfNY2jcjnLzA1TB6niyJpjidmFHqRtChQ4uGvdXli9whW1kyRDdXIUcXOXIj0hs1asx1Ir9xz5
0X2pigiqRfG5M20COkb0yUasIeCaEl2tTmWav3D6Tdb8LkTS22RB5j/8CCQsJrjUCgg7lWvFNDM7
ILfIn0RYSAIdqn+lKvsoEv29/9QUcDiIDRMW0GpFyMNKNlOUpz7bvZkEP/BU2ZO1uAI4F32TaBqp
jv2FNV/q/5CLgQmumMQa75pBRX3cuzU/PUzd1HcPC7oH1z6dAhaVBLPONjU9MJrzmPPJgr5DQS5L
/XpegaDmL+uVBauwHunRRF6hA5v0dmry/EJhXmVHjpkm3c4ZciaTHKNS9hz05WXo4tsoSDvycMfq
tTKq5nqtm+qFaASbAVmPTMEpX+kaJVgpGspJKUgIZzR5wI81c+sUCjdRND4UCRYAGg8HM7cfyV+q
yJerLOi3MpDonE/XVyt1L6XhlOK2UsfQ0ckAtSJ1oH/yigVmpfoMC94k4XdDXRxPTBYy96htrB0I
OQ6QRAcP81EPpy7jeKQNM0P/zbx1sG5h+lsxxDfQJoQ1aLbjNVy+cD6DfhF9ViifaRx9CmdLloMK
6WXlugTH+qIzj8YERpKGVbRY4QXTx5OAkGlJF6ui7N08GY8VflwHP250oOjPZQA7I1A1KegWhSIQ
PU2+jXQhCXOjEkYlOxCnh8aKrhsfE2PbpXHfADLQpPohGfFkKhQ/VicNF01/NgemB8B9hrWcUa9P
VhG/p5CQjwJcsII6dj3zGtQyEkBtC40VVXc+yxZOnsm0DVzQZdLjbLVHNmnjdm5FpqWxPG8b5skM
twsukv5NSIVn3FWPEW3LBqcV02pmizk8uTcqxdqfbJAvzapdSE6jW2yU7uYiSb2KLgXchf1Laysc
urpH2VYgpdlNMHqq8XbEGTUnBi3l/c+wdE6SINrF1I9qFIUqGL7TFGlVOREUURZOiwD32bmg9Uui
9atGy8KnSUIFZVWmnMeJGSCk8o/UqI+41R/d7nkBol7znbbvcjtBT7bukobROZZDyg1ZXSP9ugPT
KlOky4FWsxKu8zCzQecQxbSW4ix2jHsMplP/mpb6uaoryVEMiSDuho252IyjF6jtt1JNw1H5XbIu
jp2Vlb6lTkHPjQv8UWcWl4peXY23mWzd46y7VaqEeEinaYu8/tEtWJ0P7PFXMZi36cKqv53Y4VMH
aHHh1PFDDFxz8uNGHaayF1urvfslPypEVb0CsdV97iHTg7CjSKw4ZLK1eQfbC2fwjq0s/4etHGaU
L+U0z+UpGiS3xC7Ay0IBhhgL6kWY/FHZrmta3J18BQSC0redq5FGRSyoG0P8AGwnlW64LHmbAv+c
C/Y4loVVBcD5mvnVSVml92KR3q1v/Y+ZdM9Z71+rBgAmDhhzOpX8C4QH7bPhdRhp7Wfbbh8pRh4W
09sO7SDzj4Xur6y2TxUZyJjDXPyn3hlb+XaDsnRr/rWa9TKgP6Q6Yma10hdMQIi8iyTUlx0XlBPc
Mc6ycTAYuejGOiWgThY2tj9FZ97Kz9br4Wf3bC06zMMZLaQF7W6RQiPQr4n35SL8Sum6whnsGvgL
oMje4t9srLX0MZI3kVucJ/rTWjSwxI3NnsGR6BBJ2+wwIEYx/Shhp0YHlpDcsaSXD51yuU0ypr4K
nTqHVpXTM3LIAhUqOl2AmHdqZpFGkoJGKEOBHHaV/iPi7e3kKkz/NKlfNu2lV8qz2ceXjsGxSY8J
kr4eCl40rZDrKQBvkHF7bi76gUvcwBHfCRUfDgG7pNPsgQGRbaH+x0A1lLrs2EFtkTmzlObkN5Cs
5aL3wfCVExQjsCU4u0pBYA81n4CMHpO3kdfX0LL+H3D+8cWS85JZM4oNTqWFq1ZZPiYxfiZG4omm
11yjQ2Z+jVlM1UjyptjHxBRODVdzmtS5nrcnrtBG91q0vbYxPWaZfov7GIu6EKwqheQAkBMimtMm
PWVPFCtqM0wmfJ731SC8wbJwnI4itS8Nj0MjM/Si1Py7LtpLGtpXn9K9m+sPzgrTGrhr0EXVzccY
ChShu+CDXcDq7HCg2kDcJbSiUui1U5JKf7kJfsNvq+e3ZXZBb0Rwf+c796inPv6uIe3Hwz0jcLh7
Tfi79sNlH3v1hRL2zs+YLhSkAp0EdV1r3ogvL4EFwmvxncU3PQ0UIVMMtMOc++SwHnLH1IZLUVO+
kAHRqHV/KlZ3oRZkqgJ5rOi2gMKLOWUbLmPyjY35uFjphZTNOTv9hRuCs9fgQqZ8o+meZ4JPDaQ1
dWWJsSMUdjBUihRspK7g6xh0JYb4xQBAyuKAJyUFswnBGiiq6Gsj1ARH/yXu1atduqvsPh6OwbiR
abg3mfIAW0sGEIrU5MTGFDqNqobZWwWuLX5NzppODqOhZUy3TNXv41g8VXKigyfSXQg3R4IPiPVh
5oV1LYaFvCJXivogsI/FAnEsdj+ySEGWZPqSC8eB4GhVB8IPlKf2gO9WSfF0A4ePrOExG48qjtwi
1o44VTpxckcuTDxXMZdYhbXguDo5VthOh6rN+Br1EKq7w5fmmM1CR/BBhwKVDsPJUihr+JXwPWNe
XkogXSfLpDeh+6oN3dt/FZnJLaa+iBf8trlld3KgDItbgiDQh9SeMgcXBYfzR5Epp02rqLCwe1Ja
YnHLhPWahHm5wTOpDiKq4Y48sf7t1nBZ8QEsdg/JfbWMwxrUExVfoLRlffSmYoHz/DRlxHuSr61r
dM1FWGtfi8n4CGk4vScjuBW6COpoDtsSBLs8XJsTpk02zrkeCLOFE2wiAK8G42c+EVKPPaxAJ52C
GYtY41qBWsKe18edR4EQPdfsz1iIkcCV0JCY2P7HLDZI2Y5IjcWXwZmOh+hYjimrCn+lTgxx2uyp
M6rP4lzyPmAXNB6myQxSA8pPfy+t/sH746kBKx0ZKvbfRFtIXvMFOs6T+XEDz/8HS0yq0nKoCj6E
+0CuipCfCpV1vA7RmCk9TuaMUkbIepV+5LbFnIQLkICkBb928JQcuuIh6WmgAHQizvxRlt7dwgKp
MgIHzIlxUmg5SKeWep6eZ6d8yoLwXMzxxceipaQOhz79fZH4R10mRzRVLKKyF5Mv7Ei2G+h35rX/
859db2MSqwmUdVhSyz99UoatjwMIxyOY6Li+FxXzT9GF48zSfdkTRI+BlkAZFMnMzJuc+T/2WB0H
+bSCmJG5fVsviybukuRsQbg8H28S3VFdgPR+VVaW59fqPLFEylK0FhhR9/6j3wcjPkYA6cXaspeh
g8NfkqU1z52B4xMgMF6PHBAaejP+UKWL+SBCkoYHgotomUNUPHIZPd/zGE6UOrZ7qSPTq0pmdzzm
/LdMOJj85odrUpIg/5arBR/nuatZHVorPu8D2zxuUm4i7sk0m6JxZrz5EkfmSaCdtCSGOQztoWbD
z6XwC6uzeJmlytvKxbMUPMCq5ZXViarABtUVytNLXQ/wUNh5jfDPuN2K1A8sp40vEzLISHHEgmuF
N/GJyJKwWbvDazyofKwgspGy3NASAuOHGgemupJERuMYP/wFbmbKjT+lVTi2Hm4AnLTy8UM/mkV0
jnvDyxfxnHDtxuaCHsiBJqAerg8WRJc41fyM8qLeNcPBOgzMTGY5u1GruCvvHXhnB5Hxpl6R2aX1
JCe8BYfnwLrua6YZGYB1kJaD05t2SyagiAJLEcIiCyZ+zjXW6WgsA3mAmbxkoQBQWxKXsKikMKN1
DOt3jK9U9MaPjECGQuKYBWVakW6CPkvLtdN/8MJNtos0LxeetUtL6/LcuxU5xJ0C6/gkGaTYETX0
RhGknnpcqXNSWPorcFXS9h8iSfa8HjFvzhXNrlcOLUGtL8BR7ZJQEaT3hEJXHxigzMjJ2TD8bP13
RV+7MVDBx2ikFY6Ek1JncFRlerj3csjtPJbFNZJp4hDoXValG8axe9napkofUz/Cl5kuuTBd0mf9
W9MqctbNuYZJXk3zwQTpyW+arItxG0fjYxulT02qv6ph/RoxIIjZ0xgM7hrqUcchUccHFLW7bJtZ
dptiLRTBpJe0G7iLkz5H9rKNKNyqub8t9GYZZqBId3KMlygCMedVPwUk/+beKq3XmTImndmZtCBv
oQj0aIHSRrK8xBpwWBPLjqOeJxdshuYPsRYoN+2WUdg8dV5sXftjBqvDDDHDyxIbsfK+FKKjEslJ
R/1mNsPVcyzkflmGyJLQ6gfFQb7NmuKS6hIUm5bVgTgvyFu2pGyFBhxrDbj/ZAhyCQratvoWRWyR
+Nw2XiPHAgVAFRqf6hhfirEy6v2ZvpqMJX3Pfp5Vjx9dK1uBC0NG7zCC/adx8WCCAWizPKiGNLDO
MTvB6pYV0dXMlys2lYHsHJ6GBX6hyakgKIsvLtvFpNYPYt6AvinKdtx9R+roNUi3cF5OaaQyDs7n
JTWpJDgKi2PwzCrCLZN/k9xtTVg888l0pkMCi2DUqHgg4KE7A8yZBNl+ZeVBTq+hOZuq711pcRom
Lj0gzUjQXH1Tz4vwBWTmatljepWe98bvyPEc5J8alV7Gx740sPykzZVf1EIz6Y8A6bK/EyONYxJl
iLCNywVGqyONJpw0kIWIYjakxbdTfh6/JhhMsjk9rcrvJ8w+dJMCpBtbb29wwVNG4wgvI0tdTyKO
5uHR6IdWqgFWSvdKtW6x9jFP8nkcq2vfV6EokXc1QTCzk1MoaWJpZXah0aY3jgOW6lF7zqFaHU1d
9GurZk0oOe1XB1CMCHhPvbT2q3UOCuFBzFelkl76Fl5xtx4piBQtstIAXjhNYry1CAXKr5KZQqcR
QU4DkVYtIUN+TN1kek8XtopcVeY9tsFyny/9IPwSsx11D/lhU3CtW5d68WVsEfJsHbTiFeGrK1Vv
weba8RYcR8Iq3SUlpRJ3wrkQmL4ryhF7ghtYLZqYEB/GCCvjsWzuydhchzEJ38Gdoakrx7xa3Ebn
8EELoGAKC5Ps5bDkrJpgmMrCa3WzS6/SsExDez7Qa2TgI8Myr6psUCh3NBVmVTU5/S1gxk5Ceqog
ZhtANZRlPTKYC6ADCUMVIJFYktyNH+1cLYaLxuu0fyL1P70jbJdgjAa4cUlXeHNZnDWt9cgpTz6w
O0TAgR+mPY2WXdbZsVJmnGrm0aS73Zw2vFGR2/yqSN3LHmhXNfLMLWhH4k5+agw0rkRA8Yb3eQT2
0eXUGtTk4UYogzxfXEF5wmL5xMV3O1G5Uan4JYT1lo3NTVzUK2zk4aB9gzV7Knn8pqmfy9Tx/Wqv
IjRU01bQejnd/b6K/SRfeRSSiyHMZ+Us45PRrdYr/R2jVGNA7sDE8rnZP1G67jhI+Zzn+1GWWUhz
FZ+8w9CAnBqHfetzSkUg0o3kDZngafrCDj61BVAt7eYqWuPBOKK7w7AqGkTZNaBmTE0ajLCquxK7
fGYnmFnXaTr7xM2ZXER6bROaIJjR2S/fq1MSpzcBDWbCeUpSIC7JzeIoXMU5FDMh8AcAndq5hPX2
U6JcjeYNANb/EXUey3FjURL9oUYEvNnCl7c00gZBiRS89/j6OTWzmIW6oxVqiqwqAPfdzDyZJcMT
zD8GPuuKFKwBsmNizz4FH0zUgKvKwLgLg4bldsrus8AvPEb7GWKkPnS+TCE6ViG8wUq7M1i+o9ew
+bI8EZlOxIPecSVg6tXpBoHjgAJPuzWWF4l5mCpNUVr9ho0Gdu1ywqJ9z7bsXs3CLem0Xd6f3Xr9
o3znMaDltgCLtvjZTJGgpF95uwYtVLphl3BawD3m0OH5Uj/wd/HaLQeaB8ieaVCwhY+IaUmQPvq9
W3a0Bk/UqWjCkY+mJ+rE/TjME7V2s95TsSfLTBot7cmwArEmr/pwF8vqgRH/rv21lvrCrXyukuds
MT4J02NGOin2LTsI6fu7/hM5wjeDxXc6qLuk6nZR+mwtaLdAuJWG8c6U6XLMHJXI20C6M8LhRyx9
aMHg57NX6bU3U0GTmbIL2ldcQiK1OQ/huprxdBPMo1dPodhAFI6aMp27RLvkVXSl1/PeSzh9SNZ2
1vgA+teiYr0cpmm9Az/nljCLcmDSVChw8BXyq0Jtxkrwfyn6G3r2zSAnYxDYr5z0MbTxpyLLH4Kr
ywWYrJxhhqsFpOS6p+WDWl97nTC3jQnV7sZOE+RdkS3ERontoY3gOyIOajScGaAsJWZ3XbGYdAp1
t0O21+pbVyoOqTqNN2CkhKVF2mWnsZ+rbxw0Kt7FLBpOrONBjxhn5jvnM+UUaxpTOHDbZEIPZW6Y
rwld56YpiPw3g19XkXVQ9PuirI6mQG43g0HQwlgDbxEqM9VvTWgMIpHFOGi6xFWNs3BAJ5AEdhoW
wJGhOSki/pwCH86yT7oreT6fqO6uoGxJG6xgGyiPR1WkT6PVOdDdEsvwixkEzARIp7U7deVKa8/i
bJ6rYbh0P3KPvDc+hBGn9nhGe+P0ynQnpp+WG1+2huxra8dmc06F6ETq52T01lECUTWAomnqXSl9
LbnhyS+J/LvGvkNs1jN6RnV7eJWNx6zmt5ORZ66G6o8TQNRx1rrSY0uyK8CSu5DKj8VocfIGxc78
LTWn4TNh/6cT5yxGIqicCwzafEr59VpEx7nXT8Z61sVyn6/lZTC3S9Jl17pqrt3RbRXts6Kbsxh+
JbTZzRww5VNTDTsXUW65iEUbimQSYCeSmdrQsQ/as08u78Jx0XtIQni2ZofmrNQQ7BT5shtvSoM/
7nZIrPuKC522dZpW1MUKtxTcbjyEsH+L48IA3S0qQSc42XMN1xbbjAIPEFJSCjcEClgS4nCAIEHm
Nq8gUyl8k67E261hTjBkwggDy07F1cApx/gOCmxNavohZmEp4PhxFtqFVoanDZhLiOhreQKLyuhL
g79PF4UHMJCKnx8j4X72QlBSY0PTPLd8hSAiHYe4rXOEHqmSvQEuGig8wrd1S/UCnd6xU3VvlDmC
Ck0QCHD5GABLAVms+m+6N1yUcfgRdwWd2eTevxJuoO7Qef1iy4BHV7GmYx5LQEg2kCNYY6t7PUY7
zLyMbdZDScsHlH1dIk6XPTOqueegZowaevVg5PXBVEjAci1W9duKJ6xTMUPmIbRMQhyqz50XiO4h
6cAgRF686LtkRBju2LowFSj0YIC0K10JH3AVi7s5v0EMBQGEzzIw+JwaxnXLseWvOAoNTy82II48
A1GTZ4JpeMvJhw1kpadbJUJJYAGeRXfKebCMktKLAGuE7OzzxsLs3xzKj6k39oMi8KTKdhE8RTX5
UCZYunghQHOwB1+4DKjYoMCoS18c4IiyT+UI23LEf1pCzyt8OeFybemSYuM1aUiaTvMZkc4zeT5V
vD/AetDhuEmdmPfDnhQ0hD6VIsoZUEFcr9fEe5Q6dDpgkh2G7Y02uEU9JHsLeF1cf6oicfhS5jYG
4YbFfBkr+zUkecWRKN6L+bMKxkva6/tkEA5Zk3BKEk45ymX0NsXJGVShbYrVp2wKn4/spoLBADsy
Lz+JF3b4uX7EsNDzu2Za97qXHjo8/Vg6kwp7Nkb93DDrs1l8sCARfrJRdFZATK/t5KsJWr/PEPsX
9nMdgGeLIzidEJ5ByY9osaImzouE3u8LvXLUddlhxWHh5LYAFmtUjwYtsvXME+CnkJtxp+ToKSZc
r+1EQik22N3ydWkMgP3FuotMdeFRdjnX5sEAo1Go8SXR1ysvtPmojq0nDvHOUgGl1C98yeoWbL5h
eHxKSelAJxgEXGgT4zpY+7I+diul7aPp6bSO6BgCK2wYMU5xC7E+grpiykUYE7rEiN/GV/o6ve2F
vWEaddjk4BLkL6G2QJYMnu5mIL3qnnBOr9u+ULXdWDHKe6/QpmvgUq+A2GngtF/LoojwUk3PHpB+
8L+HRhk8qmO26lIdCWPO//d5W/Gb6acUNgpKHA6U9GZcaIyaHg3xMXeGzKy5MWrny/wPn/B/g9wz
c1CDrvsKchsX69GCpc3G1s5km2VzSS7Jz3bb3O4wGbXMGgOsFH9+dVJCbx674j2iNmF8SClthuOJ
ifUayxGQZOlKbcVRKfHLMUXA4O3myYE+Be6ZUjXsVWQRdMsMgACwDz7WG/rMfE02os3qwnUSkku7
wCK3OeY+C4BFG+E5mads/d4W7Aao+qMZ413r511bUWZKQm/W/IHCIpGyopyyIi0aA9q23MmonoKm
P6boTZWU4yQJtwXNcUKXzYJTS6pejILquy4XbzR8oYRbSaEWgbdw8NXfC4fuvoQzTSbCnK0ddNe9
JP90BrfQRQHw6hhEFPNEPHaieTSy+LT5tWE+1tfnq+tdNk2B1HCImjCemOE8QxrT2XPw7EoU5WLe
DJTf8mv7jNvivCSG/1pq0vBHCEthzwccZRne+Qk/jL/lV63qO51fQqPhPl3JVsYe9HAqHxoqH9o1
IWEzh9bYv6dw0VucyQxCdm+kJyupT8nv5lQS6xV2qgFHksa0KdOPW6oftXI7RiTVcuyUbTUTio8P
XKz0WJc066EaiuKFRZCV6OGsp+Foj2hQNWtAcBEjjA2QeQn4jIjdm0n01xDwEgspnAmDu+u32Ff8
3+k5CV4ltTFdJrOdQWXT4ajVk35ZeJ7TAXtyhWPBUw7Y8ZOilYcsFli2V0ZL/kLqGoiJ0T9xiuZX
Efj/90dzAhaDz+avxLNTrN7Z6Df1E63CIUDrxwAvGKV9fLaBNsmBmDigUNcTSz9IRBNuRrbNNLxr
+SHKo53KfCCLe83AMiBELHlif2puRt7teVS3S3AojmQid71B2FFBnmnEw+ROvXCR2hvzvwWciPqw
xyL3d0EWrobQX+Z5Iz+JlosTtycQypIVlZFUW8UeDsu0pe7fJZiFAls9sqMSOzQCkxxYA/Lc6Qig
NTH9CFWiZYvaUSIsYXhlGlAZmMfslGTSCR8dyIy9OQl7qsvPzBNPjLkgwkx+bY2MV/BumX8G9Fo1
404zguszMjCPyg7zGVSAVWA7xrZGYglklvBwUn9KX3VQ7Ac5suoHpeuJqGq82eRzuu2A537fEfSn
JoNQKIHkmAOTHMiGM0oqfh/1zu8OwnLu6IBJx5zL+NXd0lBjBUKGuVlgrQ1nQkRu7nzde1mUTSzK
LWtk80XC8V+D4wZ+/TU16qijDV5RnQdhlLKIiJIdxMjS1fqFh/awkzWRbS8HlmSfm+1xYhaBKnpc
mEUEndLBtDlqOi9Su7AAD+lWzutrm0yXieOgjn2ng+ki0Um9NX6qYMW08XEG8zD5PG0FmHpcxZl+
yiOQg9CZJdxrVn632hkP3YvK/+xqHd1fGS/yYMsH4lHhZKa7vnHBI/k8QvwlzYKOFQYwTx4aC1iT
gkWGziKjEVhfN56UyE9itU+tax+x1N4nyVdBlMY/vRzTZSPdR6RL2DVX6l5mLvpMb90MzlOsnuhJ
AZBCwfGPotfhimYgr2H8b5RNey5c1KWU5KfBE5aOpXkZ3MQsPEyym6W4r3KcHCNQRFULqA/dQrip
st3M3onrp5HzIMuwqqyXSLBO0laRtWbDH6PZYdLo6sBaoceJtwbxeDKSnWK8tVT5bsjiAj5JQBsa
oA3upTFPB7jpdgLoW57JoSh+w8EE4TxIJdsAxE6Nk6OQwuUFVdRil7UL9C0Obmm2L7j9lPpbZVXv
nFCgnClZ/CRwW40sSFIDjyxMm4xgB76AaLfhf82JoBNnxV+QuxlqYgGiK/v1Wicl1CODDRinyVMb
+nTZKLX8MngTENNhY1XcDHsISDnuapdCMeIfkImCiVuMzsiqS11giiWiQxx0004HwAoXCkvVlW5f
oX6Zjdrys5+r/RCxUbPMXcbRsz9YXXPph+EsPOGxmTNdRe0HLspu4WX3s1NDd3yraddXn1N3FVOU
pQlWx4eWq4f/Ig50YtTHLKfBNCzqLr6NP7SNHQYcFH1rQ4ljvTKddIGcZIS1eKmvcTffqDNau0ux
Anko5+vA+XjY3BoQv/YxSsW7PmGzMKllMe5pr9zraLzPpX7TCAaYC0i0p8JBb0nfFVZnQiv6mC0p
kGAts5R0JLqN83LENn1Pw++PlO7MWAs2xKuM9dFqJS+WtIRLeWvoK0QJ+a+qFzDszasoZ+P8aOym
hdstk6g05/sagiMne/LVt5TtUu812uLOJK+nbgk6LMI6cuY2vqAi7+LhIUqMVK4hmUHTVHD4mBVq
hKPH+mKa/TfVSa5z6Us7E2tVpF0bGjpTks4wN21L/jA7B9NLzjYJypn5D2krg2PJmL7wKOjvkur/
11qxphWxwl2l+xiSLBxgaHbw+krIoXI92vo15/mlpGjsSnOOT+y5ypPKqIXt9lw6wnmWRe61tnW2
7iqQ8T7frxybRzIx1CGVyuoNg/RIvZSN74jSHbYpzyh26kJy4Cf5E+P3Exr6ej/0GL4vPpmZW60I
4wNhmXHect/H/SKnNkEwbF1rkG//srS8GC2hr5AKHL8Cv6hsRYAxlUvU/k+tCT8wQ+MWKT6nLt+X
0bbLWQCHMYcx2+yzNzYM1mTcDUAtQhrGqhZE3/FbWzslnc/1G5CWhJFhWao9cUvdkfLyY5HNdyFp
31u9eispKGigxAD9yC90YGUKpgBDojzJuPRKj4OJ1Z5h7mvaZdIdK4Z9SgK350tKEAzHbfoIk989
O1EIgcE0IfsVLYWi5nWd9JuwsjpOTbSQnpspn6cMM/lQ1QlyHXqgyc5ygE+PIzIH11Uvn0J7sORQ
bWwclxzgUkChuZyQEfIkTGlc5JkLdEtm3EjJXvBHx4QubNWV6GtsPlI+9APhLXPem68V6h9gwio8
gqncjcV+ODK0RnBJBGYBooGGtjwyxXqamfHGqtXUJjI0Y76fkQGjeEZDjv1uiPYDZJM4i474b7Nj
hV8vqcuwwRS/0mPgSG9jD65EIQTiihHESXOfd2TnzT2M0NwE8TwZHsNkl2DnS9KdhZgIowHUJ+Eq
G0KuvRhm0P6dW/e/qaGJQulra6eLoq2Y6y4Gs5zdsyUN1lj3sxSHUuWZtInin8Arhfm2F8/g645m
yogc+S9CjN3wY0fM/Sv1u9UthyliyetJ1VLuttM5JQRgYEw3gyUXAl2zgqg4xRiecAdZEHjqjYz0
BYcVKzlrX6AETyytxrtiJidqn6luaKjpHr/+G8XcVGVlJhGALGvoN7W8F+mFwNyLiG6CZ7sWPU8P
hdAC5/UuJYaguo1yEa8LdkpNCLP2o8Nsyt2lpoarrxmM2Y0OPMSJSFTMTw235uieQpM8j0pyMMXD
pp4aSG9bsYHojEMqy5oq38MoA3EUyR+UsNACO4WkouGcq7tG2Q3LX236FqO70A1nCSBsige8IdMK
l4hBZGNtPcejU/yJu9JnuecBg43lhzG+8weS9KJIih23v8foe+asZ7LIhtnkGP2/msBjDdoDdvd3
sRxxRXXLcRanY8I3mKW85dDE2GPIuuH2ROB2lPvgt/PxsoDhQjV37UlUTlYNqxfcVaL5AU8dcWXn
BowE+kRymX9lHyaNYoh4FX50woqQuLPXNprpXsxjas1q4jDzLq+VcL02MSVDLFqdGZS3oZfekILn
4xyp0P7M1kD1BjH3ZYp1ZZq/5DpFmOkCS8THRXJ0gQAnIQfTj0WlfIIyb65TUAL1oV9vasqzCkxk
0ynnwpyY0jQ3VZeFUJwmveUBbF0O3EHMG6j3jbNIX3SD+QuJFvDn2lkkKSlxo2IacijuFsOuqQGH
Yw3CW903bRDEp3L9tC1Pm7H6aI0vEcq0PB1s3gTnrNBhPwuSu16rD5nhfzQX+2o+I35sSqMD3ZV3
Ef4gDO7QSYnETd7HNafcBd5llHMAlWjioOmBvI/BUngkzpUQOtfS52aBg4OGGO9NAmAjzkU1wQok
1c4KcnkEGThXRyRYCnDEAEj6WL/NjRmIJFb538aSJiwGszI9SNwjM9hr2O4aXpOx4LMZIsI4MXc2
DlrC+NOM/1ZskQOtSIXpr+l7i2I/QYkWOZ0D8KK9SoQKhKf9dU8vOcgOiS3dMUzaLTU5REM9tY2c
2HzHrA+tpA8itmzVpvHtu/D7XooJcYiGFYEeCwhGISnODrtUR5GCMl/XdkAdgTe4kcnEVNU8Y5rO
YPF1lkTW/qmQsB0SZqvU3vZWNN/y6CUrw67iFtrToWNIXA0sg+4bNBwzuW+Tzht/WpV/y7+lGY7c
LMTRkbX7otb2RqSXmV2keGm74DsKlYp4/pX3PK8nUA52TB1hjGsEiGJV70ssiSl2xJXwjCF+pi0o
mijiCoFj6G/3ubEHjOG9LWUSFMO36qCyf41FXr+/Vc6OgzKbSDGBdoDsqThBA9q3uPtGMqanQFqE
IyaGQqqO1mD3JC4mCgQv1WuV9TBi61k94hoz/qbu+TjtMYc4i2w5kmjHi7rnUq7paY0X2iZt0uwH
avF0zWtE66xy3xtDs1QZuTdIdJSp1HKQFCOiVrFLa33XtuzEXDFWzk1GI1bcucqIoyCXryYQdzmp
b0lc0uM1XpeQxrokP+agrtU0t4cIwDBNaNDF3diiwExO2BWgiBJfnmwJJT6WqJpN9t3aw8heQnHV
8NPAsYPBJWGXNd2f6CoIDXVuaqjW8K6c4ikuJidQhw1OxWMfSPHslucekuEqFAf1n+QD1rxIfv+1
TEi0WHMsVaWJYyF4c9/07KQDL5yViq1sf6i0ZQ9sZifXc9gYUQh4YlfvOSGzieX1V3K265f1pBX0
xrOqXv+B5qSKXtk3GU2DrX5Ixf6YetqfZ8ru0jQAainqeaD/lGzlJYt+Vc1yllP9bbdhg8YYTVak
yx/+mDbPSISKxUCc/n4RbW7bBxS3Wmg+F7gnOvwngkxJTowTrvKith/Eid/B3/kF8da1Ma9L1t03
uGmj5mofRRNKYgSDOT8WD5mKH2p1jtlj/WmL+sTZoVnUY9fh6CVVrqy7Rbsk0EcScThn0Eew4BMw
O9GaAk8bjiDxFJfJoDfFcOOrivlB5bxWxEBz3l4HgEor77gF7xvrRTwgB+lDglS8QSrO4JFslG1l
/IK8YwsUfC2qhY1e4n6MQQlrVB4gPJ03qznfF76AoF07dBMkMQqtddG8yJuJWAsX1TSJbbP7czaA
tWxUV2iOg/6besl9TY19tw5MOiE3mbSDjNie8obEO6gltxgdS+pCkSNBxpFdi8DJPLbP3jSvanwa
J4UD2nbLauVWf/GEONR9j3+lwO0p7M29XmAc4CVZhIsvdUBc5+yYhuyaJm6j4wG8YZnSJl9EISJV
vBKHw1NbjfpBE9WjluHxqz5bzgUFXJXR7TAUNKpxt5T+kZFxq9+2PxsQu1kZD2pdH9SEIesH8AXk
xJ8oWQMI9ao7k97WsqfY0eZhsTfFdJwB8osZbZYabi6vNg9Y/F8bSmB0Tn9XJOExhY95mM4l6KUX
spOudrrOytGkjOiFSlihtVA8UdMmMFxKZzPwq42HhVpfxhENWyUQqISmgWRBNj3kRKhN6rmK15zb
wiRbETtzt7QKUpzSURatowqYOS3wJnWBBAylSs4MJ/4yMm2u+BI6IH5kojlST5dBos5zcnUJrPPC
uTPzek5qCVkKqcPGmac8MqnDlCnl6uGivQFX0WW/mXX7mQIECZQFzn6MXmVyQIGFv0HEb+2dSY84
pZlTut+oMpI9+Suv3F7CVOF1U80M7YCJEjh7cmrhXwnwu7FCdEQYx98ao16WyJthuQjnEmcZVghb
iRFsJIoRlHEv9ja0Eoj//yQG0anCSUEwtOmBIqqPYQCHtlrnTXWs7MucTD9hc1Nq7LAm0UvQsrkh
4cSBciakzriqdgmCgYe7L3sxDWqmAc0s1s56JxxedSPj5s6S5VFv6MMldSjnOq5kflqKH1aNVP6K
IS71CyosnYmwSY8orlhOkTXEwFIHoZyTW87qJiYyoiHw2fnizPCKx+RnG7tLvDSXpe8ugpZdei7H
1loOkNGrzR3gAw0vakYyEeIElNewiRFCGe92thWhfI2+cyYjJYdu4NbpuDNJdXcIr8kA0a15jEgF
2cBT0igC9mx+pK1g2ZKFJHjqja9wAIqlOqEwUsEmXyicGAtpP6rkAaqaR2cP696ZN4HlFe/J0XpD
kDsKKVgVKf5lIB1q6xr0enyJ9D9qIWMfJgGrTe9wQ3Kpem5KFTaNdqB2DHAr1QDlQ5/4zEYPsyoe
hqTfsTCT8R9nxAVT5GVp3aR5RebhubXDFT31sknGeU2gzIGcMCoj1NuJFz13YnWBXUflDv1dv2Ir
4xOqeLItw/TEiSRieepwkrFc1bGUItEog3GmOLf4ItGUzjiHB8Qi5oXJxj+JIR3XcL1Xk4Tuo1fU
qwzRv31dcRB4sfHiO6U36LeZasdxak8JrQk95K9sc7L3OI6IO8XEOuvDNL3JwDrG1nQqBXNX62yd
Lw7amRgx/V0MYtfeLLkb0Gy2YvN30uVg4g17dv8YR3fVS5HEATklx3ztjtvrfhjh00YxRRglSzjZ
1ZfZo1cKHs1ATNF9GYKrbd0e8oWKp9A2LEpTCoagSdlTyZcec0PlYJ7YU47MrMqfDcUqxQ/rVA1v
RwVXzma69UXpY1G3oybXZ5O9zvx3/suOMRiQUScQN9g6YKU2To/iYur5LkNvGedhp+wX+G16V7Et
fX0tEzgwQgmteibQ2Q3YbF+gX0S27A+YcYrtiixQgj6bLF48xY9AYK7cdlbqx0jQH5oOG6FMKRnY
Bma5Fsvg9nsvINH2WFZ7Wff7kbWagSMiSsI8GcNEgn3jj8uriSanvGQjgAJxxdn0D/4ZUbLOgoPS
71P7q4ix2P+lGSnRYnZOEtZtQE4SE1D3i8YJiBCp2R6E1dwnSbuXUonVRRSWQxOiH3nEzMoMX5Et
ppMz/Z5uaLnB9Huh2wePg/htD/O8TzWcZero4HK2JbhOjJaGB99IHD3udPwdADFiJkvOWcxjjvKb
t9kr0d8bT76oBIznDCvsGOSywR44DzXN1lZnjRki9CksSncAuUNLHohfWkQZkaOL+qz6Mw5jFZnA
oVEH2EHH7dyF1l35KyaCcev9WBH8v+RTZp4Wf/+KGLKvFB9FIW5J0eNWRXWYTIChjMLUsZxtMI4g
IcyIFnKZc7o9cl1GHrCQltiaESwZLNdY4wMnvBVFCxJfv8JR8/qUFrOCuAXlipimNqBMYrxfVpus
aWeSIqAd28x3OPk41jPEp8J24Xxwga0DlkEKcx3D95AGU+nmguDLgIA4LpjcSYfbBgcarK8wHKyi
OSTMA7OOfO22fbof8VUCPSjeC/ZzHX/l2n920LzbYwmbfHMSXWQDoEGOwBGHTtZ8daUrlMabuFhv
SWu81XwwqYBc+N6IYVNTFSe3IbGuXY5miXzdfDRV8751y03aPLbejxgm/HSlvvU8SjiBpQG6mStw
AaqLN8yG166F37B57UXdj2DFZWIbjBHJ1tDoAAqqgw1thvkei+9Eiv+WP6i+PsZGCyGt53rdUJ09
9nFeyZN/HjoSovZg0tVJ73e7xvaLnrJBT0lQwobcdcpFRKmP2XsSJQKXDwnP7tf3SgFFosxhISrk
E+JdSY6PEuYlPsjTWdXWnbP8xGN7NdjhyKD2vQl5Y8MlERE4ZsaUZBJ++aWmKRe8OO9Zs9jbqaAB
mryH8mPwCE9DIvTJZp2cYqJSm01bMuGoa3kdeRY7DZVtcwkYnKRb3cBRKlzI2G3Rs5K0HCH7VxnO
goI/fsgLUmhUukm6PdvYumczmjFdaoZxtiySEtt0KTy+Lw5kmZ2Rv0DFb5P1yKdSfpK9x3Wq7mPV
I5xyaLFIKNShSHxyBRvCcShSJIStEa6gKNJkzFMR6/iSHWLKlK3CYn+pmwk0xetAPUbfSPs+7veJ
a4zSLu/qXUKLBL0LL1TPhDF09CU12E3NfNjkr6LF7r9TsDMoBVIzmxvaD8qFgjqKfxNdDXG852/G
Qp/NR29uV3oHja19Vdh1XBoJvktNREf4nl6zNiIFfV7FCx4bznhVFlbM6jgFNf1er+1VN73HG/cf
9shlofkpxtYWaZWiCH8GlyAEPS4lyPqG99pIUx9X/ZmFcQ+uCsEKu/ZTbC1v/WU+i9fh7uWPtoAA
JBRwkW/ltqDJxIGknxFCu9dCkjFVJ+sfOYsazqflz7K2e04/wjKcly09q6tGhx8WtEo96uOplJpw
wA4TQ37d2QNECCQ7NWOB0Dmi3l1VgThLlFI7ii2JZJOO2CnrhxoGSn6UblsWUks5km62X3B9AiAs
BBlf5YSjOF4vDa/XypJuS5xewVjB4UHnz5vpbVg4iI4C3Kc/pI6IOzXhmIHMjenx5WOvoXKI6ykt
5BP85xNeLEk7xXZ8I8L3Vo/sYeYbY2ZQytK7uURvMSsxZXuKTfvoiuhmsLjTJRIHV+Ouqqy1jfUx
Ef8lgGuyoEHQftHy2cS1KR2JfJwEZ+qOKwWYmrY9TcmPXn6ETyEuP3jXeCu7k5QLx+YPB3NRoEGq
I4KOtYVI51g+zVi6W070HItul7FBYlNYfIika3Qe8rsmTIHh8BPSSKHYTELmLpkJn2TFtmtgM0dF
kCR3baQUwKW5OGcugU5HZruMTxmAwVhaAWWYroyt622qSJxkoWZL2h/S/rp1ZcryuuVMuiWaL4Sx
PTTAKVucl++EtTelSIuHDO6B7OkQMyrp3wQvN+/+INjN4i9kwrX6VtYrDBn6MVfhOHwSaaHEqv20
pMGbWZANGFlc7Ggy7jNV/KUhs4zYV9XuD1jCpXpa8vQ2/lMFBCoLGM9fS/220mMCnoAA+vBJ8YWT
/9PBIq3jW0U0iIUdayUDgymVVibyJlkh9UbXFihPnooM8v2lkcubLBcQazn4quJTjXCmTrayIrMW
td3+g3oP4AZ7SzR+rRWZV7JcPHDTL8O09itUK05spC9qO2U1XzLgoFj+7bLfC10YkGcHBOKWv3fm
67st+yOJD/C7XJNhw/3ORpDEJdcDnJOaFSvN2zGzIXOZvHjbJS3+jRF9dXya5NGT2KS+4NVGeUp5
8+jrzbdd0oOsnmEpCpaj3irSIV3NgLvsByO91aV2W6TqviTzPb4XiPsQosrRt16Rh2tTA7tKPkju
OEJbYPqevRHz8IvrgKtyVTk5nCKleSKGc8HeDOuSmvoxeZrCcsFBfxkZMqfsV2Ni8++kgHAKlp1r
xcEUFYCVFyhDdfBMMo5VR3s92EVz1lDsY38USr8igr4yAq9OWv1TV8HOgZnoKBKLJyRnyxx9vBXd
K9/ezseU4TNRSrKl/EaCqQvisp9jyAZUCJzCRJKDJ7+gkiMfrpwtiiOtFd6gCM5sileJez9226iT
wgS7LXwAFmWY7qM9lrwT2HQNh+4A12IgLiLdzE3B05le5HK8sIe4pAwiarZe1qVlR2Uu22lUbhml
kkXKGM2jXxkRYr22xlLLESyfw7K3AsGkixvYgUimMKfDUu9XP22ygG0dARuaw4xgttZgUVmAy05F
VcigLvsxJ8bP4mycLAhQMs9aaVe+rtwoMNdnnQBOcgrEeWMKMo0SyokDt3knnUo8lFgYF3rOlMBB
D1ocNUigh4gyll6pAd/VQYl1tAKPC/mLNxl02kKNGCtKK0zQiHTxpHKkkAUsPtxf1SX3hiOxB/B/
R4WVaTdeLGGvAxJnDWUQGWVBTuxzrmafZLOqlQ6aOou73tfXy9RHgYwnnkRhxPuhj8TmcWaSZ6Lr
jyuD5Rdg9CFPLmYunpdxn4hk0IzlpBdMmHqCalYerLXegzudEW5iTqHUHec1p1MCFgsBi40Sp1QW
OYphKLH7cj3IK5vsSXAUNmdqRicgtpS1CCQNBBygIJlnVSt+/pYXKZg7fi//khd2rhG0ISfnx1lY
qNSCwM0HIhmrFPwRvKV0KjKwxDpiml1iY9zi+NH2OgVQnaMv+TO7tBYlJpOjQVCiQG9pCheQlLeq
MIopTV75SllUkgRjSapj9Ix3PfMROi+044Jv9HsasIEJsj9VLBJTd+0gS9EMLLDxm8klUf9lesOK
HRxwA62ia0n/IiHhjCxBb6/tVyFQ82kInpGrXodwP6PzaeqXbkZ73TyOOq0Mmnay0gJo1eyY7Wgb
K80Zo5sRH7IyUtvpctp0SJ6/lFwLCVHsskZxJU5JWez1NYiA9GdstrNF70pi/jY3iAjlbbU6v82j
UFu0gDginiZNXMBovLEOYleJlpggs0BJgUqhpkd9OalUyiAuovCSEn5jH+CAR4/TDsbj0/ijScl+
KFWuknNMRWvZUKpOtohln5UnIaAhEqhG3T97SX0UknqfJuUmMBq+7kz0aZDnme79LAVM1oZ2J9Dq
xCkwMg0TYk0337w6UiaGdTxjECa/Y7LyxNAzSyhWO1X5H47OazduNA2iL7QEmMMtyW422VndCtYN
YckSc858+j0cYI0BZryyO/APX1WdqpAYOMvgSOi5oPCN7FSZFZsvJ6lAtVYdXVT26RjUNzir8Lz3
Y4yeOaPywNCZ4SItr2lqokMVnsS12cJ2WOsuBGSrJMxcoMinP6M4OSIjcvIR9qyGvqyoWKPOXKHj
OMYKbevhAIQz4OMblrsgf+mVkwyfif0sCp1di72LfixgL57G7iz/MO31VIt27fxdzpS3rKtfm2J6
aNN6717mpxXjI0jbY6uXJw5iZ0AiTtY6KxalKnQQ0sW3SQGh5nD/zOZkZ9WExYivjkeDMIMsdIcp
kKnTKJMkYH/KrWuecHOh3GoozL1lCNQFMehRyGq/r1zjqEZqTPktD603XY2CxNQcXenf1N9B5cgl
IU9Y5aFcWRkI3mL0okWW0D23/WNC6cqs/lsX2Vurq4yclTZPQYgJef0TVr6cqnqeYahP2DXrkLPx
JNmwDWF/wSgDRw8+wpsI9pJt3FvbXmzXqDyipHsW3k0rzpGX9H2e9PtsBm3fLLv1mRTEschH8O2b
OQaWJvUfFNnMxJdDEVdJuJteV0u/TgxDVx5HZOW7wRQ9w12r1eeKf1rG98yfk+vqfpmm/VLRSmJ9
qFR1dM/JdHXG9cJV/aXFSeicBhL2PHhaySE8fBhi40jmF5vwQRnM/8i+BPkOBrVpRbPYaXeQB2Wn
MNepRqTVmY+fWUouJbSva28p96eJGw7oOgI/R32EtEDTiT/Mr/pvTmCeibeR/KVfk8ve8NziQPeZ
mAXWlCTjBlsKj/wWzuUjlRiWJb0DLhVpqL+Yb2EmOPlCE9D6SPrwLITmiaK+dc9XhuLAEKcabPvf
bVHPSTcq/NoW9USih3UOQsONiI2CLkM/MLhyN6krwWVghfP1ePTV4aUaWfd1vuEdhpcab6MC/J1+
0MVfQ9YSUhpa7BNi6aHdxpCpS3O8MrrFhM0HBQ9xktgTKryHWCA4xSGwZVDBCuOufJenkqFftXzO
GB3n5l5grmiYaRqwXmv50UP6H6j8xugVeYmwW5b8pVoxKo1gFSGxlKjFTFiGTvfSHkpkL9kpJ5jt
RAOIFBH2klbpbXFq5aeoSH7BoYqfMCMrvo44vbX+hfmUie25JDfapCCd8UxpEXsSWTGN3q8ax3lc
MLJrCIEUNExl87m1sA50bpqndqaQQorEQBnpyjHABjUXEvbkb9rrnOh+P/3Bn9GQsyhngsQa+Z/o
0FAGEYIUxZHVdtELWZix0t9WbXpNo0OH2hzCADOmIJZNJ6bDDhYluKeznliAj/dp7vAKzyMHYebt
EgfR5b4EizeV+lnVN8vBYYnIJrUfBejNDDtlxxtRtYk7mIMvM7EiTGbYZSHvC5wTLWOZrOcEOjOs
IUHOr25ZyQLUDplPXSdCMfKvBZwSp/PMt14CnZew7gLiYBg4ovnNaH45dOWwZTjTXKcBYqkCnZs4
GT0XBFEEV9EVV61Ht+D5NXp6D3fVADWC2IqYalc2z7uQRg85qZ91vl417Sog2PXT+hbtmlq9x12+
l4rKFaLhHgIdXqMB9jYj7ka/zAscdDN2MwIjaBcUi3RgShk4Bznhgny+buPyQUB3LXYJgaUhIFEW
zspe4AFBbEIEYAXYtMoII3iz4lVtdgxtFOYTXB0N8b2OiHBzkJlpXxAprmoalReS7Mg4IttS7hA0
kCaEFCaRrB7XsDkpoXGS29JtcsNhJnhev8Y5C0A8Bim/8MJWdIEX+JPyER/ivPitXnPmsoWdouHa
j8htap6g0J0tH/SOJZ3qFBnUCMnr3BAuysvPmIqEjjU2H+R+8ajCuNMVRt54PvMyAC1/nDrzxF+K
CBvowARCntwFjawHhlBxSHOoOc27/EWjlEGQOEaHtzpnrd63O2xy1qDSjqkArKyDofzjfDPdbIld
MCuG1w8YQPIkniRgHPhBLG9ar+OiuUKDC530lXQmNX5Q++xN/m3F6dnrL6JkXbVa3GXax7IhVKu3
CG00IWVAdl57wCzYEHQRvuRwbvfRugBjfRVIjaGva5bqLBovPooPrAZSghEt9epeBfuZ+OStDxru
ZWoHPVyoEUXtHSaMJeYInUIKiuDQORJHuxx/9qSB4WVwNHcA4mvXXHjWxmEfAmvWGnDBNLgsWHJ4
N/cCtF5aGWzil7ehRRI0DAZmFjMvJiY1Nc95nftFUTnRbwSbCZkLlZBMGMWihB5WiStqVD7M6q20
rgqXyJywhs4VMGaqqlTiMeXMrWLNbXG6T9V3itsg5MKoJ++NBYcR14Ba4fkgjtnJgtvpGaBLr5k7
tzZAynl6vKkQ8m3u5xfNyF4m0+ZzUcJrVMi3MqvuYi3ft2W02grpbDm/9zpFZRPfz1E9ysZqR25V
gO4c2RZoTgF7lkcW7uCVvPajGgk5wzOEd60mzrx8yP28W4hN4TZuoQlbGKeITGlOie9qbY2g7fEZ
IB1XOOFMNnOR2h1yglSz08sY7yruqeCGRzhWwCMURg6R3nxyHJIeClUhRfkvinR7mmRXx27MKmbM
lwFFo9ximnO7E8SftHpuGhRjQsgVa8n8rAMYJMK5ms+WzNcZxhlhtxGp4YMfcK7TL4VWL70NdyBY
WhKC6iect0SiKXpcdx0lczljkDdLuURZcamwXjdafS+SaxiqcH9fl7q4hWN4hboqFlz08wBXJxx1
O6ROeqt3qirlIyb1pihBpirBivO+mIagFj8BQMwJ/LJn0vkVJ59UivxyJLqcxPAwfooOeIBsvSbr
Q6l/pokmx1k6DALcgSoGRrjj8JCFHoGqhUoJiAZQlQnQNubfycrtzZRlARRuCEYNuO0jNqks7Ryl
CzFb/qJlFWQC2Q+bJd3zF48oOTKZUAiMZXi2Kmu411L9Up2iJ973t/jSt+Gp16tzUgoHWMtAOnZj
CcrLqs7pkJ/7xDhRkH2aTtE6e0mEa11LPZnjk6jyp7d/xIxW61DfGel2e/fqIsFWIZzl6cK2hov3
jznQZMlEP2wLQI3MVNUdHQWc/jsgAq8SZMFQK1ymp/pV0XVc/R2XDhlapSKQn711s+ZiyDgYW75a
oFEJWlxVVxA7OFGA2ke/YHongtxbngmaoxlN7C4mqOUFRnCcjv6Kyp2vmEsntCi98VdMdgb+xWKv
5NaNK8yt4blSn9qa+tC9D3NzmS1omlwgShkZp4vgI0RUCcdHNCSKiumEzSHjML5pKO0SOjdefP5H
c8g/ftJI3CDjkWQTqYER9NwiMDDkuV+1OpEerv/5CCduhp1RZuNOU0lnQ5RrYJP2IR2NGWAorEsy
J4V1Jaef+xJ1kr1ylLlU7dYEfASz7wf25XMllFfug3JpAy4HYydyce4OuvKloJa4ZC5XdaIt4K1X
/uRxc8JaeoobjDJ2ydsSxQRyZUTNhT5mTKMU8NpjtzKBwwBlHsViP/Pq62gf6xUhA2tPbqUtAnV9
lKTFdeS2atC4oXv98lca+hs9lbiDI/G90IkirzXhh6nne1o6s7kcxqhxsj99+1Mps6fzClI4s2U+
7gRmA7S67TI0wTh5LKeaIGluOVgemSOOzIzSPVhGe2YtHFgLRUsijES2Fc5EYvydHgAdmp9kQsGq
Ez/vEnuGSxlJCNhnC79PWZ9nYcQikezCAhhMisDWNXdViL1qZMTfBBr3XQsbpAJzdjhVoniup/Ay
xo9Y4MDGxXxexws99yYCFtmXW5aRv7viCjgtXX82qSkMqt7RY34+WNdY9SyGRTT2eH0RmNbqGiZj
pAHMIJ+4TCADlN5S+0ZXByO8uwr+gDKvJ6WVaTdcL9qIa0TDuhyhNaAdCA1HxT9aTa1LHZj6OS4X
UhUqD5rAbCI+lNvBBnzwyHRIrUgFpKLPgJweNO7p3NIHrC3luY102k5GyjowsJBw6OA+pWz2oJpX
DLMa9tAYe+hCzU/C3jnIxNKVxJN6p5xams8HhypGlc6blQ23RBqIReVvLPzrsGdKeGmpI84BBs/q
BBzHRLVsLxNhBEQwcGt4WtlRlc3H2/EGfScTMUlkHzinPwt/ocKQvNQkbjj+k2gRl00aJpnCyyVX
FyK4a3yL4DaVFolX+Z9oWDt45yeC06bl6Ei0iUlJI6w9wXxLP7cmm0JVLwlGDYIbjHAqL63ZKMyT
iiDTEAPRgKK1cEUsDKTToaXqLbH2v+X0J4nDW0Ea2hrTV+blz6KkBnwstsp7YlnWTezHZ2FYj7Jr
SDs3L0NybVTxMlTBpH1OuhyomwZv5cFoan5XqtuMAJ5S3l8la7lw39HXngCUoh4U3ghr1f8IFr4g
Q1hORoy2MzYvLXAS3BomSfCNMJ1ThhyD1u4IG4WFQswJvxins0k4jWl3lXXxNjIfhRdsjy1jhsFu
GWJnjYTXJvIViy/qw9L0m5K8QrkLSxTOp6jPVzb3qKyYLLChmJGTR7tkXEBT8qjcY9DIRVuwyfEc
AnqXOplAMHH/j9K80gnAuGFoGfiBeZ0+paWFgZD6KUfMshwCQyZNDawgJFsL1b7RXYFiQwmVfEij
fTPRYwbUNEupWpWe00hiGQM1Wzg/EZEjzTtwZXl+ntYiCImDDdVtwX9S8WLSpcEJo9mxWH1MvyPJ
6ScsUiZEqdXc5My6Ny2N97mNkedUIeQzW1XD9yGCHJTOsJI0J607N4HHaC8UBkpvI7hvjcblYWUd
HcnmW/bAIfkD7IcYfpBUYM40+LoCgkXD9qoN5B2QDjquVR3XqokCFxXSvSKfjtmALaGlsRVHrcl5
o28/BuDL/UYNALtV4iLB0InAm7pW8mqhVqhjgpVE2emaaTMH+jMmpT03Cu1YdMZxwqjjv4q6+V6I
+W8WAqs6zpBgC8bwxjWXT8gbMhjI1TXZLM0j1GZJsjm3n8uawo9PYNejkO4j8oVjZOIJTO1R3uyt
UBBjFdUZ3DGpuxX2mYLwqI0Ee0ygjVqeujxYKgcMqCL7CHISarqoza8S93ryj7zsPed+Z27J2GQB
AypXrB8Z/mO9D3GwsJknnS1q2WHCT1MCK4A6RdgxBRZhWSo2gquIKsl/5CxGmNIe2WIGmv4qDBww
SIkZp0QPRuM0yJQ9vCw6X1tZP/DcQqXPDpmmb7HwmustllWOiYgzC8UKfEHf4C1E75NMd4Ix00az
i75GMh/D3k11nPoxyg7ICFlQSPGaB7l8m4StlTQ7GuQiCTtBdZdFm0+PLRa/pG5zTnAaKKslUipx
bWks/STjxZHiD+tNAf/uh3uXpcc0WViOHsXwKvEH32VBsmWxuoxGw90hf7FUWmrCd6aYztkorlbv
8NsqRK9Mr6FORzD1BlfMf0PZvFUZzdXNJfqLcDfkP0mZ2mFCvMTVMZlIpr6XSO11xQ6SE8mWx7Y+
JLmC/mydeTSX9CHAN9dYccfmw22gRGirL0H7lTbsudnj7hDtgjzJwN9V/rctJyGoWv5BUU02z86g
LYEIJWmeHjj/txD+gPCV83Ug18vP6BvCdwy3Fp8R0UCqSUawo6XSxbTgTmWOC2AERPyr9mwguJP4
S6nwT/S5DiS0/EERjgXPKV9eSl7oxmiI4DYboY7vU5j/CjJL9C9K4sYpnf5VtXFm0nQW8uSUSkj6
oK/kxMnbGu+8clCjYjMYBqt0kmYJZt8pp0x+u0gfCFotEjJW+VqxDWV8GrS4GOhi6Vk1LFy91Q08
M/uOCEJwqyvqJwKR8v4+UyBbudac+ON2y2npmhndNLnkxC3YDiBC7zfuEPSB7WYTUjYCjH4wLxE+
uRv3tF35DfmGdFHitTqzwYvEHdSiVH4re1G4ypwqvs4FBV9NpFENyiD1zaxT0imrH/2dwp1a/psB
rq/CPodXtkmOYWBIb9UvDQOxkDHj5ruzPVX6uQG/mNIBRLFRVNuFdu7eYUuBiLyrVI9G1HNpjoSR
sEx5gFIe9Ssz4LTlnHPsqGaOaP5YjAzsgu5GX+lWfFHrPJD0HVKFJJDsz/C8eAXL+1b0ITAA+4Nr
c/vug/0QWHb5bZ9cYqH3mom//iMJ7FKugJNfBK2CTtEtbvLYBprdox1c2FhkRcLiYzVPWPrxCq4T
kZUdFH9RxD3okOdMGJo8+5++xnxdOvEumvYyCgbum1m1a+GNYxgGlqXZydhuEt0L2vol3S20ozwe
aX4zezvFaiDvQXmaAU8kpcymXZTnCV/4DDq9d9JAMmGjcDemSGA4hnT70sndPyDNqvJXHzmPkY6O
8TXrnRYx5Y+hv6cAfLkQ7VL5I8+PDfN+/DzF0xrcujlJuhGwCOnvKvU9jygayR+cJO4sBlV7dKuD
Us6iXSjasH8xrplBnv6U1Zc0O0XtS6xQRs0FiH7csH4aGLcjJOj6b93nGDG8yWWCTEn9h8XcaXlv
lefmxk6BqOxnyjwBYyiY80CjkgNPfUU7LhUNadN725tuTjExHfDzQCo5BKyHw2K0HmH1tMaeaRhN
vI9B3Zkcj8sjWGsZr8riZNYV37vhN2EAUlAdACQGKwgJfmyc+g1ONv4/mPCPI/P4YIncMv/NbVze
Kou4QBdVf5aN15pJDp+09CbV34V1Tat/ub1YWD4vWZIHaaoF1eDEmRYMVLXL33huuj2Vuy5OZwe7
z+zEVMEoA156e1X3DWcKMXop2P/aktZ58zhV3O3eZpP6t+m4ZaUkJ4ld6m0uunVV5TdKNbRjpGW+
hlRfGeFNjF86y7ZEJup2ivNkANs4S/cJOaSeg4j/hzYGFr6sjKvoWF0kZLL0xH4c1ndJYnDG8uPR
RkUgFDr/epYK77uj7mPs/8JH81Emw3B16t5wVn56u1w709MA/2XEZq5bmcF6VsGIT/GLtRxWjj0C
H1ez3m7Nou9ywMsDcWFIBPDB4cl7XJc9cSMVGl+m8i/Bq0l+B1qSAz7YNYASldIfaSP+9byvfLYq
Go+AxsP6/aGwh/Jey8rL2CiM7CmnSXs3zR4TaUSLxZz/iJdKo/ZczaqTmmmnus7POqci8VX/zidX
ygtfxwA8yNyW3lFk0O7Jb6h6YCbxUf8mGrakbUBF+bE0ORnZMgQ0fAGwO108s0J4a9JPEZpvwcR+
RWueVW1PxnmP1ZcY3YNpyMyNiPNqRD9iR+0YMWDhs6wu4dxgDNKOfKoNvku0/ZIeIVl+W7Tay9fe
A01vN2JG1P++ZGyaIXju90alqdWYISEjvYm3kvAIO3oG6YDwDjm6lNLblJekfvUc6jSVPCgJyHLo
PSVHHOVpGIHjZZwEG1ehZ1MBtcjEE6+1l8Q4+rEyRRbZBommNpIlg8sAV/tC09q1ZMW0z5ozEfXQ
++xU7zbPrd409KB0rmDddBDDZftVc+oGT9d1lyHaqYON3S9oCGWDSrGqbVN4pgqH+NZ0xVm51r+W
jmXikP7GuEU4eWcfUhkH4/StLOJFmMUTasUl5W2q4H1wKImSgAFP/1eu4r2tn4BBI85A6xRbyOU8
URpCFqg5oJt8I8imwT9xCvM3735j0DkWdICJrTpXQSbRhzq58a/cHIZZp9CQ0RPnxRQ2RUaYDUMg
oGzjPCLT2k1/tWLcw/LflpC0UPhjqrzAQrtJFi0e+/Bp0U3clNeGQFxl/SDPDPVEwLHE3O7BBM0t
kyfP9MeFkcuo4M/1ZV94E5eYhtxPedkkwtBTW+0gGK0v3bMuSDZYP0ewhkdlOcRRzM7aexoAMoD6
s5rQBIkAn9cwOlGQF9W1GDSZAGY9a+0ujSFdZqgr4HsuPZMjQ+ClZvWlrTGA1xQ7wX4qCgfoaeMK
qYrcnL1TQfaeT/GHxAxaJlkwvQ9K8o4Jl7PjsLLcEGJwTyJ2noqo/OatkKNHjtFaHcnfJkTWIvdd
xpQf88B3OH7yWYDGTxEPSyupbEYazP3wAGHur/g780VlPfjS1vhcEkVj+DnEGzLLkarvbq90NA7g
7eI3T0CDMixf8bAfOKeaAhmDdjqxbGK6fHZkCTcDW0ijobbRHyhXtkIsAgxpyn+DMuA7czLIKMPS
O5X0I3BCkXEHU1l+4a3aideGwhcG2kAb+ICYr+q2JN4Xgf5P3KMFsR/9AWEbvtvC7Vv+JVMk2Tgt
8TWwA8OXSj9zcIAJwJQCcdxfaJEyfMxwhQ6hoWRSrNvl9NnBv1041NQjs3swWjkSSaLdjTV8UVa/
Un6klouKdjJDgvqS+T7yUWw7Id6n2OVl5tJ5QGdGclVLwdfx9xSxl2v058FvMimdVh3BvDQFGiAD
+GTwxlJ+yaf2oTBWMBVPYQepZd/AS1y0sr8op3UVgiXE3NE+C+xM0dgGFRcmNT7NArD+gtBfREI+
J901fWWcarj7HKyaQUO+S8z0KJb2dGqrBRuSAiYg301l7Th9NNPvORzLrMTfoeIXsoJCIgNogLHB
H0X42UsQy/QNJKsRU0css94irTiUon5QdRUQHxfjxlfAA7pzVXkZ0tMy7IKp3gxluzGzB4OujKa7
W+WXRb1vbqQukETM2eh4hNHS2QSHfgH0L2ELYSSdF3bHLCoqeh+st1cwyxQUC1d7u0/wOc44aQS6
JJNMpvg7OrTnVsR6a3xOCSAw0lCDRLDDAJxJr6f5aSTjI66EJ7eULaJHE5QZnXQYQRMeMrwMMFtS
Ch4q3Io1fUZXKz/OBbSokd645sTOm4c43EzGC4zXMgV/KmkBbEKx1HjNRFt0g+992JNoz9L9VOs4
M2nBjExHlJqgPlt6e7Gy9SLO/0RibBm/oocITaWdSQ6u8wkVZEmGuxnm95A1T8JvMp7KpKNGaTfZ
dfpNr1rXx1CijxyJFyBsZtz4/euYJY+sQ6jANsRofI6yu/DHig6dGp0UOKeSgIE7eypRQBekER/Q
WfZKzDIqveJ6e1N4o6wNatJGHy3/TEkKlRNrUlvG3tya+wQFVctJeiNFlhOvTk/3MmfNmFZqe5GW
U6uEEKxZ7OU2aOF9N0GDwSwhJZKZpzGLL3JN09N6DCneZOIOEJgeQLxOYveoZoOVsT7k9V9jzC7U
9GKVLZnyiDnHtFw4mS9lBs9vjU5QZGsOCbxWeDmemA/3NY+eSZM8N54LIN4NxhuVGTPd6D8YL/do
OFjctZPeZpyJ+0W06YsjV+BnefLUon9ZYx2j/FyyWa8YMHGRDd2hAaAmMW3oxf19Ug4mmxE101Xr
b2KeqaqHJiJRKP3VG+NFE4XbFFduCKi8OmZfea0QwQ7Awq5fRRsHhlnR3SDzXniENaFx2iLSS5Vc
9ctq7OhJU9WImZa0X8KjlA7+khNShJPPVltAscqrfRzNPsG+gyofZOUgqvDEAW7G5E2t8DxDxeb3
mJjC2e0q6w+FHjF+NoRO+ZnWL0kE3ss03/qmfxdXLLDvXcaiBOFigXARp4snaoQEZFxsNFjkYeKZ
wH9H7WbJfCRSzIODHZfUafgTGeF5WIxTZGpHNu1YkXcmLVb6q5Dsonc9FvbJ9Klxs8ahHIXu1IZX
kJOZfoBFbuI4eYmUA1lXbgomZKeLocm+9hRpxiuYehTlSsTCLY6NXruDkLozZiFyueT0GJg0st3C
61Ri36juy0uGcY72MjzMo0xECVoqyR8FKrfsJiXRGYiqBo0Alb8Knkid+BwslKIv3NFFBi0bXlES
fAUWZ4kv+tYddVAkMYvWKqBZ0D0HHaRLJTdhBlrUOvY5rPi7JVFP0VIf5dVuiTq+U+RhQp2kaxcE
5pm9Li+dKTzGrzFBTXl5USno6/CxlIxzzX2jcsKMkWtf/hUt4hUGe6EloQF9TFYTVJBHSs5KEU+S
IB4z3rBmcvp5dKRcJVtyE6bIsYh9lPxWEX86t300WQ19kzUi5JljV8nMPZtxpyImtx6mf80ZQj6l
x4AYaSSwpjJfMd9yUzpDn8kmMIvp5gECgmfsWvkhUE+WfKkpJWW55KTSnqT+YZotj7CZ5M9bW3aH
s086USwTgRBMajjf87fQoQ9r01tkSTi+bpuUg/g81ry+mDx3xCmS2bm67+Yrj9LCwxgrmm3lmWtN
ujfOuqcbRITwEDVq7wxZ6PyP04MKabUTQbXsgMHqFdCqStzLzIr3eQM3oQQRTfWZCppOvJQLgTzL
if+0dGpasECdGAq4JDXUZxGD2QiN5B94/vJms7G3+7r7Y1qqrbhCUh4tRT0ZBLnbJObI0u57gzOK
0Lp1eW6Wu4rP2Q1zaSc08BjK40SDmtokB93DIoAA5Ym1E6vfkEAla97p5C5G+t7rHjFRIRcYzSw7
6n7t0aWaxJvDs75u54P+IzHEjyGePhrpXFzwqQDyqFxK+AT5giWAdmUtom9LE/whRTU1ApWzdd7m
mHXqg5rZK5IUMNHhgM3K+INAdkI0PuXVKRZCbr3DEV0wMNQkqJSrwNcO+VHNViyRtKmajtklDGQ5
HNfTYcadk+LsHxydfyMyKItIidnrcGcw1w5Pit3Rxuban7sfRBJ4UYxjrhzI2jIwi1eSBcL0dyFX
uMBkwjY1YyunxHIVrjL5czvren+M1x3X94iOTIZ6IEE1HPUrc7xQ+sk5A4G4dyd9OIFbjWxZiI5L
PB/X6rJyraKO96ozQe6ivxHNlMSva1mgY47788hkmpsUf4Y+vujc5JaoveVmdZ+th1lYl2XZA85P
ZZw4Z4MiGsJ2ZYc3pbunRMVM+HXZ2j9K4cYBKVC/OUD2JsDQPegEE49Yz3iZ82co92Ba6pMoCCcB
vidc/f9lyxzqY5IuvjF2vgq6QrpUhX4pmM1lrC7r0AdjTSpZ5a01dHwNgNJBVTAAOwl9epxw1ZgC
F52oB/f0npHbyPE5sDmi4S8ns8modMfX0GsvNT2OBvgEJZt+al0CsEuLeD4Is7NqDZjClApxGYfV
wo8sUWiNdoptywwJJib08HJQs61kINJhHZqZEWcrkoRgnpqmAAE7nCRSsACFYL2V6C3uYXUJgg23
bm/FEV0E8sXoL2sX+mYonSGynxCo+VLWYE2Mwm/Y60rgHZRlGdSXgJgH0/65sHsZenpqTZxq8tVi
fq/CRJppiVTAXQgkzRrgUeXmshDxhbO84i/eQlQdqB6QEoROJoPLtnbn/qcpkPy1KGgM3ZdD0RdU
zpdF4s9K49SIV4VQHiby1hrB2Qzo9sjUYGzcWhSDKZo4xzqNLrNFxRyQ7EVRH2oJ/adAelB/tOqq
YKVoPJkQb4Lg0vfzHrOPSa/cUDtZjc1zbQ8p8SYr4iPDbVSoH3yUvMNI0Clm24LyhMtmMBQizdc5
t0IjczQJTKUwYVLjGomdx0DMbuDwytzmN8Q9hsBc7eyJk0hX5OcMZ1/9bJkxNDwAeolagXpGBiTc
lChz2mHNYRFmTimpQM9GCSt4ilW9B6G3V8TsFLFATZhTaobyZtVcQ2U8ywBjlwHvKUaWXHpLBExG
vwoFOKCW8yF2R8bv3LMRBcIhvsyYIeeIfhdaC0DI5911Yu5tSqLLOP+mhhV1cl2V2OpCnU5oZzF/
WJ4+pTCAjak18X6V0kPI7KcaX02YaSZElpo3U+OVA2txRqM/Z2AkGOAn3CvLCDGEMjuJgYTJBVmu
v7U+ZjYuncTxdekNO7IGf0r6GwxE3GzGJkbdVwDewqwHa0Pu6rtDlMnIFdU0EeagcOKeGhlO5qhk
efo59EBIuemxLHTZo9viPgvjbWq7GANt/xFp+AquOeXe1ox/pVkm272ei1mHzvtDd3AnnokOUI8K
lQthL67+rFtux6AhBpUuZ+IXU80tLEFELgGDooFXMUnloKINU9e0vShD0EI3q7R9FcONYqRY8Ezr
W2YHHuHyjaTur+kxhxxojTxbi8fz63UMjK/15AsI5AMCub4CJFE7nwZi0laJB4EJECGjeSQe9Pxy
Dhr48hwB7qah3Up4v/WcAyR/25xQbYqrysLBmal3w58X49EmElDQ9F5DMOngO5Ia5lhlt/CPTR1x
z9RckbPdUPDNrrY4AW4bAsEmBWE593MczzZCMfV1E040ZHnManeyhMy6ZzdPQCJDA1p7aLykxchj
AO1ad2tKZYCecOZ9avSi5OtHmUqwqNNjPR5ICHmFyK4QA3vquTqxWQk6mZKEZunKC9e7RvAIuYLD
8oRQOKkfWkYkIu88ix03YmpWDozIWetXSHJYKLFdHGB/orN09BTQTc3JeieW4cnsTv2guKXFFQMb
cogc5CZqcrMG8d7g7BwXBtlp5dWgo+LTlAMc1y/0B3hlrHs9sdemauzMBKBCaAHSgsTtNl0/JVN0
yKmm5a7FmGxJoEpfQooFFSpRrZo2j/lY5xC0Wg9vViI1R4AA+gfM16MFqKAR9KNBuVyvPNE4Y0xV
LFxa8GcOZ18oO7scWsfKW9LNux6zu7EFDMr8kJDyUWWSZerj0r61Ihfl6W/cv6SxHHSVraPKZtSX
RVN1rQs3WmVPKHYDgWSZ22e/YPx01Rw0iOoq7Z54Mf3n6HPEvBtmuv3sLQMUwPq1i7yTuM3yhzPt
YDuZy8CgqWeTwDIod+Tm5Ji+6Hr5UrfS3fgtTYsB2eJbDAfBZLwhLWbZJ4sVJjm3autHzCsq4LCt
/cnA5gU2HxpCqH0DFGBxUYodZkbyRph4elaUexJFZ5kpsfV3nPhe7qO089LWtrnV4Vu3+EqahNxY
A5qeg5htpR8xzRIdxGuKILLJxuJyWg3mQoNnIEcuCcX3HPolYp6FD9i3LG8iEwsNAxPDO/XB88LN
9EN+mpN8+K4+esyOHbPv5MT+DpqC2/mtbI8qZzBjmjwC6wayZocekG4Bt3ZvWDSAA6hApqhAp9ct
zw8QJ9TFr5WooDnzY641O8Ac4F1oFyxurY8bjnyprn9luL3DHsfHMzGsQP6epf9zdGbNbWJrFP1D
pgo4jK8SCCGhwbJsx36hEqfDPM/8+ru4D6nb1dU3cSQ45xv2Xrs4dRO67UI/bZ/aUlGqFQwbS6+U
K/Bg0NOlSwLfuVVTT46YQ3TYJ4q3hn9lTujElppVF1ednm+VGIUfkkDL3mnNa7jWblR9lcZ5CC9R
b7+Pss4+wI+kk03IsTYVGBMMjAUz9C6WBnxbnGBln7k22tiRDX+ktG5d/mdnb+kHAAvNRE6fALbO
XrEB7tRi9lTcf1ZaHF/MGIJBAdDEV46NFzbVPSu7e2SRRGusO0v7nrLBs/rRwR7J/gwH17Bpf7bm
GPJdbJ9SM2CS0OxG9twFvwfor0JDsIEZ4Vt4L6mG7G8Nkb3tkneJrln7YuFtSsoxuUTvxvhaN4gV
hn9IwhBsbBcLG1juX3BcS4G1JnHqdlPabv2xm8EJaJKDCc+cp8UbTzI8vAdcj3tPEx4Sj4FQHkpf
pZNseigRo5LzVo8uUk8Y1x5cuJxwOq20A9NV7zqm5wJBBZJOlYYZppOLArymyTUContiEnEwQMBR
SIC8+DyzysruEJ9+4Wa5yvtAN0FQdt3umC/gUNsLZrpFNZ8Mxjtz6MQlS5L1EcvFo8oRoZvxa8MY
rOcIUHiVTv1nFlE07UeW4eGASi9UjmN55C4IYvp4z3qqZPBRko2c0DXxYqBg1XeLSJ/k0n9K8w+i
jHhGp97htkdJP3kHmTQNhFqTxGWqquf6s6cVQC9PDw6TJil/c/4/pH2DaVzV9xo5HOYac/gROuTE
QIiqXuNWxGdDu4BAWhAKbNLKC77nEU1viME4pHefJuj+YOMyCckIAqNPqSAS0yxQqTGM+kYdXGVd
EIWU0/jODNBdg99nmf8QaeYrq3mMqxUTVX20ZTwj4YzHhSEEKycV0Bp/FYTXiGh5GXepzvsldF8m
BwWjIYvzoWLtQ3CFgp4hwlIeHxDYsb1ICl+AX0fxy5MYAo/PF8mbxXhUYxTTrxky15EdHWuhptrZ
vCxRTAGOwPs2JMotC7EzxBWc7OlOOicQto65l5zieNHyY/gVv01I7s31McCLfhjTfpULjL3hKcqX
k9khmd9zL/JRn0Z7i+iNjwbStu6YgBENRstizLpDJT4xGjGW8SDfh3K5pH0URBLlJxndoEQjZB2l
wyG6EJkp9axQodpRc+6zAWqfSTnNw43Lvcr4wXZt5Vj3rBmv/0lCEOm8t2YZL1TraXd4AERlZCzu
JYVYSoIyapQxIytRfP1R2Vxq6leqS1WRLnxeqj+J7CwNqjOizIBVfZkSsu+A1CFW6ocjMWI9fWf1
kYKlHrurBto+K5l/MB9RyE1zwzejYlxUy7ScDnBs2ukVYy7MHXqJwRJOxP+G8Xc7l3BIfrOQWMki
wbqyRLwE8EyCuiL9mhxRw8/lnfnwMkwLK89GTCIKzIbuIkin6BiFdnp+I/H9hm4ecWCITqMEWUQw
VnrPEppDvqi6Rs4gM4q3znpNLOm4WcrV04DqB5Sdrx9UTXNyXLrgxHyNWapZ40DzFxZiphNTfs8s
XdeYh+iyhPde7FMq3Cx0Ro1EeBRtoJ2r+ScV1CnoIRETS5p01yjphLQzkptZCXgATiYmcFzfKt3g
Aiejpk9UGARNy6PfYkXQQ3aQRVW0tE9pOC7tmfixqY73cfLB5XkS5YFxy+YXIF5IY+BUCb8sKP1o
65T4I+tJgZrUs7CVfYW4RuZKyLQUDRoIdc6maL0sABoHIhYrsqx0uqTwO7V/Z1RIC0Q2L4xLcizf
cjO6Dn9UWIBdZ5+79ZEM4bHvGQZqBNfgGomZZAiLfDmbqAkGpN15jHk6U+FYAycLephS+5TC6ZF6
ui7dG+b2M/rFAYXoPPL/HvyhBSyjzyD7kEe0zt+PZPyLh3wXV+95wkptp7b7QwHRyKQW7UyqzcO0
2t65Bchpwz/Ni0ca8dvgtTeDnHtgldB9L9VeMm9TBap2Qib93SbnlVdM+YJ4xDzy+6wkd6NEVItS
tB9fJ5riSsJXQLrA/NVD71VZ+vBwgeUWcJR1/AeNBoeJ81FU7/LSPCpSH8XfmNjMP6PWOcOsvxFb
sEk5G90kH/TDXlCkwH7OemPXrpgyuQ8F/tBKOZGc1NQ4IZgmhpA+bHv6COODHj66c8NIU9cADVX7
KY6xIGZkGHxBY752lIHz+DRGWJRZdtd4ROgVlC+G2av6RiW0S8XnWP7euIIa8l/bOo4rBJRW84Tf
wb/dZLSt3ewr7buA3jfJlLbzaeYYUB82o49toMl+7mQC0Z1pAMax28ucVhXb4rF3Qq7DTnAAwAaN
i42tuDhim3FN2nc6jDtVP7UMv8hDoU7bR/yYJqc6yqAaEvAKsKJ6Fx3IJ6aUzJu8ni9CMxgD2XiB
qHsh3WtMLB3bCDaTjcykgVYu+1xpd5YyPas5vVJgaNt+h0oGsOqWrIEpUEVRRxhxkuDho3EMo/36
NRvQ1yXq3vss/WxRSetSsQFhc7fv44/KEIce9aJiXcDRy+QxFelR4rWIBQ7qV5EvDrM6JHaurdmO
4OAlI6hCoCeDDTIzIlBl9t73YfjogfBCp/wwUDuREauDmJ0VgSyVsal6Mq5Ju9HVcp/si1o5oGEG
UQydfSTMV3+m6JhL5Vz0RPKSF+mO4X8YIejTHynDbEbhQ1zwhxwUmenK28ARvY5IHS0EFg6itMR6
2nV7Vm0HtkojoAAqv1MCceT2zLc1MdDRJWNfMZEsEWn95NHJhroSFVqAagsd6V+GR/sKtEg+gCU3
GtypEpRRE/P0005+GkL1uvO8qtdw+pE2zrW8qwUTGlJd6BzTduSQoBKoZjprvqcStF38I1vdhcvc
bG81elHyKOBDYC0YT15I55eh+4kccA/7SBKcrwhuu4DvESg6G2d644mLIKJfigjKgoVrhJjyY0eL
vynuQnpvb7pnhCSJbw3B74rgFwPB/UVnYBuRhEtKHQVOPYMxrL0VxrFdQhoHSLIi518qJktQzUDi
BSFh5aMa1IKoHjk5D1V37rP5zDm+JvI+/8+wZbRo2aFtEfo0SQDwE6cePoBiodqIvZcck7E5RGt5
Cr9WYqp6QuLGc3xT4787n+imi1RrQfsn7U0/AyhdAyempCHZCyzhLsZlUde0dD0T62cUl7Crdh8q
lQeBB5Oxn4dd3nLVkIpgA/zqotXl63WZ8R7SjPXRPs7xItBgSALt/0rILmNfw2AuEupByABgPQq7
OKqawvyl8BIwzw3aWdF9LXF06ClLh9l07HYHWqJvLhbDqwlHagniYtWXrcl2tB/1p9bY0O8LQmnI
9Lq0JiicrLzUNBT5LsGGXaKETvcvi2yyTV0ay4dPijYdx3v8UfTb7wO2YICQof1KMfJ8pzPM3PpU
1gbl6LU34VwRUxKjn8NOu+57wi17iAzwcCSBpwYVXw+XkSQwK3GKOjBCSNIV0fNT7s1/YiRnMQy0
+qYV0IdCBHD1eDV48eUglSlySJMckVxS5Oz70iA7kavTmM7WHJOHNV31DT9CtypuyFq1e1Tar7hF
H2XFto83rQ40zqE2iy7d+m01uAcg4lieBITY4F8Zl4rnogIel584ackG+j/Gyr5jqHisjKXlyLjp
ORvjRSepGmNFcdaDwzJQzJ0EM2bFEQXZg0y7et+qitNT5iRq3XLs93kcdKCCxxky0es43e0/7dts
9I59oGm/ywW0kYxaH1Np2bLQ1qj+arwAE8JYjlkRenW+kRjQ6pM0PCSsmYgXrXWqtNnpzdXVNP3R
Tsmz7eP3Ktoz0vMMW2e2bnursf2i8Fm6vZFKXjLiNMyYHBEmv/6q0yHwUYijgdLiI/NJrzF0T06v
pDE4ubaXycyayFND+Cfgjv2bMIyVQSsd6BdwU6PobCkzVNQdcFaG4XesftgtYZjJzvgejJxp57aX
xsP+FmLrwq6J2YAGZKHulBiaqWhmeRk4uFRcOHN2Q8e61q85ypjR+IPt0a+L9rRV3DhIG6Ij5pG4
GlGR6qXRdrHOqRDT5yVJjj68S2Ps3xf1iTdGVZ6pryM5G9edim69X67Z4s5687pxeEpYPyVBmfH8
pqz3EEjFT4EsncSJbkkxMa6Uih1BX0bik1XAkMQLmREo+d74npP5KGirEYzWVuwrjAYZw/ujIPEJ
t1rBHgPRpNuiVmrR44V8cKswPdCtxwIrfYht2rJGFBEMgfZj/Ihs0JG8chELCxhOGkhu87gCjI8f
IqMsjnFfNOZVqbqbZii3X8oPf0+WOLsQHaN8Kn+s4i5zyvT1zIHA1GEGxwmQZrCCekuZVhUgtJi9
iNzQvOm0aNg4XqN2PEMc2MOS44DmnYiGS/K7pe6p1JNS5KcLwOb9AHuyVCwGTsGaH0yD8bbqTACA
BtuhA5UYPY7NmY9V41qn9jC4ktkXQ5GnFS/ISRSx7IwUb/kvCSF/SBOPve7QN/aBh6FHe9izFtjm
nVhSx/KhSuub8coMOFmnwHqVjC19OvQ69Svq1wv+vBhocpK+1Zr1UKvlYfxzDPXJZyWyb1n9wsCZ
b+x5VT/AhdepYG96hKxpV/xbiVUgkdEyFvQW+0qNLwouVghPENIZQUwmsyrQTCPfoPITfaT88/+f
7JCUPj1gS3UxUIlqwGMqFfs9c7Pnxeynp6l+1C0lDQ2QORIAHb3rP6I/qWLLKk5P5NSbrdsCXszR
TvEkFSXBptSiCZKEpjwt1KmpBu5j8mf7P4nmhkUzmxocvKbTSp45IAjDgMcem2BKeXP2/MqaPwUX
XomMHGcss0nlTekvumX6GKHPA1FHYBMKmVRMDwOFqF5R4zpLCCFz2bV2cQ11zO2wcHiDRX82GfLP
v1SYWQBs9qU9ECukB1GTX+SFFjV617LoXSGkVCcZq1GAvy9vpgA1xrKflyzCIL+Me37OyojgN7L+
t5D7snj4W5eQxhOkZHDR6GQSpO8lf8EwvUyRwvaQr55IboJVM6M6510bSIiAWbcR7seOfU9+JY0Q
dRcizE1EzK6uvC9Jj7IZUmZ5y2uw/FSFmHxb61Ytx8keOaXOtYbPtvBaEFo1U4IK82oRyofllGJs
1VSSQJAE8nVzzkQjktLOtVAGg92FwofYusRvW+06tLvmWxya/sr6C6MlR5X8J1t+BuZwf+v0DvG3
iL8kkiUN2KkzpNYf5EEImYipu7Wj/sjfzVW/KPZwWVNM8VTBCEpKhbA45vF8jjMZaFLLCxxhnkQ/
jLeBzAZEMZ2oXxdzuEV/dHEflHavdsOBaE0mAba4WxRVUcoLRUUVA4Gi9Gdoios8YdyJwhUVFdZH
bWQgi88C7GzG0av+XbaHGW7RMcr28eSumtjnGaEH7PEusSurmQP4ZVeu2XWe4Lq6iKhyRT4k4StI
aXVPFCfP0r2bYr9BCq9aMKN+Zg6jRDZvK8FzJaNuGWbMtZvgoX6oy5XezzfCfIfh/zVhoiyXqL18
nZel4jBUWMV3K5n1pf6UuuCzwkSGPyyy/MV6B5OrhexAjbfomVns6FLYGtWys/5/gn4k4sOo1bec
SWrLeith5i5Jz3KpvAjEbxM7nSLOsXxEZmljN8jR0vwCIzkyzl5MLrg9xuJdPr0PKuQRna0qU0Lx
wZTewGCMbHA6S8xSkUST3ybxTuSGftCg0CVSgtD6b8Y9m0efUv1BCXquYsekzESwfeZUOOj1X8DN
qHjRpZnLWYFcDgj1XKThCWS+eU4nQRqc6TbaXmD2lFo+KgS3zXBTpt92LD70HhDpNIHULM6dT8jS
To2dfgCKnQ2P5jkTQ1sMwEun+NkyzyCu0Jm61QeczE5/9OUV6fM1pGqbsDJzRe1kGQXvr6nhMfT1
lhg+aA0LgYL8NvsOaMk0i9NkeZP6j4hCJtRePzmb3Na+8cly3LXOSgS8vg+hGYo65EpBmbDnZX9T
wDG0H7i16mYv90TRIslVT8Rh7xLtv1Jyo86HUgzGVSCqzZ4bwrXVARrsJkqsokXhSW/Q6r7+b9TI
aOM/kl47BdOufNFZyyzyBzsc2RrfQZ++9+te/OuBRacQoeBfyVpzAVUZTBF2O4L8jJuJ7c/a0ukc
7Y24lTW1Dkp5H9HIx+S3YEpD1G1iYRTg+XJIESu6EY4sUlFKUHw4WxlBqRnlJWXyANRJR2f47xNg
VToj9O4TFyBGRcLmGWt+ICtvdVGe6qMx/bIwvqjGu0x+qzo117rGSoBxO1MPBtxKIX+hTEvwC3ZO
B0LoU1RkDd8AnVGL0qlnbyRLLV8R0BaojLIeHyDE8oUf5L8AGtyZXky2H4P90Kmt6WOms6q3p5oT
tIlwDaCFWvEmggog7OyXQXO28LyH8X7irFDyw9AzmZVPsUJGEKLsRKyHElVSmrHvxFicBhESHXqN
iqSaiY2rhiZewUAfg+IwcM83A4cSBKYIjA8NRPu7izBoVWdmZnQaFPf3bRUWMRqcV0Rfa+fXiGa4
1OBh5HTFtKqaXp1sphh0lOkQ7mKJXTSfZkPqYsTEzcOUZdYWi3TQ3RpNHIYyC6aq7PGwH2Yqt7r4
L8RkWXXkiHOpD6mH/tQDCSXMbj+o/6X2W4y+BBF1zB092isoJreABKqWxqcgYWgbV0euYvwSMUDp
1rqMXc7dwtwoJS2AnU0n6wTc60FeyIGVjkElYmQ719rgM1pdISr29RNchc4HkS7RhFagg1nOcjoX
oxtZtmMZdBgMRPo5Z/4DozIeSArk1M8KTGvgySjWl85tWL6PIUA/cDsjWy89qlEw4tvYjezXIp0E
Ym4fwZlWME3tatZKbCmlDIbHgP1dgAiLg3rZVmbVMUMgL7o76weksG+z4IAQ611H669VatBz7FD/
9NGJ+Nq7qfQPgUVqVr6gecAD/tsvy7Gi0xyJXFjgtdXWpTB+LAnHz8z4ET2yqBG3YNcTaxHMchFU
ShxUiXm2FgRspScjvhK9fpKLb2lIgwFsmtlcGNEFGZEUmMLMTTtlORGK7EmNwRigc00QaqIqUX5S
7J6WtbrQLHdRDcy2//OyZMYaT9Zi+/lbAqsXTwWh2X7crAfiA3o4a9GakymCZCw5GYrM20e0neo3
rOzIyZjg4JoEOMtMWufKciemGxLZUwNaxEH9XNm6oamCsv/PTow9uGgG7qwyBqyOo5GDOZ93YHVc
I+XxZvrC7EdpzwrfscmLOBrEmmwLhuBniOKT6I+RQfoOS3bLeN1musoco1Q9WjLeXNIHmSAp6nXO
HzglBpYVf8J0PVamciwJUUlHBlMlpcJ588c72/AyZb7UjzI5EJvamYg3sp165RDhQxFr7VkWYtVL
Zb2R9HvAtS0Y5BWcUdkfhfV8wsBtjjs3RYxCukKpI4HGPM9ArWgs9vpAEHjPFvilpIqpE0k21lsZ
cGAXsVsv+XOs73OXX+IwvsQTZ3wpB/3qTjZKfYe21Mm74dlX9r4ZC8zbzU4ijdfmy52AWyxBBQgG
/eVLOXZxFIal7dNfHgyvtt/NImhX4oiT3Ys0ZYmeGpSHU2l5LNpkhq5J8oNSkSIWUBrAgYxekTjz
ZsSbweQQoQhDSWilN0lgtSDqJNfQud70TMGZ4nJNRkA2Kb4a+RCu/BYcz6MKsrbzkRjjslb85mec
hD8q0nlFfdkP6y5kOqyHu+4rkSCbw9WasMLkqMjIXPiFw6ru2LAS7YU0RkkJrQIfZDAl3GWjfUOB
0uXme3JNtOWpbmEe78qvqO7OhG/o8M0yAt5avh0TeEoEJWu0JKhECI9Nh450EcvTKsRTnrW3hIts
ejKqTfBzdSKI2Mh3Vfax/mKsCSrF9BJN4gRJjulzaPuvOSq+JNbXsP87X8Hqp4XC+0a89VS5aY/a
PymdPox/HfEyMVoEmCe90R47cG02ACbK0/Gcgk1fQW/XJU7fLjsrh3j9f4efPQZkw8tpYCAwF72X
n2hBo31x2Kcrs/OdNRs7Ntx4fBUfJ+INf4enrckOKsMrCHG1VO9SNb0mzYlJgIepIG5Z6IKWqBGt
1/lVPsJGShq/uEGdyYIkU4L2Iu/szHDI142474Qmw2Ej1IdVnHzOv7MOLbqyXGovRcuClFfoF1Fj
VU6kS3SLbiGCchsSw5iEsLjeKca5ALHQ6Qc04rqO0ZOSs198AZgabJSZOSsIzJFhQ4FQiUL/iC3a
swqwBPukmlx9aFwdV0IdOim3JHzjptiyy9jlrGwTqSxUnkyES9HIxGWFgcT+d8WJiePH7g8a+ltV
nR150yEOVRNbWXpiWajLNOrvU8vDkYCAXcCsIEFUlPc53LcQkrQ7ArypOphYOWfAUuSg3ntQwhMi
5NyTE/2Q2Uhm9X2suDZcEqgTZPOc2BUbjYczi0UgFEh+jAJ9QyO8GbUqIi3cXm4XVq7hEl6QEv6w
U/4OOIyFQRYRnlhxAKbX/40VuGR8LE2Pso0oEAEjFtH6JNcXKOGu0ryn5XjKWRylxt00WZSK3yp6
R+5VxqLLpPiDYJM2B62hOi/0xeocmm16ItIuY06ZMqf08s9EOeQd6U3HkRCEFE/0Tr8uqnkv+vwW
Ze0lHIwTrconmRV71O941uVwYGcSeVjU8IHBmif7BNrkeLHt/tVUbM9iFQWL3WLqnQlvYJjEGUAM
k0ouHIpepK7IKE02h9XeGEhQNapHhYVCAx1QN7fun5iMty4Vz6KhCH+Nn9VHgj2QtvJgva6ydsAd
reEAISLWnzNkADBv1w8pmT8i5zUW8rEM5yPNnmmW733aP0OG+wm2Aj21Xv9argmJxHKtqxLPfofA
u1/kIyl2Rzuoo384JfalV3XgVhve7h1K17J5L4r4nTbyJe7UTM7naPXRn2uY4ykDI7rsjExeWxD/
NQ4/IKtd6rFsofhDR1JHeSBJJ52lWBvkMXpJa0NHmmdjGJ0qNVxYAQcqo5cl7WKjrwvbNxOSq/Se
aB3J+6+PiTQB3Zm+TmR5s2IzzT6YplOhfpIs55lcmMs9tlKfqjnbxgkXFeuVDDN0wezdQqMiliF/
aicFPKdg0l4Beetty8XC2XKKVZxiMqeYxaiQTQLPlSoDums0BF/xOWsbhCRupLhp+LcQBOZBXbHw
4KQTQnywK1bpkwd2cRemQGoS455B1vLrpRRCFoYm6z5h27ZjOBNAe9L6ZJTsikdCYS2QBWitz36h
myCPVKf0s6eU7lKu+DlUHfSGUNrXK5+w1/M0mfBXHHL1sNAfBzAPqJgMjudiR+tKwRVTh60HWTDZ
isPd3L/nZ/bbMk45EHzO9h2VRev0p03jyyrQZTFcHHEuAoVAaAHjC6qcyx9ixZCNuPOIb+rwCJdc
YMKD4a5yurL0iRn3TQBao4ZKl9kqgYRl4S/3nKUPS5cFP4DZDoSG3KLcDsI4kNm5mHv5y0CdoV/X
9BV/JLQ/eOqejpaQcwNdP5lElIhUXcT7kfAM/OaepsnTEDsGCbGh34uZmQU9Wf1QSgzw2CiS8o8Z
clMwOQ33RFNhQGC8QMLJbHkKQWI5v0jPBqTvxUDT0UgoCYk5GJgSBsjkKg83Q9L9cFncKf0w0plV
WeUPIMEWnQwcDAQ4OcmtY+zJRftRqQwFGRUaA3hIpAkz/A9b0PUAmVTo2ty1RWx7IjvCI8FZlAPQ
bDTR45mQ1h2iGUfdvu+YiPPAIsramGwqiwo3RRI0yHmwhIZI0HgOsUi48ZgH7AxrZu9kHlHpzfZf
0n6ZtziCyERdDkwL44+gJUXAjSEISCKwx9OE35T3K3JsRpnU4cAF0HFoWwGs+RsrQyPznSoCDJXG
MW9bH8NKhnRoHxSSKsMVDLDqDlnvJuh6WlPnGUyYi8DxCZI/CToYJL5W/MxBq+IWyWBxTW4NpzEj
kXTaq9TXxOQ6KbmzZlDzeawTaVK6G+Npwb6UzD8rBVOJfHCFXzeW9Hj87HCDEgZwbNcQ+gjH0M4G
eoECmgd6um26SLvY0qdAIwJGHDctp3lxUb1aj25oAFI4+ZyfH7n+CMkhXSc2BNHgYXcwxm/jvev/
VXZzrHuieBIiPYfn2n1FpXAXSvccUVDKxq74l6HtWzf9ex6da4I6ZRQ+bMGArAe88OeRqSCCHalB
4BJB72uNKwFRE21zysbeeLChVCzJkZ6SBkCZRzs0v4QNM+jJ0OCUxQfBfla7dori9knnJrw5Bf3x
jCp7gLE4VYmjgmcGSQSrI8YPhELLxMZUETAQIEy2W9caY3CCzS0PELQfxHIda7JQDn1pwcmqAl4h
FUlTolWvAzOUGgqzY8sqAb0o+laDmCd1p3n9T4zR36n4eiFFO+AvjN0nJIUlp8iwjsLTIqf7BR6B
gQSWaEz7iJEkvmNyc3oM9omW+VrkRrVMhFQRhG+T+gEWQh3jQDlhmljKmQkzfmNm4dsen9HkvS4A
JBBAnQQW5uIKSCUN/zCjjhmYRoJzatA1LqSH8uS2MBYvdk7Yt/mqo+BQXskn6eGeUg5sQa8sFXCJ
zgaznnO/LRFoGHqFyVrIgKymDMJpTu7vd4mWbeUnmpyVHSbqIDpzGC7cvcnoqibzKiBcMYGqgoMW
QgX1SBCWKX+0uxno24kzaJsos91EL6yxEsLieepbCkog/axT0M78qE3oAcWKLuEE4NVTB5/EWgEn
slOxFTuVtA0RVjLrWsAI2yO9YawZ/YKzL4CjSDWWXJ1X7mAxNuCfeuGbV+DYEsMJtrREf8IUWj3m
Gt5Au9UhZCCqSfqdyvCCCV4dWGomCDOI5miBQsFNWhZsxn2QhbwfMpESv1/Sas2sRVew1LKml6Gk
OQaBrUX1blSM23lZTHJ5qleEOv9BsPTD+KTZia+Yo68yHClIcmxfsX9OTXLvrOUmc2QxIW5VAlPQ
7dXj/3f3AyOIJGndFKG5Ehp7s2UTxySMJelLl5Ramgyl6cd02/qqXBSTsfsZCgHFnlSZIHPtg0pF
A8zbnFyCRw9C7Q4K06lLlKpHC+EPDcpQypdITmiVa0jlyNpZqM+zo5fhgQisg2V2xNIA8h4cQCl5
RHPR0BMxGpLQXx5R8S6M20eSGgACssL4W8Nqfulx+opMIMCaSodYmIN9IGiB6L5aRxbWE9GroZDc
LdnygRXjgkwlh9hhyF/FroH0Od3jrnE2sGt4wWkA4qED7zdsZTd0j9rTDdzotwhi25Y4caxHkmul
dyETZqvOh3ih7jmWqH8bhycNTsiyRz9cSIcR43rmt7Phsyog5OCPBSBEm4lUZN00NEuw7cahWczr
zvQQQ5vxnsEp02MAPC4HrS+Bkal5YNPMedEKSY/jVWWeRi8qU4VaQ3dscavaGXue5nPSdKwXuyVW
9yQAXqMJ8yZSK9Rjk9eFnUcwsJYpj1T/FsjvWYHcK9MNzSq4g94l6Q/JpUEA8TY1W6+7fuUUkT+Y
k+1EQF5CwsprIj9PJKUzwhleuYNqPt5Jxdq/nuYGPQJ9jVPJxV4//ulsVqYu+gdeAH1wrGp1RGc8
E216Y9OYk61so1QkcsIBcvhHo7ANOSZG4uOoQtilnLWruMceYy48lJtptEfUCOZqu0mpLFou04aa
wiRwrKWKB5iBfxAsQIfLhtRaP7a86CPEsx/rxjmyr5zy6ex1HCvDW4XAqUrtg9YjGDBlz+QVT9bq
OJLh09iv3XaUdNim3SFI7nWq31VuF+kUCfkkhfUpt5EyuyE6FvclkkXS5DkPnhhWT1K1qwmhIoPi
ztr4NWxbPxnxbtSnDn9rPu3abIBdCkKzcXvkQuzzXFWvzhIkmTz4yDZgDgbP6lYu0knilz5sUcxB
SjxIQQv9EpvyKrWWMHyZLx9sb2BHxkZJAa7MMVIdk4ayCfURKeUSazCBPUEFN6Qo3rw4IdWjcq1V
cD5Ld1ghKkwN3B7iQOP3tvhbphZ/qEw+HdpAwussjWWW1njpT3OSo08xZP5yMRBiizKwSnisbXU1
kbei2ivf5PQvVNRQvZIsmy72ucqcVsIRpEFRvJblLtsSShfjms3GNUr+LuvJHAavJp1KP8Odmgqn
2WPUcklyQ+JcB0mH7ZtoUSl76iWmgfN6HifghkSToOFgfBl38a2Lbt2jyRAhY8GpDhRlLLkSxmkq
xY/EDo4d0Lxiy3nGybUH6yj3R8YfNf5PhLdhlDOxv9od7Gryr8DhDRAOYcCInUDG2fbPodOeg249
l1p7FnyJqFSxijtlR0KZeUprgR3EcBhMYUzbDWOInL8+dAUmsjl5rEP0oNxHfSVjh12g7eySCFGk
1tKYn9tB3qPJMTs+oMk8qct06uh4GTBoo/bUzOHdxL5WGm/agrylyHbto2zzY6R8tj3jMR0zbDId
TC33FgNoXdywGfCmcfBeWjGUoYhWcIfWYWXJK4PwRJ3Inv6aVdBw1hX3CdXyTwYRpFwJGXtPdfuz
hiBFRz5n5HQCeexgi60sk6L+MpRorb1S+b1IPv0S+BaToeU7GXKM+uCBSViJCSzoEGptUqh3RZLf
mF2bV5aDMX2lRCynq6GFqOsO6q9bpsmp0brTvDIzT+JzxFbmF3b2WnV/ld0vrAP7JVTQW8aBTi6l
Lg0E0YPm/Y5N0oCUwKBQlWuyn5mL41i2SMzNOLOl/F2Tho+Qjjov12sPhlbtUSFMJ8vgcZP+YR1w
4wkrH3hnEPcmJhGt/LAUjFKpcUI/DmoHgJ9476vIeUmzejGGhYhfoalnnQbtbKZPgrGmnYGiWGHQ
Umo3q23P3WCePJK2pP+oVzK9eyz2+JqXvh3PV/1Bx5XNaIu/GwavkvHakxmUPRZtvUejm+2Xr/pc
D8Yt8byEy3C28KWxVYt7VNMK85IB2b8oP2y9fFebN5HYF+Urn/JbU5iXskFNH7euomXn4qxe+/CI
qFcrZzSsBCpkoX/Z1mVbo2fS2BvQUhrbVw0gIDt0YL2xf0l6uenLJEtwmaQu1ku4qfmxj0xvJA1N
uqcswOO02SecuFIUEsoaYUTYoQlZs2DXI8OtUf6h5D3VQ4eCUNypnorRPEukdCd7g5zN/c5kDLjL
zwP3iSG5+ZqdfBD/IZqX6jLk9tHAd7i5QtqmuJvV+D+azmS5cTRLuq9SVmvBGvPQ9ncvSBAgwJka
KGkDkxQhzPOMp/8PsrstTbVQRGZJJAHc77r7cTcG1RfhoeCBwksSWB2C4Kbvg93Awill4aQiTs8u
bgyK5FHqsSR/9Fs4B7bBo2kKgt2k3NOp2GsZHtbObaE5lQyX8LPH9Hn2h/dETY8TvK1wPve/sy8v
oNFoLkwpaC6QOAJhfBZL6XncC6TxDmHB81iY9uElusnSNvJHam+G2S9D2S2rFtpHaSuFfqznPxrG
YSz7tmUO+NxsDuQ43ApVasI5Dv2CNppCpINiBrvVWW7f5S4QUnPegfSlGbmV4L/zaMp3ha3KDDtl
dAL+mhK10hbsL/RLrR10GpmS6Yg/CZxgzNyaUjWdn/A1VzqLdxAVMoXd04jqAseB8knrHDXPKfPB
IJNc2qVM8d3FCHFokFQptPbgusPwQ5/nS64Gm8XFrtt0rhk48rq5G7WtEWr7qo/g1xwpUD9KPQXX
hsGy1zputO+CQJxigtnXzqDM/JiNDRtUljY1BsRVhyJHwk1Q5VCQylRgpdl11MPbGhsIAd/pw+lE
kOuUq2RRjQRa5uw2YXjOeoo5ePKh3xDrl8cXS+d2qOr3WqQGJaUxmiVQB5qp20sp+w9Yz2aDHyMD
qMXOBFxfAwwvD6pDb4FuMKtDF2cHSaah69SK6Kb1tRLVCwOMojz0ftppIDgKsiH4BjZzx6fhgRXr
0ozhuaLOcKNPdI3M9sLGdGDDFPR+ZsCu7G85Jtr2mo/KKWxpOIWUvae6AM193KnrqJG6KuqpUHRO
geqqweZvTHKrrIuUBWhDZQ+4k8Sbjp8MlCs6ihJmfiNgjgAa/r8j+uriCAl4tQEzEz+irF17VTgf
blWouBJEgybHnrdVsDQU4rQNE7xHZMTXemF9ejZCtL1IfIYMhlBQ9m7Zjd4Zq5XKmRFdt3rVkb9l
5O+Wp0SbvopW8VKNxbNkZvdOK10Bbn2EdtSh+RLLncW1A2XV7fm4plv9R9BFjiZwnelkwaviNV/m
OMI1B0aWxV6hfowa5+R43C9ltld4VA01tNlDcxejjmRR7GQTuEceS36gGuCD0h0djiylmAVypwKI
hu7UjxI0EFyP+HtlQr8K9X4mx9oMEwVwt4LAMtmQIHprx/ihGcoj4fz8pKupGoWLGPv0JMVx98Ju
7ZmgVkUtR8xDaxu2orMg5inUBmG2Js3F4bLGJ5ViZy3YgWrRztoUU76PChQabB0py70AU4UBQXvi
sdnimzMR0jijapgCXELfecuGmSoXULVQ8faJIu8JBm8TCbtGRRqR4lbq7SkroqtUssAyom9CMw/d
UN7W7epva3BVjmRgGVfobm0/CP/BGtn35gUT9OA/saIVWquwQhpvYWtDWChfai16HmL9ZprNFXlr
ag6cQZmWzvGKkdlSZtHoTrFm5LB5WY2vappnvnRZuk1iySb5HDo6Oy40dPVP14dMUxIaQOhWPFF0
QF2cklhs46gDkfV8LZgVyTe2HHY4C/PQtoi799i1DQOD4lVgP14B6qvIygySwr2D/alY7afwe4Ha
IbTDNpYkUDrxPjws1EaoTtEOTs+HoY3AVTC29MihSEg0ZpkYnsedaDijaAJpPhbkkUqcpK3f/Gir
wxtBpXq39vF0mW+5KJ9gJ1/eg9ecyobwLee8aGBXmre4FFsQRdd33JUY9QIQwz1AsC4Q2Ou/Bp8S
OxOE7+I4+/Xv9G6MD4HGV7GhyGsHDWOmd6Z1p9V3rmxDhfkPZKHK9kNnodDuZl+hhiHXSdTkv5lp
+eNAuV1zuNUYc0TC5fYCtlUo273JgnFdlSUBpTsruUGzIT+woqBt+8QVAc1MvIEjZ9cg0k0hEURd
KGsOy6vagQEl0s5w5rS/CUUIVjNCjWvPzVdK0VNSL4DrGFab2K/GbDNEkx3tsTUFBEj7y5FqvuA5
4YkQYqHJ1xxvu8ZNS1wo+nvR13sp6/bJ+aOTZzczFTeC1DLxteZ/jdU+QwtTNOvYrBUXcPYcwXHT
QUQq+VEUz091sIy8RjVmgJxD5W7+nanX4mbpKnzNcudyS+CkwwtKbrUi+0A21RnfTAhTQHo4A3wV
0FsqIFMakCmBvmxJoIm821YSCsvzcBoY+0QB2eIAOZ/qdcU3iuwAzeiAw/swZMJh/lZAh/Nor6BV
lup9yF3aSWSAKEx8MKGD/Xj9PyVtbjXu1+xf+LR2XMABJIGKMe5pHidK5CMyKwk4x1mk70RRt1r0
wG5rPw2zJeeWypkaD82l1Dl1WTR7AAwHyrli+grwE9yNIqZHVlLjPjY4R3fG7zcGDCv955c3AWzF
a2j3nTcxWiY/5XSpODPGpfktu1rouG/o4F69qV4mNTnLHDyN3jeD8UhY6TC8UE7g0sQOlat0vhuL
bjHqIKsoJiFMX7OQ7TmRKz99rt2kd3pqTJOQqUKUJ2NVr731u4nUH0BvhRM9/0ilcZPotcEOJZQf
WGIuWb79x9v1in15SGhTGAigk9YGWbAu6alLiLtbelaC9FhTwGXgPtD9fv32usiww3CykxFOE5n1
sL5osmrDCBWzcyNC8zRxgyqmT0XLrlcR+2sNvCASWkAsDPRwLPqo0Wi2kStzs9X9JIK4gTyAaxw7
nQxNs8E6Wi71KTLLU3TnTnnOmRhaqDpKRhd5SbVwBzqUF2GOc1x/ZPFHduh0M2wnohCcn9yi010D
pI8k45Yde4CUM5In7qjyA0dZP0mPVL9rYXTDjvEIFPFtKnYxIMZsQasJa/9JnmjxAlgmeGnJfOFl
fHbX0cSs36pFA9wre7hO7ij1KUiamFbRRk0BhabshyXCJ+xM3/CSMAPizGFWhJF/U/z6WOXSDdsO
02Z9ehoSo4xrCTRKoy7AvXDhvVgkZ9DKflNWrh17XIXdbVB0x1rj9pixztsGnQJxL99SFncrmVsS
j2ip/55EUKoLjIRACOJzM/RnyEmn9V/HHn9kg6/fJoRJUE5ReKK0TIY5LzA4AhTg5mBpBKA9uLL4
/1wAErtcQNOeuJAnsiL0wMbcrEc3EXq367lTQoj71fmdTMCyZW/dykq6JdcCb5hSnwTERDlJLrSQ
7DvzZ4yhj3exD/nEDlN47/MRQo6yTUmqVNXiKaxqTZ+F9+Gk35Z34XkqmtdUGhmhuo32855x1plg
QtK6wokxTaCQluRZmCbxNGwFDefYTxKK93ntfjZx+Vxwi3SJeDdvyNMlWSsDbOBNwuLj9Dvyl5e6
yq7Y0UPuYAGGrgA05wxLOMHJ/ZV/hbBk3oNbZQ1v78kL+y24MZKb085YL91reGf3Ei5+AUl1olfe
6VvTV8qPPKpuVZTcOD9erWK4olTMqgkfP78McXMevKGu9lpHoAJ5LZ9w0IHZG4zfIlp9KPiNntV0
377JTUdvSnmkKmOXmiJOA+MwL1syYtFO3s4yKAsEwvTOH78LuEvWNxEHKCtyOjgJmFGIQJIhSl4r
3P4av+vAroRN1FJ7xdR5Bl/d3HllsUteYvAWx5Ro58yXYr0GE2hO7uDUqaKbRm6wMqwEzVGcgKtJ
8MiEnllXbfXfgUMkK9/lEcS0SVLbtT11g8nWUtvH2gwJHedIvMX7UczPlQxCXr+bxXwPNVIwanKa
jcN0/NSVj5XYn44kB6nynnOI/4FrZSLzvVMbk2ddquO4VI+s0h/ll9AmL7zgPLVZKlrVMdI4Cu/e
2YAM/NIvhMnearWwA3rBBuhjAl+6Dwz5PXsBdyJLyjmjwTvMvtY2vcGaTxS/DylbQjDCeFPYOEh/
jciEBacepXw4AeGhMh6MehxflDBeseKCSklBtFyA+jTio/+OMSsqiMbJSSYGpEXGkWyjnB+rMxGz
LgGwncPFWlApEPil2pvI/1eQjfL9bn7XaJhwZPJSTENgznEG8pPTMda8ocmlIlCTZburO5O+XXLv
d0b0swiUdMVC4FzHiYAx/C3ltj2IrxznwquWrtf0phOEg9Bqh7WSCDfoNjFCH6qRjoMYvcKXuRKt
BGfLGxTao14AIg9qz3qjEdtr/PxHDBGPmvLUcjYDPz7JGUFXODaY38IZlBcL1coU96Nu7Nsq9aCo
Y2M0CS6FRcRwryu8QWKL2SnlA3KT/iYIARTyTWq+o3RCYLcbiHZBsQY5CcrrO+LOJUYHK6TibRL3
1tbEahI5EbXo1UGgEUbIzB0lX+ep8GvKEOJth+2PqEJeHBbXKoeDqfbHtetduj2WtWV1WwS7FjUB
qNwAPriqfiylOs4/6sr3RrCCIBN71gkryUFJkqNwKgzzOmos+Ft0vhLEMDe+SKvuLT7E+gTskeNt
cio189h6WVadJUU/VfQWtbAkZKM59p4/xyOW971OgWih01LF0GuZjRNRIKq0eBQ5g7Ngp574EloJ
59bpuJzYmxXoHcLg1KwGsFa4Wr1spBzoIZ2CoUKDB1M1y+uUDpnAn3KmIR0EfDQf5j19RQFkLG9+
iBqpi3oDvYByqJ/UDnOS6NhkMvyGGrt0djoMG9jGOys7x9ufHPkLRgKEgV1Oc5pqi4ZI5mE5LitB
ujEuD/mSg7eoauy5rMfY6N2N/u8IkbB6pItxiKrkkBI178TKU23zyJqNSgRxuMkfgpCdJjBh2ngU
0cSUNHMa7IsNe2qAHNrU+jnOXJLuqOwOL+yhJzySYWzWOhokVfakIsRbeDLc2WDZUGwmpcDGaOwD
68La7TrtMsA60Hj6RL2xIgF9ZCIiGjgkejfCKTEpwAhRW1cyGUUkNkQgkb2R+2PNdArU5EUukG9T
8XB9SFBH0r72BtZKjPqrIPmPbZ9IL9ri7+A3sn4k1CCX/Xlawx9+/x57UdAgL3YCUjPU8SeOOp2o
hyqwYu1TFRYvbTCaHuguKGzyGvJHTLlogB2nh+Zj7IFL73+qg8bzmOYMu2SjtFAqyzKNAp9gpTAe
3blghJLk09Ly6ADqHucwD7gNWyJPQeouS5nWGugC7Eb6gXgxbMvAHybBazfLEfkQ1CFRyUKBpWBe
sm1nTfs+bjA8DHYgver4dQphcleI5YBWQxEQ9G1be8EfQYhbF9HoUYwq5JSYS9svgd1OpDVkr+GH
HdTc6Z8nlsasMKrvgFptKVbg0ySuBFUpYMv/FCuBBrJcMDw9OSNUsUqc/tA6kwNyHfHc8S1txTdF
gdNrgDsirBtZ6wwlAbF7NLBMwdo5bid5ecE39LxasyjQk1UN/9pjLme84J0vqucsUp2RbG9HmHaA
C5KQFAg3Lw3mHxKmLzG3O+0h1+H7RuuHl3BzH0nV5CepJ6an2tOCwcFI3QLyjmZUbmHi6OBNBF0x
QL8jhZJZJBxlGd2F2tuycXsWToZoGzHbaezhQ7nF/1WR24iBBNa7wsu/oDH5Gb18ncgDBXABP0po
PueAK0TCrwtuxt4YT6Yp3HniTlryUGTpTe6zN+MqJa4OHFdHQ90Ls/IcO3CtqH22aGkT5cVF2BTw
zRrpWTWDS/CtV/mtEDCiSPfuRKkEfqhqdkKRhVSauMpS86pvgEiYskhn9HAJE3P7FMxRO5paq3mE
ZaiYEelaOsx1sfkk/lH1oOFv8m9aV9fI+NF6/cHkgfOUoXPofiRBcFtt2oQWc8s5k+mhEfA9BJun
Xu9aCuVEkxGDIg2Bz0S+sZCCCJjWLUZyPj8TEeHuSNloOl2DLrvOIRdikF76aTyP0nKqyQBbOhJ1
tJkE5UDkfnwfIXgW1um3f1SzebHCCRcvvMUEp7RPh/Gm6zKXIJ7LCusvgFY6/g5TAX/n9U8PHUGB
t1HU1SVBGuFHmvkD+pFIuwsZ7j/qKYIYAbQ9CSvgE26dGeKYI/hbVk5Ds4RR1avvwlDTm/n8mDS2
cRxYqS1YU0YGmzbQ3yNDfFZOU9rVtPmOfeqArs0Y/vQ5uoZ7EbGMe5GNhvQV5spp3gmbqGtfsj+Q
Py5hpJ7p+fMK5MABAhw8L8D+mVIf6uVTrzUqSAcG2uTG/k8T38zf/ksOZoSYeZuHIMDq8JYs0p2N
YoqpZ9dSyV5xSnwGCKZjDa8XXEi7hMmpF5xGp76Ko9xoFya5SrHYFbpy5p06LwBk88qRAFwJZbyH
1bXwXAQfeGSa0CpKQwg3ZIJn3Sge/cP/NiQ6cxKd+kIMr3t/iiA0VloeUMlMWCp4I1ezy0iI1ZrX
/WXbHoGh1Kma0g33KVggJWQBe0Rt4YjB0DG5edd4FcEp88twJouq52j1RV3DOgUNSQdirW+pvkMi
rZSOM6zS4UitNmYdOvQzuTqHkkXRiaRdolYHxPmpWtYWsNZWb3ZYZJ56oxBp1JLxjlGLzEbMSNPn
MHUVpTrpUGSWnIekM4Mfr0MeoGxaqdUlFJLPh2UCQCi/ISm4ADcGuaYfC6VggGmyYWM08JRmc+jE
+Y7Awb6GHVujNeJiWoOHQg1cf/DJLhcGp9tzW9oRn0IxAKmJZRjqS8Tbtp1jorvLZ8HsoPEVVx99
iXcDS3+1fNZ0Y8f/5Bkdirn3Jl+12eyHifMaiHtHHSJn4Iwwhv2BYvfZcg0iUh32yWp0z0+91M6D
NBPboqyVYCrA0lN9QrP1AJ1tp/xEu9sBYnIu8SNDUjQkjTb6aPchUuRFUheVbavTXPa0aIUIRhz/
Xd6jhRjngCHI9ClUI2iyGY5COLgKwmA1xe4iq7tQLhH6WMrWlOClPsSc/5uDxEbcKDgqetZryk0x
x92TqocLcTk98hpg9MVJlbXd56nJ24fpzztlMG5G8zIB3JuOEQH6KVYv4le9UYoczbBw2OQ6eon2
5lrvZjxxQqmZd01L8ea3kqW99sLb5gijdY5nLJoN6r/YgzI85fLiL2Sa2hxXJkucsjmNAatvGMqc
Pw/zXVCu2ot8btSrjuyE6/9mUXXJbXhG6004nCn2eJHQ0hOg+P1zQk1az/Uv2A0nJIW+rLJzp9PM
NnhiG5xQJCSxC1YtZpTuMxrDldF60p+tXUYExJhtvZpPY94e0fYtCIjqqvRVmVcAw8HcHZnOhqZr
Qpsja/I2ZLgh1zLr3kMxZj8oMF6ozlM9zsMwjrAtlaHbNRdRCd3BalxRF93WTX3jW6bt768KMbZj
VbEezzepQcq0z6/ySF3TJh0ZlT/7JL8Iq62sGu6FozME9ScFkTpfU8gOluoZKb9N7XGQWTEz/3fr
KeKYG/l93hDTbzjGzW7CbZ/4e4PFTITV0JDE0bBNIL7R3Trfpqqw0yRxkALDyzA0h+wEYKgiOduB
TRspCKVw6gXD7kme52PNB8ukBZnISK+jFUNUTmbd/uAt51T0tLCGH+tAFwidfbZSc4KjcKL6WlXP
MAQu4cSjIvNqTiG5HDASinZ86M8sSVphJ+86s0InDOwgXrAssc+uy51Atmji3UsMgCPbAYI+L+nU
tU4MtdDUDGfBFgwPiMSCxi8Mf8xdNtTXCCyAo72XXSzVa2xB1Q/BZ/DZA1AV2UzZBqMtzcpueNZW
zluaAZ1r/UFU/ErT/c/wPOnDqxKor6Z+UEyvnZD/SWpMdDARu6jgaQ/IyB0yspgMHuSeCnCu2VAm
tTjNYp4CCTEX4sMstNCcNH/y5J0Y4yARQDBktM1gMauzM85RgtLk9Koh2gGBh2ARYc/LuM5s5b1R
/7YlTfZSxy2FC9uCzM9iIFgZWAQdYHhxt3ylmLru6os1gLKNTpBj0wgp/TWFvgZIssipU/nBuKz7
9ZdRsvhglgr0GftvS2k8zMOKHeCiOKw5bMqCKEqOar+n3yKvjP2oxPvA4rsJ1qUk4mX2B2HwRjeM
zYNe68dBGBmD8/OMtaJFq8oblY/jp6IFnvCAVpwOeEIs2Z28GgUtHTFaS5vFZF+Tikfrx5Yq3MXM
dZXXHbujGmvXcPqaapbrJnb2FkMRUmxsGcfYRidqpXt0a6bwjgfoWY95hNi50r9VAXViBSePQEJ/
Gp/BSNklNACG060Y8GAgUDUdNJJFaUSebbgmOKGz6BdankbcosIMLT4inF8BVSb5i46jpc+lZ+Oj
jrjIH4Wb9OkpLBenAvYoEFLrC6+CBi4D0+0lr6q5mtRPGgGklnZDiK6eGGzioNmFCqc7DZdcMdoy
CDf8VcwhEnJLQ8GUrDs1mAkBk1RX8Xmtm333KuItzijNyzR7T3pZ5IJ5Li+yrHpDlpOwmH1prrmT
nGoIt7FQHeqsOxQwBbVsn41eLNDNdxxhQXtFb48sXLYi7Re6wLruFPY4mj4if9D6w9ySj/bMvtwn
oxca0q7G+K1j1KGZE1xLPjhxqDoBj15HCHqO3W6Gm0Oq21eEtjJId52U2Po9OunpacIugjjHZng7
HrVo3FuQT4TK11ipI+ATLP4VQN4l3bbmn2z589KfcMfcEA/vmWNG5LVM4Z1W2Q8msvdu/mkLjU5p
+t8K8VFX7VsxmS/NIW6tXYX9yMB+FFDHVyXbzNDtnJizJRT2SOfodKOgAH0D2NNkUT1b6+7jkVKT
3TcUf3FmPE6+1B4brBjQBRrKCLr2aN2Fc2OKRzD9Rx4psl6cTFCGBXD/7mDt5ko/TzHjO1aSwewv
mnXoq0/i+PtBI1JPlbq1YpI55lMpFC9bEYK0uwlF3hZO2FOtn1IEoUHNDnpxEUzxagXtzUQO+MBa
Arkg9rivABVKjyOphI6HAUwunh3YQmpSvKb2kw0meC+CQzjTGlL6JR756hbdTX6l6KT5KseksUKf
59JWGDoWpXTZfFBMuFQtuHvd0cbRIZdIrVOl6oS+Cs6JilMkbF/FN02C/amH7oiugatRGndJpREz
xtLMo6aiBi+hfC/HwrziemlpO+jyrtYLjjirZxdlorzmF+zsPQ/ydFc3AjUCVC0QukWcTAiba2vV
8r5U5X2xObZTcqrq9oTjTnRUTcZoh4zZ5F5jvM+jQP8odUGgSrOE1FVHRGdj+GYqsM5tvSct0LVK
WZhTZBrch9ofmsCTk00+r4DGY61aJzz2p6UEQ7Fno2DRL2TIsITIbMnP0/IhPodoUgmaVIfPETtx
7z2e8iWJLXZO1h7f2xYb/qUkpgRAdWkmu40Gv0xcASdvzydQ91auLgiprdvq1I3/0e5hat4IfZgv
mP/HRt3wNziJp9HffiRBXPWuML5pEcvVkE/XbJDykVlkdH4LSZW6h+67exQS53MOURoSshnLrH3c
RNlXy7dxLnB0Bt11Zt6dx7U1y263CZivDNu5ybZQtDWR9GM7EPapNp1zAA5OV8GuLeBL5rwM+qcp
D3udltSJIngJK2xiDbZ2IX87h3DKtgnYm16u/nGMiYgAS8+jJCS9lX5mSCw5i++gOxCYkfPmXY/U
h6oab7mFy8miR4SffAAsSxJplOirDuqtDktv4RWXVbeFaDm1HAFJx1abbGsbKVm0sPKTVzwGlGT5
uSVvWxh8qUYyiKhA86n0hBsJNc0guSDq4cQUGG2C/SCKe1ugMgEKxxBRwqbwbMRatfDkntbco502
yUuZtS/BTLIjANJq2HKCkrGjrANBBVrgoNxQTrCpCD5PFj/uY1/wi3stjNsWMVTN+oNon0M5ecnj
8q5PnNYttcQY1Ve8hKTPys680fiDpcpa8c24EK3SbuL8UUT1mwbmwVyuhihfsDmVHb+HrGxqwq99
NPuF+mmRaCE4t2ljOnBMrNzRLpJeVVY9iXIBgeYSEtTaaww5huOLnfIi0PcptQwAg11E7aE0CB2W
V5MPnr6H6flwFVcjpOUI82kO24tM74PQXdTLBECr/xqG+VY4xsHC5liW34GBlf5/ZyclgcsutVSv
Lfs2QWnlCa4A+pp7ynjmgIjWhl7UfUJB+rDUvpxQaVCVhzikLIDnjcjYGPaXPmS1xQaIFqSSpmyN
c9di3Tn52GSK7KIn+hdtFrIwaQ7OADvhCUpUE7thwwWyurFDZ6Y4GdiVOAZOh7GjkEibicV+rcud
WEIOlbnP34gU7xc9pQR8JnQgbRscNpqxlzggsaukJwXH+utEMMwPHw02U0j4Hd248id0DPGlUe7s
RnZJJO4MOtOosNE5bbPxBUqo3g5LyA1qgRUr4SNBu5lq7CmkAfCqbQEXbIuq8d9Xe1bjlYTaY4ng
DLgHzuwKht/MSfPieU68EBVb4l+pQWW04qEUvUb/MaCxJAQx6RJiEo6ymxlFtzzmUgTfYrlBye2a
SaxnEpMQwUUD0RD3mvneUFad1nd1rX+CiKFvhG5wrPRL7Rp3iJhJ3vtE8CO1OIqvM1UVswG4ka8w
3vfW0aSpqIb2whmwjMajZEJSpvlXll6hOSESvfIazuF8GGfcTmJPoGhwBn64klWG/kktfcG1Nau+
CfyboQmT3EbpzHMaEgoNf4eZlFQseiZBHG4BeUACPWhuBgxgXbjKXbVdsMEAyUpJC2n005YwcUwO
ttfiW9H8hQ2nSL6kDHADKLANInY5KyevA7Oxja1fiz6JD6MhGXmLoaD5+rUT4r3Vqe5cfxYT+UKt
ItQDeknd/DVp+/MaNCWzeIWeHueaM+zxtZrkHqAFo+QFox1jjRj5UldrRJ67tb6Z0PREeTiMioDj
kFoRleMF8WUO/g3ewXbzGcrZaRbMQ4vZ0irrg3FQ7En8Q+7NySjfqinfCvL4MkA5ZT7rxNTPSaxq
0jfT245oVjqHd1Mr74m8CyghiC6ESQRoXFyFwSxuRHLxvMxBEfLhzXdJLN5yQ7t2VXjFxa+n72Wn
OyPfSVucZ/NOhjDaYrJUavOiL9U5/JYDEkSoMHLtLJceUhX81ekn7dZZk5jidEiJ2g7JggxgcYxJ
D62pkysgj0OoOdL3LRGQvD23JoqM9MeKv9MpO2SWejTLH4l6joo2SoJSfDj8Qbd8keILI6MgjRvv
bL5URFQxWPRYPCdWAAYBrmuSfS+r1YDqG+uIP8exwP4r0uCOMStcEwfXQLRw2XeFbOOYzCC794G6
7+rC1jSNCRWgzcRv3TH9z8W72LTvmXlMG7pocyJo5k0rSt6P8JDKryai1fq7DiUhLJONdgovbPnG
EaRmMkA9n9AKR2Thhxg3he9E8gFQyPl7m+J8YI8bm2S7/oycGsHl8hf7qxSb13AJNkHToWgHfsGX
mBkukGgy9r4Qg5iNuXGxEatStxuV5+gzmtpXUKyvUFpeV5PWdVYyuMtEiXdQL+360jTISbXoCXnO
QTjcwr7r6bd7lv7SHpzCE+g+gxCfBRF82K12xVfc1Ve8/UOruPvU0VpkMtpRjWw5t4QgKhniKQ7d
8ReXwSb4Lhfu4Erqp/1BkFxyDUNNlHwrjFgO5V0Op0B7EedkZ2II17FnxOw5UUMFkoG67hsiFYo6
nOFXA06Iye2bimMOjnUU+K2l+5XIMCTYUSAc9OgrAWlCMQYoP6s0fUPLMIav1w2DSb3VEuHMTH9p
uQw7maiD2bP7BbV24RMfnUWgvZRSnKvue+VGLRqZOPktBL50rCiypMu6B9UeUJYeujpKuZFB7fbx
rfJxpVdbCLkRvxG7Sp/zNaA8K36P00PFMfCAX7bRcZkNC7Ho/gJ2SmcphI+CKIP4QytWh31RWU8z
LwX/16X2E8w1ij6d4DxmNLphqF72UxbKgQo/ixvlJopYsr+M0yPjeB7WvG8SjEKu2ZFHkKa/97Zi
Tl7YMHfCjkoatwroBGNP0CJ5rxYuUeITj0JB1CO4dB22QEpOLHkfi1QZsi63uH9hecz/5FF2ibSP
bPrSm1MlnszqxVwNGTJP2lzwapotGxh0ox2dS71yVfUPE8lWAYhl4YZ4SrNZsmSxQg22KK63fEvb
D+q31kBenM7pkh1EMisYAny82jUPRho+EFjfrCCF/E8j6TFL00McPAyGO3pUyOE4U482G2MlcAb6
qOImdUX6kyVae9p30Ga4EHtnuZVspa1pojLkl75o6px2iTbQ68ZLkicv+J1chQOY2zttbJ2zMroa
q/XL0otCbCqA0Dmr9/4jpQ9IT6FYo85+MIqyVIqPSp8fYuLeHcrnuLXK6aicdVvAtb9QwEBTte2l
FHp1U3OJdxmPViG7jaBi4pyYZEE5zQStc2cY2rGHxV/EdDERjqURvtbJU2AEFgLrMM8lOLH+nAC1
T1Dn5E0CKkvFGyLsMBelZ0x5XRScZz04RfynBlrjRHbzsdTtcWuqtIlmrkWvVaF9s5sMyazHER20
n1ObkgKGDwfw2KxvBfiYXW9LeXfM3o6yTI2NsGwbBWugrPsAdQ85Br6Z4nQTIiWFnjoNJaeZcUdu
vCelq0U9rQW8VMtGR67f4tUolL/Uif77X//x3//vZ/rP8G95RcQMy+JfBTvEMi669r/+rRnSv/9V
/c/3vT//9W8dd7euG4oiMlsqGMbk9c9/vu5xEfLXpaecRqM2Cqh4C1QyhjmGM9HPOSoFq3EStGeh
M0YunnYplmsist9YLE+/AXnWpCPPjY0i3JAmESQUJgUcBWl7iqVbRGFVod4nPhO6y/vJDm5kB6ew
gqMrlJg+Kyf2UGJoZ/VL1VBqwH0jxhU0YHua5wW1ju06EkN8h/Gq07gwP6fhu/zbsfMe7faNR1Qi
SedCWy6RvCmONc974oU2n+zYuMVvXaudVWg8FJpgm3+POCaO9tiQJX4WaB9rTx22XDOC90JhEGGP
AXPvR0m8iY6xis7UGvGz6FT850euvEP3o9GoxdhwmBvlmKrDCV1nrQYnPlETn4ChM3EoiFH9OzaA
urVrfsjIL4s931Z+oyxNnkQzrk4kMk8eATLT/8yc0o9GhWJrj6C5pOKEf/xABPA2gPd/w0jCWWv5
0HpaYhMS0iEsjV0CzOmFnzMHTfz/CTuPJdfRq9k+ESLgzZQkPH35miCOhfceT/8v3JHUuiENqMlp
dZ9iAZ/JnblyPMzgjBiKjD+qfmGYojnUnOPKRRbJeHg/B04Vy+feM7R3lX8W+ngnqfts/yrRdMvi
+WbcQKw8skJ56ARqRT/WFF/ks4t0cQ3nSShOxQhrP518s6G3jtnb+z6XJavEKi/daTivOa5UKITS
d5ul10Rbz6otoiBO+eJqSo0+mviDGZSMq9e2ZzYZBclC3TeuWxBO4KfHoQ5lDBZmQ5NR84PRrNPq
RtjOKhWBalge1/mVVeq1r7P38hK3NLNznM9576EftgwV8WwEDfB87TqZ824YQ+nnIsnWCLgsP+Zs
/RFFciBysEctPSjFQzMZl240LlYtXvA7H8e8tZmRZFxLcbiSZaBeK4vZB42Pjtb1hB3oWP4Z84Ve
so78b+GrnIWQpPLLTuPI3UOjfet3c4athBGfk0viNBk5u20OarMItum9IBEhEMec8k8ypafCxKdt
Lu6vyRvb9UToK/IjqbhVjXm1nssO78GNyofyRrdG8mXwfdC4ehuIBpZmOqIqA8s6NTlld7+p0RqN
7V4VuDw64mgV3/EZxfJcC/7cTK6418mHOABGq3qM1nY3sbhXJFnLgVAFeAl6qWNqgIfS+fNssu3J
4H9DSh+G6yArFyaBZw37r83/jOCBhtVfRgPCaeK5qPp8AygRdDBoh1qvHn9AhzHhM556JT3JW6y1
+UjN6tHoLMKKE5OU3nS6rRBqGVh3im8CTJh3YAKUeJVEqgzjQyqByeKvIs5yig2eILg65JEWxR95
9jOFNuGERBArgpJcBm26GHT/EF+XYjk0cWGa83gtSFjGUcAgMC0SL14gXG662xlEncqjuEYuAhU1
CBSKa/gojNbu+1ONZ34PUOibbGs/yvq78I56vOOeDtKzTMngGbVtAcTQFiFMYS7RIcPgiTyVWZ8N
sQm50NStgZEa60B6Fv0/OqN4dcDvVZ4zTQsRA89W94QTye97u1X5i1GpL4tZv0WD+B73cAS1BoPV
lRngbUrWW82lS0sj8OrrbVjaW1kkN2NifL+YUJLsXBmZX4IwE66VGVoGp0i9Rn7RSQq2jpGZSKfs
02UY4QVuEmbV861R1WDr2cdN7KAneESm5OgjFQRUQBlHRTPdRFe8gge2Jj8RUZ282hNE/GSAwV53
TjxuzF8B7jDjnkECD9tbMUpBrNXH5k+xMLQTjvkt+pj22W6wVJjH3JfKKPyFWgwNm7kmqkFBu+Gx
YULWaC+KTCWqSSVAC1yi9v7mmJa+pkuidNyqrbBvRyqRrfNCwG2lhVrWE1dY14vZihc6Ycv2Lg3x
PUb+TvB64NA6pjk8lI5rBwFzMlDIcAPkqQyoRBtkg0Kva+zla+3FAjw4ricRF4j0lN8GufBFofFX
o/czps0VXYixQy5FSG7FH4Dv8xdFn5R9haohh+O6hWS/wqk+a9Pk4jJ0LeqPn2hzrxlGIu05ZVe6
te/mpN/UWMNKQq4FaTkf7lG32CIX9YGBGgFQpNXTf9/dVdP8j93d0ERLlyWOPaqIWPzvu3u/mlqk
6YitnMtPaq+e2ArI75/Mmarhb+whxxO3SA6auLSVZ1z8nfL+NK13Gd2mpTkejEShrfcEKvjC0gmF
mBPVaCf1a7k0AS4Ufaa2rVmCTx2M8U17Qe9aeMmVpwomcef8Gi8MofWf65gR7iT1j9STYuHCCrSX
AaaK5RUyBp6k9ydSARFI3AXsHHhsGVOmtbu9f51E7N87tgSrDyQQg9G/SpfjNPP44RlJ3w0QF1KH
ZxrQZZyE6Feh0olhFekhDbEh+8+5aqOwNEJBvLcL8In0UEBfmzwcGN78PultKBopf7oE1VgEciL5
/NpPVvbD0hj9a0wCr7JinhJANxqOy7SCNvbLWYajRYSkWT2mser4PdF6uw16yJGfcuHpUn8PN/kN
xHb5QtoMzUiC/+fL8fbKkmR6Vp1g/5Zdxp3FvD2WToR5fZ8oYLCqzM4EoPeUgi0DSBbF7hVybvID
NERKDAmT04ZvZ/stt63N0wo5bYAE9mPDBgY32JfZHBd9xqFCn4JOgpD6YM5d7d6QZCXhKlARUS9H
Ef0uWdpgtdKAXmu/m3/3XLgVeA4mfcqoOZmF2LPO9KZkbtbrDD4y4qY/628LZ0P5gDvWjb1DpRQQ
IIvtnXtb4Wi1b3Xte39puHJL6VNDqhnXPZhlPJHrnzFJszjsSM1FBgsjK5FIuCM7vGKjf1DW9SwH
6QkqmnH6HblnAIJP9bvbA7+PZ44mA0K3wsOxuQKnaDxALhyUbJ493SccVbrz/BAK+Ett8kE3y9t+
zbAK85oaZ2GZL4LxNajfpvVH0ni+DzH6ayXOrgSZCZlkg5UzlLWnLZjuKdWSEzEEZQFogazTaVbG
i8QsSoV8ivtTFdmBh4p51lXpKXFF4cSz2kN9Isk1rUcZeniKptBOYZ/WgBl9BR6/gqVpwiJxMa3x
UTOpvphI2iTXgn6k/QWLu7qCj3OxDWmwYiTtM0qSL8vdmK5JYcUdWrgsA0QqrsQz46JE+GB+6MqA
tuLhE0dcONBZU1zVm6yWQFbsRNjO6ZxhpoXdA+6GOzBNJwELJZIzV3/+HzKkqZ3129KnktI6nDdv
MyRkC3Pc7nvOpXs3dicIP4c5ZZiKDog5X2x9ajzolXH3DBMsSc5//i4MYsJmSrV22lkYh3M9RiEq
sylyQRzXZ/s70xdMs5LTrMJ1IgQWwRSXYPCNH6tVOWmrkvig0Cb2W4ZtKgxOyMhlHMSxSOAoBluA
I0p+Lc3xDU1kkPgByTXHR+AZ01q40I785tK9davimQpnlDHG90AI2It5lGv9+HflPiutvlAsPmog
Z97eP8k/67bH7fEn1uMzLiqx9vjHeLOtmENlfP0r/0zY4CStPdTx8pLy2jHa4cTOBZhjg68OURhp
f9iFnAR6RX2f5zqINuKsKWOMvvBquXe3b/Q/lbqwdHDkk1JIPlRf8oxEPSU2zwL4TUXJYEmhCGM3
Vf6pNPWVlEDMtmSqN2KYd7Vu7wiJa5hvKuXSHG9JYRua2/DZeCvybnMl1eRs/SHv9R9Hg8NnZmqY
zTqWVcOjPD47TEIOTUoONExwlrPn+wV02ah1MrpL059lHd1G5Mbx2NE1nFMYp0i/hwVbI6QiqgME
SMfKpeX8Q4SgBlB9k36roFOxIY39VbxuXylsg5ziFLVyZwXsEElJ6n3++/YmS+p/bG+mqOqKLLI4
GaKlav++vcU15yy5KXTP0GJvVHQv3ag5p9tGfuAVQec3CRYth2JooXXtlgM4HeDKVURDMXIWDTda
2hwRB09jOuAa/D22Hc4YsG+9jfsW2LrhGglktGuNJUhCE5Jc45CiniowDtF7jiJHw+Z64sSnNB9b
HL1LzoVgdGB0p6n3S8xabbz6bct54j02hrcos16qe7+MjIWza6WchruaTTTPEJbWClujqBEHubBA
E2YAWRNWLFGvTdE19aPAKpsPk2f8lHLpmqzdjflkxEMJcPdgMTabdPOV7pIDD+k5uk/FdLOW6mYs
6nUVqisuNFmhpTMHwFowEpd8oBq++ruFewTBwDZITyY76QC8/wowBRt1I5zw9tix/9HgznUauxvQ
1M3Ym4B+1TRolGeVKvd4CKoFaOWN/sx4pTcYj1yM8izlNL+gt3QUohZP6iBOFU0WyT4ukTlRak4h
MxuBUmfxQN1WR1HKYDt+6egB+i/YOKxhMy5wCEbJZhuFHOiiGCDFKUvmy30dzJ3gL83fXtJORtf4
WWl4QiCnoMUxssaWGPB2+VFobmFfEKpMe8ZX0imn56WuCrun9r3KoO8SF9Y/VKt8Ehk6LCn2JL3k
dNCEZo/fymvc1exOWCi4nWLBDWtTDgtaorJoCQkwHcjBnUrk6YwasejIbQCQzmsmJkyyVTdNG1c4
jwcwY075k2mnLd0zdNqA5c8CKmeymRQmv2ble8asm0CMWOXgf7wn+j/eEx1WgAQOz9R1STIJ9e/H
xH8RebJMtrR66HPfYuwkBjGOfO1geVr1OiWbP2qz3SVvJlWCifCNk41IHZl2Uo0mcU8T4dIUWuKY
ZDwwTkHnZgKPqRPINveTJNqIWR0YhBJ8ZIC8H9tqdgMFSbRFEhWQRGW8RxHTWHn8GVcvdaFc1DSF
5P3I17ey3oJuIqM2gq+KVk+cn8NEk5RR2dNeCLCg6EWk/zpOD+BQuKIM8eJ2nH6UDuZau9DeEnEM
veQPBQxGnxbHotZDi1U81jFp5825vmQnqVCw5PxUsdyVD+1j63un4qzU094OFLmd83tZiHcjie7M
8BeGn6/ZrcMc1M/5q5M5mbC9Zqd+9jIAFXFDUOGPn43dbZ6bW7JVt20BS6xMDpSoRy6LCMEsN2hl
hT+aTDFFw+u4GcT1cfIOOYctZVB9nPZFlfgrGojZu6i5lFXyvdFLDpdj1c8VcHiQcXFm2B2o8u0p
kVeA5blwAM8pWqvBSbefa5eB/6Kp3LpoFcbN6ktjKZNIE0Cw6xQRvjMtE5TIGA877k6duMKwy862
Tt6lD8cNdtaSnLneH6XZQNHnOs1Hlzrw8vW5fI37ZT+h8wCDdiOyr3Jp7rk0I6MgQmSulegOG9qK
PQT3k3YMslw4avHruMhO66iF4vWW5A+aGiyaGk6XwV0hPwxuxN7GLZypSJrlt2ylPi+P7kmwdaNf
1Yu/ZAqWF91nI/Sri8Q3SeDD0fuw3LCBnkAD4yTvMS9x5/Msar+jp3AXptaNoTJxNycvFo9eVOcv
5E+gS967qH5didtg/z3wTqYAtjnCasmfGvEora2gaX5sM3kpcz22qEca47tenzHjYH3rPiKLb2fk
X1+SXADO46XRaZSzm3Hy+tqk5bK5Jj24Y1M7DxkdgvKNnrhS5W/enxoSOc3yaerm/3izFfkfFzxd
1WUWSllRFIpXZVHc3/x/ebM7JhByXdV1YNRAUE/mm94n1641boKxPgTCjc0eRsU6g98++qNFxsVM
kzulYATW9HP4iKCDKZzhZloLYAKUkG3wJX/gloObAY881j2wCg5D+fflXpFXiqCd9ECkJQVtuvPU
zfJOahedjJeTDNJvmUKV0J/0sj7ykq4ZCMallZ67X9vNojNG4UBMukkZZG7v8GC1sO8U2+wNginc
/nYhnDHIVpgczlgTHsu4HqnSe9/g2tNq1GohZwGMkiw2C9NunlTLlK5KtV5NsiNijROcs7jUSZeu
jS8EAs4Xx2C28pjX5oPV8aaovxW5/lSoA+rATOF7arUzSfwzVuVf2dTfpNG6tmtxjcTt4nSvhYZ9
/Etz5h8mO0zJDjMkPTUBlpuJmClJkzakSeUuPuQ1qR0q7k9MSs3K5I6YOiIRM4llSyxqN+VxX0V0
FavwSK+8SKTF+o6+nEw6F6cxS29iP9yGdLvVmnrTdPmWw17I38qBoYTwHEbVjwiagp7rW9cc4n3Q
4sgbjp6O+miAoT08h6fBMHy0R7bzzFQZ+SCLH1Vomi11M/cCa+hEdQ1+zXtS4yWaMm7RK+ksy1Gg
GlPp5S4B5oSVI0ftAUQVgc9vouhXZLC2TAssmFOMKOmSWkPVOsj+XpZQKsjo/W4e6J3Ogrhx/oWo
41Dxzt1AOhOHvH7IL2u9uDlZ8wFxuB/3l8YraSm/iAYnbWxrTz23zqteXrVv8aVrlYPIGKqYs6Cg
F0Se81tjzPf+pPJ37MiDFO+lyOFMMQ+GpOK5hdRaUh8JE7OQnVXQHbyr7FelWzI/mxeNLES4MbZK
XjPuN7mhB0udvPaj/JLfjUdtTO9fEmIt4zIyiNiDGYGLy2WG4yyge3wki3kyrNFWGop9GLbNkscY
0cs20gZM9KJDoSbPrpXuQpBJ83XolIsm7N0LUjgZHeyenNQ+vVk8BukDi9kzObzE4+gWMdVkFW1R
tEuZVeflxneh97DObTFTnRJNii0RlXF7W8Xiff1Y0a/RQmOLdmvDNwD1LjGKvYw8qXenMUrtbvvs
JLzfJMCs+Zlo1SOhZClv0HHF8Dfi5mnjNJ4bZgAK1kjt/37WkCyFFedfBkq6yvfNmMkUDfAJlqVb
/74iNVuvZ+1Ck4AEzGKgFDLDNs+dodcHp/wbM5BMVUAXTYl/bPIKP6M3SPe0KPGnUwo0A8DIsWUr
Mqr6XPOCZ6S6Yi7w7EgZO1KaxGeKG0zFX1a0gKTw18Lw6n7wWsk8ldKtkHnOBgzOdg1hUdltuDhF
ocuif8kwmalZKIRTaY+YHlu6cLOwk6xw6kCiWemlsOaL2IFVQtidsc83AqYLW67ru97m9xlIZI0K
L2MXHPqwNdBh1eb6J73sujn8VAe3JlDcL/PEoLvrPe2p39OU+av0NlGeJwsRE5FbOddPCgzwdMyF
ftXMiDgUpRZoMSk/FRVKnWqT7gF3qZZfrmltx/qzM6/jKh1dvJfHJYvOq8jMoo5ciZdImrRbrkX3
vhEeGq+ufo8FRpCF9KgzONAMkxdSTVYtPSCu7/45ivl4Uil3LF7ryHxa3fAwc/VWiVh8+5BLP7Ov
6TIL1a29sfc8TWE86O0QClP2vgzDR/mSBAL8QQH+oIU/KDazW3V8ZJxxEz14vCx9el5GFNJ6DuON
psW7zhyhzcXLfha24D1xbhYZb0bHUJqLM+s/dm2G2XhND9sd9hP1HtgDWfBQ3AgzfIn4RYVDC75G
HH9nE3ZRF8ZFfghl/iEdZHB4HOAyR2xB//2BZv/4xwOtWTIygWhYuqloHKWNf3+gVwqAKtNaLKxf
RMabYwmuRHzkB+21c/S2uQALqnC7iZVF1M96YPThGY94xmM4GJvSeUBv+9brFs2bVcvrGX5iKyf8
iA4DLqlyOzohhvxcEv7fES5bHLvWauGMIxUgeoP218AYr66pl4N50vXBHdn7ZhliH3OyFrRkeehz
IEsqY3EwROLKUcsKk54qt/WBwHHVwlHuz1nEmVvgid9CaSivlC/9iRDc+4slqqQc+kPdvalGggOI
oDlLUY/9UYxXrptdooTlQ+HV0Bi7Z/IWMnfv5MoBQHZod4Bk+xbFQVOMZzAgXIhBqtAobZnUiMk0
S/X+DLKwVz5wBJ1SfGFWR0apDgEPK2CoNHphc5hQMjoQhLScQ+aB+TicvcphQat1rkfbYLeLDnS5
ZvRwFAmZ84yBIGnBG20OHv0Mj0c6JQxSZb9HtxBXR0AzlUA2xhMDilvz3lCtofFJjc6rZqJcKGdI
wIZJgQAJlz8G8a6iLLzmOtkT+B9zPGb1+lbpxmvxNGeclql85V4iW20oVca5E/liuWUu9QpGhhgn
JRovnT65U1NfNr73qltuSctei6wJZPtoFpnXZtMzdXZdaqILXZp7gHi6dhHw/pis8srav9Ph8ujk
cA1jYwZGyQeldGEI2HH+NIbCLSIaLpjYM/hL3vqPxqgenQCgCoywrDEuB02rulWRnq3zoPCLOGqa
6cmX4UvmRTnV3oBXs8uq//GmSIb4jzfFkGRUGBk7gfT/xg3/fFO0cYvEpVx8c/rm7FITbZ+JttNh
NNTkuNELGtXuVQpdJAkSiQXHqxI2j/CQp/JmZCx/K7MKFazElGNdHrUDdJBPPupIMrgWvI4fG3ao
J+SiJ8G6qHkrRIlb5mHTW38UY7tf34aOju0CHFRPjSLsuoUyLTosnQZRtcBCepnmzWkVNSDmGIpR
cY50GexHfhEG8YKMVjZkTLDzQZi68x4fKTkkBTPfGyHUcC9vA1qARz0bFu9uHd8YwQ6J9NJIb+JS
nGdtgsYiXtd7w9/Uoh4VdYVWH5GedxA/VP2qU5hPjY2wbLengkmZEoqxRkBhCYiTV5TXLEXsqDQ/
zNt9FqWjjKMpjoH7ShHeOsSptHS/EGIlJehxc3XM1hOwtoudEcdTCUDT8SPO2atpDi9JOT6FmlJW
07opkgJRvUQnjc7bdiAvfzi2PIqJnTeFrYKUBTqto4wYY49IqNhqaMqLXWL7Vwmf6Rpte7HFQBHo
tI7KruPzXoMyEU4pU3dFNpz0hZOKOxcPsd/IOzFc5smVmYdLFstdAYWNsbXJBHjLbDp9RGN4LFkO
lljxN8hpWc/o7anutI1jpRFYoOEtqk6sZieVirH/tbDL//G44qdSVEblzES5Ef/j7rSqwyIuM8ab
KlnP5hsjBBhozem9JZ247EJnbTlzG9t4h4fP93Ja8W8nvlN8aqJ8sMxLp+Gh4MGei79ECAwKcGeQ
Nt9WrDw2ocOVfgCHs+5tuiuKT+uDO+IGcZq43VjcbjpubRZZZqXBMmj2TNO6QDeYqgEsJVB5APXD
YbgEGq9kl67XztlYnwVGIRPWrWKmLDQ0JCzRJQb/TrirhnE1M/2SLE7bT5dUIQtDA3jeiXeGYHQp
c33S35LIfCeIymBf02/FROQMyanI13ucz/flY2DMshFb6PF4R/fDnOAE2e/b1UhDL9AJDpaKpkL2
nbydaqo9G5E57FEym9MMFYUF6JlvMYMS3V/E3l8z3YPa31dqgJuRE5rgjdzACdkdjBjnVMMNHdoJ
LZ2NMtopV4MYoPfIxQJFA3r8VoUSVLYkp8xucZbqD4qEIVxwB1x5mK9CTornXXvE/OHAYr9hOYMk
su7VTfJJAj29ytUz5uQILCbVqmc0GI+hHOiT1+6oIDd4SCfBCAmGP5UNyA8xiY48cHvndItXVXbz
tHWZUTraOjsSSJGcaQqvO8CgpvlpDtIJ9hu+GBxd2xzmccd6a51TCiPUMnOoOtejL5PQ1oAruKDL
ZjTa56bUT6kxH6UwPFZmVpLML0k6zqPqSsPk/n4YpD5a4/EbmcTgmlfifbYoJp9SRDuLy1O+nUxO
cXupLHmB//5SSPC8/z9vBed2/gQ5wdSl/Xz/L4qCIQtWnrTc+VZNChaTTjlmwbn4Zcqj3RA6QHLa
Me+ra3nYV/qLVn+LCsx1gHsCp19pY709byUP5qSSyLpk6UHwrHa51GJKe7FEZ4Au5c6MGN/T5Yis
60gDjc505dR4nPScAjLjNa+i228N6xFyMsiO+Od7BI1mhEybKBNehq+5pVJR5MKJMVHAlFiYmzuR
ICsdTUGppvwqmFLtvQFrpvKKY9T/NPvuaPW4k8j2VA4uYkhKNjiAKfuq0uRrfLcA+mS8bJr6t83b
VxGCU2lEjsrVLu6k+wAgO1L6C51Q0KJjaoIH2nkXhnkDkI8i9mcsvzqW303YArqZKxCaUKAwUoqx
m9rjwswQ09hLvciUWm1ebh5N7Nv9qL3gUntmbvQ05Ox0igzMw50fL7/NbLpNwBimBHP51kFwH8Ni
foWLJ8Diy6xLn9C2Vfdn85gO1Cdyy62O8lMhXCJNoideeYbiNH3VsMiajyXJ79umuflI2D/tz9BT
f6m1GaoXDXVAYk+afkl3tINzUqoB1VPWbxPVoRhUClK7MIPwMONH5zAb5EwPRgOLQBVAKpEp2Hm3
zju3JBN+9XFnjwzm+kYBwE8Tm+mJbufUIlLtTECEql6TW33CnHAlANvSzopdLh1PlHQR77roI0nH
qL4yJysB0slBjqSsjRHmCgtWKvIysnJC9k3J8HmBlthN3YTgBSF3F5Fp1iA7o9HRw5A7Q6TbWKJs
g9wHscfUtcrZ1rUWdmvpNYLhbSarGzj5UjcC3BAKsDiFeKdW3Spdv2VDeR+L+d5l671KV9Bl7T26
y5Md3VkCg9oaLyum97Htz8a1nV+piHktCYvGB79/TvJB0bm4+QuUXSVLXnJmmXGvejUyQWfWN8zr
UEcyaivxAip29rmMjAcqlVx65sgNVos/hq6cxnEgswheCPl3nMTT/L02DQU/9Dgto90f5URxkhkD
b09XTrViF+MIg6SwTLwwCbb7ztsORBNqMq8pIemivIwxOgFjUfL6Sne1KrjFhXWJ+XEULqIEukpf
oLOPC59tMitqNlRyAwMNNmqmiFVjL7lKY0Z8Gaj96wD/NAh4Cbcj/ns5jW6pP6AhDVXrTUeaF0s1
TFrIMf3XEEFQFQdbI6uX4Fqy0T184ED+soHqyUpgh4f2W21Evy1wpQyE0SBhtlaQUdqCzZH8QhL7
Www7yOz9jqI6ZZP8DYT8BqGsZy4d21pxgUXpSypQsBUjBmhx/Q6RfSve5iZ/PWz5o5CO6UVGrm24
ks6jfDY2ORwOIp7hea+UxIK8mhbNn0kwjGkYMchKh+wyCNZF+DZfiw9novuit03rb8XpoAmLnykq
XLFTVWlv4Ngnc+xLiStSg0TOVwu7ly4l9lJ99sMaMK0wuvYuKLjxet1bUkYS2fho1RdD5DLJR81o
dTRtnGDZqZpmkDbTqU3BbFy3jxnr0ZR3XsrZSx7DkXSECqfvg6XXlopLJNCYxRHVYsRQcfUySNBk
J8Xi3eTSnSst/mYiYaXgZOws2wiDSGITdLoQDgB89Q34OzP/JoTwSdB+ip1CVe0pYalk6WNsYuau
xEcYiF+MoDG5roodDNkW9l9pUjdLQW+Dwa8jey2nDhXx9E9UvwkP22MJNECv7TT8ptvK70RK/2pn
0BZXHQQXw01Y2ppIZGQCAY5dlF3UnS/tcZqdel4RmA8pyekusly1qrxKYffEuZVphrcQXyOylKr3
KIYbQcy70himpAQ8+toTJkJl6XRr6SeqU36Jx97q7nlkXTdR9eTxUcxySF2cuw7apRbW80Rht3BN
WvnQXqyfo5k/B0O9llyDv838Xhicfg2iF+BRldkK0ynF5JCe5yE9T4MVDnv6qXLTEa51iK+FjtDy
CKwzltHlRCTqNLB61ddUTlS0hxEMLKzUS+i0AZrk8vDJ9xwV9zAj4zI+p25HIoKQMKZqkFyVa4y7
0KokPxYO2AFAtK8IhlTsZMGOaY1wyjC/i6ue4/eBVAqaam60d/XlUIyafT+kUMT59UuydlQoMtov
0phsDjL9GT2KcFL+UeBRWNhed4GpRay1vg/rXadGFqEy+vwVpacltUJj9zGyChU8CMtKq2FyyDfp
mFFSGls3eE6RTgsHp+C/Ev1MImMoc7kVWXNfP7G4LNXrcsThso8Z6TaSXvVouMSgN6xDyg4ecy4A
QOcsC2NwynSFlSTXsLhtLLrFj7TvWV4QQkJdWi6yjFLLQbmgoSCiRPG5txhltBgRI3IVQQuHuQx1
rsWy4GtMNWgYaFmTFHnX90A2aTpKvBJoNckFJTpOob+SaEzq6CETyqQMxdQCKmqQ+5zqw/whC9RL
qOmZ5o5M4ev9AncnpzwRvAicBsqVGGVLcpcTgaQxZedE0C9SgIn3OybcP0OIUql9RLhX3P4tBe+O
2XhFTsNI0YuXzVIuiol+TC5k8Woyd4WESWWofRHIRvqWPzhLJMNzir5UHrztw0xF6CzrveeOOjb5
XXhKgLm64WCVB3XQr/ru2JAtt5n+1ATEMNaEzfKLbstnaVBFH6mnPxg/MSGQzgLZcBTj36SaE45n
8seyje+6H/mFOPlLmvsiZot4P/1XfiRjfoLfsnun1sTVActtpG01hQ6cym6YUnYG1X6KLXKysFJS
J6UtiH1g8rKsyk2OSfWPr7Kmvgma/A6hJReWF/0XMRc3BQPHYAksqGbMj9lJIa5XBW77+Zy10bkz
jwaGeZ3sjtTMu1rzF9InQZfenWwCVnsd+mrv0fmowtQGIm7TmCLqh7Yjc0Wn6wxzZ9ifxzKQ8RDo
8wYjDoWR8c7MeAcAIs0aIUnuRt2Jc4Z9/VFLdFHZ8ddoYi1Y8jD/GvsklJJqp+y0GgQ9fqDVD0gg
GZSDaDAIWXQ0sQ+rvMJcR16R7KbANg7HaBQhxsF3ZCQRiAi35i7cJkdL4A4mpC9gHo9dCUke4O1U
qV5SqxwWZS97Iri6VTN4i1l5dMzCpZsV5YQHODoQYlqS+D036KY9yeIY1PI9hUzRpSQZIiGA6WL1
ja/B95el0tPFD1EQjlyTIpg16h61tGg8Ubm3SUEHkm9509rmXCIa5rMjmwUXvt6b0hVBko43kqyd
Dgg/8mo+kfhTgKwws44lIQ4AyHBqIKRTsPZk1FTJVlKKjxpfsEwPToMqq0CXcs8ykOphHlBOOjRe
NyMijHSfgXSPzBkoQuEPVYzAIAaMs9TsTZxA65dwExEhTPnDMMbPPDn8zUrMYFhfVNV81fXtleES
MIzhNIdZ0HWkrulbaM35oiR/Ukt5i+PkHeSAunftFl6eUjWVErrODJwt3ElxFI4qVaaYcl0R2R7R
w8MXMmfyQyHpmrwZfi8JzznVHzOydWtBNxiIPWfHWJSDtOVIgpyILeTRaVxNRIBl9GbkIOSaSkHh
P1DUaEeWxVWncCRWupVbUI4ZRseSlJCTjh6QWMHujz5BYvh6B6xPR2f8K2T75rodkx55qny1asbn
7IQmvxp67HKFMgGEoWEFVEs0DSbcTIZvZaEso73QvAc6b1fwIdv8rbpGDFArnKf0Q1Dn2x2uPRiG
5geLRhTNt2FSr/FlH2BUH5oWyMIegp1RexJXegLfoO2Fyja8qEQtse3xev8fc+eVHDmWbdmplNU/
sqGF2Xtt1hCu6KQ7RZAR8QOjCmitMZseS0+sF5hZlaQnm/6q3k9XWX5khgABXFxxzt5r46wB+oVj
Au4E9M17SJYSCVVUyznQ55MnIhOSZWPNmVLpolWOqU+mKW/mPxIdzsAj+ymL07u6Vin2oI/G6rgu
q25Fs4JVnNdCfjrnyZrYJmplzUReTX4os3RZMYiIY6ZQsKbXEwYOPl1MAxBL5NuSJMmUVO6UA8pE
AugRl0Tou8Hc0aSxdome7hSWCrX9Eahu+uSTxw1e1NPDxhPV0GN9xZSwE43h4siWARFdbQm2WGg3
hZJfCwZeeDzfy7xnYMbWVafrLxq63PJt/BSyFwx4Us+gwuYWI03nYQiIOSKJeNWFxxSFR2xeyfz2
gj6QLB9Lub0h6C8xgoNuWz/J6FsmzDiDMm1SNb3J9tbP0Zr3BMRThSh/PaT04m1LdxMFgms2b60l
QzcIevIFwFrbsNn1F39PWo6FriQYd1pVoaHstpk8bsjt9fc6SReZyhbuws8pXYyHfFC2NR13qVkd
H2a/d2rOYHj8+hSbKD8Fe77VWNPGCjZRWKKepsGH7DVhqlrpuDhTv7zzyTI3vqPbaoAiU5BHxEGL
dhfh5k+LbCt+j0ZxJ+KZl03rPsWUSglzcOm3jiGhQOjrYELjVbsCt3dlApjDsOEWd6Ex7LGF7hVz
oq9y8FOYuo9m0K7CgK/I0Gh7chw1b1KgjQbp7hJHcyCvXnsd1CQqqgnIMQPCkOL02LHnys6vKUHi
HhLuooxww5oSgeRvC63dpdcJ0STsS33geLrpe8YrhX+PAIBuOvrDfNP52Z0Zqt8CziUFlvUo9B9I
tPtei/N3FJnRVO3GOMIdpd5JdXKnZ8WtwXyQJOsABXVONmeQziuN4HTc70L502TzLdgB+dXhRSFo
uxbvsYJqU2ndUjDR8oyARik69CS+iI58Fc7iofY3AtmfBdFjUuvcazIUZHG8sJCch4GL/0yniNmh
6udkLyLhqwHAdsoVjrH5MHd8PSkSGnOKrnK0oo3YummdXOZyv9dKW81nBmq+podq2Nnwco1gFN2w
Wz0wKeqThbtlDc0Ss06HqBeTLLtgFsy+vioGY0/NUdA7DP/IjZZghZXY49hx0ma3iPc1xPuU5bGw
oaMKARs3HnF+HrEA7Ed5KLeiClKCk7gKGDLUgA1gQp8x7qLtF4TuqJnRNd4pizJRQPtsNvBZwclS
p9JVKHSKTH7sCwXOJbHqyFCTxmFzTeoTCKtrXdeOzabEj2TEyYqmZMsBBF0gpzD5USHfWIIiG0KR
7UZj02wSZpLGPJgSxfzANodsjc0CGAitbOi6AVGpBeUc4ubRTZqQrnSqYD0Jy9Ktmd9DKsIRCI3m
oCP6JHOU3K2NZosPzH0/kd/szUjaL1w/CZHNmFxOG6Vs78yuv/Pn7K6FrVGHwoXv+aqM/764MNmC
lmaxGwfbH/qt3tM/MisHhLkg3Q7JvG5/8A7EMT4QJA6CdtMM1jox7GH0pkHc+kA3yugnapp2omOg
ICTtHg3C0DfwwZAEbdq4AXs9u7Bg3Ij+mTptagF9pn+MLMQKhKh2Kdz+9BbhDMqq3pUse2wIAERP
jm8Q6Je+NnFNW9jUovHYxOORnFAYi0bTOELvzPR7VWIdCXsWRUcFnTTpdyZx7ypPDb0Sfx9kFQ3D
Ov6ielxZSFKie4ZJYYH38Y8wBXY+4rdqCIAG6Uc2lyBdY2gAhFZrqgHb1l93yYPynENNCv1D0CBa
Mq4yraR73d7QTriJE9GRGB193l9HuXREonhYib9igd5rEOwhdKSIShupJ8PVTszvCIovkbhd9vFj
GB01V/oBAv8yDmAroEOjBBNhUH7ozNrJtMcQ8oY/vrZqzwIN3Wky2WYGm0knmTThrHrJHtyfnNLZ
wHGDl6BT+MBb5Xbjr0AkAzSOd7eTPc71hQJmekBnCjOO6YDA1bmjDClfxBz2MVlsMkS/HvmX+xQe
mek3WFe0na8b1NERwkzNVjekzZiZ62KDhkf5uaEERjNFwKuge5mCABfAoaz/qITkspcDBBP6sdK+
K5lh+0jmQooszCHbeQJxRpEFqXKUxquSDDccXVmNT3d6IZz9mzpBz2V7MgQVvWHi0H1KpDU09Na1
ovvOKK+bC1TFPaIZFrLKaG6p+hJ5xcZ3K8AeJfIVUTrx0tQ7dGT4Ek2GkNz30jNRyOKINGga+TSN
rIC+lytAJSnI55qRC2By7AsVta11LHuIUuEPZp+LPsTLgOXSp0PbXtdWfyyE7pD1GN+gDMesVXjL
WBiFlClcdsW+BQVwD2r/TA39LxIYQ1LoR0mWociWaIqnclu9TMyaQ/mwbXQ3x1kRYDLmhMeqvGTL
7KxIxIceXjK0ORAxCUrSocu8tNdcjOh7i6Z2DtApRcRUG8KqhNui+w8BJxyls1YlfaBxHd8RGkVn
cSeWRH+A1so5Bw/kiDQ+prksv8yL4HLOwUaxj/Apm3Y3rUYHkr4GfAs8VOLGEOH+GzLFG5zYTl7z
nUoVidpEmVbSfujIb7Bb3KjER3oTYpmy0b0ph+FN7tyMrXhCChaNlFnlFX6o1URbMKctqJQLTp2g
6bBd1zSwa2BYLUaBwHRbhY7hht7DGlTglSUgwaTDUhIsRjB7ZO3osuxUPdr19msnYdby9K2il9eQ
/44x4XZmzBrpN5dyZ1wMs7VTy5qP1rwMwDfgTBunFbhMnzayiRisX3fo1LHEbiq2R0kOH5znaTR7
AEM7aSdn46Zn38LhEP9FvPUSQLZp3zl+WqyWXcqQKd9pzgG1BUUX/4iG6TtCB1sup6vJhd3G0j6j
UcLXYcQ3STMfrWGJiOXBz+S8MgOmdDxWI84ten2Me9qJ0Csn8CiRyV23nDL8Oxlw9lQY6zIjMBVx
QMRsMfTFxiJMs+Wfpl8tnM6B2ZxDXFjuW9m4yCzfLaZlrgB50bW7UNe2YX9dIJUOJVScPd0SVCSz
fEUD/RIKV0CJUqjT7VL7N/ZjI67fBvz/+EARaN6oAs9FOdVRACv547/+z0P5mt+29etre/lY/sfy
R//5W09+52X0TEei+NWe/q4Pf4i//4/ru4/t44d/8fI2aqfr7rWebl6bLm3/wTtYfud/9Rf/9vr2
t9xN5et//v256PJ2+duCqMj//scvLXgEOsb/pCksf/sfv3T1mPGn/hd/A8b6v01/sx/rp+7l8eRP
vj427X/+XdCl33T0cJpBl9lSLVlCEDe8/v5L8m+KCqHPVDVWPMtU6UDnRd2GkBeM32jN8SckSTRw
bxq04Zqie/sl/TcLb+Si5hdlAyzh3//xAP4APvz+bj4HQCw97j/VeibGAFWTTFnBE8Dh3tJPHDQA
9lA2xqzBYvVUoLAKjNd3z+SPC74nTPDj/PUKiqzIKrtwxRTVEz3g4BdEHBhcQTCerAqGM4hon42l
oWSuOl+rEl2bBhNErz2VtBDyAbtU960qNiMF5T5/GQjEAaPqFiiOY5KqAqpkFaKwXofdC2PGCjYt
zor0p1Z/m9SfRv0tVO7qcnS+vo9Fu3L6oN7dhrZoX963RS0CAayC2zCJk45nwHaYirqWJoFSufE4
nFlEluf+1eVOsByAYg1tHGFWtHW7bWNOVfK65HDx9U1JH5u9v79+RBA6A0zmWCSdKHaw/oRzZmnQ
NCXbeg6hy+6kB6iqK/GFWdVyxl22lQiUasjFSLxm8+9cXhElCX0d/RjzZPRJsHnzAIWTiy6AkB2E
0CuUzgd6pw4ZiHZ0R7geVkE0/d25O//sfaqmJDPkkWtYxsmdl5Go6FbJnTdeuw8dlqIby7RpDDr0
4H4p9/1ldezXNBi2X9+zKX9USf3+zFXMKiLIRGSy5smrpWSi9zMZ6W6KSzF+VKneo3HIIZiow7cy
TFmycxfhjWNlhzKF5r0ELMO7tHAS6FR2RuKQJdTh6r0R3qUcEjUlQR775AcleXLXqpKiAdS8aXoq
iv5QqoWnCf6W6p2tp+xy++JBJBnIgOcWKrknTlAVi8DTg8DJwmrd11wcOo75M0Lr3cXo5HGeSN3G
gGFTAgK2om4f+Dh0AEC1RoTkNnZaingR0sEBSkAmGY4KSRDFvSOnN/5wmRF+0/X6lSTDeaFrlLc/
1CHflbi+zIbyss6mt1eJg5KV7kmbfZhB6QK4vujZCzTYV4oaxUrXOiaQBUugpKACjUTuVImONpN5
YKnkStzOk0wiERFdpuXB6Ud7gVm2QDChi+5YhauJvNK4eRws9Ujtwud8KPhPo5FC5h9WYyhCl2/t
oODUJ8ZXWgq4MOrxiQKmgl0dWY+BYDpi9kvTHvX0tqGvkZCi05SdjX/UNkRSHqsWW2y20uVXSXrK
mmEl0roNyCNJ/WmtLmx6+bLTED5Pt4V1R11zVVFT9ZV8G2kQyMwQ7AnR36gjWy12/CaCVjHZNNPs
ogS9UN7GODXF4laL9ikSAomsz8STI9Eb/RLlSmqHaIh7+THwfXuJ4dNE5SonmEgzQ8waP0ZQix3J
GRbASH+eHHRzHVa9HBAK+UwGqRV5G1AYZ1vdapSuqdYZsheJ9a2IlVOFBmO1sxuRd8V3a8uWfKlm
kRcAPlIM+aokQ7Y198qoOzPtN8I/nY78CqmAGZyl903wvQipVcH5NltzJVNpjIF+zdONNRIAytIj
5Pd6eDvxbw0hmwXygjggNtawNnrdwW8hwFG5tFow3S9sdzQJRg9YDDoVMI7wQeM5pBAYYUtq+ttZ
ZxyMePyEV6sD2T6+wgizU9m6Y4R4fX2QQE9G8U1h5E5vYb2gXWumQEAH3L3peoRKGsxAPUTBC3kd
phTZJoWxQoIGRVqzBrsuVvGNkzOh6ygwKgImEQxav/Tyhy/28EpTeyybo9hI9sKXtaC7dJjtlZR2
Hd5gRb4daOalvM9sQirh40bNfEZSTM/t2xT7ToHROKOyIZgCz9JY51GOdZjjEc2FDol8Fn+vZ9JD
QYOEg+r44+Im6XSnLJBL4i/dQMklDUW8MBgABoeqGPxxKaa7vJYeyrGyRbHjc6CM/5DHmBMGmUKB
7CaWK8nkrJEcLhAvJZSS4+MR00P9rtLCCzUOrwYNaX1XwagTVl1NCBrusJbue91/0/ArhBpgn2kb
VrFTBfFzYbJdzi8FkWHRUWoOTdyZP8esoszk20laOMrM6aNq3ZjwIBnGXs/DkBlkGSFP1Oo5pxxK
aOoppU35hQqlNxc7FAB7NHB2qAoOqWEYgS7HmeX/ZewfygB7z5U2jQehuhcRs1WUIDiWC1a50qL5
ZZEBl1JC+YqmcB5QR2tRG64m4MVheGxo1vIELuZIfhrT2lN9/Soza85tZm6Xc3VoghdalxxFNxZj
Di+i2Q9b2SIcATxGOzOjCoOnJbHLdEPugDv66BQyWyChVc22ozG7IWTNKbpe6uYzas0GYCbxa2Y9
OMhD7aB+pgR8H6kvxEI6bQ0cvDdXTY8TLf4ZUQfkbOiSs7NSRuFRml4M+nc1QywNrmT+4la/16Kr
NhQ4qtxj8H7q1Q5YBPY+lbcsWasQ32EMHD6NNiYLTdhBZwelTG4MrLE44E7p1FpZY1egQELQ9I1e
0zJe1TTDpfA6LnE2d4lLlg21sPqmAH4bk92agFkp4VWRtgV3+Ek30XSDHUZD6yz1+Dh4GI0eZHno
anPp5ijeqiDaGsWACM7/VQ7qkwqCVWpAFOgKieu1gwRBJDpHgq1aVEBOJdLWcp5xYZSUxV9qGoJj
Lu61RnwdIBpnGp319nnkgWkaGlqNBaWOYkfFS01CtGuRn9VMdHaR41s0naG1qM0tA9vzNc6JsB0y
okFGhCMYGPMu3In1sG0V/buR4a5uLsNq3ujSUSsSW7SelukVBIYbxu2mIF6kNPBZGYETWK9QgVe9
hkcYCXpOuUXpBWiW1nJQJj1g9HpV35f4wbRoMzYAJ0bD4zRrC2CDfDZdyK1cY7ih5PxiBtrKzI1V
njz5+SVpN1444OsEKFhmrxZB41aPJd8KvRaFmkZxHYL+caKCJ/WyB8v6YOb5HuQrAcfs7MXcNqrs
WzLqlxxTSGlGW+FDcC7CW0V3fQCswa8mux7qy1r8OWrkOM8gxnJEvBaCrqUX22EcM8JbJM4Hv2ke
qcdvU9LTC8rYaXtZjpgKY9Hzk3tVe7aEG1M1b+Ic3UDlCunjoOcu+REbJWVBoHkjRcQApFSz9n73
DRmSOy7shpSqPGEigKlsXS68KZA8/JcNwL0kgp2QEV8s3MQimEf52kjvxOE+M/h7FXUjxukWjcdF
bQYkUb5q+VPHUJhVCUjMRVF8C+hVmwhFS0kmvAajd3pMgszuAiYmjd7/LSd+2DjPVTkdAYipuXBX
NiqJO4Gt81qmyICYQD6NfxUagtvwRelF+lQpzaEp7pI+/FFA3weByZBvscOBvWgIkQmPOUkfbZje
qOyVagSCojgcOtzIyLZGsMT09KJk3XACIlzLKZIK1CIOfogrTZd46UQ+QfrQaYc2BV5RkspwaVUI
fNdilu/VUbyyIGNbZMiWCTMc3X2m+XWsPXTiAqFeEkqp5wZsMMjeg2WKPBFxrXz0Zzz59S+xEXYa
zTaTD7iLxuucFbQuS/i0w8VQ4c4og1WhWPRLLErNmHMswWkjiuBsDWP2CnWJgj3S9plZoOAKKYFP
N7FOvCwtY1FGeoI5qTSfRZQS7MQXj+FRHygbyeMtZqbVxLI68mxbmrW4b7CyQb3V5FUjU+BENG1Y
NAumQw9UfC5B6UWvdH9tKRDxAVAH9xsn1fdyjBwvmj09ztwKsUgnl44IcCZvNyVKWt2M74uWOgAL
mVI5tQH8WJ2/yZXp5GH3UGt3Gh9IQauv64+aX7hWfS229FLD6KInukqLKbiM/Kd7v/IfEbvvlSmB
kWCtcG1zUai94+TlPEDEYVWI5VG89k1mTmrfy9s06evPWbObUWrotzr7rUp65o14KBPYPK7FSbfn
rmYjiSOfP2cOe5YgJzCsh68PHm/C3dMjJeIpw1QVVSQ/8+TEk2kdFN4EMLJGlCeqa6d6zRDgjI5v
l7toFV7+N6+3nD3fnZg70arzIn67XrTkbbmB57/QKl4rHiqIVXbm/pY6wunt6ZJpKJznqNyLJ8cq
JaXJO1oJa+O23SoXtL9X6kq9MM6c36TP6hm6YikaRV7dIMfo420lUtKYeSEsztD0ps9xT5UXY3nh
oziPs2QbjeOqyzVyskgtlaB2EmB65sEuL+ovd/ruJziBeg2CD7Fa4MEOOxJZwxeB86DLavytt9H8
IIl1iAFhero4f2w+d+mTMWSWQyL3MTev0Q2WR9Z2OEuShMjbZKNTnjukL3fy1Z2eDKEZEuVUGtwp
u3lv8LgnByHoFe0kh5ATl5BeL3fMM5Wez0ov71/wScEKlRONtpx7bKTrydonxQ9rOFf4+HQQqVTv
aBGIOo6pj4NoMJWA6kM8uoA63WjTIEWy6wukVyuwF6pdnfk2Pr0lUAGU4SxOQ+rJtxHjFe7wEuCb
nSYsV7Czlxxl7errgfnGiv3L63p3meWu333xOInmSsnDkSyQ9Fg2Ikhqovw01C9knUjJo+6nrmHc
6UN+UfYJEpzAzocDfip7qlmQaYyVdeRgXN8EbY6cBi+9/t98EicPnvV0CpUwGt0muIwySKYHPf7x
9WM497CXkuu7p6CNFh7lmKeQm+tB+u5XG3l6+foSn09CS7nWknGliuLJGBWCBodowWQHrPcKhe0G
bolD/uqm/gl98MwH8VmN+K02/PvFpJPS55gWgqi1XMxvCnrzRB10w/rrG3pbfP46dP55Q9LJCE3h
Ora6ygehrrG6uPkxftHJoLRDV7KDTeqyZ9z22+qaXaXbeqCdhlV9lZGvQkYvtpKbr3+cc3d8MpBj
eVIzSJcMZJo85CoL0mx/fQX53CVOBqKG7sqsUi4xONB3tnrlxEfu+27eo1x0Icx6xdpyWo+mrWUD
YoPvThI8AdhnK6HLlb569MtP+m684iqz/Fh6m4sGL/+RQexwdHd0OFI8lk7gai9f3/qnGxFUPaZi
UfdVzdOOQB22GayY9I9bP9JQ9kL88gVxzlAkzi9a6mcV13cXPK3ddwM1S9p0o9tzpCvjq6E1l2Zy
fJEruiehKvcRwek9Cdj0NWvlVaN82UYpRkty39hV2AporkAgvAg3epvVXrsUWmbfbXEHIu9dZVhO
xHJyEmofdZEtinccmPvU50SGYjTACJMBWQkNJwjn63xQ1zhubFNnsBsV6F3dO/OIl3X4L+/UUAy6
R6Ym0Vv6+E4No4yLsESU0ngYZuC3ka7xTXrQBZvttDf5duuUa4LIR7dem2cuvizKX1zbOpkuolgJ
ECNybbHygfdqnJMMr0WoGZTyypqRUZ1tY3w65RqAJyizmpalnXxM1ZhpaGSLEe0NlAV0RTnZe6hj
Fhmg2Tt9TWZn6kUH5cxU//k8/O7CJ9/OWGd6krRA0xovu8pm27oYoZ70+PBd2YYsd27f8OmsYRr0
Cy1T1ERtee/vvtW+lwvB1Jk1uh0qqHa7dNCxSqyQ4B4Qpdug/s7MzMtI+cvbfHfFky3YaP1jpVHX
9bZZ/76tRop85jKfP8l31zkZsUEypcLYMyn0K3PXH5iFBOcZCLTTX8PoOnu5T3eWf15OPxmkSu6T
Hhzz4voV7R8Mr07gJR4k7hXnE0f6hoQaStS5reXbMvbF09RPlrmpyy16Aby/RngIQnJ8xt00YPS2
Hsu5ddtysjM9WHU9xpv53LS7LFpfXftkURNqqxkrmOyMVaLGXYpJof0srSF349tWtl/PQJ8v6O8e
8Mknac150sYJVxOv0R+RP624zVq6kOzl5Fnvg02+oi4f2GVqSw5f6YNv66xzoos287+wBJy595Pv
1AoGwwgUfhqDEDr6aSjAvr5f6bMpiCVb5B+ZGsVpIx3sgVkkGlNQ41Fx2oBVu0wv7IYBzORzMVz8
ko5fX/GzD/P9BU9OgUavj1JMBrarU3UF27+f4HPS7Ni0RuPWumoL1NDSWf13Ni7vr3syBRkT6pBa
58tRg+9RTPuIfkIwcbZH5V4O45Wv1rsqBZAAo6bWqDGP3zrEVzow5mzZO2KobehljDrZD2PnWhrt
/cG4inF9d4NvK5J5bmr5bPlnbQCnyEwti6eVga7Ha8qRbtksw1DZ4dRho1w6guufWfnkT9+JpVhU
H/TloLUMknfTsxF0hRphVWdTZ2B4slmIXqif0tL2CQikpLdXSVFJjua+WXXu2yrs+F61KeCLFySb
xs7XY0T+7Js3ZTAslAv4sU673HXua2AE5+WcObAHaI9LHaZ6JUnoWF1CPD0s1Z/AIVA7cKUj+IaD
ePP1jyC93fTJvINSxQQxSQ3P0E/73frUynVBYIAb1MJV5SvrIY4wXebJUkasndHHiVdtBCBiSkWG
baAf5wRxXCE5Bv0vX8LCmt35smbn3YNBW7aahmulJ4YGQICh+h62WldXyweh7PegeRuqxAM15aWU
nhvkLsTHZMCjrYg7I9NoVVIYVebnEZpgqM8XuY4hvOt/toFy0dXZzkihkSM2zqfmO7RTOl5I4uMA
3GQpPNd+XpEyGHtRqRs0j+JVW9LtKjB1JVUCW5VQ+b4b7F4xcREE440ZF5dVb3k0/ddq4YMnwBIC
p7bEG1SGRAcjIAsXLWJE+71nHyjNgSug0g58XLpdy2dyl3RIVlNii6ZDXV/GBVkjfoc/u1aerQYh
TZJEoa0IsK587UnHYtjP5X5Q7sNxulAQ0pe1ulGI3016eqyFsWlVENTx7InyszU8w9YeRPkqbUva
xYdApXbOaSNAZtAYl74CDpYvh3p0Sp8UC4NMa3dAVJrmakqvR423WYNhJSm+FRl4HiH5wZokO0pS
7sJ24DEa6kFpUTEssV96S9x0SCIqYEyX816K6SNBgJ2PAAd1mf5+lLuiXr/IpGhNNBEhsWwMgpql
WbyHW4iDSe0xMneFZ8zW64A8hkzZVdl9C7THoKQoxE5bzktAyAQaqipke5ojpYJhAtFi0oPiMJrp
lar0MUk63N46nGm/bABWlLxhKwwezwz+0/2aJSPs0iXmHIWt+F/qPOYokiwclqNr3epr0BE7Qr9c
WsDr7GXZH+bOuS/+LzsMrqiLkiyZqgTwVT3Fr4WBacm+3Iz0zGhaTBn6pMLLSN2Oh58674EqkB0R
ezn5ktcQ4PWv3zCqNJkGEsIWjJMn2zhsqxrKDbgi2m3zSECvSvgk58nnGIrfdrojV7Zz5zMr4ZtK
6f0M83bPf17UONnMUbbIhCYfRjdln9FAIwWV7GQ3qhN5At1iYLJucDffy5vuATTHmTteNjJfXfxk
S9d2XR2ay8WBSP+qrnKXyIkHGrfERq9pYl6cPXN8MqbeP2JjmfPfLTKdbtR9P/OIWzchIM5hU7OS
7OK1geKd2sbgVqvooNZn3uzp/ub3Z7yw0ERNg/p3suxTcm8mPeGqOdqQWPsJunnw775+lp/fmaXo
cPMtUTmtakFnohDRTtzZeKsNVF4A9399hc+HChhVkf/JJslXJw+vw78yhVyCfqNLWDlBV0d/z5j0
0OyDdikdwhMu/40qy9vzoyqO2hJhOB/IxwtbQz1nM40vivbJVbSRNonzrB9GjJuZK7jnDhqfvq0/
r3Za8bBCA6ZfzdX88KFK8UKX8PvO7atOz1DcEss59WtDVVUN4M7HWxLYdoh1i1A/x+aVWgnJpj6u
W8qR8feIL7/OLS8kQ8koaeoDQCfT3JIeC129SeIf49z//m7/JRny/1Nc/EGQ/KVY+f9DGTJZfu+G
+V+EyMfH/DH7P//7vfz47U/8IUA2jN+A+Vgg8hfRoQQ59p8CZFP5jSoCRBMJfbLMoYVX/IcA2foN
kieZMfDc1EUbvHxJfwiQ+fsYwdRZVEW3NOwN6r+kQP5YL9JYI9A3Uws0DJQLiq6dzGe5ZgBDsAD8
qnrKkkVSjd1qYmRjGN5VljFshkD/pQrI1mcgb26jTSyhhN4HyuIw7MwDKmqiQwf9te8UaJ696aWx
FqwsNoheo2BE1sofdKY51ht96iVQG1aNDrc2nkp0cn5PtExQPFRze9mFpW7LXaM6cUvCg0Ci8NjJ
W/XJHKsRnocCBzsjB6pX8b3OprxNUyi4YT+ENJUxvpHTIUMvWKg3KoqvHI+TUEAgffd2j7+vLe8l
1dIbmezPNeftkSFd5bNjR8GUfBrrA8BU4+4sLHZKUQJYLm+mKOZU22q40uEp1NrKUtorISIBVM3A
BJMZGtKQJOgUeZyA3cJqh3kzyoNihymOMaAZaCnzbZzDrhiVipi+uUSPRFpvDRynI6VrasrGDk3z
WKHog5n9Goi4szC+bSZFupcK+VU2c5cxBfgN401fXHQZuw6zJOIkb4jPVmiImojeCF5C3DhiF6n0
9pmgt1spJovPwKKbropASuFedD9VjTW8CEqCMkwK36bwHUwMcJKQGOQYNEBGdm/ZmyLGRf3Vkuan
JgLlEJmWK3K6SqqfctkLm2LsCMHVUapG5GZOsfzgJ2OMIgLlh2LFDy2JmB78LaTdtmjg95gEYODC
k3YPl0Mk79pom9KuLRXyibnqROFOJEY4DwSUMH11Q35ORHAUdKaqutPqGPrwaIYESLevuniMddI7
jW3QpF6YwZhQg/AxkWqL6MTbr0eE/HG+XwaErEgEPYmqQWcfW+zHqViriYnoUswmQRERKBMRmTYE
IeEKHCvKvFKdKU0e9HC+FYzywrKuxxxp5iSktFeEhCL3AD2z1hFLURl3xwL4IikHtj92lFDbSHAr
Ed5pHuAEjuG0S93e5z+cuYflO/84qHXmJ13mbhCkY5z6eA95SsaL2TU4jQWNjmATl+SY4dAxq0eE
9ze+OW4izN9umxIFGg/BdQm6ekyrX9GoBqiHrrWy5VVOsYAshA0uqdP9mDdekb9imXwY8mb19U98
0sjQNIM9BBMX8+bbszdOtn5zTMO1QBfmhWmXcdos4fQQ4NZxqtBACGSCya63NFESJ8FLplfaRiSz
tOwS3e4Hyzvz0yxXe//8fv9p2HVTBGd6fps03u0Lw6yNe7GsgVRUc+OwGjyWJVnTNNaIL42gKeGJ
duZSQ9+oQDWfh260e7N9/frHOJ3Nl59CJWXCFImuorN98hZTNYJILGbksPsc8uYyfDLUDPc5NEKy
6wuV2CRoTV9f88TG8PYicNzJbOckZPu4GT4OnbEcQjZeCZ2zNP/G9jhydPTFyshMkJn3fjusdSnC
i2k8C9l0wzuzjfpZas07ZbRSRyLizLFK4Y4S4XVCbvrvG5MP9qj387W8bIRO3gxURL5QaJOkF6on
z0SLzTZuTROUZjYdzMRHTQ4PcLw1an9dJnx2g4jlcRLqmO6RggYXNePUrnyBmrtIOm8HZ3JC05hW
T/qcPQpi+9AWMYRpCVtArDb7ujxXv/1YyXp7ogaOflk0VFHDwXwytEe+9SYP4Aw0iQAqIkldf6Q4
YM7Td8kyQc4cEs6Y+UTo19fv8sQe8XZlUxPJrqS5Lakoxz++y2QiMioV0AC22I0xHxDsNMjZ9/Il
VsgbyyZQVyb0K32WHlsLEn410n4jsigfvqt9B4MQnW6j+TlScPUqIpohRMIfx9Pm65/z5CTxx88p
Y9BSFVPmeH/yUrtKxZ7OauJh1rq2mv4gzyLhgBE0SnzGBVFOkYhOuXGVilCfmRTGdFQukXy5GDu3
sMlJsS5DQARxdq6le9JcXn42adno8X/aRET/nRyI2bXVBa7FwYO/8mucROmq03vTbVXxHpWlitM6
psruJytd8h8lBdW76EMeKZosWjNNxZvSkJ0h74oLEEV9Q6aPlCGgE8K0vFbZIdAuDi40vTz4pf8A
4SM993CV5el9/GQolyxFDIX8QmjIJ6OgSyulDzqh9xqva2Cw+I0m2L2Vg6I1ymgtK8mvNOTbSP2a
zLWJuLVori+lupLuYEOsejkB10NqhtNEZQ3GGoWqkAwXRUgMohwvR5Z+2GhWiBEcX1NN7aivs84V
pUOeqQqZMuULQhZrW7Xpg55MUFGzDJxbIkheGOCFHarQi0byZVWCgtW0oI6JhwFeRrQVi9Fwo4y9
pVhNcB+Wx0ih3qQfKhLdReZwYQ0dRKQcAykpRbBNZCxlptw4vlrQrQ2B4ExDtK9yaJBqEmJ8gddn
wdlhA0KosISTp9ZuCDqHEDq1SCzV5IfYSpepKDuFEP7ShOJ+tmizamn+omnHwsCjLsnZCrzkkyR5
MaDiFa68u9Avrg2j/56VUJdiRdq3WLWcOU7ZL3aO3g0DFA/GRBthtB5jyAdAmNlGE16LI9id0wHZ
VzjA5yytK8sXcB616uxq/f8l7DyWI0fWLP1EMIMW20BIRlCLJLmBMZOZ7tAOh0M+/XzBnlncabPu
Td6qulWZDAH3X5zzHYD7JWPPeu6s1EOLhrg5u0m8uWD3bP/27Plp9mv+24orKfBnMNqguUJPQrSL
79TIdzUskdK6WavvA2Nv0BYHZEpRiWS2M+984IEEiIcjjH/T7d1enkQnAEcUrt50dVDvaWzadGD4
xn5/+RpW3v5s8SHlXb89ZljGtIIAswEb1ewH2ecp/o1D0gfTPgJ2+/6/nBX/f2kT2UgFkesg9+Jc
wwX6n2fa2qFpKitN9kZF3n09eyO9QdARIYGz/wGNfAjuIWjP1QhpcTHXaDyHCc6UR/f/808S/Pfn
ip8ESzodHwENXND/+ZPU+drEMqzGXZAsOaiynS3UKWOvzLCdo7UXuHgCxMGS4fZjWE2fNuJWaGQn
Z+HfL2s+VxhqGeywkX+run6+w6T7+xYyTKd6POMa0WuXkC3YzdDe49bh00uYTkeBIlrOK4M0s62/
hETQr/z8xvFs7tzhQ/qze/h5WKaaIfPqSbJRtEQFM++GErT8JDHc6DXcexOq6tEb7sIBT0jepYMY
D/lkz4dcX3kkcRViXhlO62x7j4klSDaKz10LekIligSfiAfI70GE/M/vref9fI7/eWpxvYPicAIG
PB5V2H++u9LJDN4rILWd1XmHrJ9Yr2aVey0zGqIACMuzwkdVTcRFauhXwr0xCZTscVmm1wC+b24G
+95l6n4fUS34eq6wtXgYoTDJukPXp7NNmoLA6ZWIljuQIseZu+RlMladJh78s0LgVZkNZx4oG6RD
g9rbXJcbPMjecanLr3xdSZXuvRzVcQsAkP916oU4NQ95fbnI1IzFThky0RppeGhQKaZzIX4vxHTR
nSdyuOuVBQ80M9W+seijilUf66GhYbreMeOAGF2wzdsVS8zod+WpGoAtE/JLWt+tO1O31LJa9jBW
s31WrnwopQXDEJBbyJhKIs8DWO1PqWspi17Wd02aN9O+WjuMDQSX2i56kjWxiq1sKQCmpDoEU54R
L4FuMPIOXZbEF9db6e3hRFS8nFqT+dQWc8dWaUSzOp9dY6s0G+soHVT8JkPKDbKAcf/3tYtfZTTn
AP8Fhks7rJxLU8ffSzZ7+3Gt2U8DVK3d4lXbfzqd1C+BWzXPyUjbh3kqXArnrk+C21nl/n0wKAxy
dfuqrpdK7QNe0AyGBxmzquUMP/UB9sZKVMiL3MKkPaxaJgmCUKYsw/s/jZufP67QJUDLxP6WAYYr
aWznsIj8Y5UfMGSXR8sN/jR9DzFjXtrtYMgJafmYcVXlsDQNHkM6pGmToxrc+dcuoO2K9U74xS8n
7377oWxeq/GaUtQ/SFJ3Pksggixwue1OdUUGdIN59LZY1iYF04s5t402wl+Xi1y+1aL670kIvkWk
tIlhIm3P/RONhNdIKc5r7E8P8KYwYFnTvRuuhJuE8MfjKG9PuS+aR0O5jWY9DQPybZwzfr7qArlP
42ZL1i3n1ddyraf6yQu+Kjci8TQiLoL9UgQiULoXp3MF0xog47DpL5Hc9nlIVlG1wKB047Rw+Szp
CvgGSnleg+RtojNfA9/CEaslVUEHOCXPkjdCNJYpvIRV+FS0PujvrN0VSNhP/IasDDHs7mrsO4ca
Vo3nD5ugDPKXeoqHs27spwJidxss5qNZCYeokjt2Wfw5JHc/xZgSTK7YfITei1UK/7Fsq1u4VXyV
vTq7WG7jnTNXiRSHwYx1vUBXdpVp4Li4zUCmnvEXAlIU8DsiHbJaqKsJcakGEe/Y9bnsLAoC8qxL
62ONswdA4XxQYa+OzYoXNxyWD2clJ0kPZC1IRn73YWfd+MMaIh9vNtz78tK17hMqOf+DZ9ydEnJF
srLGH7x0W/oTXPnh+FFbBB0HbtOcZ6ByK3du5oU1rtd1XzfjPhFl8Ngt8x7H58+nJB8tZHZzJK27
YGLYY5XPuctIaElYfpbt+s70xn0aJpsWxn/p5nY8TVl9P649a5sJiE/PEUe/dpFVMUEfdC7+BM+6
52Vsw3ZJrg2CPpGy9F9/5/T1r75Y4Mv1ASn06Icygfw+ivpdMmG1MRn3Dw9IWq5L9TA5A3knVvjE
XAhCJw2hE8MLpFTeZMxqSFTihKoB0shIpZHiUM2vJZzqwbC2cn5gkfrQ1F17CJdKHw04tVAtyx1U
t7QzomfoBHvnWmssdHZTQa0T+x2hKbTGG88fnaPbHBYfamgoJV5TT35qkNTYqG6iOctuMWeB4c1s
+K0rYS8SY8k9wIRXH1fLOvJC7LUix0NO7HrsDL3M8JWQwXcx9jJw1eXbiKbjElx/8fPsMpIDepSd
E5y9CEA2UVxob+L66DQihBLDL27hBrffXOSB7a63IjIIOUJ+EQwfbzIoyb1pIT014Ko6DoznsHRQ
nNTrm85q+eAnTNFGu3oS6CwAVU+A+65/O1ydNER6KEChuKMaWMwfmtzp3CISpk+GOzcOEJuCJIEJ
iaVU4O9IewOv9dYICqCiWyCZKK5wM/k2vruZa6WUVmrxm0wZM+NBdYKJLaGbRQYyik/Hq2x1KJv5
oV5X3LxjH6ZI7R87PJVxIPJDpQv/ZFnWtBHrNR+hItJniIuIjFEGiL5tCEB3tQ2Zz/riHmMPXv5b
wzbYTTH+rKHKbufiHIUU+3GedBsLXsuexvMDZGWd+sVw6Vz6djWTytMVAtZ5cLBdDfKvyFAb1BVF
k+Y57j4CowgZ6Jqb1nmtFzhyTK6rNL/WsUuQPHND4czP1yeI9POOaFmA7F4DKTtHLy+G7pu9M0l5
VODuiEbOvtbsMI/gLlavbXD4qb+ronsdlobA8oTmXZnfVVePBxPyDpocqHBvh49Vt0DuohqCqcu2
Vgn6PIv55iJ7TIOON5J/0oEQb32ie8r2UvbZeTbYI3yw2Id+paAZ+gsTpfKSgKMlHAdWMmHYU5B1
aeUQLyvORIFxEpABFMaL85wHfr0Z18EcwC57tAwIl7ICxQRX1GS8JwIujstI+0C6IShdq0vJLXQO
iHjJZwhKuR0laRFxOV1sOf1ze2K9RO2DmgvOKguDTa8jeSiwVHrgr027HlUefivPcDErdIVuAtmM
XA+J6oLWZO2hL3QR8YMR8EsXKIOqmzcjlq+oQtG5zC08g8jbjmUTga9TcM98J8Njl+CRb2jnVTY6
4MKvxHsHesDsrJfqGrFn1bDOVpskrLHb2jr3sZza3UX7GnKjOEuAsmXNjNZhYOnbDCycOsORTNrX
YPUXq2ipt6u4IcsA2ayG44f1m3hnaiJN2l/h/wriur//aZbifV4aiqJas9rw13Uf+99DDdLDDpNT
FnV/3RX0Wx/W4576YyeW4UuOAlQrpAWgcWRPewYNZNAv5yjIUGFfkzggg2wxXG6rhpE32waS1nO0
0sPiFScMxJexitIggX4kYbFqOwKvO2Kn77prsp9VJpvJFu+i750HFZTuwcnCeaed+Tz1ZYg3WEd3
U/aBRQ4eLW0nUaCvYeM15+eGAepLV4KhHErKUbXgazWrvvfBNSa1sXa++7sHps3e4kj5wfXds8i1
cjR9Wc4Ivqjs2yGy2ucldl6kBaW0LSGYi7JeyAvy//ZuXp/cUuOXXMs8DaYBLOvV6vfTzURJzoA0
dGGf6AThyxUCEV+L7bor19SefbLaCDr1m0c0vnliv02BpYhrBXqtKAchNWRQ8FqyE30D9TXvLj9P
orsg6mFNU/bteRnzg5yuo1CPeDZrAv+vDEznTvbPrf+rsIgftFp589NsR3CgEEpNZqun4Ylw+OdW
+uW+car7LkMuMwzu3nVhtCRqvUSim+FfgDSeZbicYw0XNiwJFYJEDpEfY+Qg5VbF5bj3TPIOsrOm
0e+Ly2CF3smtfASYOpQX13e/IzVM93MLtHeqw00LxvPBXQZubtJyNtO0LASV9cktjI7k0ml1D5nR
OzuR9VdpGB+yZumgYXq5yh8wcRaYb5MrWvlqdBJlfgRxMGTlvbAzD7yujLdJsRDLFXyoqKrSsgz0
fpK2SPMp+bBwnaXEVtYPcfjZ+ZAhWrvyDmsiboZyOLtdArBzlguHXvs2Yyu6rNZCIoG4hl3EUAei
cUFnS3YFGNFsQ01Iq91Z2TGJNdEfmO552ug6FOHbLrKh1iKis24gBJThhSVhfJv0+QcMkSKVbhYe
iih4kj0lijUyym+mgWvAYhKqmQIj3L0C8NfcYcYccnGVw9PPN6ADO5At5i20zG9HjJ9Ejui9dy0R
Kp98iPxpGDkiWlwnKV6FNQWYtmwqEbgXD9xh12tmhpXcJ/VvgXnscfFjb3O1SjsKTYuZyzcvL9pz
rY6SpNhn6RcuBNjhPpRjtl979+TM2WtXtO3Wa3GY/fxIiRJEYXfud7nyDja5051gOB3fVN4Ht9ID
BJIvTCUmw8NhFaRi/dydMcGCxC7U5N92h1Vb4rSETZdOnRbnfB0+rBa85NgwLrCb+peweky4Y1ak
Tr+KfSRzTKfFSB6IhnuGcq2nnIOrERzoHJ8th/dSCg/uud3cRMs4AdmPckJ+jfT0jRrq4ZxI5k22
P+6Z53NOWtLdzYb832VS71W6Lpm+TKwgtsE8YVcKnLeqxvpfxKQBwfjuComlPG/ydOnkgUs7ui0Y
hTw2urldLdqGqes4qfucMj10vce+8W6XijD0yctou1t55KmyHwWRXTexlb0vCnrGIL03NppUkWuh
Tx0Sh824jyI/uLGU+JNZ9Eeu9mrqnkKc0CjuupEMOc+PvrIaLKwJJjBAXbyZdV+CtibP0g6YuEF8
PjDa9IAt3I2BKS59rnmgnebFIoPvJS6AjCsiWdO1GTe6Frf+NLyYKmn3a6M+R63tadMQU+vG15I5
yZ8ZrPwuRgOPhO903bufoXdvI188ObUDbmSoCqY55Z+QFfHNrPjqNfn8WrWLYUM+RY/9JE98B+d9
n6HygE8VPc0E5jjuTSOpV6MQ2EkT/mNZBpVucvv9aJp2V4p5b3HQIopZiVeroT0Zsx+8r77gUypI
hxsHF4JJbt9liXnSq6biLODUxOpvx1YrRWg8lE4Beah/inWHvTUkDa2rzMN6zXZVJLE4LS6dlUnH
JjT6XSgfqlPvXaOK3xpXyYPIWIJBG+NsuOFqgFcqXJA5dit3RTWmBWGJMFuevSaZUIgSR7u0NkKq
ZYSp6oQSQYImg7xfDp47EDzHPts0lUhBFp8iy6bnDvNvVZsvX4LIdtkLpI5jnulc0Y06ADGrQHDZ
2p9xA5N1HYK7JEbIWMmE1eo4flYOVVQYOjeOXbJtR6aqNGl3pO88EuoT3uQJhdCg2rtrYBnBQL/r
on/ux9LZQyZcwND6yUTNH0Yd/ELzOObcMs5i9IaomUNUWEc+pN+VwbBu6vpYMD+gcC4+QkkW8xzV
HkggrPgIIzaq49VwjcabanlgrDntyYuECeLHTdqY5G3psBy7FdGIugvUxlsjypEeeG8ST5tIWQPZ
f1f0NirDLqrC/VoN74QHzxTiXrst7OrVjYG4GQ1SIvwww/weA+d7KPaeIrw5uUbiRoP+6jtn2ZU0
1GkWD8mpHMVrDWNNWTWoq/HKECJQYVV2fpax3NQNGscwSfrtakefgoHipnU75iyBdraF0R9RZqEm
M7YFFKqszjm057IgjaalwRF9DnsXIM4Ev3kzzihqiWnFF2/pnTte+VvQhzwdAx0BJu4U4UW3wk5H
0nMdDZ+6JUM6Z4Az+kfu3GavCTjZhxC2uBCfvNFBbCsYYxFScpPJ5aVa/yIYyB+NW25nlA08n2Rw
CirWLOOijnMkyix1+B6zw57QC8M5CIhJqyyGFUWC/M4QTutdo37AT5Hy/QQ94IA2Fr6n+GzC9RLQ
/sEYvOtmEqCQXVshfcsVjOyU94GOoYTmMF/jS+Xlr+4oZupCBmwAYBYPZFVLbNAWLTfn+Ti9EY/7
JFz2kpIC4CCg9IC/Ew9sBj8sE7TkBytUpZ57dJKD0yLZQ60rtmPAqZCxVPLNt+Wbs1w5Cbsrz4c+
502X1AlFSCJKBXDOyyfG88w3sMWA/s27h0maZNdObNN7qyAzygv/Zv6iiKcJkKA8trX/XpV8l/ps
vsniNXrIKMzDpNS7pJPxrp1DYEqGaF8ie04FK6GNEbYm1SIg2iPXl1ZCWnFNOD+MLZrtHk+C6qxf
ZkYhF04vS7c6R91RNVhdZnY5V/yJDLZu2/rL/FCyu+DqWi+WjbS4ZoxNqp17Z6lS7NSapO4CXrwn
hWPbk4MKHugmcrKzXUdRWrBNdUCZdBIC+wAdAkU08Zc3QCfstPS1e4BEBWDFhp1qWVt/bOwtSdff
vsj++k4zbqGu4gitom/VzIQVRuXzMgJXEq92LN6rik6tgky9c3T7z5fOZ589zOs2GUkoEFFp77zZ
gINtw8+okCs8tfLVZP7RTwyzYvKm577z+Iul2sYe0QLuUh59za0gzVi/uML7E/XJ2Ql699GE9CD1
tZANS/v3qZj55+1wX3ZMZGVfHEPWpQhppsM6Ud1EpXqrPM5QXieSdodurmQZ3zoJQJCSlLxW74Cu
Tm9rRjgCK91fzLiSe6mqv3M4kB9luIyM43OEZLHecTPGB1EOUWr8Ak6GXZf3/kz2ktUpUrsT+TqW
C47abvobsII6R4B499JvmFCGzI9zlgysQH4VpRq3vhoYw1v5vyzMD4NabqMG+U8Ztf+sEZ3AeqhG
Oi3jVz3MYLfaMv2cNiYLzgzr5F0RODuQP+oXbSr5mghiGovwhQR6etuFpO4iympyslHs34NXwsOX
VFCwvElvmr6ZzLdn0aZ4NyiMuIGJf7bSETwQ/w8pLwM4no71VqBQqBtUvlpHhEvNxbqp8RLEvjI3
sTN9/KxsrYQZVCLXNRWdtf2pyBVT9wNzKzRpZXaX0Kje1GNh7+1w+iTtA6ei/JW5TO9lvcC9jnqc
vjyAG6mDx2TBftZYO91c0yom/KwzoRhBNf6eLXWqG06+kVSgrWIQEZJaxGHLFeHF7CDkUxIRAAxD
r80r3t+p3ual7W44qjop2Or4a8y6EqRTPvXpxCRqh1WVj/YTBb7eAt26iTSbCFWrdldJ8QpAf9P4
dKntwjWl+cIwBYKXVc17PTwX2hA+qhnfjblDpL3/LZhZu2H24AUQWdqIUNOZKHEvZMHX8WpE2ak0
XhiPZMFXsPLSbD19uMmRZxAiDniA1G7mmMq5OhSluK8RUlXS5/O3fb0xJi42MlSvPrvsG88OWGUM
5Qu3BQlxds66qmTp4FkQpYZ5hxOJTtII1mVzCFfRvvS0t6aCJS/Mv6bveAc10G2gtOcyGFGHTKx6
0Hjth7Jsdw7zPjbI4ZGSI2I2gCsjhj/UkjiJTAu3CYIX1JLLdbDLKLnKXToq82lpY2+lTZ6C1w6g
43T02/H6aCfES5k1pCMm44TzOCCbG850FVDw2EPOTa7Jga0Uc5XcXEL7QGRA7RGn0V4jv/oAWWNV
HfsVcaYcXJwD7nWNU+/GgB/AFT7lNECtUc7vYQ6IuKirpzqai82aFdW+5xhxFPCtPpKvoYTxZrk+
FOn2pdcdUclQIczXErjWpc1LwszGkXylhyrYEwQstOlfNRY3M+TypsuC7ZSB6AFTeVMlI40Gybab
MeLTob9VJ/K2ecYM07+GYjXmXBtca3/dv25HzznPlfXp5DZJ3Gr5KlZBVmPF7tiTz1FOeJwXDKnx
xHLSg7bJyuW/hjJmlAeuH22JmOLvesoXOstMHmLQ+V9u4JXHaRVyF7XvXYnquV4Y7Fh5RdHUEm7q
TA7En54ojVW8ZbW6J9ky3M8UvI4AcGZNMZv9As+CSbxTuD5YEeIt0VbVNnFbcQzk+jp7bDawPzjk
i5hTPg3uUbRJsS3RVDL8E9/VpKlMOeImOlNm5zpdGnMn27rdXYcGi+PFl9V5Hxio78sq5Ahxhuji
ZgbWlGnP4z974tpYmv65xpK1SdTsb0pYIrdBj06k88W3z89d6PYMEPHocoMdyrFz8cjX3l5Ifh+/
XcXOab0XlQysTiaQuB5vUTf4cq+jrNrn/WeZlGcRhHAMJi5pNLYDcQKOmbq0n2fMXhHJXXwrYkQH
ekGWBSMe4nZYvLrXAOK6u8upL2EpfUOqAt5kEP5chJ2o42rau0pCGrGib79u/802OkBDx1sDjRrm
tk8DptTEMp1izuHt0pEr7sn2qa0KOnVxnZ5nv43mcRqveCTR45oJ2SCdkse6uG5p8nYkYyx3qSEI
L+idGQdtQ5NA7ihj4T6D5z1TejOBAASqGtQ27PuYHOYTYQhDQwAkfYBxZy5ahw8WaiThAdDfiY4A
xKaiaDoR3Qx6X5GIXiZf/jplpFyU+0HZyYn8KcpVKe9b2wK7mRuPWTKjqSRurf1Y46PrA8e/MZaj
Ng1wYi9p7xxo/0e+YPZVLzGksnTFQwUkPeq9+Bxa4LXG3DqjxbgN8AERifKr6vgBYKjLbVCEZtdo
wAQy7qu0Gyw4pLMJOevSq236YUbIpxJp3cxs3zcyygaiskuoUlZ4tFfXfnHd8Y0OvxdD8Djwbc9q
hy9gyzg+66Zyl0gABJBtDZlTA3zWuiCqw/b0vggoETm/MH0zj9qwhUs2fZ6hwpaNTbHgF1sIeVxF
ee7vCoVWwzDyUFTL8TTLu2qkbPcdf986V4gmQXKt7psU4TNnTV49s48nbHPJJ0r6rfRt+dwF4uPn
tCADgf4pi8uU6JCjHSF6FvVH30f6WdTBxXKSUwVT+iGXCL3muIUuS0huOi4kDkkv2IPFc9ldCpbj
rIIYZeUgaJEa9FG7t536C6McPjULwSov+StRpLvk5OoFxYRJTcud1bSoqxM0u4cVEu/2RwdBWp9I
V746TYexp/dAuNlL8TjaXyQhqSXwmCIKFq7RfHSDhjT7Vv4yxfomk7YliLf78p1JUvKTZ7pkpKkg
G0+ZR982YyNPkS6cjeNAl2b2uK+cPHrALUY4Vh7eimCg43a5o238fEV+/dw71NiuU2xdhPSEy7Rk
ki6WnTZFVZyz/xqhrfUOJ4h/j+KKLM0AnxAXE1kP4afiCrz34Hemc9AFd5bIwTZxbtPjLN/VUv8r
Fzoer7Pvzazi2yB2eKzIyXEHWPc//YCEjhnNRp7txv+KfZFaxdCnTkPhAzsvRu08Otumj1imU0eF
jPjT+9KduqMfru/9zJ0fuRtr7p27KJyuCOLo0Sx8OQhws1Ju0UO28OLsTraAdP1LqVrO7yJ+bZjK
HfRA2ZX1jP+8zFOUO1QyQ2gijqgpHetrGTqTmOgUy0CWttjn3oCMbrGZYHMtiXbdmoMdNmbv6PjA
dgIHpCr49jbqbsjGjMYb86ZV/m06hEjxlP/Kcv0UyfF5Mfa8YXP+Qaz1Q9mM152ghQxNMzzOhuJX
p8pfxg/OSxO725mwzXyEyRWAzguXUpKN1Dm7kOyregIjnJcv/oiBAvn1v1mBAsGDe+Pp4lX43WcH
73Gt8l82U0AuUMwLtWDhGvJyezE/Oy3RFYvIONeF/zUq/93votu5836bqjqvCshGMUySpox1R+HQ
2yl5sucQrGpSeZum8p5VtAZkS/Z/uKeRhcADQeRnH5pAX8HUlIZ2dM6S6Kmug3+auOINKaV5GcgL
6t67YWQxWyEWMfQkO0vpe4KXqFa3yoFjyr1LjmHQE/Mw+KnHxIy8w9NUO09KlM/NxI1qN9G3Ye3d
jOgI3agmjbBERmAQWawZgJeQ7kmhnt4Ij0Wl78pjpwkuibqWt7x5EY6/M3P0rwvlL1vz744ewF3f
VcNNFWM5bvh+23xWEyGTXgZoa+3re1mH08YPqt+x6i+Ji8VAEtbimuGmn7iUGECx9apurVE95YPD
o46j5BDqd2+owlvT0IUa6WznEuVvmFQDhJnEBjdM6DGljccuboPwtdvhjZg2TLHuLSQ5kEo1mLRc
IN4iKavKU0+5M01ccd+7ZFrmLZQFlhM1LMZtDU8f2TF4lGY9ernpto6PMkWp4t4HtbL9sVDY1kq4
U3fljFuKnQXrfkZf93PwKk2wYnRBkRB49jm32BdVVzuvx0MaXIGzCJ3XhWTBZrk4zjbuwFFWDSoQ
B9I0pfdUNGHqadQ8EkeKQ0K9GvF7WGBlAf+Gjw7r/LS2KEbsCZxM5LAdvZ2uVpQaQLSvOcW9nv2P
YiRViYiJkyq7XTbAy9TUqYnLjIk/jwZ4m2RDthsGnlQ7Qw1F7NT7ROXVh4BRAzkBGh4h3ToNPlkR
8ypXUsUHm8Wvw6NOFeNsh4yfmk0D5kcPumyZLt4Ls6SIURb7n8KfbE5jst9p2C2p6KGZ7YCeHdJZ
MIaWqwZrZXCvE8rH2GYyJ8dtnjREm03RiJEnwLK3UQ62vGNSejdOZgEi4yBHecN5x0knkDSE/3Jt
PXX4QNAsXs3dHRHeuvqL9z/ceE+zaSJWGtW7FQO+pL9AaiDMnQiptQT+9v1yKWm79pZuP4iLSWXg
PVthWjXFoRQkSecrFKPkZuzV2WGrrir7b+7iIEBkDKa6a0Xa1ONTvoZ/I8ANs2iOoxNpCJv9n9CV
6aRPik6cKRVH6hxwcqyIinzCrFMZFliCYIgr9l3XPB53eo3j6DmQGGY1YzlhIzMzS36rsWRTyTc3
KzlOYJT1A+gmtDz1xJT4OqlZ14eItnwTMxV3/M/FwPPU96owd3pQd0XlA8mvaZEy2jBnBTLnSZJ1
1W2T0bCMfFQxgSvbtZW3cbAOpBs1ZDg6tNYBqxzyXJAsvbcDyqw2KA9+RdvlMvIYFLoi1hjtPUZ1
WEowfjnpp5tiqW6L1ZtBs3pfJWHJp6FA0u+hOFcG2yVLMKdobA43t0xVsLAM7I9WBY2ajtwQGD1+
9+o1rtlvYWfLj1Fu+ygGFj+tBtDQ7iohaZc7EyORIx3Uwhuw3pWOlW1zKr1lpGfm+kHnrcCOhNBg
9VQeLZxSPMQBrfGQP7tUebu+hr9NlnaV+nmzL12KdCfwIkasC1BnalXNa9AFpycbVBDn+rPqx2rD
gcNFPen3uhu/fuoHxbq2ZW/X2ciSkwoXS4uBkIe3ig6eCd1joOh8SidaT65hB5dHy/QNo5xVTvmI
Ho1Swuv+hpbjvUc9VqnAyPElwZm0raJlfVCN3nk95Ykmhyjto26Av9h9NF1EtgHC2L0uzV0ggwdA
3rdNT9uSoZJK0aagWggo+93JQmTr/4lD84m8/DdtvU6rYEz9RWIsW+iGo4GHjCWnyYrfVStWeP3d
XWF3u0iwt1EDwmH2wkfOkid7mo9x2L+YsqBYdXhbSR2JVwP0no83Ygs9TYocd/+z6YqjmddzMoD7
i+cbkUUBaObgIfLbo0L4fO3g+30yQN/OFaOx/Ct34z/S44JJkFLZvYNwIVJBinT2kAnbnBc99Xz5
EDWq+tD4HaOVDOwYb8MuHswvFwukipxtVvY3gicXMQ6L4uJzLJNH2L1v3azg17/3Tviir9t/4fdP
XoI0Ck8hCGsCkKCn09ElTpb27UIY5Po8QNxjmo9uow4fpx4S9BBwVwhWySr77QuyFaEYjzUn50BB
phZOEe41aHz6tbDpFUlmubPckkxzFqBo0dHjsPq9sXoSTW13eK395qGzlvd+HPah3MPVUJvYUt+t
b9PmhV8Ww8JpSfbBGBM/Qm8Igd69zUgw3bCYInSKCwucwgnZsTTZ11ybY37NUFLPDmEQBKp/yt55
zUXyphaLKCa2tot3WYu+PMYExdRkU9o0LnT0/V1n/OHCuwVw0iu2VWVflO0cGo9Y33V2/5Eu0O+8
CXJG6tcOAVVTgm2AKaDB13gcjcuyKcqz+iZsqv/3l5T6zf/9e8Z+7S6eyMR2l7rYzyhLNi5Mk46U
NO6wmyVUFFxO/WILIMll2P71VvT8Ok7M1kvcX64cvS2I/GgrvWtlOn0jee4+xhlqCB89zZk8Jkg3
nuiMN1Tv9OlOPd43DATZj1nxTcyuJcjRrgQIsscYtIk14qsbKexTLcP67CWAKBTwe2D6YOedIUm1
3f72TM7MlXMtWQZCTxl3x936mGTcvlrDga58lIoRnUzsBMTijv14CK42l1wW4D6mwGWbVj3WvmAB
76GDcSSiEcenZfr5Z/yHXuBybCkzXqCQNFiZN1gTFqafMx+XUeaAyheQbdkQ8wk5OkJEQe1ptXxQ
TM3zqESAabj7SeRJ2xkp5v+h7bx6I1fPbP1XBr6nD9PHAIznolisqFIohVbrhlBkzpm/fh72bo+l
ah1pjoEDeBv2VreYv/C+az1Ltb3LPLfPGyknHlcVROUhmlCadE3LuGq1y8F/G4eaYmejKm42xsUh
Wee6tpiabg4wjp/NFOWo4AImqzvzcjiXtTWFS7UNfqBnjp12Rob6ERsYvDcu2+J46ZHruQgtAqIj
Nj4yPmXC11lDoB/BaDrclMrASxeGa5uCtZzXcB5BqZGFp1xqxauKyhSXxGQXNW4cYw+aOVolNhFm
pV/u9BW6mZsAbdtZk7YIawJS7lSE0FNjUympJqTI1VNQGWtRmME+q/0dNrCfsc9qpUCMht9PJjsU
t0eGs2WI6q2W6yx5BEZgwtJfNaF4F5VNZLBWKG7jxeUNPevbts8lF00KTrPBO1KwYJvV5s9BXL1F
w/hkdtifmzZey3ydDlT4aVlbbbwggs/pat9b1E3QXOF0o5Gn6q/gbCjFij2IFloJoiAyc7TOs+ne
qL3JtezwPojR5Q+DWMaC/lw4CfLj1RIzSPjGXpwMxrEGKBBrxIimpMPpPc1b3JQ9UlhcScl9GYKl
oTPXbaRMtg55wayGgGHX9+pl2dn2pg76cYktI3JsejbLKs77VacrL7yBFvSp2bxA6Xyt05mgsrVT
pxGJpx0gdPRoTUk+EbpqV3aOKSTYvCXMf4yzC/qEplPhp0EA4RNx3ZJBipWqoUzTDcSU9G3SulOn
OKOaKDuZgE9r6NyAvsRak+lTkxuQrlHuUp/wD2lOfKhUifNQKIRnhNbrqGbTglGIaB0K4DonHynK
M0uBnhu/BDIjLoR9CPPaO+8K8hvTbK+SrLsEgcibx9JqX2t0LDQ8wayCkivqM6TLUJVUt2Ok3xQ0
6Iq+y64jHH1XQ8Mf6lmrsio3VlEdvalFFm9FG5KrEnjjrgTFVDR3KAJHMk3R9qcieUuojopRnlYy
/mexSHJeXD0v3KIanz2zeFJry3AyJUAOoFjos1D9ZgLVuFWjikzsllVxOfAEcM8VnXisEYyEoRiX
aJotdJ04zCZ5PBhh6y86VLoEoYSPmk9wauEdVQVbli1lEhuzKrqubEbHoVEfFZMF/VjqiOVIpnQi
M3hFs6266RRcKTJO55Zlb1vXm26yG7qNTUMjn0ZW6FfBSpeqlcA0gz4FiBSDi2lSAxv8Dc3vQ9lo
mZMqDN6TbjtmUz6NUD4cKRYrBR2ZO0vtNeNY9NVL7vUJ5WQWsyEVt4r2x9DtfdahThR72jKnudwL
6y7u0satKtlCp92etRqq6yyk4Niw8AwHZtgIsL4mk1UqD4+0wqlK5ywsR9jji8h47rnLisbD7oWy
pgVCbFEosKm1LSq3SXM1P5j16zcoZ2M3N5uWZHlCXIkYZx7zu2lZ4AtfRmNQrU2VJyKSPKL0njcM
UQbzjK46YdNOa5T0OHbQxxakM63HIOh346SM66Cj/085BEtbT5IBKFuKUmhhp3k/FApyfIfyB0oI
1HvaqsZAIU/ZufCLZ1MukWHo+8boI7dVJhvDbnWIp4yPBgNJPxB3qar9IaG0vcwnIg9qiyuw/Vv6
fIsoCsgF4oEMfrnNs7lglpqvVs17NmstGyZ0Kqpxg+q0PO9yNV6EZUSZ3K8ePfI8cIklrp5wHIq/
rDetjNpjDS+dRVPhu9VKnqTQTRrpYmwRD/iEYpVpgmhH1JdcJ5Y8sU9j1oAyiAKW4y21okGnCkED
1I0H/wXoPtsuq1sacvhmKMVWcFtNls4Ya6Zm0dc9TRndfmyor1Ejx5xAvarscSH4LZ042YhfW8sg
HCW1MyfpJySE5eUYC7rVqZ+4fT9c1N74XORC2pZ2rjCXI0SJhEwuetTVThdYJHzoFLppt/neeCsl
SXmw+jJcUe5N9lVvMvf6/a4Xw2WUYzDR/eqsnV4CPydQIxc+c37N+kbEZ308oiJIJ3YcniLjHWcL
qJB1PHfgPd8slkrW8+ZTLd3aZLh2I9tySr3TWpT83jQIaxY/1ZvozH0zdMoOJbI7Vr58LWktNpWY
HpRsedR4SBeujDm3JpXtq7bGiupPmr/LRsBeNVyIX0K1kFD66zLPuh0CiJRRIywy/9Azgk6CzvNY
YZD2oBPoIYmZyIt/RpjMiZtANz0mLx2yciemQovEI8Ak2DZXqkBHUqHuaSoKHqqMtJ/MlPPOt64m
SWCs0JEAe9lL2F3TqoFeMeX3DYW7RTCh8moHW1lYLCbrMXnS6mGb0AaRzmp9+Kma1+jQflDV65ZB
qvyQ9LlqbtQowXTBk8G2MGskf+m29bFDbznsFavIF1QWK5gFNPEQuwDqwLswqnpMRvDsHiprsmwc
5AZwfCLtqs9muXBSn3UtRRf2L07tS4DRaoFUhu8+it9qqdyIirZz4KGkCAb/uaW5SQDMTxJNdhMr
Vq9/AWR40e8UIz3ERoVfsuyuBjs/K0MWOqEUPoXRcMTytceNeGdY0g/Sux59+eDLBi6Abh+nYiX5
yk0lVa/LosRY1JfTS85s6dR7OBvVSkpLqn9D/TSwVdLjN9+a6gUdJP9JUiiOEb/XJyjlaummtX+G
QflkKs3z6FfPMiHxuhI4ujbwbii5kxaY4ruc8bpT10LFpiVPHrcEadw0UfvpQh6kkUu3MRCZzFIW
aMrA5sn7LhgB5nnxs66Ssda2r4bMvjfCT6HS9PKTnd9PN6re3EPCoaVD/yjXi5WlkkMuz+p61hEz
wT0Yl0JcWuIlpBhkpsWtrBbNAlvCleKb3Bj5Ka5pylBCvB9CcdQpPTSTRdgTc+EyUPAA1ZQDz22K
6mx3QoJyAy3qF+SxRWuT15460TA5YuiOU1LNSsHwSYLyxXdM7otMxh5ZGmKdefhbSwDUqPiWakW5
GMcbkeIG0xFrlg1rCb9ife6jSlyH2XgHFOG8jMJqoxmI+wxU/+x9UZb3SXQxya2+F1V/jCEHnZNF
tOtU9A+hKW27Sn1Jqy5Yib6gl6blLNT7QV2UgiaWQKuU+tNSG3hbLcs4MvHgT8qs63LM0k2QUKwK
mvqCOD9iAasCtfJEYM1s3pCimZySA4fLLGOLgYvaX5UNxIfDaJNSk+F3aK51X3M2kU4sOfKpggr2
UfEoYv4S4AyS/aqUUremMe1hy0J6gVfOHfrMZ76iyDK3OqKOS7RoQOZKrWyy2MZaneHfDmU5WN8q
YWBtmlnJnw0hf3gkA1BF5reyLV93JTt8UqnXOXXkRQwmCUHuEyUUPUf/PXg0Piw1PI5F0G2yfKIM
KXNZXSS5NrWrZYHYdFniAv811PSFRWgUz3LRCjb6IdumPetFlZVdqK52QqUpEVW1uTJbaWY49gQk
wpkpJdMJSdwcxvI57pKVFaWPngRTo/FZScjDJLk1ZXVi6ZiyWz0kNytB39ZXg6NXNrk5ZUxdJv6F
NLQjt8x01W167Sahabew2pBcYj4It5AGelbY3FSz1damlLk2HkNG5/qWTEKJUwCgpAz6nrRK6ztk
x5+0El3RyIPF4aMTlH3KxJBGrD2itXvXz7Qb4eu3A0oFor0ehDw4g6G/1OROmhESKKqDo/T8tVf3
E3oDvVWhEoQDMEemaP7RqQvxY6RW1hMdpJQeTttmmZniHOkeYjSRupFqvdlRAMeXOxz16pusCtPV
W8M6i2cfqgZrj60f2nh2qgjA+/3X56d/ROHNBAdhahrqH8M0ZBl668fz6yUNn5Oslm5vRGQOZupO
6/PrhNXLojf9B68D7CLMM0+xrtM0C5apEb4OqY5rt8LkSQH1Nkric6pKq/kfT2KwTaYfhVSRVkgC
U+N3bGpD70hFbltBtTfwA7hdTRp5X4VPbVXggsoJQusbdrmN4cP2nK6NuXWm6yGIbvUSiYlYyFZ2
q/RRvqsRACziMAuAzSc9v0k4MBjib+Ag2p9YEkFiANQdGjI40ZST26IjYvd6bZb6dZa0SfKswlZQ
sD3M1zWqkLSQ3ybRk1mAWMKe0nN6AmwP0iZddWbyozByPpycTghZloERz4yQoHDSfhsk4VVlqg+9
lMPzQpNIiVeL1yhTfFGZeBP0rZaZZBVWxltc6M+6kBE8ReTNDy/WzD3IcKFKeZ0RNQ9Eqqu+8ZbP
AJuPxnJB0jNfDHnNXPacIf2e+ajJWelPuDvcVidHdcppiVv+Y5tYeM8QeC3KmnP4+hU8IbILYcAL
1mZgL2tSYqu1k3tNfgBrr4Ecv3GMV54hP0jR9EaJMl8I9EKpnD0Z0tAuMgUPKbWuMkcRYQdsZb4+
jz/RVuQC67YMOEEYsvj1Jb/DGnVF4LVNyXbM6qlhE4dCMbo6ksH03YH+GBO4YEsYIIsMXAGIbE9u
clZ0fiYmxA9RDpVcyiwaHk2eOmX1EAg6TwgolhOisbVFwTiE4OKoCsWyWg22o9YDRfO8ZWxFRFz1
NK6kiu7W17dCOR0V5jO04eFBGOd2aKeATLTQtV8UbUP47lwc+Rnk2sDKqCxc0vFwH8ayY6EldhO5
Akc2vQVNdqyV6S7Txlcp/GaMUuYx8v1L+etsuGWMTty3P55MLfl4i7qqcQ3kDm1ZbGUvfxxK435q
KGmOBkHeCa0L2yGM4vHrO3GKseDQDNuqNROVTPg288/fvRSh1Pdy1gJaiDV8fmGT5w6vMHOgr6Lh
tpvSnTyxTQ3tu1Cz02nLsC3gpxTFmbeILzklfLeDXtcZcE3XUutN3pOX3JZ3fpZfmEqx8oL8InCp
OuyoTl1oNA6+vmplxrh9vOMc3dCBl5DHY2m/nsi7y0a6AGcaZoCrRPlFi9mj6K2zsvbd0bYuLV1/
CfCLenZ2p0jqoVfPUpSQUVDclZFyMItqNeXlN6d0gjyfRwlrJu9COSa/m5ty8iRwG1omr2vl4kU/
Ws24qGsKEGyZ5KF6MOXmAVHMhsSXMzUcLgypPUhjdGghJk3TZn6LsUq0kep0XXGjhYd8VLd20vAX
2qex7o9Qpi/IhXiaUK413HECCp3GKr+ZVv4cYj5ew8mH39QpJikGetcUGNYy+9LWG3Ys9eabx3c6
iv+6V6asMn8xnsqn8BVDSmEBoJV1bb+6s/LxaCXTTkXITAqnkt2J0t7BUnzRkZQgaaR1OS7op+tN
PAcPPyWTvYvZff07JwVtDy6toWuqeUL6ot+HiKrFk4yHRKHBsp4kHE85Hjw+L2rAxyhuN0mQ3Y+x
eYmAhMJPezN2/Kyo1tRGxyG7RMJw//VpffKmq6SyG7aszMh+ef75uzddzqMk7eWOEkMkHxt2362m
HGr6rxXiu68PpXzyTat80pbO28wy7nSii/TElkvRVm4YF7QqqvoGNgkyZYhRi8n05AUcnk1SkrXq
lQDGsb8Hy9CilP7Nefw5nhIdYWqMagIEsiKf0GPsSlEMavV0QOlnKCPKyo0/0Bw9SNZ4NILqqdHN
Hd7nl6+P+wdxbX4tNcxB1MY5KMKOj/e6lIxJ9UYcOf4oXtAvPqRSOThmIB/StryX8vRiHIqLfhb/
LCdzXOp69MCojCBHxZRulGy25QBLAYEqbzX+FaWu7tQBcfTX5/lrkXMy+qnsGLg7hEbJxEd9PE/S
ISS5bNj9er59qejdk68U90W+jTHH40eoFIcV80urGJe48yrqGzKMFslfGpLvTk39PA7qcl7VEZRw
qcTtU9ixt/jmHOdndHqO+q/pcF60y6fr9hguT6kGdLFHL7/NaFJpMvpb9TAqzU2hFHc4a8dFK+UP
VTris2JpaQTfDDPaZ8OZrqOfUBGLg/A7eZ6MHmnr1z5ftJw/Vz2xjKidqfeUEw+rvuo7zCyWhs4k
z+p9I7KVN6UXvuojqE5JMZ66KwQ+WNDkDk1nBAtEMRboKiCNS8obVdOcpIIrFkIGnAKkVnrhXUh5
hV+GBTPsBdVp0fQvMAFqy8qnUxLxN1Uw7J2gBP71/f5zRMULJdOuARssy4p28smw/TCDSWBnI0D6
1lDEgLsS0bptrc0ZZzV1Uv/dGmxe9n58wsy8ICZ5S0BpKfrJ3cX2a7RNlNA2y5FTBASlh4KqmDau
pEyDYNCMmD2n/ipVxbBU09pmsxScTViMMAR/x+AWfz5rxi1OSDZModIhOhknowgIwxADFsJLdWbm
6F7i8JxKFMWGH9nonyPqhkOrLoauNzBAwh0bhvP4HBwRjUCcuaEc3o8+QufBuhDdK9p8PMhRj20i
oaPgs5qvTDQYsrYCArVu6gqEBBqCPoOsZwQU/Ej+ToPntJu2GAfugxZXlW3tMxTOCuQVnXpWA0lg
8atYh0XvNvAvcAKwV0SpQk8d4aBRxne4Rekjzma1uDpMfrwgrhLiQrWN0uguKf3Lr18bYGcnT5H9
NaRUENYzCs2wjJNliykmSbVm9ZzfHtOqeO1keDljeUtBr3dSbOdQ5BZS3R0rT83QBBHnnVCvHrJU
XQ0p/nL6wRIQ4oWuWlTFyOaTRIjoNd11csPLLy/zSn2VSqNemll04BqZUPXKo3nYndEomJhetIsw
8d3EM7tVY2rDMQ+mdTNRfZNL7GN+/OTHxVrYyINpjNQrc7wHl/FTTRGSjhT1F7KpZuxyaabKTZOi
5akI2g4pTXiVAjtiUIalaLw7LynOBstOz/ySnO3SXJSWds2MC0fDXvG8p4Xoghb1dnFEZmiTJ3IW
Z9pVaZn7li/ZqX5gjahdz8bOMg70u6k+B2x2XyLku4AIIG4B2qAZ0fjLYJAeGIwjtUCbmtMWN7yL
MtX2dgQOkU5658L9uDB76Xx22bCZibc5UwVOAsM8O/cm074zqgNqshakQu2v6jzapKFC8yrPfkoC
IFfWytZe0n8MSU1rFd2KbQ2GEyTceH2EVzk2j3gH69uqOvv6nfmDsWwKdjk0rm0FheyfK117zFkm
9WVOhRAH9ZDpBz+Pf1h9nSPuDJqFpcIBCU2ylfXxijZ+vKVRosL3LG/HaBkZGnp+b9hEFUaNtAYt
kdTNTzPWnrswdad+0LcG4mEnkKbEGafBlYsg/2apM7/V78cuEyAoyyoVSK6KtNA6ees7flKECJxc
MXeoZExspV7u+4LKOGyuayGVlOGCfPvrzv1/APOvX/Pzx/S1/s8PEP7/+s8P9P6bPOU/p3/kw9+o
/+vXj/3XfIblf/g/btYwBF+1r9V4fK3bpPn123//yf/tD//j9ddvuRmL13/87RmDcjP/Noxa2XsI
v81C8/+8//W//9p8if/427oC2//yePoXfkP7DeXvmmkp5jyp6Sqzjf4/0H5+NFfAbAYtVuzsIpgT
MEk2wT/+pqh/R2pLeYgqAfxBIAH/A+1XlL/PMwUKL1Z5JCRS7vnnqV3+9Ypw0/6vSOMT4jLqVTZ1
vEVUhoAuy5Z1smvotYGsH1TsCLCHBblT2KwjV8GVVmUmHuGA8AdokhWgCWQ0eKx3iVwuMwMtnrKO
AvPBQ5FmqMewNP6f9nJ/ntjJisBQe5GWDSdmGnd9SNcWCgsq/XdP6vft+I+sTS/zMGvq+b5++JD+
eRSbe2zMHp1ToKdX1aBTogo869rasQJwWWRNRxqQq2o98bF/d7yP09UfxzsF+qZskkwJATWKE2TF
bbqV8aXh7dvKBeYXVawxHNED1GgH9dffXCtv2rtB4/exBVGiVMUM8kRPlt1ZStEDLDwqC0TchVyu
EIIu5uZ+l03HOvJ3OarFyi5ppjWbFiV/44U0GGVXab3br89lPtS/xq/fp0IRED/THD8h5uXgu13h
VLUo88FkL1vzPtOeWm9DSWLZNecDotMu7h3hf5cU+enVvzvkyZBZ62VgZFIdLcdxqxP90AffpGaf
FHX+vKiT+1tmgY9CvomWvcOs58bnuP7O2ltgdeS4pyiFnZzY3+9CnRXxcdv7+7gWq5+50WAbp6Ws
UY5lL4VMjqEy3w8dKgUFROgEwlAkSA8CmuddTmOgwJY4d6zgc1m7NpIPOmrMgd5sTBe/7sZVLa4M
ZC5KuRvHBmkpZCck9U6caD/pOi3HBCUUMkM1VlBz+mv4J5dBQOSdbq4k6YGu7xIF2b5HtgaUYmEY
4axgXhZVdYwqkk7VBEV1frRtuu+6BzXvGksf3L7gOGYb25tWdhmdd7DL2Ksv2O5spZAuFxoqtMVP
U5GdS7gLKwA3aVttG1W9kLSJZQhs0ii8Nvv0YBs5IhFEJLa4SQNoRY1AjqQv2QWtYt9bIbfcp0mF
rhw1IsTydaGmizQ2nwqMJaBsHAOO+xR1NDWDCztAvNBUK9WONlXLNsom/G8KVhLu40lXl614qLNy
lac4BKfMezF77TzODZ/U2pESV7KXYVYotrQulexGCaxzYlM2cjBH3IkzM+tQXh8yAykRZu3BFE4C
BLtLYE/o6hl19KOObZemR+LQ9XIsO9rq5Z0FtFOkxIyaAwvMkAd2qQfJsmhynneyz2Ti/6x6Iw93
WNSxN+nnTWcfpFJc2p56SBXWp4SBxMAe6d8vhR3mCz2GIjv6m0hucSzGa69RQbem+0zZed/h/f9M
MZwnG6jJjHIqVc/T7CnYpZkU1ox+RHcuUeWtrJkekakXdR4CuaJBnofEdVSHVuq3/HtUHyU4z3iE
JxQ6WeyxLLY3prSbBWWmWb/ELJd7OtHx8Pr1APXpxzyPlMBcTFomOnPz+xHKkobEqxtGKLEIbvQ3
uKNOvfaWubQolxNZi9CLb1MCTxZfH3f+tacD4/vDnmwDxTQ21BM5rFJJbs63IFhvD1Hqfn2YkxbJ
X2PG++OcDsAQCgcZxsNSvQpuEMLelecQUFBfkHosELI67dlwa9Rka4pvdvon1Z+/Dk0Xnr6Hrpiq
OL2zgWpAqkhosxCaDe0odI3dsOKrJl0WkcwCJ9EPq3PDM+sZZaHl75u1uf366j+bfVRVpROlGrPM
cq4MvJt9YvyE9KKIj5FTqADRTx1ijYEzEFgU1kMAbUQyh/nu64N+9mTfH3Sen94dFOUTth6dyy7i
dqn26a4Y5G2ofFdI+bgz+Ovu6myTVQpGisrC5uNhzFJIcIBCri2+nmptqfXD2TRtp+BlMPKFQorj
15f12bT6/ngnl8WCoo+RwdKbrUy85qsaE8rXR/j0XZ1LcTIgTGAip6OGhBlQIFsNl+Iifpyugext
pUVxLcyFeTs+q7jxNnTx3XBl3nx95JOd4u+bybrc4FWZaeAnN3Po/JGWmYaAbqlS32dl5hTWwrrT
VuREUVu4lRybuZ0SyoWxqhw4MkCuniAt3n43y3/29ugmQXcWuwHNOG2eljk1kETgbR5NB1nrIRyD
Tebjrfj6ij8d9nSGZpP2KYxW9WQ7AKrGAqPI+KOug0s+i9KhG7lN1yik3OwO4QoXCb48WH993I/l
v79utKAYDGbSnCvOJzc6atqoM/uM0TaWNrp+Req8Qw2DdB0Ag/53OS6frvppEczbZxI2FGu+2+++
xcnr09KO42iJvhbnA85G/0zH4mLDgC6JYifnLo67JXpJw8i2IGR+fH25v2KcTod5Oq2GRhNw9uqc
XK/CG91oJvlbyJCubAmKa5RgwRyxNoMyQruMiTrcAnl1dGzsYf8clWd6kW4nlezt/sXHAiV1IfEJ
KZAHbztkh8r+AVF0AwgaC9Ihj4I7MSUHk4ithS3CfZpZ28buFsCF5uCNO8MI1hlgjly6aQjX+Pry
TnJy/nqcJEBZPEiGIPs0PJRtcG9mwgtJtx9WSN1dsUFnEUBXRT2/SI8AixfJBVq2Ndrqx5RgLnB4
z+QUHL8+kZM+++8TYZ0x98NojMgnD7qDc4NLidGJVc95Oi6qLaSTPfAlghHO1VU2DxrLb4752exi
vDvmyRSOySbPzZRPqHTTR4qLi9gd9vZTdh2sKOZhEdo2d5rTHIl08yHRfHP4ebw9fbMYHhS0BaQX
yKe5mGIIKzPOMXeNBrjM9tLEfvHNBX42Fr0/xHwK776eBDVWEyYcQl/bzxiwiZ/y3XBd3uv3aCvv
2Mc2C+nnt/f1s62zgdBLzJOAYp1qJiD6FfEgc1/bVl/qUQcbLV9i64JtCRqX1ioS7waWQ1O336wX
fg0/f9zUfx36tF0vB3EWxymf66QWa8JrnAHcRdg9YEkAXLXTvXnPYSyk6dIfJFdY5k1LXtvXt/3T
B8vqWdVwYrMBOHmVFX+q1CLkm9J7jNMeBWP4NV8f4vPP5d0xTl5dmw2/osTcYnHhXQ1nQIoc3FyO
eVWfURlgMfhdPeSzcX+Wv/zzouafv3uVGtEJlYQfFkVS4/Z438IM+TlyVQp+qyj7pvKrfbZTfn+4
kxpAh81uGhWuzzp465wBntW952iLbjm6qJ/iK28Jmn+H/OSc6oerOaBXr/nvFXwFZ1hHu3YzboJv
GvffPdh5PHl3D7K0kIx04qT0EFQFIP9UfLNGUz79Yv91m0+rTvS/wB/NQ1KzBCm9lsmv9rbzlD4u
q/P/XX619tnnOs/l+q9WPCrIj5c1B3PiaGSUwNC8SrbyHbjP29j1XYQJW/GU8r85n33shDeKg1V5
357lS3kz3JLVdBHtqDj+OxUgU+iGQisVqerp0tjHEQLhjTVUU2+mCb908V2G9GdD//sjnIyMflfA
LLQ5gr4ON/W62eCmWmEGW/8b3yldDALdFGr/FPM+3ls0PCNhJBxH3tXn4dGjvbsNd+FhugK5lr54
+/T6W83LZ+8QCi1V02WEm/LpVAqrqeyDGXTpk90RlcoixybnC1YdvpOCEcgV4RbmK95xSID9qoW0
nbXamdTAkrTSn//OHWCHQ2Ucbqp5uifIIR6abTsvGBEvsKzIltEK/EC2x3W/SI7UgcAdvHx9UJpE
3NfTeYCJFfkmKbe4ztWP972B2BXXgMWXeAQdm1pP0m0CvOIe3VU6bz5w3K5BUllcBxio5m1lXO21
rnYH47ZTzKu0pj1nHEtLPcMq4LYD+MX0KUnluQu1GhFM6+BqFEHhmeROcPzOgIDRyKuropvOaql1
A7yjcIXuarK68vZO8x9aedwkZGfAO3kaDX89ACioO2mFdH5hYrYKYYnIfYySzVrH0qEiVE2YwKsj
x2esKcdXA+abVaE/VVuyeUAI45AwSHNIJ/VB51pr+TiwNzepvWFbzGYGQEBxkN4ZUDkArrSVlSS9
EmkAaNBeFNPwXIsYcMpFK4JDg/G5Ntk4VKZbecONiU/Rtx5SWKZGkRHWRonOaihdYpOpG6eMPJDW
/JVwG3qFEw43xFUBGBsWQiYwcOCpWptgfPYbaIW8cVbknQvtqRI+SAx/axRPtm5uMq/e6Njmy+gi
KhM3gznpgxybPV4TVwplACX2ZkJiqMUaa2JYeFoFBYEFmVH3B9XqDwoeL8tJbGOndAYVyLtKpCAh
9W1I/K3VtPtY1vekDWzkzn8MY93pYn8ZmgrIQM0NKLDrlU/3GAJUbR5ggjmUmNbZnD7R8zvScV8q
D2n3U67HdVGqbqXmlBLjhdZKW5iQQBZ/kqPyZozkCgoZ/8tDHBBw6d8GWXsQ4ommM6VR6Fso38vh
HkYTeu0BjhHxk43hKPDOY5bcQ/xIXAJqkc5NonZRCQg3o79PU4LfkttMVd0ufJtQP1ZtTcRvugHY
syiMbA284BqmlpVfKxI1EiDdelRsQ9iYCW65nPAzpSdPRYFXT+NCkY1V3CC5qtOjZPeOnTb4n88R
nYFevzf9F7vRX43RlQmEwJS4aBEXFcmt1KLRBkpTdakj6Y+xicQH7II5MIjpAFnM6ELCTm4m7RIe
Eh+R7uDK1KMYRdUNW9WDEvfLwMcOCYpKZ0s+mZDPAsfKp7NYAywKVsJOU5ySc8Fw06rZMgNQ03q8
4FiDWhJr5vY7GHu+kmqf2sRQ2ybcvc6FeuvUPc6Q2D8EClPk0LvWnMwBygE4olOjF5Yo+hrHJoyv
FfI+YEGuk1ZBKPTik7WmTyHBS6VT+cM68QrSXUgKjLkFWFobk2h1xq66YP7t8o0W4B8KAhyl6UPQ
qde9Frr8+R9qlVxGbXobpsVa97Ej1tY+xB7tteSzPE9NiyfwRtPHXaA+AjSGuJe/Uts6b/x0AzGI
glbggz7tVklov0I+fvRU4SJncXKhTEjNiexS5R9JPcI26FVADIeA5khvaHCApls9TM8sKbuFzP+o
FvqPutVuNPkVli/4vOuyM+eI7yXYpoUa2duqGtxAF8pCrcaHDKZErRN3GNjnuO6pDSU4NC3HLErO
1TwLqjdLqdxSTs4ggmDPxEs4UjzKRHGlD2Iz0u/Tqxrv/ngJQHSV2elKwZhoj9KtUiaXoj+WjXRV
6QR9mUCtGAiV0m2k8q2vkWXRItmYMaxBqTxPQ+l6MCkrmt3RtzCjttlNN1o/clSiZPk5FH/cKCte
x5yse7QaTlwOm6FN8cskl1PWrGm4HAw4iIOa3utafwOelb6AeddY0W6cFRGzREIjgyTqjyn7ytLa
kXjpYh3YDTxT28fZo+BgNhx5TG9KPgkwRlGkwJPBucNoWOsdKP9Hn8RDyz7GGJlqdCvdbNXXr4EM
XeQJIMIyO5/iCXMLIN9sD2zdnSnXUgvjGUCDZ/Jh/2LbvYIqWlbTDTmMa1FdmxEgW4JoPJU0DLgM
20YWR6VhpJgefPbiBEvTCpGzvRioxOOLzArrUpt9jJlcoIkhhWKmojHddXJ/E+QPBjF99YAbr223
4NOcvEMnEQFIHlMoeNcTLqR89JaV3CzbcKfBhS1EcERvyfW+NFZwr1jlMmire8F0PYYhNslAuxJt
D66XsHL5YNClMEZjJUoWqgiO0qnZeiqBa7yhRXeR9N4SUpqTR4+EQ+PV8KH9jMhwBNBCy3qL2q0d
Tbum1NwW5EXQ31Tx7HVXcYfwp9E5VrFO7XWrWU9qw5JJltdVfWfzYNU7YgOWevFoK5C9km6fyuM2
YZYfebdVCn8KgwWn7c5huZ7sEV5vLHybWrnB/UTZyvrdpIoEuMHRLGiU/iGLWBEI2LhN5YjxXqei
HWJJjpmIbB0LpK5DBQGaODxawatQxrPWZzUTp7dgKxcaqqQyjLcqv7qvdr21wuS64r1bEv60ERU4
ZLlYevU3doATGelfRRNrLkshxyMQxzgpThWmF3YN3bslGL+adMcCD046EWqQvkllsvIn1lhpv057
QbTKdSMWg70sUxmNULOUWKN03jGTkjNs1Uv/v9k7kx3JkSzL/kqh9gxwpnDRG1UqdVYzVZt9Q7gN
zpkUzsPX12FkFtrDM5COaqAXDfQicxGZYTqRQpH37jtHlt6/34T93YlRWJbAEU0zl1TFX7dgrjtq
beIqbLFNnkM84gyTRXb4KhhNjbX9v3+xvy0UCov0smPqKknVX74KDGUxwDZeTdnNvr7RdgzE+tY2
5DAc+787DP+SZfvnF//Tq/1yPDUip+msgVcLL+PJ2EEjXaf7YZ8dftcA+Zsjp6lhD6GcTGDe+nMW
4KcjZzjSe8ACyBMIe5qDfmn++s0X9zenhZ9f4c/T4U+vkA5UkZnyZX/+oP7g5t3Nx2FYRy/mSveh
6idr8RL/tprwd/3Fv7zqLxdHVRv5BJloORVMMFK98A5++Xra9I/DNvIqZafux7VxwAVxms/6bnoH
Tvub2MpSIvnliPCXt/DLEcGeylzB8LtwOKC4Mis6Z68STkaFF+zff8e/e6Vfrs1+LjX4OnzFTnNW
jG/R9DTpdKp/dwv85lpZ8ks/lyfwZZtRJQm+qdfiJO9plHvOZfkem9O8yf3w4Xe3wZ9R11+/Qkbj
ltYc1+a/nO3AzpXtaPMrtrp5nsxLxVbOWQAfPZL0CbxlhfGj/OYmgLa6GwPhanlEmrdyEusYTxTm
CsjsRuEFynvf7VXVBTvCFDDAB6J/kHrYhwT/uN7/LyTj7uRX8dDWX1/t+bv8fyD7xjTJT5flksL7
S/jtoavj4nv+c/jtz3/jn+k3y/hjWToZTLCxJRvGkmMbvpr2f/2nYok/6KxrwhVCNRxUMlxY/0y/
2X+gPWeiVxgsupSwdf6npuz+DMb9QXMKWTttQEpKlLj/J+E3snZ/rVJBgnHAUglq5QwL2sv7+OvV
Hep6bSfkildIIxIwIHXR+LkmrYr9hJtUnLHCYF/CwL6ms6yvIAfZiheG2q/YbbbrWmYfUWA2bBey
6DaC40BqmK2qFq7xGLHzLYPMXBO8Gl5yuxiP0TQ/jyDqnvi/61BiRLWPHI26V4yWwRohhGe9x05Q
IZNjQ1FKGBMPcr3x0mx23s1EC5/7LGpvlYM30ciMEp25G17MicnBifMIk4vBD7j6mqdnU3rsDMH8
otbdqZxznsfQpjpuWe1ZNd8Uu4p2yII4asZyJiMyDBRhYaMnFhhhDlaglmRhrdEZTTtYvvqaj/iD
YIy2UguqTGB5HrI0OQIoAIbS4BXPg9a49ULOR37sH5qkeWVYCU7fsS03tBUjrwgnL8pwZtZ9MIFS
NJiST4LiAoIkwZ4xzith9a8dIyPE8Ib5WVHHAgSWqMUeZemPgPPRMaqXGXgdckoQMtaAG2X+GhZY
JMR0sWKo8yPSXQ1eKMYJR204IkOuHy8Rbc0N3lykhFFZMVAQk45V85AYb8+M2zy32rYXqbzOo+3g
0inyApRnk1/KsRKPTRYlLHxz2UMZKMd6WxBQgT4aw/LA0BE9MQwGdLXlkNGvZ/AH4ItFbb6LHt62
12kVs9eREVBz7MBiyn3YwAlYQYwBUZjOaFGvZhAz/9hYuBu8GCocBxaVcTFy4hWHNKV8kbidbSnE
kZkTKATmKR+Vk6jqJxflWteY4DKI/FgJYm/0cCI9LblqCM+5wXl4wRjV6Z6k5x58/6EOq7XRd9+s
+ksFxP/oEnQB0Uz3ETSLer8oebECP6MfXZdksNduAZcDO9Jj67SXzi2+MjFvU21nTP3n7GZvqpo0
u3bAbZ9ilp1KeQVZwK6s0h6D9tugZpcoGfZzClO3brD8qHV5i4aTpfbmLR3wDsQY3tYKhY7VoCIa
EcbWsMHMQHuHjT+Gzzr+59l60a1h70z1fnHC8dsQvbequy7UlgA66KeuC58EPEcC2Qa5L+erA6bL
aAJ7nL7DrcQmPNlpVucpDjMuURBfmky5LyprY4pklw6q5qWcxhdez8QUQ1SrMQ3o4ThWsPRzFcy2
G6Os0IOEstH0QVpyq4KYifqMspIZ3qN9eK2tqXkKU9vxemEEbPQDzy2uKgP1K3tOtn3ZHeH0+vWg
Jk9lq14p2BA5sR7num/2lGeyU+m2924ROqcU8FPezcprN3Z4PBqId3rnbocOIKOV6adAbZZzjed0
2kprxcaWXGr5thFo95wpuShFBBgv24bG2wwSsQShNz/Hw1VLCZoZuzjZa8z6JAs76dmWGVeEP1U2
+bJ+za/g6+1HZG0N/Xl0kb5+QCrr5SGOgk1oeFm3dfozspZZh294GOQHRQZiWrcB7I/MxU66R0e8
5/1Vnb/ZbBuaR7MEG3TRkcqwLJH6qgEhWfMDGdAb0+fQ4QtfoKGYTGejo5uPs2BFNJkb2vRdN3qI
7O9udUbYdbWTGDCY/poaXgPmtFSuiZmfVfvCcYsT4a5kp5kXJ0PpVkFf7YxwD7jbT+MJYuPe7I15
1+ik5uaNPaqrqgaAZ/FPV5ZOPUtbtLJUWOwkXMUzSchSfyCSxQync5fH4YspRz+pxCuQrMfU/hI6
5FzZUUSi54n1rC01DL/DY2umXpI9kT9Y62X7MtvPLAy+yWFJM9uVodsPhWRCk4rBqi1f65R5+0wD
5rBwWwH5vSIfowo3wfoubUpfmoFl09hYTL/ViXm3lG3tEoR5XsP4xL2uNuNbBDkTkzAQ64PdAqRu
4J6EVJvh6S33ki8GsV3gvfCPXox2OjmYaKB/rbvSEQc2Yj9CV+wNxMdDAnKuVctXK71jYnwfqIRM
nCBBdN/DrrEodOX9kmU8Zlp0TJR2VyjMk7hSro3ScH3VumI3Ip+DhyzLuqOlJl7dUZVDQGNQz54g
93YUfcl0/pjgprMG0JsHhqBkPTH9OqPYyJxMo7fnYTROFU6BY95b+SmHsb1TIoJ/LtPzq1hxAbir
6Q5M7VUK7ZLFCiKePD4ygQSMDtyY4+ZPWF8vrQAHq+ccOlCXckm5dbiuWkqiTL2/CqfJvtl8zale
DndmblzqLHzghOSrbXASfQs5R0BB5rSgmwfsde8S7xXaiBhJoAqwWv1zSB4JIs3LTDmWnUFVBes2
SVRd54fKXrs8dX1Hn8fvs2PemhTBxUip22LmVh0G69Apxbk32h9WlqM4rRArOUBz4a0WH2IeIEga
Az7i9mvgdMgyLba908tjONYGCheiDbFycAoMV2raHjLqWZzoCoJKatD5dY3eNGSJMZMSL96CAOl7
oM5KPW30xOkvMV/5YZ55kLvBZBysnDR/r64CVd7xTEefNxhAZAfUL3P2mAouNmCYRimHDc/2s0Xd
tyzid2mK25RmX5o2SQ/hs/qYGbPt5RlT3yU7hEOQT1TNu/kisoZKlTIcQKNp73ZCqZdyr0Xe+05h
t0ht69zyWM9n8yWStPXFqujdlWM535PskbqmrxHM6/V1MJZbFibmjmyvCMSTsCklsnhmLCG5/Trl
GDw4Yly7hPJA4qQHt6JuLzvxJfXuoLT2+8C09pY1nCpd0N4iR2XFIT0D1ycz6Sfptq/bU3cQDgiE
1gHQzZqPk6lEHs2MT4/pwW325Qij1BrPfW14mtQT8Brugm6x8QQlCLgGUCOFiF5i0b1gIdC91Eit
Yyuzt2xu1Jc6GoE4V/W7DOgtKy01nkgFgBDpj2FAxaUK413dMNArxpqsftPrsMILIsFJM1xGXaYr
a1QbY521CUzuzkDaN87Rt2YE+hj3BIxjTZ0e8sn4PnZdfgu1PHyws3BvwhZSGS91V8B4YQ0GojlX
U6gxvoaOJlLnLQ5bODDNfK2H0DwY+mBv+ki/twsH6N64dsf8XDPS50ejfZ1n3gg3GQuAfRRCeSsx
UXqqtPdWb+DeY0e5kmGoAE2m+lljaN03hnEfyukUlx3PxWa5ELApaXhTpyqtV13b3sO4vjgtNprC
LY5hOz0zFce4XoWqqgg3kRu/OMBZOwr6x3wS+FRS6yAiFABTyh0I/6PaGGDA90n9mJhP4OUcLln8
5UbVHp2gEYfJCosrpu0HaWCEGQYgroY93OU8QJ9bE9y8Eb+6YkZ+Mye2nwl2bN1MpjtHrueaMJbs
hhE5e6I+FjKkbEb3BmsUEASOqAp8LD4YLKkowAQ1XifNOqda96PM3e8leON1UE3vIlJuKEg29eC8
D8F01q3uZZ4j9nrj0hTp/Db/HGVwshnpIxmhb9zZOXUD5mTaNBO7VNEwvMGighINKU4JFJceAaeW
spht4vmF3CN0oCOkTCCyem6kphLE4mc8wG2fv2tD8EJGHrR5mW1GvTLXihi7nV0EX3UEIaivs3fN
ykYcN/xXmwXlHv9nfWBm0kdg5pHcWBUsOOvZWNQkBONlk77p2IX9TNbMITDJhwvFctA7k7hHKAUN
GKrF2qW14gWSV0aRwLo5xpIAOuCTSmZUvwyVzVQY3AnRXKQGXbpxtogrnmmI/sCV+Vil1t2Y2UiI
ugJjeA3h1JF0gsTw0nMn0aRhkMEqab9m/Zhi0x7c9RSkj1lkgPtvkbiWIzAmt7DfomDm8Rby/apN
dKVHxhFNPlh0Z3aMnc8c3cRbKWPn6HDPbDJNkt/qi4AdEmPXQW5C/h66FBYYJ4Fpiu5FKUfPTKfg
CNO0WoWmybVautm9kNXojRLOd2jCOoYEzEC2a/biaFUpSGLms0+syMMuQDp6cHt74cOBV6be/cbQ
MP3EnqZiqjQHJ2X1qRXkG32TvwdFGu+txnouDTyXYk7ec0U8aMbwGVvJu6ZATFcSPfA5NrBZgkzm
GVX+nneRhn4UmV/SD4+aW1dwPBgetISxWDjd6bmuo3bv6NTl42zYxWViH0ILrFlo2ShDnT66taa9
1PmbeTVPJm8mH99VfXxWO5phHWc+b6iD8K7TarkZxkUxbvWxP6rLMhyOn2PGf1wR7ds5f08jrtwO
IyJM1+XLiJqzJsEyBlabnhQoqBwd54IzHkrxB6ViweySZMGmtyldoqhC7KAyO6Dwzri3QJSnnGzp
Tzeu3l5I0wbFcYrDwTmkKbCwtSm07mYkVb7RBU8yzjoc45wQtN/YGJJnu63vO1mzhUqdmhFqAMnM
oONSKburOiUY/3BHSLOC9BnPww40QXSRpeBYmZslA6QSkgttl0FxAHu5NEYqtQ86bwBal64415sa
l6ig59XNfeXZbsAgaa8VI4zeaKzvcgrZMBINMl4cWcC3mSjbE8j1a6E4MVc1y6uDN53BktxPTanb
dBbd/MJRmqYX5oRE3YxTCBA6A0apMg5U6NvcFUW7aYaUqplVLKYDrdMiCOGGecQGzqLfg8fozG2u
8ItGWZGvR8KJNT1p0eh+Yj9UTCTo9HGkY7crZ+nGGQHqG5BBFteiMH7UBnU5oa5lqu3N2rhSTqc7
NSSPDLLCh4FVGJ4IpoMW5G4LrXghuUO/RE/gNPmhsJXDbHSkrGfMf138zNw30hSdm0112M2Bxt8Q
KNqrCtx8GMr81jNsZ3KyzWY201vqaD66vVc04B8jEbxVahY2lYKc5rh+nDO6dR0yrkZNWAU5Q3Q6
PRmEa98KI8b7YZPfG6hGbGABciujKdraChc4ND0Lf9YA7N0OyAeEsKVWmt7lh1rXyl0wLz4bYr7r
LtNaPNjOLRssH63yc4C6tKngVkdGnvpjRHtek+EJItEN+OqAgyN2qDl00WqOymTTsPH2hzg8w2pl
oy1QJYZjpnPIibdjpQVEhRGquW3xUEdsfbO5HlYoVS9807dMHTn1AiRch65k28HuH26FYPtpD1se
og+da94wEfMzIVmI0mHHoZlMuwArPw3Nywhod59b7BcAa3PX0O9QMypBhFHUSOcNFjQnuya/Hxb6
YW0WF0BAT4VNz6fsNxMtYJng/i0CzK7FS6mEhwpFVdWNz4xExzu9b3aWi7JbEtOMFRDzpX6n9ri7
rOIWgsL0GztYVz0hla4DJGmotMVig41iVlve1DCFrahPuQzfJKPONJ2KjyZBbpJKVz9EebfPq/EC
yvXZGh0uwb4A6J0rb5UefsRW+yBHojCiqd7KKcW91h6rBGHUPOg30/VylsXOYd9mbiWmnFlr1qYm
ztxb63rMiYIzo0Izb81swpllANocVgnI07T23Gc9BzasUHZXEo22c0zkQ3GrR9WJt3HSXVDv0aDO
khtOtmeqXfU6UaLML/vplGTufWNMrw5msCBh5QgHzcVDZ3odfjNEW5HyCm4afij1EeB9JXuwxTNX
9vd1rpK4KKgS0IGG+VPvxtHYqpKFMKPpmVnnHItxqlr7qbY3DqKuTSyEP1kOrUmn2coyJT6TPrpO
yF8eQKeMIe1EvbxpE/jggePKWm2rzyozvrPvPGgMmtmNShnEvYsbFC6B8hKNvUeA/TaMjEF0TrxP
8MWbDJWtcCrvyjJ5KdAbuEAhJCPEGiA/s7BOEegylVu4D6ODk+Ofq7KzqAna230IdTXzIF/TUA4Q
D6gvzF1ILxcVltokZZh+jFe8m/cw6TkOMISh0nwlAKYjtGlfO3AlXelu1Nh8DXSl2VSJ+QWZwOYE
HVo3J2zB/EdvkvADa35Q+m4w3oeV+i3lwFiK5KVupAF0FSN6TgI1mbMWxbC8TzERbZVpAJXHsnro
DGkvTwOXUSn30VaLa2sxq6hG4AGweJ9rgfYNVLfeOAc07QQN3IdMpu8DYEbcBtthnpeZo90sXxnt
PoQ2wZ+BXkrePeJ6gy9carsxkX5mdxsSeCtjeAJuuK1Ve+8M7VNSK8mm7YGVlhZaEV1hJZLODzXJ
EJ6XYLcNylahnj85U8YgaH4HWW0ZNH42Ob/3TL6D9f/QdQa5FY4iFICP+oCF3Mk+paHu4aHcj1EX
bcyaP6xr3RVk3DV1CNBY5gRl13giebYp9RhErA1cvXpQ0Iq3XbZz5vhOmVubbbfxkoY8hzndTJ4C
/GPL51m+PqQinmYtbzbeK4a/HPI0RZ66tPxRaLpXMybP88HBIwlamoiFKTI/m9qbsNVHyu++wbta
DHLU3ka5rysMXw41tymOvtt6fReYxTeXK3fVRgHU9ekTSfCnUzefWlxTvw9e9cl+tWJ2mGRylMyB
Qpa1q1SxPUea1yB1D7HdQQc2n9tZ/Z730RPuzIPGQ3nVddG7CTLLWkr5CUnHoCe50EYH2So8RM2D
CV6qLAviJKXXRhMZLhWpAldczXxt0xV3cnkp8gN47w9ZnTyP8CBY0e8qw9zYdvDGafUkA/MTZO6q
ct2trCmA5cWTKBJfs9PLpKuHSeOOQzxA2dMjZUoZerhaE3bzbmdBduWXJamBt63GyKAPaHHly9x9
c1jdOGsdsya7qs2DxlPTHnkQq9A/hDMcwo4sMN6Gqds73Kiy57ArEsFpjgS0WoGvEFg5raNeQNIE
TenXMloJ+cqPelUt/lkyu3e6y86Svzpq5RbJj99hdy5m5dL3bIXabtqnjLkGmetpKVP2trvmSZas
RxarrM95+Osh8lPkYzzymPsj+YYPZBW7xWPBhv/sBMggezfwk1y7dyqFim7ubnuS8CsHpYKZFFsO
d2eOZu+0kwLPoMpP+2DmvBG6m8wWD/GMdzo2fNKQjFyQyVEYtR1MnJRuxwU+TFfBeTXCrCyr+BjP
M3NyTObHGH5aTDmjQSUDCvnkJL6Yw6PNxHETJ7tBeevbcAtQmtaI6ufS2s8spoXyVVIxSsuI4391
sEAYNup72WsPMoyPSU4QBJlYbn5PguaassEkAqey+e0uSX1sjeFU6dqHCalJoF4qkno7ssNqtelR
TYTJAo6noe4wO+m7phyPph7uhAI4dFDrQxFWO7WkjhFYjG85gnlaZ/ZhDd3crrrLp4GDwnRnGcoh
TIjdpZh2RlPlVCIvQ8WXoJ+y2XihH8S+JTjatfutNdKnZikEROmdhmKJcWG6zACIMsJZ07gNoFKn
kgpX85K37b4M5nXdBZ6tJWfFMS6uat2p7BjapTRdKWeNkrGkMGSKbptRtp80prV5MHnUxn274Nnt
lp9sp4+1eshJEI2UyueewT+bPdjixHMC1AfjGQQLYrkCScb3uUbIbhpvRckUsFufxkBbIdo7mcyP
l3ziKuEZP3eHLHO37PhhM9d+p3a+1vWHwq0BIFFz6Jtw3RbdPmhsTw10CmI8eAu6UEp87noAGAqb
llpXd9id93FfAPN5jS3+iDSeXZDSQTLfQnJtMi1Gwk39NlGCx5HdNSb5ja3AG+oNbpxyQf3n/V5r
re9uq3IZ9RHrvPFq1HyuSJzctn1MtYZotQNr22xOdlAdkNTQuVYCvxpmz5rVbZmlJ1UgBilxDhqB
lxGtnZH+JFileBYj345B5ldkvlJ81Imfc6MPY3rQ8gHDIlmdML8Yrv4l7WzTa+RONf0ZRh5NsH6r
4+0IQEOoQbabk+R74i5YrMAzre4jwNJsVtqDYTTeWM+cgcb1pLpvA2dFImcMeKXlZYQlNcLrdzjm
G0RWcwD9vZqsFXWI1xEiiqMI0NNnBVqRpj7RjloZkZuxq1TDYJfzOK2poxL9spT+JiLLvqtLZcI/
0Z4SHTdEP147Jf3ogiQ4TAC7WK7kq5sE7yLBiqh0tY9DxIb0TXWvn6aXoIYDXxh3SZif+tg4AcNV
AVsknFp4Il9iE1VEVNM6q/tiHycLY42HaOz8yIiXe72mnyLHr8H2Yq3solfDjFGrYTiBeL7U2MKj
1p+yJPtmaARuU1BSxmMEw8JIRLoVISPtFXd+b8Y+wje/ophauuLZbK8MQE8rp7cwOSnqt7lQCRBi
YcUv5DG9hcpl9G180jvR29Z3oU0YmhhbRJ3BV1ujMQ+nxxEB9dYesocCwjq3jkFa0CRYLPXXarCp
5QFxxYvmd+6HRI+oYOcds0uTMAmokAAX4tTlJoVp+Szqc7lU8glCO4MEcTTTTdFodxhe5CAXgru+
wkCzst1h2kg4zTgUyYxq1Vlyqa5UqW5aq+X0cpsNd9NoJ2m8yXoq92yyKQMVir2czt/Ldq8aXfox
p5V55y5y4rGKby7zDZ6MeQn68JNvifvUVSMvcJBJGKl7cRbBYzhn12KR3FVw9WnbcRrRNlXlsG81
juGgexH9e692tHAzRNZSbFDh12dre4i/S/sysubZ3BMgvpPvUtvDJ0BTyHOZz5dupxwDWa+XXkkQ
wCgogTiDeggbtGE5g0EKjUaAOCNJUbPRFrGjfKqIdUpGHza0BUtO85Qck5Lt/zjSUZ/yU+JavICZ
bpo2A7NGWjBgCxf5PCOjrRZxj9fEkSIzuW+awNfICzVhrHh1HH8UkXMzR5mch36AbUFDNHXbg1EE
uED6ePLUqDrq0r6Py/rm5sOM7H04wbZxVgWA/J0Iw20dw6AKuyMli0OQ6fO6beeLmQX3FFcv86Al
p4ZbZUv+elsGNbbZaNyyi3qOZ/YDWdhzcESF5g2pIAJPUmHZTsz+nIXzdhD0rCfKITKpxh9Ywzw3
akw8Ma64K/A4CIpboC3ouKhux/h5dsxbDEj2TLWlzCtUy6bF7FVUn02GDpCMmhDbB/WbDJSdJbLK
J5Cx0a049bOWqQHN3ZgmpMiqrg5F+imt7oteB8V3dnn2HB9kkjMWEPbN8yg6tPScOikAagAG1hFF
UL74xDrM+MBota+6URGrCODGuhvyEAiFX9n5dyCB/L4BLbh0p6pjBvGDLpHdqket4Z5QLUoTE5AN
pjKIXCORS7tPNgwFO1uNuypr7zK9eK+FQ+63vNeGvF0F8BdfmB2wXzTg6RupQoAR5nAsBvbgJhWn
Iopem5btoZJR+I6oUpCb1sV2HBizyBMnPIaodtiTwDkXt0hWnN9M1OdGN5AFiXPhhXEffQ5wWpis
MPi3zcg4BGob7nRXfaJsNKwcFOlxPmA5QN9aWHw7E8dgm4mAoLmbM2WbWOmSDmle3GixYOqSycr2
PGpmcqHGg3bX2gZ6RAWSZpU92Pt2KAsaBvq9LjkTy+wIygH3Uui3RsSEKwVwNRm3akvwwlCSe0RV
ja+P8bPTj29VJzNqatWlplC+GtsuWttZvTar7i7VLHmfQcotK0rssGRRwPDgsdUEDYxVbBybVVs4
vtnSy63zi6KVEF4RIHQmq3WD9igUnXmfdr0/DPqmUUa+bUc75h0EPVH0W83QrLXehVTzDHrPverF
dCthQRHlSQJ66bHFUcV4tLrxic4bOeimpfzbZo/DgBJ4xlCl1eNeKu4+skyujAIzURw0G6u0Hgdb
o8I26I7X1f39LE28A8MdkoeNMFJqrXa31SQMG+6IZFsK58RUw4/WjHdtYxc+8gJ2+8PebFI6B8gB
GFH5HBL7jXTH2WhRZQx0A1XmUwKQeW1Gx0ZRWp9antfoX1PwhE6KOliyRYnrmXN30TvlykNw3aJ4
qxLUEnZfPbl1vUV91Xm9Gbz1netzOuM+NB5KF4hXH3mpZBIyUOgTaom6m8KGA05WbBTLOVIVwv4k
5K4J75U0vLrlQwi2v1SfDTvxbLCRzIula/ok7PXVk1ub0PxZirAxIBUAO9TwK8ie76IPimGnMDbQ
tGer6GDwA8MRRXOrNCy3FSsy/aawf9dCFPRDO05r+qHqEix/DOoUw109fx9kd86VK0gcKtcgGfVS
ZXQj2iQZKhgCpkPLsFLB1J2a3It+2JWyvqVm8KJRdpFxsTNTxDrI2kyDI5lWlPcFe3HQn15jEWZW
9UtQvulDijDZPrj1RM6ZfiivKTMmhpTqHBTURDP5BcZ+XU3PTvDAcAp1l/2kmhfRHYeIXH4v127p
4i+sL655lVTS9Oy+Yda+/zG3n2g/1yOyUTc7uKTDjRHzJqM5isoDMDGWrtFbwAxDPXxk6AgDiCi9
ydHRhkSUjttw6Fq2HV5BMAyr0mpkr+dOLUdCL89zJBzKFuMEg2bcGXZyNzEuZlYEdGpPcoRSQ6Gd
pmCk2T19dDPYUEZP15lxXpboVLtENnsdGsghh8xeaS6iKAiJqS5FZZCzlB/NxryowTYHOgQpAvX2
Fygtv+LyMUBLOcZVs+urELuM32NCPLa0EyK9eZI8l2Mp/ILub9DFK5NLO0uY2HE6Wpi7xFHXURD5
E2XGKnQIl9zo0BzlfHL0T7Pcy/pTKcZplbfsVudb3r3EbbC30mjN5mBTVPxQMtjF+nBQ0VuhlFpz
QbBFiDZGrDG9RuSnezareG8HxsbmXLtct1n/xtk8mQxfNzhAactYY9yX7a6OGvcZECr2m7w36VA4
Pd+0ZvfR49wo00nklf6hpP1w7zTLE6BSlF2r5cih0bF9aqAz2W98KgODFkOOn5abG/1pPsmbwiHo
EOpi2tVSKQ/4rjOGJoxsU4+zug5moyI9E4ofVFUbT2mtiSOMaR9kXOsbmmAPKX0hQPzxC6fK+mt2
59T9zQj4r7lt2xR0k2zsFAuVH4HCX/OQZZwVgmjgommqvmFrcrluo3L6TUj610yxwx9nNBjym2Dd
Y0b4r69i4DWch7ApEfry2WcKwfU/Psf/D+T+J3n9fxfIfSSPG39+//yP6T8ey/fvYflzNPfPf/e/
wZTqHyabwkWVoVl/sif/Gcy1deK3i5YCM4tj6toCF/1vLCUwSxt0NyO3jHJRhPjfuVz1j4WRA5kB
zwgXkPk/CuZqS3b9LxFwCEY2Ewr4cwCF27+yHrSx6Dudluuabbi9WgYvAq/YdX6/oVxxif1g89N3
dP+Pv/wzB/LXy55W0s+v9+dkxk/jCiZsSINtrIt1g/VDkK6JLaySX//+Vf412b68zGJZIHZM8tn5
ZSYen1okYtCuFHpXINb240n9nn1O5+gt87jXNv1aZ238sL6Rxb1pa/MOttAm9ZsdrWTxf/KRf3ov
vwybOOGQm/3Ee5EGZV86beU2TJvf3Oja332xLjghHcKmoyNp+uudXulJLHVowGv7m/FhQ9jEXu6L
vbXh+eNpz+M29X/3wf5kFP168fz8mr98slSPjDmdeE02meWm2+hrfWP45bP7wfPEb7Y50KZ2WicV
OvtVsx/PFHl/xxpgXuFfL2EoXFAGYAyb4F1/SZaPvSTclLG/hFryNRn1Q1r0zO5FaILJZWR9dA2m
7BrH9CZzKpCB+ZDpQqFWtXTeTETkVlndpjF9CWNTXSbhmpVd29fSIbkwAmBl8qw6tWGC0Xk4D07r
k19jSlryoV3VfCLvVK+7VFkiVSPtpRwgdJMMntk2NYMVnA0B3Htaw7MxKcgWG5VzR0Pzo63Lgvkc
uaV1/uCUAsa15odJ8plpDhoSprUlM3SRObSea2QUEYskWQ9NxPNcae5oVD0kNkmNkJlaZfngU3Rr
Sv2xyArmOCivDSNJsKwRd40FcU3PFAl50bwFano2y+4FX+JW9FKuprw9G2mGNUNNfqhWdmza5k32
8d6Zc42zJXmSWRhPfT68YBO9loIKS8dYIJPBoSM+EqG8Wx1ThGPzQhPxog6hHw/6pZb/xd6Z7cat
nl36Xvqcf3MeGo0+KJLFGqXSYEn2CWFLNud55tX3QyVApFLBlfx92khgJDvZ+ytO3/C+az0Lu3Kh
sgM0qaJ0AXpMQ46P8Yy4ti73bQr41kCJEeTPJJlslUH+Bpjxtq9CT8vMJ8sUPLnAl0cDZa9Owq8h
9u/EUYUJTobxKiWdNORE5dD9+gVtdSN0BEGP9CwtxH2gdCkKN6rauW0ytLZErdtuOogc6cgkpxjB
WhitA2FwO7Mb3wZLcLtZ6pGZExNFQ5JWo7WrBraXERbdTG8qilbtTSALaCLDfF2W+s+wKzgVEkAZ
mMd6RNaZG8+of9hUo/BLgkdV0GB5ZhqbmvSHOpMmQ2W4FJr9qNCRaXx8ukSAD1P4s0k5cmEYnQQZ
aT+dD+k+xAWBnDzM6cF2Bk3qSOYtGNRmPUYzAvwBaApkqglmlt+IXqOx+2vVlDzW+pY+5N1kcXqt
teUZhjhkjeC3zjlp1PFViwQPbDTdf6wMddsF9KWbdHH0dUigOdfp7VtbJo8gCVw5b7e0gQIXsXRs
943BO4ABEU25aWOH+t2m0r0ptogcG0p1Vi8+yn1WbTLDRxJgtO2VDdPl75xJ3dJxSuIRPPvO6yCv
cmJTaFpu/V2+7jfBliKSXXvDprsy1rLSny+LAHNZtiVJBQF9zgASKXglo0n7UT6Oqf2CBKz9Dizt
hibPSvnV72s3vidTckUH0DbcMtmJ63Aj7uNjsfn7Sna+gWO9xJ9Fz1uHoQaD48x7Nld13xvSSCtH
eewMgnCvguiWSfpsEqcFyj6DvQZOn3PECfdambEo+nbr6F69rU+08agFrIlhdOTbZGu+WjvlCeFM
7TVXLu6r65Or+zi2zG/7sBsQZ2hp/sTYDb4VmylvZ9njzrRWi+9z2hvO32/mV8Mtj5OkGJGVn4wc
6YsdEzW4ItYBsvz1hNTTMT3pwMGo3ILMOUINc0PHIknBibajCzxW3Fz7BZf2W6pmsIOjkyKy41rA
Jx+uOMWPDvs79W1SBbckftPk+15u5l3/VDjZuttL5ZVX+dI9/jjilx2XZPF96oyIxoQDpVtQY7QX
tKoCJTk/ClfQT5fHQ92yMKeX7evZFbLOlbIaMN5g9w5599gY+02zLra9l3vXTKCX7+e/RvsCXAqm
LsdrjnTJw9y/Jvr6HRWZHSyv9Ybnq+N98YLyOQLHVCzShiz1y2aDeuNUGwGpIYO9pIas/F2ySZ3h
W+YZdrYteru/0zf/BuvuwjzwadyzL6WTzNHQo/dxB1d0US7cUid0DQ/AnY3IY2teMb1eurOMiP17
mRW44rMNpdSmhLh2TLdAdYh6Xmkbf4vnyrY8609rR45y+vvHeenF+TTg2W4ymAK57P4xoLQmnhJj
36Zd6Vgv1uON/Hxt4/iVdro8SsUE62Thbv8yx4OaKwgzbnybnhjYmA65Pe8PAb5u+TzehT/x3oV0
D25yDgbXBr/4OPksNcUkVOLLWqaIhtEGw/IhIn0yKm8GtnDldl442elgRbku3L0ys8rnmYamGzmo
fefbKntetz2oNtvwNarymcmNB3idx7i8g2cryacRzx6gYGG9aCNURQNbFzDOIE294ABXaXQL598Y
79K3+PEKz2aaLvP1cYoZD94khTzhBUeyS1H5VEGp/SOupaf5m7DtNta1Ke7C0zPEJT2IL8PAJHm2
E6ks8EvyoC7LCB2WDPrLqmH5KDfJFs7MffQS4+J7u/I8L2xJDNFcIP7gaY0vJFMjy/t28BXfzg8i
gNwImMpK/65umzVxkutkrQkr7ft/zpCWOEFzlcuMx7/eZ4kP61UTCwJ7A8O3g6cgQyu4GlzG2VP0
h5mA6Gy2zVvjx1It+HeohZdutEQFxNQ4w/Mfzp5wEQ5tSleFd7h5QyFNU/ZKlMDFAcjHBS4smQRC
nW2votpKcqtjAIMct2I3tI9/f2rX/vnL//7h9pmJwdkJjQLwSkT26aqMXv/fBljemg8DaNhQzFnn
AhqyfxI1hsh1//cRLnxlBk5zgnAMpktu1ecR1N6I/LYMBLtrhzVKqxXHpfVkQtJFXf3fGIpEHUOB
aEta6NnTkEXkuonAUJGEI2xODjUyzRJjr65ezei4UDWAyMFBgmsDfXC+7dWxPFdVwZOJtwCZ7Jm6
FydUT3bK69vcC1Pxp7HOFm85jbCPLWM1zMOSs2wz0cyxlqrrbG2chCsv3aWV9NN4Z/dRDbrAYrhl
S8/S7VR28hul9Vrwai9wsue/P7QL89Knwc5eccIso3xcLk4LOxz1Lynn1Ux/+vsgl3Yjn0Y5e8/R
OU11XjMKAYEwPpBsb6RNdDRIU1TdcEOu5vO1af7Ct/tpyOXD+PBp+SNGbCx/XJj8NmJm0ILff7+o
SwMs75+lUHLgYHK2QlP28OOpC/mS+vgY+emuxADy9yEufLy0Gf41xNmSHItGn04SQ3Twq1IQb20+
rcgj9LrpyjRx+WLYiWtwSthSnb0GbVH2yLgRo0cdVIMlREL68fdrWYre5/sLLuZfQ5y9A9as1xGu
AtwohbzNyuHo02SKgmo3+uKNGRNAqmO+TQt5FSX6RqfNaluS9VvIdbxEAxq/wveIuvL+/rO+Mrip
MCsYD1ibKRVo4tljbJNYkADCcW+d4U+wAUdlgyyot52XHTUX0wXqiv370dKG5QJzFWyhe21Deak6
Quw4yA6KFqBiznHUpdqXUiHCXqwddELMaM2xZj+ir8XNtWO7vFzR2UaPsXTqBSzLNJjOnnWWGo2a
F1wxu9cd5voSqfB86mPEUVWhbqJefaTS5qZa44kzZsc0BtiFhPNGtCqRDqvxOFd5u8Kvdisq+Q12
RM+H1dYvvglANeU69EWMxP38Dcv2TRKNniT5p7yvrwC4Lk6UHy/k7I2CIZAVTVUJdnqwXtHf7cyD
djc4mp0416sPXxPAeFFUyilEsYoAe883GyoEvpi0U8GWvXnt/8FkBqRXu4+fpTtAA3YJ9rlwkHzd
Z7/+/opeOupgvZZFjfo4iJjzNRzrDAmmJg6n/gVT8wHJYrRH9LKW7gkh8aqt7PRHJbKvn3MufrMf
Rn7HwnyYRAsrQGI/MvJowaBsNXkNH+GEUNPp0dN1fk/Ftsp0RFnTTdM06yifj6pQPqlyvI9CsC6x
9BbKc+ZcuSOfcTQQwHgWH3/X2RaeLlRnjBit2MJLaxQuXg8jfzi01xf/ZXE//1h0xHF0/nQqiueb
GlAn4dwFnUDFYNk7N3Zwhy53JcLEH/ba9u/XdalwSS+ZKYC2Icyd8wpXk8mZn8SMNpJMiMEaKW+u
z/Ywq6cRXgpYQwnvufRg6vkG0PqRuoJnts2es/fWQIctyaj0eqLSMgI4OVMEA1q4sb9LLGtYVQnR
nUwI38xAvtNDPV9pYXUtu+jrTEa1ASwRtGUSRwlaPlt3J7WTopjdIbslifgPwoC20UHwUm7Xf4Pv
/Hmss7k7Qoo2MqfTpnJAk99QPrL7FTCWw+TEK1RdD9d6Zlev7mxFLgNpFKKBBmi8jTbGPnQEe/kC
EVLsqmvT2/LP+vLq8Q4YpkoEEQVP/vcPH1+k4ktKjQVD8GIdkPq41ovsZrt4KTriYkB+SnkDs+Ov
aH2tfKS+Sws+Da7S7ebQxjvPH6TKfB6c0NVM0XvqgGVD9K9fFv6z5Rc6edjQKepaACmp6ELuWK1e
2qEyhhjCdf2XgK4lTgMsPmoFKqVrDeTIIbqnNi4xO+S63ffiuG99ROyCGaerTtZzvAg4lfpgbg/K
chhSQ32X8C3sutQfHCPRIlfvI2mXKknnmVZ614g9uJ/KyN0+r4KtP0nVw0iIyD4xe+WQauIIEqoI
vCbqX8dO5o2QFc0LxXC6reRZdOUAFPgc1/ZcjNlJUoLiJjCNH6OWQ1ep1HSbEj/psoX8WbQocSpC
kU9YlG+6QZnsHuW8NaGvIk9uVSvhJqU72K/kApE6PhCLtmKte6Ul/BJ89VsRiOEDMOV8n5C6buA/
KOlblrllSwuKN4Auu+oy+b4Em0HjK/vFU3fRXRM4nQbCqzHL4hZkMq0xYQ6ZXBeXg5HECEHR5zhW
EZ9CXRrcOhBuxLiwEFQPR1Pv8MmI5sqftGnfJfrEzGBNAJcVRUJH2QB9efe6jc2Uwd2EDjyreWTj
rUfQOaOibepOw/iPjM5X2u4kzvjKXKEZFdfKyGGL2RZssPBKCJOMwGZlVBw9rkGaduAwzUR9MlJg
J8OIvTQQKq9tO89SGGbw0ZNF1XDMSGh3/Ny6HYGp4NukEdshZ5uDXABbSotqsLBviQ3QE2PWHutJ
cGOp1VyWeyyGJM7VmWmrSvKEibeBBFEFa0MQYUIXqLfLMn02ghDT0KDuzRkJPiwYrELjQJXAFFc9
Kby5GNwZsfgo5NF9oOC7E3xg5P0vZKfx3p8w4fCejbFxQzQfOlpTvcs6lIExTOQ5yR7NqL9TBlNC
dJj8FCa8Fx0C6zGRta0sgjlN4/ZuksuXWCOyb6CnKde83eIYiHbQcQehH3h5iaNTL1FbdcNbnPp4
7sHW2mHQiE4mxC9i10YuwJLKDjT8XI0MqkcW8yfYPP066zOC6DClujW6x1Oev3Egn+5ykBcOZVHk
eEHzGPXGVlLn5yacHtI5bl0L9IKd1vg5kmygn2k8oGeHrdWiMyuj6lWRq0fM1qKjhjGGJuyAk5gt
1I5fSRp4qP51xsSFiR0txtssPvXteNC79q4aNbcbCnw7ukVPOvsul7QRw8U6bGBr05UOfIHo/yyn
cpd2448Az1FrjHctdswxaLaKimItlG9gtdF40BJjo2o1/iJ1LFYD5ta8GzwlfMftWs9Fh4oyK9Nb
VcWgKiu8xFIh6GSBytE+CdGgB0X0DVUkkdFVdexNa9vTcl6HqjHhJYlvkHdrO6XAj5bWUe10Ze+2
4XBUJ/27mMCE0Zv+29hkXqkP7kBdFME7ACu6yQToVV5WpK9dZgBTH+/0VEOHXLm1JfyI/e5PrlYb
iOa8yX7zNPuAq/120U2zVldT8QPlG8pqTC88uHalaSrAbnPdZcQ+tlPsWlHw2JjCYZzBZfiquc66
6SBlBnH0PR7cYWYaMvuHUUhOOO02pW89EId9L+TtHk/jNxV9/Equ8twZSuUg4yZZ5PFBES+TzXgT
KIO1G6v4pzEWP2ZfwVvRk+fdgZGHPyvaBFBbq0EYf+iC/71G1ApbLX0UWpWGXgHnpYrMdYnSumv8
VWWUez+hcWK2pxKV/gDNDPtS+rMOJAoxjZrZYzH/lrJWtqO+fyslbJy+ZLhaPYPNjklSpCGSe3FZ
/dSCJt7QRnyIaunol806wG1p9YNb6mgmjH6Wtw0v0Eoqkh5Biswc1UHo43C4jcoUj/fcdCZUG1Uj
dFKH9S+hjFZNO8/VzejnEnJ0VrC2d6jluWKnPaDnx3Yl3ZKHdCsF2BZmBTZSi2QqgjclDxMz8aRj
4Ddu2FCxoxiT20jtNSYlMfFGYXYrMxPs2CQKUyqto47LNDKSX52I2kIqxvtuhJQShRMxraR0VArU
h6R81ipxKwELpC8xJXYpmdt+JkGbYN3A8UmsjGEPzWE92lViov+f22ctE7J9GwhQmYUEoTC87+Ix
KsTqJlWq2s6xKDz4Btp1jFWgXHt1l48EwjQDeQaEg1d2HhAeKEcKlC6c0UQEPMkLCYtAS5aBCaZX
jqAjxjktRZLTlPJbPAh7NVEf9XA+qIaF+gX7lwQWw8pvsctvlbqWfmBoEh/6tDd+JwNz2YTtB+kz
nUmmf8ccSUGIsxYhMbdi8WmyXxHi7kE1q/q2KFRIhaFy6mVoZLPo/w40cPMaGp+javVLcCVm6DSW
yyvn/AuZPewVEQTIOGSJNTnfWge9aMoZux32igh1wFtthmAXeJonr+WV+jy1hHWs1GD19x39e3/2
0z5q2Q4TRaTQpoLSeU5GBs8IOyHHzEk+tCPqk9NWoTsa3/3Rt2fo8kbJsgAJRBCvbR+/1FvORj47
5keGnIlpgrwrIbcH54ADiHsHssLBokNUT7zPd9NGu9YGvDbq2b6xaOYoSEaudwmK5n0hZWS9DAnN
zBG8Yds8oO4aNtc6HUsZ++ttVmkCmLjavzR2W/x5eatzsaoXbKBYuf+Ipr5ap1lu2t/GWY6LH/bk
ipkoXW4yjuwVT0ucSuWZ8Is3uJ1X7V3k8LlfqQF+FUO+P8d/Xdp5OZidW89UhObyaH5r12aNx95W
1vk6cAH0reQXySspf7PAmk7j4MclFHg1H8OdshVO1w4GX6sgZ7/m7K0C2gTyCq46n1F9aLfpOjk2
tM8nEIrAM+3BkVxxg7UHihwdtmvM4y+lq2V0411yCw4Xbc/n2x/JMQ+5FVjP9LlelezZSrPaCMxJ
4HC/16N59/fP9+Lj/td45/qEHMn8jCKK414OrSImBub+7wMsn8OX9+nDAGdnPLlccn6VZQA+Cz18
rbqX4Vqi6tcqzue7pp29tEZXVFRq0M0sDQUFC+T38ZFIRTomvTsQLXszbIs1h0j379d2ddyzN1eR
Z7knmMSyCYW+jfbkUaw7b+nxYg5aJY9YJjilX21kf63onl3u2SsadVU2kMbAOdLjQCmv8relQaQ7
+HqeWhdkMEjLVbxWneoQfG/KVfWQ3DYUNq/0md+n9r8927OpsOnwcJUaz7ZFqaS7uCTX1c44BDe+
V5+0LalFIMfeq0q5hBRNu2mz1bjT6pXgmev6jraFba5A9N7+G/foS23h/R4hGEfjg3L9veT4YR5r
c/IgsoB7VDvwTXEVs+Hij8VUfNMfeljMG2UDAuBVpavWPrGDMP5ITwCJ+p/Sn2YbrxLnWp7C5U/h
Xz/prLSSSFEiKctbWlVPsXxf6TQC1GuT6Zde3vt1L5EN/JvG6NkzmfImHDIyzt+rUwsgZIlzdqGN
FTccxl3TUR8I+EaWiPYZfw9brgMEh821deTSvEJrnuM2/g7KfWdfxswUms91iNYCrUHVDqvcvPL2
XdzvfBzi7CtIfZkgZYkrNY8EPgYb/V1AAgMZOoj7HszgXF0cLj3Cj2Oe3V3VaCtaYnzwS+1vImtk
A+nRgRXw4r8EtrpJHuLjtfXxYkkOmeeiA1JQWp4rZbIklpF4IyAfbNEmMGg1b+St4VGL966O9aXu
zOvzcayzdzQF5aXWOmO1jmgTuXtruOBR16V3LXnia2/jfSRTxoDNO/IlxrIcytAvFmVcvA1Pi+xP
c5WdRNBiaedXl9XLL4v6r9HOirZmKsbZaL7r8OqIwwJ1boLn7dcWKdCNShJFebwqGLu0lkuUud/z
NWCNn30DWgepbcSbb1sPS9Si6iqbdC24y9rAUfJpflqCoot9cmVH/rXGvtzZD+OefRgx2F0dYLpv
T7vsJiAj1B3XGAL3i3hMucEjTN3QmdbKU+ha38mq8nbJKXUpLdlXlsdLkwAaROYAwglJajn7WuK5
meJYoCADh8Xj4Dk9LbJosyOZjxTNH7CRk9W15t9XowlXjwSJVhaqCXoaZxuOtC2rNMIkb8cHfdfc
Dx6wFgeOqQPm3fH3iQP34sqke/Ht+jjm2f5Db2piwBZA3YLhLGhvSg5WSTYg4ARNb3KKdeheu7uX
DgQqXF3kKBLRFefHvVGos1gHkPN+IGi8xBuImKy9/3gip0yOAkXTLFNVJe7p5w3p1EqQQzLOclH9
2gsvWftw5SW59JUQ7kCoOxpOpGNnzwt6Y6GD4EVBnhubRM/1VTbNxyqApWmJTmUVG1CHf7JqwNtL
zaUqwXpmqifVySsW7V044JRCPoWp30p+//23XbrFH3/a2WONZN1M5oyfthz1llsMjYpbfO2VvfSZ
fGwonX0mBlTlel4aSkKDsZbiC0ai/9anyNZDNnWFxtX5ehyEUhcOi4p+abMEm36bkBKqrgaOrIq7
SOPCK2G277Pb+eZQU5btlyjz7pwbvnJqjqxoxT9SdSnDCa/Rft4YbkG4hhvkTH3/3I7/f6vn/9B4
Zf7n//nfr+P/Cn4XX6JX7KIhjOU+ev350eK5/D3/dHia8n8t3gmkKbKJE01ZBBH/9Hiaxn/xUiCK
UeiFUVn46PCU6YtJ2DiRa9Bi5O/5Z/SKhl+UhhllYSxfOurE/yh65XM9BWOHIb9vVhdliogDdZkf
PmzUBZhMYjpZyVpoCusgJGsmNWkvqvpBqRsHEyqgmdQcwB6b4SECNr5qav0xFJrg0E9obMZA3cpG
dZIFYdooUfc8VViodbM0iYy4GzVzcvKp8vJpEPdY1W+DWRdejLcPN/z0j9f6o230zLmBO5UF11C5
SwTMEyp8vu2eA0tXk940XGnWwDBK46mucIzo0V2oTxoMmwFSh2LdJiirnWxQpVXe9ZHX65F1KGTq
HWIX9GtZqMltbaUXEzP4Tp/3U9lm9+Bfrk0H9Dk/ncu57ZZlaog9AKDyeRIJ/fm260WVNmHVym45
iK7mk3coNtLkVHQkNyNoj1yO1F0QSF7Y+uaxLTPVraQxdocmfYnFXvPavl6lZRHQrseAg+fTlkbJ
cppRJxlDTv8kslDtU1/HrJiwlQwbzcHHu7es6EWIKcaKObCqKeiPGZXYuGiQt+vankBJCarJCn1g
ANghy2+jDip81Ytg6moac11KVoEuyDZRqoCVoFvkVv8rSuo/lUZQhSIFcDyCN7XRXjq9E9xwCACK
jEl5D5/t1kylOzhGwm0OkZz6cPFLLdTmRTD7b9qLBef1pzALm0hSqSEEgQpDUQBvBKil6szqsOSx
1vovBYzdOqQ37xwrbBhrslrAaEtzcBj05FtUKU9FmDByLK7jDp5ZoEPW9a3azTq4XyHSVCtRSWoU
oAzDkk5UeBXhYHhWFHlFriWbqpofR+DmsDILQlv6fsMy5NK8GAnAhaJmNWni6IYIgZPsE7OYonVP
uibd6PC5NaE6lhkUQGnUfy7JJUoBu6Uck1cV5sbG3Hatuhr5OUfeSdBJQ/scNvSvrSm5p6fSZl7n
U8KPZG1JmCGzWSA8zfJP/qjBRiinCqkMvsIgDvCVzNa2KNnZmUJUkUhggS0Iy1u4drRIpqH1urB2
rLo7ND74OCM7JLPrG3J/0AdBdJTheR6Wlp/KmiBmqsrKr5AATxQFdDQA2wPpSavUJOampF3nWlI1
AdQNJUDGXILaEuOY9mwcfCm1+1a58+fie9L6HMtKMyW7A9tlkp9Y+ixbEfBzm2ULBcPC7ZoRWhll
vuwEA9ytsBeznaYBZ0CMYid+tGtidT5IViWtainrbyOECistgxqVltGpAV7XCLBPIhhiXtEr1Xe9
FdcUwcibQ4zuKGGvOAsSNkwywkfnmbgyvfg9yGSdC0X1RMJDGD4i1jsphQSQXEYlkAXxOmpBL8qT
yHk9B7tElIifgZ7M8t0cVv28MHbzHfx+cVPIqTMNFjvLghxbrR0teHvweVyl1v6gTg73lSh5zFoH
4I6mM0m7iTX62JRKc1PXgbHNGxd6xa0/ROhpJuUA6/i7pFrgbvWnqJG+0RX/ocs3wtIF6jMnyZVH
vU6PNI0MZdoOOAxnqHYdDPBVGKtHrN3Vqh3pR46TtTa6+snP1Z+lKn5ryvyNPVaw6sq7Ju43EbOb
LJenpiMeZyF0w97K7dTfpnku2fS69Y2SMrDB3YY9/22ohs1AO5QXlGmwy0x30o0DdpQeuNqoWndi
ykOKdGYuTYJK2B6TTL8bo6SyWb08GqbbtpgOrYRQNlKLvWhlxCeP8rOM8W8lKM19M3eTLeX5qxFM
xLDYfZU/1bBlhvFHVcs5iFVlbSXNrqCIkrGD6pRsiYqWYSaKsWFLUnFfhKlnzCgGAr5CTl7SFq6V
J074kPFrG/DhXwKFDzeUzdeAaN9y8Gq/DO1Y/h75OQzsaXAxBMY8SdKoLeOkExJmy7Xv+l1FejB2
hireNIn6owcYk9W6EzYl+o069oSEwrQ/oHngtEnLsXkcBQAmnT2OlAg6GF06888KhcQh78Z1yYyx
LtLyVw2PBDANm7GJzIERKzerqT2UeW3LpvpLrIcfZLu8Flm8N2pyjfBuS3aiJ8QwaMjSRFE+6qF2
EvzuRonycl3QMF2Bav5eiUa2qjC/uEE4+27MLFRMgrIPEkJ4OCeZCCm8WS2DRzp190JmWu5cCClB
HizkqISUbaoCWyoAVK3jEjksBD8biN+4S6Mig0YDGqbX23FDkb7l/8YyGyDKXxdwqIoCVFg8Dj2G
dRYRY2qsQ2LlDQDtkC0AGpNyml2pz4wVgRMYY8sy2wbhRApUlIY/8My8tIJUPxRJN5LYwkRSC/Nb
EtM747wRPkQjoD0xHwgBNdTiTk4GAViVr6z1JiBMo5N2WZwmd4mckuxVjltTTBHQczVpVoa3+Zyd
ionk16mMkIdbyjce2WNpSic+JuWQ+PN21ibllAUUjqtSIs2mo3fPzE56T6/sgloTXMFXlGdDDw5V
DfUMAmMF11s9hL7Q/kx9tB/LZgqIcG44WtQDW6qX5PakJNKmbLtVYhbJj6CO6cdBG4BpCdkvUhHr
9HDE2JaXYEFLheaLL/XHNO1B+rYRQW6dCV0zIYxGMv3kPkhw9ZskMqAmIYdDLcT+vkzFGVZn07qB
oWdoSAphF/nyTWdm9X0ukT8jpsLjTFYKZrL5afLn1J5T0bwZVYG+TlBhbEhPgla3p2hQaFCrmr6R
9Lg66ll0C+w4OMXRktiYSfeGxCw7DsRq+PHbbBbiXTRX8j2iXEiesTuS6eWoadncZrQ3wI8T8jSA
1N8R8nQvBxE0IDFCd1VLNWhjNopl7oeukd2p6azuISoRKGSaxW02A2lVFaybtVo/iWXgEDi2VctK
dUbVbLf1EGID9pGpxUYG2b5BcBCRPlHv6+pbXg7RNqv4vJsc8lUcNabbjsO6IDyH1RXQ0JwBiDb6
R2FAKVGXN7yopiuk2WFe+PJzQVg1OemzHbdNStrve+zxoQ0Fhb+CglJUEZx1Jl4NyX+op3wTztYm
zmIy01OB9fdGr+CGBqIr6Mkm7BT+YUZmT2qUOaaJsDJq3Xhm2zEV3ykYYa03XasKpbXWTR7XhO1Y
sbYaPAeeGRnsgXbSxnhbETBdvyOq5Z6IFY6urL/Gr0buDjHxgYEs/TJLdpNW+UZzCS5T76dOUhU7
aVQICwQOmYtg4uOexKRcJmIq7N6QJC0R5SWsR+J7kI9E/SpB5mLrFfk17HNE9sM2cVZHIAJPHYdJ
ovwepAT8Wk0yRoDzx05iNbAtf1ahPRluEAUugRM3Uqke6mqsVojyfpWV8kdN8GbQbPTxZaQQwITH
KuzZOpqDU4/9YwvOV4WIO9YQ12raA0oUeiaRf7mgoQMQwgwEJjxuUTA3QWvdw297yErY4/EYEYgg
UIcelJ0cklOoEpwAJuDN75u3RJHhzMdJsSKT9jhJBijKEmCU3C4JfYm0r5ofM1jNOb4d89+Z393V
HUqk2jC+ZUpxMONkUwQ1J4hgWndayRqjx68G4RKkRSBWl9nrFpNETkPtdmXxlC6EQHLqnkdBu5Oa
YVNP1fPUlBn0OG0nTcFPA9YaDL8p0i0PgtbPvB8fRrHdVvWTXMavUcqPSazxkdPZbVNMt3y1bYQ+
KlGPWtOd4oElMAkIoohm8sP0iAki2FiEkhAIlID1G3sZEdqz2EQYCwrAoaIf35XxbS9WT0BgvA7X
B6o6lDRwTyQ0ffNGEkAyRBS1bLRB/Qp+B3Dh1lv8FivkUoKHJvCubBD85mH2VMY6+4OepMKhne6x
6N3FEz+yt9bVkikm1BARpHmnkMjJDo8QXuqFvDX8ksV0uysJZ9KM5I/vN4Ru+1CCiQbFIG0MZGkh
5yaaJxJJ7aVblE/llgkQePJ6XF4n1eQvREb4OlWpsS0DUhEk81GZcBhECat+JnA4ISJttsUqObJz
ZGnrJGE9NgfRqNK7oQ+wftYmmnL8Ifu2Z4n2s9p8bpe0+AYgraMWymYeSJ43SmBAOXiXRBS7O8J5
jqHIU/NL9QVqi76dFG0m87FTXhJh9rIsf47SuTwOWDFPJQT24mAk6FrTRAqOlBLpcS3/1R98ICcc
TIws3IZ9iLYlb4GJZCDNJ0Mdb4jksmut8u/83O92VtZGKz0RLJJh/AYfcj55YqlCIVkEmjVngLvA
zPmD7TClikjzBnn6Dc6897QpOKBZ647CoN5MzNnmNFQPdf877cxma0FFs8PuNBhB8yD6c/5o3Y9g
D0XJAHWeWMI3w6weZaMgTiMxn4NKL3a1PPJHFv+GI+NvhiGK4S2zOSduXt1oWRffv/+1PlQcE1Qd
bHHUOKoar5UI+ZPlk0VAYsuNSh3BZoE/wB/bAOd/1gHpb4jayo5mgWN0bu7Qo702WU0UZjZ8L3OR
JZIspWD2a45Es/hdT0yi+wLSHWS2vDXRAI4ZWj4ZKDIH1IisQ0R2tjFK6baae9J2yJMV6hc4jvpx
qEN8wIPwXCVd58Y9fDsMrhviZARdPNR5O66l3iidkjgJJLzsjuBvMBFnibpPCBcDATveTMBmppBQ
kNxv7gVeI8C+fOJJa8BznA4kfkSeSouOd5SIEbXfNqGk4soNH1EqF1kSrYlRuzHSdjxNfo9SsCsQ
0Eyggd7/1jwvcyfu/shVGLCO3RdNFnmiIShbUc6PZWhBvV52a5Ha9VseuuHLr3x30WouU33ddGG/
DpL8aMYE8iR5fiKlwO6Rs98xd+Z2NYOYQv8vySs4PiOdACN7VKKnJBi9Po8zAIsSm8es9oHEm81b
VebGSoA0btdq2OwTZGU5b0+eEUbta6YjNJQyoI8ma8TAEDR7OfN6QVe2/WASnxBIyk2tire0om6t
ZaPZjpDep4mMHd6+o9SlkOYrJZG9RoVRXEYlihcfyrApKIarp+RWkMv0soSoew0ZKDZmIssz6XIi
DMx+5XAJi0rbw9JVXpbzamaYcNF7a75puYtjGfmHJgpusb5Ij1JGNidvZKeo825ayj7+dEoDC8VY
3+991R/XM8D9sK2990c/kJOz6jWUlujL3vI5KtdZmFjemEiZA/OSreT/5ey8duNGuy59K4M55wfm
AMzMQZEVJVmSJTmdEO3EnDOvfh6W+/+7ilVTHDXQaLTbtjbfvMPaa0Hduw24AUYAnpumlhEXyhn7
n3VUcAaS3ojQp0N6t4amMpArfB48Ydo+6J8wkWPySuPp+L/pSqmQohWe4eWANUdhf5kWyhxSC78q
+NgeRU6t2+aDy6akkt8nMmhHGPF1Jf09tLDRwLZLE0mPlqebQIwwxtZ9khY/IOEBHya8ltqrhgcO
MNwiLIlFfa14hf9nz1Uk1vY13rmmgK1BoWUEtmzGa+T6+rWej/Wui/twchXIPRW9/9JBgmePA3mp
xG8/CUqOi1DEX9RExhuMNScIVfjioqC+C+nbsBWpMB7aYoCbaSy2jQJTvTa27pMxhQZ9kv4geyrd
i1GebieeUhF+XPilYtR01XFar72Bkj1SqoTUhaV8QtLEOHRSvGtx0m0Pvvg08swvQ1zuqlqTXgcr
A5cOsX/WacLWTbQWPQFR+WAcj6aRRavEF91Vgpjn/nglJD5tRSXtT15dxy968rtwLfP+eMglTbuH
3ze6D0mMgRyungrV+owE5U4R8ubFzzn/pUYjAl2O2mbo/PahH3tIURXUXiy1phsBeeu9IKS/jt+v
uVL1LATaOkm+ZD0xT2AEIFDV5sXwLeG+mc5OMnKX+TC0kkBD2qF3fb5To1qQSYTOQi/c5aBZycdG
EjIN46vQdsKhzDSkQRTxIVTETYCs7X2vv3iFQ+OCsi8blGF8ELKkgZhEGEW/x1V/iPpQc2SttB65
wiE3Rv70LhNeIk/z1oZYtYfCbdatoVa7zoyJtvNnxfWbO9Edfta1iqYt9NtElnYeR+YHUc3yLToJ
BvS93se6gDdbG/UXXVSTXT9dvOYI+jyW9pWb/zjOPfvsczXI4IXHYorO0E0Y9eBJLjqCT8uBAojm
1B5hizYZPniW9NtXzWwjTttAbRIF3a9U5PMqYw9sFjGrInuIhXgr4kQ/K+O4TlMZTVu6J2RpRDIg
HusPbh+9yhnaWVkwNABT8xDBi2QrNeC9BQ81iVHqIXEroexGVfjeD2vriQCaSIR6WBOQbpjubdXP
0Fn0Cde02nN614N3wWpKWwzhCB89w/0og/uJ3dG9U+AydsLE3UeI1dp1VyQ/cnWPuofiu+E9HR2U
Z/OwIh3DDa8UWsGpJklWxN9NRAgfsyHeDrEHiL7vJmZ5NNXiXGnhL9TI8E23BA5W/jVq1Ttt0NI9
L6CFiMTvuFRE+PC9L0VcdztiL8hc29Z0jCHLbDGrkQKIWyQAui6DszdCR6xX4KWOq0cPmte6lL17
ZRB3NfnKZ3DRZi70T8d7Pa6NdSnGI1yFae6ktCtsAwUuteOCHk+MgF8ddtFHsXQtesYQIFfQWlZE
8pPQ8cOr7adPEu+QA8qcvsrGuvcseNqtBIeUvKu6H4P+UYsq9kHbPKfwS9tFKO80K+UddHXNoW85
JQUWGdsOwu2V0grhPkk9RCICpXTMxG/WWgw/n+4H1X3XTMoVog8dr6QQ+QaiuS7MEPLxaRvBbcY7
Dl0IugHpjhxhays0DEPFm3w34f5bS3GDelPU5Z9lA3pvCL/Uugpfuu/03PrrJjX8V1f5iwYSBOxD
qdp3uvoVBv/qQCMSboo/7FzyXVzsbPCgR46taIxy23r59wiI9gPsE+qKVmC6d8m/TPcRXI3aqib2
/zOjQtNRF6jRTj+6FMCdu603wITVmwD+816rDseBoDntbzmcj7DkVl/9GoGayJJLhNkGz+niTDqE
ZUDihaLBXQEpHjk52ocK9j/bL8sPfeele4GZXIlGiWKvABF86PJSCIqwR2rSvEsMCAhpa9CRvukI
D5E4+a2lSf9QpGb3kNGLshmTtrFbXW12kdcoIMuVLdIY0SNIf/GjkJcPEalGej66+9KbInzCezss
RXnHNmJ9guqzG1X9q7V3pzvLU6WnInNa33Q/+Ah6aSRkHgPZMA6DN35UItJUk/PSq/pXAvXmjpy/
4oi5364zCPieuRJQqJebJ7979XJF/ETKTOegc4I0NB1XcRUOP6LuFy1UdPAUufiU6tJK8CzhU5TD
jGgPnohK+oCIOJLl7i4W828ezNSB0PZPclgQOSOaskIOaDwcH3wpK7ahFPgPwXfFatIPIzqm+PVC
vBLUAnk9keyM1aAE76pCisIUd7al4BmYMql07rpveQ8FsZaXWwA6o61LQ4zYrhU7Y9GlH5JyHUmF
dK9p6c8YUpSNayDAjRw4WkF0eh3PpmLkiLfDtB0nsEGWlcKil7qtt2PmqKWPpCT6t8JDFkj5cy3k
r4mBzHaJ7vpeHOiqQTYQI52WJHZeKxm5dpLLQebfpWpQ7uqqeTw6nugvVncUUPAERvw8XfhW1emH
jJyyc9zmqe9Z99bkPApqWO4Fj/yqSetuaI4UXTy33gdRuBP6ofgRxlO3jyzfk+N337I8+cAFl3yE
ihAgsmA4A7zQX0i+k9FHiE9pS1Sqq+45JSeVkN6/G8ce+U9LQCrIIhyWMuuRWxV/w5NJ1RaSdse7
C6P1mPi7SlNJYJr6iOdcG89hHpFMzPQPrfK5tcr62c2in15HeaaSQlIKk4shWZ7yphWTFqo3PB1z
qLWQ7hGhb7dCl1rEx5KxbZKcVsKRvLGotGvDTT8mVncvaFpCl03/KLXE0W7hfT5ezXWRkzNR0ELx
SPytcg16FtdYF7JRPQhyjvByHBNf98GjWqgItPVJty2EdFijSQBDZaw+UE9oyYuHohMO8EODyzgc
vyzXPPUT/I4vXuc9eSQ174IQYR+EG9Wm8+yjqxSh8RWrlvdQb9Rpr6jfqL3d99VIP0aeU2Xyh7vI
ohgyGnn+lKAHGOtK8tRF1L1gKCcwV+Ntpg79Ux3QX1VpVF6QlNC2iSwGPKT5lrQy+on1z0gfjdXR
3+oyNPCEIvhA32dnZwGha5XeEekpm1hgX7YV7HOIkqw6l47CMtloKtl9De1XqoCDsFIlqyJh6ec7
s/ukiznE8wAfaQissk0XW9quMjKSJtraG7ZxIZX3R+d94qHb9OYaTkxaMbQBrVw3uSsrXyEqrH4r
2SjvGtX4GKhlsS9SVD2QOmi3sLnbyCG6d4YsrlHjNDcSSUHEb6q3SiCdwfVBGXTy0RBB8B2qlDDM
Fbq3PfrwFPFEMih5M94Pet3syxB9TE2IaTKVtE8K8bLTJ3W5a7RvZHO0t2yqTZQReTW5NVDlIxhC
lcmL9ybOXmN6/Z6myOYBHTDV1qZDUEXtC9G+speK7lnNhmeBLqWvnUYY38L72RWGvAvCIFvz1vu7
JiwRdJK+HF1cvyYh2w4flLxFAmeqfB8vLYTA3DuE66oXRS/+puZ8FzDkNUv4539Nf+dHlg9l4Pn1
EVHxz68egh/4zdnvev6nzv5S9X+Ov/03EOPsF+sUeo7hufmFgt6vqon/GPj7T/7//ub/+HX8Ka9D
/ut//88fWZPW00+D2jU9RXfwEJ8gFC4gIZ9+4cY3v+IzRMjx7/wNCdGs/5gwIIrwoVhwTUIW+N+Q
EEP5jwLAA2gH8DngHxrQgf+i/db+A0yEVIQB6xbdPhpgrb9BIeJ/dMBhlmXB1g11vAVt3HtgIaBL
TtoGgCdoJj8E9jKNKh3dFtPvn6BCxHpQ2rGhI43+tP4z5wY5tNqkhfdkVq7gNi5QEBNCUFUMETZV
mFuPwL4TM54HhVrG22UnYwxSPR4/Ewu9oX2N9jAJ/tvGLsakA7ShRYd2d2AiSFOcjwnx5TRxXdAM
zVCOn9U4IFkSt225fa8ZBco+ODxh7adGAgH72dQNGj15ngXCnZb0r2rhfhcFGtBu25jPGxygR2yX
oerwsl+gzD18CDENM91GMJqs9dSnnZH1+qQP328bmrBv/6DIwNXMDM3mTE2SHvVk/DPQFCjrPgn5
j5KA/LaRa6OBfQR8NahZkE1zAB4yijp0h8wYAA8z3vUtCWs9IrT4ctvQtdFAfcM5Idk6EQWfL02b
S11D9KfaqgCpL/6w2X2tVAqEG2TcpQVUqjzBE+dzZ8FHY9A0Jk6kR+fWiswPTEOMPcd8k7VVee++
fUO3bR1uUFH9nf8G2W2HH+r1mla5lb+OF0HXl9NqQugCshFCWwP+odlouYErT0gMxZZAJTxJRnCf
J+K2nGLgZqi0hUWcny4DRjag5IrCjoHAxpoBmtSKkFIpegXpNGJpS3mW6/Hre5cPE+C7dMBeDO2I
qTq5LSI30ruckICqR4nWdBPdK2KjrtO2WmgyvNwnYLNMYBHcgQpJ1NmGbNN85K5LNLs1BHfL4zpQ
jkol9VVBZvvdJ2yyBTuUqMDCwc1+vksIbquKFmnVHqJQelXawP+s1CIpqDEtF3bktQ1xamrasCfz
F0S1lZadAH9BIX0WWnKpHbKkdQ5Mw0ylhfbQq8YswOfgFzXGNptDIQjCFtonxWZTbIq+PQSZthfF
duu10cv79wUo//82NX3KybjkrMmbHnAzFHND19tq3oNr6QTZ1deR6fc/b1u7ttFPrc02OqxBY9j1
KlXgNi93rim4H5tBKza3rVzbgoYIvFyFGkhT1dlaaUgbxmrG4R1IZRvrxI01Gql7y/+uS1H5618Y
Qxxh8oYVVZxjwPW+NQs5H1SbCD2Ca6v+7CUkwizwTwu3hMlSnN+JJkoiE37VAm1Ir/T5Uk2wUQ+w
smI3tAk4rjUmu6IWvyaGnNuFXB2EVHnxBfFfWYXlZhK6meyeW0WRTux0GeIOKaj+KiKjQbwI3JmC
ntwEDIhXtFBk4Oeqd7oC051ooFIOeh/FF/773G5dy/BLuGgE9Gh3gcDcu0r6envpph9xMaFw+FqS
CcRVPnKxnex9V5dBOYGiA2aUbgwQu5m8GZAVBAarqc+3bV3dkye2psU9sSUq6MGlvonSWK0/GCG5
d0PuVm7lLti5MiZogSBogTCPa3FygE/tqL0WZxTMVFtMfg7JZ6UsoC6AcAB98ZJ20tuDunKcz4zN
BiWkAhRvfIk9WgIl2OEv0aPEcdvG5V0Ixps7EDD+5LFN0PDTAdX057dFKCnIued+fNciVBWsPMBt
xNphk2ov0tgsPZazphhcN6bOJMJQTNngZB8h0yerVSeZn/TUXh3xkEHTD2MI5Y9V6JA0X8GhIlbr
LFiX22bhkbmYT8wyWtwrvHoYxuTzsfZSlCRu72sOFA4GkM6ccPn2bC5YUGanGaRALPkqFuTqh5d+
bYu32z//YrWmEUxxF3RJtP0ps9XKEYmHaFw2EaYxvU3cILGsCTDpdI3iTwBtYX3b3sWxmuzx8HPv
SYYG9//5jMHK4bVKjPtbGdbadaO7TEGZLhEWNuGsbfnPhgB1Tg3vCJafByahpBVR3rIhqrX3UX7w
1+76Dwc/YNlfxndvTalYS50Y7jl0JnlBX+S7bqe8vnu0uIeqODk9YPaN2fMJDMnLyWTB0TKkVB68
HD7ElVFq0i+p9o0lpY4ZncBx0KfmzKnh8uQUVEMqJaKS6LZ/3zpAfj5PClax8ujeN/C62BBMOemD
6m+Q5kEzvFw6+VfWViW4VQjOTdTczNnadlnZIz2tKXYuiygXUvwddO+roftfbs/qlTNBQChPHCCW
RjvnbJgUhPQyJaa34xGi8Vj6Rvn4cNvExa1MwgKSA55QS9Vpb54di9EdqhB6BPA6GPsJ4CVAZpQe
anNEQlJLIfkRU69a2LTXxsUx1GibglIdTYzz5fM0SjRGzPzRAdF8EGMAYNQ2zff6+6Yqo/aBeIw2
DXGeGegGs/YbAX/fEC3NgdxFg1AqTB8Qfx7s27N4OSBM4WYxhTJA3uN+PdmPZVcmXjQOuATJEMA4
5TdIFlrawpVyzQr0RLgExGJkcWYvqA4kDnVfVbApFK2K9GshDQsLc7kbaEdEtYxwGl1ejSaks3NF
LlGyqJ7D5ztGa03ghR5gHIMA706VUmGP0uKn904cQd9Eo6vqkOywF84NasGomn4GXKws6d+vYVTa
BwNc4O+3YlkI6jBnFs/YzEqEQ1ebPS0iUo06tx49ayANb5u4vBKgWpyeRg4sN4Mx29J6L8AaLRHw
BSN6w3f12PRIGNdFF8N/6vqLBEHTFXPqISIyxnCmHjJavAjGZvZQ9ipi03QngtHWaT5Eh2irPZuT
hA7KSEuUHNOyz4zRCksohpwkXavzjRdaPakXtUD4dwLGs73/UgRlo0LWlEGbZLdWp+/oVfnr9pTO
tztDxCoRHgIhU8Jy+v2TQ5Xqqmv0Mg5jZCbVJLKcaPcU+Kx64VhdXzpVJwULZSvSDud2GrhgtII+
WruRMwsPzjQjaNPx/OQ3OShpKLg9rPkZm44v6o5seo0kBP1+5+bGNqIo0LHl+/x5GP5qKMDXVrj3
pGgCsy40jF5ZOYWjbNKqRhMgaeRzY20taUNgkA8YwlJxYAaIPqOYDptgEQ1bngYUz+LSf0sA3b/d
HuZ8Vlm9M8uzYaqwXwaiFpp21KEwpVsQkmnoZRlZt79t6Mo24WWckuQccEKy2TYxE02OlICYekzb
J1NoHRis3rlDGAtdfaSXaUeHR3meN9eMttHClkdSynth08S6vE30pL9vStnavHs0hBOazp5H+YJG
t/MFA3BU1rXHaLRWRVgeRMlKbeX3TxmOGh2iECKTd5uf52wsKgMqTZWs3uC9ib4QPnMLl/9mKNCj
00hPt/KFl9Sq/eRvoBInoIVg1x6I5UM2UlFfyEnNuy754XgutNmSlDIVmRf4fM5aSGdT+jY8XGD/
1XxI97Jd2QXaLNbaeqjJA9jls+C4C+d4tsH/WLVUtIQUGj3xos6tmvSWuZrSkTFS1QejN+4NddgN
arcwi1fMUI6cvAua1bl6Zyc4ba0IHnRyK3UlPAee+By64/1oSV9v77sZw8PUT07P8Imd+XCKIg5H
HUjmRIWWHaJvUNu7NjKiLo9K+pzakWS/T0Xib5vIj4vwok9yLLPN7gV9q8tewqMp1VSOowQNdyP/
GiILvbo9vOmFn71gNMvSoU/cTM5+3jcvNW6Z9KWo2IacQh9F1UjZZi2eNc094l9hpqrv2x3TmEiJ
Te8l7xdh82w6yyz2iiQnn+jVE4jWdxPIXgvDgwwW/DVQ8dvju3IJwkNAEAglgDLlTM83Y9wNQNco
4NuDGZuOlsG4KyRLDc7XjMCBolL3mJzduRGlanVTazWo7JFMF70EMNvCMGabfZo1eunZCKwS7Idz
4vgyNsWijKgFpFm/hS35Y9k6lvGvrNBhpCGURXiuz9amHqs+C/1aIxVgQN0oRZH8XfTjEZX1plnY
B1PgO9t4k8IytxL0/1QfZq+TlpG9NlLmrN1M4hDtrtsU++X8zHUzlI8VAGfKhYfWuBV1Q1ongMmk
0SGkxS0Duugrvvapoh22obdTaYEiAP5Ui7sO9syf0uC6C8HkMaU8H63KB6BwPtW65yzuOMhhLJfg
72Aa/gR72UH7Ud/3X+AhXSXfXEf+CbrfA0SxBxiersNDatMQcvskXDnppEKmYi2PC+s7X1xh6Is0
5yQksGYiIy8CXBNpnlF4SQu3W0pFXDNHCgD3QyEfByXK+cFLxyrX2owdC9n3nerph1AXf8p6+6Mb
oYe+PbRri3zi84szW4UlxjqgXjKoyNFG2Y/OsyI7a1tgJcmD5cnfSqORbQOC8tt25x7r8VRi+L82
1/RdJ464GepmCQbbOk5pPvySUCdOkxeT8HPaU7eNXb0CCG6RauC8ACM4N5YN4qBIHesnKT2YZWvV
wCvVN8+3rVybyimE/i8rs2NJT3s9xCEMutDqHaRdybEE0bPIx3XlxkTnD+X26dkhMpw9cF3jhRIY
HNCS5ZB9CKbO5joul6pKV9eHnDroSLID7P7zKTM9AZ5gnSJtBNGvo+TGU68MJr3hjW32dcM1HW1u
T9/VRTqxOPO4RLr/4jJLpgSYmzcrLYvNZ03t9C/Q0HsL7t1FhnPafiQlRIOMGhH8/FIZ5DSt85wr
VP0mHybXDvJg4TH7lHyIdmjHrvsDOMPsXkbNcZ890k6/rR7T7RIz1LWllHAzEdngLkei4nyS3dJI
vL6h6tPB6v7gVll1SIS2XIjXrlqZhMkId9Up6XduhWRfUrUAaGxdoD00oA60ysnwv3/1FIOAXgM7
AwB1ZiQLUkUQRwWqa/qfm+AQRaRQ++Bf7JFTK7MjVilSMGqGT/gu+08D6uWepm/wmv/N9kD3xMIL
R5uR0Ol8ygwtl2Mj482p1sHHHJlEeT3ucuRd5IOygZBuM3ordSUl6/SvcS3vqs/+OnqB6fr2nF67
UE5fvtm1NXpB1AOnNG2lChNH1zIAzPRS/Uy1PHnJqw61yDqCOR4qrmIrm/VSiubKO0SyhIQQFUlq
JfNiqGSWNFyWtLcmArwG5b2RIDRC44qivEs8kZonWRliU0iPaI6hsDE7B3nVIMVeTnWNpv4rLZVt
WLTb23N55XY5NTGPgQMyxoqViSQF+9GAMlF0Kdt0ReBKDn3hkLvfNndx5iamN3L5x+BgUi8+30Cw
LwSdmcIqofsWqE+jo8Gw0hZOw1UjcDuQ7ObI4SucG8ndIvBrJGDobC++6INIVKqnC/N2xQZ8FhMK
DtAJSl2zpfFVN9fSAr8WkQqz6CHRiJ13TxVVJsS/JHr6LrMTvqD2hkE61U4M2NcB27vKUuA0feSZ
C8mPnrJw3LEm6fuL2kBaqVacE1YbZfJWiMl9kHgfYVn4aiol/Gay8dpq7wV/WORtwTiRCeGpAb01
W5xWNHO1rpm4TnckIBKEaQt7bEbMybGZTJBiRJYPF5084/n6a4KIinRYTJ7xuJEcuvfhQXroNvIG
xerv2ffb6zR98PkkTtbwOAzylkA/pp1y4rF5jRr7lVBopF5kYHfIkQ5/DYGbfcytUIbvyDfevfUo
Ck/gVtPEqq7MZjATlKTudbw2lXsnJi2dt/Hr7TFd3ArMIIEhlc5JNlGdn6DOU8WmIhfDA6zsZD+H
SriDt0zylHhhMBdF9mmxTk3NDlIDk4ilTapD2iq/VzbNc3+XN58mOXP4KJyMzs98nTSb2+MzzteM
GJH8DlAPBFcUnn5ztmaFZ4ooUngq4jgI3FS5iDvqIqaem6oTwkv5XTEHfYHud8nmNOcn+2TwYE9R
iFRsKYR7LJPgqzHirU7LT5TBYgir2u0xTmM42ZcXY5xtk06FbETVOWhVKUCRlFDGAqO/MJFz2rgL
K9OoT0al0arQZlB5c9aEl0GDn2HFc2UTI70ZH+FKJCmzd18m8WJ4OCxH2Okfbw9zRtM4JbbO13K2
gSpPgrQshNqk/tI6tBLvEkjupefRVmw4YZ0lGYPZ0bgwNwvQtNasJBqdcMdLT/+laxMDlO75KQ2z
iri+PbZpiW4s4Tyk8bymKa2KY6h6Idzf0riHy/Rzzr2KKI2xMJGXAyOTQBINzAuODZj685VUarlq
JdANdkxXdKE0Tg1qozcWhnS5K8+tzO7mglJ/JLfk6sSo3pWx9qWKg6fbs3ZlIJYKahjKR4rtF2X2
RqetKCzJ4opW/wZ44DGPQjDeXffuA6ZbYLkMPAwQtSB3zycs8KRcT1V8maimyao0Vs344/ZIrkzW
mYXZZAWx3IVWyN1oDB9MiAS6ePGtnHzl8y12PojpE07OL+QfiSIp9N6G+3KfHSZ1PqiiDtPpmUhV
s4UI4nJH61A3T+hxqNsoEM+CdEnzu9AsKLnECAuPcQyjYuw0neY0qrdwNZ1HCccsAKlNmPNBDRKr
zDHxmifTGNwoveOqUrMSw/DO17QvWtXdw2Zg04K9N5twLUXB4+1Fu7ALXsCS6V7AtwI4M4dx0xhV
eLGCInAvysFjVgxAx8Q82wa0uDpRNDbbFLjEk241hlMrbrWwK8+fGYZNFpxwE8+XGoYMx+lsQWkA
hLEFrrgUCohsQyeiVcNg2dAjB3AIuTxZqtFdNAUtW90e+Pna/pdlSuQgvoB76tO5PNlKYHFNlIt6
umSlRw/dQEXay1VoF0awu23o/Fj8MUReYEIXyCR75syfZdhJrWdZENmJ4cGsm8yB5i5bmMdL0vqp
D/gfK/PIKCa5qbZ0oTp/qv7Kbqr6Q1WIjuQi1fC1qVM4DQBo2Kw4x+dTp4ZpO1Sm6zmlM6y5gZ2A
dyzaRnt/J248GyIf29rnCyM8vyf/nkauSMoAxhTHzHaKTmMpQAPTtaO0L1eVD5/ToEBa1JZlu+CS
X1sxlS0JokYHtjxfMeDDVQG1CWUuwaVPumPvNa77L8bDtUJcTi0dyOZ01Z3svyysUxFeCXjFkvaL
Lxb3ogrbK3RrC/v88oDzqtAyRJWafCOgkHM71qBUUCmwz8VDvf+Tz2SZFkWgZ57xtD7k4QBkAHsG
5yKJs/MEqxVkkKXpOSn0oXvEv2zfsT6IT91GsqGB31hPS9H5rDB5aXLapydT2FkWrcqS5jnSS7r3
v1qb1OHi2sar9C/zBVqdDVbzhemcOXB/G6XdDlQSmQ4OwLlRq5RbWYiYT4AZu/pxUjUoEEnq13+e
IOv19u1xuXyEu9IUrnFB4wHPprWBkmOsh6M590BuH9p54yAv6oecx9Z/RsVgqNJxskBgT59xMpXC
mOYazMOu7fvdm6CnX+A++eRBLGqrY6asEq8xkRQxFnyfy4PGjcXwaACgRMkTdG4VsuWu6GQZhRa5
96sPoHnk0I5BiCf727N4+cxMBT2w+YiJE0fND0EiJWYejKjRg9svXSeUo/CvsKh6dd2pVgAjaJel
MB57XbEwwivLJ1Frwumi1ou81Hy3iF6V+EHrc/omGTF9r21p6zgsqQZc25VndmZhhdf5rof6p++k
2crdpiikde160mWTbHRSvnOrLLHoy5cXskzGB4CZjkYaUzobWgVjsd6YDK3dKBvvTvssrqeQOHWQ
S/kqfaQl/oDyoEDzuC07U0Gv+A5/0qZPbXUJNXp1+LjQuE/krYmUZ5ccV1OkBw28y8Va+uHtqm1i
wwm0gU35UMN8vzjdkyv7jx96PC70iZEf564DVzSXDYOYcZTH3PUd71PHCxgc4KJYRXtpPY1wSbrl
ytnEGJkTapfkHubSSjHUYd3QGZ4TySgXw4/r99UuE4wgfOv7oaPN3qzglXL1PIFZoeiWKg/Xrnbw
26AwDAUA90VbSy+FqSEPBUK8D73j29mz9B1iq1VvK7+nO7bbvV+gnloOQkYkw8CMXz6OrhSgtGEC
vw9i5FTGvfZoPdZoKMDy/btcW8/hR/m+ePGcpZrtlXsCwBBtUeCfaKWcr+swxhCRBpbnKGoqfkjq
cdA2VUYjMexnrbpFHpfCEg71gvN/5R4E1TV1qiJvTmPs7PRGLY6MafU+ZAQ6VMtB2nv3IzxixYLP
cW0lzwzNrnmU8MpGaZvg6LklH0d3xZ30NbLpAfgCJ0jUrDxn6QW7djh1EGsYpkSAkzozqhdNM+gi
RmGSCF+jXfyIvG6y0h5G211Vj4jSLJU8jt7u7HyCk8PjATwEPGr+sNSp1uRpkAY80tmHBiURCVXO
/LC8Ya743fT70j9P9nHqHplf8Poou55r9YGT3kuI0SXb6VwUf/TMdrcfsau2iLCBjPCIyQSl58+l
3LeKW8pC4AwHicbifuduqnt5JbJoSxC246Uym0FAoWAbLc0QL2/Uzm0GSgZB6ESf+scWmb9qxTxG
q+yhXqW/9Ud0R+30W/d5yam7cgLp2Jc10ESSYQGbPh9j4kpK1vfQ0ptQ+8LrYbdqCr+WuLOq3vbd
xYzCFMJfjPPE3nTTnzg+wSCIheUVoeN3MNuVoFNqFHsTfeVLEPh0ySonV+cqdI1E73cNSPhLBJrK
lMCaF6+hh6OR34IdGHqbdlW0fWgLrramP+kuzZJviSu4G7OCNSRZ6re7ct2cWZ693JpRmLnWRwkU
cP4T3TkP0qj8fP9ehXYBxwf4C6ijo/dwMq+4UyNa0xQ8q75ZCySFsqwBr4oEdPVVbL5YwVNmfevD
AGRzunROLtd00qNSRBDpNPJdnEmUCD1rTOPEcbO7QH+IvMdBvjeH106FrTSD1vMwZtX69oAv53TS
UgI4BhierOAcnOJJgjWOUpqwZx+T6lsElum2AenSlTy3MH3ByYyqrib0YlsmTu2Mm+TDFGEFa+vO
w81TX/JP4xpthBfLUeAWWErOX7nCz23Pbh66GkwlyZMECKi51TY5smIQPzvR0yQft3yrXl4C5+Zm
gZ0BPS8ASRbQlA6Snt41Oiwe+uDbQm98Tep66dK5dGWxh9QfJVJtKtXPDoTn67mvRrDdy336A4L+
XSMFW/qGl6Tirm6SEzuzd970a0lN/TxxMuW1VUZ6w8aF1MWVlw9aGNCs062CvzZvtwuZt74qSVOq
2/5+ygL9GG1IIhd1yi5zQGd25n12fVSVCO34MJ1Rtfa0lkKK4r3Enfax9Nt3AQsmb/vc1uxNMKFx
R5ZdjB2r6Ld9BmFz9LZwuKYA4fwZwNvEP4EqBEwW3QLnh6sytSIfu+O0ib9HBxlmNIiVrYXw8RpS
T0dfatOZlaL+DEqfcBkcHcr+8z2nGjRFpmY9HedurW2SjyjYbYyPxVu5k1kzmLu2U0Yhf5Oemrsl
B+naRjw1PtuIURYaQZVFsZNQ84XoYjX0S7jqa2f41MTM6wP7QU4dBjGnLGE3a3cN/ZAW7Pp6rK58
L1i6Ha8d4RNz81Ydq/ZGrZIq7t+9/9MzbIi8jZV7D9/lh36NZO+hh/BSXC3h1Ge41uMyAu3EGeOd
0UCxzq4OFlFKSCfAbfCGtM7UdCquezQIMtJfhm3ulbtoO+m+QY6twGi/V+/ihyVn7crYLUr5YIgB
seOszTavUkVpEU78Cs2orVVXsuOhAeNXL9wtVzYNZihR0chIhmie9lWqLjXVDjNBeICrdQXp+r+w
MPVzTTYwMFfNy2UvlZO6Y1sOwje/De5ADC+EWrMG4T8LRiytEFkS0l6gSHxEAKhSlkzWwXgBgryf
dOytt/pxEpWv1/lo+7vIIb231X7evmSuHXmiIJzN6W6mb2h2jxkNvBSikMTHqCTV1t24FqyVvJaQ
6fPklfekfWp/V18T8gj1g5DZwWZpp1x7yLnjNPLadC9IZLvO7zlUSyBnVkdO5Zd+A0X5tt41CFdD
RO8kjrhbchyOdBSze5XuKwBUePQm6zrduydOS8o6lzHM/U6ercznEs/Ffcj3yEluRidat3fyvkSG
Vt4PP9KddADyYgeOx79LvIql3XV5TDigrDkYcFLhNNqdf4tbhIrVkVhw6lBdKfkhHym06QswzWtG
+Pl4vMfsxRHtczJgmFS1En6VxAmRHRG71wLm9CDb395JVzYxBVyQXAiEgra6INvhufWFIYNn1Puk
7fVnkATodgA++SWhhZojNA39NdKrcAijLuYsruq0Uc9XdTJPTwlFEp0SxuzCcfsE5syRQbab+n56
LSGBfBAfigds2crBOsg4obUt7K1dfiAIX7gm/h/D/8f+zD9sXOSGxBz7pSNt4m39Nd2LawCd5OKz
L8ne3xROu5bWqCg7tyf+yn5m5ESmlNBJ514k/mBersUMrQhnQGk9Ve32Z/acbAvHfSTnCDU330D+
Zu+SHmvXxasBy+9adOS78tkHmvyaLYQ68vRQX6zEP98zx8TRvRRa8jhwdrfRJ2mjUJAbN/UXRHAR
IIbdE7VsYNB2dV85+Z24r+DppVChrBEj0e8EZ6lX7NIrPJueOd58wFHLRIHLdYq4n02jGk0Canow
V30ly68QRkvaQmfJ5auESVANeIlT4/u8HtMbOTiQrOdUq29x96MmKbuw5td2Ow88VyYJb4rFM08G
Fl24PJG7orSa7lF43hl3sb+KftFF5e4RnER1OLsfwAyJ9crXbUF14oclh+3KxU3e55+PmPs3eYNA
JMoBiQNVAYvrT+LrjnlPfGRz2A7Wu+Bf0ytJYZzjPeFSaFCYs5QFoJZ5vxizAJCu7F5rQ6ca2tp1
5nLRLGAQroS2UxkeN//Io8j9fH4zWwiM5IgJTA9jsAM7qnx3Henj8GS8GVvtU7IZ7pQ9yUP4dp3u
+9JtcoQ8zs8QztvUh8UbdWTtPH2jIJqwlGAkVWHIVRaC3c9zfWOoBey5WQoXrVMN5QAr0YCORqj0
etauPNev2/9L2nnt1o2sbfqKCDCHU4aVFG3L8YSwZZs5FvPVz8P+f0xL1II4e0+fNDrAtapY4Qtv
OIkKYozbjW353R4H3LBqi1K5n0TzMpwn/oT53Nl2+xeGsGz8Wca6oPig5UiPTNaUgfuOirQsfRU7
4vZ2HBcEhR2jzz+9v3+vXBHgl03Aqyupl/bs68VteqlT88bMfXnqvRphKscpAjWj5CTuMu3B1n++
P96VA/lqvM3lrBVp1rQmLlSNWv1qBwmrlfa/aPgYrwbZhN0VYsdmPTApEXS3wxnPj851gvzGOVa4
dbjS41676+oqggSnlU5tiTLP61XUEWXD7WqdVYjGkXVs+/5ghFiH/dWX+5D09/1FvJLHM0HeVqDU
RIpvSCUC9G7bxKiAr17Yq417f5CO+okduPOYXglYwIQTFiH9SXi/fUHQPJLQTZdyP5Y1bA8RANAJ
wuYvO/N5mw5yxP89ZNthkNdwuFIIBCOKSLNrfVN5sJu7VZzKOPaJa/wdEzd0U1C0e/2zq+ECq8nm
X0sj5Nyvv508mQm0riknXKlV3zqEfzFMWctm0A0bQoi/kQdSgGBC3dXHuNIlRdL2xdjrvnoRD8K+
+t+xMXsM4uN0mH9qvnEaVLc9lGcsunEgDXKfdJWoLVF9XMV+2sWBytpuj//aJ4D/SYt/VeFFtvP1
T0mHuUtaneqT2gGZ9hXJdL7kYYKXzIB52f2AD0eEYN1erHrlPliVj1d/T9zJiVlfDxtbjZEVAykH
wukK0+eeNDsf9/UfVH9VX/0q/c4//xe7mkHXhiXfHJDX5pMDOZeyxh7IOwqZsvMP7BM61do5OuuZ
3z4cCP4CEESPgT7T5k7IpqLmeYxLzmhLKpUdSaUO3XHv6rlyQiF9rXh9UDwgiDffbWnbWY9talN5
Nv4SndLBJi26Y8O1Ebx/Sq+MxF1AwV4D1gWVY7NZ6aC3zdLRkiikBus81e9MbIGsPazj1WHWRiet
JbL9bVKYp6naaEg7+b2m5HgFTr14avUSWbCqsQ/vT+lKyxOJSxJQmnTraFuFjnlJiiTJmZOMNept
Zs3RDRXS0he2FJ+tWnaeCxydMYEhIbfKDP/QaGldQ+/Go6rOWKBItvzBbNL/FUn/H8/4x//ZJq8s
zNegZrN7+GFQfgBegmczN6m4VS/lnGO9smpTPEKNOGT39a15h4nJIbkMp+hY/tUu47kM4sB0y/vI
27+dNtyTf8I8jbAZ2W+ABSgVrmf3xe0kGszGq4HFEcEcmPQTCHFMf2YbFw/AqrSdV+3KVaDB2Fyj
LEqe9GdeD5dZGp6ZeEz6YnnoxOQm8l5gcHVrMRMyAuLTN9C9OkusKBfEBSp5b1u13qg+jvHOnro2
jTWBWftahMZbRad6SnqjXdsTRnfp894V/d40ru7al0NsVqq2E7nrGl5ltFeM5lyeLarDqFQBMzOp
qMI3KYMRzf+dG+0KpI5Lk/IepCf86t90QpxokVarsYJcp/rSIUtAcnu0fYzTbueD8U9ZZhcfcHU5
0cQwQOFatCw2dzUKyE4WajS20nN3bj4Y1DG8+gTmAsPUU3YoAwzWlZ1PaF45fOz6/zvm5qYrwXR2
ZcZbWPSfW1Px28JwbfNz5ajH9++faxvy5UCbN2Kxx2hYeiZny8PfMFcvOtq3bkhxc+fTXZ0R5TT0
JLhQiHU2ZwvTh7SP1lUsm0MyC98pw4OGiEWn9P5/MacXQ60/5cWtoQhKjJhRFf7U4gnfj5F1ixp4
dySKaJ/+/4ba7I12LMXsRNRb0BtHEHY6q+VPKxp2cP7XIkSIl5SFcVv4R33w9YzaQVeRxqZ7K4Lw
uJxbLM4lz7oJ/ykJy75+u3y2f2Wf2h/JbjHtWmKBViTFBaLjNQR/PbTZKF0dVSympcTerMUnVZz6
HDpI/b0fJk829+RUr0QttGv/HXCzUVawP00L5ppp5egRs/kIcZ7aqMDbyZJqtzN0zIOlYG7qb+9/
zKtJzaqEgRYN9cM3SVSbYtOkK/160sX9CmYtbqVjS517D6B39dT9O9BWPmgpRikqHAbS01M+futh
PanZzta8duBs3jGAYtyV9P5ff7g5VY06js3Gr6z55ITALMsOQ0LtrlyiPajIPxS/bbDwcrDNezCK
yJZGoQ7eIqdZfqcv5lJd1LotBzcpsoMSAmZ3oWUPq7VZbdxa3aiEl3ioupu+GKbpPluqDxhtG/6g
mvWDViXaeBFlHlunpNby2R3lBlNoS9hFf9ElbXZ8tTHoRXTpkuBEONj6h3BU0+HGHOsJhqrhRIqD
z3qDxVeS1fJXA3VGOAeKTKFG143iV5o28XJvJz1cN7N9tuwpqb08Hr+BYvTZXMrTIBd4ZRI0kfVJ
rYLBmCot0X0NeCW99CZUVd9sh1PmZHKDTXpT0rSZsVF30edIcTJL1eTWmuxI3LU5Nrkf4jqyfke1
jKH0GDbh704Bs9jmxWWocsWtKllusVxvZswR0ynGa1jKxacZxRtK9MiCpyeRdTjBdaVosBQOS9yy
qwFaM86UWf0ZnDb48r6Bwmp2mWw+NE6fWsdFmEVzlOY5GfA4q/Xej8s6ubMQdDe+NaZUGveOWYfW
JRXRrB+mUM3vwSIMeTCrcqPfKlE5an7hpKbkWzXmyW5XZHYf5GlS3hlLqJq3mhI1mKouziw9ZAjO
YUO9ILNxJ0kDJtzDokvteQIsWWa9FV4mQykSlE0xgfCSaKEzoNclZkhdJJODWqsNW9m2ReaJpFQX
t8JOPYIYaeEelqp3JMo2Vr3D2DSBEKkSRe7UCF+Tpixyy3iQHzpFyMNDLunO38wGSvSlkuOoeQjH
vFOfQr2QzzXOnfIoTIGTlkU3T+cP1s9NbLRqoHcq1u1Sz/1wN9Z9eGNrOAj7ljWKX1pSWfJ5Xk0/
vdYenfn7nJvKVxXya/sRS1Dhz0mzTJ4ktRpebFme9JfOaYf4SYRddCb1T9tgGmJqlFWcWhMqtXZz
KPC31t08t5xzUuGmeIeIHvaw1mD8EYOOt6qeKXnkmZPT6K49WqNxcJLJSYIiUYomoEXfYaoXWo2A
azhI+e2CxkF3jmvoB4eEPndKPUj/i4uk+mRGfe6ctAkhfY8NL42PXbo6s/b4bfFHZQ1PJR4dtXKH
BXCrumoia7Bp54WkOG7ER3WObdnHu9B4Ghuh4qCMhR7wjbTRvyOi8kcvBqV0tb5Qqoe5QFAU+TDZ
vp+aOnsy8kSXg14I8bhoNTx/pS8xPjTTBoLkhFFe0iv0HjnzinkbK13R3k8KVnaYhhqr9+Myz5/S
oshU16jH7FtbdNV8nmCQD6elRULM7ZUJappjCvNTUpgDaitkchE+xknHvkryB0zHsYfj14331qii
mKCnUn43ONUwB2NUVz/GpgcB1meCAi8OBNaDU06r56yllZ+MUbcWPCWbqrjEaZYol6otkcy19XJI
T3Eh6eE5nHV7PJT5jLlkMeQjqDLbWOAMi6LA8TGD1dhBEPxSDlxjfjeqco2AnFSHwTAbnM9Oi2HY
TTjZhRgBKA0mOnrvKP2B/TSPH6aoMDGFn2r9K6bBvV8Vdfilm+UmR8CpyzPQJ2PcL/KpjhWXf9+a
j13VqzBdhFY+p1qVGccwW+TZFXKXPfA6/BzL0qAlk2VDfpOneT4ddDlpXbmtWbR6qdoR/0Nr+qFX
4RB7pVZVP7Ea6u4afL1sl+BA/aMbJZ7VCwDkL2o4MmdzGJyvVtnJ4a0+iMzCiayDddtqCBxOsv63
6XSqyVMpfweOo8iuho/zk1KmGtwALluLBkbdZI4vF7M1HexGyYQnK9Oo3iiJXtQXuUlsFoYI+evY
1z9iGQVxXbqlz+QBP8UKtc7/TviCYxhvSqGCWt6gtTdTZJ9yRcKELB2bVD4D1jBx7xwUgcbRaCl/
QuzV55thaGkjsMOrBkJc1pyd2OpoFYpoee7lkM8rp7H5tyugmp9RX7B1fMPrsrmv6mFxUqw1ZUl/
WFLjszE54Zd4brvK68zITA+kall8gqK0FAellR6NBbgzhsNpZwZDPmBd0JaLSsyvpAUPmNU0lqsk
6fSIN6cZVW5Elyd57sYlf6wlpf2OoyhetqmCiNfXKQ2V8WI7yfKLe3RQ77sJP5W7PIzH2W2isDLv
RChPAqPD1d0uayvYvHY9mcLl2y8YcqaxZbohJiXs3NI4wjslS83wEpYPZYs7rNrnSnOHD/OcneYu
B3GqjFhxu5DhNOso8H/6bkBYfIiXFqtdQ4r0EP2axoifItOJO3eMoqZ/trGBL1aXq/GxnKMYyZuq
r9CdzmIjvVEU0TaBWjgYzOtLMtAgTuysD5ZcTkBhU/zIvRa3e88EHf8s8lSGhRonJlbgWliu91hc
Zk0VVBCDHol/5PkYKmllHPQEJbuPaiGrd6uRyWkK7aXwnBTnb/ANlSUhuoR1cnnEPz75ZlRJG91r
oq/MBzsd5+VcqKacX3rHmSD1SRbXu1sUcaVelkhWPkbRmM6eYaSqwzoo5nhfsHPru7iLhAiGHtfH
yygNZfc7zbkVBrdQ86JYFfWrLECZqatPkZxEiRdKtl1oLjzUsQQrExvPy4wVLYRiMGURHqmeXeXT
k9GF2QcKPp0pucliLdl80mWRjA1S5OHsXPpWE/Lj0o/aRbb6If2qaU2j3pQY9AoX5z4Rn6Z6ji/0
7GJc5GuldOJjlQwq/D6nHotTvMTci0up6d3FSvtB++jYShp6rSIyfDEtvVfukAdbPRWktKp/K2GD
fwS46GLGG1voo/alT/EB9fO2t+cfPO/q8FdXJ8u4MbtO0gjoRw18uJ7L9mWsxKK7BQeTvlqO760v
1XEWsZ7Ar7HO1Tkt2uAMv7pCEX+aFi/XQI/LBY/TOZln01VNfdJdGUTtRcaiRvXAUCSDXw1N9liM
mlYfGqV3ZJ8K2ux8RlEwt26SpA7z6CJzgaeTF/Ekl0hEywX+CiGv3eOEFXN8GGOsXU8iLGw3Z4GN
e7uQFv2BjdkoQS/XkW0ecF091nXTVEdm49Sf5x4afu7ViiZVhZdHZfQJszrzexgmGHWXdoyNrlp3
mHDK8kSPrmYb1y6Cw0V3qkd10A4jahbiW2UuImtJ88L8b6Tr5W0kcjVxF7NaqMMbff8XmfbpQROc
xEOlZ/ESZMbUPVVzpGanLi3qZ6doQZFkNfnpnTb1ZT3ytNnRsWsSkQVaJHCWV1M7Wk5xFor+BrNs
tXEdo+lldn9eyOTPY5T8ibF2lE/0/2bxq8YQVrpYlYRLr1KWeXgcZhUefaVhrfyTKnRozS4mmWn5
d5xAnnmxtRiPOFR37Sdb7xbrS9rXovqVOj2m9kSyNXwr1OGam85OdMmfMKgjzQzTBXd5U25Q65R1
6WeNdmDlSeaYimMSYWLAP9h59rsgZZb5yl3f3Bpon8T31TIn+aMyYYqE/FKNfy9SIeZtqhT9Y2gn
40fFHjDYMfsu+z4OdXyHD3npYMCGX2muSUPj62Foxb/bedYHEFA0JF2BCHx+sK1RB7eR2+XHKZ4w
tjftlCOg94tyYw2mdZxSrcDEIkx05wZjq8x0m6YZEMkWSV5SU0m7fjpIiYQWDC4//4hNdukc3/Vo
gFm/ef6G5utYcgR8jYYXxDirrh7iwRx+L606/ULPt24v6ZJicqyn+SSos1l2digkI3c+EsbFuI/K
Y708iQS31qCKhQ79YkS3y29VLfsZQxKmRDZZDs7OWaMW7jDOE8AYO+nyz7bUqPklzbMuekJIKv5u
oXjWPHCB4zSPo66qIxotqntKYRLfKatqcZjUVhs6tylIftDDlGTz80wimDjuDB38Wa5xTgxY3tm+
yVJIvtR6rOJerWuJMkKhV/wCMOmWix3NXLmTgfJJYA91/YQHuIUx/DLbJF0NL5aX1lP1JNvtBHv2
HzncPp8xyRmVefg2x4N2zto0/ywRUn0jx9UfqRoDjnVEP5zypDRHX10M2Ni4rd63toxPlpbLt1Q4
R+F2kpI+a5NjlF6Y2DHMy6qwYZEYeSNcpaod2kAh6u1+O8IMcbXWLp9qvUBwOEOo6Aeyj22CYeSw
YHyd9wXFebUKe9ltI0miXN/U6rnB76miuV7PananVqMlB1GiTeiZylZtfc5C2Sg+jEXY2Uei/Kp+
EuB77EuEb83yNbJoBXzpFLn/2NVznt9kWSudjSlqH/K0a3CCax6WXHzGOUiND9HSJ6E7Fk39W28r
+W7Ua63xgShnVo4rdNFJn1UlkaMg6qtKPw5D19Fq76vGwYWHQCB2elNv3DCcZwTJKULq5UlW6yr8
1NiVoYCyGGVPU8NJ9y36JPdZLMVdQQhVzSrlynImWTlNypjMH5tQbTBoBnO4/IpFk9L3LqgOHmrb
qp9JgBz1I/rKDiXAwdLCo4x+5rewVKM/9szDdxFxgSVcXcOf70jpqmMmYYBxEFndPCfzQt7fIn9R
/dRnGIgHc0Z4KFCXMu19OWwV8nKt1Q1sjcLysdJD0ldgMo7wJVMqcKbOxWAdrJht6Ak9UgNHjeLo
QzGm3c8Mm/Xu0OdD9EEOJwn2S5EI61G39LE/2abIkjvi5dLPnJoqcMh2/m7Lk0XGKlmdFiyVyTUS
AqZ8El2k1lypPfrNcqXVxXmIVIIFZ1GNr5I8Id2PZCIWMDbpmUe9xv7o5FFt+7Id5ZYrZ2kuHWw7
L+t7KId1E7tVl+Tf8Ycu/hhxm+OKk9V4NQSTJaTeT5wMa2DUHKSOawz5XE8dZrS0TK0hOtAnZ9B8
ygH5csDxvP5EIguApkXZ/iYTthgvTYQUr5+NieU1amvpH1uTVLpDZs7BrJqCSiBl82DeUKDXwWqp
IjkZ8aJkl9CqFQvba32xAjUOwZe4s2HHVGa0WDfJz+aofgBnKd+PKqflMMpiwV81ttMhyI16Fgd6
GRhOFENXJxdNWJHwtKFqLV9tCa8vgN3i2MUNy9Ru1naa5Y7oH+QXqYq721SyY+e+dSoSycnpo9tQ
ouTxo2Dz6afOTjPZm6meLJe8ourhi0YxPiZ1ZpGo6k7WHVrYHO1t2mqzOMlVOJdEq7Mu4upSJ2lh
HUPeWNlbqtUgi2wSjT1S7jBIFSdeyxNVtjxVS9KqRy7WtgoMu1Jv6saY5fvMjGzLzRRDfEvqJKw/
WCkRxEnSR1v1mk4Mw7kRdSQf+qbREtfOE8OVadoSdqY9QU0098tEWCAcML9W2Pe/m3xKLB93LnXh
1dfj/Lm27A9YhoXWp6pUZ+VPahpR/s20hvazMFE4DWPVXvxRKwkwqIDp8T3EXD2ouI+HGvaYSRBi
plIV8iFS7pUU2KkvwP5j4JrlhAmoQCOfG9vJY6aqcXLhTudNbDQ7qjwN0xi3katYCRS6wKVPMirU
s1Ymd70sRYpvKHEEvLw1+gd1tJUwIPts28qV83Q4hU4ZWcKV1XgY/dHiNT6pXRwZt2OiLElAo9eJ
n2Ix2YpPBYGIXdVj8TwXuZU+DLhD/K2bwoS3jdWFfpqHwRLi1BipTFxqUmEFQNSX3yXSQhjw8+Iu
8ZwmAZEBMx4jOz7mVjJ+IBPuDqmwp9abhaPGDzNBduiFyzhJJ6mJkjP/hwhvay2Wj+UMZ+xioP5u
sAM7JfNDTFPYw7YSFzcFpAmdtL4ezwam6UtQT1qYuJJYqvRYth3oEiUh/0DFLqmlZ+zQvtBWNsXX
Hn09EwkscUdNL7MfJ3U2LU8hoETptJRQmtZrNRnPE4o/0FRHS2jjk2GPcUHsEw1QRyMhR95E6RQH
N6lMurMeNxG+qnSRKtSthPJo0lpW7yq1R8nPTihSalONesiIixMqtIZ0KBMFufyYMzci9PtNUoV8
luQoDbAocLySVYndvOV78S+hnTilguwCuccYx9qz5iAL9aGwjGJxU3tRALpG2o2Y0iH6GCmi2WMk
a2v3+b2C86Y7rXE0IxPgGxpouCYEY6AG7cN0uyoUxl52Wc7pYVUuy13Fk/0u6G+L2/jkHGW/pGcN
fv6TGUSHPfjtFQYszhTAOcBBrL6OW3sKNavQasorKDOe7K16GCsPbQiko3zq93pCV1fgxVib1lMR
DaDMTEMwlnIwtUsWhH7PBz2Q3uXHfWzx1SYULXnoFbSugQxtOkGWGPKqX62V8MbEONhrPxWTZz/a
/uRNwXSc/cqfb1svPyIgu9OlvNYTejn0piekQNZJqZB1NGaiUw8pYDwIRK/3hrna1n45zqZzOEdK
VRo6U5SPI4iDVaeivalvCBqO3dHxbW8P+3V1YkBLARvQPkEH4nWTpqYPJvpU4bnGu2KdGAHYaR9a
dRVIAbAKkRGEQlFr2PRn0j6bzbiZOt88pqGb1DfWYTkZQfIUShdypHp3Ka8QjzgKL0bcHNA0opRZ
hOitr0dBbX4n1PwP6rGiyHThEfEFdzrwKv72Vw4znDoyfx88eA2WrGF0h+k0k0bbcHNIWoM+ilRr
HY1T2VulFJMP3ddVd0Q9VIfQcvdugPUMvLmW0ICj54acMWIfr79nKEeNg28yzIOpyj7VY1N9NSYp
DHYalVd7e5BkQEMp8IS2cjiOHFeD3C+dP2Dc9kwR8VT8GVxTcaX7Hj2jCK93NweYsze9a9sVAvHq
C2FiBLyVm1WsPLZ5q3rUBIzDSh0bgeJQGTvtzO8tQxrhkhfjbD5bCPXflCcdBWVEoZpj6A+gMM1D
u4tdu3riX460AVoAXtMH1K97tukY2Bc1gGgYBe0phxPH290Q8Xn5fw6FWJkxyHioIOapj77eJGVH
f6uVaDwt5i9nZd0hYzrGN9YuNeAacJ1EGwNGC0NP6rCbdVQEWwcXHoDruUeEd9cmIFuB6viF1/BU
PM8P5S/lQ/QoryoNsit23qgr2IFXw28WFwnMtJQVDVCtqdof0H6Z3DJZGgDriXIaDTiHNF8UV6T2
ntn9lQMCPBBjPgB18C+2aJOobQbZkQB1TqL5Mqp94co0ciSVOGDR9qT6rk7zxWCbQ2+TaslZyTQT
8ENuEmnpIdKX6NB37W9TwrXEidv+Jhoc7J3fPyhXcASvprn5vrXV5HohzfBZyvLGGqmbj6H6Z8m7
P//NOAZ/OWgYAZF7vWPtsNCzqWUfIZFYfCr1drrB5QvqUCntfblrU4Itgx8aJEv0PTaHoxpMfcTY
GSA76DKjDQOx3CTprh7h+sdsLmousH+H2QQzcSyWJBHMSATIZYJpFEfrY3b7/6pzey0yRGQCLhpW
fVC4t1jcMK+qOh3By9O60aE4ZI8UW+kBStadFjZ3bUZPbKr0IJONL3GrfoxT6fj+N7xC7wQPCJsb
bRZYJBzM1x+RWldsoqSx8oQGf+jAU9afij/gOE8rvsLXvOYTNZKz8z1FDi/09qR+r7wdPIsg3FkF
DSLU+t9foLJ4reK6XamdawynnNYYTsHveTeGu7aBiKVkYiqKZG/8qxJ4wEpu0rzKb8PZ687lQQqy
0SsUX/oxBZFXe2Hkzh9keedWv3ILoI670irRwSPO2pyRHAm3wlngPGrN2jj+sNiS26lH3EdpnKh+
jbLH+x/0TaxhqDbYWIVLbgVFb5FZRVq0ldnHCAkOv4wq/trXw6//fIQVibV60wG23MKUJtkarCHK
R99Y/gzypZzqnTW7NgXOObJS8FYA+W7WrO8SvXSGBlJ6+8dZ1Q2s+vD+FN7GoazSyyE2cahdO4jU
kKP/88CLj+XBPjeX1Ne/U/oK8haVEP3QPGQP4ym9SL+dW20HG/UP8+bVTbP5AZsLLTOborRLk3EI
8bOguqML5hm3UeAE/TH1zUd1DUyhplIEu5RBeaQXMvmpG2J27dxmtjt8f39Jri+6o0IT4op9o2mb
jmodjgsC7fnQgOr4NMc7ehhvTsI/M/53gM2zX0RtosxWNPrKXJw0IX50cnKoking896LWQ40q//0
/pzeJqfrmKvFO8psVzLvgaLlrA2UrFvfPqZnzJ2cQwb3caWt6N+kS3/ob1epvf5m7167spwIBMuE
GTASSIs339eSnN6edHvw7WpFln2t7N/vz+1NLLOK9rwYYP0BLy7Owl6GNssYYFpE7ELzoHzRYzIn
IfxM1WznzL+5Pjejrf/95WixGjkmh9LvFdN3huekJbFw/vMtyJSQRkelFI3GbTxhIH429CpbsM6o
vNbLnWRNX99ftbfzgEWP6aljQNpE2G0TlOX0ahw6SghWq93zNPymUfgtVncC3Ld5NdXml6Ns3lRc
CHL0a8eRw53bp9XiqYIzBtgnDsRvpBb99yf1Fv/+erytPsLcxiG89qHmNlMOhxhGhHQfPjUIJJgH
+fS7P007X+qfqOD19fVqhupme2cy7aosZcRSD9rn8qwHK43dvE1GL4dE7tFt8csf5mk+FTuL+/Ya
YWSIPhTUwK/aW0qeOix023N98stRuptH/dssxnui+sfRoNoVjV9JkJWdN3VnzK0ERqF00PSsufbV
oewpKmrLdB82ajK7Ee26Ipiz3lnup650qKYnE2JaOx/4yg+ArbVuKWJTxDQ3d2fVYOCTqUyaO0z1
80f6nwfnPla9lDDitEpa0cbrvMo8ggkkxdiZ/9uCCYn3y/E3UVqVj2ICAMuir6nidI4uq35wdl6w
KJvP2e6OvnJMX463LYBhjdQ3IwgOv6joFg1/Z+lXv+w587wFdr+e1ZYiX6t9ldLebogJzUt/dO5x
hxXnbtc1723C/XqgLQ2+aC3w6yDx/AqZYiztYpN68wx6sX5MirOdQKkcu4dlyU+J49eD5Nrxp4ge
rrw0d6OgkpI3p1nkn4XieO/vrPXDbc7xy4Xehqe89zST5HUJYLEoN8nROGqE33tkwLePFap2sHRR
/UB//Y0AhWXZUduvKMY5CgO5TX9Og6S4iGHUbmYtwftzelu94TqEDcg5WYEeb0Zz6ricZzBuPo6V
SIlQsi1kqv+2P3jycr9qxuwTIq7s2JdjGpvnWAEgDKyp5UK0hUvPmJ6j7XbN552prffq5nvpa40N
ERyYlW9KfBiVKTOE2JEEdTkQIiKnqRxRDfFWSbv9Sun6q98ZbssZKysrw6SHUD/W1aMZOgcmuaPZ
sDfEJthP0jw2sqFb8cT3ozZ4hOY7t9e1T/NizbZGRH2D0WEcTrW/DI7b2pbnhI9Ru6czdXXXvRxm
/RkvQiTRz/MSDTwSqxzEPAalfsZh9DZ75EY2oEXDMCi+7roa7GwIexPQtEYhjcnE5Kj6+shW+81I
x6fxRz/yROnWurtXZr7yFqF4IaMNjuEo7+/m6QdJ0gL84G6e2lz4jcD6Db7oQQLGLLTsdyXMo9FO
ex/x7Q0CB/PFqJvzZdeKnhQto4JlB4Aeuz0gTTkFI9ju8Ymv7cgXQ22rhDbLGVdGyIcMPxSmOILl
2olhrr2nL2ezdZ42UfiKtEriq403CETaRz0A4+Rn9sNacTEaNzvszepqyIYotY1kM2x6Kj2v9yf4
OnPJYlaQA6YDNsk9OUD244cUOD8n0DaGu3jJb4P+Pj4YexTNa2fw5eDq68FDHUjTnDI4Nm/eMj8r
Gk3CXZ2wq1/uxRQ3W7OwS0xZZkZJz7PX3MdArI/RxQq6oAQW5Pafyshbxp3r5UqSydb8d9St32K/
1EmsKintQdoSztfkwiN/P+DROQQGKkar5vBw16E8CgBzZ+wrz/eroTeJRlw6uWMXBBb6sTtrVM9W
NXd81s47z87eOJv4UwYJaoC9bnwtwfZgBkFkVuBylwM0Hq/WUhBrvZvGg5vi7OYKa/Rqp3FlqQqy
5XsH+LNADrhJ0Rlo9cdu/LXz867sLkCk2AGhnEsRc5sTmEvs2JnOd3fIhNHl8MZ75cTl+8120UO2
PjRPFYJb004N559TunkdXw67TQtkujVEqax+NP40tAGFQf1xmrsAN3bALQ+xDt5JJMCtgfzOqNhM
843afYv7/IGE7aDl2ek/Xge0QKn8UWkEZfBGQtguRwXAKGHW8slkQzQXEk8Pn2FX+btcVh60tK9q
tm6x14vweszN1kgUJV5J50htB8BZUQPoj/pfAGVHqKgwQ9HpPGKOvjr69CdjZ1++3ZbIMdAkNykg
E+Ztn6JRsSajmjvogZjRr9t/bTzuF4/fXiurQQwiFjY7bEVxvL68bMtRQiVTLb+SbeQV/g6JtjOR
t40AY52DbFOZWOWnt514hS5KlGepRSrCEBj+qufwIfp/+2LrXfv6izEWkmDriOB4ttMxC7q1Vgz+
t7xNH2MPE6TPiTdTdl/+7MsXXls7BCtpb0DOp3GzhTJY5jKE7WL5cf9Nj76o45/39/zbuAD2M8sG
1g8PBHUr+VUVVdjMygT6LStYL8P2pcLm4s9hz6Hk+v390d5eNIzGFUP/EJWWN22oftblcS6YTWJm
d11hPeGAftOYYPXfH+ftoVrHgUG2cuJVjMZe77gx55RLEeNEwvoSSzUdUnt81DLU66XsUx4tO7XZ
K1/p1Xibd6QYxgwRMdnyTZvEokk8OZH896d0felWHSoAIDL74fWUwjKsFAnJGx8RdxesmKegOmep
X98f5drCUcK2bAu517Wn9HoUOxz1ss4ZRbfEdE6iFkxjO2VB2YNetvLkt2r0z+8PeW1itFyQneMB
ggm/CTpUI/8/nF1Hc9w6s/1FrGIOW8YJysmSNixH5pxA/vp3oPuuxcHwG1y7rIVX02yg0Wh0OCeX
zBoi26bcz5GO9pEKnHShxc3CnPU/AP8ILMV0Dh7Fe5zhU+UGdIvqNcgq3DHJ08oWZmEQ3IVUMgaB
I+k4hD0ICOSydjMjHn7O6JS9NcSpebms79m1Z1FUJNoxJAMg6Rx1uu+qwUrSOHU1m+IGo2EBL9Ha
D/eDL7/SaIeisPwZXT1mp0+Fsi9RzP9aKKMpmau0YWW3YvRcKjy+6bOw/EMIIMVMpCgAScGiW8up
UZKJYheYxJYDMzD8yBt38pPxPvuo1QW8mJw9dow8lXrq1ZMx7DoMui06mH/b7g5QN8+pMvF2i4b1
a29PZVAyEdgN+gzOwv5pimUMoYKaYsIzAzEBMMTaI8DL9umB19jBngRWFKNOXy/oq0p1GIYVzP0I
hBkv7P4YgpyRwqJ19ngIKugBz9xJnwOE+w89cvmY8UObQ0j02CW58gAqjnGvJOqbgn7pVkukKy0S
95WRog+1KRu0fTROJpmJi0fY07yAUMscnlVktDl+/OzRxX4ssyRmro2xgCyKO74CPPiJEucaTugi
NXCNkSuvfCh8AaNtdvSNc0hZX/EhGB0ugI6jOHlsZ0EySRHJFzChhNeAL7sughE1zeqJn9zc3PRP
QR9pkZUNZ2j4b1INNmz2aYpWfUwTKg2GiefY4LFVnKVYPpSCewd0OSIJ9C2enpchJwUu4C5FrCn5
4jWK+Xphm+7kJ6B0gGvA6FDoCD5nKTdP0EoqPcUrDVVBSuoGLJsukhoKOkIwmgIwOLv9iniD36iw
5RNQ//qtI+Pkc4SzydJhTs1EmwKy7T7mEj00ZrlJEH/Nfkz/YQt5Iploo9RSTGtjVs8l2ncM2tlZ
/8hZQmrmZ05opRRzLVcjCjqYPKFOCI/zN+kYXeP9b3d3tTNz0QvZGICxEoV5kQyzlCwoMmZuAzQt
Rb1O6wazxQ/oq48kHhPPpvV/KsaWEMJOT6R2hKxQE5HuxZQXKLjLnHeaOWLYAoKUThjlFiFGDMCQ
4YL3/lErbCUgXmvLO9Gt/MT/mxt3ZYhsvggIIVGB9C8ONtAPmqQHlIdpc+yCY3nsBaimSja1C2Sk
++xGPhh+E1geEimv1V50MxeukXeYt4wDIRKq8hTDD1hap4d5WKw+l2bcURSEW7CrQ3Zf3VPga+Ha
CjQHPR/+dASKvvsXmq7k6vSErJyIidlv4EigSI9hz+b6gxXOCXcjtu+R9pp0MsA8eeHFpr+0JLyP
8YJAxZSlWDC12ConEuH28VG1dLKjZC+7cUecyTV3us9ndPx4zrEHfS2RcSVxVLe6IGN5KSRVf0se
c7ff1xjFwPTmW+4Lhi3f9Z6Frt36pnDjQ+RMt8BRjXepFx+KWwDh8NkD6Hm/9E3Mlod5C/hQDJUh
XkXrV/NVsMdboHX4mMxDuU/faZpNgLsOdPQjrzK/dW5Xy8Ge2wbcoABmhH3PRuPFXbTLG/kBfdoc
/7pp1J/7zB7VZsLI7lLDuNTiUScHjPFfTTqSyLJyVDVeyZAnjLHkvDHVGTNRcHnSUNupGF81g4SS
pZa+T0W6K2n9knN4tncQ2QqwDKJTkE205egMEq0SVpXlthlkGImgOOItDHl2o2vdpr3t8BZ3dcAr
dmxv4Kdkxp5nDFZL1SAgtsDEdiIeGvmXWXLIFzYXVEZmSUGgjgcec19liDvx2McpbaY0kIvvSfIu
qfcYlXDaiJNnop97dhRWophHuBxXIuqUELVAhvYrU2/kHNP4I6dfYcutg2D0/zUCq9Opsysw7R1n
WZwBkVUs7UxRjmCT5VFEb8bWaylMQSO0Qkxvq1BmOrRX0mjHaIrQ75KA3NOOOZR497XTHmKPdzGe
0SnQAGMlWKbqr3y52M5WN+sRGpEfUTb3gQqCuSfxMHv9D0pNQvH3hlfidXv5jRzohEJ+iA+Lh1HC
o/6HiRv2U6j9rj5Fk+jzosKnZKlZ2NPUgK+hw5pfPoCc/WTnVyZMVap5GaP7ehDdemkdTJRflnD5
DKAZ+VSPeWkKYwF6ECym8IfkPsOURdveZdIL8Hwuizo/0kjVALgWXbmqiRPHmM0Shr0RoUnHVaUY
gSFaMAfN2BWo912Wc5bTtUQNY3H4B6YH3L0s+Hrd5ADeUU3sDaWDRdmrx1ulP1T7ygWRBbfD+XyT
TsSxmdY2r2SrliEueUEH3V3pRh4gdG7IwQpKL3/mhxcbC7nWj419B6KV2KauRt1DtnVBdAxMgGLE
n7eO9EI5dVonirGXqDqCWVZJIQcVSh9ARB7NNIGGzqU9D7xS17khUmGokIJXDbl+1hmH2hAOZo0h
Az0CABrwZchPgFrYuTw4SxJctpDtBfxXlsW+0Y0E9Ad13dcuCXu3tOTEUdoR0AFzxokPzhoSP0wR
VQUZfxpS/sw1Vs5jRKISWhUfdCvLTncB9vGkOf+FhXXTED+FsTnYCMwpUZEPNdKUquFZif5jAD74
31iFDkBOA8VytNiyfe41aTFN3wOXv1H0wlsm0wFwcgggSUCw6DHgH7qHPhIwxp9c1TMGpvvsLhQM
jts6v09RF/r9EehwOnVbmBwygUcm1oBSiW6jSnoFHimxx7p9B+mYyPHCW6ZJtcWoJp0QY58uWQlI
FjPCsEgxq67qPGXkOi4jQGgtHEEbeVAMKq8kMRGJqUSGlqmYthEPyc4ArQnAjUEOrHiPlHGAW7Y/
D+9OxTFRSQ/2XHkAPI3b+/lVdIOui5v4DbiFLtylDcqP6iq8rZ4ip+BOEG+dwJWiBnU9q+tzmuEy
x06BqSpIwgFpwUs7s7aNklfg4wliMlfZ0FgC6bTapRlfJ8m7N8S0QO7Sa04wyRNED+dKozAqR4z3
QaO4BF0EZC2JbOf1zDH8jTOO9BtSi4aGKhVYq0/FyCIQiDpgJgITIkUTKrDxVB7s+sbZWotg3Uip
jUuU5WhNjEs53GO2tTYcNHKZgiMMqaj6C0YFe55XOU+bYpbNwJgQnL+BTgJm+TKMQpGuqjGM6I1X
BZL/0b7Zyzt+XXRjn+jQHCD0JVo8YtkEyl6IzGEG8HWYfgFELLBFv1Zd+xcH+UQKc5C7WCjxAOzQ
DuYkN8DB8TL0aUfPtEtE+fkfmgHOzIKOVlKuEpUy1qFAdGoWJWYS8iQk80dpyPAlO80cw9PeRy96
A2IyWNp7XlVscyE/d0xlnIcoz9nSLFjIpisSoNq3YhgkqKdUdqqJ2dvlG/vMJk/1Y2OsMQbizCA0
eHViUNZSqx3RIl/LUVoAEu1lUefho4QSFOpr4KJGQRMYUqdr2YWaARwjjCoAYP6q9slOe7cCyvmS
BrxQ9XzbTkUx3kkbizTJSDy7C3iz4vmlIrwO+vPHGqMNc7A6w6jVmXaf5Vf1aNOR1K/JbgoiT7vp
D/P37EnFmMxV+R75MSfKogZwEj6eSraYdQRNejYrQLr76JFCs0OQ7VVMRfBanDlraDFrKBex3OTt
PKDDDVDHAK0FEqGW/bxsFFu6oM8Bp8vArDjYTk5tIg8BcW3UaLbJQ6RawtHySgU9ZkL+ZZExxZ0t
5D0045eoGziLeBZ7YBHXghntxJxERkxgjGAAs9O8dqz+JybG7N6iKSDNuazm1lqqwHoGlAAQwEER
e6pmKJO6BUER1ETVRa5M0LDzEvfnJxkKrUQwbsOQhFRAOhY0adHkxKQ8hkCpLKfwFWycHC/MEcWW
rscUlQ+SYe2qXrGnNLHH8mARHVVS8ueSEAljfAoTfOiGYhsEFkApVlmZUKXioI4bX25NO66I1xMO
f+GZ15X0tST2UAEKqEu6BodqqtDoh2HQezFOgYqeifvLprBheCoAt+jgLu02ZlN/bTEriWVBpWaM
9kM0ftFrEHz0hmcUqMOZUmO5lwWetzdAtbVEup2rCKoZAfEGC6TYDwNwla+6YKkB/WA90zx9dRs+
CFfG3XzkZpU2zAQleqASAGMYxDpsWxZitA7IVAZx+1cgAohe4XVBFURB8RPoUZ7sa6BqooNV+mto
o5PvTb4h/rQTUPnhNeuePxfpEqw+hVkCYNZqRZfAWX+gtDiAeH4M3e/FPt9lt9y8xeYOfwpjjbap
y3LCPBcQ6K/Mdz0AlvX4JD7Ht/peChAYyaC79YXD8pzRwuRfHJiVogajaKL3IDlc2gEv8AK1iWZM
jB2g3SMdkN5mDfS3euZVoDZ8G9aWjk9T/6OepZ+MHqQGdH4trj96ZGeTPBJD4rFV8cQwN4WVCorZ
9bCmBTA6Yfk8LVzycvoTzMW61uQjgFkdFFTiC3AuYPHUAPi011VgXjWvNBkvu/NObv/8TjiRxiiU
zDV6knRIm1tf0THiYPGioK0DSLN1KjpKFcy1MxIUI1LNZtAx5FYW95mV+yQH8Lza/xhKk/e4OS/N
4YithLFdY32lzM0E1nAX93g/D4dQqoGqXPiFOPskGpHMiHb90PqGaLqmhZbuvA3UBdB5s8oZRthU
G/qCwhyzhRhiOvV31E7VMLGIC7A6BGa3mrVv24c6NXmOlf4Qay8Q81sQe6u3YgpYumHCqMri10/l
j7a0KbqGaZuJ3VOqYa5v2bqmdAm9T7KCxtqzFGyS6FqL3ZxRdVVNR/YSL5zA01SmjoYGhMWzXlrd
CT31zzMo2N6VYIUez9XZKBQSEXEoMc2RIyW/xOR7JOlPZOz2wPH3gDh8bCNlJzYRATKkLgOtVQ6m
Hgl2U/l1+T7bCBnRCo6ZDyQ0wfiiUve7+hIjz824skbtYywpO4DsJKAjAjxwpi1/sxKjMwqbAFrX
MxmIjdECXMJhrzQlx362JBiiCNhnQwSKAFtUKo1xjCViYnRbecviZ1J8u7xQnN9n3dnS9Msw0BNZ
CmB2AetApb9flvAxh82eAMScaIHVKbYbe8X3WQFU5w5xbfg8H7Ib4Xu0S471bXyrpE7om7fRB9JM
H0i6re8Et9vlgfxw+RvOplUsWOb6G5grD7gaXbkouBhoD1UHJlP4Ozf3C0QX8m35tXmSr0Cj8V6i
kOTy3urbS/ypP2OLZaWXSLBT/SkYuRGoSbq7rN7WgV9pZzKVR5Q354FQVARMSb7g9TDYU9m+iDF6
ji8L4qjCYhUsRd6GVoahD6VJPdLts7ILLkvgqcJcRwQd020IpBW3yes9IKgfWxMIpWLydFkM9bpn
NgnOQVnCqOw5aJzUJpZMEuxJj5ZpG0QQD3rW3UaJeo/7/Uax+tvCHDLO6m3q9imUZXAEWUW6RGU2
gQsA+NeL5BfWV/DvcMrQH4XYM91oFQc4NTKSKfQzVr6vqvQQqADQDbetJ5sAV6njx7JKH3Q1+5o2
80uD17I9DZLXCaaLpJZbKOrkGAUeZ4DpsiOymE4iFze6GO/ERbo3B9wf8E23YTT/ysPqO3gK9kjg
cA7plnFhvBcocGA0p6hFp9+dLHVZRUs9uZX5RQFAetPfXd70zfBjLYEpgo7l1MydDoQKBT3c+kEH
MXv1nATia+QoHp0k5vmdrR1fC2SsGQDJdQm8YDpJHF1VxW2TK24Z5t5lvbakGKsNZ5xbHSMzKRBs
eIQauK49huhuyDVOzf0MMuvDha6kMG5M7uohBrMucWUifgUngmslAGsewr0iVZ41Wy8mgBaNUHXA
XrBTasGbwIUjkWG3zMsuJOhQGMdXYG+6lkl8EOhhHiLhtQxumdBqJVgEBZmAhAt97mBWE0Yws2R3
IPrgWClnsdmZJbrQ4LYBJgx44m+AQ187Up2+NYbyp8yNzHqz8CbxKC1F2gMXpus6kLFl9XilzDo5
ElAk/MUrA3l/pLDBFImJDsaANAu9YpmFrV2A9jyRgEQNRwL9hXOf9FuCyRiPNrViXUoNAiXlDQCs
R1Frv07d8FaMf5GiMRAt6eAttCh2yKkTSYmUpsVC46Xpqwyc1Vx7wwAwx5Fvm9mnECam1zQAN5EY
60W0qzhGpQno7peP9HkxkgYsKz2YTJ0+NXXbm9CD5sEXt7OBAX7sfNo8L9uxJ//d6f6tEjtMKotl
LYFFByagAU19Ad6voaNDMTVup7B3JIDI23oLrjphHgNMcd8N2rCLemCwKOGuBn0RiMiUYNbqB1D9
ebme3PYg4uoTnh1tn77fn2kwy2LEXWmlWjsB3bn0lRhovXrpatrj5dXfej2sFp+9iVC4kmIQKk1u
MkzJnnIO2Qbofny1aa9KATyIJBS/yDIqV1XZD/vLwqmFnh+V3yqyMRaw6Au5VSG8qzo7LaxDXOxL
BKa9iebNnlM45QljLqg5XsRQiLrJBVEVuLbIcSmSHRnifdoLN2CV4wSqZ5hNH04NmLmYXAUZJ/Cu
To9nrUUGGBUQh+ftSFy1tr4CC9EBp9zBaKWgAbGJ3Q/C61AmhyxG10sBgMQ+dqUQt3Sa3sdJ6F9e
7c2jvPogZgGKopyKPMTdmaoSOFDEmx5cSJdFbNrspwhDOdV56iYFETpsdjLNoDTC/RJjmjGtv14W
s+0yVnKoqqu4L5LxBhgSvAIkpYtkp8IsCiDf6zL8ohqpINuANBGCSkune8sY3+uqGZ56MPtdlyOw
qYPFsIrXUuikn5c/azPSVjHYIWHLgfDAOGR1ETAL2+O9pQh66lW1qIFHgQj7yHiWTBGDuGD3cMtC
Mzhh8Bn8EDU1MJejhGjQkV+VbstqOazeAit3O9AUwOypX5d9Gdvj0XKqqwXIl7GH6raX3AKyGf/j
NnfQPWUP8Vo4c6OqIA1Cogv5B/relJ+1DgPpvU2ZwOUv48+EP5BOD84FgRqjba0m8pRXOMjTQfIx
/hnoV8UetIXAxeJFC1v2vNKNRX4w8wn3RIm7HDRJtqT3djqAoGHhidkqBcNuVDwEdBNAuxpzNJWu
scYuKjTXuA0BFRLua6/a/4P5w+t/28xRrGUxZ1Stqrbv6H4Nh8GLdl1gaqCgszXDtpzeC23kqm6R
ih+DBPmJ8dV0fsQHXtv81q2z/gbm/PZaLmdFj7l+NWj3NegSBt848EfXtjzeSgzrjszQzNXIxDNr
1v3M+hFXvHzHGcLYh5P/PPLsOzfsQzQLawWgUqtbEr2pgOULkStf8mBpFXsYUoekiZsXkXvZ1WwG
mTSOVSSgM5wNfsAqFatUUSdWANEzjcAeMa4HIqFD89dlQecDHzQ6+5TEdkQA8kJPaglJ3fxK8Qlg
VxLdBrJZuzfvi6/pW+kDVHWfXFXfR0/3MRwMkJn5St2NgNon79KhveFv66YJG0A4ANAfsJwli3E5
BjiTizodlY+uF8CaAQgAU68ZcDDGX6YdPiLF59XXyAEDLAQo+baKgxtcXpctz7D+BMbXAykTFEcR
/QQsPmA6QcJYgaJs/Jvwe6UpE36r/SiBfqhe3EorPKtMXudZ4WERbEcqKyFMpKkroarnJXSJ9+F1
80J9QuGMGJiqj9leCMZg3vEcwOXlk9kXXwveRkAOIn0ugi62SsfrpuweFkPj7NKWA/jcJWSITi/G
lOSioGXUAXTd3lSEaxDZPFw2hO2T+K8tolP1VMQAxlOQSgl4u/YPy5i8lzVgpgk6mHPeg2A76vm9
T+BjORU155UgR6AZApafhqlRgfb/OaOTv6gVvHbzSKEFeVHs1u1uGED1AyUv8mNseX4aCmsKDXhq
MHp4cWpr3/od4GYc2q6Zue1P3vW07VFXApmzrUVqhzEBKGmoVXkA8cR7UdbAxdDzRb9Bt2JtI31Z
vVZNE6EXvVXdDKMnHO+6vdKAfFIlYAwilGNOxNJOhVEZCKgmJ32Svdw3bmTArS4O7hHf2k+8mfet
+xBe/F95bDVJTxuiNAJCmqp7kGJlF4G4wTJeU3NvCYUzkC+1xMMt3xJpogMHEIO4RpCqPTUmJZp7
vZc/ykYUWkffU2id/0BBs3UE13KYZ5BshHqcUzm9a3zPfxSe9m3cgRcY3DoAUVSeQS/P2T3qes/i
w0/N2KBNlAQAqoDR1lVS0Z5mwCLFrTe3i6vMz6nEKa5utlKs9GODflR5lbxsURfrAEOpA5l3Eh5o
IEUtZV4eeMptng9TEoF+YgLRxWRjmphkCarjWE/aupHs8tsomH3Fm4+8ybhtzVaSGM82TzXyx+Cj
h7spHoagCLRrA3RPH22ee9787KaZfAozGU89mYC1EoQZm1aN36Vw+VmO8uT8uateLR2LEymPOiFL
hWg+x6C/DqJFEwzWeg8iYE7QtOk/VslwNjVXR3oSydWH11x8NGbQV0r31nrgI3Xba/5eba/e73qC
yoQJppSHuhkNi1ss1RG0szD9iFPb3DxVnyULtg0XmcVMA8uf5mbNj2Xs0Oc22qQMhOzOagrORm36
pk9ZbIauJKQnKNBiCALY+RT2Swso7NdfdHSC0+T3qrEZtkYP5aSLaYZtSFp7itGHKGRLxnFH2yf2
83HHvhGEIVI1QYJz76X0QdJ1d2zir22p3Q9o3XF1vXsIk+wKvTaDPfa67F02+q1Ia/0GYoKGUjNi
tOWiEDSn00Efen/pwVQ+xJzMz6Z5APISLfXgwMCVcnqdgObdDNsML9h5To5tLezSBgzBU3ylqY8h
UDz/QqlPaQqjVILJALUhBFxNnbXLhPjbEKa7NDW5/fX04c3cJQaNe3BN0qYhi7m9prYGPG6C3LRu
zl8EtX4El/sXWbT8vmv3qqXfdcN002HTAJrkK0P7Tvrl8bKuH8OXl76BfuMquyOq/+bH1Xvrdvpa
74eDGVAk2OQG/h9waPbeuCl30kHPnehHd1fcVb4IFgmD66Q3Elwnq8E4aTgWqxlTrMYijIBGJ+l9
q7Q30qDctG0UiLHgpZP+xFF/I92zEopGl1P1Z0WactOs8MS2Jwyb2XJnN4f6TnFT9x/sw9GzDqI/
7zGB8LD8DAubd+du2PbJFzDR4DyiCbVJ6QEWpCsMrNgDwVtJAzqzEXqKypsa5IhjK3tNQaJwkBC/
6Khxipo/5y+z+TNPfmoJx7Q2rg202mjITWPGB3MizH5qczhNWR2iVaRL7SZUvXEwg8vbt1WIXskA
UMXp9pmWWJGKwj/PgR40N/8AVoLy92r0lP8Ef7jh8E4EMkc2E6yinYHb6QoGWrGNLD6k0XQNPnRe
b+nGLWUgYhFlmuDHBBtjFtGkyHO1IMGfpdo9Gk0dqZO9ss9/CJp0HU6p6IO4/KrNZU4hY2vXVnLZ
x8IggA586LCiRpSbeJPF+nsOkO3vnI3beNji4YPyBZ1ekuADTzduifVWGvQEbCARcFpSp/F0sGMC
eTG2Kb8KGmmJV7kAGeM9OTd87lowe/tbmSrV+SRNrvW4+IpfusLN/BbuhAAtU3fqA0fNjdOGZmyw
yADNQDNUtiBcEVkJpbDS3UmzzdrRvlO6SIodkgyoD/sWAH5lYMMJ+/gZYPYc4Ru2uhbO1orbWZxz
AdaKYH4xdmGg7GJk0IzM1q4HN7T7DgPQgsuDjdnaWSA0Yi4S6bNztI2kI1la9birk6Z1W8WvjQQ4
4kgG/zH3GNKj1loSc3UJfVLVejXRJwS6XR+re8CVgUqkAUE43oB0Zfsgkz0sLop+18MXnufeir3W
H8Cih8ZTVJbShAVOcqH34xJsIrl5jEvxuqnn2rN6tfKMJL4rl+6hG7vZ5WwwZ6nZGS9lCWUl6ZAf
rshceqKUfmtmObobp9k8NGCic4pEAogeIEddudBEL+qj4W1EV0lLQrhHUKLbgho/WbXmqUXFQebf
/DgJlJ7IclBcEno0VoFFbpG2V1vYwSBnfqNcV8l3jPp4ifB2eRUuywE/26kc0qc0SUZ7kSbtSzQ3
x2TR8BgvfFUUOcX9rUoKOjvQEAyiISTj2O570qPJcwF+Mkph+V2JrkfpHoTvYE9IXI3TY7Xhh09E
MWqpcxhNoalabpUTe8oLRwg5rnDLN62UYTtWU4DcdqDuQ+CRKzsigTRXaIM+HJ7mSvyilbzqLUeh
j4TAyh5SJVIyzOJO6PUA53KnF8e0Jbxhqa2AAJOjmLJCag2QCGzHQSyC5TWqYXX5vgLHxaTbnUO5
hShfvDvsKYY1zw1sruNKJBMSiElSyWYLN5TNt5Sz3SZ54iZy7Sfia7kI3mVz33r9n2jIGAY4V0wx
KiBuPlD24fln5VhO/NUE23EbCHuBc4w3ovJPcWibZrTL+zFf6gYVmir8suSaI1u3NSBO0+Kn1eu7
UOGEH5c3EPIY9WY5NTWiQ57yiDxKDabFEVP84Fwff00JgMAp5AS3QkrDROYRdKIkE6rWkSWDRxJp
tiLqD2iDf60E6WlciHA1W227qxrg1MetJTtDksVBmgOh/fKubl3VGto1AbKK6OSsxo58Tp4TFO9d
k+I2FU9LHDtKw9nKzRP4KYQNffSuGJZYFCe3VowfZqS9R1H567IeW2k9S6O4f7TWDJIZxuurc74s
HUFc15RHtIb/GILY7+1EvhKC8AufP35TpZU45vk2gYhDF3N6yegVWjJkoBrzpkm3D9ynDBZcKOoE
Ivcdlm2x7I/qFabqsit1vxyA+uanz9bfbNNKHqNTImh9J8Q0WTm3V3XVPy99FFzepk1zA/IIuhTB
g4a2bebOnLNmsXJDx7Txix51dt68kOLlsoz/sW6fQhhTyMI0VEtiwBVfUUdlHJcjZbGLd0ggABKB
Wy3feMrD9D7lMes2ilHaZYIJxzgNNjixdg2GEioLfHKA55ORsLis36Zj/BR3BjDRTZOoFbjPGn08
LPk9MNCd2ZidjpSoCVROpnAacTYDnZVARj8QnZJ4nFQ8PWXdzvLvRib46oQmwVrZXVZt+1T9Xkk2
dZlpQkIMcUGhmxg/EjF8CQfCC6U2b01U/oEALoI1kU3piWKjFSTWrA+sh/FpeCl20WF0wsf2+L33
gM7kmt/S6+LLZc22r5eVWHoyVlEISae6rv4Vax5iB8Cr9FVEBw/7h+J2OPKI2Tce8pa2ksicNUnI
pqWYETPSdHMXYAjD7/YiGJ04mnEWlH1RT4k4amaJdkdaSx1/tBSEBFlEPIfMvdjeEkcIhMRJvWFn
jQ5HNr2Uz+7PTx1VRkfBDA2jTZEVQfw1DrZEmiN6GDDrIOa1PUTRNXjH6s4umkJDp3t1tIbME5PS
8uQR8POXP2bTeFffQtdptcO4SA2rEzUELFaWO3EXAk1eqHnObdODopCsi2AaxigWIyXOzaHOct1y
Z8e8F78ChSt0UbIAcwRilDZob8CnCowZjm7be/xbKgsD25EiVMoULqCVFrcWkSkRLE/TF3sScifv
uIwwm/uKuU6K1o9xEotJQikGnpIK4AJgSlN/RfnMBbQERMoVZcED9DLPjmicdWZHv+VhnPR074a0
koDNg70bnAGIsyqdK4ET721ahJR3PMT5LVgRS0N7u6HjMYiZC8YbLIraD0Ut0PccWrJBRuCTj1hz
caTpxXQHEFbicZeBueUbL+bcvD4+RbOwDnnSStpoYSvNInqfgSdhy+EQlFG608dROjRRFX3Jx+75
8uHYkqqDRAMhmm6BcYK5Q3KzTTVhwYYaIXBz0WQEs2kigCUS0QfY4HFJjKNZyTHHbrdOy0rsR4vp
6kwWZaNZtYqKSqz/EKbOlsLakUWOblsHfyWEjdPQWa9EgqhjRUsgBJsEeBKVxpu83hSCXB5FjcMo
MlsgB7QNcj0CPRGGtTcscS/znrA8CcwW1V02KXOO8I9Yi9egR15usuAvrOBTCZb1LxYbFafSwEOg
avZtPGlO1rc3cSE+xgY5ikLT2WFs8HpCNt8GOtpQkBKywDLFZgCUhqRFXi5gV7nu3WhX+snz8EZB
lCkOvsLJn2yGnytpbHfWYhGzsmYTLMrX/3SiAt1vslUbk12o9oaO9nR5UTeTQyuBCvNSJhFO8lTB
/kJSun2Z7KemPyR6gfEKS3eKIrlS4gognsayA3Zj0JoGLyG4ecwAdGKgYoDz/bEkq2PWi5k+iDEG
EMJ5uo/m6TmVuz0gYzLvsqpbkai+ksOYKLHaqNNjCzWCuEB/Yp7uw7J8MobZsjH2wHkObTUQWitp
LHzsPKJMEGWQ1gNzHc/indHb0bvp1p7+WnpGityudcfjBts8haBxUVU8IBVcfac3UWjFVhw2sNWs
ne06/5WQX5fXcHOvPgWwUHFmXpiSaiHGrjU8JmcYh1ZEdioQzlnnKMKGDGVtqUTNcQx6U0jssi9u
hbHmXWbbto9JMQ1NQ4AbYx+UdQgwEk2rATUDHlH9ZdlRhgYJ6Ox1wNuZbTfyKUtnQq8klNW8JwgS
/oWXKe7HIw0RTL/9+Td9SrgoKbG8Qfuh2DpcgeyXPtcwhPC5eAkD5DOAzzzlwI8FEbPHyyVu7tan
NLb6lorCnKcDcg1k6ILZml5C3fjzVpu1QixpAhhW4mI0BZRMWz9qNa+KfsamaZdN45kd75V3HkCC
Xg3EQXD4QGU+K/OVg6gB6Fc2XO02vjP8ZUcrXtKv1k4xLMLLAJwfKcrlhkozrTioaL45PbN5W4Bl
PIewWkA9aGx3kYDeVaOJHi4f3XP3dyqHKr1ys0Qcwc6MoqYrAvxLmienIAeQkzp5wvERHEFsf4jR
1hggrKTZVeWnXrkaxR8Dafx+eb2szwfA/2nYfaIQC8cV1ShS1sYyu6JV7SMVo7LoSng1iZzaKK7b
JQjqtPom04EihYz9YD1XQuNMM4BHRtLZo3nUtflXXF1berLL1M419GOsm84AaNl+MG0l+jbg6lWs
r/30Viqik0978FAHi/iDgC+ma17G6dcoTJ4xEaedfrZm/F60gFup48Ogzs+Xtd2wElTUkXHQZEBJ
nFF4hKS1SmOClah4keqY7zKKL2Ghc54yHCms2811UQ4bIs+AxflWZ9dD9GKInObQTREIpQBoggca
WlJPzVAx40hT6zR0xWxxwkGxUXc9KD0n6/SBW8QYB6DOP8VQl7Wydllvwl4mMkrYTngf7bKb6mZM
vNIfvPQu/wGcXV/yk8jOvCKoveGqfQAmjVPfYPj5eXDzm/jYhHbc4k3My3hsnI71h7EYSAN6Pwpx
UZAq6r4t9c4i78nUOWg29y4bzEbOyDgRxKxArqojzVwAlvRxdlADuCGmDf4cXAO+aYNPGrCTMZij
Lkvd1g4EjqhoGkB7ZpxZo0sEyU5Vd/sk2bemeW0B/yQwImMHehouuNL5vUNV/JRGv2a1yY2YK2Vf
QkV6p9JOY+Vb1tiqK4LmGU/vMgi/JhJHw/+xrphIw+0qYVieibGsPAXNmJoYrmGge4ey92TTffNs
eJgBcvVjSnalw7tgP2AFzs35t1C2X7KSlq7NR7qZAsr0mriPUsntVHD2kMbRcstTDSCq15WtIU1G
liIQMD28DFiV+FimAL/tiR9L1qOYghO6tw6K0g/2Aoz+y9vPTl1i9grH2gBBLcjXMH7JjmP0S96S
vslDYE9Zr9atsBMf1ABJH7/MnPpL9z0iR8kTd6HT+p1o85aJsQcqHU1A+gdSOFj/WN8iwqE3M+aL
XdLPYB4GMwop//CB9iEDNzU1boXiJTBxXNTPcdUpBejsrkHA4Q7XCejYS6e5AulyH+QBOCqlP3y+
/yOTDiTQ1wvF9Dq182xoNXXUILOXfmrpQ9JyU1hMKZFKAHUJis8GSD5MjS1AhzMqN6mamC4IUa+m
tAFQPpm/DHl9bI3qWRlqLx7zyc5L3UQRvOc8lphk85l0xmv0WYLwnOo3FdV3S8dpTktXNuCsyPg8
mleZ/AXIQH94kM+kMgERGk+UadHpTgZoRzdGu7yNAAB1g0EMX/ctgO49JlxiJsZBngllrj9AlPRp
IqSmm8/ho1hkXj+UN2Xfvwm58sQ5jFSBldP4RxbSPTqYe0UUWpgHr1ZrYajntLnan14Ul4AdXLfp
kBLGgrlh7P+Rdl3bkeNY8lf29Dtn6c2enXmgSaeUl0oqvfDIwpGgAw349Rup7p6WKJ3KmZ2X6qqW
QQK4AK6JG7EMcH4fDahgWCjOP0jSPxupEVlUFmXkQ3wRPI+J6aUGpOCDtZN5fQp10SPbt/Ajfh8O
NcDQC8ID09HieTMCtyu1IpA+9uf5tKU1eeKN6165EuxNRxbyYH9fFhIOOhwwLwDgeTG1fIysUY0i
PDQDrmsAaOY1MlDAoR1fxsOv+tVQiz0bW8WGxmoh7TxaSDiiB5n6SE+EZ1PXx56WP45M7VsbCaD9
4UFeF6T2i6PnDrhuAIYP8IRG5yZYT6FzjypgYj/TzVAl/yZj3vuuoVsPnXMIdAB1WUxvcOuCDB6m
Z9gqqSjEtz3x8uspfWcYwNwfgjeAuMCl/NkOh0j4/qBwwibL2o9dscndcDtM/Pr/MUzg/h65ITe4
mAmkjkEBAxGd1BibuETjTMcLgMaqf9/MkTTA3thgyIUq9mJ/PC8fwZGL2Xh8T8DSXEa3YFU+9mx/
fThDE+qbB+wR+OvBmfh5zfqihCS3gpIIeFMB+AzRb08yI2nG3bjiYJxhaf+Ud0dGPTbo4gSTwZwM
6WBqnHXs0VVtABWTyuRH7OHr4/J5bovH0we/B/M8+WclU6wdcEHaRwU4v17sMDr4vOh6Bfo5Wsoo
i8YUgSSWm+oS7B72GmyXpm5SIufVrw1vWf7BGcJIDtDpKOIBKLJM5g9j03STjQkNK51p0Ndl4LfE
f+DYuysFwYF+U9/Pt/8Cy8S3c3TBmWe7iN8gJvnZTLrQqFTvY+Q2lUWiUiRO0+Ea1S5cGFOQTIm7
YvdsdcytW7JT/z7jv8Z9R7R+8PMt1rb1FGJce11vBa7dXb2h93QVJd56zkK+0psI1JHH8oPfGShi
yD+nu4QaNhMBhyJvkLN1zVtmzxeEgvLi17u59Oy/zO1wQX+YWzBGU0AO5nkQj2z8lL0dorW8id/7
WBLjUa/yTbUdwOsC3E5Tx3RXHQnJl0WHPz4DQMlgSrXwnh68ww+fARvNugj4AuxrcaO2RUoeDhkv
4xIEgJvi9liQeLgaP79xMGBAD/8cbnGnmV7TVLk8DEfTtLKSFhmZ7m4m99Gx7sbvzv7HkRaL24wE
NaMRi/sXioFujsf03/g+n2e0uD8nKGKQ3MI46hm6n2jGgVKj9XBAZ+DVPo4fO7phi6uzqDxLIs90
4ApBM4zaAqAxrMLUWbfdCpp76xH86OtfG+oy7v1iJIt7tPXmyq71+1pCEDpAV6+RVPd9aqLLP5Fr
L5XJMUM5uq6HC+mDYdbE9pz5MM82nVIUugFQ/UPBFEfhuHO+LNp8mePC0etcS+cBx3gdnNYErXNz
asXVKWKeVJN1GB/0eaPtsXvmmJUuXIk2MNp2NrGy5u6AtWk3KjuIdRwrCnx7nUFEA+Q9oGLHFf55
MYvDacjD3kmbqth04DJTgXnEU/72gfhrCG9xkUza7wZtWCE4qIzE6tFAaot9P726kHn7tTkeG2lx
h6igZdaILrs0d4NiJZBAj+3aQxKP+KeDOx25Ib8dzYeQHLpGzQDl+s9LZwEhx/0DG0geBj9BPvJo
VtUWKLo6qbi9+fXMvvqvuEs+jLWwhigcI+haOjjNRRUP1Wk+8U0R8ez/Mwqc/kNawUPi//OMOmmb
epKmm9Ky2tXCXXmNfVvmzc2vh/nW5g6xxR/DLA4wEvhsHCWk29icyIKmDT0WB35/L30YYrE3kzYH
NO8c1OHWysaBPWhA+j89ATqF6sLYlem46Y7KsH6/SX/Na7FJU2SPrtfC2/NB4F7F4sfUJ/rxoNIo
xpijz+LRXbmHftP01+t5+L1fns4Pk12cYTToe0YXlm5q6Ate3NcNOS9J5kqejXWT5Prp18N9b/eI
CkxQKxz0AT5bSe5WsyuaAe9aAyolcgGcexzROrXs+18P9L2d/DXQ4esfLnpCqIsKH9YT5Bw/lZ+f
FZG5+c+GWFi8igzkpjXshI+g5Y0JZdXlZBX/pgbF708I8K5/LtnC4u2g6RwO1unULkI0clxUwTEc
zLG1Whh8F+RlrTXWqvYN4HbrTKDF4D9bq4V5g3h2rofRcUHDfddAk2jdjoa5/vfHgEqyCZoVaBR8
kX4ZoHfklibG8KGgyoHrKv0jr9G3V4ODX4EwCXpKX2pNICsVvjgMYV2zM3rR+3F/CRjLmSFQd+eo
AYJhc3ese/K7M/Nx0IWdgSXVbpTjYXuKvYwcuQ5oJQBay0/A0UWPPIPf2YIDPAZaFiCp53550zny
0azHDFn5o5UvlXfsnf3uovswwPJFPxzKWXAXuwRpGAlGeVuwHcRrjsxjCcV4PzaQa0CPGpJQiAwW
FucAeWXWA95zg2QaLZhFcw6lrb7IQK4G2TkGJT9nOjWOqax/t34fh13cpy7qqpRWo4OGXq9OWHk2
VOZ0ZG5HxogWTlGHnEY/j52T+kMQo9AMDb3rXx+l7zbpwyyWFXewNICcO4R7UuRIBSi6M4o8qxQ5
coN+e55C9MgAyutYDjKvi1t6NrsmLLFaqO48UzjEQKIzEUeZ8VD2u99b14/FAIff+enFO1D5oTKB
dCFgLHiHPo8JcSiYtxYBAkU7GVqRmPShBgGUAZmk48TLXw7v59GW8s5mLlpumdUMrXg9PUrJi/VU
uDxFQajOeFND1+TXW/c1xDmMiEgYTf+e64JY6/P8XI9ChKlDxSx/6MJEbQX0N30aF9Z6yt5brI+Z
/Bdj+TzgEqxDrZIF3QjqJ3pg/AHfFG7h2NWvv57Xd6NgPodmedsDf+fCP5+anjJ/xLR4qGOrauN2
fmDsyAV/bJDFW9uanmrnZprTntGkHp6J/0r01a8n8p1FQO41AJIciOsvUZMA8LEc2hx5Xrh65nxg
8IUs2wkLj+GAvrWEDyMtr1qOKseQ91iyuY+NJpUgASW7+WzIs9/Va45G9F+KfrCEjwMu9mhsnE5X
SF3Dcw53hzb7IRZb/i/kR77cgJ8HWurkeDZXgEDpOWXUeGkJOixGVx45SN/bwj/3aQmK95xWu5GC
LTS9tdas3nV+czpZw+o/Mgd/YXJMlrCRDsN4zssUoRFnfG1MlH+nMv31QN+uWXiQ8EDqHd2Vi7vW
tKQMzBG1bLRrFBdgnTAT6fvzkcrrsVEWt2vjyy4KGowiOyPrfL7q2JEF+3Zf/jkPx1zMA7l5CCVy
NH7wysi0nLakpie67I4Mc1j35TMBEfs/lgsSsp+v0b6qx342MAwa6uKA/7RmN3bqi0gePabLU4Ns
KGqciGgPcpMQDztM+EOoklPeaasbUNNsjTPTBiTRnD2x0Y00UAcSakNBP+tRfeLNoD6NRH1MZ+vw
Inyc6vIDLF4MzoFKCQeap0GUx05zy7QRu6jU9FcmfR79el3xI/fsdyOiJxWsuiC89NCj/nnKxaCH
yNGQeeXbFq3N4bbNum25OlYcfK+ZLWf2cZzF0nLttNLlwIYhtbMP5pPCczdlOMaD+6bVHHt+f+X2
95R5WTT0iUEvnPGc1Q/G/GDyIPbmzSSOEcss2TKApEbxHIRo6AAIoSX2nr//sN0KMrpKRFBq5Nth
i7zuiq2DtZ3+21q6XwayPy8yswPWBVbfp22rgo3RVNYT9PDa9a+vlS+p4+V8nM/DaN2UohLYy4PM
vU13nr87pDfnTCWgNawF6pmxOuZzLK+Z5aCHr39YxM5ASwrgeH1aDbeS0QyRzBEne3n+FyO8g0U/
jKADe5K1HvOUwTecrSeFljbOAefgr0cW8NhIi30SnAwM/axonLsP1z6YDKw740ok3epA9syzdjfc
6s0xDo8l5fTSOpawQUwPzzXTAKtczivI5mVG3K+tNAL8rEuQ/n9q3yloGRAe8mxK8nN+RRITtQe9
BQwuQV33GNXHlzrkcskXmwpoBtJ7AxbCu/bXoGm5EhsgaDK1aVKx9TJzhVLLTsg/aab/+3n6H/Ja
Xfx+IXT/+F/8+7mqdcsIVYt//uO8fpXXqn19VaeP9f8efvSf3/r5B/9xyp7bqqve1PK7Pv0Qfv8f
46eP6vHTP0BPxZS+7F9bffXa9YV6HwCf9PCd/+oX/+v1/bfc6Pr17789V71Uh99GWCV/++NL25e/
/wa4wgdjPPz+P7549lji5zYVmAfax+7Lj7w+durvvxmh8zeoLATOOy0xctUHVdnx9fcvRX879H0h
h2ceMCzvXUwSpPYUgwZ/A1gHuo2WD5Z96Mjhdu+q/v1L9t8iSLFDI/MQ86Hn3v3tz8l/2qa/tu2/
ZA8qPSZV9/ff3pMRf13vHh5nCw8nSg8e0uh4OReBMCjj+4ICnbGKCrnulcjchqW2F1NoDnVTtJEk
2nQ1y3gZrAZe7fO8PRmifOOWJ72MzpXJL+tenPcWO2dM/6AlWtej4XSQl1ETZiC29cwqsUN+UQqd
kZnd9ePw02vrK8eXcV70WVjmD7U1/3SjKStF+1SF/Tpo52zu5apD2c6SP5jXr0VNoX/jrbyyuIwY
y0rHWin62k5HWEPeoSifFgQZVYQWYId0fdTxlz7eIQ6zlTuQNdOtA6qOoNjPg1fHZn3GiGm/kByY
O290r7QyyekspLxA8ZQnou/ODA4ov+USdu0JK9pOQ3VOofoH8LbxE4xFP4u5QktvUFiJNhS9ZD0P
oc2ubFASDvOJNq3zIJ+KTQtJFiQlmvbKEitCi3GHdq+9Y705pR62CMov0NkxntgMnC1W5+4mHd1M
vpvvWqGnM1kx+8rdFSqjtDa2uT+wZEb+c916+ORykGjUQGNgKiNt7IqhyWqO1Csaz2mqXWiFCdX1
oJqV/MRskQEEuMC6Kn0GxhRuRKdNbkan6BwGjN+nZ/gs+64QfeIQAFgb05l3edeytG3qVT+77Vkw
+cM250A162BoVn5tcIhZk/J8tuZHyrpwb6MnJmsjJtZEDNb5MMwv3mQ8gDvYeqy0ukcFWnreidHs
Dddttx/O6h/H4ZP5H7ykxW770F9H8sQzLVAILLwbsKo6JSVTvvIZFL0m8VBRhK19LoK4Nst5NVno
Tq4aSLTK8iewBy2g8eVD1E8rVYz1VVS55lZWXTKbIzmJpHGN0O22K/ruggIJHCslIebczq/D4S8V
C9WZNbBY2110HY6mm1klVMsDYiOOJf4Vy0Ftht43NNzbKqspLVb17Btxg278pGPlqipbsXbNCizV
s4X2QyjKHgnZ3nM3ixUJPAswLZwB/GfZe0ghPzMAe0DXBic4nSPpUul0ZG143coIQ51MEYvWQ6TV
nnWWH9uR+4wIg501gGhyHhTrqrfizpBdKkBdFqO/imaDZ3d3LlXWvnets7xsb1vDyrO8LEFSHj6H
2sx3XgtL9ttjYsoL+DNuuEOZC9KLALOj1xYe82c/x68mvwgn7q3A2AzNtunEsFuyzcdwzgSStGWk
nc3sgEjKNjgg+ZO5HsW0maAGlBAuwszmU7XSkb7vkA/bW8o+i8x+iK0G2/5ra4TE8yEk+rT6SLqi
DAwYMz4vKA0X17HsKgD1oci7KokAuY64VoKWa8aacx8nBopA9nBizZVRx+9/BY1yjZM1TdnEcvek
5GGxo7UX45VRO2OaSDZ6aLmhEBHKeOHJlW3prQ9sR0DUuanGISbaKWKwrmWsii5dw642BTE3PdVV
6snzwCbXo49uQjDdd2s08V/x/I2Y3IhBjnBjzsM6stSWt4xndQWwbmdeqSE2K/vWdvRKNh3ZcWBV
dEMTtDsDNDmZu7pm/boZeZi0pJhjp22ahPNuE3H7nszhE9BV13UukDyaKj8u+HRN+XjbssaPDZbf
DP4LSLliZXX3OcrztNf7kCGzKoobHkBcBE2qWc6n2+51Rlku8Rs7ZYHnxq1ykgZdHgkvR7lh45Pj
NomQZI/V4zGd3RnZKvpEwqZKusAgaQSbRoPWEwVjbli2PKlAhdyNndjnRF30ND8NmWttQsVypMLb
ODfcR+goZxNc0a3lFD/nsAQbpV+zRE1Q8eWQArlAj6nm033Devsp52ijNITz1Db8baiCRz+PMmrm
LGnm81qV867tjVQHznAuuubcbczH3MxTWQUkLm0Ntu6R2HE4TCxxRIiuz8o59SNlJsjK39RDbmSI
eh/Q1lPHU9AmoRH5K6O2WeqqJ89VcluGs4rboXLiLrZ5oOPQUnPmtuzaLet0wG10Ms5g/wCC0kzN
GpVc7rAqGziBwLrZQSiYFofWf5LY81DGBd6XE2G3J+4MGosOAqf5fHA2LedibolaDZN5Srm+NInl
xbNv73I1poNNL5t8nJPJNu67wboawEceVziYqgObtmuUV9qveZyb5yW9NKeuW0VKnoXNdKFKSCu4
aFXGPJtiq3vnNBTbUXoovipzhLrFhAKWB75MAfswCcE9ql4ggCfWodlkEzfHpPdyP0HNLjhBiwyi
ZzCiISuKcEsrxVP0C18iEYMwticoTjF+C6q7F+n4XaqIZ21z1bxJbmSFMTpJva3a/N4zRwf6Kvd1
XQ+JDNjOt8d158gy63IHsBzJvNgrnobWC0FBzREPcKXjmWgeO2ETJDLKfXAblGnUefEEGNqq1NG6
j8STHoxV6+QIC1X0OKG/BdKRJzm6w1dl8NMShdzXCqpaFYoZuazMjQyQAqMV3mK0QoCt61IwG9rq
chUUHUAMAY1OvcOd7hXPksk2RjMLx//hq7BjVjx2rc4A52ggrBfRuBF9sA6jOnG6am8U86Xbu+ia
jroLu6wvLKMAjB0M2gNUpdd6Mout0WPrA+jJjzWNYUBkZY7tdWN10YmurWxo2h0Rm9JS7ETbJYqA
RePGeKlf2GRiuN66H6TwM0OWSUH4XSDbC2u0w5jaBY0RLAcAqrUX/nhr5jZS9Fo/tLm+FFVwW5f0
PAyGMzqPkLFr659eXjxOI90VTdTiVJsByoyqjGewUOsOla0y6jcsMvLUQWd9EnnGqZG721609doU
B0YLsM4EcBpXec1WoOVvYTV2swrCCsZ/EFPK+bVw2AOxoehWDmLbOKreVLN5q2xunAnlXLhIE8Zl
b4IcUyduONLY4uQygJ5W4gdldcq0GWHXSH+BDidrXTj5rp5LJ4vyvFyZda1WNpzCeJBhkYZOZ24i
IWDNOQLLgJyCIJ6msq8VWsjcB12sfVfd2T0+esP7F+rNV55tkGQ0yYM1TtelY45riF/LmAZWTBkv
Y8QpCneD9GM4onA3azvVMqfZZAYn6FHZ2XpmaUXqOJxATyxrv44jQ5J0DEeZNjqbXXZp0OBF+ZBe
aUqVRSjedYB7DGj1G3PEm2YZxV2HjZ6ndpc7fMxyo+zhIJmnOfO3jhzadGhrmfaKv0VhuxZe9Vw0
ckr6XsEbns1rMakLow/ndTv3JDaHqordygTWg/cZFDHXKHxYieQBgLA5/WGO3j1FjSe2dDOuWzN4
JFLt7Sp6mid3jKlhIbNe0jCLCuA4IU91U0w4hBFWcLRy6B/6L11tnwjo/kBa9opI24PmpoWz2jZB
3Obs0nNHeG0z39bQ58wLyzk1xIOslBULuNrZlBosHSesqV3NSWMhAUBOjRIdq2CreTP6aReZRTpY
UFyfcd3OZvQYTnmcl+q0MP0nMQ6AYHr2dmD4DhsXLaqhLppahbeC3wxd6OFny7KBEHvnU3pJKrXx
A7ruPDnGonduJ38/Ojh8ldsQ+PPtsFK18+Q6xc3gVFDjHd+coLvhfrUfPKNPWjmeFwDpx607xXkA
dcveNi8G+4XlJUgvPbL37f6xJTobO/LWspNm1PEISm4cywR5B5BVCr+J0cOGjWZIOOh31CWgQLdN
wKJ4GoxrUEDiUvSHF15W/HLgEnWuKJnHkseDZd5GZZMnc2/TZKzepsIeYyCV8HD6Pe7eUiROEcWu
L8qDgmKd+Hmza3zx4qHoSHl53emNEzRPQcNvUE7bSbuHIw9eGjS1bozAv8vfoln3uNjDMp1Dk8WR
Kd9Mo92CHBsUxvjWzB/z2KjofipqI4GYWR5D2DcbLKF2Lc5T7DByZThgyVVyhS5E+GU+Bdqjq7Lc
XDeI6VZD14IyVrSnEXl2ouLnpOwyK6OyTFrTVTs5NWlj83GNDoI3X/JHZAwSioOceGh/tmuI9jSB
G+M6MGNJ5FUX8jQM8BEC/VzpVQ2OJiWb2BimGtCM8Wc4V3edGK5FCTgDiF5PA5PeNa2Ey3cX8ZYk
eAireKzNC1FpeBBq4zjVmDFvwAts4xmwvWrtgXs8dcyIp8Tv75ilfwSNRWLCNEkitbPcUcWqNAcU
PNjO1HmUgmxzTNAh4SZu5z+oEP8KB6NdmWy+MXWd2gRBizmTu8lAym9woxNla5q1zc4wz8y2jeAp
VqtA4r7seeMkoyEQXrpQa+LDFs/QFYoqr1wwIGabfjMaAY3d9mSyB5qECkrabW/7GeLwR4NBgAgc
JjeNaI2UdGTbeTlAjuUU1615a46GxpPb31EHymTEstDPH9jnurjr+xafsunXuUOugtFtoRU3wdSr
q9AE65jsT32Ro/UhgnOjokrHnV1t81puBNNPUeBBTGSu1n3h0RgtPKd2N1/rCCViW1qw8IZE0Cn0
0iHA1dKGeFUao94cNgyI+XO/st8639wCXeFmY9laSd4+O2EbbrgaYX/TtPJMfiXz8WTqxRyzmc7J
yEbwHKk17bYzWpESoGKdVSgiiEuBLCYDye6pctnNXBqpP9tXHfcuKtU5a+5C+q3uG/B82XxTAtaD
5vtTUDoX8OgCUDaCGShPBAqahmhgi958CNkkOLatE0dSxB0NWhw79RASwJg7LpOhpjjmzHkqbZfE
bQEt4krIhzrI5jxMOJuHlXfgBdGm/+iZMszQrrNxXG5CGqvDNhg3+WjsoQZ+Z4446uFUiyQPpmuh
8pN8pillUO6xmh0Lilt0zL4gXLptiK/jXKFZHLXxet205Z2gFP6nxv02WbEK8NjZjX1Rd/bpWLk1
Xp4uSixHyNQtaRH3kzozwunJrjHxcjLgQbP2NWnDwY3BVPXAkHUvrFVYN69D520k9/EejiXF5os+
brv2wuuMt8K3HmbKdxa60Mko7/tZDzHa2pGo0LGwmnvhirdQj6isi26v4DexDo+fytlrHtU/CoR9
OO0AI870pSQFAvg6M5we728RnvJgE0p6L3m3czl1sSYlxIXVs2jBtG6UZ9qnuLNaAKBJ36PB2J3X
gm/qfm5jFTE79obw0Qn0nkt2Lkt1iXTcdcUfSOHwpOz1NdfWzh3OSpc9AL7xMEf92o/6F59aD53K
71mICKcwVmVoxEXB46lzH4tAvk6YYtm050Dp5VlpwmlDBW4HGq4pERqRBxBQcWnMfN3lVhM3hXcZ
ojUD/JXzmaC2gHi1chMnUic6JPlKlQNZWRQKIKLcdSGx13lAT82gLVA1ay/Kstta8FXiOrSeCpm3
6yL8AW8tSAigLbomYTyO+GGVz0+TqDJLaPQTUxglXuXEQGyuGd6HgdYgz8N9MiIETkL4wDPQDmEl
YN8WpLNpuWe0LGNFsf2D7LOIQy0A6jZrlyOismYfzHS1G0910KUgh39D+PcIwpsO95bYN9Y4JiIK
zgIXdTfHpUmpxYUwRpoWHYdzyVcqQFA1ljXoLaYt5BdIZtv6xisNsNmK8a0Kph99Se8Qd+8h2oGn
3TKvHIV8kW9XK1Gwm1BU15PjrcPSY4iGxh2vgNKdKzeKw37KXE+7cNgbJOq4tRYFfP6mmfSKoRem
68Ez5OXvXZhPAL7J2Bqq+0aLy4jIIUuH2UTZjtop8EkpVygzm+Pj+6IPQbvnRgenRJzXtupTL1Sg
0Sj8Z+b6P3oNPsa5w8QQmUFdKTzh4GmKiY3L0/KLXeXXq8oufkxVW8IivDPbV7HJwkMUwi5LPtwo
CyBZ6ExsQ+Ve09BmWWvSk0rCdyhrnIKydG9Zh3eeOFD+mZDYsHcaWUQEeQ5mUfKb2fcvIluc57Zx
awY4dJJphON8lesoSLtBntcj4Ulk/QCs76qco+eucq1MUwVwPd/imJ4j3/4koHwRH0TPwu6cuOU2
xBZ4fX5Slmpc9aD7ikmHSKM5Vda10FWegNXkqeLuZuYhiX0TEZuMWJF4hrwMZzg3HhCfWohLeR00
PkpdI7K0LggOq2l3GG+AGc0ivxoleWop29TEyyZiVCBa9GKDsLfBRnO1znukSVV/p22/2AA7bCWN
fOlaB3dM3aKfC3T7IMe5KEOBWO6FjGB0U3m5BXJ22OGm3Zd8fhqKiiV4lq7RjuIn3C8vy1n96Bvg
9Sy7SR3Lv7YD78lyO8C/n8UM3plI5UYSaPZmzGHWzz2QfVP1zAX9aY/zDR+nalN6eC74nPQl1B/y
/FYgUwaS6TPPCm/B63hWlI/KmUQShfStIXQN8FFaUbENINPuEQQYTLt3dJ7u8+nWL8Hgoozicu47
+DzKXKGp3ASd59ip/RT6OzESPMGhB8KIV7S3vNE+QCTTj3sk23/iwedxzd0A57ZsYgll29hQa18T
nL4K/5sPw952WQYAIQKcrhUxFfnr4EH6VI3NtYLWNi/ta2diU9qjZy+zQUbpu08+qyBBXdl7yvDU
NkF3qWdkgTVClpBAZUM6T5Wsd2Nn7lt3+EGo+Rz0Lq59KXbs7n1oo5h2ha7DuHf0LuLjT9EOEu27
spmeBmnhIEPvGqXKi8ryvTTv9Q8VOshKwcfti+FeqWmnNR2yWXUbABr2yhkKNOTqzaSLNnUG3PxF
uR9bnyT96CYmCV5DE99SOuKShn2XUi0q+K33PDB/tip8cgZ0jSJtiddwZevxDal9FvfIliBBEmK9
SJ+OyjnTZQ3moULq2C5xDINouIx+6grCIsJu2kS2yNCDMgQJXMeLQaKW5jKsULjofk5BtQdX8mqu
9d4RuJ2d4iBwTvMajEaXVWtdulkRImeUowg3qAl5Fa6Dld9ZK81MqPMSE109hJ7mDvqagQUWeT/G
wWjWcd35JJ6dadVCfgK5EXcVabnVobMaDpwIdn4yVBaBz6HPQuVEG27qi3yKh161WU2su5bVez+f
Ht1aRSkeqdvCKfeNsNedrHQyWta67U2dBNG5hGPUCU22ZHwAOY6/cU37h5zgeVmBsYoqw9w0fpkg
znARaEQCLAgojkFP6QfrYMGtImXWFyKCZzXV4FRyw0S61gXiN2c3t9LaeyZdm1PoXvZgLknDOTiJ
ggpFEq83foyFhVBjDq5xHTqrllT9zZxbF8LSj6EKwz0jPciEQwu5oLe6iOh1Wc4ah/KicAvsSi7w
DnQUfeERdH2HyeJ3lQurpDLikHW2+L7WmG4u5EG4o+43Th8VGz90aEJAbnn5/kfRGy+zPOQDKgri
equTF9Skf/xBOLTzEJfD8Yc/0jjNTWM2TRoqaq5l2DQ3dSWNDRoQsmCqykRBH/QR7y+w/CV/gdpa
avWuuw2KgJwEHbzlqT5tSc73BYv0VZkb/n4I+XWY5gUKZKXnockRhVGkTzxvz304H0FdnpF8Gl+F
Hta5zW0SC80THiq9GYnFd7rtM+ZH9VOEYB2ZBmVeIdMQribcaSeUFdF+0Bp5zWKkt6GNTOw0M2fv
+AVUgs4bjoITRHwihHrjfNkMlt4gIdRsHMGNy8JwvTjobP8lx7tj6N+/02q98cKarwj9P/bOYzlu
LVvTr9LRc5yGN5MewCTSJ5n0nCBESoL3Hk/fH1Q6tyRKt1Q1u4OOqNCpUyoSmcDG3mv9bk35DrxK
2CyB0D/Gpnhhi8nfRZOMlakO9jqDc7YIeEI/rMtrGonZQQxGtnUyeRyCA6qjmmrWvgUzB3LJTiOy
1NHuq0GwTRRFtH0wjeG3vKzl3AbR9z9UlGcbUuYWu82vStnnZzVMZdU2SBeiLe8PVtPm20GQe1vP
R+ladUtzYHTW1zgs5WuqCC897tbjMA3sbUtCaqYSs7DYI09SJN0BArCNzFp0sYbwqzICJC/cQd6T
vj6ALBx0MerO3/6oQ1Gy67a6a0Iz3Yqj2d4Xc/oJE1a10SRh2SVdl9ownsFt1s/R1kjX5Q2QHGha
eQcOCbsmRoln5XJyMueSMLzCwuVuFovdd2PrFZRMfKXSOGQzPzYmS6LTC/IWJal8adIe0cWMOx5q
bdin4VUX/FK+a4qU2YHpKHp1qjROFFKsUdU1rjkakyeosRtacn4jmHRKiyhcyyWpnSKXrU1Wltmz
keif4yaaN6pA5bloLKO2RosnGXYcLO21FhrlYDTyKxyMA4chnTgjxYsJrK2ILerQaFps1CHJ1pzn
gYlJSunpWWcdg7gJ9hJgt5FW5kGLRmuXWhplVpT5IFOYH4o6OveaY5hdfWSmCq07qfNFGZBhXgJU
84JfSVTvYsckaMPLYsZHzGydndAF+27JHckYWz8r2aOjGkB60tob1mbgZobhqVKU7q2oN8+osqxS
fK7MUN/roarte4IEWUyR5SpMUT/SXpvbpp53dTGHB2QIpj8LSfdO5UGYUTud5UUw7DAUAiczZOFM
CNIhKZViO44Bo3lljQUjmtvFtJYz8Xpf+yFa0+wjbOhlFPnDApbWh1N51vL6a8TTYqyDMfgAqJR5
ST37ihUfxSqND1Oa70alA56vu3OQhvU5K4R8nSimejm1MuJv6RpqN99eNyYt9qe6mdlQJ1B0ndNy
zw61E5K88GKoDFvJsystQO1Hdb8cjKju3HhMGlZdNJ0yq/Znc5m3pala+7Ag9heLTbUR5CI5TTCt
MyjmIWwYa9jJwQuA1t6K6UsrYTRQURoCUx6rjr5XHM5W2T2aTSTco+r+wn0uD8tYPnY4bnbqtBg3
CqfJTjE5+avpGFaB+GZl/ctiNOV5wkvkSktBWlKrCPu2aaHiTHBwswSLDNY/yCacDxEtTT+rEUhs
LmznOElvv/2Ravm7xCmOe3UfKUpya1Usf4nFW1ZWcxx1AhMnVbSzVOfsmrT9UDsMqRycITRf8nHp
fEB0/BHyYZmjm6QBqpVi40johXJsE7l3AtOMtkkDUzIoqeGPbSVxXiSXfGrOvBFs6GNpnhBqdk6V
WypFKNvtBO6yVGptW7HS37A6LGq+GhRP1enqkyW9tMp4HId8RLkgqYdYiLN91VjOyLBywgK7o5BD
EouS4A2yOt/GM5iueh7lPP6qX3S1LXZpKkgeLVvpYP3e10ER7K0Giz49mK9L0n2kLg0VANUm8yR0
j6GfuSPLleTD2dAzBou2FTrpay/V7xXA0UZVxsGhm9b3SaPeyZYdN7l8FetB8On1d20mnCAfLmmJ
ZV4IEibcVa0rpdGyKXdNn+q+jvzN6VqzsIWpUvYq1+szWFCV5bYx5Lw8q3in69aKryUHsjorvH6K
dMTlAQSCetYe4BXoIJRmk6IhTSuJebZCja2j5CWypp0RAvEYjcYuhUi4G7PwsOjSDe9dA0PVy5sp
UrJT1cavJZiFHw2JjBK1vQm0vLFFYVyNd91VClJmvGb7fcfydxEGPxIanXuc0vYcGne6olyajpSD
MOlqe6DQTiLsJnlNHlQHoKRCQnH9ZFfXp0GgtuLdHPMUVKav9rnQM+Um3Sv6GHmKCJU8xPPtUrSb
ubK8pDVyyl2CWgYmgYp9R5XbZnZY0sMpwMO19iWTAawjM93LYXaUEZccaZYfdUHM7KYcgN7IHjum
SwbNq47Vdcrz12zSCduNrC9tk9yrSWg9WY04u30wQXwH6bzJ+olIT6wd49gN/iLr0bXOgItxbqXH
fCgat1aT7aCOzbGtxH7TKpKzqJJs6/2ke3oPAlqHmStlXbrthFy2s0HNn8aoF+zWbGs7C0ztkoTi
OcfF+2WqZjsGgSvLNLgvskk5JJVlOUkZanCNbXtS1TCDFfJ7SmIYPSt+XpbtEBpEAqpSegil4mtF
OWDHlS66Ws3Uh36ovvB1n5ZUUh/HTr1WrBSStkld0tQA+BTsSKos2ZdkMbgxlAiMURkn4OjlBNRa
Z4XCfjJloZMHrbqNw3jYWWMKblB3420HD91JNRTaVKenURCOQT4vJ515f4s57xnFVlDr6hpt6WDD
vBRea3VetyBZF3q013HdXsnAlW3RRJINsVASxGOErg7sSB1rvudW+iXNOti8JAttXuddLoeaT+zG
4M1TcJgjzrQhp1kZkkHdG4G1y2g1wNyEWz0nVcFAHVMP44bNO2AqMpkuQaUDGCjWgzmNl8Hq/KYx
mE8xBYEbMZHJJrnFD7u5vpRRkDgCDYbUTINP1M3kiQNjXvJUjXfzDF4t9danKuo8Al8opxSzc4IM
TrrPJNuYlM8SpC6ukGqLity3jPyd8aebJpt24lLemXr7yROSMqAtihRmCLHZ9Mu0NWTa6rbiCBqF
fNxE7MJgg2G+GQRU0nFVZZs6nMLDMJuTE1Jj8RLFTiuFpqM2bXJrNCYb70CBpE7FNZ7ZmZpoQNce
2ryCois3rata45PclUC9aiz5S6ScggSIBwbgZQSb3iYS5VZchQU341aflPRYWYLpmFWjgTHHCGQA
AzoIkVoycmdSLLY2hF564C/JKO57tWmcsQ8xHWfFJjG9ClWNLw1WtIXz8ZqFhEM1nyYafvDusCp3
tdh8NS2t2AJjv8qG3B4iEe0CGgKq+qa+01WMaoa2ntZej7DvMdXanUYtY0chuP5Y0RyHQJIc2KE9
ieMDQtBzbhRQIrnppjlpoU1eXQulL52ih7Qz616+5uK8GTI58uNJMPFQWM/CkM53RpTs1CgVjy24
yW6tg8fPklXu6zRfq2wnJEdjw905CGURuE0O3KCq/SbTVSRPUXKZgeTs2irbs7KYRPGN3XJOYgT/
UYGQySz0vRGXW2ab1/y2bVUX75MK6CqKFzCATJArbo5ewGGZxV4f2s6ddfPrUMdwBomyry2BRie8
gWZSIfpWNRL7eCn3gyOWuLWGldUV1XAf5dPj1y5TCYwjNYrkWYtssMiKuVurqcuCRpZTtqGqddKX
cphxutp92QUcMzBMy5yBh8wCfNecRwjoEGca6tJvNRpGp8T35ppZfNuSFMyv6DO3XLMsm04reI21
16SOX7QYCQLwYXBUjOJREPEAwF2sAI5NBiO2e1HcMRE73oi5sAnapbX70fjayDFkvKidmWDj9QAG
Aeh3F35hHxp2VJ/4nYygc434RjSBrgcACSUoHsJ2UBA/xmyrGfigVN+DrgOXy/nnloIGCxMhaXN7
awSiZg8rftUp5MsaibUNACs8Y4CIKmUK40SvrlEwbMtm0QBzgDksc8X5QhgEMSp3Jtu/kYQSNX+i
e1FYDm6qDnDFJTKMhznizTWZpl0KroQczBiD+xAB6zChIhh4o8leX+iO5Q53tqsNWUigR/liJtNr
np6UuHmpglq2I2VQ7FqpQqfsk4tONEwavIJjPsUiY19m4w7X0YScQzvkYtXbVAfGXZ01NRSo00sU
BdLUj/sg7++nSUEiMtUvGkHVdhJkm7FHxSkkSrtt4mHxp57gnpVPgmmNtooF8hrSOmVSFT0EXeeC
rJiHUZaHDWNLPptIQAH0unLL/XtuzI4Tbbqviyx1pDxQOYdj1wri6IRBX90vyCMAkfNDPOTJvrGm
VSKhog3QBJ+irsGAFVbHpmKRatI4n5hqG90txXirBy+CGI2nsnOWLGGDGFBngTd4AUPYM7HescBg
RwLLMfQVjRI4xcrw82SGd0Lc0Wt3zLDog90YmSQBG9mLOkCjSWoBIxl9Nottl20KtZsug/rZEvPb
sYPtSVPzqQ6e5ExMoStrzZOE4HZOIzBeXG9CEhlO11hHA3LfaWeYHVWcbtJFuoHfTLwiQ7sqhkwP
bJW7chjUm3h9IFlRym4qSQW9qvTSa0xkVQ31JcUc4i0JRAjF4FdRCzdUHzslNCie2gRJWy9nq+I3
tDNLDSDPGNhOnuIBZVnYI3Bj/zRhURXFjnRuK6U8NMfqWCrb/aAtCALAIyIhvCrihAwlLQLS1g99
qNzEFUOkdSMEK0lWCk8OFhuUiQN+SJcDC2SXKP20i6phJ9am4IMqLnG7a3u4TbL/6jNimAbaRh+u
FpAmaDtmCjPivGJkPejEzPbUv2UtqtO4RZVRJy8wGaaj6N0D6mCQ/rzeGUv/XOfqvWGaiy0o7yIg
oEB750GvndCUfomVgJonpRcF+YPHkjZZvYZ8asVZsa6ZlWfsROJzienNTJQZcWDXeW1SIyFuVGB9
kSHAiNyQ5di1mJxboR2pE9SdXlARR4u8L8Lhqi/qZqzm55l4ejsxnucyfK+XdcZ2KX3N8+TVgljw
jDnLDtaNiCBNK3X5eTKFxB2NrEZ9xSQWSVCMUyy2+7rVQodf2W7EtIe3LIBjUjjRVk83aYT4a1E0
wkwi6yipy0M7lhPlpQjizbDVKm0/VXoiXmpD4CUxJxD0tKMlWQKEGlX+2axE67ZdFXq8jsivAYKQ
aQa+qAjvvUh5rhuWsJFlEdFeK6HNlqTPJI5fq0wH0VCZeBWU5XycKLRcueawSMQodbpkGU9RKlzw
yGo7sgioboccqBNltkSmoCcgwLGrpWtOYQ/cFVm3bP/KNlbF6I6wYlfLUMjCT/CxVBR1sShwj9qK
/XZKLlXTfSml+iVVpHMqo2kRJ9UTK7oKoVXfpVlvnM5saKxfFDmY7mHRA/or3yxiy13mumXalJbY
ZitNngU5uS9GUXE54u9oceKbvpCfW30cd8pA4sAQp8ZlsdJro5X1JYv3PeSYI+Z66UVBq9sdwcdu
U3VvZdQsfjlaT7MhSsdKrhjYKk90m+iRFrGrvV41se9K+T7plDcsr7UdCg2QGazzfmCOWFwVgqPM
1nPK+7NBMX5nCOqK5POuLka6bOB0R9PcV7S9mjnMT8i6nEgu/2EF++5j4UCdw7L4YJz58K//977M
+c9Ha8xPdpr/1kDz0//L/1KuJpX246/6n+iyQQj9f/72sfxisrE/NW+fPpc/m2z4ie8eG836i6Ho
tDJkPMrfjTTfPTb8lb6aIw18T6tHFPH33xYb5S/cM8z9phHBfsOo1H9abJS/QKUIK2WwFf+FAU3/
icXmo7tPMTGp0yMzHkxZf+PHcPIxZ/KHqZiCEx1lzQ6vwy7blKmH2Cy4UzfV4AKL/cHXoMirhfef
QnJ+3XpRFPzrBAsSXUy+3Y/uPuJ6pD5BAe2IZvx5nDsmWEBvC0h2rPRREVQadnOX9Z3oW1GHYCvf
LVRxeQYWI2zT5WpWhxxNb2emvjSda8WPYElK6nCpOqk0QDVD4LVRoCw8TQpcR/qpwtknyQVkuPzQ
WsE1qXhBBJ9KHMzA/GSpSBZNaMwgVlz2ES8cTyjzNinjLsDLmz7fSlX7hHfijQbfbaX8GAqak2Eh
QiN0nOctKu5NtAi7rixuykXy68EgDk48ZoiVJAvZXR+q/hpwBqznxF2LElve5KMIYZu7pZkdFZDB
UYBxNmleGmZhq+JGjtYq3gObf8hBnSCQ9QqsLmPXgDIgPqqyThUkIvNHHaskrR9FY5o9JdybVr+Z
jfgwRsOmHBt0SF18b4kOKHBNqyDhBclNB3W2m1egqXFtixbaLeQzD6hpKXV0TxvN+7i2NihGDvSg
N2jQtpMFAQZ+rBjdcQCftYD5ppRKP2h9NZxeoA1eE7W6nQr1XhirQ7EEnkFjp0zIXXk7ELamtYtQ
8ZMKbQjpUyObFnmMc9vs5Fr/2mBNQrSkb+juOT5QvFZo69Z/MQXm3EOqczi7YmP6ddsCGrd7s19H
AmabtgRDhDc0g5Ng3Obt51zjJo/P6WS+yfJxWoadmoqIcV477M/dUjg6K2V665bPIpMVppSVZlav
Y0n7ZGwt6xZvBr2vH6TlzUh/HsyvCXIZsmjYnOX3Fr9D+7Vaor0OptJL5b2RXjN9z+KyVfF5qTdV
sTgCfYAKCppQCkiD30/PReXL4qEfnpVgtHH/UGeQEyInfio8hsinEFlqwsA8LV82PqFNEuXZqZuX
PAV4IOC5jJVthw+tPCUlKE1wXAJ05OBwaVpY9rgorqTlRyGQJS9o1NeuiS+V2GA8WHsmwyStuSlV
t1QCskmi2y6XHXkMDqEa7bECXjRZQ1IOlFGIW6ReyI2NfRnOp0jMVUeYKLF0jBOSuR9y/tkKvhnm
yNyUh9xUrwa9NtkdTh8lFJ+ZV3XzZslUN1WMN3XJbxRFOSJe2bYlUdGluKtkxv8F5oZIiWOpqcCN
BcBYuxq3H+W5fVbFZcvQwksQ1RsFtX8rik95dBXq/BSN+THVgC+MNkZH1REyZEheOACzpZtgQBmZ
SFeAysQORR0pX3XVSvFYyPTIENFDudjhxOxcGe62mpGeJtP6aSSEPZ+iBk1z2fuxGpxGy9wEBtpe
6WxJ7TVk1nnVak67fGbT3Oi8PeAu3fuI8jOP9E+kSp0XDRk1Sq/M8KyqvVXBZ2d5cKH7HVwrn7CF
f/3hrPl+JP9oEvvgtP+2lRKtSx1ukLOjfty/+3mWhV4ReSdwZ+f71E93ZPqe/hT9IX8IMVBMg+Qt
4utMlePKJF/6w5bdWOi6GNa4hubtpPCo3gZ+xNzKyH2Pd4sjuom3zpwT9sWyRxn5B/PRBzv4t6vL
HFGiziBnWVc/hDU08MxDFMkhMZElm8klbsp/WMv+o9rm3ytc/qWT+H9g9aJzuv731Ytb5nERv3/6
0SK8/sT36kWX/sLwhd1O0taxKaKE3/h79cJfqcwKk1kOosmz+bF80f7SGShnwb3pGkUFj+tvg7D2
l0wepozXDZBV58H+R9XLap3/qZBgdgBhTxa1Fb0BoWY/r0oYeHNW57F248fwqm2kbewzyoWxph5i
Zdfa/nBnfvOufTSw82kZpmFwGyherHVM2s+X66mW8IgC6I63414I9kbvMAmK/CUOBukWmWNXg1kz
GbdyCudP78DHxLNfrv7BPh9LfSDlw8LVHRoqp3XqU3EQN4oXXv6UGvkxWmi9liUqJLuT8Y4L+5eQ
KUVC9w/nyACD2SH5yVm2+g3I6VHxKl+//uv7uu4dH56ixeRdU9ZlRTdk5cNtHa060MQlqN0cXGVu
aXxG5s/8IZH11y2Eb/TDRT7cvVIHqWxnLtKMT1ZL2GzyJ3eqQen96xeRJVWnA2MmCsMcf14fiSoK
MixV7Q5htpdFC9JJoaZKt62VIOx8U6LKEZvOz6cvU/MsJe8GEFCT3BQc2WRpqGhAMenZbRgxEbVw
q1G2ZfGmQouUobQEiaZmUR5bqXu3UhBlxsR7A5TTsJ1Rm0cvfYXvzsB9pH/TatcdAEmavigK2eBV
w7l17KrQl+rlKGgvCSPJim/iiOIpbYtLLCp+X0pbtQIkFwHU5tukX3Z6qm4n+U7TkcoboK3Kg6bl
SElftR2hm+V0K8lvi86MQFVytebCvBi7MB8F/bXOwq8io8d6udkJinrFpLFPm/A4oh4Wlm5vVeAY
My7H8prIkpNjVDS5SzHuVWsSTkEpIbzIHCu5VsLWyDXQOg5oQwG3wM6VpSizPEAyWxlvZeW2UB4y
TXIMod7WxduUWF6IiGlCtFVJDR666BhYsrOur1gOnaL70kqvcX/DTBAbVa07tPdy9lYXd5Ui2zhb
3bpIXXwtMBJJ6vai+i4WhJh2oWOEwZMlpF6vM/KmyvXDOCNzYJwzX0q2Je1UUM9X1Z01nkVieKvn
NjwlyT2kqmpnk3SfCeZRgF8Z+35jWJM74+8EMeBBFTi7NdfiA8xS5rIG7IBJ40KBDXN8HPCErdiv
gQhhsKRzMoTQn+ByJkrbBU+PvDfhVWKBWPiMNTcn2xBIVk2eMpMngsPgm4uOaXWScbHie3QC/XxT
xDBAw+iiWjTbrwtdCiMFvcRAsBvpcNMBGXrJVuhVv5ge0vE+brwZhn5CdKlLl1TLDmkF2BGJzthN
XjNYdhlNbh18HqabYu1WfC06iAYyy+AFBG99dG5kxuQ3EB2WSHaZPAjxiwkiOSfVSUHOYEyFPwJg
hVaJ+/S2LJ4StGuCOPli8HXsns1I3gQLauo5RfTVnNDmO12dv6EYcapm2/APvadrUHerZLbutIvU
4P+QJbIiViqoYcrfMWMVCYW5m1u0++i0Le1szMOjyRx1Ky+36Yy/hfWe49DViueipIWq6ajSp3Qy
/II7L8qpZ0h76AUP8UGVXiE390p408uSnVWWLU2voa7aIMubLr4Oc2qnrbKZUeYO8kOWXRcFL5v6
ur7rDHPmN6ebNitvMaV4wfgKDmVXsrXVIDBFfJJUP3akNa4Bm2EkOF6xj4YzsQZU6kmSOHJ5pxh+
FL4upUhUJCj0xCAkomYKZnqv1oMOLs1gbVKuQvQJEg1VreKskdy1U8zHmSCf1mksspMaRHhCiOk1
gk3dj1JkR0wqRP63FS0Gvcz1a5Nlvpl5gaXZyfg0dDdyzEvV7Bqh3cVQbaEx8JeGm8AVIFwzBXB9
BT8gjtPUYOrDQLFeBE5e3S7ZBR6Uz5V5dZ2e87j0C0R6URC7Sz06jGrbVI18EyrS3spIi58xIJqR
FzWP4SAyQta3RD/SOxf3npNZoSMMfN+ObkjJcQpCgz4n45dGuUH7jrXxKLaPUnTpggtQ6aZWB6JA
KhsfhwuHaffpk8nGIHbPYkZqJN0JhFKLFAAcJPxqEoURahhQrKc0f53mqzY9WDjZxPjYDq+R0iMT
eJrn2YtKJAQdyjYe2YJ7ZcolZ4otByGsq9SPajt6rQLBIt4s1Ras1JmqJ2tI3EJAkDHgeBJETzST
fcSeYi20Kas6dTSQvr7pUr2ZsKo3iAoFYXKSGnpb2Kk5iyv6tCy3i9E6GPKddqw8cZFceeoOsEvu
Mkg7TeauiwmXg2tfnppZvxRzsI0X+tWHssXG0wyri+dKvogfFJ+QHtiIaxABhfuw5Ysuz5Kl2DEs
RQuVbWY9VofgPErmae3FZ6ndVnDreePLcFFsua5kYMcNDEdgcGA8SXu5OXXDdJRHE07lbqWaQjaj
HtPuYt4XGpIN3MB68SVSmHrcXyXxLR4ku2llW7Dkw7p2rYCtqSC7iHTNQL6fIRuK+a5mB2y6k474
Y8Y00YYExNQy0MtFq629pE2bWrkbh8JewG8tFDEN91DlGavCKyZrRybqO4yI2w3eQKCdysR6xXEk
zYuTLwBA6cNMZJia+uLYXoP5fl6eRHU6V6b+MOQBkELDoVyLRL98mcP7VESuxCIiIeAOu29sL5Zy
jkr20jZDsj06+gjAPg7bHJArlp+a4aXq3jnGk/lkLg/WKA8AHAhWTOMxQeKN50Laonvep3K8H0zN
6aJiX5cRRYzoKEt0WUKN3RWdSAkqE/XqAREjTg3OJlMwyUDI3TbNduBUOMezx8WiGy+e9MZ4Hyse
cSkUey2BjNZ2td77OAEQu4yGn1vLPlIAw1PjpVBXUz1h5c1LPR37vCFkN6FEy3D89WPItgE8pN4l
CEJUZSuo4xH1pC8Wz5I8OVp5n8eLLXKiNg0CJvN2zMxjmZa1Rybe6hIm3Da2dr0kPi2KeanH5aXN
OBITsSK0Bmsoxs9axfOU48fIZTQXYSlgXvmsFvWj1ug7lTTKpOf7drl602obS0HTojS4TAeYJmWC
3Gra8CbULX/JRtJNuuEeyO48CEwTTJ+m8Smpsc/kcmMLRnrPW7VFj7OxRlRqMHoeuf32BA/ep8+6
FlyauXGDBpXNWUtj/DIzzM0CJFQWIvIp/OiJgUewe8tLTJBhJW/RUpyVHlJwBnjIa5idTZpbezFc
aZXRvGCV26VdfuK5YHXVSLrU9MFNWuUUL8aXQeouoTIds3m5y7G+AmXYrSK+LXX70C0mFupdIBFr
I1KkEM1QJeajlNZHtOefNUzRRji5HQVchwBOkFVnDN5TpjJJaMIpw2/Mvn+xelWx5aX6A8b7a7W9
xr8riiozSxoY+0MlXKlSMvRq0gBtVo6GNqNf3H/dNPwGkfj5Eh8wgWGG/Udh2YBIZDfaZW1SohsU
/XeBaznzMwEq78YJDJXkvcCZ/0GFwFD8PprqN62gaYLLrwOVRND9j9k8BR0x5GzTkPKXOYqNDMNl
mugh3uNcOCz7ycu2qRte/ji8YO2Ffu6Vfr7uGjb3Q2ydoA6LlHJDaQLJMbBlT9pOW04CJjk1t//G
BKdfe7Ofr/fhQZIzSiNvcj229A15hn5+km+Gfe/qm3Sjn3Xvz2DPt0DhX76jbhDDTka5Qojzz98R
JNZCf4XnfnRGLz1EfvFQvg3P1a73oQUuuVMcFF65s8pQ3sCtPF5rRBvMYe/OpjtuKru86RzBVa+8
TuWfMICfQ5ngLkAcANv+/nDKhxCcJq1SbdD5cAy0qnaqNx2it/5ZZI5W5P0JdfvdW6SR+WACbegr
G/TzjcCbl5W9PDbMcntNx5duBsb5L6jnd4DGrw0rXwZbFqZg8gfIbfv5AuY0m0KBktAVtqOnOtVd
tBnseBdt68ufJxV+TOv8x63759WkD7dObSFIBoUdlHmdACcNURqvpR+fVhmRbTmtOz2uoybHN2RB
uHH+8F3Xm/XLqvrh6h+woj4psPGvNzOc7c4Fu1WdYjMRS+EsvuYbr4yVsrP94Meb9k9r5ve3GXzD
Ug2epPrh0mFZK5hQRSjjjbnHd+CmTr9Jb2g1WaZ/wol+g0KsD/WfV1s/zQ9bxDLl49Agb+OVFSNn
eMfhIXp4zpzqKfqKA9bGSraPzsJt59X3iY1b+I+f4bcL94eP8AHREQiyVdWMj1CYkqual15L/7D9
/wYNw6cH6sjwXgT/3xjSH78lAm4FP4HMd9x3u3yPHsVB5WOPu39jWtd6lHxcOhaT86BkDVD8j0OK
SQArZURc67VIQHfMW2WjHbWn0GOMMgnY5nOc2DxM37jJnH+9ar/96l8vzQwhlEImPO2HOxkT9ED0
tYro12u/osJt7Yy5rPF2/JTcc+xter/0cS57+Y16bB6jg55tZLu4TV5N719/kt/ecAs0UOOus+l/
BLdozwQrb9f6+LVzu914ap6Sx+JM0/THoTW/gR+JRFvvtYn5zWJE7M9LuLbqiXG3EUlGrmHTitf7
0BvszjZ82ols/32f/f/g//9eN4f/OhF+kS4cP7X/y/4Ufcp/jghdf+g7/m/If3EGqyr5nyIuDGkd
s/F3QqgI/s+oUXWdyqdr+rp0v8sXZOMvFLOQA5piyiIBzfzUdwJAFv9iD17D7kj0RADAXvi3suL7
gfUPxcnvyzDlw86qMjBAJMsDIQS7qspa+XmhlLKsTlnfxBslY9LC0q79f1+BhElIbmmlOsUuLYMY
CT1pz0FV09XlXXxmVo181+kJaZFNUR7wJDmBoNFQpNGbnmkEZ8QtipzWQNwl5S9Bmmo2UqmN2YXL
McUr8aDmUsUY12LsXE0vooOVlEtGZmis+IGFBSxoiY9rrGjzw/P5zYm9lnc/bAfr9yWzUObFEJlu
Abvy8/etSIOpY6tON3GbSwdosJhwlvllUZncHkrRH95568PGt14O54DIHAPSHxR8Lz9fLhFKi2at
RUzWEptQVcjhRDT5br+UIWqzxdpgtH5BPkLW09Cj9xvLVzMWcSwImTtrfeHmQ/RZLAwXKfAjmidq
Jh1bKhlI5Lukk3hlB9/iVqscGWMjwZHTfgiULdmGiBxI2fWGNkRJxTwbfPbhGKJcUw+pMaQ2I0Da
x0XKR+I0ZMFJVWhWgYQ59J0ZMsSY/70XlxvobT/uDadsjecyT++jRvx/pJ3XctxYtm2/CBHw5jUT
QBomvRGpF4TEkuC9x9ffAXWcVhLMQ5zu+1JRL1WbQG5ss9acY77HobBPoJiAkcD6Lg4nGA5UOv3D
AMjIi4c71UBdrKRUkANo97Ym6FTzaJOh8R5AlaVAs5R8eJBC87cVmoJD1lHhmKqQ/6jlUXEEuaeg
qlBZ0LLRIp0GDKBR6B7TBRBEVWnDbTmYv4zYG6/kLuUPTUP95INXfVBTQbKHSS1/TEGAyjaWU+9k
cUl7LtVe+MkLpMIYReJ+6HXJnYzgu1ZP+qwAwJmotGP7hDpdPwi5YlDFKkCoJRWOtUJ/snpAT7oy
8dhfT0nM7ctJyRJB91mzYEPRaF+u1hMPYwU9qmogFebzJAG6Qznp+JolPlhSUQBxUcEwGaF67BJF
wAosqb+kdqDMSq0VIYHI260nb58NvXbr63gDNKN0hJRysR4I+CwKd8rHcpfrWutq2gD8skOnbI64
zXAZUyMSDeUA8yw4Ify7V5X4t5JV991saqosCm5BzXUwCNOdEsfMl970QCOW94M63rDC+cjw2oHS
eC+WN2geHn0j54dVDiiIMZbUFkSAuV7oIVKPBUopTYATyRfIW0GTsUvF8imtJeFKLoF9mAZtgEl/
L0RAfWFZeujaLURAem/Gd4PZaofcayjadU3/HjdJ5QaRbD56jaq5nti8y570OllG/2JFRWQ3klY8
5V02cxPHKL/GizNus9oUT2Ks169yH4uIlVMAiH77nvdFY+Njzx1Dp3NEw/y+1oWDEcW3KehHYUh0
e2Jq/9N4tOshSGyKPA6AD9avbVCQiRtQxM8q5UWX025TJBlO1La5gi6HIhpx91aSyr1OL+W+mCAX
DYCxuBdLO3Ws4kco/PVtPdc5pxi+gudh35kg0WELzYZjWprq3miL4YZsdrq1aS7goaJ8qclZ8BAF
ws0Iq/yx9fz0IYlV3zXkAL2NIsW7NivnVDELLdMkaTeJEB1MLwaKNqG3lmJc9aY49eBesfwoLatU
nHMp07NsK5tD/BYEVHfDaJJnkJh0o+hUVo24HPcZMNcM2/XclXEyrEr7vCgPsRf/FNNQ3EylgGyj
n+I9//H3JiA/WPaoTbeQixXUoemYSLZp4o2azfOHsOw9Z5Sy3hWpU/5KU9/bVZnno6UL471MnJNT
JWKwN0tg82J16CCY3yolwt1Q7iwKi9W4Ta1KuVX7AokMgY77ySJYyvNlAprK6vdUGNBBK0LVxHia
Dk3H7Pr6O16c2f+s9Qa3QB10vMk2s9haKqkzfUNEpE6kUrdVU43eUFLtvx7k04Yyn2P5jXXRInzj
U4ablo6alYMccHuK72CqQlYzUGzT7wlEVowRnt1+9/WQf66VH/ZMGrUMSMDevJFJy0AGIC+BoiDp
BzEnPkxmuskAOQEBOxS9cu0bt1kbX4vdZCdtu7J/ftqtqaJxRUH7yeCf4+TkIhJa2SRuVFeLbZ0c
dAGklI9FJHv4+hk/r8CcBZRZmkPP3vi0T4+qlQ6egGOranJ3UH6E4o2C7/frQaTPo8y1PI7/HMg5
by379KUyGqWs4Z4XwtwtZ3JHlb2Lg7IrradWG10Stg4imL2Mb6wxE8xqvkfbYXIiWqng+PLj13+Q
/GnKGlSHUCdwG7HmSbU4ngjWMPVCmGHnz8XjJKMAFHMEGXWIby8vf8k+x71qfObX2VdZ5+I5Lkjg
CTTNhTaxaS35rsKVOerToQxUvEeq7yT+cK9mtF7KSNzVcn/wMOR//WcvbzeodxWQ3lD1kcLQtV5C
n5G7m2FbawX4juiu62goNpXstLgeQSyAybxH1l/OdiiqwWV2oMG2Zddc+Ssu/Jik+kqczUWixPiT
Ph7thLYElZuBRcLov7E4WQU4cHp1pcK0KLr861HPRpl/wbNaBACBtgVyWwBK+d43CR/BlV7MDtW7
oFjLDPn8tXEpVYAEKapladxXPo7FJ4iGlj69y252I6jg7U31n0aKHbn7/fUvSB3705GHsbj3EH4A
uhuI38exhiFuChlmiTtSV0IEbBqZG2chCpmuVzeRrDiVrmbHyaQ5quplvRFHLiWxVMe2JqLX0ZLE
FvJnqy2iKxg17dWkedOujYpvbRULez/jVBlk+Ec7L6sdDf9FLfZHMexOCBJGWxtw8lWwwx9iQTef
6UkjNg2tjoC2gCC650EvC5udpzsJTTfiM9GJ28hxO1S9lbtVG2gOtPRqqxQcw0NRNWDtVzM4rXoX
Y7PbJzlNiM5D/yOxdj5XJkLbCOPYVh5aY2OlRQW6J+aUEJfWtSCpCZ08VX6M6plggrV7h4Yq3zQR
dum+GO+GXHT7pjlkkfrDKOAKV6lhG6l0Txv25LcQA7MsezVVUdybf2gS4U/Ufq4UR9fpFB6g+b5E
inUT58ErFQPOWe2DUQaJ047ymzpRytPj9mEYBcdPtB8jbZXDZPW3au39VvTu3q/0blsiFgdI5dFO
FyNUuFnrihImjlYFR6FKLFYwf1ikM3PufGInUSqAvgVCVXz/wUOu4fY3PTpbTQkuGfJmAY4jijaq
PPOHrJxukeIxEUbrV9n4bmbkxraQRpPqBSReMhvmkAY9uup8Fqesx8mj6pm0UafsPSLcQovKHQcH
UihSXULprgLnHurMrlXzRu/z+dABowifMLol2dsXZnkyevGqibA9mz2iEMwqtOZ12elmKEfRYEkf
ATICnKNPOGabrGju9Kl79MSaLtJ4I/iIIMqo+j5gi5LbkI1X/CYJ9K2Vqp02vS7cofl7qGrBzkL5
3oSVAupNHU7KgEyjjfj/Z8G7bFX7LChk+scA4voqtwtJOFRS6dD9FLd5kzvimEN7SRTHDNR9W4mo
XRLU1uOTWfQeBgDOj0na2JE87NGf3nJ9Ib6hjAK8t92B6J+dTFRVmbFAlRN8B7+fTQFS6kai/Aau
xi5AyOIZ5jJuzBCqvgpOWqj+42nmS6gSiadjnA5p8HLMP+lmvc8yGOqjZEHTC2PbUL1ncZDgsqi0
9sUHMR9u8jqko+kPDrVqRDipd6wLjwtdlSlbMDzPopk00Gj9A0zTvTyFvauY6T5A0WVU8bUKR8XW
rdEZ+f6zQXCiVnwi9uYuyDXkdKX8ozC7DidnhfAjT36VYXelQvyOyIGwjcFrT9o0JIdMh5EUgb2G
2pqX3B4mrhAdzfEIkNOhFeLsavQLkyZyTFuwi15kKyEwtEkfyhZSoKe/10US3enVVOwS7KtumHY1
LPhOz14qok7cSgVSEMoFlPIwMgCDmAGn2HbH13uw/Ji7Sp9N1zT4/H0TmsV13g4x/ovxKSaMY5vr
xncClK5qDRhX1KduqEfwNpGaYPIKdiNY1PnLv8lVHJtZ1G1D0yQWYMBhZ3iqclOPZn/V6KK2Dwsz
POR8hVv4Gtemh4QNw9x1WRpPbdei6iIfW5NgSkKmRavRwD8wk36fcLhiq1RcHfkF2ur6VI/AGy1M
FmpNUbtXr/IeMIY0bYNEHq+1yOQy0JiQrlPxu1pOBwyEyc7TQfD4Y5dv1dYAYm2oFgQCE6hwDL8B
HoD+0o+muS0ybXwIMW7lQXSvDnG3cvi+tE+SqkCXh7OVTHHn435ijbRxlQSle1Iir64yDiS04kfl
OJSw1CAqfb2BXTgTc2Q6G0/+OF7UZEBmTcbDRej4FYBIZATWs6b+0Do+RiG6bYrwWqNV8p8PzDKO
VteihoUicz6WnB0IrEjvrdRPGbjgEtsVVwPJfvF8H84R0ZLzcFJy+ehDatgXzdvXg38+IDCkjOGI
O4D6+fLR+rqW1D52uahlCUVelDZHEaRjr48r+XcXjng6TWH0rEDTkCUvy/YJrpWoa8zRBVqAVldF
q9vt421KWuZ4tWaoWpq4OGUxGrV50eLyhvZ0cQ7WQGxnHP8ndzxWBz6kX9xmwGJvBgeLrWgL0IRX
fscLR2+d6ChuAZjaKMEuC69aJxIOBWKQu8BEVhIkYrRbARqsbldqZBMpk4B0Si9nGGcGS7IN7rWw
COxQhMSoSyFA9Mz2KKn2Y3Ilm/53TRoOUTCMlH3aK8KcdqaiRU4TzAI2pViZ/5+Pbx/++mVyql6R
bmGlUQvs7znX98DSV97Pxe+Zu5/8J4lTXgrTqTkLqVaaBWbN/kQw0iat0+3o/0gqz5GxkX89sZed
1T/HbCx83DUN6u6c5z9+VaMcGk1ieYWbvsBBFU7KExpxcCZ2fFU9DtL2vXwF/TWeEMi5a42hSxcJ
i+qfprB4Md3nV3H2RRdVQSm88ktXm1TkyE9T9W4i+Pv6CT9/uqxXZ4PMdYWzQXCL5X43MkjVU/AJ
b+roByRAqLnO1+PIxueRPk6NxUqMwmaQqlGGw9OPmg0/6tSGBSl64fAwkC6EAnMAgNfn3NcCiJGG
QsGEIBA39Prn3NDjGwN9NZWumfDnRkPRwR9IoIhP6R5Z1kuUp0hRp2dzTGbnEkiGarjxA3OwVU2B
EZ/XACKQGlqBdgC3Dp8I/imBGk+eORCH4f8sQ/Eq1FLIcsmD1E2H1gJWb2W3CI22Ie4EW8lgznei
eG3E9euE/rGdsntKmxnQU91yWkMC2uZVM7l3vDdFaqxVpqPRnbQ+3rdW6J36Odlh0/uN9M8oCuQo
yIdME2APm1NHeQ93UVM9wsLEPSWJv1XB+q5X2U7PhZvIspzcAknbBPCIPKS7ehxTz0YrSUjRCQP7
zNSW58kpChABDEcEH7mrTBUGqGGeumoCGdZO3/Ja+ilCDaQklm3aToF421ZHigu4phvjmj+HRCcK
qzdI11HepH7j6GanE4UE48WvhLvBaK77zLvza+OeO6ObWwOSVmXcWlZ+3UFW9TQcpWn7vQ8VChnc
tCavvyc4h+KMcpqi+jfVgKcWqCpEQNVVdbo7mUS0xFi091oQm8DmqTPGBix5IsRgGVLrSBLvWq/V
Uy8VD5Dt7JQf3WsVzJ9z6Vg36UmEY7gPtPFlgmMpiICuer3XXC5jmOt7lMtFrd8qKYpqv6GBVMYq
6vhIc5TY+mdqKIMLxqk2zWffG4+1KL9iCrfuPC96lfzst9SObiChGhxT/ZgGaAmrwbrrdR+gQoMs
r6fbFdQ7D6SeX9UOPM1kF031zz5VywcBTq8PifexotFF9pD1s514uLw0kGsjEzT6h1Rr6CDAmpO6
6EYFBS71mbLTPf1W66UKOICPHzeCRUiS/G2dST8KWfnZCipou1o8Dprk9kJ+NUh59q77PcAJo3b7
aojcXhu7q8TsWe9zi3q6brp5Ju+4r9yXOVrxHra9MlR2UoA6qgeAVyW3D2o6/V7n7oXMkCnYDe8t
ptyjYlVvoyLgvzMsspBTRxcx9mpTxzLfGfvcM99UWGiQGeYmTeZOerQPVK4vIrWzWjTajQ+hDKTJ
dJCslqSJUTu1U6faRRaeorC8CafCLmQDc2uFhdabe43Nk6Ggps7EAwkwex/Vb6wb91jmjE3CrjgG
pk1n/S1I5VfyxR56wftmeHW68+qSpja9Sba+8QEvE2Lv8keTe9EdTAP1YAGBjSBXWWChBsXE8Fo5
jd7eAUMZttwpY0dAQ6+1w04QhF9a16JGLMoU3PXg3Xy9Mq5tmfLHFXi0oqDyiLFxm9ImN2SrdObK
Gj9vUh/rtDSEqeeJhIuZdJEWG0kr1FVuFOXAvT95nPTsibSla5N6bW4CPcgPwLwoij1//VgXDzLn
oy52FsjXRkAnuHWDg4HbSXKlU+ZabrnjaoJZ+jp+trbqY2uPdnQF9O+5qUHuIAj1VnaeC3s4jw8W
iUsA7ng67h9fcJ3USizmAPq4PN8gHZbszCYs6q3baveotjeR0+8zR75aVwwtpR1/zo/nQy9+W9WM
qdmP1eB61xRqrW/5jvvPKX+iCrk+2sWfGVfgLKMzqVcvnhO9sGRkUzgBw+neMKwcPMR2TqClh1jh
rqlopCyM+U7J8x9f/9Sfz2S8YJPStYj1V8fI9/EFi03rW7XJ8X/M/1GbW69+scLbyoTPE959PdLF
RzwbaTGnDDnuNRnQifsnAvo63I0uTNyrtZPXIj2QEFDO/edPtDj2DTWn2CSdn2hXO4qb2ZGNkz+E
xSpt/V/VXn7sHMlB/5ofNQ4tN9Pb18956eJBc0O15kq2xBK3KCIPvqpEcs0fgAsDm+BsSUyZO7Ut
urnLBWDVl7iwIc9PTLUfXgYTaBZGzofRs3OgNSYkthlkXyYn8xgfq6v4JOzgUdrCSs79pXeL9nTO
OTRURRaXSguzJFhpyrL5N/T30WtokPuzTa81p3NUd84tcNLHYI/NHXTahnTalcXw0g3yw/jzOfX8
SSdVEbKBz0SQNt2p3nF12gLsv52c+XFXX+z8iS8WX4ZDTUOHzBA/9XY6MqpFv+PFVvbkSvYsrJUe
ZlXxnNqerngx/5eH+zvaoi2gyXRAEg8T/XgEauYM+2bTba0d+S9cVv/LV/l3tMWkkQxBjIjCZZa+
Djb4uS2Eg1/oS7bBlbxfy6SXL1wg0DZBNpFQhQDmWnyU6FD0NLTqyQX6Zosv3SM2hgqc2DPF/K1y
bA+Ek0AbPWTbGNFw7P7+XV+RGvN/Edxe/FH//inGQnCLEkSQwnkd6hAzHQx32stvqWQ3zOCKjO9p
Zdm7+LOyceE7ncNM6UR+nLPCIOuxoVKHMAg1p+xBQnK+s7bVdF0equO6PvrCik4s7t/xFussSTnG
FLR+5xKy0OB2Je1vGHvIlNgFEYWvLHbzxrT8RM5HW/ywqeBLlm/wdPUxO/Q34XF6SA/gt/b/h89x
npJfjKUvfjlFCifUJDzZ9NggvG9vDIr6PwM33o4KQnec5ruQ7F/760ecn+CrURdbs5DJU6cFYefC
xDhI+2YfH+btI9h9Pcyl88b576bP8/ZsbcsDecY+8yYbV9/R6SKVZJ9dpQdLcJrdanXs0p5x9rvN
dIPz0QrwvW1PDdqNkJMokoRHaPyeCe1bHsk/o0zGUKlfWVPspIGwEti99kIX6xyU67Tq4Y248s7f
K3uG382f3ppPYOU7WO5Vo6CFyFWElr0CPlrJntE/y5xehSjaEUP79a83/81fTZLFxlTGSVIYCBFd
DyeZYldttvKhXZ77cB2Qj8KkWtZOVfy8Y/sHkkZRISAwV517Xduvn2JtkMUvowgWUBudpdHoAkRK
gv5adeKPIBH+82vTTAOAWaJJ6Cb0xSdVAu3N/JATkmYRtoAZLXj5+kEuLroaxWb0Jay72nK/wVwQ
ltrICCzydCxs6yqi+It81dqZ+/Vy3+XxZNBE3FWwjCzNDFEhTX0G/tb1BocEFwdl2TapKN1v5kMf
StzDygPO3+dywgF9+feAi9VC8QgVqMJqcoPTvKlI8pY5YSvXE5ciUd4iu1+Z4ZfmxvmAiwVjNPIh
NFM+Iy+vHkf0JZsiFGCeqytPtrSw/TnNng+0mIT5GBJWI/d0A3fdKSJM9t0n1wUb8La8xxiz691q
2lIZQrRivva3IAnSzeol4tL3fP5HzG/jbDEmIswYsCdiTRnwxZAoJNmEFrvx7h2y++DMR5S1F3zx
3nA+5mINsQQybo2SOTQeB1t2JlojWrxBLGCT7YpdT/z+9Rxae8bFwSQM6qzqQ8ajjvfL4sCJnnBl
1br8XdB/AWOMFv2TBitPs7CIJcaITpJruPkuxlhk7PxtbIf2qg9wPtp8+ij+jmYtDgjYJzw2UaZO
j/MQGMym3OkH6SfA+k2CD5zD7Wg3W7qqureVV9a0C0Iw1P5ngy8WNYp3URcjOXFrp5eProgJMd2+
V8CT7a2yhXe2/k2uPe9iERhaVStoTYPdimVqc6c6N+8NWsq+/6K35XHS0/3XU2bpvPnXxwlVi1Qf
UEV4ET9+Fz0qYV9Om/lu2zuzaSvdpq9kJ2yS18H19yqWKtSpxq5xMB4yfa98O/6Gu8w1nr7+Sy4u
R+gWLewSKPyWwky9aIioBqru6sSGFD+Jwtlow8qR7NIJYnZb/s8Yiw+yy81ezgrWWFHEvlqSmWQU
d4UW7OWOYvA4rax8lxcAQ6VZNZeBPvVHyygS4nTkkvQvK2CSXSNaIJGYCydpLGTu2HK8chabUVWf
PxlTY5s0qVbIy/pPZpHRigWQT+YesLQjOgrRfvGmeCOxbte+d44/uzjlb9znv/4BLz/t2ciLe4rv
pXKjKHwv8w420V7fJS5ipdPE11Ibu//cQPWvyYs/msu8SVd4eSJUrakspWCcXGs/31VKrrzTzXxb
mf2Na47DixP0bLDF5MmrMGq02upcH3yFkjRXrQKDSJf/i6a6rJ2Ns/gia3jDqTSZHOQP2dNcNaAy
uzFfZ8/oepny8mz5+wYXv5nhW2FFhX1y0fqJNllS12adXFdJSXyxEWr211Pk4gZ19mjzReJsE6YV
7YlJ1A6uhakcUVmYbMS6cb4e5H+Zh/9+pmU9QCLXtsF/Q4Gn2daOCdsRNyGMGuJIXdmdrmG9/v89
l7HYKYLWi8WgZRHVTN2FaeX26X/3Wf99qMXOkCu56NcyQ5CmVjtyyfEprchTpFsWS8rzqGuuMBZv
eZPSP/QP5ViTCmYmnHNyQyXYAlp/j7JRDdf+sotb1t/fdKmw5aAwTRFiL3rWj4T97T3zTh1nJgVy
CNKrC/Ltv/59V6asMU+ys0kEf3ssBhlqft6Lr0E067sC1UDYWJMMXa4Ue9YGWxwbpTSvZvlLB7mI
oLbimUUAQFa7zaZu7bjx6eMwwT6ipNfYLODSaYvzOE3Jvs280OAWLRJocD2D/lI+/eAH7UTlz/lq
bUn7dMRhg0DLAOAB8CX30D+f0tm7NMRxgLmCqjeXlJuhEq6tvEdZMUKx8hU/eu+VgUJaUkS4aCbj
GIie9RaPbUmbNdN/JF28z7zpnlyylXvrp11s3rkgccKdMDBPYoH++CNH4wA9rShzN2jzV6osxUYN
hng3oBF29Nx/sURhm5E+C+pYRdPVJ1sBaCzArP6xU7RbJZqQJQSZuANlKq5MwOVGgPdr1pPjx4QU
K+G5+vi3kZGkB7KBSsOwEpJDhreAAFCjL1Y2guXUm4fhgI0rlaYpWrnFPmDF9DzaAA2ZJQKCmsMG
JCEiZrwUMQvX9bT2yucV5PysPY+nKpIqY2gFsbqkJAxCMFmeVZdue9R3Hm0HwSHekGI8TQCaK9Xa
ePNr+mK8P+K9s7lXy4lF9m1TUoYzlK1BL1J5GG+Ne/9Od6N7b6s9fb1ufCpZzw/451yk0fD4bO02
5QrPptkhypuGEYCuv5fm5hyCROtebHQ0ZXp6FPJes0WdmEx/Rvw2sobMJEGo6ydShAQDVNNAZARC
0uZhsErloU57rd1o+aBiTUW43sQun4u8G8uR1Ih6Nj/VJALYdav0/+G2s3ygxeYdjaMn+2pbuoIg
N5tSUF+IOFnZTS/MQhUKiIgwmroLnbiPkz2R0NxZMZqrYQZq+9/97mkwMDJK/804AHdV7BqYcZd9
YY6O5HOC08LinB8BRO36MbvPgYaZXvT49URY3gJ4bZwcZQpVIsfyTx34uE6qRqp4JLhNbXJoTdmp
EJPheEQvv7JWrI21+ImqYjQDKbSQtGDSSHObAE/H119iYigKqVwZbLmD/Hkw7uWYgiHqf+o5k4Lt
a3U/g6QFdmMf4fDL12/uwsqHBvLvAPMScvbJtmNE2FY263e1FzP9ScgmyYfx2sJwYSFCcYkFjkM9
E2K5EI14SMiU4PeJdE70HQH3E27SU0AMRDEec9BcBPqGfbqPQV133sozAn79vDBh+UftCQAauemy
+6rXHpGnXcFnJUOxrAt9ozcj6ZVJmuC6j4ZbL8HVk7KCnlKJPB4p2xWWVx5wZPwzIrFIVYKIyqDA
+1dlpL1JbYHKgn3IDjvg/D71RlYT82GMCLUW9eqXL9QvtSwe/HSIrqNkeCGSKsDwOX5XfPNGVTUw
l0P5L0GSzD15M+dMxahL7KKR7LBS7mOiP8QiczkGPtNQResEJyDUMjSrZIuR4YFNYczZriJj2ieG
XuS8Q1Q/+HydtMU7pPcIEzTjNW1MbeOhXnXHWN4brVbuugi9F7lX8l1IhpFLjsmdoQf1KRGnf9oq
f0TLAjtd9Q/YRcZN2laao5KB9FSlQ3EUy8A6yOn4UxYrt8vHjpzAqjigEUs3JTm/MuGhz4WVyXuE
U8kutwr/tpJL48brtYfBEO04KOdUq2m4HhGJ/xgqQq7MKKX001UNRJ3yVkstn2jZ8BGhkCvq6Qlm
lU6cAs4CSwrrbddkiSNMmbEpaushSHrCMYniGaO7PgMJSp6c2wSETPfDe9pgNNH76t63sme5lr4N
HegB4uJs9BqHqNJopqZqYIuycbICUsdbPPNOFaWozLQ730fjTZAe4UmWLQrDXaVoNCqA1GwSKKlC
kgdATnHfQeSLYGRmykZSgm8ERrupXD5kfsrc8TwXvaS28y0JTmPmGnGQvemBXtqaOTpoKseNqLev
MbGE26jTkUELZbBRAk3aoLhZa1J8KvcZUDF0WcfaiWRJw1z28YvXyO2ryQSU0A3JR1zCRy6jtjG3
d7br16jPx9HFaIvNhtpBKnlCJ80VN45WTknAhGPSGvzOfr3JHPFnDcWXbNG1JWfZPJsf01AsADQq
oCgkAh8fk3C1srWUFgGloRXXWAoql5ZWCMKyMV1dKIQrZIS7Rm4JnNS/VWr+8PXC+smp8OcPgNvM
XgsJTF86I0plLrZGvOehHreN6LblaHdaso2k+2H+4BPbT/tNU6ubrwf+tGXMD87Bf27b8G9Lo0JZ
Z209J0iDpMWfWfwy5G9fD/BJ8PXnyc5GmA8YZ3uGZ4ZCqeG0c0H8DvZ0Sl+YxjYZJLYAa4NK/0bZ
pm+0JjECXQvuyuhrz7c4RAdtnCfEwOl/BB+Tne5Dx4QshEDY9jbdfXFdrok+Pu2Rize62PHLsmOd
jRLpT0EV3iheo6OwNa6Jzrjubbr3tvhNUVZ+xtW3vLgvcQqcWjQQOr3m9CX94R0zV7jRbqJvxU8i
od3yIO8FZdN/q3b1ygNffl4iE0AgEnOzvA2B4CgVpcrBdHjWox6ov3qz2pGiLK894vwIH+4Lf17s
34Hmn/psIinSxB45xjrF1N4hQMT6Vj5DDXCmYxFsJRQnxQ6D6Rses12cbdaaz9LlmfR3+Pk9nA0v
iF6hYtjgboJ6kgCSvYXD8conFUJ1yRE5eQ+rU+nT4XHxxItPp5d1I8yMUne9Yut9l979/XAgD3Ib
7jx0RNfqa/4UXMV2f6Wu1CLWftPFV0MYbwuVfGTVt8jTNHtrG4SSm3WZv7LwXnxCnMwIacga4E79
8aXWSqfGQlRKbhHIj0JLpa6E/+qIAkydugKdN45WtVJKu/hwf8dc3jv1ovCUOQeF8mAJm117t0z/
RhFX3SoXJ8zZOIvNLNdHf8gmllZJP8wd3ZH6NCnwzU1IdMNoeyYulbVZuvZs8sf3SQITTLpAUl0w
8EVubYjjkwk8WllU593w05d49mSL3bJVCdEMzZH4ooN+JEEZr6+0N9F9Ibnv0CkKtvbPypDzy/pq
yMXHb6ppa0ZGIbliZ6tH8Xpu/mPTsHYASFff4qcK8p896+wBF9+6xrzsc53R9Os5F8LA2PnvXnw0
cvJZlUVfXNyIEMHRr1pkpS2+OLj4BIZ3HEBmhWt+DPlnjVxI2Zdb00bxsMscDOWTo+/7/WoV8OLp
52zwxZalqpFZxC2D/6tNFR4NR9uRrbmOiLz4TaA11Ul2w2S6rDe2Y63LWHsk12yfK+O3QjRghoe2
gyQlknjpQRCSS8nmixmb1yZ4NMt9qx++nktrf8NiKgH9NmJTnVBkmhmbMcXkXVDi4/96lIsn51lW
+z+PuphDHeSArCTQ5d+9qcDWT//X3tTl3elstMVW4QmNIMe+KbllsR3cmRKcGXwkZEjftzbVNcj2
q/zCeVp8+ibPxlzM2YHE8tSoGTMR0ceE37yCDhJxpxkwCi+6zb2Vk8blz/JswOU8Tcx8MhteqbpT
3BCm/lW89b29iqCCaOB9cFTUlfL/6ntdbFD+MFLtjjXOVYB5hW8x3+PM4tV2w0uyR5242kqaf6hP
LxUGxIxMoQK+rPo2ZWBGiYyVCySEm3GhS0gEjyl0A8xYm6IXv4SzsRbvM419se3yhin6SO//JG0C
Jsx00zn1SUMP49v5yi94cUD4u1w0dJ10ocUsjUDJNQl3EVeNU283jvXOiATR/W++vLNRFvNSjiMr
7JP+zy0S0WXoCA+zyBspu0tJZq2neXHLPRtt8RLhBqoyUHdeYvpW1DtFeVWTp5UnurT7kd4xN2kU
OEDLPree5Tq3Ud5bFlLXCTL/V51FZFFEim2FOoA8BFWt34KyisRrwAD7UNJ+fv03UCNfmZmLT4Fu
BFiFkbOFbgX61oAOTRCEpb0qXdzsk0GOHD0Q5U1rBBahc3G0aRtDJyolayEOJreThycYYgOQRdyP
sSD5dqp5tjcKwYZiLN7CKMW7yBwhMKW5MltCa3opNjdDA32yyPNDbcEgj63vfdwTMKGGxW2WFVyR
25qfNzOhqRSjfNWF4NgyQ9sVwCntdizwCvcHXel+BFnoPRqJj2JbyIOtFok/jJEUUP6f3zzF/6VN
/R7UvZNSprIbNWi4b2uZ0xSCK2rDi0erAlJHsTGM8tlHP7zxBOGxVqUbswbJMWTKbd/S8RwiMo9z
rz5kcX8vmaqbkNVnR7F0zLvmyQfkYsPg70lHx4oE8Cx/CFsCHVVCJvWEIGOr0vZtOl3VoOw2kTq+
Gm0j7htf3euCQNZSwztOvF/o99A5SCk0fkg0PqcDVZ1wogbjbZUCYJRK4VfqdfeC3xPdORFkEliZ
cOMPNKpUJSQp2uuSo9cX0HUqLdj5QpJtDQ2yaF8gPpK8/rrMTB42kOxUarRrKfYfa6snpSAW0YMX
ngmsAvjx0Kj6bduPsYuh895STUAmcw/FD6vNGLfPnWGcYKpotyMK0W/9DAyEfH4Io+TIpWqTlFZg
xwKM/2IIWjvrcKIMQbczmHA7swIUOFSR4SZyw4mkV5+7PpZ/TPQBd2rpa48hJdL9pDba1SAAdtkk
+lC/cIsjipo1VEhiNxO81AGg+NQIhe6ksfEupHq/oTQY8soCi7NIMtwAWJU3dI3Abgy3Y684ljrz
tWLtzivyK5ie3xVVeIo7pM2FgL8/e2O8K0MEAqaKHp1RoH9i9NaLIFRj4zgpGXTvRLvLxRStmKV9
bwoCqfz6Sk4xKYnCRCqMcEvbyZHKAZZSbT7kVrrLwz+dJ/MtJjByI/ggffT/R9p1LVeOK8kvYgQN
6F7pj5NXq9UvjFYbeu/59ZvQ3p2mIM7B7Nzno1ARQKGqUCaz0G1dnFqwZKwisAoFM0DuGaM5KE56
6TJpyIcZKfCNkG3tq9oH9dNREzAOnwn1eQJiaiqQpybpBAsoR+ARitAY0In3rSE6ui7+mAzdzpr4
KQIYqASWd0KUV8PIbmsFOFbLeIdpstJaxPZmGVq7AG5QUw8Pcgi2L3QvWwCnvANn3erKpoC5j7h9
TlbNHjPlEC+GXQEvDeRIrUdEQORo9XNpCmcAStyDfW446tXiFmBF+9H00iWfeuIaWnibFtMEmNq8
sAH4QIIpQgNBV09YTlUpoIiYWw8V0Leur8u7sp19VWjBdlZqaHECkuZNJFeqO0vCGwCoEG8tHYZ8
QUtaY7AffOjAttFHMHDH1UmS8AITQW5uKbkuHpUh7C8LZpbBnQSkx5NYqegU7VpzdeMoUp7MiHwV
F6C0osho2E2SHDAJLrgA4QGi0fAYpjAFFYaGR/DYqFqnO1PVBp2GTPLNAHg3q+jlW2EFFEsv2+ka
PZjJfFoIAUDIYDwSjBCjN38FoksFkO0pNZcANBnwkzMC01lBiTuZqiBthkBOV0DKquP90uZoCCoL
8A2Bv3iWpBHD59rXIlwBgb4mZ1luR6vp59JDNv9HJsoACe6jQvDCPCa3Rg52c7kxv441bucE/TFk
UnjqaI6A+aqAXZvnTwASOmTCeIPk0quEvytJ+dC16Nydld4TcHLeDHiTaBZaKwzne1XUx0dxBKx9
OOW/RAkmqcynr1FcKFYcyvfSsAL2xLhLdC2yUO17aYbBL9TlVgZxjU6hI9QQt2aaZ+QdROKEE20m
z3TbHBV3qps3NRlu1hbIo6BlkQP0iP+WMhJacVT8ivHu9ZIMk8Wrej9noB4jOihZgFHrKNlUQEEg
IyfjMZzzR0MTPKBcBcY0oMzSg1Nm7OoT9PNS6VKgZtJtr2kDwD+B9OoBx7LD14LmV4W5+qFhWeBC
kQW/JmV/6qM6fQLBnPxG0JcDaiBluEsrchyqOPGFZjyX1RognfGSDsnTgoeljYdR6ozzMgCgSsPs
exQDOiiWQcHSvCldChzeqEjdRAHNDwbj3tZFwNNPyBo3KTHwI2TASShgxsoM5LbgZplhnqxkBX+L
qpCfBnAa4k591GGsEYeDtkUAuA/wUBVHUGOA6kaAnwkxtGknaK/AfiuqZSoUrm2WIm8WwXhVLdWN
1KLzUxITq9DjxziOkOFSxsKZiBAGhaouhxluAlDpwHYi3QuI55/loVJ/huvs1fU0PMRF+RWIvI6m
RrdzNZ+mQj0D/NNpDWS16wic9fmxlYXvmhy7MIcPejzeghwRydGmB3AI8KYyxTZUUD0D+62OAHys
ZOvkgG3mshbRfW8I4hkUdeEJcEeHhgjgX5q+plGS+2B2NUBMR6HCpH49kynR3CnW0TaRSuAVW+pz
PnZnZeoN1PO0G3VJZ7BmLa4JFFd3ndGeLcWC8ZCjQbwFynUgFBWxRpD6jc2kedKSL44A9uhimm0R
lTjQp4nJS9MAqQJmUnEHMZuB8laDq1stc2dCB8FMhMluUcBxkwYj/UuUU969/BYTrwKAmNqLFrZf
l9YE0X0rf6s6+Rl1rq/Xg7dPLfg0oYFJEx3Axegu+gS81IipPmuJhkzisxK5zZf38UB/fVAfzJvw
p4zB79CqXptD5WSO6Rgd56Wxl+bbipcRWm5yp1VXTVJe4RU1jKtlarFtSq/T+LpIUMvw4fpa994Y
W1lMckqTATmsxUjv4QUObL6vk+ZeF7D3QgMEO/prNeDeAG3142JCgJcQo5UlMPQ9ga0oqMGo1oCE
uyk4D5m9l4WhAmAe6VEVz17mHYO27DlT+grsB+Nym4ZTA27LEvC7C69jcnfLNoKYJ8wqoWBZ6yGy
MohEmsTPtdS5vme72ZDtWthNq4A9MGESzVsHEwETAQNLZpzFEPP362yAK0/0klR4bQpc1RzNVRaI
p26Ashdc/47ds/uzUoO+cTaKKJrC0hU1lKMhryEODFi4MmbJEWNxNH63ILNZMNvPIsdd0UYzVL5F
cOuK8nE+F/djQBzw6iq+6GgAxLSac30D3jVuqzJvuw3mwo0ZWtPQwqBigLx8wnOLpkvz34YVWjVI
M/5N1nm7VubKUeMyLeuqenNau7JkCRiQAo3I9aPbVVK0eIOHwaRtcYwGpVElz3EEIZroq8CWWuaf
1wXsXrc/Ali0rKaDC0tBr4oavpe0Z2UByOHTdRH0IrHJHXR5/t8aVKYkkC5VO5alIHmy+K0QkG0p
yyAbjsSIzqh/gO7+urh9NdjIY9RAjJdllhssCU3rQRjZyRGkmMmBTiDNN/8gXcbbQkYRGqUYJ7Mk
SCSnwaihGV8+1h2vpeoTlsm7MwNahiSClEMHwPbHS9x3oGuojFL2BJ2AvrD82S3kOZKNFi4bT3VT
R5pHB8fsGBV2XyY3otSDv7Y8jkoaoFnPn0cxSNXlsggL4tA2PNUV6mtpCMRVNHBUxknRe39qw96/
fhx7u4O49R1/ALVSdjIjKswExi6SPXkJgDHqGhFIIBXeuB1PCmPMhSFsazOCe5K77igAO7MYZYT6
OQ/HZjc1agI5QkeSEu26bFIqwkm3eGvKW+VCNna2KfUS3qJWhL4jXj6WahB7g7ZCqYHfGHC8QdUY
QQQM20G2UfYV7MhFfIth8fbYztbCTXLvhk5biYwXrsAGOvYAqPcW8ahbqyM9XQxb+1Yf0J/mgfIS
+XUdTJY3wHU4/oNS1F7qDwNRSPpJaL/R2M6UoRbASYImenTllgflnBynOzptN/qCE9rX9XP/RDey
qAnebC5AiPRYUHCx5IvmA830PXeKDvQO/e6W6LRHfrp7P6f/Jwf9vv0bmeKoDXMUIt9Nh+TrwtPs
ypcPPSiggepIS4ncatfeBQEk519JaMZIrQpZQOACo7gckUOypwuuRv6WXWq3A6vWfJN/y/2aWw3e
C4G3Upm91UU50oDWizaJsj+MSw9GjuFmStogKUmKLMCcuspK0DaWggk0vVkndMRVZLDrpn7BU+ps
rvUpNrWHTpFM51+c+/bbGIMaF9NQ5+uMcucweSvw5QYp9sNlmIB2CfK/JXogGPCwaqBekkiwi7rx
Q1k95vPkhanMCdE+wSZQ877VeOZr5t5INQDgyJ54pFe8sWNcM9VX3Pj/GLH+lt+SbvonawImewJ0
fQICJ8YfT2s4Lk3UqF4NYtPQ8LOWVyvfdVamhFE8NDeAvICdW59bgMDIMe4v6KcdZBxBxnfC2zx+
BawiKhO2CWp2EH6hKR30h0B6tN4ZFi+A/I34F5z6+0/rRYGZtnNrAFJltrYGW+nYAjIPW6t6a3Ok
BULxkc7nVYBOAaqdy9GsXXO9EciYa4DtKAC5hkDi9weQrwBbyNafKc7XguZNyzwAMPy/FMnaa3kW
w7bHhncu7dNJvUaZLM2hDYQQGSzGYHHHlHn7yvjcXs3aegXkpBf+0sBCKAWxgLI9HfPUf8Uub9ps
7xFD+5Lx+gRHncFCE/QrSCumpJK9Bq3IK6AodRPsv0gX5TwQjF3rvBXFBJBhXeqCCeohTwGJN2LI
GDlhX3BBz5MdFDsBLQzX4VId/KSjBAgPmIE0gVnJmGetTYQkJB10NL6P5DqY0u+5VPOMDE8KY46n
pejSeSh0JETSp/QuOekvKHaEr+FZu52/FI0j0liCp5w8qfT3jbMbV9MIlRjbWSIJUy6BgdHV/zcQ
zLv93Gwgc+cAWDyhVw5CaMSgntcAfEBHCVOPPE+6HxptJDFXTdYUMzRKFGeEU+8A1P+0fFNPa7Ce
BBvJxfh7CHp4u/GwkQflJ0bIsp532enF+qwstE4O2wr6WMaAdxXeNwpG2PDKHjDo7E6rT5+6ALG1
I0KBMzD77AlOd5J+8eOlXe9B/ghnLoc4LqmCjKGOutfXJfqRg9Lgui3bV5c/ApirME1JMSgNVidG
T0pa2k2l2f3o/ndCmJugF3IeLQRC8kHFc2S1Ih1BtfjrupR9r77ZLEb1G7kn6qDiWqdniqEnISWh
3yBNGsgBLx2xey7oowJ1iaLD0zGZgh6QxYIQQ5S2HKZUeMLE3P311XAksKkCMxrbCiUxuDVkpdO0
Be8Jsa+LkHddJ2hIdfQOIN3BNoKUSpa2kTriGjegIhLxjCWqbXThUdLyICfAYsh7ONI2jsHJR56E
UHI0ow3aaWiszgQ7W7c6dSuc6gIzM+iYj5UUXHXJJZpDwKimE4o4nX/9mz9vC2oMeKJgXAyNwJ8e
5qKeiEtjqqEnlidA/Z5TJeY0kOyEUx9FMMZNEeQ+q5MyA5jycG4EoEwrCZBhV3cowSlUVoewn+/i
ovjaCutx7ItbNEUdAFD8MIzxjypr3WmMLmhjuBmVnxnAOPOyOKdz/6Ub4uO0IDtXoup7fVd2nOjH
b2bMpIhBTqPLCFCDbwe3fn/EqTfD19FNofwI+w4cedTufDSKH+Ux0ciorjkRxyzze89ANAL03Jv1
ZrYFnwSRx0NJoZeJEYaMhqlKAKoHzykL24FqqI7Ws0H2os54LHugX0+RP+r9sen6bwAIfMvK9kuq
AnD1+ip3dO2DXEYRgKuIacuyR/YBSYa2Jg4wVp3rIj6bX0wjbpbGnFtHwngkLW5gVoJLGwlqWbbC
f3NaH6Qwp5VVWQYoRWygak0uIG7QrzRbZUA7Ppeg4cQ99JOvnRZjGkHpkgBhvNa9WOxQjowua2sc
R7l310R+okzW13dw95AwUEz3EUgkLMYZRtnazAC3u9eTzMkFwcIoFsci7InArCOsDt6MiIYZv1JG
UgRom1EEGNxSWCNIV2YQY3KU7d2gs/u2lcJoG4aAU5B9yIpnZB2YWYr11VhQytTlBG95C9O9lTC8
YW7ytUZfFqbaj4U+NAH4OO/jMa5tsN7Y2ai60RIfSVEchKL7Ig3DMUqa2c1jzN71Yv2gDArok9T+
VJHw0Kdj45dC5q/5chlCDfSg+stgoDdCKMTIwxM6wvwB8KVAb1TdN5I5WVFGEoBRoo8IY9XBQhm7
InBfYgixQAE8NV7iFRgYouhidt9DcpVcQCvZpjznuHdttnvFXBvUIfHJo6J4a+w2QxckJDkm2RRz
zmQnW6WiBQLTaQAIoCzBTOyXm9KYiYDZx9tycQGz/mgI7+zo9HVpnGjqaOV2TH52yh9lUtO7CeDV
tY3kaRXl/3RKN+Y583XTRtbEFXu79XObC+hDVYtRvQ/LZILASl9GzaQiE/TIheAw6vXUrioJTz4e
sMHOXYIo8E8g5lDBkMlYB2nskxKj6zB4mW4N8tuke9ftwY5qoM9GBWCGDJPwicBjRLtKswgSnIVu
+GuqvalZ77Qab8Jjdx1/xLBDi6E2zwhwsGUrCMjEJgWG/JfrC9mLQ7YrMRnlM0KzN2IDW0VEQAKW
bekoYemiyn/ODelObLWDotevQoqyPuamBjeTWzfK9AwFidgWgfpfoosITRPHSEA9cKnuENP8UBdQ
OMdh9YYRayDjoGUEI3kSh05ypyiExzXmtDByg9hYZgNLsxbUfu4l/T1BotkAGQHcM/DQER6UtvDz
+kbtxP0fpTHuLUQ1XpFyA8UaIwoAFErsUREx5RO5g5QGXVs8Vh34Y0E6UEYmwBXzduQo3f4noEYh
iphkxXglc1apJpEacAA6PCwapdAanxzJgQ44tBcuzOCegYBFkoBiIIoy5jkYA1E305wBbN8jl+QL
rRHEnu4O6M47yxQr/I43I7bj0MFJ/5c8VtXnUVtjEmu6NxsHOEB7rCovVeqTDpa+dMg45Ze9+7uV
xuxkK8APzwkaYcb4GYBEYBMr3RXYpdd1ZievAJ3ZLIqxsoNOsgUMPDrN0N8XNzSErWzkne/1G3KL
7h0bO+nQAeTULe1/UQXBq0slgKBDhk0CpsLHIzQ7FeEkcii4H6FvejnGcSq/PdWB4gs+CoOhw9Oa
3QVvRVKDtnErnQF6FowcIecLDjbMN9VeeMwBc29i2CABSmVvzXYRWvp9+kCBKkXeE2VPi7by6blv
5fdZMxJxRlQgfMvN8TVVL2IYvenFsScv1w/3M7KP/HF7qb/byMKredDmCmsFAdtTj3lGgHDe9wFl
f6DA6PVzhcw3L1W1047xUSoTlGA4RlyFrgM0pp8EmFN5z0CgrjA4aBfVaRrCigHHp1jzV8DrXF/y
3q1BLpM+jtDIA7qsjyvu6zDKohVNdEmfgyxsvG/03Iqm1r8uZuclRlOmf4lhlMhU2rxITWwszbVn
R4qrCjoGbnaFtxpGV2KpQVY6VxVP7OIHEFzcigq5VFXPieupGrBhz3Y1jJoYeabJOiCrvXBJUZiA
tNrW4T2kjDc7vRctbCUxqiHXgjwjXkG8OsmdHeZomMmyp+tnQ//HtdUwXjBbYkGUCqhAPB3JcCiN
y4RBrWz4CfRNjrvjbRzjgUgxNUoiKpqX91/V9jEmolXVgOnixt/UCv/9mkB3+FGtAceMnmQ8tt4H
3YkNhAK3PjUOUB/d4cR7uO4lUTbaTdhS3Zgqydxr2EGKUwrmBgzxa6/ULuJx6YeYG+bo33U1JyLj
gyoD9dpcgLx2DO+lEAO8afq9z6TGvq4Z+/bwr2sL1paP29h3s1H1iQ5ekx/54du3GLyGhtNb2m32
pKAA/i9Q96HMH7aSMRQkqkERE2Fp5IKkuacE5uBR/p/eFZ3CiY9RaU3oY+dYwd332p97Bjipjws1
OrHq8X5RKF4hImXM0TRVfZusq9MnOMYOfKapMIICreteYR1/VGV/GXsB3F3Vk5QWnDD4urUkImNf
ypjUcyMJiqcCXyakeLfd7xq4AbN2NAzBlqe7kIdwuxuIGmCSBNquAmJtFkurQf6+LOacvAeiy/cM
Yejkmcf6/h84vN3buZHF6G+mxIs8zjXBW+445IunqiciXUrJL+oTUhLAwiwxpHRSxrNpxi5Hp3nC
GZ2OhakLTSklCKEmt33F8PQh8eMbWoHtMevCcXyfMIzfFXqzVkahwY0MruExwVq/yChso0Jpx2/q
g3jXo1vdKX4RpzmLwInuMTZnLacI5JD1V+DfYgjkwFn5rlptPoVRcnTrGJG64FPAAh/ei1+mm+Wi
omsH+Z8DedThk9Hs6jSP/foP0KN3X6VbBWOUWhjVSSFtQdCSRUBHh50IHfFne0KLa+GmHujVnRTD
DDAqGL57mS+1rzrlObzhhVs7xQuYmM02MD41n4ypL2o0UqZACMA890lCL5i1uJ2Nss8DcbJD/X06
k5+Tpx9HP3/uguitert+Frt+nULpoBxB0d4YJWyAdSiBoo94Q3jTU/5j5M6uS/ibC/1HBKN4hREn
ao6oxDOKYXJBE3muzQa8d1hmV8nuEoLVuG2e5SLprGwpMN7Tak/Xv0HeDS02y2Q0LpnzoV0qGBXw
mvlZIP/CrENhqa7slo/kGS+nd06l4kwx7uOj/NI8RreVWzmTYE9BzOk4/Zur+GdHGA0shVUGyTO+
pnUw4HtT/6QnjrE8QbIHYuE1Y4ueeMa77WK8TLem3+MVh+Zr+cU8cPtE6QF/ClA2O8MoYTSUQ5Jq
71aIlhzx7r9PXP0ka7bghgEdi2/t9IiqmJ3dHTHbdpteJF7Ffz9u2XwEE/kBHbJvMJUHg/C1PkdB
51OC5OgQ3yzwtfzuiffszbVFM+GfQCawhsYwQMaF8jKVmMi31d4K78Zjh9FOMLv+omPruT1EFtLN
15Vx78qZMkDzDBmQ3CAJ+Ojii3gcpyanhtgsnWTRnTnnXOrdKAJtIaiJov0FVVHmUEXM+cr5gEMt
z9pioQ8U78cIdKk2JvNsoBKC9dXmmrM9f7YVyhxi1IVKt+TQ6vU2uVlQKHRy8ExJ6N12EhA6PKLP
2BK/zt/LL7oP5rIHGJvbKri+t3v3fPsNzMF2UV+3M6H3vL9v6ydTIEEl3knZYDd8bFa6IFaLNsLY
OYlWrwCdqUBrMUFWHkQ39wpf7dC8NSLixliWndxJLuoaGZp8edmQ3QTlVjirRcSIl7p7V2GkmJCg
nHFlKJHZhP5MXvCwq7J/9ImdlKjFKMsyrTVQEWutSvrSKbxgaC8k2C6H8UMp6IgB1R0T0E5KnnoH
DngkITtreMboJmJuwY8uE3DJ6a3kKS61/deOkfFPcT1oY1VgJ9fGkZf7OnvBLPZ1tXzPnl6Twfgf
cBXmmdlDhpCUfk70B0AiPjaqAv5qw3RUbQJ8jnxYy7T34lWx62UAY3AofTNyI7JIEV3ETA7yQa/s
sevu81a9TAr4oOM5sZJOfLn+tbvmEUQXMqFsDChCMF9r5A3GC4sGXxtbyY2CRKYFvR6D1kXX89d3
WMM7hKl+6YMq97rsfT34I5pxjWIrxErb4E4Rvz0gs4Z8IrABjh3HTuxACSLNtFkiYyF7QvIsiUt4
AAORHkJCK85RGq0z8bFLkLzsQclHALij1wsK9dPz9VX+ze39s0zGVoo9kedKqDAy+t6+q7ygGcwy
bhUbED8nkxP9/I07+CONsYppsqhjn8IdELSsA0P6AtZt8a44U/K4Fj3yub/w0nn7FuMvkWzzT2Os
XaomEJmS36R8npYv13eQoyfskBCmVjqDCO960h86HxB30BO+4eNtnUqd3iYRC+yG2hw6yKFlkepB
CYxD7fYufZ+09oLeXB5Sym6qY6OZLML9KgxI4RgwFcot5oe133oQ3ceooiNaHbzqoLhAMjVOwqHg
3Prd/PpWMGMHpUHQjWjFUkHgugCFMka2anxBo8UB2XWnPq1HyQV/0eNyRpmaP+TAlc9YnQg8h6ZM
g0BwDp5XSjzlyHeYuZde9JP0QgG+QJhgayfp0tqKfs457xSeRjGWZxEjWR1FhA7pIQmUUwKNklxE
vv5/p7iM4TFIDvRjguPND5RX8X/F8BPQPBuuMhZGacO0yqf3uF4+Agcf4QmygUgfYYKVxieTo9pV
aWmq/w+w0ugiGHcH14FZHDAUIcZl409Ufck8TC0YY3Fr+kPxLXGT+/akX4zb6iAjopd+hrZ5xyOT
3DE6H8QyazZH0mCAGxqURphVExJL7TmRNVWCawtjLGnchP3U9JBgJmdxehWj7/l01A3nuo7Q77wi
hQ0sRxKCupS+mMWlu+mzhyXGrCj4zyNwd8QBOAg4qk9v1jV5TCzZRR1qWy2Oy5RjW2hV1ZrT0osq
AGhfX9iecdueEBtIDgoxkfdBykO76D/Ku9hWTsWziZYNL4tBqy4D7TG+lMTSHq4L3gvAPghm4suw
F1pU+qlqHLBGkCgDNxDP/pvCNSarsGuUtxpPPlUecte0yhV5vJf2ns//8AmMfQUgZC60GD/wpiMl
hYuO8/1sI8cIBmCEgBwV2ksufZDGWFMAHAwpUK/xEopEu9WE73VcvGaNkKCCo6D5KU9nC4BZvwyF
vE6z6aNm3VjAYHpIa2CAGyaQnyKv67VAVYT7tALptKENlinnT1FYO3XUP9ddzrGN3C1ibHAUZlWq
GXSLbMEATSpNUhKHmFYFHCmLBNwwkGMxDMYam6aQZlkFzW+dGma/9KTaMV4peLfgg5tZftMPrXdd
FXf8zIeDYYzUrOSIJyNc7vSANuWgDWjkInKXtnenZdlURMqbilQDc/7dHAGac6KWSqMdRIpsLXp/
QPshR9H2isbgUvgjiDmzsiWAtqkG0Ce55m18oHUnJUApMrUoKRd1onJQ++HpH9Ro9qzxVjRzegJq
JI2eYY3TUTtW9+MZ2StAkHZeegOSHr9wFgBncVkyeTvLHODYZnishtCZsLxpjcKXWhBXoPP1uprs
3oXt4hhXU8eJnCgT9ISSPsd2cQzR6RB/jwHlCuB8DpYxT9o7rt0mziVrmWAiH9LIpUQGrgTnp3jQ
bqlJ5od6e1H1VmcUxuGMi6H2sQxpJXAu7qffq0PBzjGS0tqtO4I3Do9LXuC19+T7IJQJ5UUUKlNM
iqC8fDBw8SiBNh0+k09cSXtWBcwi6B4zaScV28sQCq3S9A00ZDqat2Vo0RFhSlK1EBeBGCBjzTse
hvuuUm5E0k/anp9YZ3XeY3FEPTUT8Lz6QMp47eT7WrKRwhiVFl2JVR3BPo9e+VQj3YVI8mhi0hog
WwdeXoYrjbEsvSBOoD+iaQggbxLk6DO7ceIHFAjsfzD2ydtBxpiYGtJA9YzQhNbOaaU+9QT7B2rM
aPrr/cjBsC8n7No1X5vdZAyJNKV5uaa4BSOmUXQxttMIiB2yZg0jpyWNfjsb4G0VkrElWjIlU2dg
J/tqAYlwoDdApjKCZrypht/X7dZ13ZfZhodVEJsxK5FYwQSmHSp348xDjbm+GJltciDFjKWABNaT
Mz1YFFD7EcCfZYn5S806R4///1hJ6LP765hktskhHqUOZBTYPNM8jupzhzjp+pbthftbAUxsqudA
RptluLHRQFM2ehKnOPGAFJpovaOCX8NYuG0p+yI1CXjyEvgs2CL7nI0YppJhoUAuGT9VN0lh0TJI
5OpA/PKqs+gZ6MMsbkcoPk/t956m2NA/whlDrKDkhBmLjkZ5ov2/0+vhQQnwZqND7CvS5uK5PJaZ
w+uz3Q2Kt5KZnY4w3q4CIxMu4FwB/zSkBd9H5SUJaAGuD1ABkpBBB9ymW/pqY5MzQdgyBDxjLdMV
fr6PpiZJIGdGCZi5j8qCITSxWKHC9/Whuc8w1aLZuWRXzwTNdvRNUDiUPT3y8vsVgy73tS+feGXI
/cgN4eF/voL1+Um/gC4zxTmMX6Pf2RdVsQEW6a2n9iT5Q/1u2TMgkFkVCmE8475vbf/IZiKAFtBh
zUpd5EwpoofHdPouyw/X79V+mLFZIKNoWYgzGaWFlvneayRW+VihnJDDpqcBKE75VNz7Jv3PshgF
y9BiQbpypKo9uUZulbfjbQQAg/o3Rd/OAB+gEusfwHVwFEph3H9GMM8Z5VAoXQHy4iDIL0YEqB89
igKlADWStjhZlp+AIRJgktXvFvTWr7lzfb/3XjYYKBXRFayBOo6F7mlB61QCIRa9BGbjqwMq6eHL
mt8rnW4h/9tLJUZxOPSP+0e8kcn4UM3QM3mUYJzjwwAa58wdMRtma7dIPXmlrR7KC+8dv395NyKZ
yzuaQMAyU5xxekBfWOIAe8OpgzFI7NGVXHQQLBYNm6vb6dSc5ONwxOOO03e3lyvV/mw1WPc+hnty
2fdGEsJl5AcVIHF27XXkJAUUAqROYDyix96OnhZHPCc/5Lc4c3loDtfPGhycHz8gFAu9rulLXQDe
tJSHt7K4PNUD+UmkLrKycH3Q5+ZW7yONo2S7Nwz0ehIIIGQ0AjI3DADEa0raCfGFGN7lhoDesBg4
1UoNu61zy5K792ojjblXAIZtUmmEiQwvNCFeAxfUAfarI9n6l9oXOGVC3tqY8JoMqaEoPdYmCPOj
PFYvKKIMlgxCtlUx2+D6bf3MIwYMXsAzahitAXgiFPrjERZDLJeq2SV+BXMPtLPv7WtzEVDcEBZr
AmI1IoOA4qzwkDk+JwEZwYzuzB0Brm0JwZMN6LMn2VWBhkCZUZCDO6RB41FYCR4gJVcq4wzWUJYa
iUBqHR7p8MAcAJW61y3ymr7VAYY7Xcz/GW76XHAuq/TprjDrZVTW1ABxKGt94ou+uACN2KJNSNGp
v1XOSEE+m27nrOAIxpQIPkHgOiWqox+CDUY8o8NRlKBDl4qPtMrCDdUX/7omfVJbRgCjtmC0qDHD
laZ+kQZ1eZ/VeMyHuYX5OI4g7hnSL9m8ck2tAz6mFoeoDiuStdgAse9AW17Y2qH+nZyzAzIyDzSF
fH2Bn1+izArpk2Qjtxc6NaqiGcUa1DNok9QyAEADzHeH2R81m5uWpBpx7cgYr9asiULqDiCjFLFj
dZCsPo1B5K/oKmmPE3i0OOvjqQjj0uoxM+NQgYqQe3VAN0nmZs+ZPXjCveBPB9kSA27/CkckYaxP
aCx9karYUuNyAa/GYQ3qAPHSd5oOjxzu7af/7sqOsk1XqQa08V7G7aeoC3ocaENlGZgwKcY7afoS
Snfhgj55cJdydvZTnPtRcwhjdcIhQWJhglz5XjkYl/QJF90Zg/mhDZR70+/u/gEaHm9rGXvTFV2T
AbI9AZQC1VY0mR2zC7nVfbx3nNjNbV7djWPgCGNhDGGdtChvoT5o2qDNey1Q4nqfey0+eWNmMxlD
U2RCGCKupGranoGt70e/xFvhQtuC9Ffl7vrRfUozMMJYW1MV02J2ENbGIBol1SlcakCgJ6ekiwEq
zvPGnCtPGBOjTnWtAcYm9dfb8iB/odAvqH1YOkKbd4Q/XgD3ueeSWR9jY/J+1sGP+m5jZofmu4pf
iU/rwsBEPwJCn5Nh/hyyMvIYG2MmtaDHEZSkd0anAcK1RY4wbRYa/MFT5ArwgrPbAmV+BdAxyAxQ
CuRFHp/JzT9+A9uVkucgLSgLnKmGoQ7jSFzQ3mcXIPkcJ5/izMGigyCAznfABimoVNNIr3JQuriT
fv4L9TJFSUQrKBB42BJ5NGriqog47yqWrVJ8kwGpUmhv0vp9Tb9cF/X5kUSXvZHFHHW7DjIGYGGE
KNpbcyTfAdnutmhiGc4YHROthDtKuGuCNhKZw54jqWn0uQa6/3JXksLPax7l+r5P/iOCLZJjEnNW
SuV9UVR/S0yCho7qLl7pZo88d7VrxjfCmJA1HyQ96g0oTpWbdoRuKZAFHAbZ5RzUroHbiGG8BXJT
xaCFuJPTcXYo/Dwst0+bOsUzv7dpN2zbCGPcxBSXeZx2VAPn4rarKDkCOEOsKlJPgFvnBcG75nQj
jfERtY7hOqXAcYXfli9glQf5qBddBk8E5VTvA1L/Dtip6HM3ebENPZpPnn8jmHEaUjMuYt3A7oze
hAxB7qxv4kH0Kkd+4zmoXT+4EcW4jCqOQBtSQ+sRUIXWAB5WS5nSxxkYShgvHEGpDeiCoZKtSI0T
67ru8DSU8R9p1mdDpGOZoIzSxZ+VBMgt3gQ0TwZjR8K2WDCchltQpyVc4aNa/TZ4I60cy8FiA8xj
UdT6BBmL6k3AbDQnLibzrqv9c0wsHAA6xAE0keVgwF0so3CbFSVr9DdgntCQLFGxBaRUfC7iIE8q
Y0JqYHGV8vyuhwsI17LjKAJxE9lAv/L01IqPXG/Hk8hYE0Bt/icso2afYsTOh/6s3mKI0mt+Cail
Sct7Q50Kp0+nzpYgv3CT/byPoL9vnk6dsCSKsuI8QdB30x/U09hbLUZvQNF7UOno5qNR/KtYanPA
jK2RRnARrTR0y8/oIjnVt3SeyvxWf49ssMz/yl6uX73PBY2P/tVkTExeRTHQCarUR0uHj+4itEce
9YfqkiGAo8zd2Q+Qhh1A6cU7Ys6FNBmDkzbxVEV6kfrmCsiQKXMi4VkwWs4UKMdRsHndTBxBGkZN
t5k+5/LzUploRYcbTEv3+kZ+Tq0yG8kYGGkwwDcHcFN/iu0YeKPNt/68no3vUiDcgEeLIgglklU5
/Zeys9Ib6jEEZ+D1LvN2lQleGk2PAaQEM16a3wr9nDYg2jB/XV8qJyYDrPLHexFnitqlBVw98d/D
4fFce+NprWkS2e5tqcLgmXK4LvS6bf1EcKNp8SyXCmSq8dvcvKzFYF8X8LnN7sMBGmytVNX1wZAq
HCAAvjzKTP0MoHJ7ekid2Fl97TZE7R7kOamVgcw+uTUP/+5Z89fdN9hJcTlZSCMQ3H0js4Bc7mKs
ToksAEjPyNZIgMfWIqCEcZzv9eDGEBmDk2iLVpfosPfVlBKMDZolTALAJzPDWXX5f1i7rt26kS37
RQSYwyvjiTrKtvxC2JbNnDO/flbJ97aoUvWpnp55MQwIOJsVdqgd1prssh64aGtXwxrULT/en6QA
cW6WDYjeVNELu8IRpPyUa5wD5d0YysBoMtjkZwm7KaoiUNZBQpxwJHDieGCAf1xI2pT9rPa4Mvod
sNUJkjkqsY1bILW28FtzrkeDpkhZGHmyskyET0Imj3SqSTaaT1UwZAMsZ8/LILCf2Ju7SBmSoq/A
d9liaUSYntvD2bzVH0C25mC2M+jPvBjjuuHC9B+1lYZSgdQOpyXIrT2Gj5N50Yrava7jn/uoPur4
27zvxqM30QwAdwnuIN3PJ5LtQbcW8j3gmuOYK95yqPgl6uO6ioigQj6UA8DCo++q8b9GX6RWQ8Un
VhLJ/UzizbR9Kc3HFDR81/eLnfh4vwVvnmCzX0Is90uIUT1EQLjgK2p18y7+EV/qh/5LDSYQ7VAB
SDvNXGUCzx5mBXm1do5bNd8qQZsviHVwogot1jj6CD1bO27dP40Xyg7zxuL34RwDCMVuPe3Qgffy
NY/8Fi1d3L44jpl8S+9vvmO2yjTVxbedKPegTxxKQJQUQW+Pnjjaxu98194lPtclkHvy+QWoYI5N
VmUAIVKmsihTJU0thViYMOhIHLyT7lZnQfRQO7xOc6bSA9YMU7do7gCNHBXni8mqDp1mkOMmfWQ4
7WO/U+36+S2Pt084wScxWPTituIoJQlDFeOBDUoivawfldUfTPEuKU1fSf0iLdBUEs88i01U4rNI
A+Q8kgJ66rdweHOMylglbRoNxAAkO+EHaaTsPTQY7Id9jc48LvAWM74GGN9fAimjrQErszBLicRK
Chm1BbKNH6GjUr6Yj7PT7NVddhl2bcAzQKzAdyuXst952Swg6oVcU1pEX8nncxXlF3FBmxaYNFWO
oWB6wo24N0Oy2VdB6JMcGFh/bs74COrNvfqW++ku/HHtz90/MHxbadQ9nUFfosUmlDE86+tORQe1
5FYguwAP20X0493wc/2dvTZ+e+bZAZl5ZwE4AZpJ1TJAvfXRTy1tM4p1iztrPfSVnb52dofUJObr
PDRBglX51J6Q0vMSr/7SwDcve8V0pJvFb4aDbNcOfzPIQX660ZsPosKcdQFDhEiUSH0bOjBBrRPj
PvEWzhRjQFtNoCmiP4YKdQrAzaA15k2MeVB2GYBOAATFHTFj2ntDNjSgyIIPHVv8cX9nFLsyq5tT
6Eu/N34g9gRKYOLkvuVNfnrf7ckAfv+726cHJPymL5k/7XhtMkyl3X4EpbRZK3SLJL59xFBgCCw7
yC+RtzyRPEsOi9+AG8MCaLvLexQzb/ZWMqW2taSCY62YyHNcil00BaH8ldwJzggCrNAOjwCZgX+b
YDR4B/wZ6wRKBeAiS8PhGkB3p6KJrKytEGMXaUCm++BWsdbZsTADIf67oq0B9g/QXoL0CkTWH0+5
T5ZajEUz/Y+jQc93hBb6/q2BsT6kd3zEGqZv24qk9KSQmjjWzbdER7tvDvL3HD3SRGJ+X2J4OuAd
JSsC3MqjLjLQyxNpSnCHANeGVJ0AvN3nWOcU+ph217As8JbrGFiW6Y0c9bk0l8KAlANoozUCWYGB
MA2EBSQjzQ3HmE//rTxqF5duFKq8LIl6rsjyN5ndo0lQd+Mb3U8P65Nwy9tHsk+0fdtKpPZRM3NJ
jCxclbR8MSzAFgudHcYvjXoyp1/Xw12eKErtTYBiTE2EK5JZqSMLmpOlP6bwblxgzXlEpazXqQlC
E6Dqq5Iu0n4kTauiBygCAhF1daP50Kdc8CLWDTQVYOIaKl41mkLtXKctRVhKWM7sy7/zxCsRr9a7
6jQ+xzvwQ34nE4syr8Od2Zq1lUptopzBhC0g0Q7EA2aRAYXjmShFljeAxtR9ZPlc/aYFPtf1k2NF
O1uhlNkEpXOk9QRIso4KfynR2hh7svILrPH764JYV2QjiG79mMNpDGtthL5ZnVNnw6kLf1h4/OjD
Q59wys7M1+pWGBXmiN04x0uXwteCWkwCyJi+XwD52XOjGuZlBDedpMmyoat03N93ZaWOcZwFaYHy
dRk5at1zIm9W3ISWvb9EULG+pMXpvCS4FlW6H6LfU3kzAUZSbuyhvgg6993EypWYgPfVAYGN4Eij
7n6Dsb5IF3JMggEvDiCZbuYQZ0amFeOn61eCfUxohldMi6Bt0yl0tcliGTyZqHZiKpLgOSBb4sJN
c4+JaX1NOGhU3gkTAt1730WxKVlJj5y5gJTFXDuNmHlKp2OmVdnVvfxsrngD5+hWTmbZrdvisvTp
DvTvQP9OxN/X1800L+8fQ/dgtrGCRS8qEodGoPY/e/liLS/XRTDbDzcLpoftpAgA73EBGaPf/W6e
MerRPVWO5aXPhAHKtIuXNwDNW0z6udyAiKnrmwVSV1ZMxHGtchIxWDZYXQDUrE5246Y3CFaA7WA5
HUpPkbOC94qP7MMMxywDOAQY+lBlnfbsQ5gPfVojHNMEcGwBFDcWh12FJHtYdI5W3RvVL1MXXLTO
O0XFG8Fmne1WOOXmzXxUS+RO0yCevsoN+F7D/VQJHJOgsGzCVgqtpFE8V50Jqx2l9TFR28hNZhif
rlXcKDEau4rj1GkG1Ys6yxET8Heu9a246A/zOu9atXD1FASDnRQkueLNy7hv0mlnxUZQhS3cXZWe
GwGNSEb+nRDB9VX6Q8IPNap8zubuoe3nACCpEFMPp0hrE9tsUWorhW+rILmhkt7qZsjpxmT5KcvA
gAiaocEXSU9XLmO6LJqB+2zVd7GeOYIK1C00EaScuJBl0LdyyN83z/FREdrcrLGzUwfcu/GhER+u
ayZPALlAGwFqnCplqOq4neaPVnzpq/vrv88M17croG7gkspJkvXEXywEvQZgB6nbHquvgzudeoc/
+Mq+8e8nQ91FszahhhMcey/eqLLpLN0+0RKXsyretlHBURuuuVU3VYghVAUFg3UX64fOX/zWxoz7
l6oniH0z5y5wt5IKjrKs71cZgEYII5IbGS2yjVM55Rcd9V0QVB15Ax5/Y7n+s5WSSJcH83jJs3iQ
SY5tPJG0zGiTd1Zxy08XMC0IHCFIYjRgMNLZAlmfMNFi4ZFVt6OjxYUtaZI3KmnQFXdJdyMVP64f
4GcwTjySief9r0DqAHMA0eZ5jNLV6Bc3RmIT/ge5xDtStxV3+mUcq6D24uSt8XHaiTcY9wXoW++W
ntrb8g+ej+KtnzraMszWXNbENChn81QNg7ckqDUrRfOktahfwnGFmcgL8ZmX+K89wAF/1H2wGVlq
1mGTa/m05pcQoMrXd5n5qn3fZYme0JHHttflAspPpiz7fQxFaY/5HxbdB94DkyuN8vOSOYed1OFM
/2S9JdD2kopvta/IzBvnAcG0M5vNo7IsXbT2kmbBs6YpsKhqt1Rf6n7kbSD5FfrRvN1AcoQb86w3
s5qahUUeYWRI1RDtGMisyHXcKF7iA02dV6fhbiLlEDKtziYl6xAxAAnYtWzxTJqAI8kV/WXPh0Hl
3UHKPaxDNM/LjIufR/eZ9iUvOf6Nux7KH6hFOMT5uEKzEjtELT5+IC+INYehFv/JFCQzMtjcC8qw
ZO3aD9kCpSJvPcwz+zNw9cRbGcwyzoA4E422M9ry7PX1uq7xNpKyIJ0cNs0kQG4fob1+wJCY+u26
hM+g1R9spvT2ftpcxkbsikjJxtDXwGm1L31VsCc0FUWgVQPjg91j+hBT2y7hetG9PEAEuHyJn5LW
Dp3lyMsUMHO7G9V4816brwE5kmYUXU02enYJHV/1S/mimDZ4fKAgoa14Kqozdhmshnd9I8hWflZK
U0dmGxSaKp3yqfM4HKccVi2p+7skqmJbjxYvmUaX7L/Vl6emjTtbR3rWuS75b47gXTSlLpGQoYqq
oHVAJMNHYQDabDc743Lp+8TRfOVY/RrfaMorH62lx8FZPeUpu3BNLdMu4ZEMbmtSE6MnIIEaKuWl
lpCMxuQtN4RSggBj9J4VmP6yW1+ur5v1giNv8v+Ko8xgLUpK3EgIg4dmdSrd6+WHTNds0xrduhZ4
Rpf4iU/nu5FGmcCqErNi0RETz1/jx2QnYS5w8OffJGH/7yYRUZgHUAuIFsDGSk8FVXI4aWKuobNt
V+5XNDNUjnpL6NcJNJfkoF3wqKfc2XeWXbTwJIU8vNzMTwVpMDSm4qrjUUzGyczGKQD9v6IiHdrV
8E/gdhj+8oM86uYWvT6CTc3C6AUqbm/YZ3YCKguthrLqPsCZnNavOA3fn7EWFPGDUMr490mRTGGF
e9O6xY2JKiOphvtTkH0TJ1t4LkBj9jW/F23U4LuddRIehZTPOc+4vB8+gvIIcqvURafDUKlBgbXG
DsEUCxGYROfoQMjnTfBkhXaDApi58u4yb9spt5Ba4RirLYT3oJgdT4RcoAdM888aKEBCMAf1k8R7
pjBSdtv10gMuSpq0RWmShMcFk1hOExQBKSEXt/9gGovh9T7IojKr+hhp4BnCu6HzZne6IZQSRRDt
kegAnbl+RIjEscA8vdGI8di4nXa0lkjTUzLHQi4TAJAvUVDsdb+45AEvGmMEEx+WR8zwRlhoTJkp
V3IaGDMK492zWgxeaPwWeGCPrKHWD4IoAxtlc5rNQonuhm9LoAfl6/xYAOxoxDT/4CeaVz2W6Bbj
wb2yqqQQi0F6cMJa6qc+lVns0qSW8cKMT9kziDCsr/GLMNoSolyCVZXItnKHCsczWBv5+Mvsu/Mu
nDrJccgjIV+xudZY3s5icayl/st1v8UTQZ9fs0RLmrehL2Xj3ZLLi10l6/N1Gaxn+odNpM6ulUa5
qlINL5GTfsCo3g6ctNC3+RkTifvrstjW5H3LKM+4dED9hiGHH85+jUA8MJp7deQRqrPt5bsQylNE
orhUcMBpEKbWLWI8xRb00Jlq+UbUwQdTYV7u+qpYif8PO0i5iSjRc4BFQ6J4aOzY6c7tjtRnsgs3
aGUr9PvaKF+ANGYra0uUBgteB0DBRh3N+7nvfhqaLTlExcJf1qvCiZ54p0b5gFibJXBdojM4ql6T
+dwY+yX6d0b/r4XR8yzyOjUG8myk6WA9EeQ+9YI5cXRaJ6gTco6LKCYVn22Pi6Z0DcfCwKQRZP2H
iNtef0SBBZrQ+JAHvB4SjgpblJVQjV4xJ2DRBzpAxHJwspSP15fD6pT5sBzKSHRTOBS12GLrThYG
f0Y784qzrsH+NZUNPEI0ly17XBRf2AmvaDLbk4EDnl9jjaV++ArKiih9HmW1jk0lgzrSRbod/dlN
duJvMpZrviDF/dSdstMaoUUT/B2ImKKHN9ozn8cgx7mudBnOUgS9lfU69NMB/Tl55cdN9l3lsXTw
fA89tyIo61BqAxZM3o8E6luf0J9DIhXlDTG0PMSe6bVf9YbbUsLK5H7YbMrgrOjKVg0pTgMlljEB
BiaSUjithmradZh/kVXD0zXpcUqkYNQaoI+rhd/Ew7laW16GibfZlEEqxFzUsgEWXehSTzZkH0Aa
bgnG8uuXnJiYaypLmaBBmgtRqKFFojk+WNLqhvn9WtWOFc0uajzBsPYoTLnXhbK6njfbbNEJzjIB
oWfT4IjHyJ2/CpeodIdvq49JOwy1Wh4YaFYnO0mlB2p4nAFeWry8LqvwiYIy0gQWuqQUmWbqVuZi
WNMaEUDaJrPfFr16qqw0PqxonLvX1Ay9b8iBma6FWQ3w2el2LOiYKxrwIHysF7M/hVqH/ALuiVPX
Wh307XhpaoySRGMk+lo9ahxLzrwQqoHCNOCZ0YtE2btc75REIU8mVJxxNXH5V2vf9AXnbNjqt5FD
WT0taZts0ZCs7Tz1kCfAM2kcTHQOLwY61UgLb3dZjssJGHT85jymA0EzAdofUW9AIeBjWK3HEqC4
ScQUzWbidaJ5AODR0WgrxY706ShMxk09TUe0U9z2bfpSRi2K8FL3cv16Mnf6/StolykagIlUYrxd
2rl3wlV2IzM6SpZzXQr7Dfx+A+nnmJglwjJ1yLCqQbjY3UE/y8D+Ll30Qj4bOwMY+DcqWiG7W8zv
aAfAc6S2vCu5oSNbGTffQT3V2qaorGFAyZQkHMbCSR/1c7knA+YFUMAdC5B4k2ynoFP3NUea/0mq
hXnum0+g77ZWzHFSo8lODeTfBMxVfyRkVICOveN7VPZLEe18BODKkD61qMuqufZWiMyz8TC65GVa
f5m+rg4ILACezHVnRF8+WdiNNMqQV/nYo3UKejs5mmUnu9wnjZ/qA3iTb9N/1xYJw/a+OkqHcmFO
hkJBT5OieEP+E/Q0SsSZ+eTt4NuV2jx/a3MWKhTCiI0g48qJJ4HLAVl0yQNjzCNvC5mx+fuK3uYK
N9LUUmr10BiywGgEtyqF6mWQalCO6vr3Qe14+JtM7Uc/HzhGJRXNg5T9W0M1bUMdjfbNchnKxKkT
3a40HqEITwoV1VVhmaUauhUCozPuSinfGdF0DsXVu25kmE+2zWLIZ2y3bqyGVjAhJgGJnZBiyLjf
GaNgI00MllgucixvVdQLcU7zZSgVEbA4/ggSdtLRU5yj88/wohDX4ZPA7foCeRKpgE1Z6qovFehy
hAlqIOTZcarb83p3XQr7wm/2kVLiJowHTJw1iAsvg5ft4Hw9xCf/Qd/hJZf+xgW/X0FKhQ0NpyZ3
SNT1rnDJE1s49i4oZnVCBOlZ36ev7fd29TAn6/KnHcjF+2Su3leqU7XnSg+ToU4x1hK1MInrYGe8
Dk92XmQjgnI4htWLZlWSvMh+3E+/iDnUAjxZ7PIbj4Oa/YbbyKI8SyxG8RoWWI72gDpjiUGyr6In
fCkOBFG+t7N981VCRkb92XrVvgOoseUmPziXh+kBNt9AWZRcxCO8JeVvDeNJxc0QjEftXGDCQUYM
Zbn/zoC9B4rU9uataHVDo4PzXf4V65dC7+x24EWJzDVtYiRKiKyFkqgWwIdBT9nsR7s4d8DH4Y3G
G2x+WTv8ijRbCTcyqbPUFaNvogQBU3hefaDl70YbHWsn8uTFoL99/dTevMonRdAAEKwZiq6odIMr
8CALSQP5aTB+FX9fACgGpkYMiAu2fFujmkZmjbTeBTAcMJLkUwpYaH5Sm+n5Nt9AmR29nFrAJ5pY
sbX4YrkcBmFwTPEmkbm0y+wDfV8uZXNG0wBma4UQrP/aNY7+PJyLs/i6tjaB+jy2QcdlF/6b8/xL
JG1q5KSqxR7lLkQRqLwgu6eFjuYRUpA2CIE5zoNu+BuBhipi/FJEyZLyhokVy2pdQRFzCzCbaC5S
fow71VVA9Pwb9ifgPTKZ3hfdhv+VR7nDsKxKY8hJy8GIpH1FUDHQgAaKNllCOhj9kNevLKt72RJ1
EYhhugmhdPPjqjVrKRQIyxS7eia4V9kh8mD6ANuKSt63iKskzPKEJAOkTAM9tGi+9QJs4osil+N1
DDtSbtbWWwDFVngoE7i4oD+koBYb0BuJHjiSGOPiUrJu7FY2pRyRVkoWQHGxu4d6r50IigTpEkte
CZY22Hk5u8t0JVt5lIYM5OkPxFzilUXHqmz1Wfzd3hJOmTR0DEBzoMPCTu9E961XeldHeCtzQwNi
V2mrtPkIOvLWlVLswkFAbUQSJ6eXx6+rmHpmKX/HXxwtLHfhGB2FxbzX8/EOOJqcXWCm5LcfQBn+
tlNHAPRjFybHsLub0h/Bwmkd1B2vpMEKRLaC5I+ha9OPYjtLaPovUFcw5h89DwmILUCXSPcCMAlM
yhpUcl71uYGtnMuXvG/tJuYVeckN/HxYFvpdMIBkaPRTQsqNrtMHPP2iCuFGWTidfmjjoLJmO5KU
49DMvNNh6gQgmy1FgstCq8THTTPARrE2C0Krwrzpk8oOlcaLyl9RozmyCNgHoG9Wv6ypsJdRtoX5
aVh4gQE5lk9r3nwBdWzxIBSqUuHY5DvUDf9U1Hs7LlwErB7wiznxPzNjK23kkR3ZWKB5aCa4SayY
FJpJSlxIgeI/O+13QgWTBxFXA5gqSEYGoGImOpUpO6ALddNlMzTgD95v58QxUEII2i+M3ON1k84K
AKR3WXQqSmsqYcGzIwuEYnCtOrPF9aQsl5kHlc96RqHWa+qElVFGyPNxF8UpFEdFgy1N6jQFOkgL
rMvSBCsYt/OUfUPfJVFWO7aiQa6IWrfu6gto7wX34+4naW9p/PiOB7rHdInbhVGHJddmmmpVj5Gh
U1F6cefiEQUekcFvMS3Xuvl9vhN3vEIJ07K87yYd2BRriF7DZcG01xrmXivpJ3EJY+f61eAcmU6p
ehWKU7nIGCnL9afMukczrx2Hu+syWG1tpAfgv/dCp7V5QudiZ3QkMQd4tp3Q21UQBaT2r2Hu0AIh
VwGgtvptEDZDyBE7ZTD/Krg6x7k1OqXlPYbwh7XCYjsvDKZAOoaueGu8MdajXfSYdf/HzSUnvLEq
UiPE0dKOANzNv5XlVyM7JAoPpIntSjUyP2dpEv6hlK4ulmgdmxAdvXG904bsUOfll3kSz0KEHRyU
xGnqzlXMDveIZ6eZV3Qjm1JDpVwaZLgxvmf0dzpi/ZDn+9iat5FAaV41VRlmRgUyIEg6pFMQzMJQ
hm65Ww9klBlE2rwQjakSf4nU6LKS1oN3pDZhW4TqrGavUedZ1tfrGsEUoYvgArJkTYZefLwYlTyZ
clqIWdAL38qxthPlFdEYz40znehGCvVwUNUVwxhkuihrMRgHlBjJyc76KX0WgjaYfgg1TyA57k9e
28B4O1AhRF2hJ5kT9P+pcqii32cvA3h5clZ/PgEIGLAIymEB+4J1R5CP+fwDzDeZtJFMXURN05Iu
ySC5d5PVUTFMih68x/kwesnoyFzmS6486lo2ZVLMeZgDQvTQfDf8dTe9kDlHzWke+KUG5m15X9yn
YWZ1EYBYCjCcAUlkOQ+6bHCN1Lt+JZmqvBFCOYJWnOPc0Ao0vk2JO5lPpvDjugB2jLWRQK7rxhqK
pQkezxSYqJVs2kkyaOfGCiM/TJWLVYmVnUuJ0xuoB7aJ5uiich7y7reYx5Vd5Cav1Zq9pwCGEQ1L
RZ2S0sDFWLI6MwHAOMrZq4Zu9mL8lo6P/2rJ71IoDYzHOqwKHf3cakBKNuMXGbHKj+UyepiBIvMJ
rbC/LpJZD0TDr2jpeL4rokH5uGpuJKMgMNKoBwYZ0lv9w/IsudEheQJpkU2AH2NP+J0l9uSS/yLx
VtvG6/WvYHXv4y30/hXktm3OWq7TQTYSlD8M8Co2N4huXRPt4y06edRbzOP+LL1lB1ADyP4/SqYO
NlbKfm0srJ/MJE3I4ic2KQWGp0ZxRJ/QSE5f5oDsPXeYnRlebBZNnXaTW2o9EyIGAj8vjWANWW31
1nzARB3wwnOH16bPVNmNPMrzC6WqRF2Opa6o/Laxbq/THWc3WRYd9IeGJIPCTQEk6cdznMa4Skso
ZjAcyv28X4/LSwkWDRX3iOBsRpfQ6UD8xO/LYlrYrWTKWnR5KDRmjxuENK3b2UAgEDwV3FOK12c4
PN4kNTMvs5VH6Y3YavHQkBurBpI/ARAdpBblBd3NgNitPQyT7yPgSN3I7rJTXqaDgoGff9d9vP0I
Sm2yuVHCQQaMXHwq99MNGQCdbot95Og7vlshPor21lthlKaY89hW2oqzJSzRBA9BASM1f2KXhTRi
beVQaiHioWglOtTi63OX2+0jqJvd8PUX4YFQvo9PpcNrdmNWvrYSKcUo6rIdxRiKsQByzDxLt8uh
+46EImrmlmdG6M3HeDKIy/7BYlk2YCuaDkREU4ynhlSK0AZRvnZ3CSZnktMbRDMmFjFkytFQogfX
TpGORIoeVthENprguAwA+BXt6Ny5sl/5wHuMajf0OBI5NoHOJhh61ZVhg1fN5DSmA6hvN208XfI1
j8COrpndBmXQHPPzv84VbzaY7g4FMoCkTBHOlpTBdBSHKyhJgsa+ly/gUwfyb8Q37BxNoZtEh0FC
hpq08pBDJbNoiRc1toxxYWACfInuKsCrw7kQXiG19kLp+8iLzsiNvXLKdE5+noQ2mheUxOfwILTn
otivqWZ34bnMuOV3llvZ7jBlhLQoyqRZhCWcAFAyNqu/FJkry2JjF1X/mtfZoVsBzGVFFzXL0d5j
LYdoaC+h5SVNybnezLai7cdQRsrQ03HtiU/FG6aNgqizBdt8Tu7QzNTi0OHzPID4jnZSoIyee+KR
X57gnT5lv9rZ1HQtBZYWwaIE0FugBQS5j5dkIj9z7YgpoyWPZdojggCi/NICiGw8S/rXKFO9GRjX
HA0mXvuaKMpI6VamqEmJ22Q9kBGeyjFuCAPItC98XvGKWQDdHiBln6ZqyjB8gdtE2sEi7F+/k/fR
XrtZfiVPg589kjgiRq1uOraTrd1yyTmu7+snHssWOH1iu8AiZ4arohHUHV/rt7601DUfm8gDT3W9
2hgMC13ekTKfPO+L/0RhiRdVpCcijNVwAMr8XtqFADgaMPGChkPUdXiZC2Y76lYeFTTNooWm0jTC
QMpDe+puUjzDRyTcUh/4ohcRPQpakH8nI7wTF0mZmamRJXBXixoCRYUuhOhI9U51GiGFfkiedbAf
xn5duT8zTGuJbnGJXB7IAzuw2EikFDOtMac65lhteG5PIHg6EkAA1QWC2ejMXoRbFd5zg3xicD7p
zkYopaZWNnQh0CsQlz5ZAHF6Fj3t1D2FrvyqY7ByxFrN44RSk8vRWaZV3sildFbKVqVD7zyitcQe
v44n0lBLHlXRXkYZ2gODFJfLih2Db2RSutt3klanM0zSDBgUxV2Ps5056TMhvs3PPA5Lpp6+C6PD
ilmMjEQsEfviDYUC8OJ067NSPcXcLiym9dsIot40KD8XeqnBpUQ382kIwv3oFHshIK3IPIwVptve
iKL0MRf70uhAoxtos4qRfWMGk2zvADzVB27us2po/6K7e6ODn8KESgN1PQC/QCbnC/PveXpaTQ7Z
EfuhtFkTFR503VhXoxQmaA/4Q1Q5PClovUJi4QdwAp5ID+wbSMBTroORRL439vGBt05m89d2oVRY
oFXTFAFsKwkS0ynuCc6t9q39TZKLNR/OjRnTb1ZM2ZkJY8YN2iWIC1uc1U0WxH+hq5xJuUlEVtrj
OU2eLaVz+qq4Ym0zQuzeBao/xGF4pT0SKF/NATsJIVgcKk47LvdgKQtjKOYQdoBDRU1NnlwQTJRu
hJGZ6ut4zJxMtptT+kU61Pdk6Ks6Au8JSBeW2/rXDR3HvlqUzVFaQ1eSBfFCJmEsHki6NVDdFN6M
2XVrqtI5/qRSrTCtYdkmxwJbkfyUYiKV5MdKHS1Yyw6+mRPJMptc3q8sGmvgWDYpsXANxSxsEXSl
J8FCGBJjSKVAakEHG+B4MAI4SRBEcP0G6bT8e3+l0nQpnRFrRRjC2pHodTj3u8kn1OForNtfPziO
OwZv9scF1lM168oED9W78iHalT7YHn+VPwYYhPZGPSZuJtr1xItliQm9tj7KHAlz1kYt4UX5M+cl
2TPwHBJgSIJuw+Wx9PKuDWV2wmkZmmhB2l9ORrcQfGDhca7J9euvipStAYPipCYiJqmgX13ZgysM
XfE8QhT2q+ovi6bShChWM/bxQN4a6jl6fgO7B7Ghuo++64fST2PggM1OjyYozGpjFhDd+K/X78ob
IOS1U6NszdhE0jyS9nhi4MZ9dUM4lmO/vOgv4Ff8qhyS23IXncdjAo75ah9CKQfwdSt742F9sR6E
R2uv3l//Jk60o4qU5UmaTlrWAY5NvVs8El7NoLBUwRJjYlSYhy/Fk0aj7URVMrQp2qSDCdgyO8KK
vlzMS7VfXExEconargdX6ps/3Rif2RibskhhfJZWsQHEpAjnHl1dI2wsZxeJll852bd1bySl4SLJ
1ognjxjEI5CuCRmGuV+DN6zrHoV9nkTe0iiz06GhtddEmJ02T50qeayARb/Iqx/nnEvL8crq2983
SxPyQRYskhhRHqJ7Uo1uzqBiqgE1/yfkqX/x+pL+RlFBK4KWGl3/BPauqWJuNTNCD83Wg+W5s+sH
9RlpYYCLGOchsdub8gfgrpx8l3qN5CTcVCp7d98/gDKv2hj3AAtOMOAI3jkBSiq52pGgAYE3OBBP
5SE98N+xbCP4LpQys2AyA8GJDPNUK/d59tLPPwZQ2l+/qGxT/i6DMrTFqvSxJkL/quKhKAc7r3i9
C38TUL2LoJ6KUqwvfS3g8ESkoWUvv2i7KEO3Y+GRppdkP2HSKb9D3/DyCIAcz/xWP/GcMm8nKTsb
iToiyRiwPIqRYahlcrNa9uLs1/W9ZJb7ZOl9pZTpVFSggAoKVtp5K6JHYFeigw4NdIrsFh5B7BIw
CxxYip9xIcX/xpD+JZtuk2rmIYkmjej/4hPKi5HglFVA4rBJDjw+8Bju2NUFYIPJpqqpikp37rWD
Gk8mYd+xHsyn1U92xpdyr8DQvanFo1F40z57GNHHx9VG5tP1XTT9Rs6XsC2nBZc2PIvYZMmOvPZo
nTsg9ymcpyQ7nNvIouJVScqqEZjCxPSspLW+JNUTZw2iR/Xn22vZ1z3ONeItj8R6GwOrD6ts5ClE
Sj9JExjSOUDIDvLn7rYOALrKkcbUjc0CKcdRG7PSA/ifvAFIDNI5Q2Mb94azIECen0rkyBbumCz7
tm6EUvZ0FDAUlURQyKaFRa9fOye9CM6i2K0BayDu2pGzqUw7J6MAB/o8JOfoaQVthHK0EfDHyuol
bL/F+uP1beT9PmVHWzU3YUfhFCdNdYdocfvhcl0CO4u6WQJlR81sbOSlgjsgDUXVTXOYjyXaxUfP
OvQYCeA1L/BWRNnMMp+7JAHYSVBJg6Mo6OsZOLpFzOGnGAlZUsD4S6Dvop+CiDPnqSFsYaRm1wR/
6ALEHS96YF+2jRxKnxIhFQbDwMb9v5WTN8IodQplIIQnBma5wDZKmr68wZ9O8o6XG2GezkYM+fvG
RlhKExaWBHMfA3lTeZpA9Mm5bmRXrp0OsRsbCW08RaVIKD+mA0kr67DrZF4ScOVu+o33DmBmCDfL
odRn1nOtyMQKl60ZGneo5czW1WafRbJjGfW3VTc4aR7e/lHKpJbpGikWArqlAEl4NNhrxkmu8CRQ
+tM2s5TNKk6oSTAdMJ3GlYNUyr3XVLiRznqbiUAeB7rz+qe9h/TqY8SMtPcI/HEZzorot5o6ZFEL
RjbSG9LvlV30Tb5db1YYIFK7Wo5N6PAmTpm+6f1a0O+1ckqFLAnhJswI6AltZ0tp6U/qjnPVmY+1
jRjKQORRVBaNhaOqETDdYNAabPKFHZ0WcBShbTJxzcKWOdeDHVhshFKGIpPxpNBXWKWiql0x1uw8
h55JxlEp5QlMumJnZ4Ly0AyaW0k6mqfjb6HRu+aKGbBQdK1cCK5vA+94yd83Ch/rVlmCsR1TqBoy
Lp3SPVih5V+XwY4aN6umrMqSxXM5RkmKJDIhxkTVFeTBjQ1kznNyJvmWar8C/BRlHHwIN3BkZgE1
HeGMZMmYI6I0RlDTvAx7lMqq+riUz6Zy16nn3tqtqXgvjvepqgm2IHHwOf9GT/+SapCv2mxsaY7q
qLXQm+lgXPp97ocungLfZq9w+TP87DDhfY0GFbDmXQtGNtI8le/z2+k+8UjfsRVkqO1gZsOzXq+f
KNtyvy+O0p0C9IJikcEIpTL6quX9iq5cTbyrtXKnrrydZNuDd2GUzkR9mox9gZhEs5PvkweWsrvM
09A/ucDwxTtzB8Zrd+VRM7PLLJstpTQjrZU41SykjYzLW77DQU13p6DxfuHXj3lLpBSk7Ss8I0cs
UQ3qPUjLZDBJgHL62UTfOMFIiCR7Qf/Uv9L9942l/O//0PZdzXHjTNe/iFXM4ZZpoqIVbN+wnJYB
zAEMv/490D67GmHogVb+vrt1bZV6mmh0NzqcUyh9Af4KE42kMjAG1QWcvSCfEOnFBVxFzaNWYdB5
eB+7Zo8AFX+eOlGOzILqedLyqgcXdCOralslL9iI0hiQezzAw+JKDQgaVWziAG0NhsJrYGrxY3hL
6omVcM7FHoqs02w0jsCWMXhyAB6nsMl885OzKUKq/umZ2ZxbMcvEKQaTpTBO5JV578eLf/lur5f6
XlXi514dYhcpuH4xWvuDeevlgTXbVQ3zRv2TCQASdPhFc3UCf2Jz/iSqZ8WwFsTirL6K6Q/qjF5R
N34+ArhsEJHOrRqlCVxqkNqZWCnljLKJVKoNFJ7ZmBpAvH+R2u9qI8g02dV5Y5JYHrUccOeBNc/Q
IOyt98/G3EmiKge967yA8UMenix7OgKVLAR/8X8u50GYgzVKUzMYLzLf+R4I6IJzojeh5mguZgl8
ZfjvQVTRQLtpoi1voT1/hukDjJiF4KnbhEqMmQupLW8JRYUClnKLxtc3zSl2SRJ5RQFOpHGZVe+y
UZ6d2Yt4YHAqluHYFr+VK4+A+o4XpQn17FdRP1Tj9ZDdXRaxcmSMWPRfEZwNKguVnDKFCNUhf+mN
NXmEFtdTrE2ulojSrlV9UNQG0ADWms+gMZzYMoakV5uwT+jGKOY7u5s9xcr+uqzT2WObfbYTMZxn
7Bq9s41aa8JJQmvrXosA3d+WbjsP7qh8z/qfmhBh/uwqcyI5hxjZTaLSHiJbXwm7+7gAmgFGRm3w
SWP1cVdRluf54/cIG/8Cz7V6gmCGlS3dAnY/n+hpbawOGbqUYd51N2REITRZFss1WtAYJE1v/Nfg
xjR9FcdneKk1ZsuQdk3Y1U9DlXqjfq/krcDwV3QC8ybWR1EDUs2zDUdS5ShiVDHoKG3pQKz0iI17
X8qbErymIlBJkSzOWqxESZ0xhayijo52q22b7vOQ534L2PzLdrli/m+04oykjQo91zOpCWftYbLU
vQ6MC12OBeM6a1IUwP9rsgGkkrMFDiSOpdnq8IuZcRy1Bqv8xC2H3WVVzuv/2C4H3TTQUDRLU8+K
jFKvyf1QQRdp2zxV13RHsHKjYPFPuc//sl1pE3+en61b0Yb0+QODk8tO8+SBYVJVLpIectnaPijb
QZZhBBOQ7/sNSPi2Ai1Zks0FtDdackFzQIG1VhNIU+/IdboFGMtVB6yOb8hOUbkdDqKX8urZnXxV
zhZHIpVNW0NeD/7sNAbSggS4NVHk/M1HhANGMwOLcHzoTNCnckoVYrIdQQ0g3jtAX6qwdMJm6UVB
lL0Yzr/hqzDuRTFQC8+JCcJsANlISuUCQ11wsV7oNXkZWD4FjcrLc5dPPLDulwKL3YJCTWsFWbH8
VRYYuSG0xPgrMYbA0bpNuhjWtUG0zGtLC9D0w1IHaRR9Rm0295yWjLu5JkGilMt+sibzii7gktRi
czpUTq7cytQan9SM6kBtWMx4k6fGeDXXvbVNUuNmAtivt2Qk99LMeL5shmseylQcU7GBKIXMjbPC
smyVqtWsNiTVoTWLQ1UeHXXj5KbAc5zLAUiWrIMtVQYX0BkNTl8Xalla/RgO6a7GWgNQi3tSbIxK
IOf83Q7yTEO2bKDn2iAJ4Mlm7Lks4rKkYwiYuCVky17ad4bUnDd49bFtYdHEwPmzlklEv5IZCCNJ
YRfvxG1YVMvbwcpHxGfwlj0MG3tHjihUXomnE87t/a0ozkPFxIgBcFaMYd9qn+ehD0ut/3LZIFYu
8FsZnEXYGkl024Q68541skoftNj1dsC04HQ1fhfBza+f18nX49xSmWKpPGqZSkiyPTVQgKCmVEEd
UIYPdaVa7iTQ8NwRvlWQC5WSoRoDIKlgIWa1zUgfVj12hvVcEMYEZ8WXeRvNyAadKWa0W2l5ajJR
yGcH8dYxvdGDr+omg6L2RQ4Bk4rpIuNKan+AOjUsZlbxJIHALM7D1VtpXDJfJOBJ1TSYRXmccKlK
v9kkqL8BXWs3omGs/+e67ttb9WI3J7eKSIUkR9KLGbLBYHLQZJfhMrKxytnPwQlcuvmjKOFdtQ0N
zhDvTCAA8FNbDsBV5YpWY5iPz3JzyLrrrn8QfMlVV/gqgzeMOm20uEnLMexmF0Ddt81XYC4x3jwA
wDxZs6thP7O9Mi0hXd+awYA5Cim2yji5+SdfZXXT4qjaGKrJrhz+atLPuTW4soN9t0pU81iVBfwQ
2cLz2TzL4cYlBe9CYYyhjaGwKL2t6egu2RI0rRTKlcA4107NMhQL9QGgziOYvfXAujyjWd3YuGo1
+GJNvJtDS6n9y+cmEsJdgFpXpDgHVVFYki+afiUBMq/KPl+WsWYawOSCOwQWIEOQeqtIpRlxTRJp
RJ0rcYlCN6qZuEURNFg1uixp1c2fiOKJvHMFy9ht44whox6UXIyFT+CP0F0H5e0aowuCr3eO2oP7
fCqPOyM1Samek2gM9Q2bVtb3wzUD4q2xvovK+l6/ham4qms+5+gvq0DL6w7iHjb7frzLPP0R/Bkm
2tIqHX6EjJFi4OdsRjC3iDEWV14wb5VlzvTEeTVdCcLBHnKynQl12dQiPbCRHkYOZ+IFA74Yv94A
skBwqmedGe4rs6B0IrjW5AhvXhhQhhkigLpuc/SC9FBMprV6GyxHNYFSZzkOn/S0owyqpj6eQtWO
7wwAgUVKhY6p8+WyQtrKjQDktWoYtg1SdBT+3iqUTZXaJsCCDzGqCzPNQwkgFCq66Nj8izH59jJT
i6V6NsVIwM2uhjlGbSKURMr9vLXvwbgNdkn9wECJ70zRUN76r3N0IGM47GOwr3TyuQnqexKV8evq
/llrNh36UMNBFtXR9Jc6C2e3JgN2M8EhyYgWOHuKYmdRSjBOhWRKwz5dcFVzxyfjvO0iOywN+Utj
JcRHmVE/EKr6OTEDZwI0W+REh5yo1zl872Fc6sfZIkDzjxbbhVKBSrqHTHFsdyh7HycNpzNknUtt
jGnTOvWVSOlde1YiH3yKPsGmk5/GEqbJ6V2mzH436PY+z/AULzXVzedMO6poRHYlgSkYgKyo02Xf
qfUmm2Vr09sadjzw5vEnPUdSmdp65Zo12FVTxf5aWnXpdR06bEaEInkpxSEot7bE7Nowb3T5UJSO
a9IEmMhN8cmwcH9UaXHnbgnlTNqpsaIEqjZhMNjUifQgN0kGwjWz2zaO0uxNxQikPqrcNOmsXZaW
WIrN6sBwaLUdoh92t5Q3RqtsSAJqgzkONQClzfbYubo9HPVOT4JaAkCUbsRIvQ0UaZX+F+nlzG2a
aDmg5fMoG0vuaTX1mtaQnpNYdoJhSv24mT2569SfWZvNAHuuF9zGSJ8qlyxT4dO2e7DHEgU2IyJe
bhX5nRL3sj8vtkF8gAKp+yQnENq0D2nX5mEN2gu7BPXfosTjdkjmIAPafJR0YaPiZDOzO05ds19s
rNjEc+JrlYqh+0zziGS4kqMFs1R9l2bSPjS2Fcpmm+ziRPOnAWsBhe5c5QkGH9RODWY5QUEsv9VN
Cm0QuKWaeFVjuallPKaOFBh96/cKjntoe+pKFo1cIk/XRGotb0AJwE1m62rWhmcjmQmoG5HfazbQ
kZvqSs7Lo1S2xCsMc3ZlkIK1eQ7qVepPlhREDR7yfaIAzbjXOr+Snce+xYb8QlGMR2kqC+pRO7ay
vTUIUqiOpmEzpsD2UT0y1H1Am+xQj0mMYkAmbUtH8UtrDpSpo9vIKToXBJp7fQbH4NzcGEoybDp8
EqsAytQ4XOfRgnK7ZQNUWTvYpfFzTrS9NiujByjCDYHLcxcp2WCzcKeUSbId2jL2RykJukK91mgH
zKHxa6nH9pOqy19aYKUpmpQFc5ca/qTOStDELWYiBtIEZZ4+98aU+1hIx/Bub34lY+8bZvUlKezK
pXGVufJgPKITASbgeFiQ4YMfV43nq8kBDWQBohdXm7SNWVk7zMzep1L700qs/GBnHfVJ3CXXc1zm
Xq02wPe03TLRan9petktZgakmA74ufr8s0x0KZjy+i9TMpuwrCyE5y6RPTCBmR7Akj7lEnIdOd5F
qmy7Ua58j1v6vW362pWlcrqZGpDQaCqwBDIakDrZT8N0TzT7F9W7L3OKDTcKQ6qsGr6k6jADMsm7
NjVLdzHwM2oVhDvo7V/juOCpWwxmTBqxvDiy4EVKqvmojvyw0vFrPKDMPZtfTLP7ugzOfZQNmhst
C4hgCOjQBvI4VsuNMtvEXfI6hvsZhyDOMReylPNTSptNBrzgbQ6oyR8AjHosUStw2zIHZKAC4Ow8
PZZd+SmWqlDupm+pk/oDQVc8HeZjXIweEGRCUpDrStWxRWOA/iWbfvVLcUftCSC/evqVNPQwpdOj
Yw6DCxvYtjogqrOvShoS/NeUZ59loBf69dh/Ic38OQE41hRh01e2TeJSGeUlmmAFMcessS4/931m
eWqkPZmYvXOx7uXTfPbmPgq6zLjCpFe7V7MEi4TKcD2S5DFThwcz7o1DrqZB26hhmsuR6xRq95hY
6PtNgNCUqmlwHQRUN2/TwZuaLvdsXQHwQmsn7tARRNhB27SjjZ2Hub/Gbs23Vk+vB+SLfm0mz4s+
7aMm2rZdspez6TBOMLUOfN92FxD0qypZOWRKKe9iPAt2aMBslILcKan2QM3e11R8RyKnLsmHwpf7
yb6zBtNz9Da5dpr0SgXjRG1Xd4mRftWm/B6wsNu6Gzo/6WRPMeDxzN4roMQuT4agWfpPYzVfDY0B
Bsgknf0YTcqwyADfQMuvuRJ7LfOrUhIBYDOen6dF39ep/dg2y6OJVUCtILqvL067SSpli23s2Hci
u/KizvqZUKUO2pnqbtz0dpAYzXCrFuRmSqP0WiPzz0ydfxlYxd1RBbTWfRXjadqlsm9InfngyBkN
eykzkBHAR1aIfS7tyU2lWF8Zd6a3zC2G6KtMp5uCmPRoFeB9UlXLDKiC1kfdZ9LTAnqaGxmRbaMu
hQnICmLTr1qWA5KcKLc6tQx/zPoFQ7LaU2oXUqDIbexiGrT1MzxjtwX4F3dwynugfgvy+fMFRAVv
SDRJ/0l9uMRs0KoUDDlIfRgFXOJV+ySUMKfPsjA0bvzWVR7H5+b5cjq4Vi2yVVDJyIaF/sNZ03SZ
a2pFRklRa7N+5A86CCwx0iYFnT8FKn0HXPp57x56GoDC1BwUSG3t7NHsRFPdZDVFRs2GVmgNiBi8
k1JfdxkMz7RJ9k0kGNBhWTqX7r2RyT1T4kpZVKeBzK6zEIhRsbc3lz/kyvP8jQQuoew1oy4nWtEQ
GUFp/1LKL0vLyOA9XRdCiq4lyadfkHuTJMMANLAIsuocPtTvgMe604N4r//MEw89REyOdjv24vsI
NDl3elyCrkVV2qJfS8Mm9/ujc2CPzTr3nQ2D2BW9cVfeRG8+Kncl6r6whnGAomZ8R/XFMwrYS/aH
tsFO9uTJoXTUspcBGiUVpkbiHyl4Yi/bxlpBG3roNiYTFBlDQFwVoswMLZ9oQ0MG06Ydl4NyzaD+
lCsx4NT6J/tX1NkKirwo1lJ3oI8spKM+N55UoF9iFD8FKq3fqFc5XPVhlI2sNnSoRMEL0iJR/CrB
TS2AEW3vu09IIGVhtW3VV518Rh7nya6LtK1SyEyOLzhP8smifzZ7tZApUqQkd6lRnZLsmLa41HV2
UMzGjxpTZBuiA+MuM2qmC5kjmB8DRJyORqilAXuUt8EUDA8NMkJMBgSim7VWrTo1SZ7mczQVs+sU
5hERbaafJKBb59vksZ2sHPCl/mVzEX1I7iKrEXp7cQKrjLJP+ojHjX17WYDoK3KX2HFGMG0hWwzN
NtRk9NCbWyqEC12pBb35ZlxnpeoA1qu0+GZTCuTI7tiPkZsBU0utRpd290OcupgjDmpHhH4ociA8
6sIs5zEQ8yCZ5l60YWWo+SeL0A2GBkVndT4K/eLi/7naFg++oNXITMsB3/KflX0wfyQhxRor9rxb
tPycHWa4Qs0dtx9p/Z18YovvDTd1OimOhBvHIMDZbqJS7JiibN1rEgGf/yYVedWUSwtGJV3IVMIs
9U287W9CJ0wDJ8BqorP/1l/ZsdCFMQs5z0NeBXIOJZrUDBNACGi9k6MghGZFY3oETOEj0FpyvFZA
GnH5YgicJnDI34a3oRrq2QIeIBK8/sgSLo1eJ6EDqCktiOi1eAvy8l0/g+6th9KqUg0CJ1l1JwPk
MHL4hzpx7mSsjSoZO4jQVA+M1/7QesrWxpvXIyDcqt/FS8WO5tLRcR5GAiBJtLDL/3fwsehJ8JH7
dwQf4clx7qajo9naNrSMr7GxFQIgfMtmhVHJYNw34rVu4XXg0hRSxoqs9lCRoT4shVcEeX7HVskX
kHTOGih6x61Tig5z1XWbiHOWadiYIWf//yT/MhdlLiTCMpaw3ZnT1imushpZ5csonh/hkBPUpzfi
VGk9Bp5I5swIWDqYGJ1frj/4j7GAHbI9JcWbd++Bxly9FyfSOAPCBKVNJQvSmr9IqoVTI4LmYT/3
zEJPBHD2Us51F2vsQ9KIuAZcJ3ls7G9xJIInESnCmckwU+xedwNibT/sSnmflLPAJgQmwbfSjEoC
pSV4sUOVFjusLbp2N95InX/ZjYikcCms2aclCgiINXWMgpdauyiQ+UQbBMq8GPCFc9G4KBMtZT2S
FNrom/LW+aGi36JcY79KUrd/A+FlQfIr/ZQcGOagiRK6ix2ke+vLO+BvBUfHz/Kg6zGhJN7j6NL+
fkG1UwZQ8tAATT4LKvuvSD/m2lEmIPzIR3dS7OfFzL8AsPvTn3159jNPrnxb0koiGixVQ4PEcIhL
EjQ5ClsU+9iVuvTlOddCrKXq9AInPG+GQAvH++WGPRxMD1Md01Z9WLzZz+btO3Ko1VTRVsEpaMgY
guQ/tI5xGDMbKJzaKD8UGHWbits5MzEKZlyBLuZo0Xrfgy8KxbXLn5ZdvjOVTwRznxYY/u1UaRAs
KWh/5PYVVcCAV+2tX1P2a0ida2ClfeAzmxj9BWM5Gg7YmOYcQq5Jc0y1DgvFIAFZ/MYzUP309Npt
nxlXW3XbbnTM8QF2GJxUl9U931ZkVTNw0rGheIjmGd7j0sqUHEPOIVus0Z/I1wnPpZAt7CkeKtb9
pihdMX/qWj8aymI6QsVkC5Y0ON+hohtCy8QYUMRiGDrp3nouAN6lXaM9gWCpP+Mrz9tcuCm45uNP
5XK+pNdp2fQD5KZtdKXT5h6zG5mnmcQCfXEhKlyseciTXjE/PdHnGSrmgw1poA5xNdv8TNs2Q4lJ
eRAcI/vdvNmeSOI9fjGrzkJA/4wZOXM/AtX9hbV1h/VdVzz0d478wozmpAfOn96CIn9rQpq873dk
7wToTG10z3qWLCBoWldqOD6wTWV7W1+Ve3QtttE3gcJrDuL0J3AHOVeLrRMLP0HfVNfVnm7JUdro
YH4XTfSu35ATZbk3R56iQWw3OETMvYI7bdTdFwrFmwjr2Ixf4gVYc3tZvbU4c6od54Wc2FikIYHM
pXDcwtmmai64+KsX4UQrzrVL6jRVFTo9IZ3nr3Uih1nRp26UJVuS0KfL2qxdA4zn/+vMOVmY8ery
uUAAL+p51xPlTlpoaLetQKX1hB8XFqwgoAcBLvzbsGiBGiPD+OHfNbXSVw6gVdpJV8lWxlpg7o2i
SezVlgOWb/4RyA/OZVqPAcQCwWLGPVDc/BN9QONh43h9ULLX/gvpV0hF223rifeJXO7+tXEhT3YN
RVF8woj5HqVrP/sGbBKvvRI76zVjxIge5uexyWTo/KxHmhi1MVEkPVbUB0NsH0jT3n/AQk5EcPZu
ZDaGsSOImJLhGt22Du5/lEvRKDZzCryXPNWEM0RjVBO5N3BeSIkB7B9i/OkhfWRExfAcjSuEUhLJ
Y5fwJE8bsW9v0gjnlM5utAFkNDZ+x9tpPwW99w6oqNV7dvIV+RdShaIyiXHPWrw/WflHOwAOC2i5
mGJ7MDb9dbJXQVi1u3x26/WuE7Hcuwm9zCGfa4jt/eaJfm7Am+lNvhUWsafZLtu3GPyqvlECVtcW
VtuYrfNnamI1h/F4ahh55+4CbaUS804Tex3Q3QxJBIvxf49dNeaVCPJ87S6cSmMnfnKiHYgu56KH
tFiBnp1zLKgh5PhZi22nQriIM05RZzfjjOcbymoArMSKswZM/iIUabNaFz2VxN27osudatHhjTGW
AkKWeG8f39tYWfXOp7K4y6dgwsNWa2iVHJFpejO9ycJM8XRfDstAGr+k4kWItZrTqUju/tV1O6YZ
Oy22qKij4JTq7gsK7jWmF1ABmkXp9NoNPBXI3UBiSZY2dvieS624YP/yJsIgRwTJj8gIuQuHISAM
2qtQi7T517bq7zXREo7wsLhQqhTmWMotRExhtMk+F3t6MAKyYYATVVg0YkjoNVd58uX4vhtGQaq8
6GEd5tWEsUptOx0k7GlhMPUgpq1frdSdSuOcRtRUuGIV1GOowTRxZ92NbuXb6kd07AMdvIv1+CBM
JAWeim+/LWk/YUgSKp51MYX9onOmBGTopwpyLgQQX41Wm4h0DPyt+ouhbEvVVrout8VO9Ulo7aRb
AF3/VMFm899xuTjhnFehXdZUaY2vy3D1zApTxpEfYWGn2aE5RgKhPME153txuTka6kwhr+8CSUIV
lJEzNL49uFX/EmvF/T/BFXQ4z2Ivpp43OSJ7PExe46CtbgWXw6pIAudKrE6tdDOHtUQYwdpqkXTd
NZYk6N2L7rnDuZK+JFYhYWIKwP3unLvRkwUa6jBFxG6XQAuIL8bqFQUdvhk31qWCDUk4yb7x9T0B
3OrLCIS1Qd1Y2I27/BnPmnGYKyadxVJloPXOtHvEIsrD5YNazX9e79pZz83MexCbS/iG+Q5bum7m
WC6mmZctpk79F8KovVWHGJ5tMPA4AXRKmAKJdOSSkkpJk9bR8QNYC5ztMozjlUy/mD5bFW43cQQQ
h9oXQcus1mVP9eZ8jFrmpkMbiO0CfW/fjcHg9SApSvx2V+0rzwnKA5ZLYVQ5akm9q98AOQibBhiH
/y78BJd963mXblFLzC/itrB2vBNmAGjZMCvOttm+jAWv89/cGoaWgcUsXeaLZkndNmMzQVoOyp80
3S6oYF2pN8Ox3o9AvCRuPXmDQOj6If8r02BJ42nmaSWSZke4NdYARN35edBEJYHVSgcG+v9Ry+Ci
ookZ94RIUOt/PGBucSfH8N7MkEAFgZlft75ShBD36+77VSxnvkkFDC2LQDOMk6K6DPM1fLZWV+wq
n6jvgNRefT+fKspZblYVmlSV8j+KgjrvhkFXzNi9ITeie7KeE76qxw725OBKYO0MRgNhc7HRigyj
8Y9VXW8uOyEWDc5fQa9CuOS61iVTHVsFucVkBG1ffu76snZRgNxbKr2TG0cAfiOSx8U/as1O5jg4
sy4yj/AEbgG4CtX5qttgnFBFgIgiC+FiYYeNEK2XIY0Zpg4LwWygFKTgpCuDiWxKT0SDJLpsXFgk
tQm4T4oza+2tHOOpro/h5QMTSeAT7FwhpEIrMCyxCkFjt05b/7KE38RZS9YU1NeBhMR9NbBVxHWj
4aux6Qwd1InbGk9W/4XeaN4Ls7B1F/wqjvtm/WIjwWUmkZtsTB4OY6CYEb+b2899hwbG5LXAOGuw
FaSlopbqbzzyq3Duc9JUbvOKeWRMNEyYqJMil1F+YqIB+32hBLAHIUzXb9zlvzJfwO1PLrZizklb
AFMobMon8xFbNV56yEOyGW/1+InRZc+7d2zyrd+FV6mckza6WZLTl5u+Z97y7RyF6n24wvIqkfPP
gAiPAD6Iy+CgSKAd0/38wtlKPzpSYKqvsjjPrI5a3qFfxWw23cbpnmHkyZ8WICVUDaAShPDRv3kJ
vgrkvLNeREuakReBWhhnXrcpMKpx3WNmYwliB8+jHP8Wwdmtv3ZfpXLuOh2yYa6wwYAGihGCbfKN
muVGEfFrCm2V89dDNWV6MkHNF5ocwwcB+kbxh/x62i7Xg78EiXM7b2km8kEia+V8EJb8jCIfIJdN
/Sz+1N6w2cz4yE60KG7ecStFEjk3JHcxKdHq/EdihoTzX4kdOB2EQ9YiP8t3+eI4dgrNhB9QEZz2
f490d83LSPc79GMndR7p/zUdvtMHH1ubZglpw17fY9aVteRZzo+WfLSb7tiT430fdj2PeRXMOZ7G
TkypTCA4MbesqiBh8c5V3Ap5tvkpRxdwEx3E7zeRVM75YMUp66sZBoT9Duz07bFZ4xFHGCvXw/Gr
cpzfqYrBAY4Y4sfUBgNAJNCVHlm9HhuBoMUmezV8j3IiqZzzscmY6wB6hnLLFcXLW0ok73ISwOLe
JWvhHE2h2HMyFPh8avpLjZej6Ry77EgTsEd0UzB2G4dMApEipThXQ6hDJaWHyGm5rkbDA0eHQMJv
8vfX0+K8igQOcWoz98ki0t884ss14xF/V0xiZ3/pG3IeRTJlU517GD62UXp/DopAtwM2/jJgVkHF
DKqwaLHaWDwJgxqXzjQY6LNTVpdv/WhTYuvyq7ofr9M98bB8w9jpZR94BPpW2BAQBCade2W2WqSM
PXtlsvj7JjBRgDK8I/6KBHJeZTCyOeokWAtLUhUzaJDYj1hnRHzIgizeiRhjRN5a5xxKsei0owY0
PKvCisnLBSmxzizrJENcIqVZFvZuOZMlLgKJZHG+pJObXOsWfMgOOzLMVpZ7diPM9xScBDdC57wK
ij65aS24f1WwhGURWiEgEHZ9UBUh9rphJyJkIeGpcU6lZi92nX7sS4q047zLNE9Tj2mpv0+NfUlX
uT4eFW+8eUftTnRsnHMxpUyf7AjHdmYiQnMUOGa+akU0o9cNFgsKS/NkrMUQ/epytBFI4GtUGtEr
syrx5TQTi1PNs7b04WUJLyMVF5wxX6OSS1nGPCVE6BtWKspvgLPPOho3f/qeNThHkSqRWTbMyP/7
yYjM2+AcBeClp25kR/MBWaJD4hyFlFeNYqj/k9UPgbqx990mAl243wbJtnL278iRBW7e4DxGjLlN
dLUhVDro+4lxLS/AiPWsjepLyf4ds+mCS2xwDqONMkXpWYnvo7tuwjPk3EZVjRUoCD50huxPXboE
nNNYprgezAresFAexmhr6ndJD5gJ47OWZYJCn1AtLhXJkYtkgLP60IjAqjPUAMZoYZQDkImcldQU
cExjiiv3/6rScCKLM5CJdoCwBk44OtxaWATFhmZ3FPt79b72gJuS3Aocl0g3zjws21JSW4Ju6Hr9
s/j7v1fiO+6bSBpnIcSs4jyKP/Ql2Z86M8aTD8kZyFDrxEyJhuJs9thLbdBLg5cCsBYLIUsMMJVm
8AWfctWZvErkZwWawpCzLoLEJA76I72J9+m0bzBHUvkLuAAArHRZ4KrHPJHHPvZJGiclFU1BnIBq
TfvdjsPYUN3LAtYfNCcSuFhTKnjRYIft7/aVHoDbIxiBP6aHMqiaRXCTQmlctJlsABphXhOt5V/m
RgbAJZ6dts/EWb/ErfL12uyJclzA6c1YcXqDHdfL2vHbiuW7Nr9EBsL5ETVJbKtO2IFtzI0tBRpQ
IMoD+klFiBaWJ3o1MVdx4QbwwwBTNoMxfsL31JMrfcqAVfOYJWFsWtvLZiKyQ86FyDRL7crEh6zT
oyXPYNt4+DMBnNdox8pcJAoBPaqtqtm4UxmLEjiBZ+K7/0lEWqW1IeNs5OyDb6J/LQ+8qm8vblks
ldnV+v8Xnwu4zrfS0jZJs85CpPxA9FpNb0404xzGEMujrEv/u1NYGVFP6qrO+I666mrKcSKQ8xk5
kcclU2DjpFHBYnDoCFD+49h1zE9mE+0u2yG7n7+/UDa/cytFWTMM7ELFVog5SK+cAgfQUJeFrD8l
TlTivATW7hwFienflpgeloN91PbR4R3J6GWbt3nW80peADKWwg7P0nuxzV/2fTbPfZ4mjgUIOlgG
m4RAG0zbOgCjcWY21hZIviliLxB+Rs5pSHk3NnYO5WZlTws9SJZP9ZC4bXsjEdCIROo1kACxSyRw
hpedrs0P+/e1UReEPQTzCe2MbJo8eQHgXTkktWemcymwFoH986P+S6pOXcd8bzzkHvi/waRUuyPA
oOs4KJany6YpsP+XnPwk4ZBrouO+wDIdK3WN/klKP2WyaPRLYCgvWcKJkEQH28qgQUgz79jAtnZE
7c2j6k7bzztx40KkE+dAqqJtpxoMWOHQPubtwW72uf2Hn41LNIZSt3S7ZJY4f5m0qyR+cADLfPlo
BNmM/dJpO/lsDRyhYpcwhJn6bHe+82gDFNXOp+VG8zBTKbzSl8O+/VIsPpFYd1XZNgClC6d+r1UT
EAebP1WKyywWJU+6Fstxv22f//ETBXuPb8PlSAHrZ+X4kB8IlyJb594oRqJWSmnCWTCnaH9jaC3d
FzYdlwdOJjyw9Tfza2ThJwNmgPoldgdxHwF5Wm9hn0jj846ImviYOLws99iaruKW5RXrKE93rM36
rqanwCZfNgRPbDJyllKtdVbskAF2V7iF/evP7pnK+Qus9mllw16wHy3gCBzUC170iUpNKyejbkNg
Kd1R9OOmnSVaQBJ9NfYTTkTQJRvHidnFvHxtFxBkSiK2E5EEFjVPJGSjVgA0FZeqARoK4HYlMwkE
ByNIZlTOV+R9PuoOe++fFzLEUUN4lTgvUcY5AG8zSGODC+2I8Rq7xHIyGNrDyNx/bI705C5xjiK2
FytfWDn+7HUiLMeLIgnfyV8wM+CAnYR1UUAMBiJm2j9XG/tY7DR0vp7fMckjsA6N8xStjgWLhtmf
dDA3pe4BnhduIvW6wStd2V+Apyb6ooK8iQdvAORzOkgseMk1JoHV2K3A9FOM+z43/VrEWSpyhTxs
QAImvgSQquibhkOQFPim8O4ZeFJpAADpTYLNTDHnPfNEF14rGvvqJ3du7rOZKglMtPzBEoL8B0Gf
lnqF6kMm8gHRcKLoTmicGymBdCSPFY7xvz8nRBbD+ZO2TgxrYDaaAscTfJFOJ2ztCWKzxvkTiWLi
2CphIcitt1YEGl22Xx1nRzaomGEjwb/swEQWyXkUulh968w4rjEHQJX0kNe959iHPJrcMvp0WZbo
83HupLQaJzUH6JYrRzreFtaPy39f5EP4fr001QtQo6HMR6OkyPh0zodIZoYFjhYS/7uHFHw9vlWf
LLpiJEy5uIndqMTyWfb98vdbjfm6bFmgkgF6Eo+8gcFignoXUifVkL0SuNC1bO5oMQtMblWRVzF8
wbqllUrbxkBU1gY/Tb63mSbK4Fej8okI7li0fLZ7I4KIaOlkVyFW5uaj9asznF1kE3k7dsboL5l5
bwDv41ABWtalwyB6SIgUZXf9xBUq0v/RdqXNcSLZ9hcRQZKQwFegilq02JItL18Ib2JN9v3Xv4Pc
08IpplKtnjcRHdMRjvatTO6WdzmH//WO4DloQiw8XGXtKJkEIS0sAyWeqgZfbPEWeugan8YzvK0B
nBRAZzoaINKPslbw4uReOPjV3S6/aXWqDoCIBchX8Xro8bobldExixKMD1ZtuyyQvsYkSimusxHe
0LaxGHxuQ518fuwMgMHLwBJkQgTHnndaYXUKhBRaeNdxmu3bHPDSNKMSE5NdnuDezakw2kKHEVeN
tW+G0otSsgMHAJCiWu+yNW9uYpkqQ/PCMGxwrQlGsKwYp8OADzWh7j975IOieLoP6DeKMpji/mgm
4MaiDja9Yhx8SzHXsgXVT5K5L/slrAT2VdR/HDop2sRWnrGWIKr+jKWjp0LbQupgxfHOrN9X2qM5
PcbZ7ISjeRzrx2I+qvqDqhSumhH38v1u6cz6Bwh2MKRVNNWg0cAmy3nSOyfUfyXqh8syNptTayHL
j1gZG6GFrek9vqGp35XHDpxeoGiYsDlWHc3xFduqW+nAWp5gCMRIAO2d41CsIoe6eADJkava3Ons
+6qm//IGBWOIiyLOxnQJBIrqUnAoVfONUYw7yR1u2dz6TEKKE6HnkbTNEgzC1g2G+iYO6s8DAbZr
E+TEMSw9dEyr9hc+ZLfImtm322j04tK0gWlffdXySvmWos7lMI7NQcmvWyxBdKfrXyckRS2ZlSwJ
8YWXDGKpu/9Gc64d/TWzahJpYuyllRK15dIpWXxCeI5P2GY7DZiSBvXA2xAHVmezRQ9U68HYLGcb
TMyKYhESpA/egqdl6HttX59eMSu6FfnXIgXHU6ugKYl6fGz1FB+aAbXI3o1Q+NmVfvrJlNXBJW7u
BZsqQO1sfZEW1QBGi8rPlc3fkkWYRLMBqg+2NiAy/ukCtLonkx3aqDCwx2LhQ2g7X6KDm8cgjDKm
o3Vgi5MmatAwANci/FXlXzUzPqJmprjT7TJBb8avQGPfTJ1xnr+FCq6mwBhNUk2L0P8R9vtamHCJ
vNMVbhr4UCMYaObsMbd2C+yS5B43lW91JMHTqGbcjCzGp3rxFJXXSzYteSVL8BtpFrCSdCbANWbt
MGfZfrSNQ5zw+zrJEsdWqqOeT16V1nddzynojHIvGPinyydeDvTCeT3/CNGdqI2aT+2AH0FtbAiV
zIlMvyGVw0EDVXzCQP1lcZshdyVO8CdVomOwl0CcRYB3qfxsmtmbVeMNc5srXRGRKcDnowCFEVK6
nN3MZe1WVfdw+SAy5RcdB+tMYx6Wr/eybPjG5sL6RIv9r7IINg8xeuRvlbaZma2+kpCzVEE0TUkF
w04nrI6oO+yRpSf44Rp4yqoXZ678hIv5XtJDwZfUVm+RYYBIJb5C8emU0WNo5nsr+VTPHy5/OpkO
Cp4EYJh9o4a4y6HwqYoCVxXv+ln2sJN4EhGJgpsZqe3lDv9f9EPwJVNd9IAuh7QXzae3dYP+o4tE
xf/+1MWQ1xVm/97mIy/d4iJL8BflmM92m1gb/lh+ruV3/zcVXGQJiUeT5oaGLfDnPO6v+Qm5pEv2
tUha/nxlzSNJI0zXQtKbJ8hk9yj4DzXFSwdgPW/Rj0upyHI4wXkUc9zkpQHzSqMj1sHcdLAlr46L
vncRITiL3tbaugFYx8soLf9WspsTvEWScrUKehznDRmBTJaQfYTGGBZs8UwvZEnPdckJLlcoOIyi
B0dbvCSMSevb6k+TnLpc4mc3i7krRyHOmFTTwMdI/VvNm3/Mz7L92NaoRi1dA4unyCVVV7lKVK4s
yDFkT8CgXWfXMZolZAcC7cIb3kTSZa4ECj5DpZWuaPqTf9JPJDprX8f97C28ERxTO8AZmTwevXtF
H3EzeVwJFlyIZsQTV5c3RVKtpl1498ppl+1S1Eqe4EB6kHCMkYGDPoWz4IGA6BJDNioeGaDcLd7/
WFrzYFp4xVE3veVKtOBQjC5QiwRbmHv9OmZn68QPmWcdjRy3azkVB/euDJtmMyleSRT8SzJPqRUR
UA1UeXaNKtUtrQZHH4lbzMWtEbfI1neXc5Jtl7YSKbiZIQ6APR9C5D83famVCG6GEnWojOV4zWOX
Oe2x8gOQrXUAFQSZyxvHBddGIviatAE+XQvOn/9hKvR8k2IbOhhjlqZLcHhT4iWxQ7EFXSU5LaLu
7Xa4GSJWpxMcTpeavRFUkPdCT6QP1OWzvMiHVqIEFwOWXWDPKjD5iD4MIfMsdLt5qnoUJJHa4EzD
TZmGd//ODsTmM4hr8zAt3qorsq8nuBZTzaooyyBNLN31viINuZtb0Cs7EKm2EbUUPSmsem8q4SGa
W4/TszF8VRgYQrvBQ4t4qOerQNlnVuWQMnJmrntN3rpxou8qSiQ+Zzncpe8ruByzBGjU0CBYmiB9
UECOW36gtkTGdg6wUiLB1/CcFWUz4YY7wLvM3tOyxG/ADADqvGrXXBIuxF1z2kRFjWUhFIpum11Z
AbQXPO3KrvKKLME+FLmW1ywl8ULsWk9WbfGphsiJ5gfDAlo2m05Dod6nA/BS+8L2lIl5ly1F8vXE
vnUWa6lOLMjMAIQ52+oeDO9eaMnEbCKtrJRWbFrXk8aTcHFwIBkGVlXjEtUBPScIUkDOWQKP3/ay
KyrZLtt8QzxrjbhoHndDBYIzuJ4gbpwu3Ftz677l+hgzdR2s96rYKS+N2J7qRfkHNd6lBaaegfuc
IZ3IBv+ypKfy7gs706ll6BqyYVvEU1ELsGxPYzT83cXLPo/7CUs8fyI6yWsqm6Ps5rNkMRRGUz/Q
touHp2BhXC08M/QElkmpa9v8XitBS9RaP2hrlcUZD4d9YoJGRneaWgJ1vmRcF+5QHLsC5CMrBn05
SWFnDgh/PR1fi4HPOmvsb5IPtulBVqcRAp89dm1uhTjNm5/nm3FoJVHIroMs1NuqhsRlnjdT90Bt
8tvTQn/bj+h7yEaGto16JW9xLqvv1Q85xRHteg9y+R34wIev8VOfJblht9VROyTXxa1sq2w7xV0J
FbJqPUxbDcNzSMwA5068bG9yZ8EnBkXDfpKiE8uuVIhus8mHYKLQGNW3fBuADq0Dfo89kNNeQ5W2
mZatziaEuZmAfKLI8AHflHTKpAkJdVlz1TYZbvLFzJLUsmU+RIxttll2Bqtwj1p+TrPv9gScheSk
57MzsId5OtjzhyQyncsmKPEnYnCbxyZCvzcZ9vb0aaatkxT/VsKiPisLmAx7DtsyxQBu1ICiXjnp
IZcEMenVCX6ENGoN0hN8Js1f2AsATebb/rKwKQOBkXhHXXQf1ExKrnBoX2LfBJgiYpYS7hIS+oxr
5Vsi57Oqi2ApNY8nptc4VVB9oylxGyNzCzCwX9YA2ZEEZ9FGdaHPT2pn8fu0RVufpL4eJbu8i9+y
ObQKk7rgKgYsXwfqElwWktFlm8I62t+YY/utHxRe8KaUeHWBgq8Yy8yy0+QpvCzwxn+lxO1pqaC8
ijly8yG3Eii4i0SfbY1SePsFk6gDjCT1dVRNpA5eYrUiXMpgdN0cJmzY09vonbar3MLV35k75Roh
xUl23VlK1SFxhCJ6SpeCvU7jsOJ//hrezLefL1GET1H4RG3dRr6dJtfZcDUEe6ORwSguinYhyxFh
U+pR5zNfosh/5r1+Z4oMKI5/Y38Cw/EVmaLsIgUPMmOfXe+H3/FLPy1VPcUlPSAIXkPjLtMTIfuI
R2pF5pJfBTnH1Gbp8biVGdn2gUzNVjXdQN9GsGnOB6XVyiVhFCnWpSFy+6s9ixLsuVcoskUCJaTh
maq7pvxecp/loGAIPl92ipv7ACBG/ftUgiVnTaqm8wRLHtzrwlkAg9LdXeH+hRl0L3VVl2+Riq0+
allTGBhbtyitNm1XCv4+GxVbfSQkqPMWuEaUlhcMEwPvMjSdGy/q7oAB6clfLf8lI/3PdVKx45dH
RRDPzd/He0aClaNGbOv8syghFyiQsc1mClFxnblG8DmrbyS68eJbLdSD1DR0sB8SA4gzf2Y0YQLO
IlJze993TnnUd8FRaRzM/u1HP5Lzmyx/2x+uSpAmOIwoL+txAsO5H1yHsQtsvQMJF5LFU/oTXFBe
JmXheJEQPDErLnktcHSWM/55PF0Z6x5o3Lk/Jlrixlnq5qWZeFXTxsAKTStJlvOy4SHIExPEpDSG
ZEQK1aLysRDladOHhQqNgb/OB04i0jgbO7KuVWELXfZAe+FSBOHCt4x1jZh5bQR72mHil9wWpumN
wX2FBfSIfbmsOC8CmyBL+JIl4BEVykiw14Orme307JtuyALbclkvtEV//niCx8+7IcgpJs2BXG05
8UDvUVw+BlV/0IfyBlBCV4XduDmNDE8hma805j4q5kiSUsoOKqSURpmY5qxWuc9n84Y15g5EK+94
aD9evs8X2ZZwn0LkqZVoRBrehb7WVdj/id43af0dCI1k3/LgWtOxkAGM9H3caonkgDITEQJROsd1
YcxjsG+H+KPV2/sizQ/paB3DQZeYxwt3JhxSCEQ8HMtYm1mAOa5Sd0bd7Jy0L+4v36TkPOJsWpM0
Y05qg/uElrsIyNVF4pTa+yQzJad52RH78zjimGugKXZSDrWyn94vG8f97XxIwIHhFqBseAX3xUs6
I0Ge4FzMVo8zddYDjOtYwP3TP4KuJj9qbt1hvLZwwdTrEAT5ZarXBCmnjMJB8vXE2bWwD7XJbuBe
xuncpxU2a2RUyzIJglNRrXaeW7MNfTV/oGXtdLJBwpfpgnCFokspUjvI+lnZq73XekYECrbMCwBw
PDZX8y44y/kIJYb9AhZJScCcqkDnkyHZZfhiTfpg1L0XaaEX2x9KduaKLOFbHP0FxymmsQrPUTMj
auhj/rrZWSfr2+91wtePX2+fUteJZoKCUBdRNeMImCdZZNt7T782nNGbHmL70/JOfRr9XshTeLDQ
KS/w2OlelnFuB76/pYtPyLSOBmNmiLqjicZJpTrhXANy7TacTkokcdTbOvosS8go4rlSOpYg8HGK
WF6eUKSX+JXtiPMsQTBzq09Ioqhl7MfzVzJYDzM7Rzl7uOwl/4vzepay6NCqlNWYJpkyTQvw1LH8
GBsB07uF9HDZP4h2/3xZd7E7EPJZOob0bSJOmk9GFY1VqCO89V55/P1S7NBcO4IcWVqo3vxEbOHC
BEEJRnqEMNOPWqqkBRxVp6kOAL41RYq9LREhBpl0zPWIUzv38bK/sZ3puvDNm+aH0TxRhld75UsV
7S9/sU21YIaKESVV07Cn+ecHs7NQ0eaKwTlO13l/piiC65Ka1vapnkUIFxdOnBgUDXtfxYIzjd5P
893lM2wKMImN+T7dtqkYQnQO0o6iNQu/rd/bnLhAxJMYz2b0X0lYfsFKrZMBj5x2NnNf1ZtTqH3N
s9atGsNJRxmo/LYFWZqmQqkJXJ6QsuXDDD879aG/LNeZeMuo/FvljYgisTc4Kfl2+e6k8gQFmBvY
lT3Dq09+fhyPoFbbxUcMALxxhwcWa0LZNJ3icKA8/vMisbBNyKzSYF8DexFbphyIgWiI69oTl0xe
vmKae+vbrUUuf77+djNmuevWQtiaw1PEZoepxM2nb71sT/gJekYMkGtJwqdjpNQwxGCEfneaMXmn
f8x/LM81xRlb9KqXZbvexJttdkMsARxeQQ65FaEtnTIbwZKYL3G7COgcKkUHK/0VGB2y2AkP9JD6
xldGMW3AwU0pdcESkeJcZRSY1agG1EYVqPcAB1nuCz8xn/yV4XIVeOXSbppMpBArq65K5kEhiV+D
EmQ5IfdTsBJHNwAuQT+NyFonS2QUP+vqVp8saKVArEySApWZ0M+O7ZHPT4Qy5kcC2jZ9OZ+cN2c5
wCWBywWsBNbhOBfcLG1k5AuHI+Dm/yJgkD/uN81/fTjBswUAoGg7q1pkvaB7kJYSNhPltTTB/Oms
FKPFcDJ2vRAsxdNhIZAxrhdC92hC71X2upBKFKyfmlpQsRkSl36Kvkv2tPr0mzxyQUflw4NUPWXq
IniBoJ5H1qaQ2J3YaSK3+Z77QPzc9/r71wCkviwcwqWu71QIr2U/63HM8QWjq/xogELqt7aww783
PRF8K+pLjfGwXmQt34/gE4JglD59P0xQySFuZKcTp6ibaO76apH4u3b++3S1A+oFedVXYnci8Jbd
o1KfavHyEv6ndrdE1QsmLiJwFUoZjn3KY1/JC+qg/aCGM57ZKnGCUi2cAJ4czUxNisu5le6tlEUE
4grNMR6x0hr7Vc3zHbPq2g0MK3PmxtTcuSG2C8qlGO3a7DRV1TuusdKJO3JfhP372DDSd+OQK47J
w+PlNGQrhVv/LsExlDHjbZfj/RP1n5LuGLaGc1mAzNFpgiOYk6wL0h4SFkV65rVZVEleYZdKE5zA
BMwQM8gtZd9X3oQHqw0mXr50sWzfgjyZm5N9ViGJi4opCcs8DAHgdbaM0G2nuyL95+hkf3oacXgs
zRVgui6x4p97msVpvbAPlNaXHWWqoSX8ZwhMWVbNDVXQuyKapxmFz4ybIspRHTrOLaD45p9D27uX
VeTpL30pFFN4FAuZBI+hP4UGaZW0ZjVzn7Nmwq6fap8NbfTtUfnZqSnSGwPIL7kWfcO/nHrAZDhF
Ul2DLeCzVRaVYySWvgfo4rHDfxSFKZiXjanepaptAc8kuebFFO1g+bajd+TX5d++rXBMtUywp6g2
E2eVC4X0bcCMxJ+CXXnMkYXpx+BA/D4DdouczGjTXlfihKtS6ySkjYlyaNLm59wabrKKHSRH2nTH
KxmCxarDNJG8N4P96nX/lwXJC2rSCxQsdsjqtMRT+G3+QXZ9gr1aoabWkQX3Pw6VOxLkkoaMRfbl
qOdiravrE/KCqcC6mBakAQazFsCW8b788XsfiBwsLwNMC9Zn8eB6Rc61abzPksUxrYpSVnQmjLf1
Ri/6AiS8Cs4P5Of31UcF/wcIMouArbr2beVxOrzJGa7EC++Dllh92bIp2E/6Xlc/N/y2H/o3hZOV
kCULXOXoIOvjdhChOLhgJ0bW06PA/riMzbS9l/uzjGVyUb8XvmklT3CI2EtXmbJUn2Ij/ViO1o1N
2n2cGg+gqN3bjYyWYTOgrMQJzwJshQ6jSurCH9QvhkGdkj/mhgyL4uUIwZ8qKo5vqWZLQy3tFYBR
PND4Y5w+xjz1gjl1hzhzbOtdHZzq6NMQNa7BfNK0/pBnDxI3s5mvM/h8TF4DsELs9Sdz04wlb+Aw
/Uh308N4sN36MdUcrFh50a6VcXJv2/6zPEFzsqatStWqc7/IlIeOJAej0GXRYPvzPcsQtEXtuJUU
Sx/VYMffxPUoQRAn3IE1uDqOLvb00BmXv7ZerC0/fdBnuYLaIEpOpdmjl0ST7n6KrNCr7DFwbDUu
3bEyr1R1/jAN3bsqL0NXUTtJBP8vCvUsXwhLpNaKOBnh86Yw6Z0YEIsOT/pDYpe7WKtudKS2Wpsr
x8IYjrrW3bE6AbQ5S/b1aN9WZJJktduvl5VuCSGs743CaCjKXX++KF4FxiO7eyGAUcpjHbDBoT/T
4VgBWigdQQmt/SJ56oSYt6vOKcaPDSI547Zjer5yIZSZXAlnbSjRJalvq+FbZN6Ofbgr1ROfv0ss
dfmrXvrAZ1FCRMvm1CZQrKW+xnwdncr8829+1mTBZFaAybzgy4z8FTuum0ZrAd1XtTXT0sQVZZNO
gHuZYLRmoR2KxjgGery7fLxFF16c7lmEWEnDbpVesh7NDKsBpNFwE9Qfqia9reZSNp0jOcyT1q5i
V429EIMlFOMk3tJMa9xazxzrSK8X7F80eVOPad9kYyQyoYLbC7qiKoxUVfa60Tut9q0cJOqxeX+2
gc215RKRwv8ZketgxmzpRLkf8Pkby5LGSY36XWlV1U3Kxqp0Ln+uzcoSJvqQbpu2qapiczLQOM1V
DsVfCvXJZ3IwTKdRHOpPHiZMsczwPQ48icytlHglU2xJ1mrOhpQ2+HLFl7AqvXF6Z2fUC8OrpC5c
HvcOVw6kvypy6QzScn2ieq5FC1nVlE7jZI6Tso8joDqNHt9pFpi9tA8MmyFA/Xtbw20tUdAYfSKa
OvMiAHU4NfCkja7pgAfY5SvdipRrIYLW8Emb86ZIMHGU0S9VPu3zsOqdrrLf0ARby1nMY2Vz8ayw
uC/gnZvmpxafe95KDrJlX7ZqGCB4M5HIPD0HVgJmNnJkUngAZhQrcaAjmWUd5M3oahMAQOrwENQQ
a3FkUFNFywKOx622V5rx0HWZ1xsq0N5URrijzWnisbja2TyYjmViIR0udCtx0EQ3jl0cR/fmNMpq
WptfUNNMDXhjAEphgmKqVhoX1YD2Ys+xCKzuKzzF20DyGN28XfzdDP9Qi2lCYmEHStdnhg3nXDzU
lumYgWxKZfsYzxKEVGHCdpylzGhT0RgdbLwMq72lSlE8ZecQkoRAT7XUyHjkZ9VfiaFigWg82mOp
YX6H4tQrZlW2wjaa5n/fnZAhcCC7WoHFEl8No8LPlPi6wGxfMgduBsY3SqN8DxwuSSooO6iQK4xD
V8WmilpuiPkAhxr9AeURSeojkSGuNLaE80qp8CYLTNVRh3skPZed02ZRwqZsaZRSA70K4RQB1yt1
atFR1P2pcilARCzPxJ6hM3jjTXSKRv+ywE0lfJYnniiv88wiFDlInZVOQH8adMHllXiq7ci5kiJY
7BBg8KS3kH+YkbOUJrIfBAiyjUfNV7adt1KD1TWKG5vgDFFs7GLjWcLzm2S8mTTiWPRXYYz7y/e3
lQyvBQnRhE1KbSkDzKvIDnb8oeW9S/PkSCc/NbS3aPjqFhftXDn8KlbMiihR5POsdnhZOtEoq3Js
KvhKhOD19La11L6Ga63U65ITp4gKmS5oW2nFSoTg9rS5T+OlDODz5NTtMPNyk+wVl9Wn4vgapiTZ
iQT/V3SDVtSLQanhfghRiwpkIJ4ym6WCu2t1zkCOCxtaquRL9/Y/I1Cv6chtnMfCOgxK5LaFxRIm
nGe0lUIpCvRzxkgBru6g3WtZ8/UfK/UfMoQDVWEchGliov/df4qxoTgriVcy4ozAR+7vLsvCmItE
IQSXZ+sdBf+Yau9b1ZpusqGf3aSxTzEHIWmcdIPTs6AGJqSdJT5r8cpvk/ohwNSJZ9Sl5Wl9Ae6w
sht2Y6CdCKGDA/aBz1qHaXkjBnq7mXxSq/oBE/XHLrB6x+DluxipLLWGaysqLLdCX25nRrVbquF5
6i38EcfUSF1170sSP3Jm4o8rVcccieJVSdq5YxlSJxi7jyrgV5yqJo9lXiZu3to/k7Id3LZWj1Nt
lQ7FmsKxY8ovhet3EXarR84fF0yvvcrgZqOquyt09R2ti3NivGM8dlKAX+oPPaHE64vhF9gw9iVp
jwajqpsN+W3dKf6C4h/kE/BVSe8sGDDOaJe5k05W6sQ8vFLSbE+4eT+b3fswIPcdswNH6etbQ1N0
dyZJ4KQDupA8yUJ3IMXkxBmAjO34V1RTjLTO74IO0BF2RYGEnceP4Vi/I0HH3cqy90GnHGLCkd5R
ZfZSlienEUsJrJvPpdo/GGQ8mazDk8jEZEaJkZQgz06AKD4l/GsT1DuC8T6nClQLpb30fjAs6g1V
0nuGWWBpKUar3qpRfQwGdIFCe09rIPAXU9scDWC54RRIdFlx7FL+Sx/Z5CW5/gN2/a0L6UdUe27N
snzXzsP7JIj7qyYxj5Myq07OIy9omw+10V93mtU4WTacJxWPC82qvgS2ed+H9BoG50cjORS9/Uuj
7VWOr1wzfTfQ5n4eeQAmgM4nfeCaZfqx08HykgGuty01IAWTw0zq2q+U+XZKiQfEaGQ7hnKu8vTX
nPSnLkmuyqTca5DqFF1xDFVU5GN2VHj/pbHSvdEN93YYPdhx/kXH+45QtXLBcfyRDoOXKuxBS8Yv
jEajo9e02SltkrptWnkNVDmrWeRkBWokHfvQ0x7WouefSGqfo46mu9g2P9tJVnl21B2CMEt246xx
R7Ws8Mj1lrpd1hRuP43Jjsc53wXVKHt1PT0VhNfkHz5FsHKGVrcRTUnpx4/pTXvUb9T3+oljPMO4
Q/FuH54U1zAx8t778w5YaYf4+2U/s5HorOWbSzFtFTxDnnSYOmaRP4eYtWybH1pPrsOm9y6L2QoG
f8gRUh0rUatG7fLIV9VTi4mJ9IxC1e7V4W0j0flD3BJtV8cKeA7vlZiRD0/SJhTknvax0a9DUz9c
Pth23DExfWsbzAKe9J+CSKjZVcDw/awpuysY/2lM5qd/JULMRZW5A1kDyUvfzp3a7FwAqDuXJWwr
wd+HEPGyYnSBudZgb2wyXa34roPYcg5+/jsZwheJSBmUmH7Fg2ukXm4cp4K6yij5GlsZNb7780mE
vBNlqD6a0zTGSFzgw6lXmDYkN503eawHME7ocUk5g1imRAXEjvMcsxy4Fg1GOSk7d0pwZ1ljiICT
fWsi8zuCzq8kVHYpr75mRqg5LQXaUTx908yicHg2vZ8t89aiCYb2NCVyCqb4k4KnO4ZDe0dPsg9G
r8D38ir2o4KzXQdWBje1wMM3E+U9o3AafXQ9Nc11PYZ77KdRr2P5XRqx72XB7rUu21u6ClSPMfBD
xgZ3mpCzKEN7TIzuHVO7PY/y+kjN1omNCSQWEdxPyaIvYdd/7Zr2o60p2CJk7JfRJz/GDKvBum3E
93bA7iaFDv4wFdypspI7Y9ZwN9LsvWLVyW2SJz8oi3IPQy31Du+3yWk7pCFYQ7nPLBY7Q4uymcrO
wRC5WlW3LusUetW3VnQVjQbq13H0HruV7eMUtofcJsxVc/JpngB6RHH6nH+npfKLJPZhrIsvSWk5
tg4oJBN/XgGZXus8YHZ9JWCUMgN+T6Jml+nx7dgxbInzfcMxCddUsWvZxrkAIYTDpzx39HJPmjt9
THdFQm61Mb0q4hLTF/rHguBxS7PIVUFlrk0plg4LHnsNq+5SEn0YFaV29crY9W3taYn6M0z0CBXl
9jyOqNGb+QGNiauy4q6aWE6gNu+sCiyKHcX0tDXue2UEW04feoEFuoIs/lB20wOv9J0FfAWqdOU+
DRqvVbPW6Q1ABmXse1EFn3mdA/tZOUzWBG6FLPcDFROEgeUbSXKY5/jAlfibnRqpUxbxL7PtzyZG
R/p+RiISH5SovAsC8lM3lNKL8+AhrWenj7qHcqZuYCefk7G9aXhw7qbufR/qV4Cs/a7r8wk8q403
cXS1q/4OAaxzkT64QTcsaEPFTaNktxqbjkXTnc2odeeBHPuAe6rW3MWYZXASTfOtbLzq0vbdmIPG
pKCqZ8fRNemUK3Me/GZWzuDMuNFz5itj6iWj6bVtc2Uk2fuQGt+nOLDBd2B+SrnOHWOMAj9typPB
2n2vhbuItbdxHt9GSujq2PALOmt0grr8pMbZ52K2wG3CwQKWFIUbpTbgrOrpY8Dj1NOofuBji1lh
u7nFFFwLchxQygBhT63tIx1Sl5dm4BoY0XKxCbdTKlBGWWMVO2MEDMxE9UwkeEqUX2spucrnGH/R
eKir/n0NfKRkyjPHNDoUxZVBA+VUsWsMth8oOecD1naL/KwQZKEtWdiUC3yLdDI8OzEZFCm91rC8
5VUzvVKpHp1qMwTwZRl9n0mqO3Nh2Y5WMq/j5rHBBq6bjTGyKOSzYA+6pbVyS9Noz8Da7NiGjvcB
2dMJ+t7b58xAqZeY9d1ohiB9pycjDPy6bnZ0zs8DxtFcTnRH17FtRMtsn9r6DcDbf4U8gDEkGljH
8DahOuZ5Iv1Xb7Q7PqWDC0zOjwpnD2nMv5lT8p2N0wFzr72TJfXRjPNjHWG6bchNf7Qat6C1G/Xz
T6smMIiGcEwImc48h5MTKPljXs53WhXjodoE31k3nMq2O8bUOjZTcQQuyej0sfklSemdjuSvU3jn
sQm+Hy+lfVyE0dkeK/gPtfbr1P6iZ+F1l5DvNhBZ4LtvsrY/zVmNzZxu9jFQ5RfqAG2u3DQM3bnI
btBnue8VtOSN7Khx7D3UhZcW+JiTnpYO7wJwh2nJTsPojBOlge0hn/1p6MXnEt6UEzPFpBbCd6R0
nlWZIZQuvgVqwHstH0C/1JoeCww3LuxdpoY/TJoeZktxwjbKnN5K/KEcvLzXDwqstJqDnZLxQ4TF
XTMqTwEpgGYbfkFhHf4oOlQZq7w0Gk6GNcOsKjR2NVyXSsHb0aEUngAoCKxIj1OD4w1lfEZiBn6m
/rNGALtuKDlS51i7Hvr0oxXqO0zW/DCrXnVSddyxWTlpCYDzuNF7rKUfOa4msqtDME3REbXnu5gX
P4oIcERkwv7JECgPWpiZDqsHj6kj3rIJOmxxB17mOM3dKM4aJ2bT3dCgZD30WnpW2rpwyjomTjYZ
wIbSC9XBh2gBvTghCimgUNOAt7BPjOZzUeqPoamoDiD/gZPaqh9bpfCNwKwzp7TinR3ovmnXXktV
fh6L7tpWUuZaeQv3zfIvZTidk3B+b0XxV52019hr+pz9H2lf1iWpjXX7i1gLhBDwyhBBDBk5VmZV
vbByMmIUM0i//m7sbjuKipvxdfeDX2yvVAhJR0fn7IFMexsuAv7czkaYSNMJx1zthG4VG2KO0NWl
VXWca/mjqsdHsy0eOpRvc6LfFDp/6Qn+vFEngY4KXg6bFFRGb4hmeG6nvbtzdrSp+6NgWgCBgyMg
pT6dGulJwzombHGtrHB6ieMVpvkAzTpPWfGuLRYLcJYF0rSCmEhxY1Xc9PQ8PlWGDOtRhEqbbgyd
baH1Frh2uZkFO6RED4oiDfUZYGQxaZ7DS+AfKgG3Q5Va4UDUye4051521vL90pAO4x5qbkE8oyND
K/CgjbGKDD3eg2e00wQ7dnMxe6U9b3uzQ6EN9Zaw67rCz1h7X5Tim4I7nDcbwtyZyjID4pSh0zm3
sAfCLVQr68VVbtiX1Y3S8k2VWt+KrsVh408jDl7nDtvSnqKqim9w0aINS+ZXaPU7Ow1mRttBX+IA
nYCBFEgvuDxNg9t4btv94VCO5GUyNmVdfELkPBpT7fuAJCvv2n2mT5GV0reZgo6qofJQYVVmUgcF
IHtOZmWe6PpkWzudvHUKvdvHzuSlZsYinepItzN6P01c26cIMz4ZzcZvTfu+b2MeVpgWd+TSMw7E
IL2ySvfVOD6J0vWJ2QWNOd8XQsLughziXHmzY2xGE6IFjIVQzQsm6BQUuGaJXlWBmhyw3vstc5sP
p6ha4BU6ipLp/E5iI5x7Hgy82NGE+qMrdjF8uVpqRnPx6hQkR+jh+OHsvdfLO0NDEJnBnaz0T8qI
n5TDT4WWYTzMp4QhrJnCRErDg7nVv8+Z8TG3FaYs6xfNoFGcGihgxOLGVuwhRVqSG+WRTz0EO+ve
gL7kEFioRchMZOFUqE9cx5Fu58+FMQXaBLs8p/gmGuw5awpHgphgE5C1dYERRJX7VjFHNTzE7FaL
fZZo0k8GLBL+HHxpMx4WOU5rY0ZZSo8zH32gV576sXqcZPpWzO4LAzmvLw3EG/tJzM1nJZtkB0XF
sCjAt3HVxwAjKq8yk8+uR3NKy5HyLhdA2zy4XeOPcbvnbnrSKuOG6/OzKCB0x7KDmRNcatUhrnNU
Npp5CrheNz7ApcNz1ltvc0In4Vm9tHdVPux6icaU4jsQ+h6arkHVJg5wuwNSNDWfhKKcQtNdqgu6
qUZU2+Ca6Pd0SoCYLXctMjxN5siQmsPQi4i3WTCn7abEwnfSRbpXYpPlpYUA6KKQxsY9bVXrd25+
Z7VyQM2nq8PaEtCI1tUt8hYzGlrwCVnfqVDlxVZPh9ljzPQ04AtmLfZKzmyvUOIx6boICX1Ymsaz
k/daSDKn1b3BwiFFda9tULoRTvbABbmjwsRXzlGJnpwnpO6bpDYfKddT+H7LwJCoKMGNNjAzxyco
jolSPRIUxatUA7apgROkZoakUb4g5oF1/ckxRGSO5kNViUgzwLKBIAoMIh8LOm0mkv2ATAJWvQ3A
4ggtE5UOmfsp4Y03ceR5WEtB8kDHlUVN9aRc693klHhz5aagepfGLimVCtFb+2R4L3uORN/BMPhd
QSEe1tAxMrNxCzrr86D1n3ZSBDnkPHxp5/hwY3dX9dPNTFXqkZmc2kmBAVrvexVHdUn92my/aXl3
Z9luFJMWX6DnEUs7/EtWeJZhQISZK9wT8kk6SeuNSBLbpIM5UGdJb0rcSJjiZ4Vcj8LV6iAzqG9Z
Mehwk/Wk+ukj1dgN0YWKUjM9WoxLZFp5ukHldMNS4TWa7TdilB4CzbtZ5VtdpaESY6hLXHEZQOjx
sGNNcmSV9aDgw2RCnhUV1COtVePFUzbg2MU/bHgYeNRhOzTHn2MxYZP2kIbJFRAFzNnqHFmtY2c3
CaN31kDeiNbhqnS9fhajn3Rqo2tVHJgmeXW1KbIr6ngaBNhbMzv0PDlB9PaYmuoTDFro+rvNT5RO
UUmdi4epRZbCYasH8Ck/II7u406ELmkee/hfePaUZeB6zKio8mNbl/u2z17ccngpa7kxDZwIznJP
r/S7pWoNjw7umwrvHh0up3ZT3VbCghtivoOX5bGl+oulaU99MoVmqw68rnQv7Rv81Gr4iX3yOVXW
iY4C7JK5f4NeztGxjVOMi240stqD5XjmOSX53mA93XR+iYV7g0dt2FvZLSmKfa477wz2At6YVUXY
M/u1qNRPDUt0kjkK3bJ0Mx/J+y6Wce11dvFDQiYvnEv9RN3srkaULMtuS1UFakuhUI5Ik8pjQnuB
S/dNaziRrOKdaPCGq40681revg3dfKIzCTRinLoKmaJRwoiqmOD5zKARjQf/E7fJ96Jpd1y37qmg
VVhnpfWGqnaG0iZepArZwWh3H1OG53eex1EHWUw8SZ3ARC+4sanw7R7IjwlVezMrvw/6gCcM536Z
mQja2mDv+JDdDrrNvIo1p9IVlScJ1lTp+GG1ehxLAW9UWh7zxsR2dZ0w5Zn0SGt/4HP5c9Vi/5Lp
aNnNPmW2FSbt9FY3Q4g3wCHu5v08zZ5ULfcml5ubvKXfSwNGeiYgNbb+R165SeBwmEYBrbXR5+xN
apbyzHZJImbuofqx06YUUQLoewP8fk834gdAJf6w+7nxuimd/CyGoYZ1M2VQctWNJ9SWB98h5vSu
JrgyIyl/7h10USQdMzwHE8hgu9hZU39qWPpzjCUwYvVY+6Oy6A00brUdG+pHvZ86vy8BqeysYQzt
oUKKkVWwWnfpkdUy9Zhb+dDZKT0TyNpZZVGis9eqTbe56wCdqYJSlsd5TvDlnBvY1QHPPMLKwD7M
k7mDTPcup8MWFaCNmocXEOM9gyLBchWWjb/OxEh9qjLLr+W0EWBsmON03+BjxQMLhSN2WjYh3R98
oWl+puzE6xqmg7JvBhZhQUJQ76/m+tiJ+dTT6iMv2ucxhUdG2T5SvQkaVsLqM3/XkgEBnzyrXj0N
NdnoLpi8hrPBg/SFTPkj2kQonmc/aIlnXDpZjzaK/bRBRZ2zXWcCLsjZBnX/O2zFXeryA073bWKq
0uNg3vt2ou8RWXeUxoeGx3sLBBFLJIe2tD3O55MqHXSFRmfPrCRKWuWjwRQCELgvdbLpSHcDObRb
KKU1HonLY1rlH1nLwrQRUe1orwMDMozXgaXr3pwsubWR+Lqkx2ms72Uy+PrEvEy5W8Bjb4ayjHqA
rvNOBMMwPI54l1O7206ZFmixvCWy170S1m8DtOJH4kSGyzeyqU4T/iK+7hxluXEQsfbT4Rw2z2Tb
OGi7ualXu+WhSKAOlwOb5Bon/BPCQgOJDSoBsj2iu+GPeXHqCze08Xj28kR7g3PCI/hagFvOG13G
J6vPX5Y/4Jio5JkIZGmp33RTu684aRc9zg3ME+/GeEbe3GxqHbFC1gYaO5rpuwUpt2k/QG5XTq+9
Mb3lg/PELAGTlPoUA4rsZSiYBLbLcj9pUDNEys+90cx0NPPUH3Rqj0NbR9ABf08d/N8pLVFAMPvY
m+ZSCwxgpk6OrGOfJO6nGNutRdoNoDZ4h7dpVNRziaQmCcaavrRJrLyKt6XnooV64EwLBfjpXjya
gRi7l3Kws0OdGjkKJMmJy/7GyIbCb2fw5QkEQuDXON8MWhtMJL81ZlA9xxaNJEQr6gTVYIemmduB
mRqo/FruZ9zrCbIC9ArL4k4WBSrd8HvEW1nhNcPHMO1Se282A563MmzVsIiZoffDGdiHrrFfGkrJ
hJwZYMouYbE3SBwiBB2Sqpc6Lf0uu+8Sfde12k/d6jovse1dmjmnrHFvdVND2w0oyGTeQzDkgxXD
XdU2P0ZWfROWFRRIaBNneXC1zG+ku2Mih3xahwYU6ovPYFeEBWkiWlLUJE08NlwBsFn5oNUFtGBi
bWuW2i1HSavV3OfEGHaS80+oni+vr8EbmDpMOO6zRC9sQmNYASDJCuSHQ1Y+8zS/s2fULEX/YJXK
d3O444zpripZUBfsaWaAOMKO0CNuB5kzVx1VV2yTmYRaVn3UifMNXg07qqMGV9fWIYOzc6LMuxnF
wF70R2rbdz1+O8plEVFASlbtjSljoP7QqK/LJ+Hy556YeJhr/lgZIcsqv9Xz+1GVG62Pb628f+Z5
uckt5TMhnwads61pVwIv7KbyjS6+7TWcA2rC7Tl5qFHL8My4jaYYD8VUX8p59ndJpkjF814gxtmu
c0jc6g69wkC3ysiorS3Yd9ITmr6VVbJxwXWjDFY6w4hLQZn3Voo3mkaqe9hJl0GFfKQt5YdVyZ94
Gr2iRKm2DGpbjov6eTVBIEcK/SXOyYOp9EMvkgHlDoaWtKsOIgeBy1HqQIulw5qnT4lpP9lJiwwM
6yHYcJONpPI0oe9sK7nPh/YWPq+Zb5X5rV6l32ib/sSeD1vcU6NdnDKsVjG1zzpvWk81zAaQrHxl
8YyOcSW+d2PNfQdQ3KyuDo3T+mZSH1gKp9i6uIkLfZ9wPaxyMnjKZVGS4L3V5A/5ZO0duTz2tLL0
qJCf1DLuJM635oKQUjrctzgyBuYwdAzwoLMN58Q7AUkJKGM1yBzK2fWBQUbTHY7fdT9Go+lGg+58
Z24RcnAY5wnKCKKeP11DbUe8vnZGIwJIrX+vun6fmdp7M6tbPFShuAWhvcqw00AaDffqYsCTHghj
1gAqBx5D3JyEqz80Pb8bUHioDewzHM+iRZFsjn0EcE/yLFAjnmxZLl4rrkO4WiWbuZMBrFK3advt
YeMYVPCkqKx2VyagZsEs2dbuizi5HwS5KTrt1KQQvcSVxY1pP5ri22w7sEBAqdrNI9bTI/rGfjaM
rxlKdP6cT+hD26gcI8YNHEgFVQalnr86+bi3KH624eyrokJJLH/W5iRqUXgw5xK3KcyQ9RE9DGEG
jMiDaPNN6y4oRbIw90l9F0M1rhmzDPRk4cuqDzWSjmHX06ComsGDUtMJ5gq3k6L3gznfxASXaJd8
72zjRfIGWNTxdrR55o9YC3QzypNl54+0oNwDrcqbNBXh2bBBH+e74cYA09TjScubVzY4t0bXvE64
NEq98xVZgN2T9cxH9HcK+YPzxC+bbvbwBe7SnH1O0sSXTsqTmizUQ+oNNaznohF3QtlvJna2Yc07
XKZPU5x/CFb7UzWMHsu7LDBbdzskbcBN58BTQr1exO9JXgFTgLTEclB7VWa9T2QetTV7wBbBf0nj
G1i0dngvSqgB53iGEfHYJPkBsEdUYA0vs+l7ITPX7xvUV2yXOKDjZfeTXiHE6fOLZuUfqia7KtWR
NqP2TFIgaFqXBUhcJ1/NxsbJ2W1VaKflyvBtiQQdkXDXMUASayu3PFlStH60fjeV8r7X6ntX4zCT
ycCFaxPzYOTVk253tw0vj1mF2nZU0BqbYXpDrf1H3Gn3Mk0g8euoYymNLdrKL4nevBOSohAPbLEA
2DgudyjJ7vOB6Tjx8wGVpwj44iA3Wh/wPk/2iHGA7BjpI4AX+zSroxpIU09m5SFJbIVHS0NC0U93
dRvf1k12O8bZo8XRU+4N4Yu+db3KyptQNkMdanVKIZ9iHJmUEapLeKkZ8Z0WD8hmKtzBND86zvBa
ly1sEbT6gUuHexZx/iAIDH7nWE3Yp8RH3/d5mJ16x7T4jjb1H0qfTubMbklLfcbmA1EC/gM0hwGP
ESie7ZJquqmNfDcbccSsATV4tGdoUMlbDd0jc9SEp6vmRdPniAt0JMcKaZzG3cOsgWVZ1Hg2V6Xm
oeno3plV/45y9pHS9zj1zemDjVvcP2P3yMt4P8ZOAPgIumiT2NvcyDzKnE8dzZWQGEOOGoElw6Hs
URc3pvFIxYTUtJr0hxJy635TGcVHlRv9Y1sMKLZpTurbQ50H2pDhHGezE9EY1S0LQQNG7BM17yoF
sIdivpkV86vEm+9Oa5ECO3FiBhypoFHSyHYnQKuZ2ExOLKJUs3akM3dyKKM5bRJvGAwUHrrkBZWo
HZ/cxleteXA0Gw1Hw7Xc+6ZpQDkVVX1ymBL3AETWe2GOMloYPXe5U/6RoU0M4aYgizt4X8919x3I
W5xpPOz5t2Ec8tBSeDoF9qAcvADjF1C95wjdOAZt9CIONLt6b/Lum45csCbjEHH4kXetgvrN1B1j
W+xcCPMFcNZGOj3jeCcjtB0IMidah6OBsnQ/DGTLVasFFi1UlFOAYId+uENDBeg1hqgB7VKJ7jKO
eZMAQcjl7NWKDV7PGRqoBCWy3EX3Jf/D4mjh/W9whRXic5h4ooPkz7fJlDZeYqY/TMRO37GqK0jZ
a+iBFe6zEkmd9g4GGipUuPESRaP966n8f7A3/4AiVthIkMdn3FPARkpk80mFx1rnM/44NT8hS6qy
G4VMd+gfp/KWWK9fj7386d/hTf8MvYJMAh1mDiPvgMdw8LZHhL91nfpbCs0Nj8bGp0XHayJFC8Lj
qxFXgByRtTgcNtAyKEZHiQXpTh60dfg+Q/ip35J6/9/IIp1jTtYsbzog05SuqCGryX72g0aQJ8Mf
DG+PLRqcyU2bzgxJNSQwTLiuMtRxgK5JDx3R/1M/HuL88kNWGCtUuiu3tLGViol/czXjbra6sKFT
kJJpuHI+Li4sWMK2CXI9vD1XQJscGYOAp1+6rScWltopi1H8jTe2UQVtc+WIXIQnnY21HKEzMFeZ
VYllsgyC6hmuXCMp76mmvpVx+p86lIO0ewZaXy+klubdTDkg2Gy+15p3mX3/+jBc5g39g/FeO6gg
tEKudKZi24UyJK+GZxySn+wOarIPaKyi/hWwh6+H/FOqZ3UcfpnTCnbVzJZqJjsGzntvbcDOqFDh
e0n27E5t9Y277315WHTck1v3mAa9Tw/phl2jWS6H/LffQE2TwnTV1OlaTqRzEq2BuyXHtCEHd5xu
yhvXDYCRsn+OoRnSl8XgkoVkL+rwGit3Oe5fjb0Kr7mLoljNkEHrmYKuD5o6CQnq8lmjytMXu4gi
cNmV/Xp5nRf+mUMBCnTWh6PvaIy6I4DiHR4DEMDjfjqDmFv+i5gLga/rJMELh8R2z8ZcHRKJjkKf
pkUKkwNtj1zsBgCTAEDfa0ycJYisPqijEwJtPWeBO64Bj1LvSyQSZFnMeKt2yT5BpuEbfnaQB1YF
X2/f390ZEdLORltjH8u4JY1bzxwMXTQUP4p8s8htuRvQ7SKk3guBH+4s8nAV1rfsiy+muYZEtmOs
ypJjYAqbIK5tkctBxth1IQLd7Nq9u4tfY7yId9f26yWm/C8zXh1Yx6wGYVuKbxe35HmHTsVO3rpb
dTNF7jW05PK3vprkKogXZQ/ZIQ4p3HGxdoAVXZK/LRKbdMFKaoHkT18v54XD6FjEppajg8UFiz/8
nrNA3rQsK8scIOB2sCKbaqdqcNFwmeL9nLDNbI3hqGkARKB68/XAF7/q+cirMKBalDqGCiPz3V+u
T3Fk7TOPh5N3TTHkMgb1bJardCsFLZkxAwTGv7QOigCdjX+J/y7Ml2t88os38dlwqxTLcSsCqguC
jVt+qzW25VO7aYutMZhBn8orx/9CKD/HVa85psbgpuApJPW2QuuulQBz5o9o8JwUOjhlgeDKr63c
5XzuH2LP6jyQlg9GMurVn/Gma/1iM0Y4hih8bIHtg4FRNFxTnr909s+5RKtj0ahi6HMC8LhTm9DS
f8QrVqkmtIwr2OELIfuXj0l/PQ52juJJPAISHSuJ+iygUOVDJlz/671/bZTVoYMVRz5DXKbetvrL
ABwjHmmBG+/+t0FW56vqhxjKAkg9rXbf9LnnpO8akG1fD3Jxp5/lgauZ6JQ3ztAMeEy0WdgYEEFj
t6P+TeGxal8D3V/c6GdjrSZkt7E10AbXnI1uvp2cCL+lw7uV494rb/s5/Hpml+PT2XCrmDHRLun6
FsMtkbgM+YYOUQetTCeaDjDeuDLasrHWcR99kL+T91XIcBMDXeGpAi5aAMGpCZQ/c3fYuDR7GZcn
aKuXu77B8Zpdl/vdMH24mRlONhoRHdsCI3HFiuTigTv7Pas3m6nlfatZeKBq9K0HCmMip0wchfX5
9bwvXj//DLPO75XI3JEArQ8vE11H/YG8jaPbBSp1qT+0A3qF6k0M7bNI7MevR764vkyHHLFBl69u
rdYXRLsRBJsJN1+w3OrQOovUaUkkpuhqBnFpdc/HWq2uXVd9R2AFsnXTn7pybi1WAS0mX2ejT1Gc
M7bNDKgx7Ej8tO4C6hQvlpFuxv7Pdv61fPHaj1ktrS66YkK1vsZTWFXByLQfU8quFBmWc7/ezmcT
ZisO06h3KZeAiG1ro0dhe9vQfNtnb//bEq6vvk6f03Fy/5WKzrvOXxKzZuccri/hJQFtKNb9vV3Y
6tKzDVFpTgKQgF2hJanxt64Y7Rc2CobqqDzq9vBN08fDJMYAvWFtio9ma0aAqymf27AeQzug1aag
MIY5VLO9Hcocz3Mq/5uwdf47VzdlbcBZEO42f6Xn/9k3uRSQz4daXZaa2Wi6pkEPAmpZW7T9/aKH
EhtsbsSAJqgVimuFuWsDLrvuLFkF+yGNSzsT2xhNCzmhvYrKqwGdWAsgGoCDokRdG/LaRl5dOtmC
sJdwpd4a0/e6SDxe3tX8+co+XvbOV6dlFYqKLk5mWeBDLhUBo9mjyx3Y3xZbY7OCYF8/XtkkFyOA
YZoW4p5ByDrpTyqtq1IB9hJwBJ5eP4DDeiUvuDbC6rPprGjJrBBcDR77FH3qZrpSVbyUeUDv5O85
rL5ZlYGPgM+GzUeKTa9eaPEGVhBuzq2NkurXC3RtNqvw3Sa62xVLnDGTb3D18HRpBl+PcPFVDRkS
FIZMy9Itd3Vsh6QiRq8QXsCXxssWrU+B9ibkT8YD55sl7xCbNH5yA3FlL1y66M8HXuZ+dqZGGzC7
kRdiC/JFmCKvlqBKWOMMBk23+XqSF8/S2RyX/342FN62plm1GKqbk91o/+xdZ1/z9EoKfzFInI2y
2nolH0WazhjFBjpQ6Bkgk3bYDuZpoFbAnWkHDtzX87q8Pf5Zu9VWtBviyjqnNQi7Yd1Vx4zGV954
Fx+w56u02oE9bWZqt6xG0WXx2Ov8og76Q4fCQH8CLgNY7pev53RtrVZJAgGlyhxT1Oydodx1+XSP
sk/Y2t3b18N8vfvY2jhzNvRUjm4u8ETmG51HXJcb7n4vgST8eqCv1wg2Gr/uPTn3sT12OF+ANuDZ
CLwlL67U+i9+MoLSmGuiROausxGaoaOva9gGskERc7Y81tzmekuvzOTaMOTXmZCaWrEAjXCbDQ1g
tqDLJ6BHav/jKKt4ZOExgoavnm4rAjZoNXwf58hx6bWwd6l0yc6+2Sr6oI1fG0OBw4oXz95xDjYu
cEA6cak/NjEFeER5vabtbFn6yXzl2F7ce2djr8JRzRnMLFpsiZhtzBgt144HFXqwOigaX2++a0u2
CkkA61TtJJANV+UPJwHmizw36sruuzabVRAqCqpxsZwkHcw8+1YbUZW1no1av7Jkl15s5yu2ikRz
03EosOGrdUZkD7u6z5DXfkqAK7LvtORRZWy+/njXJraKREYDk3sXno1bbr5Dcw/93qMbn7LsmvTT
xXsDRXS2lEFtqNb8eq44NdwMWFbcTtDCmJOfOkyXZanDUGBXjOAGyY+v57Vs7d+SPmD+dDjIMYut
zZRkI7vcnFBfyMuXMv3Wioev//6fopxfDbBaKUdxEM+5gT5LD8PQTmfR8hVJp/2RWLkPSY3vjhKh
dMvXfhq3VwZftttXg6++5lRaZEw7pGdtwMCUfCd76usmMhsQgV+Y53hl8ka8HJ44+ZXIdflh//eH
tdd3Cm15JtIG2RqEyUIF16gaKvOe4dOjtuNXVesuRjBGEe/RfbFRSP9121hlWUD3E6P90xxYygjO
Af6pVzKbi2GEoXdF3EXr788k4Sx/qmU9ytrFNzVled9LdQAc5eQU16QnLicbZ+OsgnJm9Z3QJakx
JYVs1Agav7wBKRNq/WUgD93/OK3VF5xyKLIPYEZvSxlV1qvr3mnl29fb8eJZO5vROgDPg2r6EQ9H
ePemcgpGQ7+y6y6ujW0RaK0a8BBbK64WNuiWMbBZW+4CbwXUW7MpQcslWXNN3PXKSGud1RxC4QDB
4HPNOrSSEhtAHjLab3qprgTey/vgnzlZq5wJii2UOxaSzsU/C0mnl+NlOnoN7O5JkD864deLdKlH
64Bo8u9vaJFfj5IOrq5uqH+NB9K2n953N3EwQmuHH1ofquT/zbY4G3CV5EgJnkbW4c5EGcYssMtF
fuXmv7jxzkZYHSVXxo2tLTkGj+9dp9xA8vfaKi1f5bdIezbE6vgMGnRLOWDI23ljbBY0HVzVuqCG
cd0GAMUAqh1fL9PFKTkWekqOadiutfpoUNGSZWG4KB+293EGXqmcroxwOYKfDbH6aiq3s1G36wUw
ZG7+juBz2O5l1Mjg6/lcxGKhcW4ywCFwfNcXfzU2vM4lbCbpNonsCFrF/uTuZ1+F5QYm2/9NX+Zs
uHX/XBtLsMX1Md2Kzvaa/GMeBp+691cm9fu15OqGY1quDYgHo+v3jlnkvOiSGdmM89ihNGd1k9+A
1kfNj7x/qZL7an4q8W60xmv37+/749eRV6c4t0VBKEk5+pEbszMe6/haZvN7BISYMNzOTVAzwDNd
a/3qkBxIFag8KC4zTOhgp+DmFVfqSxc2IUZBeNMZdoZF1/2BpIe8hwPuDbqc4Kf/2fX/98V+tT9w
abXOx1qlauBpgJxWZAuCYw6Wou0cLYXs/1Mv4uLXO5vXKjMToMqC61D8hRaxRj8PvRFAYmicnlT4
Z/8224K9dmU//p5d//I11w2BqiNVDGp7s9VK55QQtmsH/X3JT30+IOoSKCb4BchcPiQSApDAj3Mr
78nA9t0MASO9FxvV6HVUzekNs0DMQcdLXQsEV1Zh/YDnUi9BAAIw66+O0ILzWFYc1GPgBq58j0tj
MQsoTMMBGP43e+B+SKuKiK7+e3fNB3kLlsf/oXXx+wPK1c+HWiU/C5/VoD04HsLcy7K7y/NjridR
ml+77C4emfORVm/QbAQDrGGAXf57G/+7H/Pf5MK/Tmp1YngJ8TLYA9doBTgBt6IJEMe8vlJ2u3RU
zuezOipWa4G/1cUNKgTlJtWAha+dFxiHfr0X/jRE//UG/2Uua2tlzjGRLAYYz2Hi4HSj8pomO3bm
QTS1b1PwUXls+rRwQT/KdgMddlZhCSiCqLvEObGCgnxjHlAgDOgoA9l+Itk9lLkbZQsBKoaCwPhu
E+678eS7DJsap3ywsqiF5CUUqKhxpEr61gx6EwSLSp2DheEEU0JuYPXQGq/2EN+D6XY3OOOmKvEl
+DezOeLNWrUQr7HAqGGg2oLo220TmPOJDPGrd/YQr/BsA0Rx97aSvbdITEot2wjThqfOAMmheQMy
iEdAdKkzDmK1Oki7C61MnJgNA6Hpo68opFIW7aAxJIqEsSrCjpc+KMseI22ouXCshRpNMhn7LFXe
VD5QCPhMacgzEEbYfu7GEtYDMihYchpGw895VfiVizBT4ium439enPt1KZdjf/ZEA8tlIla1XH5E
8/VOgbOqe4DpXwunS//0qy2zumStNo+loBgH5EtYAuhOCIr1T2b1h17mkL/l/UnPrR0V7gGskZ9f
b1jj98f9r7NcpYBGPRgG9J0ha79pd4LcLu49i6TfHKIx0v2Y4Zgaw65o4wbONejMhUfJr2Mv6cf5
FxazDqqP1myH1iOw2O22qNodbKCP8icjzDf8P0Yg/zreKr3WM3smug6QiUwmP3F7Dwz5rz/npYTp
LMr8GR7OZiR4NojJwIzadsdY5Tst8b4e4ULz+tdJrAIzCFKQZxnR8k+r9xnE0A6M/SG0FzqrgFhF
UCgcBshQRHX0YrQ/+4VBZh1Z8kNa3wbIVnT8yga+OGeUMFwAcvGGWD8iZu4SiTpis+11nnoG4R9D
vf160heD99kQ/4+1K1uOW0eWX8QIriD5yrUX7ZLXF4Zsy9z3Ffz6m9CZGXWjeRse3zsxb46jahCF
QqEqK5NzlEVurG6S8IhY7Fc7xZizjum+TmBEtA7OO/pq6vJ2iNEZlJvnpie3kiqCa2x7/MlCuPs7
1usU1GWkxa0age3cZeMT/yHQZBU0UZ1p+x4/sci5S1EX/TqhPP4O8f3vMASiXeLu8UJbbVCGYJcU
RfkSm/bNGqmLs+ii5oxoo7irfEpkTcc0G9hnbTCVydEeub8AVL+V4gJF+m+f5lNccIKiDxgBiLnM
/e8JtGLr2j3bqezTGAx1RvVdR/J63cdFO8WnrD2IIgYT1EMn1UcGTY6QRvZ/kwydLI+7cux+GUGj
gp1SZfqSVQOYe/P7smwE0ZD51sXNdmKGu1uAiOrrEcJdYSPRh2aoQjKC63kOU/NmtlrBlgm8gnAx
YlraROvisgk1K75Xs/FQ4la5vkUiE1yEMHPQ0BYlEn15ArNGYnoWqFX/bya4ACEPEoZpMV8LlZkF
Ugv58tRLaXDdxgZAAVfIyb7wMUFLZmU04d0l2AKJg2fqrxQ0Z57ZO5NbvJbf1NoZXFBXfUFZQ2Cb
7fk1n+CCxAoOSTkv4HpM0LJdUYUs3X/wMaAQZoVBzMVeN6mK3JCLF6jwrhE43aCW0VtHsNaACrAF
12aklEEbVQA7q5CophEG6Irlqz2POxPIoAIUExppfw6G/hO3uCtpJuany+R3wvgaSrtcnNrWdnEE
ltY5Ve+aGLOt1mJ/lzs6+HWL7HfGMPn1pbyPMJ19PVYk0SHQIqs6blqZc/I2j5eltZiON1jsfCIt
x9XubzuyPiRxkjt9NN/ny7THhMBNN7V3Sz69GEqN6fVFje7iBLl204MIDoOw9w1WsCYDdcwxb5HR
g2oQnMlPCpRiU5RR66W6r+eVOvlkBgqGMSJl3vdWtIsb+7UzGtS7ulVyowhskPBYOEyLHtCihU1u
u7KN1NwGZZiRN7/MNokFbYbLe5T7DtxJXOKpm3WQ7wTgZwxAbmIG607dg3utDGJ4keQJxw4uHvmc
Re5gYlWqGvf48mq6PFrgygJpiEd7NEqLfAoWUj9YVvM4Yoo6HUrJTbTc9q5vvnDR3LEFN0ymALU4
B8v9gulLgpmZ2h1AFYlmjuqkgWj04fJG4tbMnVWzXMyarlhzW3jDjc045d0GE10hWAl3ImvsFF5z
be6UWnO/5NaA1WX7eFcFIKUM+n0XilR7RYt6b7WepOijWYEtKMWimEC7drMelTuCjqJymwZCp2H3
6JU1vf+WE1t6BZoGNE6xY+i9NZoDct8QTDJzsKL+jRg/7QQuIjLI/v3EoLIWmHe2pSkwmOSR7Cso
c3h4/wd6oCaYxxFtmvBrcle8msgxCOH/7mteXB3n7vjeczpZHHgRWrUc8TVt2Rt9LVBQOfyW+pLb
+Rg+np+G/7uzcHGmW3EAaJX8jbOwP3XNV7gAM0826XIFqyvjW1vvnLzbZ+A9ve4gFxkM9wm5ECIb
fTLrYIIJarDbDqgYG4kgNIss8DGjGJbVyLAMTBR7BKQDtvR2fQ2XTR5uEVykWIhijrEOJ+99Jagy
zKBPO/qLTaDXGLIQToCJ7L2/yE/8DmypPR0nLElrHq2D8oJHW5ACw/SsBkuYBpEvWN/mVWPIUBpU
FQxM8wO907RAxzDB5Sbtqv18Fx+sm39FKOHaNnfrxBTndERtM1BzYWly+tZC2WnA5PD11YgscB43
SwVQMyABD0Ay5k22r4NE7LqFzYNj6ND9w9dSZX4cWC0gRkxJjpuZ3rb1D5RbB13g1BcZJPO4ExNs
kSce0OeKiiJ1D6eepU92XlRuKmtg5DGT/TAYkSNP+bfrixJZZIs+sZiPq9ZnEjYGTWb0m636Tqn3
hXxby6LTtL1BH5+Pc4F5Ba+BXCRLoD6u3b59BTTAH3YNqOODATRjn62guW1F3/MylBOZSdpCdknG
/whvtNa7Rda7GTPzi/ZEa7CwlMZ9DU0ul2TyMbYqCwlleZSs/OuyghRlbY5x0YRSAaUolbzY1QKS
ocq8pfVie3an+WiI+uCp/95o0KIAh0GSgo1RY/z2ko2kzKyssO9qxsne/ByX/FdeaqpHB6sI1qat
Aoh0lOE4pG4za7EHAdU3qZpBC06sCqoT+W1lVmxCS3Naffiezt0QZFaJZ0PWetBTHMPF7NagQ61t
XrQ8zBvoRswk/9lleQEdBKiQqwSkOkNRgJNGIwFdqq+F3dh+uwyDKw1q7eJVhNmlUTmsFMTqfZpq
bqykxEWtK3GsUXMnA7zTkd0qO9Aayh6lWoiB0JscDPXXfW/jUgcaX9GATDJlsDXyAPZYWTpliBBg
L1IkYQC6PLzMlKnZDC2CcX6uyF7XoElPOnbBZrdZmztT4UfD579Zj4a2LyRlNxrowyRnOpokpwF1
9ABM/YOUT93wbBUzaBqG98EFhHmv84NbgM4zLyJQezMEwvQs167lDYf6VnkqnBs1KPckyD2wKodf
qxujcVbdicWPFdGP4NLAOiqigUInJwD//eTZNWYPWJ404USERerKXnIQwbI2NlKVLeAUQHJsYgyF
i/NjlsCTapg04h8EvKLE/BRXWXB9J9XLYAW86okVLruwZ9AG6SusgEI0eaHgtXdl4vRu/r2MEbey
ff40hpGXuqM33wyhFi6f1+QRXGx/kBte5trnv4VPQ9BErJfMXnBNY2oTqfbkNDvlYPzZ+/PyQsD9
JmPt4AzA459PCoyWgABekZagMso3uVhw6XQZKHDihkmiWJ6iW6BtpNUT0ZPnxOy/VqCPnskkhz0o
0MCGBpW/eEnW3WLPIOJWJSK4sS4xqgqgk9Amgkw5KEwt/hdGYN+u4shGLnEARdvtsCsczMsd1Z3w
Cbfh3meWuNsj0Uy7qIxhxRkDN5zqM7laEgVQNcCYFUied5lIsHbj6+OjIxJaFtGZAtb5qVYTXEKj
0SJv1mNXWfdZc6MD2q4XxF2k8LqTX2LnFFyOhg0kAeIIIDGcMU0t59VS6RwoitPsmVod0Zw4fNAd
Oaj8vHKOkXvd5Maxwq1p2CgLAjx1gQMDy31vzxEsUq1B87i9aQ3F/+9NQL9eAyQbSDOIWpx/wWhW
7Nnu0XXWQAc6qF/jRBAbNgIQRjpl21Lw+eyLqZA0poBFqzZeBcPPaWi8fL0xIXZyfRXMs84faWxI
8sMIF1ihrjtEK8EqmD43uBSXdsAtDV4dZRRcwltbcmqJ+16jLcdWY8GSSZ8jDJ5geFGw6SxWXlsL
+wWnKaY8Y2Q6xweL8sOi3ND5B3jE/Tj5OTI9CkUWuLVoQWz/TsyB2cKopR7mOnPdETV5tqxZYGKj
Qsa2B1AyE+rRCEJcSG6WaFoJyyait8GD6BrQzrULuYDExXCVK66Qba/pP/Yu5B0LIxkgKjwHXWOB
O/1HahDBsWFn/XKTPixw6UQyxVYMfaUZFNbG1yphqnL0WLWyI0nj6wqNtev+ve0TH+Y4/y7BjthV
JhYETEXvGHL1OhvNdzD57yujD4dyhe6Fogu6UZf9CHZiP7bN5Hwdh2iVE4JF1oU3uzNou10Jr/rY
z13pO16kY9DuQcaMZp/IYTbucFyqgL/asqUy+fNzpwSJqK1WLDNM9uTQvReTBtxapHYKH+6yv/51
txZ6Zo67uPJyXOd6hTl6sH/qLLBPO/PunfZIcUmgHiVvWkJFcmrBg2vrTjmzzPzs5PRpdaFV/VrA
U0HxJI1OFIL2fpd1jvXc7kGEeRQ98TYiJZ53Ftg8bUMhSO3PDc60BE9yyV7l9WcKmL5e3hPAepLp
5fo33TiCCpC+mo0pEQDw+LyTLoVlqVKDkmqnPkzG9HXV6Nt1E+yncmfwzASXdMppid5lhMs/Uh+j
4TYf9pIsuLw2vxYAvngKaya5mDdsZKkHGzsrMNSDY01PeZd4xnhDyOP1pSibazkxxB3wOu3NdgaA
OIDegmsE1cu0n8P8NkUNtXstdsunvwqSCqag/7M27nSrclTYQzKgsD9+hUYMNIkWT7CqTScgeLKy
rqZxMe8lkzI2zH7G57slBzZtAMTYE/i2AykcwLVVhcLKPou7Fz6BJcmAtttQ0eTce7WTKi5T1Gey
/XsKGh8G9b73FHe5w2SSJuhtb7rHiTX27yent00gvJTJsFapq+zmzXpTWBko2KFAk0FxXPA12YZc
rA1gcxsKTEhBZO4WTfrOarMVz3/yXQmImx6MJ0xgu8SJHGuXPAqj4tbu4YBpBErXpnExdrUO0Ovo
bAuXDgTE8Vb1Ci/y4lAJq89q56ES7lWucAMvUHeIFopmgGIPWSH8kwuIfd0ruWHAZYx7tGaC/Dba
tXtyFD/GN1eHZq1t21CNgNXzvcNzrI9rKkOHKYUk5Fyiayty/61DjTWAChGPbwMH4NxED/m2Gr1a
dq1A98iZP5k7SOl5gy8H5mHcZ7jKyi8CJ9la1qlN9u8nLmnK4JGPDdjUH6V7A4yBtYsCg5vvxxvN
ZRUO0Y5tLBIVQ9QMobujmBiyPDc4m9NSTQkewJnuYyQbKp6hkovgCeyPcK4PIzorE8nYMo3zikov
UdGjMKKHw74P85B1zoaw313/ehvnGWaghgC/s3WNTzt6kpZynMQ0mEbdzzMgPjPtN9rzR9CmF851
W1tXP3iRUBhXWUUP4yrnH45o1jyooEwPBtshhypAqRHilzdK6eR75bPqVNBtLoTT4BtBBFaRV+mQ
h8CFxm0XQclvmWbMjTCkW+X1t4mnfoNimgsh5qD6BLDE9WVuuAdmSHSVoAgBm/wZiDW9M3AP4GJb
GQvpfT2EHYSErxvZcPozI5zTxykkHsHuMge5+WCZP7rl6/W/L1oE+/eTQzXW1OxkGYvoq18kDrL+
rtEFGcCG650tgbtKaESgsRnBRAthVlNpIfdFw6lrAIUJri9mo2+GC+RkS7jDJJEGUjI625Kg2es+
FNiQZdih6uBGFgf0DYc7s8ZlaZGM0VPKHEA6juD/BbFaCHXg29GTPWgmCQvX7w7MhYoze5yDLwAE
gWkU9szuYAJDFX0mn2aXHOYQab2nP68udMTpHWSPjmKwxNZLF9ZNk+GAdGCWuEM9KyVeTW2F8HQ7
+6qrmPdFIPnDYXXBN1ze/8FTif3Fy/V+WOQyR9VczWJUsN6LpoAYNyGyxV1oaQlGoJHgnJmz/NJB
DcRVRqiL0pXcVVZ2Q03tsJhAV9nqhAmI9Ccdoccl8N5tf/pYL3fW+xkNm2TAb9BUsAzHO0g9sgvh
X/CNtHD/YFdF6+bOfzY2q6LUsPkX33gz1hjIgSxdtXCrcv6r9kpXdgM8qPpZ7G91t/um7CwM15eq
h87mH1zgW28PNGHQhoFECmbg+JSLZrKqJckEMXbbAb8pyKo9xvurz46UsSqNj4GX1P8ryA8C0Ylh
LjR0pZQoRoMH3MVnFYcFFtQujsmJLe6zGsk8q0zzNZgC6kMyT0MDBjrubuqXuZ+Ggx+hC7hn/L+z
KEPa6tudrpNHLcezlUcZCwrotCMPrLz4UO3YgDfdGfvrx+M9wFxZ50Va20PK1GpqvO9l063QsASd
R5rvMgKZVFBR1KrhjNABG27N+Y6OkGeN5RdpQN0U2hKj9FUuPsUUqnvlsp/W1FMkxbv+AzevahOz
loiQeMnwD7Te0Jc2V7DnFflRWngnCZOB7fvtxAR3lUqRTVOJwsQ7LmR+yn3WeYLgDyMWBduSIPnY
arCgqvmxJO4+HeyujM0Z9iwwRpnlDnghRzYfDA33HfSBKogjtvQN2r3Xv+SmWyFVVaFEYENoi99q
KCijqwnZq4AxLq/79PAPYi4Cmb3QhdktwrsV3kkmZBZNhCV+gFvF0KbRN7KM4zN/bgKIaTm9lz/E
7BUvzhm2kiEbGqQGJgaQOPK8LWM3aaRXVRmv+EV1ohUy8pALxcSbA8I2jEC1D+DqRqjHYHUuhFe+
f7fLtX5Y58LSWhKIseh4bKht4aax/UuGom9Coftr6zamdrQRCpZTChXnNEeLgXYeBPs6CNCqoWTo
HSSBIH3UVVAM61fQ2uI5YUcgXl1ItTPjZfbtYlxvIKjzrVKsp5IM0B+kzVttEyTIC0Q8UzK49aJ7
xjLiL6BnO+sRyB6VYhchL1Qw1OdDlg6CbiBRUmUI5w6yerSgSuSBG8tZqPo2adRLpfpebwyohTe1
jTaFuusyaOSgyJUDJk2cjqA/0gw9xWBwvKOKdKsnlT9OVfmyqgiQo1VBxLu6ARzkYUqVWHSPb9yp
Z81C7tTQdgLOJB3Xfyo1ul+HbfLAKPWXO3qkvaBSs3Gr6uDUh0PhDYnWHWdN0oAtgeLMGizmU1JA
azh6qesv1w/kFsbgzAjnOLphd1Y9KlrQfWVjc1UAzmnolfW35Seo4aLXUX6Lfia798pJCAnm1Vnv
LQDeBQFpI8Se/QzuqqvyDM3qDMqZWj+5hKweBLivr3TjfJ5asFgR5+Q9hC7p2NrGvAZxlTpt+bRU
L80YZLXo2S9YCf9Eztq0h9wZ7KidnEBwnDauRSRL8ETdStqxHPQ+URKHj/A18a5So0IdpjVIbmR3
9TIpZEl7fMOS9r7dJb6ov7HtjR8GuRuqnunUKnKDHer8JLmDquL4X0/Nsa7/yZo4hy9nkCblVQsT
GuTTk6E2nKoRDKkyR+ICJaskoLML3AO7Fs7dQB+JlRvJglwDAr1ZBtHBGGiPxHBXqjqx+qY3jT+r
At9jP5wzCl4UYC3QTFTRseYWtpQTBOUUiQbzBF3kITum7b4fAaLuYy+udtcdfWuFOCwm6tdgn7ro
QwHXnLdSl1FgJ9KdsmN5YgKM/d/4AwAyKPko2jvlxvmHLLXFLJuxhNbtnIU9BlrS5aW2FEEM3DpN
p1a4l2JKyJhkZgFpFmrdSEW516mgnSWywL0PGUVOpiqwoFO6U+rcqSwhy8XG/uOZ8vGt2G84iT3E
NtIs1XIAbm4s8GZpX6ApmLvaLf1Z3ygu0i2fHqVj/oM+XXcFhUVvzvHODLNDfWo4g95bgfGvADgG
D6RghmOPTrz6ipf7Zdj4JSuNp4m/FEC7DKGwHL8VdE8XzgWNarCsvp5QL2x9K0yPud/Oj9bLGra1
Ez9UfhVCUxcIItB5iLK/rZWDOgUdB1RFVdTmz1cegctzGaQB6C6rvgVDpatjpmnOZafLQDM3pc4A
5WDB195aLTFkRvRpIxXjCymphOYzkJdaIFXO4I2lp3gjxtBlw1W+6796j0K2CQr3OeYpBBu9FZxP
LXPHhErjDI1gukL3coCAZI4WPzgcOpFc0tZZAaoHYUxG9+FCLUmelcLS4moJSP9ZbR+75VHwBbcN
IDJrSHrA+MVFZzmrAVaNI9YKiw69035PLGdyBqfe1x790i0AOIrk0TY3Db3lf5vkPt2UaRZV7WUN
+hFCy/mvpJr8emxdGyQbgtVt7RK4l9j/LYhs8bglLcprmq8amlMYS4KArJp7WVANjg7mNMWvE0dt
0J4imSsardn6rKeGufiTRfJaQDMcUbTG1yQHaMM419cmWhoXaFQcxTY2bHRNp+/JoHiW+amC4P11
I1tVH+iSfXxALpwkjZ6vow0rLeCaoF9a0d6DrLyl4WG3+EbqQsl4cP9gNIk5AR9H4SN4SSLXAjCR
u8DBT5J3kYRLQrMIGi29Z0+DbyoAGGc1BIgfSojQNuvqTATBPLdDQxVhuC7JNd4hkR8/gUvUgYfV
VkNBk6z3IWZdOLqrJMDiFpbTyE7qsleIConWwRlwSgLDu/7pt2o0ePp8mOfiaabQZWF89DBv/wSi
BgTxvykAsWDz98bbJGj8oUBTV+kdGTWifhe70/cq1ASJ1Kab/edXILqfR/W4KdSFyvgVigV+VKgF
z61XqqKu9eZxObHCRSF9hkjkUiEKgUjGNzAQqYrarKJ1cEFHWnJzHDDdFIzIQpceuq2a7LaqaMh8
6xL82DQ8JM8/F977czSMuBbaVC+cegQnDmA2NUhyrNqRDAxAmBLI44E7vu4t26+Tky/IBZySMQFH
1Yp52luK14mJygcKWtrtCgqYjAI9Jxx0Ykv5308oqPLPlwpxWtBFxBJCAyou0KV90Ov2JunHlxSk
tkb0YCT7uVfdrMqdpBkd9DVQ+fIFy97Y1rM8nzujiwptnmYq1oAhzyRgyecagEFMw//DjckgFsgv
b0WJx4a/npnlzya4haxZM2mgW/RQG0UQR5+ur2x7YTrq7ABjk4smc6zLEZpHMQofk+EB4lu4+YLW
uRqLSGYvKWkA8MIbyWLDaqgE8vi9MWs0rTciGqz3GDiQhhBizEDxfTOOqZ+H8v3q6qMbPaM8ZN8W
d+vnMhh319e61eQG8IF1FdAU01Ses9UedCOBFiV6C1+VQHdLH7xRUBRcGJSPFQ/FOchW+ffUJE/e
SqM8mwoZJvVHbXSHvbKT3J8TdbpXzf0D0PvGdXZmjgtwUzllQ8tWyDT28hIDHcxF0xfqzc9gVRfc
HVvRAOaAFmCkk4CuMO86eYUUqZb0djJRZHX5HZNUKtGiSRCQ9oYLUrhdLdhB5u9cLABO0FZUSMMh
K+bbUZZMc822CQ3U0DpoO2uPMV+MSItewNvrMlVMGrFZwYsm1ALSBlNLYKf39UP1kPu1q6McuPz+
h2I1/3HdMTcP4Yk5LrrktCzVPIc5Mw/Uctqt6eNgtn+1WSdW+GAil8a4qKjEJftmT+9aQHEaXzsg
u3DU3fw3hT9D+TDH95mspJT6dlLwDRsQx6OPt4qEPzaj44kF3tkhqU7yHFWlLI/crH6zsqfr+yIy
wF3mxmBCNlrCErKM/taq5aFKiCD+bpVpzz4Td5P3lpWWJlsEU1elr2OICOxQV3ZZEZrFJgaFYaCp
DMyUhluCY03Yxd6MGicfkn2Hk2MsV8OajCPWqd1bIVgyjult9kV5LPeaT3e1qCK8leyfLZmLGoDa
rbYKwnacrm7fxaGW4kJltBGGr0T+6tIbUJAkB+GpZv5wET1Olsk9Mqy8VcmIWdBg/Zk9lLvoQfcA
Xd8zVgzhGjeyFpRvVQvSCDoAx3w7LNOHsi2MlQb57/SVHIxdgq7f/LX6Tb3aEwuQbkcs9N0YtaiN
ogj3jimlCLRhMwK//Miq/coO2DdXvcdt63d4NwnbjBuFLwM9U8CpAX6wFYv7lphxmXSjzsdAR6ux
JhEqIWYbQgWucVel+RaN1d60s+fIJD8SpSkduZc/ac3cO5BP151oiO+Hvn229cWdZuvX9WO7eaZO
fxz3MWJJMovJUAYM3VE3CnUwqLW6Uy/I1/rZIQ+DQ5zqTnVkRw2kQ+UnfuSr3weRkMXWbQW5bdSL
AGYwLzjvwCY09XjyAmBMH2iqu5Oy1w20KO0BDGEHq2meh1aEcNt6TRrq+6Vswu8gdnh+lpuSouWy
4HB1XvsZKqOB9lV1yWuKK6wPDHR7Jjc6DuEfkN9sufypZS5aNoZW6VmGBE9vQB8P2IZTPEfAilAN
s6R/5IRbB/rUIhc7k3VZpEbVaZCa+uxWUrYjjHkNTWgp6lAmK+rMSQtIoeZWCxilIqO9pcbEue5u
m2mljqgls+l/tuHnn7yFuLpsaHiMxa/SfXrs36Yv3Y/sd/VZD6oDaoLQXDMELr6ZV57a5D72WDVF
a1UYlGLXBqQzQxCrGoDyMg17sBf/lTmCdx/G2ohu8n2O1FJyu1u09X0igCFyon23W1yQ/KDUK5pD
2YotiCxMWAFDRrB2/j0LStHegY4ioN5WhKOifSmX8VGdbIrCmhEAJr0X7OCW655a5C7AQTJbYrTv
PTembd7L569asVK8aIncFdhJRTpSGQatvEZAyIJiuINK8GHs7rVImKZvnRMdwAxMNiJUqzxWX6e2
na0GxgTlw7Q3j6U7YcS7u5MZ14/oU25A5olsaTIQyxZuBr63vaZqbScN4EWaVnoj04ikD6miuqv2
bbK+tHJQToCB1yLBtPeyP3e5Y+gWuBPEWdRU+KcBpXkag1gcAGYD9C6L3LcObRHnVnnX9dUdTSbi
TYWZ7IxWcjM7/6Z3xY9BWqDw2Ok3qxUd8Wi815cItGzFd62yAkNDI6WdD3GCCds094w2wig+eNRH
2yicrFuhjRHXWdiYVu5WddZ4Aq/c2DZMyRuYPNAZEI6vKg9x1UVzjyUxRNp8928SqvleDFRlDs5/
vVNT3AGQE+wZADdL0EiPkqY7q/RTsJiNHPNsMZzHF0prK4mGmaK+N74u8ZGkL7p8P0Xf2mI8mKCQ
w63mKhmG0Kc5VPPWvW5/4y5m4UvGzYh05eJFZ7aNlMdtLQdWsji2ekzmQ11CB5c6wJe4pZ66aK0K
NpDlQPxHPbXJPevkPGqsXFKWAKRvB338ZrWHCZgY3Xy7vratC+hscWzxJ/k74w/LyogyPNTkyT40
l75bDzneDC2SWxDdfZNerltkv/zKyvi3HZSNCwulcxrQ5pc8gtpbfqlQA6Q7M30uR9Hyts7ByXfk
c2k8TkA+VGsMWsbI2NIDfSj3KEOH4nOgGlsnAVc4QYEKfb4LSOBkQhFslTs56NNRctvWSn50nQkE
/GBVe6SyyN/S+hb6BHc99JlcPBCd1i6JqzVF7akrai7Lopl+KaH9C0+vSwtFfDATu3UT3ym55i0N
DZVZu2vz8TjH5City6usRD9Ma9B2yVy/1ENnOXrdoTymZs0TVSfJ1UgyuWsN+L00ocs5gk5oVIEJ
yaKfcWM8l7oa9sR0o6R6brQK+WU23dlGdlyqdW9F5a5Xx9mVLB0NhrmRGq8EjMJRhyIPIrPJ3KzT
u3BJbbeCSrHbTLlnpRU9doaOWatlcKk6pJ411lrYjibYZojUBI3SSWEiRWbQ532TOHJizI46miiq
txYID/pnbbZ3LfQ2XsnQEy+KVBRJjXQBF+EEbneQPu0XYtQBhkPzO0xgZQ+kSUt/opIejGVi3lTN
KAX5hPeCnhlgbVgq07EkuniQDR+PiLo3eScdoWVWuE03fupL/NdtNVZ3SEW7z7nZ0P1qT2+pioHo
tJoOhULekkiGyG6pfbbMPPeXOpV8W1JAfGyOX1RNAl+Q1iW+OusWHr4V8eXCDBOd1sg8yvYwK0O5
y83OuC8GKQaPdRa/mNieAlz3fpLqr0oL7G6mB1RNnyqQ8yT19L2LAURHpuNPbe1nujrdFqgJ3sag
kT6ClGoPUaIqILEF5tCkeFxQUu/XFcCfpfEmoMtv0IDz1Lqmbk7GIFHACFjTA2l04KOb/heUp/yc
yj5wIeCfl4xXo4h/qkaaOuDC3hE8wJ7kibb+otSaF43KchMda5ToqrfeaJXbGPgsD9RK2b4ievYs
Nb0NgLU6z5qjGjLq6Uq2JM86mZ9w2aeu1OKBp6j1i7ksnyAvsNdzul/iRTkkRgf+o2UGrX+O+eR8
B/LNF/xNp1W1UI7le8uWMKOXMVygTHcSqDLQz+61O6TqFtSSxsNsTbpH7dFr12Rfd5jsG5cuRFMe
KJRyvFvVAoUYBcII2PmHPDED3V4fY3vZAS8+OnOfhQRt1tKsiGPU0Vd7YCgIoAip1eb7SAcQSCm+
1PPkK20lgyAqc6sFjQyMt7RHVAW6XwAW5JmDp7vp4Dn92Iz6QzRF9zWwy4k5HhKr8dHlzZ1sKOWb
qEmOQ1Pf98vwvJJ116/Ybj2SYK4wvqwjWXYDFFQjpHlfwJ9wiEqrPlRyezsN+o/JHkOJEMtZSenY
BlVcswdIF4C9xEfVTL5R2kZUgN96GQKF9RHZuCd70ZEULK4rIhsY8TCx6cefxuVAXibw4JQAz5ZB
dGdqHs1cEb/4RrZ7Zpl7jxtSpDW2jnnoiR7Rg3CU9TmjURBpkAwSEWRv2TKIrmigxmNFac5WafQx
iKSBDTaeieFANLLZM4Rwc4x+4Rh9zV6LOwOjh/ZfFcMh6/hhmbvuVRuAnVRSZFBlOHpIDqXPuAmW
p/ErY2SpwnZ3/RLeegOeGeSu/SbHmwzEeTIeZQD6YsgFvQUlBD4EgF/0MoQ1LZai8be+AQYuQiB9
iAlLLoUrrVSKB3APYZwIrNngJoAsccLKdqj53DFmxcKPxSJxW4njqVXObQd5rDSjwJuetd4Mwzdz
F6Vrvwe0oo724rFL0So5ByJt0q+EYhtJ/rsHdKO3wXWclX9RNMDmfXxMzlui0cqUBJETQ6QAer4D
dJm7kBsjHG9ADxUKX4FbKTAbqwGSgT2UeAjOAI5na1WAY5fDZm+9skGEpXRqTHrumdx44YPfYceI
kYxvaSCCI2/lwqfGuXrFNGuRHMkJyMaGdAdyg0Oj7yyygPqsF2T6W7kpFmerBMPibKDnPBlW1MVs
FoK7QiaeMs+uZdaHMXm2+59G3d0OSFIEx3ArPT01yDnoLC+rIq9Ihg0HdYNdC8VT5H+gcJOF/a/N
I2/KgM+DyNK45GBqcsVcpwFPwhkdAvqKbGnHqEjib/pO3LzcOglgaUMZEYAtdPi4L9nVVQuCUfAv
NmqF0Qcwnki1m5Wpf/0Dbpv5eOZy38/GiP1MU3w/HXe/gSQjiRenp4pgn7Y88PSJy53rmhRKb9Up
DeLuboq+q9lvA8nItE4CO1vQzLOXLneywY/Ua9qIPWL3bC37+lsLpEQTpL6FeRHqsSbOqLvSjLqz
sC6/9XwxMciGzptMTOudG/70Kagsade1ML5gskzBC7B3qmDagU7ay1PPfis9cTFrM7M4NcodbkgT
ld1Eyfr+/hyJo3nzvC9vO/imEUJF9qb0BhoCwfQH0zkbpTtyapv9+8mCqSmbpWlL6On/M37JxFKS
5vmf2Y3Umx07+/EX/nryidkWnFis04FKawzo61h4xDBCRDFpMYPrRrZPOlJAMKFZrLbMXe7D0o1F
VaBeInfkFnq5fmplzpy91cNtvRxWAMHG1CkHsHe3LyoJBdY3v6qlgycXtDkYleesg0A+11vmw2zu
c/WsV4ZbmFyMfbJS/h80D7aCKNz13wZ5nESkWUUcs4pCF1R7S/KJu+6qY7lvSzAr/E0nEIfD1AkG
/3BJvDv0yRZOo2WPVgRrF7Oe4mG1zROJOiguNR3VJ74hM8aqsvQ9+g/1b+l+fmWdThAxhiv6A4qf
+bGwnSsyyJ1Go4c4SE4TGlgxaABr+3ff2m/X/UNkgjt0MSY4tIqgXJhP+jNmzoKMikayRCbYv59s
kb1Ct7wyGhooFBSV64M8C/s27EPw+SxoQlXGwmpBzJtz8jrK5GxgTi6HVmhDHGJwOt8E9QAURsRj
hFtH6sQaL/pHV0QqOsFaTt3etw7LLxaqAGED637QHcRheetePTXIjtzJF1RGeyARc3JJ+Rx3N0P+
PIkor7c26dQE52pLLq9QL0AoTABV7edvcyxCwG01tsmpCc7VjC6z7I5tUnLz/9aagUEwAMMhVOuC
o1ZO236JdHy2FOlIXn6Rc9mzok9dtRuHL9eP0fYOfZjiMoWU1NC+0mAKTKVOkQQz+S1Vgotkc4vw
EH4nq5EvAH50bmhnGBJ4p21nTGv3f0j7riXJbWDZL2IEvXmlazc93r8wVqtZeu/59Tcxc842GwM1
9uyVFKEIaaOLAAqFQiErM8g1+/Io2Eu0MkElcPJS47UugImitEkXjHYAd6Ng6+70q7iv4NmawjPJ
2LoQklMgPIwkH5ReVDLXJEOcNPqA6ADEinRVHgf7J2DKRNblDy6+jK17Zo1ap3Gy1BBHMLE2QRcd
aIIPAq9AIdYed+UDD6fIcIszc1RcUuMuBvdKB7cwd5JluvXc2n3F8T1GOgwjhDtWJQzrNKwWGlVR
rssAjAiS7shh70tZh/JcvpGb/3sf1pklyj0SoUp7XYelIVbRpfQgzonH8UCGk5+ZoNyhA7dxohCU
5fATlRAgoguX4IngEOCReS7uZXRmc9XrmTNooR9PUUjPO/1MLchLnpSQeEJnhBvJNjqsF7dwl0Pk
QvgLJFeRl0NXGAqVlsvDQbIgVOBPPtmmTkepj1GmhKoUgJADOJNme37+Sixat6gdA4yNr6SGwBsz
c57RdSVaCnjSgWw6P1J6UJkKc7BgI2QCytnZc6RMj5y1ZNzfMbSTDepMmZOsaoDTB17DT++HXeFH
ruWUT8a9uut9wtCavFtv0V224cHg2Ot5MkydNNJkLmVcDrJvAOinqI6hVW4loGg4/Ht5iMz9vRoh
tXij3ppFBlEtPKFYiaNp6gZ4gMegRsfHZUOsh8GzuSRfskoBOgRtIGYRuPBg8NR7olcAK+mYt7Vb
7lDy/QnBLodjkhmZV4Ojdrtgxo3QK3AR0sZDWPoAlH+pvBqVuvCBVwJV2GtmoM4DMn3gyqlQ2dda
OA4pCZVbwucEiYWt5Qle/C7cp5tyo/wDhsxD+hS91s6wbd3R1f3uTj2kfuHI18oz6L+OqAT/G0KB
Zhc4JS8uMQ8OkGH8z+fRMlJh3ygI3j2Eh4DSISX3KDuK42ZyZhdKEduy3Oe8JuH/CA0nm9QeLWpQ
uBo5jsYM/LSPTYBYiON4V2zlG922Gru5zvbxjcpp52XdV0FlhRuOQfqggZk+d7XRgH6DKmLdxz3h
8Qp2mteD6ZKA7MAcx/My1rqvrVFelslGq6cSHHv4iab/5FF7DbcgyYMmyfgze5ZfeyBc/gRfzwqA
a7vUQWM2aq+CBeBrQbXBNg6hNyDYj2627R+HI78Ix9zDeI1VkI1CaQP97ecTS/omxXRU8fZlob64
uCp6FgTUicPj4IBBw4/21tXlPcwcJGj50FwLeyDGObc4JpY4xyImN0i9bFw8vPltLltgscUY5skE
fd3H4/IEtaRJ/izqiz8grbKB4oQ/PnYbXjbFYsQ5s0VNoDZYdSENWDN1k90aB3MHeItT3/K7L1gn
13pQ1MkljmNaLBbmDXNn2cI05nYtKv+0YgzQRz1ca3Gn23oGFOLl2WSdJ2u71MEVRNZkLOIEu6nk
AVl23wY/WiHZXbZCXJu6LZ9NI3VqTWVWLa08okwr7nOzvbeyjwjq8WL6puH5+bIt5vZeuQcVTBYz
k+UUz9a+MRxi7a0NY6cNQPIT8xq7eIaoOII3OyFdJkStAOpAVph4gAap8uTq/cAZEuuWdDZ/VOio
ZDlflhEu34HqSxlsEQ1P3gS6w8Er0Hp6H3O5g5hHwdoxqHuL2JSJUc+Yxs7NBqSIOB7/kR8J66D5
CjCGh8b5wJF5L7AMBODZQKnwIS8VaJt6zGm0mwFNlbbaNYqkiFPcMh4nUNEwJA0CoklZYkrrX+ov
cwL1AeRpEYvLwB5iR/6jSqVCPv/CPqDRSKVQg7R8gdEQfS0jYMZtLB8W7b2Z34X+ow4GL+kfWt2y
W4i9DIljqYD/is1VA5UfxXyHorKdGpvSgtpThe6O4FeTto5VKW4uTrYyAiw967Nt6ZM9xgrEUqud
Zj1ByGQv5BOedjXjOsrrwjZm/Z2gFPoWaliGtFOC+8t7kDe5VDRrQA4VFA32+6CqR0NrdlLDExL4
j2PAlMGyjGIs2sjOT5o4XBqrShCaRyDGpasWbPPpLtoWe/45yg7OJ1PUXgC+Io/nBCw3UW/ZY3Uo
Z+Vatka7VGcnE6t9WwrbyxPIHh0wZKCMUE10g1BRrM5jXUh6xOVvuDVulZm5WCtTVBxLyzZdhkaX
AWvZC6r0kRrSx+XRsPrEceU7jYZaK0mpay0R0T1Dnh6jYQNG+H3yE2/WG6KsGf9c0NvxCLVbVDPR
sLTTQ5t3QWO9rJ19ArWGypiabUtohDrXhG5p7hW30eIryG8Hu3aDhxHiaT+0H807v5jKPChWo6eC
WmkOYMfISYtUsG+s99Sa7CHfj4HMyWyJT3yLLic7dJXYQt9jKkzoGQmm0gsa4EY68Ff8VcawskKl
RJUsKaNKWgF77TXI5T3qQ3aTZZwNwBsLFUGW1BAijRyucgxYCnpsZWnwVaP4m8RkNRgq/UkgHWCY
gSb7mn6jiddDqTV2lA/vUvNDBS/e5W3ATsdX1qg0KIVmMwr5GtKgDeEPxu0SpHaOtsk++4nwmhPa
PCJw9t1qZZMKJAW4xheoC2B372UnIjpmTmcbG9NP9tbf3eCR+0tEnk4GWQs1n7GSDRAsg6sPP6Wf
w1W+zzfTXfMrfZShCMetZJFf++7wJ2vUfHYgvwhmCQ7fN3YW4LnKIXCt5gAAY2pu5asE92SIsV9e
ReYZvhoiNaFRlRkpsBSzD6hTBFlTgALjIEKnWn81LnGyGZVMsCU9BdRVyGr/snF2KDmNmIrVFWmw
aUYZeBERVFFB6EWA3M2gkDIeLhv6jwPoZIkK2W0kJ2JUGPJnLSZCk9BykHfKXvFQkn/j2CK/9W0d
CZ8hEWkANoyyZdVE1WDC5YfUffJt5oIJSyj35fw64GJH2GUnSAygEKRsK93hbREWuwDeA07mqaNB
7ICHHUjSmeCZSHUI5iHxIcEGkQjDE570T/VzdPj76ou1WziDZwa6lXHibqsyG2hLwqIrWgQ6pbzP
69uuDz2wY75wppjptcBLazoE5vAP5bVoKbWgC0QCHYgTFleyA8HWcnvZ5e9VCyLx3gX/11O0zR8M
wysPBu/VhZlkrOxTjlt2eiSWAyqzOVTA0mOOsvPlEZJF+uZDKwOUD6VyZ5T6iJSzS9J7UOLMbt1M
b9I8vy0tWIG76qXHuwgnojO348oo5TkFhExrccSo0hi8Xl0OAPOLHhwmHs8P00nQgQVxBVTHvsHv
khEExzKpnZsgurFHSdh2cf6YtioPWqgwL2ArS9S5G1vS/2x7It9DQJrA3BcPUe3VT5Hg4rxSQTUt
gdHHIUSgBPnXPIUPgTM6EIesPSGxoycTBPkvXHQSsfxtgVdfRh0ttdwGQR4g9M2Go+5l7/ORxgDh
x+KVPj/nl3n2qMOlF8yuxQmHOkKEnvrJbbcABJvQ4QS45KXz8sfkwXSbX/GmBjJrdGWAo8yF49Ts
jGE1aGrbtjqaN4LPrPW1R0pnkzpw4A4OxInDW9KeDTjN5vJGYt/8VzaprTppo5KHw2fkn0BWl6Hr
ZF9VLhHvhrrGDLq6rneF8Y5nmOnkFtozobFFXJ1KLMesC/OJtNgX3UZUx6tSFfyZu2VZgDMQyZzM
UB7eoC9isiKc36NTRe68bJcv1ZJglxm2KqFdwh4jREPNIdVnLiaBxKFvbrwyT7mxkaVCYxTIWToX
aj2gehMctJdvcNFv/RFPfuI27eweilI8DC8zQK4MU/4MtpIUXSM6YlUT+mZs5G5pNqMtqehxlrPW
T8b20DYJ955OBkQPGBpPQNRrYO4BBzb+/+qAU8MxnKcIPEREp0We7FkH8Dt24hyuJNvZe1wAisbZ
N6zTZmWTLhGHeDaZ5AqXvUCanEx7tdQ7ziZhRYe1BcpZ8d5W9UkMLxLvdOgwK9tuC86En7NLhA14
S8dM4tfWKJ/tJqRN6ed4jqbhxttla4GgocwdYf/ZiOtyRsfylbU9yklxyiyh3CU9GiG+QAsJOtFd
wnhEBHaAyty1Vwh4x37LU/X7j6ECoyziBQEnHXWOL00tx5VlAswXNJ4ahJtBM24W03IyI9nk1nxI
Ev16qfrWE8Ti34h0EDYVVyGXtUuhLPT7K6iD3dTnpRAUOFAbOc1Vvx/ccNtuMAV3lieBHMnJni0I
MfNrBUzDEIoELBV/Q+b6fLcow9S1ZtqgXzHUQ7eognsNMg7FVD0OkrRtMsPjLDUrhQHPyG+DVLSf
c9nAIxHYySKQHjx3u+5BOYQjKjPhVR3bqq94Y+qIB+NN57z6MdPutWVqpTtBAzN+FRPkb7g1bHmD
b7gl1A+JH4NoXHCgSZo71XXqojvsyDPPSogtvPuCOlICiI8uxSZpPUtZgBIQod38EuISNuic2HHm
l5VQre1QWxe1SzHuAowyX7apUvql4Zcp3pCbZIueV3VJ0Go+e4EuvXIMMz1JMbGLQPSGMiK1h0sA
YtUsxx5eboKj9hqNIPTqXgjyqLgWffznX52T3xhvPOpU1jEOGevfdqlzRjHbAR1viIzAp+10EJoW
UbPple3l4TEjPPSyAf1XZICcqX0iD10fmwJeNq28dfNwrxmic9kCMw8C7BbCnwhEaAihJlCDomm9
hKCpAVLGcPsfUDuBxP3kpI/DXrjrd9Om4qKLmZO3sklNnjmb+SyDitBvihtogl4ppMl84AEt2JN3
Ghk1edpSGHE6I7oZguBPVenk4c/Lk8eMKqtxUFFFhWaKYoVYHrmvdiiR2KbeOOpiuXX3cNkSbyxU
FMnmMp/Q9YKLpTGgIH9r5M+XDbB0uIApgsirCTQ9tN+oHWwGdTwVKS4Co9O53VX1OP9YAC1KXKnY
6bvKGzzZlVIvqpwUtWuB86DOIiQ6M0+5odrFdd2lCFTGw+BCB9Hv/rEc6e6j/QjeYqfzxqvmzkIa
gCZrT9gmO+Hf6fbyDLCn+DQBlFOidmDEsgGi+jaa7rpEv2/nmqfQzMw4VpNMuWRVDQH6uUEAFO2E
hxgBWXDatxIdSqKtBK7loZfhSt+qLVpf7OBa/wtVjbNJpvy1tVq8ggdK5yvWXgneVGOnpP+fs0g5
qjrGZaqp2HSVCXqrt0TnbAR25rSaQipnmYu8CaQRO2HGg1hzS8pYuFlctbtmkx3/LiVdWaPSetMY
k9EU4RTNa3BssB8ET94Vv6xNATHQv3q9gcYSICXoJ0EwptJtawravOnhHo1r3Ixba0u45hI3B+1b
j7AcPhlOuSOaSLzioEZ++dv1ZWWZ3v2JVkq9Uvd+3En3UgrtxyCZBFuI523URIUdSdGTIEPdvpIr
r2hEC4FAQG3W0g46/vRDMPTvWmWNmzICLrCH+A7IpgjzvKjYVa4ZLlBBm0hvn+uh/CFX+TYPQ9E2
mgTMIl38YeACUyTBR2mM96RVygEC8AHaBG/FmBh2V0teW0/kjzavjZRCQQ4/DT07N4kkP5KNG12N
FTC/LgFhVfgnaJUnOex2USF5ldzfCGJmuV3bRpvLEYNVt8AzADmX8S8Dl/nzNDZLBKToWk44bwe3
iFA1SXzy8NCPh0+9xL24DbjAILIU1FKdGaVcUheNXobUL171bkSwpO7SvQCTOS75f3QrY5xxa3Of
pbTVxbYKK2XMSlBNKZFo91EL3MB91sbQKwvsy9PJCMDk8VnDbQgMpdCSP5/NFOQ6iZaVix/HeOhA
ZcTihF9G2rE2QL8cLsWipaC9W/x0fA+0ZNfrozO1mnd5GCwYy5kZahcvg9XUljJDeQvt2M3O8lt0
aqUb1YYQ1hufipU3KmrrtnVkxvUAc4sWfmiJhef7wCvS4YMzLIYjGOvgRJ3Q8YJmbQjvQCwAgyIo
buE6Tm3DW/bjVU7acxxjFz7/hbrDmVXqVAb5RjobFs4TJQABkiE5XZXYzcIjImKnwasASGZ55eZG
2gMBJyP/0CQoKoZb4E6ftG2+qX8SVaFkO0z2H3BS8sIudSBDK04LJgVWiU7yfCzBDUz4ev8IJclb
P+pkXjqh6pQkAY/1lb5ZwHDmjs+KSxhU0XKLtpTeibbAvXKBF8ycZzWzVJAEq5WaFAJW0CrN1KuM
7ho5850U9o46aps4yR4sYeSkk4xQcuY1VCipaiEASx+qcU2BhhfsRIXXGsfYdbBgoWkI/ZFEauXc
X7QlzqLBKHs/TPblGDhzUzhqxUt2OFZodHQdTYk+m/CP0iOP6To6IwMUM9Fp2tkjqrfTJoeS0tPl
nc6evN9D+3wzXW0F06hzRetgdMgLL8v3AxD+ly2wDk6DFGkR6C3SYEP5Iqib51AgWaK4mXxSe9O2
01Z1rbvKRv8s2GZ5BWnmmFYGKSfsmmko2thC1qiBB1Mo8qtCl35dHhXPBuUSSy92bVlg3hpLh35L
k7npZBTOZSPMF+vV1JmkErNanUHX5VmLUGmZ/OyRMCCLu+g+BF9LyKXoJR9MZRrrVaKfKtKiV8yO
OELd1Jktxos9WsGhhqCb1QduoyY3QxondiX0KicVYOKY1qOkDrUsC5OigOIJzlAhc6LbsbXz+8KN
fABJjuYDYZvCi/nw1L3zo7LMWUiTOulMcczHMMdJJ5o5pOzKj0pROrfuS7l22nk8VCBYUbQ5dRax
xZto1NmZtAReEmq7qAGdo67stVzdhXOJ+n9xpWtT4o+FuB+r4dhW2lVXxv+o6Jayy040eVuLzAy1
aGfZB/Xxet8bYZSAyRJ8VY/kXQvcVDvS69/fNk+8bifWbQzWVJC9o8kLhPPURlagOmmgu3UBgE/d
p+hq/NI0BdcO+HN5BR1GNDwzRm1iVY3VEg1l8EdJ3MnjsS7NbTZ5nA3GOCdNGczAYOaU0VRA0yON
rdUVegkiMcgMvkyWhDWEpHIg19f5ECMNqR+Xqb1TGjDbBelOyjLDARGeO3bgjxOTsHZUKbmd5/ie
812s0SNUorFMlnFtorGSU1cEQEqCz7aBKjFEjKCwUdtD5QnP4YCWlQ5cf1kJ8JjNi53MRV5bprKU
ZJHGVp/rryIyuNzMnXIkrOvmFlHHHRKOCzMSBshrnQZK+ZRcWFIlLIPix8ojRBdxtwFhGsiz09c+
it8z6we4HF8uTy7zGXwdb0hIWEVVZajQTV9IqBfrbQ21mP5JFEZn1uPt0CkfWRBsQTSaAYfUlNs6
lKHGnGyFCe0teA98nkoNckShnNg4rDu7KoJjWg83aTvirF7GYwYar7ZuHi9/M/ckIA6z+uYly5dE
IsUkvcnsbtBsMOY6MgiLFBAU5aqfBK3Xl5GvxEe8M182zjsaKJcIhkIPjQrxOdnF2+Im3qDh0ZMP
vMdyluudHUGUL+hI3LS6xmmnQf+7up2P/9tMJD7yu1PIIlOhE8bQLK3hIQFPFtSEKn1fmpkxQxkV
Sx0Xmq8W3IIS+eBLNqiJE6s4lsQUA2o9UCHdFyhgQbr9rfL0m+LHF3NIhEIW78GREdTOhkbNYytM
JkSGcaQJ1m6Opud2eYuiyS2E/Odlx+DNIRWj8w5Mg2rUQnvQMgRotWe6IwY65yL/H25xWikq1coh
hparqdhjFsPtILigO4My+mYAnEGvSdMG96DjrBv91j52ZTQ1n0kxLodTdEXap8Ojiv729E06KojE
rY0TwW8PXJJjcmJfcJnP2t1qn9dW2zdyhIubfiRMfcuBCNYYd/WOMMYbLq8lk7OCGpV6gb3PSpUY
Hho1bh4BxdvwJvM/ou3v5aPxs0qex5I+fNbNREfzhZ+VX37oaAK5nm/ECoxIMxpT5gOaHIC5KgS7
3xYbXjLBjmCnbyDTsJpVZTTVYpHwDV9Ssc1W2+DqwZWK/Y+rzskOFVTatpTqwUASPUcOeYJF4gwC
XAApwCfg4G39aXyxHi/vQVYFar3bNSrIzP0SDAK5IyBZeAwih6C50k0LcJMneRDuu+elCP+xopbx
KR0lIm06n00hC1E0JoWMYtZC6Aq3Ojhs238SJb8L0+Wh0ubHMYv/zTR9mwjlo7iMhi2WhYdmCjeC
2pwRNnu0KTtVmL5GMRBm2STu1bHz9EXVbLmZOM/y/3F4nj6YWv4wgrAu6K7BzzMZ14aF9uZATPbT
EsRXQxT2bjz3oJ4BNzCGnOAUTzZlvWw568TYameZDhUsu1otk1xGrg4WBB8UFqoJQkwDb9eSU78h
ppQACLs8iCEvj6RiZ1AIIJPDYHxpAMhm2QTLBBH6H5eHxjSiAtxiSRY4NOgd3vZB2C0mSq0JWFv9
TEcxHhpOrlLLlX3ZEjswnxaS2l+S0A5tl8DzkunQDYOrJCB6rls3Vo3t0uTOZWusFQPkHxqwIsix
wBlz7ufQqs/MKSDVcLHYJ8GLMPFai1lnm4k+Zgk0C7okf2vYb83azNoCm3feSwqiY7tBrHhF485n
fZ+vHsge0m97dI1JBzm0bNYxuTCW1yMENO+KB+O6dsGZCB0UomSZ8wgoWdXW9RjpElNWTpqCRwyS
BeXXxRuRIweFRe12HomJ5cMc4aGXl3ux7hWrif2c+FXElxpdF8bC6v16TOI9ADMgwAYgscohTJ43
S+cYlbhPs/rpb1zmNL9UaETTP2TSeswvSJSX9LUeZM4OYB0xZ7NJOWW9xETQD1tg8DPZ7h6/pKJa
t43t6J4w3fKv4jwv/Vzh1WROvSxbWYJRfT5y3Erb8GgdCZkBroR8hluej1IH2lSW0iwt0GCUj/qm
UtHhQx7aVFsA17wtutLxD1qDSZ5DpV1ns0qlzNUkdwhXsKlCPNvR99Yh8qH03qN7Vnb59hhxzJRB
PgWKCNSTv6mCjEloBlIF70yU+1rJPbGovSzAjRNAPBAWX/ZJiXEfOLNGnTz1YsRVWKZwmF18rzrA
ddygxAbE+8ECb/DsChPKsKgtc4FiPMPU6TPK0RQvKnzVPCaDrRYbUOpDPPCou8oGfO3WZsx99MF1
EHnjQbbYPnuaYrp0qlXxjFQMl9Z5T57y0Th/Nbo/ZGi8ZA5PNJh1AMqg85BUvOajJ5E6loouE6Zu
rlAYawGrV5+avnfS4O7yMrIn82SE2halpmZhtmATioMbi0iVtX3ZHlGr+ptTbzUYaivUeqUVRolF
U4L+FtXM/Rxz8gUWTBIOCe5laGTKxjccXwWdhkmpYQIsqJvFHe/ld7fYCeAAsGundMJNpAE4Hjrx
q/bEx6OyV+tknYqg6SDnsdbngz/VgFuI5X1rSO5sarx7KzOOrUZJeUVfLlZWhe0XYGB47O8g7OqE
uwUxBdIuH+OWl+x9Aom/RbGVRcpFAhShVSFBtte5uOqgHVM5pOA02FkOUGtudI1mehy1/T9Ici/7
JusScrailNOUqVDOg4lUiXRDk6bMvra/ujIVkHrGN1wWE2bAXg2VimlGG6hdLWBySeW7B7cR3jj3
2j6wyQ7nvUtzJ5YKZKk+FNpcYIOLd91VHdrdLj4QdgWgP1wls7PraDvv0OYNvBpnYjnO+rmVVkev
XqKPLxNGUhMTneJWB5u2sk3Ak/lFMV+CwMrmtkzxjJKX7JVRY+5GKxcRagbBh2Kf3TU/c2g8cYbG
XEI0UMgQygXqlb421IYa5fNI7iYZmvSs2WlMFP7M6nYUes2OYjF0esBE8Aiab2slgKhUbNynUsDr
fmUG1tV3UPEgLIw+gOAnrrPVnTzntqaXjtQ0bgqVmstDZkaElSUqImgilEZ6HU7bBUbrNsPwYsqj
xDHCXLyVESoIlGUaD6OFaW2lO2F+TiCx1Ay7ywPh2aC2OwRDJHMokdIbQ31o1G2j9bux8S4b4a0L
tcWHYLZidegAM2+7q7isrpI+PmhW7deKyasQMBOyFbiL8njBLBIh61EytbbkRAqe5czrXH3/VYNO
a0gCCBuIHaU+r+rNnsoTrIzsktVeKwOrNzKTxOxCtDOowET9Vd1zrw08M9TFJJ8yM8sWOHkG6jn0
QS5ulIG5E5ptdhiACu4PR8f2+NPoqL1V6UXaR2D68aETFwiKHSzcMEK+/Nuht1o6MvLVBOozYkjb
kJNAuSdCwfEhA3Czzu6/unr+EoO1MkhtsGJS2sUKcBhEQmrnSmVXYmd3JY+57rMv5tLAqE3WBQtU
kFJg/8hzSHqf6m593f9Ir3HtCxdb/JG5wU5FbVjL9tUPoC7BcPlR3I0FjvgDL51mruPqnZTaixUU
4SSUcVu/bQHRVN+b5vnyZmcbgIauBpwN3mWoDQgYsTwkZBvE9fWY4F0tN3jnDXMLGCcT1E4Dy3mz
LAn2uCHZ7bMgu4U/4QYEgSXVyR+bZ8KWy6dyJ6nBt1VcWaU2nq7PmgzhW7xjR5GDoOlAY8228FhY
ioWjNY0fooFQ5PWSsGANSK1Pg6U2nrDMXQyJbpKQTUR81jFHEE9Gbga0vfBCeABEvGBedZ7idE6j
4jmjCh3rzVLsiYtiIc7xfQrQow9KStNEZ9L5Dh2Uog9NecblGsc6Xi33beyA8+AY3KLreK/WLiQS
QE8lRjacl78C7HX/bZ4GtcZLr+ZzixWIxGdd+ZhVPCJtLnsv86gyTiYo740iXVvM5vPFrbWu1UW0
rXB4LIrmWI9BwGEU442H8mOzBVeqQV7oc0iiWeb7OMubcuBlRSyCI3jQaUyU405TZw7dADMZWbL8
Ot6qP5Tt9CJ4Xz3Tsmseou3kLb8U50+61dl3itUHUC5cK2qQdCo+wHhoQV1MOtqOBqhlvpTfq03g
XV5EdslgZZBM/OokMRK9QS6IXJuUufTn8ZhuCJXlcN3eWC4vojIzjpUx6hQZJk1AqQf4lm4GADrS
HvvwVz1az0r5ERp/dRVdGaOOEnnIpUqzUKEnGiwRGu7BTx89xOj8CkASnt4It1Cq48wmz02pIyNf
itY0SLgdHcmv8PRdbgoJmFcdYEbRnZ6yI7SHuG9TzGxgNVIq1sR5Zy1jizUsPXIFTr1YteU3COg8
oe6c+fkHJMicyUsO6MJP3f6gVXYAXsqD4F8ePiciqBRyL5TjGLXmbPAheAFJu9AedXT59NoWBITu
ZVO8jUJ3kkRCr8fdhDfj0XCAnQZK1Un3pmuCdHsnunHmiFteeZ1dhj7Ns0oHIQkEm6mIeVbRKq5d
JTcGQJ0mxPNk3/QD0Z75LEXsFOF3QFLpgBSGS9lX2DEa0V0K30qFF/M4Lks/+CS9qHZjgIgzaPet
di0R9LnycHm1eKOgg4yO+uFQYlskEUKLeVd2Lc8fyNxfOG9VKrRIUhHjLySOxBnQ4rkX7pE7usLd
J6EH71LL9HQw4UkgQiDoQCq2gMxDkHIN3pcZaLeWi2NrbGqtceuEJ1rMAoqiZfFkigopomLgXh6E
n47eucFGesxesx0kpTxyk0Fx7esmI2Jrc+9p7BoQtL80BdRN6je6IRGCjWmqB70/DCUIa6roJZLN
K8NYvNBqb/pw2DSqcJdEza4OcZ8yxafECP1pFCsnA1ePK9fNtm1CbySyqpd9ir0bV99GrbgQo3EH
kttwKvC5zI75iR2J/HADpKr4ungJXmp4bWQsImGsBpRiLM0SFQgHnR+XkiJkEmRfl0/VIO2KwEGV
PV5nuG95rHbVM0u0i2VGMAx6MqCu2WGAhjsRlhH91oCis6DaAAh/kbjEbnoLjpMtrwrHjAurkVJ+
Jzd6oSga3hKMHFRehS8Z2Sax/u+6ECY4YqArR1QzvxEiGZkQm2WIQaLQ72Qq+E15TEjMnbqyQMVs
zSiMWiZVzF4WnXG+tQagSNWHXPzxN+64MkRF6tnooi9AAOF5l7E5p3+068abvMbO3cir/+ER37M3
wMoiibqr1C1r6zCXTKwQAfjE2QH93470LvqNtCs8wdXcdrYlzeGMkxzi3wLtyioVyzWrrTspQJ1U
swljCh7vD8qm/wMRTt7KUVutAUgLcsS4QQUTuCvEXRr/gKojOjI/OCNink6rEVE7rS/qOrcSUqEE
SEVFohjriKsE/zscRwDt+hceNIu5tyzNRC+gQloBqYStH/VGS1FR8bvokMw/AxNC0Zw2ZfZl+GTD
oJIxWUANKgsnsG3eWeiHKm4tvzBt7Up/J/o80jY+Ti9KbofvlpPvhH0QuKlkd9Yf5E3s+f09WoO6
KGZNkRlVUQ2+bFX2UmwX6Z2zguQXvvvkyQK1yadliPKRVI06IMfH68JPN9AVvg4xmIhzEWUBwRCy
TraofR7OOup5I7nYb4JNv6mPS4RTOUJdcTkg3TXBNQgmgdgGTaxXOcJOlL3iyEv52XvDkgkqSCII
q/OtP4ITb4KmOfIPEc94Q+OORQa2+cbPJi6zDHv5TraogyAOpTDBGpI7jWGjhOqY4S7yQdVv7sjL
EwgV3YRXa+fZpDbIqAVLGoK2w89F4xHtWmBYlbd/5TS/x0XfVpBStVExIin9vwsAfnKMfHfQky1q
C6TQYZfRR40WVr0+SoACKkX9Mzfk4xLXh96MEreUoBg0ZdmH0sY76DKpnlAMftv0Xq4Ph1rrPsBW
jSea4iq38h9DWuD1VjLtUgNJ+FxETp5BgjIWr0IpPhqd/quI8ocBKGJ76LOXWgD6IBpqm0gC1IN+
d3kqibddGh21/crUggJ6g+1nNZqMFqoitOtSvdOr8l0JlBcEcd4hxPEP+lokC0pgRQo24eCbm8nV
rmqcfbGzOPG/wDtBuo+nNsKO2KcFJB+0OmsDDdcXVcM9DGAEEx3impvIE3rgKp5ELbsgY50sUedr
HI1K0wCXCbE7c6NcLYf/bTjSt3+LclpZow7ZGcSXQxeM8DRvcrMEQrHd9vMN4cr0szte+sybRSps
LTmobucJ596UvhnKa5D4acKbQJ5rUOEKlAjQEBaxUkIJapcMsNfk/rK780ZBBadFS2SpTeDug7EL
pqMV3HYLp3jF2lEKmqMhomNCIZxWZlvEJu8mDU6gp/J9LXpN8lqLeIeQ7GbOvcvDYU3Y2hblAkk0
h1VGXKAI53ctVaFQ0P572QTz2rS2QS18KWRCI5tYeGFbAEawHMwrZR8c+G2wZO7pULQ2RK2+UsiZ
UunDgEdaxdHnwgazhpJCbqF6m3AfbQRoIIMk8fLwWA6xNko5RA24rKTNcDljeWnHh7rdFNxTmKQV
FwZGg1hVORFU1DcUqL2R6wWhDxUWm8jYEJFx/X7h5I8cr6ABrLOORs9hJCtWv5nQi9d+XJ4zZgFv
NWmfcXAVUbV5GPogRgpTeoNLOr8nC0+Yy0ZE3hSOEOfi5Uxci1TmJs2dOQophhRdkbdg4GHJLHZ7
wn+AZ24+6IprkUzyaoz5kEytmaAE/bfCpczTYz2rxFVXFs1xNtDXhTESlFl4iPdQ4NyP7hdGljej
bB9BZQjgW0sTDWpC01mNC3nAFWMpUe9Z3qWwtTlewgyEEhSoATP8fIo9H0+xJLW0aDjoSRFf9aRt
/pRuYg99x3imIFBqKIqPL9GRBytjbumTXXq7JcqcV5KGGI8Sk51Yj6XybwLwwOXR8YxQWeEg1nU9
jwAKtFYM0cr255CbflhOD5fNMAsFhCIRHcwmhD5pMgKjHaZisOAUBFycDHiHjMGAp9ot+GkBLm7A
icGtlZNv/xavVjapQNyDBqxbCEJBq7LQMWXo8XSqeJVaI2h6RyWxh2Jxe7Hfipa870P92pTGDWfc
rFLFetxUXNZKHQiQZQHwv4amTtZIRxAXaM4Cci27NdXncczvujlx1QHqGqIhdpwPYN3SVvZpOG6U
K10qCgpi6CC5zVj7EziKp06/n1OezCPz3Fu1o1CRJs0EMcwmGQmDjCU1kDFkqduZzWaQZncA5VU8
zVtwj3P2J3OEK7NUuElUQ9PAPTX4UajanfghV72tgdpNlLgPPuQS8c2hVqaoNEWDhawzYIrQjAbP
hMORnH7pW4OmRB5AiRnZVsaofKXqyxSiJRJuNGEGEaf/R9p19UhuM9tfJECBSq8KrQ4zOzO7s7Ph
RZhNypmKv/4etq/dGra+pncNL2wDBlxNsapYLJ46ZwedOsGX2z4bwJ5oQC4Rf52foleZurBszOZ1
ErvCnEUydy096wkzDHDxgAFZwX2XBdz197vYY993ZS/raBb1Kh6vVLuqHVIB5t/IL70KKIjRPc2D
9hA1qgBitpngVmvkDggp6QbdXpAEqOEP1afR8M3o5XaQb+8U2FcVhUAmlefU6ms6qxJGsXYThuvK
3s9aIZfL9ir+McGzao1pPQMLxPh9Oly2pdpW3xEL4309jQenNgH5naFvQcGKbcvvIrM5TQWI7aLp
hx2Gx7SwDvVgiAJv81lII5cfxZ0dGtWt2a4UbRfej74Zn5+D0Ih6HtFi2xuPOoYcmFDujKJqdFRR
V130SThnSsNQMvsOSloUxKNN6saKD9Ci4HjcPPtXS+S8p2+UosNNbtq13dOY9a5lfZaKg9l0IHa3
vdtuJLLF5U/axFIEhTYW8MQZmi9y9ULa2cesVFeKupXsd19H4mXruKTZ14VtjSMin5Hq9a/RKfVA
VB8wuiP9hQ08317ado6+mOMS55KYeVlA4HBnpUnotEke4DYme5oZuWZv7m4b2xxzWPsllzmjEsxU
YYwzr4MWbwXtCQKghwNV1thJv0vfqsDwGHPg9K42Xe2j9trWd6IRnE3nBHbO1M5UIjz3tgHYVZPY
qbzDqQt2bkeHQJ8lbB9uJp6VFe6z6jFtpoySEQsNgwLccIPD6Kdr3yK+7NkvUN6uPNHspMgo93UT
tZJI1UVgRupdkHN5oKjwb2/g5seDFh/RZYK5Hh6T2Jt1qlVLKe+MxnSU0PAo+ojj820j29cUSCKz
cpSYGo+Ok7B58hRhHfKxDB2mgUkdwwECOHJpULqi95bN6uhijkfDyT0lodohBEJA3NPycxrdG1Hk
JHjTbsNTAWSpMYqy12bYrWxyCTrUp96IUUXs7HR5TLtqXw/jTpk6T89EImubXmFYMi5iEN2A1uDb
o91KwnQpCwyZ26PuVNlLFopuKtsf8GKBq+aJkoMcsSuRitvPk1Q6Nf1M49wZNNwexkOCh6WmFzQg
th3xYpIr3iUpsqfKhLx9FPrjpDkyKHAXUSP59rogrfz2y2Ggf27AuajtKt1yiHHUlMwdSHEgeedq
yFftZ618f9v3t/3i73WZMucXaTcNTQlJZVBqE2+JHgetdzX6Ppx+3baz6RQYysWEugE6JZ5ZXUup
YbUReg+afCYbLQvB2/12EK8scBmwi1s6SyMs0J0RkG5ngAW0PBUHvduxIBZ1Gzb3amWO83Ijzo3O
6BcsaIm+aaAxyEvpAUXC0zRJ1E2H/BCS6KEE38LtD7ldqa8Mc87fWqDD0jKEF7mHWsV34gJN7Bo/
QHn0XPrZTgS82GJusDDlZQF8AemIK8L6fpCVbCLsu2Je/M5GeQAS7cazg3z/L0Bt25/1Yo350epe
0FfJ1DY1Vjd9ZzyF4z1V3OId/uVnjIl1yYRMCN5RZY8xYdk/elElud2cWK2W5YGVfaWMQU0Vaxre
bkdIBYPOzQPLcYdxefvUoIYtIf5HMCJye1O3o+Oyat53x1RN8gnZObPkR1IW+0wSKZltm7A0ldgK
I7zmAn1U7DgpMlRCdhpDRAEQkFrwSrCZIiF597cFrgpvlAlTcjku/dRKnVyb/Lkv3VoWSWxsmmHj
agYUncB0wQeezpIkOz118Oe7WmK5dWV1rrxM/u1N2fb8lSUu0gCap4VSwPNtc/BB2eBIM7TLDB9l
qlnPTjNn93L4cUmJRw2RNtvmdtmgpLAs+VzWvfVDWWvmrpfwMaWy90pT8ePW3t9e3+aHXJngQq2a
QO1txbhkpCp4kvXQbRtlT+iH21a28/LKDPsZq4jK5naaY8vCCQPuUY2RM38zPy7uq7EfT53oEGBe
fHWZWRnjAmnRok7KdbzU50x+y9xDDNhdaqCN6b9oqG/vEVpKaGXawF1yITWFrGti43XACB8V+cc0
iOockQEuoqBiH4a6RaedYh8X47UxhTNp7Htcf6/LErhLLckRsqqBrDBC+q30zd0YucsJBJsOOBCS
5/gVFBOeAuIHoWTZZqLHyOnfH4/zPjkb5SyyTTScIMgGeSJn7JRjTdsdzSTXpBW4/Rpfiyr3D9yR
8eCaIDyEhg1f61sT1AU0E00gGaQEi1cc8errshmD+Vk8p8ZyEf95V8b4Sj/vhzlXItA+mAsOzeIb
6Gf8fOgdo5XB9S8cr9ryFwhs6Xiu1zRcOLnUuEyD3JO81nYpCBZ6pzxAzYAVB+1xZvwys5f79gFl
8+1Pum0Vauk4v2Qb96e3Ad5B6bilE3peYT+aXtdbkke1P5plsC2Am0Epg6ji1zYudanElFkxe1/p
n8BR4qTjzw7NkaF0IabihOMeWp1uqL9O7T4aTlP9InUPt9e6FS/rX8EdCXLRx8rUynhCQ7ON0Pvw
c1c6JXCAt81sFnk2NhF4btWwDP6bLkpi5CMrZsn94KluZ54fB7X7BdMiqvqHuWxtkAtH0iZJJWlo
oVWj8lSm02MyGgI/2Thv4JyaAZpXyGOBwPatn/QhQdlK4H6D+lNq0J8oJNCtBIIvx3aACzlbVnBm
EjCOy1AafmtlRh8h1E1pRCN7uEt0p3/t3OIrHVzrJd9ZwODTl4q41HRzEJ6KcdIbwYC0Ypoqa22D
qZwzr814zdEozDOmxM5VTgSDfvvem17BsLcP3egbEdzgNi0ye4oB/WiFD4zGnGddahgwdY4OBTW9
cfh8+5uKLHBObwz2bBcjnN5qKretczejgnP7DDHldw34dRWvgQo0vvjq1NIrMk4mWhJyKqcHKyrz
UxrSxski5UdkoY+g9qN87CctcUo5Ut1xwHeli7oLl0VzWknrnSUs+j2kKAumO/l1pCr0tMxWe61T
5aPcVb0DEsR7OdEOgNe2jirZapBI+acwUj53U/aoFr0HKtzB0foufg2TCRowVZ24Q5gFet9CwF1O
nosmPOr58qkiaYYpggUNxWgxHyurBp+cEmmOFoWeQcrUzYcsPgz2FCxt9SQhMbtNP+SejJuU2+eY
ds0tVzFMB1xV9x0gqa7aSvdUzYGYqwHZ1OLImeT2ftH7TxTED35ZjeAoGgz1F+i/rXdTFbtsyirQ
4/Q4ltLr7R3fKH1xPpqoa4iB64LKPzgncW2GDWQud0tYG45szM5kpvfQoWkdPafPmClz2xEEkui4
hGHvYWMEGfA6Wbz9AVxttdhJFPZKKO/0HALh+A2WPIEMai9Y53UVwrhvNMXCzZb94YrThaaV1Uiy
fJ6hwpzOk/oFPPLlJ0iFd+xV3wzqxUkBX6cVRqp8ACeEvC2siHvr+m9/AjtyVvVxVdedQmr8hNab
f0UAI9lucqgOPehG/wXCbuu7rhfMJWFVkSxcBRUZ3f7ygLZt+vzXJdd20c3SgzN/mVB/7jqBvF0i
l0D6OVObtIZRGuMubb/XW+FXZHn11ldkG736ihCbNDGvLkFaE41+6DZAgM7vR9Sx7AETxdZjLgIF
sx99wyKPaC/SJeryPkRxPu369kVrQ4Ttk9kf4vGkR5lz21PZvtyyxsXDrFW5CYof8PzioWSoPy0W
3SkFKDtlr4Pi+m1jG7wHbzbMZD67+po1tbquRZqGEoHTWG7zcnYSFMpQrQc327P6PH+XdxHo58Bl
tIfGp3445gC445XBv/1TNgaP3v4U7kCtxqmIwA7JItR+sJ3WMzCvvy93UPsNlECDuLGLfxzZDU+M
G9l2XAOKqVBrlIFsf/sdkrLujLaDca2UDireTufQu72+bS+6WGC/YPWlu3HGxDFbXtTOgZWjs2y3
AzAhPcDRWpCFw8daGVPRRxWti0t7XZ312TzBqvnB/s4qpMS3vAkUDPmrumMfUvTksdEFYNt4WSeX
5YombsHljhQwfTbAk7FjmiqDWxfeAtIH8aigaIF8msOlLLVzLHBswS7eeEMiGlUXWeByGsB0PbVZ
2i5k3Ze1BXMPv3sE4oHewNsXrqr4uZAafesaam9nsa5VdVBmuwhg6DB6MXRRi+H6pOes8InFsksb
rylRwGbEp4MCrrL5wQ6We6aHd9vXrz7Z2RQxMCBiQHOMx5hY2oL/Ful1EBeyT8f0ZJfzfzTBJa4o
TQht0wnfbGmdtvqEt5Tba7ieQeUWwaUEo6ZhledjHVSZfNeP00tUDQZ6J0bxoYzzb52hg2FDkoH3
HjJHB5TOT5fpC2nlT1El+/bQ3kuMrUnp7yKjE73lX50S5x8Hrh+o/EAdjIef6LRWMHYz1AFqCZ/+
kL/moPSzz8GW6C5jTwf/HMUYkOj1ZdMw1Hkhowgx0yt+EaDrFL1K1Dqwsg9mve80UEpi6r7VntTh
d1/i2BovpvieymAVnSVbSx1Iteb26mEMQVUjhIizbXxz3nJWuLBQLa3W8xlW2Ht617rsMd22IYwq
BVLkpn6/701BvG9/QwzX6yAlvZ7inqxIBr0zvuEwnab8ntDvevWD0OckETQxtn3YuljictdMof0q
Rxpb3OQNP5Yf6lHCszfLyVgjG7j4l26ykQFUSJMxfk783eSbb3OT4rMWbRNUy77pwaZXS4LS5foB
BwO8KxO8e4xysxgQNoyDs4LFEJxrQYc6ZXnCDJzbQiMS0piCpCCz44tzlzdWOXfJm6wy0kWNgtZg
r/iG/atPy304jw5S616X+2OYjydiRu8XbQzstnxSjPo7GFJforDy5SLcJQZDi4GALNPr90NCPtvK
CMLInPhES45Q40xcO9bxXF8/FqG5I335qC1glczoUxNJUCUb68gx4s7XEy10Up1ajhlbHwfb8ovB
eO5qzTOLZPCWpXzUF/XYAoNa6PFzRIp92eUfakuXPC2rlGMP3dE00l41xbzDcMnPZY5eTC072iQ/
oDv3fYQcT5Fl742cvGhNszhxBrYd8KK+q9L8U1zTQzt2PknAbY1r936erS+VjEuNBtJipQ4abQTV
ba8k3kDUBIJ0pemE1fQJHGyKUyfdY0O6oxnWp9QeH5Ssh1Jv9Us20H2Y+sc61ELXhga1Y6czRX7J
MhfdmK+zbUXHkZCjPYe/5gSDZo1uSF41kmCCRnleURWXVasDFBQqbl2LOQWqPll4yXcVdcldJcye
F1DjSrokeBUTeQZ3ItWUGp0+yBDLGD8sKiAmGC8nFigyi/e3nVBkiDuYEj3vMfaxVIE+z0/APe3U
srkvzOijOo+vt01dXSK5GGNhvipa1SQEs4zdQ8twlhwT2yvhvWAWSN5ccyZzVrgiNTG1vkEXogkY
lSor+XEjBxyOXULUXbUr703AtoPYF83UClMI+9Kr5YHRvkmqDllKfpLd2WdFUepZj6avB2Q3fI39
34b3s5UCdAuCewt/+GvG0uWTbStYaaPeh/3glN03MDt6tzdt43h5Y4TbtChVBiuWxyqQ0FIqv8op
9NCs3EnlxUnACnTb2PY3XC2J2zyFLCMsYEnFC+Oibdz0QdmH3nemtZBGTnysPt22uOmTK4PcppWl
Kvf2PFVBJxcPtmQEhZnuiSaiWtk6wSxGP4JMB8VoHtyUlWnZlh2ijJLMber3Jl6rfn8h6GADKYPz
8RpCHFKN4FlWioLGhKhzXvtJhU6NCPN2jYyEz63M8DDikHaKRWvanOt+AonZApzk4R76Ib7taoHi
2sfyK0StgHcIP4pCbGuz1sa54zIr1bSCelYVRMZnM/1im8/TIppBuL5ynlfI8AgG+vEqD7zMpTIL
tSoEAwvVF6cb8N6WFIiuXNahgSJ5WWqdigl9sLHaTaT7Jg36MWtKEff7VtzZ6B38/TM4xyTajCHA
GAdArFC/onPQh9TPU8Wz2/agprKoAGIHCl+KrO2x37PKXpBybIoKFL0BkwrTwMiD/WTcLMtyHkWu
fv/GBT+6LI+rJdXW6sIot2EuT90wf5dnolmLrYNtbYFr7eWmnJZGrUXBZMMfW7RlledWmr1MF5Ap
XM+FMo9hLErAp+EJyeaO0GjUmjylZhQUxuiRGWwl4YjBxlHJnDlnqn8xIlGSJMcayVca/faADmee
y9BqRio16aM4SPIiAIrfR8udGLlrtiIl9a0stl4ol53THABTtZGrYI4NZxq+D1pwO4mJDHBOX0qa
3AyEOaFNHbn5uVSKf9vCdngrDAeExv01NDgvGx0Pmkhg2kN9IK+JX5xpUqBwz0QxdMGt8+qh4Lw3
F2tcGdcYDVl62YoCkvtGlfmZ+RkTiK6u3ZNy9CA42OYijezNJLlaIOeNVrokRCsM+H1OK/CUZpqT
E/ALjLZoSH0zRa0scY6H4qQbc2NBD6huPWAm0oAMyUFKlEdjzJ+nYhL53/X7Nvc5OQfEiwwCUIar
kwBohfiR4eysuw4zB6X60ILDQzT7I1oi55BdmBRzP8Mh7SJ+0CGGrQxkcQY9ehdX8dNYiwaqtjfP
MjRVtyEty990rUqxwiJMsMDyg9HMHiT6XE1U8v+Pz/iPFf6ym7b6CJYzBddOkL50eGOEdIPyroeg
iIHmKognTFFRvnm64Lns/9elcSd3UYRVSSYkY9YXmX6A1PZA8VQJdqJiB6SasP0vssfFXd+CMngo
z/aUnb1jUY5Bc4jEx0CfCumkNqMcrX4GLVSvoesdXeS5HBHlWWI4RikPbiSZj50dHtShOU6UtHgP
7v0y7wS3xK02LELiYpk7RvEOgK5WBP9kLZnp0LnTfn7Qj9Zp3CuHP8mcK1vcgUolqVNp2+NitQPA
xB2D6Rt1koN+LI+SJxJu2Ay8f4xdYdptCEvHZYgNpJHXRXg2bve18r1tZ/B1izpom5XCyhbnnFUW
9mGdIBwqGXx09uCDc92raHQ/V3+2Xwy+Bp7/DTw7KONra4ljXE5H3BA7l7XNm8O/2S9tMwbQzGUT
oPI1ArsLq3EwrLkJ1EDZaR5g7d9q33xP8LaZesMpOqKIBEy6PrHLVeWlT8lD+hNEYSezduSgvqvd
ft/umm8izR3mk1eV5up3ccdGnfSJUlFsraIsDWR4oQmaWHbmKBS9HQCBvKoEm5fUCfx3s7ZYmeXO
jrGMJjmc5yioy8I1uiNZft0OkPNDxNXCAEcBnSY++hVWWgMuqxopTqeoyZ8qux19VPeNgzGu+7Qw
rU9ypH/rsiaDCnAzO8Woss7OE9Ab7xIQE4DWu/hSKdNnW8MWaNWvME2Mh06bj406xX41yd9u/97N
fVj9XC5HFlKKiKZoPiYD5pakZJfRnUpzr1mCvq4dHOzObYPb2WplkS9NjNLuAPeOgehVds1x2UfU
Y+4Ynmaw63q3rYmWx7kZ1dOejXbgkGuqXas3P405PsYD2IPHcgimHt6fztXuttHt8nK1RM7LzHpZ
ajuBVePeCpbDstf9+J0CjT6wqP0+EzUrh1bGuOokLqtFVyM0rUGSfqq7d1WMXurXxa7dRVgzsCR4
y7lZwl7dD+kCPnSlJyz7s2yS7mbT73aDD364AILm//Ezcuda2I7DZNbncw1jTRFGL62D/Uqchmn1
EGG9IPIV7miz5Lk2JQVpuerCu0k1v0qK6SlquZ9L9V2jNA+YTfp+e4mbld5l73ioVJsXgxRFFVSk
s10B8ldj/NxVQgJ/FlE3du0ckatdi2bTyMwB12xWd6ExxNh2/6n0Mk9c6W1m2dWyuKRCsilPsXVR
YFkmWlCYRzHJIsSfC5yRR2uWU2QNUOH7k9dntvW3viCXRrRiTHu0WbGg+AkWHWNQj5Z5SLt8r1WJ
15JTbgkOkm3XwFgp6/0An8l5Y9zlkdZHyCH1+KFePkRIxn3v/4n7/WODRwl0oyFleG6PAtNGgjSc
SvN7oxQl/G33u1jhKqtas8e8MhBXpr63SbRDc82JAMac28yzUEBqylHW7i3zk6TcdYXiaDh+bq9z
+66jXX4C55C5nUukn5G34jvM/kBDQ38/fJO/ZAeyawGUEeZkwebxEGy5VI3cIlYTtJn5RPq7eJQ+
Ko1o8muzPF6tivPKaUIurgzcE1WpcKcZbOfpTw2VhUV/9l1w+xNuh/TlC7IVr3KIlg0pYPRyExA5
9WZQ3UUiwZz/URhcTHAHWZkb2Tg2CLIBoz7FPjq2M3BFaPmf5pNRClxC9O24k8xuJUnRS1QhcneX
1bmTlZBOySOnNr7otSwwJlwad5JJ0iINZoiE2KFZPgagtaBgeGQFdxlkoulSobdzqQNM19aokTJG
e37wJCd2jXgf7/5SESy13bwXqSVsOgfY4y1CFB1s4pxzFGFp4BkZjjh+nZXCm+JI8AE342llgHON
XhuiRstwt461l5EUvh02IOeR/ds+vpnlCYScZQ0XJszAvPVxcxkkko/IEkmXtE7XvJLo0dB/pF3p
ZdNdT8AcnjcCm5svlfbKKPu268BKs9HUEr0Jyjum7dHfg4t2lwStH/04C/R6caA8/DaRBqsZV0a5
DTPwiJ3g4Q7nGaZ6yhxCBpE7Wj24JYTgWpZar47OlSlu66IkVjSq4AkDXA8+ICqOrZX+YOzzLnWl
+UAKkDzVemDTnV7QvZrsbu/p9lvVyj4X6Am4ZaDXi++bHvqj+UzPBH3KyYwc8zTtiYfiFcAO+qIC
qh0JDwKRS3GBL2uAjQ+QPA/6LvRyG9CmKgX0KJrTfUWao16kfgZBe68Ez+3thW9ngdXCuSxQJaY6
UFZAsDZp3u9zL/ItKEYBw4AZYTYCLejvbWcBjOUZoCK5HmkkTVXhVo+12mYWoPfmhSIQ4HYauFjg
jvF41mtDypEGUK9Ekenkk9+HlaheEVnh0oCqpaDwXxAcjIKbgZez6EMMrVDDkZb97FXeuJ/V/SyE
uYrs8pnAqmzQEKJOGnbtIS9dZW95KQgczsg7KYHeDepoLykOtx1l8yQkl4/K5QJwHGcg64OfyP1d
qVEvnoJOO+nQQI4HK/hvtrhkABRnUUOaLwrmKHbn0Nqn7fuFPFrDw4Ju221b7P91nXgu6+ICv7WU
sopoFgeLkv+Mx+5HPGmqsxD7deoLQZbZvDquviEX5qNVUanu0M2CxIhjm42r9l91A9AlaPoEGl5g
bi/tfxwal7VxsV1SCcN/YCA+dxCZi+b9uwYqrC51qsQJHf0lPep4mTbvRGBNwVfVOWAx6WVpKAE3
DCTju50cME//fslNN0tigVue3x9u7J/OXRsWINOkLMZpzCTw1JdyB75MV6ldiDHlL+2HxsW01F13
PwB4mDv6EVRzTEy3jM6TLxj6ah3bQ8+9HQUfXxCmOpeExijLZbVGvPTTvpUmFxU4gHoibP/2FmPE
2FYBecZ7FrfFaZ23mITFM2ulO63tyL8kp3PaD5FPDn0PNgFXf7IDYx950vNt59pM4xfDfE8iI+Ww
yA1qVUn61sY7UNeLEuy2BXiopSnAc/LDnCD+kfFIRKsgP0T7zC9jZzlhE0/UJ6Bbib/23yrRjOBW
LoAuy98WufgsEtNMBhsW5zmDjldyh3e3XVTEL4mo+Batjdu2tpEUjCECnaIkodtYP/v+0+3t2QzA
y1J4Js60mtMUfXPoseYYptSML9pk+3LU7sfq9wWbWJm4ssWFYAJKmtSwcCPTG29+bwUm3tCyj7T2
xy/lr+FXdUDQ4TQM30l3nbBPvJlTV8a5ODPLkKj1gvxNO5TEiGRQkGIQsvGyLA3mKnOLqcucRVrK
Iy3IUzLr/qyOr1NmfZti5QMkjgPdAJI/l2P8bQhFD9+beWD1+7gyQelzTR/NGTs9Za6kwQalASRQ
vdv7vXk8r8wwh1vdDwatU0PZBKBw0hMHjfrXyXysm8FPc0CSBvUPpgCw5WxMXbXYCCdfDShKptvQ
yQjq9sCk4Dsn8WNyHrgZwCPipoXPyADACnCaRfev7di52Gauv1rqosqZWQLIEuCFwCmhSZDqImqU
7db8an1cVZCOiTQUBOtjN/FOPURHkvqmC50TT48/QONEwBu6Ga4GhvANTCgTjDe8XVPblXJsVTNO
Cwz7Fz9jC0quJ3kWUbRtdxhWdrhoAQHQVBTsPY1NbzDUKXsDtoMQb8B/VIWvTHGOPytaF1llh1bQ
ACHY6SBTG5WxKJGKPhzn93poyoWW4PzrawyYtZBqNr50lrGzVGGaY3twVWmsFsT5fJZI9WCD9R4p
tdyFybyfqhRgfOXzSOvUlYfwvqTmfZbYo2OOeDECAa0I6LeJeQUa6R8/4Xy/VknbFC3ODf1h8EIw
9T4lX0Ov3RtgUpkMpykdjIrvb6eW7RpjZZQLhm6OQmr2FGBlUKz3Lr0r/HRXPkR+4vZeVwAMJTvR
TrSzmxltZZU7jMMFFOlpPQBtq3wxZ8DqG4isSPtUifxJF4TfZpIGMx0wnDJmmgh3HCPWu7pj0Ihe
ortYN++VhhzMoRZNvW6u6WKHL4ubusSEVoWiEOgQp6MBae7ifmcPd/ow+oJd23RXOIoMVRwZbMvc
rhFwS9UtQaizPil7XcQD6gQSmvYYH4V90m1c48oat1tdYqhKlOPKNpZ0b0+LW/W6b4ThTirik4GH
41TFwHuozneNJRow3DwQVra53au0seqb/oyptAunl+ku60YR1nfbRf75nOcG0urUYR10kEJhiDGm
yl1mZjji6HFq80CwbdsucrHDnQRluVj1DOr0ABDbJ8yM6J6hdXektd9Vc+aTvHrUk+TObDSvt/SX
rgg/mEZbODbtE7/Nuo8zrjZzjvf4SJ4aUUnOcvZVCgRrAmvgapAE41JgbFZaWoTo3TBdzhgj8MoQ
O2xkTfYKD8S2uVuI+v3bm3sxyWU8y7TClBAAByN9cO0udWZQ19/+5ptnyGpVXKQMYR0VZoVVRdGz
AcKCLKKOoqqesYhwJdtOdFkMFyVGbvd5WKFSVvRDt0SutjxHpVAnVLRLXDz0ZFTibjxH/uxLBJC9
2PvrIReDmUjVnui2v91EvHxBHumvSCOGSVhwMNGKNxbPIMF/YVHgFjYXJiHqd70HO3AQ92Wg64rf
x0ugD8M3a47B+WxVn8De4yRa91L3SzCYGXVVozyq+eKRSBVSR7G66SowLMylItOCqY3n5Mlq0IFV
eN4AWgUk0H9hEABaxIkMEMK4eCK6fmXTk1YGubqHDgqwhTbyKlNmVjPHrg8NcPhodQDgGqv7snBi
NKqjT7dDRWSWSwDLIMd6YSPNm+MHCIACTHIcslFQcGzu7WptXMhn/RQPJEPx3S8P6QS54fnXf1sF
F/AFFFjBHYVVxOldVZS7tlScfgwF3YTtSwSQuYDUmYDw8VHRFNkwkAmn/YDZsubI1Eq76R3FS0IF
/YaFimYLNvPYyh4XEwlIXigkR/5q5Xeog+EQ1t24W3zLek/6M09JG9heKpJIZQnl2vsvC+VuFWo9
0LnD4xDQg2yIbthrgRSovy/Qy/oMq/VxN4qkqPR+jpE9Y6hNQmUBM5cpaJj/yMUvi+EiaxirRFF1
7FrZ48JCD3IMcKMIUiH0DS6QaNX1epZiLWyExqYfUq9wx8ceukVZfwCLV7y77fLXfCvcx+OCqrCl
NEbGwFueKT/RTBkcCDg8pPV0iqVBBaDSPkRW8rW1ZgwHambsUGgp7mY6feyzQncsPKy6lRbjDSou
7iBrlziybX9ZtOZQyfX3qsGpTIrpPTXS78jAQT7PP2+vQOTdV0ErKwUCjUEQMWk0mG7cfOy7Q5GI
gFBn4PyVO9uyCa5BYmuyzp3SUVti2KvAbWCkyt6Ush+DYUNVT54wxmi2flxiLJiW6CKHRQeCozY6
SQSYqZp6/ZxOPmmlp7xTDFBMdl+irn5VlCEY42hnDPNjb6c/Fan/QpoZLGKT/A7wpMKp0/aUzTR1
u5qk7jwLUwPrt99aElcSFGoShy2IRIOmBFV/HwaSnZ0GpQMnU9V+ygfVzUfTdvWmPhWZ4d/eOebL
N4wb3GNA2WR2Cpb9OJCsqsFD8nxQWmDf0Wv1bhvaPDguG8dT+UMAGPQfKULXzpD7aOonVDCjs91A
WZngUh1RkiQcZqUKBssMpgKsns1yBEjga9l3GKBpFaeK39NUOSyNfpKqb3+yQBA2ElnVFHIO8tUl
pK7rUK9mFMPt8kseA9VK3NsGtvMSUA1/W+DSRB8lyjR0qCsYCNCis9MHRRDdMcU4gkF5MX/p9p5d
DHJhPaQQcZJVGBzb72EjOSPoYf/jmrh4lrRpIRO4tM7kwBZo/0AvPrSuHZR+lz9DzFdkkB1E1w5/
WRMXbaM6DKB1Bpp+dEefIWvy2CnAjQLBhzvNTx5Ek0eiXeOHdLoi0YCPw8nPTpMkObLThDEgR5ju
BXZIEbE7sU25sUB+RKesTHkmMhaYR35cUddAp8Se76f8lBm14OTazPu2aWDUDrrhJj8xOSUUV9sK
DjKDjdONk/QzkSp3ysP3i4R5NYGvbCfKizXu9C8JRSKkM5615g9J+SgroyfrIHieJrdU+91Y7tQ6
O6Sx0PC2z1wMcwWB3MlSbVJkaKoPOAea9sEqbN1p5Clz+gEFT0jloxItP4sh9OKh88el8q1EQnu/
GUTsLSyLXe/v5cdwWaCI6WCaDNuQHurso7lDE/dA/Sb7eGbF3/WigNnsVa32mEsCbQuJlxjFBW4z
4XGoAUGphx8D2u3kLj7qGKgW7LLIHpcRSsDudQsNKwTo34xU2n11+DeMVBuhoskY4dEUmwDFw0/p
1TIJQcCJsoUAvA3Af+Kk5fBQLeb3JrSeC1vE67sRLrBn2gwNDOwozx6gKlOdmlUDeqpudJLFdI3x
YIJQNepF5GEbmfuNJe4jVoZplPqCY32Wj7FJHQk59ff36Y0JLpHK0CyQ5KqrzwCG83PFiY1Atcdx
L+xhbPjEyhZohBETq7M1sqSkmGz0MFqP+URzHo/746eRN6a4i5ocE7WFuDYuuH0OfqkfpPiol7+f
NjUmEcdAinhT4mlHs7RMxrmK6yAsshfLloNCSfdKY/qysHu+6QgrU1y20CaqZ0YJrqdmuMsiC+9x
ItUakQU+P2RzY6lRWweT+R3dzzB/vu1oGxfYNx+Lc+XYqiclHVHxD2aQ2N6Ul542vCNS4bTlZ2M8
5bHAoGhBnGMD3WQtiZXUgazX7hDbKHtElepGDl+viUftG3o5hnKCRMB6cuD2Y2Mx8w9yJrYB5YAI
K7rVA3xjj3PqftSSLsxqcIvhvQG9Wiig7TPdxX1pz1Bp6HgI+w6Cr8hziM54BR7iDG4xhMdYBlNo
9H+kXdeS3La2/SJWgZl8ZezuidKMRpJfWIrMCcz8+rswOnZz0HRD1nWVyn6xdgPcCTusJZr/3sMx
e3MqFrY3XqFt57ZoW4hgkaICffLsrwGolJ8ZkhmG/bT3q0s8YH2Le8I7z6Y3otnpN6J1o5NygLPA
kysvdvmuiO8U8t9nMd+I4JIOVERl1G6jNsQYpikvp8m0RFusom/EO4e2MrEdCBdeHBVXQgcYC6W5
2yxY5pOBND+H5EbLBZUw0c1x7qKk8QomTjik2qodYJs6g3XIrdS77jR2IzvDmccoAtB6LiCVVnus
MjIjOM2w3yyD+j23ReSO40Efv16XtX+LZ1mcLrCidmYMQF00JeB4j88S9m6vS9jr8kIXLMXULY3g
H85+Y8tMMxTYGLCjHBhfqk9rIHvmeF+GyyMbBwZqAkCOPeG6/27c3chlfmyj5nJqGsuasmt8s+b8
OzGeuXEurX1zRM6YZapGS6MAWDMZLDcuvxBwUIIroPuhyxZ6BZYgBO9/tPONch/NINGIsIWTyYAR
s6vHXtQs3NfzswDOfDUtqvJ8hVbM481UPKr6jbyGArVgd3Ltzjj7rexsLkaKQ0wunhrG63K4gsdA
YgDFNweKb+Ndlyg6FGe8ZI3yyKJLE2L+6KavwGmAD1bGmeDjiMRwIX8CDFMpp7g73fiQWO+zmDqj
aFJpb6vgjcJxYZ62c2Vr2YJZ91RzsgaEQXH/XtHWBFWi8n2X1G5UmX6fRR/j7AXjjqgttq5R3JiG
1WDPaPpZ6rVL2uidBVrYUE2r702s/P/umx/kNIw6qXUbd5wy4uzow1CmYSTcXxFY+WtdbWPlS6uY
8Wy9qtHfL66/B4+EQBcClX2tlmxlxQRb8AVkbbqRqLwCsgT9zwbIL6K3g8DQX1OjjUDs5nSAbNKa
MCfxJ62Mfo4Y9vt/+ufX0aCNkHpR6mrU8Z2yox5QoM8f0P0AhYQGZO0EITWlWFMsA4vkGP+/bpL7
6fE/fua1GbkR3dWFai8ju9DxA5kPqDwS+kEzSq80TzGmLcCBcl3gvySTZ4mc15m0tZzquWefMApb
8kqSt9lF/sNPiCEZWbZkFeh7nKVWoPGdVEwBhVr2McFOd/9NcCIWxi786FkAn45jCrVUVaw5oQgZ
hX0D6lwLCBYuOBaxW1rWB9E3U3c/2kYgF88VKe/GhiKeT4t6ix6lr0fFt8xU/KUGRKtZfU9X+rSa
43e76h50Zf6kyaRyhky/p5l5nyflSzQPbjoVwQCe+xoVjJasPmCYj8BAwSakDTdRMlDXPHGaMjtG
mXrM4tVfeoy9pYxAZU0/NDS+Xxr9r6oaUMay+neLmvtxNXw25iicxuh4/ZZ3UzIVNJKyYangFOFi
x0irIQYHaBuuOXHqaHTiAl0auXRBTjU2yh+UyVS8r/8Rx8WQlBQAa1QQqt48sWZXCQr/d55Yu05U
0022OQUAbn7qlkjaShq02zZlq992oiJZnAVGEqpWVoIcGpXGf9Bnfg8tiP1V10yDywD7QSlsoy9o
2K6dq4CXre8/yFHimMrH6+qxm/+BwQgTy5aJIUpOPSgojAbTwDM/XipPHmdUKlbHThV3kB4mCWyu
okLqbpKxEcgpSJeMrdYTvB4XJblXE/0Qk+k5WkR9r313uZHDea+V9ugnNpADVOLBV1zTxh5fEkyP
INPwpOZG3LYRidS4ctlMtLhaRrxOGRvKPyM/DAWSktcgK3wo7Ib18yF5LkQr19JcYi9JLZywOuW3
8KA4cuGw5tQcJidTCq/ry163D27kH4XROM1UGksuwN6JNxEBonQRGV9qXVKdGJPhbk7o6NhRf5NJ
tgbsT+1nmhZHPbK+XP8RAqXV2LVsgy84QGk/JDSUZsyMJuMzSWbLwRDrX21P34GqFxXlNhIMxO5n
rpuTs5RnIzU3U2vGDBwKVEA5Z3Q3+o1NHDjx9kOEJccpQJnvxqgd7RNe8B9jbxGREO/mVIqlg8bN
YEh93NsmseW6TGajDvEfHt6smOsUvAD+RYXPIjgXhzuNyqyE+2ZtOtkDiRtqZJiRlcLpew7SmT9a
VoE+nSVyDqgrh8zKKkD+/6oxY6P6IH2R6Ov6KLtWrPhK0DWA/2ehZbvXFWlvZuyNdM4bVTG4RChA
4cNGaWuvm8wOO06Tr5TTU1blz1PGCDlV1VnLJKRAYs+U+q8kZ7QgLUhBgI9qO23RiGxs36zPd8L7
LnlQpGRAcsnqhprtsqmlSfPYyrXiLS1K/aJlC9GH5588o6RQfaxYauTCVwGgzq9D9qYFqav+W2/a
fUeiKgRMKyDsuyCwVGs0MFNW5PiFvYe9i9dGhnVThaLHiFAWZ7pGNaHdPeOh8CtyM7qV9f73Ivdu
fNscizNSaa7HCZ4IonIYjPExTQevkUQDrcwqLvKDjRTOTqdaksqOIO1J7Ic0O4GWoJQHd5aJpxmi
LY/dXGQji7NQMOKUBZltaGOp+NT42cSxa0h/Fb2oOLSvhBtJnDXOM7UTE1H7zwPobkq3kchZWhbL
lrU0kPjL+/zi4fm9rueu9z5nxvxaqkkwFjNZLHzMiqvJL0T6cN2Z7WveOfXm0o/WVpe86RPgYazK
F4zEfItrA2v4smhjSnAQvm7RrDAmIBmgt5VOtSO1qoMdPsE23b5+n8/CZRlAMra6Scd3SfX+wayt
09p0AZZ8HrS1em7rXHOu392/eIizQC6lsLM6te0Sac25/b3et0e2BSYqxoi+E+eMeoVO2tixs8W9
nxk3Rae5q2j+VHggzg8BM0cjc/ZqSwza9OxexdCmogNxzgiIjoMZlQjhtUbcmhLstWHacRWt7+xm
fZunHueH4jGhQ6TD52VyFwzxUR2+zErhNM3ktsuTTCfvuk7s6rkG1mPGroRhBe4GKy0ZymjFDaI0
fpsbfeUC/kaI8bXrgcDLAwZWHatW/LJ+mYJBNRsg5eyBpscWcxdFKIKg3f1OG1GcUUVtKkerrTfh
ah615FTpn+j07vqd7caKjQjOjCSSrlozIfpJ4HhJh8Iv5W9TeqzSXmSwuzmSDmBPUwd/N3Zu32bj
Mga8ptqCNrBp/1+T5GvyzLoy1iH1UIOXn64fbT86GUD/UTUbM9f8ps8SZ0s+V3jesYmyxrxrMbxe
fmITZVguYCLbxr0ukkWfiyi/kcgZlpyQzIrYG5ZNy/8aItcC8RD5vq/YyOEsy0wqYg42OO/+e2Fj
Vwc3orjPZtoWdtMajDXFDMVAs4NoUg5kMMPrNycSw8V11IlopeWIUSXEVMpjDk6UjGqC7yO6OH6d
QdFXGctKUIm/8aP/xiP+0xz2fHP8eg92dmIjM6q/P9Ivh/57OeyuFW9EcY7C1NFz6ZneDUPqxWoM
3mbMaap+rJoiM951fxtRzMw3j2oMQZuLBEqUsJSe0klysIsdRPWLMTWoLdwm1AqWpHQj5StJBKXK
Xfe+kcyF4UQqRxVkTUhjsruky31j6gUBZH9SYiOCjyDjMI2LhhWo2AyIStB3b5247xy1qR1VOdjr
z5aawMD8Wi1AQ5k7L0pjj2CFf41NF0CELerI1+1C+JM4l5JQM8vnuqRwKf/DoY1PoD+TfANzMDLm
NnIv1Q6HSvMm0U6h0Fo4NzPWtjnNy6u1sPopS7ZZqPsd9O7dXMEwVNPGwxKhlVMrea7TRm9UZvt5
OBit30rRiSarX0jgQh7qoOtL0dfeV+WzTE6h5D7P+96EKv8NJMAemSySi4EE9o9nW7KuaSbLG95a
Td5lWUsavGflof+E6OjSIXsEy/RjmxQPQ9a7tI0EAyQikdyNmo1qjSMos8M0AUF8n/pLcbMC9nTR
X2LAoBfZn13n+YzcdbZy2luxjuv8NQSxfbOL6gO7ZwNdBKqaClpdPIHnHJtjQRcLNekU58iravFR
m6jcuSXhlGHhxYThpopoSXtvRl0FX8nfcvnwYWAkfpIYbyr2PlCzzQu3jbqTCqrePJmCeCiPgBg7
yXaSO41iu6B3hdePomeBT2Cfjk8zAJaL6VgU4gC9zgXLuGyjMV+wHPunnUVm6FcE8sUmjLfUaixj
2NNeUL9tNKcynpf6RSserOkPxrlkVQZbDWapDfB7vbWUdhnrXI2QBCjd1xU4jfX64/rt7WUamg7k
S0tHYnjRJSXrgKRwBKqQNR2bbjnOzfvUag/XhexOIm2k8K3SvJUUSWF8Dux5OjU3mj8fUre0Qvtu
xsgYST02TbiE+R8F6K1k5vU2AVq1G7vOomk7F/67Xm03QGxlcW5NsifMjw3Qi94jLn2sgv4wBcPR
uKlcIWbgXo6zlcX5M0qWDG1vjW2GohzjVg8Y165diY3h/WqfsGfE4kiGQCEF+mJybk1PW4DlxkiA
pwHUYLbhTMUXXY8F3nNfChh5sa4nyxetAnuhTVmbXR0a5s2gtOAbPAlbhyIZXCpBEttOcxOrZfn6
QTWDXr2bZ0Eav+eYNcAa/n0MLmNQ+0huZgkipkh1pVYbg3bMAj2tVmcA9alj1MNDM+eCTs9ukrQV
y37WRudB0iKhfIG8jb2Hxu/FJzao+YupF+O7v2AlswXzraIX+t5KKlh6zwfmXHGmW5MiLTXgto+L
m79PAGXJiJOc4bMemvfKM7aXvc6T7ma/AkUglmL8iLrzgxI79R+9sDe/hffSSrUYZKRsDQ1gyP/r
BUkupIflt9wrwuiHwMmxAiUfFrYCOVeTJCSPlgyHXzBXNx7bO3oABqSPF49gDZ3Z2IUg1kIzwCLD
MsS339egNKuiCj57aVZHKT9kqUDArmlsBHBGPnUNBZwrnIsCUEmzPsW6v4rI3nbrEdpGCPsRGy21
Kfb11RxCWLu5fx6/Mx4q6/sSyL6JLD4Qjc/sVSO28jh71ybTAHwTYlCktv481V6JBfrEkLAK8Kkt
H2Lpa21+FqiE6CI5BxAZWIEqorLFc4X1IwtPAX89dHAB6Ul/Jz3XN8lJBOO4m5YxxQCxuoo6D99V
t0kV26sNr7NBrli+F44d9uHvAFewsHapjmd5XNhrzLVp06VilLu/DqlJ4NudXfPUh7Fn/ve9OnAt
GsCPxISxgl1ufv+qNnq1r2aK0HrC2BMGmjEuJ/lsoxWZhOIiHRVEo1dX8eaETKKtqniw2LoMIte3
qiqXlTn3Zr4E0qE6pjfrjXWrnqKbVIiQdaEvnCDuKkGAOBSJas5BCsDoqvhQL+EIbiCBVl689Dgp
nP+gVLGBMIrj2DiOepuelscSiI5jKD7Q7tWZAFDRZBAggfiKu7pYRaNv1BNYtUY/5kZ3P5dDCQq9
4kWh2c/crmxHzUDbPYATscjd6ye9cJQyQ7CBUKacl5t6sWGnhqSrc2CUIJhSPxu6oM9zkYUxAdBF
PIMAl3kxfhQBVsmY5BKlCDp4WrUETSzfI22bnF5/d/0slzk0J4uL6kk8GqPdEhIMC0ALPMyG+oUH
bPGPawgAksVZCwcjLID3FrFNXOYTnGQuqo+LXqpJmsoBZvD8DkU0kD062vw05JWnDKAbKhonKWK8
3MenVgXZ0WQ6VvF+AOdesZoBFufcrupES+AX/vztr+LHlbom7wtAypEABBiHTFccc8VIoPxZKj9a
1XwwaOETDINd/wq7GnX+4Lw692VXdhaFUIJd3WJ5WE0RKplIAucCxk6e0poWcqBb9WECaYo2ihZ4
mH1z7myrtfz8EYbzKEa9cAgtHHIgY5PH+NCFedh5+hj7C4C/JLQDrl+csivUhBewTLzzL6KSms1U
JVJEgsp836UvOtJfYlZuTN+X0oduxl67vDid/HO0myBNXmL6MAL7se0jNy+Tu1ZTvBEQq2WVAW4C
UGhjl7i5NX/GB3m+/kt39cpkEKgGqyjw5QQAFWUInhMQvDst9otU1u4UGJ5PqiL1yJRFrq7X2a1l
lUVorG0puKjLmR7oNWKMAfJphYAjmbO22SA68FvwddA1Sd0FMa55zE9pOFKHgnn93j4VfhGKAAf2
1G4jlbcmmfQTRVGOACtRcmM17EfVv36vlwnf24PxtqMpU07wPJiCPjBtJ3uUgTBreeltWmLaD6t+
gSW4ykskcSYRq0+glrFVYPlxwScHEopZpwpBEd5Nv9Bjf6yOd5Obud/1ypUO+jco4YopsdjP3eJn
mznKUwTCydT5jHoWvVcAuBUJbmEnwr/5SZx5q0mVNmmDn6RK0m3Z2UGlx/6oio6++zlZp0+TwWMO
4LC3GcsYz7IxLNIclGXnyMXd3Au3F/ZOgpV0nQCPkpWnuNy2tJtkJqo8B92JyM/97fiQeRiAV8Bb
MHk1MNnBHC4ORnsH20rloqBCVSuptQW+qyDE0wcVBA3tQAVP6L24vpXCXV/RGbmsUGUOyCyfOh04
pXOLQeakDForkwVqumsYQHrXAIWFjSDUMN9+rHw14lIBQW6Q3I4eRn1ZQht56t1rQov9FnFCu3eL
cMPYZELHUsc87FuJ8pD2edVB4qz02OJVe+Lo9dw4tGuVl7lHFMjt4ds4pa45GWFTkBt1mqx3eWcC
DVSXsfQUiZabL17PsFUTaE9AhTeBfM+Dgkxm3qWRgp/Uf5oxPdkkjvVc32Il7cdwuO6IdhTXVvC2
NDC6B64fPpvP8eqcoqRbgkFvbitt8BeLgu/yx3UpO1f8Rgpn6A1A5wvAGCsBHaWgWAdXGkREF5cv
PXw+DOOhPmYZKLrw+6qd1jV9ZQ9LwIYvwAYRNF8pULrZ/gkacQKb2FNToLURWDreQZc+xUrHqava
WQnYjCUwySssLDEEnPlF8SjIF0SgO7s3eJbHF40ltPmsbp2XIKeRt8jScbQT7/pHuizZshvcyOAi
RFJq8MYdzpQdO9C8fI2OwH/yutHF7u8fQDxy0jid6MqRaFm3KAjtiy8/S4qz5A7cv0N9+zQ9AWW9
fahCUeq1l7+/OSRLzTaVFtUARD6NIJZVWuxgvsH78lCeWHWa8S5IRzO0AnHBZe/F8kYu+8AbubZS
SAPJ8QFZ1V/2Ur8BpEh9Mn1sTt5X96wEuDaOVh2E+NY7zgSSgWmrmhaWSvm1EB1lP0lvceL4Hstm
p+g4BNGnOvgNYCj2ybhc+o0kLh6Ncj3POYEkKNB9bgJA1wYrieWQ205xE18U1y+n+F9V6HwyLlbQ
1lxyVVsXqFD2OPiTa/kzYqEzhfGpUx3re/LE5qx1V9W9/ME+6sfrFrMTGbfn5fNEQBUNABGelqDS
KPo2wA4nd6hyubEmeFrvO7fzN+TTRQru42ItoD3z4DTH0rckx3hMPk4B/TLeZXfyf1+Xf3u1/GrI
qkj2UlAczbozwsXPbypgr9831Fnv8bgPyCG7U49D74iu9LXdfUWH+PeYoZRtrKjQIebGyZ0a0NTT
ZjebHDVypg/zK9LY6uaP85fEvC8w439jEadCHnv92+4Gxs2Nc/YqqWonW9WIKsYI8pysMu4w3/I8
dKKJbJkpKX9gFSjm2HsDMvtFx7bvSYRZIHxaNnfEHINpPY+O7tcMlc63viqY6Djat+mL8aG7EUFT
7Z1yI5zvC+SmjnjSq0vQt95AsSn+uRdCi++6vq0QLq6UtSbTAnlqUEN94PvAwfZOvWk/lK6Nyqjs
to+A3kuFTMa78Wwrl4swOVZsbXXSlaC6pcf8lAQ9YktyKE4gvxFoC8vvr3zE13Rh4937RZ6o3Szw
BNL0wwTjFJXK+yiWbtre/B6nonLPXjawPRmnnHMtS9SkOJndtE7Z94FhpIIZkf2vJiMfthmP3UW3
XSviochWfDUSDj7xq6AhTlKhmN37Ml6oY1g/sMrI+Pm63e1mVhjQ/Ucu15rQKws4HTLOxlpVaOZ6
WMyaDyY0BWtwd1rvmAIvvnuZG4Hc280epDmaSoKq7KIfG20KkyUVHEokgguMEWpweq+yQIWFOqoe
IlqL6lh7bsRUMfMC+lGCQi9nZMloJXZZY9unzE4mVtoi+IvJNU5TmAWGpz2tburWFchQ6CkPLF/w
0fYi/1Y6Z2pWYy0LCgxrYCHfPqo3443hWU/xc/KeeL+xnSkSxyVxawlcn14q19ceRH5YD6avhpMX
u9QVjxfs+UiU7InNdqHZi+xt5qbqS5HqxjwGVps4+vxdl+8k23au36DCvg/vQbZSOBVJcrXIkmJc
gyVkCEzyc/VNOeEZUwHfnkEKFYsbzq6FsnZrhmxA5Lr83bzYRD/Hxma5bVk8Rc9UqI1BR3TlySk9
AMbILt3xsfDUzB0dTEsBMyAsA30+5UZYhaJgu2v0W+mc/gAGss+nvMOuWriw5dcV8FNmgeVXy2HL
r8shE40j7NrL5rycCs1roYGrUB2DRJtv53WtnLnulNOqdye5BApRJqHQmhVwr43031cVkV1ZimED
vxAme1EuAuymQWu9X4OiPXY+AXBUnAFRrHZzN44OrC3fNK+YYtc/8l6+Cg1m41M6G0zgfMQaU01K
0wY5MrieZ4yKFkT3Jx2ZMhHEw73CLTTpLIr7oKTszbGl8xSkWXyMo/mQ0+ogZ1kwFh/WBZ36ITkW
2RCUenGIzM9K/JDImdfVk1ONotH7PQPGGjN8IpgS8If71FMsFUYvL2vQyz/r6qnpMJEwCzzgnjpZ
BoaMMIKgGIbOOYkmiUHjUUGGEkZhE0RHOWyPfSiKVbtH2YjhvETT2UXc6Su8hA5wjfnLmubeWj1d
V5PdxGl7GHbYTTYzUTAUFBoOM5xYT3S9ke8NR3blO3FPVHAgHjy70KymlaOYBLES35vdUxv/hSk/
US5z4VzR/dfAIKliUUqGj+M0gLXHMAKvqnBueIi6veKPB/kdw7EoJl8VVe8uzIyTxmVnBWnr0qh1
rPuG/XH9zh783b16kGtQ2fYJKM9Vt5iPqRij8OKlzwlml735br0y5vFKVLgVUEp2YeThHRHKfnYS
RYuLr8YJ4nK0UrViU80gyNBbh0qRl3cSiveCixTdI2dTBjbJh1wj2FrGjnyVt468ag66vh7JRAoi
OhBnV9KkKKA7xg4+o1kdj+kp/TGggp846qnyy6fYM96v3+kkCPrsb30T81+vkdWeoZhwypw/Bli+
0YBjGddYSFPYLvazncWpP0yoW8hgyMuJ7FjyFFw37/1rPUvlXHO0WEW3UE0NFqMF0ILk6YWnWUFV
Dsfrgi6yXu54nNWNGvDHQNazBpSWhxTQkkUlynp3z6Kh62KrGnIWfvwlAWBGPqFzGNBPFfVUPC7X
YxFIbvYx+2nIjoaBCsyc5XiwvL9+tsuMhR3uLJnHJJfkGJiFJjqjgDc4SZ/YEO83zelfpBPr3one
l5fpGSeOU5XWHIaymg01mDBHyMrbXuIZz5jkiH3TVTMM1+mosCWak2SeiOpw9ztujsopTFbDOhIV
3zGTjEBL3Yqmh+u3uWt+BgA3dBmTTLCGt46LYpEmnoHZD8Kt3F0wTKArbhYJpnUvcxJ2hxspnJHn
fbZOaQQjlw7m0+hJnwBYcxqd5mA9mSG5NQ7isq+2q6AbmVwonZUuyQdLW4MajNGOXSg+sKT9HPzl
Jojk1uwg0QzoIo9ZqwVJmR6IVDxhKMhL1MVTlbt8qB2rD9a58i0QalF5dWZFd2V6b8/TbY7/N2m+
VtHHlQ5OqQXa8pnkVZDLz43xs+4KpypVp7czNyXgi8YYVRF/GIzEwWL5sj4VY+lIyuBoLZBsDbeA
Z73+WQWH5+ujazlUQIUw4FWV/E4fqge65u9tpfWrQhZ4ApEozj6adDUwXYVWskUGR5UTJ88xbjd8
baqv18+0r6oWOj/II7Cxyjk1vUmjKG5sTNoAFSb9Hs2PWi56DF4mYNBUXTOxyKHjwYk/b+1BH7RI
ySuVBH3hUpR7Y1+/bxaHBIiDoejxfpG6csI4s9AzmiVjhROxdEW96Q8sZyhOncDGd8XoBAvFLAm3
ecQbGtk50TUMTplj2Ns/qDJ6cTE6CcGKnBmsqgruS8Ho7q6T1jcymdZsEqKim+hQRTPBcJ92ym8K
b3YWgEbJLnqcB4C9CvR9Xx5A9gBhBkYsZJpv5fUjuHr1bCVB9KM4rl7xLT/l7uiWCkoTLCyI3s1M
D/gEQt/IY557c76kyLoIqk+CtSa+Tnpnnh8lafD1/nMqItnZl4XpfQY9d0kimrcq4vmQIZdNVQpK
n/luSdMPCMsh6bNgqGrBZbLffnm2f+TxZKIYlhzVJa7lAH4t7j/kxR+s68PKzLMEzmf0aAQucplj
iPA/P3P+RTPOsrgYatMVB9Jwe7/GGjrC5nRd9c5AfYPBdgrHGnauT8Mmk60qAAvEkjunirSXrEzr
ofqZ0TmN+dyXgux8LyV5I4FTvsy0YyybI7Qt4M1lFaviE/s3262wPAXouUfABoCdXVyrYr+dU403
kpmP3qj9YBd62yVw9sPJCiUHk5/HKBi8CMWx3xmzuey+gbN6e5ecG0GpxqDagsRBf8jfMzSl3MWu
T/o6YvoHnSdOGuf8NYDLNF2uY6xyAvFySfLc0aLhO9FECN+X88icJM7zS9US24Y14h61T1VaOln9
jU5hZ34e4iCXZNcuPi6rCM1PpJhcRmQ0y5qlFEIXu3FK85bQz9cj9A6L9OZz6cD6fqseWhFFczVA
9ZV30kP/KB/iO5D1Inqyse4yEM9zXlcQSOQ8iT50Q4TpUSiIM/kwBaf9kbt4q4ZzWN2JWqSXnZnX
z4b9RAs7rurFzI6FicxRM3GDnd/fZp9yP7Oc6Lv9RXO0bzaeH/2PmuBV7ohWa/fSEtjBWTDnxMYk
KtJKM1hdyAr1WwaaYd3Wx9+pC+1EmzeiePe1TJletDImZGkUqs0aos/vThbwH+kQmsX36yqzk9S9
kca5slxbZIXxHweKqXhVnA1OLDWhMQKS8Log4bfjXFeRWLQxK7iS7FZ6WMhBtgB33IUlujPV4hSt
K/8cel8qHHHt8F+09Pz5ODdmIlBEkgHZWlg8Wl8yvJPNu+mWvmOQJ6JcaP9KWXSVZSwz8y9zeQF9
zgTWXFDVx24GRN0yf7eWXwTXyTTuMhL8I4V/hbeDJY8tmurB8lrYa8EWjzbX7XSk2N8QGR5zh9eE
cVbeTYSMlg6/QhbVBzfiMN3p2VMmNW6m/OiK/4xpwbzY+WicsUU5GYYB3OdBRA2vAch6Ov+4fnv7
nvgsgbOxtk81LM5ifDSJTKeRe6col/C6CIEWqJxhNVMS1cmA+kxM5Ie6HUN1Mt1U9GFEB+GMSqkV
zKjn0DUjfzJBJQIcz+vHuBzSeHW556viTEc3h7grZEiwnyTbAQL0+ll/aI5NULv9AfzkypMRe2MC
Si/VJ4dZcuxnwS/Y1XQV3pegEYk/XFaQLcZKKIbkA6I79NiFErhvpQ8Y00NEK8Ja8HLavdGNNC4z
UMskkzHyC+utvqsG9VW9FDzYRRK4NCDpTTuX8MAOVpJ45ly+H7v4k+DOrsuQ+USgkGxCdZZJjQGy
1BcZEQtVM894qo+62/wldnr7Lvafe5P5REDqSJ1lKYxWC9PD2r4yFdafWBOzbrFIQkf/+hFFJ+Sc
hITB7FQamZddPlRV4pBCdIe7ufbmRJyTkNZJkzEGAgu+n77kr+SSjQ+XASAhzOyIs9+9lxJGFf9W
dHTt3mZvxaToM/gkEIvD6F312LFFWK/7VNzUt8khO6F5d/0K99PFjUDOe8g9sboWpDFBcYu37F0R
2P70GN+OfoQjkq+RG3+8LnHXKW4Ecs7EMu1ZVcBTHNQ6Fhs77Qh2+cA2BCPKIimcw6gHBUS4KnOK
UYsHBDAq3xWmQIZI/Tg3UQ5K1kTM8WpG/2LF3TPgpg7/v8vi/EQ+ltmiSLAoOt9bUe5Oy1Mkoit7
JfS8iOznL8KPwa1ymtGutOEkuuEHxQ5OE92SMXU067GpgF5VK07bGZ5umk6y3s/FO6V50ZLaM7IG
UC/dg0plt5zs91quvODzerl9sJVDFJdfdW35uMbkvmwlL8VzbqhLTyvoAQC2jjoKoS93OoBb43nN
4DcvY7WbKmtVoVqsAzjc5RgZActkkJ3a/1eAkF8d4UYQFEtDl1iCW7A/GlLiFZUo5gr0l6+laaB8
jdUGZlm36HL0FlaAT/n0cl27mKld+/Ccs1HSJU7sBCnQLHcP2hDfYz7+NjKk21UXAZ3vv542Ssb5
GQDM5UBtRFFXCZWfqrcebJdShzVu8oCUAq8mOhjnYxJpttS+RFHXnG7sdnZyNVyHr7UtLKKJPhPn
ZuTYGOZZZ5lRHkwvw7vMmz/aQOX/0f+c/eb9+gN5eOZMovMxz3Ltw3GeR1KmoTEifLi+bfw8m53J
7p3E/jyDpjwqAB1ZiLij2UGuSeQcUZmU/dIpOGi1DPdDnZz6Znka0Z1VafNDx07kdc0Uqcvr8PvG
wialJVh9xRfEaK52IneM1rlrPTssDuKS2v7hNHCaEkO1QOT6NujGrd12ukZZzUn3Fzocl/opA2Dg
ClANexKBZe1/vLM0TjnLJkPDu2PZpflk0jszf64zAEe1T31xkKJUYAr/kpRZcFIEaPsXm0FWNvVa
sqB/idH8Xzm75KKRxkAgwKvgi/ope31GOOGzPM6ptJVcy7PRnatBmN+rXaVCRWhCkbJ3+x9Y9u0F
Za/9WHyWyn1C2tRouOcKZiKb8lDWH3WjFkxJ7H+2swTus0Wq8b+pj35KFLdv9BetN+6rTO+x8WDe
DUqXOas2htcNYd/BnKVyDma17GY0ZowrGH19tCfs9sfKXUoF8Wzf3DQNQ2tYAlQvlkSjOB3issNI
y8bc5NFDJD0QIXvR7pnOwvhtrgHstXVvwQCmrPfaNSNOZ9cPs1EJvphIDlexyCVNbzFbifBGMHpf
fqrHj/MsGq+Td/VicxruEZLnURdjlZnVI9m2IirI4fixeapR0yp+Gs7qIxXCSPLNcDDeX9eN/R7E
RjT3OsHWbWrQEj2I4cSmZqf3zbcZ/1Y9tsJvYX0NS13oQYAm2L8uWXSznI0v6TS2SvMa9t4v8z1t
b6Th3XURIpU02W/YRABpVCZFLmHRaJVqJ/v17fW/CCBWyX1pwJ8ESDYxLOB3vJXWrUVf9jEMoC28
/nYjDeSiwoHxXWe1EcZdH7C4qwItZ2QNICFe08Szlz9xhxsJ3OWVDXyw2kICUOa9REoPii3KCPYD
y0YG5xBnwMFmKVhH0BfKntHDvpHg4hfgwYLhpHJFFdXLEXFWhMLkLhCrFczW8oPogJonFR2QQMoP
8Zfk0cJ4+BK72hf6zNiQUhcj8ImXrE7KHq65Z+JdKVyW2K+EbX4El3gRRR2HYoFLkW4wnJCkTvQX
sFC88bF6SILiaxToprsuWLN3rEC5GW5ELe9dw9vI59IwOcWrdoghX0up0xHLtbvKSUaB7QmkWFwL
KU7toqIULo1Ej5kBXPDuIS9EHED7+mMCrRPr3mwsgjO5tNQkXcNXRX3KClFLDNX32nN++wsQbvnv
M9lMfzbiOKMz0iEDeiZ7rYfW4oBbpD51s6N2bh4yP6nkblY6teo0whETZggXufNGMmeM2NWYWxvV
uCDDVCNdMXBf55+Hdj1O8/+Rdl3Lkdva9otYxQCmV8YOiiNp0gtqgsWcM7/+LsjHFgdNN3zHVfbT
VGk3wJ2ww1pNJUj3dqPRRhZnlIhDUT+zpmae3WRqCmU8SOTJjtBp15/k7vW6k95VlI00LjupknVY
CKaOg0K6a5fFUeOwUEXwfbveciOEszm7WsYUKwrQRoVi/CJ3VE2EDiX6QpxZJammqVqD99SkDX7V
l16LMTPZAmPSLMKtFojiHzboCbRqZuE0qIIdZrlx5u6WGOO9NAgfp8yArujdm0fdRFDgOVhtj5Ho
wFYcEO+1zyXouVGs+J6ggd+zxESEp7AfRt+/1dt+60Zkk86KMq0m8kgAwBEMm9NjfrbD0i9D7Xhd
90QXybmPIbcs9NgQDxqpejTyn0Pdnqzp69DOh+uC9tOszaE4z1GUVlvNC5oPrTdgxbrIT7MXu92t
7c8n2/RuLBtEfC0GUEUxT2BePDbHZMupNnVQS8CaOTGNgk62PYv8zhNjczx20dtvZiWGNmm4SJIS
V6GhWnRAjhbk4swTXNNFzlOMZB2nqcZR5CHz0QN2Il1z+/UQ1ScqCUc7WGZ/KQ1jdoBu2lnnmue0
iOVa/71sbl8R34VxDwBtjasqGSDMNikG+p5sIrl9h/6AKSo77r+tzXdRnM5jonSQ+wxzAcrT9FrD
nrvQOvaHETgDSLzo595dDqJm2H5LAmy9pm3YwPp4M4+NfmilVGB/CDZtPBpQ/+YODxzsj5QfF69C
V0ek9LvXuRHHuXtDjuNeYkVJc429bnnQi1tFfZwUIeUF+y4XSrIRxDl9ldJOr1hciY/T24pvhYmO
7ocdVoF9FHmrXVMGOJICbEC2ZsjlAEsy047IOJWdN5ieQpW8GCgo9yYluO6t2K++PNW7IM6arYlO
VVOh69em0m1M9cKxR8xOD7Wqe/GoJ25rSU8R0Y/AcNG967J3PaWK9xM2mBVCLgDThkmpp5zBydHb
VvXse9QryucYG5yxpx4LDHPfz6/LACRcIHx1gsxn74Y3svkuRjOTJK7Yc8TqPoLww0B7WAhUK5LB
VRSqvF1rcM+yHDI6MHKCL8ljf+6d5NkKpGP0uSmd5F40OrwbVLcn4xwMpjy6FSsCwAGkmdcDRXUh
wKRJF2fOgJpXD043hWoGXONx9lrj+fo33TuyslFcznEXNrDgGpbimZovZeuHASms2X24LmQ3xdsI
4Ww+b60ETU9krTQdPVv7as+iJHK/z7kRwVk7GYoZbIawduCkYNJboQAtKkLgPiTgknYKL/G677/1
WnuXybMirKlBlSzF3RkDQUpZHlV9eWjjz9cvb3+qaiOG08pszWm6Dm9Hs3O3+NjeKInDrA4rcO74
mgwh2EL8/Fa0Byf4ajanl9VSxFrEJvEKrFLM3WsnifzJbga7ORkX70ozLqYxgjPrfFRA3fWQVC45
6iGbdW1fQNYrggtiinbFe9rsyJtYVySjVU8F3LSy1v4cVQ5QfZxlOae67SgjCrzlj9/5eDbgLLAA
h3yFT9JJPSojZfsH2r35eT629/VT6vXn9QN7lGK/sPwanyJPBB60a9U2cHA1neEy8Thz2KJVSwBb
4tMZs5sZB5mULhRIcLbdNOxdCq//JG/qWbditnL06yatOGvYDXsbUZwNoBNFG7vCgeQTJiYPkq+E
Uih+4OwmJxsxnMrrWtmSGXSlwVg/jtH3Jv9h9ZOTpqJX4m4kVTaCOM0vLNnMpQRq0enm/BhLIKYp
pKFx9alU/byqgDE12KPTk0JyMZf6qSyH0jVG7TWqi58JXWsvjuf02CALdmWa1c44zSLQud2c3raB
qqUbhgk+w1+NpS3muqE9dlqGbKy8lep+Q0kJEJj2ribK4Ji0FYxN7V//u0QuTqwjNedhRvxN2+Uz
duli1+oBrg/q2Dhavv+W9r4L4yJGRlZZshQsLfz/FyR2Pen7TfJ74JKcJeh1ws9RfDNJV0KjNARX
t1u6RAsQa1s6AUog/5ikc9Kqcg4Z6c3gJwflYKALR111DtUv0+T8MQPtTsM73TyCYa6f3H4W/YI9
p7P9BVxqSpFIjBlrlkuHEduqXRh7yhAsX/pTjqJOUAXTodXdRlho3NPTrVxOTytzNW2ZjaVhvXlw
k0N5Px/oDQB9EuIkQNaBozibaWiA6VwEmL2nsO+pG6BnfzWRWelHKr8lxAbQ1fUBNANa8iR1DdYN
iCGStvtU24rjwldVL/ApmOPESVn5pfALhhgG0KBQ9Wb0mIU4Ybtp1VYi++abgGlHIwr2gDoHQPGR
gUGuXmI6ihMD+y6tHhjejni5Zzfh2QrlFGmWzVRtOjyDp1P1UQtKD8zUCGD26qQftdjFqjX0uDGd
oTxIgcArsC/GZwhb2Zwy0RzsWtEE2T14HGQ/RxJJb5gWkaAAqmDxSSBvzzVs5fEur5jidclRfJrc
wbeR1iUn885WjyviWw7YRKPy59K9LnQvmG5lcp5PLaQ6NtlTCpj5YRYrLqZIAUMXquUYzCkYU2bs
1RYiNLbrJ8Xa+q+qlI62FNszTmpEgNyp4rJABElfrx9NoDsXQNBTErdj38JEGPBm1zlL52Q5cOck
v/PUwDSc5cle3T4Em6Kgyb7v/t4fx1zuEI3tMBkzHPBkemt2P/QI7pMIIuW6w4HX+/USFwymGci4
UNSYPs/tTfFTm119Fb049j3q+1E4PzMMTSd3zK2lGO39yKw+052kdRl+tuEtgQnUpuGGAVKJsWBF
sjmPk9tlPxaYEQ9yELcsQOimYIWKV8MbMNAi4u4TfTPO05SjVtcKw+i2gMhaZy0WcG7A1CvQSfbl
/9mnAPn4149WRFRrWwWA+KysUDceG8KdC/8N0iuklrD/LLpCzqeAMCxOixz9vRnDnlM+exHIO/Ui
CxqS645htiLEvt1du3ePovK9vrXP7SqaoPv93IFeuMjcQtG/ypJ6MPpscVNtAIWFTqg7rLqXJEQ0
MLdrFoqsIk21kPrwWCP90LY9MH+YwsbUrerKV8gIToXuR5bXAuvY9WMgNtDAr8xeV9zXnGYMCmWs
at/Hcrjqh65Tj9cVZlcC+ESwjwW0JZVHu+usTMG0Dh4HPflYgZB6AXXKf5PA+SqwtAx4e0MCFqY+
tzLoWICQ8e2/yeBcVaFRqikgWg/WSMf88CFeVUEc28+HNhfF+SlLqppBKvFekA5rIPvaoQqV2mfR
ujvmJ0pdIfqR6NNw3onYyWrTFKY8BkBLf+6w6Gx+IPfwx4ccVc/Iq/zfuUULg4uImARQML/6jjpq
R3Pq4aHquHYX82YkorHq/SP9LYEvrErdMFl1AofbD8pNBJANvaKimch/+FLvQrj3O9rWc5s0OIb6
uLg9NnwK1/SXe4a2m/qRRwSj+5ccJJgGUMm7PE7BlwwrWYsGI2VJK0PFAi+q+Sk5AdIfvuloBSjS
P6Aog29G/fmBfkg6FzglIgXdm1hnpKm2rZg7UHgw8NLCMDk8MTIfpy0lVGGK2yaKCz/tFU+T6F1E
y+PQ4tU/m2hIX1ee3RmMrXwuEpTWLK0LaseBZcteYdaZqzV56hSYSwCteevotdI4k2T5XYQp40zF
aFlOniS9fBH8kF0HrRNbw2UwtkrObppE6ocEhApv32M8SgSmGv4wHGoe2DwPW2zPR1+0V8b+6kXg
1TFNhOlYUADwYSkDLDlIN/Ai1SwVo5VTfatLsB9LmZ6un08kiHNEpEgayVoQf0hWHOnYf4jL7Kct
5x+ui9l/5G8OxF1jOhf5WFI4vAVlsMJPToa7fAT76PeoDspzkqBRDbiF2c2Jo2LD/SEWpDK7vmIj
n8uXNEmb+27FOZfla9V8nfOH6wcU/X0utoKUqJM0ir9vda2rtrbXZ7nIJkTfirMJPUut/xWZjsmH
5SOg+QvAxkdhckyey7v+sQ/R5hHV0ndbu+rm5jg/PpWEghYJXw7dyFfzc3IeXqoXTGqH9bck8di2
GfYcD9dvk/3NK+rPz6JkkiFHHZiPghjUOK7ZW34cj16VNM66prUr5bI3D/XkDH0s2jsTXDJf9gaL
Xltgwx8FaK3zkupZShq/Tv6bNvLTKEkEDSnB6xQMBcpdJD4qog1E0TG4HAa87ZkWZ4iN+qJ72tBi
CeNuxpP8+nfaf7QaWHc2ZXsHurQjapcnbJyTRSv0j/MHOwDBmssaPAtSiyh1DOxrHUSvyV0F2cjl
ouSsmXCHI/ac5owEJjAIpTl1TOucrN8H+fuwnGspF5x190Y3IrkbTQjVe2ogIqpKDtgW+wRI9pNW
daJiJPs7F7rPJn1tGbhoFj/VQGmWTPGA3kQCTErkhp1L1HMMzEjQpvhT64txm9/U7UKkpRJVtYGl
fEHuE2WG0ecaYlyJMW2g9T1bcTAA5pulH0YWMs4k1CDyQMF41lh4q8+ezyIsvd37tUDMYNkKg2rl
/AwoiHNjjBHyForCTi6TB4zIf7NmchTo7O4Fvwvia9rxOKpSzCAQotf8KPvLVwWoxp1nosr8VhcQ
HWw/hdwI5FJIOYqXLFuR0kWxq54S+zPG3YL1Q3Esa7au2yKFEOVv//BJ/75NgzOQSqd5YcaAaeok
ECK2IFw9l9LwUkuZ5pYJdZXCOCtk+Y5dhPvBApFairm71JJrPyLFazpOEVo4gyfNs+zlMQltndwX
au4PQDzQG9WrI2GZbT/n29wTZ2Eq6SxzyvCb2YxeD4x5kPfQA2OYIhTTr6Jdgf3vAgIk9DgN1n/g
5AHPfpRTltoB1rDz26P1LQOnVeYmSwCei39TH2a3fmFoG4lctrX22MyRUmS18U15zM6M1fQd9kyo
d7s5yUYas7hNCVwuwRMIEgsFj0wr/BOOPQcX0p+A7KylIIjauxa8kcflWOiq0WGQYuhchOoXSdKz
Pk+js0SA6/4dG96I4tKttJiUJVqAEfYnbpeibunI/hW/LjPSa5+OS76ifkkNY0gZuNWvLWMxfJzo
HjlPOA4WKJM7BoBmPgFAbkw/TzS4foHsfvjTgNMEoNu2CV5YHvWvivKKViNGKw15AMt6D2pzfazx
kpE/mdpUYqwA7ILXRe6a21Ympx6kqPNhLVGBUO4N7Eigy3ZvAhSmfOMwjDzRzNdeioC9DKLq6LeC
a5rzuppcK7FtII72yqsUh6ZEgamuorsWVsZr3gABrRCNhex9OIJUGOP8YOYAvNuvBtepWkWoiciy
jk/K0gAt9F7TRDkXu6aLT/cuhAfgS7SikaUa+biqfE2wSmI1p0K+XdYfgs+1p/Cbw+jc/Q3IQ0aE
Ytxf8+vi0b/ZvNvVR1Dt4D+ZABmSs+csztLaqOCqwLDnN+v8OMiR7UhtUjs6tc+1UnX+9fPtfSsd
yY5K3qhyefWwTDPH1CHzIOudrr8UUqCL4Kv2DrUVwcXgWV/qZm5mI1DTg4x3UwKaS/WgDz80UIpd
P83ust9WFhfL7GGKtKYe2EzAnzwV8lfGUwF+JkZZH4WxHkxe6/SA+UHd6Lrw3ZrVVjgX1uIpb0YT
iNkBBYX1Z0C3e91L6ckfDXjl/hyFA2RTZ75T/ORh/ojpRPDHKYK0bi/YYd5DxmiKboK6gdOgsZqi
CHv8wDFtFLcbPuXVy/VT7vqvrQQuAnR2lINMFOlJekS+AIhuIEXqpUccBRmKdQZoWCmARt7V0c2Z
OH+yVGajgZ5OCZYm8Wr9K5Ijh2QCQKs9f2KA5upPaJeLAeBoBsJ6VSskyBYf1+ok9veBfC0KQcTZ
HRzCJBn8IlDVLY2neyjXyIiimGlon78WgAGeU+V2zSxXHlHPy+U2KChml+zuth+tF63u75qmyB25
r93JSEy31ePjWmSvbZNHot+25+u2v41TYCua1D5HCAk049jeMKxyC2PQR+20HMVL/bt57lYa++yb
vKzKy7FJB0iTgdBZF4HmVWF5Lo56F7CConBMd880tvKYBmzlUXnAcHBvBPpTdNd9MzCA2Z9NPzmO
r9NN7keBJNDbfZV6/9ScLZJUnweKwmYwNwd7mdxyeOgpPHkq6szvedjtyTiTzLop7lGBhuNpVRfs
LU4jhRZmWdZpdbRlEPi5S3MEnL1BbB1Yi8jALjjwzBX407SpQjsB+Rs5RAWATaOn627m8mMxIRbe
4YCZMy4m1SfUswvdJFGodzqIvX52v3eKvwXwXZO4n6IlntUozC2KBl3uUP0maxRBQLpUgV+O8TY6
vtG5fI3jhqQSAo85nWR1eikLUBSCHzHHENd/urE3c9uIqhfSZGoSx6GWYNgvPixU1GjasVjU/2UV
fguEZNjb4RxxR8ae5dJRSEKQlQC851D9YGNpfQdAyDSMJcHt7cQaCARukQpyFPzPR7O8LguUKFQJ
3bpJPelBHlDvxxL5gyd7WuZkgWi5ZU+30X0GArgpY0eDb3MYsFk5q7oESIBoDBuWm42S1+TCPGVP
L7ZyOF+UF2mRWO3bwRa//iIlDuNX6s8LSFad5mivPpt4T92pda9ryc6yAq50c0LOKSVynJZaZ/z5
DQtQDLSLx2gOyY10jHvvt6RZIBc3dNgyz+nUV3oOKoAxgcbUKF6wSgY6d5iVrfHxRNAm+x/vXRiX
aMptTDqtwdEWcpalO636JMsCl76vkWBw/utAXIKZUqB8zQr8EgknRgXWhJbXJKACY7w5wGs5DaL1
v3/4Yu8iuaicTuWSrLkchaweNB8VZz4v983ROk8HUfbIDPjXRxWUA6T3QNrBPpnKv9xApVEnM8Hn
kszbrGxdkwL+noyOvH5qivs+um9HQbFk/0JR3jUx9mpj3J270LiMZtqu+p/6mMYgdatc5a5DdbVU
7zMv8mzRJ2RqcHFIS1dh5ap2OdHfFtoaZQrUhHG4FsWpxogg1q4mBl60eNNByMYtEsjpZavJcqK2
EDhbzdmMsM9ejV4rNYFsLrdpNHodLVxpLk5TZN3gZ3uknkV75/tatDk1d8850DqIseCeO3+rRe1J
rEX/8E3fb5jT2M7WlB7+NQrZDJ9EwBGISWIw8y6eMboYT3RF2M+7lo99YuyyYwnyYl2CEjPuFdOK
Qk3z9SU7wSLxCBS1JPa/499S+HWJxqhJufZpA9tPDl3kYtmlfaPDK4I0C3PX8K97z70cCO/Jv05l
c6WHBourPc1t5ED1cVUTd5RExaGduS8YPKCjLY2gAHaxIqBko5X3gLLDkYDIh71R+xYwlg5i3m/Z
ObIDBazF5HK8PTdTmuBJxKyOwfB0bpHh4Ti7zbH4AZUI6R/XL29f4TcCuRCryXpSLtb0l8KDXePA
3Oa/Uvhd/dvI4oJqPk+mKUVw0f9T+NxzKte4mV0E1nRxZQeDx//vaVX25d7vk8v54VOKuLFpFKJD
/IMU5ifJLkM5pQIx+znfRg6f80mtbZMBptX5NJx/du54Xn7Orgo2+mkVLheLxPGQ2ZI8lfE6QE3S
I9jpmlPjSq4MeljqNA3YZZRUYGM7fX12j6Ce10FaRi42APqijiKlgVH/Sejb4VVoUghVn/TQCJbD
/AW0VUK7Y96Wj0EG0GhsTCGCV4qfd8wm1tuUmMPKggWvpzMIjoCgBwro5V72+vZf8FLseZOtSC4K
GSN28S2zTcIWbKWzYT3MxiqY/tgzAyDFYGdbMzDpxqOqd8li9EsEnRy00cmKcw843GQOrhv2/jn+
FsJrSGq2VjO17EmlfbcnED8PIrQ1wTHe8Fg3L6koGw2rTZUkrJr63NTTc5wTr7ZEnXR19yTwu4xu
CCO3/GMjx2qmHhfwGoANeAY1kdeDXMyoaAACBa9M+6O01h/aPAW4T/YwrqofqeqtWimfU0v7ROT5
ue4xsZg3d6OOScmuPnerfTTl6myBGN7sAOyxxoIq2a5XNXQZr38ZHYWLiaw8MmdlIfCqjDeSJaP0
uIC2eb2dDiJit703EtTIAtc24vrFBIBcKHNvD4hNa7Q6VebU69FugGGTfb6uUJfVE1szgJ6Ajr9i
XJKjdnldSF3bV2FhGndaM97Mkw1M7JE80aWtQek4W851ibsKBnoMBWi72BrjV72kcUkaHSzbYaSf
pVKBqaQunX/8NyFc/Bt7peqRZFZh1/6caOtY4I0Yyw8CIftHIRb4wAxwmPLN4xEkxW1F4K/7Rf44
JNqPVasOw1Qe1D5+yZC7YH3WyzWMwKiYjqzk4Y9Kk38q/XweevzDpCUf8kFfnEUnLonHE9USN5Ik
PyqXG2o3T/qUBHliPIzD4HYtiFIG7BTlgyO3xXNeZX5L86Cl5ep2+aIezNiQXYu2wNwalhoczc2j
FgOfQk4eWjp9UeQKXf/8nDeqb2XZDZBGvbKoEszYN0FfRJ8xePEhpfUhaq3BNYn0Qgaz8ZBv+jL9
ja0C6B1aL9gqBhznBb8mKWOzitWyCXUHSI4YcBllZ3Rm1w4JwJmd3yltbMVx/j9tBxoZuhKFdmO5
S/utj1pHJq1AtVnacRHYNofinhnqXDQq0O2acKimQ9IXuDjVfqjrNXZMM2r8ZuiPuZksArH7avh+
l8zVblz2HFErXzO40ipvbvp5PBZtS12qd6KKxq7P3pyP/ZCNoKqcKNofqLKlreTmhtelotH+nZW9
X/WCM1y109rMxhs1VO7ngMag2GNkuQDQi1358+KxwpBIN0Sn4vLXsYzbhtA8DteM3JJY/kj1NHav
uwrhubiMtVZQP8wMqMZqO7JLwCg+fy8/zSflpLgRnoXlH/9/kPlfb5LLXe1ytldadVVIc79LX/sm
BSafwAPuRo93heDBUkeiF1UW1w32gJITFmc8eUoPBGxYSlZ+VSga7IJrFAnkX4UpLeXawjXGx/YI
1s7UI1jKBcSi/AWOzGM5q/mz9RbgjH65LnpPS0yMY6Iwr2monXC2DUI1c2oGaImZzWFHq0PU08ff
EYFgAtJcJJE8Q0UsES2d5BY6ojh5XIFAxKw1ga/YP8a7DPVXE07SPNLXBSY8WhomJeswSRTB+sKe
OzIRFmRDBzQwShK/ilCWpbGnpozDqX8h+V1bfaSpIA0WiOD1TmvxOTCzznJtjI/o9h9lZrxKmbAE
L5LDqZs5TehiWlmM6iMNx5/jQ/BezQE1IDpAnimq0LHr4YPI5vpM7gsBCkHqwb/G3mQKSJO7F4C6
3ZWgrW+80Ze9NsyO7V3rJp7tiWouuxWRrWxOyeMOYDpSlcRhVGqf2qguj0ven7vJOkhme8qp4jVG
N3iRpp3Qiv1xXf13faSJLrSJSh3Gm/iBpAZonqo6oTdEwvK5fejCfr4hyAmoA5iIQ9w4Sewkisil
sPu8uO+NVC7iUKko85FJTRndl5vHDvWGLwzgpA1V6opev3sebHtILtpYQ6b0gEeqQtOezmX3XGiT
U5RdqGJGWvmdRuJWGBd1qg7gGm2Zxtg3nx4Hkz4vcXYQfDWmE9fujzP3atY0Sclwf50fPyseAlvv
GLWjANenCqzISb8Km9mCT8a3L41eq7Qpgsg/l/pRtgCpMMhcgY7mRci1vP92xLd34SbvMbs5G+z+
7YisfIdq2ifzrvUtAP2UjwBL+3Rd3q6PftdIvpnZ6lOsr/lahVLvkhQcO6vqXJcgUMK3GvbmQItk
L2U8w6/Vy10CyixtfVDa6Kx2q2e1g+j6mAVdaojNOoron17wMstGHKMBgtDJOqexFDLeIAlr+0Bk
fuvknOWvBDvuR1GVcPceVTyiDQjW0JfH79qcsqzT2CozvDFse8K+awwEWCFp4K4qvsvgVbGyKmOl
E0oC7Wx9BoLdBzxqDujn3jct9ZueoV3Jh7EsHlpr+TKbupcB/0YQDQXn5NWzS+lstgtqBTK9AY26
QyXRruruF9yckt3C5ibtubCWakBnGFCL3wAylHkSiNHztbC8ds3D68q5GwA1FbskgCIE7zT3ylCq
cZm6DjmejKY3gsChB02OehAtNe3e2kYM5/cBu6KZdIzicAHDy2C/pIsgndu9tI0AztM3VBmiyF5Q
q1PUY2JqYdRrB3uyvvTD74w/QKn+vjLOz099L3V4UDdhqzp6v55XYxaUwkWH4WzJGGK1LRN00BS7
c6hluZNtuBFN73MRRuR+GvB+GH64dUkzmlkqDgM8D0/xGIWw4Uk+GLTfYEzyW9Gi5W7LzoSyacju
dROVsF/Vu5cbFMdUVItKDZ26OndqFfstywxgSvmRTk9gIXMsS3OaLjuZiG1dVjqloQv0fveKdRn0
JEACUDUehVOmmN20Z1SNrPl27G5UYMdgrdXORHAD+8cFkQaWeokig8P+1+OOZNFnGsH7s64GVhWx
gnmAN2ZmJiXAxx8OmsiB7Nr0RiQzxo0DkaRRbnt9qsKmuOuqGYu8pRsv5gcVktXxqFaaB/h8QWqy
d6EW0L90fFUgw/LlOfizScZnQvdGj2dnbMmTnUR/jCvGnWSAPFz3WntPBRsQtID/Rz/xYthjSKpp
qljQtsw+gDG6VFUdBaNV/00M54mXpRxBLY9Yipqcu2iqX8fgEI9EQ3U7zpHICl6iwKNg2shZRK5l
SVEsrEUzg7SmcRZwF1w/yF4xHctmCM6GgeKzxb92K3PI59Waa5g5DZvTeqjZLA4GlE/xSeq869J2
dqFstlKv6YSYTPO5oFKYEVo2rVWHxBpvc33257EPsesMKBjdH4vkuCp2WDT6qR6oG6vTeV7qYzkk
N0TCjo65vCK9cepkCIiufexAOidXpW9KSAVHQzSusGMsqCaDDsmGzmoan52hbWssdomaK22/k/Vb
rNzQ6NgokdNqIaWBBFLT67ez53JNywSMtmExaBDe9YyZFbV9GpHAeGk+WqcYKW71AoHWk4k+YPko
PQhzaqaoXFJoKRaaj2inIMjznCaZaTcSwTJU0PjqSfFKj6ZOfma91SqQHkRsNDv6jP76nzMvpnnR
bVosc7RmpdADJSaqU5WFWySyCOR3Z7yZcRShm2VhqgApLedYjbGhc0RGPcis+Tiq66kwJdmdxyV2
xmW2b8F4WjulqX9Wk9pHUvoyVfF3kkSTmw0pssYIkzhx7VeZ8nMeK1VgA7s/T4dmqai325c2sKoF
OnHWrAdLOACyVHleHkdv9To3TlFeYI3mxUuXw7/ARNtxjmiSvEtmnnrj/ucaU+xFuepBeWN+RhHh
EdvBX/BiOwFDwVm/jWGcOaqgDLWn1L8I5fKvsovLttIhlOWReSBRdyXugGpy79gEe6wqIIq9NBUk
SrtH1TVDReFLkS/2f8DtZ1Y0XvSAjDfN9BRh0o8IZnF24poF5fpLBJ8gyWU21bGC71jUMagXFcfO
O6eYsIAgYm/eGxD4RRQXB9RxrOJ2lu1gAl61kSU1IBnTIgJfR+RP1XCb6rXqyYTczssIwM9sOmhp
d5q1BaujVnxuU20BoNIqyJR2lk3gozY3wEVB2q8KmG9lmHPukhPgSO7VFww+VW72B7xW/HH2QSIM
uPkikGUnzxz6ofQZSocQ05Cd/xcvhpQR3OwKNsywRnfxtG2tdaX2ohsAxxqP6Y/It97mSfWP/Yuw
6nGhWUyWjbKqoWFY4yI/LFaST5aWW/CY6POF1iubKLV94mivFdaW+9/heOBEcnaLdnemLlWCsdXx
pSnmexuw4oZcBtfDD3udXFzi5mCcocorhilI2dIAPs/yKiCEHJWh+9ylUunU83C/rpord6l8vC72
strJnY57NUW2Ya1oybGPZ50YK1nrs2aMeLn+crCHk8S9nlS5QMK54NPlN1h79LE9APozpPj/au/7
Mr+HNBWNdRm7/Kp6kd9H8Th0SlFYALpXgvGYe4U7f2Bl1LdG060olF9aI5OHQr+lKlh51Pk8uzL0
zlwsnI6V48zEiWavTgADER+l++isHApW6LlZwwo9cPtF8bPA9uaHVkhltGcgaMwQJPY6ppQNTlvR
XkvyutH0YGWY0Y9YJP84VfKn61pzkUmwwxKMZVhAtAJGE+cRC2ABSQCc0AOpOepYNpCwm3RdwqXT
5URw3m3tQdW8rDHFDvw6uNYjaOVpOITzObk1bizFWRKMgzjqQeRhLuIKJ5dLX2bQsJlTi6PZ9LZY
k6MkfTSKn4YigrsXXSH79002MDSlgXkFBYFZb4FVvTj1kAoy2n0RWJzAbjMIH/gelJrlepevOEof
j4oPBsSwVydb8KEEQvgulGTpaQVKDRszGL0zLY8pAHwFqsBcH+8asWn01zlMTtuMOFWmpoJKt2hA
qZkzzE7k24DgMMPkAezEnn1MH5nnF+nC2xjONcmcEsbKlKYNimQw6vamfK4+MlohGT0Yf/w0vUg+
fPRJvonYjwjSFyRSTn7Xh+UfotnZt6fmtR/CaWW6JKo097hlDKPMIGNTvFRxosJB2gpAFO12PvUf
7VNxJIENIGELfBfC3YrdD62jK4tpYSAG840pSdeQklMorBE3blvFTmSJIIf2RRCsjVuMQ5B/Dkka
asW0hc2TGGwdi12BFnp9FmgT+2YXV4nZRDxQiIlKE6dNfZ1lS9JGBhgL4ofyS3IqP4EL0Bmeqyf0
zb3r0vY1aCON0yCLpLFWdxJ090d+k91h8dmZD+qx/NTKTvvGmJnc9K+jWx0bEMJhStj+2QfWY/Vd
hCS1G34RFP4+N6dCppbUAKWkNkAwGMnwfKaHwWMPADaOL2IvuFzDZm50I4196o17i5uo15cISZNq
utbt6JXP9UP6ub1PsVAKCB1ERvDdLWjlpr7tCSGgdxVpI50FyY10wPhEcYnZroC+kJMZMOrHzFVC
5cSaY0ArDEQNTZFALuq2abf07WwjF6+fa9Sf60gIBMi+zzW95RLELEl1LZcggg2LYe/a1Xs0aXus
HQ03ml+HtmhFTXQmLjNcUYCuiALVJelJwwPL0L9dN47LtzinJFxGqDckMwasBcC91jdSHmiqh3r6
2/MhTVzyWX8cfTYzGMhnkWu/BOz6VTaPrDZIc55jWAd8oI4R9oVrg0rQB8+riyWVG7VyJiSmmQeq
SUE0283P3lWTLypirEFeI+zKBab6M5dtV1teiGhkXySDczox6o3WMEtAIIs8Nat8uQNwCvWufz2R
a3vLiDdGhvE+oEwrlCWBXnssQQ86OvlrjN5w4heNE93oj/pp/pYe2tAGqEmPXSvq1gjWoi3r/Vx/
c6dMkze/pARdrzygAwg9mvw08Qp/PtS+GaOUA9zaoPxD5NaF2sM5GGwaLRJZ4EzZzoCOIkp3zA4A
cgmIp53s16Zwy86Rn8XgYP8gGYBoCJAKCqScGyhIUSqJ9r+zZh/S2smD2FuBfWg5WDVx8hO5SYRb
sZewlW/m8i6WcwZVExUadmPxPA3KY4Sz+fNT/4SGNTYWVjf5qZ90JGO5D27RKBDZzNtc2aXve5fO
OQop74ooHRCzG7+8KTBN5czwFMqB4F2HhBA/wx8CEKllgNGxTza6ONpbYEM4PSQYiBvDAkNxlZcI
N/z33ykYfP7f9+CZeGuzsLKaIGdhbjk5/B9p37UcN89s+0SsYg63jBM0GiXLkm9YlgPBnOPTn4X5
zv7NgbgH/r994xtXqQdgo7vRWL3WODn5qdrptWt96V0Tsas46feDwLu2b1YxoKq4tDFRxDDZPAWg
OpHlLERNPF2ywbSjM6gGlNv4Qp6bBfjKGHO+IIiaamkBY1YBuSqgyLNhl2HWW8Vkn6LNu9uBZXtL
V+aYw2Wmk1bIMkKz8VwBjkSAEw0fDKf3QYnnyi4ONPf6/rlPSv17ZZNN4LJaSqIYhWhOWG9ydBlY
TJ2wgyvRGqn7lWEolTMss32WV0aZsxzHQLnVOQ7V9CN+Gh6SwhacCm2BHCPgi0NrIwOTeIk9CXb8
wdnkbQdCDYShH9nEcMV1zFyKul2iETkiBKPIJXrLe+XUgdKeHPlUH5sZyfhjjclIljokspVblo/I
6fXA30+gC0g5+7l5dV8ZYc5E1JZpQ/Bwjuep8pSZqd8v5lHWZ6eYydP/cfuYI0E0SVBHBQuialbj
PdVP7P34wfShWcMFZ29H39XK2BMxzXWt5CjFyD7ZS1Rn7Ygc96Ecp5166bVWT5mXuo1qY4ySU7D8
L0fjz7djjsZc94NASnhK61HTqJL8WbA7uweVUWInj+HT9H57d+nmfQr3q+Uy56IZZXkwIyy3bWNH
KjrHzF/+bxaYdNbWUTmjtsWa9MLtJBBKjzx4GW8RTM5aFFEGdBk5q1BRlsiaXTQ/by9i+5L1Z5/Y
ceRUzdJFieHw6atxnlzzIN1puFOiIY7LTr6v8KoEOiaXf5w3u8ZgAfmf6MEOJi+hmUZziP1TA8p0
G+6L3xisBR6XhzjneR8rYRiNcQgZs4ulyW1trQVqLnYo7zzBI531sEDc7f/o8Wwv11rAEiqJsNm5
okPBN0JkSx8mTjgUfQ5xYfdfeRfIz2/zNAGBVYU+mdFhQMYjCYj4VDPDt5xBq1g/xcCgvIuZ3b0Y
u8InPmW9Hf1ynyLj/jaJV4D+Fu9MnAi6mehXP4Lx2bE36yJs8SNCQpwIL6R5u59D05u71hVSztvk
dsv8jzX2Cta0clnUBXJu52JcUT8ob8sb+TnsIRqHTfdz8PzHaLBlTyR2YuR96NXi+s4vbjdP6up3
MKkQlOzhHGlYdW64oDazw2bgeRRNPWxEo8Q5qiUBSAJetutsS1S1EosWrxGtZ/xQfMNfdqkjn8s9
7po2OfB4ULZWtDLHFqVGZ1RWYc3ocZWZA1UK26xknxN8OEtiC4imjfIwr7rQX850MIC+KUvQg7pv
cUhyP/slvNw2uL0mVEuSBDWGT4CQVCN1q08JyLukV7X8rhXPt/++vFU+KDpyNhAg9PWEOYG5kAAc
YFU6mAPVR3DFvlm+gnsc5moGW/iV3gESZznAoNxR2ucYvCTJoT2KR2M/HrkRaOsgrn8L4y+lAirB
bMCrXOvF2FC0IrzI0/dgKtv9o2Q2ePWDhqcsbpt3M7SvTLOs0IqaK3UjKCYCkeLT19XKg/oC9La4
LRh6rj4dij8bzo7AK51YhsmIJ7M33KLvKMnx3YBmFl8TdKv6XC+JqT7lqowrSFGiMGzuku6Ug1Fb
eLztPZu1/NoGPS6rHsSMTAzZORw5ymWnOuN9Dz6nbwRTe2RxdN88Em/8qpYu9/Wd4yo6PTcrw1E4
L3MNTTE//Nb/jtCECN1iNye25uFR4LfoF7gQdu/GnjejcwnPtz4fU5RK/VyWlg5Wz/lQQ03s3TgK
ZxmKhrTXWr+N7gKIGDiWCy96bp8plRVnx7duMOsdZ+rSXBKHfipEHTSUdDZoOtauAd1hoNLQRudV
wbxdpv+/2mVlWvqKqHXoK6VoF/2vcVlcKw3SsnGHmjdytRnqIISFwWA0VaBRdW0squSqENMc/jrl
jiLtQz5v9PbZ+2OC2TxhnFRhSBC9xYMJelQJz6qdR3btmS8H9xnkiNIGPL0mWAMg8IXBpuvlEPCU
JJKxgP5Vbw9920V2Rcp6J0M2R9MwlCmUX8YCr1dGeZCN1l8wn33bVTb301DBiGKB4ENiIWkoIYUU
7A2mPzXtuQR3qDTGvKbF5oZSpkfR1IDbZmtGUYsU4FJzw89AW2J90E7y7Pd7/WO0eb642e9UgeDD
w7sFpB2rgV13epyOvWwgO4xeez+9tCfjSQnIbkjtguoh8Y4aDV7sUV8bZL5gmLZTFdYwSMJmpycA
fM5PRGrtSX0dTNEJ05PSPRnJQ6MdpXKxm/50+wNu3nTo1gJbAZb6T2wpCzBmhEgLqmP0W3swd7aB
4C0vkH1xZaiNyy45TN+61CYet9W7dfLXppnkAVhOIxvzTKvUEYBB4nR3Cq5YKTpDdCYvu9cglsAP
OJ+5QXBq1naZhLLokDUcZrw9Q4/3MIMbNnXMsSM/csDR7Diu3XlSn4m8vM/9EjstpmraSD4XUfGe
lyBLV3MrsyMl8rK6fJat4dWQk8MwAjahtHn8WEypsIstYYkAU4lwRxx0ntPQeolxGrSoNfBXSRDx
BAL9+tinxjAQRRLioJ9ttXFAbBIYfv1FTWygXIcd+Rqeq6fioPuYZ+e2jOkfv2WciW+GBjRBnURJ
EE2LvZC7bobWRF24HL/cqBmxRguFvWipIj7Y9RoHUFam5mKi9YpU50Gh57jc5V7xbN0PQHGLnQct
J0fYc51yI9pc2WX2turEeSSGEQeTP8DgsBsOi9Mg98Uu4Z09ni1mK1sDSJ9kMi0/upcuBWG4K+7B
fUYrYJ7PbBw2YBoBy7U0RGuRVWYMo3EQwlSBz1zYu8enCkIsi6t6LVgWYw2AMdUvqr/gRtp6HseY
BIhmAfgH6pwdbQfdcmzUWpWAi4OqpbZO/QuSijatn9Izj5Zgq8VtYsgGwQP3DVBOMeWEpDYYq06y
JDAHd0AHHxwP5/gwHPEe+Ni7w+vy+hf19kbBBKPAbIFpiOrqMM6akBoKawu4HbM92OucZUfcH/l+
8fBcHfBWuJFyr2wxDmo01aKaAvqjY55gTGhyF3na3z58W0d8vRzGL5WQ9FkRq3FgpX7bpL7cV7bc
8OhMth1jtWvMp8JuUgrkLr4MCkWJoxzN/XIY3fFnAxwSt57fipoY+rvw3UJMiqXjFzFmVcVpHwex
9G0g96UMpP5oUVTzGH8dko/be8hNrKxPFALIdxQ87bTe7Jmv8WN/qk+UDXPAExoEdYPIWU4gHv/g
3f42HATpDZBhHDgMebBMYUZRCmmaI63KRgcSATxl2XXynbO6DY9fG2GZwowp0onZom4RMUdJ70bx
qfU1DGXnruDymi4buQBUxagwKYEquruMy4+yLsSQo0BJ3ZaY7QqWpnRI5WsaL0jSzM/kNtAGgSjV
BPpd/QST0jF5MfezYuDJcfQECI7XkP1CrEpfUPy5/ZH7vi5yDDJO0pGxnowO26jFX0gBGbXwoCCH
N+FDJfcX96yFxZ5R2HO+38YRv1ops6XSbKUUdm5caq/wlfzsgzzo7HQ/lzb9iEVqW9zvKG8cwSur
TGAB45gwxhr219p17oT+nIOEfsSEeLcvH4cP2gWeoTs6Aiii7sw33YbWO4DFVD02/xr5/7ViIwpB
QxQN4N0tKCBfcsnq6tkufUzUREIBGnaeGIkORMo5G305CKxLrW0wS44jc07nBWEg25uB5iupY3wk
7gyEfXvfBjQvARbuLV+Ip55ntwEypjjJNiBcTnXA1R6sx9wSZ6MUwLINUONReWCTlV2JKmPII/pE
k+1Ba5L5wFRTjEn1tQdofLwrf1qzne3Uj9jlwQ22ejkYL5DRAqRQ7s8zk0KjNH2MWgCfv3eKF+Es
ufIXCBS6GlriTjkAHYTZioC35o0lg1cHCmJQz9NwrplUk0xSNHTqlATlWJ8la3AqTdovgx4MkbgH
67p3+3htBCydUregFhah6cBeWeMEjW6McsEc3kvLhABIKlZnoDCdVubREGw1+6EYAFUbehkwPt0G
cKnv1ARkTL45kbdZ0EF21oX5QRqHyutFwx5b1YOyIKAF2mExdcGbZ82wq8TKnSGSpgPB1d2syAFc
cx9xqWOcdXHkUBfuq0zwpZmcTcjzZEPm3t6jreYFlNh0nU6WqxrK/OsKH46ZCk2EfNy9DW59n7lg
W/qpgDgNz2rWT46xjci+NsYSKYDpqCCpAoqB/II0rmlkz4GwoeGmSUG0wyu4t2LdlUVa/K+Cy9zq
WTSIsAiYvd/e91+mr9EXXKkfMeS+EzBXA149vzwNO+COvQhd4OYUneXIXh6Su/xrX/K2e8Mnr34P
zeir35PVqByLDhyl6StQjtADX47TRxqoe7CEObhtH4x3vL/xDt5WR+XKLP0wK7NVMUZFhStAUP3Q
nq0feICywRnmZ5QSvINSENfgRma7Msik1LxXCq3qYFDp7VS39UP1kziJT/UX0S+OQrvfZx6/m0G9
lYnzV2aZhNqZSlJjyihGOZTu0oO6z/eKRw684o5nhkknWmJYi0yZZufiATO+0MoERA3ca411p5of
Y/0sG0+co8PbUCZ2WmkqTCZ15NYTMgexjE7wogBDH056xNANBJe+N0HPafvxrNJSYuU3M4UUQYsH
IbT62WhfprF3CO+ddPsG8icEXdAhKyNyWMWzmOAGYp7QMfWlneGJZyrSCcka919UG2sPYR9lJ60s
urGmK1omhzLVGyOvfqVn+IYTshDYrI2Reit8qvmQ3ytudMiOs097aVRHnvewvgUguFoQE1FSxBOV
0PvbfACPolMH1bPwZOKliQ5Z9x/ZN27DhJ7dW+tjgokezmZhzFiftZugW4sPRlw8kx4U55kSq/Ni
OM8cE0qqpZRbc4S5urCCynpJ2jG4fbg2LFzlbuY4x5oeWm3doFsxGS+krL6DEvm/b9FfmWCOr6ll
Qm9ZkCeE2rttli8hj6VxK8RfWWCOKgbjU61dUFxRkPDwUJx7wHU7u/OMQ/ckHyXe9NXWsb0yyFQO
qVGHlt7EOEKOYVMF4eKZ4vU1QDTzc8vZv428uTbGjmFl4ABsSmosqlpbMfaFcZBAmJsbPJoE+iEY
5wZHLJqP6E2olC/hOuItFbgZYyhqBwgTthL2dtuMntk8YlTAa3lkkFuH98oa49tmag1zJSx0D5eL
IDOF+g5OjAoctxBKhKr9i7GHK5NMisTNupLCNEwCYAFsIn6Pk/fbp2nTMdZbyBynURYHMzfqfxbV
PFSFre/B4LifAuFB5U860C9y64sxR0uMs7gS5zYJ5Mfei3Z0FLU6DgeqoJR40HngeOL2N8PgLdSh
LCiKsBUzBrjKKc+zDDoPl0lY+UsCLWEMB7rigE8m7/hNs400rGt/TLJ1cz80jZDmGZpm49NQHGdo
no+Gysn1m9fCtRWmVsY08ZJN1PUp1Dt5j+/Bg4cxZuk+s6ffiCJO90Xg5mPe0pj0lQgkl/K4SIM+
2xV9ayfZvkh4hDq8b8bCydsyMeupTLJLcKTEvCU5pF9+ZLYQVAcc8OSXxIGabcbj9W4yR7vRMvQ0
wpyeAmjhUD2QxBXfLyKSsa0f+bN4GztpYLZQx+CEhZajxJwDM5eksYzQ/kbf3ZFkMG5LuoPGL6e8
2UiWMGOixy7r6Fqwr925rPdCoVvosid3cf7QLbwIvGXAsjDcjc4ENFvZbzW3INhOWhQ0YgzlzXgX
qpPHiVAbDT/DwsMEnS4wMeDNeHqjA64GcB4qmDaqD1Y0jYfGmBpnIfOZ6LlPtPKl7eNXMpaaXUqE
WyJur/HPD2C8Pu/TaSkLjd5T0HyJbdmjgDnVhpy27EtAP/KvRpfvz8TJq0UzmS02IFaB2awkiF+z
/ezFuB+JcMmf81l5Cgvk7fhndRD2ReGkBSe0bLnmer+ZsxAXtThBvBm38LbzhOWsJJX7L6Rxoe+O
NzXAStBwB00e/RWre4RmDGFd9CTBFanZV5Ut/kpMO5/sXsUlSbcnPFbOsldWLghL5yM58ORxt6LM
1Q9gEt+QZ/WkRiG04L7l3xeMaeXYYwtX3p5gEpRKffG4sjeqlSuLzJmHZEafRwUOY0LuLes9STzc
0gSi20uZ+pxDs2lLkgFzATmJgQfM6+1FY4+0BfVZTLq91d+XO4gGqpmNd2ffcEbIJEqOOQTtns/i
uAXFoiSReC+lc0gKO+nfDIVRZPoYB5Q064cRCnWQJjJyfELEnYZuVdfJmSPoo6ulfRAv0j7Og9Lq
dkaLiQWleBNQrd5ZteKmjfSeDgn8wdAPcCcO5ncr6l/dxlgfHJeil2cELxXEXrbiLiBvabxybxwu
vBwB73K0VWxdGWR8TtYGPe0yKnrj9t6Ch9b2hJdkRwLuAFOlvNpnI3BeWWP8TYPAgbmIl/5Kh6Ga
YUcbaGT3F4+5G1XdlSXmOrOkkywLtJNDrzP0vbo9CfemC4xqAGz4L96lltPRYZ/rOr3LZRCsxsFQ
JU4DyS45Qod2FxVPaVo6eWQ9WR0P2rgRFddezd5pYggSNLGix4E2y0EPOGo02SWkA26f262Vrc4O
yy5Rqm0fVhP04qgAGoUVKQFlvf6vmVZp8P1zRFlGc4jN5imI4mEmOxKlxKsZ78JJPZnJX1cWmPgz
gUqu1+jzvp7rdlm1jxXYEU0ptK2cxxp0eYW+ZYtJWFNIVMznqGhfgtPVj6YJyEsiRyepw2ymHmW5
LWRRARqj+n7s8q9qX7lpJivI3+FBsMiPAbpNTrjUg43RsAOQF/tc1QoHeE6n74F0jtuDEVmmC8JM
yrj1pVULT6lGJ2syw671HKKUzegvJgJIjQEJSHDIrbzLivpcqOoTiXQvFKXSxbsZnhDG50E2vFxr
ft/2HHrEbm0CE8vKtmvHSULjpbOAtLJOMYSKzbG21e4hJkikxdtte9v5E4BQ+jiE+pKd/W0Mq+m6
GogqEQ8ExZ7Kggie8SXaG4+qn/vmPY8Lf2sqBRxCwDdAFB217Cc0QrjEJWX68/VHspeRsJE5MQ8z
7FrfPC9e6FNJx5DYygE453uqPJE5He++vOnYqx/BFIOpmRe5VWDZGB4/Q/9pivEkS1VCcZ3MnBHy
AHchSKQEaGE4nB3fDEEr08yZyhepyDPIPPjFW+fqBzrkoNyHu7velX0qGP6TJ02xVUSAD9SgQEdM
i7Bx1sqkWO1q4GZyEVehSXis5shN8+gUQeuAp7JAN4514JUxFh5RliYUDVoYS/Z4gAD+ng71aQeq
vV443Ey8dVzW1phLhSyjUamnsNb96N7HA3lo7xVfURwBww05HlsscIH1KJLUf9cgMNe2GRfKZgwa
JBK48joF+HCjsSewBSYmDyy0cW25MsO4C8TcxNEaKakTpHNrtXY73tjNpgXcyy6wGTxJMgUGGGnN
WMg10EdkZX/QBGmy82auXY7ffzIDRUK4H6BpAG+qQKFf17J1babCLDXgQn3s9io88e4f4hbylP/M
vLwA7IILMv50zBmbzNKEUktjwbyQoQLhGlKOI0zVzg+QJAUpBwiLwXLiRD5vEnrTrAY5G80AngaE
v9dLzSaE7TYdkfOBa44FqGv0Byj+SdN3zp7SP3R12uj6VoYYHwRrw5Tp/aICch/vtK90vM0IJK98
5vfDPpfZjC3GEdU6FheooKmYzQB42MtxfQZC/FTukyMQQjseReblyebW2qg/ra6Wsprm5iJhEzu/
B5CscCNPMWzpQ/tYvpoPZefSOjikDVt/Ue0ZTNsnsGNyNvhTsGYWzeTjwTALKTUHFVg25a3Zi5Od
+JARfZWAjKUTW9qvv+Dj2Dwpq6/KnBQhBi59EOjKAQ+naWn4SmnadVBKRY567I+8qM3da+acNKqZ
j1aIZY4OFeLQKfUnlEOnnfgFxCuOugdHA6g/hwlLHo/pmVfJ8g4Mc/MQwqJRjHpWfUPLT+EkBlVh
vE0gurLbiceKydtdWryv/KqEVJMERRzVn8wx0MzE7fUXjtdwTLC9Y7Mn5iA3MBGNrhn0hqv4fVCe
QJguueIP7RDGNv828CnNX7vqBXWyWleUGqk6gGYQ+Whxsj628/6NpD8G81fGpQrhLZCJOxBdL9pY
wQI7N62daJf53UfxoUHbnYZVD+N2g59+cHaVBpgbAYFtUpbQ8VLJJJq+cZ49FVNh0i46mMBPSR6I
oP+CIoFnkO7CakfrSJnyxaRh3KUGwfd5wmUV8tJkl/oQX/7KWSDdtU8LhDyToukQDoaGwLU9U606
EsoiPYVA5KF7loK5KoW9yWvEv6FP/XRPpS6zMsh8xqaq6ikqJRWoT0pYLVHWGzTNjQ8absq96KKw
+TDwb+Xw4ByfmyiMbSadxMmijMOi0cWO2FzM4Ec2bgDgrVZ3xYlH37Z5OCBFgSIYCPlPD0hK1gsJ
xGwQYFSQGki9M4NjOQMNyqCjDAg4H3IznP2xxp5/aTDVXgXbKdZWv3ZACBDwZIduFEygj6LYHwIC
K17C/Nxsvuzof9bIBgBVmxM9g1A6ctXkDrAq7erHNliOOvg8Qns8i8eo/zdgAcYu40UYGek0OYbd
RJ/sVv01T8TmbOhmvFltKOMs0Out2pbAWegkRbzTSweZuAx0l16akqMCgcT/Hk3OLIs5/dYM/VYs
DPSXnVOIoa3kPL5WjlOyKNwIApBijvdOtEsxFF7vmuVVUx7R/LJHkzdxs1nIrHaQqSlkXCOUlOCo
q9960Fxf3sYIhs9hTLdBRwT9O1B+P3G+G2+F9P9XEdRoqbJOeDkIdAIG6KkAczgnGtXivdXYsjvv
1Hv1xGuabq3WRO8axOESmIvZK2+vQTJgaXDc43S2wzFzSSU7ncHr830m0YGPANCryQqG0oCeZ9Zn
Jmqeguwa+i5LpduiCAnaVNRfUln81iXWSR4VX4ss0e4a8JtNUwhSTss6od+SuVprfiQ6SAKVskHH
agx6Qd6Vk7UDiZJ/+zNshfn1r2SqK0wFJYkiYDeoTpiyw/MoRp74BchmSF/bYSoruZ7bTlLgY5k5
vLaLdOiK/s4cgVUJza8T6BfHFOQC79WrobePRVJ83F7m5kf/8zFU2khfOVuYF51Rl0jXmeoJETC1
kwC9VN679matvFolm6W1WZ1NK8ZuKmf1IGOKzLonH+FD+jifYvAptAC1aq/N9whTepG/PEC27PYy
P7fsrp1OZeKtCkH3gfzzOfXf0QxaEwqqTRs3zp3maQgiH8CjitcKlrfO8nrdTAxujVAu8glnGfcy
w9ZGU7QTVXFbUkYYFVUTv0mT57AeAWmexbs6hmChadpEDT2iz06Vjg+tAYUIRYnsNGruoOmD5xkM
bdujhZJDbYlDwtqrTOXU1ssLVBr6fW/ND5FFZpezg1ueQuXfZeA7JIDimQPR4IgpapiADApCTWNq
tyeosuxCl3Lm6jtyUEpn3PFQkJvfbW2VOR6m1Y9Ur5xanTFjUz7WQRmkzo9yX7rFZP9Fe2wrbUKQ
BFh8LJV2XK9PhBCJU5/EBC0qEGWKJ2mn7C5MR4B+T19oCcvDIH+eMIZvri0yvjmFaMJ3Ot1ZzV6o
yioAyEDflbmt7WKvfqSRv3VFv3xpDuXZOOBOecqfo2cuRPPTqxn9IUAy4N3U0nWZRQzNuh72wyIg
GGB2PvMjD2BNn77PGfvbzkR9hS3aV4bYWg8dVzFL2gyUpV13HKvqrp9ru4VSYKoXxyZMneJfCLld
ZR2VqUzkdLLCTkbWadw39UAfPB8QW/0KcNfGsVzem9lnkNIl4GB+FuAJtO9Ymu5eNaZSmxHXB5+W
6qlXyGARRK8JlQMGwsGWnql21Nn5mTf/tnVQoTL5H8tM1VITRckIUVQ/jBrbqN7AgIY6LHZuf8LN
kwn+WozJSCKm7FgAYp3nCelLOIv0TJcogAM9K+zwTgkodeHf8EP9L7nyj0nmGyapFWpSgZVNb0C0
Xbib8OaC0cgM+Dlun3yrT7heIN3nVWqUa8NK+t6gFxIQvd8V52FHJcH6B3nH+2TclTHfLJOMRLNy
rEw8gFLazr9NIPYr75Id8awHrm/SrMMev/XKmAqsbUNTISV0h5K5j51stLxwKn5MU296rZA+dRnO
xbj8EAphr2ba4Ddz+n2xmmelEnlexPspTFbp6xFD7QM2Ge+Vkt/a8yk6XKJdbCc7mUpa8/IYjaa3
Fs9kFKtLJSOrsNUFeOApbhDt35PoU+mA/7sTsQxgEEQypK5FAaAG4qv4hWrNXpzo5184Ef3lN1bG
osWGcqnGhGAv5YB2JvDse6KvcwC+APcJQuRgeK194V1zozMvdWzWOZiMVCDhiOKeTZp9Odd4JEO0
6zEgJ3+Jlz14z1xkGF9SIo7PbMa3lS0mXSqy3GhaZMJlBusImTWvzd9kwqv/N1v3eP/7z5Ko566O
f921YNLpsJvZvtrnTxVmHg06jZ3ZlJCcX3jwtpAJblCQadPa0vH1sshW0yZQjN8YpTnicNgRT97z
0tf45Cur1THBzRJrLRRASQsyCcUvD+FeCShylorI8wLp55FDmgpXtpjglopzWedxiEesU/JQoxtx
GHz5N53tohWGcYpeFkB3EVlBfEujOQR9/+WxX/0IJubNyTwrCo3m3Zs1+xR+LXi1G7WXhh2G0DlO
eulDfNpgwPPxKA8k2CeNR6swxaT8J3v0vxeI5DwkD7JTPy4gjsNsWewoGJz2eXNQmyFgZZXZaoAv
rDoHSwpekjW0z9OAgmj4qKfNI7gyw2wmLomWPgz4ooX61GkQCxRtWft2u8DgLYXJDKQQhzkElgYp
EYp5Z6CP0LMWd7yuBz1Wt74Tkw4E4JSlOYJfqDo8r2qdSec878uc3WIl8qBl2Y2TGYE1OLaNs2KP
Thjk4BFU3xvRrr8Zuxotch2N5JcIB7AIpsRWIczhtRJU43incav0Ro/sf/ySHeeWej0tBVw9/bnR
gyU13K7G2PxSelHe+FKrHUnEU83Zrm5WNpmITYRkFCdaKv7zNpd6OuUtBop4rx8jH4rXtz2Ht99M
5F4AUhp7AQnCUrx+GkBwrduVKHq3rWy2jtc7yQTslrSzJYw4BPIj5qVbsCJMg00lxiyv86IHsw8S
qihJKS7+XQW32lG6BavkZKZZqEAvnF6LqQjJGCy7DoFlAWxDB204b5aEt6NMWAEJZm/oA70YNm7V
j0eZlLYp8ObgN5PS+rLPhJWoB7OCoOGyTye1Zq+165OK+h6ijlx5sa0VrW+gzC0/U6SpIBm95QMo
BvEAu86+KfPA8cRNz1+bYTw/DTETiMsYLro7M6Dg+WYH/mAXun7OXyRa+tfYWLa2xjh+1iZ5oYuw
Rp+HKCFJdQ6BTVv2qUfOujtAU5vcN/dTkD1SeoxxN7xzzgTvFzBnAoR4USPL9BdIkdv0Ze3EdbHY
Q6ncN7PstiquvVn6vMjS0xiBTjWUEXhG5en2z/iMw75uZLCPBDlGaOolhL/SmZb6KX/qQabRPsaQ
tMlLW3ikI7tyZ39BXw6nk3daPqP1GPPMcZmIKOV6gV0Ak1XmDDI4KjJw9eWpnxczdLh1r1Xbw6DJ
LyQrTqZV+5FcB42c7Mq2uU9SAXwuoeJYVn82avGh7C3bCuN9K49+200cKDjvJDCHLhvaOSy7VPNR
fO7aUuztTlD241C/3v4oW4ln7ZxMPre6SM7iDF2uEWFkhoY9fWXQPkYpdbRUscFSZd82uPnQsLbI
pPal1UlEFFiMMBjmoq8WRBiBw5XkIls3OcC5xZdp5/5oPPAgm5sF4Mr6xUdXIXq0INJhGXCC7G7x
Za8OxAsX7O5yiYCUBfQkzHuBA3zfqmbWRpmwNsWxETcxImhlBlanY96g4O0qzwQNAat1mQlejpoU
/hJ+ox3ZzI2+xV53CWvlQ3cSHnh3S4X+xc9hzRSplj2GZlQm2UmzBpqGIb98R6oiSlEFig+hqDFy
yAPlhSdAg6q4QQiH8CxBfLY7WQkuab1veWA1cdGQ2lUH3Hr3HA/j/TLmoC81MXPQONJecQUut/yb
uackIbpfUQk5Xul2aYt+2gjLtECOh6lO0Jdfb72UQUE0rdE2pcg1eoHpAPil2ZFXsW18Y7AQ4ZkR
EGd0Elli07kolLle8I0xzrlXExlQw77mTbdtBB4YsYClQP9QwdvE9WrKua8kGU1SPyqOi7QclwJP
08sH5xNtdPEMUQZYG/tmaeC8ubYi66E+9M0Adw0fQnO0pZZKrj/XBnBpO6H+0U6DG9WAu0eco0i/
PfOxrgwzy2tQZ4MJD4aJ8WuYZ7ufLVtvW3scfc4SNyLrlSUm7QOZMZZD1Wl+6dW51xCMoYAtHUK7
7Q8tUN14H78oEIXS/+L5ctNRID+LERgQeeL14Hp3y6LsU2HEAVCj31b5MyejfXtxHAPs7Ek45nVl
9pXmm8tOi0EsqKQcC5tu+GcJ7NzJpFvDEKtYQqq9ZZpiK9nXzuRcAT/zeuGwUpne/79P7NRJqBVi
IiZwBuNZwgtPH9SO/o6W3FfhSYPa3XI035dj/EXAiwRVRu5OgGa+kUcF7D7KnnxrRVt6uL2xWw8U
Vz+J8RoAm7tlFPGTeoz0i14LkhYQKn5YmO6EvINfnUJvPvLaIlul0ZVV+r1X2UOo8jRdGuw2LVGj
Hfgvv4NQTPytuHUwKhCr613cfQtv3hVoR8k+OcZnrgTn9oH58zXYhGIQybBiRJ4iDo/l0mROGBq4
bAvVIdOEPd7izl0vzXRg5w7qmd/rVn3UiHKqDFwUysIsHMuAhnsGicTCOBGjWNzbH4fnk0xeAX9E
Ag37XvOnyEtKsjfm3I5VXuDgWWHSCQheUZEtiBvgA9uJExr/XXbqwim4vZjtQPhnt5nCT0/SpGhb
LKaRfnWRfjAXX5vfinrhHOSty9aVbzHBSM2jSs9zGGoB1llcDM878Ul1azA4zUeFk/s5m8c29jNB
EwfBRGAi5UusRC6yl08Sk+MIn3lBrwMH29Mfa6NcwgRrmgm6RgXeZDFBhSeLAtA4w0leIYQDZmlb
3IUet9zYTp3/+XAmk8FSacoByK8hK3QKg8rPg8qj/EAU2cjrW25d/dffzmSiURfKoTwpWGey/2c4
lD49Tx5a7T5vhHKrs39li4lBjZFDIhb8dvAT/UD9BFMvLwNaJyH4DkZgq277P9ceE27QAZg7EmFt
NWji6YioBF3ooPHaOwX9vl60eRXzttcowHBhVMwAoSBzEkizpLME+T4/wd3DGPA0G3nNh+VlRzp5
QCeg8RDkmk/KQ8Vz2E2n+WOaBRQZUyeOeTpjcytHPdSHxAXamN555L9QDFK2remgEUczDGUkE1tm
QJYKOcKnjL5Pd93dcpcMGIwTT9OdVtraD/IT43+BANLM5nX0Ae+mjbn6LsbVy65f+nPnLV5//gsU
NA2dn4o/5c/vYj5AOwJrUNAADt0YTNhXyPkQT3zX7ltIPat3CToQtC/Im935TCNIw8UfuyywIsvy
uJt77Ae0OL6Pr817C7Ci0+CqsDxaXrSHZDgGeKhWO2X4wpTXm3Q2ndCrHonXBaHH9UR6lm5sBIuv
pe6p1SF+ENmHARpSzxVCmOBkRwPj0ZDk/OBBSzazzWoHmKAl9YbSt/OIK1mzH9IKWfqhUT154k65
bBYRqiFCew3syZCzuK5khiUqhRHwSFQywhmv1w0Y/X0qf6ICWAI/A48yfVty/+ZJbTvVrYwzqzRB
A18mET1l0AKsI9zCw71O7Aw2c99Suc9nm9luZY8Jz2VrzdZAsKt6+Gz2kMuCSyX/tTwIdd6VESYu
94YRam2EHSU1Bbqa95aKp9DbwXjLHw3Q2gHjBErZT+BTeQCNsdxLkj+DXBv6olPGAyjzLDAhaegj
Dc8PouRjTv8QRW6E+u32GrY+xnoNTHAxBpGIBDqpfpQHUfdlnsAH/XzbxNYpAp06CLTh2ODqYVJW
m+khmQ0i+7WmPVmZcFenuS93km+0Je8iQn2HDRFrW0yxW5RGp/R9LPtN5LZet+/+H2nXtRw3kmy/
CBHw5hW2Hb0RyReEREowBe+Br7+nqL1idzWmSzv7MDFGEZOdhazMrDTn/KZSxmCKBITwcM/H9127
uscSmcS3sbJKC/tU9nVQvGIV3k+0x0FqAPUiu303eQKPEXXNJkBnBsY0oNQDmpw5zi4HmZ+uDLJv
NuAGHlCbitzLH2w1ycCmBtCOcIeAW8y4I6Erci2rZAnk7Q7FlfntFDD4gQUAHO2Of4prZngskfFB
hlikWh5pui/VmzzflM1ot+TuslqrMsA2o1EqOEljp+gWdRqMMDdxXfvvWYu4Lol+3vz3xm6Kn8zR
GEiXMa536slrKSe5DqQAv541YM0OiofpqLt8rH0yzlxk3RWVMBEMeShnmmD8ZaRJWSb2BvAK/AgV
/c+tApAZ0DkdLC6FG/A7Bkn2N8QaK6nSsVy2C52JWqf2UiYiNRBrR/aiXSPf0FRwuha2wG2+/OHW
7PFEHGOPbTmXs5Flkk9mh47Qd5INlASnswt6q5F08bF8VzVUTVm2NGwlmexOtpSgkVFjcx/EgcV2
vF720jVd0xj/JsGjxs04LQAMUTYdbLMoMusg66xcZDUv9c8OU/dIdt0GnHluC/LV6oq36bl+mEfS
GBeZRamWmAs0iw+03ZvMYP8FAsLV4ihOjH/hn+WKUz7Rj3GRWLao1GVVYmiL+AVcidTsLx0oEzbL
Je3iVoWK45J4kaF45lD5M4gH3FmPFbtKkLTHvZE5s6pyChSrNxIwXJjSQVgVWdeZpc0EbmDkBHIk
27l2LakvVra5fB/WMnMQMGHlhXJFAJqKuQ8AkIvTgtJmNqq2yaJ6L0jCHbBYHqu2BxlUUi2Hrh2i
A+Zq35U4vspJ+ByBq0VuyIMizm40DV6SgoJ2WGZ7EID5VjeiW2jWRhj0TamFIL8yrSCrpNjGssHV
mJTbpgK8ew9AGE4StfK6OdGF8fydVQAYzpglf8lT11AetKh1TCPeV9MchGnhXT66leBp4p0A80eX
ALNL9M+PSoaRpdal2cuab417vcfUSFVz9OFJoAZyJGHKS7WqMhjAkB9Al2Nr0v8qgbnAS2smKvJ1
yU8RJUPT7YAJe/mU1p4EJ8fE3NhYQpEhKZEAzCC+jPbJDhuMoMeh7DH8UYO1K3P8TZjbmlt9rpnz
CO9OZ8ytzFkAZJbh41xWaiUNNbHcooIq0DCxhclcGkwpYmMmzGXgeGBZeRRh4r/S8EU2DN7prUpS
FQOLb6IIfgHGBIQpEsxoLJASvlFy9Txy6t1U2Hkg3naZPcvYuksB/H9IS4f3aF+bpIdyeAijF4b+
5qf3PzK/rgQ5RK8gHTWNpLQjSz5kZbZrovpdF+QWehueYoy3Slps0wroj80yg5uq6oJcGCtguSuc
w1j7uJZuGLhyYPkDyMnpdVCTRmyNoZd9pbpSNKz1aB/FWHI+7dpKmAXWIQt7xeD20HXGhMwKJBHJ
POHb3tFhFW2T3rTBGCCwbatNgkm5OxCcgDTZ7vfptt+IG15UXYk4Jz+AScQwtFmhcq9gNscAZIKc
Ji5RzY8yF26MRsCS56J6TThPe2VYCCdbp7oxwe5YNNvVimJtmpsC74E8diaj3dZmF4hyc+hbYBMS
zL/PH5cv0orHhkC61oNdFPhRxrzBMqoBDV2U0WtNPDK2H81cerOC92Mfb00ScaLdZyeaVRAJrqmj
6SVhIJyRt1RREtatJfvzUv4wSKW8jAoQvvs2ICSNgnBo0s3YG+BLkuMaE9Xq0NiZHE0+th8nh7RA
vizm2td16z4siW0s07RVeyN3STjeawSL/UR3GrCZBrk6eEPU7fAoehySKXSGWKzstO63Rtj+lPrl
MAAg2QMlqGArqQjEZW0Y7bGYKrvvli2w2mp7ysfdINb9plCSFFQzw8+WyB+IwC+pME1OY+pXut5g
Krup0DwWxWujld2p6QunwbSopoI8DqEboqPosZGm6lYAm5dN+ub75a+4UtcFHBV20sDcImlgXGJ8
fJMDuabD7/oP9kDszDvaTizcBPCdWOtWsJ9SAsCz3/BmmlaGaU5FM9d16eN5bGeInl4QJ0O7u+2R
fbp0fQI7OPd0qQHVlKf5QQHsIZ+j+jxEn4pnLquUqV0xCxBfHELQOkt26toVKtl0pq0BSpbOKdqf
+8ATeexrqWzKvgM0Mk66q/1hSe0SdhKpE8cL8r4oO45bF3prNFNKWU0zcGX8Ak/ZN2I4ZEcoaIan
YYQncarakYAPYt53PJizlazhVE/51NcDmpCofYpzTTG/ohRYr9TdGZvO1rSJMJHMTfPXnjKWAoeP
NQ3FUkBDdCpQLPEd9VI3fPUu/55s6oDy6pCt/CL9VUV8rbEEpF0JRH4UDVZnH4U9+E+QWdYKFnC6
rfhEeUgwlXuDPPxKvedcz7WIoioSOKvwmpDBSHiqWxdKibA0DchpUewu3P4nXJvi/zD2gMgDcU+6
OIfwZXzsAuNW4zj48/wFR0kzJIRtFIBYNfMakMJGZaJPKFwP8T3pbiagdEqAC7is40rYpoJQGlQM
DUNIbNjGvJCl9SoENWgL1t9R+DYK2wywSHVFN0aV63gAzC59mM6FXd/WQATkYniuXM6T38A4g7QQ
+xmDwrK/RJ5UXCXWkxLtLuu5fp5/1GQjtLoQPQUoG2ZqiOYlyq+hBIxTeN2Mj5flrPnVY13Y8ZNu
qsNIIgIq+bGTfJf87mMRnPLnQofHqw0F60rtLpCeO2eq7czhtbFXptgRo2XzM9tDF8NgQkoaZbGQ
SAvuYzADN6u/ekx2GIxyBqcAq1yHS5nuxr3Jca/nN+VUKhNNSJ0sWjeJBtzOsK2DCHs/QJULeOvj
K1HjRDnGULJkEJpYMJH2lO+t9qDn3AHv8zoJFIEvQ+EV5Jln7wYjUsiIwiQUOZDvFNOJqNedPTmU
FbGsveyKi+i0ohPYzS0DGOmSAhAN+ouOXgsyqOLKWgQfn7gTMzu7/cRuxlKhtpuerR1ADLh0eGs2
eiKS/qQjkcUc5y3g1QANGY3PtRVLXo72V2AWChBHm2XCdkWG2eUk22mo4ThqYmGithQ31jAajthm
6k1Cp7+H0qrtAui7rta1lWdVSoOwyqvmrIU0VHEkgP+LABlBf+7016ZhPUtyjkpLfKBM1+2V5Qw7
LaDA5n+xV7ZiySfSqCM5Ops6Qq9JlRFAR0em1KZOdhNXdmtnvgmwveI5ecS4sxfBF97wdwZXohvW
9CEB9IwmCBpZY9BGVYqEErpmh2o7XgE5FPzToT1dRT5vHGRd0S9RjBHU2jy1QgdRRaf8avWu2BXl
suulEY8no3zLI/ExlJdrKUoNTsxZyRmgJW1qGOioiwg9p2ccV32CEc3chI9aZFv1KECqEpSyLTl0
zxyI6pzZzZUAcyKQ0TUB1F2sNMj+kvq5NGN/yjZixO2Nr/gOdCIV2cBAL7IQtiuUKf0SJy0xAEmA
uZBHyQa3QkChUPpbQqnYPU6oobnc6aMMx3gkjzHVpB4nkjcJZXEV8by16UgPRUgEHsFfDUGcw0mc
ymNCi7Ak5qyHFVh/d+Guv+o29BLCNPnrUDzNmHAiqUWvWm1KTxJ0IphlrJ1hX2zojAEIFDiwUCsO
GF5FwcSrhnF0UDicWmM2FUJVNi1S9jx1iuRGB+zBv/lSXyIserJHTkXuhCgZ0g4uDIDAtFUz2FLQ
HijfK39VdfViHwljslYzAzeDGi3wIVtkIdgZxdAwRoV54HXnJQhYA4imUcQ1DfmsO2MVXaiPuoiO
Sad+n6r4VlRSb7QEb5qkG6DCxi7nEOlHZ8z9JGoxcaDOwjTWVQRKFTwXwM6J/OnTNlKfQqBRFssu
29Xb7i8IZFdMBIV+pMiSAgaKMyitrOt1zaooBXX2kDWD36UjJz/lSGAho5PYzPQBSZQPvM97wyS3
IW+SayUDPtbhc/TqyAa1MS9rjAFgvkUYvb4cA7EkrlFJQWNonGbhqjIWKFyBlQLsXxZKpBVwpWQF
yph9tM3G6kef8hJOngj650faKIU1D2oB0OtimHxJ6Dx11B45Brd2Ysg6YMPYaEBZk/F3KM3KXVID
pLxM6soeAclqp5jOc2dtuTcGS7LHGhQklqoA2pjWlDsbU7HYA0KrObbDsN3nhXWvTDPP76/EGZoN
/fldjHcUCkuKZao7XRvJr4dbCk9LHX/0sbzxCXxWht1RUziSxzhIaZCQlIM0CTgUyguWHg/NVgKk
CUYTQMFCgLAYbX5zrIYb3W6+o0Nx18a2ua/9KnCmgF90WPFwRz9IEhl3GkaVXAvojiFLmg6Fb257
n9zyt+LXbOxLb4x6nNqYYJIqXggFqW/uxkqwKefDZRO7bGE4xlMJVVGnmRoD1zwnxU5u22czE27L
GcVqq7+/LGrFXZ+cGZNzFfIyyjGd4wR14qbucltV3sUY+14U2/H9sqy1lB3CQAqGygL+zqbsVm8s
ZZmjFD9jX1MGYgnNhCiaKiWY0ngDR2uBAa1e8DYAu0g22aS5FzJTHzJ4NjWov2uJvWxr8NNiJncb
HugWmeSpL50Te9LocBe3VzJLaPolm/FDnS7MZjTpdCsQe0cbCtDd/EgO6TVd/U/8esPv1a3gb9D7
+CWTCYS5klkaZFqAohKdtvCmg/o8Xo9P7dOwl7fJIXygJArVzxR8XiXg3NzmZ8ElAFo9dE3EmxXP
ZMo9fmq6QBZoUfijHAeD4WZY3pvL3E+TCEiTb0WV2NyWx1qlitKmiRZCsAo0N0biEHdt1nVRiP18
w609MyivyWac7MXOr+RbKeg8yVm+Z15x3WEett8InKWftdLKyQ9gbqtuDM0caSHdDqQ9xfQjfcno
qs+thec65m6C8RHdtSLgJfqrXgINArASgF4PiJ6nRw1s+4mYBrVvMXwajN7LheIqqpInPSe8XuGq
z/uSxQ4c17VqgSYDsqyxD8bhqp15e3Qri7S0RP1HHXbQtqmNOQw7i840jx4g4vYUcDlBuwNYBz79
dH/xoFgNmUcymU+XdhKZK4JXvRrEH7BZLNN1QM7XflGInL/Y7OQdI+Ntk8EYszhFrkqHicNd4QPi
sYMfQmV8PqS7Bf95tHlbnp+DbWyGfHyyjDNqhDwkQo7mQ7otbruDuVOfJ9HNbsfnaE+3IsDN/N77
dIYq22BsXLZjL4zsdGdulJ2109C94+64rvrHo4NnfNVSkKYIUevwhxaw/bGwCZfOlhpOwrla0TrW
nF6ho3SwUTtLQaP09/y0ThF2nyIVfUC0lXLgsYt+5AxB9ZQGii3nNtiQ/k3AO1KTSRW1sZVmOvKA
vYXB1fwEDzxs83ynWISFw4M8Wz/Tr64hc6YzmIL7ZkI1IyZvXTXYaT7b7cBrZfGkMEcqSUXazEOi
+1hcdtqG3IMt3VYk3gbhWq6AkhdmC/F9ZPOsyTIKplQPQ2Zi9H0A7UJrUzx7CkJKS0HcDe8VR3Ai
jXEEdS+EmTBVOqSFge6gNr4H7DTyViHI/eim/MExjJVU9UQe4wimWskrYWx05M56IILAI9xm+9SV
PQpYOzhaUNkGuAy9fjPeSa+Xha/KRmhW8WTVAfrOxA1SlS1q5ThZPFgBG0LrNQDI8P9VIeBLDNta
sfJKjdIFU9eSKty1iI9oU2GbUtB+CDJQQ+Ikv7+s11oEQcLxRzG2x0IwHN2R/LN+KLzod/n1hJ6D
6VaecWfa5SOQh7nVjpX1WpQ7jmQyhlMpoiCHOg6TYh5JLmYaAT6SYCXxkz718In09CT/9+sNp1IZ
85n7RgNqCApHg4znXV24kyDal09z5WFwohgTNIx4MJtxHHEjxFczjN1SylwxrRw901ydS6a3ft2P
zpFxXmmb92qooDqlBgQwLrE72D0WA8F4sP+LuL/ixE6UY5zYVEjqlJg1CjfB2NjpLSCIHEAc2+N7
/oLNZJTFIlfmmedKanwilAkG46LkejvMuq89zKCSAdQo3j+UTGa8p4QyA+2mipvcF26Nj8vfkmul
TGmgyGd1WAp8zMmfvea1duqr4Vu2X3YyUONonpPEdnrH8wDrbYujj8p6ms5qjdnE5aBNeWXffQKr
At0NhCS8JGf1i9JqA5AcUbZlXwEdII1zIte6HxnAjx/j/Tinb6oa8ZL91UBxJIe571iWFUhBnWcK
zmLqummqb11T1Hjy8hcbhvT1wuRusngkj7npealEOSoAQGfGCJCOoooAlGgKkQeE6O1lK1lZ2odX
OZLFXPkKwtKI3opZelWEonYERfOaVgGEsQr8uHKDqSQP/7wxR9PrevLajPW+r5SHpCwBxELh2GzF
StAZLDoTBJCAXscqUaliBTYvNKRdUs/5yatO6ugXM15DkMekr0OE0Qykk8noiWPq58pTVv2qEl45
gX7ZS1+C8Rm5WKh6I9OQfaejwFZjy0G5su5ovzG85hUQeObM+Ap5kkyR0OZDGD4o6ltc7y2F05tf
b7cdHR7jFPRSNNs6jkOA9ZP7JbZ7EHi5HdaWrxWMnt8XQN0B2x0vrqyMwZ5aGeMU5EIztLpGgwBE
M3CDAqARJ1DOAbbWizeiHe+Ex8t2TT/M2YfD7gbmggwwNrOjD5EiDl3SIrQkVWhnypMxVu5g7pOS
lxrT+3Em6Kt/ya78xG1VRJGC/KOt8m1hKIHGReNeNcIvEey8GuhYDZLRFmmIOmucYuM7djUPU+bp
PV28VniBg6MSO7eWtdIAcDuJIh0p6IS1JZ6rva+F0l4ujG+6Vb9GRv0NCRDAPXRUfdtmsfWkdtVW
+kDVh6f/6rU4Up/xvhjWG/W4wqecMkcsSk9oPmKLy1xyFqgVEW9CE0NkWOQAhyBTR5ZQTtQmHcz0
mk0rEWCudKcf2iZ5S4LkUGwGj04sz9/KxcXA4GVbPb+UjGymmlV3aihWvZUGONHkHvMFbv6TAj5S
/kyw6vFzobMvzAhkj3Rpx34CW2eQEfQxtDc1+c5R6cxmGQlMCJuzuVjyoUvB+Fxfg0yWgnHHPyjd
U9z8zejhWchk5FGNjx/9YSZao5CQYN5VW2NPpwhA0Pwob4D+xPtcZwbJyGICEKkEIE9hyhm04LMj
O3TzHbQ1jn5D4X1SL3ExtOBfPk+eSCYOieA6beO5SoO+xAxIaX30reFLHS+08uyCiUBRozVhPw4Q
AzDQQlCCOifOZU3O01Lm9JgIhE5x0WC9BOU3hFRkw3uyj3bhB7V3xQn3XdBcGa/cPYyzFI6RygQg
CUsO8WLBPmpUFihgYHIXHpZdA7wEEPFyh9POA96pPJ1xJ6nWKlpdCrD/K12z04/mlngJeGEEW84c
U7Z7bHLdZA4v6T/LjRixjCfJ+1YZCllNA0HfdM3iGta3ttqmzUsEmGrOh+QYC4vxlhhltfQiZI1l
86JPyo2MbtI0tr8qCXj/RumKcyzaWYN0UkAbRjH8QVk2U65cEb3+dvnHnIV7Rm/G3cSLFneNMaVB
k5u2MOzFCGBsyRPBjv5lQTyl6Z8f+ZlWEbCft+CGTOo73gT2VEecq04t8SShoKoABVAB3j5mDi1G
lQS9DaEhJYHnxMjZJ8y3hKl73obM+j08ksNoIsxFFouGmMCLDW78OgjuAtqhyB5s4QkF4ciRN5hs
q+5woFgBvHyKq+7sSDbjQQVMMwtRhs8VhrPb11tFwWLI+HxZyPlLlDlJxmlijm1JagUxaN7RlJPu
Fehb+mgDHefmsqzV7OFIIcZx6m2ZyFampIFUlrZavldF4aFr4lj5dWqW9ox31b8RaGE+EFNfmIBn
/FlSVKBGIxAIQpjXJRFsy7KuIxJ5izzJTl4pP3tR4FF9rScq+h+p7GRKE8bLqE4VCZqXHghvbVDV
AZjpDcA4xzvzHiUv8f6ynuf1vc+P+CWS8WiaZrY93t+/zZSy9BXlNnYTJ162i2OiWipsM80ZS84M
znltipFLE5yji65Ek6osRgnjqQDOpbjRnfwq/MxlMGTPG8PtXv+NniBHUtH5B1ETO2Ciy8USFh3y
TzUYMPwI4NOUOLR4kl6POSBlaSss3/NWYVbd2ZFUJhi3Uh21IcHrv6+JZ4qjLaotJ06s3vUjEYyl
mkLaj20742rkaLQ1k60Yk2MW7uXzu6wIYEdPP1fR96UcJVoapKpsJ+mt0fGwJFdD6x89DLbJPUXi
3Cg19MjT6FBJ6lunTIdBzV6kQXyIRItzwc9xrqkBHsljDDDPRrFJejkJWmApB9KteIf2juTWTnlV
dXbjWUEe1BgoLe7Jb9w2Xmno8ocD9NTpkeqYfeuyUseREoQAQmyrvLWSX5e/2/r9PlKTCUPGFCpT
gQ1ZvLsosU3rNJW71BgDproBFFTfyD8ysArw/Mqqxz6Sy4SgyjB7K9NimOV73tgTAGJcQqdLU18A
SqbYen1Ld+5ml0Li8ae7eYfLxKa0z6poKJBHhACTAoytnWHJWiTK/3gtmLjUAVCBFEJCL99gV/IT
iDA415t38RgPYijToEUyHkNL5xUamqzR/D9KYByIlYJEMwll5JkVmBzrhy6eOKe0nq1/GQM76SDm
hWoAFR0515WIQX8KwKgm15Tj/RPNf7Sb0Uk4KSvHn7CjD8pUmbWRwp8I022pPi7qmxXdqcsLUXlh
e93WMNMMtyiaZ0sTowW+FYVKMrX2Vqz1Ta3mV/GibDhXefUNjln3/5fD2HSnLX0R92kaWLXoCTPI
W7cRxgOXw2y+D2rQWKUtDs8Gb1x2PZM9kssYeVhiNVBrUM34f+bsaWOA8NROnGkXPoxu4Y2b1rD1
p8v68o6VsfyuFuMyHGGXirXLu8WZisgewXV4Wcp6InKkHWP+WDk0zGmCg+x3OpgOpI2+lVA2/Q0y
yFsE4Z0l28AVe2vEdDx91IFyHe7YBjgD2KVj7P21h2qxlV8lxtQzZ2w48Y5zmmwfF4zPEepz8MeV
+pHpb234XeHt4627qj/2achMQJMSyyq1BSLA7BxVbh3NHCU+8UrOHm9fH4uddkYdL05DFR9Llrsg
EztXaJbaJqZ6jw2fX3EVbgtS3MW66agaGOrU6EpUAeWvqsu2jLXbdpDcdAZZeSs+D7VQOYZFrk2z
SMEJ2xzievgWt9g/i1XBwfDjXVtHm4Eou0rOY1tuBZ8MxE8XjFeqxbtgxTdGWx80QbsJJ/UQjZPT
5/BqOfiJRGmXDsJriDfypI7X7cgLC/SuXzoI+i2O0ud6AP70qPRIn9v3uZ6cGLXMZc4dFYWPyxeE
91WpYR1JAtKxHmklIinpFF9Wb+dR4IUHmjxeUoZxbH0cWYNFUzE1MHeUL1oJhABgUA63eUpN8JIk
xpX1EZokUQxlxF38QZehEke7AzusC6p63LrLJ8e7cowDi/sm6gvDgL+WqmDKrV2bP04i8S5L+YcM
7+vaMQ4sIWSeRAk6WcTvIrfYGn7iJard/DCcabb1HsN3FXgxfV6J4x9S6D+SWRznZJTGSokQkIQ9
aDpQqMUe81YOCqzD1+BdFy27dufSbh9zPwvEgLcERhU7/5gYNsOwJvoX7CwyWAsAiS2E4P9Kxl2v
X1vzpo8PTRN5QoViZwGUiopXXl2/DV8ymXtnzVixG2UzDerGsCPxZRwkzn37TIYuqcVcuGrWcxCR
iMjYo6KwyzDeo85/L2T1TSmO7ygJOmFhumZpYik+fb9sTOeDv5+voi/9mKtIamXsYgGxfnhfQDcO
uH1ik710oD0xAz1yEfy03XP0agW/wZF4heR/sKmvH8Dc0EQZBKkRUbrqXLCdw6YaQgfMBZeGyMHL
bwdMWhO3bR0w7hSYouT9gn8I0V+/gLm2aF9ZSj1YSTD4+TUtFBBEmLfyZ7dv3QI068QtB5+gKsNz
gzzbYi6yVA0WiSaoPviDS1CCwSqe+UoBAZLX8UDfSbwn6HoJDyNr/7lCLOJ01clCCpf4Ox3JPnIA
CKlwF/lHF/C8xScM1AW7ZqdJ2qgaBF0oaKWJtnXMXbnLNwCO81K/25TAfKgO2GfHyBAB5nQe5LmN
AItR5eK69OdNdY1OAsa9LbcLxj2lhkPdCIviGGK+7RyA6vGGX+hnvvRzmWxmLrqiQbIBLHVQ+mba
fZjcxla1HcbFLgr4VInnyDmfX1Xwg44CbW4qQjYbuHryoP8UQxh3pfQPnPtN/ydnWpnAygJqlqme
TYCSVC5kC1h6+AgdeOjeGr/8AZrrFwocjwWrezBJ3IMTyEdub7hp7obvNbw31+5WD/foZzCHay0l
mNtn/IzfKJ7A+3hqbqY9AhY2sJsdSshoYoaOdcu9ZKtB+Ugyc8qq1kjxUqPuiDrgoQEpyvff2+aD
B/zJHShN47/wKatv0SOhTNQAgJRcCR0mYZXYQtqvCrErCfnbKPSlv1RL6IUqcv/Ln3r90X0klIkj
8iIKS1WhsqvZ5XMR3tB6Mh3FL9ND971/7K7+ZdXlSCQbPfS2TybashIB/CZ0oGRBEM7r1r+s2mrg
PxLDxIhWqOdiCAv6DbttcdNtpB1mufbcbJH+3PPLooMIwALiztlQrz7KpEloSRItnN5Rf7W/jBLM
gBnaHItmzz3wspzsmTKrhhYvGKybzB/Z7EMx6eKsEmkjDAPnctB76WtkOd0jgE4+NzjQ8Bh+ZSXI
ZvjTC+ttCEyJ/0dv9q0416M+gOQYTTg/e+y2mT/96Db5VnaBcQTuA27EXb+TX/IYb1B2vThmRvI7
CkUbtFLp3rbqFs+U8FF2mythyxO6LhNj8CI4wShG4qm3FfTeTLROQzTSXqpqG+rbQvlvl91pLkUZ
x/4jgkkkurgX1DhUk0BYvonSXp15j0CeDkzCAABTTW0KNODGGTyR5HEqW3uQOXgO/+BH/qjB5gh5
IkzDOMIaGhdglZT9Wb+V7ulKDwXWojun/+O3YTOFeVLKUtYQHaTwexrSHPgqnbkzc9Sqzm/3l16M
1RnDKIUZgbOi8F1NbMcP0ZVFUPkH8KdHbqI6uOy1OF+Lje9qlemCYrZpEOnNdqmKrZJ3r9X4vx4e
E2sMLdILhfZ+rT5OXEWPA7lWdoAI503m8fShf36Ur7QRWUyzrlH2HIZNiL7WOOVun2i8OMb7TkxQ
AQ4OqNwHnBvdBogAOh8Mm2kn+kBYIjZ/42fd8X6ZBeMYCrTsxaQ2EvRet2OLHqje2LX4UHQHY6k4
usm8M2RchGk0+dLlOMPGJdd0xTsr7ewxv6cU15YHTrFAAzkjHrOeBrLCJojfRB/7HgF3M2g11AFm
H2zzWCS1WLD4iJgNKte45Nkh+V5iRI9SzC+bZaO77zmyFSA+EN/g6b+a8h5JZT6tbmZtOPd6EvT1
7Nel+CQsPDD19RftkQzme86C0up9jtGuzsdaAmjSfox0UcCt8bAt0QGm9318bA/TDpCB2CFLuHz2
qx/56BcwHzm11CrSerjpOpIco9jKSw1mC07CwDtKJhbUYRHWHRoegSkXdp8lboR62mUHtl4q/1KE
beMAmVsY+1SnN9GwQdhNQXAIXmjD83TNx0LgaMQ2cMAFglZLgYs4agLm3Ae3MzgKcYz+U98jD6aN
pMjLCS+uylpukoVsSw1rYn3k4a/by2fHsYHPlOtIVG8VsryEBMFGF5x6aJ1F3KZq5FyWwv1C9EyP
xABVB1ixqURHciQfi6AbzBdjspYSulLSosvSeB+ICQBjvmTi0iNFHYvW1tNbseIBHfNOjfEPmGsD
GzVtfmaT9EPUUNi0pusOe5KXFVlPcY4Mm/ERaZtiSyOBISxEfsllmHZrZtegcfmhqLFq5+O41Yxf
2gQGcLDWZcJwoxDwH0umWdnRKPCAIrmfkfEYJGyIYs544MQSvWkg5YoAOxJJrujPWxHjMZf15x0z
4zvMxVxEsYTV1OJ2wvxk3ewGHvYePcKzbOvriD/rfkeW2ZS62QL9jHbziN1NxBmqp3L8oYZh0Jop
54NyLPMzJhwJswjYGTMLChnycyYhp1teL58YPZFL2rC54yj1pNTwMjRuuq20afZ0eyjb8WpmvENj
ihWdOUtj1KI812O5c2gzN6nA89NodrcQu0wGnvtYPzewFoNbBQQrbHuNSFkqKY1JyzLa+wRsZAru
kTjhIyY2fMVDF4xXCVrPgKwvkfQnHX2qaSm1CRsmiFtvtCHaPRjf4BbJBnM4gb4VJTvLQDhHxwQK
oMdX79ZrCXBNHYP784YH/rDeSjn6MYxHK/tyzsQMkbr1FnDg+ZnbYM790bhHQfKRzogBQSy3CY/2
6nylnr4Uj+Qyfg4131ovSiXBU6TZFj55q+8NnEDsN/viV7NXAkrMXU12iaKnzgN95H10xvlVAP4e
UWlAv0Z5rQe0aciwuXxb1v3L1zdm3Fnd6nLSdggUUXuvNZFTaUDlV93LQv7BaX5JYbxYBoQ0yMHD
B1se0b3oKRugSD6SLYC9b/jZyTlCyek3Y5tfRNJjGTS2cAGdMzrNdtq2zrSp9pXXoZSoAX9CRl9R
cHlVKWoL567nj5omM7DZTEIaRxPyWalMdkiP3Bbo6X3/0fQd50TldffzJYrxcgCHydWGdkv15eo3
+yYwg6/V2/C1f+q2iX0TeUkQbsyH189xieJndodJqymowIZ4+ePyfgnjCA0tEyI02tMg0VTbUApn
BJjGNL1a5mDP4sNlYesduK/raDI+qRPDhRARbpeOiGsbc5tsqQsCjcK/qRAdCWL8zQIOeREqACsT
EK+q2PqL+fw/6sK4lkIqm9qM4dIGTKiZpLFla7J760cnAxSl3xDim9GzNvNedutdtCPVGK+iFaBM
iOmkxrh7AwbeG7aynSUQ3qYdpTONd6nzUY2c5zTHk5mMn9GkzpCSDG4U23Vegp7hUvmc46SGdun2
MU5GTWvFymYE/u692LZYFZy+IZVxRpQsPzfJuAND9I5dEMjCWTYgOGrqCG+u0aG7yokH3KlbWnzD
XudG+e8x7U+9msV4l34yUzQFY4JIZJpOc5t+kqtNO/UlAZEUFx6ZExksxsNEi1mEYoEqbA4LTQbT
r8Xh1mgX3oY5x2mySx8LcqVGL1VaBMi25bWOzmrkkaDYjMBDANMoQnsW8ABQOOZoMW5kIgDOyLQR
1Y0EzdvuOqt+cqyRZxyM/9CESpuGEA6aQhgDO/GqA43p8IwI+xcjtbwzZDxJNiRSZKYIeGNqGO68
AK1aT8StLNbvTTXyFkbXM2wLmagJILAz7IEkNKOozvAE6ju8x03zoGmzW4qJnU+1WzamncrbKn6+
fKDrKn4JZcxRGGZBtpYeQtXqsRKnTduRvd7MrkVkHozS6jQnSm3/ryAT0qa5UmMlgYOkZc1kXz+h
URcA8uQqC3iDSP/wvv2SxViiNWuq0ulIjShasuRGgAEbvhle9Wz64uahCHhrD+eoB59u5EsgY5hF
N/XLUOU0gqYLkHgFy6btRwvMexjkdARi9yBrFK6MX43dPYW4fv+27Pb1Gxh7ldslqYCUgUe9/mQs
rS0bs42XoX3ZZNY92JcUJs6li5EroY50LAWKPbaRil+DyfFePKtkwpqSgI88neAgzbIBQPzoxBgn
FCqwW4mSe1mbdZf1pQ0T3rKQKEaU4wKM5V6QDTvXDM55/UPe/EcEuwg+jCVJygFvc7x1cgeDWx4d
ujVCuhs3Zk4XwTRqAFI1paNW3pzz5HNUZLfvS2uMMDeJseIUkM0g/MO0GCwSxIDlVsN2ceSqV1w0
w/Ws4Utnxq/MdTJZUblg18SbXJ02kAWbLlD/H2nXtVy3riy/iFWMIPnKuJKWsiz7heUgM+fMr7+N
5bpbFMSzsI+Pqvxgu0ogwgwGMz3dKG5a2bd+V3JqdhznyZK+yzkEECYauMdi6crivbS8VOboEn22
0YTv6ALOTvDfq+h9NHqN8TLTRJpBUyLAAXfVXnbjA/hqfd2niCmBz1vO20fGxQjQRxMpuYpPbm76
F6qhYjyFMRZVO1A5DOJyMbe8VWUdStOK8yAhNtLLcU9kZRcXox/M4aukh/eSEFtaijc6UWVer9z2
6+f9+DA+JhfkUgtrLGwHinYBCARQG5211q5+pBDkQVxPJ5w8T6Od/7juDzjeTWNcT2hmo94naGId
yvZJrfJD0Us7II95l+HWOOiAUgj40yBVzNJuloFQSnJ5acqVbRVR7nSM78USkL/ZE53cib6VgSNx
iSGo3bHB9WpYtqARqKOhiCGiefXbbM+ufowK6ydaAluL4iq41zBnlmxFI9BB5AqBc7zFTEudLa23
qn3vS8W+s/LehtKKYhXfBnBH/U2mfj1Pxv/EYNCOlwjP50JPrUT9bkRc0gbeUjLhjJnlUlh3cKt9
ljpGlTqjGPpy8NC0i6WFv2TpQRhCdwahdbLXJ//6Md18ba4nyLgeA1BgRe1bGuA0J9pm1u2j0QJ3
it+4kxuC2ATlYnnHy89u3czrYRkfJNVSStQ8QJ4+LH8TsdstQeOUofiQdNP99SluOZ/1UIzzCQWg
gtsCPoBinqQdDRYp8IiXAt0sl67HYXyNYi4KNOUvYSl9byrHtrW00spDqLII536EPs+lZ+9bEFtN
bNOsCElsHvhyM0pYfwbjePpqVoFmudyYAEt4xC3AhA4RbFd18GS7Nx4XF6DyN14dnLfK9P9X2WhJ
Dbo2NmGh/x05AGcYthiiT3Wjguz+zzCUw608AcC2463iRWfgin9j6yCCWA9lWuERVYb9j1GWG0uo
h/tMwNOpUC1FS1HqqexyBDMvODpfenl0Ta1MvGmOvW4yiDUn5gmdbLeG3jlRph1zGQjcQbW1brL1
XnX0oP4dmOmXRAieM2VILOBAjlVQOEkNjW20dl83gs0c7+pYXN4dq/2JiUCKXENg07oXWmggVpf7
wU128y6zs1fOaBx/fSEHX42m58aS1mYN8zb3cvxrNAxr0iV3Gmer6itLFWAX7Z2iJrbYVdYyZc4w
ndNhsEneuNe/hZ73azvJOLis7aNenmD+E4qsevkzj28G45FU53JO7VJp99eHu5zAa+Mxnm1UF0KI
AIeaKHZxKo9BauUvime8EJRDQW4MEYhX/R4oz3b2ZoCw+SAwjm+VGYcniUsayTVePWHWHoOxvRvH
1M0W0amCiPeI443FOL08hXeFZjpWd/6C9nN08n4vmtAqZ16zPs/wGbcmQKR4gJA6DH/uLSQ1ounb
YsS2KByE+vvcnIbp6/WN3IqS1wZDP2h1hKc2nJd8hqehNfoIcoO5xmt/pYtz5aiwpBXJbDTpbMBV
CzEaNbrvkeiI0XGOSifj3fOcfWJ1VaQmGtOS5rsi03jTasHTZBRCo0pw4oGHpeAYv8LETIIqkKou
cbeb42y3ya8oSGyQm1nX92czNbPaILaJSSraAtArGJpwTF8gSkebPiKn+rH4lOc+Wyz+Hb+J712P
yTiThJjxSHLccpSsyTgAU3wIkTqMzsA9ev2Rh0jknEFWQLluZbUiMZIKLXQZS8Evk+/XF5E3AOMq
tHiumjJESmHQfwroTSp5R3z73EEPASpqGmSJGP+gLGoRFvoETKDY76YQ91yulE9jnd/FJq8F6z/s
zvtgjI/QRqVuczWDyeo2DUOaHqEXLcMn6U50lht+LXP7cnkfkXESQjws8gz5Zr/rhtZK5fkubSSv
b6QXvMr2c9DkVtemvEXdrLbr4j/DshXUaYn6KW4wUarxYIg7FYmRCN0/1QxaFsGPZiQOMt8svOun
hTsuU+OYA32WzAnlvWQvPXZOs88P4OgET7GO1/TkUi50HsLms1YxciPruTLexIzl1owigNn6xpJ+
4tl3P76ZubX40nxRvEQFAtVi9PRT8TpO1LRtHu/rzDzNINSqw/vD3KXxSLCNbfvl+opefOHnK+B9
BMahCEMtNxllI5xDNOl3Oh5cAzhQkbofrFRqOysMlrsxG/0uhFZ9HYM1lFhLWjxKIxjbkrLbKV18
Euvoa17VXjRr+06Ifyp58b1v6ifIkIKtB3IfyLfsofrsJUl8G1TKrloUd+yVwgIs7KExl+8EevDX
p0aP/rWZMXHQUgBRB/EdNGX5gV8BUCf5sqdyH5LbgS2oiUAer5hQnGHG6eMWnVkKXuiUY0GwCmf4
QWs5pp+BDomXnt+c1Gowxl+CUFuKEuliAPEuPdD+GclNDjwF2c0bdDUM4zXNoB30rAUfQD3L9mAQ
R2lAcCNzTvdmrUFfDcP4SykopjZucPjGQ4P837PyU77vUeWgLasGipaSHfeO4XTu4lb3BBFQBVll
c/9Xldr1dzBetDaHOqopEZPqm6+9PxxVq3MFv0NS+S+0Pqg/eZ80m0VfIHOQ5UMd+83Q/CpizZnU
8oY0/V/AVtfDMK6y0Yeu06QJrlKcrDh6krXZCmeZEwRtXq+ryTDOsQujpS9FHP40lnsraqFJXQon
Woq2YynnTIlz+NnceNTIad5piEamyRuTyBZ0ww1KqDejt0usDavX43sDdcbrfoQ3RcZDLpW6TKqK
ZrxGG20NMhRmQuxm+g5Mi3N9JI7VaYwn0bJwaQe4LV9s9HNhhidjTs7ztPjXh9kOU1abxjgRKZfj
OgI8129CZ/IgS5fZl/yMbI8eLK1CYoh7i/LmxniUMO7DXhgJTfOF36HHdY6Prd++CS4lsyrvAFHg
K9NtBkereTLuJSkNfZkKgErkrnFQWLG64ceQnqvurlGf2vkHZ1l5U2S8SDctWpXQ46lZBK9EZKVV
u/ZJYhlodQG0TLE1kOB+42Uy6cp9uufeZ0koRcfqnRgPWthOAQUBDpMtF7/FTEd+iDiC9rVKf3Lm
SAOOa4MxXkWVO62QY8TrwgyEXCE5y1QjzMS2xvNruxSlNYT6aTLrU6Koj/Hcf4X07ovQqByj5Kw1
y7CKDok8Mjrq3Zq9XMlWUKMfmFtl4BwgwoRfXSio2rIA+m+o+lPTNjdhVJ2nsAT+qph2WZ2Ct3UQ
ObfidsC52lDG4bSi0P2hBTSD5WuUGjeFWNz1E9oqQ+EhyNCXSzL0u8Xda9Jl53hq7VIWj7kuPnVJ
7YLP16etaamR3kZa9Pg3B0ABVYasGTK0iBjfkVZapwsUEFq7M0C/xE5TRP5/hIiqt+zAQxlvh/yK
CqyFphFRYROhKiqf5qw3FGAbtxaluSx941cZ7QS7dcD05y3TPb+Rlq7xp3O+GpW514aqrMelgbsC
mvCcZ51nZuaes5T0d1wbgzldhhEOWolueqifSR59QeXPEB9ywQi0a3yNJ761eXmuZsScqqpKjHqk
1QGSKOhAjk1LquaTXg1ftKV6W6bEMVWyUyFv8TfTXB1n5lYLoArcqSZqrwogAqh/pDfi4wTKrGiH
kr1nchAX21mZ1XDMATV6jSSRBGDmaJu3WFc3uk1xUnR/AWMdemk8bv2M54uYqy0ppnhOephE66Zn
/THwYYDoSUUFFARrBnAC1b/gqd+um63myVxueTcoqHYg8gJm+jX/TqWrcrvZGU8UYYjM76E7/x3o
bxVUslpZhQIG3CxHLFTp0R41NCBzpsdM+M05MpvW9z43toN+RJ9jrlPOYCrZnv2qHwK/B6dnZ82e
kO5oyrrnNWTTY/HJGFdDMhdbDrGzsZp0JKKi6FiqqHzKiYW4764PeJnk7dnhuShDUAEPNsbu8U9V
UaVI7JZt7JjdS9f8ur5+2wfyfQD6AauIoBsgHrW0SFVHit2T0M6LxJ5FXuadNwpj18mMXhSRpu6S
AZFNFz9UcuC0hcoxaN5qMfasZUnT5w2iqqKsLBP020nmXl+uzR4ObMU/G8IYsBS1YVwGeFSXZPam
XkYrPsn9fiRf5bi8B7LKV0LzazamByzst1krvT6udlWmPI6lcdCG7ND15ZEkkKqTh7PajTvOB27e
FKsPZGx9GLugUgcIA1AmWN1LIZJluh3IpTNUz2oOAom7HEwcm5CymdsWG4sQlhId2tltd3wCfWPg
hPvmOHrRrrqPnb50onteMLtJa7TaC7a+GtVNv7RLBr7R+9kF1umgPBDLsAwPLNq8fac2/dnm/9l3
NrQglULmdIELBdTxF3n7w29bnsDHNzwLHJvcDiXfx2ICilDWIzT3h6kPhsPCBtnKLRSRi/2cxKKV
1vrbVEU3Vany9pJjPWwdNOrIYoa07ze9cAhHCNcswQaA7SeFTgv7yuEB2P7D6/J9poz3aQZ1HMYE
7q0/hGdIHEAKncZqXgOKgVN9l3q8DhPeHBlHZIpRVAsZkqRiRt5aIX1MKsJxQv8hyfc+KcYLtXkU
S0WBo0I58hQI1RVIdEs21aDhZ4h4E2L8UTuXqpb0GAzKal+BfT3pxch7ZNBF+Xz2cZcboA0AnRRz
3wUaqHiMBmFS5xV7yQEsRdgZX2PwtIHFyY6+zQGIQC3CMzn6GL02LGsGLYi4TFqcvvD/ICk7eqOD
FkGuEuVmuCu9z4+5ZOVeWIwwQVBWKgTMASbafYmQuU2EDuEpNG+iEUxgxNB2itBx1nYbiGPgfWRI
hFLCMvsnLYpY5zSdmILDMYXOp5X8Ch/qc4C/2uMbsEaH8FeuuVmOsDSHJjhgcv+icLHp3lafwdwa
+pJU5axqka8Lh74VEYtWvpRpN1o6/YrI6xCKCnTtA09AQ58G0WfOpbU5/GoHGD9QSTNtM0eNqJzR
YzNljVX2wc9CTU8lukaQKvTCqdk1ZgOUktL+AuiVA77kHXHGL3R1KkDOCtd6O34P0xcjfpD+Ctq1
miPjFrJWq/Kwh3uV024XDXdSDqa/ZbKyGkk1rHD6lo28ZyNvXZnTRTShi4MS3gE8cKeY9po6xXH2
iJfecm9jaiXXzJU5QqUpdFBURyDeR6APSl3hgTjafQtx7MXtgHaUOBnezf49fbWgTOxRKUFqRCLM
NtnnD5SkYvHrfXDk+1iOf2CbszS9G9U2VP9UhwpvQnUICX+ft4L0AFxZQLYpa9ElqSYzdUPhrboM
O00v7bonj/0cWNftjTcS41nzso/GpsctqCVe22RgGkXfTeFECceFb19O/zhWth+rCdp+0SgALpwC
kHt+NUnD8Rwcu2Wbr5Ky7cKFwsPl4EtR7aGzYNU6xzfwZsH4BjAAKIMaovIEblqE/MRPF27UTg3x
097LUCpSCUGtnNU/TMY4BdQd1wAkwn/0c3hSDdA9J22xK1MULQC3UxL5C4kgEArSF7NF317TPeWi
EDvJpJ7lPowsTVdcvZh5NY1LqeTKt7FFqD5Up0EPKpRS+k6F/4VeaTIaJ9KHIIcf5edcyJ3GGFyk
eD0xVH+G+nQzl8SLJEmFwrJiV0XuqaIZW0HZHiRpeJGydA9904NUaIewaFwwt31NA3U3lv1NG466
NUcQQa2SZ3PpbqK58fQ0AR4PPiQyXvO83ONVcGqFMrejxtjr6nxjqpmdR/K5NFLbaFSvj6bjbEo4
dCh5lsXBqIVdK0aZlc2gd9U0ty1gXIPYWG3AE9O+YNauLRgTL2V5Hhrp3IPU77d5m+yTJ5qwg7h1
ZSnn8F47Ro5pQ+AoOUtQpJGP8W1N8xROvwsfeaCc7WD0/WBpjKkP5VTXnQKtISrIqMhWDjZsYN+b
7/MTP4zYjmZWozGRVGhEaSkMSFNWr/mL5IEGRLIM/xLVu8SpS+AuBFf+JX1DKw4uhf4HDwu7nepa
fQETSUxdCoGEEUFjA6LZ+KU4jS8UayW4ut1AAaZHu36GQi3vIbz5ZFsNy/iIHL2fk2z2aPFOkVGD
buo5rk1aRK1DS64XwRq7eKeIes1pqfjk/2TKO6jKaKowdBkAePiVVfpmMooUXLJF4GVp72RN64m5
7kU5D8RzEcL6cKSZcZi7tpRKkk5RYCJTKtwisW6Rw/yiv3YAbUtoNhS/U0yP6igH0SnBINl8n/A6
iKje52k6l7c8doRPN/KHz4Gs1cdpD2nZ6UN9kasHrseleI12zwf+f/L8zDCMIZNWkTpVwK4uUwj8
IXjoutG5fhV/fgJfxtCJYipEkmTCnBxVmNNpSDAVEEzkuaN4hVP64c0IFccIdCwI1WBG18fcntb7
kEwkampLNscqhLihh+kbguFmPOjJ50oMMysm8NR0ocx6s6LylO1L2oBlLoFGPJKyOvTGKAheuSO5
VX753ybGWENaKtpkUNH0iRSGVY4asVoeNfynm5qZGWMJrVTMuaBhZoNa+THFDzeNqdt5CWx4KqPx
Ji4XTpBzybx8sj5TEnWgElWTfEKPZktoyEmke9ATJb8R6t4UnuqTA4iNQWuMvqLJVj3lIPjVAbft
YrX74Zx7PKP73K1Bp776DMa3lrMkClNsEG8xLf01d5djeBRvKFNtZxmP8V1z0A/6S37La6z8FK4y
4zIm0hstqYpWJl4Tibd1lh6HcQ9yFLwTQ441XkCq11aaMQ1NnAu5nwUCPyfa8YLrsrzRvPRBAB9l
6ksnZVffIJQFaT1aZcpn06VCiHptxaDL7dz4rsDinyQ37OzwVj4Ke57pfr7PL2uhm4CPGzJBDeWj
58tLSW0GiWAtgKYczxk0lsiJ3Ea73Ot3PP6rzxnWj6OxxZXAyCH2mqvQsA5Hx+yNZ7XMZHteSgcB
jj9J9e8pjhIbadjHaRlPZS/++AuLNv+ZLstRrBZmHk/U0RcgaOtNqAMtvAzM1hUqichqmbIiUrXQ
jys6Ccrc1hpOF7oEZ3TIqDsjaHdDvrzoYldbUd+5mTgmliJVTlvByCPhrja0L5IpNZY6kIcBKj5F
Xj2Os4TGm+65zcJzECYnTQy83BAeWrl9COvSa5KS8wTecuTrT2dOazzlgZJGJvHMeLanbF8NA+el
yFscxo9LxWCGvQ7Pk6aP0EvAfOSdmD1d3+TNY7aeB+O353ZQ68QMdc+4oUoBtT/f5XsJ+g8g4uJt
Nw14WQtfj8UYUDGnfQ7Mvw4HWhPg8NNDgFdBYQX3oqsdEye3q11+qvfhiFAxtKWb6VlF+WR/fcp0
lM9fYcga2pdVSWUp2FoSSotY4aaS5UOrJA7+aiUAYZASch+Go+UNyJ4G938blPHfAGLXxaBgmSne
HH3NPtp7PL4m7ueuIngNJIv/mRxjUW1TiKJAME7rgucMdLfhbvxGfWcHsKRkB6/jPsWzFXmhzI09
LkLzUyKKGZ6xCiXrJ1WO4LRoRXhxJAtIPwC/y32B0TKf98TibSVjIl1YS4rWRYimDmDLOvxp2eQn
qTcDxfWqMkYSl2VWS1GtY1ro8X/pcR+pVn1SvQ4tr6bDReHxlpExlLiXIMMmJDrmVQWQnDtlSLEp
PmQyWzxkX4QYVMG8620z0llNkm0WCHs5UMUBHo0eHX0nvoWVJ442XqyzYyBrmfmUxMd0pH17LJ4h
EePx5Q0+JxY/HiC23iGDRMUwx1j3KHeEdpys1E73wKNziR83b/P1dJnXuQYRIPQoZNRSKBcz8O8e
cQYEcrkXerxq21YYtR6MbvjqrThKXSmmMtZ2ivreKU3lda7r3o2kzJbn6ut1X/MZr80sIuNsqlwN
USrHItJWiAulFQR2Wr8+NGiGj7zi6PcOcgCppZ6S+wgK2aHD8wQcyzQYPxRmSppWMfyQePh/ADyl
0+IRQPH8ncE4nBZtsZJpwOFok/m8mP0pk976TE5tWZzsaZA8Qeq9mWi3Y1ndGiNOkybaWhK5PVJd
uTg705I/pFJ9jrvKT4exhjju312x//hkg/FSgywnZpfjIi9OFHRE69cZWDSKBz6UdvOdsD5ojKcy
h2hCilNDWLIj/uKoz9nr5AHh6tIYOpsvyOE4+xfuY/PZuR6Z8VnlInQLaRG+IxZ6ggA0WncLZN5U
R/zZ1XZxpqiu6o3rtbYOmioqVG5HU/GIZ/IElRkI6KTtdG+mzUbIiCTOE1g9W7tPrOFL8AtZ6Smx
g53uU+rxENkno4P+DHkIvyDiufsVF5bMAyltRW5E1yRTNJAZgpjVR2vXwdmP7gG0DmjBvot0ZxLA
oajx5Gd4ozBWDg4BMy0jjCKkpRVmP43su5HxtAHoL2GDJWLIIpENBUt8SU6tHFc75ylJc1nzRLF2
l+xN+gu6ILylRBW9FsikgSWLfQQU8diRMgOkq3PCh+yu8OJDsBf30r2JQk//pXnmnZmNOakqHh14
0RsQlDUYzx+mxTCrAd5xowZR1UIx75Qufbvug7euF1XVNFGmeQMChrWPZwDSS6kgBDCH4qS/gjvH
11xw1FGtFRDJ2MJ/DSCRyYfhGLsv9Z4o6HrWPeVWkBzZBlcqcIZAGbrxE1otmjM/KtoKGD6MyVh8
LUtzBmIeA3d1c0Kcea4eg33ltX6wx2vRTp9GD7reTv4YOvKOmn/wwMv98paZxSFlKMWQvit1vMkp
fypNseuQPTb92qtueLf41sW6njHrbALFKFOhxq02eO137XE8Gu7gje7wBNTe+FzepBDeNhtrVuyy
B6qUAoT7HyGXzJieHcYoP3wGc4CjNg3GCGikCyK58qq75ja3czveU32FCGz0hUvJnJX9/3amLwdi
5QzSoMjkpkdcId7H53jX3uQ2FANniyr5gjV79z8Oxzi4uTSiIG1wppfbi4J85UUI0UoFVDPQpON2
kF5kdq4tKxOzlFIPpYwcz1PabKOAmXtxFOfSGHwsHFDe3A93NSTcFLTRpm4NGdXSN6HNINnjfrwt
UguNhI/IWgjg40rcAtGyepRPsHafsy6fkAUfbZ3lbYj6IClrTUKVL+4tAb1w+bfKuJ/U2pa0e8Ac
kX1ddlnh1+3j9ZE3Hee7T7uwGa/2Pw8EOUlLvJyzKXKHAAKRA29u1E993gMEbIDcGprExo2jmTYd
EMU0Kp+c/GF6AojSy9Gf0+06V0cTZe3V8CfikYdO24pfYFTvIzORpNksijKOMCr1vtirduFIX4x9
/yrZDQVaHf7Na+dzze6yk+9jMpfEAKaKZsoxpvI4gXYsdzMA0p0QQsMQC1x2pitD/Fuxl7fsBh7t
K79quBFDfJg0c22QII/HqodD69NDnfyKwTHD41bcCNA+DMHcElA+yOt8VAjwS7+CVrRGxTODCZQ4
dxnZCcA5NhLnmPK2kgWN5Hqni2pxySTDOe9rK+svJIStMztpYkUWVebj9RdsOmVi6ITmMkXUAz9e
+KpUxHpRwjmCieGmzeXc0nvxTdPaH3kuOGVQuteNUd40lfcB2VlqdVhPVXZJEkw4LpkzgUk7uZWf
k9thT2uCsV2Dp/3UO6qXe9odbW+QH0TofOLdIVq822HTOaw+hwnERTGsdGkWYLm1biddaRuCYF2f
Mm/GzL0npoKo9T0ctNBCjg2grsWfpaXfV118sxRQs9N0pxpmHoJ+4/EObMg/O8uG831LokBUCuys
pkAStY19PWwyq44WtzZ5KvJbCdkPozG3njpNoMjSsK20ytB8jQ8NuKuEA71fuGd20zZXM2NuvHkg
6iDJmNmfrGS3G70e6ic8BDfHNEzGtapFIhgDcEheUk9eMpnWKEh2Ib7KUO1OUl4oTE/BpytkNSnG
qYZELMZIwylp3Wrf3ek/hqMJkkPJBaaLL2a2lYH4sF+MC21TbTSLGvul3wY+1JyzM1Re7XxfPWho
0E1bB6q6sDxIWYJ2Inzk5QrlTRe+mi7jd7JQj4amhd1B2h2tAIMju/nBECzdBb4RyF11PyEcFk94
BVDW6nFXOdrXHsq+039fEVktBHzgRwcoytGcGQM+RDO/9ziuEygKr9v/tmP/Z67owPk4BCnTMZki
bK14aM/Klxg+FkEY9Ks8VP5akA50bzO/J3oz3tJlQEzwQjWIxhyoIgpQIZEwKk1qN3c0k6JgQdUj
P/+55UQ1ScSPKRFRZ9/C+ThUVZkgnVVIL6RL7JbHuLZ1WohhEF3S8GOozAqKJA2DecEmKabgBckP
Qc9tpXq4vk9bbmU9COOnszmXDJJgwZJ9h4wjXS7zwC92bD7+1uMweZZIbsVCSHDlUkqP9qGgpx1d
dfWduuNvzebKmSiu6JpsAvXD2Fmr6HGRLgiVQEidOCQrQN2THo1ZPF9fvK1xkAvRZbAgyarKJg7y
psrB5pEQLxx7u1lMWzYArMy4tFhbTlmXTCiYKpSOhGVpCPp5jomCYL51FQ+/PvBVW9mlIMVSX2nv
UOKad8MbKD7t6/PbwjOp64GZC64fs0Kd4Sow8OyCuPxJ9iH6fVfvJk/xcjfyqh2lpB2s8GA4cWyZ
0AbS/PROccWj8MS/nbYX/H0h6P+vXjUC5Dyr2WxQs9ID3EypLZKfdfD1+qx5gzBXIDCind4XNRh7
oHFmz2PwHJci9P2yaX99oC0Psl5dxllB7KSds2Em3qxZuhk7qsqr2vOmwlx4hm7mSQJQmhdnpr2E
CwiI0uVbSqr76zPZDHDXU2EsLpazqm/HFniLPDvNE4QDl8nTQnOHGrODXuXRUtGalUadiIdv092V
qPL7oRSdYrN+0SRw1kWFfCjN8CXTlR/hGIEQeOk0oJSzI3SfLbwzd0NroLGjA3AO1fUuiN0ijsFS
0r9cnwtnV1jyBw1lCk0lQC6BxhLKlKdQ4nWz8EZgHLtcT4KoElhVKc+7ud7npeBen8Omu13tB0vm
oCadMDbUY0i3g0NVigWbnDRfdFKnQE6TMxrHP7GkDiqUCZdSaNH3Illig7Y41c5dJNl85aE7jJ5h
Rbv2rkefGje/shVArufJOCh6UIqsBAtW58RnyUkhqWA8tR7tO+iPGidqooeYjVbXgzHeJ5pVNRBH
CNfTEPzPXSn48o6bTNsKYtbjMA4oKoQaGkTwclBaR36YdotWO+VAdpTI/frW8XaOcUGDnDcq2qqw
c+ZtXOdWVM97M5y9PPmyNIV1fTCONyKMN9L6CIQ18QJvtNyozUsufBMDjkvdKv+vbywW+JWYgCgV
GrCo2V62gScmtmDHdoND6SruvFNGa+SKKGy9dVf7xcK/oMOSq4sEY6P7VZ5lMG6XN6je4l7MTwrq
upQYGoWsUrR4QG6OK9EZV6LFbTSJqAZ5orGcS308iS1c5/Vt23y2rOfHxIhNlrXTQoGwrdtnF74Q
klnyuXdFt3CmL8oxKSzB1W6AWbEq8MXa5r46J+f2V3LgzVfZtA0ZmsyKrKLVjA3w83CcKlFHiopy
HidftZ3woN7l91ME5KynAyvrD5Zqqa+Lm7j9MYPRUEBLeEvOILG/TexjtK+/XF+fzWO9+iTmWCt6
MAYmUhIe/uwaabErBOozV/5101QV/CCwxQV02aVV7FMriqz0FcrFkeipzW2Y/5z1XRt+01qe0Ozm
oVqNxPgfVS+TgAQIn7PeTs3akkoex9n2/YTeX1ReaaWSzdPoia5GeMMRZFNHcDopx+jRdFXU3LoH
fvWLfu8nv70ajLkkwLwdmMIkEq8mo9OagyWGj4tq7sri/vpJ4E6LuSEyowJLtgwc5uBFgYVqyC5F
GR80cQpKauhB4ly8mxfSamLMRrXD0krzn+GMA31SKcD3/4vH26bRrcZhbolG15VGKAdcfFA+xN1+
aH4o/nzKDvyn22eqBOTZdVWUJQmdviBoYDzaIiL9mk1o1dBoSwyo4fCqQB0HyWflKIYQKoNaJl4Y
4mDHrxFim0fywNnEzeO/+gLG3aG5cK7gf4hHbvrfgY9IRj2bbgtSNRM6rJ7gKF8bXvM4b0zmeazN
6PlCkzrSboX8GrXqXjFLnojYZklUh+IKkQEVhs2x29iBd7VpkbGQegus7ZJXoUmzVywltAJPuQ8P
zRE1QpCqNfZ4lL+kX0TwyC+/ri/v57YvusEEuXegQBQoirA2EsqyAEIQmgSbTtA7ctB+BJN0c7Bf
pQ+gX3ZNN9wH+3BfnrQDTRIEj9Jv1AKQLuIKM26u++pjGAsypzAj2oCadAa8z7BPenRUO8pZfSSv
4glKK/cjxGZ5yoybeeP1EjAbMQlamebRACDMgfKoBvv4RCuRkKnnuojP5E3McjO3k7yMUtqLGEs8
gNNx2Zdobu4sNBX65R5KB7uYm+bcDIdWa8q8BdtZUcNAxoj9EHq6fj+3b1GYW6pyl+oyLpOZk0Xm
7OEFp7i+GCMQcQ14UHk5QJdLojgpSE2vH1reEIxTKtBJGoBbVPdk0gLXL6JyXKtv18fYwoOtDeNy
uazmMUcSotcOhjF4c2YFBxS0gZAadnNiVbsMTU6FK4xWc5Md+t31oZXNG/J9yy5R9WpoABSUrBMB
e1PF1KuN+VENs11B5PM4A5QVdq3d5vWpWAKcnLF7lKNGt1It7h6VINgFer3vs9ZDk8/LIhIry6f7
wVR+obQHmJ/xS5uSuywOfi8Z2Jzn+ZC0wmQpQ3MwcUfWtPqG7rHaNQzTw/UJUsekHu6atpOtsCGz
U5Xi7+vT3c5WrKZLt3s13UBEIUBPcUI7x0AdIHa7L1SATHRTd/pRgaDZpQy5uGQQyxoPKdSP5LO+
TyCenLjxLa/k8rkZ86OJXlLpq88J86YTmmH+kxvVPNObTkChxXjLUhLA5QW+b7nhM499ZkVkxmWc
X0pCYRBi4PEoVBrNt16vnltiy256EGzVMW8WV3uWd3pyF6MWzEPebT7VDPRygwQP3dwKm9WU4hHp
Lwm+lzwPDmrqAHxiyingSLph93f86sBWBL0ekNn2KFPbKK563TM7exony1DOYjBYqIO4oxE71w/Z
pjmvR2PuuSoB5ZORYbTWNfz+e3OnurUdOH9u2Hmv/6YsdvwAahOosB6X2dUoE/M5I3AjEGq4hE9Y
1b0JcRY3dJsf8Yle8P1t9iDvsuf6DugXm1vn2nKX609g7jcjKULBmPGAoDBBcE/7wk8o4GFzi8fl
aD6YtNi90OQ/UhqotylW6ybP0TOviWULoa6uv4O5+3I8iqecetRoX+3zXXiAHPkLXXaeA+VuNnPn
AZ1eAscNUxLwEPV7m9yXO/QaOSlqXsUXZMbxKp892eGnwOgxYh83hmiYiojeWAph/ejL1AFKZrhw
0Xo0xPa4lOCgRKgUiZwbUN7cU0kzgJI0dE1lH94SKFl6qVAo4ur/SLuS5rhxZvmLGMF9uXLtVa3d
ki4MSba57zt//Uv0TIwoNKcxn99hwgdPuBogUFWoysrMbqabBBJY9riXeNNwuKO/yR6zg3/qtjKm
+ZpNZIO6H7MWRW0y0/O1WHWeQtMVII8A1f6+4CkcRbkQSEID9F5q5rcNFADBzfs22KgsoXtM3lrl
kQU6WntrLc1S12qUDI30+3R3Lo5zB8BZdZcJvTmMbqIqmzLzNKaaKmul1DXqqgLEw5GKQyX20kaX
MqfBDIQxdZ2rdPzdn/grMt33975SlwW0RXkqVMpfUUh9jm344rvMItyXhIAhsQm9WeSyWNxWE9Tl
xlJXJw74qoUW4F9RKH8laJh630L3FO+Qu8Rlc9MzviQt0VOmQp/lHBwzV9xlKnoMpQoowGeLIYus
lOxM/c2PP/9/m3suay1CfNr4GiBGiQ7oO8H6C48E6z/bhgsdOUcmLOGym5cAhLIq5OvX9p+vehar
WBgGY30l9gN2Vx4nu581M5Kerq+NtZ3U09UoY0TxSUNuXLV2xTV2If/oe6/gkMPyvS2094M4Otdt
slZF/n6xqkxIUsHv4YwGqfctNUwB++OT43Ujq9UcXRRVCFBIyuVsgBB1MpeArskddgTyp+2NG/FE
ipy1NW1CljWyTxeOfGGNWhPKHqFRST6J26TqL5i5C2VTq7JJ5bo+NoxX02rWuVwd5UebstTGvMI1
ENF9PIyuYHhSbXMnAThaiMFDAthIMHuIESube7y+s+SfvrZUypfK/MAXyoDboIF/QNNvQvW1Ys0b
rjrPxXZSzrMQGmVoZPhruXK1eV9hhFN8r2Jm8Z/E12trodxm00QiF9RYS1th3J0/km8296DR1jeJ
y3wqkH/tmjXKWYpFVldRJeOjeYOjudUu2GTQFu43vaWb5X14D6fp+Tck9l7/ZKt4nq/jItKQobbq
5IJvdM2NCN9f3bbhLpfrjdoPP/qJh4ZIJnh6XuWm3PqpxaWGq/d+ta8zyFyBGlupzTDSIXETsZCG
6x8apCC8whs8cgJs2cIXVHWgh9D8QJKH8eQOXm6OHxvjMwwl9/oWkAt4ufdfhqi6YKsNYq1mCMe8
Xpmi8jwmDDjJGZR9zQLlSrXZqLhOFzW3AAcPCo/kLJWZadwMx+IobVAMCMxRQSKpu9lD62UPuZV8
TDvlETqrG2PLukKrLzQINcmiIIPHmT9nvYut9Qu9FGdFIBWJ5NxdDW3NmU4z9KjEfeplDJe09iWX
5qirFCSNH6KarbmBCDSJ/7OuDoIAAYbJsK5/ydWO1tISdY3qKITGVzn8lcyWbuQEG/kpcqJjsjOA
TfqLq4PwdgYvWW5KtzLSXAylsUdb187U4ofQMzHygO51HGDJc2g4KIrbYDu+vta18GxoSOrwH4bv
aJR+KURaoHU4U9p8oyaQUZo4K6iedSDXuf6t4GpL4TTGh1ytLCyNki+9ODiVygWS2CJHzzjoHkfw
ukCuhiaoxsYnreE6u5P5+8EfnV4tcqtMok0Wtx+NWLwUWit7TRe8RW3mGI1wGrkMk8WGwDgCq/6M
dOV44LcMsj3ff6I2zjnKEgh/pAZU3yo8lDz/4moFhwVE0zF2+sEaSlr92gub1AFv49gHSznuk0B4
S5PYkn3Gzq/W+JfLok624o/cwEnwhvG23xZ3+rbHOAwqSuC9+zGaBsCu8abiwRiBtAldqXIX7pih
YiUknofpDJDKCwp88vetVXpRiocKmUy3A7PvYd4LN6opgCOCzWKw1k34Zos6aYHCR+Mo4TMOu9ae
0I9W8WdsSeb8IrkNUHLjJjpymHHbhTeEFDYJzfTpP8rakSNDuW+FAAHBjyIT/h/KfeuzkSqlDDjg
UEPLnAhvQ9EEzDORpXmdWz4PRLvdgYjf4/UrvuI3v9klx25529ICYrwRsZvuuP6XBBVQNT75asS4
MyvHV0Gzlld0BFsVw/3f7UhVMQQ1B1cC1pc3v8m8cFRYKjSrNhTwyxiGCPQmzfMVCEEPtWQwqKmG
qjwGeq1Z+MDz5vqOrVtRUcYwePQYz/xGix1r0g4VSYWDlUzmLF5JDKdrxT9AWas8Gg8yGl0Kr+nU
dTcyQx7rBgO56GdaSgFPW7j/8zq+WaC+SDgEU6L7iuK2Rn6Qo+ToS4ydWqtswUcKeP/IyDzwx/eP
XqsIy3JoYEAazIgEjASibvAv4GLtK5vIHacbdT/tEVmuL22tSaZiNkfDB8J4Nj7Sd8Ml+Ib4ZpgU
FO98T8LEjL8xvBp1CHbNdC0YfLNF3SAxraRZNM68ffpdeNtvNVDcQGIRI4M6hryAxf8PRlcO4Tej
lJtEI1avGhnsR1HCH4IydadwOkU9mPm11kXuLJpxXd1r/pii6aLtp7l8HzXUq/WmPJV6zOIwWgva
IAQVVDKej+luGpPha2AA5SsQmCpmlmygUKh7MmrGiWe84zWYhpb8Cb4ftEC0/4AxWHkSfjNOfQHg
FdFfCyKQpw/Z06SKR6WBF40yFmRirdz0zRC9660E7jKQpkJaZgROMbXBtyFBs/znvAP5/CZENg1h
ccZZXknCvhmlolShj7VhhPAEgyXvQswqZjbo0hwdk/PcUdnpmEV5RaLrZjYeUOyjthIgNJCdYX5e
NcC3RaPEWiVIYj2LE2+Y75oMFEpgZWvDX1nCUkRaOdKgmoawFClGX0b+2B+EYR6GyMvl0cy11zhj
xaC1N8k3E9RWDkM/xb0OuvMUA0o5B5oQJQfPWi/LUErpfoYlqCFVcMjKTXzkGx9OlxcqWzD8e3Av
ONe/69pyFUXTiJqtIQk0O8GQhnFS5WC8xqzBp54lbthmb9dNrK53aYNyg7FfpWnYgxx6/JReeEfC
pGl0EHYFmpGguGe/81lroi4iZMtj0R8qMJAc5N1sowiVm0JgZi8qmW91wHfPmSXrDb/GT6ApKmZ6
BVVB1kiTJ6t6JMW92ieeeCeqdrqFYdQRTbTM3nlHBeonRIk/2vqf5X3/zGUO6IodQm/E2GzyhKcy
OPwMHS9d8Fzookw98XN1VIdMAuM30Z2aM0sGR0Fl66fBbiGUtvkDejPgKnkeuQavaxc6t21WFk2X
QoiNAIobj0g3yC6bn3X1+iMZB2QSe3whTKGnkTi1vh951ei/SFpwqGqg6aHymTYslVuS0tAbiNqQ
BOIaCcGbJugm5Sm+TsXI88sW8513Ebq6knSnTiOUIXaIPowsgWGPPjeSpIIiLuah1DiqdtYf89wV
hx4c156evKT4gowDspLia4v1KVQ2BBHWIExHrC/6PVn6jt+JFmEY8EFVDdT5e+vE7+QL8hpjnath
a2mYOplarwHZHATQJjvUhxmDg3AE9/ypOIAcyhJ/pBYLabsWkJcGKb9j8EkbQQQmAvPt7Tg8J822
GJ+v7+ZaGebbblK+BiJ2eYgOH3z5NthArA/T33b9CF0EJ0ehYl9vwO1L5ovKHWc3e34Tev69+JZa
9ZGF4V3zesvVUlmBGEqpn/dIP6qs3fRdtYl01hdceRV/WywVuGR5KPyBV4nqIpFhApTQkrdk1pUH
Ncn1jWWthqptTOXYhGUtIwyLiT13b5Xxet3AalQiE5Y85L5lMDlRFvJWjgXB1zHOac1uiKZddUR2
AQYGtCq89IlZiVw/jV/2qKdUzoViBH52kpvyFl4h4Bs1uQxE02aTg8hFRymjtvrObgqGqsHaMwSO
WT7zHmGUkGa54/M2MXyoEYLyCIDzFyB6PZAkHiQnH80/oUj7Zoy65b4gRFU/x/E5IHAfqoVhv5Cz
OuDN0IiNbyoIK9jjk5+Zv8ebDAR/rNrNmn9brpa69Z3AqZMmI6PJjNtIfSmkh0h15I4325FxhM5t
VjpUkLcxypKCol3Qh0BIu+wMdGhwhOrUHW3gsOzUin5zh9oFIJTMFxYY3tDeplvOMVBCmQHdmMG5
AZLZ3pJ2bWSxpefXbo6MVy6+Nyo5F8wQvWyMrRpApV1PVFNG3lOy1r0WjPGSFpAtIjzy5x7AovQA
rKmvFq0A7WsfmVQjoApnVDexUQlWEoQu456uxcelNere9HqrShXXk01GC7MwAaiWJAuNI48Dt94x
efRFs38nhE/ca2IzJ5lYiyXvosViq2jCMKUfJfB5M7iAECv1X4T8AoJRVv5u6Fa6Afsc8xSvYaDA
MvfPJtMt/qqN9BgvkcgbAzBG8k5wM9sAOz8m4B3tFVM+5VALAcAAT+xd4NZvw/5/F00lfePFT6Ay
Bd9IVCHmIIfSG+bkVPe5He3gsSJrtrJbbmc8Ry7LS645SRmavopMMDpgyv++2+Is1Fos4fUVSa94
J5l8ApZerWYFMkIOcHFxF2aoqD3KYItUB5ypeNvcCJsQkL0Jeau8Z6XHyuptNJCGg1BdlQUavJAZ
HcDiNcSipURFBXnEXI0+JrYmJp3ZK8OW1zN7LEsnl8AQmUfTe1ROR3FEOycFd1vQbzljBNN8MtmC
3t5jQNGO68Hmxn5X8tOWF8YdZJ8OXQFW+C7YJQU0dLkSQ1vNeCdH84csDii9VP2j3Go/88woTTx7
zaA3HG0edvJcmVA7ctCwsGrecABwzKxEQCITiaiSNFlhpUYKHW1RGsy5EjZlNYPOJqgOs0ZaosGT
wammOBjuFBmMNgC5VxefaLFx1EnI5nGC2jKcTDjfJDyPipK2F2fN0o17ZcoctExvtVGxrjubtd4D
kGEY2wGLJymrUtGrGKAa2GscgodingfEN+OBjGnxR/h3TKBywBOAoBYyOPfh++jo/0GDam18RCMX
QJM01LA0g0pMxKKb8qZCuCY/oNgVYF93ojd1MNWt4tU33W3xgI7Hz9quNrwnsbbgX8z/UxHQKH87
gN6ua3SIt5N1y0/ShwpSzdj0W4JLc5oHzDk/lbbxCrFdaTvsWR5g7cIsigUa5W/rcs7ysoaGu9LG
9tji9EasacDV1G9hg+YezjpMA2nDeYmT097mPwnJRv57sGtTw7Qlc4KBsSY6AdO4pM7jdvbdpPqU
5oOisQqfqwYWj37qskDKE9xaMyhvlGY31LqZySyQyL+UN77qCuQnLOJgrqeSnseQOtLfpskhrf3A
6c28NiFxF5r9JvA0xOLYBMx6A3Hk0poOIuZdmIBY1lKpZ05X6b7a1Fhq4UB+jpTVQTH8gbHJ0pkx
pKr9Kj1WRWD9vCy2l3r3ZL6A6yIipZKhJmqG+gYCe+C7BMIPmGTFKRuTDYplrZPyAi2GCqKpwhmd
dPUYBVDxLoo/wGtpCkI8quWarvAKtZe9biR5C8Utkr8eyCRsaEskvoNtapu53K3ESJjXorsCnj1D
U8A5A/re72cIW9hW+ggZXz6pvXIKvZoDHCN6ue7EV61AZVo1ZAyj6Dy1c2mvCBlYTPDIEVurjR47
tTHHfnvdyFp4QifxHyPUUgQuCRIpKRKPzD914CCtoQnyHxiWLzMV5PCQTMO7Dd/pgqJHT7NYD9QO
L1O+RbMS9zqpk+emAHVfNRqxw3fSTvTbyNTS6Rk0sMxmA4l43+Mw+QGypAE2LWoXHeEwyxF1hynx
CmfsIPcoIQoOt/DLICgA2JP17l95rMIekk4S/dCCvmzWNWVaKSPOSNP9jNQqNhuME6N+C1y4Mpev
NdRDLeRU20mLdiM3ylakdow0YAU2+f1HUGlAkkxKNTZnLbUcujs7fGBb3Bql1eKhwZ5OvbzrxJzB
o7YJMPgFkGNEgTxrRSiKc82wFSL40yHSK8aiLq8FjCChOtenZZEGnbdcmwmxqEBrug4sIn9bpJAo
n1m8HZfP7+9mKF/ZqUZe+GOTeI0om3l4iwmVAbmLIDxyfs94G7KWRN10aC/HUh/JihvL91U/HUv9
NmBqMq20j7+viLrqXCaqhpIMiZf8LiPgeCwy4JlZn33mANnWOmROn7cBH7RrVlPh8vEJYiY8sImD
BsSH5sMefajwGKqQeHMd9GZoJIbZFGVixhNIkHXxx3WftjJs8s0c/eachIGvJ2gmnlkghEPz1G6y
bbpJmYLua4cEs/5ItAm1FZAf3wOBmmaN2ka45H2KCdnxU6zu5/pXwg+mEbJgUmuXa2mL+nx+XquJ
MWBROS/dJ0a7AzEJ6z25dhAlER0DQYJe0wVcKNMDdPRwi5Eg6DsULOGd2w2BYkW30SN5o08fYWEp
j9e/12UMAlIHxTYd+lCGptGnQw2VfpRG3Oi/ei+E+IyovDBLIAw79LGQ5zSTwAlA7AzPsu9IL9Fe
+dGpGMPVwI4sWcJTfcMlIN0mxMysB8EKsuHbMunBg4ibG04QYZ6IO7SqN4Gk15ZfpSMKMDdEYEZu
LCO+ZUWi1VVDAx33C2FIl6icWvOjVseRIWYhcoyqC9HQYXe2WGbI8V3k1XxZ+U0+6WRzW7CotxvF
E1CAZvbv11yJvFgOOcILO02tJLEfqUgkrBy9SaSsSOCJJ9Nt2SbzMfMxI4Nf14/oCkQfH29hlgoH
cVc0ADXjjBL6tf6Ug3AfeAwriSARiNKBm+8G3uz2zLRlLW9a2qU8jBxXCvDesFsXXGmKRWmH4ey2
LZjK2tBS59DtInU7R48NzzGi0prDQVEYSHMD73dIDXzf6dAfFCEcudQDN+xOV96VunMYu7pqQlGR
4eq6JIC777sJPda7CQc0I4emNwVb2RdWYmXGeUsLN6zM8siqq6/5OA14UllFnoKOLznIiwMUCLIa
14UPTok5PYITnDcLvthUeciSIV7NvvCgQveax1NB0qgNlKHYGysjn3l+YiLiEn6BcV/uIenqn2bn
z64gXvxAgYNRAu8h6mpISTa0UyxkqAaSHnYCpCPh0mfdhbUNPFfMiY1Lbcek9Lm5rFtwLCkxxhx5
K6jhOue762dj1QoKdSoEx1ZkA4UYTQmO8DRDae0VdLFOG8SfscRK81bexADJfNmhGaPmXGiR5U3g
iakweg0Su+NjgBZPV0EWVgfNF+v4XYYBCRiVhfAu5UkG6H3mUQO932mXP9a3ZQgqbyueUIb3PwO8
RBTOnB/EH6yvds6Lvz2AKLvUaUwHQJ5HsCfgroGhxp4/oDlhEpqsaBM5cKeoG1c2Ua1qb2RoDrVA
2hm2yDw9l+1z6ndQeUw8jkkd+iRngsKOZBd36UNAhtxNzYPiYILIy+IYv8x8zyYxk4uisAzcJLX0
uNbnXKkB3Cn89imONXOYlR2w8B9GX91WE7q/wvhctWjpCcphDPuDDMrJsdYxMqyB0kmJui2aGK9i
Iz9fP+TE8OU3+fph1F7Ucsfl4ogybc1BaVZ8mbrXXHkAQARTO/fXTV0edGoTKL8Xii3XcQo6/K0L
Z0RiNKn8ZAV8Lcn8I5tZbiK//srq6ImKYZCCCAly7IXbWjKnGv3i8KdB4qZHIBMzCq93eePOjrrP
jwqDIfASQ/l9vfQDXPKVINR8dH0iEKUdhdJUwIZomMk+PRWVOb0GW3za+l1wRg9kGIxH6mUBnrJO
vbwVv+0B3cZta/2dP1klFF6garSTQewLrRVLvVWO5TvEzd1JNItbMs3LxhqeN/jaB6DCK2fE8hyS
FnLvQujvJskggi0TVYgPHy8UZ94RivsgN9v76Fa0xR8sKMeFD6c2gcoJpS7l4gSOx4v9pyxw0to0
Blbtj3XIqKBXytJYlw3q7HEm3Wm+7+WN+tFkoJUQ2pPPQSCTU2dTrftdHoo7EOhZoYD5l7mqTumA
HqwyINWPOkdNithM/JmZBZBNvvYRKH+f87lU+OW5SK/uiAQxShY49FazJSMI8ZP/fv2iqxcpI7Xr
lLcz1KFt8OIGFHKS9qo8H9VWtJSx3I6isjGKesOF/KbLJU8Y9X0r8cc20MwxbGw/rd9CrQ1MoI9z
k9eEmyZPrHzuoAEW+KVZNVBLN5KTNmpHYZLdcOidtsofsjr0kmpszSrB/Oog3XRiZM9lE5hK1x87
tb7X68jp0RiUJwSeTLH8uTp0OeRLB+EQ1j2GJDh5zwu5g6YgGnYa35jG2DxyIUixErUyuzlyeQ0B
uZCOaS0+9lW3Cbl0P4T8baRlv2bw73VCu40TdWbc5PV4TWRVUNHC5DHdShMj1IDnIIiQ+YMxF0RA
xa/kKfCwXWCGz98wTmAbP69/wou3FPmCC5PUvdXKWGjnGHX62ofUOZ+7XKA3pshXUHAW8lNXcpu+
hhqskXxcN7wenBeWqRsbTYM0zDFqRIXT/A5vQXiOUUf5lj9NkDiA7uGOlZZcPqyotVL3t27USdBh
0+PvpG2NuV3Jnve+rTj4slBeh+IBNFBZAlirGyz+E3fPrETLN0AcVeXcheSxOh+EDWlIina6Y1Yc
yN2+vPsa6DFVHkkmPfGHMZ00Bmk36UGmj3lhEmiNQnhISnBzCw7o/vsb4vtZ4Wc9r/iyS/mcrBkS
tTUCvBqntDJzIbQNHZJLaewoQns3d/zD9XNz8Y47u5wve5TL8SOQ/6oj7KV1E5t5E/+CYKdz3ca/
JLBfRqhkaUy7WPBTGCHjL5VjPBCt3MfG4pz0ND3p2+mknubJ1HYZ5lIAwjS2ncW9sshHLgv73w8s
zZUUJNGoFAL8eQxa29DKH3z7M8EoX8lU3Fs9PV+X8YzJWJxSbcRwVMojO0zU18R4SNMj14PcHnCS
6zu7nhouDFF3UEErImuLjgDNpU/SEyRVKQyaaLgVhPtplBgWWSujzqfu+1wHonLkZmNzhETAjm9E
W/fFOwWjitcXd9nwpb4XdTblVkjk0T/HX/AKfs4ulFUd8Wm0VRSNuBvQ8+SoVZEUWDx0p/Kof6Dx
ywoiJN27cASLHabObphJmZKK+JTkwUVkssJTDaIAA0+e7odiX18ya3epTF+I+78vSlpId74S2cCJ
RKbO1e/9CMrV68bOZcsrSzunI4tTCrm5rh7QsPNqGwOu9+0LQXkR2ozezbdkrkfbC4cM9DVgor+T
X1rHeEP6UwMmCs+XmwSEwp6dWM0Kv/abZiLQFb9KUii+eUEidHbQdY3pp8hQyt63u4m3G0BJzaDk
WT7qAllMDpuORAHdKfh7GnQPjt1Qggo1cQ7RBojR2QTTFqgDjRvVLj+0t/iGEPhEJwm55gcExdMj
y/VfskOdf4IBQjkB+q4XihvGbBRFO0vkqEU3IQDOQMXv4lPQ2fwWCDSsm4zBjoisMdQqALmzuW23
AwSpZ93y1agATuG/fwnNBhkI2hSqugASrvR3ruVm0njXz94lxuf7Ws++enH2hkANy0EBiKJ+0RUz
xJQIJgBICVG4S9QNJrreg7/VHdXA7DGNzGpssZZI7v3iB4hVldV1CDRJBJCqEKigNH+5vsb1yyxj
kEtRQM13jooLC0KaBSWSdoxVFLUtCbmV6em+9D87EFExrvK/pLpftii3zOWRKjYS8D2N0x6Eg2ol
b/qWwCgMT3gvLWjRPzEL3Oue8csm5Z6HvC7iKMMO5lCUeC5f8wcOSqSjM4NC7cQGZv5L+P6yR3ti
MHuMZYZaUH6o8SjvNyXYJTEkTsSmWPvJWhvliMU4EzJOxbcjYulAkNt5g5ILpGLQ3dIzk5XVrh5G
lJkxWwTc38VQuJ/VfZUHWJoAmE1ftFaiPv/JYfzHAi2eN6nCOPc9PpZcu/38s+1/lhiSVdvtdTPr
9/prJQaF2JWHvs/RciWTzuVhPmSpGd82v+PeUgnB3DZ9jvlNgwHY6BHlSo8Fdv2XV9DXMsl3Xdw5
TZ6NUh7QMlNO+RYcnMSlHMVt5w549AEruRXvGQtejRuLBVMvvqqL5pQv8GavoL5mgG0KcGE0XcHU
4zAfJYxjYpC/X6yuaQtB6gd8xOQ53EK005F+BA7q61BABbE2OBmZNW+WRSq/LNGtbwkzExQAAcua
b6OaMRqy+p4DvyQZq0PUo+HW4TCLpYrBOjArK25zNJxkKwLJwDwYLDvU1snDOARhAEiWDEr0CWdz
cFLJDF8iZ9xPr9mByJ6ibYXCx1PR/weAzXpZcbFQaidVvDsgZ4A8snGKd/84OZhb8PpThRY2/zN9
ni1jVz7LL2SKYNoUG/GORXBBDFxke4sfQIUIKRvmVh9RDQlLAeWc4rGMjtIc/mTch1XPCfSwyANy
DrAWFRX4sQbhcAX0DQ+VKwOl03LT4e79JQrIzM5Xz+fCGhUTegH0t0aNUnF+kB46MBAVO3IDWzNC
yLVSJ2dmaSyLVGQAQykgTABbeEo3fAImffCTilEZPRe4Lz7V16rOws2Lez5xwOKHPRJBUvhGp9xK
dbPYGRh2RxfbVXaEwKF2wnui1Bu5BRoQrFHJ1cOy+AWUG1ckTlDiAQEplX5CARksv4jxwGBfPyyr
l3JhhfLWeZ21c1gha4m32X3nZYCPFI8yUwuI8clkykXHjQDBSAmFKq6SrKkzzIiZzpJTfe2LkZ+w
+GIcWM20aEAUaEGFhOF5t99XR/AOYqCvdohvMWQz9bgNa9iN9Z0orzLOtSrVJU5Kqw4bRZo2tc7Z
KQuRv5rJLr4T5TpCTpzEPocObJf0Dj/rv8W0OBbc/NRUyeH6kViP4AtblP/IezWcglEhjyDBnfHU
2+Rg/1Ft4LxJ+tU8sDNL1iZSTiSORT2ddBz2oXK76SXOPxTJvr4slgnKa2jcJPpyxaN1PL5V5Uco
8WZQ/c/4SvKm+to6eo5bCXXoTkPkzVOyVyjbBOqHPLIIxxlHQaEcQ6bLbcpruLJ6Et6WqfIyjppm
BUWoWZyS5IzTwLhWCuUgAJapx1lsYk8rT6r/wgWTzU2TJ5S/0OdgVXrWjQHoqEIbCNRT1F3KeTlo
kxGVBxCuyrv653TEcP9Dojvqbe0MhxTdlX1TEt5SU2Xwy60fjy/T1AUr5SQMG5LYVcELJ5/iYp/n
H9dPIGt11L0SxL7LahEeCjSPHjiYrUH6LNFDF1ylEpzrttafowQz+vdWUjeKU6Y8lkGUcBaYwtCe
o/8Et7ND8IiizW+0x27PkuO+xOycT/+XTeqKyd1Qjnp3dhy81W9J6k9UyzRPgtwAq5a8HlL+MXZR
IEniZpxkErlm6U2u0JhPpnvGJq5Hxy8b1FXrdYCQggCHglPiyOR53+rV3G7AhO9Llt4ii1MKxYY0
t8NXsaUKweskcmZkpK+5EWy4drjN8f/z5egIY/ZSYs78+g9kHNrzB1nEPB5AZ4C3cTmrHh9Ylc1I
nl0tSVn3koTny9j6tQ9U+OZqSJH0IcqUg6V6McbkgW0l8iso2QANcRPu5sG8vrL11tbX+T0HqcXS
1CxsxEjCZUkK/8hPoqPM4s9EVl/VENRRAzxDNZvzFB79UD74w3gc2nnDKbPN15A0nApbjOTH67+J
cX/PV27xk9JWHLhQRUe+VX4Nxo9qsFN5k0FthOMY3/U8PX1twylvJDWFHErgksFTpd42QB3gpVTd
VVb0ZOACJ7dbMkdfYODjd/Wzcsk7F1pIk9UChxKcWCXx9RbH4ltQjkuRulpIamBR+B2qTG4G5oAQ
zyXfbKH1Y2xZlB2sm025rsgXJmnIMG1Sg0mjS10xYp2uf0nvvw405akMrklCcHYmKBkMzgy9zSgx
0aTvIzd6in9ojn7QCE+qU/0AwiM4zYqlF/bMQNms/wodrVQR6nGaTBMtallkSAEZ7yIq3+SREUDB
BeiBcd9vxK12N9iYDd7oDr/rzAoUIubMirirR3rxC8inWBzpPklCiavwZdVCcKbRcPKQ98QMz40g
NNxQyp/+4Aot7BGHtrAngLIsKFsMfwnckzA8a/4u9R+bEdi5oWE4rdVTtDBFXaGiweBcUOK2aqN+
5FFHHOrCvr6a9YC3sEFdjMrw80AS0AofXd8z3O6Jc5pXAgbM3Bh6g6/Xza16+4U16l4o6qwWjYEV
FcNbxc+YwUahQmYSFpKM7sL3LMxQdyPiK6lTJZxKHaNOW2kDUiAImammsuv+A2Heemf6yxw9h1vH
/MzrpNsk35VbzFZazb2601z/bnK0TbRTod/TPpc33HFOzWg72CKAP9WP3GMVMhi7S8/nykbA1SFp
TaeNI2o/4vpDKGZGVGNcN5porZSbSuBynBcON3nMgEWXOVOCMNswffYSo64nsKxRUTtWw6gfBdRJ
irLrzGDMcwdPhyeQFLhijwmmINwmXHcycvnE+dCy1hFsVLg7JXyLEuG+CAzZ7sJBO0x54l0/yuvp
6aLXR2VWYixwmF/CbpOboyQWeozZrgVx2FxZySNvQ89HNrsP1kdm2iWHf+GAwKSqqJNBhqQfkCm5
6YmzALooP4g8yGTXFv9DGEwWIfi6K/pqbFIfgsvVMCgIiq0bIrtSR7uNme2n1VfhYkMpT85NvZBA
rJw0Twend5WXzmm3oEcBSQKuTY8Bteil9P4oVC+sUv68Svm4FaUIEazkbrlm2qRh8Xz9qLAWRvnx
SNbSwudxZ4pShhRHqt7Eo+7WoWwmXOz+ia2vpiv1oYBobhSwWGA5o7gRpNwxehAt111yNISIYWv9
UHzZoj5Yk7eFqNRj4ul1asndZyLLDAvrHu3LAvVx+r4Qs2zEzjVgb9Ab0am0x0r8uL5ll/OCVBuZ
+j4hyFbnKsbBIzqYykbHELSxy/+DpCprOVSwBWtKMOsFDPHCa64+FYlbtyxWCJYNKsTqoz+C+AN5
N1/8mhVQ3CDTLw1GFDhP5lxG2K8PQ0XYdqq7Mg7FM7LtNt4WexBFHqYbjGQdSAlWfJhuizvSiSdK
wqILuANAWaEnmTVe0t3BF8warFmBDTk7xsck7u/KL6NR5xUmMtO6JZn+3YiyN5ERIMq/9U3tBS6z
xbt6BcCPDRoAQYAGNv1FpcmYwgYNGcz4FO+EKxPSEB/RU/OZCx6B96QetA2uL5Flk/rCYT0L1TRj
7+sE6U3/WUes+hzLAvV11bCVmh5zUt6YNO9952+iMXq6vgiFXKqL7/S1c3TS5GeZP6kV6ulxDPR1
HB+4VvDidLT4UYjNrtcfRZWrLFVJb8eC/xTm/HkW88eKA09GV++IeKCGdIDTe0iel5klJjMY9iTd
7vT4RyurVu8XW/A6I3Z00wHxclfG3SlqBTTeFdXq8qwBCQ8YcCTfE4t5L/rGRg6jPT9A2pOb4tCM
QgWnuhj3bZlaalBZw9i91lmf2pLMvRURUJXVvK+D8Fhq6hZ0SLs8Bt0tymKeOAVb5NUgN2j939ws
73JNf7++gevlhcUGUvkHl5caaty46Irp30kngK/eQfKDBrmOMR7MVWg7EbeNNU7K+mzk+i2yjyoB
/EmedGRk42i1DTh//du6rk1RTWzGAhmnUKdCWa3pUiwXKI/Vn+i3hrccOCkDlP+0O0MDQuQ/0TaQ
f/PaqSS/abE8OYj4Jk9rUiYagWHL7RqnC4UKFUA1aKA9/Bn+efEVqQiXpYoR16StZPj+7Wy0Wz8V
XAJNDrX4qCvdm6gKN4CfY2in3DSdZAel4DZCbCs9fwCH5ZFPoGDB2PnVGIKBYQmwZUj50JOE/dAE
vToBBi6X1jBh0BYVE1QXUC4bQysB7x+I2GsrZwIFWHapQGyga5OmIh66kXFjlC8T58WQy7y+OOK7
Lr/w19oojw1xpLlNFPi2dAvibyTshPiTDWxnmaGcdJAHSiyTcTup1Y8YwunM/yPty5rjxpVmfxEj
CIIkyFduvUjd2izJ0gvDlm3u+85ff5Oa74xoiG6c6/My8+AIVQMsFApVWZljxw4+A/GOPymNJRvT
Ycg1Z5CrL5cXuP2kX309LnqjO19M8oR2dgJbuxxnJjnl75z9hTc8i/Ak26f03/3k+0WZqvfaWCx3
BfklEUi5xqIZzW3Uw8eC+HZREeVzPmYAHai7RUmkObWyFX+HR5amJ9nKIYOSquwYVwngpLGtDZZh
lzuldEVPL4F78o2kwDSSpqvAoZi2zBmGzpmK3iryw+XvJ9pQLuzF+ly3aoEIYJRvyvhSgKLusoHt
YuhqP7kgV/QhVSrzHY28ULiGNtnH3oJ3KACbyW5E+naibVv+fRVT/coocklZuAMZolr3NJIMdPGi
wdrti+nDD7nYkQe5HkcMpSW1gCxgoezaiZ2z6lCbueDl/1npZnkvrPaPCyHKLEtMxXQd8GHKr95L
D0Sxcqc7Lei0RafBgG4fphJwaRBQUL2UZ6Qr5xz6fWLVHeG35OLM3EdyUFaAJLGH6Z0HQbpf7ivI
gVzHVnhUBT3G7erDau18cAkTozbA6bl01r+G1xDXQeJr6y/G9eRlUJwEmBsqhd5ljxV8Wx5j3pKS
FSgPIKePD0nZWfIiaf5Sx//j4njYeBpJkAYdEcuCbz6GIbJz/NJYS0KlWoVxkKEZ3DyLgsriLBfu
I36+bCzSMejSZUOLGlJbvTtExDbN5FZplAPo05zLW/nO1HnJHhdeOn9m0zSAQCM1DlnYE6tBE6gF
YpTq42jJbXRdDxgXKJQaivD0riA/Kkof/fZhkB8DKbMrNtnhnNh+WIJM8aA0Z5Q/vzL/zADTlJXw
bRhQfvIjx2/ZnuSlo2LYdFQfyuBbHJn7y6vZHnH9cEedC2U9lJ67IUOmMr8t7o+YnHXoZlooyb8k
78IMgQdZ+/rRf46c5rsaWPL/6jRceEtJJOeKjNJY2LQPVKvtMk1uMe1x3RDJNQL/GBnQKM3657oI
78cI7b1Bexnz5Gym0aMyFIItEfkTFwfVUerDOIM/MTW2iPk2yLteiq2qM502FIFFtgu0q/3nQuFM
Jc3U1HdAYvcEPmP69g+1mtG5b7M9u+Vx4TTuK0uUdggtc4EvgUqQnGiACC4jNdINLayFWDh2FHBS
W/FT9sW3zKfaDm6E0hSC+0znQmA2ynRScNu8vxGas47rM3iVAJMHhR2mCNufgZB5U/BReZYKHcrB
5jCjlUzn2mXTcxEguI+GQ/rbOhP09ET5I69RMw9FhPkZRIgic5eRZbT09pFmRwdpp14FD0LMxfJQ
vRCRGPekBDRHKYYOiiMTNBxCdIol920ZyIyPoserILXiu5X51FQqWAFQc5CfsyJ3qlRUfv3D5oHn
DBQfkIJ/v69XyU6byywLk/dcNdgPu/QhdMpnslu2zpSENPV/uP4/zHHxLwzUZJR9PDMIgKv1AaPC
LtQv7Pm4KBiB1tC+HG+Fy+OCnQaYT1doig8dUuJRqI+pL8ylaPNSd9rnovGa7WkNiND8Zze5YEap
b5hqh6MGpYYnug+93lLR5qjvxbQ2f8hsPmxxoWyqMghZL3QVCw3ZFNiKblU7w2kAiqdPOhjznML4
LxShtge2VmvkA1mZs3LyEUKh2Q2qitdldq6xIUcevKoBpCmMg369DB5kTvza3Sa3+T3g3Z4Ii/SH
m/Rj+VxUk/2qqEBojqoicVrF6u6DHrXMEZ18Zg/Ombj+VXEd3I7fyvvYqk+io7ldhP/YBr5uOzRZ
GYIGLt6VhFW2pAMaAsLOnyaNTn0/HoBPra0+mL/4OYX+QiDCq2xH2H+X/w50WJ3bwhg0PTEk6JrI
ikPbO5O0u4nGd1TPT6kIQ/CHy+vDGhfyVChoyEOGb75gszurdZpv0L49jnto9Lwus3ngr/gZeSKg
r8jH34dlV6sMzG6eW+hx7YzT9Ms4zqgXBi5zq+voMEXgM1jk1EWe9S7V9Dm+fyyWi1EKGSszLDLU
yGOgzkd6T41e9vy5/RIG+SOU6a0K1OupFF5HTbfTM1ZYpCn2c+2/Bkp+BVpJMMW3w4FWfQlaeOh3
9vp1YAL1UrS3ajfhJuxA+RaTH9C6ndwRhE9WrqSYHdL8x2jQbSYbDiPDEcPpzGJN/CtqZNBM9Onz
qATE1eU4sJqovUpm3/aD7KT1mqtKRBcFz+3r52MjuOAJrbtEYUupRN7Jvxae4sKmIJ5CSOtdzW5y
LMQWPYuX6HFp87kImmOm0PQTXHmyPjkV9UKZOnr6EqgQutNQZ88rQXVh+632sUgujM5aOptZhIIm
tKesfqisukFeLoeWqojaFJ+FS94f4h+2uNDJxnbK8gS2ei+6T666k3GuHXZjglIe5XA7A3mFj7eb
tjPP5T44GYvCIHPVN99SrBT+A2ZXWzTRuJ0dfvwmLo4yHcQkibkIbUiYRsWTqo5OabC/fA8LPImn
sqwKee4MGbiIITxJ8ndjCgVfcXMED3xZKlSFIDAr85PM1ZykZJ4AL1sQ9IA2xG/kGhTCgLKQ2goO
BNA5jI3cKHs4UXIjLItvue3KPF9VJBXovEtQ5+/CwsIJj3RA+F9LDy0X5KHBbYJU6k77BZKyXfX9
8tZuplRr01xfpUoGtc9bTP8tspQmBvHq45IHLAS5ReUECao4okO6SVa1tsndB+ikd7MUJP+gsAj6
HN09sVBIOhjXSwM1sGXDCjzNCYRKJcLlcvUA6AHlcoOnFJbr70Jq5Q/JqcWRkYAeRItHrCIgtMjd
B7MJlbg4ASR54dKUeqw2dPIr6aR4CMrHOBG+FbdC0np3ubjr11VJISWIngq5Husv0fCM290aelFh
devor+1wsVYeZBZmKY5+FM92X4dXGJWzq7QTSIpsJuFrO1yI7To1yYsen2yymdWctX27T5EVm8f2
9HfxbG2Mi7H6wPD6DFHszLvurGfFFUQjj0mfCKBeom/Ehc0GFBUTUjxkRCa716TEiaD/AJX6a3CQ
3gtO+PK3+DtxtSS+nFh0alRpYYTxYjNoLMlodrXpW0U8DRhphFg4rsixV51RDndTQyxJAbWVf2zl
yA2RWsz6azmBzSCWbXyJwzg1QlTBctw//UBCKSZIMOaMjir+fZWmxXFu1AHLcCZ/LahaaLr9RC9u
CQQQphBOtm0fyJU5zm/9bgLpYTAvIUC201uCZ13/nbkL/cuirCNETWyek5U9zn+HFF1H+BSinZFY
QfSjLSAF391c/sqbDrUywvltDRarmujgvq8iH6XMpjsowfg8F75jtKL6tGhBnPPGOqvoICN8pxB7
IT3ynvIcUVFDXLAifvqe0nLsiqSDbpb5CMSCNUcgGKnPie87l7du83wQHWwlJohMCE9x5EOXWRsV
oNcXFpPcWzCN4V4Bivuyme1d+zDD3QNlRpo61PAI6gMA1VNQzY1AropgEttn6cPK8itWZ0mJZCll
FNf5oho4Pgwj7lXTzg7UlcAAJBQ8Ey2KO0tx3+lR957+deATzb76yAB9U8QquJX/gWLm3y/EnaDO
UHyIdaLmDLDfm5pE11nzV2/FtQ3uAAWmZGphFqTvUQEDlHitqNCY/E4Lp7eVN90rd/54nYkAXJtL
A2OyAf55AiVVLv0qErD3DwTntm8l8AGyp1TKRRXOzY+0ssGlW+VEdV+rgeFfMhAN4lRJYi2Fs/gc
gvg234GJ7iRMaTeP78ool2iZxshGTEsspHOkdow7eQD1brMLH1A6vhq+xpAeBA1JJKwdbwKFFg7q
/+wod85aTEegraNimP4VSrk7el0/+C+ZTe6za4beL9SGFtbdRjRaINpk7uC14+QrQwvWB6U0b8jU
qhZk5TD/EwlbAZtHfLVA7syZ8qxrOd71O5bp9giPVbL5XKVsn4+YmpayA0hRbLlVf4Edf7J8Gh5l
uRT1XbZv0dWv4M7kXI1yHBA0JIInBQz/CxLLdPuj8rZwi0nCnuhmbXT9WbnzmSEn60wfL7ROw1Bf
fxuC997v6oOMAbrBvJt0DDCqz9l8lejM+ovIvVoqd99pfcQGtC3RdK4Mm01Usdp4sNVxEGVCy559
SoQ+DPHvXBlAM60ucFDndlcNN/pwzNLQnqNnSf8bVOVqOykXd2jYhm3NUH9sSuLOYKAUD7QKQhsv
oojhjFmPNazGf4T8g5uDqgQ9usEDimR2kfHiMhI2q0Q7yEWdoG6LvJ+Raw22f2d+VTCXMu91p/4F
lv3wbHjRTWyb4ErU3csuIjoOlIs6kGCRmzLH7d46xm7hTQ0d7R4c647s9Lt0J2zDbtHerr8fF25k
OdEDk2GhkJQBy3K/f2+67P8LWqfFEy45JRduuryQzKmBpUUBeaFLlBbRgoPuyaBcubyL79onv9lS
fqen57yy7ks9CFol23XgqHIWbpIGwLXZCRFdSgLQvaUekoN6wOCoLT1pu6VNsHR7rxoobH1XvcIZ
rkTVik+BnftN3O2pRQ1rKIZQvFyrvLYzHhNVckhUFIJ66afj8m7HgFYfZAYwWsgFVI2BE6kzIpDQ
4qlWBdJDIbeC/d1eyocJLoaOaUnKeKS6p9Sp1YC4J8wjRwlF46efrv5lJdCqAiEfk+knUoBOMUqZ
pFhJ2zfPhhZ6QZYc2hKymHp2f9ljPp13zhTnnHrcqWo4Et1LQeCRd6odm1cm3UFp1RrR1Lps7HMl
grPGfSKfBEozQKVxNw5XUNlEqzix418tivDv8FxhK4E/eZw57nNlUmM2fqllu6B/rAmQRrWohPO5
M/NuQtOh2qaq5NNA66DSBBwsxPC64+zNDvmSfh3xf/Qn0FpVFUwSqF5eogEnyg83vR3Kaf8xzMXL
lOoB5sFxqpBFXNPMOHc0er38uUQmuBCZFkbF8tLQkR5UO7PInqmUCbg2PjOvcPvH+Z8c+PPcSxA9
6b3BJRhLltwFHBHZyaE5lK/dlZDhYPMMrzaO88FJrqlOQhO8Pze6O4LetXzwY8s8N174pHiFxwCV
uPs7T/z4WpwnAv9R1lEh616cNs+J2d0qrN5d/lrLn/gU+iEdCPw1FF2gyYV/Xz1cpSlMNYLym2cm
WEQUXmsEqhXm8FA3pq0PtTXUiiCv+1yHfv96Hza50D6PQVgwDXwAi2hucwcRMPf/mBJMTPL4KV4L
Csr9kWF1z6LGyTuu5NKCuVQlG9IAgu9wzyYhLhvznR7Ij5jxOEUS2WGmDaCqCmy9Q7Ez/PqUhlDw
VeK7rpmORkvv+zZGQ2KmrqZQu0nQp5hjO9CLI+u1vV91BxaWpaUr+V2vj8cMFPWxMYQWNPPOipQ6
mBhxWrM7aqX+S1ERMA31UJKpt7ox3qtV5baGgUy7QwvJtzO93xukhWPR5Euu5OhZg+BR7V6nru7s
DgblsEAZnzBQGgTtfbqoG3XRKTaDrySJv9EytDWpcgiN8PfIKZZBa1JXZzS5rVGix6iCTHFZKsep
ASy3Lu4GM/Jmqj+RroeYuBILTu32Efr47Fzs6Zq0D/VRwaWh6W+6X7UWbeg1hH5eLru0yA4XgDQT
BPNhD/eS6/toeBkUqK3sL5vYjHHg6lc1ahLkg9zTJM5HxRjwFvbAORbK3wtFUDsQ/P13GMNvpzIi
fQK+dy9hDyx9MJTH/+n3v7/6Vn8/ibUMqqhM9zRD8gIjPerjLAgsn1+Oyyn/2KP3W31lw2+iMJrz
wcAMtQMA7yl2JJtAHGVn7KFIIbIm2jHuWKchLTrSoaBTO6PDvNwBbZV239vVod3lp/oU4AVyeQ+X
iP8pkGiaaWCARdM/DeUldKDhMEWYT/Ffu7jEjAUYGemxJaFlRAKX3r7wVsa4m4BqXdo3MxyuRXo+
X6suuVomDvtfC11h6IrVh7eTrpVFzsVZY9SVX8eQxkrm2YpI8KCU81dS+lYX0WtNpyeZKVddFh0r
X/+qDdo+BdPa5S1ebFzYYn56T5sXmiuM0XhxOL8SPXHJMBwKKHyGRPmCBMBLzcpVkta9bFbwZXmG
g5pMkR+luCLS0L/SjTa0irpywnraoangTpIqiCaf2ePfj8pyA1NIYn6ahNL9Me/7OkFJMIWIz7AD
ltlwKqe9al6ke/1wezvb8vUCRvNt86A5UKwzX0TvrT988I8fweVUTRmkvtZhZLw75ofhvLB96tfZ
obZ0nFeRte3j+mFs+QSr4NCbowwkmIwvWd1NIPfsRHP+m48h7cMAd2Aw/iwXtOgNLyuXgc/OYjMA
XZS6Nf1y2Vs2r5uVJe6gtF3Z59KQMA+Mdjj56RUtG3eeS0G4+Vzq+N1JeLBCpvRxGoQZ8zBnrYPt
aTcDjuSZbhZZ4exiBiTdK88iMtrto/DvNvJDUZMMnesZejWez+LagqT9HmybQPNr2rkPSGml+nz4
i+3UdSg8KwYjYG7nPCPJAFEIVDwfIMKJLKS8ybPiLaklQWzZdJCVHS4J7dWeTCyRlpXNPyCCgYyn
Sr70STdbcjqJCE0+Aw+Xr7cyx91PNJX9bKzqfKcpkh3QyoqT3EUeCU12j02ypULeMDdDi0aZIJpt
O87K9HIWV2dtjCUl1pScQaiYeP0tiNhCp7fyab9AABftjbkSPAFFe7scmZXFOOiySo+wt1Iju0mo
3s15aqeZdDUXjSCp/MPqIHaoYUZV/gQhSuIilkhdLI+J4D60zavI9V+i3eSBS68DzbQo09iMXFAQ
/j97/DFsiiGQJqMzvFnVLbk41erdXxwARokOqVKIsr7XDlab16bqoLMwYJgoAZMtIVBDzqXveRd9
v2xn83Jd2eEiZJUNGbrHeNHm16Cz3hmo8BG3FQoii8xw4TE2Jq2QouUyPUAe7sigSaQsI06CO3Qz
Cn+shgf2dl0FAs4SF0qt0RsmzVYjfZ9kTTCGs31Tr8xw0SkvE6REDCI2izzQgqCelCtI7u1RlmT3
FAIvmZOUjnRdgDoyeGA4XN1V9PD/3dNegsnqV3CxKyzlPut0pO/yZN7lxXhNSzC9GOPzZQ/ZdPWV
GS5m5Zme9UWCBxvEpY5Bke9GFgucffv4rmxwwSkZZFprYDbwMBDnSf5VJBlWo0vOMM9u23+vopey
/lkQiIJHPyA6Z4WqiGVkO/FZ/QQuWgU9TQ2G9r0XRDgAIYA2ZqABUCrfq1JS2Eqau0CZFlbbq8e+
70+12VZWnw+N9RfbbcgyEDmGgjILt91puMgwqYiaqnRbBA8Bebj897f3emWA22tjrvo6QmLvqafR
kd1SvwlcXbM1d6EQkYYX8UTR9rtlZZLbWwwYm9I4Sf+oBSdu9ahSS77pXbxsb5jTvqQnUTNv+3Ou
THJ5bJzORkhCDG1ns/KkpMNOxyxhPDVu7NdONYGCVFWsJomd3JftOBlv0OMUfMntt+/qN3DprdTX
Y8wKvH2XXJpeR8fpFv1hu9+JM2nhV+XiOItMP2UM1zugJ1+XSlrR3qhAX4O8AjzAS9NdjwW502Zg
MKiqmwQPvU/oiTSWzVoF04DnK3TPqvpBn/Svl511uyeFa5ZQGQVIaE3/nkMEHS77wC+y9/7XcGSO
AVcBomGnuhjcsBeyjGC3qLi0kLhKXPC17MF0dZu7td3tp6tESPe3GPz0GF39IO70FGovgUimzaBo
gR9hLyKb2r3xsAg0Fg9/68cre9zR6du2yJB7o+vhtdfoEVjzfiloQMDYAdeWKK3ZLMpCqBxa7LKi
QRGbu9l60JbWvZRmKKBk31D/m76B9c0xDgv996P0Orpaag0/aki+2AAw3l/+2lvPDFNmUGKAJOXy
n98/djaOdQsyHvDz1vqrWYP0pmAqmF8ouY3x2i0IVDsvW9xKUUEnCtkoaNigjcilJSEmolHGRbAN
0uEXm8tTkPZeaDbHkYiKhcrypXjPWdni5yohjzj6eTFnkCj276pFnrGGCrgWWf/w6PTHYqc7OrTK
2F2/zIBVtzHkBRc4h6hFKPol3Edue61WWyhpeUPyoCX3WpHaklDpbys6mAp6kDK6kdT81FEd46YL
2ITlstaG8LSDQvflj7e9jA8LXMhT0f6RWoZOZw1eJMju6ucwn58lzFpetrO9kqXAB4iagkD0u1vW
dVxBSBzoAlOtvKqoj0MtmrHYdg5gcJkCKJqMxtzvNvwshKJniFbq2GSPYZsXX8xGghyJHkFPl05X
ujbfdmZ8zpTwKfDDs5IkozOa2qtWNd+VudAdKWGPE2sVx+ygR+nHbl/1XtzK38p5gARvdteRCaJl
Pr1KGhGgevOmwwDqvz+fi4qJX0MuJ0P+VhHUXIExyePEyZK3OLlmOaTnsvPs3+fhnTELQsamD6wM
c98GfOJzE2cTnkm18sgoKIBJvdfpXzwr1svjkokCoNtpMoBBKkMMsUlPEpEd4QDq5qtibYULf7qR
SbUUwUrrJGdAw+2l+Hbj3+W33W4pm1eOtAOWdBGJOaf7paAtelEsJ+ZTiKIQGTaYTk2ZbwOOgdFH
4MHXPWK2pzYf7lkaW4WaHROtug2DKcApkwVZxB9858Oo8rvrp0aUA86A8m7Wqd9NNTkOfmWNunbV
G76VKui4ofeYKapnloM1+8mXy6d7+8pbLZo7ek0a5spA0EWmyJEgRhwf1EU7u7UA51Zd6WfjTE5s
ZTfFcyAUz91MU01qoP8PzAlT+RaSysYg9oNpScbVo9lAj3gsHGbLqFuw8CiGDG/miSuDfE+pJGPs
4x2DoIkOySJhiDEnFxRntuK1O9Mx/6Yws7bH3TWKObWJ0WB3yY2OfKk6zvveQv5Sgw1dtv6LiZ/F
XT778L87+r7jq8JJMM/QHk5GdCy8YA+R8OUQmXZX74tD7ua7KhfEBtEnfN/xlUFzVts4lPQMJC4L
ObpuF7vgkeyQoeF1EwpOy2bC8uEv7y+tlTGUUJg8z9jOvGx2QUHtpHCDEbqCWWILzsXmtYfWJhqM
oNkjKhdaiwkD2k0FTACEqb4GIDN5BAsWzSxw/x4nRwYue+9nf5cD6ibuWg1FZST+v0eDriTtSDRk
ZLQikEs4SU14yIABkLTeliTRVOfmGlfWuNgDqn6omOi42oO4e2y16mtBR9GQ6mZQXdng4ks4yknH
GCp5oa5Tu2M5sfxcecCd6RotgEWaDBDx6BvO5e+3uTSmK6qsqiaaSdxtYmjlCHwDPGVIISTYV3Yr
/c3da+JD6YqpmLrOOUiHgl7YKigddtkeOnn9rpqVxJ4TJtpBtlU9NFeWuPt3SvC4JTka4U2KycRu
hva2WduAMD22dDjonaRbakfuTA1To4p67gvtRP3uNTIjG4QVIEIfmh8metyyBrhBPqGLN2uQatKt
MkONMNJU1WKMWr4B3VYMOxygPOdRpWWWkpSKgxPXWIoRoU8eF+mzPKUuDcaTko92HE9fSiadu6x0
g6I+ZZHCLFPq3zKpM2y0ogGbHM37qc7OTV6HFtEDV4L+lZua5GWSxswFVONVLdudwiIP4ObMmqj5
1uWNbgfVcKiV+qC0+oFkKB8m4ETI2H4aBqdjS0jTHE2aI6sDBB0zTclT0IE8qci/+JLpdD7QFTS/
bocMU0hMfgNdaGlPfeCBNATRI9j5fS6Yq/uM/seBXX8nzuemqImmvAKCNBgcdXA0PB1DT3c0DGXf
YgQAwtB4Jmc3qc1+XHb2jTSQomSGeij8XVdlLmqMOaHT0Cw5hGnsZnUEhWdePBKgWi7b+cxcobDf
DHEBIxqGvmv7GHihV/lYfcNg+w6wPad/Vg/+IQEvz2wnP3RvPk0IWc5f5GdUJrIOBmDDAN8Lt7/V
0PhplWB/B03zxi63tS724uCs5v6uCpMrVv/Nvq4MLrFtdd2YahaAZAZdTQMhzKJ5fBfFPnGD3hfc
opsfcGWIe4jXZearOf7do8lrm9yk040ipN7eyAzWu8eLFCqNFPlyht3zR3fRIg0fDEe+GWsQ2Kne
X4EsfzPH+WSFUYjOHNFJD5Pr1gjs2Rity94o2LR3MozV14mlImszjIl6kjIeCWq4hTaCcyIXmPnM
5LE4PVFllIMWeSyZC7+Zn+STXs4L7IR4gewOO/mJNiAeBPvvMT93xv34XwwDb1xgv1nlnD0rSBXN
ITJVjTCoBZruOH25vH8iC5x3A9eSS1qIzgZLwZ3kp2epUAT52rYJQLFRwQRIiH/XK4WUdehv656h
R98zOjoL3bXo+ygbKQa26sPK8ivWjtDGUkRKgAIkjJvqDCFwqiHdGFFEYYCINfIy9Om+n0ZXLaTa
SkuQgkzFQx7mD3Nl7ro56o9NJP1KlNRRhv4AhqwCqZ58qIn/kDBwZLd5cKPm8XfJkG8gy7bch5qr
mOxMczAVaVp/Lxu+N7dV59FhtjofqSHEcs59NV1rI/2RZ5ndhd1LI2mPZasBTkILhplm8ypX2ytj
TmK7j4NTPtDeGQZl1/XRAw3n3FIDxa588D51feeaWdXbJTVrT42QW0v1bTmqDlGlySJ+dpMxP7Cy
qEITH7NXiYb3Kui857NusGdC+nMTTF/aoM9vFK2Gnhutd2oUe5VZa7hMx8dJN0GFE+nR17isJEsa
KncOUm+K6tjC0O1TNBvXSpKDaMPwUWoJNc8oie+RevLmJPwyBZKjMBUcEib7pvvKjsaGVZboyWk1
JnXBEM668rH3ZWoXWdrvi0wdrJxWJdgBhh+hP9e7qMgg2qXuKZNvxwQ3SGU4pp5ottzQM3gp5XvN
1yxkWblthNOPqoaumi5jmX2L92rtt29KOyRemgylZepzY5sQ8LX6WG5vWdtnUHBsn4xoUmwAkDCs
UkFE/vKJ+kzlsYQKtARQw0XBnvHvkz6MYllTE9MzQWiNGLto20b0jO30r5k72qAptQsnPE6+zb70
IoG37Ui1Ms+lpHHup11kvIMc/tGhjRKnLPEbEnt6Q4lzUeAaC4+KhKE2I/HKLhch9VRTCxK3QP9k
D6GKuq5GLSkScDFsvP1+O+Xc4iRQEgWNv+DA5dCJu9tIG2ytV60wEuBOt0oyv1niljMYphzNI9AN
/zSu5ityXj4cOYlJZTd3DrV+2QD4HNkbd0uiR09AKosYPGpzb0USmEEqU7OVSn6+7JqbkVhhDP04
jamQHf09RiYLxbuKUOzpfn3QojG3Kqn/dtnG9satjHA3yjiPOKQL2jW8zg8aOn7zeen46XvJEXG5
btUdqLyyxaVMxBxACwGOfE+9G9z4Rw48T/qsI8VOSguSs+7lpQm2jwdhznLSY9TCh0uYkHGcFWcA
nvyyiU1XWB0i7qE8sakKFYLDO8rPBQV7UvcW/gUm6bf4xHlB2QTZoHfw7LC8MQNqQ9zJCCUrBH35
/7YYzhN8qawl30f2R4tT3l8xpC/5w2UTf4h2Bqq1oIhG0ZY/O1OX0wCAKK+ktvY2O8M5vwESED1f
GwxrMvSZQIa6MJRftrvsEVdhwx5+mFV+P0kY2ciyOUeVOCsjUFv9jIrABtmb27V20A+CBGoz6K2M
8U4Bbr4qpgAOdSG5i+VSs5IpO6Ep7KRm711e2BZOgS7lEs2E2gy6PZx3JHLta3KMPMpv7mntqN+W
kaLI7oxD1bgYc3ZaO33t9petbrr9yijnKQmtwzqJfQA+8sYyAhBQ5ZnNmKAQu3l+VYNibcvNzNO8
+HFHy0wBvGUgL6BDsdJUcGlsL+PDAHdnaJAgUTF8CMTmpDgNRFW18aZnlSAM/eETfZjhPhGSlyo3
F6CfEu9T4lRPzIugORD87CG+Mp9NMEmJn3KbTogSFiCuugZwIWc0i0sgfyTAiM2st1O0IUy5hGLq
1VgJrviNQheVDQWS2Do1DIMvqSFRk8yhwibKx2BPwLW0jAAqYhaeTW8wdGIu+EKmUO5UhZPBRikG
DrVxC8mtzgTM45KtWs01qS3ja21lnghDvOkfhqljcViXzpdo+iDSGi3DS6hA19Zm4XhWtepNr0LB
LbLxrVD/wWSjrCkKhnm5oJjJVSQrLer/NehqLbyDBjsyUkevE7wPGhHGZ2MjVVmRGQNiQqf0Hb+y
ennl0ayWQQt31HrzVc2yH8gDBeF2Of9cuF1quIayVHyIybef207tUgxh4GDNiq2wEGxVnQXmKlcK
jx3S+LC4vxyQNndwZZA7yQ3GrM0F4Oj1DdL3unrATn+Va+PMOv3lfzPFHaymNFTAB9p8V7ep2was
dAKUwp2AVMeJhK2gevfP8POlveRiLTTKQhOy20gxIBmMIqxyB+qFKxb7T2FMf8hjsAN89M4M653e
aMfGTDOnM7NzNupvwOCYeHohRqe9pDopgXAbmdwgGn6hsnsYEw1OFoe4c0n4U2ZAHtcShBqXp9io
smvDyEorLtBBGcPGTUYNL7QyDOyoTaB4pVvj0J7ruZO9ROp3MsjTkRVnFuh60WmWa1wKrR8e0li/
SgdInUG3wzG65b3pnxQZX2Zu8fcwBtOV7aFOMV5Yt4HVGpLrt5Wnt/k+HievaFGyMYPvcV89l2lw
TCawKQ7m0VAmak3VcByH4aRn6ddwkL/Ow7BLWt8K4+ooQeMFPKma01BjVyyTQNIw3Udhf0tpT5EH
pB6E6EFlW6DUzR7jPoksrZwPeJ/eqX3oRkR5JYG+j0OVWUkV72PVd6Kx0fCbQWhu9C+kq89gVXFC
tfkimTi4TSE9N3pn11nixCgvaFoIxYCyWMS36p9/4YWaBoAHsNYMweP3hCbqSES0BiCCWMUD+q3w
NQezB1YxDYKrfvMorwxx7mdEwaT0CWJgFxe5TeL80FXyU5IWzKoS2Yt0v7HUXBFY3XqUIxp+rI97
KYTqVKCughm1hQEYKO+TcTvctlfmo2m37nANtgfbOGdXxql6nh8ub+1G1F+b5gHZYM0PMLyB4KUx
iKFnxTkomi96oR4um3nnI7t0sLklsjoyqjBqTG+qtK9aqmE2qh1/yoFR/+gKBco5VC8fBrPPHTUO
mus6Q3O9men3xghfYpY8tzl5/H+kXddy5Di2/CJG0IDulbZ8SSWpJfULo42aJOi9+fqb0OyOSiyu
sHc2Yh465kGnAAIHx+TJRM7hiSb6qYKyh9e9o41s2FUVbWio+7SrX81ZOjd5k57a3jiqATmNs+Kb
ND5muZxYPVTXU6H8pky1PVaDG5vlA5o+x0aqt30TmM5gygAyEKqe6rgW7EnUtmY3OpkyPybaBAEL
zLPhQuRPJApCEIAnLZKsILIy2pRwG51rJBEyYyo+dqV6yCoUenQoDY/mW1P3O0Fgl7jpvo80uw/q
QrHUSQysSY/vY0G0dK181Mfxp9wNF8hongOR3mXicBwqFfqq3bkvyEugJp4iYtY0SAs775t8m85S
YAtjkrlZP5AdeKThoYkJBc4AEvMmxLcByrNBAvEnKcJ5k2UStRs9mDlR3+or+3GAl03hXiJKDJ5U
DJEKmDoyWl+LRA6F31rqjpNqAMIEh6kCjPHZCehjKYoms/HX4Nu/ax7D+b8AYbAM6ea0Xtla+IFm
7qpO1YH6yLWN5quebLiBk9imhMb6fIxcXvK+FjWjL4aanAFQOZhB2DW9ClMUoo6ZlkexL/vaTjrA
z0JfTYMG0+zKuP2oBXLS31VPd2VwEUNIaSu3WaCiZWAKdq9+L0BAhP7HpKIk24hW2nJmjVb9DAJZ
xLNITY0lhXA2lEOYqnXgaVHpFfpWk3K7HUzOOeRYWU791GFepKLeBx41j2TO7Im8JcrPr13ZWl2H
YGj230tZDtupClW1tsdAmJZgwk9yGnCZA6PznglAKJJLCHwreYaq9LVBdlqvDkciRUOsd00MUgtM
FaOj2e+hhbnr/GAL79NvajCshDbLChJngM6v1W3+ASIVPwFD9AZyUxU34/NPmKC4RiB0onvTXPzU
R/PO7NJHmtWc9Gr1VBoyA0XImNlfzlYkU9WmfTaaHqqEuqelQpsikoG8dTRUoQMhr11fSeSiEvB4
cL4qy6hurvxHUL3EXVWDOMsZwUNoINB9h15Nb5FX6QggLdlL3R4yoZx3n7znOjdGUYbHfCbUFYHo
/bytqRJHI5VrwysGClYIMRL8ZkBZPk+Pxlgfk3S2R9oHVj5WqAggc6Eh6Bja/qJX/V4joNxW9cIW
c92dSiRu8YhejNBBkKNKCis3wbCnVuM+pBAfncogsoNiBlYhzY7BQJ4qpT1EQrxrDRkNjflXXQHw
goZGGo6zpYvVG63xeoXmQ6SBcGrse7s20AbStQLBQnCMKYG6kYZwG3AJuZ5+TFMS23VJH6ZeGGG9
MJw+Vje9EEBBKsmBg+i0zTwp6mbGr0ALC6mtcZRGjAuZQPXaVRbZcTM8kxA00DFON1MGqDXE511f
PlS6vgmH0h1qYd8J/ZHipeuG4b7USYkKu7KvC+25GOdTMgDiWooYEmIUzLbcGt+i2DjLTenoVXju
TGOjQZU1j9EVUsgxMMlBE6IN/AakB7SNjOi/MKg9GdKR6Cj0dIIVdtGdKkZbVQs1B8h8z6DyYRYl
MCWUHWQShIqC0R6xYYt2klOYQ+v2WGI4SA3wLQU5NGLwc0J/TAvot9KMEeRVc+A2Q7kTy9YjdTpY
rSSfkjg4du1434PP2UoGMOEig0J6ks1+GgIkbJLHUcbQ1dDKVhy0fhKE9+0Qn7MK41ZzPh/iYDjT
0rAKrfQRq16qRHoGOibaJmr2DAgU3BOpNlGtOZGSdZ5mQBTSHFNLMvrEmpI2tbOmBvG2nPqlXJ1i
mf5Au/oxnUe/MTQ7AkoKaBZxp7fNpVcqOyinCbOww9OUk4dBlp8kNf9et8HOyEa3SYxdT/TfsWHY
QCg96rPwC4QWh5zEdiujyZSiB6gVSGDY6H4ybIBXMhmw1BJo8xbGChhZSGumFu3BqDKrPfS8Bu1R
SU0IkaSKpRfGn6yqDJ9qZbkLpflNRaSIUzY1dkSlX3NBUrudhOd8IBVUfA0J74EZAtHfJlYUmduy
mJ2qKjcdyGL6IAYxcNjtuyQxXIgNH4I4sEYxVU6SkB7BaHBfJsZBMfPCk4T4t1JUR8lIvHwyHkk/
HgUjeAGTtGb1kXiiEqbO6lZ/6g35pEWogyKetIKgzbZDObqQljn1RqvalUm9uqtOGhVx5OvSacfZ
E0Lw6+qFN4N6EGQsstvXpNnqVC6sGtFoIzfnKZm3XTQ+ZgFw9UKh3KeaNqOjp7tFQTsrIeA80it9
l+rFzyxINxn0m4S+tBgAPM71u66of6aNfhTyurRE0BwqoI3FePr0YvTDXQBR12hOsczpF/Sz/bFI
9knQveRTcDcO/WaamntdqC5BiFgyw6CWNthhIKcWfPZTZo7OEMebqB8e9Lx5bpt8o8+zFybdpTXM
g5BnvxUTY0CRdCrBrx2QChDJAZtMd0oO/tFe+5nq+aUB43c4g6wZ0SyUExUM+AW9U7UCYvo5syiJ
nDqOUVZPh+e+GBJ7TMZTOiH8DPPekeTWV3MKhXEggdphOCS18iY35n00lOfG7O6VOvdoTjctnZ6k
Itg2HfJePdrCq6AKMEQ+AUDMFkxxU9YTfiCk64DGzu0qCkAslFX3SgvEZaeAfC/NN2Wsli4BRe1g
Bk+mAfyaYJZHdS5fxn72NJRD0ZEZ8JiotdulcG+DOQOgMW6gP+sHafJ9LkD/pgf3U0oSTxhziOoI
4iYfYqSbTWsrGTRNa9FSwqayMbPdWnGq78gsH4XA+F3n2TcSJJBeaKeN0PQdEPDZXshCW43JRhcy
cJ6o0PAzHQF68E7QNWdTkbdDMXwjkeZqvZlZoE9504MYPhoy2mKDtoQBfw+X9UMX4J+zvPDzPhH2
5mj8AJHcTuzmE5WTzjagMWcpHXlK0uw1yVXZUgXcJkV7FKsZpOgCfen05KWMh7smCmxZTQ9abhyL
pr9rmbiLUpoPJgHpekJ8o1AfdLE+qq35pKbkPtGCi9h3IGwq72lQgdNDG3DKFKgyFfOlpMYl0uYK
3fvmQZ7qQxiA5TSWlA000C8ymVyd9hj6UqtNKnSHSig9qRitxCSnKMh/YA75AbflecZ0f5XXzhQq
O1LOohV1qNIgAQ6KegM0kgXu6xqiiMbk1kmCj59krdOWom43reiiWsWpgfFCIJZqXQV7qt5g+02E
QEPVwrOYZyOuj3Ut+HI1WEUUnqth5hQwb1WnWIAJrCnaKmisKMv0bc5SMc6jkmnqDnDqYD+86M/C
KXQz19jhojxor79QbtkaL/2liiwTqnpHQDqLM68GvZpHQsULTRDAFDRjUSUopAxxmJAIHh3INhQ6
KzJ55efVFAGlYE03URYm74M+V/ubgn4xrbtM8FQhxtnvLWGktlZnztfx5BoQEdMCH3aWCdZgCKI4
DrlfYOYF5HfqHgA9c0+pxzLJzgGnwwHQEsaxVD7hHyVXQHttMyX9PYyWDNO42cy0Qw4D7gIPIEGQ
ZfyUeR371cQE0AB0Q9CyV26m8xo5a1UIBLIuheQl+wJtCsCY9z00wtRT/tBvRnAt+SDU3AuP4EMF
s8v3mdPVWpuXIDIAWjKCaFW8Gf5CuUrJRgllgejAxNL03gazhKMcmUi7KNv8dGztAKEEgWzd1NEB
WiLGogJYiaLukaOovRNEeJCK9ikJkn+SkMgygjKCXqd6M3midI1kkBSaUKWDN0R51L3KLzet2yVP
mCpwBG5JYK2tcGVwmQHNUx9LsYmdVPF0TNNj0oHdEjUBY/C+vhurGTQieqCk0OtEJWdRyqn0hqhC
oBugOhlc4X2+MtiGvunnbuRql6+trX6vK2PM4V5d+CTSpjHOitg3y3MydG4r67Ywl//ocwHgTEDu
ypJkll9emRHNTlEaDA960z3ehy3j5G035EEDmzOQ8FxmptVyGCpFf9tbvBMpIuwWTJF/lcPUw7zX
Dv+GAPHwBGuOhMG2cdxlVACWMIZpMMO5porpNdGfvIBOWDNwXqB1C0QCxyoTy7qpDpVxk6u1ATKA
UlEZf9GZkopXQBTxBZbJtgwe138ZWRaHQP+USlkK+q5+KlGqPcnjWZ8PqSw67ZSjWwymgdgSNJ6D
kpdmoUt2zUW9OOw5ySIChT+mLzDgOVU2xjbeji6TzCpt3sj/LcJ/YW1x2lOBGnkaMHmjrfRL8iRH
2ZQg+WbId7GwDK/agrOTX6JiD/OnvV2YXTzcSTv3YS4jk0jS9m4y5nsVZXzLRMXflvtotlE+/94C
RVmEZItyQoSKBvHFurYN1ABzVfXDNLskiDyqGWDWsTbw+sePTdXYc48T0SfNLjEMyJvEQPCLBYQD
sINm+tuo1edSN16+dhnvDaUvlrNEopMu7HodM7ogSh/c7lQ+oC+H6YEOypvYPrzdKsTG9DseV+Ft
GfjzNi7rQQYoQzUi4+tVkzVB7Af09lZWWdAdc8c/OKd+DLKar9e6/uVYZ83QVdzwxZcbSGGqQvZ+
YBhVerBVfH3XcvmYbrzw+8r+NvPeH7pyj3FXNYpspLEfmjIqA50rpqCeT7ka1KxidvvlPuwsKmpQ
Lgq7QHoX1mi3yv6vMrphSS7d8biM/sPX+rDFbv7VmrI2wGBShTVRcCZJCeYKNcUqXqQL2sGYYHCn
vYFEl7pffzDeTi4eGjlTky5NoOBRdbIdDo+tgNpvwynEck6FuXhdpLQPSgLSYV9k6hXHdoPKxbbk
sk79B3f1sYVssVdbWFAJuAqK8oTsgzLcrs8opm/hIHHVgML2SjtzYvDycs481+wiOG+yPCV4CmI/
ywq7U45NkXhGn1tTlFlaAj4obbYGpdilLdn28u+0RI8EeHFMf8V66YvNPxS60ZGBoTWioWr7eR8S
Qkk6KRD50k1kPTGtf5Oq5Bycm0f2/Qp+2Fg8Deqs5GYJPUqfTs9iBrC5yCui30SQCwsLX5IGcV+B
ZwD6EgQFVKG0TTowarRNSx6+vgS3Yf9nU0vZtrqT0MZMsWEDTUHiHPhpLvtJHrxqSfZiEIDwO/pm
DN2pl4TjYGpuOIy2kSqcbP2WE2DxOxb+JhwoUYIR/oalQJHN1HT0n+FoQetUcDGC69F9ftJ+yRbI
qn1pO0GjT7TiMw9sfJuKLX7HwhcN+mw2NIHc4GD3Tv579ia3O/Z33XfQddnkrO66LXTq5I3oYToM
jxcKnZwI+F2x5Nb1/n2+tIVjoi1JSadU0KBJh90gQ20nS1+DGHphyfw9yCuQYsv3bQqK30DZRab2
khj5Biq9u6yhz0bVb0PavA6d9kDH6kKVxk5J/lSDDMsS63gbsYm62fDR3tiDYdNWiwi5uyagjWiU
dlGDa7uY6l9Q/v1HrvBjWQtXOBl9qkxqy6Sa4Ap9CAX6klv7kf/1iV71uAC3mioawAQu4LMHCDtR
UbExqG1BcZzx/Kk+8Wq+x2W3/OYrXdlZuL6aSklXzDL0kVK7Sp4ryXQlYJNSyTUiP4sJCmH3RXdm
npCGtS0X5zG/SMJziZRJA4KYqx90m8mwo3v1ixa+TzCSOBQkM/aHHWtqFj5YUND7hoKlz+u4rT/Z
V7YWPjCfaxKZMto/gy3aDbprvSW7LDxunPC3DrSYTV2ScW7G6ot9ZXThFrPJxEwq6zlpWQOJQ0zd
Bg9iEPOyana/vviyS32kTKvBd67QCPsIwWM3cQ3Bki6tC3zMLnqauJJ96z74Y13KwvfJUw6NTtpD
pvNhZFwOOzwoKirWlnDPmByKTcDlZ2Vn4as1LtxcIAfToOe4Jb2neOSNIlcoLLg6H/xb9+TMNNv0
xIFcOlfL7xbM//mYKgv3JreFSVHv+pdMu2alj4ozb8q9FlnJdnByF5Jb+I/H+LV+eHTUK3VdAgJu
scmiRmOxqSGQW4EmTgCLREGfivHX187ntlr5vrgPK4t97ctmTtOEMmYvi27L7V/qyuMecnSRnRzU
2p533YFBUYyTeQieKOWFZMzC7Zf9+AWL7Z1rpZHSCdsr1l67zaHurFzCLUa1mBAeX8l2NRhSPswt
vLpolijtddhWYjxUZW7VvLyf990W/jwPtRHlURhQMhM30diUgMtKRcIZv+CtY+HOtVwB7hJRiB+O
MbpwqqP0Lc+xrF+6j71aOOhIM+dYnyEwzniPZqexgBl4hl6my/j94keWE0tvwlb9/fWh5C1t4asl
IMN7iYrUL4LnSdrGKm8Ykmdg4ZeTYegCPYb/yhLxB2ptd1ErPH69hv/gNf7euyWpHBpI/TCX73sH
3XK8uWj07UzJNi/g9HHNP2XosVvFa6TclljZhSaM2E1noJ3lRIQad1MtFshwIDCJxEqyMIThK355
KlGM5Pmo1Y28Mrb4UrmcllnUzSBgw2ibXv3O6/8vemyxmsWXCvpyTFo1iH2IrUHXMLfirHM0jWPl
Fof7yQyYK+GjrrJRNaKzPOiIRJI/3Q4lCryhBbHqM/UKG3weL+Gj6GROdI92/x0vJ2UX9cb//b2H
0nL8Qo/kXK9lnPY+eyU9sAmbyLTTwuWcx9UwU0VhGC8JAS3oYieFoauEapIQi9yz8hJ9yHbBtkJV
MvJiu3cVWwlxQJp9y2rW2//N+PIyDG3eRbPJ1uhBmnK0ILStBlbjCxg8jk41qELt6lweg59RY6F8
sulfOT9g9aB+rP5ddejqAysDavd1ieB3iOw2cqpT+Zp7TKest0njYnSg/yFvuEHnqv+8srp4XCXF
GDtQ5FFItE+2UFhFbENUHEFn9dJ50+RNDjIyO3xokSxztpy34MWrGtNGj3Sqoy5bYagc44BFxS25
rb50V8tjv+FqU2W1meMQsGmfKQ40KDkj026OmB+wJ49KG+kPK5nyEazvAdfNjQExqIphLAkJxOKF
HYRgqDHByZ6lwU1fG5C9xDsptML74Si75ovp1XcAim/M++RueJgOaWaVp9Cu36MJwOncboN/+3Sn
8kr+qzty9csWj7Lc92RGmgX5UDc5tV7vFKcGA1yBQ6yWaV5CltGpNpyzvepArowuXumGxBnVCJxw
dKhQJAcTbfOU2eJr+wwX9uc9l9ybAr+Wxo7QV59h4fwFhB9REdZ/xcXxRjQQFsw9lirZgQWA20bX
OKOS61mcZsjgNUbX+aYFS0QM2heNGPvdhPOVBO6g0MkeTXHXaemuovH3QY+ZdgPqsf0gOJMUPKcK
mSw1Gb9pesabJV5/ba9+0OIKmOoM6cjWZMn75EpWnVuYAkMNEzyx3rTnSQJwzS1O/tjMJJEw/OWH
J2Yu3tWbX7o/YZ542igcD8I1tjjMad7nddwPgQdxCMYYEe7q1ioohG8EP3UT0F7+k4LL1WYuDnIr
9lWRSRr15ZYi3cmApRvCxismaJkm2eC2OsTehGRTl4LPuUOr7lKXQPKqiiYGSRfJVj2HspzOaIaw
8kC8kTW7uWcEWcW2C8BNEWGE2uKGiKsX6Mro4nko6ZSHjYb1tl657R9LzMsaW+0QnZhia/3Gtbfq
na7sLd6EqWlpAcZqZFqYYcW0gcMAE2NmyY+ty9xE9BRcFM7Lu55gXhld3hCwS7RtGFHwVvdOlm5E
4IYx5KBDKzd4aaiFYnEBIgbREp+7vbynR/WR821XE8yrX7C8NJmA5peeMf/4b7J3RsYAgpb/hvxh
1RtfWVvcGkxbA7Gb4lGMZAuzgCJ4o2ULnHEuNPwskNaIXmBVpdUAVP3PSolXthcXSJKFUYt7HKgx
Cwa7kIJdGwCnW07SvaQC+53JO6pQpxhNju7GeinvyvLiLQDeCiTxFE/y6GmTRdzC7y312ByUJ35B
RmF/7ObhQWddUQlkdG/4L9OgIhpg1siwB3FHy+Q8BpCXniVfpCKAnfUPQLwPhtqfIgg/zjrxadbt
wnj0umLYJnL8Mmb6fTm16TYEhlNXujdQjVugTytAHxgW4DqRfbOtqT2I436oNSgxqqObaPgf5nBE
D8nP8s7LFagCDcIxjCErr4KxqNKf5nT0QWvI5fkyOSteHCoMuA5GI+DmsuxkdJAl4JnBGDqom8B6
tCWgQkKIg8K7Rd3c5j47vA1fnCstG+t4ZuabPwDmim6xY+xBE9NXLV007IDU3ivo2KHv46CB9vX9
5a19cbRaoRPVWO8pmq2sPv7X5D0TW/vazHpREyhIhBZg8TOXky7QORnicn6PKmdPnm0G5ImPPXKj
5ncDlUJuUrTm/kHmr6kY9AeF283MSypNkgKpaSxM8WawtoVOGG9CF2o1B+K16W9xwyOpXXvmrk0u
nLFclnJYhVBhDLufJPzBlbjm/f2Fq23nrEDvBkWpIW2sSUAyx1P44VlY3AQ90JIkiwHqis3BHfvQ
iVMOXGjVAkiWQLMNvXFg/T5nNSRNCZiYWzjwrATUF9G0zusLsD+xdGAmow7QTIONPC2ija4hCZEn
hHFgKAbwGr2BVLey7MJIzcCwa3NO9tq7f21uEWc0Sl62SYwnST7CT+5Sz0OrHWFq70r2q+zwkZJr
/sIEbzbQp+Aru2HDNNMG3b8YW2g0lyh/HINNX50N9Go7JfcIT6No1ZoKQl0Q3qrkhqhKyVFCmSgO
ndSlLnhOLV3GQFwwWloaIIq8F5KIt6OrV/fK5GJHJZBHdn2EwbzWEW3wqTmk8GiA7tXgKChfqL8J
l8x6La4ARO7vVbKfdJ1sz0FPUVRkwWLwPX2st8RufJ3aUmYN3vhN9NoLdcFZzBNqXH3aTYCmMYCv
M1Dq4k4nZQJNYMxwwk1VJ30TbOUzw2jIm5DbzF5NOa5tLW53OEtdEVVJgjBCgkZses4DjMO+6+BZ
ZWIFk8O5GquXXccJhbgJuEKW4E1wAFZRAxUkJOyBr72Bktwz3dbVJwvcTZi+bXY8gM3q3b+yyH7R
1XccVUxTUIYwQ0/1dS6Ew5gGXik234tK9uYMR/d/XOLi+4FVUA8MEUCFCQABsPNAXtDTQfc3ObJT
eIFodXseKOEdMXzj4K4WufiOWtWQiZRg76ZbVoROdtp7Vzvd8UpsqzAMVLr//oBLb01pFHQGtlOV
AOO0gCR6YLEJcZIjPRtOss3uqDttY9ShZrf1IZPDAHycY7T+TYH+1QBhxTznwh2IiYiZmgYAiDi/
K9NDAYm5zPwzJa9CMfJcz6of0D9sLfzAhNnpVI3mBKT2YAG4Uw6pk72ZQJyEd4KfOLkd/gq5lHar
L4gOEkDA0hmBP4vRrg5tbrZFOGhN4mtz60/Rt0loIdh6//VJXfXjH0bURRFek+aW6EC4+SCrdqsQ
Isbi5NeEiYMVbCbUFieB8+FW1wXtGB09P1m+oRXrGmUKRAHnNAUSQpT3eQfe71B1v17Yugu9MrMI
Yct6lDATiZUFx3Zb3IeuaQ+A43RnvsrCqkMz8BCK4JAy1WVQmTc0J0MJeFRnQMIIzfJG4axm1YKJ
hxbKH3iOlrhRRl8vJSnEUIog3Yqt9qCThNePWT3kHzaWoFG5pGY9CCicM3DVcBoP1U7amCfxVTnO
dmiPT0XlmlsekOl2Zej8QNsAnPwsCVgicajSCnEZwJeEkuZX6nRfGzXnjK8AjD/bWHjGokiiqVNx
k8DqMXeWvJMhl1bYgitv9eykH3vgfz1GEMgn9FwBP362vfCVZYGKQBoiLMPE3eDIeBAYrgnQQ1eK
bPGBFYEgaoV5Vc6JuRVyQZp+vbGL858EPakyhqSKfzBpk8oOd2Bmv2sA+TFBiVgh3Ule03thsHhQ
3RV43GfTC8+VaiAU7Qkq8jWcmDWP6OmV3VNUNT+GJMPo5bTriumpz6BSl8hPoPTdDhq6NVSzaQiC
N1F3uzlPrGaK30gr+ro0/ZYjsKtgIPmnTHi84bxPtITymAYG9ecBDik66A9AuHQnuPcnFXxTPzWH
zY6Bxip1y+PIQ3DePmGf9mkJ6UGwXlZlwwrZXf3QCuounnMXyL7tYPSXPC94YQnP3uLJHOq6icYU
RyJSw9eIKL1NZ7IfJkzJZcF9GpffvvbBt57+8/oWz2Zjik2otagZNSJeaYCGero1uDSV7Fd/jns+
W2Ee5uqdnBnMVksQTtZOY9iqJ20Mpw4RoBMveOYzzXIclsIWfWVOn3VTIyFc8Vgx8uknkvWc6HF9
2zDjJxIDidxS5XHGnLleqSUCuXIEfQDkrvLqbTASHlvf+nEA6aEGBKSpL+kVxw41yp71UeYEEmUd
WA7GcyxiIrt70pTE+fosrLSR2Gf6sLZwwjECjBiUQshPNXm0yhgzdmVCrLBvdmJtQuPKTHJLl7Jj
Twdop4i1FbXSaMmC8V0INWpNPZeucKVO/vk3LZyzRiW9n1GdRYvc8KdT6glouJSbeKc5ySbcEUep
LQa4QcAOLLGJeiUvslw9vHj9wNOjGsoN9STFVAMFVUkAMYHmG7h6fBCXu39hv2KHZ231g18ZW9yU
YBTMqGyQ6am6dMC447aEblEny3YtZB4Rm8evP/ltQIHdvTK3uCkDU/mapjb2Ja2/1Jm8mWh5R7Lh
EbIwnCf+tl7JTGmA8oJ1Urqh00yEph4IZpl9qb7v6J2Gwc1IscbgnMgqCA0wqYqQ9uvVrd7SK5ML
Z1pFdaMBYRHjPKMEke217CKDpONrI+uv+JWVhQsVEgSdc0RRr+ym70EXHUe1dSl0oFMMy4sYrxuh
nVlqIYgFqQ1UEMhoyKkZXuNEBHTnYZiHXZC/JErJ2fCVqsHnHV+cpZyYgUBbQK0Gu/tTolM5P5PH
+FG1teeYmwqtn6SPz7s4SRmd5j4KWa4n117ebURZsooO8lFjxPG98vodwbAxRmYxob+E7OgFFaQY
3APvxQnTA0VlBNG/k9pb85bC6jH2G/Rig319bO3gLPjDNrxTXAhTYijaHTbJT84JWF/73z9oCeMp
8WoDoo+1DzYw+JIHDUJG5p+4oUsc+m1wMPoXFJa44RXn2Re8eVfZdQIDLxBMysI5ymKolAobtmjr
xxq9Dtr9o9j/ysIiRCVCUID0QwWBmGE4c2WBDdLh7N7qLb0ysQhFhz6T0ExCcKB3VqF6qIb6NUZC
3tECGBwLHgQI09E3nqddvx4fdpczjZ3cEjnMcYxgN3oMN7mHEbJf0wvr4gMF43+9zNUzcmVN+hyT
5BLJJxpglUNWXeKy+Taas0/r9omC14fnklafrCtjC8en6Wnfii2KIeQeAi4AO0o/WX9I8+rv/Cdr
/fuBZxrcEUBlL2FHpTSPWS+ieZK3yZ5GCI8j6S7op+3XG7ieIiofdtgOX0V1UpaEXS9I7JYhW/oW
/FFfwHfEhhUEkCpItngYvwuA9nBFRtfjoivLi2s2meHY9gHekfDPYAcglsXVHkULYJrRHv/gctf+
gMIP72Ksf8WPBS/u3qyWHbQZUB5p3PYAoiN73oTHFnmw4srPvPO5/oxdLXJxDXUgASHrxuoXED+b
3PTxPSF1DVBy/JnuAg8iz259MpAKxw8SDyC2fjv+XuqSakGPiT7obEp7AicxVDcVB5Chv2SmIQ1Q
WMGv8sTmtHn6ZCvdTbyRBFrwoH4E98cS4CKEhVQOVZpij0G4dqlSl3qsCpWfIDqT3qd+yrmbqy77
yuDiahpKNAWdAIcaEXsoyF4eQw4abPU+XllYxCOtVopyJ2aYywqA3tTVGaNhmmknBi93XM/Kryyx
tV7dSMUwIRDFglU2FS45SMk7hwq24aBpewGbF4bsj8WzceKNhnG/2iLYEFWhN2tDZyNokwvg/Q40
RvbsaxZ89y5weZqwvB1deJ5ypMYcRTDXlKErRuM2Ja/N8Mbxb6vX/Wo3F16m6dpYVGa8gKznYiJH
ZjKw0693Ov29wDkkq9H4lbGFb5HDOR9LQUWdYYIBCAlXYP4pcgMgD9UZMa1qCLITBrzTv3rPr8wu
nAzojMxRV3FiMmVy0qmDLFYPzju30CWXs53smN/ERh+mlmXzuEGzFUyTrOYwIhhLnfjevJRuBchC
fkyPvHBiZdqTeRINw8rgGJIwYfD5MmiRMOrx+yFxw8v42BxjYiXfy7v+MPiNH4HjKDyMO92Nt8Rh
nTswcaHOne2DC0UAeyw8YTs/DT95XCUrZ9dU8KNYT13FvNTiVGltXRIaoAvc5wzBc+nDF5pw3PcK
8lhCI12RWGNb1m9E49KBKFFv4u3o0Z9EidDLXPMMenWHeuV+vp8hDx3j9RJs7SDtcY2c5JENFua+
YedP2U/ZH4A8FrbS76/PwMpp+/SzFv4pNM16bsqEzRm+te1DXANrLEJgtOH4dHZZFkfNJDJgXsBz
obK0bAOFgliC8wjLN+TiVJNNjFQkgOZBmz7rfbxXkH1+vbA1B3htcXm4tVLKAllHyVrcRb/R8YZk
tHJRQVShgFwHaFDOUBU7JF8scMnwqxSkg9YIS6THp5qeO3Lo26cx9VG256yMrLyPn1a2eB8rbTaM
IEIk0E80togWemC59aTIuBdksiWQeIZOWefqorGddZhPoR0gz5FdorBYqv33hhbbKSzvkkA7p2p5
STEqPVbKCUXVbZZDUFYYn+tO3fXU2OZB7gRpa6Pm43Rh+Sen2UEb6AbjCX4I/k1IVb4Zc+7oibIX
o3ZDK3oA7aff1Yottv2ziTFAAqkOYeLV51fGpGQVIsUKeH2hXXYz/dyL4ShGDRQKW8BD2QdOEGrO
h35DnGprbCa8sjGoK7nTlbfb/9nu4qlrs9QI9Qwkl1Qev0tl4qSieeEcXp6NhUsiYk0QTYNdb7AF
PHagJcGwjX6pnO6FeJk37HlSQrc+8POiFo+d2KRRYYIC2CdSB5bUDYoylqxx7gjPyML/h3nehM3Y
ql6XREetrewSo/hG6X+9ebcu7dNSlo2QGEIXmjrl6GOG+QPEQH+TsWY8kRdQCH/72tQtC6Ly2dYi
ZVWbZpLaBjGCGkDTQmkmpAJ9+BxrkWRNueSZanCchX4rU3LRZCTRonoXZ548/Zn0nYBAsGftNMPY
k1Sy5rNe7eL6R2IASQq+MA3kq23M8R4rfhFop/ci7TsJ33vH+SoiNYpWrWjemv8iv5PAdwcst3ie
MXrxX5HfraRNsIgaFHT64HPIkgusQf+8VyLIzE3+/5H2HU2S40izv4hmoAR5pUpZokt29YVWragF
qMlf/xy1O9MsJF9ydr7D2h5qrCMBBoAQHu4YBnDGR65ZCsYCAOQyzOy2YBKFFKHmw/r2nOGKNxhg
jNMwMQXQ3CWJ/NjluaRmkFdW3/QUY7UNiBK6U129X3eFFeAKHvg/L5zYPicSmIriCqkoD6a6W3mv
AbhSPZDt6Yq1pMLSwPjPsQcyqNWF9KVLoQtbzwEOK3TQOWyNqMVLpPSK3Rmmk89o9EE9riayPWSP
TK32Uj+CiUFtnlM5B5Fd706oGmUSp3YGOXKsg8SmJG7a1xCB6MoTqq/nsKjsuSfQxLnJUhXderCD
J01nN1UO4BgAMQ0m0rpwX3epravVUaeNa4zsyGjvaSbm5MzWVRMwASZvFUvvDUCeddK4Zhbcm4Z1
Rr3+tWYYQKEgBwY/aCsl3iCdW8D6lelH3qdOQAt3kE2bjbE9TuWpoOSuqep9WDROX/4Aj7cXdMxu
DfCDsJ+a8gNyOb9DM7Ib5ZcRgrhlbl3ag18X/KcUAW13BuXsEYThblUNrgRq5Enfj9FLb052x3jr
KPZ7Q7InlCb1Hrm1BLZt7IpVnppx9EAT/VBUv0BoDImhx6hJnTxFuo2JRFOP7CCEEKrV+XEmneUR
z2M12ugR2Fn0UkNfZPhWVBAPlZp3DaIi1pzhbgX/94YHXl6v8EAN8TwAHKDdE+EV+lRaE0RC9A+K
RFCj7Q3DofiCd+kuPXRPYX8qvk37rahe4XfcReTzx6yIuACUpMYYPhKW7BAc4QCjHX7r9+bPQLW5
HgUP45VXes+V00HBL923v7YY7NZa9cuVW8I1nIch0Dg5Vs4gAt7cRo7UOPkz+1beSGDp4KOa7KA+
p4+6BAJaHWH1NpXN+qFcbIMQlVkQWlFmfUK6eEZUZuxmt/7ZgFq8dPIdh4IbzcH0wcH5tlmguQwW
Pn13sdM6AlWQSQScYphK2ONGvVPVPfoovWNyKOJOa2/p2yZO79LZFB05k2opUMAGERz/++IZ6ZIC
UscgyvclqJ3U0yn7Ovqza/m8+1hlLoCl0u0/QL6vmsWsFXqwkMhEZ/mzWbNuRxYhyfB7P1NQtwVd
CQjbOFXh1IFCNkOSNGyCEi83GGulBpg0cKy4xMtnoyEECLIuiaGFrf6Yu8GOmeJdP7vrFjiPpamD
0kjED00dDTRtjAIfKI4vZlOcQn0jVFnfuD8W+Du5+F5KkCNbCGXIYMo3Q0xspdyX3b+xwWmDgYcF
6lcUzktaE1q8BvRRWQq87SANe4gb13geWLyRTn5EKZ8vHahfyKA+Aosvxu7EnB2yzIDkzhBUUXq3
OqSnEBOkcDvwTe+3QZrr1lT0jzgVKOZlhftl6FlO8jK0PnSEptt5P93zi21AdWKrpL1ynWJlYLBD
ZqNiwls8WIHWgNuohY6QhfC/GsmDQkFlMqFDRlAPspQ9laEWMKhO1eXUHoJ6R3t6asP2CMZ1FKUT
q7SrKEhtklsuVLow2EPq12isfrV1upGnrDgVGMAxnwUGW4KYUtgXCYxciLVBKDsD21R/jaCC0P6+
fjJW4irsB+Ql0RnXNeOC39sKojroMtnyA719HweQeRZG/N7N3eugIE4eI6iZNGBqtwfoTtvKuDWZ
zQ/GhafByUA4iMMJ0urPB0cFsD61oBuwm0fjmDQYWO8y47noW8npgmxzJJtfYNfMCYlYQygIvdIe
3TXVmR6Q/t2l++QueDPPldd7EFex24gzHXpgZL2fNr7nyjXEMchc6Z3KKPjz7724JNI5zqcSYYTf
j5adQg0xl75ufE7+DF6sz7R0PrsCNnVxgEWRe6WSusTyVePQeZYNQW3PdBXjoB7N/b9QeVXhPXij
OE09CJ3FRvismKEShkWA0zS+5010TI3opk3TMzj4pK1LicfdF2sDfzuswVGpeCn1sxmSNsn/D6nV
ukX0tXlxEQdf+GDQNMhVTDVZvnHDmcxj4DL/Tuai6R/g1VfCHAVyXOhhci1b5FTCkY8YmaKqjKG0
dFO+dMcZj37hlswmBQIOSE645ndg5v3NeIMfM3Fvl3aF8GpUhsFUJiva9Z1dHBRvGh1w+ubPxoF6
0Ts9zjfJkb21N7HbD/a/8Nmlbf4VFseCjiokWzoCVnxkrQMkRXam24Ga2a3BjpiAr3GjgrF2DJf2
+N8X9syS9h1leKtHgOVVOXMyJF7X17R2q8moxqIeDdIfwJY/m5BjqDAprQQB2mJ26kx146AECYdh
RxA1vG5q7ZFYmuI/ZbGaJILMYj4ppg+53R9JABWe0UyeIWvtX7ez+lLICmbjUGgATddHj3phyGKq
JKkErol53Fuz+d1CC9mS1H2YdKYrB9RNs2oPYOpd0oMO6Lrx1U+mwChEKGTM5wlxKWRDKrUYoFDc
mcQJafSsB+Thuom1gidXdv7LhljRVkPZYk3VUJ98I/KxOqhuuSsByvjeOy3IOoaf8vP2QN7quVsY
Fc57FnVdk3dILqoaoZwx9TISdHQvTPWhU4yfXUs3EPwbO6krn90F1Rqk9SYK6U0U/9CUet9PKEVs
bCX/1Re3yWJVwok2KEodcgWf5MKQ6jk+Tvc5qAT63T9g3V+7o5efTTjN2ZCZ8VzDVgSEguK0bA8W
NC88z47qRBPevK2EcGsHhbPdhAE1JsYCPzBKL41R7Oi2uitrUcpyTcKZnhlrmIrWIeSHMXDTlo4G
vQ484lByt9U+R2nlwAbLuf7VVi8SzDzLoMhW8aoLkdgEkvOWALkM0Wzmzdrc2F1VnOKs3CJ5W62R
ygtLQhCWaaxJ6x5q2brNc+oEs8IIUvj7FoH1fw9Ska0eJP8XLxxyYVG4P7pwqkO5D6nfpNNbRJSD
PCtAROqnUYZoVJoy32TSFpJ+3SgmfkDrRVEdFRyFNkEqTTjBfoeIDPVBvGty8QWh+BN4HmRozVZP
StpKW/f06oHgE7f/NSs4T69EecgYCdDYkH2m7gq/34N9yDGhVgZ2pS/bzI0f+fPl9v4xKbhOjhd1
nLOiwOBKdpD26e30LoNdCfAk6tQn/A9yhBUgUtM5Olpud7TO7Lt0YN8V6M9sPO7rXvznpwi+FWm6
MqpqhC/dam4rz5BLjN+Mtvl9/bCsYPcQqC12WfAoc5ZUpg0o0Cg32tFq3PmkoSAKxpTS7XREaFt1
wNVb5489EeEZDSDgqUHNDv3bwbHgTy05Xl/ShruKTGxK39SVCsGxHRs7R52g9BdE+zE9Kvh6ahPY
qrbFTcI98cJtLMyjA62Al10UnVGSuR6SFjdO7wOffIgqOzYAk5AemjcKRudxPLQ3x22asrWtVAjg
9Ly4b16wlLBWVyAxqUY7DBpAe+3QR/9iDJ3Duf6YEM7gbGXVpMVQT+lBZfdOPA4ksxxqvqYHxdfA
ZxcF++tfbwUiCJMyigQWykOgdBcckrIRjLFqQH1Q2ziTB7q11/DIgWQmWKM5+8hui4dqzWG47BLm
EmDugpejqC2asqAtdhGVb7NgOjdVN/nVmJXQ6oNOsk6fMA85Pm8sdC24WJoV9laSokAyG2bx2hRk
7244gY8MQrd/Vpvi8ZDooygWAb0CN8XIgxDK5ENQ1HMf86Tzr1Dmf+AoWlubKiuYbgFFgw7KE/ya
RYwdDPmQx7LEg5nigNz9ON/ywOkf8SGtHYOlLSESHK0pN0CvavryozIf/qP6pE270Jt+8hVWyg2y
r43befXaVDmnCqqLFtYpvIkamWrJ6qn0scD0xCNDXupD6PsPKJ/4syN+u6UxwVMCpTR6dUakVmlo
C+V7Pfgeaz/MEWis9u26V65u5mJdwgs462WuNoaZgw5V36vR7AON9PW6idXVoEQmc7YHhE+CJ2J0
JcgBGQ93GViqZHJWzceG+H38JFlbkctqhMY1wVH51TjpjrCchtb5XMq02M0fPOKFC/4FdJLbGuQE
oFv1tuKz1dsLWvKYzEEOBtcXDEq11FaDMZY7vQZV+uiOj5DVdAb1FrNH4LQITEBvt5xx7ZtBxI0Y
IPg3MIMk+GKlJ0km48r0kYXZRnQi4wYqbe19WxoQ/Y+GUKbrmmJntNSR48STi9Ip2z2NTPe6b6zW
jXQg3zClhyI6ZqY+XxySHOUzszBGlRwgymAeSyd1jNjlk8OFVzlAEX+lw2FboW7NKaFnCFFFHVLk
6BV8tmt1KYXOQ4fmGIRX9UzyDTBdYqD+KR/iV2vEPO6/WCi1AHME6IE/dcJCi7FUSF6hM8GjW50+
5F5wAFXYLiqh4+pwlEXLRbymTSqJNW9ZGuZ/X1zNtdZ2RlpBrhcBxZ7U5g9jzrbO3boNqnK1CTil
uJuqWTBqFijGx+Zwpg2kgov55foGrvkkRRXlvyZEnLuqRTlp9AhNJPlJCZ9aE/U+FkMdN/KvG1pb
ywIII65lGKJ57Aw92inR9MyssLFHKm8gnlafk4URcTVNbCTNwBALWHvlOKBzBC6/Y37gz8k2vR33
5U/PCWcDQ9aNVsmHNLzwYOaNZtWEF8CkGiNlLJre6iF7Ua3kZzmOR0Vuj70FrctSdq/v5GV/TDAs
+DwAiQakb6E7GckIk8lN4kLm/J9GPBcOIhgT/NxqoOOT1+Dx0tWXmrbHLGO2RXInLJWNkHV9P6HL
iGhH4y3nzycqbElSWyrkoJMDp8wDGg/zQdXm3NOFI34s6G8zoo8M3aCbHXih0DY9dg0QnXrrXP9A
WxaEqA3iwG1rKV3gTyF0q6GRojS76xYuH2RhEYLv1bRu5xg9ez/8nR2AJf8hA8vcOyp1ddAnb/PK
bC1JcDkmD2laEKTRU/rado+SIm1c5BcPh7Agwc0kzL41hYaKTIXReDroj+q0zwxmBwZ1ombc+EIX
VQHBmvjUQ/k6shJkz1P9fajf1Ta3USHZWNIlTkawwo/W4oloQy1pAhObBqKImynMjolWJTfWDM7p
ZvTqoHGZAvW0kJxarfZqRTlXTbfPx/RkDUi1afVuWcl9Xs6HOjCcAuxos5m/J3m9S9XmcN2j1vZf
4SkNQTQJtm7+98VvlWs1n+cANbhmHBqbdtE72Oh+x4H20BZzZIc027qrucuI1+fSIk8nFxazHnVn
s0PFRH4sDuNPGYTMFtiuclwtcOFtwp1LYCQ+x9KgcL8UeUsVEugUCGbOBQeIerUHw4k3DA6nLpN4
ozcEOSYDZ6WTdhvv32VI+9n8B6/AYr3SVClsrgxwnqvOkB7bgzI6KG440MiiCFRMcs/pi8vX69/1
8kkUzAqXUTL2dNR01OL+i9sGXAxgOZtCyRc67v83L/o4EYs1DlOZg/maos6hT3bbeVOCSmOteAqT
3DAiGwds7RQDpQAADye0veTlVFujrWfMsxPjVkKcqcs3arBVu1k9GAsjwsUUaLTEBBJiMPmHNVg2
6wunq3amvrc2sgPufhfnAfqeSD5QQaFirt+OVmWlCXpaswHWA2mXGJk9aLIdVnfDkLuy8iWB0OJ1
71i71iFl+LdN5fMZTGhsaWM3YNiwIT1EdrXKM7LZvW7kslPIXXBhRXg8iJ7WUImX4105Mi+dv7Zo
WTRofObTe9phACJ+GJNfAdAC1+2uugfSRws4Fg1voXDe0zKQwaaJcqIcA5o3HRO0SPRO33hKVrfw
jxURjzkn2gTYDzrlcUCQ0fXda2Bh/vf6Ui5JR/gWLqwIp7gCOstCzBIhNqoPhpN/y/ftU4WXPz0G
rgWgCgqkN8PT+C19VPZbsx8bG2kJXhJrLUKaAt3rZlCcfg7sEFdYk+obi1w3g1yVGFC61cScv22Z
Hscdnsuq6s9WkZ/nUNuVdfN4fS/XP9gfM8K7o5QRrNcI24k+3KezlLg0Ubc6dpdCNR8f7I8VwfkC
a8xVdcSe9aR4iOPYL4bmuWwSZvdWDDqxLvqmQ8kdOGj2Sw+ZHUX5SaaDow9gcAoHkNzR9G1I5Yfe
lL4BUu/XY7e14atXG9Jmw4BnQdSQf5DFbT2zUZXKCr3fSbqVOc4JhWEt0R1CZmfewgusXm8LY0Iw
RDIjKpmOpIWm4KWGyEbAeYGjCDPcceq1WnyXIcV32mxrVGw1XeLVgb+WKYY2YL4tkxElgn9RROVH
4eISN01OjgjNE/Ixl7jYUqbWqALoCCyN1J594mFmlo8fq1CKVID/35T1XsvOMLDytz3u7At7aoFE
sAP9n19mRxlZaKAHjtyChI+Uh+vHZj2QQOVbNjVcqRdcyCESjk6esDRAgnTbAPY88nvMCgAH/E+o
iS/xF/wELewJt07ehBKVZAl1/d3gEXKnnmVw2oKG2Td/zOrR8IvjsN8CBK7uJ+JfPPiEl8+EY6vx
QCMpNR6keaN8xNiHnfYj5pBfNnaTX9gXjmJZKDeqgM5eTMGyoWkilnfFrhuBIZs08Iib007R0Z+p
s4MSkS9tUPu5ismGIhy+tOYW0dL6sVj8AuEebHMNTdoa1cjBoRCjaWw+QzN9pNxbD8hqusp5GkFK
9CHbIdw0BR7nCaKmwBJAX0lxQOSwM98KijhUdjgPc/0/S3DDeZYGhdtG0TAaBMUZ9No7EHLpzSHr
LafXs42h9dVNXNoR7pZ+aAAUaBBdc8KBj7HXu/bIDqUf+lvttbV3i/dnVIw9of0klkfKycoSM6mo
HyfsCBm31J7ibAvpvWFELI5MTNbUrEajUul+GJhs7YctorpLImD+aWQDQwVYBSjkhC2bEymREW3i
iJmtuieD/C1WkwTZUO2auRSfCkJ6OzGk/pEmZHC1Sq0dA+gkv45ix5gHrNtqdmo3H8xGdRWaPExh
fGTBcMNImjhWln6RqbSLpNK9fmbX4pPlDxcOjFrOoYS+JwU2BKyB3eT10zuTN5WK1vJiwGgRL3O6
WyKi32tVC5U8t4BI32vH9MRJR5dNsS0E/OoX5z0dtAmALBf7xPJQVFE4oU8cZcOPXtHvc2Lur2/c
WpwBdL2GXhXARBfkvcpYzqVa9sj0hxOrzwOIHaPHSf0Vb43XbxkSvlDF0F7u4yDaSekAhfiHSgdE
/WuNsbVU+zfOwCdUUPrFpLk4NxCnPckhTQnZNj0+sTZ56cvKNwowJ1zfu9Vnl8+YKeioI5ERo+LR
DBiaOUBwc+zccMsbb8b5PyXtbfTc6gZSGcEL+LuMi3as0pImDiFY6afB7Vw8pFHtshYvPJJea642
3GLV8xbGhDsaPC2ZySmofFNrkJj9lrStu2Z98xYmhLsmK2KrMTCl6WfUsLtU21soSIS1ZPfjXWW4
TULs7MPzQWW909QNgYrVC4NiDBaoX+D7xWBwlFC2G3T4fUtepPopBa8tMbzr/rH+xf7Y4Ju8CACD
uJGtvBgw69Y/a2ruaeFLIR8MPXcbKd6wtbUe/veFLcNKCW0zeEehRY6R3Qf0+9j9uL6e9VBhsWmC
V+hy1sxDhfuoOHMKH3WfP4fP1Gk9xW93w3d1c46T/4NiJIa29t9fSfCRRIoJyymmMCjAtqGlfSmj
DginANT7o3qOstRNo/7EMtxaWemQNP/eBc27IqHPmBb7Ua6O9TBueM760fjzm4SLjOYhnaMMm6D1
7Q+JJb8aKdz4mKv1yOW6hVC31/oMs/T4mpySTXYtsP8DKMuj67bwSh/iGAdpQzduY1kiwZ0clkkK
kT8g+9PhJs/o9yJK/ev+s1opWSxLnJhQmFmOsoGtg4Yg8gZPdas7KA0iDev3cen/4HoKpVshDy+d
gtkNIIc3/zO9Aw9x/riUJqQu/aiEpO5x8Ilc+wRZtRRn+1zeOCrcCa44rsYDicVxjJRszFOGhGy0
jrIqu5OK8qQyISXbG6NfSBvX9dbJ/CBKWdiL474w6IQM/j/TL3P7Mf3Cid4DG9Mv22QCmxaFC2cC
oW+fUx0Db3fajrxzDCmGlx71neqYp+3X7//zXPx97DTh7mFpTtS2xXebdtoxV25yL9+ZZw5IKpt/
gH7auE814eYZCinsKzOGjRH0fQx4XLCFk2Qz+1orSqgmZy4AGxCAleSzo0xVrZVIvj6KEp0HOq9d
APihx8mu/1FRYnVd4H6AWB8IUS9IQCsFyGoTHBS7GlzMWos1aQ/JWDvXT/q6dwCUBHkDC/Nf4jRW
12Q0n2X0c3pf9wuI5zZOddLsHsohM4YLfhW7TX21tayd46D+Mik4SEcbVbOwODDmLrGG1o4P020N
FqxuI1A0wBVjxPoC2jIbqCVNM4xR+gtKqix97+KNd2bLhBA9kFgCAc2MXKOXf5QpBlvUI40b7/qH
Wr2SUYHX8ZiAkORCDJYpTdXStgIxbmO6Q/y1Cit7Ggt7nCcnHBCi66+Mk3VPEL6JwEvi9Tqx2+nF
ilAKVZ+s/CUlqV2Vk822GulrPVpAAXBXU0wsotwkvIJUIlMR9RCIYnNh1+hDBu+8PQhWitTr97VX
8dsN6GrbsEvI8JjPo8fA2bv1rS+DEHAHI7EHnkRZYVcqpHbWMh28KVIR+aoiuQVS2MakgCf04+/r
3+Pyo8OWjrlxDtJFDs7/vrjH24kkILpBzbCwbGWoDyyOUF3eXTdy+TjBCAbesKO4cS5UzLsEpCK5
WYMWKIjupCr2SXamHe/FUEcbv0vdhpNdhhaf7Il3XNHnWiFpNRZlBLZhhRiDf7q+otVtowCnQIQU
2yeOm+ap2UZZ3Ul+FiuHPn4HJOJ16nr3upWVLjVfCIWkHehmUMMSvo4pTWCTNkgO/k/jWCd2cBPf
crLAyA/O44N2F5/Nu8lV7Gkvv22YvnwnPpsWbjdFxTg3Gmn5Tn80v/xHwhG4BANaaQXg4nXxv1/g
sAdmJYJbQVYu7oVwaBOjDHp0Yr7MPiA/J8lRHzRgjWVPO8X+Fqh01SUX5oTLDjOYJCnRJfCHqbCZ
TOzR2I/zb6Zi2CABLze4065v6KpPLgwKn3KQI9RwTeynlKhf+jzQbeTcGzCKdRvQe0D+ooOhQWgM
alnQqpmBcwZKbCfVhzep7rfmMlb9gg9Yg0kRw6ti5bGx6iLIuebyOMg/5pJFnjXk52rUd2XT4P/r
2Nbr8rWpwO3D9OAel8svUClt3Cgf2cHneJe7y98/Q6xN6kVcyXXDqB/2wK5Gads5dd88E3CpOaZS
/cYU7wG6g142ggUmawGwaMbmNDKNuME4IXBsgtrtWHugUvWeDqPpIAeSvKitJsgCluCtCSVeU/yl
lsCMsvGuNRDCFJojhcW+63sLuhPAdBGw/2YR2g/FdGxbHRRXs68HQ7mjRZnZqWS9hCy4i8oYuTha
XNddaqWX/nkThO+dDBEEIbhwSa+MsqfrJbiOgMhDK+XUpOGtMWq7UQZtsNQFbpiMTxvm19yNt9NR
LwS7CD7G57ejMKUxyiSA55rK4Qw0kROPwB/mzviF47IxYLmdBqy9jYgdZIpxJoKKqPBEd/IoJ10R
GL46lud4IPs6ZE7c+xib3yjn84Bb9DAdSGKugqwBA8VvkMXLaJEkVqQkz3dqE96kEwFXFnHbJPYH
me6hcu5u7CbfrWv2xJXlJIJEepcDmwMNsHPzPL6armYTYLSL5zLaHIZbyfnR5f2zQFPIBMKhJ4ES
lzkXlprs+YlXE7nAd/JgHRW73W0DB1c/ngGKFUQ3mB+4mHzv0FBrAxOHFlDLIVccg5w0Vnkae72+
mWuGUB5F0dIA9x0obz9/uwSKTMXQGvmOjr8pc1WSYfD9Puga+7qdlbQDlB0LQ4KT1BkYP9Ve5g/0
gOpCgpdZuWfu7HBldv1ePmzYW3PKpT3BSfJIl6a8jD+kin7LXxPN4Xrwpkseg8fgDlUxb3LNfX2z
OQ7BnUH0TmRW4J/gHw/kn593tIpA8EE6DXxaPue0nvfGm+ZilHoXf8xYMbd6IaptHpiLl8Hho2U4
OLeDn95n0HzTbqaj+dC+Seca7K8ttHLme+lM3/ot3VP+M678TJGAMgMRSYh3EZOXO67UkO/kHadU
3syi1+K/xXaIwlslQhWzz1XDJ7sbc0duyp2dTA8R+P7Bnfwh0NBDs3x//euvfvw/3+CD43lxIxlj
Y+QdckRfGphDgQCZkLGjZK1F32i64WlrC0TciX9NxWQbRm8+f++pTJsM5EXUZ+ZtMUFcqYLuMJAr
11e00v9Db2Fhhj8xiyXlkl6HcYcBfWgogXYgq0YYjBunUfL0fqBpbpNap85oYEh40FR7qCqnDrTu
qVSiGL1caHbOqvZSl2qxn9PxEEvpUQsTpyyj3gepquzItQJ6lLB4jevu7fqvX3v/lj9eCOlqTSnq
KNINH+NQ51bOPX3ccrS1T740wS+6xf4EHcZZWI2il1n/ntUbq9rXRe7WgQV6ya3h8LVLEzw2qq4h
9wXnkxBNhGOhySFIS1CQrX4NHbA/Vl8+SsQCr1zApo2rE42ilbO6tMcjzcXaGmiA9I06oDhLgYTK
u072IHede5SVEHSBHk7TSbdVKbmpnOK3ZITZZYQkaJJZ4gx63LoVeGwxhkC8SJncbpyOzIrNm5yV
hT2VuJzC+VHJQP/XGV9TOTvEZv5qQC/LmfrwANDHoW+Zr7P+xdSkXT/mbzGNTkBCPM6Yhc+zKbQV
DCtFbXnOp+6U1uFrEBtHrStOWqyftASwHor6jyNVxS0LzIOhDd5EuuehKjWvGdAWsTLUCqYQhJZ1
5ETx7KTanIMiLPxRVY2nxNK9MTRfjb7+1hvZESxaJ7XXoSZJgQM2ijNY4l/AoalDabwvMNY33BeN
9C0srF2hh35QlntKNA/BaG23svVM9eRx7DGvpvT1ue/ZKZqGW8tIwAlB0peZF75nEmHYMUdNDE/I
SBy05o9qEXqoMHytpelIddVJCgzPllZysKLuFbm0M9fB1zQI/Tmb90rcuL0Gunp1zBw9VB7KktR2
PzXeSKHtWYRnsGPndtJaZ5QzTxk4+xtLgy6bkthdCKJzubntigKVuV7el2Z6qsfSNWL10Qp65qhS
1LtkqH2jkuwY3VTbLJR9Vka604T9XdRF7hhpPsUApVsN8XAAE4Zd96XkgDY9OtJkdlhUZifWtLe9
Us4vY5An+5ipzC9KCyK4M1H3sjU55RgCJdVDmCmK97PW9K7Rjq2tzADcSXJBb02ziWy1yH/JvXlX
tC3qPj15m4v2bh5M3ZunUnYCWMkb+aR30FXqYrBSQ3DX1WQUi5Qcm6PddUz1zQ5T6pqUgRQuh7CV
okdOnmhPlKcOTE/vGxOeMpmtn01stpsxNRK3Ixn9Qkb9PcR/dShVJKdDNHReoMfzbzD6xCGC/PqZ
dcobMCdcEqHCJpqurkjPBthfrTA4Vn18blCarNHXDNj4awQiVelBTBvriSuz6hDXVWvHQXxHZVBc
WOl5tmY3x87Gafo1mkADK4PVySpnO+4s1bXk5Humd4impPm2NtljSLI7w6y/m2NY3USjFr3QFLiX
tGl9pRnugkA3vWSsoG2cgTxfAuW0nL4kWetV7fxqZZDASks/hnfPWXsLl/3edcp3DAHENjJwT1Ly
R35AFCV7NjLtq86GexKi2l9UbpfloAGZqgw4fa22odwMsJtJHUKzn2GZeSF4d61x8Acyez2N90qY
3YUkmly10kEh57IZcysgysKBVMvpGOa63zLpHdqBkhOo4zka1EOTWx5Bvtd0GDiNNQxVRdgJMpZP
paTszbpCo1+nNg3YU5oXN0kWf6vH8cXqx5+z0u31MXMLliQOZpo7G7Ryh3lqH0ut+DFJcQuSVP2r
kkbAdEHMO85/jO2w76b5UCXkkFf9SxRau6Qp3Fki36YJBxRDvxaobjNPbpDhNmHt6pH6ihbMq9YG
70lqHSI6E6frgsrWivZRmiYPEf4bHsPUloribi7IbWFU3/Mg2adDc69QNDRgoc3rm0av3An3sU9z
9RBY5q4e4vBG7zpoGKbQWO3S1i6q+jcbGXUwHzPZShyArneUQXUflKkbyKAuZ3V5O1X8npU1zS76
5CcyDMWZ6QzdjiA/NVmpu23HnqYuP4XtCDBbGUg+KYvkbNVyvwMGj9rRGPxC5OVn2fRkGVXpsphE
Tmppt5j+0e7atrizKohAqnnzbVDIW6bVuI7BQzM0BXlKSeRXSqnuqpCYHuYAfiRW8SUNwW3cBQSU
d6QtwZJT4sNp5Nim9TMNhp/RULfODCV3mlW/J0kFsXCRQyQiMA4hmEGduBruJrAPS+HszaipOE0t
IQY2t7S0V19EhYBXUwHVDmjIPr+IRqiW2ZBrKCfovSvlwIyqz2UPMmhAu4zu5/XoZaXBhdhrYY3/
muX72wM3hh0okP+R3xzzF3vV63ycvelxW/R0tZS5tCZkSqZR5/3Y82jVyBGP1dAgLE662nwjeXcX
m1pkE4ndp3ngNlrrNUyHcGaY30+VdMh04BiCyinV6tYMQzcLou8be7G180J6M4Mj3bCKqtjRRyTf
YNLtpF/g8dVAjQNybhQ4juSUOUOIUqGzBbpaDbX/fAexlMWmTol0E9xiTY+YpzjiuXNYm27UH1ej
OzA/osoPQo6LIfCi7hRp6IBBT0zNCSywNVfxA+qtOy2pveu7yT+lmIQBlfi3KSGoJ4RFMV4a0697
DiUwnIB9R7XOlevbKfwZgxXrur31DfxjT4jDKyTMqSajJqTLt21aOBIXNymerxtZTfWXqxIOZzfO
0gSmdWREk1eAZfoIFY5vpluYDqndxOaDlltMgasJhgq2LZAscM4YwSsHiSQZKZFgDGphR03tpmRr
VZdNTFwCf0yIztdIUV7XOmp4H4Qp1omPDzfMtXbZnuz/lacvjAkZRpWBokYFh7RfzPLtSGfcAe1O
HbamC9ZvtoUdIbOozACEUzhxGO7LnlR33FsgqY7vwRnvbhNcrR6shTEhUy5ZYUEljeY7BBjHkUmO
hJA6YR7to438f8uScK5GIAqBZebLItTN+vu0NJ2mbL2xednw9dUTtViTcKIKpe51FYIFf80JOrW+
42ORUHx/4oBmjrXHOPt1q6t3METuQKEPogqdCt6eBSjTsRQkChkyro4lp2FkOfgiIBsANUpiN5kU
biShyupVBRkbTQF7JSYZhIUyTENO8oyyFjnqfnlsbtiRC0FZzxD+ig/6rfTQ7SJfc+kuTTCxEXj1
LnZDJHWz3R3Zvt8kW1098oskXPCmCJwg5iDhms7n0Ukjajfhxsdd/bYLC4IXZVYzNfOMFLtsvg+S
+f9I+67myHGl2V/ECHqCr7Rt1C0vzeiFMRpD7z1//U1ozzmi0LyN3f0idh82JnaqAQKFMlmZFvCf
iBhN9/rH5K2D2dgImommGqFAtgzCqw58rD2a4Lu6bmQDTADvhY49BidEBcSEzJGJtQjs7QFFbfZ4
lkd78SSn9QEfUN6nd/MhtanyZqLh7mt26pgOrw28MZfy5QewnWZ1QEKmh6mJriUkjCFlGtyZrrwP
JYiojQ69KEDLVlyY4vY3/N+6WTq2djJJawq4KqDEHl3Ebr76XduRfevETyU4oTJ3PgpP1zd7+wH8
3GyD8arTlIPgQsRTAWQGyDRbu9Oh8QBFk3QPRvSDuFt4BTbeMpnLIJRg0YvQGveyQP8pBORJE6Zn
VQ7uOSvj2WGuxCzkImYMAEWcPAxUKl4LmH3ot8EhxgxMY0mn6CDclBOnwbTZgKEzRHjaDbRTWRAB
QdWKLIuke0J0o2S2EluyC5KjB62yVfNAkWbzXtzx0CXbi/20ygTihjj2XZnjyEqt7nb5H2F474XU
vb6ll+pMMr0Yn1aYmxkUqhiaMw5LnPbvERJBsMgg/VvS6Ec+dd8AZvKkYH5K5uJQROJOGMtfkwwZ
ULX5naXJXs3Uuw55r2VMAWorgZm7FUawUK14IWZmi0DhO20XOW3acXro28HD5y9ncalLkvWQXR7+
UgtUbeO4HIcd7YtNfoaC3/76Rm1+jc/gn0V4FEgkcygcoIcqFZY2/BGU70vK8fjbNxeoCtovhRrT
x5+vMj0yGkkCMDMeFaI/T434UKnRbW60O0UJ43MuTcdGRQk2G/ST2ah3RaWq4NmYv8th4l1fLvhb
tpKD1W9h7hpYHkax6efcN836RUXzVm5r6c0EBAOl+sJWggEw/Ab9+KKJkX6H0F5Uhl9DIv/JpOBW
6c3FNSvw3gnGfbSMZ31pQEDWTS+Q62zdqEe1IgVgW8xDOwhI7MrmgEllc7TzOVvsPopRedRq0U4Q
EFg65naqfuwcoVRal0gyVIPAetGhQGuLWnw7GaBINfrmJpnjX0G5+BrKATs9niI3V8IaZecGjXUj
+xY1IiQD0kgJLTBzBKiAYGhWV54qY0ww3V5lyEdGH7uPysqCSmK0W2IU2BRE97bWdj9kZUbREKT/
epn1z6045V4PIagZU7BOKtdwP8n4JmAqxKr18LFTMBIcZ121N+VkttVFq50wFXexIh+jJd7VAG/Y
qgBqwDL+vijNO3SWMrsFmbONMtsbmbpfUxNWB/QvDoqZ7jsUgdu2PGfJ4oD23DXCabbKBtKFuSrf
tflsa1oAyLSpPAxR+lRq7W1UgDtWJjCbnZYqeoK+1GOqpRgHVSASEQqxNevxaDVBHVrhhFqKJgEb
UMpVbo29GVulYLyVavqOyUeQbcQA20NRAoCJABobtfagKr2lTqMP3Cj+JvysuEfxRkflpcnjJz0K
/Fas9lpMlr3aRFhWIzmkizPHnGtALSochevn9oNw4SKnXR1beo9XV0iY1LgC2SXGN9CdT0OL/Jki
Z4ktMDTs6Id0zVMM1dDUSR5kKD6iwGqFDg+0RJ3mtR9B79bqR2hxa9SYl8/94NRAlrA79p55+BtK
Pzw7TGVoiQVTaQTkacZt8VTczWftaKZPyzsU6BEJyw7aJ6FkoZUg79JHY/9/XSb7QkGwdFgyLDPa
kwN070+K3+4bv+ekUx8ogMvtBFSKatSRC+J4FVQGiUgbXiNGSsArKOd3qYuvekavxQ4ER3qjb7As
/x0th828G+Nv/7HNEsprC/xET21noftf2i5EjX+BhwPe6aWB0sVKQecDAlhgtkDx8fXgxHM21mUC
Nq0oUXIHU+KPGaTqrSAYYiubowPJ0H3VEpRkdR0qrWRwW8PA/L8Q7tOhdONc761lCjo/y+RDly8Q
UGxnFElLO8qyu6ytfkLPOPNm+JnH6xdvM0EDnyV8G0hBgTj7+suFFpIDyoKqi15E1kAaa2ofpQA1
3KpzteBGKyTOWMpGFqoA0YlGFxQ2QIHExJzQ3hCGfFxAENDPNh3XyMFeEyQ/MvUhj3jznRtZEkgt
MTEIEOkGpWvfFaj7tIjFkllx2vzHsiycDJd+WebLf7HABO3iSOoejTLA/duHUDmm5NbUXq9/Ikz9
bhkxgHaHhha4W1nuCBDfdcuQIk7Xy+IxnGegbTT9dioS6NJWgRtmxnetMZ0B1CFW0RmHYQHuJ+gB
stOUt2DI/2Q5gdiGUNmjmvi51v6q+qI6yGXspEa5n4Kpwf83nVsFPdmwEHJLlvAezdLByNr3apEj
R0EHwUoCNJh08iQS8TjoVWGlibLvepRVG1klu7GVfhK1e0HUfQsKSvkYzqoNNhqw6WJs03yuQ/NN
VIFQyefQbsfFQff9tkxLu1LImxRUZyUji10KravV+v0QAiplzvtWHXZCXPvpPA/2VOWh1ZWVu0zx
z1bNNQgVkbd0Tp15RGGyaEpLmPLbIE5vpKpuLNPokR03mKxUgBfKhhpPXmIrCwKJoEGnNDZ+xwpk
wZNCsNBq9EwygE2z+q1Uaubmqah4aaqJNwAm3uRZXtAR7dDVzaZBATuBkKTplIlxnk3Jy4haWqGc
hLaxmA0gc5q0SzUl98QezUo1qn4gGHOXytyhEm6iY6XYGuovaHKKiWUoWFuboQPSYkfqzh0HwN7T
G0hT2ua4gxD7oD5Jpdfor0J1LmTlNIHTRNKyQzyDaz4DGWZOoAecJ8oj5r5C25wFgNnVxYIzASRW
jR8HADTtFqh3ENG39zMJfUWChEIYvZAwc5BMeFEnJQ7n6G5dD3ST4BLBTwqZOeapqfUgSBWw4vvQ
DQRp1Oymu/RAhcDLmBLaAjsA0sHopD1x7G5EwRRBq+KuEKqkzLi1Evj/JeszEHF56oGKiVSvxS64
S6lk4lPhxrflq3iv7DlW6WVnnQGuKexSh4qy+FdnuqCjl4wLfBvlR813iTdPKOv1TmCB/8tXC94D
u+Xe1vaYeKUe4Rb0EsUsKt4zT/saV+md8pspdt1booQJfmf+N1VmjBl9eiPGalrONQAlKD0N8k1a
vAiYo5JK2b6+l1tLUyDCJEKvS6JcTF+3sgEKhAhpWfh58x4siHQHXh66ESGAOBdiXShwqeicMcXy
hlSRUg0UXXugo///1Un5O+SlW0BiFM8+rwET8FVGPkLEC+D7WZtu+0yd3V5KR7vX1aNghKIjzvEb
QZUiIuJiKWKXu9d38zJDBckBinh0Tgzj8xeAzVqT57ktq8TXrMFBBuPrd9KD6gSPdD4TDoanZ3Jx
/xh7zL1f8tZIdMpvnheI8eTb2DiH07GMJu/6wi6iCcYOc0xIhRY3mm25r1cpGFp/FHJvZR3KhOCS
qed/fL+pNYQsiPEobpktKA1VIZuxAbHMaBBfQL2362TIY5vNLs60b5CLeTfTHhlx6okL2gagkvlW
5ypX4OcCKsr8CmZvNcioYGgbLXrjcbhRds0r7aLKNzmXo3tzc1fLZTZX0PFSgb8VvavJsI3oTYld
Jf9VimDJ4FEBXXK7fF0UWxWqFSlsjejfke9fhFMftqjeqYJbd6EsV/ehCYIFrMsAvPOD0DWFWINq
gdAV6Cy3sHkKb3SjvrwLjEHGY85lFRahAvIFlGJ6C08EKgcAUZXRr3la9lk+/lwySJmoE8/HbX/B
z5UyfmccMyXNZMiTUyXbxVGfs2/gO7JVNz0QJ5vtdC86RWXz6d0vq3zMkplDWkjGjAkN7HGHlNaS
be2GypgC3SR62d/QQrx4LhhzzFEF9WUWmxMWmqPbmQR3BVCI1z3NpgUARyCVi4t/0d/XpXmqgxbM
BYCR2XGtWSWvdrf5sVYW6C9YVR+6yFBKI1Kh5wj9jlC18N/WiBcQal5WzmtMbyzHAE0kEjAJE3Cg
/f9qrMVjlcpZGPtCRCzSn5qel3ttvTlfTDCp0RR3RiRFmEQ1L7h1igOfIfwi1AR8ab0ieutX2xdj
EgloTXygXLoPtQnlSa8EM831U7B1rr9YYT9SGKB6ifolQD3dPiKHYG88g17PqoCOsyDZwOPW4hpk
YspM6cDIPGEX9Qwziv39tGvKg2GbfukQ6FPaPK0j3jYyvkprE7no8ybw8sANPtTrga41Qs4+8o4f
45gyAgrEvlMKv1JaKwt8UG5y7iv3+DEeiEiopY4BzsNfDAoSJEShH/oXg0IDnmuXN8PB2znGB0WI
Mg1SQui6b1/U8bFs/VByrx+/DRexPn3s+IUEecKiLCt8HIACIXriNNWdgYL+DBxqPfHokDY/ki5J
tDJkgEuKWZCGMchxDEHw3wAjYymZ9DbOsn99RZub9mmDZXSVIXSyJOaY+KV8D3yslce5FSecyfvt
S6QT1G5FaJBdqI2kQdDP0BISPrkmSl//P3BNUFeECToQ/kEmA+PLX12RUCRGUBiYXxQ70HC99BUc
eDtyDvjm16FqoCIyTYhOMV8nTpS6qcq29CdU94MeosYa59tsWqB8SjrmUDWApL4uwwjaUCpnufAn
/deM3k3e/WPyfrpRKwvME6HO+hI1Qo00PUxkSyswSg6VIs5GbV6alRHma6QEEgHCDO5FsY9trQCe
ZxIcnVIVq7VfBTy9+23Hs7JHt3X1EBXEBBKW1mVQ9p68cBeg2OULAEpjaAtSppR4/N+4HjAjUnJu
zBPhyH01Sca0TkwFNR2xBc/j/FQDk15xCawvG+r4XGszzNvQL/PSg7M2BDFyGmMyLvNS30TocGeC
MkpyWwlCQWbLubxbHmJtlH7e1XaKBphbSKJgEg7TZv2jBqLQgIcU2LaBUhExNEzvspO2aYdh40gz
In/yAp+gzQS61c4KHtGdgHpbdFie/0UZBZsJog4V/P8qsMiszXzUCqrToqGMAn0/PO7hnckXk9o6
/JifVKiIPZhrWYhjVM7ERAyWYoAyfBjPlZfcNu/1abAGu7ACa3mbd/17x59nxEdhMh4DRCrQ7QaR
Hng0GddRLYoRJoKS+llY2UZYuZgasa6/HJeIZ7qBKxuM85DFugqaeU6RBwe+8VO2I1vamX9RKBw7
TAoCiO9B8sHhwSw378HaMuNROh3thkgkmGpAsxLdu/ecKj5Zkp1CVqA6jbuI44m3zufaIONS2rmZ
6j5toCQVumInCHYJ7LpUqxxP+VHAYD4bjghSHFwBdLI+XNv6rpnw98kAIANJs3PeJY9jIGOgR4ww
JlDlntT1T/UiFtaYNpheQX2+Eky7NKdvSI6g1xz86ZfptZG6F6MfEifTRpT5M7clzXAnZeF9Kw87
tGnQFEfEt+ByGbEzVJFthum9PNfOIAi7WquORV/ekCGRPAJuTnBFFLkF3pNzJxmcZtQlwI1ejNWC
mY1t2lxIFcoKNYbJLRCM2W4KFEvO585Kw/l3bs67aehAS1PGp7rDUS77QwUqN6vsJk9IAqdDbmWB
mOkhn8XXqgf/UjGgN20Eabe/ft6pc732bRgfD+IJqAANSe7P6ndBWzwd3cRkwuRK6V03RANj1hBm
IyhQFK7pQn+uAnWjFPdV7sudYvW5bmkV3n51tMJFcrT4dxPknHO3Vf0ha5NMrB5AlzBIasH4CyU9
3FJZyUn/6NZWXDGxDZf4xRgTOA3lPMopzpOHubBKxbfVO79WOkAfBmdRRff6btK/7WI3UTLAfsqI
BNkwTasayTCHIveT7E3LBz9JvofkRY5KKwBCZU5rq9d4/egtBwVtVVVG7xOWRbYRIXdEyrOxTTBN
Hu76yaorr9Rt/XvlCn7ulflpqK35lecXN+JFAtJkjfJcS5ci1iCExY1XUGSeZuUPtAafR4BVru/m
ltbeFxvMSVFTvRhadAGRf48v1U10p9rzAvoowdVcAEQGe3ySTjNXleESiApHsV4be2hGvRrkAoht
1Q8O5Vt8X9wmxAr2GFNzQAtggxTGULmAlM0dlUFSheAb1tkInIjTorTzkPijlJ5jA8+NlDrXd3Tj
aSHKygTzioLPtESE3OJ8ytKvUOjeu4W4dVkt/+IerO0wb6ZQVNBYycFrk+z/YjuiwTDEfzgv5aUW
BP1QoD4HnT20XS64sGRlkqUxNBIgzvGhfsj26LfPgWM8g8bXbW8KegMcYE/22bPG2cotDw3qZRmJ
HxT+LtikZn1EG7VFO87UhZupVNxUmWzkT7+jpH67/tW2lwlmGAJWZDwvLBXR3PRLXragO1Jqh7j6
ybidXfDDHIbdcmx24V6areFQvQTW3wmANo/lyjhzZoISnB3jAjyvXKGMHEi/w6j851E/yNcVJOuE
Bshs3Iqp2F41MUvpq0N1TKThlMi9vYghh25p85N9mmHHc3rd6KEriWsdUJqq+q2cv2tRA15InvzH
VglivaCPJ3AVWuW5Eo8qYBsehk2Jb3iUxyee/OGjkgctdh6zweYbsNrBjx+0MmjI3ThCuxCgkWdo
oAFc4QF8haxmrO4nFw4r/DsDVRu9KYLIEW1GcLKi8U7f3pVRPe8KEMSDP0XC7EwfqCB/7cFd2mnj
q5ST3ELWswsMgJU7wDTnZt8Z9T1GDncqQB6qCYLvqQxR/66zkxSLy6EoZMoUpYRnKQifJcyeQx0i
s5titqQiiNBfx6DynNTmWYR6m530EAOSG9CFmAVYpmZbD3NnrEU30RMXYJNvQ12UlpY1qRMWGTlX
atDZKeiGrl/Ozeux2gTmjarSVJELOmYqaAEgmg5peKfpI2pgowrQSCBhlUDJesHrXwJGqk0mIHzd
T3LfHyLwlLvmI/FVl7K24vofmt1wWB7yU+h3bvQgvADO9YeqswaufDL2Fcf1bS0Z8yGY8IHzAzaA
CU5B96hJQUwHJsxDDzLgYORcVJ4BepHXBwt93jkmAA9P4/wNCDK/IionGdg0gQcDR8WUL5Fp6pBm
qjL1IG7IfszDa2n2vDCX+sWLr7ayQH/BahFhnJiCkEBDLTgVg6V50k4KrcrtnWgnPfMD3U2fQzv+
0BowiGGy4zsjVE6KiFCsHRTN/6ng91bd6wNf8B9r7KxOnQM9FjUmnfUCpvU5cgZIjoheeSP4VGJw
4U3pbH0v1LpMgENAfXtR9NJTsEWIgGD7NcbhNeNp0b5fv8dbodHaAHPm0rkWyiAk4Myvk5uiAZ0A
YJw7HdQ3znVDW6UM5L2fS2HcZt0udZEQuhSAVeNd5UnvlQcR7pPxQXhEdvGtbDWpVXCHo7cewLVl
xlcladmRbKwgSgeG/j9tgjHxOm6sqO7/MVKSuqvVGpkIGqB5iAqmBJWoP0XiNf0PKXrhbCOtKrH3
a2WCfc3jGIOpidimfnRDfO1m2UlnTDLYg8+nr95K69ammAIXGcmk5YWRfuQDrU/1cyVX3vHCWc4Z
Zx/xRcC0BeLKFNwNZmTNUelpWstBCWzlw+ulMJF5N8yN2QE/4+fq7CeSYc2j5mI26Kmb8jeM+XIS
Ad6S6J+vnCCIKyWjlXDW09yvo8aO8o6TJG7fW/CoAaeDfvpFZbXBVItmTNBFx/vb13exPjhk4hy2
SzLjj/P8aYVZhzwpuoBENMUMb3ruz6hoQd50uNHRZhRs1LJcxVY0y/Q7O7nv/NRpj+a/iDM08/MX
MI8uxKzaUJ460P5WPwcZGKAg5+zkB7L48kZ9mmBcIKhoUn3KW1Dv6NMPycAoyDJUzYlO3IFHxXxW
kuwogB4AJbB8tIoFYwvh3BygdmA3Esa5QIjgir15NKXhJRGKwBKr0p8j4UVUxSchmY5yUJy1JHmO
pNqwgk7jzTpsVvjWm8S4VsQlZAhyuB3jsUat509/LpzQTe3lPj7FgINiQNfJHwdfvRFv/sYTvO1f
PzeQ8a+AZ0+FEaH+rvqKp+ySn9oxvK+grTbYogdGLMnKnoUnnlDJ5uFEz1yWqWCOeSHvrbV5XhcK
mgu0Qm14fzEaD+/FI/C34Nlv3HxPvlH16uIkaHZ5DB95xaDNmt7qJ7DOONSKchCKBQm/Ih4qSXvU
DAThbejJgvQkx2NvS1X/Mw3V5zrrv02RyXFrm9HP+gcwLrpti6VtaxRm1HsdCVfta+f0ZoRmN3KC
He+cbaZba2tMTqzNwWSizZx9ICwp2wvVklL35U1gUf7o8l8Eq2tzjNNW5CDueqHLfL1sLXV8nQZO
Ar51cNcGGPc2zT3IZ9Ua0TA5yeUvMD4VKrFUreQExVvPwdoO48SEslObIJ3AaimDBz4o9NdWFRqO
H+MZYdyYCdpkoV1wFMZGupdBjqGYA6eHyDPB+JkqLUEbPSP2mKTGqhCrNTx6Cp4F1pWEMyiOccjA
otQ6Uab/mCLx/noEdckXiUcNDVDRhCYV6o1s/h6kKkiHk4Lyn05OuqOj2gnmZo8LGmvDYfozOuaB
VpTA2fQyWqBqcPLblnO0Nz3H+kcwC9UHEsdTBp+Z7Ls9SOvQiwE6s5ZBVR4d0IvgrJneTPaNA2Jf
U1CI10QQLn8NSJYsMytNQvwzeJjGK61JtuqX4m58q30TftJ4C33ND24XVwabnVVDkddufN7U+OWw
3MfOf/4K5vwUbR6mpYF70Djzn2C2CxWpQO+Xv83cApTgG2ZA4sAyD81DCpqM61uwddfXO8BseE35
I2ShhO3iNo13hozmfuYbOS+c2DrBBqIy3QD3OiEs6ameGXXVYh7Lz4Zj2X3LeRP/W0H5+u+n9leh
ZTMshSCmiJbL6k6T3ucWwNdZ9fq8B/1l4ragz6ugR3Z983iLYhxYTVqSy9QoJAZckYROWA93101s
PufrhTFHlNQYghIUbNxoo3Z4O4EKnOp1FTfpuXpC2RcMxZMdnYOfIcZ67Nwz4Ek5fnr7jHx+O+Z8
dqkRNJhZiP2oz1/GWt9F4nhTB8mxmozH68vlfUbmOEoNhmNFAzs6ePW5ANHxdBB89cirkNIPc3nv
P1fEJKRlpZdpQXOrKbnRc8SCSun0xtP1tWwawZAJlGeBK7no4IxmVZtgxk9RYD6N+vdy8ugc9nUb
m80AVFv/Z4R6uNW5r1NFSqMoFDz11LuIB1poNwkY07bA1FK8yndUw6kEzVrxrAxudOIV/7Z9l6ah
8mtIunbRcwElQhdkMWLs7GZxdD8FqU/iCefWQ4fMkvziDIWzV/649uXQOPWZn3bZitMYK8ESxgYN
rsNd4ZSn5i49FO9paXVH3aGrrqFjR6N62U+B53lQOVXJ7a/7v4WzPDGjLgpBgTFKv8GU+NJaizBa
YsHV7th8oVbrZL5v34xZkbU6vRAddhivwgllcTBhdw/8DhpvTUxkidXkARgkkTDNzY006bfAnXkm
9Bc4h5Y6jIvrt1oU46zNppIns65iLCpA3YvcQz4O1FDyL8mncDLRoWF6esu79dR5XJhFeipBfAQN
chYqJ41JC2JRXEgy95aU/TDJwwRNBznTrZSYh2jgieVsto4NCqUAzTewlGw5YinNAIy3yAxGW/J0
G7nYbfoM+htUfcG964OJ48TDC23uLbqfBF12IFDZ7qAhRc0UVDgwYycpYPDGzG0xgd4VRMHxLL7M
4BDm+KDNV3BlkTmiRbWQsM/wPCTpzaA8CzrnTdg8lQAfSlgUIHpsP1CSpGbqG4RHBWp6RWVpwR/V
dDhHkmOETVkX6J6phV6j2rGnX6o9Le8DWCAqV7Ip51N+K2DUkfO2b55Hg4KtMBGP7gn9TSvfPczL
EAaGgGB3KNwke5YC2Z7E+6T0Ogka5Quv37+ZFgMlCoiXJgJMzmK8lljqw1HB4FqLAHOKncIbdhkm
yMLvmWb9u0Lp2hxzzadpUKdF/CiA0L4/juTf6/tTt3Rxr1fLYvYx1+RYVAa8BR1eIAUEBk7tNzvj
RNV7x8fY49Y3tlqd64UxMZkhT204m7hjEWZ0dFmxVPlbiiENCaIRXaa7eXDIB90ite5xjulmKLZa
KhOK9SauWgFxEW/A4O+ArOQl3Ek4p+pTuDfQ3BUOpZc/Es5bt52WrcyyYZm5dJMkQIxHAydaeEzf
cruzZk9xizeek968iCtTTGg2tjm48mMx86V6B4y7Fwnn0TRszj5utl1Wn/Cjdri6e4Iadk0wYiP1
VkowLy+/aENIDiUIDfeFFIiWITWQMlqEDozEYmyPLWgS41Y8xQmgz2n8NGCwb6eM4bvey29CHvpN
2S9+IqRARVY1ul+CmVmDnmogNCzQiY61vUgEV4ky0HwbdeKW5YgR/XL2OjG/ywbhMFQiWtha6YJT
YPFArHQ/1XVlpbP2OGf55JFovukyDHdH4nECBb9oKdo5aj0dZ99SSjAnaRpIlTJgzIiWoxJhFvHd
HIiNXU2x4oxdcM5KAtpD0UC4olU/SsxA25kagb0gQSPdnqLqRg7zl0lJwKYUo0U5Ju+1OfyM8Jo6
WacMYBGSviuFrroh2tx2bZjf2yICAVKpnaB6AGxkTmQvkaTKHWNoWRdF9LykKO/2mFnAvLNGrFCs
vhdtMz1r0JsQs7Ly82EE7ziRnbnWai/r0+imlaBely03bQUBgkl2GwWR8yILj+Ek/ZbDxc7zqvaS
FFxS0KQnSfldIqWrp/M5jwqfNMlzaAg19AGGP3M6Vm4QCVDIHNU/khGoXlioO00NXcyNeVAira1i
SkGglHBuDecks3N2g0kEPQLPuldPvWWQ6H7Ok4dYq2vO+8vxCR8Z5Oooa0BdUN5rNIo68ZAIQHdD
2jEl4W3ZRHvOvdl86z9v50cRaWUra81C1+MYtLnIQlUENAFKQW+mOyEixawDcOUP0vfrNnnbyLwi
RIZJgEjQNJLM21iXVatR2qOo6d+u2+FtI/OKaFnStUWFWK3Nj4v6BzyzVh79UMof183wdpD+jNUO
5nljhhJREdCr8huu9d1C2qfrJraTstVXYl4JLUyNMVSnzA+eaa0ge9QFy3iAtsajcqCwsIr25L/3
r+E7xzDvWzHvBDAiRZgQvBNA+h0zJ7xX7yQQvQ6Ul8Kt7vEUg3H913Wj2zZ1RNjgfMKkAxN+Vqj7
jHI5ozoh3wSQCSJgfBxKzh3bBJ8aKOP81wqTGgnNjPQ30yHqC34PwdJ22mviGGeqR4UZ0COiQwPQ
wozzTm2fyU+rzNmfIQeiaCgx+enS2+KYnaHZ4Whjdqerk3t9GzfzhtUCmePfSJEM4g0FhUDzFuoU
frTcysatbtwr6e/rlngfjLkB4lCYcd8hLJzC40SA0lTABmNMnC+22f0De61kYs5GNUHM/vWidZIe
i2GF6FoLgbhRIVwYdBgUkSSvDItbWUn+xFJsSaALGs3mGEArpZz6k5QVk2OIoOvpUDbRM680JC/M
AeaaIbJcmbzTu+kOPn8lS1aGCoZRKaOGuiWmsIM2c5uYVyPaPEQrE0wzTMlDMWyyKAMLDQrZHfr6
O1lAhj1FnC3fTndXlpirmM1GBgpULKZ1l9IiBwmiEJbxTnuuoyf4IKaJ8Q9/KIeu4CIBWNllLidF
Z5NcQBGqdWd3Tq3ltThmlnA/+KFg88r1mxdlZYy5k1kPhs8KQY+fSyJGf4b0oUi7u3aJH5JE3Y3Q
NLl+XTbBVauDrDE3Mx869ONUBRQSbuAnvVX6pPgYOhL8zCWhVRJL473zdMeu7ShzR8sFYGboY6G8
1gCTpJpnVUvA7JmHXkjq11KY3FEYv/dl8yQrFeZRKl+P1R30nDgpMu8Wa8xTFim1pNejHHjabXhe
yF5cds2+BXE40KzfmsxKXszn1ul0a8kd4KQAbOVNxfNuKPOmdbEmkKbHVkDF5b7UAK6cg2fOJ+Yd
YMZXLUEVLR35OMCBL0WQC6H4LwNKAcDq8nhxeQdKp+ntKgSZhUY1hyTMfPE++0DkR07oVy6EgYCP
55cBNv09OqBQP0PNFnKfX80Rc1wwZgANpwDKXtGjCR2ovtY5L+VHgebyxH5aYT5TZLYLGfQkQ02x
2lcobKCW6MtWZfMS1O3oarUe5mNJ2lzIUYr10FCAvNABX9Uy8W/wNNiGT2nN1IeytXmSFf8f9/q/
JbI5a2fWHSLhUveifeBHP3Xdypzl2O3oh+te2l8DKlX+7F8/m9uvx6dR5vWAktdUZTGOPwkjW+se
ZxRKJzr89nLdzvY1+7TDvB3gqyHa3MPLYaohVVp7mv+xTDRtGUDwA9P54IbDiMjXc2gaaptqBlqd
OUSEJ6SnFaQ/ri9ia7OIKKK6pmDAF6DGrybGWRsDbUY/OVarxEbHcycj17UUQfMqKeShXLZeorU1
5iUCV2+Zg0QjxTenFD/SU/MTPSZbcf5D8UPLbaD44c+cX1KQYyuJqACApoD5FCqwX9dJcogKJfUH
xmhyun3hkNGyJMcD2kg4h4fxGZABe3LbOyi9pZGlfQdBIbcKt+VX1j+COTFmNo6gV9K0j1wUWY6j
CkDeRA5V00gegO53+p3Ea8hsHVOaZkh0wgGRJevMCNTM+gDFaExuWQaUtxZeFLW5rJUFxpFh/rRP
WgNvQQmFr0J6N/t6l5Szc/2kbp6dlRXGieXgsExA0oZwH3yYIyIznfx8Pkyyd93MprNc7Rf71mhd
uZSoadE+HTl0d81jdtufIi+2wdJjkR34cXfSb/6EvcxZn86c0FCtCcBFOXXSgzPtKzQjHcCyfjeF
tRCLhg/aqXfKJ3pMyDl6y0H3DLDWMb/t7vnqzJxvqjNHNSwDQ1uEUvOU1JN1FKaWsxx8v77Vm0iB
9VYzzicLeqPUVSw52et/cje4I7/KE1GsYKfuW08ESDnB0gxAeFrRqo/Bj8znPlFblfH1b2BcktZo
ct5VGYaAhmM+3Aw1aN/NXSOqoLEK7Vq5keKfQs55OjYDmrVVuv2rgEaJG8jMGTpIVw5UPKP9TcvT
0RmMbsg2xmPNQSl9MNKxscbaHvOSYCipWlqTXh5H8tIf0q2yH+1qj7YR3A9xKCkfcfQboPjtAc4I
z8HePEy7+hTdFrvZo/1NyjQHvjlfP3decxK82OPBEukNvviRUJiBojudPWanj4Ms0RfNQO0A806n
REntUHlZjAI6i4pTtKJNusGqcx5WZPtbfJpleYpIAEp+ITQ1rz/0H3JvZK88LP5iR6BkKF95g5eb
N2tljrnn5khLwzPKaVM2uk03vGIw2ksNiZOHbLbOyMoOc4P1sFXrQkAYFKRgWcHHzt1pN4WWkDmT
S7yU32TafGlWFpnrbEShog4RIofRFm3TUjH6ZtHHLd9HOxDJHCAJy4leti0apqlhaIiO1ny9RhDe
1MqplgJv1iHTIsAdxu51H8WzwLxtVS7pZKFfC4q/XgAOxPbfjBhgWltVJDo5esHD26m5GgVikKIt
V1hZio5EJnG2aTPIW5lgbr+qdyQE7zhQEu0C3uXZ8CUh2wsgPGyShAeVoOf34havjDHfRBZQqCoi
JBszqGpVd9kVx//H2nUtyW1r2y9iFXN4JdnsMDloNKMXlmRJYM4J/Pq70LLVHDTdkOeeKj+4yq7Z
TWAn7LCWdmAd6T/gkWQ6fC4LpD+YkNCRWXEaN3dRjXHcY/lGgsKBMMfx2tcB8xj1nSR8V682FbEX
+1scHyuMKq1kGRVHfVvejttw3wdsc2K4ESPbrerdQhQXIOx+GuZZN7MtyEB0f5bBLWhIIsTrVVe0
EMLpBXhgYkcZodx987Mbvyj1Y199vmw/6951IYNTBwzoqD06zKzSpR/UQ/9V3wDRh7iAhd+YgCLc
il6768p+uiTOYmcw2GNFDDphAEOo690hfjS6DIyJrcCqVh/wS3XgMtI0TNCSVQozoAfm7dqb5oqy
eQEhQNF6Tno6RB5w1qBUyWzCvgmIyANqw9iczT15T25QVPLbPUDCfetNEtYp18/SBp8a2hQm4FXe
+1eL1IYxMYXPw97XjOTKiMitRMm+SRyBoqwqvG5gQ1jGkxq4pe9FacoI5J4apYK06r2YotOcCrqb
q+nFQgKnGFUzRYMhZWagZp+Narib22rb5YdZq5+0/k2X7ur26bLyi76JU5DBJuWoxXCFhZEERMOc
GBVuY65ekekA69VmQ+EqZ8OdpmEgHEsJR9WAErr1j/QTENXkOzbtED0A5Kf+HN5+pMYIyIrfYrnr
ApsfqMzBE47X2D1CmDuD4vry4a05J4YlAgBEUH4APOu9QpRTqRZphcNrGBea9JPoP3oRaOBqkrQU
wukE9pEaaQYg75aohjeUw7VK1eupNnPXAZlIk+kbe4xvbECKRmF2a/SVAh540EFe/tTzO4SFqUhi
DAtEI8rRhy5eA3Fb93Yrx3ZglLUfT/M3KS7pLge/hK0DGfaysPNzhbCjNBSWTHQg359r02CeLo8A
765UyTMwaFvfMZJtVgLg5wOCMEGI0KxjaYZ/0A5xV3R6qQORswXSTa55jHnLGER11HMjA6KIiWk+
3bSBz8jnAEpuRZGTt04w0CuiYYZp/nT5O1ZC2HsJ7BcsrgezWtbUD40TdIG5rYyfKpIadW9sS+Mn
tivQmRYZ10pkgUQL5SqGanUOpZPpctGHCnB0o+bQ672fq8ZGHw/21HuG/DgloHpSawy7iGyO2dT7
fOq9XJZvLb4UALRFOurICw37E5hUXM3Mt7ZxrSfFvjdEhakV43svjcvewGUCzGdQogSAEz84LSrD
aGliGGmv+r2xjwPRsa6ZmQ58WEBMYcr0bCxzjsocmjQB0SDEpEQyX9eptG9Je2ORvUBlzhNTfNpJ
1PGCFweZ1eUwTwQHybaCpNRLAtvHDO28QXrgkWASneWqESzkcUad5xmdUyWNkdhjjqoj1T5tqCB+
rh0fQOgB/4jozIBu3iuH0YK8o45NEHiYoBa1G3een6NSchP75fLprQliE8iyYjCEcb5iaVqdpNc5
ANbaMUlcsynepGi8SlrlFci/28uyVpUQVC/4JEAEg66I/ZjFTTWjZUSmDOPuD3NAwKxhbXIsXjLD
FlfVVhoiGhiNT9K4oGZ1hop5uozR4PgMbhXk5FkQ+bEn29vQvZ1vPKyrbQSfyC6Gt+qlUC7I6SmR
axg2EEnHxC+69C9MRHkFZYiFYeI6Nfr4WVIEspncSSH1s6oUmYPoF3CJUAh/JlkKuCh+oavHh/lv
rANxyrpmCYuP5as5BaoETZzq8VZN7GKjFEVA7VaUda1qqMrCtQEAFo3HTC4jZwLQmQ6AF/BQetSM
wF7TKcpGsgrdA94h8S9f4epH4YUOdBS8rAFa815JU51osZEbIKfLwCg1PxltLJCw8raFZi5EcEoC
MPAhbiXgZzM4CnrL4CgYSOiId7Sw4rbmHZeyOHWorRRJaxeVqPvGuyyw39Q37ZbVINEoPGQiiMi1
hOckDRx77w8vlkDYqWU4PMXcR5he0+7S6vXy/ax7EXTPFEz7G6ptst+w8CJVAzJRq0Mo+wh4zVqU
xnYGY6WzACjDZzzo6vcAobRA49bZPo2eouRzYm9sCwgGpsBy2U2cuQ7woSMRRvsIWdz778rbto1C
ywbWC+2/y045uYrmeEbUvfVN+TyRjrh9ZmQugAseBEe6em0L0VwuolcjSBLw6gEMer8Zc5+tqVfK
I6rDkqsdig3JH3JQgApB+VZtbSGXy0qcMta7FM/hAL0Yr581bxKNv65LQGwD8ZZ5jnTURFITY54y
BgesPu+mpgWuUlQILZr90PO7+y2GXzhTyVSoFeMTZGgOtA5AiYepCce+ZTUr+yo6jJ2g5ryqmMCI
/vvD+A2zmNqprUkoxxrq90p6rqdbqfpUhzezaIFnNSU3F5I45XByeKooZbzVd7KnetZw5Eugd2yH
D03IaPOxILqQyKmFlfThOGCb4QMhbD1LwIokoKIsUFrya18Smbswj+vkOK+h+N0T1tpzL3Ot7fRy
RGT/JAFH8bK9rSrlQiaXB1lp2GlKk6Mj1Vvu1N9HjuiVu6odCwlcEMsnqpTKAD9MnKcEBZ6Edv7Q
P6rpz7EV5cMrW6YIZwthXDgLiygvnCJhfC6/Jg1A7WO4sgcv4rVVIGFHP0l3I+NQArOnkHZuBWHj
vXwuxNlELvUCcCq4wnALQNvteG/cOjeKV2zozvCVO2G/ZzXHOn0x/+QAvIY6JlX8D4PNf8mxVqPC
QhQXFRQjTkYnN+KtkwHjO80Ty29o6WVE7bxcdbYSSOvbNNyOedKJ8pTj8tyZW1sI50yfsRkmkqTC
EKVkBxbo5tYxiXYzzKbbgXTaGLAuaLbVbi6m62qONggjO6xReg3tvRGTecChpoGU2l8ysPqW4JEn
kXHIzBp/z7py7ALwDUTu3VF2dt0IXls1zV1MMaleSoqXUEExSpEQElRndGtLehun8aFD1qwaxc0k
6b0b6dirbSMNPYEsCyYlelSiAcTfabRpZAqKamU3jM6bPJOvjkEBuDQaCWYBm51WdD/bvvXmFsXd
xnoYaPmCqsfGSpu9Ak3Ca2mvDNNGbfrdPCgPvZk/ZEPuOXn2nEbD126I72TgOWLoMblHVPk5YiC4
nqdNrDebeJpsN5syb7Ztv5+q2HXi8MYcaf9ihhOGwmNLBx+5JnugYviSylkS5LUEgFYJHE+ZTLor
ZVK+VyaG44n5kOoAjM3C9qVOjM4rzWJXjUTyc4L6NDpY8Tx81tP0tkEupzmY7wHptxfGALm35Xs9
BZI1uq2zDOg2h1Lk6IZxjSLz5F32aKs2CHhE45jYOiAUeJ+8ZDUAOhPdlIKeotsNSmcPu02s4W36
SXnvbOcbMYbS2stgKZOz+3K28sIA2BSonAE7n/b1XocxNGbjt40mQgM5n/FHvWvJqcm5VFrKk2WN
sIUjabXs6R6Rt+mmxLCtjs1MD8tLWHna/gFl2pm34SRzZ5sbmQQYfVBW94dir13/Q0j5J+h1Z0d6
FGVZ4L6TQYvDp7uqU5VpF4GAPIVJjlOYgnCWXrf1+DlJ1Tm4rDTsd7/zLpwwFiYXiXyEjkduS0W8
ncYrbZQ/d+Whs0GWRTJvNOZNb4sG8M7SXE4g93JAd4UMsxrH24reVy1280MsgVH38led50ucFC66
kwGszxFwN/E+GWAHyi9+KfkOIGMsX/qDjdOzfIKTyKkmoBpRZpbrEKBeWE/+Kr/022GnbbWf+rUa
YMHPq79d/saz9IITyGlk1dQT9gTtCGCrIM5W7SzIyugl1gpssMnfY7N8uixPpJacpRe1nlp6wVBb
quJZzduHvgL7eQrvknQirgvBYfL9vyoPiTzkuh3U5nMzvoSTiJ/p/AHLTg8tdCxy4d/O2m+KJlvd
PBcgNwIGG1uTk1BocBs2YB1kN6aglLj6PQtp3F0pc+70yQTOKYol/7B+rrKXD1zOQgB3OX1VDHbU
dnagK8852FxqHVzhSBnS/WU5q0p3ksNfjJ1ZA2BmFSswFOW2xJpna+nVRqUYpjaSBjA3Uy2y5VW9
W4jkkq+4ayJd15FGN4Co7jt5a2tIUOJdl4vAIAS3pHOZVjKqsdn2XRhMoXknadFDgpq3yDOtBpLF
53Dvqk7XSpJHoxVY44D6We2DlA6ACVnr0nC+nab2Swc2YLee9XvH+Gar1dvlGzx/bL3XfJ2dwsLj
l9jPTImNH6ACCzi/Hb+CdijA7Nk+exn94hErGjci0LDVKzQAnwDaElQR+ffdqJtKPyqjExiV2bhT
O15lVXuVdMPrbEqCN/n5Pgr7PkaIB1QfzJDziB5WkZi1FU5w/XhJ+n1/jSXOvbxhkL3DribAYpo2
xuTH2EQKiFcdPrBOwf0C7oQlFQNIQ8L6ZxLWvg3Za9tnBQXwyxe5GkgX38kFUkOta6vFPH2gqd+l
4lVy7vtJcJarBmEaoInCqBle51xM69quVfNBi7adPb/k4P3pLUuAzLeujgsZnGtE3S81Jq1Hkyp1
wXmbHQBrt50AKqdq2FkOXezBdSBtEtVkVz/NAu09AHIwhHHMpRdWMMgqeH8tCxTmli+P2ldNrgQs
EKsSQP9g2QCzMYGb+97ODHNy8mpCrlqACyiciJeLxtzsVW+8EMGdXduQfIx1K96a4LXzRztRf4Z5
B5a3ud7NU7ebRt1TMe7rzu1Y+O1Ut57UAAGjCrFjn2Lw25OqpAUoVa24k9zIOzWOHJeks/Z1COm4
mUPHciUD/19IKs2dC6K6SN3MB2WMrc0ASJnvqin9AFHa4Dq5/Eot+ToaqadR+UEflPi2A5iPOxGs
wTTNLjPtK01KsIwnt26aaDcKLfFfygZYAfgDSdEDDM5BA0wdUzcG+LDRDD+LwXymWghtyA9TF+0d
kz6ktnpFEGzC0PZlXb8OC3kf6sU1tZKnrJdTV1aavTHlB2CA3CQFUN+KBihzcl4FmYbAYSRPet1t
8Jh/tKcMeLgjUDpz6yBbkoLnoHGdz8XT2I6fwBX5IsfSl0RTXtLc2Gu19BKVnbJt6+qmNtPQjYv4
+bJZnzcm4D3Q1UcQtYBKhvmI93oTZ4PV68qxQVfsgZN99YsLs7+LNqIB5DUVZQ8qjJsgIp3V3XQF
nI6hA+prgyaPkoO9zCnUBWZw/ipl3nChpFxqgi1ERx5NFBKzGq9SVpGSbPYqxYbB36/SNBAV91YP
cSH0GCQW5m1BZyNgHTuBjMUbkKOZ3ryzr7VDnQdiHPD114aD2ryJOrni8Ms2iarTiGA7ELk/+z7F
tdOXBJ39yTPMK9WPDjIRRXGWi5y92xYiuVyFOl2bAKCbVb+K/XjL8GxZj1Hz9J14fXc11CyEcTlL
UZKRoHphB6VSuj2e9ZJTu7FhCXKjNTG2Chgn4JuCFpFvvlRq3LVYn3MCKbo25iu7Be+sIKKtZSJL
EdyxRdQAFLYyIJmUS38GptLgjBun+DxbIlRb0cdwZ5ZlURolqoa2CnB/1MbHy9BJZF/gLNhf4dVg
+T3Mwhd6PvVTG04NmkZdMPh0Y3p9imXHeVvuSx/5lnhOd9WclxK5tEPKZpIWjKBNUxncZRDDV4Ov
DACeASAkamCMNNhxjHTBlzIvcelD2cUuPlQzx9DGbDqGMbJ7I+82bXXVD597bMgDTs4F1LJuiUxM
pCtcAFdGVTI7rCse+0nqj/6TlLvkk3bbYKglD5BIju5cetJeuDa3KhjzNIymFjNRPDOIVsmDOlUp
ppJcPfJYOT2eXHlEsAYjUfY1/g5c/o0cBVMpHBladWWYf/1HNt9Ek/p4pCRB4eTX5AKmNlx6zxrj
jWvuxNMLq+/wpTzudSdlk5ZKOUIQo2xvUx81k5vJAynJATRA/ihK+wRHa3H2bybAP2gyFdMSkuGS
Ot0pMQrkgOywh+8C02Rx+kxjFyfJOYBEtrsCzNB46IWRvDHiInPNWrkiQ1S4tJp/5KT8nGsF0hC1
drU2erba8V6asjebjD04o+PEk2f5kwK4KzqMd0mkCdzt+lmcEg1OvxsJNKBRgyoBMOBMD+RQd/ZM
7jsZlVSp1QWOlzmi89M4pRrsxyzsV1ckjbQqQogxhG+1knyeSyGR+PoHnWRwHwS4z4igsIPqMNKM
4RnF7/ih6dzYo80O49ybapvcNNM2FsPpr7rhRSLF5Wy90SNr6xCNrcjN9rNv/1CAltkCRow13DZs
lUygXaJv5bKqaJRyvTAwWGXqQOhs3tDumwKGCN4aPnYP/BYow9RnjkLonpiNXLhKvvE2RVJYahFc
BCuFs9QDJcBrhuQH2GGhtPNF5mM6/PtSj5neQnE6Mx9SOqDBYKgea+wDAtTZa08sz2JsHuBp84wH
5p4iJFxhGpiuHlSWJ84pBSd+9GSLHwK6NMkKpTLf5hrgPCrA2Fqql7evTSHEvhOdMOc6sDPtkF4Z
CoCSDn77+Au/wNhGuwatW9H+yHHi79J9cjmEOTdVo4WjHcQS0NoyK0YbJ79WSh14bU7zee6n23KS
axcvx09DD2ylVt7VNN3bMjDPgQ/X31hO8thjgjKgvWV4s1SNvt6UrxWIValW2jtZrnFcSvytMaMN
3huxZ5aJYOXzXyLXSVG4xASPSmpnMawf1zIHoJTwps/liL63iRmJ4RGLNyKJa8/vxfPp2K1aaIRj
jkpkm7l05PHQfJC7WddDCTB+kLphTgirMUA8kQH2LfV7TdgYXlUS0MhiXcAB6CoPIzs3Yd+lAGQN
0I/1m30RgAHrM2qxQQFH9zGjX0hjv2bxrVOhjEY7o6rGSNiZLBLfNxssVl5Rl/iGKiiYrxrbQhxn
ASOWtIpZhUNN8YBKf1RRUDj3FuZwBW50NUtfyOF0v6/l0ALeW4SxBS1Al4g4PoNBnbxhU+peHPup
D/rHonZFIMAiwZy2lpVEMUKA/oNcozkUDxjSQEIixAxb7Zjaiw9kB724N6BFh6OVpYAjpfcdejbl
oZQ3ttG7UvpFnx8apBotuVbS15jeaPZTbrxI9MZxRKWq9TwPIMsmcnQoJQ8R7NStos4ZpjU+MjB4
DEFnLu0kjQ9RiqTofSIhtSGAmcZadfc86NpBVXGRRYXhhFqebo3ZvNYj+S7TOhGy2epjZSGeS2pl
OulWy5LaOWeReHDt7L6j37SqcqNqR5tXvZlEzmg1BVnI5AxUcjqnRVRygEFFf5EK+eRHB+enBtmm
+iTCfDwfOGJxeSGPt1Bww6JFhzUUxOXOD7fhS/bK/BDWHVGLkLwOox+u7WILBgAOgYh6bd3bL8Rz
hpt3mSxnbGqRNXgld9HgRSaAOrKwpMT+4CWV4gzWmUstBpI/aq1Tt20nc1dW9EngjdZd+m8j4QOK
aUtWFdUoGdcUU1zxblCPpLCWcqB+fyduWou+iUuYS6Ns07hFm3UsWteqr6pEAIAjEsDlxVDIUCtD
lCd05S2NnkbhaOlqoW+phlwerE5WTEiM9PC/T9qvx6Tft3NWU6xLi4LINke1Pd6NVn5NgVtbGrE/
kOrlsiacI4W8ty6+omijqKNia8cJsOuY7UcH01pOcw2YctN3ijpoTeqWtLwa9PC+qqo7R5f/qkr5
sZHnp6Gyt1MVXWlyNrhq2wW1ZiB+FcNzQfJim1hkl4SzMB0RXDWPcZunFSanIkyEUxB6yQCTwA6Q
hBnOusdUjuzPN3EgfASt9VJtQwETEqCcdBTM3wc3KU61RE5gL4sqb3GV71Hl7bb97vKdrFe+FtI4
ZbbGzqARxbtHwXhqMh2qflM0tktTzH79yLvOJRboxMjLIJceoM4HICvaRETUyYScuaHFj+D0vZOp
DaosmGwGELpivLXKG1WpMJT+qbWpGybB5Y9ejWQncbb8/oQNQgu5tlBJ7KBubqaVO6kGARiIwXal
XbwM1VBtM6sEb3PexJ8vy1637YVwLox2oTTILZqTgTr4+kG+IXjtKYNf7u3dH2S4qwF0IY0LoEVM
siR1CBYAv2DXq39InkqPbM27Hq2pXbJx7kXreedb7szIFxK5EFpLhkbCBgoFMM4GU0pIODdsN6qe
/Bw8gJanAM/tkE6Aq/tYPr+Qzcx5kRfSMeowtYf4CdaSvWyiNZ5dnepug2jeZjXdXYjjoifmAqil
lx0KJPO9GRa7vNvOCd1fVphVF7QQwuW6cto5UhmHBZhLbV8Cs0+g16DGuyxEqJWc07F1u6AhZjgw
PaFnrnPF2CJnr7od9/pO5HME1m5zLgeFOWLF+KQAcyF3gzo+6b3yVzGBqnIyfdMCuk2bqqIPFB0j
52KiOSyxojEX2+y1uG5iV960IE9FN6txy1dQRv8BAOX68+B0dQ7nZ9RJGkMlZU9pxzUxLwtyNVbP
qeY9OFq3xNcf/3+36HC+JYK8ucvgRz/iWwRe1OFcixMjYpgpRueUvH9SHeUQ1tMD6Z1P6Lt6dRlu
+zj9Ytv/GcvnvX/ht/bkuRqUUIOmtl12H0/WJi7Kn4JzXE1ZFxfH+ZGaghYmymDY7WbygdoIVLN9
d2Bjlq25+YO8XxDyHc6RVMWs17SAz+wP9vaf4qO1He/EXU/mLi6EWodzJ7aUtEbSYlCqo1hbTdWo
8qV+fprD4kcFLoTLBykwOn7jUS5qK+sJ0icMo7i9HrtVJ2rEi46OcyZGj3KDWeDFRuE7Ds4VaMhY
OHW2NnC/RPtDAofvcE7E7MowT2sksJq26RXbz8ObpHW8y4fGXO2/35DKbzqC7K5o6xSzQwRwWOqk
IoTqY7KJo/LzKA21r2dyur0s8l88FdtiA2wbSOG5oA0GIDUhBQLn+8Y7IzIXb/Cvn+JJGGddQ4IX
UxRpeN2MT6mELTbSfTW7VLSgt/6aNk5yOKtqDBSjZlXH5sCxpD/vsL6wA7SE+2dFfeEhcqalNiVq
iUOEapDiQwNd+YYpI1F8OaD7P9hOWlf90/dxMTvqp1QqdFjXr+n9+erXsq9yI/Ya/5IfnGRxZtbo
JmiqBvYQ2uqHXzz3rH+q3PxB93Q9Zz3J4q1MHtPEVCV01X41R8zJRbMA0IqFssXwPhsZ2gj0f91R
/RbJv4KrJM5yXcbnodXFRg5atCpR+o58+Yl5/WPrRZitrt4fsFt08HABoJpnCpgsJemmNv/IK3+9
YmpixMEyFBVDKJyuJE0rV2MBzzUFzb7XQZLB+lvdhvqm5Ctb6idusw1LIfbUOZ07C9cLwZziWE2W
ZX1TJVsw6bClBc2fdsauxhrBfKshzaR380EONC9+PeLm3oXgEgVkw6YUJICrTmfxOzilqgynVgrS
gtkzjF6qWNu1vWGiXixiPVj3AidBvCrpE8N71uBKWSyPAUXxz6QBc6WiWbd1u1xIYzq2ePE0dW5G
KcGG5H/f4BF+GZfwzXOqS1WIqlSH3hDdFP6EoSaM5Tjb0idjIHomiHSWJ/1RVIwx2A3BFlbmgc7q
EL7Qh2LvBKq9IZuGoApsu5V6kx1EddjVHGlxqFyAyksJcF8RHii5MyooSRXYB5yceyUFE7OcEUHw
FWjm0YIWV5gV0gygqEIKpvZhROklHAOnk12Bh2NvjbOsYvFNXHCaHLmjeVlLgSL5TflJr6ibdi/V
8ByjJYS14ZtR1oBQJGKSYeZ9SSznd+Y+wjJmDV9eTbVHpas5tr2hAqc1JmNqyy0ywUTGupJamH1m
QHs6KhHvDaKfZbMkJVoyH+njr1fPFtK4Ux3M2imjGO3Kj9cHV5VzIZI70RJbnLRW+nyb5W+KWgfY
A8LkIvB9myeByqy+ghaSONedqT322pj9MYCPxRRTeMWInBRDkPeuqspCHOehHafrqlFVUB2m9Vuh
W/uwrGM3GcseAM6RnzVy4YErT/CVq5H/JJV/o8+KCdglhvmhjLYXg/ct1+4E57ga5xciOB9NYtq1
vYa8kFXzDWxZ/sLN+aPJs9XcaSGL89HJ4BSNEbPq4g2bnAE+ItamPQv8EMUGzwnx6KTo/NgPWngv
bVTrAVx+ThDOulsToD4WweXzO0bMMx+y+CbOHXfjTIEqWSTb+CW6r4LiSdtpQYTttnyrvyErfJk2
nZc9aGCeJq64n7QeYxfyOZei1GWVhQN82H/vxqy/WRayOIfSRTZR6wg2hwrOjRL8ekL8/Z4VEyqI
Lo/zJXZYoexWANxvGFtfyndanm4uX95qcFt8z5kPoampVEO+7UvrljbqoZGHyc1n0T7dsXd0SUk4
76GNk+EMNAoDZHSw5MknxNV2pTfIrnIlbbAt4k25L5du+ZyDMU1+HH4QX4Rkfdk36/zTHaPrydw4
6AwS+3XI7yYQlQJbR2mEoLWXXfMZpOtA8lKZ06OZA3SvP+Roqeq+rvijPw2+uLLOFOHfTxf7bu+t
fOomo66ULMd+M+bE0ox+q0MAdVdxZWISVLkboyh6vaw5l3UTRPPvRYZj3BgkQ8JegQSUZLdDNAh0
U2Bsusw5lnGawczi4BR/GTZr8f+TrP+JcxZ9EedHaGaGiXqszsYjNCTfzZrAVQq/iHMfGJYgDi2Q
/XTEZyObc+exmU2Mi6R72QdOxR8ULy+buC5zTsSMiqgaZVxUo3kt6FJ9ettuzTcgWIx+7yuZq7rZ
A6g2vl/Wj/VG02/Xosuca5nTzHEGvcu3BbHvogRwCYWtutJs+yVWq7daQr/qJHyJB/rUaeFNOptP
2CyAF+iumzS9UxzyTCPzLR8swXyAIGCcQVTqqW3OnXUs5zJYhUVhRjzaLvAE/FDQ7JC/KxcfGUES
XPXxwxfBXokTWvUUVw0IlApd4K54ScO/Lt+rSAbnasaiiNWeXWukTG7dfo30V6OMvctC1t+WqIXo
DlBtwUvOeRfTomEMrDVUclWPYh71iLnBOkKpN1geaN2w8lH+EeYG+8vnrvQkmXM6jqw3XVWiPhD+
OA1VD95xqJpFJmFDdl1DTgI5t9MURR41HUoEyR6kDoOfBc6mbzdHdMytlYi7sKIv5JyQMdKhDEsU
BzLtkSISA1hkI21S7ZFVDOle7ILWVeb0hZwHKrOmy7QaX2iHBGO+X2pz9DLhy3I9jT9J4fxNoiUA
16rxUvhAGrj6Wl+oJ5fNqBbRkyJByslesb/KrdoBhV2x/xBI4omSyjiRIlvCZZUGJvrm57R8i81n
K7+V4h9y9LUvvxvj42XjW78u27ANNt+CMs77yG6Fjp4rBgoeRAcU5ve82Vvz82UR/+KCTzI4L0Kd
ela7EvbN3OL7N5dwYGfdwE6yOF8CsvBcpTJkDXhx2T9az95LPzAjtM+DfhZWVNeziJM0zn9kcRlm
EQME1OYgaiMM5aie4PDWDfgkgvMY6jgPTtth6vLDODPrtnWSyLmMRqFyJg3ZR0rh66nsSRTnLFLV
/ru4F2Nrymvl6BG1/2+RrGHD20wO4PQVtShFx8k5jqEOAf2SNNL/NM08fSDnO7qRjG2Twxt25veu
v1WKvy6rh8B8eWzeuVW6sgd1RJCM8ecBDfGSGKU7D7po+FckiPMTzVyH2lRA04GLZbgM0MbuwPRX
esampAFD/QPokTia/EsS/fsANc53WHYGLDTz6Ds+CLMk0EkeHKuL21SZCTpB9G9GRfXLFMy+vslQ
YEfy/jejovhd9y/l0tO3ct4knoxizEJc5krjV+i6RF5Z4xzLmFoqWMGQ+/yvvDJCDOCdAVNh8/jj
saUaamICcGz+C3skwImAW24M0KJFu/BbmGPZyb1sF+vF4IVEzs7NsVVnOcFAjD1k1XU4aC+5Id1T
oPDnk+Q6aY6nEGnvjHF8HbLiNm7mez0x/XQorqasfBH8mtWotPg1nBuwOqtUwjS2gsav9sWb+ok1
o1sUCMIceLuifat1RTqJO8sjDBIrjtRhB70gNbqn6Ybq1qOmO9edSj0HmE2Vo5NtmySgoKl+hGOh
A0lfEmzYHJ3PWXa9+Bmcz5ANrSocbbIDjRrhoW10n0r61kg1T+rSxIvz7KnQ8h/EIZ+dmtxSyZr9
ysaut2pmd3VubbvY8Y16/JZNEj7Ffimk7ltsZi9JaOxLYl0NGfGVJKNBIilgoK61xy6VvuD/lj1q
P2GNcHv5Hlnku/RBnDNy7GlsHW0EyFZjARm6DMKuC8I2CUJZ1KtZzSwcFawi+Ec3+MmqpB8waKJS
K5DMckRtJ/lW25Igt1j9HGx2gQyGkaXw9ANIbKtKU8BbMkjhJtMoarYtWAj1FATqgMsVmOT6F52k
cYeXhZZUOZFkBnNnuFn+Q5l2l29nNUQtPoeF/sWDWJ/SNFSV0AwKyfEKp3fnKt6E5exfFrNuXQs5
nJs2uj4m4TD/eg/8MyD2p9up65UVx1FlBfMCCq7p/Vf1fV2DKQUT6FjSG125LA79XJWbsc2BpVVU
vUs1Zycp1k1Ua6WLAYd+Uw3RdaLpflsAXXyezN6be/uLJhsPRTcIjHw9jJx+H5+B5P0gFWMDFIqK
6O4UZxvN2rb6Va7Ubtm9mtnXpg7AerUxZyJQqPXcYCGa8y/UmsYI/BkW2MIYUOcQYUN3cLVt+JcB
iAjJVx8v3zyLGWfmv5DHafA0F3GmV5YJnp/5YYInlUFCNcj0foqbr7neYiDf/Ei+6oBDQ0OIBJch
P7UH7N/WjDIc7++97/ggAfblWKJowG3xoUmYpUQucgJuXLWGGgUztoc5bkHMk39le5jNge5S5evl
I129w6U0Tr3VVA2dmlEJtJs8OxhBFoR+5spk0/uyr6TuH8wXMbXgr/Ek0uIbA0lbAlW4RWrwgcRn
zektZXEqWtYZmRWGnqJ+GdTrcZMNngTG9iiwvKb9xgBzxXtka259KZNT0zCKyRQqFCzqauRqU3kw
6+RVJyUw8TH5efn+1pLlpSzO5+YdsNUKTGIGRj64SJvdcQqUunULdP+KVtC8FR0m53jp3IzArQUY
vtS0W6o+RXa7ufw5axa+/BwuJ+4sJTKJKYeBFX9p0scoucdGwU3YD57ltJjMEO7hi3SR3eUiZhWp
UsVTjyHxD+ii6K7Yf1/IymMjzmYNcK7JvrgfYpfsTDQklM+sITf6poo6K3YpC/cPyp5rha3luXI+
RWEzhDQk8dbopxt1rtIvUxdvkm68CiP7scaj3CWDuk9sEu97O9tdvtW1xGApnfMxYxGGydgk8VY3
nQetQq8s7eKvuV3mgoRKoKB8/R+7sU2nkBnLFF2G6SQi73o9F5HACVwmeFrf36MmlybWKjMcJob4
GBYYorwNUmBM7m2G2h3dDw22LQ7wmBEtNAd9OZKUWWcFhLrVXvOH1uvfQL5luhqw9wsRCPe6FZoy
sGtUoMbx1C9ymw06cRDXzTrzqiTEtLrmZdGPhmIrjvr6MAvubbUDAWa43xI5M1RkGlaWRgA666Su
1au3TpjckDE8pJ32aSbjC9jq7jIQnHkRjR5ro7nNC/lAK8Mnhn5j18ns6rokegOsZprLn8VZrBWr
6pwQeAc7v89Yw6BCdEw9Oj6pwZ9EDkV08pydzuME9rgK2QaqPKNnHuiXXyvXml97CSRj5RqzCdui
+oNSz3rYOt0BZ6UJ+kJ9qePFk2oDuALurLB3UZp2Y03ENbU6n7A4V4u5q4U+gwaw13IjirFgVdzX
W3sfuxoA/NIv0Z31qL6xbCev3G5rP8bd/7F2Hctx89zyiVjFTHDLODNKTrJsb1ifE3ME89Pfhmxr
aJgeyPrvygtV+QzAg8bBCd0OxvJei5oa96H4aa28rMs0gRCKjghB5Bo8UQquS0ioKic1lh3DFnEF
7BLcQNUIz0iomTJi4N+X26t06OYZx7eokHGgGF2l2qsoVU/qjCcFHc3Bgax5sGqrnzOKfbz/inl9
Z6jKsTLlyVlk29EgvRc2EnEjMI66aZEp/rJq6AXNLegOd21Ym43fy9EiOJq7XrH57VwwI6VSWZGF
guggu5660pHGL8sKRe/h1QvuiI0dLpAZRssmU4eUSSuVQdrQL5KSf5dbUGZctrP7XmLvery5IXNm
80zFRjIp6drj0V2o5XtIDdylQzY6sb26Fka1JIyAQ67CfF8T44GVz6mUvBP8ArZlf8S/m1/AgZ2m
krXNaisKGrmDu72SiIV/rLAzSqh3HK0Zah+6dmWr1Ad/rWsNi/c//gIO1wxD0owS8uPBaJ8Yt0Lf
OFlgu916Ux+7UxOKRoV2j9tmxRysgZBDVqJMgSatbrjGFIxF69JFgbTDF9N4yfz09gNzOGZHBWho
Nbxo0vIQjZ9K+xCDxYgQA8Qg1nt1yAW7uYvZ58XxQcesov+2ImB+L/oQYY5Tjt+L8rowX69m4XZG
EV7+eLvB1MYcByaQou9WO6vAfjRIp1qZPLlXHhIpEUTi+3efClpjADV4VnmSbbnos6iTM5CIEwyh
tkXqoef9btBtf7XsU6rVx0aNoaG6GM6qRriXoyCzyZcXLBafRjMNdIoR/vXd91EhWxWG0wsiF47W
aE6WNsdOF83m7W7qxg7noKaZlyutwEuqdItb0XdWr3t1/eHyYnZTSSDWgQaWAaFiEKD+fg9ki9E0
dJhY4mpFRWN686OygdX9Vtl4RhVnN/7fWOYhx6zmtRjAN9ksytdZthuvnOwKdM9T4sgp/Urj5jq3
rA+NnGpulNiCI7If323sc4CT53nSjG0B+wTUYFpW6U5u5LeNVB9K0wCpRat5Q2crXmZWV2ZW1e7c
m4kTF9HbcZRyp1zKV3OZgfO5lSTBjbD77Te/jfv2hl5nJWpOkPWI30TN1Ty9nxbR+N3uLbqxwWFS
Cw5tTG9g0HRuy68RbfpwMZfXjZIGthULCdd3L5izNT680iEPkWv1CplqMIF0Uvy2Nuh1YshgySb6
A5p3Sycf5ECvoyEkGCH2TRmppT4SNSvvwv7md3BQJaVRS9QJ1FttpwWlJYOSf+g+d0lbeO1ofC7q
RuBn6i4WbyyyndkElqQY42KR1SQcshphViaPTgHyeXeEDJwDVo3Fh87p1VCP8a1tV8TRqbqg+NXc
aPMCjYahDAhVv3UxpnNtM20PfUypD0Wi2z5PUmdI9Rs51z4jX+B0ZX8z4MGCeZXEsZTFG9PmnUTL
owAz9L1gYbMiLi6Sl6qXJRMDsM2XxV18PATudb8OpffEdhSXTeovLyFp3sCUxX7SZhNllIAqTcdo
U5c20PwIqiX2WuWzYGHM5f+IgjYL48BQL/S6KAuIgDEdK92l7nxluaVf36DpzKVgWrCOg4tMAQbg
BkFMu//+2Njm4HCggww1lQXc4bPhj8vQuEXcXaU6yGgNBVn8Ss/tUybZYTHprZsOEPPT5wEB0jR5
RpEeVkOVMIOh/weWrwrCPAowq/UIyWWnXjENMkRCGjvRmeYQdBrXtW1MNlwTVsf5uB4w63/8Ier8
jHyRABN5nbG8aYzelOB1TDsHobJnxY4OXQ3FlT1G1jBASVoKBB7BXPmSR3AgmQ5SrtB2BNO1yYYv
Yb1OIHGoKG+lugkg5ernRvNJSvSHGXJEpKtu0iG5nnoRbAk8k2fEURZDntYM3JzLKQqNw3gYAuv0
DLYhATwSDh5p0QGKa9MKsryPXTyuJgfN5p2np+vHNZvvwMKNmy+RX0mZ/lrqaQ2lEZNJzzVtkGQZ
hThd1OMlVn2zrGR1J1XvBQdF4AaEg9NMsaq0zSMEKGXm5qRmdfuwSQ6XP/z+5UjAYQhNXcwJcPvQ
KDoInmLInFh9rvlyW9wVErmL+yyFZkP5cNnY/sc9G+OWJMkotkcyioe2an2Fxvw1XcmJUXxZUn9Y
k+m7nc3XbVcJUue7Iijonn9aJIfjmoY+3pKxOjH1TA1q6eDUBXnWAvZSBUPVneVCki3EXM/l5e6H
8Ru7HJj3baaa7YhZZ5bg7l/Fp9GJDuUxdllTv7D7j32qP4/weZUcqEfdsKYRpj6CLqiOEGUoMZz6
RNclXJvIGgfjHTEMq2dz3MxaxaxlAQFP8SM5mNDaPjyd18YhMJR4yhRO84OP8CWCc/un72yQC0xn
UqtF3SIZKLcSCknm5FEyfwJhliBq2k+JbHyEA14zTa0mrkEb8mNuetOiL6xu7mPe05r4xzJFpbYv
FwTbqCQ5efcttuprjb7XJ6Rf5ncC3xd8MT5RHw+TDA1TFP/YLTa+knM/8nTHfg0ON2eQ3OHzi9rL
N6ecT9QPNa3WVsMQjVn45ml4PR+6+mS5bCicrJ544FB0vB9rFZtYrTNmaZQoDtxLBuwFDvnY87Ux
NqK5bDBmEGSS+Q6tEp4SN06+JC+LA84+woHIvK6YAI/QGGfesJbDdHlUwtZufio7iif/ROviccRU
EO+VoLKulreRclWpr5P6jcAX9+O386I49GhLlgKW8aEYDucbJoRn4bDIGgcdE03zNrZgzUaXHyML
+FHyLkcbZLFz+L9vIQchtbYQlRiMOp1I93FGPEPuAjteBaGC6BrlCSX6zBhzNU7qkBHFU1f7HN9n
d4knaw6jojUD+UDma+GxFgDJ43ti4/haqqLctODyftls3F8SRU/OwjNtJuA4jzL2+ZJrM9Rd/b74
wFpgf0sUPZLuihK1jzQSFy5wnmZCn4sV3dJ4ZkhQG7gub6H+AkrGNTSPleojGx5YIUqOTgFGKfUg
P2RXrAVGVO9kMcmlH8HHLBH0odsWMdqsx4eV0qskMXzBeWQn4JINDmSiEZe5UkkJnp9QjsacrIHO
2BLMxiiF944R0uMKCW1H8VVMUYscSrRADnDMNhmteIQ/FbrpZOW3QaRzKUA0lUOboeqtmTBheiOl
btYSqGourrmKOL9FZjiYiUp0nFRLW4Ztlnt595X2o7PotSf4VgI041vwVnslcd2B9385KQG9bW+0
N/TLEii+fJC+2iK5wv1c6dPh4xvq2jVdiqHCRA7jzSxPeaijO0MHsgjbhAWwonEPn66Z57aScMyR
VnKfIkoIv/vPZLgWfC++mX9hagJDKWG+abDwsjz1GbQ0UtH9zbz3wtHiG/iXLsv0jhHd0RXcBORb
8YHN9sUdRtCJN7oq/SB7NmbThATe+50Z50BW44AjjoY1lxn/3UtndUQbyv6+uRhSZUb2PMcouGRR
sOFoYU2gRaHFgi0V4IXG4UWqG7mip6BgbLOH2JqcCQ0Al8+YIC7XOMBoidZ0VhvXYUo/1c3rMpOP
kJ08VBBzlUXVAAH08vKHKM2VPap/0BdbYstBHfy9rg1maBdt6g4EaqAQD5chj/v98hJFsbLGxSiI
TxC81njAsdgB0kFFgLMNanvwfrHbrNYEwcrOniKbwVjydVtVNV7kq8iSQW8KPE9LwwjWeXGbxgah
0VU0yOjGbfzLy9txxa01PulfKxj6nBIVYBJdy9Lbsfi+aAITO274mwkOryZ5mmMmhxUoA6aR5fez
IvDzvQMM/gbVAPpCsFvni46L2etqT0swZHQ2q0eTG90aK6dsTNPXSPO6aAbVUachdm1a5ki2dpgW
Me9WyE05WS1iGxb+HA5P2lVr4zTDF/wR9/2zVNruN9wsn/19AycQE56nXsGFQP1RemzGldwvNfVN
x39sxm3ctyK2PwYdHFhjx9ngt4ZnjsqrdsBvMwgDgyQB9PGuUWS+lVEnVWfHjFvR1931n7Mt/vFv
133TYIqCBLl1JbXJtUxl15IXp1JxN0B8L5IdewrVPkhBizLlt/Jge6PwVwhWzGcFzFE3pyplv2Lx
6+9t43fegHE6SJbWIfSl2mPTBTIeSXkgbO3eCWS2m82nB/pFhapn8ZNEam5PmVe6jFRRc/vRgz6y
CGn3/enp4/LZATRYotOjwIPdUIuPdqJeR3QcvEofBCQPIjvcOZmaJet1atpB3Gs+gvVDk9DjbIgS
xX85j+f1cOcDNCtTYeoAoOwYnRrpHXheekwcmGi9RIJl+Zp6unDIYSfJ+Ns3Y+60OZOapM1TQ+Eu
yXWDh/t6+EUsKk6firaRu4TLqLPnjGUY0+pVXt4qGNwY31y+JfZyfb8thwvZ48U2oziHC/57rk9o
i7tws2bKMrLA1r83V+/EFNtl8XkB8JXhzVOZSWjos3GVU8wYWsP0xkYs5o3aaHodyfTrXhENVe3N
Of5mmLsTzabPqZYgxzgGy/fZGyimC2I0dM9u8UYdXJDMeO3D//YN+fTAAvJS7O1PQgQQSoBVk2X0
R+R1hJAlQEs+IWBM8qDENq5A9cZyLAeyH+ZP2Q8LnTKPsh+JL0wT64Kj8NhSuTl1Yy31kqwiEMAL
6crOc7zGErTmtHP3AUXje02J+0BZrGNqmyfSmR7NSKigbSSTINCcNpbTdsS3LcxWqu31kPS1kynN
uznLHvB/+YnaXUddcaAZPS3teprs+K0yJxDAq5XXCypQaGmit1anpWgIlF4bSEHqUxKUpnSYu+jK
rIxgmVCearUxC1Ujf61JNHa6IX6jqyTy0Uj0ilamaDhCtCcc+k25lk+GNpWhQu51zD1mmbuIfEtw
RT8qCW72nfZ5k3fTUoX5XPqgHA3jXHBXiCxwICfpRKMKU84ic4m+jG+6fH/5eIg8lkO4TK6SuMrM
NIzjO8n4NExvUzS89CL9OtFlxGclqrzVMY/2RJj1r8GhYN/4tATGbNO5yEGcABWYw2CAaTavXzBL
uAUzPiGhaIk6dozkkr2QwIhfBN3BbL3RZ6mWtg0vfyiBP/PZiEpJydjGGqv7Jv6KHkBnNg2M84I7
8bIhEUjzGQm9TkGeO2BdbLA/cfMDUzT9QTxZguxZTNst+ljs75tj1EkFGyhFC01UhBp918gicj3R
3cqzB5S1RnXQZT+qWzQgdYl9DLS3oPqHrLI4sSIIXPkERNHLKd6WSOnU2YmxGBnXGKD3q+yknZi0
wEtqrb85IgcSurRKGcR2WQlogQzsv5eA9joUf7PIowapxoGuLGkFcb28OMqfmPJtinI5KLB+1Ojj
4diFwqUKIhc+K5G3aNbrdPDLkJvZo45y0D+WJ/W77CuQGVXvFvSph4qfgwVcE2WJRU6kc3MYcmEk
ZTyBrzS5JuHvRPai1gDBYee1TLUUeJn3KPxW4xzQdD6Cw/S6mNOj4KgLwnWdefLm5MVD32hqAQ6P
f485RTeAzvK7G1t5hZyL1SMO+y1/a9xgLMuVe/cZDCU7GeOtl+ocrsRkaiaSAsheWhrddxHksGxT
0wz0LXMn0VBivNpjuOeLBNh2cWZjjTuFplJBWqGCGgZYJnqHTPOXplkSZ9ITv40qiNDO3qg0vbOY
LIFMtcGd6+Y4ouwgcKPdjd78EO7p0k5DXg8qAJy5ESOuH53qwDjWNYTZ4pff7n1xNse3nBmENmZR
4bvOzeja5W2dfL68oN2gaGOAe6bMyFNGU2Sn4dIpr1UtuRv7/KA2yg3E1AWpZJHL8F1jRJZ7qGci
pcRE2lW8F+JTc2B1wzQwRMedud8f6avNurgjSCdidFEK2H6kRWKV7rXzqd8dmU6GW4ajCzo81LxB
0y3m9tvFmo1x/jTKizkPjH3sj7e0sGK4jzUbW1zwPyP12pSsdKOGbAJ0vUpvaKA7Fu4GaFW488fL
/rIL1xtzXNZjtKpCnyY4pITxstS6nevaXRdBACj0FA5cCPR3Vk17yq/+IgNnJ0z4kBWcaF5orbdj
wywbeEpafMMb0c2v2NRFUnxj/JYsaBLd7LsX+2YLOQjJbClZ27qGyABRv60juVEN+iWJpWsovD1A
zDeHvLz5v302nsB9jpO1qKBxGOj5SR0qTDzlTlsJC7ICx+el1TDKSCIIDvxiYDk3jD0jASGARl5Z
bVELTbYiaNVpdyjU2x9Mt3XzML2GAj3691GWLdz84bLz71WK0Gn7dOnx5D8YbkqJbuBiZ8EgLiN/
msMUEoCR04Muqh8PAnui/eSAxFZANTRMCHd/AEl6ml5ZIUvoiG8aEZDw8mo9kERqe7zw7cRZ3Ol9
gv2MPMuXGnR39+4z+D4ElzqvsqZ2HXjOY9wHTDohIY9Zb+uedb3qMrLea+Zf3k6Rx3CoQhW6NtKK
VtpWGh56KbpF5iT7HwMEm4tUrLiv9VpCnKnfRDOG8n+IrWFmybqXA/YmEhVq9pqCfnNKDk/q0VrR
F822ETwmkA3N0fc0Og3yDq4Uolzh2V7c+FTyxJw0+7cBIkAVQ7My5ph/D3T7GpP/lQWWEVAfuRr0
fpWkc+smEUQOIjPcpaOlRjWWmV6Gqq6h6Shfrky9/yajbVpg6C8H/LwgzkVK5IcsiBr+SAicKaSe
J/G2N9WPL3e2xvmK3VkGyLXx5RY21c+mXTorZNyNP0sJhU8//hAQezF+no3zblOBwKqUcO/9VGUx
0U0JIgHnZ/qWiY6L3nps9/4Myp5MGtyzUlU7PRso2127cAYi+6u+eHEeJOWbKBUyDe6D59ka+/vm
FdZog0YpW+ALXnwiWwzqNrbmAhqmzfAiatb9iP28LC6yjaJJG7saEVg6e7N829gP4LkrjfAyVv4l
BDub4a4eaSjnZWnAtvlHDCsOwfYvgrMtDkaMvm7VeVLZyBfKna+GEELrbwl67DpcO62AMVW0fxyY
VFpKhoQBdJrFAd6V6DbBhVffKHMZXN5DdoIuuTsHJp0yyRbkXTE8rPlWSZxWta9NZJ3r2tMUTE1V
mK6fPl+2+Zdr/LyXHKZMSTXkeaNikATzJKws2aZgTnFHX3PxNJad2DMykU2R93NQUuVRbkGb61eY
cg77xB2SgquAZ9CkkwmahFiDqA0toNjwtVNvYuV/vAV4/kVJXuxklnGaGXKwOhp75Csndgs8A4gF
u2dy2BFJLenIOP1qJvl/eOw8eYfJgQconEwoqT2x9lLrsYVevnvMTKkvzkyptgVVNQLOzEd/3SBj
0/QrmWfgyJ+tMtVJHJHsXzFncxxsdXI9aphVj4IuBmEWyr7FxxZdVZHqzIOIBkhki4OtEqeMUh0K
eHWlHFCzcDCu5lhg55ib9/ry5vLB3hN4QrBwXhmHW3Gv5nXNCvS/6I+bL9VRddE++ZlpsugeyGDq
FC2pHRsae3FW4/wDODibMQxkKBW+JFSX9NOT6FJ9JAexNQZTf2Ln2RgHY+UyVFohKdBLUay7qs++
z1GH8ZwcBRMoHr4qSe/ryvwCUsff9pgDMoNKy1gZWOJL+0T/cs0+rZPvT6Dd2HcQDqowmL7etKhP
D8r4dprWayQa0Utnyte1NH5S0s5TKqVwlbV7Sdn17Fb8CEOcmIVu0QYyjtJtka+uKmTM3b8Gz0vk
8E3q11qaVWSKs2N8oGEedr4UqgdRWkW4lRy25TNFi/ZYPfrnr3cXRMGe+epi/9sFB+UbEUijW7my
wFVemnF/rBtfssjBTW2Ck0UygWnqlMcHCHof0bQN9oJFt128aqNQVZTvZjrNjrRA12umFuRq1WJx
4i7SDs1qf9bzWXPyppbcJCfZrUWQSKiir+u61I5ZpW9Uzb6y9d4vR+m/aNDqq2Y1TdcySymE4odf
EZD0oBniMrD9JWJ58g9eZcaY7I4aNnZyOE3+h23bytvFEaX79uOHszHufliUWdPTAe4e01fZDCoB
q3YtdFIK1rQzK7AFEoP7VrNtpUqvqRKabuPsXYu5DmchGJ1JJrU7jBVoJDKzrpw56SDvmXTDdSPZ
kaBqL1gq37Kh0c60arbUNZVdomdOGr+KPwsWuh9NP+0nP1AyG2aXyjkrdVUkqCBmZdU3o3EEb0hq
+3SpXIV8aJrJUcwDqSxn1K5rXMz5PNz0U+Rd/jEioOHuDLmUiTlPCG60bHQrtP4NH7Pi42hAGjPS
nFQPyym8bPEv+YLz8rkLo4myel4KmPylDMAEo3/0XIljG5E1vtVDa9ReqorH6+nfZwUF7sP3fBR9
mqhziSBYUWJ8sGMCNrq1r0Snn6H/BVTjmz2iJgbXgd1mj4wSOvQqJcvJXdOxwz5MPmmvBB9sP9h+
+mB8x0dLSLJihiwLQd8CamrqzA+GLweVX4WZ4GYVHA1+6CQyk1m1IhyNnH5ptMMKIlcrnVyiCs4g
g6xLO8hjjZShyS1igWGWuGsB4qZFKKUowDO+z0O3Gy2Vk58vPMYWsN6iwnQjfg0JYmp+3iSX09bq
oBAZJmiT7EBxaIBbXbrJlsUntuCdJ4gx+XkTa1BWTKUiExAb639NFl+lSnaSyhZNYYrlJTP5bi/A
bIEHihyegwwQM6MRYViRzOxo7wxRProgmrrKLSTf7PkTLmU/0axTPNetY03WtVFOH7q0ao+Xf4dg
o/kWj3RN88qeddwOWnZYiw4J4zpQEF1UZRGMpiW4jETm2LncPANJWXd9PWMO2EirGxDJTu7UkDti
tg8xFCaMqf7v8vJE0SDf79GXSJTZEW7gFwiRCUCF7/fAOI+1aBpugbF9fBnFGI39KUcrzvc/ovyF
8873etB4ahKsDWX0MYXwTVn70tT0rq31b9cyfaDpcgCP+gAu5dXySTZ/KMtKhaLjcl9L9SmJddk1
s6F20jkmnin1ZVBRvI+NOANzlBR7U5FYTrFK/pwsulODG3FUMp+CgM2CMqwhreirwCwn3FgRnQ2R
l3BQptdjQ1cFCXF073vj6OalP6DSpnnaoURqOkrul0D2yiBbQlEZRYCiOve8rroii4YW0VI0xr5l
xO9BOHR/2SdFT3idLX9zCGK5kHt1BlJLBzME7YO3HtGVoIfxoVfQU5mAK9omtxi9DDLDwQ4LS8+i
RXIREuRUG0M2cadnq+7Ly+zoomG6xx7zS97JwZtUp5rR1sAVxq2xHtkkC/2IllHzfg7iQwPKqP4w
QYnCW7zeNfur2OszEDiKwgrBkeRLDYlWKOrMQqV/P/5sRRdWbHDQtiaa3FZoowmkKGirU5m9MgiU
EowHWt7lRuyMUidYncgiu2I2fpTIDZ1awHeAwwhWRtDCgoC7sl/34MKMaO5KBd6IwWXnFQWfBndA
xvFXkt64UwI0mhzkI6tNgdc0SF+kx/nbA4o7KjbeSVlpYdjaPpAwPyigNZtPCgaimH6IaOxe+ATl
zoU9gOSJEPDDo1uo97pjgceSn3i2i/uDMXq/uPj9FIga3DlpRpIm+ozgg/pKgAMZ9C1aCQYPI1+u
fKjiw+XPJ3AZPm/ex2YqqeDBD0YSHQmmd226vk5T9e3SKietm98oMxSQG/t02awA0PlM+tKNCRkb
swytFqT4pe3I5uj1zeKsBJr0pYjid7+h+5zN4nPpzbTK45KxXMJyZF1m4MZAHclJgt5J7Tsm6yFO
VYpCDT6pLqM8bSvLY1L9XyfBBABusr9vTn5sgBXVWnHyi/jLagWVJaTBFoSnJncF5+BUMKMZjsL6
yXQ/Oo5O59shZMxx8F7Wrb75XhyorCopDIOi8td5aHKmznpF3pG3iqs65meM7l52RhGEmRyopFIK
ECOsOKB8m7rUaXrZwRWU2F/NRPVy471eE3cuHClz+knUOsqWcuGaMDmMmamUGkYCkZR2uTOLV2ma
uaX835IIaCpEHsLhSgvewE5pWV+uJbtT/m0CXeL/to38RLlspNA+NR/vVtYLz2YmnpIewgZHti0X
to1n5DfXYZSrlN11WpdAyWb+rvVwxyq/SqbqTq0Tr050wR4KwNLi7tdSw5xQaoC+REG49j7rQDYz
Tl4+FWtgV+vDWNeNU1R4KhWZiGN1f97gfCL4SXdTkqTUYuvtW4/1hKgt0hSKwzS3ly+t7jV+e4wI
6E+F+XNBRpund10XGYpB7IpgDSGlGpou03wa3TU7Qn4G7SCiXOxj1uDSt+WwRp/Nqs4ajC7Vqv51
LPOPypgE7UQLH6IFkd8TaM9WsQyZ+g6PY0096rnutVkaOymSHg6urjFoWuWhIXUSqOaANsCF3pBR
k6Bw3wW9ZR1mq/5Aq8F2uil+ky7Gci8X9CFZJtslieQMWDSYgMlwpVDjcz0Rn+qM4zed33fUnG+U
SRE8AtiaLq2ZQzyZar1qzij41POnYQ3X9aNevBMcUNGX5HButjQot0d/MhL+rPKKv6Qo6ud5Ya1E
IWXR42Gh3+gn03ZzRE/T5AxBfFoM94uJsmTtdSCH7Q0XF4ubFb64hVEAfRYHfTYkfaV6rKEe0oH+
dLmRl8QT7KzABN+Pb6V1uVYz0lPUl+5Md7qJwcTq2v/1Pvyx9JKT7amdIE0lik55Ptil7WlX2TLI
L8qGBHFB4mu5m8G72vlEKionqor3LVWPhQ3x1L6p1IPWE1+iuEDTQtTjK9oBDhsXLWqSsQY+KZA0
iiFkFucCSlRDZIK59ybIMaCr3ekE8Fs0yVXXJgkeNZIT25g61Cf7SslmcHPP452pVbcWNRzJ0j2F
TCeQlOXOksbo6BmJq/SDy/JMejH4VRuFTWl4qz5jArvFt5prq/JlW703epv66zwFSgzqly7WTomm
3ksGIgFtSI+53XxK+lF7MAc0yEFFhdTkMOX0ZE/FdSa1+H3qdU6ofbJWYwnitJq+xUP2Pa5LvIwK
ufLSAhwOsUGuh3VcQiubD9SEPssYa7eyPfoL+uAEsf5+nGPKJmYJdUs3+QnUFV3RCmEyHsOpvybl
QxUkQXw9o7FWNt73oXW8fCp2Ic3UFRDaqFBq4bui4Z9KT3qY000s6Zts+kYhiux3HxIbG8xnNj4h
69ivFUoEUFzCqxPpLjX+r+hu69xNxUKiuws638GEM9aqa7FCAa5ETSKjh9lrV4eCVCbMXe2TagPL
DAz0v01OouqEyPHZ79osMoKGwULxSgqaInPl+XWjzQIs2bWAdl1ZVw0TPTlcrqLsaBWNKjtaRVY4
tty0ThNJAn9QduMnzTTxgtcg3qVzQBxPsYLReNw/mXlANwz6WsvCB9Mk8luMKlwr/GsE2eHCusoL
9+tlb9x/jp2t86mfHNl0rZ8xPPIzG8sknYfWe16fyq6rbIxxG6oMKV0X1r/RWstJoiZ1jDTy18p4
UWsKWJYsEx9P1x+7wDe+obcFRZiDRyb181tsqK889Fepq37RA9Xp7hchgcXuyjYGuffKUpRDPWR4
r/zqN2LtG9pBilziaZguGjpfnNwWGeU8R4vVCnUmZGGH4X60jZOmgElWTwWnYP9GPa+N77ppULAe
K9bmbaguG2nHUBjLMKeuTMLVH+6eke8RrIzvs4GsmGxZKnvHPJmkYSAhq937FjzmWVZ3H0+bdXKX
db+mfdKwB2/W30zLB2LdlvrrMi48unyrkveXD94utmyMcdd2VhGpQ1YLs+14WjNWajkWxV+7wLIx
wX7C5hB0i0pTGTyC4RgVztiZeAJQiJtBFYKcKkn3peSmnpTj5XXtX6cbq+zTbqxO0jiD4Bufjvpa
0MYgchkP0jcdCFYGxeAJH2KijeSeCEqBvvxqxiEwHDYnmbhSBGHaYbya3clTbtDQ45FB8PH2UXOz
SO7NUKxKbKQEWexNd1+seDYIXcXHfN+aoRFVlm3bgoDT71vapWaM1iL05m+soWL2PIze/4Bna/z0
m6XNio4bESN+nfVe6g3ERIOfdsO7oqXXdkuO3VhaThcpo7tka4AY99VAX6CZoMubH8HdFAhaZ11l
k8Nd/64YAiW6HmdRZmb3fGxs8Oe91jLTZjxYSzhajwIqqhvFj+kD213oqfPje8wRh4Xf5u4zWMfZ
Gv543G7scxAQKX01ZhRrZO0w204ucSO48KNyWLCAyolmjAqCVXjWIyM7+lGPeNaUqGhlHAYUjWKS
rEZy5Nck3vOpldjxvrSJ3PFvS7CfyDoENZT5KqnVA5gLHNPSMDDz8TKw7V5Jm6/FHfm6NiEeq2H2
W5Ln22RYOgcU67d5D67Iy4b22Ll/830ullCbHp1SjAzLvKd+g9ZduGQdWso96/RBo1awxm+f4Y67
QGpYCHUhIGuCpOB3lKl6mteKhePA5kpYs0873UguNHjA44RSUnOSD9by4fJa97/e2Sa3VPyMbJQl
ljtUE0gXzN5klt5ilE7Rv79saf/znS1xGKrI81gUcV2F6FExDPQGy7jjI+eykX1EeTLC141i9Gy0
NWjHwfwzHpWr7rBAzFi+ElXf/3IhnO1w6ChhljdLSyDH/9e40dkt+CJRBlI4LVsfkeNH/hoj7Lc/
m/aE+WvhyjhMlFPQsukKJGUhwB5YhxYttxCbYPmwJsxFZK9/OWnnfeRQsVtlrVN6BGEogLEWNwkN
HGiqq93Rydvj7LZHvLrEyWOBL/JVI9rqyzRQHXVMufFTaJVDgwXz7aLuPXZ//QmN59Vx0Fjnc2sN
I6rCTGFbhTZY9VZC1J7cZgfMgQvgUYAefLUIJGeWJVG4fqG/KaNvg5CjQrQaDipAPNip2QJW11/N
o//ih6IvxKGFLPVxJMlwDLVEWrDUHLuEdJcsqJzsWtlkntjfN6GyQgtNw+iGFJhyiBK3n/YnAvXi
y5i0/3zbWOHcQErkGC3qC8QIrgakF0yXhmmo3rHieek9oz1gF9M39rh7JF2mkqrIF7E53e5Dfqu6
0+1yg3jcxkkePIu4zRvZSXzlRf6+Mcx5iGUMVqxMbMLIlt5JkQQ2WpVpQdsV5jRAPE/G+6ybPVkB
fwsZPAOz+llCXgu2e9dPTcswIYsMmTu+iL/mDSq03aMM0BqgS/Jk+eX1D4m5WCgV9diW/scZ31hj
v2bjQn3WtWtrAUqSWRqcNpmCzlg+xWp7GpU8rGrdb2vlWHeSM1utp6Wrg4Hw64IUd/VkK26LvZGz
9k1qLKpnLrlflfN1baO1ws78IZNedasUHXuEql4dqYNjxyK9uv0zcN4uDvBne1CsGZEpxsJuLat0
YnQDTY1wSHE3It3sE4f0Oep18MkNN8TzI9LdIGBjijvVcWKVTabCDUfle5uDSs4w3QRNRo11raJE
l9O7xngJ+G5MckecWlpirzpWpzRjIJd3diec9Wff4ZKjcacaInl1OVnQwrAShwkRkG/KAVx5nmYB
RzK/ckXj7/tPls2iuONcJlWpSTluFDabq/slGC8iT70rbmcQeojbHUQewkF+XyMH283Yw38fgN9H
yCef51sC0Ic2mjOTdpCk2oV0hS+Xn+dmCNbEdC6jkcAX+X6AdBznwqAFMoS5GawN+SwpkMBRNEer
1aMR6+9gfXEWTRVUpfbjuPPH45sCyJIosh7BXf4kPNOFw2y7scfGGIchUo9xrZSVVHKCFhVyY9D7
y9soMsChx1pFa9FkeJHN0Q307lE0FHynv1zSZ5f4P9a+a7luHNj2i1hFMPOVcQcly5Lt8QtLTmDO
+evvgnzmmMLm2bA91zXleZBLTQCN7kaHtTijMc6VpfYjuCn+ekBud0hhs2mczSjTZSoblD4DJZkb
f9C03CkX4H8XyV0zEo9qNJxb414qYuTPM+0x1mfNiXv7gyTXEabk0h/NMM4o+2mYqstn+JIE9c0s
12pHoplIkfd71Tafy9kf01Bbw1hgDXTiyBFo4czzfFgwoIdPTVAoKb7ln4Fzr4oOhjnQK3aPr9XX
Rt3offQ/ZuFPGcfYIq4J42yQlZozyQcTae9+mD8hmp4xpAzYTnCpAtNSs8oARduP/0m3+SJ9q1BL
76Ua5Ct2tjpDHP2g2uz/Nxnce9U0h7poDRwe0atPNJYxs5EcrovYH/j8pSA8Xh7pqlEBF2wZ5pWz
ILI7xjf2zfwpDrXP1TkBBVf53r7rAnJKbMd4AtmSp4eTZ78bdae5Ye3VSSDE8BOcp8UZJhAdD+nC
moRYb5Ja32sg8pTczDiwhEpGgTE0OPJn9fk3RAv8NV+V7Ualt6QBdb2/Hc7e79ffHABnwhQpwbBs
A4gx0AqEhR/fdy91kN6nsoOuqNde5DqsT/OHCsvOXdT+riuAKF6wOINW9SB3nphX/TfpmIFxrTi2
jnEQTxeyxVy5qRZnjlapz5WJBXlEvqsw85GHmQjiez87sdlQLgDSl0ImakELpKYnX289BO8JMmOo
DDOEkk66b50MbJjCwEsQCfHlhkxd9QhkDf9ml34C47NtFA+wCeITvtbQDVTLixVubwzaYxkwkujm
qAg5wgT+m0faM8s+KxqULgK7fldVhZMN768rn0gA8yKbZ1g75ZFG8VdAOup2Rh4kwsYmQdDI942M
Sh2VpEBZBqPKprtoyXetax9NWQYHckkEnegC9bb5gGfBiEajIA2XENQ/Ud4JujgJ7QHtJNc3bj/w
MTVN1W3UlGSbu0hVWnUDusERu6XvGSY26iC+5FfjewYTuxzFybfdfdwI5G5VNklpK0kYK2qM6kPS
lG5nLudJKk+rOQq0Qrg4zp830UQmQ2GPWx+N/NmzGTRhe5iCLnumSL6IJ0F2z+1/F0dkFvRt9BD0
CnmpDG0RJpriqVnnIk0R9iBA/0+nRniy8WIyTHNSYet/IoujVuBmzwT+9H+I7UXydk3SZl3c/eot
VZ2m8e/QyXY950YW+/lmD0E5Yepd/+o5SwYJj+EWNr/r/CbZ967p2IjjrlrfA1zC1mgUyCfkaB15
APFJ5mog4XlFp7EO8YmUgsTjrtndyORctWYOWd8wGPG0eBpkkKzoN6T5VOfPJJqcdm7u1fxFoDGi
E+S8c5QBK7BmLDb/euffT8CQ3afNZnmcTRkLgnr5jJpgl87/DHN6Ip10zDrrYHXLPZDu3ILIbhWh
HU5t02fBQndjPtO0TGITNHXxyf2piiwQ5LyGIWxs8e9ZZ/cN2y/B3A5btq6Mc4wn91zHgW7cUlt2
emPyjWpxBWtk1+0i+tmskdvgosHkq0JfDxMtQNoNoj1QxjNk10W7+Q2wml15lkVM21ItovMcgGoh
58DhBZf13+T+9622rcs6MS3dUmXudkRJkdkSg6lY783pbKFcnnvWEbQQswtYuiLow0HweBGK5M6O
LnOZJAxp7OcAJoOo+rdA/zu4X/vpmc0SuQNMqDkY6Kv9m9u4Z99QNpZNm1j4mz+7yK7NLmbMDPr0
kWrnchU1u+4JUBXAPxuybuM/zl5nkiKB5gJrmRNQ0SUhCI0E+i6SwJnoxLYIskudFKiF+imLtGNG
RCVdkQhO55LETpS+xS5pdeJNM1prYgGS424GZbtPnI6VpJwUs4ZfY6N+yeGvHI1oWZyeaRmxEwsJ
8bDLNbcnzyNgugS2aM/ebpfFxXPJWuQpWXH8MfXZM5soaF5gjyTbTdcjrdAzyNpnc79XhFNAItlc
fKfYq7rU1JaCoVpduQM7NInk2E2M9r6eDG9JBj24vtw9z/1rtQYf4GUxunWbtKnwyKaY88V0OAic
lYNIHXcf01s5zJ1vgqCRZrZsTOhnZdnwP0177ZqjrTQuvKNl2Rhdv9fPIO4wuH5mIOx8u7I5HvPE
WDBK3GifxhWzDVLmZMp7yR7cSAuo/MmsqaPn4ZBnPo0eS3UMk372i/5dm54tTTSdfv2GoP377ecY
ab0iYMcNSdXZUYBUBnCR6yqzGw5td5ezLcBotqeotqClJ9bB8S8cjTgpwiwIHxZsBXEWphlauZxJ
n4Zy822xdQdZTHdJVDdORLaMffI1SZxdsdoI0JwlFGYMkvhWA/Szb52Am5D5kZe45VQAFUJqMPcn
msLb9dTbNXLmRtMaLco0eOokdlk5vfAVy58P5jOLflKwEwsJMkRr5YxMpfZx0bGBaS2vJa9W9Y/1
bJVOv7S94NUvuoevmrS59QOyy9Fiwwv9OQ7E7tjDZiNfv2UjS9fXRG0jBcPuEh2D1azqQBqA4Gir
SeZnaRdqy9i5hlIMh6EZRy9VXmeQ28otdAONBH11lxnd+1GafCBXWA5scSB3GXHQz0MEV0hwSV+t
5eZb4242zXjt0nApHyq9dJKo8K5fUsEhv6rdRsJgTrKxNFDoWArmBilTgJMW5dN1IcLz5YyNPk5r
o9fIR8Q3Rsh4udZHliCtT7/Rcbr3CNueL2d1hnlJYuT9IUuNnXh4n+uf615x1/ZUglXDUJ1Z6cCs
8ShYosBBvk4Mbzayt9ZMLXO1xMzh4k+rEyvOBOoafz3YLgpFmeqaoYLMCxooT/RTdi8M5fceutt1
c6YJc2ZNjSc0BoMNjwEcsIz/K7wR40KO/OvLFSkmZ40qQ+/HYYQwDTW8vBz9qPt4XcIu7P52PZz5
wcDOOhELuv86X40ustTLngsUplz7MbrBcOHkxYfWnXpnAl+oCGxEcC/42ZMqkiS9jFlc3OVOq/pS
guCuF1WrWXxxxZ3w4yZqXpkDAIN/PofYjP7P3rLfy3mLXMjrePBGRUHaPlsgsy9DLQTDktuEmP79
ZwjqO8VBZSSkXwQnKNBInnx26VKqpjlu4lurrv1lWWSjLDzOK5p50sXMgGAy0OEeMblaAEMkFyi9
IMxQOMuSaKkkSyUiOGuwPAKLX6a3SfGiw/8Ldk4QK/KgoEjrL7E+4Xr9hKBiuZwcKNKan50sL1/c
7Ajqlfo3OkQvYzZVtUwZI5y2rZm2ykepWZNUkdalQG5HJ3ENjpIEdqt6wBTlUbDGC+3gJHE+YQCD
h2IvJZ5ogNaZvzHI4ewIRqAYhJ7C0tLFReOEcUcn93WaR9UIoOqyPkwJAxAs/GYlHqnjD/KUHvI2
R9d0FI2BXil4pja6W0jj+lWw6N3vIKqCnISNfnce2BIMxq1RmiBGBpzY4+zph+w2OhTHxevD+lYU
M14YabbojTBuh1u9AnQi2CGAWh27sVo5hSxaz4XX40Rw+5pF4L5sMojo/DFxGFuc/mU+R0fTHwAd
FgWzu3gKwuHuSwmcRO/6bu6vzzDBqc7mZfhiQKlYJM9jmbEMoNjbNmrYNt2H6zIui6FYoUUM1SSE
AIyFR/pYLFLlUWobr2B3mE5w5cptnudD42GuzSv9RvGXg0hf2ba98QtMqEFknJ8p6xY/EtFTYpdy
glvYG7h9NHLq8oTWbUHY/WoVL8VomD5H0hpjTdzpLcsSYTgH2ji55XF5yZ+0cPFLT/1ofW9cyaWv
3brAc3fSU3lXwVFoN/VnEWf1pVtiizUtZNLQuoo8HR+49KUZR4VkYBxqWlzj1JyoT2/VzkmO8aPq
t7eV6BW3pzhbiVz0UpbVsA464GVZRooeoLSoZcLSsdZkdEk+F0F3EKjRKyTqxV5vVsmFM1akJmTJ
iRFYGAYBsFePye5IllEJ7BpMxy8fE6qG4PZ6iYdscfLiTPrxKcp6X9KKD2bWBD3Ka4Ft1gAEp3fR
It+v1vSc2TqASYvkic7FV50U/igl57zRjrTHblb9zQIQxjqLn6I1eqK5cRwb1PCb9mAb9VOi1gej
S57WSM9cK69uFlt9sqLEbaTkRZ6OVTLcxmn/oufaQzJMp7mdn7vFDqe+PlcV9Zt0Ptl9fNOnC752
cWMyed0Ktu4SeOTWWn6vKnKYqfGQFeljtCq6W0/pD9uwclcxqyepzs9R1agOprYO2RjF4OrN3qE9
LGgi3UvXAqwJ8z/LqlVA4JZc1P5e1jG33IoAc5jOIY2A2NBknjKMIBLNl3Nt2AD4AG+eMZdHy8y+
obMID7nuqxWjzNu0d31iHhJVBu896QAiN0lugzgBiJqeVki+bqypk9ftLUlH1YuWVPUUgAPqinLP
XIKORg8AZM/u2uufyJq6UmxpzmoAJ7tav8yzSt00WgGAVJ3UaDkWK+AjOivH3M8UNjZtHJiYcz+b
nk3Gk4lAdpGnBeYju0/b2rdBmdVE6b1E1FM2GCd0sg9OH9U3jR13wZL03rKKpoYuk224echcM3+v
yprBY5QuadaMKgWCAnozg9UbQtYHwTho8tPk/I1N2wrjjI09qKTvDCDqIk9eAF2g6J1Roe8qhYTX
79re7bZRK9VVW0ftiS+E2XmXNfksm8EkDy8asQAIkry7LuIS/4nt3EYGl3FSY+Afq9aMgatbK6SV
HwOdBDuICXXWnayh/vUJIIjmb0Roe65hK5mzlgNNJNTVVfij2ToOOekcs+mPUmGILJZoGzkjKavF
omWVbLym7aOQnmFcDr0TvwDz20286PGPn1zcnnIWsksrqewquwjtLDCI5EvDY05r7/rJXcTwb4Xw
LdAA5lvKdIWzkYvkoE9DSIYm0JLmfaySx+uiLgsfkPXLzaAjBl5+895ajEhvJRkmn/4Y/NXrHIps
EpBWp4cVYZGMmXFfNJW+F49Zlg6aP91ihWguydwVcpNNBpY3BlHIGLpI+Dt9TZcJHba0jRymPJul
kRbZhiJfzNfCKKMeXx7UU+sgZS1sZtzTQ8smNiZDVZ2QizqetpqaEsFI2aOmH6gyBG3ZkUBwVnuB
+UYKrxf9oJdEW2GdllMUqh49JZgxqI6gqfYwx+8KpF2879j2/VoT3x7fTlql2lqcvcLpz6ioMFrU
ODDvvhbHFDw98JRucv/HSRtOKtuDzaHJfTLGuhSb6L6QPmpS8pANxcP1lQkOi4+WI9QSa0D3mwGK
/x+KDO2W9vTtuoi9G7zdO071xkrq5bSDircEuXZM7uiacSjkDya86XVJ+1q+OSbOZckNYg7Vnswg
yt7XaBOMA9ud1gcFRAR/kW7nTodzKTFinHpdoOeA7PaBwn6D/7sRepevL2rPf2y3j/MfyWSvMEl4
z5h9EpZ1f57UyU074/m6mH3jt9k7zn0QJUHJEFQfQRwDNJR4FjBiKmDnLoERpNm3+o7BColehOyX
XgTZG6GcCwHpXEeAN1iEctl6uR7O6g9ZWVxKHuTsXfnHHexvT4zvYO8Na24bMzGDLu+9rgAoafxd
sIvMXl9ZEI8EZXTZpEaSzpxwFMaqx7KgmKW1QbxReXQKxOP4gi3k29mpFDcE7ZZFGM/GaV6B6Khn
TmzUz01uOTT+AHA35/oiBReab1bX2rq21hFuMtGCUon9liC6iHM/qz9dF7Qb7250n+9NN4rCAroH
EgZ9kLzQQ3ZKQvPzgN7BAml54ZNvL8G1lcZZDzqtq6zMcCljUD6ZB4wzOkuQPjKM3lhAYiK6bXwP
upqoXZ4wBOfJJQFrQ6AUz3fWN0Td9TbzhoOI6U7gwvhGdEvrVXkxYUeGwQilvPlCqvSL3Nhu35KQ
msLHikgeZ0+idla7GZWdIJv60FLSI/q1Qiop536wzmjgEijlbiD1y5Lwvejy0Fh49BETmWQoCXkc
lLsZpUFMquiKn+ZAB8y8/6adfE86eANHqtTMAXxA232QnMgdO0A4OoyIiILtvUu3eUbwEYguSeqY
VgswaDp6XHujcAqLfF376jAZIrDjXe3cCuMCj7mv9LHscXYM4cNMHHhS1E39WsdYNnG7hwr4lB4V
YWDupu62YrlgWMasYWtaYCE1AAtowgsVj2DWAAEPsDgdXXf6l/UWO3srSt/v6c5WLhehmGuTjz1m
qgJqLl+lHtQethbiZF1kFz+baheOeRwWliKIKtmv5X3FVixnbyJqNnGuYLlrod/pJhBHF0OQMdzN
1W1lcEHKZJRkUQqoTUs9xhRR1JjqB70JZu0DWO8aoPgin75rtbcyuYgllSixygEFe7AyhcR7hfz3
tftXXK/QPghu4e7FwNNJQU+fifF8ZtU3QXJTG+lEl4i9oGgCUOflc+qZqas8mLcyQpfWTamLac/c
FWnN7vFtBHOXZIEFj1bQmQR1qiauOtWP0SgJwnOmAhcqspHB3YhZWaQ4b5A8aGzMpjWVL08V1tJY
gsKmSA53A2Y1hdmUIGcqzg0oVy0Mc5SZf/2oRELYz7cnBctl5tmEHAxFMi0+TNNHMDRdl7GrDRbg
UtGRq1lAZH4rI1tauoIatwgj4HGoC3ojpK+kfhhR0b8uaD+jtJHE+bd4yo2+zaDl/eDU1M87nz6a
QeLbftS7i+0o38YFpTjyGy+PXc3biOai5rQdR7PQILoZFK+UgShu2aIAZS8Ysi3NRMisoCjF9zbn
utladIZGkKTuHSqZuSv39GORGomPf/4jmtMHlVYPBcaoLUn3gM/0QbDDe7G0jd54JDwxtYtq99uz
bGa5Rg63z1CrAovBYx5UzyzpLwMqqSud5SBysXsRy1Yed6FjOmarlKRlONfv5PJFt06yfWv3X631
+frKRIK4W13aqCpaKwLoYjDvaqm5KYb6kEgkQeNC/VnLhOkL9uUXZmSzk9z1jos5a41ExxvhaJ2G
2/GgOcWN5YDSGG865U85yaAy223krnneDPlgx3hIloZcuhhsfW5rDTMqQDbNI/suSUWcawq7ateW
xzk5O81HoONpRVjEruVO7xCzfJKczq3C9myiSCS/HxFGfFXD5d5ED8UIdLQIRFDLYQAtjSEL3Pq+
z0XPPNBkdYCFyNz1HKYFFQM5MwHuRQ/Nu+V7Fk7/dN6EwipqHWDekwRTOruG9ZdAvhtv7ifwQ+nw
RHJ8mxLT6W0f7XACg7cjxIZ3tYFUA+Nqa9yx2hqGCjsNMACDjuEK7aWsFkcuRUWHveABuVAD2TbF
tBWMa7299EYqt4W6dCZwvaIQY+wHUD31TvoyoXQLPpNSdFg7uvNGHnc1KGq6ZSTDKQG6LOhKEIQt
0eOakg/sqVJKWeVkLX1cYs2vO+1LhWeSNpc/ki5/ofb4iEKzAwJWr0sj3xJOw+/F4W8+jttzIwLw
edQjpcTqnmDGwEsmYIxtw3Rmr+DoLB+sOrxunPaSaG+EcrcJ7Ek1imoGEkHH9tjeo40S9ZHVRTUu
FD65dwzTG1mcuzanyFiVhfzEUmHIlqNTHsiJumMoTjZdajCAWFWFFeg1y1Z5DZ6WlJZVmyQh2Lld
K7lT52dZFbFf7jTkQIoOMHAk5YiNotZbBV50jLdX+gy6hCEJRttJZKep/bVy1oGAUsxIz7LanEFO
LLifO+fGBKPGZRpgK7L53rQ+xysm0xlOx18Qye/c07fS2MlugrlayQ0yjyVrn2RI5B3squ2PJ8Yv
Sz376bpOXjpMCDNgfFSkbw2Ff9zThZpJYy1J2EzRnbxWx0ZNfaUBvDRohcCwKHg1XdoE9KaoOkJI
FFrR08FdO1Rr+lSpDPTBgQ9KnvNbsAseiDydlWl+MVXpRS7Ul+srfD2dtz4MMjUUP02ZEJPwp2dK
o9z3BB1k4ErTHeNUUSfyuxOjTavQX5G46QcJewzCrSWww+gszmfvHinRDNAz2JaO6JnzW0tLADFt
oemXQfEYHdjo0oCAN5G4ZhcUgYjf4LJhVMWSsVxNA8OBJvN1324c0coyoT0PtJMhmuWeX1kb1QCE
EQBEd78u5T0jbaxZVVY4t3IZQzPhqm4BH9xQLgpvva5SEBmi81ALrcVhxHuJmxz1uxVI+iB4dwHh
L5K5p8VbkZyrqchs54WBbKa1VLdVeweei4Np3JGK+HoqCML2DxPNSAQGQZYt/lmcY2o1XjJ1dxLS
+4snP9vNX9I4a1BUxTBHjcx2kx6m0WtCC2AA/uS1DqY8xfNUwuVxVlbN1cQce+Q1fg56sgb1nzDF
vzUFuec5CCZK0eNlm6bOvyoVCgzOaZKjV4QxpBqGEGOeXnlHFl8Kke3zkt5Rvohqw/tSTVXRDJOw
icW3JhazPpE26sAOX6h+moxhduJWJmAf0wQvrcv8F04Pj+V/BXEeX67RM9cvaMCQdGI7qRF17hgb
H0HXFFjxBCqeGmnp1lrQON7GgnDjEg2GWYGNcC4EwLx31sVjnYRzpx9VdH/odK7DKO0/SvlkOHSW
m6Om0CGMV/k+Vqiv5KCt6czJmwvdB6mBh9TF3ZhKIfqwfNoPAE1owm4sA4GFvoxV3n4o9+CnfdSh
dqTGYW9RsGxU0mcgV2cgw6HUj4GfHxorKi8YWDjIRnbfpNngLBJyl1acvDPi6jHqi4fZNn9MivaU
14bhKWtcelZltg7ITo+JsXo57d5d/+p9I7vZXs6oS5HcrHWFwj/j/tXcEvy/QfO9BCUuRtWOSQpk
GOkf8tB/jVM/fc4F4fWeZimY6AVMNTwLeX0qbaKERtPtbDFQkJUi1cnzT6ROvan5Uo7Uscc2KPTY
rUzRnO9uJLSVyhlaLc3IMMHrvM4k6ogqf+IQGwdxo/KeG1EAqEVwdxTF4jlZhkiuprzNMPHbh0Y1
3nWq+cePO/C9/JLA864gET+bNWiikSVef1hGeTckLdK4rUBR9ozNVgyXbInrxBiNGKyGaD5zDGD9
VdXqpFQTXPdXQhU+ztnK4TwFyaeoKOrFDkrJvG3Ntr7PY/IPck3PkVScBm1FcFU/90ZUYHiqBgdL
Gr1PmsUF8vHRlgAvulBlvEPf0YthlqLK5r7mbDabcytkiiQzGYCSqsj6SZL7yInz1JdW9NIip1gy
+sq5mR9okgTLMD0Oi3YU3NfdG7P5Ak53VbsADyKaFF/j6uxLiikC+YV1mzBOE8PpbtB2yWKUyktP
IoezK1vFJIGiqriufABIl0KvFvbE163biX7s2wNdTQcvzM6+gQYeB/osWC3bzwttsMBWoduGjrF/
TusKdOVVZQIcu/+PDMHwN8AP+l+RnAIiY18ANB8iGQXyfGxCRoH8E3b3NzCO95zGVhqnUHFc23Fb
WGyQ7l/qBoZXpLq/Y4x2o6KtNE55yikb5JENDDHeVxncUONH+FVXP1WBdFQeBYe3F88qtsxeSJaB
hn4uPika3TaTHkB6rJcSIOz3/bELI097Gn0CKGMMunttGPlC4piLgUF2ghu5XLhCQL4z65NlBuZU
PiW26ay9grthykeSdBjIMmgfzjImfrqKjVEUXwXr3jWVG/lcxKL15VB0E0A+GYVTizbmr2jH9dDr
gYmYhnpTMEp3ufByvk57XdyVjVgu/khS4K1RihbWSpO+V2N5mCeGMKFPD03UEb81yQ9NST4sSnyj
9zQ0atod7TEFqSnYfGi53ANy7DTnsZ/ZzT9UUR9nCRXBWTqsBohZrEbwiN41JpvPZT/fuH49GuJ4
ihnItglgMDI4caE7M6oyo/ZEhoOO0kEryuDvVJDfqAbvLEupNyptiUxgJCWHVfFbtDd66HxnFD86
npH5d1m/Td2xdq7rxF7GYKOSPFk9Ur5FmSgJQO2r/CRF6REP3getAlBdI73U0XJOl5wKZO47q187
rDPbs9nh2WiW2GjhsvMbK5QxamY+skSdDGAd4Vt911BvZHF2TKLgVp0jyNI+50fzE+tYAdvd2Rqc
1We5uj9vfXx7kJwlo2piaaVqlWFp1N+KSHHLNRfUPIX7x9svOTOMGPUr2GYrTADAvjyYoYrUozhM
/D9kqZZqW6hnqXwgjNycrTUW0jtMFuu//ZlYIbdiWfvmCUNWgCTS1AsywijKB0pWRL/lFKOlPcAr
2SnHw3WF/z8W9EsKp3xJbidVU4CMcDhZoXrzk60a5Ej3v+FEWRRwafl+yeKUr1XnOskYtO4Fi4mw
zWZv81TQARJiyaDR4uN5e4W/NhhehKJ8asp/UEmR6s+CrWNbwy8H8ZWmI9en6jqf6pvnTrbXHgf0
E2bjX6Lv3xwiFknjDkqv52FOGCTW/7cIZLs27qj0pKqWZUwjRFfaKTuvh9GJDmYYodNcEqadmKO/
tpGckWixtqnXMZFqRfnZnBPTqU3wNg7UcgutEGTUdjVjc2qctdDWVOq6ainDKK6Py6iBPnecfaSJ
BXkG9tHXFsVFNxHe0kvfJ1XYZfOHsssAQpxVpi/QQdFquBgmr2vAPIF0OWxil34pj+gxD6S7LJS+
JxiacinrZ/eE7nnvIm+1gwthDAkJrSQB8hxY2Pub5pQAwBBwaWBOQw+9KCkp2kguAFH1adHwngM7
1vyOWl9i5aNgDwWrUblxkUGrEWFKzFb8LLhQv2AADr/Htrev6yi8IqFrsmEEqM3G2bfGWJFWLjCh
O6onY35WVTBETCHgGb2/WZaCMWQTTzLMmHKqEZt9bk4U+/bn/AbsV13ouo5qL1aEJyCfV+1LrbXa
HE6k7kNdx3yZ/FLWAKoCmzOVP/zNujbCOOVr6yKuVrDo4Lmy+OO39SA/6GF6UA7Ze2G4tKt7GIDB
mlRTAY3c29NqNLkncQbVAA1q5Wh+FdquGtZnlqNmdyvOhNWFnWIxXmIbmeybNhqiWS1dYoYnwmLf
BejC8/Hn8BIbECS2z9DDV6Eh2b0EG6mcWezWUh7gn99cgoR4cpAffqO1kO3bhcJspHHGcRjKssy0
5rW18J0VFofknfatX5zRxzTywXpUnwRKs+s9NwK5y0BkBPXIT/y8DP8d3gwv2+0R8iqq26AymeMq
1J3JR8zrJacoYDA0SMEIGuV2n0pbWZxBWSpQGMYa4Eczpw9GT3GJ4iZAxeqdLmAQVRh3E9vk3QwF
omB0xiDAUjCozylpBJRVy4Zx+SuAzr1MAaAkFcUAHSrReFOGHiugZVLGaoIgNTmvZ+tGPUVnccy9
m9Zk/T6qBqQIQ+fJnCxl6awIRCaMh7j3opA81V+RHHhgHHGSaxivHHHT73DEvQ548HcCQxC2KaNn
RkPx9u2WAlJzGGrwkIUIa12gDLoFnR/AcHVjofv9DtNXjY8m2cm1e+NjhT7INj7OivoR8IBub6L6
WbR+a8DW95FblcXJiMdgHEFvZ2VzkGBm0KHLcrZ6+lDImp/b9MZokxsdCBVVDPwPEn/UMfXcW/nB
BjXUIMVAnm9MzMv3D6qegnFDbeRwRX63lsvT3FjP82o2Tp9n7oCRYLfR8kMzdW4bTze5lrhSM/+j
g+mua83KwWv6Q0TtH5Y+e9KsoJuz1d2uSoOoMIljd8kXUNB6Um19zdbsnCeFjFbI5QbVJDdXxtOo
LY6tLI9TkYKwwgQJSD8rkVNa4x1Vkru4jlFWr4baUbXm3JPkS2wVGFMYMUI45892Yt8reXa8blH2
Ai9NAfiFgZwZcEU4g0KzMZmjqStDoJwCLMJJ5VslF+ax98yWBpgNIKWjaIV+kLc6AShNfTDUiGJe
kQQG7jWgpR5f0VoO0k0legvuebutNN4qZ/hT2VoVDhawr/OTVkmg5pqcJVM88OE4qwQ8pubHgGrZ
Csi1Yn5U8wOx4+D61oo+g9vayp6WCreThhUwppo+zNPYuS5hL17ZLpSzz2ac6YjObRpG0cc6/TBl
h6kKKM0cuNfrknaaCBl38q8T5G51ite9sjRFHL6h5VBvR791YgAKCTsiBGvjB2r1GuYzpToN0Yji
pn3rTyR20wR3Rn43rUI4/10NVQlWaIEl+gJYJx1WhuoR1xgSYNOGuRc9tIfOU9BoIj2IAESYAl6Y
yI0wLjRCmtpuchU1ZqpH7oiBlnGyH2L7Zl1HgQ7uRmHaRhR387JO7xU5N6pQUlFbVSgaYEvPpOMj
kVvP7o8gO/ZNKXpa4pDEz0lrn43+EKeVQH9278LmM7graY/N0K8ret2msbiPM/NDZ6sCEWwll5uq
wa8CSpyZmbc2BvjDqzmtURwuWpA2xB3lgzrJghu32xelqb+kMD3aRLW2qjRrnEgIiShc0pAe2xbE
yk5TnvAyzgdXl5y2vTOWx8isgcYqOUr2fdFbxyqop+eAbS2ryaX1xzmitzDt3vVrur8HmFwDXjUe
ZvysuxYPkirZRhQ06aEFZKA6I+W8uteF7GqvRnQL7wgdTJGcXQMZtwRkVtzMbq5SZ7HW3MXoGZId
dX0/pLrImu9F9NpGHGfkupmm/dqA1QvP2vpon9kAKzZODv6Osh4hLzJheK4abLqYb5bOiT7Uc4IQ
LbotjxrQF5d7xhncuqhE/81hAWbBMICeyxp53qqSpjSSavcjDWvwZZOzrd1kpohcaNeKbmRwm6di
WjtZcxmOdyCg5PqRSIG0PhkSJhFF6evd4HYjivMQU2UVZMrWKADQjyc5GI691UMgLIaisvBu0K79
ksTPTQ9qCsCtDpJYRuBPH0G7O4gIGm2XugKIHe7pXKU5zSS1tAPaDU4lhclyrNdjbD1EeiJQiH0n
u5HFrOjGuKB7w5LisQWSKkbj0HYIL+R9tea7wWPzAdMhHd9dv8q79gJEy5inkWVZ49PL6K1Qu6JS
ypCiwwJ9rCsm1exeExjN/QP7JYYvg9nTqk4W03SreMiPejDVQeRl7pi9V4LfaR3dPbONPM4V6NGy
SoOFTrUazYheHHdeKssPaN/AGNSC9Czgpa7v465J3AjkvEKMzOXcJguCFbXonLpHx2GNd3Ka+Utl
iWCX9oXZGIQC8ppJ+Hbg1G6AWEVg5NcItbzBkVTgBeWhvHy5viimbRcOFRiO/8rhfLa00BQJJdj5
1lycwm5cTYTRuq9+vyRwFlCpdcDHmW0ZTtr8bBgKwFkrANtYusgv7mYXNEyOoadDIfpFF3wXo+ED
9Bgw658nIG4TXC2TDXJgCCZIDz1SYGI+st39s5Cs0QAkpV40wBu6nZAoQXSuK7VvYJoqW0X0m8ym
XhzRRgSndz1wSwtjzZOwLxTfooAhmO867Ww2Rhj17+slc1pTdJt3l2UjljNQzkOXNHdorVm2o9Qj
tVBI5GRpw+0MKMw/1zxdxq9HAzrCfD57ocVl2plZUoctKHoz1eub0vtvEriNW605M5tGQtCLDsA2
B/eM9PW6hL1bul0D5zes2qRLb8d6kAOJUJeeZ/sJ84PO0opsz26uB5MBgF1V2FQin3AZFB2zQtaI
2Bp0e+M3ig7U/0falSzHjSvBL2IEwZ1Xrt2tblmLLdm+MJ6X4b6AO/n1LyF5Ri2I05A9c5iLIlwN
EEgUCpWZzoCaMnFAxbS8ZkELiOwZsOa46gRNFZvPrmex+TeHpaZ6HaNxFBoVarDu113cw20GfdaH
5GD82Uf7Z6AqB+vlTJTOhN9xqDbWXaEOdzBuFayLLUTSMYew1DYN0+LTP1R67IEaULaxW+LU04es
U9w5FrZKbO0hJOjQrMQ9hbxppW6UuYshaAPd5mXPuFQr5PEdBIS+Tbne2CHEh4Xp5uYpfB6Ux/Pe
Xju881a4wjODp9J/Nkh8X4fB1kSeB+NQQl8iWEmVsFRII3+igzvGid+uIqDYvI6dh+Hy2y6pf7mF
gttv+9ph3heBBHaTHzsQTDPd+FDtdJCerQY1a9TqPiS+iEaxuQfOfwOX+FZophjavn5OR3+vvVf0
DXlqZZEnipEvWDjZUYa4gDJDz8eCIawW6LOTCl0jnhRc+QPmbGxPYz/LSFMtSrIVArZBpFWtrxfm
yZ4hXJ10hnocKqN1u4TCPKvOT+oi34CS+CGq58KFTieYc7Jd3lfL5NNU91sJpoVEO05t/iXJuxsF
8ja4C/fOPMEMY40/ddTyS9lenMswLNhpTxN6NgBzbvsoSk0pyMj3bGo8PJoLcj9RBA7oJZn5w9lw
nOlIPrlJ1u1TncyCINsfXgHXVVU1tDdq3IHVD+k6lAOe+9lDBWMm5u77Gxk2xARQED6Lxo1psGU7
jaw5YjIdCzRXNPj67YgT+yM0Vt1nWSBqhu94UdvEjbPIbLbPvhckI0lpNRMau072/fCgYX2D7z+r
extevMlOuQKReImErRsbnO3XI2a/6yxuCcpyVZY0fhJAyjKnV5xx30HjvnTTMNpZH/Of9NPoMG9D
CHPmTlo5NtRe/fYadpjQLBSrwGyuq7OZ4OCaqiA29yC/BLS5ahN06Ypo/8KvzGE0RJem3hpLFHL8
yWfsulhzSOlQb3Xxfpl6f1m+Ojnrl8s7crMkCa1YVQYflVhvOAqaTGuTxkUdqsavw0+ycPjFvuGN
EQ6/9iA+/DYn8yUmfwONzAoCjRmKSEOc35YaSq4r6UX3980gBp68WN6HQ52bz6QytKVv4zSEa1y4
LneqlgaX544dZ2/gGK9qRLEUyL/zNU4CGUtjwUoNLRqQeHRp/0XO7/ThoTKvpqoQRNvci2fROMyx
CmMGy38B+NOAVqYrzbbbKSLzHlEUDmuyrDJUI8VlXVISPNGEUvrYiEzW2V65NG8cqnQdlaVxBKpY
XfEV6g+dl1hWi/OnfkxHQ1BU2QqGOhGekw08qr3RW1CUde3sDjW3FOu6WhqniqAvXWqYP0twum0e
C2ex+HwAHc3yCCkuFB6Qf1s/O9faSz+fbeOGVYiSW9fN82hcAt73S6KQMcJjYQdxAT02y9GRrd64
RtfJXDs072xfnpU4DzRViu6Mrr6/vP63p9aG8AOSEuVNi/9M22mtlrgOc7QbkYI4knJrk/+lpqCY
udXcTlSctaCJWZb6RrUf94CJVLRhz0GyO/d+XTjQ2vbT6/IOOh64VXUwyXPiCU4axHCUz8Sv0fAB
2uXl8W7sjVc/g1u3ejdCRRH9dqE0Z74lq27f3PRJ5F2OsoFbr6JwZ1/TpFLUGzQNWxxp7fJ1nQU7
YmuZvorAvuvZ6VprelbWKa5VUnNq98++pLgp9n6rhJmferKgOXLrXkA0hMQTBZqbUfd5HbDJtTWq
dAQsrPLaNJp9tCbXOvykM7n4RvLym7Qoe4z6tllVkDJsyHKBbBVEshJa65I4ukk+0HF9WGpzp6bR
XaKOXwnp3IhZYfz+7J//VA5lazBqcVGSmnCl6UcFq86ptVQRfOKthYSmDPR7Q8YE5wZ3NFntguJn
hBpBQz+n2c+IPJS1QKJpY29CMOAlBHcVm+JuHcsaogjL3PldQSWnLurHrkknB9rtAiDYHg8epHVF
hyoLXwNtlqgtSDxBgaG8ktqPDdgMTRFe/jAbaIcBvcTgFi2epBR90Iw4ZCRyRqaZArCrxaIj7IDj
DiemTM168zRgDV9zyCsjsusZuQmr3zBKbAkfOahHS+H6NYevUicqP2xMHjqCFDSww7zeevPwNIBD
SEFSTkIDLcqSCfcrA16jERUs7K1drxuo4EE+Am8nb14X6rFOrBklorDYj3t4U1EHL95HxsbKg+xT
LgLLLakTOOiBnYrJhJ8u38iuDc3QjYTEoZTITmOZDrR8HQp1+0H1zeSaQMqhu9ZEvI3N2UQ8BceE
ggY89vczbBuMOoumrKEgxH7MYLVZytf9ookOJFEUbjEWeh5RU0aU3pNd+K27cxrkLgmXoAjKk9yA
i7milbN14/uudNipJcOUq35E64mo4LFxXKBFFq3nhqWiZ4h//53TAeKtBt4F8A2cPD7i+fLyxhMF
4JBkbtFqEhls4+EerSXXhvnjcoANqALXQcEV14DCrM4zBTWgVLfGMg2JFjsl2AHpCvOQaNfnmeAA
3xrKeSTus8XESKUkX2GVZteKW0vw+OwmkdasKAgH7pkEGyAYg+ChxlgD9ARdzZOIULa5l88Hwn+T
Yi7VOsXear3FV0DlrF240N9K0NexvUWAvMJoXEnNnrOx0vU4gVtwulPXIxTiUq/1tQBV7DYsXDII
Dq+tIvr5kuAviEpHqT7OGF/nQ+dr2DEjZuvYeau/qJ70UDh2SIPMtz3hq+/Wzj6bWZ6rN62yTnsW
ecX9R7IOTX4PJa//tOB1LscYiFF0ZrfWIRiJzoKjGUgSKNZORsvk5UiiT8frTa1ZUle6tVD0DI/e
6iUuecxDzTHDym8/6YJogpWvs7+fYW+RWujzK1b0hswDWuxK1yy+C8bDMkX+dD7/PBy8V3PR6rj1
PBeG5j1xov3ygVXop51IO3Yj4Xi1BjmwWMGeLKx0qcMlbr9aVe5pSFhLjTqDXfmE1t8X5SaeRRT/
bTDUNTABn9qFWXpyNoel3CqlPQCitHI9wojWr0grOZDmxjbodQEevm1xQAfoudEih1X90kFirYKn
M9dH+O4W7zfbiwvIAVdDZMmQa6hIjX0ImVInIydFpAf2dtFzQTi8MvBirVTwgYLfYrVnjd3PdEpm
aPIHNLPXwfg3t3w1TWrZUxZCAuSTodSjX68Qfe0K83+RlSsiLH6zAbhw3FVKsucZWkodZH9C7fCa
KirqiBKtDpXDKa3XSoAHnlIm13TSXVGd+t0ThV0LFtasDuOvXIT8b9Y/Nz5u/Utz0ippCdug54e4
zhmawGw8Ujlwx/ah7faj7F198LLc+/1OJi42h19zV1fJtPYSxKLbfY+uhABYiY59f/EsMIG0aidA
MzaYV2jGBeTQjKJzFh1heA555kMWHpSPb35DqYp9sEvxOEiLjWaEjFsMKwHUp2gMn3NrbyRIVpWg
DoZIPKNvMJQbIIcvcqPSMQWtIBw/1/9TDmqg7uADF0Kt7rbD5EKr0ktvWC/VOEDQTjC7oq3CYQ2E
xs1p6p9sqqv9770Evjn5uHFyiCPLyppjW9Zh0n4mw09V1PAt+Pc1jkxI24YqFnOQjfXaSWzosyeq
e3m6BBuPF1uxV6WFRBGNgrFLdlVqwVl7za/NVPoAtqwIxdh3v7AQ+fczCV55s5lhPEwkY/XIR+Xr
s0rGL0fcX/Lz4pcH0dmgcfgix0oZd6rBTrzf71Z8+xj9tC7gWqdAWhQWcxxaT1lXZfXKOgsO7J3w
75OInFJhNXj7ZH0JxYG1YUYwhrTgGQKhJkeVc28ij5ktutz8y5nwEoabP0rsEStFr8LlFuwRsBd/
0cIyy1390hOfr//yxV4icqhcWklXdlYnBXl1LRVmEE9gS5qPsgXz1oicok53zD5o5VDPFsgRfby8
Ld7WLrlPyGG0NqJGVM/Jcz2IHFHDgOtEs4sgFD36EsTDpkB1LRATcPGKnYw6he6JoGx7+79MAYfb
qiIZqUXxGxJIx5s5ehibaEoFALCN1S9BOKw2CB0nLWG54J5J9cBKCh4Q0GcU7P1tnHkJw6Gytap9
2eToqiV1hPbdWzINTjqFSyeiOYkmjcNkMrfoxVIq9pKle03zvcKV//LaEGw5nhQTa7GipDOO7zL6
TKd7rEJNJHMvCsEByLhWJYE+nxQY5mdLgjzO7CfL58vDeHvbfr3ETQ46IPYaTVEK33rtxKie6nyT
odU5wnUbexpMzxSmedHPGQ3/4jYowVfiudDKasNXbsBJYO9kZJnTNXXvPj4r8jH7QZHIwFtBSW6s
7Pec3a/SRKonOVPR5OrWDzMGljH7qLsmYN0U6bHeR/v0SI9akHupJ6rVvX1s56JzYNJNsS6BswJF
Mzf6ubBWs+5jhad+3R8XHyJE6UnZiYKKlhAHHrVW1HNO0TI/y7GjmDeKdeq1W8ESYrD/9kD/Z1fz
7Alp6WDBHqEzSQ6rPdHRv5AEyr4HmclnZdB3yL5s57IvETkcgWpllpdMEnkAwUFx8bjL+MkgpnnT
6Ir1iEWzyKHJsKaVNOs4yXO4S+f2sQCZ0VoFao6KABx5LgXasNTMJuBSKEW1a4fFB6s4ILmaOFbX
f9HIGOJpN3HkdDmscd66rR0/EvBYpXhyZnnwSqLcRF0eRsr4oU/WcNUgNkaMyWml8stKlAMhyerM
A/mmt+kuq6iIkSWYJv6lr44mc6kstF9p1n2SB/UcjMl/XGu8px1M4muYceDLG4ArCZLXTylIDEm5
J1662IZ1O1v9Z6nxlnZ6Ui5FkiKgLB/yOfYjZQjl9jCmX+XUF2wkBugXNhJvaqcQK09Kkj+nG/OR
eRyMMKlYjmLNOFF2yj/b6Qn6grIRwsXP18+/lVDfUyURwDzvaJcuUEmmPftm1uIu1t0c/bg8caIA
XPYyjynaR2TUfOQ6dyb9vsxF3R2ipc0BzqIvfTdRdNrbxZd0OVnWSRcVhkULjQOZKO5hjTWXmCXz
Pi2/r9HnrjtVVijlAn0HAc7w5nTlii3aKzL6F23oJ9fz5I1wbYFvulzv0GQtKOoIMkubS2KWXIq1
0o7KUJEPktntYQ3tpvpu6FNnqGsnJt81KuJiCL6WzeU0cJfJ+4UVGmt7hEERdCu6sI4E0yi6m9jc
bWias1jNCpwK5eLiguc9eUpB+Y6pcpjGo1hKQjQsLn0ZqZxhKwEeOmI5NIncQnqYIfp6eTOJbnk2
+xlnWVJnG+WkRy26aAuPmQyQj7mfgCMGj97Vt65yYWuzMCKXpaCEalpxjBxUDpu9sbo5DnMbwJeC
LQbB/dgTOmIINhuvtYA+ZCPVFKwQJvXKDAaelTrtgOwsrwCJfi97KHOKc17R5uOARC+bZLQKswzN
Ei+2k/WhN2x/sEofXYbfBB9ScJzYHKLMSa51igrc/X2Iv3ycoK2FK1IpxtSbq4amaOYQoXVQllh3
1rHc0zLQhNfIy5cW1kTzeonay5LB5xIjW8BndFY08+U5Ce2aOGRtgzwe/bxGN/7QumupFc7cZ7uu
HcOG5Ls1iXx9lX3bgG+QnuwEc34xM8Uv46AnN0ddstdfc65D/HB22IWGKfi9ozxy8QsjGgdBWdIV
ymyiYfNJZ+yZkL2OUE17FyFbNDYOf9QqV2zwfZ9ThnXPOCvP9er3JA0XwQ5D41AILHbaWSzRU+sv
S1/7NgqsRNSMehl5EIVDnlLVq6Qc4PXRe5Pfkb3hZkEa1tWHJSA+LJTSD7/vuHZ+DURILlnR0Jsl
TSyh/JMi5MXMCME4uEninGZ0tGG1G33uY8031GX/H1c8hzILja3ZZGXOHpO4+JU34+3NX8NfttbD
f9xhfJ9thte9tB5JFioGLbH3U/1gLZZrq/ktxAmOlJLOmVRw+wYIynSDCl12WB24avXbQhqvP+QT
JJ6dk7kCPeWhQM0sNq61ljotEZXlRaj6lIKchWjiPKpKlsiwtfJ7rxgXT0QbJkevIXVWYMyXFijN
qdVprVZvyRdHr1q3MCAVR6jgsivY3U+1kvOBjfCcjjWKuauhyK3Nd3mW+euaCHq1BMv/iYt8FqYq
q2zpZPjqNKrhZOj9XtbFvbz+RSE4BJGJRCNT7yEkVkLRajlKlSghY3v0X2+F+DIcYCRTN7cLQXYU
1+qxruJjUUMuUJM8moN21phwCxn9y4MSfR4ONjLNXNIyUiOYuD9M5g3NjpAOvxziYiKEUXGwAam0
tZQYbHTlwY4rlBoXp7MfpUmEF4Iz8qkoeLYGDMkmsc30lTVwwurc8mjUBuvytU8TVEZ019Cu6KI4
WXMtDQI9X8Ha4LsgI7Vhbp44nntoA6T6z2EQes0KzuSn7vmz0dnFAC5pDoRgj0wvLQHP+cbvWzC+
hjyFAwnZSBu1agESMlRf0Pson35JwLxP2VSEfwqb4LPRNZMRtzIrmf5BBiuaSS7hSAaarcWEBfmM
tWiSdZ/zGyZcLZpJ0crgUCNRtGS1JOCfXWWQ7LGPdKoE2Hf5fmrLCocbZbLmhdU+TV61Z7V1GCAg
FWUOiuLauuD4eCL1nX2ptZgbvOKwaz50juCVSdHD3Cz7NvpLQQ//ZegQACLPso+bNCpSFZWSyRr2
SzMEUTbgZWSEo4OxN5QmoIr6ny77tsx3+kx93aGV+Cn3/f3JFKWlPL1+IXaWLjL2WQ/TCHc8jh8Y
Kc92485XAhD6haL6op3Gt/tEzVDHAwWOPN0k6IHta+gvv1OsVbDXeCvXkkJxCTwIdpN4cVohLuic
73ktEJwAKocio1HMmqJgZ4/U0w7Pt6SBaUvDFlfscf9GfOk1RqocjpTmqMHNHE8ujEOALsUdVEdQ
EVKuRI+pAgxROQzpSmKWmWZLgVY8QoPpc5bqgvNLuA45CAENhjalCQgxTguUEczxqdqunpgKEt4G
xdV2QVagcomH2VtzAXUYHNZl7636LlYMd4rvlbgWYIgIHVUu/1jgbJ42Md4Ce8+0HT1ID5YHCVT9
FgRYGLPLv22S/HpZ8F08PdgXBZFgejJFrerZg+wTow/kuFi9y+goGhnfzNM1Y9VkGbKOYl+mrgLh
tBzNuGEBvrR2XHad0LiLnfoXElS+oQdde7RvVXSW0WVnhOlOUfCgCkHP0cPbBSujiYXHBOuE7+RR
G7MYzJmVQpPcpeaxBcUEnrNwXBbJkFzuAYHPCYceqTnEywTKcijtei9DvhiaAcVTHAjoS4A+ELxb
BwN0kY0nMJkAzqJeTEE2znMkekVS9c4Gfintd6oUHqH3ZSVqLr38OI5xcnBCiBz1kERmze+doyWS
q60FHAr3Izn0/exMcoibQBHPjm2EfZ6ge3dH22+S+Yg9i2b5zNV0qOblDszcBQtagN8ah0JDodvz
UgDonmQHn3NO4Pf7cs7t742+aBWGLDBN5kvDtdyA3KNjo7YlLoswvwPYmcO3KluXq6FPCj8iJnyM
mwhKx7pn29OtUn2ncgq77wh9q+PyQFYTLbp9Ax/HTK69HlmzkynyDZ3tTyuhAiTbPAbOfi8HmXlj
9VmX69Agy2pHXeGIbvwRopyF4LCyhMiy1KxIfv6kZLW52v8JZvKV5A6+5msio+WrGu3eyYvcN8oU
br+VIVpXmyf1WSS27s5y1sGozNGwwTUti8ixybdy/jArNylVgzEGcYz6xqQFlVC08/IHA6GBC9tO
tT3HAyT4aOHkHcygMtEH28yQz0bG3dPIIBuFWqOZeTiwFsv5XlX9v4UMA2YV3SwvBsqihrXtA+gs
OpuAs3mt2rzURwkKb4wJj1ZqGsrqtYZ2X1ZSHaYHUV/PdvJ6FpAtqbOA4yQX5WBAn+P3y2RvmY3s
HD+LxcFkAXvh2NahfAW9WfhvR/shaK61XeUKR7V5rJ5F4mBv7Wd50kxsbPKBtTqs/a/ki7U6QOdZ
/Da13aF0FpGDEm1K175SWrA2YdGjQImEeLnPjnLowFNQGhM/+fQn2H4WkoOWQratdc3YWrGdKBxA
7SV3HfrCmSXbHyXML7H4yjHofl1ZSHBcLEfoxNDJMcA5vDwewd5+WqlnK1GDF0tR5NBwt5T2ZE/G
vl6lH5dDCPDxafedhUgWvF1Cxhw6sij3LKcBGaUqKh0Ilh5fDO6qfFZI3zGReKaIBi2L/KEMqbfM
V6pbejEQ8/PlUW3WD86+DYcZajTDQMmgkD81RsfMCj/Xe1+aPw3z4uSixkrRV+LwIrVHq6QRyKZE
KqDW2fc7YhARmUuAwU+SP2ffSTWjGo8POMdsJZs8o+++KHnm0RgqSmW217Jin3S5aDuxs+NNKn42
jRxmGHVUGlmC3J8hIdOmYiWs95qKPpX7LkXj8CIfomTM54LR8mF37nRfS+qUpaM8dF8zL/9kNM4I
qSgZ3RBu+QW6Dv7yGMnO9Jg/Xl48ohOHLyZbGu47ygB5nD9JUETHDV9RlhdDbi0mxvPc2P+s3cfK
auLUX7At+AqyLSU2DL+w2dXof5IFtq2M/ve8D3v6Qxca9wkWD19Lrgmde1As0fjhdyVMYpnQQm/g
Ese0FrRaWAQVfTa+nGwmGZ27AXllsY93veSOO+M4u90eslOoAxHdFSwTAazx5WRlKBeiq1ivHUxf
pusVfKRox/bHU01UyMrYLp+87EZej8CmjaamKvKSPLtfYGaADelLfpbdM9m29iA+4UTLhUtOwG6B
EJKMvE9djUOJJoeR+hDIz6qbVg0uT6YoFPv7GbyZ5qoWY6ajqKbDq76wlSOtkutOquNglXN9l09w
OLgcUrheOLxBjkehsfuH25xlHhfAja8y53LWjFBUwr1fH31rGb82avJoUhI2yuInuXSn5PN1Q0Sv
yqJFw1eaoWsxk7mHFFy2V5lByyHxVKaPjCsQiCZG5v7RW8TLKuWLza1hSugRRz/gatAg0Wc3IcJc
VgAtfHlZnrVVM+mMC4l5z2THn6RBjY9s7y178T4QrRS+wJzESauWjZ6FxoklMOou/6Q50gkaCQAW
W/CUKToQ+AKzktdDFbOUrDswa8u/DwRjJ2Z6CVIXvrqcpDWETVpAiomq0wKzdzqJdtlmuQV2EnDG
0pkbEZcdSetYaEUGlvFZuQUuD6ypSFzw/Ze5e4nGQda0pNqg1ShuMSOuUjlVsJssrtRD2Z3e0fW8
fQK8RONQK9Ll1lZSAw+KCgRxGyn9Sq30ftAHaE2Rh5Eqh6pdarcr0HVYxd8gpOPHqXEz1O03AZax
cb2Fl5dfwmHZuJaVmRh41WeXZIQBxyYwE6/y4Gfiq9mjHMRuDurSUXQL2uYZnH1f/soV5c1omOh5
Ui2I40v217ZcqFswsURV3qPeebSj1F1j7S7SrL+GeNoVC+OoaEc6qn7SpjeZVpxGowmmoXDbQQt1
WfO0WXIkW448ZcHdbTTcNtM6J4Faj3N55rYPnn8mjidewdcVtsW1hDMOkuQWOsrTDhyIst7B5SmI
YDrz38JxRaLaQguJpuEpLrU7t4OgT1cFdXych9Ql+v3lWP+C/S9jYzB6dqhqbd43y4JXuJU+VdKT
6bcr6cKYbMucxazSYZaJjjeeX6R7tzdOlocNn+9V14BV4zp8uTzM7Rvsyyi5u15RyCoxZHzBYfmi
mZ/iGb71gperbZh8CcFhWEmzpbIZQcgk4GUOP2cqSH+2b3cvAXjYqhZlJflQhbV5ZWTGPoskZ4SV
U6V5naaCavUf54wDLtjyTUajlFDtkmdXtW9zUDUXEQtUgEkmh0nxAtGKmEB/odOvjA6iirRy2ug+
b4nojBFF4jAolTOzruwGnPk9PMK94kN6a+yl0ml3jHgKfQnP3EuTK328vPIE2MFTrOg8lzS3sSzq
+COseFzJzBxzRC9LKTtSkQuQ6q2q71Ot8J9FwhOiQNiNSltiPXWQlfBkI+igoSzJLrsVx67iVK7t
NcNR2f1Zk+QLxvM0KaaEJq0JThcJD+z5LoZG9QC7UHakSOJuesGpynOkSj0vyr7CPS7bo1jkUPv4
j1YICpVMqimfBTmXAEN4qpQ0GUWq9UkVqrPtaPEO/fxOPvxR18fZNHIwUlC9XFUNSMVEQZgL0Iso
SHt4hyiIaFQcqqASBc0w1hSXGKpDlaPSts4qB5c3gQAbLQ5KlNietYRSSK11le3WHbxHu/zz5RiC
/W1xSJIVZkcHGldh1s5hZOhONqVOnypODAegy6FEw+GgpFgWWY9lyFSoVAY5cnC1aBLkAAKw5xlT
poIeTBz9VdimUDCpDrYtOSX5q4ZLTo6rtSUSWhDAFM+Z6uZIjmEvUIb10gakilwFV9DVutHMye0s
ASY+FccuZKI8WwoqNCCJWlh0f+txwDhcd57rvl0TlK7mKMBlJrZuvqPlQ5SA8DyqvEhrgw5jFVbG
fFC7/meZIeWU5vFzD3loBzX7Bynr4DSnT8ckXq5SO/MHoj+OtiQ4ZEXzzpbaWSo0Z9QCrR8MXLJ0
jtnFx9g6KHQvNYFlFjeXl+2/PLb8czjwNKuxkVA7JeiYYz5I5V1zn/7sJjQVjH8xBePGHSCQI2pC
YXvh0qfm8MUy5jaXbFzt9OpUKsfOeMTF3KnW8OkNvw6j4YdglCxjvRSRAxvUv4ZuWHDXaiFHa1lz
50Q9TFwS2qt+lMNHbZn38ZT8XAcKodW5C6M8MZwu1QU0RAFK2Bwg1Xo8dHIOAmdsynDRkoN6LT4J
xiq4OPN8q0IzJmmKEtgEjOo+NlrJy03yadZr6IXM8uK1UUxdM7NPELw8qlJxk2pqJcg5Lp8ghH89
N0vaqasOzYg83U2oxdvzrsgKQZB/Ka/8vXYJz7+K18ZY9A5RFgOmFIprX8U+kJGgSDCHeSB6Ub78
8SDs+npfor2higtDzsKiaCCUWN4rZfvx8se7fGARnkklNf0CaRIcWEU7PWgyulniytPtR7JEAkFs
4eSx0Z6hjGzQSKtLZIWd3+4hXcD0LfP5c+cRt/JxoSDCz3V5YcJh8HVE6JEWHWRx7aANqn0k+YYL
+UnUWBTd78WekJezQcJzqlpJbaK8wCU2Ql/QlXZ4bthZQ3TIvLOddLuR42U5ciAjL/GA6xi6qSP7
xlJv1wZFAdh9KdpjUv1oaSANj5MumlXRouQQpRuMGIZS2AOUmo6i3k/FKNhmojXJZTY2PJCZcDoU
28oPc5/syuUGcgSeEbXe5cUvGAr/ME70PF/VCuuj+jyC/Drmhei+t7kCmbk5HLYgTM4DRtFndtnb
eAxlLy/sXZJck8P7Xl02z7izUBxYQCpcLZNmQqgx90Et9nL7J5s1VXEU8C8gfSFZQn3tzTV/FpT9
/WxPq0UWFVr/6klwCaB+Yux2iyPqB9xMU86CcQCS9E00juzZtbRhtFXYp6UEmz5W1J3cL3/lujBD
3FwfZwE5/ND1UiEJ+l5gV8ZelTNvfZIq/OKzAtEfkiPOwnFZijYMg10vaO5MNDo7pP5hohtBsLe2
7+ZnQTjM6GjWS/2koQhcuPKhPzZB+nXcwXOnP7DLeeagVemj+Ch7eul4kxCdxeVgQ+3bX+U2zc6D
VFKdJaa7OZt3mlUfJE33LBl+R+bqQaTFm7v2duxRc0ytjxKYXknV3XbWHCwdve4h57PYxqGd8tzR
5Am+luqhUcz9uoA5T9IvVrkknl1HSWBWY+wsXVo6o0z+asymvOriRRZt8k28Ohsah1fjNJBCk7FM
IA4XFPb3KihDeV/vl/GAQvGK9n7FaZAAhSKVI8H65PGra1bbVFZ450YmdXozMCbRo8h2q8PL2PjG
HrtuVFnv/2ZknNSgyBx7r943e3OXBLZr3ROsGsbR0CGcBivd1LsX7fvtm9LZj+CgbTSw0QsVDUxa
CAH9Z1Pi3lGrG5QEXaakaSeCW8pmOnkWkcM1HbueFMMgBTpMUw36c1F+2I2IxLZ5vT4LwuFZpEdT
Yk1gGxpZ0zpth5eJFUZbZDpacXUnr82xgJTU5SNPsFZ5ZmhfRTCdalA/gsGZH9EjvO/26+oYRHT0
iWaQAzNryQYwlvHyaQ2fWuuULXdj9f3yWATnAU8QHQdZTzOmqoc8YZRTRzI0l877EV6P8e/bcrKa
5tnH4vArb4y+iXVcpLr2KOmfqvy+MkUZsiBb4Nt5alrR1pIIdNoMEHae88fRwOWi2P3pW/HLiPh2
HjOSMqurWKMWFKNfeHKqq73j/VbwrfiGHovWapRJeDdYFt9OPJgz7ubiSrISLxqCy8tiExVtdLHD
gsNGesNm+SwnUdROteWW5eFG7eTlzTAJ+ekMcPjDTJM1qJtqKoFDC5cYUDLA5aaEOYBxGh7yHT2Z
fry3vuMBEOJ6IoX5rZ2kEU234ZWiGDrfkBFLCz6iCi+K0r5a2yN8toWNj2+9B7G6MRxVI4pmQcWE
m7M+zVvYRtp12MjSKVc+xfr8SU/ANaCRX+RwZF9rGNFCUo2mhwGch5QYh2TuD0nUwxpR3hfpj6ZT
riMDTBsJHCnj0zSWgU6Hj9B236mldqVJ1ZWdaHvGqWcuSJe/+eZzuqbB44Xg7gGLbW4AWTamaRmj
PZkJWjCN/Plq+UD31lUVloLq+BZsazaM6WG2opkqr29bqBrei6S0Do3qodHtjy15rFUEXKVPnZ44
UykigmwtAF2WNdswbEs3+QUwWaxSqDRpmHZ3TXytRT9WoRHjFvToMBmDXRw02zW++QFPCmlUmhnu
x3XsNkN0RQccrqvk4fjf1brqzmNxymXiqW1zK+mLf/n7bR1LOmzemdWfbOK/13s2K8oYHxfmUATt
3npl+3Oapu6k1Z/SmniXY20WIrBSZNWAeTgWPJevrdCaazqdWEEx6ZXTq9mVieKVPUa33VruooQg
gRuWOxgS3PZF9FOtrYPaWqKfsbWMdN2yZSgcqSY+7Oshx4YxFPk0ImsjSe2My+iVut57atSYTpLM
Xl71hTNYQumXLezS4ZmOfFomGvyCXsdFmSUtVmIl4fw5ChOXuvmJNVnNDyxJ7XaX53qTXaWbNryX
gMUW4YvcA0njedULMHqfOqqJE4CpYy5HOEyMSBqZ2CpaLok7Dt6qOffZqRCRQjZ3z9kv4LIsjaR4
VDBHHAftQ67dWVEofFkiW0fO+Si5bzlRYKciZay0hfsI+Ao1NKB+Qs8QymGlB00WEh+EWfHmh8SW
gQknwAh2Wq8/ZFlOZJy6wXrKiu2raA96sdN5SmDh/C5cuIOKQFYUkf397GTNlMJWTStj9t2/32W9
Oadnw+NS8CWNx5JCZCRQ6J0sB7r+JwQy3TLg0AdyIyxTORjQ07WqQVwwA+i9+402/jSt6eHy8t8e
wz8h+J7GTNKtfDJ6C+1/jZODAmcPAsqCvomclm2p2M34H0/bWysgJhwazWBarO4AN3LLS2TtZOEm
TRMj8Ut0+VuWBNdgAHorD6fGtB/auvhBe/QBgz/kl23mJBBYrdTiNuvLm67Eu+VMoWbbGzXAeG7d
EW5cjq63k5cNePXLR/vQWKmfxPNhmooPtVk1TonOFked6iBX4EmpKdDdxZXGo037LTbqvyY1/7Ak
+amczFNbj960DN91eb7FqOCwTKivJkwZblUPeheBbVrqU2CvzV1X96dx/l/TkdGV8v5R+j9r19Uc
N85sfxGrSDC/MgxnRsEKDrJfWOu1zZwDQP76eyDvriiI38DrveVHVbkHYKO70Th9TsX+JIkic4bd
pGDp8AMINjpo1Qm+3VaVYjIQQh7M9r4/xR/RnT5kfus+kkMLNWApHdZewt3aE9zbdDUzXZrFOSSr
8UdSuZanqBA0Vc00BF0KqCJBH1FB6XFdx6+FUZ/XuZJOTHMbYhm7/Q1CaGzLxikLA8Mn7uN83d1q
YBNuP2E271R8G6PknSxi7WW8rTkhSkKKL2tMe7UPsckeIIN7sqzs29I7nqKMnzsIh8XxIjkeu62D
rU1+fDYhS+tz2+gw8vrXJP9fvLn6zS/z5u6lGwv5XEeOJQgsQlRpnMrGIkHZT5p89kpw9nq14kQ1
kbfy9sLxxpQoGMZmYsekAe0YZ1yoZ789pIf6yFdmWp68hbf7YL61JyScsm4BQHQM+8A0b/qx+NUt
RNkNr/FP4MwI+DTB2PlD4y0B10SQYqklOysqiLmIdE48YrmdVcT3C/zWK5e5xsyGe6Rmt37R7So7
6AnLwiRpBw8qKJVn9nYZoADDy4hO8U26+zmRzgnvnSNoZ3IpP0g+WmLxnCf9aFCFQabBWt5Th9rh
oJoMxGjT51bvK89wiuu+SN7lpUIPdTV9M/r6KR1GzC0POQsv55zdSLb9NYLLt/WMcYHe+KkEBeJH
SAjpEYcx/AoG6pm/QYwhW2tC5e4ulFBjAWP3MptPKLlv0rkNzZbcFvVwY5aq4cfrGiR9+kdTGsGi
6LmXZfWxBFdmmSYhRNGPhu5eZylEHkyI4Y55UKblUdEBh2vGsCtoVDld66m5c64cCKa3K6i9lbj2
s6qIg8Z0an9pZ8VzjSGsdZDeps6MUV9HRe6jxPRttgQWZAr0FTG2yGWKC3v511J100bE1i3bEs57
UswJ6XGtOphFehin1m/aIQSLI4bnEwn2a6+HYmmIKbaDnjZSwetYZjn4b01ddQDTYJ6Zgou9fJw1
98gqxXPyw2U32itdLB2vmLqtGjokt18bwxizqs8dfHoyStCDQNjUazMpV9PeydlaETLQaump6tbw
1Z/CsyAupADhgkGDg3Db8y+AcHcHmbcmhV1kejEsKr4jiM3J6s1m8U3J5js8HnzsUBZ5WTpAzkQr
Fc9KY3S2LZnU9a7DbDZWOJ65NbJutDBf46pWCIR1MDUf1bW/dRb2W5/wpaQR4rUyzaoy5BY6IHB8
pfZb2vqXnWR3LVCOtiGFbjqO2IFFoUi7ecrtg2sWnjlowUjXkDVmaLE/L1vabfBYG1O8uNgk8iob
mTmvOGf/P8OHYIF3VJxpF80kwUPM1W2mFCkebG/JuR3YUWurH/Fgf2V6FRRUpr69e6w35gSHiFOr
zDExiwhCLPeI2Tl/bQqMQOS4FqssvWqK9eHyZu6e7Y1FIWZrPQPwPUZRZLc3KThOtPLbZQP7ZdfG
gvC16gpzSFTDFrZB4dWn5TY7jx4IJ8DCVp9/bzpo+8WEIOyM8WApKpBWJP+eOk+NbMP2/fwfjxCB
kP0MQGyS8Qeo6rFh90y9n6cvRS9pLMqsCOeVFS5UrCk2LU7Mu6m0ngiZP+Y9yFZUkDlf/kISF3CF
6846s8JwiJ5Gkxn/UbXz4rXm8v2yjd22yOaziM2fqjVs5sZY0LScfk5Z4PFO8/i7YbPeYbAKpOqy
N9HdS8aL57lCRnHLxRlttBgPzbIcAWNWwt6gjdetauq3cR12g31AvSJb6m4i25gVYkbZQuy8G3gi
s32Ob4LQYAk9oeLvZ9FfYK3YLf9NDUWniTb0G63xvLLsfukQEblesPMdZAUn5XvpKVEZTuAsCyQf
c3eFpqlpvMlO8PTxOgCvmAuritqxDm5/HiE+U1wB0x8S67T6oPnBl5QNbO0WspbpwKbhmuhwCWGK
6IDy54nt/PVABamOh3+hE7kHprIszXVsqIoDrSN8wWVusrihaROpZzC8+fk742RHeqjcyXaS/0di
xYw7gkHQbSD4cHyjN5lM13OmZwPKuCYdgywhwUQCU5Gc7/0IbBPimnjtwrOO8LkyZyR6PWDzfupb
4eKL2VPfgmCM7qu/wvC/iyyxXiyKzS63LetSa7CBxg2XTxiixAyyxre+9SBvrKAsZZ/GDgdRfjPc
DZy2aeuowPEWJvbAxtlIGhY/1wbQh0UT40/yPI46A1Di/1Sl17NfeULdbeJsDAtpzjVzZZwqPNzz
hui/46ner1ttF+dd1x0VSsmv3abqnFRnY/bzWscFfp1r/Qy8hVQubD9sOwS3GjxuukQcIs7css11
sDNF8Q1uUia0IRS/PZo3FnCM6TH+JKd72M1GG4tC0IZF3K5JnEW6Ud0bi3VHllh2IHadZGND2D9b
QV8mcbB/fPC0Q3/mC5gWAx7FmAfZN+YvAZvBE0hljYvd8472sqZhK8GhJIQxfWVt7raQiGh7De88
mQdYhFfIHgn3oyXqVUfXHJDWiaJymGakKbprXCS5PrHTerQCdGeDX1Mi26tZ8ehgITYTB09JQnQZ
3Npu6Jwi96hKREF1iCIWpPTaesv6TvXGlPxO+tlYFLFOzTj3ZcIp4X9SIr/QFPfe71aUuNUAP6Ca
Kr6dEKSNlg4lW1xg99vyvQ2S4rm0Jdf53S9mEx2v7vhsriW2ChfdHTCTQOuoC9cDCTnllBOoUHa3
jr/3ar0xJjYL+zJX5ryPbYxYleg7ESVUS8v1AGN4iBel9jqdayO77I/fKBu2dsWittKqcu6AsWUL
QZM/m46LCr0/qpwqdcbbZ3YgLgPTPmqlfvhWGfYDNYDfHxPZkOduRtz+EqHkrWdi0BKPlH950L8V
nt6LNzbBP5XfId/Q1ztKRd2S5wbaQm3auLWN2QPnnu5+v7zDMjtCDlLt0mqBj3MPiNlhnXdBWg3e
mnXHTqYq8D928GVJwqnPNXWEKlyMyiWcQjTw9KCLuOBhU2FoH5Ok8gnLvdi52UQRo1TTrmmaHPOc
JvEDLuBtMW+IFB9vyFW0htrNL9TVb2zqhmmrjqsDCGFDwVjw2M4aaF5pRhL1gHNaf6hfyFnFOJZf
+bzNXcePergc51aSn2RWBe/UXbpohVbgWR6I/YlTi7arR5gUKPMm1QqrEwKbk/UNpLScJOJp0PmY
HbmCZFd9ZniJd65asKzk7sNlD33rN4JNIb3Txe67vHK5zeSY2LgZNb69fM0gJtx7LEKXD738yzbf
XAMFk3y7N0W2MVZN2jckiWL6ZS37O7O4McbjWozoDD9kRnf6DXPI7xwVpGlvQrkxp1yJOk8jLY1S
DLKkmoHbJn1y1elRnVigLq5/2eJzb+3VNQL+CawTUG6mhhJfzPeY29HdzKVZxDEH87f4D860RFy/
DJIwGQPDY6FbnlqoiMkAUG97cYJp4Xsil8wp4AXgfQlZwE6DH5/0G8jRXNGjJtnYt2WvYEv4kEm/
zNRegX5rkntlWbykxDCthXnJYB6NIF1jvx7eDbqk3HiucS/tLo+6G/+x1hYvEknZRuvKzg4lhe3N
ZUWC1h2Kq57S0Rvd8ivrnRN8G7NMbXLTZNa3zFkKHxpcaRQnzfVadmdonhF/mKqoILPu1aXjs27G
uwYWgJf7+gZAMsNHI1U5qS4pPKvOjmpGcbGOjfOoVavnrut8WKvZPZWlYQRxFT9KPOnNLYZvMTBf
/OarmW+KuVGxWrXAWM9zwOPYufi0oApZb9CjPkps7YS5rS2xjKOdtvQFCnGwPLUVSLo7BPOm9nu0
S575+ng0cHqf5ZJ48KZg5WvkhRZQZrr6pp7LaKVRpmGNtQPNk/g4aU/PCRlxPNUOkkXuBB9g6Bzg
2UwNQEGxcYGp3amb8NaI8xFHXOrYCehdd2N9tk5c15QEReCeYs5oJU0ju2dza1soB5hug7/aXJOo
BXsxBimKE2XuyUxB27rGP2xjcPysh0CcupCDaXS3STHKcAV735ighwJQCjIoIKuvz05azA5b8jKN
luKbai0eNHSKmkk+6NvqGV90a0U4oaPeqmVDkFSMqD8tNw2yc+mtfv2AB0YpBncna74yJtzhBqNy
HGeaAY9MMakMNM3YSpKkbNOE7wY18LXOC4pZ5JUEeX5AE8Bzhw+XPZMXaGJUA+bRdg3VNly0S15/
GZKzBNhLFc6RYLi9wvN9hdH2/F6xQPyPSnW8ITJx312T6MuAf4+gpSBecioDjJ9O1nX4TPpBP85H
PTIOfWRL8sTeB0JgMV0TQewteZdbKQO48VeQSNXx1dStuQd43Pd/v3tbG4LHpXY3xxDvAFN8TQ5L
D71nW2VAdxgHg5QHtU8f01itvXkqJSgW/h+Lnw2dSYM/LxtvpwjJqE4Ws1GR5kloag/p8rhoP6pF
RuK754JbM+S1d9hrY3etA+9IzT5UoGHJRWRlE0W753ZrRfDBIQPcru1ghQdHdwiGyAma6aRHYLU6
5ue0lfj8XuTf2hOKlbxQl1QtcbDI2Aa5BmiAhoEhSqOiUf1psiUD93vFLm8j//Ox+C5vKoess2IV
XHXpMxKdY0H1/pGTia7h0Hp9VPqdTJFX5h6iX4K5HacCIV8zE89u7g2Qg1FdD+xcMqAicxAhCkLc
JaloqiXRop4d+27IonKRbN9euNjunhAGy3Zhmj1OPFywa07Eup5/JVzIVsJ/xuYj1WVi5HTQUVVq
Ub6ysCaVpxfz+XLA2A9K/7iCWOwAIZY5EG3ErcCogqkFE6MjeTKUrOO5GtisI62UYq54WVOBNTaf
Vz5YA/nC/3ponw/1xo4d5yuqHTj1EOJODLHQQUk8cCAcQI6i+uoxVj9c3jqJH4iZqnGczihLxFrw
LXxMoK4xnDU1QtL39Olo5d2VmUqcW2ZRiBN6kQGM0bIushd6NlL1vonfqfFnq57DrPg8DLcAIx8v
L1L29fjfN7tajOrcNDG8kCron4w1WCsmr9F/586/DUkiJbedzBO08nAZVs+ul/pkwv1b8Z8viZwj
m9fcViE5yLI4KGJD3Ap0i7Eyds+NBiMsznEQv+dPQWNk39U3MjbXtyNMqAeR+VVHxzgFCEDEI001
stpumkamrv9Ykhyk0XrxHWImuUeIUoKaDurrM6ApHfPLtAYYbtEy38bUn4dhYc9VaiVowL4TGDa+
eLwENebpw6I0T4XNagw5qfd0yO/Gyn2XTwzztmrce3qWXY2QDQ9LK5VBkncT18uCxOjBQHbfjgRh
PTGusuwOMCy/1ye/H74Y6STrRe/dATe7JwaSOWZ1sVQI7T20bJ/np47rrXleb5ArJV6/GxU36xLK
DMgmpQ7LsK5eBaFRcUinVdIbke2cUGK0BbVbpUHwiFsdUlP592V1/KYkkUmGe1bPMnqh3XO8WZEQ
Oox1IIO6IDpazZ9DZXuD9sMGhv43gsXGiBAsNExo5YuObQPZB7qF7/vlS2UaklvIfnW2sSLUEoxi
bKjX4AeQ3wsaFhhhE7n+qJ2rE32Xnl3Z9UDmDEJJUaaaToF5T6OuWP2MnYylCS7v2251tFmRUFEw
usRp0mDfRvRpmvnYDzcdyDHtpTldNiRbihCA+qW3p1ZbksilXEPwXUUtiQtILIjd8NIpqxjoFhCj
mLGXDCpGSiQWdtsHmzggToeRaiIgQsb3YAft0J3X41+txP6snABX+E87Rsjr/KdoWdrnGq7wGvkG
ZURPbSWfRObOb5j2V31daLx0kenNwKwMXnbmjweoW8I2kg27Sa3x77fJ56SdyRh3+D7cGg6PHqzH
58NjR9NdeiYyznSJa4uQlXIZlmm1cbWpisEDBDPI4gSJyvZbpZc5hiSmPrMrb9bGyjWx7IXXKv7P
V5HyBMz1MzZgVJ87L8+4kuVqkBTR0l0VQkTcWU3STDjAOdQSsu7Q+WmgAptDAqePMqk6w7Mawpvb
9kvAECVdU0rmXi/WDgR1c5AchygNjFN6SG6MMAuLD2nquXgHaqLCr65VjDq4p54cWCPFYUiyiojg
idcMkMYaWWWdH3XniwPiSvp0+QC+hXq8LppEzI49FsyubeztYt7PNMJsuc0OAEifaYnLagOKGOdh
Xe6S8gp/7eYrZ/px+RfshzTLNU0DkyO2qPGXtRZehjKEgNr8MMfVyRxmSV3/lvf7eY0vJoSUVmhQ
VqsmDZ1mzWuv27s64B7UfzJO4xUbPcVXPg5BdVIi5zDfpyBtXaL8JvmR++VZxk+7/0lfforgyqqR
6Plq4vGtqG6H6kE3H3VLUsnJTAjpbm46piqW2kV5edCXjxOUCUtg9y9/NZkRIdVlrFhyjA2mkVoM
V+v0Sdfac5J+vWzkucB9exD/2S0RstDNhduaNVgWYgi+L0Ak3jRmGqxtomCOw7zJisJ3Mv3IE6HT
jTKu5l3PxLQ9psdUC/QIwhoTNnUZFKpRb3XOATuKa9MnyQIlJsQFKqB36lmCZMtv1RXgH+YtS0CF
SYPllJ4nr/6zDSQm98I4f9TGcUMj2BVX1S+aUpXjgOT3/Gq4akBoawf7MLfH/IALIic87T2SBcBn
SHoVuzfCjW1xuUZajNNijtx2HEFTlz8DL3dcK9Wan5kzpAibvVvN1qLwlN93FqPr2LbPzecKo1CG
DqAXDeKr5dgtsr3l5Yror1tr/O+bFFk3GZtGVrdRYZbv6Zr6yoLptD5/0Brbq60ijOf1pqzza8up
op5aj1lTh5e/L3fKSz9BuPnoPcvHQnd5+4xnrgIT6Fw95bcqne1SuWdvlgqej4mZTtNGeQxOKOB1
CsgIz75ZPvLhPzkmca/S2drjAWljj4MDW9IlbWSV6U3eflyLLEj00h/r3wifW0NCspgrOlgLhceo
xhXTw5peazIFIdlaxCTQAiCgjzyvm6PfgX19HaFz48x+jp7af3MHIRmY/dpQt+jSiOCNjNOSDQdI
wUSytLZ7a9jumhArtWHJDXXo2ufi8OUFOQYgQFYO7qWejSmLw7g3ngDuydJUKr2NqsXTUwPFypPa
rtHlfdutObdWhMChZQ6Z1jrtUclPYf++CquoDYfr2EOek+OX9/IAqFcIuEBUw3zzLDe1ps4G7nSU
Qzj8wafF3XykoDcbTmMPRUjYZL9TVgN9jgRnAzMKbo7XG2l2ljI4Bv0ZG9cTuyroeUAs7jGfU/ol
ldjb9XqwJeFF2CQYjBZcxFLdpR4Tp40016OgNcvtGYRdjk9KSQjcTzMvlsQ0QxV7aIx+/plmFFCC
odrTbkdO2vgzzcgSm2RpprCTjQFlFtdhbaQ7X/P8EylHr3IyL5eCmnYxP/ZmaUKGASNVU88mvhln
OZq/qV/KE/GNkAO0XRd85bybmy/+L+RuvoY3iQWzoLaDJ1ZCREjDMNWNXlZL+woj0px+pT+4/wE3
toSoVamsJXNK2p+dY/f5A6ZfJ0ww52XAAU2yOmH3/G0MCr6JpzwbinxYHCZvvax7AvZHEoj3IyTQ
YZja5bRh4tDHpGI8uSwQtnjdVR0Hnx3ZPeen+gXIFPeCN99qY0tIzs0yL2kLwih4CfgocwAmi2gI
xipAKRCUUSdrf+75P9DtJsEcEme5FfzfslIW56UBe2sequ0f+mj7tHE8LSGSxu5uXN6aEg7AqusK
SQwcNY4m6M7sqBh/BS2OXJQGrT3H2JoTyqmx6BtnTtQ26vLpQdWme81p3l9ONXv5zAVzi2sbAPO9
GaHlA7qgLbDaqKm/Ney0lH+sMnml/VW8mBDO00JSM24W+INrrcFM3gEYJHHvvbJzuwjhAOmmw7UP
YcFYs2DufkzNhzK/Ucr32nDtxBPmK75f3rV9l/tnSWIntEldMjELLqc5oK7KOABPDwcM+Pfqx8uW
9qIRxNgxcKPaOLdvoJ19XbXg5+TUeGDpCjIc3TxwgtKrCIJt72OsKfgdiwTcXBbYCznj2+vMPI/J
ODlr0T1H+QZiYnhvrW7YA4+ANPWWrzKe+f01biwKHqJOBWaQS3y/wsXdrIlPQzd+zldyxamNMNi9
3gxqfIZo8K2e5u/MdbqKjTFcADOTONJbjhGdx5CXtQuexDIQlq805nESjw8ohcaT8Z1vOLQ5Is3v
PXIcfS3s/fKDdN93ctzWtlhaOpVG+s7Eaf/7DSw+rbfdL+W4Hf+FKQMDvZZqOcinrz+x7TBczReY
qqcw195P/Ycpqby8YJKAuXP0X9nhv2NTLfd5U7XlDDvAR/maVoCcSZd8MtlSBG9V1S7VtRGF3aIN
t8NcPgH6dyJF5teUfbh8MmSrEdx0NNWeJqvWRmndgErrQ11K6n7ZWgTvS/Kcdnq1tpE5f6cdXguM
h9mmHqF/Xl4I3xMhQ28/i9h2TRRSlSpz8Vlc6uW2i4fdL4bBvCT7bNaytsu+W//ja6LOqTmQZkKo
+Vl6PD/tghrzF9Haki/0zAK+8besTEbErhhgqx5Q//oQB5ALhKiE12SgBeo9UKDJR5t2Uuir3RSy
dOkWrQkCLeQ3Mni5BcpvrnHv/Mdvxpe+XZq2qqgRkXIURwO2HxiKEUjiKsrZjYsGyGUHecu7/RwH
MRrmAJBtgWDntTXAFljczXYbERUzu03zONf5zUrb23kAgHhQvmmN4eGh0XM143oqzVuyFvfFsgBv
nh2rIQUxU3afxHiwYNWxxdS2pSTfG938Wi72taKwr5d/7/53f/m5wuZ0GfqYc4Kfy6yPjhPLT8xe
AY2P/GJBiJhTZZZOmpo/E8PfXvxrBK+yxQhBc+0n06EqavUCVPVaidkfbZB8332XfVmNEDRZiw5G
G2M1oHVFMzuBWMOf5SAT0uDx8G2YebEixEtMuw6NnSLMqMqnCnTfte/0H7QOtQtlns2eLvuAzJoQ
PDkdd5oVOCApx5gPWaj23zJVf5cDzN+n75tVhmu6/J1Ag/n6jBDWOXaXIbkNahLEqYO2dXh5SXtv
gRuvw2zPaxN4Pq46KFy00VSlT6Pe3SwT2JAqh31ysirHs8MM1irtPfDGD02yhpM9RdTIAqtSjhpG
1UzmBHWfg98wOdgJ5gBZ7z5NXfd+LafTqsd3SqF+sVwiYa+XbQx5/asVB0MqaoVyrjYXLy0fiskN
Lm+M5DhiVPy1ibJSYnONX9VKP2dG5Hih/WT5txcDQv7alNaW/eg4SMp5HC1NFqgYkQUxpUK+MKU+
Xl7XZR+23lBsETCGGTPKzxrMJArAhgBaZNUdeC+iJfmoLaVsH/mn+N9HFMXg68VZfEbUrBAIeM2J
u/oUjUd04Xrc1fMwORiyMyNboBB4BkenZFlQQpkL9ealwIxB5jVQop1CJaCJFE8iWx//PZusCYLj
RFd1VIdGNJ7s8TGH6BN7mNGMy7pTBnGAw+UPuO+YOq7S4IsG9ZXIimu3eV8SHhReE4H3Z3qU9f12
r02QzAImX8WUOCZeXi9uWAp1ph28pQ/i6J9O418PWr80ebe3nRuLb4iIOmM24gKlDp/edA0fb0oB
WCZpoESYwQWhk8Q/9wrirT0h/im6iSl4VnZRmd5myo9k+eTOqofHUMlXk62L/33jJuCOzbMOg8zP
Dwgk5C+Dha/fP68KhAYSa3sV8XZVQvBqEgPSxQzfjWNZfj5X/Lzo1VCyl9ji/5d4wLe2hOi1FoOV
1B1WxgFVmLsqwvmYmQCQDCclQ2sfqjCy0dC94mJrUiiVXMDdBq1AMVYp6yOezTCSYi5o/qgPkrXJ
9lEIXoo2Q1GVF978QZeDxVpwaOB5tT+n50b6vCrzRSF0udqsz1nyHCp/IpAw5RBCsZ07ixlWy4GF
VP+Fd+u9/LPdTiGEEQ2QDerA7tRf80uhGz/R6trUPkJ+zfuPOypElLQvrWXhl4yXydpflTHYg1cA
J23rYLlDZ+vNlCIGBWO6qPh6sfuJTb0Xa1y84HYY3mtq41n5gRa46NiS2mR3NzU0iTW8I9hvpDP6
XJ0wtYfaJM7PQ34z1p9nemdjsm5yJllU4Wfrzdnb2BL8U5vUfmlqFPJGRHzFU0A9FCg+yF74S0ns
Ocf0bMhw77teurEpeGnlTPFk1ahWMpqEug51DPLO0Dq/LqTNcF7fXlqe4JjMVuhI+MU+p0/D/CFO
j2n6Lqs/xbQN8+5g1J/73pDFs91IvVmf4KGNlkPEHHMYQONxPGVOD+yYXKvQLp/bA5SCD5ITIdlP
sVWSD/qAWR2cCPVcZb7h1+0RspGIn3SKwH/k9VAt4CDAWjletryHG7NBpPO3p77pmyjqaDtzDu8p
lo/FSD6CTt29Mm3tfrCXczOsT6oDioilPjR2cU0qEGway1FVs7CvzKt2mEJ1Sq+pBhTBav8Ye9OP
s/I8T7o/xUZklHqQkepmXfTTQI33l3/8bgrY/HYhn9KUOFPO+H28uaHdgRG0YXQZ9S33rwv+9zxD
v0naprqWbCV4NlO7BLoVaMRXTaA0H7UVVEAr2KCrVoLO4M51yaKQTO2Yqpgdx1R+W8wgycCMRtV5
RO1AV3+Xp7rX9r2vpY+X93K3J711BCGfYrJUNysKlx+DObBwew7JGaqKA2TPcs0vTlo4muAF9eZQ
DdSjSfESdfkXyDZaiGOlnaJsb/ADSiv3uhzpDsy0lXnjjoWnOe+KWHLoZNssxDBQ8k6TriNGd+7s
qYMNVdEnXb9x0siFgI87Ra1s+lm2Qv73jSuNVm0oWomKTBmfgPb17b70IIo8jbOXrm5ImAx6rsks
CnFsmkobpHlwXkz3PLAcpCuF0ZgeHemPxi2/sLjq4cDuUeuqCTIA0PHLRrTQOwvaBICOxVVXgJ5F
vTJWIDRWWz3amHG+/Nl37zIbx3vm3t7syroSax1X7Aqvr9YTyGh5faX5+dVypcj05PdDBujzbBcj
+yCwf/0JHMVqlHnh2aR9StgTGOzN3pDVN/sp68WIcIAbVrF2TBDNnTU0kncxWPmc2SPud628cvUa
0eN6kpG3yhYmHF9NZcWQUyxssaHEaH8wzOt8lDEh/48g8bIy4YwORIFQWI+Iy29mmRvUf0IhGlpn
8TMPaARIyHJwIyP+bUYW5KoX68KJHarEThIF1n/WjZqXnH8ZXrBb9W9sCWdVq1kBDRFEBw5lYKfO
/3Vb/Ge/jfcvyxIOqZPP3WgsmMkcHHqn6tl1Uql9QPIFI5ndn5mmy1iY9ovifxYHKbTXp2BZUSez
DC1TK/mkTsc0b/01vWZxGWndlTYdTf2gLLMkvv+Pg/73Ot/IBDdmPcR9ji3lsIZ/jVPd/YBcKI1z
nZI3gnJFbCSKxlvpf79zciwK53uR9+7ekoLiHQPUty7QAQRckiIXyFJTutT2cwnOggFKxGAnEkrw
ej5Kx9h2K38d39EGO65tiaUJNQrTtQZ8RtNzIGaDl+SS+IR6hc98t/dS01PBEoKh78sRW2ZWCG8p
tbpeGblZVjzGrnW1qPOnyyZ26+HNyoRoVjZlD2AZohlqzlr9Wi0foBnsYTQ7uGxn9+ht7AjxLMbb
h0I4YCmfjJANYHCFotCAUivvFo/KNA73T8DGnBDA+mIs+y7GCVDoWvlmZV2lo3vKO8trXAeYeD09
VIVZ+NnkntEIAMBIkeFy99t5m98gBLYmX2Kls9A6NLME3btEc3xtIF+SZAILU6F9pbPzzRnMj2nZ
rn7fVk9rl31jaN/e2koeXt5+mScJkQ8E9MVIO+yHpbdnW63fjYxIrnISTxKrC82hVtKYyMUJNT4p
Tp74+tSEKjjofBUs95KjsZuFXzZXFGgczWUoQGWGy8J6Lh1AWdJzpWUSp5XsmiFce0BQMU1ai8t3
vJZP1M0feupKPsxubbxZh1AmZZWLgpHBSVrNCWNrOQ4jO89jHdhuHKg5uUuTPABPnMSsbGX875tS
0K2MbNEmbB8oWf3C8imRzrvsPnZpm6XxT7ixoVdL4xCK+YW6r8n7OiM3MW1CO4sfmc4SL2H6cbKr
Uwk9O6OcIsOYAiiz4HERA49ueq9NmOKKNU5rFupm46dK/OhCnQVgBx+bc0ia+pOdOafB0oOkQq0N
+PZdV2YUXSf0R9b8nTY0eFOzeyMBcTMnaBmijJl+YgO+i6ul2rheZTbXg7EcYqUAvR3eEjQIklp5
MDB609nlVZ47fpW3n6E365XOet8R52oGeeRc5EFdlqFG5oepZpGT1Y9FMgYu4B2Fs14bMdTFK+3L
UCthWo/fab7epnFx1dnTD92B1ntRRdSFOnk++3pVHcYyuyItbI1rRM3FtzLwCI/VdxBxhgoE0CB3
GrYDPU0jv+YrV/ZQX696dd9W5MdMAdkl9DopCwgUJeD2nylhXqdiiEJd9drTrRJt1DTTDrqR3bI4
RuOqrIGeSLVT6c4PNElCdR0jbaEhrrx3djKilVzgKVnRpzPmF0GPx1qALZQrXV3DzAXlQk5Y2FYg
HFemA6iuToum8qe0FbHcOq+T5mMkAZ8WlD899IdV1Wub9cZKG0wlmH7dNx7R6AMb9R8jPndbmBFT
MXJVVHgy6mzl88rqL0QhB91KP6V1FwdjrqH4db4qifEIUXs3YKnybTa6IUSFhcENx24DLrBS6Mvn
uSjvMT19JBnIl2u7sLxUKT6uJSUggjOfzBSdu7I1skObGj6EFk3PGBY/bTQNM4njo7raS7hMWu9h
1t9vnTb2tToLUP74kFgL1qmH9oRTf6RkPWlzdkKG+UbK5rZR3Mg0UMPWJHQhM1eqlofXqlNSxZ8N
Nf0zB0FWDSE9zxhnfzUGXLtXf4nB1Msz/NodMFh8Gq344zSYOSSJ6DsMxRxZM1lhzig5xxRCUGjE
xWYTVqDkz+o5aOFv8QTVLGeubuI0/gFUyefONr1qij87dQLYeKJVB4BCB6+u42/Yys9MRaM5Veru
pKH8dIrmu64BeZeYY+wrFMu2yWAeEj3GS142Qlph1QN1La4sIFROuoUehTJny/3UmdCcYSe1wmV2
0k9xiezuZEvptTQ74ZUuTIl5MGvkVseKiqGdfIOVn7sqv0b0PiU9BVVvDaK+dHocF/Xa7LQbNwez
hlayh6FYwkZ3/nCtKirt7qohGYaCNBu5tISsXxqToIHaDzw0KyGsVxart9RtyLL+BsKz760xuV2N
dvC60UQDIIagERCeh5HGj7UFkdA4NwJzSj7qdNbCCVM63pp0/0fadTXXbTPRX8QZVhB8Zb1F1bIs
2y8c20nYe+ev/w7kLxYFMReOMpNx3rQX4O5i6zkHPQRR7Lx+JuBCsJUZgzCFFN/3ego6wqwb1adR
Xkx3MvRPGH3rnKayXBPfOU3Ay7kY19iwPdahdEiX1Zui2BsTxTaz8LB0DcZlOgdo3n8YI+BYUrnU
H2hkHtYI2ITF0CWOFrd3Kn41sCgTxQX5l9etbXmo+l45TnLjwY9IQKasHMUKr6UYTiztr83F/BBb
+h/EqJ1mWJYf0aihLreOXg4gQLmOznqputM4X1W6YqfS4pQNvcknDZOB+kicNq4WoG2bcBomPA+1
sU/nMuiiWNesIO71E3Ys3Clv7qS6v5myurtZVFhpTqQv2LTPHZUWUmVHpSVLNpjG/8qa3ATjb7n6
UVh4TYQ8XKk+6HWfXeXD+mk1tNTXJQv7KLGfy+MJXuzQZYg3x3JUXH1ovW6MTafEz+oHMNC1I+qy
Run1g2E6vdRnTp2r7mp114k6Hmk3f88Kza001W+wuDmRITupc4vwPEsOIRZH7rpBRlmlXD0JWOng
I3ZH8/kNcBdDuqGN6UlkdFvFdKJSP5QWGuZmZnitpUHzLUAsjb07r9ZD2HbgCav7g9Uop47Ed7ql
Bxi4+zHL2pc+LBQ7q2pqy7KS2mFffG8iwLLXQ/F1bafeloeiAgzPcEwqVFvQpLDy0CdyBZ55EejQ
flQEllOMfwMb3uRCTmnWMAkExuhgKIHsAvSfov/TWkRzQCIpXDDZFEWuy0qCLq7xfSJPEtgzDVUw
ZrhbT2MMzj9PQrnEOcqs3tKytgmqIf2iFfkR09gHS49Qu2syxwRrjl7XImyP3agIc/PAN1MAE81D
6yvGpJCUzVGGmXTKU+z6NMPd5UB89+42IrgvNAC22LIGDDCwURCgedl1EaO6/Z5YfCOF+0Ll0jRN
zsCSDJBppZOkoqevH9WxvCtKAKO840ibOI9L7dYlzueataQt+YZhxbV5C09SCQL+PWwB0Mb9ysF1
LqXL+ynPU1bU6H8M3prYMTZRHAUw4avdehNCt9VOvfIx/Hb5dILEVec+WFwjqSknRMo06nKbTPVf
ljYZmA0bPkf5CgDPRjQBvasim4NyH8/A9HM2KzgoxrzsbqSnSNNuQRp++VwCKfxamzX0dTxZiLe1
vPpsqCmIy+cvBelFn223OvRyGn6bLde0RkpMaId2S07mgd719oStUQJSadF0iehIXLo2F0MKnkaY
b1Z9mlAHxgyIra5/Xb43kR4aXMYm12GhJYDnCtYfWJZzRtkdn7Avdw38WwdwneV98iA62K5fwuwu
dspAIYFn5HUm1a896YoK5VhjfoiSG2IKdEH097mL05K1kwxW0ta0+cHIzE8YWhfowX514OUI3K31
lhxafQq/lynFA1K7Y5OAWCfJr80xatzLn2hfD15kseNuEs9IrRYCNkT0t9J5BbikXiKc1z9pWJAQ
nOoflOFFFPspG1Ek0VerZotD6dHwNUAGI5O0Z9OuvYGtx/lJf0aE/q8pYFgVdKMPnMedQ7nPJR0H
HPK/cul+HVTHkj78t0vk3C0Sqj4EFjUGD1oTKe2d0X8Db/ZlGf9Qpvv1yvNsp0M4rToWQX8iW/+/
I6Vjsv/9HamXkMLkQgqladNZGSCMceDpyIuTvPcXS1S03de+X2cyOWMN01Yvog7GOqkf9RHgWuqX
DLgYl2/uH4orL1I4k20MZZJj+RkTXPGNQ3sX3Vvn4rHwumtQjbmrY54af/V6JwFiA1qP19aX8EP1
/fKvEARpPGdAKwMh3TDgCosF20ZT7xCWM+qxM1YPdTo4ZiFo2IvulrPspA+ltKJYZdNIFhTmU7S2
dtsKm7n7/vDlcjmrjo2yzEMtaTHQF96HQewo5/nwY3ZmD3d5QvVGEEHt7aHCoF8EcgZd5FjnNSx8
zVdjrc8ky0gbxGOtonvkjDsrwV5cEHSCQT5hl9Z4nAcwm0UiIIddMS9hKF8Sbip0amjLxj3JQVcO
dXLUw+CyCioiGZy5FeD7G6UOMtiALvoy7pQhgfOB9BswbIoic9bpaLmG4I3ZN8DN2TgDXIdxjYlZ
/vxkrQxoNsO3nrQRq5WNK/ulFz0A/twtbhnAQ3RrnZZjPdvLWRQbiM7PPax6QYDXqyLowTautxSx
n6JUWRXVQXDP7O+86Z1uzsuZHqnKIS8q3DNrSPPDyZkrpgXZjRg2AtnBN0/rUKAq1a0TLhg0PSX6
bMZHkn5MZUGiuX9/hmKCnQs9TH5EX7PGJa9SuOsovKs7FEUA57nmIqCk/cO8SOEMXO6tqixZSGKR
yC4L6hH6QUt+NL0oztpNVwwAYmhEA5Ma3xehFobA+hp4XUOBBWOzlM7guD/q2HmwpSVcbQolvKwZ
u0fbSOQMwQS4iTHlURvM7W2dro/6OLtRlB5yTYC8tvulNoI4TUdmWIcmUtvAir5pDQjb06sUEByX
TyMSwqm52Q0jKn14YeS2sIcWiR49yUK2id0HZnMUTrcTVU1mZYK/p1blD8kNiO2P/+0cnMIVABCO
uhIePsueALTh1Ot1C3T8y0JEx+CeEbLKbbMORQMQlm+YfrKLrvIvS9h375ub4tJvPW3yfmQL3OQR
HRVPC22D2rFrAuLIprejV6IW7srfRfwPIjPicnAJS1S0Y3V5aVBsdTFPlfQ1zv7KB2pH43u29wB3
8bfN8ql4Za3K0rFpm3V6MOg91T+UkwA+e3cBdCuDeybnEJXPecFzBZK8k/S5OAC2GkzKYCDxu0eG
YTq4squf8Wg52V3l69URLVsx8JbAvAzOWbS12QM7KILia4OXJb03W/JdtI4CxRSJ4VwFpf1sdqmE
6Sn1z771EvJ9jAUGtq/7gCjBTpBKVB4fnAB/pYnlFPju011VAW8dswUC3d8Nr7F29H8Rz8NFmxew
twpVabKyDdCqUU9sjSV2R7Aq/lk+oOHmJ1+ij1Kg2uzxFW0O7F/gi2hOXWgbKRItUeJNh+wsD9dd
T49hK/C1+9nz5oCcNnSxIqH9DWdba5htQ4eHLXRRgyEP5U5ox5E9PMRe0gnkCj7d8+DG5l6xhFlW
JAYiq1bN5zmKIj/vlfl9nuvlCtmv2EhZupWaVQHnqIMZdup80JY3duVYzmjYZiAVoFKtnRjdIEFE
vO+6qIXpB0pAPcg55VVP5CGVWPmwBFIPuBtibbRL7XrO/1KBCXBZR/ev8kUY554tvZ1CuEe4Lvmm
wofCrsJ/lMB5YoYFJPcqKiwKZrTRH3YrjExfPsR+GcL4dQq+2aB2KMqPLIaO5xnwLykm7o/D8pGu
s63VV0Uf9Mt9Jn8TjikLbo9HOtL7DGAeBuR20mTPo4rIUOhEmKW+ids3Z+NsLG+GOqkp1OHvUc4Z
cA2/hxS1Hwm+XCPnddF6zzBygbe6aqm7kuaKGKvT0diTqCqyLva3Lh2Ls64Mf7omCWSNPjjRhgPz
jQyVDeMJUvA76ciuR8QgMzUNTUcfgjtcqkbKsCTIf8xcUWx9mRKnmCTZHvRG1OrYVYuNKO5sNF6X
ZExQesOGWNf8tdSiIFfbP4ylqpoh43XhFY+1F5qOFRC1sP0T6wCAmgsfszWuvT40GptY2ic1ki1n
qMBYP+Flq2X9oMXRlaG3x1otE3utjQw93yEH3Z51MusYmM8FIP3XYnKqVPtWtcOpNqJvs5Z/tE76
cIxKqXRUg3ogojhgn9DO9dUfxvKQKJjKmI9ZpFkCuxadklN9eWgtMGXDdYD2wk2KgzZYDgL890iB
pwW9uWkixOKeSkzp1CRioF5ZBa7FCahOCrrqknvZR+2ehYICz8Insyi/G6xj8oCCJQpLmOqRgFtt
ME1snoki0V3Ne5HC7wMvIHOtAT6IG6u/mPqpJIIUbn8m0iIYLgcSFSE8UFG5opWxWogr2KpsZ9d+
ldkFdnPNQPHC3gaihCe4tz3/x1jSwb+L/97wJud5ERFiNlWgyOT7tIyrV0ulddNGGOspQuPJ0s3Q
niKSOvO6nGkX3qZj+HkIZ4z+dPpxtuiREul2nVcnx+vQN/GhxV6WNmXnPiHnwsxajK+1bjsqQSrr
gZV0qQPKgzs9Tm+SKDyaYalh/gyMn0VTK3ZOSIKpn9Vva+sIpM5TYwE8A7NmIEfLZLudsaRsZE8a
9kU0xuVNS3+aa78o68bu8ti0dSM+1vUYn8AZadgKFFygas9oZ7xv3V4Z96ivazNTZPTIua5BNesR
RznMD8D+DopAfogqO3zQ/dxTU6d5SL/mgcigdquhW/nckw82EsxtzDPmxrCRq7ilmzX2CBxrK6j8
5MEQdOR3dXIjjgd/k2iYdFoJrr/O00+yVwLUymeQ/JjBuSu/Dt/nLwKV3Hm6tvI4h9ErcWRlhlSB
2Xe97cgMxJaxDZ0BK1+XBYkuUuUcoNr1C+aZwgK1UcYIr9hYtmcX2RzHICptUSlyz3tsD8Y9kXO7
NEaVQW+yUgnMWD9g5OryifYijK0E9gs2MXXWTUktjeDqrvrxsM7yE5kkP6TJdWe9a9t3K4t55I2s
GdzxpJqhFmCzjxoHc23LdY5eb/qdKjaG/rMvmZvdiqCw9+/QVFVG86ZqlJNqgo94DOWlCpIi+9Q0
8jGcYlGHitnPW/t+kcFueXOyqTObKMcQGpqWWJg6JUHvYdf3JIIBFB2FS0RY5E7KVi0D0mJOb7xb
MKN7WR2e39ZLJ+E81TBbyqJOBfzSKTmQQJe88dYCLaNfOKwI34Ly/ABusNhTUd9YXP0AZCTBb9hL
tzBp9euDcc4K1aAJDG9pGdRqimFGOp3kbHZppt2P09LaRKmFi9r7VvBLJP9Kj3KnKIgQq0Cz5VN9
LD4hJvNVgv3RwtFdcguEeMuRz6LHW/A9Ld5vNWDRU9Yag8t1FNlyI9mpCmL5y5/0H7zxy+E4nzU0
s9WqtAW2OFtSLG05PhRB4sg+8SvJxYbqIgRe2YutNp+QX1WUpCrO1jyDPVTDTROWbjRVX6s4cgRH
E8nhvFfV0LpptaZ4XstKFkwV24lX/MnsT3aNR1O3I+AKvAsPHOOAL1fK+ZRFz7MxXWrWzpQdeoqd
LrPnc4LdpckdP8yPkStiItxdh92K5FwMPNvSqi2+IhMpf0p/TPNxeuZUPmNC1Cvv1c4B2xQwvObH
xBf1U1WBUVqc61m1Lokw3llgRkfzM6+WPxTOjxGQ9VkwANcDa+VH6ilO4RZo0gEW6VCCSLV1Ys+8
E0Uzoo/OuahsRquVLgouP7pWC80O5RXLKot/WbdEUjgv1Ot1rg8WVKvRgWCcHWbVcgrpPctiL19V
57cZ9UiJaLnCo2fmiEgWQe1ZzUenGvL0rDRyLjKYyx4Hwfvrh0qOpSS0mKNrB4ecMFGM6swB8+QY
rQGs/B8VgOxFn2t3w3B7Rs7/KM1kDTJdAN0D/xN/Rl2B2iZ4mgZ/ciu3joAXHj9Kd6LYabcGpeu6
Iiu6wsA1ubPWQLlUDKSPKGiYn9ePqYudB0AAYIZ9FDKL7WqLjkKGqVHsbPLJpJE0WZwCyyRoVnJt
Tuth7ZtbCxQVl5Xy7fYreG4wR6uasmUqYPrjzmSVS5+tBUAtp7F+6oyit8HzEVSRYSdq+1hmyldp
io/SvJy6XrQg9kZ3ONncd9QWZGpJqFE/GQp7mY4VRkUEx2Px7KvogxPBxbskBkvFhCKUv9yb05me
1mPu0iOaGbND7QZLPUJmjDcvPyeRf0FGopYohxYBJZlmx538Y5yqx7ipsUA0C1jC32YPnDDu2ejk
OVLiubJ8FiaOkoORihtGIUEPrL42iZz2G5/NxGkygOYt3UDzmhOnx9NqNA2eDG00bqg2BkOsXBdL
G6xNfpMsi+Dr7erHRhz3Qq2RiZ0xNaF+r0j+UoGr6EmgHkzD3qgHaoW6aqEyA2t77b3IXOb6HJeW
bx3K43TDeCPIVXGMnDEQN9be+o/n63uRxqlGglzFGEKT+sOpPGpXyWm5K46IPw941NzLJ9vVQuA8
AV/e0rQ3rkozGlqkUokvNWdOpNRuESWYssm8VMhS+jYcfD7WiyzejKXVwq5eVQTqjCabOuoBlgk/
S52pOF2oHEy5OpC1QpEyvI9MLMlFM02OY9w/hkmtClRm3yI2B+e+aERqCrApFCbmz4qve9EJ06UI
J1S7Rdgmeol2FfT5PaCol71x0tidjEF4DPWZBurq7eLoIjjS3e/4IoHPIyajMcKyV0Pf6ix7kT+H
0kOlN+6QiraP9y8ObBcUpWb9LT55qSRFK4US9eOr8pidmXJiw8ph6imeptt1JBthnGV3VY/qERYI
QZ/b3FKlOFrF+jgPcmwbWfZBn8r7y+aw/8xtBHLRJrYrNbjJMAnSTnITTMyWN7R86uYfWf0hIdin
q/JrsF2KtJG9nm/8y0YsF1mOHVC/I+v/l2rA4tcb5l1+50rfxvPMDDeyuPgyjGg4UlqlQfFX9I1R
n7JqUhnbIBkvAtDFY58z99vOxjTLgXydRBWLt1EZk28oIOZiSvQGv9q0kiVp5tqCAtVIJLw680cX
9PRB4kle0RyxgecZyaENRPXj/ZNvJHN+NZWUvmzXCEZyoIB90x/rHyWgynrFVjCHYnjNgsAQU6hg
SQ1EjnbfbjbCuTcR8CSJZrT4xCB5O4Wzi2jUZ4UNODoW/IoC7jdxIXfLnOXMfaL2JMN22oCJ8m76
Ii2STUggMJfdsGlzKM5c4qKRajle4UV/TN7qZt56Bo7GKfuI7d3f4HrbPxRrjoATCzBTnOpafR4n
bamHPgo0+Ey+ZT4ZiaivsetKjV9CeFg5qcYUJpBwcXMn/WRgs+HH4mAon6H1xK7uxgaUZCFHhs95
+TZ3X4mNYC7EVkgIohE9t7BQiMVF5XGeRCAI/6CEL2fjnuBZa+RqjdFzYhaQHfDoevMJC95ImH+j
WLHr1TYH4t7YVrESsCcp4fNT8e+8muijcaathpUhdwDA9cvuXgpLm07nafpcqg/v+ESmYmnY31HI
GzSeKQG74QICTV/TrsYMA2zRp8sCds+BV1UHWIOmAHrzdaCZFvIYZ7UMvlny2BOAHXST3TQYLsH2
9mVJzDTfPDmWyqCQ8RrI/NBTvYKYviNTgoH/b9UkO9H83RgfU0tzKr16lyzDQt4J1gL0Vl+falXW
AUWcCGSpGf3cT5WvWUZnh8b0R5a2Hrgw/3XbHd6PqpgC1lUFZKZ8VlzUayvn+mT5pX4ly5/k6Y/L
l7f3mTZ/nw+35p5Yw5rWCBOiD2qlOiFm09Sv8SDI20RiOI8ALPM0YrSsEDNj5qMg37s5OQ76Wrur
nn28fKa3I1zs0lhtEXeGYSO+dqoDm1Lt6jj0W3dyaNDesTRntAM0gILpVpznPHeIeRXcCuSM1kS+
nfXdaPl57iQI9d3Zbb+0rmkvHlbyITycHAkTZGBltefA/LNr3HxBfxlZq9D57kZ+LDDRANhNZMrX
GQGU0C05RsB8LDLZDariXf1XZ5ouBYyBXJ7DcXLqFCgAYSlw+2/XD9i9byRzwZ+ZqV3ZKAaFUyaB
Zfwhe6wWNpx6UIyX7mqz6pFxz0LsyEOlN2T7aNItgDuOlxVgzyOAUgpfxDLNt6uJ04CRqSWBc+tT
2e/qMljT6KbKy3Meqjct1p8ui2Nf983Xx8ClCWNXMOPOPebSpBlZXGKp2ZSy06iuH7XR9P6TCH5N
zBrbqVs1dAOy5pOagxElFS347r6o9OUU/IpYq4YTUoYS8LbQXsBgoXMDSj3g+VWAvBXW4vdeVIrJ
FKpQE21FfksrG03sq6b/rwxMN+tZuWHJl3Itrgzsfp6NKM4405FInZaPFAOVQV5+pMLW5W49YHsY
7q3D/kZFF3MEmiTY0zAJSByMNFtAYFY/Ez8/JSAoFOiDUCRzuJt2qTRLytyZMDXg/nQePdFvuR8z
89J91V9xi6Kcg9nuGyXf3CL38lWp3tThCJ+qEoDENGGIPQ7NBzaBbw3N7dr2XgUAjXdoPWM5wBYa
+Mn5l31NDZB8sxhCjQBJ0tzHZelelrD7Lr1IePalm2scqhx95xbJRQLAnWF5NOX7PHJ19C0vy9nX
wV8neS6UbeSYBNBWawsQW2l6UjEv0wCL47KE3VobanoEu2UyeTvFJJNknNeoTwPT+t4V5YGGmhPJ
eWBNmOIZiE0a4BIWtTeN2L8UgVTseg9LZXU3Hfy+b7g/JTmU2jhGhJwf+2OxnlIXgFiPCgamddmV
MIgkMgAW4PP6uBXIWXUMQBHAKSEBYIXguXkWKD+syABy4kZ+LxpA2rW4rUDOyJNp1UYtxwl1DCCp
TrIcWJofXbE3PV7wkIssbk83twI5E596YFrhSQWomPElss5r9VeKHqlhCfkI93zxVhBn2iiiWJM5
Il3TQT17rE4Me5xEGDUyfqN8sGcJW2FcjDBFwySXkwauaaBl1OohV0XTKnuv/1YC9xyXlamk7Yga
Zacb4APs7KG4TbO/yv4uGu4FRqdd0kIDFCmv3XCq1GGNOiJkocDd362HwulPBMj7gGwHx/S7ai+/
zgZ5XBwdjgYBcCuRfGxPoaLulnLKal2o4Fdu1z8lQnKUfbUHczV2ES30zPjdvXTuqZWXcuibsU0C
YJT9YEzMnauZ2BX4nWR7V0E2ArnMPqtUrVFAHOanTepmMnGIJGgBiiSwj7p1xgmRw7mDJQ/LgIbx
p1V/l1pszsA5J4DFSTPWz1EAuZad1VXM29yXPOOauacZVEvCoF90JM45oUc1JuAlC/0pmu0RUIMU
I5GXdV0kgnNHRMnzLs4NtPnWEfBu2cEYs3899YgEAlgiv5SN80SRNNVtaMB0dXSAfzUvkS39al6K
UoX9Z3MjkvNHWdLEqlpBGeSABHXhA7orKM/F8bdapW/JzbkDcr4pjTDMbKHWiJLc6qNU/AEEX/g/
Ekfoh646E4ARyvqZMufy19t1ii/HfLPOJ3d9IS8adB6IYURtbJAM2JqUBobx0KfvSVc235HH1wm1
zIo0moZ+OF7N61dSCBK8/XBjcxzOSXQSjSbEQD8Lcv+2d7PvAymABwEQaJigtH3tMPK2pkBtNNlX
+9nGLJzwAExAJLK/08p8u1/KtIRSHYEU1TSwI7+Wl8oVCrcKTjf67RGqyXIxjMii0A+ZmiOrcLyR
X4rKtuzPvgmpNmI5C1f0lIR52pWBnuQHzIME1lpcma3sX1bFfZPbyOGsvASwurY2OB67zuyMSY8b
M4icyhe33XadFiDAMdmPy0Qx5PVNgti6DccKLRoTg/xx09iNWnqC4whk8CW0li6xERtZhOEcxQ+x
qNKwDlQVWJhlQ/h7xRBeb0WRAPsW3LfC88+ibSzUmyhyvT5YpoNSb4ojfKv12wjIyQqQp/r6Rx6J
Rkn3vtYrSZyDTCtdBTBhj8F3guhQvmb0QpGCfs9yBCGEe/kyd+4SwixZlVGU1FGefn2stVx7qtcs
5pWUc1Uqj9gSE7VFdmUo2ENA2VtWDZ49b1GNRgZ4YxQMy5FNAqLbYwC1DYMQblrdqX54/o2m2U6M
bcg4j4qPBf3mi3Jt0i5SkhmYyJV1P5axOzBI38uhuKdGFcjpnUZkuysLR5vV60Wh0r9/vF+J5z5i
iGqr0rdpgrHn3LHyP2P18I4PtzkfZ2idBZ+BAYgEnIs3sW45MQBYL0vYq+oaMnqtBONbCsicOa9Y
VSE1h6qFO6ydwdN8AFzOz9o4349eCwz838jBdp7NVzI5l8jAOag8wCVK2CwbIt2hyR91ThxVab22
+nb5hDv+95UwzqaTpbb6aiShDz5zx7TuVSu3+1YUY4mOxKkCbcN+IkaCIyk2/p1d09cO41MePm+X
qLb6VNzVn7pjKyzL7r3arw7IKclEiq4jGYkCNnGxYPhottl4AMuVxK5/7xWFNJSNMLyFQjjPj2CV
VqmUFL6EEU5QDa9oDNf1/1c0tLPIle3IfwejDYpSkCab8GAa1JU7pVr16Bt1JYiEDvqJxSY/RyDG
QBLngzv5J2QRQ0blFvtrGqcywPAazDlPMCgWjCBXLd0hCyRvDSrkg6xp5IhQ3vZioVcSOfUZekx7
JVhiRCuUDTtgYjwBP6eG1Ca0EZj8hutksdybp25zRu4+Mdo0LkrxPGbxDq3ZddRYsaFonmC2hC9M
p6hHkClEvstWk00/8WJX/jIAHLLwZeFlsvLAm6NthLGnapOJoiJYy62W4vON2HwC/KS+ACr6R9+D
dV2r7VoKQNDma/2Xy46GfaNLYjlPWtMO3jqG2Da/LadTnxf3i7IGoH5RoltQlVyWthuqwBIN1cCr
i6D99SFJ0dZIPlhSN0euBDz7Jq4fCwUtWk0TxGLPy2NvTvYii6/ndsVcYDxQknzzlp6Az3sAid3N
EIwH5T5zqsZmMZniRE7u9Y9SkNriTHzXiW9+AdOvzSeNQ2WYpQ4DqtiTNlbsbgZjfH/5QvdtcCOD
y36aSB4RTTSWL8lu5xnalfI8hGMCQ/zp9+KX3ZhpI5GPy4pMm+OZYqdpTq4kILGv+XfBoUQiOFsw
SDglQ40qZJO7ehAdQMnGishqeTVi0UZ1o+Es7tzuP0mbg3Gm0Oi1QowQV6n1KKgpbM7QlrwcCyGK
Z5Cn95XwDDAp/20Oz1NlGwXRS5PkVpxCQZD9JOe/O18/xw6FHkZgfM8FiY20KA7zos8wdyh3xrdq
DgGIgZX3ET0xJ66L0CF9eUfr4uMcJiD6w6jsFJKgSC1PW+PSDufySiMDWBkiIaDAfjy3uQjuJYEW
FW3X4upZNHA7H38OYFIbcxv+78QD+woGJB80qQkicO6tNDF/qWJ+NXpe8yYA5euWgB5RW8LqTUZt
8gS4OJFS775dxotM7oxKpklGXuOMegCcqBhpBj1WP9AY9CtQW4vjAdEZOV8bTWrTJ30r+T8Tm87J
zVPmhLKbY/YAMTI2Kqn58V2W++uQPFJJEcbqnI3IbeSTZccOuj+sXIF8OzswtMj1Oj2NIty1/bT0
5WZ5tIiyWZo0HnGz74iyBLdKOX87D/oiEW1MoTkjaLZipx/v6BHoNVg8WHon9Sw3Ho+CW91XHVQu
dLyZbI7l9UMy1CoIjfNB8q26cRstaMkhA7JFCObISfoh069UCxIl9xKKJWDrv0rnEh85G3QtIjmS
ZHgp4+olVGeTvKKs/x8+5stZOdNcC0w+ke55UpEV2P72icr1e/0vBg8JoM00rABxTxmocE19XOaf
pcOfOwmsYaP91owys7c38chGGNOsjftdJlXv6wV1+dgARlZe2GQ0HdXy0joFTctHII8C98kVaM5u
UrARymlONFptspSoGzIu12d1JdfAvhnd7Kg59SkFFc6XyyJ3c0p2c4TlOxa/UwX+rj5cVEhU6z+i
1vR0et2Uii0pD9MsyF93bXEjirNFM1uiAiPZoa+V11b1aQ2F7dDd66PoYj9PLwLy5vU3a60hzaWS
IkGW3biuIns2/kgm2Vbq1B6kOYCiumF/Lxn1ISQmkKyMa7VaBUHzbhiJqT+AZaL+i2jh9Y+Qs7br
VKAWg/e6tcfqU1mcwVhlX/5s+3a3kcJZeWkCY2K05vj5SZyPih0el9vfY0l8LqvxpgC2ZgJQGmLC
nLkTdbHWm/2oxECYqEDnO9+G1vJBC61PY4bJ3S7x+qS6CkGABMIQrykzD63vQKrk7/Ok+XNL7jF2
eU8wSVOsLYj6zOMcxa42Lc64Kl6C0i5NpTPw9Vxwd7oGSGPqSrvqu/YepCB2qBWnxZIPPXpJ1LLc
hQLpLyKNC8wSTzLB/mTIXwrDeJIS9GLU8DSnYVAopldZho0pioNpamBwCa96pXeXavS6OHTTvuvt
rAYUiaSf40I/91J2nU7Dx9BIvpWATADsrXReNV2IobEX1W3vkvtui25InVTEqBya5NGKimsrCtlP
R/BPwjsJfFx1Hl2B5uB7L8dOuqTnMVWPnVI89Qp1E4O6mVkKRjx3s5Ltj+LshqIWMufDFD+DHjNl
ms/aNWA96LkMXEXwQO25AQXITCD9QeABzPfX9qEWmT51KkpJBVa9wunJBM7BZePYu2OUoVHH0dA3
wKzvawnyNKOmX+gIF3t/lu+rWba1XLP16umynD1L38rhQkRt7DKatlYZVFBDE7j2cn2bVP+WTAE1
KVUB1C/mpNEX46saSqNUeTqhhgJmLa9k6P/00zuOsZHAvXQFUVsSSajOLvQppC5Rnibi/TcR3DeX
cwAlqdWEvlEGlKYFQDzqVV78e7AH7q444yr7NMwHFeEs4/4lKG+B6i48gM3R0bz0BNZjkTnv6fL2
43CatpTqNJcmSgYmmvZpG9ma5l6+ub2FoVffn1MyWsbjEpbIC8bG1U/hJ/2azXJ02KfxKoeh7yw0
mAC2iqKoeJCJ/X7e82/Px4KkTRDUYtEACFIjJkuBzWtTCWxWixV6VVNNdpznqj3PimDEY9eoFBRF
DVWTdXSSXosES3WcyxauVA+v1vUhVP5cRLWm/a/2IoILRMIozbNY69Igx1fryo+laOJMJIALVGs9
TeIshs0mSe1WrUe1xLmsFqJbYr9g82GqWB0iAzBPvm6kjqLn4OVr7bIV8CPsJvrq5mNwdmvUi7yM
BdrnP9Onzi76r5VTOMvtDC6IfryVXLyql4+2G9pshXJW3CddQyP1ffnhvoK/qAJnwDqAPVLQrbMp
MEQHnr56zRkkbYyR2U0zx/B0kGE6M5gRxdt4Ii3hLDuNsjUMB1RX5RMmgUE85TJEE4Q5bFYgRGdF
Piil4Iuyv/nGoFVVRj0XSdSbjZu1nE2pWpoyMAigYtPyXkqLazmRD0OWXZFEdVNJRJ+ze8wXkXxh
F6S6hiRnXRUMSulKve7IqSCH2TWGjQTOZRjmNK6SVEaBua6PWTv6/fK1jlUB5vVuVLGRwnmNQpeA
86thJSEDzaeuSb3d9vUTmFwBXVcLe/d7qQy2YP7+UHyuuxbgV640E09Z7vYuOaWf2TIKGAtbrKa2
p9gTwWvt1lO3EjmXsvaqoUcNWHJj0Ldi23C4nw9tdUqw7FJ68+CK5rdEesH5Fg2czkmWQh7Y2Z/S
ZPwQZ4YIlUF4KM6XYG17aGoSgiARTWDP8LsgBCQ0htJANxvZbfCOQRxje4mcP8mmLiZjoaBELBcn
rB068MsBVSaB+9+N2LdyON+hq+OUJCEuL4nRUZ/dwlMBhXowHwnKISnw+cXuiun3BdehcLFAaKb6
KIPlBSS6x8WZXfRHMUVdpiftNAfiboxAPXgYxbAqQrlVCrD51vdD+3XNRWnIvgAsSoKckaL/yn0q
wMUYizRaCDTqNfUkbPTbMXItu0wjza5DZCUR5lfnUXFkLOO7AL36YCTtJzwZ36MuHJx4XL/OM+LZ
Uq2PWpIEwIcpznEUnk0YLygsPyfKYPfzGVOBcwMkztbWox//I+3Kmts2mu0vQhV2YF6xk5Ko3bL0
grJlG/u+49ffM3K+iBwiHCf3LVVKuTmDnt77nDI0vhVkeVnQ7hVBxWwRZZF34rLsVkly1QokxbKw
kEARoscahX+16w6RkobWUus/TDmpPVBNXrdodPJUavs+QFyrIBcATSbzHoc1J1mvt4Cuup7ccScF
BLxjovWu3APr7loMaiH4D5gUeC2fIpnXiQ2jFEmBSbF+FyuusPZeuZeDiW2j/SmB+cjNtOa6OGFi
CITOIFn8OovfElASq/8BHJPmHkdnYV6kXMxyGCvk94TEvy1ObgdmR9LYxxhpc9fOSHGb4oriJ0Ag
evmj8ZTYWPtyzND5gwGCbQvw92Wyk6hNmcptbyrws+2e7qMnHxYgpxbgT9YhOQrJjqIOqSHGaGPF
oMpEiy0MouHrZeXYjhs+z8N4dCOJBiGX5chfjVttfRX0Q2l8uSziHxzQpwzq548C9WGNZbMcIUP1
k6BZ9zTEI890mrwfHbreyFF43qXRvx/JQ395jvUc08IkGSyQOyYRj66Xp3saYygAoJYa4JylR1I8
UJo36PZS4J5rOuqtuG2EPf6aC4mwHRB9XiRrK0LIXFe8L9Evd0X5SKe9DXvx1vmZAuZQWizOp+Op
B2M7JFkJ11GCxMnGxLdwq7pUoqKhw9wbwJYA3vI7uH15YnmvjDEkWExZAEcPk9U6kgcSC30AdhtS
EbS1a8VLuGxx9Bjnfv3zYhlTQuREDJsU8hplxJDtDdHKt8Us92pBOcZ5FZN/iFz+FqfTwZojBR1T
qSNj8THbFQXpjNmuyqYDnYfFQ7P6Jt5LKqfvwHuD7NjoLKXyhCFjRJonyFkKkLP4HTGOx9EZo6It
U6bkHYQJE7jilJsq97MUxaH452X1pGpw4bPpjGFptTA3tXWN/L5DOUgRnoWIeO2SfSHq5JZFt5uz
lDN/SzXhTKQCkH/gCWL9l81JMlleCKDNI19KQUGfZ4e67ux+aT2tl/YT6S2ZaPcKiN8vn3TzHWJ6
nwCpnugq2y9ugLNfj3KMCVg58wYAcIo9Bjw0jpTN+zySwny3XG21tUuX2NdNuIEIkMwPpfpclG8Y
eRISTi65rZJH0pivNwvmQITZqMAp+yyTL5P0ZnRVsCb53lhUOzJyN55BXFOYFtpMHmC1OFZm000c
yWfcRCYQKQZJb+zPYSfZ6iDTyuy/JkygIdGREMZRCF0Rg5MnSnwy5G7YXFcTctju12Xt2FrMOZHC
OIYwWbVMXuCO/reYU7//XsyRAgCd/YvFHJ5eMv4hGxYwGoFz3V9VcGCVxNIL2UtXlaOYPDGMPxib
LuzA4JH4pTw7Xde4KUl3IETn1F15+s+4gU6dhDDC0JFHtMqRwy+1UllNdjWukTs3z9nIS8037eSn
crC7F1nYmmtT47OtJRq0y52RYRU9s+SaF69wVJ3FmW6kNC2AKAv6AeOgloObhiXnMW3OKx8pOmFs
h2HEUoM5msSfDTLhCEtsy2qIHftoTl2tInfa3Pyq18GtwhREAEJzq2rljujda5tIhVXUzWGpyn/P
Q3T6/tiVDNLluRapuOJYQuuAXNH9j1HH/geGiVxe5WO7bKvQ9BF9N3S/GQUKTTGLVg3bn0DMc8rh
V30l3satF95J2VdReFPz67RTAs7jpzd77pL+FsqmJGA7SiSxRo6AeQW73RVu7OXfW5egZPUHJZBt
VfqUxhQawaIjtFW9Jv4ojIh4Ux1kiwRhfBamN6Va7NYFiX9Wg74DTZWgjZOrtM9vyhi5Zyth1aeQ
TY712zYOn7+I0TxBL6VG043YV/XquTaqr8qMfnpupN8uXzTv5Iy/MvtONLIC/iJJJb/WRa+ROGZu
OzD81B+NcUlhm8iZPHSJL6vyl3zN75e8yZwlFYIsMQJjSt6FqNzDAD7EGnHHECxDev1VjE0engrv
TunfjyLUVotNbRyF2O/GJsiH4s6I+jtJkF4vXylPDOO3qryqx1LTEr8D8qkEp2+imGdyTNPmdwPo
hY79b0PB8s3pWZa8NNpYFhHcN15RmLaix+7lY2y/+yMRjH+KGqkzqw6wxf9+nI93GsbE9JFhyqAC
wrBSVT4uSXYwep4b3I7MPo/D1h0XImVSvyJ+p/ygyG6lAFg62DMDV3fhEEcXOV+IK5AxKmXbJEs1
oKqS7qJAEx2QWTqds2peHIgWcGBr3gejb/XMZh6dkLEZq1rmWdFrMNR7vCEAfdKdWDpI9wElzB8R
/ODlviSQMR5tNWcNllJBDzrXDwNJWickYuR0bZvapIsGZ44H3W/N/i3px8qKOuGHVppfx3G4k3KY
co3cgW3JFUb5yyAnihVNxfexXVxd6h/lSNllivrei9gVoDxgcKaSU5XjQZ0LYgl1o9sAiwXKezz+
Qhl4p/fCIeoBpZhGwkMR6/YiTS8dMd5miliQoVNL5uoVidRLHKq/RKlAXSiPbWVI9nHVX4ep+nNp
ARcfA5Orn0sPhDup24vVvi6wjFgA31LVqr0mZ0Eij6/DKmn2Orexjd0zEL8rwqFUhrt8wqKdMiAB
bmVn1MnLLJlXK96QJK/fmrq9UdIOZCMRGMCAru50aRhIufRujAuxarVwa1UP5MkMtLZHgWCFCLF5
14X6Wytj7rI3YCqFyu6KcfWKtnwstPq2y7TkbimHZ0mrbqssmSxjmt+EvvqBwOU60cf5dZHr3jIy
8XtTNSCxUpf7RDZuq0Z7rbNcdkuF3Kyj0VgDRjlA6ia9KMbwDRNNvhJ3QZ8Nd4DJre0EhfSWiAsq
1vgterPXtBY4K0TZCfkeiziV3FuJ0bpjaj7l5nJjtFm3i9PYjtvuXR4xX51mj0Qbvulm+gjyDrcE
9K1Rl6tjigkYczTUicslVByFZKNHUh7V8baR0SVRwZIuYK4Yk6lqatloGUxmnT+Ans6cv3AM5qbh
Vz8FMAazVY0xzo0YQ9fJagStUQq7NZ3nIDNShEuj+Up09AtWyfRaMQpGaX2KZonsKq2JdpMQZbcm
kAy92gg5GcD2wf/2FR8YcUd+r8YcUJEZPRCVlt5XZ8luyjfO0Xki6NUciQBZWYa5NxqRYnGALZIP
Fic63L7ozwMxHlaNaihqh8pWKX+pAKrfXafcCQmeMWW0RU8HaS4MFAn1G1qHB7bQ//BC/sIW4sbZ
9F+8ZE0Z9RGbUa4KugS9oBD6G0GY5ruKA3pW/698dwLtMhfVaPs6P/WW+XhjJoA+OIbfWPTJEbLR
NyqMe3cdp1xHnfj5+T7FMF8tB0DeFEkd+ox16pa6q2mTOxT7qAceY+v22OaNpIfLevnh1C/JZAKL
pZeruldo0Q7wh1iNtFCOxIQL+u5GIAGmJ+0PNeZAQiuZvWd+13i7pK5hswUYKibGLZkYYGi6NO3S
FtO8+w8Ev7f1e4+tXo2i9exlJ95rvSOr/uVTb0ce2JWURELDARZioZ7VJi4U8K+o9x2QxgKgHfjp
AmqrFSToySNvV4B+uLNL/hTHZvxiJaiRuWCySxYTO5VfS222OixKx3nNmZnknYzN+TNFTMMixVQ7
tTP/FmRk810cnYuJp1oFEaNC53iiNfUbcW8MzwYGof9/H4tN5tVK7MO4XADmsOoPhVnVFjZP7NEs
vHE1dqM07rMEhJOLFkz99K0LyZNcG5yy5ab5Pjop/fuR+R6KGezaIqalcuNWaoEDCoKp/3BMZDt0
gJ8YJqg7TkUIGKedauByoLm0uEUA/hpLWa3fnaUlULnR99bHO5bHWBuEnxmZTTH26+Vgvul7oGSA
rTHaFVJkUVjL+ZCglarwBmI3s6ZjuYzfaJNMHsmEc1Lm0t/z++uh2a03U0A4bnAzszZlRVEptiCo
u5j4W5qUUheMMPO1W8nrn35jiIvvkyO5rf8HbF1U4ZmHDuhWE3QeMtBbZLZgbxSl1CnzTMFkf3t5
NEJ8ChYAphJ+erHhD0+kMc8PvCu5SVpATf6v/rvCS8By97cxllB1fdc5gv9HyEwbuqMDFkRVVANw
tVgNPdXVXMkUaYiWxG/VxIqqB8yrWFXIAwDZqi6eiGFUdNJzdRm0RPDW23SH3QZ31fcEgEKLM+3K
feuTV/1QO5ff4ZZHPBHK6Cf8YVQawgKdATBqp1vt0+BXD52VeiEWLyfHRHXY667Xb4CkdIZA48jf
8BUA1wcQMlgrDVVWWfFGaailHud+X77OoNoIy9Uyx8nql5pjcTY/ogJsF0DkSbL+8VCPbBoQRhtS
5GrmV7FtAoO8FLE8O6n/TymMkubIwsaOKOA8Ivtc9JSmtZKVt/ew9RLQnFM0E4Dq0EtGUeSqMkIj
mjVPHPF9HlRzBIHkYENHnal9vKwgWy5WPxbGfCFzzYCukjb4Qo5ohz6AczGfKO4WECvG97yg9yMA
Yk3KsTQm6C1hAeKsNTLffPvaV5aUA/1Htdvbwm8DzPKUwYgGeRmsi6V6mYfONTDoOJ+Q+xuYINFQ
Kt3AHGv2sSXT33V2eGc62lVeWiir29IvWFOITVAmohi+w0vz7/MzXYEJx1g8RYv9+CJHmiqtmVTo
uYDlwJBc5QY2WmpR+nL5s26+uyMZyqlJM8U8qwGwmPnNiGQzTDB8P4M3DnThVqUvnGHkLRoWMHPp
0FQ4J2KcNeYRyoijhLdHjYxsA9l89LJ4R2dk9MfJKYHn5wrOqDxyZzs2n8qRZOY99ivB+uFsZr7s
S0iUZi/0lYDO18724ui73p1dtGC5VFdbzUqdrq5qKrZ5sMzOuIw6NopYFLrc1x51P3nAQOobcL8w
uQWgBKyy3QP2dI+V7z1v2HYL554G+iBjx3QfoOmY57pIyZyju44Dz9EurrSHvBjfo7i8z6V4N8tg
BmwVbEdr0G4pf55G4cuU9xj1XxbwwojEwRLAhL7CGujqeLtmheo3M9IEo7dRh3pTzelpVvF/6NIY
oLbBiWC2tPL4xzOvf+2SuMoEM/f1DDEgYE5AG2HVtQL2esJ55VuiMA5K0fsoANFZ7CKQPpT0CJn0
9EwKxQEMgB31s5WGDUcS/dGMSQOLIfwOQjNsqbHRQ4iyn5EPHaDulwgwxN2+wnLXlCEfKkmQRKvL
x8zeMtoAg8UqJzgpQH3ELpMVSBeGrPqAyFncqnIHlAwGr/0Woehp/wEELR3mOTvjkTwmYVj0DKdM
wJoomN0voZ2v2igNhnEIRlX2xSJNrHzOg0mOPK0uOUqzFWKfHJZ5a1KX9VW5FAnS23anBNkNWOVs
hIJ7Ps3nRs3iRBTVqiPTvEZdZCxiDlF+u6OXmuyA5h7w3OCW+TiRw7xi0LI2wkAXiyjSf1pb6Cka
gyULLmYL0TYw3mrNI4XTwTViCG99vewcthKJE/HMO+wqUymjsMI0/V/FrlMEKX5TeSM4M2QR2+mU
DuQc+KNSEK8lIvSn1p8r0W3Tr8Pgcg61ka2AbwSzu5QDQgLlzem3w5qtCfB1MICk2mS6eV8bTp7m
j0kV5VartbqdaoJqKY3gG43+KJH4atbF7LFbTNG6/FM2bA+iXRgeoP9jLJ21CCmRxLStANClFo/D
2vhdbHhLk9nTvHJsz+bbOBbFKCzd59ZmE8PeFPlStwF19IIGHggj4nuNU8/7WPBhjcCxLEZpBWFY
FxlETB6psA9RVHaYenN1Mzee2QQT8jMMf4eTd/kut17ksVBGVbOIhIYAAGzAt9DCVuZTfF454CG9
byqoCSIwCt0P5DEmJkSW0ppTO8Gfl3phJUruG0laWhIoxznKsRGxQDWwBwwlxea0wpQIKywDRIME
ZDhVP6BxYREdFNBXjfY9atXd5bujVpn9YMeimOBIXpeUVAba0nqzPFRk8Fai/ftKEoZEsIMGflZJ
B8zf6aNDMDhVDcR4RqdZ5fCjDDmx5dZbOhLA0q7UWlsiukGrGPy2+0WsHfAKucApCRaRxyy1eV10
BI1i/koSe5YE5KGilIAQZW1NWxZ+zvF/mNYzlE8J7GEGpVT7AWUqLya3wwR6IKHgWEHOGVgKmY6E
cVLmheBpcWEX5IfE2/rftDjHZ2CUCmnrGqZVR1F//tf6+WPyWmqyzxT46L4Yky6NQ54bLWR17ijs
NUB0A9zfqjqwFokOesT/qTeCL0Rk8H0BduCMM01VlqEwJtnwxCalDOZKICaY/5XGjDODu32PIN4x
KM4u1paYlyMJvaA1Narof6Ge6/Ya/Dnq+aZeALcVdRhCzpeCigI0mSElBaWoVEnw144qAGk+Uam4
O6r/cMRPoYxzInGsdOi3/waI+uTsK/+AlmH7fMRE9Qfk5WcjzaIUV0D6oMghRWp38urI+v1lY7qV
5BqoxwBdh4I4GOyeWZLM9VLnQMdbAFMPRoEnMI3NnuZJgT7dU78UB8X4B8DFW67pWC7jAY0ZY0xd
jx5ILifWbNxIeWxxV+k3MwpNk5Bbgi5QBw3nqSE3J73Pm+5vNihaBNKv6TAJ2Nr4tV76m9mHraMo
iCYZvC0aBKfS5KbUsL0Mrk+p0BaHTPprXSb3cQPYmdX0pd5we7rFoJLE6kawgdYKsYY0vI9HLPCl
9a8+kw23CcmhzyvBj7SQ1+Pa0qfjH8i8znHqFBON0sLPlysRwOWryXGcW1/1SACL2BYmLclLcxW8
trwvOtGus8QuVE6ffst56qAaB5AS9iLPAMx0sRuKSQPTyxwt7jSMgLw2nWV6k3L/8uNQqdU//6Cf
ktinrsuFmY6d4KW1/jL2sZ2jyudGknI9tSjydd0ag5d+2cVN7/QGWPEqs340humxq5RDSOGEJpI5
oVYcBEQTVlZS/iDTKWvtsa5zzMlI/tq3bjyE0Ioqfx3XxjVzw9fIcN8X2XURzXcJkYJpNO2hKJGP
ytFTohRXdTt5VdEqTpxPMAz1jwS4RUYhvZGy/H75EjbTKnQRKPyWSndRGa2uZ62cpBINRC2qelvt
jNt+RC11qf0M5QGz70FpUTwuU3gtN5gMG8an2dCfIjPmTTOcKRc6GbBUQMxRAE4P1P3T56UovV42
41r58fwoad+Mrrc65Zlz2rNPzghhAlkEuEuK4aECZdTZwX6TOe1Ch9jVLg+S4UpweHXb86SZEchE
HmaEsSSxNFAqdrKD+EUpre4gBSFgFnSrecp2wHzw5gjlD16V8ewZMYIZ2xhHXSln1YAem7Q319BJ
+t6rMFhEhvKdc6lndocRRf9+VIBQy2TqqhrIZ50b+tL1ctC+U9dS6pZ43dpoYE4Wb3lXPjPGjEyq
TUcyMVSWAxgfxrh3Jje7ohi9oiU/p07/Mt5OqrWCbUj88Ru1F3Dv+/JGeJquskfNHm/yNzHxun9b
IGd+EGNMjGzWKqOsWixkKI6QAFKj0NzLF817IUwuq2hAGFslzG6pqoAptNnW5dXWCUcK72syBkHJ
5lEwDHiRAtsBJCnu1cz4evkg50aHuSzGUyX1gK1ySmtP1wzb1+StvWocujucePr3gbvqTf+5E0N/
Ig5MEafKkgwh0CyUuUCFLAqUoA9o3CNyK2SXbw7ECadixnAuhJwMaByoqNkKL/PCCefOu0D0IAj0
AQRMwWjZEmoXqUaez2Ll918XG1QGT7If+lUNvJjYqd1qN67WN/193Fc72cocIbV4IcY5IhTzC5i3
LjXDPC5yQa9StgXra/O9cVcvCfT6Oppt4vYuyOvBWJtgDNbiNRLOu9GQrlOISvCz6ohEmFcvFr06
xB3gXOSP8TOyeqU3B++6lT7IqydbsfsHm+f0szHag9qKArWhNNE6e+nTTLDfkGn1B7DXvMudOZjv
f6MdchNVapXPZSGP01VA1J3Rpo25jtGhjDpfNKXaFbRSayCjI4RtDzDKe6HNwyg4z3ewLiOST4mM
g1IbJRyUEaejhnTeobEILEdtb15NQcExkWefz8SbwLA0xXHUMKGhMKZFHwqMJCcFnINtoAVtRQ8q
cEP6YLnrHMke7/s3/t7MGbswK5SxNWRZ1UbCwigOaFirA6Dhg/YYPbQAOaWQLP2VYQs3mltcEzDw
5QfNnn+WNnexmrUNH78CFC4ibY/TF3xqG4wGTZV0wdFHpGLVl36X7QW3dvVHZb84GGPweEMMH4M1
x6rESmSsEahyZ8z6fVy2aFdBeE+HfZJAAeY7wg/wWhf79Tv2Wm9bt7rRsTRkmbfoIt+YNnkFNuJN
hT0t4mAYeAg41p81x+wvY1SuGdV8Mkr8MuU232WH3mkTSzXRUs8AI4GMIrE0d7YzM8BuPZakebHD
mcqbqGJijwdFBdgRVRUZNSR6Cu7ZukSfeS6sKH6qNHsRBHdYQrvNmqDsb838LY72xcTze6wHZyUz
umgMigFbMmXY78iBUW/HkZO4hS1KmHsERZduyVZtl6j6c1IdjlwWBmvS6kaY6wqUj6qc7IW0cogS
STtl4A20nLV6sXQrYv0OuzCUtwFIyad6PrayUAgx7jbGtJBgGVf13fBL348/wIjhvSMZ+qbtswpA
5nlAQN4Vu1OgvfbPMefAZ3V/5nd8rIUcxYfxCoyxcIxywOwBVqdJBHtKETFVSRTbiFf3Xag+YEnj
riH4YWr/jaPibJ5BxRNdQT1WB8MKLOzpNehmBSI79I3R/kseDG8NxFc6RhjZwy2/sU/jvtOXfiqM
eempbNZCOEGrSHWTiUqQk92YxliDHCyRdLvLRzs3ZKfCmMebiFkRpWJZ+FKbR70Vtp3upZ3WP14W
s3kmuFsVBXoMCH/o2dH3q1ojRKtqzPw0vInEp1zZTRI2Tr6bKg/y7/xt4EBHkpjAfTYT8DhKUeFX
oZzeJHEjOmFj5NfdVObu5UOdxb2mBqduwgHQCAY7HozlARpYU8gqfNFkx08U6I/Cl+QvNBwt7xM+
isj5LUIeQY+faIaMagr9+9Etkl7rMEgHebTTNv0yPOmKuORZc4FJtFN80akcWLqfIqeEw+oIoG+J
DPR5VBTAtwUa7lOxbVwqcZ6GiV/plaWryIXKB85N8kQwdqZcGrEqUwLiMCs5YBEB1OkR2NGs3EpG
S7JLF1BSvGFIVlOYY7E2Je3UUNMWyByGxI5j4qxLYWkxr6WzUTOg14eKDBrMUH024Jxjso7YVAs9
EzPqwFeT3XVHa5ujNXmrnx7Wj5CBT321kV6cCqaXfqQuopxkilkqWDH2FDRmi3shsrD6NEdW8zbu
Si9rLMxd23GwEhcQNI6RHIRXbopBbeOxOft9zZ/Hp5/h+FeUhdFkNbSHUnRLVuQmfrbDYN+e6yRY
K/0hCcupCnyWKZ7BvRptIc1Rr2ILFrxwTWRhwSvQY+iQ4OcueDZ4DduzyIMKRKZJu6ginAM74FN1
a1HP5pD6y74H0nX1V2s43/9B2nKeSpzKYgz1KmvK1C2gahVzR/qq2uAx8+oguZ5jjHv1AOnjRZxb
T1JBpwE8ezBumBM8/W5mrbbJvOqp34rNQWnXIGslTgH6vJ/xcYF/y2BX7hOsG6DWNKfQDQXJEflu
fE9vEVTbtLk2PeoAVn+cLN5323r4RydjwcAmMzFAlDmlvi6CeSfS74oC9YM8Df6DUTuWw3yyBsgs
SS5KKVKV9rqsrAQzz+BWB0TFofyyXEfv/N7hWU72WyU/b5Sq0dFrK8KhWEyExL54X8pW8aCAixw7
CIkFzLPdiGwek0Q/FU4QsWnijk/KWJqsWIQ2H5YUYeLoRA9ZZ1ETJ70kN8ut/ggkrxykM/m98Mob
I+IoKYsfNoE4rR17vEBA39vVNFok5MXA5wtVVElNTAYpMhj2UFU/vVJw0jWqmYjYx/lVHFS7xFZ1
ZrfwueuvaUdZXyqO4pzXek8FMv42ahtRVmIcyiiEnT68kXGwk/i9rg37soZu3t7RyZgnPgG1MhJD
CKJUk3L0c5h5sD3b+ojSAGjjwfpmsCTGS7WYVTvjhdNaXX+97GmaLgXKA02VO+yo1Fzc1I2iFr2/
T5lMCLiaZTpMAo4FbHgXhjmIXJAiepFLgPFGZ7pBQLeXrcTjtge2PNCxZEZVzH4cOolaFhqgdQ8Z
aANHSwASjdf704vO6d9vf77PczJ6kpA0T8cW56zG77pyN4Jv+LJ+nHdkP1T/UwKrINM06q0KCZ1L
3um2D7y3TW7ACf2Fn/eclXY+bNfnd2NbRpM8NHFfftze4sZ2tq++oao0I3gBgDbwZrBX+HPw9K8N
+WDqkYPuKuntSrR4zZZtx370S5gUjKgZ9itmnFvcAxDN6p4F+33xTC/lbiPQG2SjoyONYeF+VjCz
GUTAmZf9fE0pCgevPqjcWvamyzs6EOMWKmGeO70Gd1WW7crkFZ58Tb9wlGUzQjmSwTiBbtUTrS7w
1DWrvc5+1wJp8NUiT64xQsr9Smw6xOoLE1lGshBqIv1KQOnejaa1Jm6H+NJ0pNoeXQ2MXO19dttI
1hQoPGCXs9yPFc4YmUSYRmDK4MONnphbqhvte0u6790J5b/MGV64p6U6d0lTGNsi6rlWmBk+oRzb
EUZ0jQeMBNjjF8Vu/Y7jgXgmlDCmJQbpGLCJIIxWGaPCag6FOwa1q/mdZ1qhlbvLi+gUjuDwwk6e
pjImpym6ce5ieFuxo4Q/bbCOy9W4dBxtpZ/nn28TFOCnTj0uxSUa6buLdel61BJbmxNbNkJLnjuO
FZUvPwyTbSTFSluJTYnQfX7HMpVv7oFesm9jq/jZmhbqd3aGtp+1XAMrrbPnG1pEG0or4qJz0o92
6cxMPDop5hA1RoLygdD/GMTRHUvZTTPpkAFW1gLZ25Xcqa8cq3DZSSHYOL3oGhP7oppjmxnbCJgv
MSpwAyZ4o6pl5naGsvVdjuRe210We1mLIIGRmkaxrAp96gMNrkWmm6ABk/68LGM7e/nb4IEq+FRI
GldrpDRhik3/GaX43Ftgvl/F17C2Oqw1Nt7yXTPcWgBlOEeleMdjjE8q1gnQwGD51PSlHF70+QA8
k/+nDMbejJmR6IOI04HrFXUGN5Z2hjTal++Q+zYYQ5Nh9RADj3AavZPoFsDedkiUmivVn9Ha0RsL
ft8d7fDWuCewrMButlYXUA7PvDIFT00Zs5OSoijUDr9jaL6pomQbOg/Z77K3MtmifZcoqWBmaYai
/eAa41MqAowd2O46iKWWp8vXyvFOGEY8Vc2sKTITRPIJApgZbwxtuRFXNySopdGexHLFuz/eY/gI
JY8ST0lYzDxWYeRo0C0MtlCAUL7w6RyA9G321xUkL7HLX5fhfLiPmziSqyhr1MoRnkKxiPaCFuvC
9byc1/aRIB6JGIbCbLsaInqMN6QAO0osupcDbWx1y1jAkoDmvCO+qbxnzolDsW53+hnBOyaSNYWX
Sq/1/eCvSOZ7fMf8ofe5zXiOd/j4wEenjApBKosVp9SsxaZRb/EmPMh3YTDuRcApt9jNRkMNcRzu
maOtHGfMZthTHsetWkA05dqSniZoql+gCiS/54fFMYP6AFpmP/p+WSzP9rCzclhuTOeRZjfUNeFW
75IHdR8dJE92wUMY5Lkl302e5A7YH5UwIjD74jW/ZMP9GYzpEdQs15Qapkf118SS3caXFSvvLXWy
M9UyUAsDDYdVPCLXSVDDbN817LADVaXm9hU5YZ/JtrUjXe7amt5I62A7oLHJbfcN7UuwnMBd35rv
1TU6fQcV2Sw34uSYx49i9pH6ySQrayMmNBGaXFRZMGrshopVxpbxXXBb/DclXnMjzIHpe/nhsipw
Xrgsn76zegKwYVnBXMrVQQifFPGmz+8ui+BUQtDEOZWBmX7kKiMC2/ld8gSr2UtBZes7LJvvhyfZ
EgO+bfz4XhciPhaGS5umRJ9H2A/adxg6S9+btV3vdHt4Vl4wKelOXv4tWj3zaxq0z0Zq8SqDHOss
MwZMKGV5klbkEbU4W4l6tzaca+WYDpmJhPpBL7HlDo0txcZOuh9CfLtMxAFeKicc4p2ECYeqTs7S
IqcZkXmo4idsaXKsIE8HmUiIyHVRrh0wb8E4aQ3YGc8TC0iFHC3cziINGXP2YJSVzjYU6/9VNoym
ugb24JyENtErp8swojw5c/2ed3fK7MYk4gAp/YOd+xRNb/johZdNEq9ExQ0mv2YvA/+BR3Og5zz9
WJSnQzNDikKBbKlf61+rTfYaJUZweFegbTu6z9/B6GTU90qW0VpI2JlOqA83yyJYglLemomEciu5
VXLz3ZSifVo0rtwSPw61fa9mV0pT+OUavRvCfKVV4ZVqwBhFnSdoiTMO5V2jlTch0JKsNox9cVnd
BIiTsSjf6Gn6Q46n+0nodopZ7bSl3+kpiLvrCYhEio/tBEDvA1UVvDi6ttpYYL7CxsV+UuODLK77
oVp3ehzdZsByHxXzqiDrg1EhDCkS9U1esyt0TgF5aA7Avwo9jSx7xZC/h7J2KMzE42jQ9ov7vD7m
xemR3pGOfJR5wCX90O86S7kaA2DIeJ3TYFJx/Pmfaz2fUpnnJ6zxMBcNomencdU9naNLsB75ROFj
oCYetjgmC8ASWH/veRksNcznRvRTNPMwa6zwJ2mCA5fX7TWatwEBlFoPCDeM8Dn8Lv+2ofkUx4QD
hWqudVnRqKSQa0tsVIx98pvS1KNdOJTO1D/AnDwLQ4eOjV4DcaX2Yk+969GQ1r9qqCfxBpb+oYfy
96FYdI5Bi7EgMps0hKZTe6AcXXwFY0vYopdsFMwe42UfP3M0lXdGxqvn0kKWiH64zsWHs1FdvcJs
aQVni6/mc4RxtITl0KiJodQyDZ+jL6s3Pv0msgEAAyVRo1EzNyvZPB1Rgb2AdSkJAFmn5nStRq0R
h5J29809HXysDLfzgAfkCruuQjrCOeCmf/qUx1bnGzJmRFpzmh+MTvUQLY5ReBpevuR318DPAALf
+MAf+Nx8DkdimUxWFiYwF+YThk+G7ioLuy9RBBSZy2fjyWAUJdRGA/g0deLn4fQ+LEpsZcv4clnG
di/l6CBM/FfJnS6RZkgw2AIOILpIHjpYJEU97EF0+CVc+vnPHviROMbbpmWSinMDHoGsj33M5u+j
yhtJh1Zwv5sKAWOJijOUM8c7bN+koWFWThbBV8+Y6W5ZtG5p+sSvzWcQu5v97vIt8v59xhaDkipa
JSAO+6tc7tZ8Bcgyj/mZJ4J5V2URrg1YkhO/0MoG3YvYEpX21+VjbNdngPP21z2x5nfU9aLGghQF
+QA0oRu54ZO4Q66JSScKnbL+uCxvWxk+xTGPKFszXR7ikNLD0u5rH2i+7olcBIPN0ODoVMw7MsZR
7OukQVFdSvtgMNRDjaUFeZ5+GunMI/3YtkefZ2LeU1KDT7oqoGp5VIBXsZLtXvk/0r5sS05d2faL
GAMBonmly74yq3GV7ReNclP0IIFov/5OvM5dlca5i318Xvyw1rCVQqGIUMSMOafBq/VuzbXPsXB5
lQwVdUjwMgAQ4yyMWmBQsq/By4fDkjv9kGyUU7wFOfVq4/+W6V0vtLBuLjJbtqRAi0ekesgdoni1
E58/toVb6a8xI5bAUYfpPG1h34j6vUZrLGIKc6Nh0LHR1cCBUFGFBFh3da1a+343t0Uw6qI5oHEE
OvP3SCVlIZJOr1GM3CR3c2eXoKxbb9vvc5Mug3LdGrvZzbqZQWwMQAK1C+XvRYpvNqNZ6SlOzDrP
IwJgmtqBjXwD7pdN/DcYpuu1FvmwntEOimCA99WYuIieoZf6BIKgjf61fEazGhxyMy/mtPLsvWX8
oP3C4BCIXGZam98/qZm1MQH9dbJJyF5Xj4wcWbsy3nHz1K6WWFxm2irWYKkcxui8FDpx+fD0sSHe
LBlfb2Jxg9O45AoevAjttatt7E36BWOr2xScac4nJ/fF0Qy1Q/vi/FhZ9+YNuNrZvPOrhyh402wB
Nq35PqN1q9iu8JTg+1xm09zqOIF6j3vIgj1+Wq2Sr53bwjAVMMmQpEQ3zOBeVB2GxBUPzWZucZSv
mbIXraeB86/crCJTbqWn1996YaVRVqR5X6DChVrnDAatvO5FRwdZ+xx5IGgOISuz8pVvBQO4TDBI
AjgFosHFVklegHIphX8mxJ1Q8ooOPBy+6XcZcBz5G3kzjnzjXFYnc2az/MNZXy272CjB+ynhEXR1
yLkJ5vFA6yE/THsoboSOr6www9y8I1eLLTzbUKZd6uRYTLZGkIAs1m68lc94cz+WDpY/TBrN3/N3
Y61pZk0FwSWRmHCaYZ9zR4xh2qLCo3etXPer0PnH17tabXE1pjLTMzbCmVVv0esQBcWzcq53sUe3
1QlFYB9zLYFznxzjacYUKvckULdr3vvGMDBmBNCS10yMVs08g79vmY56DYLxX/eTP80jZcOT4XFg
KC2wryiB4TZHcBtueshjPbKzEUJx2a8OKgaGMTGYe6gB/M0ZvP+g5dPHTPQJOENcHmPTHUu/fGT+
8BC/vmK9vfzf63EDdHW1/SXhOOh/imQa4SO0jF+0tuRuayYSgObU9luagUNxmOu4xSmigEcVs0KW
WYVEQd+gQAPh473fclgUpO4UybwJGpVFoJFqgWcfahCbGNVhu3ig07nWViKNfivBouB21jFjQG2M
Gfx+4EQowCY5SBDmENo8DLHb3lX3Tig2CkYAFB89U/CAaCE7aMf8Xj008Fu+eEJXEeP29cnZgZ3B
W2uI3dz51Y+aL+ZVlBBN3OnJgIZEDu4NvDvbaXCH6vHjz3vzwl1vfXG9bTtWcdbYuvTjzgU6K/5i
nZPtfM2RL32PH8ajeSyfq53u2dvxiDL9anFmbaOLOw/O8j7hE8okCTgrSDb6bfqsaGT78U5vrgI3
hnlfTELgj98/p2Pmo5OrBg1HCpiu4tibNiUnutYPuFlpou/rLNvsYPKUUalgNzPgtLgnhxhVJvux
e56rdSyotmu9o5tvuesVF9YbZ0xv68L6BytFMAFoX/i3xDPdGIeVn+haZL0VWBFW4R9ncTywAP3+
JelkQpNNoNJUiYuTBVNiu006eGx8/vjE/hi6myFuCDv408H9/4O/tO3yGJ0Vbd6YjZdPstcuFpSD
s/Na8exWGKVgKTToLFmBearfd+QwGVPFQpuqyNngSjAjuwVUzD7ezq2sj1KK+T2HgFxoiUTOWeZE
AkQFG8f4llLof7zWKuiIieoP4HKpHv5vqy3SkNIUVVfiMYzSi/CVcuRuRex7MhUof+od6rqjcSdQ
ivl41Zsp9fUmF7YxCkOaVoUjm61fnVxxD8Wmk3ZJX7Ij8UjQbeDMMtuVhv/xyjeP8Orrzl//ylvK
DlzAGZtfC6bfgES0i+y/WcHUDNAOY7QHicHvKySdUrUgDU03eonJyxyjvlq2ssTNGh29WmPh8ytr
RDI3QjfwH3L89Axedf1+DGfZFPJlWHnE/THT/euCXS23cP6GOnYYX0BwHWz7KOq+ROd/qC+1Y4tn
M08BBxz5MVFE541Ntq2NOMKwa/diRmrjsrbjgVNFmW836bfM6VN3GOHtavKtV8vPItU2fYZCj6BA
bglARfM6crWq/UJb8hV8+NJtHf00TtrGcNpv5mid7J59rxt7XPuos80tc0rQeTkI7cD6act0zh66
wVYE1GDxi4JsSw78aO+LLZgCXH0jYjRS8ADxndRVwo9t8nYssFGwsUy4lz8YskebE0Z1ZFLK1jrP
rx5dus7dBP2IdGsckDj4+YqTudlxp1dLLu49TUB01MxtAGOTPTjf8b5sXyfkjHGo7frP5K6rXTWs
YE7GgZzgf9Zmm25Ho6sfsPAAppU2gzO3j2YcFgYbDaAtB7dFdwxIFsv8bzoRN0P71ZKLu58OFQo/
ERqqxXSSsCH+1ImzaI65emyyl8nS3clQ3QTc+pMCWbtaeiM08xylWPn4t6/v1Q9ZxJEoMUhlC8QR
Y4MijM9Q9Ml2zmbmHYhWGzDzP/aHWb8vZs1J7ZXH03vwvsXJr8XmYn73i4WmCNeAMbc+rqmiTgc6
YYz9LMnWbZmZE0AcQFCw0RVEuFTfp9Xryk25lYFfr7I4QjAakz4pcIRD2D4bAbTED9WOnP5C0h7Z
xPVCiyPCs86KhxLmWfDUjXABYsgaR7XcacrKnm5exaullvO9lrDSLpsx7E2ggtsmnnFMXwjxnsav
0X5m509oUL4KPKPZa4+EO11zfHO0WFoIvDvODCS7GjKp3y0kcTKT1RIvCIbBmefuOMMwHU9VQgXU
SHy1xnN7w1frLXyPaKk59hmaI2CbBhYyKH1wF53bu7ncCub5XX+Uge41Z4gD7JNwdfx2jlYfbXfh
eTiPUHPGceL2sX0uvXlWKNnhxs+Y0wyudjW0GCsrLqxWUEnN0p7vRg9hS3YEmd9KCJk/2Ud7Wpir
kkEBtB6VZNNr8UNn8/u0mvYWuEy47Dcrd3BlreUwLAiEykGbqrlHDkL2L41LJn9EdW4zc83nd85P
Xnk88vLNWiv5pot5t5vlPCynVYq3OdgtTIt5Ih/3ptW4UkmDlQ3e8phX94EusqsUHIhs6OExe49+
73Sv89UAnIxkK3pPHkDy5pmhAOH1K78D3nSzGhpnc/jgMJeltKIDQWts4gNHFmppXedyqNUC+rmf
RXJt19kblQtzRRE2RnrwX0gY3LZX8Dboummhcr/I98QkFT4MgACyU5u7mPe6l8r8XsTyQ8C6zfAV
ai8rQfH24b6vOf+mqzAVoe/ctemcmNcYj4Iarg5olZatnO3tT/u+yvwrrlYZpz534gjvjjj9SjvT
7ZXvNkRlBPjLrbwOafnpY1ta+5ILVxerFs3KFEcJ5V03iwKrWSt8ra2w8GbMliZEFuFbaPJJZN+M
bmV4U5v/gT+t8f2TLZzXpFSDAeG7ma0ARE6H3EdvcWuBHHnw2Zt1YECGYkKngV5dj2H4Iux95sqN
QK2r3Dgrdey137Jwc05XJNycKZyk+V3PkSvW/UYoEjytMtAgGvzx4d3My391vh3dwOjIkjchynqW
q2gOwBGoM9TcSwZgyGaQcRfkk1sGYLz5m6rJ9ZoL56OU5iQsCQslTenJhLu9RqCKKee9rly5m458
BkD8z/YW1zyrrJhZTpJubKPDfEfhgrPNHYrCbe3typdcW2pxu41xyltDIsepqf2QRfxpJDQYS3Q8
HPOTiOzJhUSLxzn1TNmFpESeCtEJ00zOekv21NJ3EtW+j3/UTY8DgUBUjtD0RQ3/d18wUadsorlx
mCuF38ffJ7DG1JnlfrwKuRlN3pdZhssYM2vFZGooGudd4qZtElSO7U1pfozG4icp9Ivapg+V5WzT
Xj/ameV1tPUVyb80VfHZ0tgOL5O7pu2h68ceexSn1wL6TRdy9QsXFQuLpZac+9Ab7V4ey0vuo+nm
Gi57FMcIw6nlaiC/nQFerbgw8rZJUFhtYXnlMbuLNZeERdACxPKAMcpN62uh8wD1cl/z1W1CIAjv
rN2ylbNfhljUeLN/ZhkqijEunYI29VHU/2v9ivkRcbXNhdUnkVaWRI9SFNemjZkabm0AQGU9DxbB
e4KtxJqbaIJZkMOG1IYNHqRFKKgIFO6FRf8pqlEUlGfmHiMEpGr1UXnbZN6XWgQFq0UZxdaxVJT3
d840HJUivl+5ODffelfbWdzPJpWxHksbRsK49JhKtnVk+mTgYZQUh8jKzz3rdd+20YeRzbjyLLtt
If/u8JcJX2UK0pEgsTfh+ymgb5ye2uxTl33/eItraywuXm224OsqkLXrsruoE9h4CH3spnoNN3iz
4HBlGcu5EVNmSt9H2Iyx6Z/R3j6gUhdScEv8NwWHFdv4Y4AkFY3hzBMyZv3gTIcp01Zc6q8X8R8p
ybtlLMdFSifWGC9QL3PMdgOm66MN5LtWsbuOAfLJ1HOl5P44ZbvUtrY80752DAp7kB4DPUkO6Dzz
eNGGTW/sUwdaUhgnctycyoPZpH4Uc4w3WaGVyIOIopeqNHxw73wy8RCo7NkWtMmtJw0G0b0oaX9J
Yu2AgYH7Fnpmbu7YucsqdTvy2mtashKx/0NG8m6Vs0VdWWXKrQjK67h32TNKdmXjZ8DkJThMDrnS
BEjvmfh6DauwdqCLJJZHjtBqivjAS5a6DcjDXDsWK0Xmmy2BaxtdeK9I1KNl6vWcbIGDdjzMDXXH
k+XB2hgYZ2OB+lXer+OT1+7gwpM5JWkxUQjyo0n5RMmnzjyoTbxybDcZzq73tnBl6iS5XnQWMi1w
6btdOPj1UzOh5pn7xUZ5Ni9O0CJxbtBZbXzMWGGofu3xfDsD+9dyfvW2ryxHJLykbY+XiB4ZrtaD
SKCC0p/8Yox/M9N+tVl94dWGPtISXcOLZOInziaXTXfD8OVjz/krln3gAvRFBtHEWqS1I44tPWKM
19V9um1PUTDnLYnmDm96MILPu91rayCLm5fBwMylBa1EQ1+256Qw67axsXAmKo+mEKWS6Yp/u3lU
V0ss7pvapAYpAaPYCAvl6OQHzw1PZndZvYJnuB0WZlpIXdNB673MghpoVfGsBg521ifq75L99DDr
f2N6ffuXFdWrxeYPe2WAIDIbo5GnuN9V5hrND63f60nvAeL9sWncvNBX6yxdJBy2PlkwdKPow0xO
d9mUhlLmKx/vZlp/tczikGwoyU2lg9fDP+TuAEYE8TYL11rOa8ssvKKeQpu2VAhShE7sAPsNJzrd
63XjSQdNNhJ7rI6+pYmzAr69/RHRB5uBTaAtXtzhLO943s/T6r1uuGn0XDcXqDz91Um9L7K4w3U8
ytIwUWcrnMeqBpOI+kLWpA5vX9f3NfTfrc5KAU1FgQRpnFb5DLoparUmarq2xMKwuagGGXXg8FDy
6VIm0TnPlE8f2/R8yn94OwjT/P/jWNh0X9pFDy0+tD2MPCxV9AeReNdhY1rApG4+Xuv24+xqsYVl
T5zbfTyh+gcIZudjyN3YgzYocO7SUAH/qMcPv0o9xx4n9hmYps+rFfr54D/a7sLoSZUqadTHc4V5
nrGeZQZmpQaxw7bD6q8u8vu3XSQAOVGqRBl6BtXEbiegrT03IMG6v1ICuYmggvzxv2e4yAGykcq4
nMkDZoBkBbIu0wWsVt3HR+3XsIPisS0oqlvUdmu3e+X34xHtCAg1f3y8/8Hp//s7lolA3NXCaCWa
+ekOIjv3UZB5eOufZ2WK9vBXVd33TS9zgbI14tFp8PCoqhHC7InrtEXgZNlKxFy5gstsYMhBC9xn
eHIIC6JHYITi7rgKzLldybnazMKXRCSKzKJD1aIKRq87JndWiBEpVOeEG2NEim6Ih8EEEAWeOtAF
rhnQ6sEt/ExLRlXhPTapn+MLvzQnTdnNlUi8S/wYQ23WmqXczkPeLWXhdRQQjIPJC48NemYbI6Av
8TkPYx/TntNe05CnwjofjK/9Woo1/7sfXH994YBMSSwxznxpsgeZAi1dQ4ANON99fBFu2gzwVeCL
t3UAWRf30YJ4MVAQHV41Fo/cgUBXODXWVLxvO9P3VZaQ3C6rOnxFxJ9ZpKg720DbAScLJL3wyRgI
oCUxd9me+YZ5w9l4aNVV7ZSVfS5huk5aKpRTuPOOGR7wD16ur3jQtRUWcTyrs0JlaM5tnEHxFXZM
uL1yv29C/GYw3P8clrO4ehDv4DQfxrlgiIGjkO2sk9jN8w+rYzJrm5n//1WamkdmSWqCnFg/s/tk
m+1l43UpeFTnOWr+Nd+oL9ZaNfIm58b19hY3zSFEifQEblLbdL64M0GZXm3Iw7Bv/WYnLoWvHv5m
JOB6ycUli8uRtZC7R0rBUz8uf2TFp4/v102Ez/UKiyhuDGU5WiMu2CzczX/MpJHkHnh8kMR0P/8L
EpE5J/3DbVAKhVBCLTC4LtbL85KUSYPANmcNyUF2XoTHZ+8bGIWnQOPL5+7NqV1agPsw8sxDGmTd
qv7ZTd919SMW2URRahbwsLgLDevdavrkFLXbxyszzjcd89UiC9eFYr0caZqBBMw0XJFfylpzzdT2
lHitKHOzBvu+0nL+E+8bKDvMVHwWxitmfTXDHQLjuA7ung/ng8NbDt4bQ0+GQcMNGLsk0MbcFcpW
prFX26mXZn9XEL3a18JlQZ70fy6cszU386gpGDIw1/oPVeRaEnQ7cl+ttvBemIynqWLBBXPM2IPQ
PvaNC0Qa3yDBA8DXqtDM/OM/+pYLF5ZKUttDj5gDcpl8Z4OQSwmmO/ZooeC7nlDOFv3RagvfZRSa
bisMxVjWgdE01l21LlytLbxRe8awajiYK03g/+BY/r3o5sJ19crI4qJDgSmtQAEGssYZO+jcsa01
euJpnhJbG/W5HRTeV1y4FpGkWqT22GNhfunZvkvXSj63zd82HYuAoB/wOXzkq6gzjjJuuwm5nVkf
p/6zbHqXKIpL0HBO6rV39+we/jyx98UW9sFFnQgnbv4pXcw68XUw68SvlS5uf7T3ZRaGQVXeEFAz
slCvd0qKAMocfyXE3Lb09yUWllBGkvSxgYxca9TPGFk8m4yAWqk+Z4Q+MAfMRApSOqtwfDawxKul
dlLsVXWA24Hn/VcsrKOLOtp0FqwjP/4zNQwRnMMIgotsFWV5uwFA39daxBeeE3WsYjyN890YNJ7y
OPhzrlBv9fveLzgGy9bmi27f7/cVF8EGrZxJqed3ay4bP7ctt6m3UYKHqrYVgHnJrlpJ9v5Dzvzv
iktAZOFE00jm7znnzMqZdC4C+VwGgLbDBnhw30zc7lnBfDYoWeKApqvE2rcD7PsvWJS/zDppSCQR
YPUe3G5mVm71pPupx9NWDH8hvocu8fuR/tILvrr7tqIYTHYIffTcPzfuLC0ogaYBGmGmwFyPD6vf
d+FsZFnoAJyPKFl+NvcNporly/SAKUXIn7VhHQzBHCZ00Pk82Q9ScY3TGozndpL0/nkXDqhTWZ8W
Hbxd3lC3zy03HQyfJon3sXtYcUBLXGuhYYgnyuEdOo5Cc26xnwVdkw/+D8HofS8LF2Rym4PuCo/k
eDdjhAiIkrvt4BU7ZTNTUa5Vq9b2tPA1AxmNStUZhuDyF51iuISLleu3EoqMhYexR1JqkPBD6ZcO
OymzY+romy42/c4kB2hXb/5vh7RwL8JEXblqUEe3q4tTfs7BY/LxAkTTb9vbe/hebKlqjJ4NSQF+
mayJNoauYrwoF29KykIHOtTwbDrmrqscD4a82082YEhKLKL7PLftnwgygD7qTHgd+kGhVlDLryAl
60+W5uljd1EolGB4WoSdLbJNxqH+1pnGcILkQevnTqEEmgYhTVOiP6wR/s2c0GYsK3Cp9NF3pwJ4
jnbP1I7vmRmR0NJr6PTROBgbfi+ZgkwYGJONOUAmxRiLDgu0O9Wq863u9FAq7+MOtADVGJ/UVMv9
Wk/extxsXa5qlZcrUepnpIhcTFqQc8v1C5mqxtNKTJikgNDu2hENybIt+AEPCOFVplJ7bd6PLlVY
4lpdjbo/mAfSzADg1cheRksgW1CiV8cuzhwshkldhSP+VmAnuMA0jm1/MAAcAqGVyxudbFLH+TxV
FGrXXdJseJpYLgfac6Ny7THJMWdZpVuV2e7YTWFdmV8VkykuJuDSQB/7TZuLu5ry0TfxZyiVcgcF
38jDKDBze7Xel3npWdqw5wlgsbSFWDopzsAy+TTn24KZnlSasM2Src2sfd+arVdY0L3uGuly0xrc
Cr+Cx9WhyvTDqFitp7PKArS2extVFGhkEl9K6mDHk+rFjDwgLBHPhlaqp+ZGGxYQiwfx7UXDAK5r
juVXuJpoM2JywJ8ojfdq0WxGUgUVm2n4nG3SVDtIZJbumGhPOLlv6LL4ehEXLkSTfHACn0q92vYV
D3slvnes7iBb3R9L4Vc6CUzCQbeofqUlHmNdFKqDvR2qYQu+uR+23h5NJbtAWM7NlPigpXBH5eh2
JgKKo4epVWehlkyBEelhFqu7BGNXbk+SMMqqk9UKfxz5eYgxflTV910OmTYLxGeZ4ZOCbM0BtBel
he9e7rW8CeNRfUlL8VJGY2hR+wt80h601M85AT/tlJwsvL4phmmsWN/2Zdl6hp6Ubu2kZ8eOkYyV
3ytz2JamjbFQ0GRV3PjBdbIdp+6V4TTAuDFjcxF726g854oajqTdd6oO1IXxY3SGnaa2h2qgQUvT
3djrNW5J9llLC99OzVcknl7NqHAbNQ0NuwqViGwqIm1PbSYwuXXxQ9/0rzQ2Yl/vBu4qid66NY+3
qcnvu4Rrbiv4hRvTcSqLbxrabpCQdzUt+txTFECTYqM7EGGLJZhJWfqqERCO1x37gjlsN7J7P5cS
eLY4iBO6KbvRHxIdPsSWRgC0tQN/YJygypru6nQIRjb6nERvraoFVkSDrnbOU6y+qWz8rgzlJwgN
eJGKe+LAMOJ8Y8ck8SdFnBlXAlKOxC2rKuRG17rNxK2fhZqgQ6PSgBYMV63MI9dU3jobEzNRtId9
frXIuI1E5De28aw29IFPMnQEP2nC8SCkixcc3lZ06PF+tPm5BxrdjcY8EJXpNpTuVEf1Uor52v6H
CXqQfMz8qov8ynGAk7JOMWGQb+NRGMVW5iakLN2p0KBb0ASpcTJNwLp7wI6iM0YTPI2WmaeXY7Rp
RvmaDCI0IvkkJBCItUzcsTRfSFxvUYXwTKZfetSqtLq62BU9WUK7aBHEwttB6e8rwrYEt7uJZeMa
tHmQGiqqVelFBpslAzzC4F4cHvI2uRhaE0ABbyfT+jImclOo9pEPOq402pzSuocYlsvy8hBF4HPm
iQ+GmbfIEqFQTb9uWJC0+G882TJQpOnA5nrq2AYdSquNRHVXyfV+q6rOocc2MHMDSn+Hkn1ha8e5
kgKSIXXDhQoDoR5Y1fNDW46GW/Ax96rC3JU8hW9qaO6BiP2uIQ3ceIKSVsUTr+nZJi/KdqfZqnUq
aBSUbe64wtIvFrV2jnTOLBVfe0YOqi4eUl3+xN3YtFHnFawIS1GGWp7FgZEQqJNy+wTjDOxIHCfb
Lj0HQu+Bhk5Y1sTH3nb8uB48rkWh3feY6HD2LG5PmFR6SmBioVYqiS8N4xlkHNkxs+snQKbwBVjr
pXGEolRnYphnVO7QuAykYT30c7efWOHYlBdlkntFpHc1GKTc3qnld8OuIeI9Wc0xs5QmMCGG6dZN
cQCfKIZL8DQOa00L8KDc953j80i7kEbdpGnXfmVRFX3nkToqgRrHrIQCuemrpgwQCI96jbPM1F1T
4L3UmS334155KCPLi5pZUQLNtpiNIesSLxPxQSUG5B+ULxJKjy4nTeb1g3rqtRYHRH2r1jy7777K
hP5o23TyrKYuz6pRvNVm9EyiNHabGF4mis+NPjzwrNlRYzgMM0sQj15rGSVBLfQ3RdjbaNIIAH+R
sYul7L85vWm5laDQP+4I6JZpe7JSB1KZDXfCeFYtjqdXK9bujUGHcJn21bFZFUD0TwRm0r51o4Cz
zIS+y/u03ipOHGTm4BuAfbhgCzwmLNqWnYgCzTYDh8AWkmRHM2X0WEkr+JHsrUodA9el+YwMBxwW
3EhBvFeea24BWKY4r1JTPwG5i5efML2ooAeWGyiwDgNwraW4J0NhuLGjstDK8iMei+hSy23KCuYL
BXxWFaA4RBRqkLNiq4/NAXlzQJM7PSe11xvFD56Ol8LJz7ZIfBDoPdW1eHZE99LO8+99bfy0FOPZ
ypMLpaChdQR0Z7V7MQ0PMneOkEk5mb0B3Q6ArOOmPklDBdHyWD8Nff4zZeKzOXVB2kyf47qLkWzE
L1KQsG3ERrUThGCyjVU99oDv2YE3dosSGuJoC6H7vguUWAl11p8LAd+QR3tN5jtutY8sr77Y9jwg
aKgPVVU/D8J8pN10HwnzkiFb0EuoINpZgdyseNWleGraHOwcVlH47WQeKFK9PLJkIPUymHA4yGKO
jeweBZqZQQsZC5/qnxVVO/RJw0G0Hn2vZXaxeHvW0jxQTNludaUeXQIBac9U62+NPh0KtQgStdwb
erxPyuMoqwNNMH49EjwrbQuuPs9cRZUY8+uMPeh5B1fL6gfZ2sqeTezYq7m9NfAMQPDlGUbYq+6g
FBFqo0O1m9rkTGm2603nMdfzC0mVNwnCF9MGI0JRz4MEqrqplGlyZVxseFRD3ygf76p+HN24L9Mt
aeL7Rql3KjNQ4FLodkzlfZuZHVwu7QJhZcI1I+qpyK1dElsH0DQehpjvxTS9SlFeSiPe6R2LQsai
z9C7Y/DDuXI0sujnkIjyZWphUPYA9IIJ/GbSpvmnrpqgvTQJBaEIk1So521btdKxt+Q+0onfxWqg
cuMiprF2G6fokByDipxMo5vYvYemdeVNsRGqpHiUpHtsHRvJWhNIpm3NEn0oo98YpfpgGDRICONB
Kat7Pa2+69p3pDLMrfsYjr/8oqvlTnGcU980mhs1YssLWwcPM3ucrOLQ1lRz+7E+AQv8GCsmnEYS
MpIFqWQIoOYDquF7YppBlPIgBgLatQwMozXWtrHMh8LAXJhp9zB/0+ep8TI2VlB03aGkyAMonVyN
dZ+LyPGhyOazVAnjuL13OCyCFa+sGc5WO37BmR/ViL71HX0gvPXyOPuhGQxU/pMZNGYuPDGoYZGq
p4jQsy4qNJ5rM6CtscfrSvXTQQa8znxJ6x1+brxrpfKzl+aLLe3nfshPCPJnSyE+yIK+dprCXU0Z
wwmksJOqRH6N5zoU0Z+0PEYq7oSKAXIDLo9VTP2ykNvJil/A27CNettL0jp05PijjosX29TOg6l8
KiFi65I0OqqZBfBS/axP8RaCQmGvjXvOm31tFq/TYDqeVgg84YYwrob7bhz3LLX32Yin31SZUMIj
+Q/Vxmsr6gMAQjGZTtInSZr7pESlzZkwkYegk07KWynVI6b6L0Lnoehm8domd6mT/Oht3E7Vfixk
tWMZ2thFn3zD4zVweB4SS/Wj1gE1FJ0CogFzktMna6r9mIyPqugeHJEe4at/wq1EEETpD02n/kxF
d2f19TFpoWwODlOvd9o7c2KBgcg+KewFyMGnSMhzqTlhr5MDncawLKNAL637OqcIAf3OlmPi90Pz
qWvgjLJKDyuBSca8yFyZ6FUAGvFTinerqxD2NuIphZE5ZFtA7eUUoFw88TyjLo8U2YVnZ7kH/uID
Y1kSppjRASa5CKeGnbTS2uDbf26U0nKLePIjSo79ZOysrpPoEaDeJBgeTVBD/9qwBNHF+ZJo6TZO
2qA37JdR0NF34nKrQIZm0uNLIbRTk8cl3m2Kx63Sxy8JDZm/GMOEM0OtFySyoz3sbBYdYwsUZCI6
pkq/y1PFMyO81WV1x5G98cJ6MZN4q5UEXA6cH4UuvzFL+nKqvArXYagYaM+LH2NR3Bcif8wVPJKs
YmNG/MCk/snRpm/1NF7Gqn8yOQrbtvZpQNzTUug/l7DNKdoSW3wxFPLW9fnBcUB71Rdbs/9k0l3F
+J0DIXPa0yeQCh50WrtMd0KNsjBi9OBEJsIQhYTFKL+PiXWpmuQyNMq5KQEZKjT7RUzxJhbpubMN
sa0K7bHLO+BO0vGHWogwKrW9mtDI7WLb9v8faV/WJCfOdP2LiAAESNwWW+29t5cbwu622cUqtl//
HXriG1fRPMXMvHMzFw47SyKVSmWePEcSxmtbJAPKbMZO44nYjKXhSAFGONtkm6FHi2drjT4Kcjw7
ihA0cWbfzKZ4avVsX5F6M8TZN2oUXl7XviVM8Jtxtu9VdOmg1mc1sfmmDaUbceGZRLY6vwZEPIqO
clR+BY8SCPrNk6/5D3HTOkMeII4o8tvQ+ggwHAm5sHo5YJY+9LGlMf4M8j/F6qh6Z8adR0vNhE8a
rmn2XtGnsguWmt+FRixNz2zQjjoG6OzDITxKXeAoErSaGySLpt9hPnjAcLAsi181J+Dl4k25CTJc
TzHe0+1Y3Emgq976En3X9cIupyJkWxGXhfomr33VamuB4QUcnkz7NYzau94FzyoZSisw5bcoM4Df
SuKT31ZbWZPeo8TvLJF3ktVQFU91JP9+2rtp11uYcy8tEWW4SczoSST8a2TyB9LL+y6VPKBQ0m2u
j9A64yCmBgcylMSj7NS1mLBV6ZNc+3g+mf4P8Pi/4xUUWVxXwCLHh/uwKJCK0SC/G2l57DpoAKjq
MUiC00Dq731e9Hu8au9zg+zHJnn2u9LE7C6rN+EwKO8jwwlqleGsKamHitR3TiiuvqA6Z7Vvd6n2
YhaG2zXVPvb1N41yJ49ikGK0qb7hMpraeHR9j2sDwgA0sVpCf0u5fKJa8iMwWt+RiL6v4+EOUyf3
WgTBIZqbmDbhLN7koN+xE8korSLHAZR7MNRmNLOYquCJLSWe3uaaV1X+SQMMw2k1bqeSZGstvzdk
mR/9og62ajGmkCyQcqsKhkOisC9ZXx/CKHhqMb/R1RqeyD6mC8uS2PBG3UEX+1QKxS6HLEg2OkMR
jA7hj7Ypi00ZineiyGfeNlAQTFMFAXGU7/xA/arTKkd5LDA2EFIET4EcPqLIZAHpyQ4sBlVKVj0P
lXbyywDtfggtvvRkPCkDHlMhuJR409mMIImKuep7GCUlFqciBKKWAo9QlXYYo4ZbB7XYRA2ObDjS
F5GSr7zUHkYj/NUFvgcqqKeKCANbZfhxYDedbIMIr1kplv+PQvafIumsEMtKWheobsATIW40Dbsi
NFTb1ip37Vne8BNda+MuF5r/NjgnJpHHirKhAZK+huyt5pBt+Ss5BS8C7NLjD+0YO1CwssV+jWN6
pRhMZ72dmHcaDxMKpMGYO1kYbDKQzuTIY1bKzss9pD/LU69burqcFT7F9QlpM+O3dmptFZLMKF9I
m0kai72hKpQALLhK3brc3f1jd9bdIZJMUnWSL8kwuo/mIBVeNFqQtD9ITuHI38bKSnaoJULMEaHl
xz/gL1jpUXwS06kxkB7zCsAfcEDuZAepTg0i18jjmdM6sh2iae+udZsXNaGMP220ucJO1shxHatY
d2WjfseYlYNHCiFsdCa8WIAmt5pvsjcFCSyx49xrPLG9/cmXd/7vVtDHJP1FI6+QSEqCHp0TeQ9m
RK8B0w6Ygf+vffUPWtILM+YAgjEpA2xeJJk9Gl/Vbm1eae0DzkJBVyayOigDTiZKf0oNMiayxsO2
sldzFLKS1omWGYCfBapu0YpZGBrakPCb0PCIey6z70L8NyzT359njkVuM5NFao0DCdHGI3cnKRjM
WXuTPPP/yQ/maGRNGE1ZK5MhowL4oUcjl5jbcoh2UdXeQ3fbirp0r6johNw2/Dm0kWmYAVyLKkVB
+iPEX3hGKsZcMuU685Avb9Tol8HvEvXtto2Fe+LayOQ8F0bqXut0vGRM19xq++SAnpE13P/zsaGF
qeZre9OiL+yN4ZD7TISmK/Z8R47RHlWiXWC13rqy99r+zXq5oy4IYZxPkjbBppBsteVW3r2vbOAU
+K/hN9OCdJMQkASCamgWoIHp0USuV5JLS3uStPF35ERP+XEAKvEf3AfLi/pjbva9kthoZNXUmatv
DI+4oTWUm9ziDa6hZKcB9LyJHbzD/DU54c/33/UyZ98t8n2FtEGTeZkk7CwBLCe3FVZYjbaKr5t2
bL6jVJaR/pkYfv+E/KxSv1AbXLduR60PGXZuTbCmHhwC7ujwwpK3a9fs0uouTc5aykPaSKVI4ZUo
pCsU8pqNalWYa2Dav+6PTwoIf9Y2i8U9WBJMRlNIMWeHYXjI6dp5XnLHCwNziKceDzqB3CuKzEe+
Sw7T+fpzmtdGiZeckcoaMl0G1UZ1nho0MdUig2E1TXDm5rckvE/7Ff22xYBxaWN2ijuGIl7jI0C1
pa3t5dNEKoZKqukxzOetjdN8TmKnz/NnQdOfX0QnCYyRmqllppukv0JovGhE2VSYCK2E66vO7cgx
+dTczUF0i1IWAvxnvnEuzKothSS5RRx4AdF3XJWYHYY13UddJG/iNFIfkBiszAIuzL3gwaqzSRUD
zLfaHFg9ji3eS5GeedoAAAAHnWmIzP2LFoGWI0j6nawmR7XoHnql2Id4RWqx/FIYJooUoii+GtHQ
YIy7/D4OPWrfbfE7C9HTiqMwWDkqn3OK6985O5PooGRGRirfRfl0Y8pfCErk3a7MUNc85IEnFH/l
vl10tcudmR1OFjRq3pcKSj/gvIergYh+crV8B+K11cx+cXkA1FMwzRNoMM3uDZqDkjgoCu5JaDEV
ykONrhatH6Vw8Cq+j7vCqsTDbY9bQC5jSy9szi4PNShZoIxJ8CGmFW0lqJTYhvRWAUKvHcN9AvaE
2xaXAsSlwdmtYSZ9mZNaRj8YXIQ8cVDsDo3hvxyki1XNIkQjmYIWtIJ8hR9YGIC3KmXbJ+haUwh/
DpusWUs911Y1ixJhzFgl1Q22UbWAHAFOzCBubYU2dUIdg//EClN7PTgtBoyLdc4ORC/JQk4jA+6J
iKRX/UYhP7PoVcL0oQk0iBGtYceWDwRYuHH1Ewh3znMbjacqqijlX8nacB63f10mzUNkr93Ak+t9
ioYXpmauOWojOIZ16EiiDVxLoEww1ybJl73/wsTMGeuwiwOSAref7upzd/qLUGeaj6+f1okoVq3N
vNLXY7OuQs3/uIinRDfBRCj1/I9p/LWLeDGNn/jS//+XmrlkwREkSzTHUH1R3KncQyDzS8+tRT3u
aD+NFRq5pdUpoIIHpb4h4y7R5mWXAhgRoox/re7fphkLvgFjJkYXdX2Ber4mqVFXKYFGrabeR0Nm
tYV4/teB6srE7GwNvcQJkXAZG8k+IfWWdOivjclKMrOQZl5ZmV0w7cBFGIMDzO3ixDaKx1CPrc54
LEHWdns5CyNoKHEqBlVkHQP/n96OCto69SDSvyK9aoVo7by2h+CobRSLoN8CVQKBvpC1YnYh+7wy
OzvFHAgt7iPxwGuSeSDd3lIn2k0B8Z9Ili6E4Stjs/Oc5QFaFCniIWEnZTxI0ZeOOCsLWniLXNmY
n2ICOGsmMIWGqTdXccFRfDJAGKjvAZiygVW0V+xN52YWBq/szc5xpOlorqKH4iEFKXb/Mttd28CZ
00NIOEDrtAczcAPUESBlgeEMpbHii4un98IVZ04vAZzeAAkKIIkCLEd6BPhyze1WvtIHRP4ibR+U
rhKpVGLXTgOILKdm7F5odoTol9ui3K9fV0sBV8HoH0RQNbqgUpGBJ6YYOAJgkP5qbNlKDpNIkCz/
QjF4k/4nvRScaPSTEWxBKg+qkuunSSUHZgFIQOgFTe0woPnwP32NDXjRIzDTqDAA5gwo2V0bSZQk
DQq4hUeA8RieBdAVQfdrxccXHQKlFxNdGpkgpF8bAS5aVltjCD+ooXKy5zaF1M0H8agvnxtwxadW
5d42urgwoPNUEPgtyDjIemBmTZL4rsHf9QLqg6PmlM3KrbgY3i+MTNHxwg19DXNKbSlzT0c/2Ypy
pNOmocQOsOKGHbS9c3tNiz6I3pCG72QuUF5K/SiK0ESfvMQLqdolW/QzHdPq2A+28dHeBx/caoBa
OGo6o8xQwB4qAyE/+3gAjIleHnVk9GjzSNMYT24ZxxohvpKtielqtbG0EBL1qbyAhzcwxmyuBSX5
UCNUS2BKO0tx+x3wf7vhzvTGU7c1t7d3dMFLYApvcl1TJ72W2RnraFgCoD0Gnm+4Nec2k+wAeNjb
Rhbc/9LIvFFGQB6eDGGZey2/y5rSKVTy750dkjZQaDSYrsLlp2Ve+CHXqiRigDd7zDjL7NT0Ds1+
3F7E0tPgysbsYhSt8AUBZAvld+Jm22BfoQOGES7tKAEBubJlCwfrytg8LBEOEuuuzj1d85/CRL0f
oesKrVLAhx5vr2vJA0wDx4lBeA3/zfLavq2lKMvS0APQKuz2fv4Mrs/bJv7H1v2xMQsTrMR8RyTy
0tMeesiElh67R/nWMdzmtDbtt7hx8GgD1xTBdTVzaFYXtahpHHo5rqQQWLLeVeljrOr//o7XzT92
PggfLjyuiQ1ah/mQY8pAee1CTBfo6UruvEAaQa5szD6NH4WJWYmiBNNNu+N3f3G0GG78sNp7XIpx
l6uZfSC/jXmhaLCkvLU7+nUSpgDM66G2oRnzts6VvhTHr1Y2i6kZ8CaspslfF6JaT1mmBzi7U44u
ROpt4KNXztNSCLpc4PTnF58rU2pNG6YFyuHOrH93GbdWfHxKHWd57NWSZiHICMEOVBqw0NjMq383
u6mCrzzIO4CZXyZlo8IDPt4JX7SVO/ijMXzL8iwwVX4FItvJsrmd6DcGaP/oP6s78BEHe5ptqkOx
xfzV18YCNsYdDmIL/OUd91JoU2grweQjXbr1W2ZxSyJh1RXdxy50jmGlrv8ehhuugHRL93BjWnli
lRDlAMfn6rW58AVQWQYZuAy2c+ggzZwqZEPtM9T7UOvrnKouNuA7x8iR+wbNtg1aU1bGNp3xPokg
iY3h3P7+C3HnyvjMwfIx7wzIE+deYjZfBhEfo0q7axikbjt95YMvnZ4rWzNXE5LIMiXAQuNdtM17
NAgyS34a8cwN1W1k+wAsr3j39Nlmn/XK4szF5BTw5yJSco+maICNb2XdYgTkt04GSyhr6cIUoj8b
o0i2VEjakk/C2VpWgmzCnC7adqccJkIz4siHtc7H/9jGv+3MW/gUI7xJkZMpsfM9Lj5ySQbplsEe
s+3HW3cFMbTsI38MzuJ5hXEb3ZTx1NUp+d4UOrNqDANtkCs7ej2uXFAL9zo+2R9js5AudU3cjr2C
FyImUoXkafSd1iudlQUFWfBuXhiZHblSoZVRdHg9lbp/HiNyN/q026SBuisZe8O8BuB1kdxvxgIk
6aEEdGZRlnsIBrlVlTQTHM2KVf+cqfIzuF1do2y9MWzeRZsda7U86r76TLvhURqD+z7GIJiKgZ5x
aA5DJP37CwIVX80ESk+n+qdEuAl8jH9UFLOPobmV61OY6O7tCLFAEAx83B8T8zQYlpVeJGMJf2Me
gWaQbtpcBmm872a7Cso9UNbNfrJgE61VqZYc79LyzPEwOqTWQg1CzPKlTiL1b5jhOfoAG6pmtLLK
D5DQ/PRe2pr5HU8lbQS8EDftw8RMk+/BzmQbNo0twMaewB3jRpaw+x/dzkCswvAoJMmj86v6WJxW
05ppXZ9/C5tU44lC9LmmV9EZogNEP/hgVJoeUv1huCt37NBtV1kQpnXdsjUrLcWF38myBgea6tEp
MMS4/mu7yexJNzlAy3PlfC+GL6ICLaCh5KmY8uwWKIgUGXo1dZow+vHe7CZqu2YzTWHYo9PKIO9Y
3c+FLMq4NDn52UUWpZWyEHIdIbmu8gchmZ6WRltSFFuVYTQnLQ9jqNxHonPiDtOaEoR2q4SxjdKB
CgwDLCvnaXHHLzZglmsktAcW0sTXxbyWaZl6yl1oOz2E8fhKMfi2kctg6ytApZqR7oZNfNRo+9CQ
/Mvt37G2KbMPX6qiLzuKd6HfUMAoXom28g5Yug+JCUAUGJig6TZ/odWayIhCC/Ay4rrnLnAh+0nx
do32eoGaBfHpws7s5KY+ZVVWw44O2tSpgu4Hu9DFoEmzH0CWiElZK14DOyzdUpc2ZxeIpBAM5puI
TFVWvQRq6aHdsxv6tbUtmdFkYBeoRoEtmwcCoPX6tmFt4YkJ2lCfA8hhkbU3+1Lya2hArxEkLegU
zfk6DNo3SR/IoM5ECIi5Fe6AfvYwPrnB+CpmhJCgxRvEvH9QpFqKdJemZydTj0NmBMmH6d7ud7U1
lYymSMe9bAUdOP1T80CHnWQyILoUOsKzy4SIPi0aTgsvowxjWTtBfxTR16p4uX2sFsyA0BulZgwJ
AaIwf8iTjvks0GO8auQRiUJhceOhq1Wn79aQziuW5k95lIVFS/Sg9MDKZWP6fSMRV6LgJFpzkAUv
pChSoR6rmsT8FLHTUuc50NuFZ3ZPVbHtlb1ce/9+1y5NzPwA2sBco+NYeC3kiJTSFdkxMH83nenc
trN0+1ytZRZ8swDYmDI1c9QoOwdjCVYC4noLpAeIFNqXFG/R2wZ1uvSZICqtgl5Mw4zgvAFLRzIB
i2AxymVjHxUKJg/KCnwNWTo8VHUiUagt+2CsGZthZ5q++VrwobRFG6IVl/TnRJitJRLiEHBBMB9T
DFWr76HGJRKLJv14DhotdYBQYtu6ImxrJn5yyHmi260WWDTVnIzx3sr7dqtL2Vkpi2NiQE+jM9KX
KgqPZR+yl9DU+goY+QqDcUOCOV3WAtdCIRTrNjIAjBXobgY/indlyYCp76J0GoEbcUWp0M6sQ5Cw
NIVkAbxsuhj3NH/laphbfiNZeqacSoaXXW6AsgU8rJqm/Riqep8N+EcSVB8gXgy4oM/QqMuqzCsr
+SnqfTcd8i3GTd00iW1FlzDLMY4HGQBcCzIh71Stv4eBuDdj3zHC5MhGjGJ1IGapemKnlXov0fpc
Geor5mwhhtyV5aYPeg9KIj+FMZwAifqSxd1Z8aPBact+r8qYuK71byrhmCX3geoKePmiKtqLUSRf
dTP/DeamLQ59aGdS8apGAICpuic0oXs1AW+LkKHRgXfLNz7gX6DGcGgDAYYl2rpSYloY0XWTRH7l
svG9qAe4XAni4CrIbR6MB25m34qhHTC9Mv4cRXaOdUwJpeM5Itm2A+mJJvt7Vanfiwx3TZ2x7Rg/
YpLq3SDZU+qPGFPqwbrR9p7UdqcxjAoP4krFpq9CYVUYKaQgSsHcLgqLRtoqNofrSX3pkCxyCSbG
IMNE7Ea0Tx3lj1HQHhVj3I+F5HalOGcDugfAetpGGIPFdsRYn5Rkjyppxrs2i58io8+QxvBtlrRg
pRDCC8c8sjMRuOkYnCU5r49jCQ8ocrxOW1xhfir2gCMeVUoPI0+3WuUDQxVHIJCQwIrDKsiClc9M
0r9kY9HZnZAOou3eU6HUlhj0R/yOo+gJxnuTtHR8pm2FlDyhV+WOmHgE54n6JRA198pA/aYp3SHq
MTPeghGmnUgx6q7bqXF86suJy6ZRd72egKI+22aEf4k73Sn0qtqwDrwSnZL1dpT1TiPjtIUtkI2Y
wL3vDA6WiMHAFFSi1zuGYViQF0ysKSTFiENmV2lfb6KMP9QFMKq9XGsb6JC8ZaO6bQVVnbbDXa4M
P0KleAWv3L4MK7JNB1AK8DZEgJXFscmH1yyJvoB46jzgbJdax0Aqg0kOUd6PoCIpNP+rGgyY4kqg
UpcH/Kefxw9FytpjroSxJWi0L0B5hGl1yHyZmulgt3R0tyQnNFNPjYOHKqhO5Vjt1NY/iDp+McPm
EUgYDHArCajfm7C3qlihTmtSkJTkh0or9omOESrfr18009+WdewOIxQY5ByKp5jnr1j+NMjZDwEO
HgmbXSp4TxTRzzyPDpHgFjc5qDnSg9FHToF5NBIWv0SKeaARE2dEcsxB/qbK0bmfFmoYLyxrs43e
yQfSSl+lPLNAwvKVpZ3HikLaFIw/jphm2GhS+wSh9Ndei55CxQRhk/mc8vS3MBuQ5bFkk6MBWwsO
JeHcVlNAJ1uQu4BKBJjRxAIJx71CMTw3Rq5Q2zuIvHtNzlyQOKDdWdCXPkqOg6886amwwM/0FZAy
cBOnYOlhX1iWQxNgG2FANn0cMb9av3SV4fblIw2oV7JXPmIKLXcCaHtu5K66J354iLTaFmQQG5/3
zx1Dyb/T5a0WtUe5pHc6SBCcVoLIKK/JSU5VzL4n/bciIt/ApPKlybPBqqmabMJWdqGu/ear7H1q
JdmV0b8A6mtujKz5Rsv0XPnskAL+SSuwGcXysY/ys8qANZbLXYkAWyByB3qF5hlWBK6kyo+3Awle
B4k8BF0NQgR6kIpqx+rWFubgBj3YkWr2pZaNIy49L5V1zyfjtmrO8pAdKlneBZjvBG5119aVM/31
DN0zUTU/MGfnBWV3HEzjoayRVjIIWA4ZODZGzNv/lH3ulAbdJiCyKlljx358iKL4Xs6DPQnA7jJi
JlZXhLqro4I6Qi7swgdbVwoynrb+KQ/QUTHig5pnx4jUrwI/ODaCey7YaZQA0OgSR0lGz9QgIdkj
NIY95rEkMJl2NfEEXHeY+KemuVcj3I0ET0DIVSVJC5ob4G4rBXD2wcpFfvZz9b4HnQb3tW0aRG4T
tpbSY0R3ZHan9qBvi/eyUd8npHsumblTm24np62NcfFvIdf2aZU5PAIpQ9XbHBCpAXwfwNBv4GwO
yix3TTx6Adj6FWTiIAy0lS49aUHnVp1vC4oRXD+zk3F0TExHMzAHEVM3N0SCZC0iKWelbdLhEMny
fR20TyJTt2oy7hU/PBPF32Mm0+4gkaW2wgF7rJ0zxWaY0M8wIqa2va2A/wIJittk2Val/l7ru2lE
snMjn1tlINxIHV0ZU5JgdtvVnblVGv3JDGSrTiqnTotpst82MtNpROrQYfQUFWEYkuTEwK+Ow0MM
Ijjf78+MjSeeak9F0z9ooKfqzNrSx/igmNQLJckzB/MlVkuQU1DzPszoflTJVgzFzh9rG7Ok22yU
3DiTzq0aI4q0D5nRfmuzws5z6ZyJ6kHWh2fwTdgMzA8BSqbgXmuPRa4+r+R3n18V9OPhpLNJcNCc
5ZNDAhAQAWmCJ1VKB59pDkHkv8RSka7UTRae6xAYA2E+ADoU6sBTkn5Rw0jNnoRyrYTeUObQPisP
0Spadnq0zl5IFO9o0LjoqmyYH7nzhQmzhiiRrqSJN6DwxJ9R6jsZz9O4Fg6zl/DNWiV7YUkMj1uV
GibM4nl7vaQkbSJugibFy0PkicCmA452++ss5N547wH7MyHoJ0DftYVOaHVjot/p5WO0FeOge73v
W9KAHpPfgIrotrXF9fyxNn+Q8bgGqx3SVg+JN0bgc1fIysqClt4vlyv6aFlffCOWmIGuJhTIFRW0
MgA3PQaD4GCeMxA4FHAs5O0jN3gJjkDjFCF5MurCK4bgJ9OTn7eXuzD5SahBKEPVgGkGmwOdRNb0
3TDqU92gc9r3fLAnjDUIIDZhjKKeIjs9ZBYisZvYVNee8wubDe1Y7WMGZAJbzc7D2PdlQpFCeCx1
AuxA07zcXt6agcm3LnY6SbhJeI16gTlKeGhBtC3SVxxmCg7zA2foE+4TJ5sZcykM0nNNL1JSeH2b
20T7IYFfCdd6xafxenMlgCy5DnAmqPN81MqMOSAIo+sJpwN6nFOZp5atEjh45YzGhGO06DKuA4IW
d/DC4PTnFzsotX5Tm6AG8jLcOEWJTspg3/5Gi2uiU9FK13QDq5sVdUagZ/K4gAu2brCtjW8Ttp+c
p+mzuv5WAaC21q1d+mSXBmfFRknSx7ZU4RXS6Ep4m4ErqaIomr3m9b+XiSaU6hocBO6hYPLkevs6
ro9EitvSowDDkdYKZbrFVJqlGMn329u49KEuLc0WVfLCB+0UKknEGO4xoWCpRvsfTtOliVmsR87K
gpylFUZkwenE5W+4StewLcvecLFjM4crBF6+HUlKbzQ3KEtsxh1ygxhSNtB6GSBbgoRKXjlVCzfM
1UeahaGyAoaRZybe20ax8cvfPaCEo9Jb4X/RTrj2h1lAkhvRFCZ0LXB+m+NU5/7oUB2pp9rJ01rP
ZM0lZnkNb9G8SWWsKyQG+MgaUHqudJWnnZkHvwm+ZzKNGBjkm3mE0ie5lMRAAzDNFdF4FGa6kVj1
H0aAJhAkprcI02Q6TzJAAsY6gVvTy5iVnFUnAn+mA/ZKegLJmGKBchuwHbldlS7QF9ofuKkpsFxQ
j6NIq66Pr9pUzajTMfeQ6Md4zidfuyAYXWDGbT+RLLVKXTLIh1Aa9goYADdm1t1HqXgmYepAZdfu
RglvDaAJwhoUS6V8DIMMV+0Ygka3y2pXiZXEksCfB37oF6M3ngDXBb9tH7uZGB2adg/IzR9kyXRL
PfVATwugqaqeE5T6LR8VRDCxgiZyomKKmAUFF3AVR0kNxkdM06p1IG3adkisKEgedan3IgWcValf
3wERKTZxPoIotWfnfpBCUPQ191IzoiWcJ9K2l8rGLgo0hZk8gvZmkOLH2+Fq4cxd7ezsIOBaxp4o
yBsp/Z0IiOKpIP5HzSpekzdbGp65sjQ7BTGEQPGYT3KIEhl7o98QcHmUdu+Ql/5H5q5hABfO3JW1
WUduyAafjZnIQTUbWiFUkxuSOLe3bgnSeGVjlhGroR5lo4CN2ikg2ur0h2YT7JDgP6zD5VbWo08i
Nxf3v5xCWRi9ztwb2U5Bjc2IuH17OSueoM+uSBMHu8IwaO6lRPVUBh26EjVZML8yaCbcNrW2mNkd
CV3EigSgbIae/BeOZmMXhO5/sIC3HTHAHjq99a63q9caUMhEgBv70FShta2DLfC2hcXtAlREV3XK
mDLPKAYV8+YoXYCPvXG6XHfROXgIpfQuY8XutqUl0Ah6X39MzbbLyNSqFKCN80axwZWo7BpbIhZ1
+R043myueFFlo8jpSfbqxNu0T7OLhU2jOUC5otWH3vP1PkK/vC2VChHf1EF0nLb+iaNqvkXcUnZF
kdgdzwHpkGqw48a5ZDdcfS7q/meXS8e2ARb/9k58wLE+/xwge/EQlT9jvGk7BmYj89BLW3E/6MFJ
z5j/GBfM1htgLMPKSWrJ65QKas1p7ek8ah5IGH3NJXDQKz6a1y2mZLDTTm+oYAgbLQaG1o1pp8ey
QDnSMKwKczSRhFK/ytBywHMbFbQW5G5pteuzdiVZXHIiRWF4rmgAMZA59F4zYqG3jYovi6ZV7W8H
Kr6KBF2DulrZuo8H86et+2NqjjxKSVklRUfCD+YY4bGdtuEbab8eeZcyR6aoKkE5wsRDYt5oZ1Xd
VU1aRJge+8B/2loH3A9Y5O4nAIEJXty1tS2kP1cWZ8GeRzQoIh/FlngnbQcrO0/5XHvQdu3e2IwO
O6wPsi9+uYtFzg6GioHyfAzBDxWyHYmAuvQp6L7PNJO82z4//fZP3w0xZqJnwNNFnq2t08JCjgvs
Zqj9DjKz2jL+AHxVZDXZNmw8MAOvSVeuWZwtjXVKoYMQHFO1wx3Nh4ek7ZD+DzsFBKPoP4Ebgfx7
AQ2CD/j3IufVnhoE2RmPQFpj+uVjJYgXQMXg9j4uPDavTMyutzQihS5rE6EXuxNGbZfQH1EhcSAG
CYqSawWCJY8EilCmOioRwEjM7p+qGyMhc5rg9fQzSV5DkK/G8RpV0mJKdWllumcvkgKe5OCarnji
SdvRhZCrV2xLexIGnFRb1hhqps8+d0RwPCnQWJcNBaWPa2P+iOtO9EMCZjDiCiDbhCuBgOy/JG4X
ZuaJTl93SoPHZ+pRudnH4PcUa7nB8rb9Wck80wkLlYHvHSvRPO236gQYUm/3HVQqAygxscfbfreY
JV4uSL3etyjPVcOMTFAkWK092qktBRsNTC5QdLDDl9vG1KX7+tLYzO8Gw+QKYZHkZr/z10KFPbDW
eeQMjEJiBQ/FT+UwSSVrb/mufk4dftLBLPNcbm//jCUU1JSuMPCPomAMvMb1mkvewvu5CR7MDxgZ
XkLbzkONzG2g9VucoffrTEUy8n7b7oIqFLmyO9tr0xjNKuM5BAqgkYmZuYeJoWLizikc467YTtQm
ICf1d5Prpnvpnny7/QMWz8jFumfbD5yEmFjOI6932w96tggSSup27YwsXuaX+zs7+JSDkFrqwQnb
x3pi1aN6kEF565R+9TRgejWbFGXK2mhBCj76m7zXrNvrXKLTudroKf5dRB707gbamdjo/PfEBIJO
vV2400fOLcmqEYPM12kAPn0Aw/ma7cl5PgUiHYVXAloE5ROVT1lglG1APgzV1wxjHTFasnWah1ZQ
geG7kJudCv7tMEQ3L4V2BmR9QDIoVm7laYM//QYgudGvUlF1mXNAgY+krPjQQNEA8nFaXYCJu1vL
aqYn3ScbjOD1AqgT0t2ZM4W10CD+06OFxLtz78v7KpTfsrBLNsC7nCqwMwGnNPGhSKfGREJw+xOr
i0u8MD/zMcUIkFalMN+40Ol70LzYU57Mu7+KZZmFkvChfDHs6DSN8Zn7/gxFj1WeyMXoSdBswqVD
dOUTGQuwbPnIONSpzL+I5j6CZ7+H2sdrsypPvpTUXRqbLbnqyKCVKTfcllh9P7pMP+rdA56Szu29
XYLZgjUPM9lTHw0DxbP4SLU4LaD3nqJy0NvJNrV7eaPuKqfYVJvqe/CUO2v9wcVHJMFjdZrdR3tw
PhkVVL2QMwrVn0lZeDqxQnWN+8IxnRpY8caT7eokATiyEhGXl3phd7anQ8CkLNHiDCBB3wstKIJA
tevOt4HDQ6ICBF7aW6sy89PRmB8dvE3B1TIFCTJ/gmSK3hAwLyGJeKp2oTU9lN8AiX+dps64tTZa
sbzGC3OzHL3IA9kAFB66RqDI1THJGD+ZZ+URdUWgtOP/R9qXLUeqZFv+Stl5py4OuANt99wHIGZF
aAgNKb1gklJicnAcZ/76XuTJ7iOhMEXXaauqNMtSZjo+bd/D2mtt4zfjHNXJqYfm4wSnn3+wv5Xb
d6bGE9Be92TtWL3jNWHXQcgkAvyg9GqnBodXB/01Enx/dE85th8Gnuta2oBcmfYAgp8wP4xo7mg0
z23ac6Zveqe/2b/5/QCcLs90PZz8h4nvUV1DAQ5uCyiAH0F1es5bOXnt/96+uXhlZKgklNDUgD+I
FoogepqIJVM/8btAB6NVdLQf0U8HTdsz0zwVaE2lSrxkDizBPEjgrqFpUo/ASdfY0uOO9Ai0vVGG
82hPgjqVi5acGfLk9oGCAghkCmqB+cJC+4c3NoMV4JMMm+MCcjVelUAWfn9KTlubD+NMG/zhfEqI
/TAKSbiVcV1ddNu28etNdYyXMuDPBVIxgwfdaHjbZ5kaTj2aMG62hSYVMDbMUQpWOgD7D6Ua0F3V
UKmGjOUWtSTPWDtnpjjZrS9HFFLHDhIdkGu3Z+nsrAgZ2OVRDagUlCU7r1bnKtq/nIjvhpiZFSX6
PlaAFq9Gkm161l+M9qRsmAP1acgO4gF6uYm6dPBqvXxXmntbdDL2nJ7fssp4AKjON7Ns2zThw0DD
0Tdi0JFL7gH3e+gg3ZjGkLrIEv2yys3lULLnM2fg9Fb8vUIzGxXbtVukhg0cODOf4BUz32LxT2GU
AaQF8Z4PKyMpnqHncIiq4ly+6+Sd/nt7nFm+nGa9asFvCnqBrF9TATxRn4LD1YTsmT/S/uHMXM8N
N3vQx4pEcoDKxC92l/IK7U+F40W9xxBqjD7188vizgoDYMfPEXafOYfO7KaZNdNCMmT5KlVbZsL1
hsN/ZnInX9MPazlzRAfFNG71052Kkg1ID4ARzezRb2N1YxBxEFT9JI67cKsB4mgOQUmsqGvQ20B7
MmZ6fsYxPekSOhN8y6EoB37p6GvtmLkd2GH+AZnyqaQRejRsfSKSgOM021bN6PU4BNHiEo3l0Jm0
gpyafh0LzwrXWcHPtdKeOkUfh5vtZYacES8MMp2ibvGLZWZv2p4OJuAl8gUrcphIbSOQI2gbsYD4
BnoKtYt6Hy2N8Syg7NRL8fFbZptejKmjQFdkL8G7uAKKeo/kz0OirHN0i6fGscANDEMKDBKgJ59f
CjsuuMNH+E5WhvqmddDD6fE9E66d9NA+jjKt/If3CJqGkAjr8cTHm+x5vJj4e5wguhhe/3ri+f6f
9IKiRv73vGbvQynLmlqgkloNINIvjjX0lCGQ5E89voVPrr6/or8SKvOn4uNos6fCcqVdphCLh3fP
Vt3W2lo+um5vJ7mGaAGJmYv+HdH41giGZbPJlueM0Mmc/8fxZ7Ye/KNabDYOFIL3E2qNwPgtNB/l
5IDeq2MSnHW5p6vwzYTnacKEQg8RbU5Y3us6qPDS17rXpV5+QWBt0Rh57jE+N8N50jCzwrI2WnhO
4MQDv0ayGx2vB9Nf/Q7vInDG4JyDcdKHQvcbM5AZZ7B0sxOUQnMl7BwoKsUbZ0s8KBmu1CoNqh3f
dUvIu2Ez1zrk+c7Y11OhxcdhZ0ep0nntDg280qnVFKq5GwpQDIAy6++P7MkF/TjO7MgUA7AWiFf4
quxp4pGM3oS6+8zVKL2moD8aZv2Q3Zh7uZ7KpTCtDXqN0Jxg37hxe85bOGXn//4W8C98Ng/oSiGh
paDbEzJtp7L+HhKgwP3DK6+cDM+d808oFp2PI85elrAErlUprPLE70WQPhMrKwWdfe9Dc33F385Z
iFNuwsfxZk9Li0KjK0PMsISWkjXo686w9/9fOwrv//MqRixRmtJA9Gkjqt/gRryR9ZQNNO0pjoLZ
O5sKnP7FuRWgAPVZFNAg9oXpqWBCqryCkQWkoPOgOtkAwIK+e1W/GYlc9216MHu0x4m+8Xg6vDRx
fx3ZaI4bmzPhwMkX5sOnzEtYRhSFejJ9ir7iF+hQeDdheZOV/US27pb68TZcnFnuUxeVgfGMALMJ
12Se0REp0JqgLsmnJJLwIPX3xgHdXXOEyaYvlvwZapfL8KZAqr3w/wHHNXpy/x58Om8fHlRXZsq0
wS+y6kdzG2WQWClfw5Kee7dPXcyPw8y9g7wd3BzizSsJWDTUXwOJwlP/kPkcQHqYJayrs4i358LI
U7dlcvqIC4pBF+wmn2cX92gKKB0OG+hmXp68x1AF/n73zo0ws7KqR4NAxOFTVxoEq4sqONuKfsqZ
/DiHmX11hrjKQWAPr53XlR8S+yjrftcm5q2dDT+/n80pJ+7vsZBC/bxekVZlDAnpfCWs27yrNpbA
mYvD4PtRTlYdPg4zM5p9nPTtWGDRKEo79EivpoSN88aDGhpfqDnc1et60UMhzsuWZ9+r79cTQf/n
ORqq1Zw2w1GkSkHT01DvdgmdyMxBSE0TiCzb6CfLpXUFTTC0hpo9RDUkKudl1VykXTRC13nYkzR+
jCP9N9vsf732/yt6E1d/mTz1P/+N37+KcqiSCESnn3/7P5flG9zI6u2t3j+X/z391f/7R2d/cp+8
VkKJ93r+pz79Jfz7v8cPnuvnT7+B9GtSD9fNWzXcvEHut/41AL50+pP/rz/819uvf+V2KN/+/ONV
NEU9/WtRIoo/fv9o8/PPP6ayxH99/Od//+zwnOOveW88eX2b//m3Z1X/+Yfm2P+28AhNZsoA7Sqb
8ivd218/cv8N3Q6Ad3RgZpGAw08KgR7MP/8gDv4S/poLygGg+8E9+8e/lGh+/Yj+25kqmi4QUeDJ
BCrqj//zYZ926O8d+1fR5FciKWr15x+frwyeLBCXIz0FCAk8O1e3ZwagMZKIMBPN/7UGjogOSJmy
2UYgv/uwHr+H/TjM50fi9zCETdoXaEYCB87nUzuM0oXU56BW0NzYNb9Ek6Ml42iTtddWiOa10Rty
a/P9oL9gYX+/y79HBZyCYki0Wc2fpgxTI6ExqpVNXc3jbbpANeuHq/odHQZfc5MtY3XkRbHcNojD
SnOFYP8QtfEVdgAMSBLd22lzZ7TapZEbz0nLA+ImT02jXYaDftOWr4RkD24d3QpTbrQw9W1bbWul
3X8/kWkTPs4DKDPQD0+zAJIQ5K8zG6oPKWqcZqpWSbHIdWfXDGptlLdKOj7nwzLTz+Vnzc/vwu+V
c0BuS1FYnLhKPu8X6czQ6N1erTonfTPsBshFrGBt9OiNXLU53FKTQ+WBOfhFDDQAH+k1ycAsFLvJ
hYWu4FLVy7Fht5Fd3cjhKA1rCTlYkVq7UaDhUesgMbtryqm5n14b6Y3Jl9O6GxWQ0fWI8IIBlpnp
uVe79Iz9/lWx/Lic05l3iUsmBIkOmtb5s2pRMWZMqhXj9qEW3WUodqSBvhhLb9G7c+2I9Gfm2AcT
myo4X4BVYN/W9qpFW3JrlZscAWZlu4tEA90Qb5ZONsEf8wuraPZjWW46xEmMHVoGTBSn8hEqVSsn
63fdQA9J313Gbvqod8U51+/zy/DXnrlgsIHVmMid51BQjaIkwm3smVEYkJoNI48qJDQzNkKNmDQH
jZYLVPMLz2wgIsrNvZGbV7UJVVI0kgJAMWGTMziu7eL703vqLIEsCESISIfbQJl8Pkt645QMQqVq
xSvoFrJw48Ta4/dDfDmvv24IRMBMCCKgLuTMziv64fMhLWJgLTtcEeN2HPVHm2bHKk9vunhcEjSh
AzW0jFnlj+m1yd2dOZobTfA7liTHsKrXQg2BiPIbpxWXdcKvKCe+jcb/MExv3JxuXHGRDdaKymYL
HoGlG7k7og33WU2hvAwodEubH2EiX7+fGXHm2zpNDRXniYIZriD+83n5aF7YnGeAD7QOqs4gioAW
qjE+Dab1UJDB3nRNeJGE0IfMnZpD79ndcBAdYKYgUAb3+0WXH7V+JxLdvIqtNoKit7swwgmOPsrN
oI+Q4sisp3CE0HDKU9AOpBUPhiFK1wWLvVgvILRKmtCrq9IGfWb1s47Ao0lwNwonSj1WNDdO7zwy
SGB7BZrTF1VVHEabXMR8Urx1b2OAdgNidiBFiaNDb9c7wSqOhoMEFQXnqR3gOoViHfYoT1ZULmPT
uSspaLTa5EYUo42OevRS5+o5HaH4zXTkfBmqDYOOFkHdYfc0lkEJ6keL5RcdW+K5f28qv5rQ9k2Y
pn6bsyc0Uyp0Uyst0Id+Nabtc5bHtW/WN52dq4Dbbe9JE6wCUa/RZVHlT7oG6bpsXwCgS4VyPK3p
r5xOxb5K7FfaOoEejpCpECFIehz0e0N6HCfHI1EfSNCaQDleqcCxk59pk/6oIeLcou2aJxD8dgX3
JLlHIeBJpO5eMbEtUCMDBwzsC+/Luy5eGKz7CUAJK8Mjg5ayAquYNPldQxu6SO38MrtisSgXSYmR
UrtSfob2DE/PaIm+KFXDNyXa0ZJsDCz0dCzjrNvLPoUrCOUQ30iaXd7U1LPaFg18aeqZKr4OeXHP
IIIVoq/LZyC7iOpLowNZhqWhbb2fSjajXq/StNzVoQumc1tsenAo+hkUypZteVdoD25aGUsDB4xV
zV4zChS53WI9tP2I/En2EkX9hHjUcNA82dD1MNjLXIjnvnVfs9zdC6Bm3LCBiHu27A1yGbMx8h17
YSYPJutvRhFWHkmAsZmO11C1hdcZ8oZo5EwKwZ08+I8vxHTnwHeOFkSbEAYn6fOdg+qEw9tcIQMi
QUgguuIt69jWTJAhEhxXhFtXUXlT9vpGl1T37CG5KTggXU6YwgG3y4WMo7UoDFBCZCBaGcQPYoNx
ZYzBFa+5XpEW+5zD2BbCQ8coDRoHpKl9cxVqUeI1lvOo1ERbAO7WCM6ZJ1DFYSZ/7NNmSfOIBKOO
7tIIVMm+noS7ojbuusYEsb4VPxtxB0FtBROvtyHoYsD/15libSfpY6HVS6bJV0ODGEQhur0dZW8N
ggKvKR2/1ozHqsOagivjSJJxnWTJuzvSy6Hr1xkgIdZNw9i6LMBOEl6Sfo1vXWuue8gYYEBd+Ehz
FyxD8ZJBSdvvKzEg5oiAauf8dUzSmyzBxUuim4YayEGXzV3q2Rq6tixurDo8maMaocXFsJx51dyd
saKfA3h4TtOGgsSLgLoOcIw5weoQ6T0dFXoVpYXoCDyeGShvpLMjqoCOeQbNI9qNa61xtgprbbj7
LoPCrZNwz+7oNkpBOCQduoZO4dv3XzbrJfj9ZeBzQCSH/1lzjEiHklUFxx/oMKe+rdBcJSqd+RsK
eqgAmCzAnFW4BLqua3Xu9yMxEOBB/BS9B7KAzQf8yzfHdFtYfN8XCEDN/NLN2I/QhBI9IIgBKSAU
OUZc8/X2RwOGl4XKGIPhzLZ6WpkeBwGB9/2cZgI4f82JGSbILnUgt/Aef74+uikqUtZltTLGlAZA
jq/7wURXMoU7UnOORtsBqoVjEMJh8bg9weNE9qS5PyRI7f3GwRmM2zNVrRMnwDIAX0NvIlzoL98E
jglacx3N5SOkyWiDCnUJrooIkY81WldJWP48swjTJGc2BKlAtP0gMeYQd47NI67U8todq1Wki1dh
mYmHVBVo1rTrxmBbbmZ3YUn2kK3w0f22+n7wE5PF2JCinMre08H6vAFQJUt5n3TVqq/0NUQD7zTs
gcvAO9nFg2dYffEPtpwZQJDBUaHEQIzyeUTaaQ6ScRJbbpdvKu49XcVXVdohx1mzhUsbEDbaBzgM
4N0FwRmA1cocAzzobzXBX8izM37TyRUAvR2iPiAtjPm1YuiWscGsA69JbfXioOVwCwsbGEn3kMbD
8vvlntWCfx14UMFNohxgpcDBn83ebTirw7CoVqTG+qaduDBhRkZH+znS/MYm/KHrcoBc4pe6T9Zl
FJ5DxX+JaWDVGCDxcK8h3G0jF/15/QmR1dhXGvKSVVfAi4EEdNu0PzMwDokSslOsbsDMBjJkZh1T
m6/BDXVvp8VzobUZ6GKk7bVpOnp6jxh20DclKdFx1JJj5vAHiyjPQOva1mrRXxoJ3auGPRur1ht5
fWUmg71CAWVZg6THk1xDT6WGN8XBnn+/zLPy4l/LjB4luHhItZv47+dJdn2SdHo5gH3ALv2mjWr4
qXhEuj2AaMprnGHV5OFOY+AHhTQ5qib2qGDp8AjB/PRgXGuu6mwilhiLtzKtlpmR72QKpgSlzjw4
04bPL//HL50dCFEnvYEEm1yBdQ8Nt2QxRPxMs/UpKwuWQdDMoyEOghbzSw6oH8iyohgGprSONli0
vL4gR2myQLUXaJBGbroDKZFVxq/TzOEm3TKslxFGizoeD4LI/6xm9/saAEZjGSDAQIv2LDdph2ZK
q86ViMLSm9rtQCutrmRobNJMPHY1+Po0fCT7D7PYf40L0hJ0wQKZi0Tb7FwMTIvw/FO5QgV/C1az
h2lTvz97J1IwzIQRhzlhLogfZx5hhBY5kPJ14JLOtIMjSBRYNSStJeBFgWLFBiwOeMpyc/P9sL+A
jPOD9GHceb9c5MZFjzderoAjfY4AN/MiRzw44OEAt9JFjX7uQOl67CWMXCZp81oxelAJoZ5N0Ztl
Qt6Gia5ZdHFy2ZrK9YXVwsWQvFpQJ1vmpQnGmUa7rpCb89JQBirnqQ9nYqPl0RPUS16TKMIZstB8
y8LLhub3Rg0vuPSdqSWLgFCP9Govc30tQjEsrZifCe0nwzVfAAuc2Yyi2wdZylmyHdDRQkcfBwyb
BovF+31nygNIZq+/X+hp/74bZnZ0s6aJGchX5QoZo5u8SCVa54/9eN+ApjzpiwUbWOJ1jXHOVzp1
rj5Ob3Z0Ba/cBJ4/rkzbXoGPbNGHi3ZA7bJMN2CSA+KnOrOgJ+3GL1fIpsjaAfE5s6LgNwAhoJIr
IUALQNVW1PFtNyDYd1ZkV0QNAv/iUlXtPmLiBxC+qywr162TmThU0c336/4lRzs9XOAZgjnH24nG
wmljPlTwCtYY/ViCfaW16LooW5RPdaQLMnngdXFdp+7NYGlrOw13Zme+xRQxzdBVICdDeOHsZRot
StkHIoaMY8g63+0t0O7II1TAjoPC0QX54WGUFkoirYeX6nU6OlJPQXx49f1MZkCJv6wQ3B+02xHT
QKgxS9Sk/YAURp9P3DjkCVfsgWrlsjTAMx+Ri3yUYLSMXwsVLugInjo6PA0umn4jE1kdkBJcmKxC
0sA490pMB2h2sMGVQeGegHyeGXObXMeubNKqhTqQmftRk+wEye6yND1mGdpuVXQHTep9Y1IQTo3W
Pq82AOfurOzsd/xKGc8+BElJF8wg+BwdrSSfN1okeNizsihXFjS3F13OLuMIGfO+UzboZm3AP4cL
xxZGELnjlWaWuH2q94DjSzzH6d7TKtEX1eguaQtCW6tCZU+2LSS7zdHP5TJrwU5htyr0Ygs5CSKQ
Ou7t8j5SLPUB3Si8tmp9GoonrVHHIgVpZFfh/40sfZMYOuhCkLzpazRAuGbk15n1bJfJs0Os19Qo
FqYRAqmA3Eq9Bc/vE6V5iuAKf7i0gYApYBpSi4Kwky94IzZ2lnOvBTekHLSlqFjtC73z44huWAtY
ZJ6WB5Yi75ZVy5yPex4NxjLXnF1a64sWBjhQYN1YUpAC2qTYFUmOHvEQbMNuDeLZJn8Mm3pVNsUt
6OWpl9GOguAQKylF2q1zqV+NfbnXGVKELd/0bbc2WnksLRfOUgUnzYoD3tc5wp8lBctoEhoXpuas
KhtLKmSOBIVp+LxU7xGlC4qOvbiSP8FhnxXpwWiyQ1qwF5uUSz1usVfNmmvxTdHFCGNgHkEN9iMf
WeuRGBNMGP65ZgBfz9jyDovVbODV+VGHCfMUeae2cxowaIJmdwwh9i7dDSTOjaXZtMio33RcvIej
eQlzHMjKeLGpFgWDbJchL+md03Reoe7J6BoeIDKPUQJy0ojl922YgaHW3kG0DHzHVuwuOhRBR9Pe
mSpC06F0DjnKDSrUXqKWvaB1WfdC0LsNE5OocJrHDJPPquI9UtHByKmPqurBbFGBRztDavzg0hZI
x1j6Auy4j5K2rp8wESjATez4J7FSiRRQdgg7erYh4YRb6QA1P4nuQbgchvrzHerRlxwqCXaxxALh
uTAWQ6rB0co9tx9viAK1Zt7uzeYeyemjQ9Or5zrLUbrBFTpj66aBZpcZPH8Qs0BTpQ7Ha+bfhmlh
urk+lCtBksTPQfqLWHQnquuyojsQWm9J+yiE8odGbMseVJ/9jzNfcCK8xu0DCyD6iKB2NU+L247d
ayngESujo9exkz4JJzqUtXVLWrmIi3AJGb4bMyl/dnVxJtyzTgSXjgHE/aTjARZCNrP0VhXzIUPe
FhyE0gj6DDE8Ml2V17T6ld70j5FZvovS9CpU55PEAPu5u+NsUuJ4HvQs9wbpW4+GQt8ea8HOyWOc
lNbqKk9Y0Q0Aae+pzrOgp9WNoLnhIZ+yDBW549ChIYPhBiCtfXe08qiP3NyFzARkra22lmJVUKQs
MFh0UUnkd4lGNzhIqwSsyKERLuq2HFYytfamBpZWCnIdZ0rNntmZU6sD/kD4bDpkHOG1fT6kg5Nn
g+tGIDYq84uhTH9WuuaD1h6ZaiWemKx+5FQeATa8jYbxxxixrRaBizzOF24JXmcz8RMev3As2hkf
/tSHAaGFZACSFCiqTD//4GpYnTTtugGdfm7kYNJAPFI2h7SLweZ82UXmcGYhTniuDhhC4Ai4WA0U
vz8PZ0K/AkpCvVhpkbMZCV+wlC5zelaD69RNYJP/pFNQDppfPKgs5a7ZQ++rrAi6ihNnWfXVVWJt
qcqvhri4GgQI0asa5jJtz2TKZy3Av5weB645uFAQhDLwmH6eZOZUDqoCkONKlc69OOp3BhMHScH1
TMilsJRnuvy90PKjFXZnBj/hsztALUxdNsBWfEmdNgPKRr0DQjNO2ZWWgs4b+iRTOWJX2mKnWfbR
lOyYxvoZupRT4wIqAeLFqeEGdYLPc6Ydai+aRcDmEYG6z9LvE467VScHS4gWslJkQQeDg8k8e/j+
ap3yoVAFpA70Aw2UJ+aMsRm8A0WLeJJtoPdIfjEvKYdLpD2v2gp1AkvRF2A57pgCge+PyGjWqmyX
4Bz0BooKXq+1CepY10PZ235tvyqmQwKPKyNoTX7fhZIvejleuayjkLCHuq2xVKaL/DihG1kaxtJp
1aNtwQeyYukV1H6JkWn3kFsCoXca+iMz/KQkD3lfwBn4WVbjfR+6YBGPlmbWPhNVHe2MvrhZ/ZiA
INgfku79aNga7MGlmTXUSzpFvTJPRRCMoK71xQCbabRFCXZ6B91bd5FtbXQ9KPtVPYKcT7YAeKEk
TFHVwwcVvRuYTfPQ1uFP9PEukoH1QZvI4/e7YJ7Y/ynLB7AMUg1QJ5gZOMotVrp9CDtiRwRZtfpe
SUtbxiquvBaiWVYJ1mQtzZdjFq5EV0FwkdNNWoKxmGjqsUauzgNQZqeXQMQ5lbahdYmKqg6pxLFY
jVot9gYquFENE643DcKCzr1MaLVmdnaJUOm5LyfvsTTqpYPSTmK9RIPIPa0F8Bzk03xw/LbAkSC1
Dcr46hwn7qlAx0VyZ1LEs9AzOO+VqCMKOdCqBKFDkr80ibFFY20LAYw7VJxACVajyCuTg24NT+Bp
15HwYTelHl7EFWq65sGoGLjO81w7Y91PVFII8BwArbiMMReB2OdrycEBblQjhSnKbTiZyjw0PQ56
CI94UMiBRsR6kV2Etge0BHoGTmPRidZ3UBhagKftfcxMEDmJezD5c2+4jfHHx14dU4ssmQOua9Fg
KfXMWRmqexx1i2/btn4Edafp9fdyaErf4o0bfH/YTkTrk4NlgkEM+A3wDMyMDXA0kbQbq0Bit17l
tNGgbS0qPx9tP6uSdJl16QOAVBJ8gsmBcATQcYvTBMDHQ83N+8TKR/TqnYU8f310CCiYJz4wF7TS
gJx8Xuw+lZCWdzqQFhehz41wRRK84ajBoS+J4PDrm6LbIP3oU0edy5nMmFPw6ADa6egTFxHSnghp
p6TKh4ccAK6Y0jYBq96WN2D8V8OwIGhE0oFuiOHq12yjJL1Al9RdPeUEnO5MMelL1mb2AbPZS2TY
4hxSlKsqg+wFAboSDIqqh/HPAdiP6QZ9Gv+pN/F5yHkF02nBSG5LkNUJt92nQBRlBd5aoc74tjNw
6++1JejNxysD88Zmnn2k56wxU6xtHUK0yZqI8FMsq95swRm5yC0WOGH/4HT0Nq0hZ5Gkz3VrrS3H
DiaBJA1N/VzcUZ74hXbTWvnjmetwcuUNCJED5wRRzl8KtB+23hidBpTBKdIZXNs6GtTPq2aCpqwg
WOPzUFvoibZoXRfwVy8h6RqmIKjMqagd7eJMLC11kRfoY1MvZz7si7c37Q/cL/CCEkQF5vTzDx9W
8rYGyiISK1lq26Ixr8vaXo4JC+JebiyzRDF8OxTUJyq5lbWE9G/6KNR1z7K7Cum/M1/zJVCcfc0s
Qkk1LYljlGpWUQLIgAsxIdbvkS1exOFWDCyA/NodgvMrYBW3APou40SsZQLK2zMKXV+eyuk7LDIx
IKIq9QWtHBV2P3aZWwC89BIPhtcoc12ThYgO6Pz2HA3VbAAdvp/8NLdPselszCkj9mEnalLkdteC
T11CZal1DI+1TdBRw1PaufaDc0PNLkuohxLpIqdYKb1AtQUJNrQNkvbGOF/7mr7666zAG43XDeQZ
bGbzTKspJQP4ZcUmZwGXNEirflvVwLTKZzMhl5YY9yHeoByySvGFlsvXRA67TIPkasiQaMof9Tb6
2dt0aY6P8Kt9O41utXbYqVqeiwFn0pu/rcgUHcCMTKqss7c4r+DoAfhXgGmdrnsDdOijvdEytSyV
vpuMSCep37KJK3dlt/amjEPofkAtWRFfWuLXteVxeJUWLXR/fBN3aqBAkI249byLU49q6VILw4XZ
ILfVNGde3ZNW5sPnzzw8u8vaxshxhBhFoQyZZuWzjOzatlgXegbhl/Gf3BNYXMukCKa+lM/TATUn
nobFSgzadgIhl44FpRe1LU3zAijdIEeBU2TpOWs/7cOXU4WKMapj4IEBCcTnu4I2qQJYLkw0GRCq
MUj0xGNAouZiDHVfmCLgk7tNfyC37SdNvPn+pn51bibnHAmUXwBH9E3NrqqFzIBehzgmA/rhYyv2
4OSALsCgAVArGxPEqbXMF402+kUxeJqVX8hYJl7EB8D/7SMH1eH3X3TCin/6oNmFbqzS6vQe9kom
DGkIhodNLYGnvPl+mFMeDI4XcvIoaKFwacy8Og5kHkt6rHubqRSSa7mnC3CgJXp2SGy6QdFNeA5S
veDC/zHmB0MWYL8/27p1YventgQIAIKjAvOe3VJg0lgeDnDkoza8qMAZzdFfLpzHaoj9XtbbDBjp
AajhyOrWhZsuziwCztjX44fSjwO3HZEEQZXi8/FrEYgWWopIqlc5JgwCbaTVL3sNJZGaNnDsADYB
5JWszBy0KwS/tDaYV/CAlZKuI0veaiZkwKpkSfL6gZQU8MUaSJuSmDvg/q0J0z8GGmHg+pCbjhmX
tXQujTEM9CwEqGFUHRALqHzlAwq6jblho3YrJNJVPd2jm1msMx3CwS6UbCbwWD0ci8xe6Cb0XYVp
bAmtLoHwuQOvIvwRJ+BmeigbY2XX1i4xw2uR3yIdCGNVkq2SeQJVC753wszxiszaIluDrDqEpfIq
ubVy4DfjMj7klv6cG8Z9H4t4ZRALEXuE7+r1lzLd9Ui8rwZRAUrUOBu9VAfRGPfhAChzMzjHAcDJ
RakXF103oOnZNsFg2e95Wgz7TMX7savLXRxxr2l4vMWK/6y6FEDm+JibYvS0wUzWvGH6no/9G4PO
T/pkajS+buU1p1nlD/LNZrW7hCEQCN4rqPrwV4dCa47QeKoRw80oOgVYF5oqWgtySvmzDWr2WkPy
we7FJLVtXpWx5QQmr15kT4xAxqb0G+lsaVVvqCLaZa6JhyTsceUN5CcVKu0gFyrgPgW9COlyyB5k
Z70AcH40CVS6pJk+9n3nA8dCfIWIxHMH9Q5ukloVvoaWVuIOXgviCH8KV6APxVwPbmKdWnLRN+5b
3dB32dzYmgOppimt0detx5peBGNvLVoBinApEhrUYQ+5mX7dWuylJvehxHfXoHYK+xYvrOMekhBF
42SE4l/ZQbiP4xjiDLwUnQ/kznuo9f1emfqLm7O7FD5rMVjbRhNv6K4+1G36zEP5oq3J0F5VtRYk
gj3ZSfIYd7cxqhYeLTBclLiocdkD1sDe2iGB3mmGs4JhLYVf0l7dpozeJgK/0aH4qBX1MdHCA/jB
raAs20dSomzQJBVUXRqgT4eMbmGAAcEFXMIskaUvsUduCAiTaVawsBbYNXEzvCFDSTYfQemHIi3i
qw6FksiKbwZpHbPwomY6YLoR6YLaJZu+05WXi9ra6shcAMzoUVFfZVX2iqgCTPYE50XmwIboLYGJ
TR5DSi4g5QxAY6UCN+PAqSrU7mrclnhEQAeEpu7Er+WEt2459TVpXbIcRWqw5hddFeD3pkdRHPMQ
iv9v6s5kOW5jS8Ov4hdABOZh0xG3ANTMmaJMbxAURWKeZ7xNL/sVeusX6w+UB7JUZrWvIuSrja2B
qqwEMk+ePOcfblovQEezchXMtBZ01wEoCNlHXYiqRRH3d02GYjOKIOIY32ahqLvGlNnjwPLHrqpZ
aGnSb8rQ2+eNedMrw3WmSDejqt9b5203+IuKBaVZ6PrmQBl7Q7voi+wRB9puIRjeJ0tENMKMH7Ms
3+plENOpFn1nyuoPua6sGu2xTVJXoRgvlSntybY/ewFqKR69Qj/j/tzWM9o9fgyqrLVLDXSk1PQ/
A5VEsKVMJVuvrjr/5wJA8sIvEZTxzS11yg9hfa02MYB7w7SDbATFnrAEhjS+EayOhBEwGJfUc/JA
2psJjndVHFzkkrk1DGNddGJ2poTZTkL/xpFHcbAzr71sK7w2U9+mgT0bD4q4bgH+TUeWJZgTM1XM
5ZT0POrIXDDL8awUKIRYokcNkP68aBrLWlKFRV9dypGKFd2tstbbUrHTtt75Zu0a8b5Nk4e2ZYeL
dGjpP6+myhfBs6fS0kjSK19bDOBjHQoR0iKXN4EZ7/OeTSxZ3aUYyVi84gzWayyh8mnopDN2X7YY
StqxEM66L8FD9uOHnADq+aMjTsVH/v8RofB2IcgA2PxB+UQnYy2FxGKluu+cTJc+0SK80Ef0KtQC
szdPulOaIT7DudYoxdvcrJNlwaUOR+LHyjKvU4oBZIgAXL2RFwMhC3272ol1iyuP6hrAShy5NlPH
xFBm0TXNZRFC3YzHcD0UMqJ3BoLUYTNHK2vRBvF9bGBXjmNlt+zqySlaneTXtPZdHNJfnaPMMKjl
Qs+zgWVP4qzRCwzCVWOYH+py7B0EiDnbOsOhgOjbUD6EMkKXMufnyiLfTUY7rot+OA+l1JaVsWe3
x4++72tOhMEfHfd+1adSzoerrSO0qgyCPK1cOS8jVih3jLyRJC6ylrgVQhXNKQtEECc0LqtoUZ6N
aSy4cWJYxA0flWMI/4t+YoN7NHMXXhzIMwuoXOoUye0kCge3VHqZgnR0JnGqbE0Pc+pyfJ6kCofH
lPZ2OmrT2pRpLzeK8bkSEo4fg51FfZKid3cXeeovuZB8zGOArYo2ZosU819dxlWF5efz/AI/e0z9
9kOh8xMJsQihzDPadE+G5ZjDTBcRh4u817HeG86KTNIXtV99KDwROGQWJo45htayVuft5rSDfhZH
9WUtjWeQ3/eY8S1EKbuytDF1PYtwVcnI5eTjmYGivasLqPlCiVugz+z44OZBlIeArmroKfVDbqmB
m9GroF1wLcTqXUExdR0pgRt3xZNocSJ1EgFZat1CatEvk+VNwuHUefJV2LLI8abDmkYNnw0BNECg
FESYHGc/jHcXeRM/QGQIFrQAkHdQojO9U6WFZca4W1bBoi+EaN1b0i8DRsS4z9Ws6UcQzQHMDEsg
40xAVVr1uKLV/6kzBtjNSdU5xeQp1PamHSyFca+PJoejSEXUFJc03wCeVtVVFDRLJYLZmaR8GTM2
9j3/KDbiD+PYUAWpzKcgDTcKDnhs1oUviPMJ6/rC6GTaXW4Kl3pf26ZZIis2MnAs6+woysyVIt6n
mTfBGxAGx9DjC71kS7RJcSXWUeyMijjZU19/rJrqrlHTdehn+85L7/BEIZfM053U17d+TXIVY5c7
jp6T9No6TUN209SFy8oTQtsyolujzZ97NostamO172gwrVKxyDnjQzebCKzgLfaekOwNLRW3U7uT
smDcVqa6yegP2VpmPelJYJu8CIgfOZkp+IFq7G5RGbfAe63g33FQq6m+FBMEVEmFZ1SdaqtZAYZW
EQbbCPJnKx1ukslr2QVpaA+c52qRrrmfofaeS7qNXcqyngrsF6DvuZVR7CdpPkb00Xe9qXpKudXZ
vdKYzgBVvGkQh59RMl4c407KvjPKZAu3ZQp41y1CwSOHmCFNOqCc1tan5L5XH+Ne8GwvzJWFLA87
CQOGxVyAzrvkUjWhzhJzf5b7ZDaJibmk+/VOM8vatQJS60DuyDL0K+T+MFybks9W2RXUJIJnTcu6
ZSvuGs42p/DHSy2q2Z1GgvsRNGE6xCFabQOVRz94rgEB2Z74rBV6cJ5k6VkjGjZGsbYIPXMztSHt
IDq6KJpKOADrLaAhy+mil06R6tCKhrHaNaRd7TkNmVZPGhuG/LTArFhyBuuDwZ4D4dFt82gozsMU
YMpUVwyZFJdt7jVrk4S3mWKL4JXtQmA6CyvOzvQA3Z3aeFYs76boAoCC0Wexr/UFLDnKQcEwAg/a
YsC17dNuK2u9tfB94QM9+AiKDug3YNqw0S+rtaheFt2zYFzhkprGzjQ5mg8xayG3iyG/LIvbDAE9
YqryWWFbelazUPK70bpI+xtf/zQhW2WkYM+LR3moMIfWIL/FdMp8R4Ki5kf06fpfvHAP8wxRACeb
4LtOhiv56ZnZZpsxazahEWx8fXaA3UR1fQaRDhvOCpCNueOUPx962E/cZHLL2NWyvBeG7GKQP8RT
cZHIzVb3hE0QxqtEbzeQei8Q7V0bDU19mu3D1RD3NLSCZaRGFJLlM0kJzqREWtdRvhckYaWw2ECl
0V+RN5JwiVW6S01gZXDrohrDxdjYJvK4yaTFFInbQrJ2dT5uc1WAvfjMccq1VViqleEInKhm05MV
Dq4axssiyx0c3twqhwvn+btUwQ5X1YFa6DchBtJJ1jgpeQ4eHWvPHLi84F2FRaxVL2VJW+ONtPf8
+raxboy2fMYADxKNcuFr/k3TTWdSbnHz82zF6HbmlGzVMriJjejcENP52uOOXm+PNOXiVDuzxvGa
AvK+kYleQtrbkyB/UJRu11byZ6tp7jOruyG1OYNRWXT1mRJ4mzRIwPrEthW216pe7uj9LgNVPg+1
3C78TcMm02L/qtPqtalwI9bN61gpzyJZ+zlr0o1hFltf9e6nKv05YbNKqf9BMJWPIvRQ+UNan8UK
ZXJYGvk4bL1AWCecmZ4s3sFX2YpifwtawiDwqK4VbZLJeLY8cVNpyqqMpysvF9ZN3RI1kUcdc6IR
dlwmxTpqyV4oPxai6RSR4rayeT5akzOG/tnYBrspDK6o9XGUeSCHLobcd7peRCFbWCopBgWTuYoD
xfbUwu3SasUNflESCwcsDcPE2JUpBf6mWZiGAaYxsyvoZLLRuaKV2JVGzCwTW1SfNHmbayCxdH1D
C5h+WbROJmElVfwU2afaqEtLFT6Ira2aaJBOM0pm5h4RrJFZ6iUZxEy5iwvOXivJbgJTvewK43xK
3XJSz9pA2PR9Af7KWCbJtEXhwRnG8Va1KPIP2P0UbtoipmwACoKY5xnjwtQ/+WW2Egdko/nqaSu7
SD1tAviODSCfOMeDm36ZYghORmGIdqCjCXzJHmXvTieMtnbGoZFgnlwZxtIz603DgVBRvFUDgcTR
scJsKVXGuSRFWx0OPsb3myiXd1W8gWC2tQI8IoVqTZdk5WEKryjG7cTNutKsTV8La3NkRLKxxvc5
7SBYqAh1Qi1VZhPicLzQC1JJDlt689oiwQq0lkGjE8U8zsgSXc0xbDZ63K71KrILKVtrNYKeUFCL
kcqHFDhtt22tdds2tgk7xqNlZgoP4vTUppQAuFSAe7arXluCb3SjKV9YBib0g+wAeXN6SlJmJa91
VLjEOHLFvYn15NgKjtKrDp2X1ezYZ2vBtK0qLjbYmlNIhySKX6QgYXz2GJAcxIzLg3bxQXBEWvaN
wL22uK97rJZN350a39XCyaWZccmnLGWlxV1WdvQI8f4+3Ufqfc1m93jpoSiTYvtr3Olsk0JF7E1u
zjdKQ0cIzoKkt7mxL2T/fsSOOTXWRq2vqqJfYm9qe9jcm41gp1Ji5/J10iaUZGphY4aGO8rpndd5
KyT77K6hA92N2zQZwQE0vBDiRpAhe6lhCyTYgol/WwTHlAR1KpVlXJqLyNdprvvUCrDewBI7utVy
H+1PJZq2HaQ3QRfdsnU9yARNtopiy8FCBpAEuliFzCUWF91UdgWPytEoP4D8QUG0dau05JkZK3DE
92laXeJRPlIGF88JNNR8kL7D8VuBm9xm8oYPRk4BDz7qaNWIUkRec1EjRcPBnuNmBbJdCfkmJoAk
D7CrKDmwtZzWynYmaHuLsQoOPaHUsb6L7SpvSA3xT8ildVjkS1NIsHR3vKl0oHosqklGkhlws9N6
jyPyRawHjjvqerPFwngtZQ/mIKHx4XQ+ZEpPgAC/6xSLr4pJ4ItiwDXs24SrateHTvw5xekjHLV1
lZEQ5VRdlNgRQ0zNh8KJU8UWDS6gTA0I4CILelC5qlNCEE/iwmUVrMQim3lRrgHydlIbx1fCpVyK
tjmo26IW3FzEI36orpM6I1Xu8NaNRSdIoViDEozLcB/701VYYn6G3EirdistDm+ldForMpZbOreG
YrifTP2iB90XNvmiQHCQZbAUwBbXKqltCCRRXJWSuBTFgu4fJM+WA49WkddghyQZi3406SNnjjSS
IzE/PUeMckrWWA0sSkj9Rum2U2pLYJETNSaxgthu0ecngJJl7qVOsFUEVlsrhhzvAaIGU2xi7B3v
p9J3s3FcDoaCVMiyG/ut6D0NZnvN6iSzMJejJznqULikik7aszXb0OkMzfWJ625hhq7Q6VeacA9b
ZSul0bqQjU1dTfs6Dncp/S8fe0BZnbn0IxwwyCpC6GRLPaKSMZVLOSjB6Mbbrspv+oFbVxyLMAQS
exrN58SgYBwN5xSRd2UuIubCTVEY1ooagiv+pQjM87jtnYBKu+95m0jM1klmLr0QGGWvuol8FWDV
RQUaARHXwsS9FINdge0Fd5zLqJY2ppmuu+Y5Ba5RdOmFEGtXJLqbkHJ014VuEbMr2mzt1Q7OVEuP
HCM2yl0Sj5siEs/1x6jsz0Uem89Z2Bf00odq6RnBBZds0RpIllCwuEC8YuF1buSfUdv/VJf97dQM
dgPLJ6v7VasmrlKXrmpOqypRgXt2tsdJJUU+aKFrjLIXPTf6tkUvWglducmXTVMsI3hkSt6fI1xt
QWBsr+uqqJZYaBXbP/9TxWKxNcX4ppPycgkrqd6GVkCTav7VKIs95fv5ly+/P/jrP3977EdePiYI
0uG3T3j5/ZhNvw3w8ttj/+7lR4o6+npkAxJ6ro76pvBCCICUyXDimnoqbZYf97tEhUPFXuZPX/5T
NdQZpKianJe/rvOAvz785at//+WXqjxtcOWo1y8/+eXPXj7u1ce/+uXLT4VJKW5GMFqHP0hFu8n9
BgBBwrmlB/tS1e6kXmtXWiI0e7mtrmrs0/j7eFiEafVENe5W7qm1v9+XOdYDm8VGDJkSCRH+AMmg
ikGJngoQi17TN6bU2X6Mro2g/f0eKw0hEWULIOSKcgjXCqJQzOqcDd3V7RblCtIJdkO8CLnFjUO9
1KRTqkbH241w7IGPzGQY4wC2o+Z6HzUGQ/Z+u8S7YOF5JvEnp8VSroJat4sJ0w05vTQ5Zfuuvw5z
c2/Eg1t1nyZlPNX/mrvIB83Xue36+9c5pMnnSEZy6+BBA9nbFSWQyxLWS5ydN16xaWWDSs3M26Hk
1FH4N0F9Fqfk5I40ut98hYMOYC0MQpX2AU+kLy8U7yKI7s2JY5q4U8rwPYZm+/7iOoKYYEAAAZCA
8Do45GUPE5LoRQYwRchGN2k816OJT+HZhnhxAqR1dChkKTXo6LzvQ7CsL1MdmSLmhgURai0a6GBl
HdSxGwunLMSP9XPxpjRmfTdQcXR1edWvMCcimhdykeBa6lWpC3x9oYsdIlDJx0jrl0Y23YUtX2Cq
gG4EBsyA2uTo0Y1TNPwjcBtGh5WAAbPF1znALcRBEnc5iiorZUotyiDUIcrSehCrZB+12U2rJQvF
nH6m3Xtq5K+52QrawLNUnCxDDBGtg701FnUXDhUd+2RI3FZrVrJgzdJqOBrDT8N/yXDiHI6Wkmjr
Op5h2r2I3K5JZ2+u23RjcTNNDbk+RaZUjS7bTIWilIGHTZH19JrgBOJi7uQfbL5X3xcDnLdvrBBQ
OBcNHpVRY0IJbtwz1RMorCMLcEZ0sCrQ74S3c7Ao/EkvE5RP8pU2NrtM54Z+rgiqo9ELen9TGcfm
MnPqJHDJKsbUb+eCvmYVeD1xzYwrukOoQMXqVU5Hs6z9HTePE7CNo8Oh5aeDAkZP4xDcM3HvqGIV
9CPyWPaQnI155ljjB+52PrjE96d25BlaOMnJ6IioKpD7g8OoCpNplAM2cT6RUE4elQd0LpGE1NSr
90c6siAsGdwjyEJEuMClvH2IQ5JNYiEy0hCibpCm3N4a8/bbxphn+ypM+PKAppZF9IuglSX0KeBn
nThV5q95sK6ZBtFVg3bC2XoQAmBLkTh2QrZqLPHOzMPPXaGuA3E85XZ69MUA3pgpPihPWAePqxvM
dBB1xsmM6a5Lo0+cleezWh5SIP/WlP4c6uCpGarflVoBKKdITCxA487pTfO2TP2/HxJ4ZH+OM6/7
V29H6EdlMEqmJKq4rBvKlZAGp8CJR1eZhoqbggqNpckHj60d9Uq3vPn8Mzy39eQ1xMYT+dvRNwMl
zgJZYxB8DkBVhTmagEeYBrrllDlHx8u0pTQ+ctdcv7+cjxw3wK8h/SATqTGlgxgqdlaWECBArU3J
czDiKwkLWw12iGymhn5T1ul+sk7RL45OzwCYrICekr4CKEuIW+ushwwVoeKmnGhDz9xlJXGjrjtB
MDo2FLwqBZkNnqfx4k33akFIqG5aXaxnKyhl55ZADcOXwCqizyRSD3//WR7JxKw5E0Tj00C6xzjc
tz0+1VYuZqs+uUtbabcw/Wtj8i9j/wQj/FiAwCOBU0KbiaRfZZ1Sleu+1s1Qw3SfDcJjzrUdS7YT
JKljw8BTQrsWiijv6mBt0MVJTZ+W0Uox0EfMB7usfFtXKvv9x3YMr46IAUQsUSP5gpH6dtOW2UCw
yxinrmcyDZVPxtK9mzzpz+F4IPKV7HwxXHpUd/W6pFKnP1FR6FRlJbfp2ixhe0vGDrKug3zHia34
wkQ4jMZod3PLAdiJZu9BSJnqZjK9hMXaUvSeUEv0C1dAyNUotKVAVRHsJSKNGsgnnVYMQmj1fQx8
QYg0cAMAnBI7bsyFWqaLSbZWcV443Bq2baQuBsXfYkroCka8roAzzMVYUy2WJx7vEYTeLD7+xwQO
cpg6qCFwzAJVfgfphMSWnqq8UuXPgwLlR5FnKr6rytWJY39+Ll89Nw3yJPbqrKLDO6ggpy2i+uw8
JTAXJobzAso1As3wIX82wFm/P8tja9V6NdocB17t83REoamIGE1tZeqMcFFfPNdv3h/l+JwUys4k
ybCHD1ZqFsRNbQ48ykEbF7MEFK4+K1/dI4pg5/opV+ZjsWt2J/p9tIN40oFWmnX5IehozyNtaEMZ
V5pwF8gnZnX82cHFkWf+J+oob5+d19FvSQsKXqYwukJ2JVo5wgan7HmOz+bPUQ72UdJNYm3oMpFY
uofLuFDHDqlMzZXUb5zOwXov4Mp3o8JAHeBnM31M5HutlE+st6MrAara7BIswtI8uCtxaJsdMX5O
aOqV0D8rOmIsAr1LCd+N0joR8I8+uz9HO5QQggYStthZs4VVLBp8C0Aa6qmmzCo3T8S74xMjH4Cf
A7D5cDHopVgooj4S7pT7NkCg4mNwN++l1DxFQjy67ObM47eRDhYE+pam2NGBXo2G7IT91sxbByjp
ifkcfXRIgJJPcyijXvJ2cdeZEnpZy2po8qv5fAGm5irlXVCfMtI8PpAKWQInYS7vB9Px1dHIdIPT
P/F7p8hNipQ0jgOyqfTEFeTrV4SUuESNYCZwAqGYH+yrWJfJhSVGITlbpunLWeG6Rqm7gfToOXWf
/u0EkcEQzRIJdy8Sl28H6+QikFqZwOoJxhIsz12XFKtACs6FOFilyl6udxmSw+/H2a+XBoNSwNRF
UZPRgZif9asZxrh4QW2CSZvHuB0YH9HbPU/r/sQePlLyYRhMtkEakwNz1Xo7jCWBTjVSXpmxGLTG
TXPAX0hIh7+Ie7AoHiKdHUhwqulGUp8ooh2dIWUCVBZE/OBevtqrGZZIYWl+yTZrhFngEwI8vLu0
H9x/40FiYDnTLE04KQexsFdzwfcBh6x8D+QXLbmJLpWAPvL7wxx9kho6HpZC4QgN1IMnGceyZ3ld
wmEvN6CMaEMKkNWn67w6y5SV2AXORN3MeBY/5uXfn6JEBZZQNTsgm4e64ZGcJ3EQjTiGjDhK58Ke
N400cXYiBL/wOd7mM7AbaNmr2uwU+JUYqDipQh3GZroq/VQExIWrXlfQVB7yC0EEIwGN6UydpmJN
ORbbEI2KmBpCnM0LgOtyJINFhhHehNNjqMC2j80LxWo+JjXPpVZPkZG+DkZ8WTJPC/gv4oKHlXk/
65KwsdR01UbytXqlaoVDG+JS9sITd56vL8OzLIYigzRQZ/bRQXil85woiaHgbxNBLzA1JhwK2okT
/etLqoRj9+zarSKaQDr5dp82ZgTNpJnwgLVGdunHsdTAlfySiiBqx9KVgZlkavbp/TU9f+jB+34z
6MHMKLcAdwQExB0cfwZUDBStB8EKqIRriFWGTpXX9+8PeSSwww5kr7KesYs4lBsBcyjKnd4xZFHZ
uH2sPG1aBRnN3xBYwFSfin9zuno4RVnlHNERN6FqcpDOjlYd9JWYYh2GO1qNDyb4l4WIYLc2lS70
U9vA7WAc1+1oIBV96t53bLavR5ffvtVWL+KJuiM650pvFyE8gW5wQyAlPnSPONW/xInfnGUuv8zr
wMrm4Lf/tXrKZ7uX+tCu5o3FzV+a2rz5qVuYP3l6+EHzt/nDLOfv+d78NpGjxjdf5jHbwTxUT1kD
byNswqf6lW/O6Z/4w2Hm64945ZJDFX2uB3OH/MMr52W08Y1bjv1QhZ+efnfLOWK8U7/696++8++f
8uLHo8BZfPmx31/h11/srSfQqw96O/n/79S+DMcr4kkemdWqHR+yh3dmdXpSVLMsYjHP7rtN6stw
fzkpNOo/t9UDL4SFg9fSkZd1eloYXc+NqO84rROv6l+VP0/nh3tbb0yojizB7UP6ED5+2xp8s4W/
1zKcBdTeixhnv/7PED7m37YKv3vEICd4b1KLh+rTw+f82/bWP/K6fou8fxk1btqKzZV+0+v6/rHw
txj1l7M6Z2tVD377bfvr+wfDuWX63jrkYJxnNf5or4uM8N1pPVW//u8PNifryzH5l0vwkgwj/fW/
v2lW330BnpjTvziJWX4/jT/NAbH9/G3b65+Ih3OL/b2VuH+omVvA4fzjxXqKd+9P7pZQH35++Mz7
u80/Pfjfdkj/I6/vj8TgL/fdv9Jf/6ci/P/0+Sn56RyHzq9uL3M6SU756lm9um+8vrhwPZ8L8KyX
75RcnUoa33qX/hgJPviWV0/6SCaMZNaPd6RRs35/VndP2dPUPiXfFiK/e2Y1a7S9Fx+xSwu78Eeb
1B+X2tNRwyYyVA/JO8f2f2LF4891cnqGc1wk6z+c4X9uVFROnNkLih7he2/s1ZL+q0j/vas5fx4t
f/nC3r6gInnInr6cWd/pMDoVt+0gnA302C//brHpz1X7naY0173fi252nuTppx8tvGm0at6fVd08
/HT9rdWm734ZmRXG3p1X++nbDqJ/IoPVlfcnBSaMJP0HLAzO4IT33tb1U/Hr/35K5sz89zl+Y1H3
H3l9J9ak+9hSJ/zqcG1JKsZrtCHy7NVT+k85jGb86nuvziVheEi6b57Yd48g1ol4v6oo0vyAVYyZ
sPPeC1u1D81T+vCNl4+/87pOHeC/dUgfk6eH6r/+DwAA//8=</cx:binary>
              </cx:geoCache>
            </cx:geography>
          </cx:layoutPr>
          <cx:valueColors>
            <cx:minColor>
              <a:schemeClr val="accent2">
                <a:lumMod val="20000"/>
                <a:lumOff val="80000"/>
              </a:schemeClr>
            </cx:minColor>
            <cx:maxColor>
              <a:srgbClr val="C00000"/>
            </cx:maxColor>
          </cx:valueColors>
        </cx:series>
      </cx:plotAreaRegion>
    </cx:plotArea>
    <cx:legend pos="b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entityId">
        <cx:lvl ptCount="29">
          <cx:pt idx="0">65</cx:pt>
          <cx:pt idx="1">185</cx:pt>
          <cx:pt idx="2">51</cx:pt>
          <cx:pt idx="3">72</cx:pt>
          <cx:pt idx="4">246</cx:pt>
          <cx:pt idx="5">124</cx:pt>
          <cx:pt idx="6">99</cx:pt>
          <cx:pt idx="7">32</cx:pt>
          <cx:pt idx="8">187</cx:pt>
          <cx:pt idx="9">11</cx:pt>
          <cx:pt idx="10">101</cx:pt>
          <cx:pt idx="11">66</cx:pt>
          <cx:pt idx="12">166</cx:pt>
          <cx:pt idx="13">56</cx:pt>
          <cx:pt idx="14">46</cx:pt>
          <cx:pt idx="15">2</cx:pt>
          <cx:pt idx="16">192</cx:pt>
          <cx:pt idx="17">181</cx:pt>
          <cx:pt idx="18">249</cx:pt>
          <cx:pt idx="19">54</cx:pt>
          <cx:pt idx="20">26</cx:pt>
          <cx:pt idx="21">106</cx:pt>
          <cx:pt idx="22">182</cx:pt>
          <cx:pt idx="23">18</cx:pt>
          <cx:pt idx="24">63</cx:pt>
          <cx:pt idx="25">22</cx:pt>
          <cx:pt idx="26">91</cx:pt>
          <cx:pt idx="27">225</cx:pt>
          <cx:pt idx="28">24</cx:pt>
        </cx:lvl>
      </cx:strDim>
      <cx:strDim type="cat">
        <cx:f>Geog!$A$2:$A$30</cx:f>
        <cx:nf>Geog!$A$1</cx:nf>
        <cx:lvl ptCount="29" name="Pais">
          <cx:pt idx="0">República Dominicana</cx:pt>
          <cx:pt idx="1">Paraguay</cx:pt>
          <cx:pt idx="2">Colombia</cx:pt>
          <cx:pt idx="3">El Salvador</cx:pt>
          <cx:pt idx="4">Uruguay</cx:pt>
          <cx:pt idx="5">Jamaica</cx:pt>
          <cx:pt idx="6">Guatemala</cx:pt>
          <cx:pt idx="7">Brasil</cx:pt>
          <cx:pt idx="8">Perú</cx:pt>
          <cx:pt idx="9">Argentina</cx:pt>
          <cx:pt idx="10">Guyana</cx:pt>
          <cx:pt idx="11">Ecuador</cx:pt>
          <cx:pt idx="12">México</cx:pt>
          <cx:pt idx="13">Cuba</cx:pt>
          <cx:pt idx="14">Chile</cx:pt>
          <cx:pt idx="15">Antigua y Barbuda</cx:pt>
          <cx:pt idx="16">Panamá</cx:pt>
          <cx:pt idx="17">Surinam</cx:pt>
          <cx:pt idx="18">Venezuela</cx:pt>
          <cx:pt idx="19">Costa Rica</cx:pt>
          <cx:pt idx="20">Bolivia</cx:pt>
          <cx:pt idx="21">Honduras</cx:pt>
          <cx:pt idx="22">Nicaragua</cx:pt>
          <cx:pt idx="23">Barbados</cx:pt>
          <cx:pt idx="24">Dominica</cx:pt>
          <cx:pt idx="25">Bahamas</cx:pt>
          <cx:pt idx="26">Granada</cx:pt>
          <cx:pt idx="27">Trinidad y Tobago</cx:pt>
          <cx:pt idx="28">Belice</cx:pt>
        </cx:lvl>
      </cx:strDim>
      <cx:numDim type="colorVal">
        <cx:f>Geog!$E$2:$E$30</cx:f>
        <cx:nf>Geog!$E$1</cx:nf>
        <cx:lvl ptCount="29" formatCode="General" name="WHO estimated rate per 100000 hab">
          <cx:pt idx="0">27</cx:pt>
          <cx:pt idx="1">21</cx:pt>
          <cx:pt idx="2">16</cx:pt>
          <cx:pt idx="3">22</cx:pt>
          <cx:pt idx="4">13</cx:pt>
          <cx:pt idx="5">18</cx:pt>
          <cx:pt idx="6">13</cx:pt>
          <cx:pt idx="7">16</cx:pt>
          <cx:pt idx="8">13</cx:pt>
          <cx:pt idx="9">9</cx:pt>
          <cx:pt idx="10">15</cx:pt>
          <cx:pt idx="11">23</cx:pt>
          <cx:pt idx="12">12</cx:pt>
          <cx:pt idx="13">5</cx:pt>
          <cx:pt idx="14">10</cx:pt>
          <cx:pt idx="15">8</cx:pt>
          <cx:pt idx="16">7</cx:pt>
          <cx:pt idx="17">16</cx:pt>
          <cx:pt idx="18">13</cx:pt>
          <cx:pt idx="19">16</cx:pt>
          <cx:pt idx="20">18</cx:pt>
          <cx:pt idx="21">19</cx:pt>
          <cx:pt idx="22">14</cx:pt>
          <cx:pt idx="23">10</cx:pt>
          <cx:pt idx="24">11</cx:pt>
          <cx:pt idx="25">16</cx:pt>
          <cx:pt idx="26">6</cx:pt>
          <cx:pt idx="27">5</cx:pt>
          <cx:pt idx="28">18</cx:pt>
        </cx:lvl>
      </cx:numDim>
    </cx:data>
  </cx:chartData>
  <cx:chart>
    <cx:plotArea>
      <cx:plotAreaRegion>
        <cx:series layoutId="regionMap" uniqueId="{B063EF1A-1346-45DF-BA95-D5F4C68EACD0}">
          <cx:tx>
            <cx:txData>
              <cx:f>Geog!$E$1</cx:f>
              <cx:v>WHO estimated rate per 100000 hab</cx:v>
            </cx:txData>
          </cx:tx>
          <cx:dataId val="0"/>
          <cx:layoutPr>
            <cx:geography viewedRegionType="dataOnly" cultureLanguage="es-ES" cultureRegion="CO" attribution="Con tecnología de Bing">
              <cx:geoCache provider="{E9337A44-BEBE-4D9F-B70C-5C5E7DAFC167}">
                <cx:binary>pHxZc+Q2su5fcfj50iYAYpuYOQ8gWYv2pRe7XxhqtRoAN5AE9592Xu8fu1lt3xmppKM6nnE4HC1X
icncM7/M7L8/zn97LJ8eup/mqqz93x7nf/xs+r7526+/+kfzVD34Xyr72Dnvvve/PLrqV/f9u318
+vVb9zDZWv+KQxT9+mgeuv5p/vm//g5P008ueegf0rq3/XI7PHXL3ZMfyt6/++n/8OFPTz8e82Fp
nv7x86Mb6v7wOG1d/fOfH+2//eNnRn/+6dfnT/jzs6uHCn7t7qn5v//9tbSPDz8lrrI1/KF+OP71
pwff/+PngIlfCI4QDUNBo0hiJH/+aXr68RHHv4QIRYxJLqUIIwYf1a7rzT9+RvIXSUKJJIs4RoxL
/vNP3g0/PuK/RDxkoWQskohJif8ppRtXLtrV/5TLnz//VA/VjbN17+HB0c8/NX987cCniCKMCOJY
SBRFkSACGG8eH+5AE4dv/59M5sES5tilRmfmzITCTapzq70nizd5HOSN3Lhwtb9rXPgh7dDAroKm
1RsxkWmMFz7YYtMhtgaKD34J02eCfeP9gM9Xr4cRp1SiMOLA7svXKyLfDX1UNKmrmk1vSRyw8VOp
m7RdG62yeU7+I3o8fEmPDI4S3gI9IndZ/7XSZ6OdlVjOqbl6nxIib7FGKaGRAL6AyZek2sFZZhsg
RQdV7/XOb7uvvRoSvMmvSIx3fvc+wYOojjWNqeAyPPxLjzU9amR92DZNOm/0rt70u2ljdsXmFJmD
wbwiIyRHEaUU7OqILcbKho6lbVLOup1cqjtO8i2j+Px9bsQrMphgFhFwn5BQCBovpVeQ1dmJr206
RlNcLm0SzEOMpNvXZokbPMZDzuL3SSJ2giZ+SXMJCA90E7Yp1SnZNBt/qW+X/HxUj3xbp3KKzS2f
ld3wE0b5WqQRBn+HcIBDEsIfX9KtGbiBJaRN8zHoz6OxHn6nTe4/doTUTyd4fC3XCFMpKEdEECTJ
kfpabyeLLe5Sny5poKZCBaq7iGKy63dom1+tqb8pd/mZvs63J0gfVPbSciLQJ48EDhlDODpiU84V
dqBsn0Zb/luUzrv+TG7zXRcHSXZCla+jXsRCiHeUoENsjo6sp9ViZeU09KkL64Q1y5fS2Iv32XlD
kC9IHBmLKzJny37s07HlRYpGfz+SsVajGT/VJvuEsoakMhLf3qf6RlSJGJYYRwRTziFYvbQVvBb9
nNlySMeNuSEXzfV8bpL2cY1p7GuljTplnPgNtTFCwDohX3FGfnz+LIN4ngeixMMAaiObKFLrTiT2
skjdtoj9hu2HRs3xGncqV/Y6dxdRHg/qfa7xGx7CIStygbEgnLMjfeYByU2wuiGd4uxWXLo0OqtK
taRyUxsl9v53mfIvPK4uipsuLpIw6WKTDrv6Mkvff5NTL3KkdUEi11chvIggYaKNUeVgUxaVf91+
X/B7yC3PZG7aql7xgd+2K28qJ6gaC0RPSPWNeAfeyKFCEGBL4JFHDtnU4D2GtEPKkZpSkuBl657s
ttgXHzLQpqvVdF9spnN+wnXeFKIAe4JYBynkUIw9565bls4tUw82XGxCMqmI3U3s9n1FvY7lEach
OlRSUPaE/EiCXchk0NbTkAYBS7y1m9CniPCN6E6VFG+KkUL5x6HMg9B6HL4FmanhxTKkso+zL/ou
TNuz9mOWtCDCMl7PUDztu0JNO/nhfR7fkuMzwuiomFmn0GSBnsEzzX3eZDtuLud1PKEsdDDpo7DN
GQXHjwSHLEWOJDlkiyvbxYzge3NCLsjXbC9jtydxF5ez+uvlRQTUJGch1K4iPM77Oqyzbp6LMV2I
S6tlS+ZKtVCzvi+5N3X2nMyRH0cRbZqZApkpdp+is35PLsrEJDKe4/kT7xSNm3ja5Sfc+nWJBswJ
DpJkUBbK6Mjwh9YPUS/dmErfqnWtEiNXNbR7PV1lI1JrAbkwPFFI4TdyISQKTCFyQ8p/lfHxvHIX
HMwzv1g3Ul36eMXxvM83EDPzWMZNumxKG/fxcm4U2/VXVdJs11xlDydkfjDHY0N6/iKHjPosqMll
ysKgOrzI3u7KJN/YbbXHSbjj+xOU3pIzPxgPdE8yFOIoXZiCd9o30ZDWF9YrMqrmpkrzJLvpztmF
tmpMw0TsLFL4a3Az7GjyPv23/PI5+SPjct04F8TTIS0qpjo0Jl0mVL6GJ6zprVqAP6dz5Jm6aAWV
FTtkxTnRWs1CmSSIi/2UrDYOd+bplAG/0U5GL0gejO2ZDrWUhOUOSJqLPllSBF5TRUqmpSJnZrdG
Sienkv9JmkdeY7siME12EOeixkQqnPq40LFJesUUX9T85XQBeUqFh/TyjM9Io2KE8nJIG9Nuw3xL
x2lTzydy1FueKShlCBFKIsmPajlZr/3gQz6ktJig897ahZwykVMkjnxumJq866wYoNyv93NiYvw0
0i26i5TfD9fSbSqon9L3zf9Nu3zO11FdgQMz86AHIwFHP2TDW/tFpnQ7f9JxqMpCDbv/jKA4SoSM
jH7s+UGQUMegi9GobL8Cj+0+/NBBHNf9ifyBDy58HMuesXgcYUgxynIIQK75Pv/WfCt2y9UhnrGL
9jdxTeL56izfYRXu6q3/nMd9ckrGB9N4j/5RiLGWhkuQHTiekSLZrAohrm10h6vwLNcn5HvCiMRR
nAm1n03PQJ9jNyQkuJDhlLyvwbfc7bk4D2/wzN2Wzja2XoBCHWxKBs3EMsS2+/w+kTcrmedUjgJJ
PyxkbRkILftSd5fjB7STKdrO/YUHK3H3p8zyTbExSPaEAA4IDfdLpqqotEUfgY0MzXfRV/FcNifE
dorCkdiyAZPOtHJItf6w4Kdu/e2ExN7UyzMWjiRWjmgIiM8O3WbwGFjVfYjiMtFpEPN4SOT3Ucbd
9pRtv9VxcvGM6lHwFSXNgzYAqng7JmaMmz1Ou2tqlY/zxD51AFQEAMi09/7D9K27KzanoIpTcj0K
zIbOjiwNaC5cXaCImdUwCn0iNp8ichSaSwFdEFuBiJWhojlTUbt9X32nKBzF4bBe2soMIEeTP4Sy
jSPcJ/8RBXwUeH0peEAy4CELs0TTPpbBp3+DAjRw8gBgA0B2VMo5iuhKRDCkrOiURed9OJ6I5W/a
+DMKR6E0HMpWFBwoZOEloNGqA+C5qE550pu6EBJwU4BRoOU9MimHNUU90SMk4ik1cb0B7ICnkZqS
TtWpSeWNOxG1D/bzKkU8o3hkX4Z2tGEz9G0ysorp+8xcWHxdjPs6EHFVn6i5D+//HrUjW5uFw3Nh
7Zg2+GJYLqtSXtq6VkPexsi4E67zZvsm/sUbO7K7TOdV0GbA21CclTcGYpJJ+FW/JG6Kl2tIUtDO
9CxuUTzn/5a5/FORx1AUs2jWGQVFFuXOUKLq8kyiU7HhrRIKum3OyQEeCWHA9DJ3BCG3AR/omGaX
2Xba6rMo6dI1zlQP8FYZn+q60eF5R+p7Qe/ICVbryZoZoLecIUC+3XbdkjMoYFSQnOohfsBK79E6
yovS+IXYHmhNsS12ULAlTSyTYIc2B1A4Sg7dWZ5U2xpeo4jJLXQzaWtVfoUA5MzT7Er8G+b0gvuD
8z4rPwo6opUjeKOgj6Nb3AGyWB+yXNpzRS47A/Bmpvx9cGM+vh/d3og90J9iTKMQEQxdwEvCvooM
053tUyzdxy6M9jDDsaqR9SkODw86kvkLQkccOpB31QymB5mLbXUnC8ikkMRTfD9ZZX/LC1WEf91R
XpA8qh2oswXXE5DM2kIhectpo8h8Knq/5SkvyBwVCw5nRYt7IDNu6n1zQxLoSC/xHprg/fpxOT8F
h78RemiEAFKAf2CYgcMjTxmCpVy1nuaDJG+zLTHKplU8nsmUKX/RfTq4qN1of0qDrzyUAOhPAc4k
BAYaANi+NBXety2uym5KSzObQJVuGU08B1WXlr0je5HhJq0zsf4ufW6umwh3SeY5r+Ki4fbsfbN9
LXSIS4RgKUOY3Ib4uHN1bUayPlgmmDXOSU2U/GquZdyna8rnuP5Sx6eCxuva/YjiUTYTHfHGcaDY
J/wRp+uuiIeNuSMQDuv4lJJfpc5D2EXiMO4QMK86Ht025eyordEEyP4wKEJGnOiijE0kAfV0bbp2
c1q30SlbfhUNQMWwJwCQLjugAsepZe2QnFw9TakviqQoHpscq6n68L7u3uDtBZEj+53FOuCgGkB1
E/kSrvJi9PP5mkGL3JLuSeJ2jPHAd+8TfVUdQHBjIoIuSFIuYJj00njHXjBD3AhDhnVxajJsW2b+
Auv23FB7HQTtKW95VW4BXA1iRJgJyWDEcRR8qipagmU2By+d0iguUn85fgY3jeXWbbpLe92egFnR
G8p7QfEoDkGdHRq8/qAYxmviVfvRFypLRoCUM7Xcd1sYzp1qlSh9i1GAlCOMCRgsDHJeSnYgXY2W
vpzSQBLRq6Aep1oVZYBUVvPR790Y9Srzq9TJ0uJhUn0QHDZAMrEZ1zD8nPXjGHeQHGoIFIbNagxp
0982oSkuQ+fITvgJQsk043Y5n3NjfdLO47KpRqQ3h70gr1bRmLO5KqZr7LuFJWs5zT5pFr9+MVVd
7Xoe8N94EC0fazPJJl7GKcqUzkuWFAFqO6WzyO3WbGXx0K7ZzdDYVhnTtjvZLo8FbcteedY1H0xt
PcjVG7tfZFHFSEx9riqYn5+FBPd0W9BGJFBcjF9NvjQupkNNlXd80ArCtvjGglxkMZ/r4bdy6Bur
QlctG0Jr9r1kvMwUr6vlfK2W6ULUnTYXIB3q0qkqw0rBvozJ1FijwCgk7HA5LWK86fOl2tgRyXYz
C62/z0Q3Cnekrm7mTHTfWZ9DBY6NOWdVG6ajmaAizmhd200z66q/Xrq6QLGXPTqf0bT+7lDvNEjH
uxsU+FD5pWj3vmmDTUPm8KMIxr5NPV3IhwpllO4gG016E6xdeUX6GVIsEesNN4UMtwFvxDYgrdtw
3rg8GedRe0X5WtVKRFOexRVUVyWL/Yzn66j0TKvRa5qYwMFcVTbRV9bLMXZlFIe8/9CzILV1c6Nz
TKoUl7S80HWeP2CdO5KywBgwlFbjO7/aYoszvOzWNWNXEqbvOx3p8mqYgunbKlb3Cfcru+ptA3GH
VDT4OHofocRUoulgItKJh67swj5eqQ1ZSl1FItUjYx55GZHfvS4FS5iwMKmZhgIiSthE+TlBxH3q
sLVbF824Uau3oLEmqLCqK0vdRoRjVsZdn5mE+IW2m6pbIMQSHzQxRBEEqmujxqD9ZKaSK4Gj9qIr
yuquXch04TtYjFKlZkukckPKfRR6/6DDorombcivIl7MiV9kBU/PhuxzJYNxU0Vjlw6lnWeFMsIv
tAtoCgsL43eWDXMcysXtMtTDXL0ZgvUpg+WJQYV50OFkiWTwdRmikai2pM0dhXWZTuEmDL70uGy+
0hWFhcIo4+eOBNl28E2zzSddfnaNbnelLunnkJb1qDwpn1qKwiGebAuNZ9suUom1CZ6yspXfa10X
qpkZVU07+7u+ynOFxhbmQ9SaixVGnvHS1zzYR5i0ydL7FrB/Rut97Wm764Udt1Vesc1gXQNAWgOQ
5LI0KBmmAj9UMwxcKkfCq3AUtYnBu9HeOcSfwiqwOK5kNIA5dqRMxVLPey2X9WqE7HgBVRY+W4uB
gUOFuIMli8oAZDeI7rKCYPibCYpWId9k21G7RmVTW183gcNTDEMhs+U67HZzSYabtmN27zpMEz6i
EjaHePGU8bA8g7UHctss7SS2Sx+252uYsZgNCAZDsF9yqfPORnGVAziRDEGf2XSki0ZpBMjvd2+6
7Am+m4mkXPqhjdsRoQ/dUiEIDy01TwJl+mO3dCtEVin8p2V1+BymyAusaTSa+hRnEN/UKPl8xsc8
Q+nEZj/vhnqJLsea8i5GYTf4uNNu7fdZJ57K0NAsCWcy9XE+8/Eu64L6TtZQ/3VgF1/zaVwaNTTO
bLKJoXWjW9/HFdThamHQCWfWC0VHTOok6jy/ckFWposUo6pXW21GijOtuhV9c1ZnqitFeVWScf0u
/ehi8M0oiGecz1+ka/KzsA9FQocWxgmiGfcthqq0GWfQZYjydBYeFYmdcPsgRmImaGqCQ60cLH1a
i97rtIuWyqpsLEXaoyFPOUH6s6ABvUQYBWcYQnXCdNUkBgJf2gewPKpCsqAPchi5U4AX4W+BQOud
65B70A0q/GHdpy3PwS6sBCodDhXXAjy8w/3Oz87CC+SDi2Uu8CcrZVUoPQ1oh21IFWNk+W7zaLpt
TSYvXGM7q+oJmX0zyir2fYnjdoEXZ362gFA30PuzrL+txRRcsKYYVGHKJpW5LmLR9FMCbcmsnOzq
W+spPtOwsHA2lnJIbLawSxf2fRx20B5hE3ejSKJMpxW9Xlmy+PoBj/m2agWoi8D32DK686mtIHNr
s94XIPZNXkc4NqLRvwe1Kbawyble9uAEOz949AEvFcCKEy7NfcWnSC1ZM14EdhnjMYhao8Z8nZ50
u/RbbupqVppmpVHLuuhbAyufySjbSG7yvsuIOgSapJkQvW2yYUxy2Gc9Wz32Z26yzbZpes8h1rrF
xhPD3b1rda18i2QshlXsi6C7azDk1UI6c091Lfa2Q7CWhYr6hkFI3fUVkVudeXJJo4JeG2SjDeIr
BtPs3c4seXu2yIht3NT3e9fiNoUdKKbmoDyv7XKeB/1DK+p4aR39CPPSIZ2Dzn/KQQSKNkN3q0Ue
KDZxGEfBuo4a+zCWTf+N5j1K8rqJLfh+HNByX7douSkCHSlYxIVcONzNa7Qb3Tdk+jFuB9j+c9E4
bjiZ8oSX1l3C+idPdNPbJAxltxeG8pugHUhKA6RT3YLgyNKxpKuyWuUa5Rs9hPAys8k3tJGVIiLT
TKGJgIkJ3/ISOrvQpczaNbWDZE1iS74+DhmWNg5QXzSxLgw9r3FZxLToC6twq/0NqRaaK1wy8tFi
rs+Qs3PSubHV8PBFX7ksnNt44Au7y8KxGEEKuV/iueZr3NC5vB1QPcd+aIL2vBhtliBq269DtS4P
a1SZMNWASW3Dopsuu8WjjxoS3d6v9YS3XTWx+06PHTRitmOfMue1iDHTPIYVpnlro3w5D+vf6BRm
X4OFzvsVMZ90PWxgB1MvExq2UxK2EE6sDcfPLaZQFJTanY8BtAdJJ9vsnhdu+M30ooMpsMxgqLdQ
NsRRWEVXrs+aNFjI+LmO1iVKyyXSN7KqzI6wvrvjaISeA02zuAVFdT7VMwtbJVzg9GasbeQ2htbt
oGhZwbZT3tSP7zc/b5ToFB/2HlkI5vBqP2iGWow0cw69iPTxTEK1jKd2jQ/90wt456g7PsA/zwCs
sG8bCFrQHePbqTjrSDyVqv6wAhYy78Y4kg+Q5lDcK1j73ONzW8Tr73+ZxxeAwEEGz16ggQ3yWs8r
QNvhfeQ+DNPT+88/dE/vMXjU5sxFRbK6hOfX0odbVtXfcDlUkGqwjYupPoVvHJrg98gdNXNNPmFe
CZCnn5KsUyy26aGTK+vtAVk+vW5wuBJ4RfA54nAEbxi79ottAHFYkRrS6s7Efsta1W4PWw4+mdcY
HH2OUew2wZ78brbvixe/0aC/QDyOGnTqGtKIA+IRbqPtoX/FH3GkyNdDkKlUkw4JPUDql27z8AcO
XSWADG/Nl+ADBPu/vL57wF8wwFxgUzDgOca6ipG2a6HhbXw7fOurb7kVH95n+C17ek7hSN48mkNi
YI6d6iVQRt8U+mwYg2QiJ4CP19tXP1gRkYhICAOLH4J/7hgy76LWAyv1RQ9r1tUZ2pV9rFNxE/4+
x4NTw4Zc0S1UW7BdTm6Wz3RPosRcDqcQkUMIeGnSHKAlhAB/obB1+cMCn71I2epKG8lDQPi7PXs6
zHDtvr4afizL1nGkT8C/+CDCdwgezwZhYzdzwQwEzT7/MJ0NKYAicX5fxREcQUQbwJvi5YuF13hs
QQq/TxuUVptgTPNLoqKtOBUiX7s08A8KYAh0AWjUkYWvoqUzXkr0Y0fkEBmrSw6vgjd1qjfuFBr0
FjXYzqaA6R/OP47XGHMNFU5JJgTjPilVodWPCVWc3WeP9KPdnHKYN+BRGCzCVj3MFxk/WBoo47l2
S1qYwkuU8uvyA0la2I7qzsP94W6h/mIu33ee11AXAKMhZhhWhiP6aiZL15zInpQkXVcUryz1a5/y
sTplsW+RATAUgEO4n6H8eFvSunCJoPYg4DrZdt3zr9UT0grvCXgLSt11DW34E757n7fXkzDCBSIH
XJtw2Io+vm9pqYapfNZGP+wExyRBu25Ht2zTX56aur3BoIClzBBjWMMW9Hj/2pg5si4bopQgfF9K
l5I5u1jK6oTpv451AIHCNi1DEE05Pbb8oKlMmzU2ShGoa0G/mUzHs7ll9YlY97rOAToSAAqweoRe
HV1EZZ5PdqoigMbrc+78F+PYiWXk12lSAowMxicEA7+SR3WOWSYTyLyPoFl8MtVtNN3D3vImcvdi
ogkZr+lQXr9vD28JTwByDbGT89eD2CYoB7lYEgHctahmNSqaZFo4obSTJyLma3MA5gSHWSA9jACO
98hlgWGLrcZRGnTQjvTQqxawq8uC/fscvUUGjgsp6AoODF9txg+Dmcdh4lEqmkNDrWNZjknW3/xl
KjyE6QkmRAJbxwEwyEMsfA1UoOuFtvn3cslVHdn0r1OBE0u4UwAsDqLe0VAsK0YvslBG6Sgfg9mc
2Qlm/yT//j6VNwybw+gC7gngUBMyyEGiz4JrVhFf1jyLUibymE0AV3FoFf669uGmDkHFChkK3PVo
4j/0VYVW2OtLM1EnGb4KM7A3sfwRVH/944z25o/8+8eB6KNrYG9Omz/vaP/5439d/v/z3L8ffu1f
//9wi/uvn66bp/q+756e+suH5vibL34RyP1J/3DG++KHVze9z29u/7cf/u9OetHh4PF/vum9eege
9PCwPD/j/fErf97x0ugXmKlKKeEUD8HN4WHu++cdL8O/sAiSK5OAOh4OciHZ/3nHG8AhL4CJcEgH
h7Y8glEoRKQ/D3kDzH9hIUwQ4aEwe4FTX/FXLnlfui2LKGCRhxwRUXg5Qn7MpZ8Z4QIxB09MFynR
5X2N8KAYqUjcZPrU9PMEpR+F3TNKOIqGHvdAKTToxpT+gDvQu7bLToTWiL3sOiAAIRAcBIIQytEQ
Evyx+1a+DaQnJo3AJW4A/HyARm8AULefURy1jb7HU6NjMpicxDmI4L5tg2I9cyvmOBkr20xpu7Tz
kJQl6dn9XGZm1xVNnxRsGT7aIIPpUg3zpjkuKZlNCterrk8Cm3dVUkw+c7FuGrrhGuZIi+nth0aM
/c3QFo5foUXzfeQLB32QrHqzDcZ1KTe5ddKeMSedODe5AxxX05ZSABJN2+96xHO0l74BgKit5ynO
c0a/k9GNjWq6kAA0uNLA7KlGbbXP1h4WL1qT56n1lWtvAuE1UtLX2G9GXtcoXcncHFYE/dwrzUty
FeR+pJuCNajfjYN3+RnjUx6qqtAY76znq4+zqu8AbGVh0P1WdAEj5wtaLI15BOPAs4lPTGxHRzBP
2gG2e/dLIHhKqr6FG6muNdV2hiHbZyIwTCjcssKCfVHW4nJlhWUxgYFKoALq/W+CNLy/jfqmLVOT
8euWwRbYA+9E59Kmcd0FNT3ccvf1ErrNVAPwltQAjXolGGcLFMV1WM9eBXCEv+VVgGFCM7O5uh1D
nMNV4xC04TcxjbBOkDeNSck4Dtm2XgHs22ZUWA2KIc5dzmVf7K2v53Lf9d296ZdyjIsCnEjppQy/
+VEOfLOEk15SbVHYxK1whb4En4MVtUpXUsRw0qwf1jZgfTLjlfNNDZYIppIV0XTGPRxyzNNUfINL
yMultGciqNNgWs24LXEEM6wOhmWwpySXIN9ls5TLVrQk/zr0U2c3UFKuF3Z0UZFQuRY8beBc7LNw
TfUFsKpqOoPSIyDnVcvnfl8IDLizLOpigmEUDFjiFvv5MfD+8+wDWsUM1gJ0PA2Z5GcFN/33qvHL
/TroR03XOv+YZfVM4qzwzMe8gpH0vguCIkp8llW3OQzg6w+5h78pYDOOUAjaNbOwR9Ibym7Dg5F4
GPXJkSUzMXZKq3oI7xuoHptNVBI/bJqG8PB8ZJ0zNzARAKyai+ksm4m7YJ0Yw93KMwxDIIsxU0FU
91S11pIrg70v94WeZb01ms9fMHOLvshHqFt3FfJ5rWoOJX8aABel4kLPXSI8LVgqAgZzUNuUGTuj
okDbGgoWE8w2McKVbG9sNnlYzqiydlt3lB1QaJ1vPS/LD6ium+t6JYQrC38VQg1wOjZOzaQSCP5r
ar6FuDvCksfIIdBljeyGOLOhWVOWF/XWAdUoXb0wQpWRtgssuJSdUaTAUx1rqeFUsvx/7H3Hkty6
lu2/9PiyAyRopyTTlXeqUmnCkEoS4QgCoMfXv5W3zZXq6J2Kjp727IR0lEgywY29l2MDWcg6zp04
zW6bsws3rpSDriQrrHIazOSnxPCovwqmSI6HANkZ9oYNQkHcUWyyDnEzHSgASlgNhmsDwwPoKahC
pbgHQdLBrd3HE79vCzmbK5+CvagiYcRWjjqQZR+pdR9tTeHqcRWe1ZKPrrgijifBHgioGurCBUNa
N4QstkpSa5qKnWfJ3eLwtesgxhkHZNLx5a6TemBgh5JUl6EyqJPbsBxmWgxRLckKKQAjpkdeQuun
B+gGULyjjeVzHaT8ZlaaJft1JCG/4HEbLADRs2UOQHmvk3GuPSgyiG27Il1E4/ynhhIw73dI1ggS
cNbRtk3XJLY8BHmSegmMvRsJAf1P+khD3GlX4OFqadJut6pMwQbsl+J2sNHi7lKZhy+kt9lSTpIF
wNTVMj/lfhnvwkRE2V7ybG12AOeLt7lYihdCUY9LWyyxPzM3xXAIcTkn5uYxPGygA8osQV1Sybbd
6YjI8SlsB5WUG3H6KtJN9hpF7ZtuRqaetF+DmwmcOO2c/DYLOf4c2qVgpdSBig7jFEy6nkhqZpR1
usgqHItwKDGJ8dPctjS8H/LWfW96tIi8VF07mts40sk3vrb5WlJIaLFrrV1U95VnmdMXgwNmXUXz
tMLIVqRKlZaNqzouGJ/YTUND+b1PC6Uw7bk1fS5SGRLsgwakka7M2HN7xOiU+1PXuUbUfci5rVfW
pLYpF1FEIBNk2rf9gE3aLnJnpg4sYrwuealJt4lKANnSRytbFj83xoBsysRCsgd/NsF3+a2zZkeg
UOgfktgW7KHVJKn7fkrCckyHdCt516DujqrTa7m0kRenZCbh0pW6Sbmviig2KFpsVV0JOXVAn3La
TcGO6ZCm10WQy+uNtNHFOvi+GuLYaoxnETvaKAsuYpZcT3PXQ7nZnfvpFcfXVIPCcFkpx0HZ/UYn
B+OabLPnzjfim6SRuNtiEO97yjed1VvYCnuYwcxOtSXsWxv1EMGUbiwg6wko1M7HzPBZlr7pyRc5
DJLXIzjIuJ5aF2d7zCbBsEtUY/Y4qxooAUaANFUzkVVWmSZuK4eBjNkOD1wES+aK2yAKY4tq8oxP
JwqWxpSt5BAy5DlotwlEcV8moVRN5ac5JWWOKA4kNlAbg98w3bYeRradNOSjsAXxm8ao9nZNZg8x
jTa+onNHH/BYRRcByhEm2YIEfT1oGUzHsRETlDHeD18lRuFync0KWrJfqdjlLdNJA8J10HGlg2W2
tdM5alRZjLKYSw/qwZyULyCcn3SfJrt8TAx97oVX+tpaOIeedU9McL22xPYRJCr4wDoAae9OBkrL
m394UMKg6kKGQQ7lBJJUQTJRyyab889FKlL2GbEAASyOkJGldZYCvj39Q3ZSDCksMGCHBx2WQNEt
aMBIo20RZmPPbUO13f9DNYHRcurEbjFNzC68UQ4EpWQ/vGLiUx+McgQnWUTq8MuI8Z/D1q/pO+86
6ZzA+HP2oIP9AbKKEfX3wTGeZRoGsZA7mW3bjZlIcrd4Ge/6deg/GB/ftdLnpQgeCdh8gZjFef4O
0J5FG4Nn43KXaKdg7Mu/iEW46wCJBXvJiqBM2PCRJvV3bARD/XlNioEEVDugVSQV/TYXww1vh14W
YifXaIAofRVJqSMWXhr8mrC0tPLln/fz/6bXf0sw7v//h1corPruG//66/B6/hf/lUGV/jsw/RC4
Ww4NELpW/NV/zq55iL8CRJsmqIpZCHTpv2fXMPn3HHITTLxo6JK8yLE7/2t0xTAcFf8Ebs52FcBt
6f9kdEWOwtmQ8S8yAAxOUgDbQDoC8KAIn/lu0stAKQ+qgK6AWmZvR5MY3d8HSuhcw4HONsKvO5+a
L7Cqs+8Ih/DrJ7JBP2OFT4tdLty4XHHuMCwAc78dcQLk+WhLms0/dRLWTS/08BKsKXNlAFJcoL8R
/vsa8D3EfGWx0hMnUb3mtKSRfCEpd+7Yh0YtN30YiDcVJs0jcXYlh2gCS2yheSDRLiEND5CrYqH1
CIZWwhYANcb8pJloQZEpYtdnA9I3FyVNWx8C6U8VcoqM9MEt6dLF7YJwgQaN0lXoy2VIirSUZoV8
xWbWnKAD6vyhm/NIletKgnG34gjzZaTnhn6Lu37TBzkvadmBoe8uPJj/rkRwhvuEZibIyjnJN1p2
ZsmXfUY6qkviugG5M2TJbrwOxR3dqMMxLPqvvc8srSmSm8YqX1i4G7dgPDjSsJ1XVC+Ywkb/SHKT
J8c41sXPxkb5umt7gmNo7FNp9w4WW4i+HMajkuVwYtUz75FbMJFiaa6AoKiuMkhI6U6LjYgqo6VI
ll0DJr+pptWeOxgKzU90hLSAQEzlVbMemlnPfNc3Y6Oftlxu4RUpDNJz9nkL3YK5FBjBL7KFIo1k
yhqJHCbis9O6dYYBH8vzpbIy5kkLiaiyO5fZ4LOiKsgqYaf2xUdBNl4taxJtc9nLJYf1aWMRhnYz
c3OWBa7LaQAkl5sy3kKurpc5XtNDEGm/04vr+zpG9Ftb9Y075uBo+XFWAriBGqO12PGlYWtt3OCX
1yThDkMh7PNvKPkt5EDqrLsyUInuTG4DcLdQMk3QkZKmtGPR4JhbM+r3JOmEOuCsW9LnaSH2lYOU
FNDQhQnjkAVJuZx6HXACeQdBy1Qk8DqjZAwyvwvFdI3Bw0LDGet0eOHd+jwzboI3yCCTrXKpcTBs
jr4XB5V2DZxgQWT8Dsbw5aTjzMb1ioenuww8JC67dUULU6d8nZOy36ZNXFjKyAGyk6G5ah261cAv
a3C00yjRhQwQtt7KIV9dNUg27ldH5/uYheywRX6cjxptCN/FTmyYYyIPaV2rXzuB4abcAh4mdYqb
OQ7HjaCHOY6mSTHqb1z83CwrxC2N2fC2WeO7ig9rDkEh7wr2tHIApTs6sja5akfVs2MYsXmpg0K3
2YC+X8xHQjbn+pIuUOHt8HPMtyqLoOuZSdCGtQvEtSd2iE6R22JdW+U4qDMZwuFK87av8gZq7pJk
neAXOmU5v8t4vmXVLNWOtG3fQyztp7pLhAtOW8Rts7MmxRUvMlaAenRv4t0GVovdLMbr8Rgw9Nr1
mJqpzLLZfcIgL9TnNoPW8IdL0OQ/2iy/N3HM1FvgEuwKp1ae1Sprpul7EbCcQQg1+fWYJ9ausO/3
TXNbKI5kIGsxbbrBtGTP02KcAYIAHqtyeOT80YaQiN0PEER9VmmbZ8BcmoXcpPDrXcK/bgHUeO6i
gxG99E8yLFB+aMqHZsfCCchbpiON2qcoqSwXXXawAtgH5EXNphn05ilq8hEBhQB7EI8ox70wMtPl
aAEZdn3GE0RRDMJfAEMQpNKRdfExmq20X5Ziaq+GogdERw1rixtH6XCF7JdAXaQ0jjPIFZuYXmbY
BqzsvNHmIp57l9WecvhrACcZfuFmDa1Ll0Buvo+7FAbElQx+q/pwsnzPZEtuKPZAf7tRBqTBJznj
FYVWxs/QXsGChyfWhNnlGHIiL8YpGvgROGx8atU2p5cAAaICLsOWFygwZL7lai7ih7zXWZVqldla
DVDIX7gQyYqX+dyresAJ9+jSTvl9shYzrTNqFwuZ+uiSKoHKra+WtgggoaWQ/e23bAiAX5oVsm4c
X+rc1/dp9wOaMvUa8RnCnrLIlTY3oRQq2Id5C2kyiiqk7sqF2UOQB+2IcrCGxzZcQ1olwiQvbsj5
VoU9Nd3JGIM/HscWowR+c/JE+hRNPFEJzopcpamsAmOCVwmDC1RqmOLr4TwQXoOUXZCiBVDxTpJW
ZHMZzWl7P7hUj3u9iPEro61o713cRjtUBswHRmPUFutmB1+OkJjDCBA3KZQVg+nvFHWYLc5Covk4
GSUhhWQzVPG9t4rvgwW/01doswg0PV1s32Qot3XPpnzpD9a4uSLzTKNDHqAMXjRUsR9kbOPPBkr0
5iDbAeJVNTVB9FAU1r4JV9BwzwcrcFC0c+G/mQbb7zhSL7eHLmGFao9ZaGnU1YNRHRz6uYjsjY+L
DYNnsJDKFSLNMQ+GDXqICNbZpvehLtMiH3VbdnOfz0fPkrF4ioOZjZdB4Zm8jVtHskdo0Q18CoBA
1H3SC2DDelSQubZshkK4t2yJqkAvIy3nORrw+V04f5PjTFwVr814MnGKyd8n+MBQthK4WmeSUmTT
fJFKY5C9ts7C1POw+QaAL2aNCvBShz/fMmc+4d9Bk5xA5DYcWe8Ba7Y58990EusAYRESUsYxGQGk
2CwI+eumFoLMI7+wL0XbOHXUofbkeg0NCe/7eUOcHr7LQFZYMXOgLrf9AvCtwM8a969d41zzfaaQ
AV9IQKB0rZN0WwtTblMwQLfdCI9pN4BmvhoTxz/1RT59yU1vblKXDY/wl4k3qSezlhw9EvTTo4je
gHVNeTkWXfYU67DrrpsBne+lNyGfS+iuY5SfCArmAVpDs0xRydNpmWBMIejNRuMSVvNCN/0+GYLg
R7IYllf9GPUcBgPfRt/FIr+lrViW/bblRt7KYrTr9aQWF+87sPJk7wbgFRfMTfE9pmFRprynNyaC
frYUokndKQAG98SsQBkwKrCsyiMUjNLhY8cysaigJWktV3UKvMhc4RnPv/G8UemF4YUfTjGwcHwb
SJG+a9O2n3zs/FfSbuMX6ZF5uUOxM93lGU7eSikYmU+5Xpum4hO8gM9hgD22z/q4jS8L3jH6iXVD
2522pIMzOoI+e4VGlmKrBL5BUoMKIiIeYwepeLnMhAfPZuuhhcUP5+itaBMmjtRhUj3lk4ZPAgeI
xP1mYtKXZmvpPVd05bd6jILpuUFhQRgDmI8Aq4hQAf7dRLLv80n88MFa0AOQPNJ/gvti1oi3kqbd
q1xs4V66wX6e5DxdhGkyXuXKiW968Pa1aHoDxQVPQjRIYbbBgBCNcXC5Jmr2cODhJ98h9gQeli7h
Ajiyy6Wp02lYxnJ1Dt6DBijoVGs1dJ9GhPXe5nggacmsj0jdmS7Ka6DVQbSLCvgi4HEIs6EGi9TA
iGEdYgwMNGmw92xFYqKXtZ8ajlNTnHeVnKD5TpZmR9UGLqFgLynk10bSk04B+WB8AGr1glL1g2x5
sE+gOa04MSmaSHGIt+xxwdRU5W2QnII0/ZJm/GajetePLAZsKvPSTS30fd2IxjeN4EKgOns0Rf8C
lfxDbFFBE8Ic3D55X6KODHWjowZId4ebgVt1a9eoKVnXDyAQhtM6wxZUdilxb35YmlvOWbvWY2Rh
yCcXE9kOgLoe16Wf8T/xqdJh/2NgLRzBZPu+sXC8Uv10s/VRutdNzL+gql9H3vVHBUvYYbaYqZJx
/LolU7Ifwq0/wBhGSpYQXgchDD82/zZlbXqpmdqHun/LV/0yTF1zHYaAQBkME2VXNPMJDr2u1h3J
9y6db9DuPkaCHmfuL1BUH4O+2OqzZgtlIQori/njAbrgoNRFdxUt85VOWlIPAOchmmYFHiQSXM0t
sFAWbHtYZEhJyYLqmHuoHBrkgBWbwgQZ+s9JkH4JrM2Q0GfrSLq7NWJxGcvgtfX2kifCQ/APhF+3
6pJNsKvRzvyMmuYl2uKnIlnZiyFQaARJeA1ig2F8ky19Thn+q2sisZtDCOqYDdXOLnBz94gzvoZa
ujg0TXNH1PZ1SosfhRTNsUsyVRvxT0MmyMQF6B1cEbGAqir4iesYdWnzGZ1p0qWIEfSAFLuLZbHT
BewAWQk6sH2IXbMrqHwIWxTMhOnva5qfZ8SpFn64Yq0v9sXsX3WOja4SXbM1xbOLdvLWkkUfMa2U
ODYrvgX6BBzwu03hnDAN+aEmDH/Bqp7iCA0tMOvoZYvNcIznFHk2gfrsC/IV+ZRbRfrkPEKySrjw
c9oaVcJrIM/DU1eOOdlqtO5olsYOoPWCa6IFiqMBzwo5+zLceEDrNQ7RdbcFMMV0U1KBsTjgOcO0
iie5aiCR8hoDJst8e5F0mcAPnE11L9nrGMLmF27RUMcTrG08wmQx2qytunb+GRe8PY7on8vZZU2J
7Nsn1xWXlsT32IzDEUFV90k3YauwQB0djbsyDLuXhGJglCR7TYuFweGj4rqnK/IBs+gMIYd2P/N0
KOFsO6xd8rKJzJ8ED6YTPIm+3Oz4AFMZ4qwTYy+CTKgd5rA9FfOnsSAnk00I+237ro4HWrMx+IJA
zNvzLaZEf1tk+jIXMrjQwxTt4mD84jb7pZsw+5Net3WczKdRpY9jMDG4eYIRzPL4lXvlcUTPV8k4
PTH0M9CAz29phNm1kRgTLLoWDMxeQqrXytKazKCHykwtwLbWiUvut4hmh8wUJ7sk4bPz+HpUNh5m
R+NLjkgcEGbuTCnmVRAP885j4IS/JQM1SudTGiFWMG7pnePswhThYSjgdEozGZVNKG+ajWEwQOjh
INaSjJy0rB7GDoIqYRPgA23XNz16lHRdUSW39PucLL14ImdDwmsMa9UV49n2LdlGTHoboKR+52A1
zMuh1dlYLtp0/SGDwWy5A9bdwafX69nUBpM5qWWng/bGdz1Zr6Jsi9ND3tkAphA0n/swlLiiCa4p
vVtBa+a3E5POnwAWhK7q1m5MnxedbHu0/mwvbA2kFQZa4WEJ1UHwM5DZchHB0XTMJAyL8/dku0XP
ANtRgsdIlehNEnG/0CBjVawH83MdYhsfJoxgX3wQhwiDCYYbsxJ6BR4U1Nyi+fJpWDz6HjCftPRq
XJZy9jy/zk0EI2HL0/HLhgzwlxabje+Xvmvll3xocvESdbP4xuDFyPdg2npbznSFI5iuq8VYmzaQ
YcWAqLqKrBsk5UYAPCmbpFmfUxu4rcbIskVtuXDvrmY+NV+EWafxDvJwKVDzBxtfmDYPfozMYwOF
rA2HE0s53fb9FmPKpgr0BHz6sznwToFgnvpmCA5huxXpnsXQc4NIMU8KVh55UBMiuXZs6gu6s7Mi
X1VG5jc2ry4/qADWT5BPQITw5DYehsVYpOpIz8jJ4+CdmSpWSG++2MZ1WblFwQh6AgYuV3M6iGcH
/gclINfRQ5P1sGZGWgEzGlttjnGImJp+dkOMu41ojKdk3lS6G7uRNkdIudHve8l7eRkp4Ab3HaVe
yypSOvy+JdkGQyPqUQRrz7Cku542KKcKEiIYUbVUqqKpQ7uQNT4AOhcUY4fw8JRmNQkoUsRVSGNa
x1rwoh6lj+dq5CAkr0N4IN1l0MFV9ZYkUiXXC+wz67UMFvMKEKUBM41ZZ7mKwylER2gjXxw4WLfL
bSQuR1WKNSpOu9A3sKXJzyZtzu5seHAG9IeQVeRsDmBkixg8hdnSrbUgaKDrdSwyEODDmJtDQkY9
o4zCJFitBkqOk1vEBq4Iaiek93mykVox/ylyybEnKTDTor+dG8MQGtzO+QAlxASnbz33iz4lJh6a
ywlJ+J+7pBv4gWZIwcQpO47flF42eWjMOv8EOnk9jG2GLd2eACViRm3rMY6OS6hecuCnJTBNpC1L
GJgg1ig5m+6H1Nd83rYqWBhEI7LE6HyljaqAFqKk0PGWmuLT1MNS1JtXBUIeDQe6qg1ZOhT9jMhP
nRa7yQh2RtKwf0Bc8GFfhMIB+oplh19xypGDMw90AUmWuVeSozLDwah7f62jLqOfyLSGGEKCuRFX
GU1ZWCYohQjedOi8YKkdFYvugP+FzRUOpgZnhsr6espH2cLaOApMXPCe37gVYo5rPy44wbD1MDcx
dOF75DOv7kCgpGCXIQ5bebQBD3bIhV53zRw/ZUb1910njiLvY/YU4MPBccJ8hlgkDwfFFR/1hUoB
SZVgKy2QyzgK8yMEFu44YMfRepVrcX1GezA7AonfLmnTpQxh5prCDYrBEHEA2So9RnOAsA5SF1SC
FWKgvXDtDwG3PujwkE4/UqiJthIe1id47VAXFU0q2ijYtGyf388BHOQ1WnbfX1g0nZiQJFrsh6hL
i1eYEgZIvPLZIMhwwSMUeihkryKi509rgtbnqqccQt+pHQuIOhqRv0FEAlI43OIlfiRiCN3nLl5R
hwz1NLpPxzHIHjWbpgJdGaBG0JYZr7q0i6+SacjaOi86wKs5M+wHaMH1c0i35RMZG4qsxiQFABPC
XwynMr5NASWZLx76Js2+JDyyP/DChxFNPe3sM2ixAhtXSPgoEzXsFI73UtFsBNbuX6Uu7Cu2Vx5X
6+qhJMo2Zcqk32RTqhSaiF1qRl8cRZGED1BMRN8AlOhrnlO+4zNEIqVyXZ5UEUVRLPNpYM+AApsX
ZeKsjsDyp1WXaJhzmPMdLdXQDKjQw5oA0I/CtmXHnLvRVqlFvFm54YUR6O6nNoLfxGxrBc1M/ogB
KBdXSyygoIMEpEsrjMLhcsJ8zA0Oq3D9kXVz1uBEZutj48+9N8vwWFRZmtqwFPkGsDNKSSN2foFa
ogrYAI3+CrQbnRYv5ltrhJefjU818rGBC3W7vmX2yaFW2XrM7HqXrSa9R1HmeNuIAguOOwXgUzcJ
0gjoCBN9aWcXTCVbwhs0mVPVxjA4n5BFQU5oQyHesHSo1AJdHIzzaw+FFBssr/DgEnphAgTY7MYZ
+Qc3PdXwk0vkYxCA337Z9gJj4Hq0vY43wP9z83Nq5ryyBMqXEgKsWe/GeMLsSJa0aF+Fzd4Savh1
IPwN7N/NV5Jb9yBgmD3ZpojvtkbcGtPCZI2x+9zFFt8gUDaAwMdeXY52Fk8Nd5k6LE2GfZmg5byz
BceXZTHf5EnhPRDyFt+7gAPeFbr2sUX3CapDzheJzP14yfNwQ+tLKFQICpg7q5IZFRpQlT2bMagF
lbAGkxAVAg8MyJroiQdrf4EIfT/vo6h33wHtLBiKnVvu1bCsGE9xrLhnJG9Pqm44jmAkRUBZtu+g
P05vktwXc9mmaPakJ+Y26SnGaOAogM0CoX9w0+knYrIAjf6mxXZohWgHnC1ev2G49JizAyGLUoSz
wKs1eOLSA9k01ArQno3A6Ec6IY55E3o5CBsgaweOagrxiOgi+bAOY5GUsgu/uSJsbCmhxb/ksz5q
sl0UvqBbdX5PSARAXiBowPcLwazHoaGoNin5j3YeWLzfQgAYlQkHP1xIhdy1vcVLFMQeXOHmICkZ
k7nqpjXDN/Aphhj4DIapHrcZcSUBoL3HnC3bIYQpLS5BMVH4azSqX2UU9PolXrITAy/vo5AjY7GD
1WIt7bRun1TsUwQ/B1ZiSGigSsjjzv5ox0nu1g4gFwrw3G4SBjSj1x2UEIKvFQ5jCt93jvCPOlVB
DFb4v5njP2gS/pkI8xsVmwKLhlA5gdYcyTFnHvlXNTs860iRaha+n/f9jT6I6hyRwyE7uUmOfDfN
u/ZanqJ9VIqdvs6hJnsFaFmjQ9595H/5XVcPUhjfpEgoso/PeUdF8k4/sI3xtsa9FPtufQ3ctxZF
+e+v9XeBAvo0pP9EZ/dBQdANIz3y90sFonF+bwSl9bAgSaYdJrzRaORIjWhkaGBmh+D7I9PS79f0
fkk4pH5fctOJCoakjWqkRO2z/XKgl/Ml4ClYN8Pr/vHjeOzfNSZ/XfCdJUaErcfbObBggrYdr1Yo
Db1v8qe/v5F/Cfw630kcu/B94VDDPX23aUCQLUCDBoiBrpM3YD6HDm5i/dNXW40EieNHEvQ/3cVf
l3tnZ2OCLU1iwgil7ydy45FYgjSJDzbHXzxz53ea5BDuQzcRwfKVnr/ELzr3SWjJPcTR9VIBBH0a
DvJg66luynRPjskHfpi/OHyxGiSv2I9o9EFfnYUYv66Wr22qktQJBJghxOzJNOX0EzPJV3pkewVb
SUmKsrldZrx6QN8PfD98YEn86z75bf33Ic7zCv2vzUdaT+oiKL5At3ec1o/yYP+ySEbgLwVdDr3+
2aD1TuYh8nSIeM7VbkbGFmt3wwbEsZcfPGTvXWCQl2CVFC8MO9sDoSj5/VZ6oSfEXkDNEB/4UV7I
g0fattx/FOn1l034bpl3+yMeREY7YmhdIJgDLvCBfJQl+pdo+/dX8m5TBOhGYIzClUB4vw+v5A4C
rtkd+CG4zj+vNznyN+/G9QN3+1+q4rvrOv/9L/veL42bDKQIdQxl3Z6P4YqiGPUIvs3ByAMI+cjn
gc/714GDCnVe71wzoCiC3OifWeq/rIc3rqhpNZxCSSwRSWFec96Yjx7mP/1YEBdhtRC+bgRq/n5R
gkaYdgrsvLFO3iSw+juI/3GUhfe6q/1zvy9qH3yw6J92+69rvvv1Cmg9DBM5XoU0PdCA7gm5ad1H
EW9/2iNQ4iYxTso4yqC5+/3KcGz26WLQMpwLx3KTxMfmnHZbQRZanoPLZ2he/0Nn95tJ7Ffd4l9M
sPjJflvzXbmHaWEVtGOwAB3SCzftVC0P0z44dHhD4Md53394nn9b7d2ZGY1Qltqpo3X+BWqY3fjY
XJgTNA3ppwn2nVN3c85fCHbbd/XcvCHxsQoP2f1wZZ+iK707G3M/eoHIH35YOL7QJsGGAl918u4J
yaLUU0Ct8P4CUEH6G95AQ6uYftCJ/XmVGKdPFsOj+H7L6jadOQgJWvfZ5dYPV65ry1zyDw6ec8l9
9/ThWv61yrtNGue+iaaQyB2DCCHYfhTI7+evzP6cFKv/vkv46ILe3TYXDcxvicQFjZLtOsZHKCI6
PJLrsv34+6X++FT8h3ARkni8eendSQODmk1Ng5sHi9UTss8O7LarYKnIy3OUAgKFXz9KCX6fZ3B+
JmBujrKzmhFv7nzXkwC04waUBq0Tk0a3BhXn0OeLOE1dG960WQ8Rh4Aua0mc/+gVKH+o2L8u/f6t
laoTei6AX9SLzx87EzxMhbszBdLgtiY8/P2d/dN+QVGD4RUlh8AY83u5QUReCr8U/EJO5HjrWF7F
3gBMLyqrpjKeh/95DcWl/Wu5d7plmA96Dc8E4KEMrhoKuLzVlQ0//f1F/WlnIuI9gdoZHnW0sb9f
1DowG0BXhnMWoa1j+2lwDHTOR93PH86g9NdV3t06EjsFuBirGE0edGBuyBQ8/u8u5N3tgqp9CWPF
AN0h9rMEfLeUGcLmSknN+sEv88dN98s9e7ffsTUMJF64GiauTOQBcz+P61Al2e5/dUnvX96yZf+P
tOtakltXkl/ECHrzSoJsN95pRi8MjQy99/z6TfTZe0SiuY0r7ZtCHTFFAAWgUJWV2aaWPsFOBPZm
FMx1ZB4Qs3MmbnttEDBCpVdVTJF6yCII6ZMM8gRJroK2q/2lgtvNFsqBN2XbbvbbCONmUtF0lZ7D
CF7y+0aJ37JK/qFazeFvZuy3GcbPit6s5mmOVVKhcS0aXxOUELo+2l23otBrl705TDg0Yje01gOe
sJ4yH5RlhirEGQIPc9eS7Gn2QLx80p3ypQdjyxs6TCnPiOYir2ErDqoiCbhuq0NxIzkyCY/oAnzo
Hgqk4zlftnn4L7+M2QWDj6wY2DQtIj/O3kz6Z/+AwvAXZTe68b64T3fGy/W5OD9crs0FsxmKMBUl
q8VcTMcB2XV7APGoi6aRo07MZ5W0bvjkF/Z8K5941Ex0li8sA7kvIV+Du+dCAKMHPWw2GyDI1w5j
eVvIX1ERICkaUjtUrDjD3HTghTEmEkNlB/mryqC3apXaPfgPIfhinWgobd4kB/9eml15z1vPMxXQ
tTEyD7q2zPuwnE2LpAelgCAtbpqsdrrbbKfaxiMkvhRHquzcaU7tnXEsCICdHJfaPB4WA6e/L46H
cAZQwkClhIhIR4PJVerv6iL/cX16t2cXjgstIBGtOsyGUtAKFFagGHanpiZWiC2Ti3Yf8HhEzi5x
OZ2/7TDbYwZgDbUWDGZwelK+GO+yi04227xRv4O9kujP2QFw0LvaQVrPjX7xNssF59U5UsID/T/j
ZDaLMkvQrph9+j43j6g4WrboFEiHBfvE9T/awNbuunfxGcA7sIr5n+1t+dMA2bHNi9i2F/Xf79CZ
l1NpdlFQ0+8A9TM6z4AJ5kTwF6Tf55GiwQY1BBBLIoZfu41pKY0khSIoDKFMZ+BVZtqQGQRTXI8a
jhMGduWFSJ5KnAtg82pGt5ciifCiC44iE9rGwOAG8NbmZ1m+6uIhBOa6AQLsusNuTuDCDuNI4tTK
5aTATou2csg/mdLn3xjQTEqrYSGhw3jKFIxpbAmCQupSO+jq7DXKn6f5ELdTjQJQcKgA57C66MBC
go43whpZz+XB8ua95Si76AEKt1gZHhHX1spYUEnF2xHsOpendQCdNC0rVJQ/0FkudS3mbPwJqMlh
6HiUZlvHCa5lEUBgbDXI4aydTyvRI9FXsGVqvlPp9V1YDLshrd3ra3SZJ6UTKCGdh6oiSL905lIA
4SmAeBGYgv1b8Fvb5X12azlg/XX1L3x1mAt9DbqlLOT0NPRMnhsM16Maw7kVMhTXiZmSnswEWroJ
8h3tXrkFX9234QZolvbVIuLT9WFu+frCLiumC1wiYNOdhIIv6BemKSUSIOnXTWxGEUgAY2DIjiLj
zKRVQj8y0auOu5weF+kPyL0Wj9Nt4KIVYZc8WI90StXE4efT6UZlbwQL6VhwGCMCvpBerwTE+Qp9
/xQR4oYK5NV4MsiNnWt3UAwEr+XfTCbYalBmQtYPyLL1IoKPO5HDAK7pGyWq6ahL6xwOust8OvWT
hQnG+wW0o6uRjyAYUBYnTMBynqVg2s6mz7RuDk047Wu/e4kkAXgVCL+K+ito0EDtAo4U0LjYKdgz
0FXxnNQSyfqOoIHx8fpqbzrUvx9oiMzto8+FVdUx5kCJIEHtWxkwckFZ83yKxkaXS/ufqTZYoq1a
Dkdh7nDJKff6cTygKE9AsHxDFYuU13zHu1OlbVf6bY85DdoKLBFxiuBC3tGc+FE9iu58yJ/jZ+UO
Shf3FcjEn0AV+urf8dIgvBllwkRdg8xAI2HJO1VzxBZMyGiwu75om5lPC+xyILdBewgcbO25eTK3
GRinVZJgi5q/QDSx9/fxU3fPP+ouz29Ke0SPAgOtUZLIhINpHkhtCVinW0CeGGSvagFot8oh/9sw
guwKJFc0XEnINDJzlsoJsClhrxGU90pawpgAzElEe0wrnuDTRjQEFZKFLbp+iyBaBNG8HyUdukKc
QIDMne4UaJF0Q4JuU/BxgPrIS0hmebw68sa5KkMbSbE0HfQt+gW3Zwd6hDYtLR/n6vyev+jOqO4h
3nWkL1EFnN33ONVt+TSceLJEl4+zlWE2MVdAVAQ4UHAP1i24ZQDB37caOoP8Ac/SYTogIfTzun9u
LCdavKk+OtaSBjXrKc47xUKJrfYJWPuxho860L9y3TrXrWwMa2WFWUhkq+V5mrDHe70FYPwkA9gp
HaEsYYN5mWNrI7yQV8bokBdeg+bzAE2GMKbZeP55lPnYP6SngkqDf/Kemhv7e22NBnALa4HsR5qa
na31JDjlXr9XHiWntuW98PIXswiML7j8IBWN2s3a1AAySnCRwdRcYedF92UDBpnK01L0Ko8C5x64
PBsxroUx5sYF49GgT+Xgk8SS7Kx9UWJOHeESAmCsLTAXbi8B+ZelBYpPB0RII+meqEhf4gRgmQXY
+c9VWJW1QbbwBQw9urezPnPr5KNT34boj+uSqwFR1oSlKyjoCm/LGln1zgJMWojRA/R83QM2XsJr
E8xlORqTlPvykLkdmGi89oD2b3SFehAxAjrUiz3zxexsKkpV7ycPUgFglnnUvQiSZv3H9U/ZiJfW
n8KcHBNgRaUILBS2WXQX7PVdfZDfaGLHcMX3hlBtReGxxqNIeOChOTbydbIG9hOdvlRwRGuM7TYs
ywYwL4HgBOkgxyX/RK9T5vhUGws6ThpE3FQfrYGco2VrT4BxAjER4l7QDDILnCVNI86VLBA1fJ+k
nxKar69P6oYByuwNeJGOqjNgD2sPoiI3VVUCR1wE4KJI3UTlvl7p1KzDO5wfCxOMByVgWB1DdMeC
2Z8SOzc7bDoHHcw7GpPw369bV+nKHrNUflooUiEkkdt6lK+8vs9AAQiOsZ3glnukBF1gljHQ5+6k
8Gr4vNmkvy+O5txCU7NmAiFjIJg3IVER8N54l7HrajIt5ggD2nSI41hDqQHEb0AMQhIhsZ5mpXwb
E/M0ZWjs7hQuyIMu0f+9hODMWY8rVPtaLcA/SdKb6C7az3uToJb+6NtnDn2Oz2+8n5djBAHR2loC
Asm+y2CtmeziW34T7JsdCN0O1pP4fOZd/xqeQEDuXt8JW1ucCgiAD0gDmQwe72uzbQhQjiHDb6R7
8WjudCc5CncC2g8AfIM22Knc/Xlki4MEuS9QaJsanrbMQKGgJuXRjJZO0Xru2uIwSL/6QOCgpi59
cm2E2X4YqjCOQacRvzOhlPNrDGXOgvEsMBtuRiYPuWJYAKsBWpjRKzh/Xl8bngVmX0UGCAl0HxMF
Zk8yFEiBtTyl8Y0gbj1PTBAH1pleqlHuJNL97KUPNKmhfhTf1ff6UUBO3b4+og1vW5tjojh09U5z
VAGHXKhe85bsoSYloqfeDiVIPOIx/8sKHPB8ce5Q+lfXG3ltlfFxQYwmaEbBqgK6GrCNSXe9PxQg
TABDaTIE3ziDvDw3YM4C2ARi00iRsnzgYPkwQQfS+2T8jvbPbhd99Un6K27OGtDNJ+8tsxEhIOmG
ZxQ6VQDLvZCSDKc0LQAcFgi4Ap6Q6XPS+0j2ptvUg2KReUPVXeM3yRGJvFf628TkRLCbPrS0zyyq
qVax4Ad4qg4OgJEOxCJKNFY7yU3v5m7kWTmHTH5rOZf2mOVED6ZVDoCrEeh3a2CpqVwrAYX4TBsl
wBF7fTW3NuHSGBOfN1JRqWKFwbXtsQkUtM20nE3BGw5zudWjNcuViNd3Js72GH2Y5Ytevse8d8D2
QEyc9BRNIbGiBW09oi8MbImkCOtdUZh77U8J6uGAmqqDiBtvJl29QKDU2Yg+wR6PatHPcpKManME
RyGIVTSJl9veqDyi0VjRqMOjlgKe7vW1BdUMcELmGpI7B1BJgz9kV7n9DRIXAOV7iaM/x5+tbUFF
Y1YRs6Ngxt119PZnDhXscaAWJRFMsxcJJ/Rll0MNn8M11rh9AHKHybpVw4lA3hINm68xetPrUz00
nBt7Yx1Xdpndpqr+SDHdJvEx7L45dVDC/GOXX1lg9lfWy0Whqnj/JtFzOX+N4pfrf3/jRUqPx99T
x+wpANrQyVRh8cDJ7PQ3VKojJvJg+/viUKAz3OFmDzaO5JVFZo9JYaTEoCAGadZ3KpKknQrUqHtn
ICj11btuzxngpjnEOCiMKZIBMuu1d4pZkDYQFMvc99HzjwpyWrYKhJtwrHe8oW26A+pjEjgEFRQI
mMVCe4vQiTHcYQBgIxigtft2fTAbxxOEQhGrAaKLl+A5r7yI7qcI9LSmmJtEGikZ0hdr/mizhxRc
JNft0EiD3U9LO8wS4XqTBqHFQKTyBaEPKGu9oK85RrZma2GE1TbSugSNkgYG0zTSoyUE3zL/byDN
OA4krIWOAwopJGYk/mQO6GjEfQxKasXT9lCPU9Bf+ykeRK96QayFBPiz9eP69G1sKnAyUKAxGh1B
1ciWtNPJrwNz7gNIu0veDCybuqe9HhNMggaD8ha8Cjybl2sGmzQJCEcHhSUL6G+yGVzFGi7Hyp2c
yZWgzgSVTnB2h286qgmyPUFuZc89eun2WbvK2ixd5YVLVujhatNGBbWKHX1TvMRFi3zkgNYeeBPl
Jyj5vvzF3GJGUYOGVLcCoYm1QWTPcisE4RShcwvuhMf+FOH4kFCrUffRs87J/V96KUDMC3P0eFmM
L4hakPWCMBT8BxAbto26QnCQgJqQE9tsRI6qCJiYiiEpCJhU5pySIwmMW7IWuGBAP0DemmSG4w+H
0APbQH/MkMkFT3IFzZzOzl+rzxSHGO8TLo/K9Scwa4l+cNyvooqHANGPNK+LdkSUH59lD4zrH8Un
ZyW3pnY5Yua9M/YVBB0lPXDn58kxd6U37hs0rnde5IDm0AuPyJNyEySXyWtKjaYBvYjI30Bdlbmz
cxld5AOiL5fWj6mcWnT0PWMnEzTuHzgjpKfLanMwtpgLwZyaCBTusEXbA9Gs6sTowHctb7hFO7Jg
2OVn54G1yCQgCicgKLR52/NiiukHGCC0BNoKIHyLHaxeWpHia4kbQ7ki1o6VyjvFL66kswUot1CA
CMA7zCLOgerHEH9AZ4UwovMGxBqg5lbBxZQYnFQznaz1ZKp4VQGkQTMWtIFuvROhcGa0gQkQ/lhV
xOii19HPDgBWPGipshez8JmzeJv2IPWlGYgbJIOVcImqSpOQcUpcdYenY2WS8oexj47j3nJ9sLu6
KNJCQc1LE9sCivRPcyZYMVUSRRBfAxmlikxYFihQE5krTKtc66EdzvUIQolg4O34S/8A7l9BzG6C
NRdnKbt6TTYIYZGmkNibC9sAsKfcy/dTZ7fuQPpd4NVoct5dn1ieTcYnu6yVxrEGn0cz4lI0T5WW
2dctbK2cATJnKEAhU47E79pThNoKWx0svq6V92BUMHKIRdbpLVqNFFuUmtABofzX6yYvt4EK8Br8
xBQNFL3ZzsS2QkOdCOi6q6r5fgqhkWF+gLncnoOf1w1tzd7SEDN7g1aKaD7uUlcBERPI5Zw6+XHd
Al1zdp8hgNBxNmp4ObLBiyGg4VooYEFS3mYNyhC3pf7luonN2VqYYAYBveYSzakgdCp8CL5kqo1N
YJut8ThoM8cX6Ea5NhrqK4v7G3I3ajMgRHF9Ka7eozRvjq2qfHRgDdzFBSQU6qZ+0sD15l0f4uY6
LYbIbGDoVk7QV6B2wS4dQx3eTF6uW+CtExPaAmdm9rmASUxb4TGXIQwRRm8BeEivm+EMRGM20zho
gqJFcIcpe/ahHiDhPfD/s8BEdJHahSFSOak7Sl9S5b4NC84QNmeKPgCQo0AUxT4CoiJooaMCAyna
u0ftYMiZXcW8R9OlUyP6liyJNooh/mbBb600q50yC2CrM97H6d1HB1MKkIElcV60lwsCO0hzIE6U
aXswcw9WuqzkAHyCRBkkwk7TqWBr8xX3+pqcG0rX+2ZtRVnvm7inu6aGlVi2RcFVgfOMnRl0IwTd
UqILEDLaJ8P0eXQLEnqG0/m3Klq+IWpy/UMuM5qUj38xXDodiw08A3kT9qAsAgkgCfa550PMOQML
+s1EMhK63CD48sCg9pAt1mXL1NEFu7YHoY0hABcvriegb8YXIJ5foxOUbndgdyBQNDoBa0Tw/I4I
rxJ6mZE/D/W3aeZYhFIIiISDkDaLoJOZRG6CXIz/YLjFQXJlG3yCvCbNs1NeLDMw0HhxGHgln6Pl
xewWRZ8k0wSTsfU6tLu+/rCsn7pauFUbkkECrfQEwm+JE91cbkjM8cIq48K9P0Z5HEcZVIs8M8al
jBinzTi5/819sjDCeHAXRMYA0HLmRrUygFMkekmS6u26d24PRAc+BZV58GkzA5kkZdTRgI4VU59C
PfAs7QVUqpzz8fJpSP0CZET/scKMpIJ8nFpqsNI5DfgO2kN1hK4LOlFR+h9IjZYZqkAt2vFx4L4g
eCNkt59YZCJYsTJXbUCdNnyz4oJoAg9lwLNCf1+4YQcycmXS6Tx2YIgBLVv0ClIhzlGy7RC/p5HZ
XpB066FMjKEAhnMb+ehv93P3uj9s3gGLlWKiDVmFbFydYRyy6TtyFpAAtK7gyBErgYfdvch5M07B
BBhAsIVDNsEUfccGp2YH4nwve4AwxJ+/YtfuxwQaE9h16hC02G721n2rX8RftBUm2jVE9JrD4Fk7
xcnwgtYcfkaV4xds8BHlaViJGVrGuv5bW1W2KYNqbtA5G+xCZh1k9MsNxtL5gBuwHmYFI2xcE8RF
RzxMxgMkH1wLeZgJWw6Md8f2GO0mLwGD+t68Q3rizrhFn95HRqwDT/qcN2zmWOmbBEy0MYatgpff
MjwBhOkSr6l9+2bVcezjeWldHl5mnEIbIAd10OBEdzR15x+mB/TpH1I3Ijw6hM3N99sYm4mABEYZ
awH6tqKyUUsijC2onKGV1vEu8M37e2GI3YKxOIByEbtcNt+T7rWOkpsMSB9ldOpub/na7vqO542L
2YZq7ivFQM9HVMcgOiAiSzdxbsvtWAzJZFMEowSS/8zpOKo6FPbEDJf0YbwJHeMzcq3Mzo6FIzgq
0CHgVXiv0bEfkXRXO4gJG4fnkZdFPrpFFt/AHJ5KZSR9MeIbhL3x3L2FP/pDDg0QB6Ix0l36Vr8J
O/lmvkU3Rm6bTxlnCrZ9dWGeWVUKTi4kA+bVXXvISgewP9IQYWe9+Z8R4YHtLvN268EyixoFYKyd
elgz455M+Z2eQuQQam9x81CItR2qJ9/ijZCO4CISgz42ugKAMsdLZX0Fjr0MVR8VGyS9kcFJAOUf
J9sXT40TuP4PMLSZKGAc6RnbINXNuRk3PQzqUshbSLJ0yQaUVqEAUT14MXRMpxrAVNVRf1aOddfa
yWHeIf7chXfznbajgCvxlDqdM35c30ibHob3GXTe4Ok0Y7meANAg1lqdYAJaIjqyozsVhl69QujP
GfeCM5Q2xH5tfS/u5Tv0hLUK5xa4hN5j1pcfwKx60oeg8BXxATJKJ656nEnpJY+Cm70P79WNSIb7
/wLztXWNL40ylyuI+8VZnWC0DjNvBKm2LApvsd+eIAyPU0u+b5Djsv3OugFppsYJIrbuGXQMUsIF
ZAuA+l9PuQhefkkLqswtQdwe67sBZL9xuL++sJfVMDqvoMIAFwatwrIp4jBXBDEUaMLPlVIv2ldn
4jP5e5bh5Pqv8HtbhzJlMEITCspEF3VSFGlAXC00mNRz+1tOguNLcEuLRB8gMfrgHRcb5tBHAKUb
gOiAY2U7GGYwrbfthOY+bRAejWh2J+nvTBgKWmSxQSCJzqxUBgkUqFakbqa/6D6Y/nlJmI26iHZu
hviPBWb7DZBpAlUu3r3xIdpnKal2JqkBV8pTgjOH5xM0p8OcditrzF5LjQESwg3SC5LWP/WT8Inm
nVOkgJkYzPZfpzI+VZA8sHQ8RMv4Zgb5OccpqYFrH8DsOyOfC6SE8AEtoU3Vyg1lTaKHrfkDvQy/
VA+d3Z68D3/yEhobe245cjZNVMwxBHdyzHOqz+4QC2CW706TafCO9G2n/Ndj2Jf9MIp1iJJB5kIc
h/ivPZ6NSeNA7Iaov87AMGCgy5N0rAuCMh9kjEHaJ8u4X3iuu7X/VyNmollDS8FUqmCqm9rWdyFE
3IHaVx+ADLLzbwpI+7jUh7w5Zs41iA9NUk99uaxiEoKWzbA8Peg5FwbPCl2BxaO1jerJqkZYkWMo
SkB+MIM6V5Vzzuitu3k1ffQzFmaqFEixRMD0oUWzB6m8U97HpDds40SDwWpnufNR/96g4ZbEp/61
uw9dCA93f+W3OH8QJKBaBGna9WfMSt91vYpM0dw+poBx6VUP/WIe/dWm10IZGYAyGZ22Z2T2YrA5
2GXzJoOVpP4hZJEtW5wwY8sAUGom6odId2kGk2zum6k0DJ1uv2Q+pIOwE3vOztuKVVFr/W2C8Xcw
Y+OZSv2iPgcyWKNby/2OVnY3uudtLt5wGE+vFMkXp5SuSlVBFQRcRk4Ahai/OCwlrIiIOigwLWxB
rQ7KAbJsNEghwr1/tLzKOacmgcHvbuKTAuwFmhLRcfM3TifJ6O9EZhKFZpZzqosMpQhjPMwjNIdA
wA8iXUBADCO5PsCtnSwpaFcF1J+ytDK+nUK5Y5Q7jE9MoBEd/szAKSLoA+e8uGwrgFTs0gxz5zRx
hkdMDDPmrWF/pS/uwD6YBBCLh9KtDu0OCirc0P762NAru963BsTTZ9Dtn3Mbx+wbOrWPPtFvCvQO
IbPrPoySE+1aFxgPp4WYN5l2w74kVABgd32S6ejYG/f36C0WuDOI6RzLCT6kRxNXs2uRrgrBOMoL
LTZ3BG17wzKC6kdmIiVr7HqQ+8NMHunFc+QHxV3VGTxGya3wAZUeCkTQ4TIs6QYIPn08EUvsCAgk
xVHgaBOmDorU0vA05B9z1nOuga1MPVj6/rXIpsLywhj93IJFdRfsh9vMgbTOQffSI28COUNjk2Fa
VueBrMPQ3EtfpF53g3h6LvruIMj+zZBOBITTvGhsKxxcDo45MptMG/okx0MkPtQHwGS8ZKeAHEPd
/+WRsphH5sSMK7+qQhGmgDrs5hdLepGzl+uevvWSxD1JmaYMxVBNlhW5ihNB1Qu8P3pP8axT7Fl3
EFz/2ruKg/zMT4Pot7yLYKt4BJtoH8IzBNuMhXJItdSpTQDQw+DkiOCr0Q7JdwgSkdZJPIigHnn7
efOeW1pkdlopQP7A6mAxPYQ/ul1/6rwJ/KYgPT/+FxjvrX29tMa8Twor7BOosWcuhN92EI5OoMvn
mB/oA0PfZYfglgz74Mv1hdw6O5c2mXsBMooWmAFhM4YstdV/m7oPKdI5l89mgLe0wlwLigrJBlDs
I458BGXrDSK6E32IJLfI7R37U+PNTncYngUQ7eS3+hM/3cWZWhaJK9dBJ6oZhtk2H5YAmSTIW16f
yG0LgBgh16ChzZO5hNpmCPtWwhDN5nue/EIB9v9pgAnrtGoGQUgDZeHGiL5DuuE46ol3fQyb17dm
YkdLFEeAGvH6Jg3KWZjmErEWpQRLwYL/Yta26s77/ARpBsraJ5Oo2UXe30RBC8Ns+DVPvmqmtCTd
+qqjpLepBhlrXpmH7lb2ekYtwARVLy40SaVLuIi8IU0lmxBLw5k1gq3bfCrH74U4U9VN3jxuOANa
X0C8QAEMIGRm1srSk7puY8imDo/I5nrweTLuoQSWIvHoWMf0GHjTE2ftNnbyyiZzwVRorNQiCEa7
4UE/aqf4WX9ABwItd1CexWmvg9p6cHgV/cuQB/EeENlI6IpoQWMx2ZmqlDNymioRgqQDcrc7iIXo
6jG0X2J1X44jgeL1lwqSGdeHeznatV1mLSvop5dZBc6xXIGeKqTARW82RXLdCG9w9CMWDiNE8qRD
5xuafmNtQadlfip6UPdWYHhPiiaEmqh1D/jVvqwC3mrSO3rtqxgf8KYg0pLAucIyeOi1COnNHhxQ
LdIZ7UEGt/Z8avfajt4++icXJbFlD+lLHSoHon7ZQ6LpU1XIJejP1BJbX3ZaGWqUKL/Pu45AzRd0
SLnN7QbeWsSlUWYRVd2ACuUI9aTWQ1sVuCJmoHCKnQrKeTz1ITHV3sl2ds+71nlmmWXVpyK3RLRx
o20wgwqdOkMEZ4KIsplxWgcv2+QRqSwHyMQPRaJp0F+2gCw7BvsaHTNuC8UaYOzRKpbcayBjSvfT
3nSMZy70nAYLrANpSGKoeFaCWN9gggkI/Q6FmYOorHE7iDKT+gFIQOgyOdBagMTfQ3sEEzUQvz0J
H7mR2vYM/zbORBV5KlZDRsn0gsqBhAUYdEOSf0Js+030xl1yQ+H2QWibE2fDbgRsdMJ/G2YuMKkF
MBUqVJnrf5W89mHeqy+UtGI4yHZ5y3shUfe8MsUsJXFloSs7AX8XaYPW06DHGkNs8PoJtJGzXg2I
JaeAFI2uDyZ8tfaz2JGN5q6a8p1RNfdKkXzXGvMIcUoy98qhNUC3q0EBmPMFm2uJ+glySSIYfs8+
vjgE+9Kg8HpU6tNDdTd81T7jM0BthKaL36NYVTr+Ha8WuzmzSF+J4ll7hUWo1ZJWQQAVzjvV6Hmp
XqBpz4mmtrfmwgSzNaU5NjUhBIMXBKpSCw/OZmc9KbepaP9DmxGf6sgJ8JhBszrXOL2LLzxnYZzZ
nHpQBxPUnhXSv/eEcj0Irmqn3+jbiU8gtvFuMtBtI0FUw/pHQgBfs1jBoFBqf6DHLMinIMH7S0fT
dLYDz1fpSr8UpwFBCC+e29qIGuRdoFkgUV4VtitdDiexnlpQdjZu9U0F7gLYQk/61Tqh6ztcdrsN
f1laYysOlSBCg+Ufa5KnoLAzn3wSAL9DKZvyx4Dw+t8uDZqUixTJYrS/SZrIBFtJi3Klr45oXtDr
21SeiDnn79c33mXwYeK1q0FbQsZ5JrM1xShGuOVPRYyEgXlu6uy84YbPqrxxwqztMBshTANQVitK
7Iay/FWCmGpZ+we/LHD/m7u+aF60MbkRTfMwSWh5z6aId8JsDJS2iStodUN9DuLQa/e0sklJhvk8
0P5/s2bqf5H02UgvndvR/7XDpEXEbjCFRJMiTGh7ODN67f5h9OLFFxvOgQGZJiCn0OCTDeYSyhq/
kIUaMxqpp6y23DzT99d94/JMpkP51wJ78/Sqhb7sMQMLE3a2DUKlt3bSb6AHx8v0b60Njn14nwwd
JcBj1mvj11I/joUGmfE8qnFOml6e+nhRWNlrY8luTrWl0az4UKRcibTLiBTjW5hmYogOnWXxGEDh
fDKh9zBCD5H46ow+aogjO4GPJszcEJCVFNrJtupQhD4hHHa0wAQ2RKZMOsPn0T5uTTvVeUGqngpL
sQmofKpjNcp1bBULksCpmIvO0NfH1hR42QSeJWZTplDCRN0TlFHBZDhUtGEuZDvt3etudBkjYool
gGI0nI+gPWZyFtWEXKdgGbGbDidQQjil2XqR9CAbz0LMq9bS5VpfeZTqGDQlkNeQYY+xlSf+iE42
eBLUIpS3eIxmIk1+6/Sz1t6aTR4iz4xkAwTINE4UvrEdV5aZx7ghlHo+VOhK9KeSBL1FxnF3fR7p
alwbG3OCSZpg9XJnQgkRIBNdu8tq5WTWt8Hccvb9xnYEA4VhYifSLakye0Jtjbjq1QrNjoDJNTvz
QPPjLbfLf8P7KCm1IskK7jgcH+tdPzajDimXFopVmk6gL0sS9SbwDc66bOSQoRa4MMMcLomcFZLa
QbIK8AfP/5WTVnAgOm2A6C77KL/+CgQuNQNvZMwEzlEBDv8cGlJR+6Rkt7L8M+M1LW2EWyZ68UFN
QkUrQcHJeHqUNro26xK6YDvbeu8f8vsQ/b69C9UJy6FtsPxwa2tYEMdEJAJiVVCkMzdOXMVh0Psw
KSeyLbf3vfyRTG/XnXx7XEjSIXmmyShVMl7hI2uoS0BJu+Ix2uekec1eg9vW1nalHTgNyLVs7eW6
yc1hgVIZjigDM2gwqxUWYTtEJSToNOh4z11gd8DSljFnYFvnAxgH4evIeKKewUxe043gBJygCRdC
arXxJ3tIOX29l+PAYwVcwaCeBfAPHYfr/VTKwzyXcoNEvtV6ViC7sWg+SNH8fH26LgcC8JlMfQAE
TYhLGTOzGKlaMASBm6oQQ4/e9L8YBxp2LWCpcX4b+Nd6HF0JLRGwNPrELOVTLhvgrG4fUl/lTNfG
OJZm2Gg+DeZCC2KMoxG/CvmDziUFv3x+4S37exznkHjxIBKAfEXSFuPQw1s9CxLbD16S4aXuUieX
01NnfDWUm8JHAQ0K3WnHQ9XwxsdcF6UFwhYtpPmn4sEXe1tOeM0mG88vjJAqKeIUwtZh0wam36a5
JEQqynA9USDEGkKFGfTx4R7dEx88VtkN/15ZYwakB1XaBgbIiYKocqTkVoQeWPnHslkQF0KKmYqj
gvAEDcJr54vlAdS1HRTifSTQSu0UZBy327iPENiJEiI73HkQMmcsmLWgxeDjF0hz7FwFaVYnR9Lz
ID1SVuruRbar0OY/z7e8AZleUJ4ClUzLLutxIc+L+qoAVpOsaW3J1+xm+n79XNjAHZ87nan4A0Iv
0LWsTahyMXVKBoo4/9bfIXCVoNjmaBKSAK2tI9NqzUg89LcRmWMkeYP3iCt4seEhGKOOBBJgsgg2
mau+j6dYyCEUTrQaSvDa8zSCwUVyr49zYyapLIRy5iYCuyRjRBqkXE2o04PCVd8r2dhBMF2aOTHY
BtgP3e8LM8ytZFS+qOYmzFCYQinZSBzd1ad8r98jN38yAi7Wb8sxYRGhBAot8Ez23BUzWc5kyidV
k5GI30CMdOz3FTmTZjpIo574+MJtmxSXJCOJY4FAYe0zvjYUhtSgu3dwpHdwTs4vApoyBEdHNfoM
a/ZNO/KUh79Ywt9WWTLnTpl6QbQqn8zhp5TtFS4ImAYp61Adiwc8C82LowWWTYt3adIa2ggezTzp
LafVgplEef6tiKrHKqtV+/pwNpIra3OMr0C7fDYncALDV6z3HIkpdLrSzl4qfNb8+fN0bYxZMjGT
ZDxQKT+S0BEhfRmSfp8EvMfO1lZezCCbezCksDcyg87gdKc392X12bYFZ962bFgA4cmgJhHRt8Uc
WG3dGJlsIWASQQgSlrWtlbUz+7zG/62trCKQ0ZAc1aj0MBMx4SUV5FGS0SKJ5MmNDbbFHkBh2mta
lmg2CsAZd90jNvxvZZGeYYvQQywNsRv1EayFDWjym+/N+NjGXzSJRwqxtX9XhugULww1eZyrfl9R
1qr5XfLGHymVAw496Yk2FaGftnLT3chjCNh4JFgrs8wjAenMSTHG1CL6156I6ByM7CEhDQ5LW/0+
z273DNFVyCuS69PKtcuc/R1aW8QomS0CaKg62Y2B3pqQSE+6PRBILQyRDT59fvZ048pBa6FoAiMH
WpSLh1cVFWimR+KDiILlFvMQ2HGRf1wf28ZmWNpgMydhWFWB1IDoMpjvw/a5kG8KgWNic/rOgvOK
SnPaLNhPU1uUWAQA/Bo3mp05IuF84xP5MDqz28423hPWcPgbpBrtyMJj+R+zLOJvmNOmRDdN4OY9
ep9a05bK2FZCYXd9BrcCoJUd5jyxhioFfTdov1CkEx3V0fbF4Bp34mE8Ra/Gq7YTSaZAL6rZJ/Cd
k/gZfbn+BVtruBwoEyGrwGt2EBII3Gkw3DnfCzkwZFrD2wV0HMztRsHrEDqmFB0XLKHqEAyVbmCc
Pbb88BQcDSe7Gd3+KQI+7vqILhV+4NZLW8xOl0tV0moZtigbn+hIpL4Pjg3gLU+taM+PxY0BnIsU
k1b2fIfXArv1wAHohFKdQFRPAzPW+nizujGZIPQSAO3SEw04Y/Ogo9R7Lix71gtnrPT0YOaVkg5S
7jqAehAOra3NATrM5rahaAz4jeaWHg2dczD7ABde2zjSHupjQny34AWbGyu6skwPoMUxPmqGAIko
HyvqZXf1Q/FoHlQcaTpejXseLHbDSVe2mCtjbGa9yAwLDUJ94AVAyPUolpgGr6bNm0zGcdI8B8ZR
NPC8V2InNj9D6bUF5bgxvVQlZ9ttnWurIdFvWUxfEDRjIqAQ4Fr7/DBnnvqTosJ9r7MQhIGkOrSR
WeKCaehuvnAX8KNSZ6G1T8aqpMlVI3RwF4C/elBy+w9IC9s6dJsgYQE1TYfjntQJLuwZCGnPPI5I
O65HidfVLI1CFbrdEaFYTV+uiQulEtCATiiV2Om+yoF7979x7G4EMzST/69dxjnBSKyEwYxx1kRT
HAjFhx/aO2V1EVytsbXJFWWiOKKdPPNKbJsLC5Ai6mvAJQAqxQTWUjlbQ681kM0MHfGoOmMEnkPg
WkB9jv9UnP6Rf+TR+JmdZtSydQlFbbq4zP4AaHwq+94KzxVZykah7JoDP6bYikqBIP1th9kgNCJF
ryDstMSw55seTIOVrd9QxIXmSIDt7HiJ1q1ocWWS8dgB6agoymASEIH8hl6R5bMe2xboV5KX+Q7t
V1654zZccUfKrGI/jCG2kBkCb0obohvsleB/SPuy7chtbMtfucvPzWrOQ69b94FTTArNQ9ovXJJS
CYAjCM74+t5UutoKhlp0VvnBXulI6QRI4OAM++wdFegAzKNE/+6u+fBkFxmSwlo2AOhCwVrb0sjM
fRRDQlxXvPDt1ylEiy2Pys1aeezzzYp6qYUBHFQOlvl7lnhlyzFJFg379yHFqMZwA30B/AIIk+IO
s2xr+IvPPALELlDuAb2dc8ZwN1B3mEYK0TipZL46k0mtSV6cixaheQNoGYC00N46r7b0tIW8ge7Q
d7wpDbQD/VZfljFFcdjvDwDnV0ezDAB3i3VfVzBqKmLw3fQPTY944N9wRB+/y2IfkU43at0rGSZH
xgv5ml5bF/lVFegY6k/u6p3zCNmWQ71yN3/m/T4aXWwmb6j0Mu8FhAF4stG018n7rpmYtnPv/7PV
LRtK0Fe3tCEZ5lMyRPS7m2O8dDy0PuhpvhXfbD/xtWMWo5Lxtd2V9S2VU0gqhOFxlUaFti27m8b1
/JxT31yT2/kEdX6yk5bKsUOi2uBpefcCbML8LMCuV2KLYznLUJeP87m0MS7w77CRnRpe3JsVptWI
pLOj/dZeAAg+8/O6odz0UXFdfUe1N61Xp9U+93l/nZvl5Ixnp1wmLh7rSEDwbEETHpy5TuFnwQhO
60BNkIesXZez+z67uT7YXNxcmp7aYF7GQnNHCcrcCpv60lD6IOm4X2n/Bq739LkuLrACZNMlBUUp
6BDA8oHiYXNrADoEsYQrL6hDsOgOflED+bqqTD+/seVCAbkHOQ6qpOhHLs6kktG2cdCjglNK78cd
24vt63xvggs/ALXFit/5LK9Etw2VKuQEqGsvK85o0Atez+bmKSjX9NlBfdSfDWtXv5HNCDIGsS8b
JAhtthkbH/Qq+gtdKSh94umRP4MjESkIWHSXsWY/1GOXdzg8BODTmh8Nlqz4gc+CA1BLAhyOER51
1pg5DS8nS1EsrbZwYaLgTewQzGy4oq0/ZgJ0+TA9mU954K2BAz55kydGFxGJWnaF1PJkdnr1Y/p7
gwsmO6aP9UV93wb8qK4VTz/LKGEQrU00TpE7n20dl3uEmjBIIVuI19ltRpxJgwdjNAcFVfS1d/0s
f/5ob1nWASdzAjFtPFV0Q8Bmzw7jXXc0nobNXGXPdlruJ689dLQDvhlXWZHnC3FxTk6ML9Jn2bjg
ZfBgvMW4c/c888DckwhzDcWD3LCdh4IIBB4mDH4+rB2aT7cT+hg4NDijoLhf4CMa0tXC1DmLkgd6
LcMMyq+9j4vFRbVpCM2L8Q8Wr6VIn0ygefZHo4sFV63dy9yBUfWmDxWU4p2X7K27zWN0f8mRR33U
gGwYkmfgT6VvHfDi2d1qyeSzPf3xSyyqQKrMMKtMKobyjL2f2X8Y+jjmVXlZRiJYl539dIt9tDd/
nw/ZL80Nte+EYBhqFxfuHuKSW/LgHDCA54HfzgYYytdjA/fdXKJZLV18ulr02V0QesFDLbGDXDG7
pksIi8bX7HnmNQVG0DnSZ4wj+emNi1JpsHKk1iwuwkDNpKhYObA4mTG9VyPNH7ciDQjzNWtOwOMs
Nn5dmBZoH6AjgR7RUCKCJP3pQ06aArDLAUbRKItt5BOAkLegLJuHZuqXtVzivVe7PLkWmHgwW/aO
A1vccInWgOZZ4uQq2+aHFpuBl6HQjVyt+WMm88v99FKDQFAw7Yo7uhXAW69t49nCF99gWbRNy4EV
kwpHOWnbthtD0u5bcLOh4qDXfk0Oqfy28l4/u+M+rHk5rz2g4at2Hdbcx2gqRCWWu1GCuY9RxNmd
W/hIyTf/oc3FWe1abaiTBDbVffeohd3Gvmbogs71vgDkbMf1aOLTVb4rhDrQGYAC6ulG6hwKQnwF
z1WBUnOSXUwYuVxZ1CchPRiiZxHSnyYWN3nrlQTjMXBARgcGNHlB0Fl76dG7HvczOQ5LfYbmf7k6
KXPu82ftU+SJKuAo6GIv+7rSaRKlhFTEHBFGyT5FxvvaQaR0prgbI60FF9G0XX2HZ8udrQJuioI4
akTWktDFBYRHdEM6H01BNqYL5r6wDNO4xwHtnK3ZBQxoBB8qfSRc0wA4j/MXxhcHddCqgbft+5IB
wIGKC9cjN5xVoKzA6kKkFmsHc94gJwfz1OLyYrV7s4DuINw95ILCur8iqG2Kfg0lc7ZNYQUbSEPT
FIPOmLY63aZV0Q624yDXbj2/ezSjqQpmfCNggLYvMK/HMcK95tnPV6YDco3xUuiGQoRgyfDBWQs1
GQOzz0o/JRfm2PKdOlDDB+CFrxz8T0z91FICwQAgAu+1nA935uQqQ5EhpI46Bspmd6gOiqU8Qg1n
//VZPH+MqA07s6ICgCqg0lk8xqHrjRZn0Qz1VgTA7PipscK3eL77Ty0sDrtorIpOJQBTblLdpGpe
+lVq/kGBueaTcf+frWYRrU9Zi5GmFLLRTvJsFi8euJq+NvDJccJqwJmoOSikzb2Y022X8r6BXglG
Ct2jjDEFh0sP2hp79xV8fhHazdHX9j7ZBifmFqFEC2lcmecwN4IEymD3tZP6Lfzj11Y+fUUfFrXw
EbWrAfNuYzKrUceA2PfqsKX1KxiBVyKj8/AXYyjzEBj0sZAUo2J/+vTyTueSlJh2M6FcqF6SZ4z6
vE64SeWTOOSH9JEdjQ14tx6tfeJziLGuneDPtjtAe8CsG6DuOM+u1NrrIGwFXXGMxfu6kRyo6f7y
kQIvNURKMJCOewbcOKeLrBUJnWbwPIYNyIQH6zqhL1+/rrNNiN8LADR8H3hqAEleqtMlXe/assRU
tuUPkfpcjaBGIJtsZzJAoC0rRDCysg8/M+magAWi0YHOLUbBF4siLatS103CFNHHTODn1w9O5N5p
QbNrUdNYNbjc+ejmqJAgNQFX1pAML9mFkkGjtZU6SiivDMgXehUiyzR2LuWm/ZFfao/oYZWrzEln
45izVQ/+ELg6QJjP9kcijFE2YiQggO9DD3X5FIo2EUP/gfvi1rybQkj1QqFBXwPKLKPZheFlGp47
KsmlN5FoaEmkAcChJeJK5S9sKAOVaQdd43ey2329kZbn/t0oSGzMWZYS9YZFClzJtqiSBEaLHtCR
nIcJB9htfEi8ceXkf/Y2gZY15s2KWYulMIhQSK1KQ0VuX/0oamOTjJhSkU789XpWrHiL9YD4Sme5
Bytt/sCy/FBMnq83awTCnz41ODBvbr/NUNbTo4C63+QA5IaqsAe9X/JmAreqd4Mv7HH79XqW3ur9
/XywNH+TD0FAzmt0VHtYsmpvz2kSjUKs1O3OknMAEDH9gpIdFOdMB32aUxuVXcjWHQAJ4ZXPcl9c
6IF2kWzApRcotxkEqpWbodmS947xGmvHuVcB5RweI8brMEdkacuMys1TxKdyxDCujf3nN34eOg6w
b3iFMhK3oHDaFE+/+ExBFwWDiD09zIkA6ny6XlfUzdgOVRY1StQP4EKY6Mpter4qmMDgwxya4uUB
6bw0kfcNeiUZ8kTQ8JqBmmFdcxXP+qNGiUkFTdSqu9TxOz8G3RD5mPmcTRsRKjqL7/n6h61SSfBs
E2v6KbZHtjQQYAfftaB4oAcT/1nxHOeOcmFv/j4f7Mm8MzNqSgxNVX5PwuRGD+R9g2hIwXLRfYNc
lhOC23Vjo5C1+foV6vMNulgs2L4QguEatxFRLM55J3nSdqWC0aaUB21d+ZWxK3VM7WVKSDuk/n2N
SUV8ROsHWd5PbKNqvS+hsVq09ICANyJoMFcu2K3v+rTb2cwIHO+SWbk/SeFDSCjV1Sinxq/6J2QH
oCpD/on8AWWTRfijmtnk0pyijktuVQLq0OpKzVYO9JnPwJzcPKSEyVB0eM/Sd9jnXUFGFqvaXred
ECnvr/pyFyP8LtDR8BoGLulFTFqmVs/54Kih4tyWHLNylAZJKlee1fkpejcDkjXTRKoHz3S6w2hi
GlWbeCqwgGLXRTNPeXXMn0xs6WnHH9wVZrwzr44kDaKcUJaZ3w680qk5VbFYbo4F1Fwx7xVlo5X5
lV3lFyXDPETVCm/lKZ7tYZT4wb6KJEIHdza28qk9DDJTjCJQQLK5g5zIAR48LHRT3HBNQ5/cIKBk
qVcOztnegM2ZddOCzqqGauHyzTUq62VTQw19GgPHHUPF/NU+EIR/T0wsUomONw6lHCY6wr08QGJc
hXbdJWss2vr8+j/6AOCpIBqFSB4hBTLYZTdIMbJKNSA2CC4377V+lGF9k4ZsI75bhxkU13373fXV
i/Q2F6jzsliJvXCtsHNWBF1+h/kdf3CCRT25vZLU83fo/JmrTA8olNnZtjnSJiwiEjmR2YH7U9o+
aUKQzawmNGcp1ft3sFHdBqGqh1H/xQMHoZ2bAZsLSnSMW/otJjOq25766r6w32UmM3Q6GxFWZQAK
6GjupoA/1oSm2MqNcAbEWHyRZTCJxNsqmxJfRDVQ3x62jGahw5LABikN6Bxs2/Vz5XHI7pIeZPFD
HtcDi8BYH5o1D4py3GaN+K5qB83joIQtg0Qfj6bVbST74cps7Y5eHoXlt124YmrkSZOa/P2xhage
0wCYnz2D8hjrQW3FA2W3Vhc7m8JY2lwc+ZwnaSnmJ1RPs0sDHg+z7g4Kj3XM4rVL8gzt825tZqh0
AfVByWKxOT1SSMwh4YAYV/Tenfz22nkCfnNLLroQnDKyAXvkr0I3QXmETGIeNkaFDMNei6dqtTlD
7lICZCO2vS4DaJ4FVZf8Ylj8bgVasUjP0GiGCujpsYOQQyUqCStDXwRKY+Bs9eHXIcb50wPDkAuh
hnk+E+XFJbCv6Mah0IXBYssnl/TaiesN1HZ950aPZwGwmSLya4vL3AUdyBODi0WpmJkZ+FSAkFW8
DuOxyytfKV6+tvGempw4TXeemMay4CdQvLIXeyIpmcGm9l2IaIg8TBJegv/7D+Wqui0eZzpYZIJH
47ZHrxk7BITxZgwRkhdO4EDXTsO8ni++ynJ+p+JpS21ekbiP3b22nWlo58bYmo8+O+fzihEq4qIA
buBsWlwYCSuhC41iu1Y4EoxuSfba1sY0RiuPdsWQuQhXoLwBYAZSmTi9gPj7LtnI3QxALfbNWwvN
PRc9QDvso2kWF0+hJBbh/1yKYxkMa6K859/EwHg30g4PJQycx8U3SRupF1RiJ7XJlZ7cJt7N10s9
66JYuGw+GHi/kj5ce73ZthqiJBJzflOCExDM/2H3u4Ms58esLgs4xt/ijzq78WezQBXPQEKEnmfr
6g1dskSkMXlOIRANNqIZ1OzuyMXE/EL9G5vnLMt5X+kHk/Oj/rBSw1UoRsCbNFZvVIFamxk0G2Ij
r4AmwNzmRNconyd6IDxOwl8dQlwaX2SqZa9zXg11GjOTie2o4z61h7oMV97mp9vlrzUuZ2JLgwzG
VNUkNo85tu0sO+D3mCp4qkMPKkTGm6P45u3XRpfB9mJpS+8q+kFP05aTOBkeTHIHzEMPJ5OsgVvO
ferJjlnyyBpGXzuS40yO9pvaq35Br+tiLRI9q6AAdIpQFMLJqCgjT1kmKowjR01oBVGhuKmDfNY3
kRFI8Maw2P5Uz5rk5ViEWpQ8rfvRszxpaX6xRxujL+g4m/fumHacnuksrRK2UWvcq+HfOYjzJXHq
uQHCmqvPqAR7cKyLSwScAZQ6XVPEBmueJyiblPZGiGpbe98TIVd2yhm2DTgvDGpDMQkcpFAYX7aj
U8NmFdhylaj+weFrsqhAv1ZDYer6J86g2Gk/ylvtubmjf5jEX+N0O9+pMP+OAANtFVAbi8U2pVUZ
g5iUSBtzcGZAnbfZ6xaAZ2Rc62jOVYvT54owHqkuthNwHBhfPHU2JnBBJvWgYTnja9l2Bg1auBPp
Op/4HIYtLCGkgY4qRpPAnb6sgWmjXdiTTFgsR+2VSG07se5ySAt/GscYGPFwoIWv6Qd7hMqesvJG
z7ePh6rpDG5zcDCgwXu6zEGxDIGPSUzlNWbVgma4QYoXyBY0NcpKUnLuAE5tzW/3g/+mkz0VDcSO
4rzbaVURJsV9la51tT5bEDghUESFEzDRFj41MrCS5/XokLjVL8QoNzYoaJrRuqT6N4WtcWOfe2sM
wYPEBSLCaAzC4qmxqUuUWq06GguuePUxM8zi1ikbY42t6pMAGC8B0/4oZILJB23vU0MuLahGXfjO
Oa/FvecPaLCHLKh208UM58mP1vXXl8JnS0NZD+EpDjzAGYu4JRGV42RUpXEjprj0nkyZrGyH/8+i
/jKx8JU6T5iqdzAxc+9ll2Y0bk24Sm3jQQMBLGerd/iqxcVut5J+om0Li7YT8B347VEglZshzo5k
p0IJJL1Zi3g/uRDmN/fXIhebvkNdkCk9TOo37gZIMID0GSKV4poAMfQ34Os6dsKpN5ntod8Jfkhn
xkCd7hSZW4NMM0njfDfPzlgvFMLh71wl13yzRsk6l6jOjGHYCkOQGiqd7qKE1bd6QwC1obHVTIEu
9x4lga5dtJnwq+5bMbx9vSc/udwh2AqpRnh+iOtBbv50cQD0VGph4WEavn2jYirXDcgWqfuOHxqA
hvRvvA6cvRqCA/FftZ3//Tr+H/JWXf9cVvM//40/v1Z8EowAFn76x/85sldRNdWP9r/nH/t/f23x
t674W3nXire39vjMl3/z5Afx+/+0Hz63zyd/iMqWtdNN9yam27emy9t3I/im89/8ux/+19v7b7mf
+Ns/f3uturKdfxvBHf3bnx/tvv/zN7RHPryH+ff/+eHlc4GfexAd6Z6ns594e27af/6GC+IfwH9b
c9UP1T8gybAjh7efH7n/MME+4YGVcIYZvJdxy0q0FD9mqP/AhJA5fziTs2hzdtxU3c/PrH/MmdI8
Oo+QBmQP2m//Wv3Je/rrvf0XkN/XFSvbBss53aXYl+j7e9igBur8cx1k4cqGXJtHnzIDiC81APks
KtcKxH96wJM0/FsDzDae8aciyIM2dG8GTCYXL2nQ7A20atZQx6cXFKAIKDK/M1jCraJDtCRxL8yu
RbWUQRXLcu8ad/TLpD9WV/VBXamhv0O7/jqd75YwbABwAk4KysvenPR/uG8nVUWBoca6ndJpwiyx
2XUt5QUKuHVoZCYkxw1MgCKivcnSqgssQdf66PN5PPsGIMRFQxENPn3ZYmkoR3NPyfHkexXSipZ1
UTeR7uk4uSswj+U7xlMFQusvS7Nb/LDWdOyJV+V5C6FINRDppeEYvkUviXnTgmCCjdWKvdPr8c9n
+8HeYk95lSgVU8dbpEaBcRmrQJEXy/pwzv7cyR937mnA9C8jgEbCjeugD1wYqey2N81B0SMJZa7f
m9xq4k4SzDqoIxXB17YW9dCfxlCmAO5gJhQCMdPpE9TA6jtxDysaRM8uu5K4/lAL5Z6VT8rggWeP
J023qUYHTBo079CftkekVbIVtyvf5JMTglATc7zgIYUixxIFR3WzthkvncgGqguzM3vkbhEmAy7M
uw6iMHZsH8poHeTyydOek0aAF2eP4y3TYKSUopUidTA0AznnTMELHUEyuFZq+2TngK0TmCENXAgz
adnpc26pRXFYGXoRRhGQovAbtvIA1yws3uQwdZaWJNQBa4f+mA3us2Lr8co7ms/T4mRj0BNeG9EG
qG+XVSfJCjmo88NyIbEpduiuv7T7mTZs2K330z853CfGFufA1ZhhNjaMdcqFg6Z92h6GOvOzvNxQ
j/gG+DlWlneak70fhhOLi9B0ghYjdYb5JXnXiRMlxXeT/WDqsyyOArT6nXqRmXrg9c6K4U/2IHoD
EOTDJsTjNefPP7ixghdmMygcK9VvUF3zXe+hVX58vbgzG/MEkYGtDs1pNL6XXqWp8yJFX0BEeQ8e
8UoJcrB2qeWKg1xYwRpQ8gSaBE0BjDifsTU1CQdYshNt1LA2pP0hbbKoHXdfL2Wx08+MzLv0w+NS
6tIY3a5to0zWUVtVW91j4dcmFs5oNmGqqBaDcB0IdUSepya4Vvxpwqu3+uD4ZVWBcvq2UjWfk7V5
s8VG/2nMQMXhXQn0jKxuaCaDgky6jbgFzEjzZI0vFQEBXxta2aNd/pr+4xywYVwE0dE7hhpF3MVu
05xh1LW87yNTXJC2CtKkD5j2+vUDXGRA71aQkMNJzEoDuMgWVko+8Kx35Rg10Bp5nQdbh/4op3Bu
MXR3DB3HTWuuvLXlbTYv7cToHJl82Bljx0qQNsIoeTZiwPsxTQZd5U0VK6tZ5Sc7/cTUYodkIL1R
3FQdo0K9ccdtNX0z3F9Kxt8ja0xJgMEVJIlzp2jZySNDVnk1kRHH1L4ORuxkWnEK8/P44M/xvIC0
+GBhcZIMbZg0W6HQvVbE/UQZGM+oFpWdddPIaa0n8rMpuDSHehMKGfB0aH8trqjEaFNOU+gHg11n
8BACF8mwHamFAj5lXLcgBCP5sButie0VU+M3hCXUiwq3NOvbkUoTJ9HqhuLapRLTxIwxNPa7Kd9i
7MrY1RWcc9UxofmFgJC8X4+pIm46bMIJmaPtyitulYM/GK6IR+bW3O/UfNxr7ZDGhaoOe4qhMQQB
rd57F6SySjz2siz1p3rEOKRiZvlzLjoeuIODU9Pj50F+a7zxbgQ3KCn1O64XXPqjVWU+pHhQiJal
ZZDL1OxYUGZUTBuzqbWQN2QL4XN2qfXWlVSdC2VwQPyQQ/rgYSB50JXDXUeAWAA7p67UARi5NrIG
3lehPufa4BuiJ6jWl6MeO52Z7FzqdhFDc2Jj61N3p8iK7pkzFFGnOfnGGdrKDkRfm244mkqbb9n8
7w3PWONtm7pouodSDHVr+m5dz9ogvPQeEwBGkis1acG5LKl9yIT9AHJ7IBKLkdchBgpszaekKci9
aIbpkCW8NYJScsQ2NsCMhxFSOFvVaaewaczmu8y6JiRjpR8dy4FKaS75H8Lq1G+eWhPue2Nt+ZDe
RfND0ZpdaWNa0Z/cTL7qSg8K1rxtDQTcmR704L32XaYMN33e1v5AKy1SjMG6KGTm7ok0xr0w26qA
oy75Jk9I3ChONaPANXWTm022axxwL/NUk/vWKOnVVHrSV72239pFY+3tTHX9tsbj9Q2XoURVoUzm
lxjvxrh83UWTNw6bvGgw3Qd4VMCYlWKIZ6KXqWJWO6YneBVT6kHejTd0q2iJETq1LaJpysuLCvsy
BKN/vxWTbJ8szGOCO2NjTqobm8QRIQYM8xccQtOvG20CZk7m971zn0xdvWVJKkD6kqp7ZbShjq01
jQTlTaVMV67Dal8zON0kmLP0gmpyHlptsm4TkNdovplZQH9k0rgFfR1/MQug1I3OqDRf454TVICI
dtc9E2QAfU7ZIVPO+Xg16o24qnQhD2MOLz5NMr8aXVk/JEXm+nYzVGD6KSZnBFSrhWRNaljAiNHa
7XyIB6a7mT4rFMpQYbQMt+yNNuj6rmk1sFYYoklC7DjlKScOaGx0o71lk0ueszRRfTNRX6qE8SOx
BiWuK/wa257c6xrglusioW2IvfWNgWx4K7TMfrGnie6pgpmGpDPsIxLC/DZNnDQwHJH5RWWD9g/s
fO4BsZG3sUvVjFlmcBRSa7vcsFrjCC6nEqvBaQorpo9DqOMu2aSCaW98GAFlnNU1UlkVgZca+x76
kbd5RqE/7ZrNpZ259MLsuXcUeEVHOVYQakG8fzChlnScaKJGpKj4QZgYzs+LIrnKc4cEPdfzV66n
eOu51O44nPB3bEN6qASUrY2k9a6t3IzsMpkOpsg04tvMnQJaWuBSmooS+bUhLxpdkrB0GNTsJZW7
0dTpjextepCDK/ugthvzUqZGucl1J/fbqS1BA1Nl5lGD1vqW2VlzP41G4hPVcENRiHZrDIoXOpna
XLqFq5aotwGG4BQq2Thm6hzsSu0jbdKrXZobyX2WmvpBb7Q2skgC3szJajeGOhkXmSP1g1I3F3oJ
hYcRtYddbjTKI0CTgTLVxb3ZdGiUIZ66qqZS/a4VpdjphJGD1tj2i9pNcG+u0/JAh17ngadNsXUp
HVPfHoRXop9v/nDr1H6qk17xRV+yA0CT3LfBexcwYWrbsZJKBDYRCzME4PaO2eDIXYOJh4Nql73f
gCshFmiCbkmZKRGeF0CHPSilwWtuXGad7lwAHwXoVN2VR5bYNq6pfMqPINRkUQ7fFaWDbT3jO4DM
JpXGnlCeb9CKMAq/Hbw+6rVG/+Zi+nlfVnV5Y/asu0tbV49HMnn7gUk7IJ7e+9SduosJ3i7KbCcP
so4ke8PJyr3XDOUeRTDFHzobgFqV15LiAkvtXYc6ZljTIvsxmKLEgW+1IGuzdoPt6u2q3nig4zDr
EXo8UhTIphidxrZjDZdP29ra9UnngoKwr6JBL8gPwJbdiKhqe+BEXKBxlWyVnsBNyJS2typNirCp
bOdm9DJoJVQMjybXyt3g2uk9kKgNHK0qXyZB8khSRT64xgACHrt3g8lK9MOU19YtF263rbvB3ZLJ
7Q6MjRSRNWZ4YknI8Oik4LbitTZseMp4THVtA2KswlfzHCysqabgknCjLG+1OEkMgDcyMDfSZDIa
DM0lekzrzjpIy1Sue7foL0CVXGyHSoLGsmd1ZKXUeEaJujhYOeT3iqF0g3wyu9IvLOuGGjUBItMQ
IVMHjith7K89Y3KOeqIqcapZyauh12JPuT38keGfDWqaEEVkqfk7E7UWO5XCfdpZ07ayyRPp3XLP
7N4IqT2ASV51mgciSjequKIPseJ1zqYFi/N1TcqBhxDc1S5TolVIcs1Eu6W00VCQSaoAegTdsW8g
Hhgo4CuOmsqFaN8ARY7LBrCpQ+Ww8lGarvktKYzq6CnZzPdvcxkTq02OaFOZz05ZKJeY/OhtnAq3
fxNeXe48IJ2iiakyDTLLAY2z4rwZTH1DBGCBuFSz3RAlcarveKsrBy8lHgYB0sZCFUgrkzrI9FKa
PvekM20MbTKzIDXctw7sjCTs0fPHZVWVO2OY+rdO7yA7yNq8pmECsTUSIEcFZJ04mHHrS20E7Z/V
Q5qdmmM4MEP7ptVF4fgoIDOCMYSq2uMt6te8ssY6UEtxL4Sj4OcRIR77yUbE2HKm2mErLBYOVk6x
HqcmY5wxj8UNleJ7IUX5B5+mmQ9gZPV1mjXTS9PLTAutCbBJv02xw9HmFoaPl29HetVY7j5puBC+
tGrR+0bf2lbQIFjB3Sk6ittEKM6jJ4sOLZemHm/yOtd/n/K8vB7U0vpd1Ws2Bd2Q5bU/EjZl8ZTV
LthL1DENuiSDA+cdQViv0qq7Hh2MswCIxMcCrr/0rnW79y4Bj9s6ECwGbU039TyqK0WoQWdzcm2U
ah70iBySANV4CTq43sEZpr0L9UE7tXaTabTbzO7yJC4qc+hxc7k6DnTFyHUy9D04f0yBTVFZiim3
FcXS4MYszsPG7BUau5pC91rStj/Q8fGKAI8bQqdFP5ag2hS68yLsFoO/FulLpHeVxNBvlrRmEklX
KTf9iKBTMyT82ZAUEH80ccGgM5Xa/U2p2AkY9C0EBkpl0mxvC7xA7CkH4+5TOY3Q3us78CAlnNQh
nxxtRPxKc3crB2O46NtU7h2E4gqCkGK6HhLSg3WMAY3pF5nivhaDSXZKY4P6wLSTa4ZYPmCSgUDG
LBPwbZdEo68QG6sOsumbK0+SbIft3Bt+KjSo1PW2vVE5Aym4mlEWjsCJ+0RpKMOQeOJtGJGFFWli
VJ1IbWUmwlJUJZAnpetdwkFAWrPicCWK23ivTCGvQzvVD2VrpDnSlWQQV0XWengWFmLSbabKWsAm
4su2V9rAUbyxjwlxFSeYmOFgdsNutSKeKrULRpsl7bNeeF2213OnBiffUKUAx1dZzbYdkf2+9YDl
HTgYpGxalpeTK10S1qLpfZLKRvqWkjhHezC46ysOtTdTT+VemuC9Q6NH3HeCGzF84ANVhRlByfp5
aExjN2Q1wlTPuxk0aWybJNM22izx4GjMwQB7jygfSdkBIBLPF4rRxWVJ5Z2H14h4ZZYzKIkkKJ0V
dZxwjBlRMTSpr+OKCR1O3hzHQvphDhq5TJLE6YBDYErj7JW+BnetqiVqPIGt+M7hQu60JAP6Y6qJ
jhKQlpevGe7PNq7yUXtkVaK0PkZWzNS3mOt+MxCvBRhVAfMHH7npj6MDTGCh1pfKAICloyCcs9rU
zDEzU0l7Z6FxCyhU6/S3uidQZ2zssXR8PbdyG9+3FRsV8YDv4bwE/8vBbJieQG45Ej1YTIsWb92p
OZROBwsUTGW9VkY+rzoASonpAYA3APFHre20wNEA5GTaCqp4HEF0M+lQQxuKC47EeqUkuWwjvZcG
PlhaynCb1cQaBSMlEXb5RpL0qRjaG4Pb3/Hs7wpW3uZ52visFw8peKC+Lh6dlyVQ8ED7w56Fj0GT
uKgdZe3U94YxQjzaDQczv7C6702zMRpy+7Wd8yofRnEA40D1H+AmsIeePs1e9AkYwko9qlLMCuh6
fUVEccVSdYfOGDsQ6xcLvXioaHGg/AFuKVRhz9hZ04J54EnV9GgAYloRMkyzIeA4el+va4F4mCtH
p3bmCuqHOlg1kqweC1OPmAsc04wI0J4wIu9jFlMGRjAelXXa9XnrnRZ3YNOEJsssy6KhJXxqs1A4
GLy7BGuDSYBVgmrDRp/fsT0yvXCmuphHCbNXdpVc6mtNz7kXcG4c/OAmeliA/yzepOwZ/b/sfVdz
3Tqa7X+57+zLHF5J7qytLNnyC8pyYEAgQDCA/PV30e6ZlmiN9/TM6+2qrurTZR9skggf1reCo5ae
mb+j99AP5WQJufkGycdLt1suoRfe8IcPGwPGAkkM+qG1SfqspO44Gq3wf20P3h5+VcfF/1Vd8G1Y
KUv++SH/Nc6a14HGVVzqDi918Vvz9uYAVUtOdt4V24Z5c7Vk+KAlBsX54qPkbeTu0oazXoqwuUbM
F8geS/IH1C2rJoxsoYLqmtLboNWKHHeVueJL48FP81Ln4IOB4OkBbxZnoZXgP++nT8jtfo7CwtsU
9IgiN3PIrWNeaHj396Wx3kDxPG+H+SVperMyYGPSIRtSot+JM6mQW6BkqXY3fx/kj80z8aFXQOcW
HFuMh+/3/mEsUcEHCorGDanC1Ka3gXmQHYdLRflTDFclo7ikXgrK+GPRrwZdN1CRAdqgCm69jeWk
ZPcK67p9sMFVdOGLNdu93aWXFK8rYiiop2D/gAIESg70cwtM/f45Y1wY5z7iHpyRFvlOnRdHdR7P
gFOh07Du4kf2i4rupuMnt8mj739/zevtezX6ehEObuV7hS+8zRQEkC6JwsskUlwWqPWH8kbE7Pmo
pP4+5sobcHnkyEUTd2E/heBYrPsaFi08dwwwgeJz/VidZriEerv427K7QYKb/e9G89z3L1i3qu7d
ZJmu2bztDsEpPtTP1g4WSSm5vigF/3NxvHu29ZkfOdMYWIUVbDSw101x6uptDa7IJjnDZr5Ku3vn
iT8k+fzy6yn/P8fq/yzf6//+B4npD4pV2n7VFXvLsFr+/D8JVm78D6worKvF6gMi4QBdw38SrCLv
Hwl0GEsFAV/T31Ej/yRYBf/A/4vmHk5BNHtDQFlv+FXeP6B4x18A4fc3++rf4Ve9nytwDsNOGuFs
wF7tIq/s1zp5s5E2vrRVUyho2oCaNFvHBF1wnDgsjI5tFDaXVG3O+/Phn+P5yHdAxwrJV+sTvoc/
7TRXDmha42YM08UboYPx8Zz5W33lb2HcnbHzpRXxflBQUVCDImYOzv1Qn4ErvaqjSOLJAh0QnXps
yAr91enwP5sEmNaXNx/+9nel8pbz46z2Mg+k82VbgZ4OnwdI62qkseCxFatGp/55yoBNtoclmkT/
sK4NqA5B2j1Pj4CUbrzbS4bvf47s4IDCPAP1Ae91HZ9B41rHgmFkM9863oG7SIbnJgu7GKpymV94
ztUb9Re7B/S2QFRF9htoAquTMYor18dVV6fkHHzuHh0QqJ6bL7Bw6lIDyVt3B60w+i/iYiGzPqsw
MhbLQlWEKcQSLb7aSiH7nERQOnf1VQ8fxDHrrhaLhsV3juX8DEu/AyDZGw827PDzu1AQvF8s4CJi
bHiuLHGCqG5AY32/jRe+hSSbEe+YdbOC9MxiqeXyY+HBfO/CC16Yvm8q4WWoRbmAeYRMFFAsV4+Z
0Jnh/Is+WyTkYOV6Ck0OvfEMr1LwAlnWoD8mVPckDXmi8aUHxWtc/wBQQj3cbrB5YYvA6lldUZO2
7WQJuGCjQqd9DGhFKbI9Ih2K/iZoyKCbNDYL9gfZaDMkPAWOMw1jOkC8TPsssYjn8rxoOI28p8iW
vOK5ldRB1OVz5fJJZ21cQ6NyaEsyxxGahBpTbRs0dtN0eK0Q3QIur8Z5qNPBDLFdb3BfASCTDa0Q
aL9OFmqGEh6AIa/RmZo9iyJUmzIwgONmZtXnqXBk8YI+FrqYI2+K4lPZK3u6w0XNNi+NGOmcGc/m
Ly2hVZVNDal3RRMXM7oQQeH2P0hZjl6XEqQ1od9cAXXBQzu8q4HJ+10P3k04jfNNZ/XEvrIYll+X
F+DNVHdQn4YRVKeDg9zTjMeDW2zqCmy7bhOXeOGbBuzK8cBbGm7RBZAaKhhn0nLnKs9FqEgQ6Xsp
aCP2VRc7CAv3TUi6PU/c1pA8mO0EYXoS/Zgt0Jt+Uhu0sjs97kLTt+AywDYVjl0ZGqfKsnbU90r7
eZSN7LFMWnTTZzAB9SwfHEvS4gxAMMHv83s12DnjYtg3Q1v37W7Esxp0oEUb3RpwdJsdqevI3jYQ
SdFD4YM4CQwc97VzwiWSxzM058rwETgbN7saFHD0Vn2NmO42tJK97BtoYFs3kFe2ZLVvZyUu9IAi
e7hIDiLnPWDN66QjPYoVkQwNQx58HZYI365Mze4ayqPmLrEteN88Bb4S9Y4WLufQUhCZIHwPtw51
ZVt8YJ+U4Lb/lZfebPTW9+euU4dQuPN4z0LaBT2uDBwJy+mctGGr0qopOmalxSBDID++2wXGzjpq
OY5JY3j6TEfLHqvgNpaSwPW7by1WQqJZUSWctJuBccW5BD68qCjBDWMvjsS5/qMAFBm+NlYRme+z
VbvAAHHqTByU/tHYIk7R/tBVgauSU4ARN2h0J1XuBEYjM6sf2NT9cEI1ogceYC7oF6ph5RWmYJi4
AfpmftICDYvbsW5kqoSfmCgPCzhkvlBfjzWUxp4q+x+iJXZi5W2j0PZLMT3wC1IZVZ16celQRw/N
wEK1l9IX0VM4WPAxzJyJ1eaMBkTJnqbKcaomJdp3++dhdIf2bhYj2BleMAuwP5Jioq+gdBQSRIhI
wtLL0l3C0lmQ5pDENiudvCZWuQ9DEz+Llvcw3ZOyhwhmHLvBBrpR9n04ZrxwEm4fYt+SCq17H1q1
cUekFbMqAxJo4jgtfTR9q6w1iVVXWcxBD9aAyj0RotEinAp7ZdMghD7IClPYfXBkmsaNOcnYhWY5
FdXkgOcL3cMAb5pyboaxhW1okmwmJfvUYc2VpawnNeNuCfQ9LmASCaaKW4gXNoAg8K1u7SbYqjCw
OElpWw78h6otLfHvjCY2IH2kbyz1CgDF4qCkm7l1fwatZJaCU+NYVTBC6UL0blPm+zZdDHcG2ZE9
L8e2ts+q4mH9yVFg5fX7Uk92PQGMlgnkGc5YYxPaTKDpV21GZiYFDDAm6Wmznb1whv2zIaqG41Mp
416YYwPVimgOYUGqBLZn5ViP3h3p/VL2W1rGFdF3XTAJGly3HoB+L018K0D7QioTYH2q1u62UyBK
Lxt1WOkgk13rdrdzORXWtd+Aw4AhuioWqQknj79a9lwh0xEzqA9nirnX1xZa7WAFxDofjAW/XSwT
wbOhCMskA/Kln/upgaMONXBASLXfTuPe8+si+Dkkko5XsS0D56F3gs7dd4WqgXyPIEQmhwoX/+nQ
lAX6J+nk9eUB+gCYOQaW6Bd7IjzkNnHmUd/bxFX9d5P4yroVdETyNNDPKm+acLoey5CzLJBj1WdS
ceuRCsrLF2IUOTNXjddJ3EKHPQDpC3MlQw3/s3b8avDpP3lNLZ+ZQ4sjvFP9FCGBP62++exzcw0/
QYTcV2PV9GgCCkw6j8SQOYPNsbH5IMFQKUeE0qS8P7WRP6YuR5Kh8kJKkN2QVEnOiyavvdE7znoc
6VMkut6793qZ2F+4Zyn3CB11Yp+J4OQIhoS/JLkiGbf7vLxB7zQKL+qqdLALL9m1xjR5VTv93p7R
KPCi8mrQUm5CpnHbDUt+jOd+uJ6mQUy7aoAVNrKJkBJyCGkj1U/4CQLkq2trGykraV57d5AW9lM+
1VduC4BezNQKceR36jGQ5bThvVcMLzaPa+dayHLOh0Y+Waabf8a2hdxS6geMv9rG+zr2bnmLfVaT
z7AcGOmPpAUp4NYsbPofoZhs8+QGzGzjOuGvfsuDvUFvfueBQt+fVWEb9snRQ7RXmpora7C+g3Di
T8c5NBa0rehruGdQjabo3gIxfssCFZAr2H5V6OTUrXliMdG7yRGFiy44yFLPMfax4GdfRq25bepZ
gCUlIaE7D35DQ7Dn40if4pa45BTUsX6puxmxypOwqgyWb7DPYkvJsCuhNYRwkZ0bXuME6c0x6m30
l1VAo5Nq+TDmQxFVe62NvBpQVm/4DIspdF1p4gtw00CQAjGjjrvPxsXPTbWD3j31GgWdfFX694KC
1fcFHOOoqdE6qe+lN3cB/gSAne/hBGFDCncGvXOD7laA9zOnbm9RDS8uuyoPLMRGeeILCQdTH7SA
XaRssO0KV2Km0+5sW/GXKu7NdKpch2KP7HRN/B+2HG1zJ5vJLb/CkiuxHoUz4L0rLjw0dOAcHLea
43TB8TO3dxZuj7N3wHHrxZByksgzzj6sY1CuMrAz6vbnEE+j/YNp16CwCqAMHl9tr/LDrwW1DEJ3
hl71Q45KCjbTKQqmYXazEf8Uuqm3NNBbMHkH0Y+Lr5Sg7rZofWD/aWepGYySJJoc81h6ksEgQuNY
ZFPaixLU3BSNp7oOswWm9G5YwUsfRa2Wej5PjRlxMI3cnjt0icE7Oep4Lppt3Pme+jZIMk1WKgXv
py4zpHRukHg3MZRvpQlSZQcCtC9Q6GrUE5YjnTtKuU3hLT43yX3EWxU52Shc89yBXRjc+lHpUvAa
ykkd0ZIkW/g92sdpFt5RByUlX5hNPf6ogVKNSTZwSeYxtwt0cT4FvZg1yzTKtrPGTcTKcb4jUTCl
WlnOjgdK6ZzhXt/BgwdGdnwTkGpOMIm5oXejDRJHZlXgc4BAFJuxy2nc+q9gxoFvwz2vVDNabCp+
hFmDvHEdf8x5w8oO2emovMRNSULpwhYem4m6saypuA6cQZplIRAzNymAEJHE2x5aflglmb58pDLq
bHjbQXiCEYNoKHODigZ9ZbTvdz4vkvHLPM8O2oV2x9zOP862UFe6F015aNqJWiIHdTMoczB41Ln0
huKe0J59tpximo9l4opvIQwqh3vgXo31SqMBIR+oB8N9jQ8e7yhvNPpBXXQdjuV4HqjTYNumCseo
k9IBTNcuA/1O3dlwwnNOCEP2T7Y7J8PPWNNuPA3WLBPQECLJ7qTuA/eJwfz0fh5FFaGMHTorxcuq
thNwgfZEIt3II6XWSF4LB08CckEwT6mahhbuWVK57NZv7Yii0I8bkDxSBNP1OBUa7PT0ZuxNt4+0
JZ0NiDeWdQidmBxq4zg5WTiUYWHV6MMTNor+5zCOA06mpPMjQzPdo94ovEnyr23Fh24X6mbsauQs
c0zcVLJ5BpWFKvy2NGqGrwWpfe/O9QpiXTloyco0IEWP47r2jw4F5TxMK0c1Tda1JiBTKqcaqhqn
oENE0lBUarqV9TDOsKOa+KggVO3Y7P9scX4maLXDM+kG1R6UuaxGORozVvki15B7jR42L1nUbuoz
XBp+jmg70VMU95riE9lBdVNaXDpnxVQy/pjJqGCgLIR0Hupa4UJYsjCSdx08sRSU9q5XD7dgNdSW
STmLEpAAwgltaBGrbeS4HBNH6FbiVGwHENzcjDJS9aDl89r1DwWhrnPnR/2wT0bWuY/CLgu0EEVb
FGVegEHtwmAVhS9KjEIXxS5saTdsAn+252cfhNbwM2zp4ZfAWRuiOPUo1d1LGCaNf4WKZDDlUSZ9
He2w8wnAr1DegKSV+7ANAJvUGiQKqSj5PnTYTkKUqJxMZ9YgywnW/cjvjBnqFYahEdPtplPkv3qE
liSHA6LrPcKsqsRezjz4aCPcxXQUgD0cQYYT960wMukgWtYffSa9Ee7JgwdwD1C/FWd44SNSXUXi
SDvtwbGObpyyI+RAXV9bX3CtHLZNjIWfTtgzz4Wnka3LWvV5HlgEKrEpMp9N1tYARTi6s5VMaUEm
WeSWkmSMc4SpSYl6GJ4hp85MFrsFbU974yOoa1HtYP5pRn5SixRSpTSGUP02qJd6e67a5JvlNZGF
wiwJpmQjwTOa7smkHUQagLC0GZ1+DHex8Qte5zUggvHgxsZVL7C08YyH5F8G1oUfx11nQ2DkyuiU
FONUSJDVwEeM7yR4l5W7p1HnT2IPRhxVW4EIGzBZmPBxGQ78QUQ5vOmnMEwZmkDp1HqdA0dObiH1
0+8qn4PobGvXsRA9KhvzXJVmiJA6Drc+8JnnFmzzHQXj7IFqpxgfiYXsnSKs5++unBR1cRQZ1Fzc
H3UKLMYvP9mJKZ58myj4urVafnG6cKrO/tyTqI22re3KGyl8q//mGpnQ7ywKp+KkRgeUOHDFHPsW
Ls/DdGMhJDx6LouqVPu+MlGdM9rW4JNU/CtSKIXZoQYe1YnYxHfPXsRQ2KeODV/hTDO8gRwE+Qrb
Nw4ucCkCXD57az4Uwg4O1FHDd4ui71WGINyMoTGPIzziYVtKym0Xw3dCLJ0b/I36iD5krMCSEq/1
CIAK/BRs+770QDupeqs9WJVDd3A26/xb32F048FmWJ7qzsH10ykYpSkkow4ym8Tg0WoXVkFybAIi
kCE/EeQg9DIq/QgPN8Eeta1wlH2aPDXgG/muZdyr0MJ9rHJYzfcyNOPrbAgt7t2+7fs7lUyVOuDE
D1KEjCew6dFask+4gRZ+kiXRrEGEV9V91dg6yXyIyVwvR9lhQykqyOwiZCIAyJ0Rb67lvWaeRB1j
YDCMXScIFHkQwLgImL2ovRCSqBoWXKNyg/YgjVB6giDJedmxJI1sgwoTdKqRsy3mmZGAkAhRR1cV
dQiz7LiiTwOoqQ7CxoSIiY1MOVDtc6fSy7EYDqDWkm0StMB6ucXCGspnz6X27aSaqchZ0Vi6OPNS
u/5L1BjWg3wknGQHQjA3BgRsu/hEisBH1GuM+2/zPQgAbqUeGA3kYQDbIr7Wlg1yIGOcXcFpxTf0
2Sc+dc7cAqv3nEQq+VGIXizEJ+4PiGvnrtXtBIu5TXYiCBAymtStBls4suYA+fFgATU1fGeCHqa3
3MEh4hagT7bh2LW5drWlTlNndQ6y5b0EXkMBDjz/c+ujWsqAvcPlyJmlbf+03RGQGhiVbaLvHa3A
HkpBiIvdG2OQFxQZw04hvFkUgonC0uHwlVYydrCnR4AWacTco0B9VZ3reAjsG6YksjyIpdOYVCjt
T+jZ3TGgX/4GGgRzRI+h2/fMgSMZoEdw1GYbzLSirg6z7huw/WpcFFprx0JJX70+6DJew1ishERP
Tm4+twXFDwPrzg2RGw7amO+ipkCH8mS82m42+LjhC2hdcqerqX2AIqHKOYtn8rPXbQSe04CbpWTo
hu6jfprIJlQxV99AUmyObkwhlgEryvj3pOo6852gP5ExzOSiTAF5DS/ocetPprPZBPutynjfMEGD
5MEH5rRzk9r0+9quZ7rDA7ntqRWNBxS/io3ZdSjTAaPNUR+eijFuLdRpzQS4PxkJzvmpt8rnHjDL
M8R4w1UijHdA84fDyxu35hGO+m65UKTbkRYsC2d2rAYVQoOsJocZuesm45Xxho0M15I8cZlfvDhK
uLgPl2V05faKYhufWw+cWNy1opuxW9wjdBQCJxyma9E1JsyiubsikVVhZ9HhLOWuDCb8nJQXcXMF
hQqfeeqVVQ81RtCo1xKWLNTNazbq4mAIwFazgwWyUqmN33HfMBwYRSrA43wETXDyilQ11Ux5SuZe
X7VTzzdIuW1Axbcn176pZqaA4XZNV/qbuQ9YXWYWmRs2HEsDCN/OJh5jzwGTwHYmIFmVkuUZdhkt
P+P20wxQEun6qz2Etd6C/Ft8B6O0/BQ28XDuS+LA4XhQbZl8L0w4Pta9jndzj4t8lADSerDU0IJI
m1jPkdXKzYzaHCIe7TX4U8BlYegRy6Y7FIPD4hta4pxp0pGVWIauWpjGFDbEPTAKkBwzYeDIDstp
qYp2D+EWiP9SBhL3Lmva4HQC/g5It89iNo+gmyaTrMqbuO6wpwmvD6sjVqCZsbdGPtHPXUEjrTdd
JeofLRlq1AWwewINGitbu3lXgoSyc8kYFi84jTBjPdlP1bMr4kFlfdW0KGEs/KHw7PFpEvmEa6Sb
VYGjcaJyB2A4JBxR+6j8MVSHZNJ2czUJiLG+Wl4BZCTgvKcvLVwaRJbYZTLeo8gQO7u0G3MgtB7A
BY4mO8TqJSq6xlxh4WGGxcMjNAAkPE4xGV0JGx00SWDLnZS8vU0KlbABhUJvY4fs5GBOcw+Sqjc6
brytvHkSjy0h/G4aCO+fATmh3AU3V9RPVpC8EhRBUCJplsRqH3hxF92wThDv5JrAzFdALcyntgs4
NjN7burXATH1uD005czsqxbEcob7kTeY9ife+lgcB2XhlaKcYB1UVwmW0Rbwo7K/DyP4rGVq9a4C
vNtLCuja6gZgrmnTmjZ+rMC3LsH8BffTfmETRT8kTjr3m98Dbb4dA8Ag12LCsZNCXj+ehRSsxC0z
BBP9AKdccUp6W7rArXF8XI0hq+c+g0LCizMz6Lb6UpdQnfhFN8G9uI78ps0Q2ceDr6YrJ/u77hNS
ne12MN25cAvPBxLLWPtJD71r4ByOzJ4ER5ak0V3XRo13LBU8nQGcGdflOkvgnGi/0h6NkVtgQP5T
a5VoSQKVRULOPdoUYthYNB76aitm0Wwm0yddvwX6Y/t74inZPVMWedCLDE2gUkRGmB8RZr37WBoU
rVmlJwBHfVW68YNowynYWrEzFXA4AmAEAl7YgD6ygSEDHVjm1LFffWeF7IOtryFdSELAjeURjwLa
EB91E+TYIJNwm3QB+wTRdY+0WLdEeZGWvIcS3RnQbnuC4QeAZ/OLz49eNerkfIDVzbgrCKQGZIi9
4dVF28UL8p4E1X1RBs4JTXeO3Yno/SxKIJVXde0jA1EJIylkPToQFa6W3TDnDZGyvStjtBY2nJla
A4iBRhDOngzks3KesQsgeHmiMtVo37Vp2Kk2nLMJuwdSLRuZoKSiwkASEFCawOUMd5Dunk5mtOK0
r0tQyVPQzdublhQKztG/pWgyiKag2GnMn0fHI0mzKwpTht+DohBRD4yLOfoxpsgosTMwLXh4Ln4J
EpFBIQGHOBHoaugFQzeCRdOm0S9148z8BXulViL7J6cGar4vf+kh0a3WbA/icOCfe9tmO+aUJaDo
Cw3ahcj2tkEbB8iN+RUoFbjwNfJXDVrIepxSGvSCu3zcyBeO3EfrbB3J63+aF73zLnrHKlj1naGx
XdIV0ASGE3CEZuyq2z66op7KMWyz2sWVsb6Rkh08XEep8woYbs8p4hBnqDSraafAsBVQ6yOMV4of
vXfJXOHjnwLROcqTheiwooqBTztaRQkVSY+qKmq+uyD02pfIWSsuwz+f91+DrPrskC5iTVACCsEO
+wvse/lz0MCCm+X0HHzp9cb/xh9juJT2p0upRitG6B9Dr9reM2ewQhd4PuZcJU69TTTOtTa5pl2Z
tyrewCF6Q6z5AkF0RYsJ18P+6sa/peFQ1st5eWLngX5NvpEZvBh2E127Dy2kV1UKFLgFNQYun5es
Yz5614g7BuMXnv2+s3Y0GWVEGlO1OkNPbRu4PDUQmTn+5w6Ygxn4JSbcatn8etC3w63er+kMOryV
0tlQ+UCi/U+OGG4jwV5QswEMstMJ+CBqHUSZluOzSpwLYvyVScN6/HWuTYHKzI4aPO5AzKaHggf2
V1AGQbFFfrT+FeMXxlvTOX8PuNiChKABw/hstXahu5kLDvVm5u5atl1SgZ29tYmvoE0l39wc0uaL
2XoLyejN1vTHkCsSkm5IWeAugSErKCblfk7YJf7Pih2yDIG8CihJQMRxQcdZDQGlTc2gdNQZdyTP
27h1jtFMpx1t4mhTuo35OariVc8DRBwhnOHNbP97DODfv8BBqjMyshfu3MJQerNiAAEh0qTzNapE
54tlm69uLZp0ctqvf9/oP3iZi0YDRnge+q6JvUzoN+OAVjZUIux0piNyrwZ1kqS5sN9dGmJ1lJS1
dqABwRAs6eWhoC3Zx2b6NxOif+0xsIcCqT6GbCZ212azCWRe6JBrDZs0BAMNKbnz4dQf16naoSw/
T1t6214jSjCr0I/a/Q/eog8rShiHYyUE60csrd7SusdbpAaQO1I80aW5ROr98D2+GWS11FzAy23t
DDqLjLsZulcYf1w49T84/fAK//UYq2lvCJqUgHR1Bp7INiQGV1i4sckLU25NTv49txFDv/DcbAep
Le/nXAQpYuD0oEiBab9tfe+W+zJXcbFHpYX6pwanqLfNlS8a9HWrL+OA5oTkF8QYH75NWF3B+RwF
Djz13/+IhAYh89Bpysx4msBc0OTx73NiZQj5e0J6SPBxlwCkJSvu/Qh67tCuJdhE4i/CTXHCO7na
oSVe+/tqxw8QKzzP5/JUOKn+RO7ZhaPoo2/pObDYg28vnIHWFEZSW5oIuLJBqVimOPPRBnsyDsn/
/pAfj4KkAOyRsJhdOxApqLoh68QzRkkNXtXiF4GGZ3FhlLVjzq8ZAzz1P4dZVUyz58iAMgzT5XYG
oVDWPBW7Gink096/MC8+eiJYxoOYGPgAp9axnei4+THQS52J6ZQQkpvoGujKhY+zJtL+eqC3o6we
KIkqYBLwJcnMN/Eo+w3goKTOEG32uftqdk2XlV/irdzJY7W9VAJ+/ICwEVmotDCqXk18Nraz7Y0C
x6cYrzuP78xQ3g/deOGbrRmWvx8xgE4mRkmP+8vyO96cLJ4Po4jeaXT2WxQU35rFHBjOwNG93IhP
1ZW6gpXFhpmsPE9FOt79fWauInd+Lz94SwIwBdkIQO7qOQm4aJpzPCdqzucht1K+cUiKdXAERPmy
cLL5rtg1qL4fy1NIcrSLLsmSPqjGYCH0r5+wOhYqJ4lH8BixBut9Aa5MLSCPYEflnsr26wB/8L8/
8odf9s1wqwMioQ0i+pbhhH07lg+ufhnlJQvr/+Kz/uuZ/Pef1W1kwOQyCMxDju7Rvx9Q9fXXCFO/
Ro98U9/USJPfAPpFvYuYkP+wuv0vb4sf/wAcHfFCfLddZzWv6nnkJmnqpeJcxCbuBotoL078KVmy
N78i2Wi3CMxa3FuhSj/8D14x7MIgmYJhq/3LT+zNpB7hRDXONgaPkqeuvtEgMA0XYtlW3PPf6wYR
4Cg/PQcFzeoKEUbDpJsJVzRwPbdo4WaiAw97RODipZF+vapVJQ15rm2DHrhUu+vbAgtA9qkodqHg
oXysv1uwDNiTOo2R0QHXjsNQbOtNv6ef/v4OPzwYl6Ah9JAQfouAuPdTiLaOCz4dttjF83ZEVn29
tTJ6qjb0aQk+obfehoLcHtoXU1uXyfnHAyPpBGJIGDXDZ/D9yAkL23h28MCRsZ/s2e1S5O8+X3i8
ZZn9MUgcJLBIBM8d9uTvB4FLSCjtuPq98cF6OpvOZj9fzxncaz7b+0vyto9WffhmuNWC1CUmSzJg
ShatPvUtfSRg2tT9dGFafjgMPPIDUKthfrqeK6JMEjhXYBgVTnk9gP6nfgTi6u/vbpXV9nvTjn3E
UCHGF6v7F5DwZn3xlsEjnJg2a3N6Hd0subp6578E+2kDFcQ2zvmVswmOS8jodGh3ajvu/70chz9/
wqpsAxMahH10qDKrB3U6euyHG/gqZk184YX+yiVez5O3z7qqAaqRlsHs41nZwd4thyMM2ZoM5Pld
mJtsghTZ3HebMV9OyemExuZ22U3lVXK4VBJ8tCyg9YZwNl4SLGBp/e6ojtF3R5px1GYRh6ZH7ht4
C/z9w340wpKiiv8uqQTR6jrriGpsVTK3GViymwbOLMlwCelZZX3+/nBvx1h9uLgAK71q7RYFR30b
HYbP/tHNOMI50/gZFWMWvzi7ahfcoSHNv7MNomQ33gE49YZtqstC8+Wdrb/u21+z+roCYbWD8vHE
yyanr9l22Ps37bWdgqB7AV7788SALgtMHz9C2lGAZJn3n88bIwuZUmGX4bKTRvCGI9fB9CVoHv7+
Ddde5TiZlnFgfIySHh9xfaVQcJ8JK9yzs3Yb78xV+PUMo6SNDRZETjfguR9B+3lASXUgD4vY205d
G6Tz1N5Cdgp5+6VZ+0GFt8C08CgMkUkNvujqpITWDq0zuKrggyMk76d4dK76HZREOxR5e7mFgUaG
ShNWAmLTbEHw+28kGvz56t/9BG8Bkt7sV6WySz9efoLof/kJlJ+XhQxh/2Gp5ZnJl+SGctNcOEI/
2Cffj7tasY2jMBmrcsjCu+iADttjmdFNeIyfxGHO3SeF2Z4nX8a8yzQHpSIVAPKz8hhd2K8/gP/e
/47VUQ75Q1vDEG9ABwOWPem52OsdQajD/yPtvHrsRpIs/IsI0JtX8tqyKqlkXwhJLdF7z1+/HzU7
o1tZ3MuVBv3QDRTQcTMZmRnmxDmhcfilCYeWpvLHIdhi0oZ5g4Ep/FHw9lm3pkmTot7rZ+Y30wx+
R32O9/TEn677+/+xuN+WhCNMs9EE+JaAmvDsY3QyPo4nx0NFaJ/soI9ConNrLG7dm34bFBw6XuKi
yo57kBXle1t5tIvomDraOTA23p7X1zGCMA7zb6RljHKK3R0QCa1tFxVuW0Jb5SCTZNQbt8WaCdtc
EmmLAPPVCOWoFU0FQq1fkAseaOeW6bG/+D6LZAJxMr0apntfHr6RgHagvLR8H5A146fkK+CI4yI9
o0qH5Ll5bo9b8f9K9uHAiMJsL1y3sApowkPWgoFkAMXovThyp7et5lnfne/yPt8tGlOIML2rgC5/
Uj9l/6Alu6Mx7F1f9Nq2XtoXvD+Dz9e0Y2aYKthBxwpOgy1aiNeB3ssVCl7PUEbulzBDeMz83MKG
ltJdDWoX8PW4ERSsVEFemhL8HVQPHWHQGYuyRbY3f1qnFIFA89wzMg2N0af66/SuebethLZ2zi42
UWQQkDsTSjEFx5nyD63yRg5+ttnPdvp8/VOtbyTxDuoWOpOmy98v3wYrKlujhMAMvth7xYzupd7f
4cx/cdCW0/xvM4JHNk0Rp07KJtKF2ada8D7YTmlWN8xCcAwFaob6RRmwZuzTRPed3gtJEb/X5/IA
6Z/sgsZNvPHJAgx0o7ryRwuU4BbF06rDX5gWlqfMjgm83+yhjURHci5keacAbv6LT2UvXUJaWKir
Co44Oj40yg2XlRHmH+mBHqW4ZkbPDjcitVWX+G1HTKIg110oWWpuD60B3ZXF+zQYvkR5d7q+npXv
RQoFkxzNKxv9deGW6LtCHZSqITLqQMkHgIPU0jMi5dCGP65bWgvCCL6YdrUZpaYKvHy/Cy8for4H
JYEp0IsGSobSJ+SR9wmyNead5AHteFKZkzs2u7nytB+G5Da39ZaPrBQynBc/QjhqhKpaZBj8iAb6
47O+r+6B1Pn/9Dfqd80rduGN7wWP1cYmr3xMjNI1o8CIvLiY04xjWzAgQSCSl81RKk4KbHPqn4pG
LmkNa9MhVAPBSAdbjLpH4D0M8/JWL/JqAeV1x+1Bfh2UU3sbfmy+KzfqQT/YB+dD8bgltCby4//L
OKTjNAYNC04L4TEI1MQKQQ2xsfsCDuJTSqXG8pzJQzCWyLa83yqZrmRxLJd2hQqZhUJHUrCoy1No
FQa7Kr1TDqFXPioHeZ8+6p/tf6z30Xv9cVHeVvbBp/y+vrfOSz1lujF2aAM/bH3gtffpxW8RroWp
YAaoAlNGrbO/GzyIBKH6hEdr13spvYdd6k6HRSR9O31cufWWbgoFYhKupbn+8lT1TT4wl59jZ1KP
kJoXYNoY8Lh+dleNcJvhV3S52e6XRrqOfmIHhtPrslMD2YMW/nEvhW95YUDIDsAgJLqSZ1xDych8
jtPCUZ/9aKp2C7aztRLt5UrmWJJtmFz5UBODQENUH3oAsBvbJfJl/eswULEhoFWBlJjCVTdTQUn6
EBR1fmffFDf+WTlKxxlh5k1CpeV+flk8WDbutyXhPoN1Hq7tkPSu2aNjBCA5eNs0sNTFO/axYWgZ
GDqkcYFXPUL8uXWdrl5sF9YF55P63OEuxbo97s35xog/MvB13fXWF2gh5kT5ebnbXn6wXonrXhuL
3itlHsJBaQ+J3N06Q3fiW37RA6h4rxtcy5iZHqd6wcCOAqJCyNQjuGtQD9A4UXc0Bo7Oo2r/qlsQ
kj3MD8pTdKb2FZzVT/k+v7e9/tM/YKw30q7Vjb34DcKBG1u1GRkIWaoFcBnAsO0b+ns1SzY2d+00
KEyPwK201truIZDx4dLuEXZIz8gx3ABU+Xh9O1d6+PAwXNgQjnZgW/FoLyduoAm0aN7Xp/kpOxte
crDOW3w8a/t2aUw43rACAxxs8ZawlQ7achISpj7HfiO3WmlMsKgFc0PVnklNUcoEtVvFAohPXlC7
8XO17/a/FBx3+a20113jCK+05qm7ZCfttpT3VpdInxSNM4cau0gm2hsRR34i6/KbCOyIhOQB1N5b
UJzVKwwiJTZT1RETE4FNTNkXXZySPoIr172q77O9FDewoffKfKuGzbyrBz+Go1/Lzn7TVv/UTuf/
Rdx0+RuWrbiIGCsitSHOyYuKHDWKnJftqQj+ojBFtXmhZ6VDSMdCuMMqo5yH3icirD/1B/Vneza9
+WN96qGyKPiIKLg+bqXma58QSxD8wgiLPIiwrqkoFcYsVaiEDf1nXjSfzH48Mln87frRWzNDGKhD
eEn5hq/4cvsGqXVGZcGij9OboHin885l/lbpa90IHTKHMUI2UjCSMKNd6oxS0hlcOlgkeN8WmaLI
m736YbhTAWtulVaWYEp88wDc/sek8MXUhsH3IVC6X3iB5pgcNZR2s8MmRdva03NpZ/n7hftBN22N
lsHSFlxC+1jKu+imvbVY2bi3b5Md2gg7udzlm6WbrT0V3rxCN8NQHaDHlvS3FvOdAH+lfuNsrd7L
l6sTQtbabkyGmVmd9W4+LEkCE8BnhAl22WE7Sl1ND35bI9F8uZft1NRa2bCk/I7Mz+1+jEtBwIue
zUPCDlrP111/7dOhf0exAzdZRLtemrP1DlWUpSA7oTpW06RydIh4WstrxsmDEem6tdXn4MLcr1rg
hae0SQE9S7zUf2tXmx+4Lz2qfPvmS3F09qh5vtHTA/0NdYd8i7TJqrnmLpfWhWCB+YOx6SeKwWrI
aF87DeTPevEtjfNpt7HQ5X8lHr1LU8JjLgMSUoG+9558k70tD9lxKb/5n0Dg77aO39aqhKc86UBP
pA2mkmA2D1NrPzGiPB5L+GQ2FrUcp1eLMsieYEAlkdKF42Y2qpaCPoTgfK8c0JnM3fkw06hCTAUS
+fcB3aEFpzJWh/q4hQddXeWFbcFRNcbj58jGdgezbgDZfJO+d+I311e4GtKytn+vUKRdbocBbSMD
K4xlH5DN2LeH7OvSKFfc+HHksp4OEFUtdWjLM5YCnbsNx1mLNRfeSSrhC1plUWu+vE1pQvm9OTHL
zuwQo2YMRCFCdn2dq5t5YUK4sC0beqRIp8cUZ/I+MRS3SEAcjVsRw/JLX/nLhRnBXzQ5hQ8qYyXt
p/SMnF3+z8K7aJ6js3Zj17v+p7xb1Oy3Ar/V2tXlDgq+4sCbldYDdvUnEpM9KLUTGvC7gaJOfVyq
C395tfxe6ivHUfUhMcEsw1Hou/FwCFF+a5zD9c+2/O4r+ylibVrJDtGSwEh6Ng7aqT2haL2Pb7aO
2uobdLF/Iva6bJGHiJbvBsPDQdsVR2s/HxdR+aXxav0FVoL84GLvhAsMZY2whRWBJ6+BahzhiFra
eMPXHZFmPkkqUZ4mWMjDOEyl2WfjIOhCOmtyfg7anRH9c/37rD6m3Pr/NrOc7IvXraTC7UwpZkDk
K54VyMDlJcPypJxZtILp+dtWD+uNs7x6XYAIJTldIFgiFXdnTguTBY+aXH1vYHOK+w2K2tXNA56k
woC9lLWE02RImuTnE7WLCYmfaLqfGmqD1U/d3uLWX+sOUxj9jyWx9R8zQE5lFEvxmezi6Ljp54XQ
vw/cbock2A8kJ47Xv9jq5l1YFCOCpo6zecZiOXyU4CaMHHXj86xetRcWVNEnCMLtjNd5KPWTajw0
bXR00nbDytY6BAcvbJX5eIkLHYrFnTV982GYur5TW+sQfDvIqE0wHIyY0Phgl7cLbcTkb/RyVjsf
lw6w/IiLA6SSKTeKg5HwDOtiu1MO2b55r99ou/zRPpd7/ZO8Gx7bn+NeJZBywFV6/90ql7Nw8QOS
uZWMXmEfJ7RR5Tx186HYMzW0sZmrOQUIQ6aE9AWvaQm7OcLdU2g1N4V+tD4N9/6ZoPuG+S6Qtvn9
Vu1z9dm4MCbsapNDOFory+13Hu+WNHC8kY7qyd4oTa8/uxd2hM0zozgf/cUJl+Cpjfb5AtDKDzUh
YXyblW52+Jne2/L++idbmYTk+bgwKwQzjVkq6DyxPO2d832Bp3U/Gm+pJOvffUK16tx68m317brV
X7feq7cYjjxZYdwFgnAhT+tlaeSN59pdeMlRqDtIj9EpMH91kfQjkkkA88fb5CbcyWfdlRmoPih7
aPTfhA/lW5hwTltfef2a/v2DhKsshhULnbSB3vhsvmVwfN8Y8ae8nHYMIhyuL361i7MoP/x78erL
YxKnhRFLA2kcXLDuF91Dk2qf7O3PCGftm7PxPr55F+yM3YbV9Uvut1XhktOryqHUtqRvx343fYVU
+3/zqvBk3Iz3cNds3AbrgZADahyWUAOtC2FPkaZSQ2OpqTd7gthde84P0l7W3O7g3GRgR+UtAZ/V
W/bCoLCxdhwMhQ1XA7wH3IJyjtKw84ujrNiIiJbQ+5X7XhgS9jKWAn+WEmxI2tuk/VKUz914drKH
sn8LKd/WPq765oU14bpLdX8y6b4ssMLsoZC9jPKQMnnmI3Kru/JpCSqVs3Teag6s4IGZEaOVDmJc
scBzClcDnYEU8U6HVOoGbbOn8dOwXzSCCi85/vqvQ3jQUfEI3kR34dul0M6zcvh/YVeX/RT3m5Sf
awoafHB2wi+Ja1VtMpWyDjvwdhe5zMEelSdoJzDoe1vV/dWi9KU5IfOKEyufJuOXufRNs+Sxp+FQ
PMc3W1u8evtSC1j0QxZRFF04Ijo6nK2M7ptn3+s3lupmp+ronxeRu3sLxffmMX3K33e34UbgtuzX
q/0EpYaoFv0uYLQvb6AWkutpCLn0o2Q4htIxrEbXT+NdVX9W+nLDf9dOpXVhTIiA0VuUci1eXuvQ
/lwl+ec+Kd8PTrkR/qy90xdmxPCXAZ0gUg28Nb/TDh272B2oC5+2kCyrwcfSJ2SS0aAXLpZxwlZp
ZFOl0WS4pMdevlNuF4TfdND26dNWdWo1qF/q6mQoKohCS3goQwiiEQfnrYAl+dm+mX4U7+E9Qlhm
ulO+JjT6k42n+VfN8pVvXFgUXNKfnWEIlh45IEbo6T3tAB9P4sbIMOm7bjftpncl1T9XPRSHCB1g
9/o7tXa1Xi5YuMN9eESgAqJPYlnfkBxw0xr9w2bc69B3ak3BAPxWJ3btYby0KFzmhV90SdZhMS9L
N9W+1NrGg79+kV5sqXCBF2oTNrlKFqM+KZ+W/azPwVtQ2Yf+tnyXvFc+9rfwWB6r83CGQTc+dXfM
kxz8t/GX5m8OiYm4lsoQJN0fYa1hD7sQA/Z0YgOFCKA2oXEvDlYEB20omfAX5l7XWAdZyTZunPVj
c2FZ2IO2RggBMrQlO7WP+n48BXcmfS9kQ8Au/00igqref5YpxOwID09h6PBJ+6b9CYERjImJdapl
iFuue+uq74DRA4aoMJoryq+hnNs4eQ8gR046KLGDHQwMG1XVLRPCgRhhK1PljI2zq++qBF3/Rp1x
LboAZAgmehEgZGb65VuQBAqcYhVL6JzcpNwXBe2H0C7t76pdpsYZUfPsb9AxlyaFKwZ6Wj1E8oim
b/Uww3gpD1t1g5VNs2icU25hoJhKsPDmoGyvwseP0LzWSqe0GB4W8r/rn35lBpwPvgTxhLZID5mC
kyVQe/aoog6Mhsle8Va5je6XimLzuF3U3rS1fMSLzNppLCi3UBUgABrvSjLD5K46Z7twvw3o/tVy
Fx6AF+sSgi2EC6EBVbDVH1qV1Kwnbs+O5Sk7GvfpO2cf/VhEhxQvPC0akc6zU/ASlH9BYfFye4UY
pdGVwlEytjeb7TdlN++cKv58/ROuRCaslKlZmB8YchA5TWQjm0dkSTI3nzQ6Wp10M0p67RbQx++u
W1prjbwwJWwqpGNDYemsJr4zb/IdFAiSl5+cRWaw21mx55+gOEYMr/sGGcPBhG/bLW63dSnXXvcX
v0PY1STWEonEm7Tb85+CE6nEt3QXvR2Os2sOLsRm9d459m/7ym3eSfF+KwtdO5dwJKPlhF6XBT3J
Sz8u577OImMewIbLrmTAfVLur+/0SmhrXVoQTiUCvG0lZ8gkFWH3cZbHL42RnDWUMVs9P2loc1w3
t3J7vjAnHEyrLHjYxwaMn90on4M4VU5+qSTvk04rP/sy/G3X7a1toEXcDpqDbQRN9XIDC5j0gqzQ
iM3sf8Je98Yx2HiptywInwjdqCmCznLwLPO9HELePf64voS1L0SgDlIZ2VkDHaOXS/CrEa1nZTEQ
IQYQOM9BDFS7nGnKIJjiqZn8fN3g2jG3AEia4ItgkxGxI5D0BtoAxQTdEUZX5e/GaLnFuPXkrOQf
OPVvK4IndFEWhJJmLFf0MnRGjvyrYbZVc99ajHCRSJ1iSwi4cDur807R3+cKqI10qy2y5taXixGu
CYTXY0Si+sxlxoEpYJN9hbO5shp7H3dQX8MkpoUbR2lrZcKbPef20EFAyMWkyZ4xPCBA/eTP0Z9D
Hi8+E/RML71PMQdfjmaslErtZvX7Yno3JX/xrhB1oI6jI02oiw43aco8hZE+eEl8TgYE47OHyYp2
f+HVF0YEf8vjss/DHCNVpe7SetyZ/tFEGO26ldXDemFFcLcY8stILrBSW8faNG50ePmq5qTFRyDB
b6/bWnW6C1uC08WBMiNex6cxBqd/hLg3hVaxBjeAGA5omro5X7e36nAX9gSHQxMP8aGMNw/2Gc8v
LDjyytsQpq7rZtYq+7jCv92BSPuly0Wjk+XqwB4G2T55gE73FtaZQ3tSFdfsXGRGmN2cNkWw174c
gqawtREJM0Ik+EdapfBGhiArx/wxn5HC7P+Zy4K2U4Qo7dNfLPHSmOAm3K5FMU1E9AiIMHMj3yN5
4kFIujM/1TCcbc9ar307h5FHFD6I3ZgWeLmnElTTI9oApJO+7oEPd2NVOxeZ8qd3EjUydVHyRvQD
/LN4kjNzQCQO93Bn3UTBLKQhYvaf23F/ff9eeT5mGI6ibgQB8TJL/HI1coq2X+Hjib2iBW9lp4Lw
3qoK7Vxlk/4lgW4+2HDKV688FlkQxwnXYIBA2D8GcaM2LtrMLYp6OPH3eYfS5vjh+rpeI9YEM4Jf
+C3oqpxdpL5Z3+mecjYJOo1b/4zE3Pd5D6zr0TkidrapW/r60P2yDGLBQJ0PiW0hypAySLmVHsvh
mT7o1+SkMCvd7OpbeoWe4WnvKZtv3Mj/x2p/21RffkZj7BABgDAcDDoTUep+Gb03AM9YnnYDkSzD
7+FDANR3OP1xwUNYrRAWdkXS9kTdvNcDzMlFAUbaWJj1UbCtN27p5RZ+kR5iiheU2Ut9mRxwhEWq
QTMi3IZAuoPA4eyFs5U/hOiWSMe2QgTl41RL35uWaM4PWkro1x1qxW0JHZFJZYQVELAhuK0vdzI6
HM3o5X5KwnabUB28buHVxcKBuLQgeCxSPZQB/ZYE135UkDOL38XB439nQnjnEAjMwsxnEWrCJ9Ll
9DwlauKWbbthaGW3ltoUxIbckwD5hWulnHN0LE0mdHS0UlxV828gft8KFV/XJnAIhy0zFG3hShZh
5nm5XDFSliOvOfXfVRPaBQkVSqLSSrnLJOhlq2YMd07qEE9qWju7PO3oQGrzFhx3Zb1MEjD5CeMt
msHy8veLKonfZtKc+gEoHqf+hjDFTRlKG6MsKzc1zykLpbpENV4cUWvbyUDoJRi9KmxBu6PWksZ3
0gCjYbrVhlo1BWbIslDbpEMkHDQmuBUZ0FDuVmHxWYqdLy36eTd9k0Y733Cq3Z87JdUsolVUtBn5
EPauyCTItzXI7/Ia3Q7tLgUbJ2+1MlcPFxUXpll4tyH8e/mBkijW9LqC4H6akoM86Z+aNH+ow3Ij
aF3zA/XCjHBLRJVTmUrPzmmllX8w+0zzSjLOjfDxdX97uSouzAhXhVbLaNPICMHMmXyrNdJHhCBv
pdJ/U+rmXsv17/KoHuYZuTxnPpSadYNS3Mnu5o3gYWu1wnUCzbSpd0oyegZ9w6FEI6XaOuNbJoRI
WUb6LNHahRkR3a0mfxubz9e973XLddlLld2EQ2XJ0YXnukTeKc6TCpopiwqRixQe12M71nedEqMv
U5XPWZXOZ6nJ7JsIeVu39yG2uP4jVr3z4nERvHOugqalvsL37J1da93U3VctqNzrRl5XAoUHRtjL
Ip4mRmS6kbk/zTVc5YBUKxAmZsQ9KXDNnXGkkfjgv1M81aW+ewyQ/dwc/XjdeP71K5ggBW0JYtsR
fsWg1gFK0iP32N56tI9oA56i++gmOoZfFS92odm7rY9b3afX3cwXViG9E85/BhBONge+8s30c9pr
oAnQMWGS7Ul6qp6XuWWt/Lv9/vdKXxFKIw5oVJaEzWVcvWrcGvz5CcL+Y/rIEN1j8dyAIji6C79g
sWNI/21cueRJW8HhunP9/hnCbZ7QW9GDiA2f68i4Y8h5PEql47xVdKk+Xnex1dPK2NK/vu0rphs1
smfdmfAw1PLQ63rOtWB33cL6Yhhio9IEn68uhJsF+d40IlLooZGyt7IntL92SfY3t/gyKfe/RpZl
XrzmpZNXKNdNoyf34NKmTyrUqP/dMoQDn5UpusEGFqQi3suD/K5nXqBosm9/YUZXF9b0JUR6NUqZ
+EGUtdwrFDiWt1WHbC5BiKSbNoKT1c9yYUh49xIUbVrVJHY1tf6EQHmIkHn3MemGjbhy3Y5JzGfb
1PHFIjRodGeWlhiZ8binsjG9bvQ/R430N/ex/tuM4ACZFA9ylOBlUXuH2B3DtpGH+OuGlV/gISGh
gXFqQUEyWKi84pKZ9aItIccbvY4iyU5BkA/qsuz4PdN305vR638Od8NjvHc+d1tJ+Oo+Aq4CVa+R
TInMquM0Olaqs49pNOyMmYyGPD/Tt+KUlYyN8PE/Zn69vRcHCREbpmIGbsCUobiFv1L5ZkOX8zG9
re4ULz2N99Ot9SYNvO1m4voKwenCugD0UCxC1YhsOZJa5C5aWJ0LmvchQAfL69NgA2a/ZUiIxVIZ
spC5JBYb/S8Kqpad3OzCbAucshaSq9BTKCozf5RphFAr9qNAqpfl+GVwQMz4XFnMX/u8IL1yuH5p
vAZMwC9O0M9kIWERkgtCRIRGntmhzDSCnpz2CE/eRHvrrX/ioTyoH52tZ3Jl/wAxQNlE7wwOfJHU
pbKjVEqHMkf92UIjSHUQe91Vcda/VUZFtjfej7XqjL0QYdOZd5aYTwg/6iKvQ9Q8R6/9NKVu/8yA
2A7hxwXpG53lQ+BloEL8/fUtXfl6l0bFc2DETlH3Ade9OTWI6cTZgx7DEalEnpVuMY2sBbQYWyIr
AiwTFcqXr1foG3Y6Sha3yuTEg7JTg2D6Uvujo+z4BOMcuV2ljMO5Mzq12JXK3OsHtZzj6RAGUrgV
db7u+/6LrR5yCy5nOjuCN/mBavnOXEyec4rPWXMITtptQkNff+73+VuopWTXoRMdnsqnrnWNf67v
/PI5hSt24cr/j3Uh+LGsXK5LvZwA/yDGDukpI16nbebhtQ/MRUoauxSIcMuXe65o0oAklcRD67xL
8Cslvdc6tDc2B0bWTsulIcF9UzNE4rnImPG1rD0ULHvr2OUbwcnyur3as9+LEb3Voq4fVgpfbFDi
0tOU4oOziS16PTKyuIVDGR0UPn0qEVg7DSrajshlgvWI3zQftfO/YAGNlzxFlTsGrkSNtjjHJwrS
8unndh1/9ZNd/ADhk9mFVjl6FU2eFrU/jVi7sbrufQ4/XR5sHcmVZ5ATqcDuAuDDAfLx0jucZggA
BnChBvmb2NdcjUKtGUReWkdLsR0h6a1q5ZZFIUzOzGmoa2OJx+TONcMf6NGejGFGmbtyW+drbI6n
6+dseeVEn7lcohAxlU3QyWFM5J+M9k4mnVOpL06xS+XINew/j89f7KdwwzWJ3sNIPY+eU8f7qs7e
ZejoXl/P5jshuIc+Nk7hpHyzBNbHr/Wb6Z4xaXRXvfShvEUS9jnfJ7nbb83SrZ1vGM5U8L1wk8A5
8dJVhsAfw4qJQ6/ga0nBwwxHRyG/u764tQN+aUTYvzDIHLCn7J+BtFxsPxjOxgdaS7ftSwvL4bsI
/OaOKZMMl/eCD9KjcZjui/ftbXo73jhH7QN84p+3mPRX981QgVlTxAEZJ+T3oLTgd53YtxDFyLz7
UXff5PrjX2wblf+FKBYQoQi5bKauC+qUV7zotIMRPveztZERrH6YCwvCRYHsomWO6Ft7FSrBXXzs
dGV3fQ1rtx61clkmSyfBFavImSnZM3NxSEgDgUrk2S3659YedjZtgOuW1r4IqBeH+JE2nyELa7Gm
MVbzTqMWMEUnKXFugipBXKR6vm5mrQlAFxa4g6EwLwKm7qWrxYmROElSUazuGvp6ZkMsV0jxLbUu
5n8UYn6KEZ90qQc32DTxU96OP52p3QJFrH06BE4QvaI9BBH38vcLj1eprqHPmk5eaR9r0IsxsubX
V7q2oYT+yztCFqCI7mc1vdPFsp27kn6nNBRcGcjvt/KMtZwUQKmOFAUDGhTkhXSm7hq9re14eZeH
vXbID1Q8W7iEg/fjLYLDnrwbA3Jh1/ls7q+vb20HF+5MonJNXyqyL3dQ0iHDQCYYaTdn0G4HBFKR
ZjXUz/+dFcEtHT9A60iFJKXuIL6PUUrpd39hgfI80CTa9mA8X66j0LW5ttuscGefoo6UF88ouI4b
RtbKqLZpGWDxOMuMdy/ecuFvAeCYBo23iSQtP2dv1a8VyI7vUBTP3nBXQMzlP8A/tmH19TwBUdui
sAFklcIF79NLq+jiIoRaErWBYtqpx/xsvavvbK+j4Rx62u14roCfJXfZOQMlLH2Z9xkqJrDCHLek
PladxVFJCakD0XYTlp/1Rj1YTsVnnBNvkn90W4yXawbossF9ZsEsBcuhsFKjyHMHaAnyp6lnoHrR
/LHEHHt5aUE4aWGZRX6RcNLy1nFbyYJ4Un2T65tEZ0usJ4Zml3aESEaCP7Mc7RAc6qGYXPOmOxae
eTbu49R1jsUhOGy1p35RFr626OD8FomoJfYP/ZlTHpbzRF8IXlDjuZiyfdQ8MBLmxVRHZGvY1SkN
zL49a9G+LtJD3JKJltGN0d6qSnmq43zf9N1DE2o7uwf60pZu6f+w0VpqlA+lMd0WpuJm3XMhfRhD
7dnsf0JZsgv1N0oFGTlRdvt2DmNKMh/m9vufH28KZv9Z3LLdFwfPYWRZluRk8vSBjNWIv6BjvoEU
XPU96oH0eRmLeFUSsQspkGOVs52E6DaMX2jDbrwla/mBBeu9o5GVU6ATjg8/nbE5u8UCoPudaQC4
T6qfSMrf+pP2WGoqlBRbaLTVVV3YFE6UNTXOVETI1/cOGgwB40Bu3Ml/0YKwL1cmnKoytlNmylnZ
3Bu7oAER0Gw4wLI3onfD5LrgphhgJM9+6QBp2ZRmMHeTF42dW5r/JMMzMenuz73s0ohwaLOmDuxg
+UBpr8B6GrvhuPEQrrnApQXhKkc+fuytdlmGrrsRs5dBbbhNCDBqejfazkEz3/xXS3oNNVO6qi0w
2Pr2fpjVN4Oz2eZbXu8r30Yc/LYq1ekURMNcna54vM/1Tn/T2w24x6J1bh2tpr9ppTF0aZpCJbMz
pvahVp38FOfqc5M2Zuv9xaKBa5DNAQV7JbM1JArlt4CjbGmhG9hvDGmLa3EtoidMoxtGYgI+STjK
tdZ0fqqyrT0W0uC7wYhF5B+3pjPXTu+lGeH0NkFpVbOMQ5YDrNvpJz/dKjutoRrsSxPCwYoqZYiS
ql9CGv9oV26WuCECKqOneYgfhO7054JhXHKXFoVT1ufjNBcji6riszLf6fryjQ7XPWC1knBpRDho
s1Rm8xBgZGGcSBxaPPG7/pS6yKc8oR92Qvl0L295xerp/u0VIr0+YZOjBBNGw/DrNEu0Db4a0yLd
BR1UfKsNz9cXuXYnOjaoTqJehJd0YY19ARYyX862UtzH+jfbPA31xn215oAXJkSmLsmKGvPXSWqT
97pEj2xrwGX1Q/GuK/qiZ8iYiJBJOmAEekPnrEJxtotLeEGUU++2bvmhzvfaQnj7/+E3X926C6tC
uqCXNTJ8Jl+qtd93Q+8qI3KKG1fv2h1xuTIh6bHHvJZSn5Vlru+UcJ0B8nXunv7UB1QFDBwk6kAz
QVgtH/AiMKLxL/n2ckNog9O64CVRp6CtY8Fofd3QykWxWAIwhqoYuYgYvTAhOCazrU7eOCv2MYyo
cQbFRF979hPPqILqHEeTf6ibvjmNgyV7Y6fm74wkch4J9adH2kLp8fpvej27iAzYAtaG7RYIoC3m
Y5GSNYo2Z8BS77q9D0tmuO/fLBoutOpQeo28+MNEMMIJ8fI9j+0uZIRx/tH9OZ8MP+QXBBH0vUqV
R/AnlDqcAMjH7CVN6kZj+CbXmhtZyaEBe3t9za89F0vwMyPsSqLEv15+cLP0ESOJtXl50KVjFZTR
ZyA2s8cBS/+8S4gtA5FTtM00OhDCBcNUUJMxyD17RdnCAdCAKWXead6aD16pJmGHkQVwYEAfTVt4
g4JZa3vDgr+FvNvRdnov69kRVcmpvzEjOTHcsg6sb3Um+92hmoY8O+qlXLZPhlVNDooIfmD8MYPX
8kHpKunoMHPDijLMeZ4mTRs35PVhdrST6RZVunMTVBsD+q/viJdmhLfQ6TnWfYrfxNbklpIE517p
mhW8j9mn637z+ibHEokAzwSreYUS0lDoC8OxmgGjxF+Y8XnO403kwetAEFlc8PcK0i8q31LwF1nK
c3hzE5m+X1Z5xqE52rv5qH7PHxbM/1Z/d+UkXFoTq891M1g0dOcZta3uXA+fkqQ/GPpWb2Clqv5i
USJni1lHRVKmYe5CbaT0u95S42yXgegpdn001vdtUldHu+uN0bXzXn/r6zpcr3DKKQXokmB850+z
hthOYFap6/vM3v9xtMsPhJBA5gUAPSDqPKWaHGVOZc+eZMT3Y9Tc5vNWa2E5gC8j/EWdl94IpR8K
X6KkrOb0Q9ejKusp/bvInA718MGvGXTQn2XaTdcddeWzauCSVa5Tpl5hAHp5waUquuRSGOdulFvv
R185FUb6eTKmDVDTynl4YUZ4ODO47qXCYvQQpr5dMUO4hsrM9ZW8DgfJ5+WFL4ALBAkd4VpDXj2v
bIgovSIydNcazMaVG3lw+yCiGJRFT3GtZd7slFtBlbqyhxwNoN14A/eXmJGplT2lOdB8r/jZ3kFk
B4Lc9e9NBAWyB0qGFJjtc/hTpitf1Oea8iUClQ60HH+h9g6c5fKXCEFQE8R9E0zG7JVFjArUuZ6Z
QdpS89haruAyTQ2FVN/JM9O+Ctzc92ML63K94TArzfOXSxE8Jka52ZKqVCZSBaHzNaGV/Nm65aqO
meqvau4Ed/xQHML94GquejP+2MZXrTgtTC4a/6AUtsg+vTwbcm5JU1KTBDL0X+yrqQ7OepVtAfG2
rCyP1kVMmWhGaPZ2lLvN1EfGIczLBHoa6HTfXz8f61crVwqY9UVOU1RhYabPt5SaWCZFtN2fvsbc
jVGu3pRxuBviwkvD+thSUZiV4qjVPyUpdP2oc43o28YPWXmGGfv7/UOEh2tSzaKJY86L4fa7eYeW
9V7aQ9kqzaCVFa98aCHl7+FHeL5ueNVxf9sVnzClqkZgU7iU7nR7uSXviWrXj7eCma2NFt+wJgz1
cM5YH1WK2Zs+UAncB/dB4Q6FW7s2MuvxfbYR2qwg31++S8LRR46iyf3RIuJ4Zx9RsEK04R/FXVTW
5XdR5I4na58yDpvvYZ9QfxHJNafy/Vb3ZPXTXryOwt2QdQHjNjKTa5mS77S2dk0r93QkA7v+5/WP
uXpsLiwtf784NpoZBsk4LZYkeXogXZn2cRnkh+tWVlwGHK7J8YcPgmK1EDGOqS8rQ2FyC9V1tBu6
7h2M0F+DRj1dt7P1eAl2sn6CwYkZM2T7pj269ccmydDVbVABUOOEMqzkdba9cR5WPhYvJs01hKQ5
kLbgMukg93Ueszhj+FinhjeMmPOJiOPBvb68VUsLCspWdJvqifCxjLxu/HFhHoiYkHNUhjGSZ7RN
j9G0xRm1gsUjDOCTgYdDbpTG4Uu/sMosTfsQU8NN9gD4aNyRqDWIRBfHBAxecGPu0g+8xYHr/Gjf
axtViJXQ7YV1YaFFY9lxUxGETPLTUCn72fxSlolbm7rbFZ+ub+qabyqMoFOJWMo5YvsutJ1obJeV
juapiu/77k3if79uYrmJhUiUzMxiFhTsAXUIIdG2mS+2+3KJxrVurPdpGkaJS0ZcVITcwfwzGhXl
pqtMO/XMqGAWMpXTeIu6Yu1sXP6I/yHtupbkxpXlFzGC3ryCps30WM2MRnphSFqJ3nt8/U3MPbvD
RvM0jrQP0osiVA2wUChUZWVybjrVTZuYNcosadgN7HAsnjPE5iECnZBLJwhrNXTMXkYwd3y6vvwt
t11b5nyJGqkVNqGDC0MZbx15uNPm5pvSa1+SphSBsZhnXGz1KtJwl+JUpWmTqDaE87L2RW9K9cFU
lu/aYL9FE2Dzda+91Fpyk+nOzqm1xkuztN3n2py4wLhiGA9kMn+w+I8fxN+WhiXFTtPiB4VAlmKQ
Ka79ahj2kHISIKm2dhnhVQMYGwT4mNI/P7GOUg+Y35vAuarJXmo/RfVtoWheJz9dX9DWDuOxLEO+
wgF2mMcFzcBEl4mOfjpUPElcfdXV1v8DCygQs5YjZjB5gAw7qSB3Q3Xfsqm3JHf9Ipqi29orY2WB
2yurXhxpWmBBkb5a1l4CVMay36ZQEK+3QgvmcFHhZMx1SIq4T2LljVqp6GNGU00VydXrPilexjaS
q9EbbLktvlzfuc11YboZQRuvKICpzg12ixLnQ9PCB0DOPfa3MZW9sv0VFofrdjZ9YGWHu2elpTQi
OVnQfyno997J3/SWBtdNiJbCHWRbSTHqaKFGXHb7WCl9Ka5xkbeuJefedUvbX+mfTeNBzIXaKGVc
Y9PaviHl+GCrEVFqwXI2RiVQYoX2mMZAgWijc+HXlhooKVoorLMRP0YdXv3E0LnHcBXli4g7d6s4
eWaNC7lVVeAtVsLB2dtAfVVIhLHJ6hTv868iCbJNX1gtjHNyDPY6eCXBF+L6trEeLE3g09v/v65h
iEtDAV/nNi7XbBSOc0BEhgkM3Z3boy3xBw6gf1jgNktTlhAiPHC1RHpoDLAqLLU3TALufNEyuG3C
IF0B/QYYsSAcGyv6Tm4sweNFZIKPakMtJYUOE7L+nCKL0EXHfvNMrjaK/fvqsQBWC1oYDT4FpFZc
abnB5yKjZePJLbjL3lXC+GscrECYXkLRF708bilFPDVSMuK0NItfn1KwsniJH3s/OkymeCZklKXW
7QFgqx7UPfLDZS96gW2gG9l5/fgF3FoXEJrHoYbrVLuffsUP0KzJ37WNCjdxRzw/39obDIiUXr8T
8Slv7jJo57B4AwQ4KufwYSR1Q9bAcghEtxKXjwj3iOL9KRTBr7a3mR1QhjnAcDsXZHVtiuumQpiI
D5bu0xjc6Xjq3tY36n31w0QPytdVou9zdyDOpxSVNtE2b7rsxw/g2T+ani54NeIH2KFee91iS9DJ
FsHn/ssyATOHvA1QljzOEvwVkByPUUSILavTiC2Fy3FOFKP2NB3PX9fMLHXy9WjWHxLIrBVuinEo
nUyj0i5k0ZYoB/WWM95V82BAzioutU+YEYcLNtDZsgNE9fotTcx4vI3icqhIGqFGK8glNr0CudDf
a+C8oozt3pxtnIjKTF21BGoT5d85pseiEGDKtq8qFOMgpq2C1NvksghpCvUGE+AVJk2xK27uoT/B
FArBnrOTNCICIGwftZU9LptI9To1BglNWn2XPEnAjJw6sOfn9+Bjcctf+Z3CCpQgGk0FC928+Fd2
Oe9vkrLs9QkHrQO5aRQW2FpAUqfd9dtl08WBbGSoGxxqvjUAlmJTURvAiLWOHgolO3VlF1w3sfnF
TI2Bh4C1dWS+5znQpAHCA4F5Oto7DdqcGB0y/PAeipJBeCealNt6na+s8fCsTDUqPXSwb3SaA2n5
aRmPrAQ4Lqggl/vrS9v6RuDrwRimCo6gCzLWVg8bRys0zAQ6zYORSCTPrdvaFGF42afm7xsm6wXh
W/zBLOT5zZZYsd6VI9vACYiHgeqnLh4HYtfGfpm0QMrsl7zXelcvBkGpY8s91pa5m06PmlhT0SlC
3ANBHODyxu+j6VSoEAFXhoEAB9Uc7nhZZRf2SWIjcnQo7oeBJImEaTbTzbUJ7iQZTq8U1LGQbt4D
nXIovfG782LtoAr+U8QturlfH6vhqcC7rnPUyMCXspZkh2b3rSSVglRtq/K83jF+EHVW8rmIDTjd
5CpvSmCc6D72ohM9LhAzaT4lgYhyeNPLV4vigvtMIccpJ3CCXM929qQccwVv+Dw6/MFhMnS0WwFH
dcCGde7lsTpEedLNeI8qupdGtqvCpZM09a+b2YwPKzNc6lTnKILNi4ynWxbfq0gs4h6N9co4RiYw
3JIQts7KZxeHd2WPu68m26YxRYeXafi8MiVWCr0XzNX4YpLzbe/72EHuLDVVUo6ZA++jxlM6JGRM
f1zfuw1oGTutHxa4o9QXBq30+v0ydPbN6/ycf6r3OrGJ5dv33QMm4rzfl/VCwxoMOxaGvZBtIeU8
94tuUswlpXC/yUXXNcflyzQ8az96VtyWtO5CwDcjuva3EhrgZ1BFQFBiOJpzo/pg0ThS8dUcow8x
AToepmI5ZoWNxEv6dn1XNz8bqDNAHgDRVVRHzm3VrbR0SQuPtMyDZryYVifIzjbr5Yyc4z8W+CKC
OYA1jFZ4e+m78VR7NMgoKT1GGNB50i69A3+qi1kG0gR/oEzKPt/KNldezpfeWhwDFbmhfs2nB7u4
V9Xv1zdwOySubHAuMi4OjacW6wtvIyj/nNpnpttoep1XhCS+CW/+hxEihqK8ONcrm5yHLHiJRiAc
hJb6Tj+ievxq/IAA2541OqNd52lHA9iUwAI3Z/i9FLJzbsbklXXmU6vHbgMKqDxLkbc1yWFG9zqJ
arfDiPn1jX1/zV0s0gFKETAxAEr5WbbQRl8srbHIzo8fGPmJ/BofmOgyPYBwIrABa6ZueWe9hPcQ
G213USA6iJuHA70JAxEA/Js84qNTQQKB+h0+bRGRLH0Nu+fra9w86SsDXNBcsm5pmxQFNtpPxJFa
TwVuzEQ3U5FFzJhbVw8QuYCtoJEDLnXuKAya0/UIzyjsNu0LVIluTJogaetewnCUSVmEglRhy0nW
9rhjAUJcEFmNI469Untm9awuCnFKQTVka//WRrhz0E6pjdF1RC9gK0lLDW8Kc7fB9LJpCl5EW66A
iSXQJaFVi/o+96UwzpeXtQLdtjyqnqmtfVYqS5AciExwoXgK7YYqMbwtxtEKe4Mkxv66u21/k78X
gQbm+cF18nRQWxvu1jTaqVS6n2WT+Gqs/P6UEl4k/2yWylcVGkkdF4oJM1eeNX+M7aMsJ4LvsRl2
Ac7FOAib54U2wPlarEYZjaLCpzdIfpCgLrWPfkKS5tAdlkPrloAnivggNncPjNUYxMZTAUWhc4tV
3HQYxx5QDNVUr9TujfKXhYzxDz7RygjnZ1Vt0BRIcyQcjTO79tR8UiLIzZqd+dd1Q5vetjLEeZuB
l308R5gUHjrnMOXOKY9EHUfBhr0Xn1b3RJHQLsxt5DHGp+xuumPaeGhc22Bb3YGU5CaDFLlxAPDp
+sJEVrlA1yp52iYJro14Lt0uXLx6BIkoPVy3spmNMh0MdMZNFDB4hmpVb+V0lhEQ+kDfmUcoD+8T
CJ4ad9qOusPBDop74w8exGuTnMtLrQYXVLGyCULaC32uwsK7vqpNp1gtiountJfjHAqcGApAYRAX
Uer3ofTy72yw37DyCnBdo1EKiSdwGlDSA19fFY/XLWzeCqtVMA9ZWYhsNW1KB3CoqLWwiBsFuhe6
AbQmBk6vW9r0NRVFCoihAPnJF6RbRS6zng1KxoZJqPJDH2Mv10RX97YVDGrg1kYLm09Dij7qB8pG
gYFtdUuakmZqCYS1/yT04IL72wwXemRgysaE9eFAg07y5LtdyH4iLKFuf5wPK1zccUYg9GVWpbBv
rXsUUb8FmR8dHdf6ag8ETOuGK+/HVODXAqN8MR1C9MAgDgjdGWg6ylTedekDVYtjZs7/bhN5DABq
TeUyyLAkKQAAGa/jUJChfrvudtvH9J891LhAkBiTPoYSjqkavdVaRbpEAI7dmg7CpCXYFBUwFAAm
zgXRLi4dvbUAfDdzr4WCWBwk4571PXZFAMeTQHkjOEqbn2hlkVtT6FRWldoIC04Bnn/AG5T+p6SV
+1ES0SG/66PyDwum6AEmaxSPUNY8jw/DoOC9ZqGQEH2rD5XPkNJjoB9nDzqK0wubM1KO443p6Z+M
3eK1TMzR144aBg0jOGfz/frH3Dzdq1/DNmYVrQzEKoiHp7iIlV1opp7RfDcbEWZgM/tfGeFyFz0v
eykJ8T3HGpzIqlZ3pEiniUSh/KMejDs5mQU+urksHSER8GZ0Kflc01TayazYsziWMGyUfRu1kUSW
CBq/nQauzHCOOhl20aNBgtvkES9hv9uF3ng07hrPJEym2nqggkt4a0gN5faPhXGO2pSGtJjMYuuZ
R+t++EZ/LL+MNwYzTmMC4q6BgAc0fQVwtCbay+xXXgJ6iHInOjEsUl64MThsdPSiQJnDZ9nttCzR
+/t4OY7gDImgX6j58l6ImNiyg6ExMHvj7YMxIM53equQh6FDNt/5Uu7ax/4efJZuBd500t+w7pfi
Rpo3+wAEYyRvEC1zKzCszXPXktIUkzUlKDnXTbLDePOvMZaC3G47AnAuuX4WtwLr2hZ3OY1Uo0M2
o39jUVCTQUV3oH9dt7C9Ggz7oeUFuCrfjwL/VTmBbQOhO1FJaf1lQSIaDDe2lAji6fZSMPGGyS0w
3PAw1SqZ9CRJ8T4K85AY+lutHK6vZDMDZjCEvy2wX7AOXG1kWgWDn0Cl5TnD3ZC7yT4PQs/CnKZq
7ZdTDgJ0EQ59K66srXLBOyytYppGPCrMVGMyFPmp7zA0GHZScH19227/sTw+LttVpM4Vbgl9x7ib
JF/bdQdVeLy2HeLDDHe67LZRlBHaG67V+sAMlrlD9Kkhiy16vm5dAeuN48+RbVRjpTslhpboXzob
UMx041eat0wLBvqcdSuStRG5IHeawjQ1rIXVTKwkhFY58hRbUAUQrImvLVeFWStDDCfXqKO6Ui2B
8I2eStM59GESE0tS/6CqhZFIDcyC7JO9Xw4rny91k475hFgI3s2/4qw4LHF+iAoRjdemUyiYodFR
/cfoHHe0pqSdwfoMp5BwhzSmszfUKVg0ZJSdcCCSfXf+GkEB5R9b3IFqJcksqMVs7U1oHyY302t2
wxh9s9twj0Gvb/nTcjL3sa+LHhzbq8QMq4xeBzodnOs3MQbQ2xIlFLNM4mPTWt1baMZ9SkyDDs0O
tVEhYctmvsBkj/62yZ2CRY5D5CU41Z1ffXPeVJ/uHXcKzB/xk4FEL/JEn3IzXq0McocgtocmXiRU
9Ba59MB2403O91IkmbJpBLTAqgpJeyiacv6SWOqgRyaCoj3p37M02Vf2kLizJiIi3jzRIGQDRaAB
EIzBfbGuk+RSMXDelpmSLJNJvuyuR91NC5hPx6Q2mrHA9JxfKtJkRHR2+pIUKgYZJc25tcxKYGNz
t4CdM0EaL4NmkPP4cQIWvs9wiKX0NLVI1+yROMXT9YVseho6F2DvQsUQA37c/RHlKYhYgKeCRgeb
01T93Bs/UxSHoi9MGoS9OgQWt9a1tsh9nbKKxmWOQI+g3c/DTnVVX0F3HhNvx+Rk39tvYA3diUAH
mwCHtVHuQKV90af9FGEWTYGAukrNhejKEntVpe07LVR81NKPUlWnBDR8Bwis/SzVVhCVtwIJNI/w
TkUYUy9wgTmtLbnsUMsMTSlM7ptehQBzkiX4trVkRxnJWjt3BNu9sduYc8R8DNNDwuwm50U6dcy4
jcEmTwd2ZddA+Qyk/4NnFKxgpAnjC1gb/4yqDGSLBYU8F9UK3VdKjOJbYMWc677wBe6zsYtgfQWu
0gCqCGeci1TSkKkKvhPIC07K4Oq/Sq9xQy8MljfFrTx6zB76HfJ7Qcq9uY3gHcVO6qAJ1LgDby9K
vVQUVg09DZI6SNQak7B/XV+byAj3rZw0NLssxC6WiWYTMwrv6il/zotIsIfbW2hjA9EiwjQJdwJ7
wEYr4OXB5lGBCD9Kj0C13dtNGhjqIEh9RKa4c6dWTtzECtwvse+qvgRf9MMI+FJniEhZRYY4tzCa
dqinCDzNTZuBDGwhkUyDwt43seNd/0rsU3OZiC6D/AaME+Drw9/nsV/O28iQW4W6SQ8p9R79wkyA
A2f7f80C93bPaskZig5+UI/YshrQgYkk6dLd5arW/ZAGauygYSuqCW7u4Gpd2vm6oBioFmhKAGQ7
Dkdqod4p636rvPWK6H7etIRRSxA44yw5vJhfjmq9IhegORmVk2F/SeObxHiyZ9EM5OaHwqwG5kVB
/gUq/fMF5UNqUMkBRUU5f6qmZ01Eo7J1d4KO9R8DFzxVEU1wisAA0Af2ozESFCDBAuvmvwZPc41X
dQ8iURHgeiMPhs4JOBZYtGXjqueLaqbRphoYvd1YlVwa7iZpF+qPofxqJ7Jbxz+v+/pmRGK0qyip
mBr6R+fWCsexY2PC8V3GNuh1OwjB9wQkkiC6bn6plRkuSox45kHfhF1Sjpr45pLbhyZUy931xYis
cP7QYEIkWSbwNplZTOQRCf0fwJSAzIPQAWq2iBF8NWNWK03PNL0EhMAYCCDmXyZZF4AJNj/JygZb
5ept1xlNOZQLWslSZuwoNfEIz/BXm4pUKDe3a2WI/ZCVoZ7Rdho1FtMsUQ11vEbdl5NaHq5/lC1/
BsE12HdNBawdfNnOGWhnAnqPxKxYSJE3SFKKmJIu6h6UwXi0CwcyfJYkcIWtTVxb5RzO6apZLiec
XLBlEVn6SSuEIFHVd2sDWd0TWRfYfyExdb6BYWHEELivER6yGvLRACKL5slFFjhfUJckrPMC9Eq1
9C1TbhZL1GBhNw1/E62XwPtAOzq0W2CgPPUnzaP7eq8cUUiF3DawC4JUVbQadm2sHE4qFKNDKwQ6
TnNyg17mQ98Xgu++7W0fn4SLZ5KdjyOFQppbVvM+b/1STUg4niQ9dEvzOU5Emtvs/7vYP1BggdBM
w1ORp8BwxgYC222Pm46q+14fc0+m1VcnM2+ypASY0In+IDpAZ+Ufg1zq0KlUT0EjhjTfnDRXj8L7
asD0lTm3z9fP7RZgEiIMYE1AMi7jeuXSoHlqjTKxR3g3hkwsKL+7uBoqF7fg3r4HtQ9ScXCCB0tP
HM85iMrtWxMTBhgOGI2GjfcAry1pgh4mnDWwfmWv+tEK6D5zw721Y5xCYoDmRsICY5jKVpGwgCac
O8nVrKu1PYCSzplBh2+goSLnN22Ye3Msov7f8JgzU9yRBl/9NNUZPLRGodoC3q6tbFJpn1JLuimz
P6C9gjUb0RcpEgAinLtAKVOiZgsqmK74WQ/7So2JWgsi/EasPbPBbV4qy1bc5Yi1NuCJRoQxpKY4
pK1Am20jeJxZ4fatK6QIhTp8osbQDulASSsZgvi07QUfm8UFQ3uwtLZtJLA7JFPqZtYYQKLJIA5g
/kMail6cImtcNNTyJMt0C4+0avmqGFAO0mWiKndtbwuSr22P+1gWFxNHioQCnTs8qJf+6+g8OiiC
qPFRrRtvbkTDVJur0gEQQdqPUWq+Yz9Ayzg2BuTkoVMEavsNXHo7g3615d4TxKeNqwuDQDiwjKAO
4lNctrcMRlfqPYhx+jftrT8oe8fXHvUf78yugaiotel9H8Z4DJkNxtoIEisYqq2SX6XUkKwSgXA3
rq71eniccVVPiaqmMAHWaw/J/mlUPs+SdsrMnNg09c0/4DfD+wLagECOKQZqLefXcZ5CuXeUG7DG
UBnF7rBI39RRNm5iRx8ED97N7bNRG7PAxokBSS5ESHMaGpMEF5xncP3Pn01TkMiIDLB/X6UW5mTk
0MuGWLeSGG4PSRgiNZaI1ZptCHfZs0ftP6vg4oNiQQOn7kA9pe/m00crTlTLFK2FCwxz3E1Vx24+
KandFFHBEo0ZvUO1LlaC+SJbQ1KOhyb3PWKjVKG3Bf68OcCrXH/CMOK9dD+/JbOnQE652MmfBs86
Qrs0CAPgPwkQJ29Fgbww80qhqvFWC5eNX7Jynw1f5Ol38MxWs9xJGQde+hzrbvFkuvV9/Kk/Dh6A
k6Wn/FHJGDEKVVOItgIajM3g/X9eFmCUF9xZ9y2g/NkR0KLRZwProi96ucBzUzzwa25xBas2TE2u
7A4mCePH/AfYodzGY3pN4KYljrIXS6u8dx7PPjRnmEviaFqnWQ1NcrIco30ZjHtlh2EX1P1FS7xw
WmYINBImGnjAJpvc2VBH3TJCp4xJkTRPjUb0sRUgXi4zQpiA7iR4ivGUxKgk57SKFfajPVcxGYPF
D5NbqXCzo+S3vhr0ydv/8NXY5vCbtzbIBRV9NnPTkmGQkdjnmjfsxv3ozn5a+WJSgcsOBppAyHYZ
bSGTauXbQWBd7+pmst70Xfak7c0DWOwCqHnu/2CehLPEBRjTqIZGHqw3JVdykkrSK8qRgoB/6fHn
NnhRn9gBSZ3ZQzOz8yd/SVwQgymdW+D5wI50VxPEtSUmiSd6ZF5kO5xhbnGVDrhg0cJwP8kgR0uT
GADvejQfRrWQ7ru4dW7rUhqD381GmFndwkuJAVEuRIzkCOLw7ZLBLF5L4REgrCDZ5TfGsT5GQfVZ
YO3CMzlr3CItpKUobsBafKKBESh7+zk7aC57Gv3+Q4yzxaWP4dQ1dTPDFtM8iOybOpj3yWkJsnAX
vSXgPr++NvbTzw4dM4ewDIIkE7GZlwUvswS0UJb1tjRYlXQ3ypYfTrFnmyIgykXE4gxxp7tORqUZ
O+cNwqGkGp5b1Nj+3Uq4kNj3eEHLkf2WgLzAtKBj9EupH6z0r39nhXMFw2jmMqXWWwli6CkD9qmX
vF5NXWj/XDfEfu5//TDAq3KGnAE6pBFgjqRRHh2zJ0OWe+DGvm7k6teHEc7Z2rmxzEKBEepMEDQa
PN25HyzFDQdV8HUuVdfW3x+muBIh7RAFbRWm5mB4BUs8Bu8BnNQPEKT3xjvLdrMvaIyAcQXwVMH5
FW0ll3nM6aJI0wjTufKZAiFRZZ+M6XB9J7cjMJrC6MJouJY17ro0AEer2hikaTi2KuisBh2tCxT3
SUg0aLlln0JfGCsuMmS2pyub3JmSMOWaz5n9lp70Y+zmQUfGgxIoXrcrdmDl8eOb5jA801vIcrvX
l7t5mj8s65zjVLYWzr2GLZ0gSJUBVUanx+sWLvOP88XpnMNM0ZQro8xMYEcZQRj9bj403nCqguVG
FaGSeHPQCsN0F94auE6Y+rfDnbc4TxtpysO3/DSB9Sdno8p3zlfkOuh+iy4Utjurs31hi9+90Cjj
Sg7fakhsJmO+m9unqYbceBtMIpotvql2YYvbRsy4K01VhG/ysburHhN/6r361+SFGGOf9uBa2w2L
d/3LcUHlwiJ33OQh761RDd/M5ABukja8nc0vMpKP61a4Q81ZwaQ+9nj1BI2GROvCEnsYAckYoqt7
49iCrIo7XhcmuGy+68LIGY3wLT0gw4A6o7aL9+K8d2shaBNrGsM9yRCmPF+IEw9zXc3Sm8TAx87r
AAZ7U8RRKbLBOTcGcjVUpaS3ArSuVn/Ia9TKlUYQE7aNoKbL+GkssBqfLwTUzLSd5OgLhV7dGGiz
Ez5NmSOVx9Fait+ry0N5D41iVFMgk4guKlKUc1uRbNrTgLlWyGxMd5nUZG4W0WU3jpaojc8Pxbx7
AUg3bQPKNHgO8e9WZdCksouVx/BWCYp9g6QaWbaXPqlEJr9NqPH/1qCEgxFD9sLjA2sE6qysSpw3
sw0JzT5XVMTM8P57+eCDYiEQP6yDghbh+dZJ6hA7MtbT+PZO9btvBtBi1h2kLW+dJzA0BCPBQO2t
sjMwlNW/zLvivoDSJf0CWYGdLOSV23AaqCoAWIvpWtDj8U4TJZAXbhEKY91P6GNZJUT5zQFKtqVn
JrhbMh1qs5xo+GaDFR58Bbb05Xok4iqJKOmAxgr6xSZDLkLvgot3rTPGU5SizJDQMJiSfdm8pd1M
arU+zWnrqiJS7/cvdPYF3w1CqxHgN7RC+VaRGXZ6TavOJINbQfYhkN3m2L18txeGmMD3U+/HX2lL
8lc2hZI/vnMC3sST4LjzHav/rPvjZ7CK8SoCdxYo4JoJP2MqcUkPsivnfZBKA6mslsyGBlye+ggB
iwOdxp3TOYESFyTWIJ0xy76Tqm7YPI71KdZ+zlQWZM+X1x7bIxM4CxlS3eAt5H6cCihsmRS9SfTb
KCdy7BZ3TmCnRK/JpHjUBajfyzMiIv+8uPs4s9zh6tRBC6cEvjDPmWtLMxnHGZqCjw0i7h943WqB
nFcXStqOkY4FJvJtnwzAxpikcEKSdounm6jMTgI331gaxItB5w6VJ/ByGNwdEpUOjVC5sIijPRV6
5Cn6vRKP3kJFOKOL7AjQIvz/YCaEVg2qhdwe2mquFHIdWegLUfkpszoLeE5l19J0BJoU1rVFFwyt
c+ksc2W0Gc13LCLaG+/FopUry71dS9lkm6TqAnXuXmvavf7u50I7Q8XgITicwXzM91dRrIssRSvw
jdKodMvU2A9j+KUy6bEzx5dJtfelOe+u27xcFWyyEiEe9+gO8Sw/GgQjdDrlOAMS8sy8BpGrwMLl
pzqzwE9ixFXadlWMVYXN8prb+q6O1HvDGI65Gh3r2fx1fUEXl4VmMApsRLz3i5iHT1k9nMZsGoOk
tX2LOfWRoAfqIbERUSBv7BxgnIAjYgwWPXl+RiEvjRH6CLVBlFD+UunZYYAu6PW1iExweXlm4tpD
Zm4QxC9ozQzgSFLoz+s2tvYLC0C/DneFjX77eYTOgX3NazU3iD2PadDI6mmGjCyZbGF39X34+OxO
Qg9ShaOBLZCJrcnsp6xOUDJpWtWgG4nKt7mrD7qr7RkzLP74ZVA+lEH26NxVR7q3T9qjjUdx+7gE
mqsS9aZ8Ue8iL5FA5vObZXKkiee/iotZshnmZpLIMpEj06UqwrAiCMMXn9EAVgNDEboNtBWowrhE
1MlsCBaAEYDIqfFdKf6qxuLb9Y94aQFCDJj6tpCqQSuE1yOlKWKknVNKFO11UGrQG4gqZxcJjAEu
FUhaYFwXIRCjEeffrrHmxtaLChIatvkwD12QRgMQVhpwGTZTCR9vukadBenDhW8a6INClc+BHjSu
Zx72C8L0tG7sZCJh+SvJflg90C7qy/WtY5/33CnRZ4X+GPTOwOOEe+t8YXj0DEUBiW4CCa+91Hek
jitidd+HSPauW+LLP/A0SGUgfwVBFqSEUUQ4NyXrEhQtFm1EtSJ8tI/zITmOn/t9DZK6kKikvU1n
IiJG3tjCtU2+zbW0VlNBdBw26V6ZJregd4MjqtuqzIP5TcTDFPBL3XQwccyd7KiN46hOy4lgQAAo
yR/qtwITJtVtdmv+ZX09acfhtJyWw/iifs53E5kiwQljO3dpH31KFTM1DrRezne2iTTG48nsH5K9
cdPvs0O6T4+iUHF5CFAFx2gQK6gB58DXf0qwDihT4YyE1mVyO9pR+DzMXf9IoTB5k/R95qMs7zza
eisaKeEpz959B28x5Kumg4lrXnFFlxYIO0pw02U3+AZ03UDNNXYuOGuTr4wv730Qwx9O0rF/lPfp
LcglgPcXeTBLq/h9hkQCprzwfodgBndYYrUaIH5kjsS8pQEbIhqJ5bY+hYZ0Ac4eYfGSFWiu2eO+
azFpWZGZsGcQKHDjvES7Akl5vRO1OPjS8/v+YrgAEkHo9ekXt7kW4RbIB+xv79m7CmBYCEkXL10g
OwQSVsbOOtrBdFP/KERV0q34szbMLRH+Q+ewgWG7hb4N5tZj2yJL+YxuzO9HU8YbaSDTQxC/4HmL
jM7AbkYTYRxcX6Owre8qzYnc0HbigyDUbQUEPNRx1aP6wohCzg9kt2idMhT5ROaiDe9nxygmgheH
/rqokJtTGms8zAq0nkwQbnj5ErW3bJrKpXZSCX7K5dX4/jsg4M5UFTBzd/5LlFzvRpmxueS0vAnb
eZe0v13UwkQUSAhtXPK4sNAuPjfR06hN5daGLKhh30tLL5N+yXyACIU3yMZiUIyFcC4jxsZoLGdJ
s+KKNhMuRBuDXj9mzwiGXXS0/HSBi0YP6T4+VnvBpxTY5JmrSz0rFF2BTSaL4QDBjzJ7CKJTKMqp
ASS7AyBNBXnvVpw1gRXHA/K9/c697qSqDPU2jLHMhN6EOcbNsvBJXSSw6Tv5o14OXlNrIlbJzXWu
jLJ/X2WnvWnERdxjnVY1Bh1VXAgQC04g+zx8OFuvi7sm+7lV7abBuvTQkKEU0BwitYpcaZaOqQye
F6uOPkPXSgMaWxTgWGS+ZprLcp02z4YygmlNVklu/BxDnbTZE2SWCHQlPYHPbN0TSNkMYKIh2Q14
yPledk0vKYmG8836MtQr/NSDkg/6eM4u96WDKZjy3Epy1ua4T7cMRdx1Jj6dNjWBXlhuJ321x9+U
WHq/ItZWuK9XFrLT1SkWNUfZTTbSn7EtiSqvlzUp5IhrI9x3Alc6HXsDRsagPCRPuh/5SugavgzO
MhftGNSV9yJJi23P//ha3K3eONI4UJD+EJp/zbSnpPv8L92Bu+O0ZCkyrYWBPph8LQCG+ya5tXyd
NIcCSj6SoPAv3EQuTDbOgAqXBX9oPftx9jQv8vub+qbxKiQPoGbeKyIglGALLa7TFFa2M6dMvNAg
EH+GfDL0BAyw4JCcKG73rN5I3p9k9jhdbJYP1Dsoj5+fMbBApFBSxyJ7A/zny7PaJruxEEX/rfTE
hIQAJlcx/4aX+7mVdJSsgpbWSNrA+GQ/AgvlNi4EoX0TE9QtaHb1APy63vzlT1xmZZeLIEq2VJUE
lZP/RBDWa7U9WCUsgkSByGU2I8jKHBdBaqrLfVjAnC7vsjQCjdlnWf4hWNOmk6yMcAFEXSq8xmoY
KU/z4IKUGarppYUMGtBsnO4GQ8hCRub3h/lF4F8Z5QLKMFcLpMBgFEJQnhLortoQBwBTlFyqnX1o
fWsnOzsmepHfTqLkdvPJu3YfLrRYeuZAoxHWJ/AS3oWYGnnvmoMxJ2/c5mDCeRxPVHEUWuWOxhQ2
wH6xjV4emcrvtJNBxe4x6bD5l3aEoBfEj35T4OP/bwcm1Yq5fybEzcWcbJSHqS6QXWdxLrnImHxa
hT4YnL7GC6RG6xysM9f9adtn/7HIA+DrFhI8ziCNRJFM5TDWunUDRQ4kF3pdPl83te25H6a4JLqd
pCW0W/Z00G+qrHJDU3H/wAKmSdDVBPwd7+XzOBNN4TTTJByhA6QnftX1rR91qeJft7KZgK2scB+p
RQVIz3pYySe8VqVd3MfENH+0aPllVoy0637ORYO2m5/pwyZ/NZRAyIYoe46kslO3NaGyGX7OC9EM
0+YXMsElgoEFVHP5Ckxq1JncoL7EpJcCZUAhYK5frm+eyAQXSUzajnVHYSKbrbs5tY+ABwh6LNs3
92oZXLxo5CiPuwE28lMbRHfmkXUrzb8Ad0CuIJ/+Bzj29qrQAMaugXtNZ59vlfaPSZOXGaRmgYpt
D/IL3VdusotOJukO7WPmOd4gKlb9l0V+mOQ2EuO39dxm7ya1QPNAxRKw2NT76VNKIFLlL0/Xv9x2
QETh+e9FctsqqwzaVr1vq/KmIicpXAfzeyYGBiHIgQEXjLbs6p0tOG5Cu9ypXmLDaruC2U2IChLG
MkD13/EHCBB0Bw1zg2yDRU+djQNn66iy4i3H0O8ad8jrKXbapFMWIjvpcciXY53re1uT3q5v6obj
gDsP0xoI9qyrwTlOShM6J3aNhrpVKOr/kXZdy3HkWvKLKqK8eS3Xnp6UyJcKiZLKe19fvwnOzrAa
jW1I2og7L1cRzD6ogwPgmExPtaqlgh5aOFt/xudBThaofUDUD7OXSL/TFRrIueeTIacY1c67rroL
lqQVN0I3ldppFsIkfJfiPNY58fhyEUHihHyGoSkaeHPoTEPWpV00qBk0B7rmUSiC+zgqbsKqfLy+
iEwYPHnA0o4ECupo57uvSyGJJZkYQ8/E/Hkc8dI3dd+asz9+IMKaFQzlEoMSaBkqXVhC5Lu6eSns
3uzvp77i4JCfe37ZIjhkXAZzM0g3KefmRGI96GIFnERrHqR4/lZO+pNohYdCD9BsITVbQ204HWiX
SwhAMEmh6I5eD1SmzzHzsJ2yMOpmu6pbd2mhPSOqyFnW/p9+KcCgjR6cc5gDR43pHCZIF0grooRr
Z0pbOFky9b46g1bPsOQ/pKT9cHgJBXCky/C+Adw5FNFpNpCPxQaOapJHE9JtH5eD1y5NeMq1pPHT
JCn+ZhlJvNB0MAdYdMNMV7QJXgD4dPpgHgK1O6nh9wZkItdX8bKFlLjHCoZ6T2mNGllWWsBDhlyy
x07dgwv3blGhVSTom1iw9l1Tf4nk3LC1AbqSqhk7Kv6vzfXfwXSa1c+gHLVSRcEUyRLrU7Jv0sKR
JsE2a06HDStEkukg1C3ANSFeuCaaZaVWQ4g0+o0oJF5Q/EVOBrvN1ECyhV4/vITPXQXMH2m2TECo
cH1LcM82Zt4IMmupMNIKDjE0ZpAGtHMIyGtKVSLji+l5bHfWNtFbxxhe//x7rEEot5DTKeskAd4X
yz0Esu479V5Tv1zHINeK8+CETDgCE2gjLcxM0tSRolz3hVGBw2jMwPGcNVDsBO/DUNv1XwUL9GFg
E6NMBECypqtLVSHJ0HYa4V6F/JKMaC4xvkeY/7luD8u71iDUNWqq+qYtJoCo7cOIxNioSu51BNan
xwUCpWfoX6FgS+0SwdRrrSOHIDhX3Q4sclqS76SZc+m9tOP80CD/vlqsOYwGkLYBJUolyc6CQLM1
Jd79qSkA0VEDIfwNhPTlHGTRu7nPMoTvKkND+Rh3N400PehKzSuGMK3BTDE6YyC/otB7vliUEplf
bJe4gSRBYiHDoXnXbWFCWODAIGONJAN2bksVo57TL6h5BIY+3HamERzREBZxDrzLpl6kr8E+R/ju
VPPy6y9t2g3CpIx4GYD7SfNjaBFA9/a9PyqYuRW4fHcMs4Cnop/IktEnQl8oczCidF0o45E9FXaq
lT6KzM71lWOUOYlNnxjUnjHDsLWKChgKijndUXIxZRN7gYshOW/KbMWZbhon9HlSoZehh8CiLxDR
AAUQWk5zMLpyyFR1tIvlLkMtLpl7X6ye8tn641McQDKYHtFvg95o+hQ3lAgjeAu+WTRjCq9+DCsk
zxODs4zML7VCoaJ1VhmFMiLA2UFZ7Yz+oMR/yCkDI/A/Fb8ftxH0G9CTQomU93Ghh5ON/JmrCRjV
kWQ/xLOe4w/k8Do/E85xiKWr2ANGQqg+hVBQnWurQGODGC514MhRrg53dSCUwrENJsFR8iq166g1
ok1VVkpvz7NmRVtr1BduzZ+5uCvTqbMjM2ajqBWYDiFRX/QgnnOfboigG0bODvLB2il/fI6crwG1
JyoJB3wjAzAIT9j0TpjxZFp4JlFX9CZGJ39BTNJxuksiuut4xBHMDYbmPSJ+TuIuvWhtW4Ug/Z/w
wIFiA2b2y591XduTxNlf7ACyAqIWC/XXSJR6AMEJBheyCk79XKKFGVPY9bH7lmBcqDllG24VmizR
paN+Gkgt4VQJoM0lBrbe5Ap25eumF6GNfKO7vbt48246mSAdBksWP4VOtvMFtoEeT9wEcAmk5y3a
WNWVeUZz1ugM7rRLUc3EnDsUxdAeft9vr29JcnhdgKFBDM0+gEST0fmOlEEtFuAeSgqAhFw+3ZCR
c37XIyMJBa//xKEbw4a5zaumBQ6Zjra+Jq/Na+wJTu8PnrARIbTCzwYx13EFSd2ki2CaAnQxEsjh
g9Si+27gREUXAYakpdfr63h5dyP2gSwRQ1NolrjoQJkELZATAma+a8t71/yQuW1nH3/k8mN9glAH
gagGZQ7+YOTcN/F2PkVuCsbwaFvcFw43LjJD9cog6gY3qeE0DmVAVg+skz+ULdEdyB6ae/7kJtM5
MC4HgQgZpw9mHc+dsCiGIRlLUKCap+wJZDeLbKOG71tOh/GzneSJNiZ9OIcqI1mIdoEVKLXFO7MQ
DaRF/2ka0FC6/QUmocJF/tc1b/XmHizsbvLM43xivMgJLDYbcv+kFZ7acPlQS0XVGARWdGQnchas
bGcbG9kVt9ruulcy4+cKja4GqFmX5WoLtOBkbhLQfrzKnrItN8GTjgF+yTNR4Ie+tM+txLFOiDUw
tfnCrMKkSw1g5RZy9z74RxI3wr0PcjSYxPFk8kU34xdeCpgVtz+mq5D1IHUd6qOCUGuYx1jAJRod
iXn2HR3zjiKluNvuRf2es7hkC9DbcQ1GZRPLBnoZ6JLE7W+nZU6D8Bm40g2mDTCo1jni4c9L8KTB
BaNj/2sc5TpybSKfI5EtaezKPnPLdhtI2V/ti0+UC5cRhFkNAqBMw6OOcbzUC3ZKbi8P9TuK8AZa
I120Ybl/yHqL6HlmHD0+KQpiOCMnAU/F3S/MZXvpDpHhawVGiXRb7Hn9V8xgulpNehxLyw0hDwbY
2Wp2tcu9ciM9RC+g/3EjL+A8IT+mTq64Ck1/Vcl11vQjIneyG3bZIxnYnH3dr555y8iOL6vPR12x
Y6lMq3qGWbPqV7vKLx3oE8/bySlRAYn9gifbwbpsrpeRugqGoxH0WQI8wag8TQgddH3yVo+R5147
vkGdD5P47+p1rju5ySsOh8cEWlaY3cN0h2RPoORRUGQPWyeyXnixjHW0ry2kYoq6VD24uPHtlFF4
V5r4oSqi+3rJeZVbrkdS8USbDXWcUmwBkHP7hg+Z0mN0Q6bi+acfMzyvvIQKJWIOjWI9w1dDGGmV
cCMUL2mgH4Jq4dzg2e4BnmTSlqfh5np+tPcglZukGC++vPgRJi85txWK/XUgYAU6KIMIvJ0DSM0s
DxIJV4MfbNJDcysdhm2IwXjRl139IG/HLxbnGcuDpNwxEFQ1nxI8Dgy434A8XbuAFi3hZYLZS/dp
GeV3kjlgSDgCjDrNfpHpngYNWc4Rxj4vPzEolwtbDMlWBlyuUhx939qYJdcd4SH8qd4hpzZ/DWzR
jvZK4i44vjf/T3DKCedU7rPRArh0i27mIvTiG9KwE74Z2NhgmfnalnaBbK5PbijcQMneAv+ZTg8x
1UKnlXOM5R38Bc1KoI+Mn7ERUkzSD56IB0noa7v5wMVlPUvQSPevw9JUd7GgCp1Flrz1ZtB6JK6e
2OJu8FQfko5fSs7+Y6YV13DUm6HQkzyIwMn60dkmfisHzNObLkp3XqnYIsjsuUQs7EvnykJqz4M+
QqwWGRaab3Fmxzekhw/NX0+W815/nX3RB6vEI/eqy3qwrA0l22mdW+qNcIgWoJIjtvD/eTSTQ7a8
5V3E2BbKIoqFpIMbacZzLF1H/FTI26H2sl2DXpuHFjqE6Dm253fxPbqR3dQXuefD5XgKrkgrVGq/
hAgzaOfGQRTtyNMBTzJoPH+IS+44O5MZ4T6R6CZ8cbKEyiD2YQwGHW0tRNPs7NZ0VfRDJvZzHtkF
9+bCDHcrTOrFMKpJGuUxMPVZsOvAcpT+9bpZPARqKwg9Ic4m66eWj2n+OpS8uxD7IbuygfL8ZajD
vMhhQ0MYs2O8YgnrEaS2jpgPw0GeOdz3JPnoFzfLFSTl9mD2tNDADaNI77sl3hSyqxwJV3blickx
SI8YQXEzR96ML0H3G+wgzDC6wqfOX1EYpKjtgB9XaDlUivw9N4LXShbfwsXgHLzc9aVO3s7QQ1Ui
finuZUd3wPh7oxd+608eea1H0EgQ7Ozrda9hR9CVhdQ53MTyMmUJQIV2H2yQCoQ07oN+BC/IeOze
6gghlJuc4K0qFWCyakIfkwrMybIb1E2i99iLkBCB9GPrkQA6H9rv7ZY3WclzJvLvqxg6CaZgZQNg
B588Z4ft6Aub38gGMs/AzyWlz94CSXArF4ADHl3ZRsM8al055jZDZzrxkxEf9d/LPaJCAFiEALBm
UV9QnrJiLEloaTEO0N5PW3L0iq2tbIOPFFr3ovzSMO5g4UPKmx7s9v2uOf2GMBrb7s8fQn1WtMVV
Zlt8rK/iR07/HHq5oz7Kfumj94P3cGHHu0806muOsthLEkmradFDDTq7cOh4yYLrEBeUV5PQdqJA
NiRJ6xavxiHzQ49kJTXTEV1StgS/PWc/Xl9ElGTPnTRd/v2aowP1WmTQMj/foNUJosPpLfeSyrxW
yP8uIrpKKLRmmEaL+A7kNbfNI8QBnGnf75K9teN9L/apaxhoQkJLN8YZz6GSUs6neMYNpqknV0z9
Ud93kMO8vnwsENMgmomYPgXpEgUiV4ZRxlU22VIINmc8+yLVjYvavY7C8gt04hDFOBRgwaR0bopp
1N2ArqnJ7qQjYrZb6rzaMsuOFYJOjcDI+gz5vTGd7KnrNxUkoGMkjuOZ1+jMvOqtcShvC5MJ8sUz
cEglSIISXWTasgCtPT875DsyJIWzb0jcYLEH7n2C4XxQgYJqDsYw0Rn5cTSt4nFjxY06luI/g+bD
Y4iKSbpT/eDLbyThSeyhgiSwCD87FLvIdOn5J1uKxKgVYyYzRT3oIiNHjfbxPfiJJLzGvksbwkRs
GrbQuansJfe8IUxW4uoMn7jUylYN2gt11S9ko8XbmDxTdBcPQAmEHKMAPW/r6bqLMo5Y9NGCrBcs
d5htpSkmMiNEI5IJbs/SVH9oJtqghQcQTP9IRm4Vk+GrgELjLhoZwcuhUaaVmpRo6JKBnwyW24jG
gxwahhON8m0hK1urMF/jMHrrpWCnJ8lTlmZf2xQjjFG/iYxsJ4klj1qSsT1l8nCBR2GwFzJj52vd
Y34gnXrYDlULOwqgiDwH3Pkj4jC0Q2GmFn0RIBmCbiRl9RTVotDH+KAfD92jhDqHIeKJhNK6Jx/E
wOENFrKuh2iTwBeFMDJIPOgcMoQnLGUwW+LCeLYcAww5YeZJu4+flhcZJJ2hb/ImKJmfFjT6YPwD
ski/BLugbvNpAWSWOai22GJ5m/ILf8zvtUKhwmmS9FEMCkNyyS92za67i3FvqLwcjM+Sp2/52Xim
Wej+JoxX2JV0EUAqw1TK9AZPeLz1ukT7kjalqxXKX6SAQIKC7CCw0LVJjzEFoVFbeTfgi0HQE5cy
6LZDggpRDlSxsztCx9RbvMQbv/PSMMwV/QSmp5lQjgZh4wTgKjIbN1AxstVpAa+YwlzGFQp1eMzR
bKXlAJRImO8yMfOhcF3YXSxzDnUGI4q+Xkd6Q09DZUpz1xMHaY7CUQbfEZmCNm7S2oZXgvMFzVaN
A7LEPUiit9KOp5TIjKYrS6nTQzerFKSGsLQO7tI6sOfRtFUTLB38jh1mXFlBUXFFXEJwvdWAaj0J
l+h2g5PiTncnx9jnfqTa3McY48J5trjkK69OJrOtexnio+S1glu7ZEe++aOCe+K1guFGCNbb10+m
SxpDNBevdoVMPXNTtMPnSwULh6+jJ3o9gQVrVboh04z60+gr+9mV7Vb2+IV/3sag3ko6VMWieYSx
ifCmC7IddJyhBXaUXn0/6hEUKTVGX4l1/1TAWyd7RInKFn1b34JqhTPOwrYH3BVE1x1nPXXUTYoE
cpBhhGMaZmVXo/AcW+0j54OxXRJ0WOCPktAXTu1zYwxEPSEuGe0IGz/Irh00hqug2o6g6WFAcvqJ
g0g+w8XhikPnX0TKLHE0liqAXdgEwSbfh4fxrVftaptvBkf089f5OL2U7ryduX2q7N3wiUzt9FaN
R2Eq/xcZSvL7TAKrWu9KHiztuG2qH63C1yyltrvS10E6khi63IIEyIHCWOwNW0G0pcO0JVxE9bGy
NQezVwflZ3PSHFBd8BMyvC9MxQDVHKIgX/ArGreQ7f4GqSdnQZUJKupoYuXnLNgnx+cqUyGgyRZB
LWfghZPhpN0Ps4s3UsRpBf8g079YWzQbg5uYTNvTBJpiP8VlJCjoAQa5GhK9Efi/7f4ercde7Rr3
yl7yunslRPmF16jBPC9WyFSYiau8iATSOdsn9ZNklNvZxMD2os3uPBsP1zcLMwTgzauiyxk0aB+H
5yp+N4OQ6y3pdG4HcJ3okl1IlXMdgh3UMASooSQArkH6AK6WRCgNES81ckbgOb1suy9kV4iu8lON
7MpBkyKvtMOyC8JFaKsjDD0YYDo/l/S5RQ+miRcbOQhztL8jD0Ku1y2mS3fomXLnL7xrE6uRQV5j
UjdRdTK1qdGAqW66Xb4vcVMjHOT5Lfc9yLGOvqFJeasaZfLxfHgjrC4Z+odCOzhChRKcDNlP3jHP
vEOtTKPdJFUSJQ4UAA6+9A7qkIO4kffxlvQthUcQA7nzbaq6DfoV0ayY28kbt5bNCjJ4uYD6AnqX
ZHOcf9BEGJNBHD8+KMk1EMqEHA+YzNb2wyZ+5B2NzCc3utBM8EVCAg7Tb+d4o1WiWiHgbEwzu3oi
yY34bQrRTkFYC4bS4VERMz8ptDwJq+MHeeQ5nhqp6rBksK8u5HanDkrjG+OUccbAmHsRStZ43GL2
BPRxlI+aQt81RQemgnHRWl9o0uFUoTPfSzDGe5z7WNpBw6+1yyq2XFmcOme0cnA9BUP6ktdWt+nL
pnAsvS18TpBgBfXVD6NzVkmmL1YQ4oeRjtTyAezPpQPRmdDD/Qf3yRYTegK6j3iblrXseOdb4DAG
mZdKc5KhlqC05RLhSofu9kX0Z2PxrlvGQ6BuI1raC2lYAkEVKuyTzmhPQ1yEnDjOatmU14ZQV48i
iixBigCjn+qXcDueet1JHqcc9PAjuY3/NH7O340ff2EbBFQIJQ2YGOlahSgsQtb1IYi6CmE3BuWv
sTV+XodglZiIRishs0QXLNK/5xtD6cRoDtscp/034T0MQQcYes1hcAq73LXDb7DQMj1xBUhdL9Qs
LAt1AKCAR4RkvUVlt20XTrmOCQJjCEkEKKbpnu+sT1KzjhJs99ZvFQ3CCE84PO3ra8cGQaIZ6SwV
45KUT+htUxdiBZ/Qmg7c8+VWCc3IkTskt64DMX0cO+hfIPLvq1uEbiyyVCkAMqXSS8b8Tq/Cx+sQ
bD9YYVB+0AdFpejg7seJDrE+lMWMBxPcELPf76K9tmt44sCsWxhYE/+ziXKDJJorq7EIXpfZcjft
6mmf4T2rthbnqslCUjElBdUKk0xpUp+pQ19bDs5C3DQF6H+CIQHUvz4GECEgFXI+FAsKdyIIEWBA
l4wCn38oWenbSRNwjuvpL1HZa6XuhJLuxVbocT4X6xGGg0zBnC62LwbpzpHAMFmGTarhUfA1f8nA
jBPbLXqoIGmju+N73biE7eLFekmReeTd/ljuiGYQTIiAZhKqGdTZrY9VkeGKhK7EajhClvSoCcKO
Yx+r/LDGoFYyC5o+nVJgNGi7VNEcTxhRtY3pR/e8M4q1jddQ1FLmqjrJJZlxq6CJraDQ3b7EyzvH
Hub3+lwzjbpfFaamV1MNkNGR94O5lQK76pAjhtoIys/Jt9lNtnq76W66E2/OhtXcCWKL/74XnSII
Qz3vMrKWCsorsweJqr16p4EJCzzMG46d5LvQz7o1lnzul4sktGBEx4NHvU91W/qq7wUU2WtM9+hu
txfus4f0KXvIvGLDSwNyPqNGbXNzrsUhkGClRTiOIndOb6eY8+7hYVCBOJYicRZMWDdC2USf2m0i
VA+6UPJ2N1mla6tIfsc64OvK0ksTbCmO2NiEwCZGYVtokGxI3dDV3OtfjbOh6bf40GjD3CeAC+cc
jOAoZnacheMh0CGjTmUjxigpVHzAmh3PTonWtetGsGIvJslAh4O4ezkrjcdoMUctwrzeQlEYJ/II
CRglvB3S79eBWLYg9Bl41SP6XbDuJO1Sx4mBp0sxQMIl79sEKjq8wVtW8RelVwkaGSDgFhWaC6dM
Y/AlW7hKqJtmZ/naoa9t063AQF1gDGLazIeUdFD+1VN0jUsF3iav1FQUPnDzGwXTfzARQgXD1oDY
LaFPAjkOkvnjNnX7O/3wd/Wf9Q+gwrE+RbklDvgBSjncQx/EFkbZKXUeCwrzK2J1we+NMiTSs+db
LIIfLWUOmKYSnwJFewqzjreNyd+gtzEojFGBJENXIMo5xxj6vJLyCeECj9z0G9FA1nfxLprxzFV9
9TBuc842Y74/14jUrUrWs6mUciBqt8jNPvQPaBpwLW/0Gx3Ci4QNkHd6Ml/ya0hqa9cmNAWUApCI
VVBbhIS7nyL/PLrt3W8IFbM/2+eSUu45N02nQKoer4dtcB+9VhhVIAZG38nUNOTBon3+5fp2Z/BK
gm9l9RUphxymoZd7wiQgbEkWOD0MhZ1PTnJbFHbgxsgJaS8VHk6dg+144pZ5P94q/7cXybS2nyrl
1aCOwB/87Cl+DJzKDW/U/XScjiTtVnlE4nUH4rj31p224A51SmxSorMd+vDvBJUa9YGzJqwD6nNN
kLo692whNhZRrfGbSCGFdOlqnU0UTizMEpYFV0iKbJRrS0B+zuo81NA3FC5kI43xbpn6TTYqtpLG
7nWriKdeQ6FCQi9bQSaQXgmrq9NNPoBkJymjvQ66fDfvFTdV5R/XEZk5zfU6EndfGQYSiW7MB0BC
kBJKEhjyPpa74V7gzrhxIgMYeM6R5qBox0IEkrwJTgEyqP1Duwk9w0t33bccNybumAPvo1GxyBzF
IFBJLAKFuS8K0U0umzs1TDlVNh4MFX+iJYNUFYk/gvprkVO7SiKn1t84H+p6KEdfwvnyFYgBmCvA
diIdJeNbR7Y+ZIhd2TcPzWTzddKZD/K1a1BhJ+27tIY8Bvpwv8p7okDRHJaNDiZ61U885Oo21y1k
Xp/IGWViihwkdZTzl1klFhU5DyP1oSpNWxNfDdFvZl6fL/u8WAFRLi9luaWUJYCkW+W92aHRyIf4
cYZyZeHxE5BM71ihUW5v1HKrNRPQcHG3p/FOb2tXH35dXzseCOXpuTpbIUQkMUBqeaok2pWq2iFc
8ToKWZiL8LQyhXL0usAxJUOWBbnUZ8napgNPvYkdI1YIlJOnURklFvk06I122xvSxpGfUNjdjTv1
S4yHB++2yXM6ysdRZCmbJQQgdMTtXC7sNkhciEZtY4GXb2IG90/b6IzgkBeyEcyoki2ivGnK+04x
7Fhr7AKSzdHMe4z8H16OpjtVwag9kk9UvKgSYeoV1Bsaf/IVP/WE3A5PjWdtSn/8zptAYrvGJxrl
Gpamdkmj4u1T1Llqd0W5PEbZHL1cd0BmEhxZn/+MovxDFsHTJMowCowdxy6wDajzSNsJjCjmrfVr
uKlvIcjDiUss00xC5mWiQ9SCptT5Qgr5iDe3VI12DjZm6BLYHVdbmxXbTfRoaCgPgXeFJvJa0txM
S62B26PaB7XrW1FAi7Kdf60akCMUkHEwR05+mpWTMSDeh9ZaHZxbFzpO/SjkC96XRO9ncGVHsttn
0kcO0v5nXr2b4YtQIEZ+Gs21oM4Uder2JESp3JYQZsVnC+4Nn8iolEdStSBN8rwtffm9AIZOU4iG
o63uggahEKZB6WSAJUtxA35yP1bT9+t+eBluCQRyn4aJlhewxZ67hAmWIQNce4Ndxd/69K5QS1sR
eKlc4svn0RYgBpJmKIkChR7unYpinvQFH0hB1/VoKZvKqDdd/qIrt1NznIPddZvYH2mFRwWMeJz6
eWoJk/te31d+sAsxmEk6kHGNd3lEUGTTXDOOihd1O9ZQRQJYgskCZUuod0ACzRUcZH6olU1UvCin
SgNzIWAaUXzJM8ORh+5XC7Wu62vHdDnolGELgzwYhGjn/jD0iZCiuRx7SchvgjyCqK1mPv8NBkqY
kHkCP9LHfl5d1GUTKt6xiFKcYp7K4S0zzT8+3Ym/fQLQTi3ofSkbAOiXwNXz0u6W1+smXB62QABf
NGDQcYP1Ol+mqRYgbBgAIVIFR5jfrRIN9slXoj18Hejie6CbFlUBHfVmdEOLdDfDIgQ41WMtcRJB
B4tG7cyR5V2HuPAsCoKyJba6LpsIRNPtIaplL/FORUnxOsjFghEQBE0VHG0fsnrnCxZMjTiNi4XX
dZK6ipyA/OQeMq544PJuXkxzLKwV+oRAbkxfvvUqMOUulIA0CmBejV0RJZ0U82l/YdAKhny4lRMr
5Yx5tAUwljY6KjgXpw7HnPpDWsa/+T4rJGLwCiltetNMKyDFUeR0+q6SNUebeFNLTEdboVAx01xy
cbRUoOSxdF/GzfOg8r4MD4KKlENXm4pkiYnTyf1eG5XjVGj+9a/CglBxjiGLAkbHizJyLAh9nRjE
CmSR5OSt0zhtr5ftRXDkNQL13SVFTCepVBJH3LRgqtW8KHLFX5hec/NNiLbtX/Gd9Su5IeNl8Z0I
6orY5VVnWHsJtLLQa8CtgIyunztEaHRJGJcwMitB91B80dAdLiFRb1q86ayPfrezww3WYsOiBAA+
L9Win+pJoJhqHMSJAw3Qb8lxultu1Y3oKH4OQqFw32y7PbRo+swJHlUQspno6rzlmXt5v6N+BHVt
HUHvtURRkjjzPrkDFc7GcvRbiDJB9UB/uO4/l6WCc6yPJNNqs0XBsMSpAIOLo7DV3NYbv5V7A2Zh
kmE8Cm+L1zkFV0iSFbMwO6HgngfmTtzGzr9oVERlnC9d4oTNe1A/F9BszuFXHNtIIL/4mCsUynVn
IdZSKBYlDog6NoZfnsJNByEfMvzGv7synFSGXiQ4+iW0Kll0YVuu9EiRyjp14in1MLuA3jdxcvpq
yzGKh0NdWMbKFKBF0KTOvOlcCGA65RtOlyVCCpsYRibsMGB64FJBXTx0MEO6to9ySgxMzVqZgPgz
B9Gdnx7qE2Sg7OQbeQt0mNXn1gYYoW0NSFe9QyvUzU6CoQA0pQ1pT083xtv0CyocEDqpHtDxxllc
hlui1E2EHESMEqL159wtoYdRBUU/YRBYlN22+YlmTgy1WpwrDhuFkEyT9YQa8DmKnBpliXRC6kg6
5mW1G7XDvhNnznl9+eAmHwwXEPRlodEDIZyCmQJFGBcYU/7CYGROhkA3gjM4kwn6SnTb7j60aP/0
xQ1QmCVjS2OgABoB56BN0rZDpecYKhP0ZzGPTq0887Ixl88dAkL6oqGtC95KhWyRVcxqcZ1CN6+c
Otbj6KneslWh0PKP+xcOzw9ZByD6WqFHgMwmCKFop+ggKC9KnZ46Irpq8xvSbgqhPNu4Nw7hXn2a
HGGznKDQsiu3xh2/o56131Ww7nxo7mJQjwpii5goUo9hdWdo+n2sbAr5WxUM+356uR5YyJehgiVp
RNOwrBIh16Z8H+q6qaFmwClaVBDU2q+yUx2Lzixmnoru2utorM2tfQwHK5B6hwrI+ScEj78oBD2k
SnHzegs741sziJxtxtwAawzKF6E/VmWCHiTO9DV5Er30EHUfrJWkvigOdv4+PccuN2FC1olexzUq
FZ9NM4mnuYNlyS56irfLAakGVL9JmCx9PiPa5dAVNgNEfzEjgOs/WpSplZwhpIaHSEa2uSW53W48
lQ7IGZ4aqBZ45QjGvsELvoJjILJjfNy3P26OpvCpVcYQrqRUM/Ctepubd0Xz47qnsG4oZwZSC5r3
TbJMCgDUwFMjCAIqB3NnvAUCoTRw5hLiyRjiKe5DX+VNyV7WUYhxkEhCEkcCLyfd/aRrk9KMYYRh
gVt1jzkTp30WHlQb+sWb5XnkkmwxdwVe2SZyzZgtpeEWcwkaNU3IXi82gTGDlZeXXGZCWBCdxX8f
k9TnGy/P8zFPWlR9G+NdNl9KvH+vfy8eAHXs4OWmxe0IAHEuPUluPZP3cmN7xMoGKlQl+tgUQwyI
4tjsJBfFEsLJTMomtrIX9uYBmWSn8bkNEuRgvtjaK1xi+urcCSVBi4tAxzskfgi3mT+kjnFbgMhR
LW8NvFUzgROTLwediP8RcmYyhk9oL84RFXAZz72CLIJagSYJVyAEsHSvgf8ldjqQY0Jw4UWFDIJv
coIn+cO0qXgZIFP6cZjT1MY6Lg4YH4UU37wnrSegJtwJG7RkcHpOWM6iq9A/gXiIrKNZ6dw+oZ3U
XNfLFOLON4pwGycqxxtZO1jRkNZTLPR3XbZCyU2uxniHoAUOD7oZ4yngCox/1u+9m3TQ5RZcbs8F
w6YzRCpeNaBnlbIIxCGj8loJx5knesD7+5RPJE1VtpDXguBRvJN6wRETHhE/60xB+p1wTGDNLosa
EUgWlCVaYsd87jHIS4jwgsQewKdhBY6IscWbAc8NxUEtWXW1zi15hQCW4/+jGQdxB9xIdGqrzW0j
92Enxk6ROR9vtw2K2fKTLRc40IgQrGyXt7FbJdwaxOXgJmZ8wfyi4GYJAgHcNM99Mqog+FOKBtYX
b456Twj5JigstE7xKDjmMT81B+M5Q9Nt7uaCE52gfJg/KnfXoyhxEmr/ofCHG7SloiMR97HzH5FO
o5zNuRA7gljsxOhXlmyV4QZCgZ7UxpC7eL0Ox7orkUIjEVfCXhRFyqmUcAjjZILRwckijBAY5QA3
DEbHqoNs2YTMdVJ/g3OR5csrWDr7kEVq1cYzxLv6eEKrx6nVOLUyHgC1jk0aR2EsAiCUnoTuUYO0
z/WVI9eryw/138LRr6ymzQbJSgGQRrJdJLMzia9J9KTGnOkwxqNx/YE+4tz67KmqJsoU4NRx6iJD
bsctRDfBOHrdHJm3YNTGK5ollboWOIZkiw95julabRs9NXegJNkVt0RJQtkoL6NsZ9+t0+hqoD6T
Tnw5CZ691MnQDxny9DJZ1+ZdahB/0LGQR7xIx7OWujzLZHYqGYCiLoLdh+C44JHusjKKZx+Ouh/j
6m6qM/lwyq117PwedEw6yKYdC6TPfrEVNDt/mjZFZhc3OQbf2616nzzzrkzs1STDtiqo5KCbdB5O
MkuqWjPBmVSFboPxATisrYWcWRn2Yn6CUIGzSCdT0BYcTN3ykgonfeTdhsivvNxrnwCUb+pzIUlx
Biv0e8tWHaOz0b6JVNDkLafinseWyjOH8sBySrW8I2smlK8lXqcqdBaubzbeV6G8r1OWFK2/WLBM
aFyrO1YG+nP+eOyAHGeG8k8xmohun396Yx6ERW1UhFhwYSGIz+YvY+aV1BjJgzMQ6vgwLcisjmAc
c3TBdKrkSat+BPOPHNTm4t9kf9ZY9DTqUGvmKBvAUjfhtrpdDsgKPld4YOv+fNBn9/o3YgfEz/XT
qRMkNPVsaFAUAMNitRP3+YPqEbJAwdO8cVODMSN2GtTa8zuIf0Q20iYQBuOHQ84C020YkZG2phLD
VUqjtLPodgh6lMe+tbHpxNrCOQSYnr8ymdrIoYDCW2oRlxFPQflN0h+vrynxhot9vPr71D6eIcOk
iSDkwL0q3JKsrgaWtoZbZGBeIk1QBUJhligTfrwjV2dmgfxP3HcfnqL4J8Tbr6SRajPtyQWy2Me3
+gOhG+Clyj9G/C/t+8SlQn5nSblWBYgcrdcdFbe4bY6iJz6XG6R875OH4FYECw60fO76x99IQDFv
JCurqQ0/dXPXoT0IYfidtIP0G+GmOGhv82vzwcBabfKSs0fYzvlpL7X7s7ip8pYgmqJwADf5MRS7
rVoqO7UuDRupCM6rkf1h8SrGbPNHfxy1J3U1EcOmx+24d3rP3OTfzD25r5LsNkYXwWLhgCYcyTbe
q5i5tMgDQfHHIuqDFG6UN3NYRzjLhXZ2cvSRl2lqJ3rvSQWvD4Jpo4UeL/ABkK1CkynNEO1UigpY
3ddxP6NPXtzPnu4oB8Gb76BjPL2EznAC/Rhn87NsXONSzqvXQ9G2IXCtUPCqpvGK+otuzXY5Sn9x
/K2RKEedpdrIyx5IVWe5Ze0nweBE0ZfrsYYVyyxkT7CGFphi6FEdvUKlolOVGFWkH2n8bVq+Xv/7
rGIEnmeg6CWlTBRaqEMcnfHZYv4PaV+2JKmuZPtFmDEKeIUIYsh5rKx6wWpKZsQs4OvvUu7uXRGC
G9pZbafNjrXVsfQQcrlc7svX4i9V3qbasV30zeWsQphL9v4To89a8HQBw0Gt3sTouCrsz0xSSxug
fIrgWR2a6+Sxv2WPM2o0yhZtEN9651PX+mYqvepGVtxeS1hObQs7NlujGwKih4Qluy7jr850lcuS
yOVUA/KVUxtCMAmZWQ1hjGAyHbuDsSeH7OB4fGpMlt+tloZOLImPT/BjVxjChyXrbkCYnjGlxm1x
ijI+KCmraUg+nohiyMY4aQsFHy/KgcQ3v5hR4WlxIjm+q1agwuxi6AjcYWJ2lGtKGMZghPEjSjwn
vsKh8hz7+bLTrxvBw90BuhaIMGGPyEwiS+2QjShdvHEAgDbb2gOUTrKWJaac+4L5rx0Rdw3G5Lyi
PeykGrgVEWOJU7teTKs3jIR6EKN8mQrjvlLyTaWTu6h3AzPtDmqU3811JXsar0aSkx8jBP+kqloG
8Ahy3D6/ySndJ3HzF9WK0/Xq57k6a4upy02Y0PJvSn2l2ZKqkmwJQmJXTmXeDQ7/nkbmseglZn8T
0qEsC4ggJ7AR27961RN1bnVkPmS+dgpzR4zxSQmV7WX/W10HZAtRntahlivm5JNrsNLhb5omTb6H
nfuqz8njZROrLn5iQtgKMwGlvOviHFUk8eJmDhxgvPNKpmq91svApfFnKcKW9FAxApYWS6Fh91L3
1hbZ94EV5TbpWBBRlnuTa12prL3WW+d6IjUeHC7dkLLH7ZIq29zcuGH8F8Wm0x/Fv/9J4kxA59to
DIvX45sidzbFgCZqqX92+Iqf7pOl8y04scLsmDr9zEOVumVtvy2LL2GYSFxlNZ05MSJcz3PZmXqh
wog2koANb1oLcppkzzB3ddlhVg05QKw6UCQG4Y7wzbokMkOXhomvtrk/m/3RLO6GyXqIU9ksz6pr
nlgSvluWoJxEOlga6k3fz36SvkxMtpz1e/jEivjhXNrNWY4cGzN/UI8odvOuPnQ7OXOn7MMJCQ1o
QrpxtLCcnIKkbVsmRgTxN6NFZ3JqCcS9bMXQgsubtZ5dQyYUz0IXRGJi1zzTwGc1A/fmOzfTK6ct
KgPn0G5cECMa/DEKgJgScF2Fy3ZXApepgroMbT1D04jYVmPMzga7RJl9zlMdooTxLoxiGUB/LSUF
UMXk1GjgsAau/fxgtbMBVChBTGFHiFgisamuOAABZJMYB/g0/wPmNU6NCbmAwqxYq2LcKWEC3NsE
lnUZXmqlOQHSb42rRwJNDaSDECMnpmlVrsclSqjZY9dfsd/Zjeu73yio0q6LDWv9gfjQapONDy09
89yucKQB355dawapmtn+1ItyQ+zHEbCKlEkKpyuZKGc1ByIMyBu0esVCRVU64VSbWGC7rWsfXScA
tUyvuFYe4j2XHJVhmpZuqGnA8wPVxF+XCxYKpbTTsXeiwtf6L0x/JW4pCYYrBkwTMESi4kGES1o4
01E/aNnUWrUPxSkIwJlOGBCc4s3l07QMhIBaoqKJNADiu0BMnPv5CMrB1KpI7c8TO/RA0dWt89Ab
YAm5bGclFsIQXpBYC1LeBZfaCP33zNSMGtoC1jHL2THVUTaCvN2UhhsIj/5iKjtGVrbrQ11yFUtt
C2knbSmvrei1PxT61sUMFss8LftSu42nRG9Wdq+rN7Ui+bIrVU9ARJBYGRYUFTD5JW5gFwL2HTs1
2ubaW/je72rql8jzX2v/OURpBcPEml//mjY2JGOzDWoD2Gww1T+5vy5/+7U9Pv0hQiwrAMvpUI4A
5q59TJKHbviVqb8vm1ip150vVghhNKtr3BM2FntMUPd4co5c2qe5+1HcIKw9DUc/5QwR1vf0Ib9J
vly2vhJk8KVdC0oOls0pLc+dmDaso9TlTmw+knb2gAT0qux3akly/7Uoil6yQUBFaJsgzhUy2nQa
q9lylRo4RveNfJ9uEvA3ct5Vdt0/Dzdk/zeSetDHRZj5CGqY6hN1jeek7Qc20gaBbdraQPA6h2gX
HrhVTkeKDqbP5GSvS5/BC0RHGuZg4BSoTeHITHk1dNo05HjYw2chKwYR5wygVxu9IjDKl9F/ICxY
uXS5UYB0kPqh4izq8kagVCtpqUJQGcLj3SGabvKAk6eAX9q8So+y6sXqGomBVQKlANYi/u8nyXNW
YI6xhZqyH2I5sfucY/5DG/aXfVNmhPvuiZGyZ9OEgg9k2NQwGOMrXaF7HcwWl62sPPORQQDmYQFz
jWxM/HRjqLjUdBIXhCDlwbYAtUg31ZcB89WvEAM+9rhybxRZDVm8ogB1gM4Pjh4uEACPxCHraWa9
PUPrxyve2+9KEfQPeeDcV42nTV7y1XqdvzW1p8rQceJp51bRjQCUkMP7wL53/kUzgPJst1UTzAjT
R9brudeE8SOUgm/7TsabJe4e0POuCrEkYFlw7FGpObfVq3FvjHNSeDlpg0g1frWRe202kcRJFtsH
lDlCCgDZUE3CdKMjBJYiBP6hDkdw8b717+w7p/x3QFWUf2GBfUzeMiimX3aY5dbBGtoG6GaiBQCf
ERZGB2vC3Eru2eMweRDX+9aM/eGyjeXH4zZcvlMaZLRE4hy7rfD+yWED0uV+WdwUOqSnxq+XjSye
IfzTnVoRIlVaGc3YzLDSHrtNej/oXn0bv7FbXHeAlqeT5zyVtyEkKYDCkNwHsgUKu9aUajyGE0yj
mJNFXjlN4y7HzG2B2UGDSI74+o79+ZrCJZcYrKkqE8as6sZQf6STpJQg+/v8308ClWrFUwLSbXjE
fN/Nj40qydBlf59/zJO/b8cgxzJr/P18ajyzvq2McnPZFWQWhMNa2+NYkwYWIprG3qiPD0ybJeeG
J22nfUnR2/i/n6yizmk/tnwXlPIrU9i1S74a6bBRC0DF48/2ykRjQqQj6QSmFhXGqm6XavnWIMea
YXRQOrO34NgSLQnhIHbNWVWVCSww1/pR3YLHFFD7zBsxw8Y7guCd2zg/8Dx0fkRQFP0/bZvYQ3At
Q+naAba7xN0i8/LCSIbY5j//wq6JfYOq6IrOjPiugaLWAyfEFYmJj8bGY+SAW89SfnedddWO9Ony
0halSeG7fmQ8J+5SYXaumE2sjQGCCeJxaE0DPOtGH7TVDvXAAQr5imgj8xxJZBKhbqad5CBQ4Eeh
vCpbeiTxfRlWkhO9agR6NYA7gknDFa//YextJbdhhNmqZ02ur6oQ1iw/WdD/+ISWi/cpoLTuQsXF
CHXgNVrAKdX4oSShH5oySqRlQoEb5MSCEFnDeo57DEkhjBusvk0L0DyV/RVR4mmvtZrko60GKdCp
aBiEAt+AKZxpRnK9jUYsB8V3xQv7yc97FkuO1CKT/vhoJ1aE81w3Ls2bAVaIkTtvLDZAzTd2tnLV
MCu6UqL+SxzOjV/YrLqiJhgIorJMvSQKdR/63ZMkvflo6i/O35+fI84hlgOjJjSYsYc7CnDTYb52
AyCAUG4K2IsCwZHqe/ScOnggcphssonZQZG40aqznvwEIU2IIAqAYiI2OaXOoYFaaNYesjD4m/N+
YkXICKYxm5yqwUK7TfTI3t2fQFV4xhX1rVvnKb3NW89+/TxHD99tMMugVgT2DRVo8/NLKQwnOy1z
ZI8Zma7SLNP8KTI+CzX4MALgBp7X4MsBb+e5EYN1JG0KHsoGCwMpYCbVIc84jpJPuHYY0cr514xw
wZJZmdHhxVrSVPVqJ904ABwVXeXprgymseYSp6aEo1hHOqjCwcjgpWb7XUu7+7iYdkokm4CSmRHO
osImCMnW+HB9Wai+UiM3SZp64zidJP9ZTYVPFiTqFZTaoI0h5TfpJh68/B5M01sMfWlXhU82+atr
BfQ+3bqbrPH0x8uevxbWTk0Lx6vrdYdaGUzXCnluw+xgN9qnTeAGcFwdM8VQEVm8xWgxG6hK5CCF
dLPoa9zsKK2Ut88uAzZc1OwcHdTqIBk+d3LqhlpkENjAa/BbYYzfXdkmLT/UuQXB6YYu6WkdwkLZ
RtYOKq+apxSjKzlFC/4DkPGgduOASNAxdAQFwUynE6r3ihWDFdY5Ah+kgWSo2Y5bffD1vWzmW2pN
cHGStCaIQGDN3DlHrCgNoL2507bWCPokWeV95XLD3wJ8DONcKjHBrHW+SVVv1XbtwhqDctV4PYO+
C6v70CKKNtA5lB0r7rvnt9e5PcG3LZSHnBiNJrA1JfvxQ4q33Wj+8KhL2daWzwsMq4C3B3UVuDkq
8+dLy0jhWDVRY4/W6i1JBsubm4F4rLH7fVJZ2s5RG1uSkazuHtdrdnXoDoGpjLvsSZKaOL06uzWM
QqQmKEi0tXrH64w60CcCqr5O2zTIh7RR2VVJ6/idHcsKSSvLRr8X3RQTUyDIJgX/CXsjRG21i0G+
1WZ7e74NJ6hg5MHogUfgZ/2M4cCKXk0bTvHrSrZ35UCe2hb1Ts2KVczsYLvTnGv+5rGp5GW9KBvj
MMIESnPAc2CVojhtY1QNi6MRJiCV7owvnI/EBjnI+Fq0wJuVtyMitVRnbX1hf6wKuUgz6/Y8uCz2
iNW0njuEjaf+uBwuF123f1YGoW94LOpWIjsgZWbokGHAxuEo8gEvSGY9cVILGzyL6hfZrOPa0ceX
/NeeCM2apwyNhh72uo2D4OlxAmb0aDdVC6xg5csqxLL1iSgZ02xLPdVgj9xYb3nlcSWywaNvzk/9
2twngZS3Zv0k/FmgsGlF06t2E8Fgu1Xfu+tkD92mI67vQ7if/fw23ddPxZMiRayuxYCzDyu8gRx3
1vKyg7Pkh+KRD6v+nP3qdtjJMXyyFQrRpgvbKCQoY3iFEqMhFk23OdjvnPhQaiDUL3VZeWGZUOLw
gdcJSkTQybPF8gJIfLu4oDh8mZrb90oRH7pBbf1M1fMACALJy2uZ7J1bE+6KXtdpmUIIAemqBbmb
qkmS+yzOrMdoyLK/iVwnKxN8pY37zBoKrGwq5iNecUFNXiXne+Xqw8dD0oUWCQhQRNhA7pZTU4QI
jim0pwuIb9abYRv5RVD6smx83QVPbAmOAfKQZCjjHhuVHjhcJg4ATnd2atD58mGQ1eB4Yky4aNnc
aYTafGFm/pMYXtyF3yXfjn9+IW0AMgBfTYXAOy+zC9eqm4POWat5msK2/bgptuO+2oZ3mp/B3lY2
MrHq5yfmhDt0Nil1SruJvXh03kbVCGzU61rje1arnmRlPBhcWJnIvmOXrHVZBlPmrsCbdlMF456T
cY+zT+/pBgQu28sWV3frz9pM4VRNo9lb1gSDIaOWBzYcUmJy4P9mQzhNM6tbcHjBBt7SL0PkkVA2
s7Pu4SfLEIJs2ofdpBvwCHOX3xfb8NAHbPMxRvNplNTHxcwfMZwhCWUzwVRkMZdkI0y5hR1MJoYe
zIfL32v9Lj4xIZzX1prLwW0+/FsDNOXpf72gLXzXOMpz45UmGWLriUHhzCYzifNihkGeRinm6z9p
FGR4243x3j2iciynUF31vBOb/NSd5MZVxPKhTmEzqftHdDbdVpM0kWQW+H15YoE54+jG/DPadfLa
QMYhYy+SnVq9crksGqf/gxiK8OGomvckdGgMAmJ6W8LzoBnr+vY+PABqGZTlBsLwG+XdlD5nVioS
fMv+WBY+31z0o9ESWOaylyiLMayzya9VgsxtxGWiBmo1ePr8xCc95K2F/4+P/rEvfFy1rruyVGA/
PfTQd+BhinjWe/oxnSADlS5wRv8cuj/WhIif5pjViuLqn7jYQ8C1D8pbnpfKurfrLwrX0NF21yFS
IRbjlIhLE1BYGoNw921qXk2uXbHB3MrM/+8f9KXsIbx2w8AcqEZQ69ddkUar6aBEbaNY7o0myX6F
LFF8VI2V41iObIu8XIY7Xs2+IXhvAuwJBqEFjQRNqnoCAyFGQtWd5jzoPV767Z1VPFNN893Y/arq
1a4y6vtKbzdmc0SRX3IprC359BcIMS4j0AC1XPwColxHir7V6VtKHsZBNlzOL+ezGxXjVQYHikG6
0ACgUPAcPatYNpXW+z/Syt2eBUAt7mU8U8sIiiErTBQALEjgOY7oNuFYt7U2DDUKCrMR5LS0/Fgl
b0o47jobUoUs+Rbb7WMeVg9JO3+rG6X3mpgewsF5y3WZfufydAISCJAR6hzwKBMgi/PQF2UNoGlO
j5/jawG4f4AFvHL9bmv44AXJ/NGWpBFLhzo3KD4fFWcIncSGwRFSPsCL8VOD6cDtMG//46jZIoEW
LAqZy9BmSpXxJWJngaMCJq7aYr7SQd9Pzve48FbBmJDCpKmtgF0S24vmD5JMdj1mD7VpQEFHVsWU
fkkhv2CNU4WjhXV10IdMjU1nbfl1bG6I6xlA+rnI2WWjc1Kjwmks82TOK/fDKMMcJx7j9RZgwxtO
0549aWBb8S/fnMvGFb4oas4W4JNAm2PS4txDK92ossIaKugDsRmjshhZfcw3kG5Ot/BPzh0F5OZY
4kkE2lDMyg6b+ovkJ/BNOw8N5z9BOCT1OOCIhvgJzFfuGAWi3+eKnK1f1B6P+C6avKavbNuNBb09
KIxpQL78hW6wfv4pxLPTgjols2JWeU3yohv5c2q90BKol8vLXWRDghXhvLDIUtJBwWp1s9uFrr2b
JenWMiXRQamJ2xH8pKCCRL3zfEtb9UOIPOvQi2Tv/ZVxz45sO14j6kFsBcsDHjB+/KsuHdpzhobi
JjxKQ7lM9F4zq8x05IZrzEaAlh3BSPL1lhEVNNYI7q4K8jsYsgV/VaZ6cPSheGd+kwfVfbsrOxTj
hm3bIcDJ62M8cTzzTejqoVoNust/VDSEgKOqNG7VzHkHiBLvJdfLou+DfIx7EdYM3igHMBR6j4Ab
uMKHY248jKMNV0Pi6NfQy3oGIcBT8lLtbVD25p6ZeNPz8AK1NYmvLJwRhrFVAMdD9Q2DVsLy5tRo
8xzNJi/MvtjmXR4/X3b25XaZYAjDAA24CiGvYoso2zprIk41EH2o7Dq5Z+w7ZKiIKmjh7dzD50ss
H08AC4BeIPEdcCyf+3419aY6EdhLUeWz0JYGyyWYPKv/0MlYJsOCLeHjJak1KJYFW1xA04KApbHT
EJj+w7tw4YWCJeEuittJTVEMgwQgHjZut+9Bh/FBUHqt6t6wa276OzlpqM5//5nvC1YFrxwMAGo0
F+sbAy0w6c5A7RR3IYrSbnfIg2wHNcBtF92l2/Cn4ef7LvMwtCRHci6TOv5DcOzBAgtBFsS1801F
4mynXfg/y+cadm6BMaz2unvkI9h0O7+l5kbiuIu0BjYNjaAoiLQNyFUhzoyTEmLiBVUSXgGqjxQo
sc5zvPr5PzQX17bX0A1w2eEi5FSK5+ujsdqMU8xQkXlgnElvm2zjAKi0Ix6PnEDuTl4OX5jEUcRY
LKYJQBCgoXB8btI0wgxE1mHigeZnk+cDyFGL4PIn5H/izH2g4wTYKp6M/G2zEE1J0HRq8hHUPimI
ISDp7anK18sWlumSzUMXjjqnKuU7db6KdhwytUTxmcufslfEzE31VOzA77FJ8eQP5LwXy2fpuUWx
M0tad2qcEhbdJxArHPStselveIdm2MJkA6IY+eyj1KgQ1PrZArsQCGa96LuDUKMjES3vePH4f4xW
funLEkOpUSG6zTbTO6Xh3/aVbTmDahVoUF7lRtUC6ajq5b6sk7HiMqf7aQlxrs20OWmcCHHEdkuf
mtW2dIAhlHiNzIrg+xOJwb3JsLL0QFCmdIPsOO75umZQLniQr/BlE53cD4WjgCkTPsmMxAjzBMIB
T1uD1DHBujgbVb/rcFMoO/m4x7L8yr3zxI4QtNSUQLHEgB3m2958nW/STbOn1/G+2lmfzRwEU8LR
S8oqUbMaphREYD3eR0azk+zT4v45NyGeNcWcpoRAzhMKZshfD7wzyScetaOxrXYyjYvFMBs41E6/
nZipaG6IeSAKa7yQp0FwNi29PNywmxkpS7jnmuwErSFuGy1wgPh4UGYg1tolT7I61MJfwGYBTgsg
FaA9w/Oz87jGiDYjV6wnsJcVtxV6lX2Q3Hc7WbWEu92ZW8IM8jNMSIAXHEQFglsScNf1KHRRD/y6
d5Zbl75l0IdZH1+TQcWEhlNtLm/p4tYRDArrooOb9/UwTn4VF6AF2ZMQlPiOBAe5SKY/jGB0jafU
BKfh/OPNjKIrMFKsiqrOHaz9xP/wR8S00E/DXDJ5yX/x8hP+MSaE5qKuXMUEFawHvrkSNV+SWG+T
RiGwpEHB+GW09ORbmOXufTS1hkR1ZxHHhIUKEZpVtdsXllJ6Y9i/oPAG1Rv2+/KGrZrAyA7ofQm4
kS3BQzpLMUmdNJC/MzFEUxrGl8oyJegcnW/I4hueGBG8Yo7LPLQZyLIaZJcJSIr67w36H/MGdYjd
AGzkm34XPxp+HdCnJBjT7eU1rjqlY1iYrsY0Mh4q5/7SKjGyCBvmHYbByvTZgF7nPPyFEUtTcciA
/sG4veCUrh1RS02bydc09EEyCFgP37RP87ZjLA4zY3j2cLg6tkzwiDzJRlqb/K8z61oZw2v707wS
3AQAaeANQtwAhYRwRRsNisQJZgr8SB/9Bm98zlGQJ0QSKZaPK24HiBuDsy8gSxXsMKcjHStzEFQl
qooabu2nDjieGdkAWHagpPvhoqmixfkDxq1lnEJLl8A0OvkQ1ECWDFWpc5dg2oRyddvNfq0dU4KX
fx35U/p82e+WoQOcSCBuJ9Bjs60Fd5sTutMEcobZnxT9tWFvLQONWl8FDQgMVJQ3ikjyTVdWhco7
ajNoV0HJUGyS2aw0nImaELDOi9/hQJKtlUYYEsFczGdTfzCp8S4KSvEqBg8+8pSTjl89Kwzaci6S
gyl2tqzXzB99BkIeSSa3XJCDMQMMK5vAs3JetfNtiuyiLPpohpLRUG3C6pG1X7F2iZHldQIjOjI3
lPEtznZ+bqQe1RZ3DA9DBRfbctRS8ax5vLfKhs4e4GGVf9kvlrcyBLI5wTZvCIHmQYi5CSuTcDLj
wgP4BWVOam6junzvCHvKBwKBejWUlSTXlgimOA46NkGRIPJ656NdJazGDGhY6/48px4tUcbojmYs
8QuJIRGppAL2pVcGDEGRbme3+avuoFXQhtpVmSU/Ln/GNefAWtAH4nqHyKfO9y10hybWaFpwseIg
jI/5DKSXU0u8Y3lBOihD8kwDAEEXjbRzK3U6K72jtAXaZ0m0H1zzVxSm6f7yUtaMYJTVQQEEFBbI
1s6NDFhdoSkUM7oOjX60XQvETZE1Xy5bWftgp1aEazgkVlxaA6wwM79yZqp+a8dxuJ00s5F8tDVL
DoBDoMe00K0XBSuK0ejdtIJCZBr211RRDnY+Pgy5+ul4h0EOoMNRfMR/FsVN3OshnQeYiZT7yLmu
xy/5IAG+LlbC69DYfkSfj+kR4ZuVGSYeQlcvPA7dIWp0X4MzW6Ps4ZNbI5gRvEyrw57kKsxkzrSl
4TtYRMDrJGseShYjDlc4IUsTpsPKnDh3INk6JjEKUHP289OLQbEZ3DLYeNzs4jXklIh8WdIUABBm
9+1AD9AMxUVubS+bWRwayDYjnkEYAWmEqYkJBGWdDZc2Cq8p8ydQttwqiiIbfFmWtz+MOCpSBc6z
KeKeiZ2UyRjVIAymlu4PNERRIbcf2rAzrjoj2rRlGuDFM4CRWTkUKZQ9HXOc9gCYq7vLy13ZPFBL
gKMAi8YooTghNdetOjgDqP5xL10nvboxkvAtN1RJKFo3gy8Kwihch5Z+HorwnomBIXMZBD7ix1nx
GSufWS45VTyenT0I8FXxp/Eu/cghROk2vImbCGxAhUeNFvOyyo72KAKkYNae60PWSbD5a0v6oJZA
jICahzjEH1pqkqsxZrDorP5mqTr4xtBW6C7TWnKzL64/rAvJpA0heGRHCH/nH69L1KSuLdQV0o7G
L0acx98yt8vqwMkcqGmOw8Bk0q9rn5JL/gJ6gQsedexzk+j8MqWh2eirJt2aXbjtoWKtWG96POyp
mkiccPU8IHXRoBCC1A/vnXNz3WygizURfrbT+a5vzPp1yks7GIoSHfRiUK9AZq/fJ2093aDNR2+m
+mYEv4URqrLy0dr5P/kpYq6haywZwK5WeCoeKGr3NZOpr6wbANQEPH7gJRGhJnajNyOkBkqPUQNK
eKGRDRNAiJh/klyXq3uINPp/DQl7iBKCArljF9e/Be1xP43M8qtTzShCRQbK917UpgPI4pDHy+Lb
6hJBbQEKbUjquuJpVzEznk1qiMcIHa9qlqJg00kCyroJ1Lh4ER/JmnCDxjnLDHeORuDkhwAOs6/m
7Pvl0Lj6/cAxxNFkEOsRq6/FYNlTWo4jBKl/O9q++BZNAQ6gR6VzRquW0PYAIYgD3jRdWIw+qWWr
RQhc7oj8va4UVHxru/FrMpFrHZCko9IyZVOEPYZLqdH41DGbfWkxPMpUqwDsPDUsH+zGBHfJEG7R
3Y8CzKXKlBhWQx6ISR34BEACLv/3k/dZRW2VGnMx+npxpUC0aSzeh+L18ldfNmcQ7ZDeOTp4jnA9
igl43lsNG1wYGTWvf5/RnBn3+sFovf5NDzrMXbjPly2uuRKkDTmfnAnGF0M4J27C5mp2Shgkkzco
d85obC5b4PsnXkynFoT91WJaoMMMJoy0nurfdV43AfR7my2Zhh4i5HVyhZr1b2eKE8kdteZYFu51
/Adphi4+qDumpY2mlKVnuNFTF2GCN+uVwa+bMtzWrPlp1X34dHmtq7H81KZw1Vs06h2nr0Y/PlQH
juvqvGbrQhgZ4hXS8Zy1q/HUmPBa63UjawyVYj6maYD4CZU0APai9SzUgG4dfTReLq9u7QRYmqEh
JKAAs+Acq4s2xqReBU4TquOIJaza1p0Zb0iep8FlU2tuyQXJkYdCfRPd5PPDRpIunQpqMr83jMNo
dtck0fd/Y4IP33G2KmQY5ybYBPPtjJS6qzGGkZB58IZMkZSbl214HGg0wv+1Inh/Rl117kK8p8gN
5MZeMQT70Y+JnukBdQqg/WQ9yGVPhlsE9pfjOfmsqLAuFLGySusJXnDftbc08cZNfo+2K/SRuCSI
vuXqY7avQXETEy5+cp/uzat4m0hnDda8BfcfFB0waswp6s6/76RXLO0M1IDaqDD29dz8BrfPEDjt
Z2X7dCwYj0kkFLhtkSIKhvCOzUlR46onaatvAF9NNi2VJbxrDonnMMBhH6AmUTbPToZ6iIiFd96Y
lvczYW5QVGEmSXZXrYCuDQQgOqBaYnGORmzOP14KYxLiCvCT7tMUMPxjcTIxjMobePYI3tGkJQ52
NxboFs/Po2kHCQM0Jfx1+Wyt7j20G0w8qlCGFkFtocEYMRQTNauG2Rj+j6x30sVQ9HNT2TDmWpTH
8dIgEoGMHUnXuZuhKe1kdFILjGzZzq840qHgEZEs+VmzLivuIHhgZbc5HnbZ9vIaV/YKL1gHARgs
cLAuGHabYuxr1y490tnJhtrme5davy/bWPmOJt48wJqgXIJAKO4WGcKwNiuwwSTXKJpiCvlrgurc
ZSP8fSFc0GdGhBBVAF5Dwwb0u3qDR3mWsIAM2fchsQBOagcfx+sbJSFkCCJDEuVX9g5vR8BdMOL9
MRB3vndIPmlf2OildqSxfbvWyyAMK+eYO2r4GNFa2dJ4lhXSVvYN8y5/HIb/+0ke19TN7MaQgPSc
6idhN1FbSb4njzfC9wShLdSNASRFr0dsROcqJVSZIHkHXHI4e1VLkwOSAvUBcMXhADq4fHN5A1dW
dGZQeECOXdaFdR3D4FCXHnglN4OWv/2FDRRtQaW8RqZagRN76At0yZIsLx/UvrduK7DSfT7+8RcN
D1BQ+kZIP9+bsqn1JA6RKxI9v2ncpEc1g1kSI0vEB/qJyHd1NOQslCLF8VWrUBOMxsHhiT1GvmYU
O5poXjhl+6bTfjth4w8VJpGdqQ29utOfZlMmF7HmIkTDtWhaEJoxRPCapnVDnHYghy717iZVH20t
2acqpv7+IslBqwc0w5ilMIDHFT7oXITA5IXwigqzMSiSe5ndST7nSoziqnHAxKLXA1v830/OkzIM
oVXpDkwMxY9+ALko4KQvaj1+usGIbcNbFCKLiEjwRMEQG9IW2Bls22zGrRemYEuIht7LVVPycFg7
T5zbg7figPFddDJHFkVWV1BPb6myG0E+61da+ukuCJaDeiD6mcjWwPoloCBCbajrTAVehQy2rw5f
ivnL5SO74mTosIDfHdkEhJrEmnGYD2BmSoFDiCfN71o70Gnkd+k7nmGSALQWx3E9EZSwHNSwxKuw
plOhUWKit93QPDCL+NZybxPKIW8ZAVmIZskqIGt5NbILNBB46RZiF0LMc0eitFU5lMBIT/60LTf9
C156PLPlEnTVkbS+DPmz9jjHjW+BVguk0qCAFRwwd/FaDXXIXOA13QM+Cb7eRjECrTz08z2k372k
RAFj3KXlVWyr+oaG81FjVDZ9tuKeeBYRMBOjGYAiJf/30wPnMPA5JQAEUS06AnB760YyDr+VDQXM
FZUIvOd4wVoIG2qTqEUUJbPfgoWhdMYNl0tz53ZbuBX0ol8vOypPMIQLE+caDWOYQ4tLJL9rwYGM
1hyZfAvR11G9cfxZRlcjvqA9/CBMAnVaXduJNcFzEhQ5i85SgZyx2hpZY3qdKPlB7+orNiTfxnyW
RJO1BxmSbsQsiM0TJItCogjwQK0pio6DfhM/57/Qmt7bAT3WwKOzYEePXG5+3JrX6R5Fr/si6B6g
r7e9/InXfPfsRwhOozWuGo1OQjGylP4qD8531ApGDGapQTNu6iAKSmUvMckDmLCt/LHBE1e0lNFR
PPdTjZZxBNFaYMp2ys9+F20LP9xD6eRBTofOT94lU0IKG0/uYOlsBhxp/BblO3iaFzqfn5NA1e90
QYLnVAbLqpYvqIXUcPha+yBdPdADe5725qPk462uCAzMGNQHSQSgGucfr8hViJQ7wKnRaRvuim2x
K79wKdbGI3d68M+ksnSB/I8uPuOJUcFJ2sYMW62Ap45B/ar7081wZW2JFz+aQbFJNrJmwJIHlX9Q
9OY5iALHwxICKsUcPWqDiGTMr64xSRftjQ3EDnwXiNXq1fk5v467aS8D2qx+2hOr/N48iZ9T4ca1
pkYU+fmB5rbnkitOBHN5Az9UJBff8sTKwvsbJJRI9n0OjS2bDal850F5Mo+mD83tA+pO1Y/xsXx1
dxgWhA5Jf10nmPEJgabG/3u4/GtWrgyMfSFDw9Q95GvEvg60ycY6NaLZHyuuq9lDX6MqZaWulXwD
TTpO+oTnHFfhOf+uuaWFUKwz+G6qfk88euRMAsVB8dFo8Q3f2BZ3/Q8ZTHy5m+jgOiBOJaAwgDif
4LN9lpSgz0B/EEPFh1rFQIhLqusWPBeSHV1+QxhCTQPoXxPqqI6wvJlow4S5CUgQlF/78FUZv1/e
o9WFnPx9/fzz6U7aQwTVQrnaqHZxBuT2WH0xW8kuyawIccW0aDJMrol3XNLd99l8NJwnlxfPLi9m
6QvnH0vYFVC7jpYbqZhZq9/AI+eNPcrSc7Up7IfLhlbWowOoAseDjBEiiWBI6xgvG7iokDTqldXf
luO3OJQ1hHlgPz/LGpDueDCihY//XsDZomg21QRSJemhO3AarGYLdRYptHzFw5DR2SpaQCDNRNnn
3APakJhKZXel51qYGLOM13RyJNDrNRNAQwHSiPsYrB/CFZag6+2OgAB6SWHvK72+DlMZJGpl6/Gk
+deEKC05gF2uJSNWoQzjTTdq11nxNFXFK+lHCQh6be/xtOWqcGgTLNQK6shwGjAUl17XlFs7z4+5
Rh8ahNHLLrZMTyFL/MeMCENOojS25mICsHVOd4r50mhpkE+/6vj/kXZlS3LjRvCLGMH7eOXV3XPf
GumFMZqVwPsEz693ote2mmhGw7Pe8PrBcqi6QKBQqMrKJLd5DBaqXMQ8fZ6hKhrTeVRRxAedJf9o
T1LdRkenWLy4KcC0HitvTmQ+xo2O4h8td4M8Bpc93NjfK4Nc+qRnjIOCOounG/RTHiqPoD3QpJ/g
KUBXNveoMe9V9fWyUZGX3FZUO0MfIpKDFSDrPJ3+MPuXBGDRsYGkjKwIPNzYlEikbCBeTRlSYPxz
sUXvmaQpmKioJr/IknlrDVMAOMBP3YhEee+WLaA4MEWBChPrqq6PcYzSFgJVhdXcpXgEfjjvRwnt
YIK+qad+1m+ynwZiAlSRWfbnJ2mNWvcWWuYNyLb0+VqmqSsDHNiN5c5YRNNgm6bQCERtAQJWGMBe
m9J0huCiy+Jlqe5Bodml0ehmbe06KRUcvq1dAiSxDlAvmnSgDVqb6sZOrpa5XjxwrgDx0nu6hRH2
JpSN6yKN/ctbciM6oruJqAheQNQFZc6Y1RcTyVUYk6U4D8csm/2lFrH0aOxv4W4TNKmQhGF7II3g
EU2VnqfSBGZVjG6gODP5sTdBig4CChpIHKLdcABcxWf056PvXCnXGAbVbshVfj2+Vy/Lj9qTDoRi
ePEfJFL4WSjiofaKdh0vszlEWk6hD4CP2Nb2p1JPvQtMevmNktH++joD34DpGgNlPBQluXWWxj4m
EGEHdSWmXAuUvszD5Q+5sUFR2UV/C6MpSNb4HmhmDwxthYGLcgrL9juKeW4l3ZPp87KZjf2yMsPF
zQZdXznRgIJL4+wHCKI/HDlXBQdg0waqhJBTwt5Eq2R9AIYOiKzYwI1dEvU5K40ARBg/LruxgVpQ
UOpBRQsPMZRX+cJWtoy0HWsU92sVKzVATwYFLNw/PakyD6nXXxi1Jve9AlyKRLPMa6GwHTSp9W6U
qSHYG5ufDlU2DF0YqBvobD1OwpjZ1Jo1OECIQUXCtTNyk43XhuPsy+Lr9WTm9R9LXJyeisQBrzws
9aoRxrbmj4P110gHgUPsr+GOO3qEeJyweMmII9YOtUNmKmmHLKV04v6glekSolhBHoq+IF/GgMIj
5I0y8DYYAOKD5VCbmE6P4dHUx4bpQsXM2iF3NcJkUpVdZyeaa3d0+HV5+2w5iGAGqB0b0wID99pB
CTRbbTzAKpHl2psLTK1bJn2sE6cML1va3KhHfBSUInEUeExBZDM+6AJrmTf1kADZTfJnCfoc0ASY
SvspSroOnY7MdGuNdG9zUzey27VF9mI0cv8pz9EsYqvaSJ1YnRQTXn//Iu540mEAuWYFDI6iWVrg
xJHqLkWmu1Wqa745ysueFHJ9O2hmiRHwfhE85zZyU8btgFYC64ucXY99CzHrSUavce7GBfU1ozMB
KYkG8k2J5umHGjvlb6eO20ejpskoCE0bdzOM4x8orzGZUO6oFqaWEdVE31FrDDPMSg0S2pGpxUHX
JwlGf6ZBwR+pqiDtP1Yr+BOFUV60B4//OXthEIiEdkAnukhZ1TeSOsm+tvrkOq8oGAxm/JaI4tY0
zIzsl6VYbqisSYKjtrXpsdeRJhh4iZ1RXFN89V5lIVMzPrMK8lh25+H/LVjhrWBo4BpDdw1cEGdH
S+8GuTJ6R/YcvfCzSnVVBQRaAB/OuuAO2KhX4fmM9h0wn1hblG/Wp7h06ipJS3aXZZAkTwfNBwXF
j7Ss79Uhb90WKt8uUZfIU+qudsG39ZYO1s++0Go3oqPqqeP44NBE8YeuBdytc3L8V6MFw5C6lABl
21NV95IFvDlymQ9BC3KGoKLGziCO4NtsrpoF1BE4Alm9nYu4FeBvSjNjX0aRnPxU55m8ApiO+ruK
ggTYd83gclhi+5zfjwCnW0gpUII6G7tESyxyCgl7wVSsygPcYQyA9s8FOc3WjjMZMhSYdKQ2fFcS
cp8dRY4ge11BMGz2rbRe4kIkTr7lCiALTEEbBJLYDOtdoBnRMI8ER2uypBDXmcuAzJdXa9MPtJqB
IlTZqB6XNJkxaBoTAxutbjGTNSRKHGLapH5W43EQPMU2TaGigU47/j0DO5WTbEr5bKAaidOZo/st
1y+qLap1beAJgMRmqCo8hljphv2Mk5QlnQra9TXENDNpkD00CPtbKZKlp1nLHa8d9R/2HPW7cpEl
30QqGkS6g7S0scfvl1f2/DLATQQdAcbihJkWPi6CY2U0UwPjLHE6DD+ASpJeZojLJGGZjcohzSsL
TJm5Md3rrS6LUC/naw3jNvIOB+9bwCu4ywCcNclSVFhcpbX8eJnvWnO868rmr8s+nm/QtRlurS2V
YGQAI4xe1s5vESl+Ok4cfN2EAoFKhuAH0IDH7ywWBYFGH8meYrb7tJjdqBa9tc6zBtZWZfxhwD+x
waD1julwsVT1wjrJVmF5djzpIcDldblLlgTzTpqRR8QHnZJmPqlEl4zDROXqa27i2Q6AIZD9wM2x
mSH+vQdSOluKIyf1O/CWgl7Y1UXgE25L/NsC8Ae4T0B4zhOCRxiH70FuXfgSkQ5ll8GKdJ9WIkFR
bkv8bYaFK2DIwMfIq7Fq5UgiukSpn5RNoE+/QeEvuIa3LYDeFj0GwEF4JWmtq1TIuue4gstrot53
gyiT2lopVl/GZgAkCagQbj9kGpHMbsp9fUnCOv9elfU+GgS54ka7DbsO81pAfuJeBG//2kpPCsXo
Sa548q4PyheIrfnTN/L6WRyqB5CSedm94zuCbvvmTj+xyUX7Ul30smdP5CYdi594z4HQuW4m34KI
wL0eDUCigrXAdBfFrSIy7y4f5Y3QDJdZRMJwHIDIfCk1zinVsgKMCOMsaxgfodGPcojjp1amrmL/
ipvG8hMntt9pWtXAjci17isAhV3+GdznRVaFcAymTCb4jgokP/VUaksl2Rpu1dLss+99qQ3QtssW
jAKm7SIL0uNtYxg0BIBJwYNMXX/lxaRm0Q3IfiZ70ADXA0amL6o8UPVEsKHOjgXq4mwCHhzFWFs0
F9eWpqIkpk0gIAMB9IcxbZ7bSBGhNblcDu9lZgMlHDxpof7NK1bNUMmc8MQo/FaiLklUr5PuJ/ma
fLFixNs5vjxP7vDKGZSamlXh12a17yPgAbvZ3tXW6M8Kbb+2H44RC1NbmKzCJDeqHNxxL3tdpQo6
lJg3Tcc9leQPY5DTHQZHBBnB2RdCjD81xP78xCutAE9slzkgeihABruAuU5NBG9ybrsdfWGZL4Yc
oIyKlHBtQjHzEQoGautH5V3aX0f1Cxn/gQnMoIHciaFpkTWuTfRNPxd24WQ+yKZc2v+eURlKUwFM
h+duOzpyaoX7KDrNgNVsJExchc6nFZZ+EgzX7b4L0cHetW4e1K/OX5fjgrq1eEA+ARyDvIklbmvP
MtKDH8MpSr8LyNN0E3vVYwn+MetbsSO7LAEJZwuaVoy4+TJAOqz0C1gsKPoqgfPsI528YP7t+5/f
we2TUo0XqxjszM+UQXejrr1Tkf+UZAJLrKy8joUqwiyfnWvsTFT3MKQCvsPzIXB00nUyNhNygylM
SkjwJt+SLJTnn5dX+IiT4T1zMOHNtAFNVBS57UkaSDMUY5JjhbXQ9NIw+wXAHEia8U13tuWKKNHO
Txx6O+CWAAQCjzS8P9dfVFFqRUcFonUzo3aX7ttQRIJk5PxbnVo4m6sZBl0mBiCAflYES2RhknZx
YzIEUvVUpqLl23YH5EiMEkBBtrh2J2ox6Siz3Mp8XHzIlEKI4tX0rZ0WyHsKDlWxEJTIIjsyJyEL
ZeEk6u2h8Bupdkl0H0eCjOTszKG+Afgfqh0KWEPxbFsbACvFoIGPRvVsBWN6OUbItUdFERyoMy9g
BK9BRrOj4Y3LY98cOauy2so0b4DialWBy0Ck5Xh2gDgLnBttPIMviLSq19JdNT6RGPI3yYc9/L58
gLg3JSBDa0e4/SwvFZvg0JBN6Ok7IXL+otH4rZlic1fp8C0iIHleTJW8X7Z7fnDXhnnIkj6rKqYZ
cg1dsug2ekz2yt72B2+aXdlXXTGEkBc7/9tTHfgL9t2Uszq9mtK2r+dCA3yJ6UeCU+oGssfQI8GU
4w3A8+ApZghN57toYm9zr5wYZl/6ZMcXpEsizYFhVK28qXojIpzd5jc8McDFwCwaFgy+1gBiYqxh
duvJrh90O7dsaABa1reEGl3vYvKteXHirBBBTrbOG1rE/11XbqPGw9Lmqc7c696V6KUDrr7MBJko
n+ez2QPW12f9IqQIKMes15BUFOCpeYKRGyYSBmrSG2cHFt3gy1O3Z6Y4fwx9auvEiDEdoGR5hRgP
KiNP7uWoD4cknt7jmOC8Xz4N52sIeCSenxYSFPjIzwWSfDRxEoE87VPlB2Q3R2Ck5Zu2swV3C69s
cHQO0xxgU4dGLKCZXEJi5I3RT/2ge0MIdTKvD+yr9DuuTQytJl7ivkhBG2AMLZgSr7ya96LpxPOj
AD9PzLM/PzkKCrWrpUSR0wNcGRxXCDlmKerY8E2kv33Edj7OTIEkiLthKDE73NE4DmOcjpan252d
P0wRheTQtFT0k6pFdUumolIDWR1U6aAP6dK7Q4nymucYCwGhammKRDM3PzHoS8EuCnKksxoDMUk+
GZmie4V9N42YtlNfVaoJ9tHW+kLQkeVDGDmBAvB6faMIRexOAvS1tdX5YJXlD6jYDrvLm3XDCCqB
IFABwgxlZD7lGoHJkqBWq3tV+0bt77L6RSQm+4ArA9wJxNUuTZW16F4mPUTAeWoi5WKRB9yl16Xq
hGK7o3k1gtU83bWaYImOchKrtHTtAl+qtfIE5eABX1vfWf0u9rKgqwB8bvfSq/RR5y7IHjwZUzu/
9NQTddi3DsDp+vGtninq5LagMD5CM0QOcl96oi4FTQEIJkLR0+I8T2EfC10RxiqL+hZXJJDjyoqy
BcbU5qczlde0mVzoVAWt3gk297EDwi8qCJAA+MA7Ef1YzpQ+DmbVp/hsQ2heDX6/7z10oea36dDs
HOIaP3oAatKPGU+pQA0ZzlqoCr1xihkH039/gro+YFlHZAyyYGtq0RCU1ZWU6x5pBBWejSVF5uqA
vB0DUIA+cpfdGFtNZmeD4ZHqLe73Wd95SX6jElFJf+MYoHQFOBS+HNJi/tOReFka3aaV20TVqzb0
oUPGr7Xq2FEG+yowQLi+WZWOcyWvrc4olAGXaYzGea8GkiGH2fItr0VEnhsJJUwhuuIGRUcVA4vr
TwMIfNtG8WRgDMe67y2/PSJ5kxtZD7ob2ReLBG7shZVBLkwN6PqQqaOm18kFsEdPi0OfTOfxcrAV
GeFClWEOcQ3mZniVDR/J0N4MTXcYdREkdWMrMOIDTGugmAqACZej0sLWIkpaw8uJ7lIbw9rk22VH
2A/lDu/KAvd51KibTTPCsC8TO+swG8WU29udiC5gK0gA7AkANIIR5ur59mMnx+Yi553hTZ9MXUz5
pLGverHX/8J8PZsehJ55EH804L/yM195K8JxXwvL4keg9Zm7Jz+D+27oWZhGn8Pd5C3dqbsYFfnh
RtqDDCt0wuTOeS99bS8FUSgrPsR67iO3dSHecYfGOcRLxJqIGzEFJQuAjjFLgcYXTwAuYQo/oZla
YfK6RaswemkBVHIx1BlQvRIVf9i35J0/NcYFajuKpHqEIqoX2zToZu3ZSuN723ag2QkgqdXovy7v
LX5a9BhmTg1yYZnaiVTGXWTgZuiunPv0odjnoEFJkKL40o4pCYsy2c19BvpRvGItdGPRZluHG91Y
xhigIRzMx+YjfpmDcde9kmsosdwax0KU5H2O7/ld9TDex5ZXBumVCGm6FRtQYYN9Rh9xVp83x1yZ
h1HDN10OTdXcLMl4281vl9eWV7z5e21PrHBr2+tIlOoJa0vD2RukK5ZQVLvoIXpJURmAFFrxTL1v
6kPuQp3xqgil76JhORZI+e3E7hD5OA4LdMR6qRc65lplOXiLyVOseX09zJoLDnsCct54Kv4yu3j8
PQ/K0HpWijLy5QXYCo3gKgAaDY2Q87pBl0VzrRnghO6Ndya8QEWP200DkCfDbBDYycEWsHZvmpUx
qywLo5u2ld40NqDd2iINgorV1mYxQcLG/sUTjG9BZpBKUuM8M73Gzq+pTm5qRHk0QwRhXmSGOXvy
wtOVgWZxAzNF/6G10H4Zv/WaCDS+tSFABoNGKiCtcIh75rSAzDoyA4glS6XegMrxgURq9IBe2egW
NdU/JhNMT8mM1PvyXtiKoqeGOe86aamUsY5VDG0ky15tc93Niea4jgr9OLmL7YfL9rZWkxFwyiZg
WwpK6evVTMaB2lMyoqPbJfsIE9RjARmf6udlK1vVFQSQP2a4TEbVlnIZNPARaXgTL9nPqlKCWS3c
xNLuHDvynXa5nWotLI15BzIS97L5LSdR0sG3hEipevZoLZXGZDBLlODo+2I/FvHTMIomGjZdBKTQ
AmcJeuSGzR0y0kw6cXQgMmTUM50F/UZTdSFjd6Vk9bsJ0okqKTw5xiiF0cl3vXBedCv9AfsnBhhR
fESni/uSxkzzZOwX1BgxYvZ3+gO53t0/eNlipOiPGe5LGs1sjdqiYsNglgl3/r4YzPDy59p6XmKu
ATEEk3IoZvCDkmAnLoBuMRVw4CV3VqjsyS56ZgOgaeD4ont22xqqOUhdmPgLXyceKbQUlHgqXbsv
AqgUhVlmTtfQpri2pu6HpECVZjJit+vU3eSkM7riE7pokyXC6bMPxF1Cx8wJfS1wQWEHrY9i3VJ9
7hW0Fap5Xy6VT9IWzB7PJU28qVAFT92NOAOiBPaYAX2MjHx8bawlU51OEdoLkTwD5VWTpUufLXD7
W7ssctro1ahULZkFB3HLKjIZaFhgWhv3Phfd0MqIRlpBt0UtzNhlj+BDhar5e9NAajRWm17QqdlK
29gDF7cRIxdBW23tZlVGZEmBL8ebgImsTjcamrLkdblDWgFBI+lBerm8dzc9RDeSVSwAk+G1QKRS
p2bCCP2HphgwSGzfahjjdpXI6A/AhO0vW9vcu+DlYWpCjmKDgXPtX4OQi8o4rgvzdvIXX4FUoHX3
uXj13f+gh7i1QU+NsTB7cvM2iVo0ixYpx/4GPZgeCSAPCw4DCWq5bPAceoj3+a0I6sZ84M8F2Ox0
xkGDlz4/4y+NiVUB96V6ljq5UvZciVZx2wB700NfBZoTXPaXpgmeNDI7C/Xs6vODOgjKLTzenGW4
yONB4cHgZbgIudOWAd+fkE7B1EHeLe6cDIvbtNP42AJBFzD54fukSSU3cUCSQpfSCQfokr5f3itb
X+/0N/Begj4PmknYmXZVeV0ELewCEqfab1svg5oKpoQ3jQFrgyIteg7YmuutkjeRtlCCfem046F2
rspGdqHhcRhTkFEUh8uebX0/gAOBPAdCkNW11sZolZLFnhh5D6Y5fJuYw4Nh1PXLZStbFzyeQUcs
4hE+zZkxywK17wEXrL5z3sfdBEXVzk/+Yvq3saCotenRH1P8fklGaXbGjqE768q+VgwAy2ZwpIui
41awAhcbEADwClht7it1TpnZqC8p3nxFw/JG/R3lbnblBObzcqfsMJwJuWQ3uze+nnNiIf+Y5RYy
x4tXaii8M5bUuGlnq9gBnQowBSiyngQfbWsjArqHTgLwirhwuKxMlrqMoF+hIisCeCkitwAheKXt
OsEcqmH7hCBNipBAbfvL/KXHUw9UDgrJGPgHcIR/RMSKQ9oKttEJeFzkZder1oceN4LW5dZmAVqE
8XIgWzrLbtu8Ho2S5S+9mv4FeqQblGkET7ttE2AUBRAGTR8+NZkjx9Q6aQJUQKnu7Ty77urKv/yl
NnJ0zKn/McFtClLJaCQBiI8Zi7ENoyW2riB6hRoLINaC3GfLFFJYExO04H1AOrKOFzJIVbQG2rce
bcqdMoLUdtFDgN0Plz3a2nqnZritB1UXgORtXJcQ9/BMM5Sk2i+NyGsMBI7x8/8zxu21BcGxKnXs
NegY+ThSvm586007qIvMX8bHy8a2mk/Y0kxNAUNFmHPmMoF8lrtpzACtYEQtDNaTXA0/6zAN9e/q
Cw2YfC4Y4yxMGX1RNImdKXSWoSyE4VtGTMf5qTdJgsahjdeUVqpXiza9q231ZNroB2VW7OwEjrII
yOUe0LdFPg5mYCBh+UZJ3JYLBkMAPZhbt/bpDXzdKX56DwTT7Rz2N50fuXbYgprbFJzqLctgND2q
BWOIgMdN2UUDbA4jh01GDdoGKiDIdymtp87XW6tPPTCvJAOIcW1tDuJmWETPoo1DgsgFKh7kzajl
8Dd43OjTaE9R6TbyY7GYO4VkvpR+kfqRPQFAVoLQZQH+iyEb7nOm9VTkFuAOrqIm7qCMXpQ82ItI
AOt8LWEFuwbwM9a058dreidKUrNLK0wna9ZvfcJMAQyi8WUrtHmfKUlvSJvR2IO2qpwIAtt57GRT
GpBzwD3AwhsXBuxpaiXIcjRu0S0fhTEETqGKMM4bqAsYUQCFxELivSxzBzJrYjbeGUEZxhsDKQFH
OHmkz/VzHFL35qYaXLydXQpgZtDvKz8LRU0RfjKAfUg8JRFMcUwAT+dzMNRNVTJOJdqW9/GOfpYH
HTThaJnSqzF1I8U1APird9p37eXyCT3fprCLRwlT8gMVJl90HEY7oU6GF6UzTPUv1Oj7h9yUqgdk
hKh3XrbFrqB1MIAtZPAA46NUjKHd9b1RSlpD88HWPHOUdrmZf2I6EVOqSKWhzBg6yvhsUElx41Y0
ryoyzL1igUrVy7xFW7pNoitKzcc6TvfKqN2VffvcxnQHWeXGnZSvv7yYw5haAesXaGT412XizCr0
U9GLHuPJNdT98kXGqr93DfDlmEgE0QHKPesVNdsIgP8ZqCRpmaQQs9cB5ksOhTSKRpW2tgkr/0HF
wUKNh890y2iactIznug87q/7pK8eMcwe+VlrD4IdudEmBkoYDTDM0TEQCx9tUidv6FTLIOZYbGdf
57PuR46e+WZGM8XXu9h4jrQWen9IdwbMOy9m+ti2RvK06HQGgWOnzx9xZRjPl3fveRxCdojmnIb7
GrUu/ipzsjialAl8IVWRdq9ZMow+tC3m/WUr50nP2goLxSc1AsiEUFIX6PjHEmuM2j9KKfpe2MNT
wcSHp0Uk27jtFfIBNMLAJ8PrjUHfUu9AE2t4pVJ6PW3cTih3f+4S+jKYdUL1CBxHZ3cUPk3ZG1Zi
e4Y7+NazdI9BiG/kCiQWQXkX341+vFfd8lakRn3+OINZNJmhaIMBpLPBo6hExj32VY1J7dAayL6p
XklWe6NeC5L7jSIZpvcYegJ1K4wT8nCrWO00jRroqDBWSgdJxWP3GofZEeLeobX5Q0wVs1G4Wtvk
9knTJk0n5ei4TUu8EK9M+j5YaumzIBA8pjK06I2+epJn9LfxDMBaty3ggwP50QOkKUhnN1Z65T8X
hajSTwUI/02vSq9mPd9BOsRrBvCNmoIR+Y1bcuU1/66fWyy/xSxRPx1cqH6+OD9TyVd+JrviQO9y
w1VeifI/bKbz+Lc2zD15JpIkg466tgeAhF/o5neA8r18Sb9dPv0iM1yuY6mjOWtOanpaHvt5Ol5P
aXRHHdGM+QbSeu0OlzZKcxPXnQZ39B3ZV1fDA97YXhLYvmG4XTj6TBilvtWf6K0oLT8f8sGoK+Zd
odiAQh40gbgkwE6MZO5MVEYWx21vqjvGzJX8IjsdKQ4aFvvhUd6LuHfPgxxLb/DQQCEbyo3H59hJ
UI1a0syVQmtXwVBeW7YurZ4uf7iNGLeywB3HIVKyAc1GG+j4hw5si8YIGhSIYkGq2E1q0ffjtcdx
74PtAOU6cGEyFuxjqe3EIXN2ZICtZxtzpGC+qKQge3JcNI69w3A9XCUv9V3y4ARjSN/6g7oX1Xu3
jiEjWcC7w2ADv2d00XmjaiRTENGfIex5V4fVLYjGX6xHNsMKXrWDLx2+jtEHhIIpjGBc78g8sr4Y
U+iZKKOOb9gtklvFoKcVcfBtnYqVCe4jgtshWlpMMXktcBQMlzkG0yEJYr/cp2+2G+2lx8qf9821
KAk/EvSsM+O1c1wE7cuSaGOBBaW+7Om3+qP+NHrsDQCuWPLDCTAAwVIvl3j9c+L/g5vy1G+Dq64P
hkKKKIV1HbwWTfXSF8/O8lpFInbjjejGcjo0kkHXA0JHzktVG/t20PoaAI1pCOIylR7V2pD2VVnm
3uXzuJFEYkX/2OJVYZuibOVFxQmhobnDCx/RbdibYMO1dvpNvZMEpeBt19BEQsKPPhnfmAPEADEm
Au+SAXpaQMvcUgFahIgqbxs3Lbh+kGIAa4PiDa9Go1FHkdJBt70yG8Klue9tsu/pXkEafHn9tvwB
1BCdTeQ1qGyzeHcaYCj049sU8YzItT+iOFRJ17YcXDay5Q04mwALg/wC2tUsbJ8YMTJw7iiFAuiV
c1/kb2YMrsv2o6GCStBG4wGlA8R/BCqUS1R+enUGvtVSCELHEGohZm6Sq+iGvaczoESEolsbTrGZ
YhtaH5g3R069dkoDHe6U2F3tJrNMMKGl/6KjhmOlju/mqFrh5SU8/07YCTr6z6iOgAKJLySC4DUx
2tqMPBvkbFL53lmGDxS2f9nKuU/MCtir4Q9Iv3iKX6qA7qltrAgiHLFnj9WHObYuSuavqv562dL5
TQ1LeM+CjZzVCXg4jVFBekaT7MhTdUhd1vJEXF0XBQeRES7OV4PmAH4Adxj3qRSDVdie2lhwgkRG
uGA3Vk0nGwk8Ae33sxJZ/mJNgo+/+VlQljrinVBl4JJSIKqSzo7LxlWpTD8g3Nzvh7kDASjgeFOJ
HDIaRTwcG+nbulDGftPJmZ2z0W6tUkKh7Mp5Tl8IcRlXphMou/SDvqFt7tY70f20sclXxTkuGGEn
9ItEUZwzjCdlGT1Ne+lTEUPExu2/9ozbFUrRtmrWMit4prYvS+RGb8WVagcpkuPbdj+HMijk9xn1
0gnksV+HijLz4BoGjRuk9PguPdgHrM7KUObUDJCREsnovKaIbyTJFvRGN5rpsMT4gaDVd9SZX39C
B4cMLNf4hPLV8WK80g9zaIbytciljUfq2hK3pBOK4LSfCMGrv05cJn5Y7Myb8d25AtVJKDS3ceRW
jnFHrhpARlfLcIx8qL/njw74CtOvbpA3WVfE0/eSEPt0fgIZGxiwYpjAZUKZnMWkzgpQxmUYzkMf
tFJ+xs5nonZuunx8NSye2kEVfv3JwHQ3k0TWEnCS18Ggz/dO67x/1QQi70kw4Z6eNaHULjMHQdGy
fIPsc7MURMSNYwwLRzA2LvszFO2AbrmsZWjgZQUurD7L6l0kDzhT9u/Lrpw/xpgrfwxxV7A50lIe
cx2XIhpDni6n/kyiX71mFl4ro/XVD4olKG2fbwR0edDlQqsL3eEzJIAlgyB2lnGl2AV9qDUoIIII
GqSBi/ag98bnZf+2FhIVSJRiMRYEZAwXD/u2y+XeSCSIZ1Ow3UWzz0oGEbQfBF9s40ABiQkUCgDJ
OvIzLtjjf3RSOZIiL7ayQ6LLYZ0o/2DbnZrgfCna3illBybSSbpvtNCYY8HTXOQEF4TU2ZEyNKvA
9FNpsltl6YtW14fLX0Rkg4sD7Tw4TcHGUmmbBpbZ32VWLercCmzwrzQ5GefWrmCjYerpEdEe7S4W
wI42t/GfD87zCaUEmuYW88MojF0CJYymlx6pHRSZ4BISOcNFGwXvwERtYGis+hcjNRsXiadI93rb
CDoIIBIHipEHoYNwlSSRmUqeSVvNVZLkkNZ97V/+9JuHEbiY/xhhP+IkIUKjoSjsFEagvPZuKsSH
KtoH8Jj/6Cj+McN+xokZlRJFq4upcSNDfUvBYIxOmmATb3pioqIE2nwMDR9VtE5MlAUBBiKXG5dO
lV8tr47d7DVzCL++XizBAUQXxT9YWjtSLt2QoxMpgdUabF9kcTutc1VdpOO7UQBANP5jhy8VK7Qz
u07p4I0/YWp/AmzJkN2agjTAh3ghJH/8Qg0c0cTmxmMTdgFjx6gIiEcAP1j7h9ZmJcc9PhRIp6nt
jpIxL65SgsfdVY0YKI/ezix3aVq7dvWSYaqmud0VnQSEu5abrYhQ4PwQrFMH7pHQOLO10EJPsC/j
cEyaH2Qwvl3+pJsmHAzM44UIHAJfLOjatO+HDteslJc7bYjuLYihXzax8e4ARROwK6geoQKIx+F6
WeOiynpTHhM/+W1iPNHaz7/y+zjsQtN1Yq94MPeoO2qCW33DsZVRLpFAb7xU8XAHn7M5+9R6GQrz
yxawW5i0CfCtDHrJfZ2Zan1C2xhRwzAfEl26jUWd2613zcoEt3KLUy911CTE18r7EusWgFri3vhm
H/R7EyX4O+c2vrNjt7jR44AKpz23gsqpg9wSGlKHNlU6N26vgBcbQ6GYRpt1ywVeRBQit4/8yWJy
oTizZ3NYZizmYB2a3/1b52ZBtUs8rXsafdUXv9m2HjirteWi8oykyejZ5xu95K5BL2O6Nl8+q0Pl
5z9EmNaNrBY4GLD1wkMAFfnGiV5mZUoNrGSnvMxaDK0lczD8Dv+4emZ0VyQuROSN5/sf77cT6A23
O2uI87Zji1g2R7KvNAtI1TNLlGRutE/XR5v7bHbn0G6ycMriA/re1fGdSFwQInQYOfCpl4SiXgK7
Y9bldlgEOxQTAGbM7ZxfGKM20YMyEl++SvbaNd0Xh/4AUI+gMXy+fKgCAnIJ8UAYAwJuHbPQkJos
qoLPbtaqNJAwnuGbnSlIDM63BYzgNQ8dE0bNx6uvJXY1VJlt42lofsrmbVYBTEjkoNE/xlbgz/lZ
ZqZYvRY1YSQI3FkGU2ZRoaOc+A20ZfPUHQvggEWv+K1vA5QJiBkxwYQpaO7NgU5IXjnQAfX1Xfvv
MawlEA9jbH6bEzPcu0MqGGCxg5ls0OizvUyYMtesStAW2LZiQnUUOigaJGfWOwAKCcbUNVYCCKkN
1b8h2ttD8ltwNbKMgt/NKogZ/2OEW7E4iiZ5GOAK6jlvoNAxYl97h+IEEBYl5oF/R0h2xsS1E3d6
zX81gk3B/vYz6+DfZx8M3Nc8f4TVZfiM7HvJi+5Dsdbt5WdLBhb96bKbG0uJax9egkUWMAs+/E26
DcqN2kT3y9ylFRB6zj8wwNrSNk4rhhBl7rSWBeiacxOOpCB3Ao9xI4mmtzY+FKOE/Y+FY2HuJMGW
tAxaNT0sVAu6ENqk+qSM99Zs+GWmvdW66ap953992QA/g9iPBTI45NvrHejUkWyjJZFA9w+89f3L
bP71/xngggKdyjRzKjhldKUCCsS58KesWcL/zwrbHSdL17Qx8FfHpXO+EfOlAvrisoGNFiwgZycL
xR3VCslt3KjwY7zqcrdrvKJz8x6pZh7G/icTtnXHmyIOlN+t6Zp7MavZ1j0IaASwn+h6QauGRwuy
on3n6PgFuuGOQdQAkkECRpQZmy79SAGSkoSt3628mmmHME02xoLOQyPGtpxGpU5qsHPawO96/YIR
OAZeyjHL6doufSr8bhF2ybZO86lZ7pXU5pk1mYmKW8vK3NHO3ag8CD4o23hcYELMZTBTBTiJMw35
JMeBoBEu+dZXQvtjvK1jqJNnXu8rHubH8sn7OszEPo7IoI6PYZkz4OLcFygMOrgfjVnym+pJU0hw
2amtCIIeJlNtOFrgQj3kixCIIQ/o993rTO8mmnnLBJo2A+W/uvSGZHfZ3sZrFi5BVR6IXcCTkX2u
zx062bSD2FyF29i8KvZMQboP0ycMZgPlIbDFQhH/waAVwoY/Ea2A01nbKig4YRrIVSOZPg5FeOXz
dA2em10Tprg8Ba5t7UBWrdXw9EJlk9cIXLTUKZHpVD41xxcs6nse/Yu0K9uRG0e2XyRA+/KqJbfa
97JfBLvs0r5L1PL19zDnTlvJ5CRt9zQwaKCAjgwqGAwGT5zz5w1vzEOuTDCLZ5ZOP9l6m/t4Ndv2
+E61LPuQ0hOkLrouzLpByx7jlxoll0fqOF03o8JAotMBIBvPG03PoLmiuVKUCUKPs14U8oNvg/s3
5QI/tVKNYzcPmYGuSTK59fBTnT8vf3+uGysDTEU2Na1VFxAQ8EndHtK5OMTttRQLRud4SRY1Cnrn
IOUG3J+tyTvDlkMlbWvfuCN+v3cwcyM9mve9K78DHo6JJlf6cdkv7sJh8hZmMfYPboPThbOspdWX
Ja79NI/vqjAPIlsoeMlbu6M0HUpzPD+wKF4pHyQnjzFT1gW9dMDUKGb+zXvzznbn63ih80TQlxex
2HGNYkr7+PgFoT/699WZjJc2eUJRmPoyWlmLdVOpkTsb3y6vHudSj1MJ6vU0hWP0ne1KRtYQO85M
33C8BHrv4fF6GIM4KDav4l1/k3vWs8Ak17GVScYxTBFDVS+DSZCLKhvNpyAsw7efiZcmXuTJkIrE
41L3XYSP4gYnFSnAgCC0pgC+OV3RcU4VLWnjxu8xtudSwl3A2zdtgGLRk/H8HAsJiuiuZXPHyiJb
kqpGS1LJiArfgoJZXY3oy5QuMXWMy4roGf6Hd7h5g6IHIBKW9hln1zhgVDzFWdJRRkAMvoNXy632
3Z4uqhiKw9t5QOJQYnfMngGAfrqc0zJaNlJK4WP7XRdVF5D+zydLQIiCwXedcjxhWoHZ3BOI+wBD
w/r957YqBcNG2hZC9XhemYbZHPy3gGnTKDTm1BWlVAk4dbTUD1+WzRyQfX2HO7jhdZDxcFOcxjlA
i71IFIW7+dZmmRXsjWoBGQXMjl78PIGgYItfsI+2zk19GxvuvIsFpzLfUWx1iMDC1zNA0wDZV71Z
kJ8pMjmc9tGh34UbcoBIMbRu3Rac4d6A0Uj/8p6nO4vdB5iphronlTjASObp+kLgJ237RUl9Te/3
mj0F8ph6ZY/JfhtEIi2JXLPPD+XyftnscX+d2bVAPwHMExWGYRa40capaxfIzuT7ydc9ZUexGMpv
MJFxdx9oPNBVoTQt2IOnHsYodWSS4lP2G/LeXwPR9xAB8D15mg1imMwvPVGXjZdGqSIFJiDBPn2m
hZkQPLOPjYHzoSx9ExqAwz5UBQ+WIhvMvkgkFcAFiI77ZnoYobNS6Z27ZKJ3AL4VGwBCPFqB+5n5
Stmc5HkW9cjL5gxVw978YcZWYClJKgjD4wgcGw/gdwSCAIUI8hZz9GRmk6SyPRbYcPbWBDvI53Cw
t/o3C7LLgHcD7XkTfnG8ZG8dpi0wJ7oBNiikzxoTtKLjiJc+17+FqfjiWUkcPUbELKQPjDnfacR6
E8Q/50IDdgv0L0HvgeTGQkDDIgMqODkmGPUQ7UrJB5tCvTMeDYh1j8TF9AymkoAp664MyTWeL5vn
nX5r68xqJyQ1ZCKpOJFAFaQY9UYhOt4jv9bCJjdnwBRNJTBLHXunFKl5uv0gThkPuN3UPgHHzH7x
MSxzs6C3oN4XeKFYPOsAuL686fboQ76lnmga+XhAnAXWyj6z/edxspFoSO2D6fKZ6pxAeWpX74db
TH3se1e6mQKtdRe8AA13tZdvK+EQBmcTge+Tjrmi+gZYigmnEixxtjJCqyhvbkLnWkqf0kZULHKu
kBRYhIc0tFCgNk9DelWSLnUe9iQEHkvfggvNX660BquLke+NulM1IdcwJ35OzDHxA8FoczTUPPVV
YnlOo/hal3tO97Vpv1wOVM7EBfqreP2HChPUNNGoOXXMzpFDHZpL0z2gWX4EKRUwp76Zmqs/ma6+
KTYYu6r94vtlu5wUQEmRkL3RQ8GKMmb7AcTrmAmlwm73JK8DFRJyly3wziWYQBLA/4BIZDOeWUC6
V6ZVISjCIN0dxTfV7bAlu+w67zZyeFA3Fe4u0kZglhcpsIj3RgDcMZbIeFb3RTY4atT4IUm3YJhD
ad9dQ4I6aLSfAwa9I3m6UWsp0CptO4aVS7rZv/wTePsBNLgYNj9Ku7DYwQVMu2ZZ5Y1fOE+Qpa5N
Gf6L3Dz/gFSsAMc+ChsobLHj3XYTZ6BLQ349NsEar4LYCnh+9pKnba2DGm4Lv9wKZ7woHPE02cAq
eh9QDkPPGbX3abRKlQkQPASAkWyoFgSklPZUCyLzRWPzXPdWhpiDWY6K0ZBGbEDF7N+VroDKVvl6
+TNx3nipMxjLx42McmUzziSZvhCMmQLk3HsAbvh6EAXtG3jsnO20rbd/3peCOYfKHIKqA2IaTGDq
JghbuoFWotCwsEDGWzeCRylOU+/UBHMWlJEChGIBE+FNu1d20mMludORz63ctr0gzLnrh1VDzsI1
iYoonwZDn8lSUxF8IzodC53B4iHbtsGMjef2UC8SVS3n2wrvQ+hlo4uOBxuE36m5WoXcVFRDLQsS
IVu5LgK8Un5gUUVI+PPcf2qH/n111KjFAqoDqwAZhF5LruZM3yKn8eZesTaZLtJfO7+ewJitaiD0
A08X9C9PjdVprMDZmd6KelDpZ9txE+/EsUdji9m3yMEQCaAsbhjtY0I9qwmEm4eh8BNLdtvWDnTn
vTUPFV6pJLPcXt5YvA8FFhr0q45gdIM1ZieFEw0GlPHmHQSrXWm8tpvG/XMjdDAGcq543MGb/+nC
5XOd906Oc7NrM18fxsAMQ7fvFAFB3bELxa4cvjfMaJRG7XiRXkVD0ldqYi3o3IRfMfiV7ED5AJmk
Q/wc7UAi7lmoQQL1roCk3H4JUtdLfPU624TBZW85t2fct1Y/g+bL1c+QnFEBxho/g84wjK+Kn30l
oFkj3giSbS3Ig2QjohPm9AiABcCGo8gsdEBYAIJMnKGyQWYK3Xc3eoQQ/F26SW6IV5pudZ/+xjgI
Z+eBdBOnNqg10LhnqVKMHBrg0Yy2umli3g4hUzbfi4a4uUgagXO6UNJuZH7sBvStmKZAbw5SAyk5
YM4crCgq11ITjabRIGfiZm2C7b8ZxIgMS2pR/dzVz5ij3VLWgBl0RTgsxawBAoeOB8MqPCZIC4Az
Aw4tdRwQicSuM4smoTkFHRXPQZcBhQWGktiSowwLO6sKM/GVu+5Vxz0jfrIwHkRp/YH9gnSiqGfE
SY4nBpmgL8LGKHoArv1kwHDufKMOt3WYXU8AtUmOjg9neE4dvV3eajRxnH+4X14yx4yK4tHMMMvu
h/03Y3gi0LXXpTuJbNX+vcti/7I1zvXxdFGZ06bQ1Sgbo/9/GwMuBk0I3P1BoG9fYzxuCiiJYuRn
z6rfesWdHbn210TEAs2JHkxraiADRJsML8WMy73ZKLVhpECXyOahUa0nvHXuLvvJKxYwMIMHRxPv
ZsBMMTbiMW5CS3JAfpC41Tfa8qh+Ko+mq3hThy7nXxRboOTDEyemd9C+Zdt+cm+2emjhyT1OCy8f
MbcvGtXnerQycRzlX+25oZ5yU5NgovfBa53slp3paw/JswEyZgwHChaQ943W1ph+tImxXWkOYW1q
sqvUGoLZSQVH6rlHAJtR6BxWjaLAWH4eK2qghmZ3yCIOThm98YwdRD29OoBUrwMCTPFgF/3VJ5vt
aBEAN9TD9HWL8UouUV7OHZjFoIn2OmCIjIol4foCdTnRjYLvHZ67IXKLkR7McjNHKBoIWQSlNz+H
PM0zuKthTn2e541xAGZc7NvZaUZ9W9ljsldtFv1oKLCXvFavQKnflhsAqW8VcLvvBxBxTFvytb4R
xck5A+HRLIhLUVUClMR2SiIpHKsyp1gFfMMMzAKv9R43Nd21Cld51N0FE0zoKpSTmwoJiXkuA5hB
GaUxtYx3k9MlhqQJblQxbPeJ7CXRJ9QiXCOcvZwIdsNx/7KBg2F8KqCE9zwwdZ9aWqq0UsoKjI4U
UnCzfCwbNVDc6Ts9ZZMbmlaMV6jouZ+i9wSap84MH1MKHafAu++p4bRWOqucCpR5OtlhLt3TU2Pr
hMLswrNDCY4wMwph87PH5SZtYiObU0Tre7lXfOsKj4ZuFGS059VCujgN/qKKQOjoCjDI0DanU6TM
DpnkOqoHFb45jeO31kMT6oKmENerlQVmTzh5YmSYMsbhOsqqG8rjnS3lu0aTK4Gh86vw0Rcq006H
zeHT6Xda5kJa7L7G+u2X6yyI75Kt9HXxzE18CBdB4uR79csW/fvqJKhBzk1mG+vWOdWLlOq+mTv3
KmAoAqdEdphaAQzLXZcP8GmufyjO16SuXRvMSIKTmmsFTUkgNkB6ZbBkHkWaNVC5R5nXUsoSr/SL
xo1+are9ayp+gzY2esiWm4nQ4gKzLK+HmpFcwmwRcLvq81I2nmW/aZJo9/ISFBj1wOBgArSLtuvp
l+oUQGpISM8AbfSW8CWEELjVa5u++Xl5Fc8u3Ai/lSF2SKnV1CRWQwR6HaKuQqdyG88YqY/oI6eR
P2h2/XjZ4Fl9cDQIlDhAXRqVhD31zDCHEmO+8Kybv+rlYyI/Xf7vn98GGQO0bl4Fud1mQIkDUOiD
UpKAUb/bLj1gd9rWhGiBCxW2P4cSUovoTYOcAmAUYNROLepz3wz6hJKnagElzIIClgVOnfUzGRPq
qYnSUNEygCy2T1QlT3e6XfXto6GlpQKjs2MFcxWWYMuKx7x4rruy0Te0G6Fvy1iOs83lX8P9hNh1
SMLg0MJk7umP6Zs8hnYqTk99nl8hCHcz9YmoxuPtMnQy/rHBpMXCzJdOjVoM7GixO04P9fiyLIKe
Cd8PhCFmAfH2zTY6s34xSITBJD+1vlvJlwRysJcXipvcgRn/xwITixXpmyrF8yIu19kjZL+2+ZXp
gn3o8TdwtNwQWdliUoYUSnYXZT282Sc7UDd45h58ZoEqJFXgfRpkJTo7iZFYm2WqdfTWjI3RTv0m
PSz9vqhLN5s+BSvH+zZrI8wRksRL2jd2Wh2fDToXQOSrDm8yk0cCcPD6ki8alRF5xeSltCZWK2X4
VIWi+2r13ZzLAM07wcnIcwuDmSjHsHcAAGTKwbq0zFFrsI+16L4GLWu/OMFfrJwFeluqB4DAYzlZ
pG4emxnEL6C8mHzFpzLCO20bIvdV15AT8srtdH/ZJNeplUUmOQHB7SSNDKegYBSMEURsW0kwrc3N
6muvmJyTgj6/dCg0l94WKFeg9lZ4vQsuLVD/xwdd0BbjRcPaHHV5dYjEQ5OOdoVDvreIH8n6z0Wv
32pzFpjhHvOrk4PxSm/UqauyCbf/7j224gOYdDc68FStJhpN5Dm0PqMYh5Z0UUJ9giVZmZRNRqLH
XHHKjVr3gi/FC4a1IfpDViunmBNZRgfnO15qIZby3jkCCk6RJ0xmkFINihCE5rncCzPd14uvoSmq
lLnxtnaDSQeVNUR2S88f88HeRleQM/QyT3cxxUQlQcVIQe6tf22QOSpMOx6cpET+AbvQxxyUfnQA
0odGuOoDEyzqO/FX0QYBD7rL0HRlapYYunujMmIVKx3y1qPtKsP3Tv1+OTGcvwYcy5ZfVpjMAAI3
XOBaheYi+0HbFMFAs5HukgACzdvmmTYNRZ6dt3+pUTxROSp4JDBiyawkiSq1ayqs5PJBfOk9xgxL
4X20n1TfqD1gbMC/7CU34tGLAikkrJ3h+Me4ykulQG9ISiD1l90k8ttlA/xgXFlgQl4z+mw0J1ho
/eGz3s9flytKCQnkXO7K6DELK9pzVOBxDX/5xIQ/sfQO6tVIt/IBMJYN2SlbCe/n+JD7y76dtc4Z
Q8zHWoZ0NucYrskHQAEOZNcGv6V8JfpITHWkGD2kdk3kP3X2FD2o90Uw7ZRHo3PHj9x05esWL2Ii
0USBUfaqWJW1kmsh+pTT8KT1sbuMIhVd7jb+FRlnwldRByWPCBusjXH3SPXkDt2SK6eNBEc896Ba
2WE28twpPVrVuOLAoQdtuZo7x8214jCYraBCEllijkQrkzO574BrtFM7MBv9vS1DnzSW31mFYHBU
9Hno31dHVYoxE1AfIPa6ZXHb5sP8Y5F2BPe6imDOwjDVcRBq2EVas1PCq7K8S+M0yBVRFKh0O7LN
vrUhJkFU0aIXVZ1XPvmIvtHjAyPYQbjH2xdtqGLibGMFy5UV2HfRPWaZ8Y4R3gIL86S+Ob6I7kH0
W5jUIRlGNENkFYjtpsd12MkX2ZNDy35CtZrvzbEkD4ae51NwOZHw4gZcJ0BToREpgyzq9GOq1pxY
ZklgtiX5ph8yeY/mLgYXp7j+EYGMVYSe4kUPcISAa9uUmortnBR5uiRDMqc+Ke3dPM6RPxdiFlle
flxbYc7pEvomAL0ihCiecME89ZMUFIG0HBX7nG3lN+CTfsmhXw1sRiTkKTiH/dEQ1h1QYuIxDPwg
7IVlIUvSgLLqeBBM14qf+5ISkPyGjoXOfuWH9aE0cakQQv95qW1tmfE8Hc0eMnuwrDiHparw5vec
xY5/OWrOuUkY/5jEJi/FEMURnvLL6/p68sFdAPQMLup1oB3yx34b3yoYuKHyQKKyQeQfE7C5OhZq
MQO1IA3yjWQl15pVv9dgTxV4yI/TX1+Q/n2V5UynL+sh6/HdijkoNOIV/bAZKrKzHHCGgLy7y0NX
i5BgF0DLOmObD8ambL9aWSQ467mZYRVLTDrs7UhXOhVfNGzMfdaR22pYHoYEQGQdSx6LmFy5ZdM6
gpisGOlRq0cyPAfuC4CGYNlRltDJq8FibV6hlvm3S82kPvSjoVPUHjcL2asZKLO97Gf91gbqRrlR
fsq9G1eeIpoNEH1gpoRKzEq3SwfwQNMa9p3deOoiev3nJtfVl2OrpyzM5KLDSspzhAfdySWT7lel
405O7Arilcb92Vn2yxabVzEVqyTZAnfIJlug90rp+R2cYATYSpd2fkQaOdyr1ypO2MddO8kss8Lo
mz9hsMn00k1BAgJEPNU7Mr50IqZG7vfCSApgDNAHwSjf6YaMyKKTTIGD9TB7GElzyzYULaLIBhP6
w1AlytTg2FC3FiD+gUJD/2H+IEHrNpvyUN6IZm1EFpnY7ycN8+Im0llWhS4IdZBSRPyD3ChcLRwT
6L2U6eVMpyLBw4VjPQ6W6lVuAVpOMsH6cXPzyhIT7zZp9WakhVurg7akBLuSg7HjKN1djnXBmrH3
gyyMh7oo4FBjpZ5hHkC9JHBEZIE5RIlpxVOdmzVe4j6t4UXXXi57wL1s0/mq/w9mVhsNMgxTlBYS
Ltt31Wv3zdqh7vSJpwB7+IEpMqh9m8FlkyKXmHOzNbPMkjp8m0G6rwjWDWQVly0I4oylwZihjWiG
FRYN4ujuYF+b7Xcz6/xx+vnv7NAoXJ3MBAdxbU4doHfzcK3U4NNqxhhipspzFS6dwCnRsjEZYZKg
FT5l2J+N+VxnoZtoopsb34Ipgw6WsjeyEyKl0ivg0aSlaqO5Iyxp4evlBaMLcnY0ULJj0O9AL459
97dCUho2PRoW46NON1WCiWHhwILICHVz9VWsweziEUNwR7T4+GhtxmDxx23jtd87f/bb0q+e4pfL
jv2PbfTLMyYUEqmz817HmoUvY4AiewM+2t61FahluxQkUm2k/VxvL1vl1mOr5WRCQi16y2zBnuPb
6uxL5Ha2O6+qDbdVZb9tHv+dMeZ8aIZxVCQ6RW9mkDDUwLSmmfeoB/2wlB4KI/qXocKcFUMDwmpJ
qqCiSKSvTWV9gbyJBWKqWjDKcD4vSS8Qq0VkjgrLGpVJL7GIhqt9mC/2TYuu7X9iBoAm+lJRbcmV
DKpNV/+IXzt0W4FXgICj4wtLfWrrf+8PjG+ehq4c6XWkEfwWFXrM7+Zh2MYonarrMMbbjwUYGTSO
hmtzN+80VzTfd3nbYM7u1PaMSS1V7mqAsJFcHPtDq5Odk32/HET8Uu2f1YbMxamVEu9dheFgn0Bn
EPNnDZ4E5dFNPDqyLO/AQy2wx8tpIH6AuiG6uw7oOk7tqbMVxqQH3Y2+VRK3v0v9wmv89Da/RS8Z
k6GjeP6ctysxlAWLEI8BTwETuVISOkRa0GojG+dj8eP36TkJJIAbk9Atc7d4pjWw8iM+iMiDuN16
YBiAagemCphUJglFttkXhD5BZK/J7eRbmxlyo1BxQlf7W35LbouN9KV4u7zCvLCBJYhagyL5XMDc
HtJ8ihPQ/RbhbTU+5NpB/ZuXXUxOY24RKvYQeGciM69rqTHTGV042HJzgAE2w6BKgaETIZqLxh+7
A9e2mPgcJkzuQwgX8fIwBtaRAQ9sRbe0g/AbFxeaoM+tATuJf/DYYTK5J1bmVmoIPhjlRlK/FUFZ
uv2V41HaLEwDQQgrwkjjQaS+xd0U5j9mLSbNDOBj6LQIZqMG3CcaOI1FlT7XAkoIgEMpUQD7yYou
jvpykkF8MIEza1j61nXGfH859M4h7Ujd4DjB+xdkIW2QcZ1u7npJzT6lvbUOOlvGpn3SIGMKhonq
BlzaAYYFthUG28m2uE+D2U1fRJUsL/YdVcakPZhB8EjGBKZZJvNg0UqWLBPUb8efNsnuCJlEDQLu
xgY7MsSA0KkE2pU56CNAvKJUgaHjTD+EqPrFzynzyeJRoW+MtydPuUdEGB7eV1ybZY58rc0xskP5
zwa92hrjcqWPybPgG/I23NoGky0to5pmQtD5Hr3qtccsYbgdDxRInPol2JmBBXSRN2kXr/fyB/tK
rMDB/YqQZQVaCaIp+IynURSGo9XmDfrdEGj0dQChlsncRiJefO5aIoVBew669pBDOLVitCCmkkoL
j4wkxSvqNytXNpeXUmSBWcm2thOz1vG16sJwywUsuKLxDZWXr3AzAN6QsilhnPXUCdK1iQ6hZXya
634fvo43zU8Q/QfhHUjJXA386NVLcWMFzsOMqESurmQIZrX7sQkk/2/6Favfwt69IWnZJjW9rZAY
c9ZJ6snm8HJ5RQXuso9zxaxNUgZZYB+U9p4Wf5nrAsz2oBQmo3fZErdNv/aGOXc6rZ3DrMTKOgo0
LSM8/wCFnXzFgGvhgtvFqIGb0oJ5FxnbQZSsuRuAlsDQn4UyosZ81daWp0KRYHuxXoz4C85aKB0I
3h/5NgCQpjxz2ADMJosNqr6kwYbS+J0xusP8ZKvfBIvIzSW4Vf7XCJMmC73UlbLAzW/0Zg/AUXe5
skEQNW+OjUDB6UO3E3t2YybgH2PMhh7HqLMHDYnLiJLZm/MwddOwP3Qt/qWQp52pVa/gKxA8eXLf
O9ZmmV0ep/owKQneOyiOivpI2TfSJ8xcJFv9ieIyZFf+rkhuE4iKd+rRmcdASWCIBh8R2ILT3S+X
FCZq4QYIxKQrN9/6eU+0jZ1cGapIA4Gby1ammJNdGfEbUtpYq7TUW+p609SiapkTkSClpOzkoL3D
EAkT9bURmtYkYXgYjcLrqo72XTMGcqa+XQ5KjidrM2fvb0OoVJ1cgrtPkQ+ymd3kcS/awLxCCARQ
tEFrg78R2q6nX0aT+7ACgXeLcXzbA9Xc7RgkV8rGRKUQgqTF8fqAvoLZd9l9d59sRFdHXn0CBh7Q
E6KGpaBIZi9Ui9TmdQ/ywNEbgx7dQxdBcjthqrB19V23b34DtH2E0DPhiAkyHEQ25To442EcrWWO
bEiao/qTPWszmGCec6dN9205Kq6q99o2uy9x8qRe4at3IOTCpR2UR/cE1AFAi2xErH+cjLD+Qeyn
js1xkZoRPCSOk2Bcuyg+0nTu/M4syD1o18FGFMqp5vZNPAmyAi/IVktxjI9VywsIZbtRCizFYsiv
pWS4VWMJTPCd01UQS4Eq3mSx1o0lUYqVtPEr2dlDuPE71Hc2Rh1/SdWl8xwHGP3Ilh7/fPOoYK2D
aC/IcM/mBEM9buwiAvFDrLQAuH2WmKK4bIGT08Ak+MsCc2SMsz7oykJy3x5LF1B7t8fudGrgtMgt
GFAF1ng5Z22N2SdzOLbGNCGtzfWHjQqtbDLXjojACq+YOHGKOSPqtI3io6acviXXnXwje1rhIf6U
nRXEt5XutfJuKDzpIKYZFHl4llWlxRpbG49UysECEVdsELeuI//yV+PNHq48xHl0mvAa3ErSVgH/
yIyZv3wzvffg89zhEbrBMTh50T0GSdP+mpahf1V5nhhnrn2QTuplp8JXHJLITbvbMVQF5SBdJTa1
gTMJ/LIgIaFDpKfudbbSJE105LnUNmB/ALGXtG2FRDG8bhxGpSmBEYgXVMxxntrRJBxd0gRun3jf
vapBs1Xvc9wp5+vf0eDkbTWUuBg3AasJuEGY0JicWbXnAUR7jYpBHqV0JW0HrlI3tW9nLbgcIJyE
iDEekE2jY4T/Px5Yq4RYq3Erz4uEx8y4ym7MtiA7qStFsC2+FaRDA6QdkKhhlk9vosrR1TDz7fwT
+L2gKhpBIHBuIJSEDPqsqLrAU8FYcNSyrS0ZfvTFs6GWwSwVeJd9r+Jmc3nBeDnjxBL1dbViUqiD
McguSl+7K14JNhOGQL9awXQYfQ3dWbACbBOh+CV3AVfuMXWLMSU4bDS4N5e9O9WfWft22S1OzJ14
xaT3obSdSGrszF8qNUiLySvIIwjErorsheSvl22JvhWzaZUR4QB/GiC6bkmuu8b0Ws4mqPgFhJW8
t6YTp5j0DuIlaV5kg3L8gqLldnyJwUkfPoHXGOQYxV3oid4ljnmAyUfAjoHBjUqTg9WHCUO7Ley2
jSxMaM7u8Jn/cDYL+P8idLW1mwG8MAlabaGLOXNgyqrn/8CtRLcP3s3n5EcwEbqEedlC9AUk5RXK
vOSxu+1cApUBFfgSyftYvAIr8KV/VDNvvhJBgzgZ+cQ4E6l6Loeto0P6DyIHh25rYzQLszh/rnWF
d/j1QjPxOoU5EoqNl2sbhEOJ+SNfajcWNYr4AQScOwp1cNejg3m614e5NeupByJCAuoQFXvstU8h
Lsqm4oZPs5+jZhZJT3HqAjj2yyRzZsazEZFJhpBR1H9E1UtEZq9OF0Hhw93tKyPqqV+N3Q0F1AnB
kCk7UDR4I+33IcdwW/5czN8vb3ZeBXLiELMlzKnVnbnIWgRE8riARtUrHsrv2hUmFTTwKnqGBy36
NgLusBJU4rxT+8Q0sxH6CDi8OMdayluwcwBNCpDwNn2jmmHti+jxhZuij7oNeN7BNYsJ/MYZcsMu
kaId9RNymG7+F5NaYIUEyAODHij02WnE2mwwkltaGTRfbFcKW7RSuq02/bHyFN1Z4ItAAxazJTrr
x2JiWkapQdRqxIXbzYcwAazQ+nI5KnhHgILrNyQ0HFvB+ONpAM5VFsdRomQ+2kHunGsgR8r8HExy
ZvF+2RI3/sCAYUL+EnTo+LdTUxE0k3qlwxCnabjm7ObE7W7TAld+oN+8D9BhDMQts73xiWwsLhxp
dLMHwto6k6e0mBI0aVkBSn2M6LgmHnJD3/Q/mj3ZlltR8uABQdW1OeZojSYjxTDL2GIMKbk1NtSY
7k4HDZrcPXaYqLXM+4xrc8wBW2tN5nRlDLq3upHuQ7VVfyokLzdGOrTXRZ+KGGPof+98NcGMBH5I
yhbAfMu0G8oaT0itb9h3vQNs761l3o2oVowJfEKpEVyOHb57v8wxHw8z531cVXHu95LyNLQv7RTf
tBrgDeTnZUO83KEpYC/BTD20n9nH/hFKVVnRO8BwTOX0ULQpSJmBQvX+nRUmE/dJ0/XqZFGG2fqq
Bn1uD13ryyb4AYjmDojc0F4DVu50txlJl0VN26MAGv36edhGQe8275hN+KRcfLUnmqriDZ6jpfXL
IBOC3ZxGoTTl5bGj1j0OIGxsA+OAqbsXUfTxuncntpisZWVqk5UFNnNbuWhKaEgieMnxCo941T4v
wCCEbtmdqKLiRiE4gTHkDKJNgxUcMVBQJnpdF3624FVDchdncNVMBnxOhNKk2+dse60sMeelYxMy
EwOclOGkoR8ZzlnQp2j3mHonmp35H4HyyytmKwN3SBVEEYzwpsld5125pikZst5uprpNH5CtKFb4
u+yXSWY7j3OSgfsDJwGcCoa58BY92V2O/yNm5XwJwTkOSlkFAAsmRJYEuAwnRkZs/RHqr1mQ3Tob
xy0xoJk8GhugRg+glE/c/A2UeQPIWxxQa9VbKNX4y8/8RTQiyv+i//yc4/Tj6rJaTkQJlyXK/J68
qRATKqkqUra97LTICFOyZqQ1l2TCtpDKO43cmvqHRAT1wjmnOqoSEMz+d12Ppd7KkSyWW6dLYUN9
kFu3um03KuY16XgjakhXeWt30k1JGzL0nqUE4fe/mn6F/AgAUhS+Q3fJaWrDfJCcZTaSdBVFn6E8
3ysNSLQvLyU3RCmnOrKnRmXATm2UyP9p0/cFdH6G9Aq8af011CbjVmCGn8nQnQb6ClRIkN88tWMa
YV9ZmUnRZcVt5XjjdtollHEiiK/K23FfQMFXlMd4lw7aEf+vTSa79Eo8qW2I7de1kCS3dXDHoAzd
dZ0MtYMF3D8i2IvQSybHROakGWOOoOmxGe0Mk7DRQX/OXeTSqXXljbmTfKiSTSI4CI2EsySw8pRJ
NJrRzgCX6S0ISihQo9+NAO39ha4q3RPIMRYaoAbup4yZFmibUaulzNdQLjhfi7oTnObcjb0ywBzm
HZCCtRxHOagG5atUebEaEzTP/uWQ5xsBnRqYrdCEZMHUTtypqgoCFL9Lrc85mbtdTob+IGeh6PGH
a8mm9HT0iqOxZLYJwQjr1IdUQiBzi777WErpakodwRnA3cOUBFmFNAII55m9pS6DlYJaHPjz5caU
gU2LRc+YHAs6GKN1+qJnYfCfietuBB1RVySND56QV50Yz10tyum8vQOhJSqVY0ID6azqAL62IKBY
ohAB2QMiFIILOw3iFZ4KqsT+tfqiYhzFEw0q825rILoDKzbl31aAszhNTMMM8D5wYVRVwtdin1R3
0a7bSkHzYRn0pma+RzpaBpSYQnSZ4bqMDwZ6OkjWUSWGU9tEKcOELFEBPKoKVER0S19Llx1ahjvp
oX4Eqf5G9LbOqe0or98/JpnqtYihP5MTtLDUbHJtTLR17V3mfJkTQSuUE/qwQ8tHHSDuM8DrQKa5
LfSl8rH0V/qUvg25dmVWsSBh8BpmoIk+ymZAIBH8e6dLOBo1USpJzv1lcItvyc54yyBgNXwhgfVA
24DGvVAAgZNsT0wyR2aLO9oS1ngt6f30WY+9SUWsOm/ZgfKYJF7+rfFHVOZjH0By8EVUU/LqWJhH
UadaIBcBSxjj8RLGjVMqNfaJARDzuMUbkT9F4DPprssAnRpRyPA2/9og/fuqEiqiaMboI1S7tLRw
i/EtwnDi5YwsssDswdLJocKhZJ1bjd9LB/R1ovwlXDTm5CJ5NOvJQKniAW6Pok3nxRslAkwTl8bH
1HDjg6j44G6A1Wdi9nY0oOgYFqhWNGG209rwAaq4L3EhYo/gmnGgnoj6De1ng4mGznZitSug3Ak+
hBv01j6VcHy1Mat/+QuJzDAxELXdVEtylvtZEaO1/03qod0qnEKkyYcpY8Bvj0EDjCEBTc7Op6Zp
Zc9do+V+mEWuEl3J0gRxxjctfIu7z8j4c7ajE2tM6kh6nNqtXTXo5hM8e/aYho2MH8B9i3IUpw49
McQkDKlM8sQsQdyPsdvb/lo77lnzSwYwOQkctAHNHfhW/Xn7N9/s12oyodF0Uhq3Kkp76PzsO4AY
3WLpSk8xWsFdiXemUKpfXccTFOop5p6iQKEUtxM8/6RzHYzkesBS1jMAmcnPP/doZeiM4s1pJgjP
oSAsnZvefmzB6T2YApItgTM2ExVDMsZlbuHS1SZoepeaXwzPw+xAwUJ0/IssMWFhyEncDzLeetAh
cOcIVHJOUBDiWyLesOOlm91X63VjImGoW2XIZ5RvOXgYJDc7mHttG+/arWh8ge8S3sHwMg5AAYta
sPIiUiUDTxJhXewb+2evx9cgwL5pcuXH34TCL0tMQhr0Wst7AksAfEyA64Bi0EubzvkS26KmLO95
UwclvgVBKRP6XGyJGKLzUg9STwVaMDPfufa3NHWbyAX/H+39LcGoemXkJrUrP7dgzBMe+TTmzr/f
rx9Al311AteQ7wprEyDCdA8mJ7ArLVBcaF1K8SW0xUtWa2eZc6uQCFRVwqlE36NXXYLbpDq6/Qyu
az/8QQ4kMDf11ixcW986AORLglKAe1KDbwewF0xLoeXO2K/LvI6tAbsieaVjaOUmCqxH64hzSH8D
FcUp5oCx0TAQ9n+kXdeS3Tiy/CJGkKB/pTmuvZOZF4bUkuhBb7/+Jnr2TvOgsQcj7exM7IMiVAdA
oVCsysoETTQ0mbirYcxWv9YTvtgLaK91+/7AiD3lbRnBrp6Z4dw16iwltweYsaubKa2vcvWUKaAn
MNKrWPYRLdrCM2PsMd+4i6tn0GAA1iuwB2/d9cf89Ia1/tJcMxXsdCdjeRDc+jN7nHtGbZNkcYGu
xeiAa77/FNHrdiXAIn++fOdldjjXGGZ7qvQOm0gT6BhjgiGCZnIJWplc9lnBjoO7cFgR8hALedVH
Rd5OX9vBsCuQrC/kqEfaqY5HyTsj6hVDLxE0vIyvFG1CbjWmTdYybgGUG3eqX64eu9e9N3zRf0HJ
50n21SJywK017rsvmTA9Z5XgT8nsI3GhPB3Z6P3g8y96yaXkC4Js8WxpXEIAyVbDLNgoqdY/DQXE
VEHn7bYSimGJEb7SDBqB3DQS4Bnb5bY2ci+xQFafynI3mRUuHbBJ0izphFMyl1tz8Imf+Eb1Bmsx
ns29rn/9W55VdqVE4gZovKN/jAk6yC7xNZ2eGvFcmdjCQvfxjcmG6P4/FJbH8ofueCWIlFRQaIyY
lk3vZHV80Yc1foAL9DMTUcV823kQyZxudCmTvwRSNWAF29lLgvaKgRATtD5/0tz7I/WBM6NcJInV
sSR2AqM28iADMhW1JRkqF50nCmXQLgJQFMzUXLwvCeAhaVICxmNYwEm51W6FjrhnzbKkS/Atg9nb
d0NcxFfc1qzBiwjRMFfBUFLeuPYAdrgIn6GvfWOn+15PiuYJ2Uuvdrj/6iKb1JAtlTtBpW8dR4sV
zP/WhZ8pe8fAjKJMvE5mhDsxA3UeM4mRkufK56mvvGx5KSfJmcm2kouUpdViurHFx3upDV4EFRpb
a/waMkWqEY7pp1HZX35nRDXBs7PjguWQlM5io64E36cjZoe8YQ7A1HllBcltft/squOI1gUkHMs7
WQYt208udCaTAlJ5Z6qDuocEu3FKVhBx2E+XFyg0AuwOm0ZncoDcl0eZFUQvHICYu/UI/NyxhHLj
OhSSbRQ9oiYGSNkItebijTuPIPaSRG3eIEVH59Pr6OAPth5cXojIBKqZGHAHCBfhknNxa8yqNNIR
nQfDAVo59SC6vbtsQvhOWzr4gZD5Q9CQHzWcy4JWaokCMb12TvUbXysr77UQcfsDgUt8XWyNcScT
Y+y8nXUYa2YFDPDZsYFotPRxESVSWytcEITw77gA9wVwLx4WhTHAhwRYie9u52l7E/3hLIzvZuqX
tiS7F54X2nEA8ppMhIlzCceIO9uM8KqNum9ZynEi3fHycYlcmzX8/t8Ct4EJ6tsIpSnatgv1tAT5
Dv2ZNYMkLRCtgwnKgFzBheL1W2F/k2GXFUQaakbaZqem35DEHyDrd3khog8Tm/V+2S218ZCc356O
zrmVsG92Y88+TJgqKKtnS995tiF8qruxw9fcIk1zRkBr8jc4iwF4SY6vWr/wmqOBZqX+9fKqhGmF
je4hSAE0NAjevl02O0faNu8NBnBVTwNU9cL0NEN3t/adAaVY1mahN83nScZFKfKKrVV2nhurfZ90
XZqicelYnePHen0A/YgOwqHqm2R9oquF08IsuYWmPeTQzy210Vi3ho5aAT7wSt8k3l8A1oZWMATZ
Y/8NXmLiE0yukyJc4MYs92KhrVNHlgECpS7vbpbIfJk7B3N3bXB5eW8XlPcWNtRnMno9NtJ4vrze
WChYhNFoBr9edRgg+sukN2jmk1N1W4YsJ1UeIMIKxW3g/0CSEbSSeCxa6fYXcBd8KKKliXW0iNNi
2tWl/dhljpdTQxJHRL05LPF9pVyMBClAaRIdQBb3Kb9dA1BT3aQ3A+CN9cF50pAGv3Tfe1kfX/Tp
jlfG1ZgOI4Z+PrBzVJ1m9wzywbSA03D9XqQ7MDRi0IN46V1h+YBhXT5SQSjDm8M4OiD7BfFhbp31
PDeT3QFLpiTlwTabL7M5/7hsQrSXsIFAifKZC3UTzkbv1FpTlxmqHwNGo5meVJJ4jPrcxtLmb9EV
uxIyaKp4Ye9G2Z9v7rxdQ+F1wZ0Au21GvHmKvqWTGl5emcwGc9aNDQ2XwYSiINoiRXrI1sxrQc10
2YTA38/2jgWcjYms7fGU2hGUVm1UHs3bOpu9NZZ4uyBqnRnhola2TvoYjWDP6kzTZwMOefVss/hs
S26vKP6fWeICVdKivFiWbsE+K68Nyyt2le+i8mEEPQbkp94HNkdCcMB+PBezzkxyLymxB8x1GAj+
dY0K+DB58YqP9kg/UBW5tZlIlij0CYC/IVjA2Mt4aO06Y8guKkdUFItHu269XhuCP3CJjQXuOqVl
mZjDwHBhphpUkC4e49xvyufLVkRfQYAUvS+ELXTjecZqQczRwEIWIN520H37i0EToK14X4Trfggc
hPl2HweKZANFtY8zw/ytWqHuXrAdnHfRnkLmWsl8y4buYfXCxplYfda+H6CYMGf72vJl/W7RwB3s
o4eB9oKG/ziHMSuqtKYNSGUXKnfmNZ6aPKwPIzSO+1twzO/N5/Gl8H9b2x42N1Z51hQ1N5vMKTD7
sFi4EE0darT5VUDy+PKxsh//4Ta8L+7D50xWlAqxUUSNlOKYuKg6lNQ4Acd/MkhHvVij+zaevLkZ
JDHmv/jTP9vK85k606I3yoqXhoHj1mN91K5pkN3l+8TBVA4+CA5JqPxQ7mWdeHHM2SyZuy9W3EVN
t6A+7bzMr86+3qGBAmhGBBT1m3CJX99YsiggdCIgzIB9Af+BBYDK+e1JR7dN825Csfp6hFbUsHcQ
eGa/gwszrkvTty1//Fns60nyoIsejK1hFus313bKcmOJXaDB5tI5aH151Ze/nHaWxCB2+Xk32lrh
Xgw6Yp4r6wp4q3poCMg0S1kniP3OSxa4l8KujFYbE8D0QNvymC2fFqjVORiPh6ynf/lKiIYo0RF5
Pyvuwo/5YIJcHGdFHrTdGuQPeqADIjJ/jo6lrx6r669kNzGaSWj5hPkOFC5L77UyaU/Jlhrc7N+0
JLMSl/gVhrHeZJZzbyj1w+WVykxw6XtiU0CnbUTWLNqDmMlryCLxPlG5BHvJ5KNdNiHM55PWZC1Z
x4LnuKPPJZQyXguvem7RqpRXS4QhZWuMrXfj62bpxLHCbjZjN2ECCkV9AuHh8LUEuxzjBXTQ7mrH
gwtBbonTiLfyfZ3c/a6MLnPVAvienNxESuP3hQynKrPAXeRhVOM105A16/ZLlyzI+pr/9bC4W1zY
TTdpFYZnyMMIl6e7ZAckWXxU9uUOD/uPy94njkzvW8bdaMhCO6PmwjUg4ufH0CZoAYz9s/D3boS7
y05egwVNbWiworsV6xjLAaO5K6UxFyWVG8/jX+vK7DpjAFw1sOtkp2qH2HI9TRn9Yv5G0De/vHHC
z8KtNe7eKpPSQHU6Y1nz9MmywQHQ7J2APJn71vLMT+QggwGIjwoSlCY68MYHWBmkzVoSm+xiVVfR
+DVFMRDf/pIrJN7DdyPc7U3LdiqKCg5eR3faRDD1U+y09pZp8+bWb4O9EIxA6uWyD1BX5wsXpjoW
zaiYMWY+Z28hB0AofaWQfb9/vLKwYsCAZoN5AsQT5/FITUid94vbeJae305pF9YLkWEZP+4aIPiM
OwOVOc0BwPbcRpaOSoeP28YzjdUGYYymzA8o/4y3SRXNsZ+utISfmIq7Sr5EBSmNboFlwALeBcwk
H2hCNG3ujUmLEkSLxWfRIvqavtRXjNQFKtS7PDhEj8UXiesz1z5PAyDmCSVcTAWALeQD9TmYREjn
0LL1iJ2lx4WsxkFdE1SdBjPfLWvxXdeL74XWlbs87xVvAuv2czmrMni66GShwY6ZOHQz0D0k57u+
VJbT2RrUP0gKR21MzxzDyysVWjAwrYIrpztgTz23EKmFq1W0wEtppvf5gipsZ0nm02UmuDAyOA2C
oV4lQe2+xvN+iWWqvB/DBg5rswZulyJtTSFUAQNgH7+Jsk+WAp1UImssCT4Qz81wCf1IZytuMAYc
ZEY43w+g3IbE3al4sjLkoRAqV58sz/iyWl4V1P8C7yLbRvbnm6wjgig1TbIa22gmvprHQQ6Y4GVn
EGQ250vkb3lRTaPKllgcs3tI7IC/xtxph6UHe1vKCoKtl8wBCZaDUnudLLmRnSOXerRVtaBR3STB
VNcPcUK+Koqzz23wd1xepswOl3+kTruoQwp/UfT+BhMCoZHp+7pMHi6b+fgpcb6ZXOIBoW6lnXps
JriHwrn8kleYhEfdsZCVLkSesY3N3L5prZOYfTfGAY2HwIa6idfr1fPlxQhtYCwRTS48AhBJO/e+
NiltI6lXqGYV3eckAbuFKoPWCACjeGPebXxoCpXOuqSV2XhVBN59s0oBtNXb+MkcHP0B+LX1uTaS
8hVigutzPJjAhuha//v4BR3ENmyCxGAAFJ275ZE1oW1j5ZDjXKKnrkpuXHf2HbeSZAai/QToBIUe
FKYR4rmbhnEOW6vHnOGI3Ml8sEiZKLssK6NSUnmReSF3cCVCf0FUhI1JfcjIfZl/z9NvsQy/LFrO
ewjWeP61pXW0FRxoCE5JFxSG4tWq5EkWrgNagFDmY3wa/LnYWqd3SZUlAbgBw2Ysd64z9V4/61+L
cX75fWcHKwhgUIwqDCnPubNDKniY55bicCJDiUPojGaPII4ZZU+KKBCZQDq5BqYOLJCOntvpjNQw
x8VpPMMeEWvb3aAWYVaT4PJyZGa4QKRGpa7Wmt14GlF8usw7mlphMpfHy2ZEJ4QsAsz/DvNpl1tN
HwPwalhK4zW0hYaivXpzmu2ydLlrOlWmfiNaE5JetDpNVLngFedbN6WWXbkKWP7WNlwqQIad+qUe
+2+/vyQLIsDkrSD7oeMeOyMdMCbNUpfxRQGtuprah0gHsCqd/sDnEHgsE413Ak4J7p7O+AmzDp66
gNB9DKZuRZN9o7Jj5nNaxu3nsryW+fX5lkE1ilgQS0gCvbPBeQDQVKKsO3NVXHJAHWGcd43WL4DS
DsVDU4HIX+IfwhixucHszzcJDIWQXl0ueA9bFQMbnYYGwvPvHxdaiqC9Bau0htmDcwvQbG7ydFES
iLy/oN/vFzFYILsY1KvSGgY7Dn4zAWLSACmxAeHm/S8eWh3EpyU20yuO5Fe906/auxjsusvX/pQ/
66CYXa7WG0gRfJfyPYlsAx5ps+l8A3zT7G5sNnJgZJfrjFDYB5R4A7g1r5jgQQ+S/HIPHUjnuQaj
rZV601NFvekgo/cVfQtu7XP5xkzUqckiuKpZmPucfs7RUeuNMGkw/a1IYpegsqczLOg/i+WiipoM
jUkGLLY4IiG1d9UeXaegGgFpQJdcykAoCmJbc1ysrCtLGdYR5xp13yzylxP9aBRrt9JFsi7m7Lz/
bO1w1901W2CtFixL0X+6+a/CkrQfBfERxQBcASQxjOCK85F0LbvUHbs40NLB03prZ+sUY0vx7vKN
E8SUMzOcK1iWlfVd78ZBWeRBHt+t9k6PHmKISBbt6g+kl2yb4HjO7HHeUCf4XFdbLCsmq+cM+PwG
n5sS/VQAXru8MpklzhEIaIZH8Ag13lpqn3tkil7Uu8hKR9dzZzpKrAmOy7KAbGFFIhAEvH17bq60
lru6Umu4UkudHUF+udNZuX+QnJbECs/zp1HaRIVmIRe06+s8ax6HFrINKf10eetEvr1ZDI+3K4HD
SgbgyIK1mb9Ra14QFvpaAsQXGrEYWy2yCtA8cp5A3XjMZmIiAFuA/JT9tWsV4R+swwFcDKAxFPE+
8NvXRTSQFqmzCQr/fgrs8vWyAQGwCYOSGwtcFmNmbm2pPaIAg9uhsvWJApjQWie6y/eQczHexp6m
zM/AH3Sc9/2N8ygL5kKf2PwEts8bz9NzzAJmzQgOArP3xyr1jB6xlaoSBxdcJwusgcg8MKkJelzu
OrmT1WHkIIbevKpfJbQ9oD8a6G57dIGjvbyrYlNQx0EdGbkhn70T16E0baIkAO9C6q1G5HekPoFf
5pOrOo3ER0TbB7AkSCpAygueCi6pinJ3GvEUpoGq1Y9d1A9eCy0lr18dSRVNWJtBbohCMkYcATrm
HL4xpti1FyzL+kt5moPmsXkAydLtGnsARzxjpf1tcVKC7kp9vLyfwid4a5k7uzLL4sWKYbkGlc0r
KwiNB2Ba/tYakg92CfoOqPiikK2CVh5Y8Q/DeGBr7JQOaVz9BXSC1/ohCV7XB8y9ANz3L8yJIsnW
HLe8oR0svYtgLi68RbmvzZCEaZjv82s9vtFyyBUwszJ8ADsuPgHYWuUSgLSe08SsYRWcwH65lKHu
rNdmfU9o6rXNreQIRSkjsNWYKgN5OFyVu+V2umJw1cb1Y4JR9t0MOFwOSiR0ncM4xFQIhBT9KSAe
sEnypQrviOloEApCi0Lj74gNtcZ1cLBUdSi9BbB8p71THZlkjsCKDSyLCQQjaFUwAnAeyEhjpQ7m
puLAxfTEQGc/Sh67RfZQC5zlzAq3kdOsFFY/wsqo695cPaqu5J7LDLBlbuJxrhdZQkpkOHTaj4ke
IL36/SzgbAksfm4sVMuoL1GNJcyYJUHC6ytJ4luGTKRMfB6AqSMFRd2QD8NRbSwztXQkUIkO+Mtc
f12T6HtcGLJJaaEhG3PKDp4V88NHeuR2OgGxd+PV0U3fozmZHdeuP1y+QYJHBVx3YHpEH0pVMSZ8
vml6Dt8GT1TjDYkDJS2n9N2sf1n6/ghcsH/ZltAFNra4A1pGrZ5Ss4dItV37Jb2OMfJ82YJwNeCn
10GTwxicuLsCOlOKrAOVVrusodXxHI/0WY3rsIpktSdBmMMEO9O9xFihRT6SDVXzDB3KOOh1xUj3
ZJptdGdSJwVXkDfFrVpijrCbWg0UAWOvG5KtFL1d4KzBUtFRBiXQB6JCIxt7Z8lSALcBAq6BDQEJ
0X32rcQnupyuW7TajTW+ANE2nZnPK8IsEH4Y1F88mk0ekq+wLXPPzf6gebddHH/F2r6bO+Ab0sAC
L2xnvEJ96bKfiK7Wdj1cZ02zS7Demti9rv+Wg76yn0nQKDLMlQAqB5ay90PikdrLAiz40LEkClOf
7TO+fBovfhmR2Jin6msWTp+laEv2y7nn98wkF8cdq6CWrcBkAgggeWZ95XJfXCnVjymo/gUroHiN
yGs0lJQBD+fr19XYmEVd5imKNvYrvVZD9vImnW88Gx697fdDFMimbISntzHJrbGMrLQpAe6EohXm
Zosmf+0THarGuSrrwAr9fmOJi46xroK0G3wzQdlYgTlqHUoNBVD3+qJ7IBAaAiqDrcnWxsXIaprr
oh1gERwwh9q0vQhFxSFaJYFSlHWDFR+PCiumoKzN2bGNuM+MpodMY4J2r7YrQ4B67O/5nr2fPtm1
p/ZBPRS+eURuc/nyiW2D34bBipD083W+OTPnzHEbqMECJ5Vh+PPOfWIitAy93l+NPkV3dkWR05Nz
LgrYR4AG2Njm1r3kTbMqCmwrV2j+vkZ7DGlB5YBUvvmZyUv04XC99IAl5oov81vB+3dmm3nbJkEx
SE41vcaeuwoYc7XHqZKRVbBfz93+Mwtcyq9rS1YM6gQh0wwyYGrt5yvY/qD9NlXZTnKKAk89s8Ul
+pneuZWtYycn4NkNXz90P6NgfJuuaTF3UKGZXkmSFdEX1NYmT1kE3cFRiZlNVlfAskCNE4yxh697
NiVV5N6ihbLuvSjCnRnlPoU1Y0mcBEJFQXa9As+K8cSbN26JwN0PR7AKBjK4mPgU0SoBBRTqTfzM
QzXntAImCTubJvu1mLzVfmqnODTGX5fPUHyE74b4dGkpErRnMda5jgBZTaVvYPqL2Gnwv5nh4nW0
TG41dBAK19DHT2Cu6u27wjT3l82Ir9f7arhg3bdT040Lu17U8Uk63lZrKTHB7s/H+/Vugp3c5gYr
w2RHcWwg6xq04qioKJrmVdT5SInUK/A0F69lNgFSApJ7ScdOdlRc7HCSxu6LFj4x66mnG38V8Y1j
SUqPIqACPP19eVz4KCZnSAfmeE6h36zl9GC23Tezio56DITcrJEHFbNNPiFR4if2/Pny+b2VaS/t
LhdR7KEieU5V+P2DdaMUu3G3IIeG0vXb1ArmC5b+BNrtZYcWEEDXJ7onsnoCu8sXfgKf6EJyqE2V
qsEsNyYwh/14GE/1LSO+lw+ZilL47W7zWa6LNvmkd0MKsQdyYhhUxY925Mu/YxUSwQ3PrHEp75DT
ulZd3I4JjLYhG4LGp144zbsC6MP9Esz72qd+clNI+R8EKemZZS7KRKk6AOIFr2LNPMsvoC1wJF+H
3RriEOvdImOCky6VizdqPAGhMnUI2Mcm8e3n4riiXRSYn7XYK2zP3INj7IlpHOz+7IX/5wLxk+zK
2jjJ1ONIaWd6RvWwysYwRZX1s83kIlBnz4W6Nrgj+af62NwuPsAVIThTx/GNXcw6tmF+398CsaI5
GLEqg3QnU8kS1NzOfgIXippqaWdNwSKBVPGZRK5CWs+xVQ/F6X1d/1LTr4o+Sz54JW/iW163ibw9
8OdtHcMoGfp946pB4zpfsioP3VaGXpG8I3zPapmgHW2sbH0RhmujxqPL8XKkkzwjfL8qjlInSigs
tMr8BZM4990wBa6d3hnVEDL4Y6YrktgueT/43pWbA7E99Su+ZAw88xFoYTVMH8pmEiSn9CYDsDml
0lA7xYkRPtH37isU32LThVxZZGE8QQes4NjSOZEVfSTnxRd9BkoHcx1wJYh1pc2JF60/Lx8Xc+gL
jwJfZK5AtNGoOQIYOuhP5uocqBbvbGO4Gu36OCvKy2Vz/yXh/CeK8DW5oiZ9T9gFe6vtDBSzOEzs
CLpl9A4qhSHdK8+x5PGVrZGLKwrQJ028jJCAz8frpITIxbSE84yAHZ00Kq2MyMyxP984SpJ0hZqz
lBDcIsWzwTQgvrt+F0yBtXMfwHG2N31yKPZWeHlvZdeAy3AMMrpFyj57qYlewTz6rnJf1BKGJZlD
cnlMldZKWa9zGug6UcKeZNmtXenSZ07yrvKw0l6F+HEZwy37oL2ePtlX8xVcxNN/TXfIKYLLG/df
Ppz/cUqef8iyqjZXC+xcMvjVLzaxMOyNb9Bs9euD/TLtnC/qNSrI/0okSLZSLndBQy2N+vntQY9O
FRTgQydgvjKuHhuZls0OS86PL2m5yENdk90/FeXwzD7ZkXRGUrYi9hM2/h8ns2u1HXZTe7L26WEA
wXlohRSEslrANIn6q5jxn3df1B1k3Nr2jWky7b3Lhyq8DS4wpyrrR0JU4fxXDCPYP1wrRhO+bDTr
qmsbvQuShdLpuo/JGEneIHGCv7HHfUmDb7gheQ+PNTV8w4TWqQyTwAnAB9yNYUd3ACR76jVYa3w0
oZyXcof4IFuz8HA3v4HzJZpRmkUU6aBhT7j6jocP0tfL2yozwSW81hK5FiV4kGxt9szhtlk0ycHJ
LHDuYzpVnA1zC2KrOLuLiPpMI1OSo4g/TzYbxZxn46IGZNYzl7161S/MF76xuZKnIQCDVgDZzP3/
tmXc8wNpcl11cpwK6XovykFBnAe/bwGIO3TeQU+LXjEXlJVIY6/4CN8D3WlZha0rLRSJrtPGBD9z
NPTEHdsUJsBBWl1BK9PFp3pQ7fGYHtXBpxgu/KVYqGpKlc1E/gB+X7TwEJnQ+eIu1rq2o1P9/XHH
ZKs6v7irDIh94H2DNlWJ5veTzD+Ei8U4gQZ0LZDrfJZMzGHuzA6lRihueAto5VGvtRG0Lp+asOKH
JorLtCxhiO9+r3bnjDMzk11X38z0jV3NCbSH6K47Ogf1EIWXDYoSk6097mYNE6ZBjNxNgzpDBgIu
bKe8juafpbKrZ1O2OFG6jCEJIP8JANKEB4SMeZ1NvYqkvA3WnfWp8aP7NGSJXnpkFA5ZSL679zI3
FfrKxiiXAtV9XRpzAy9V6mfVgJQw6Jcu76HQNTYWuKtmrrMDKDYih72A1LS3vKZ5QJtbYkW8DguY
Dw3CHR96vYm25jbV2DryITDiXdbKQKDCRgU6yeClw5Amo3w/D4GrZmVN1o+MuVLfLT/TE5jJg8pX
fPWO8XK1oLrI9mr/BxohTEXy3S63gXGXNebEyvjaPH02zCZMtEGW5Ii+QTc2+EpXVvXrNBgECf9k
p9BwXXJgGbr1MC+ltRs6p/NaK/sBgHAuuWHCh4WlG/jXdM0PZLxpPRlRVTisEjWF3SOTBzKQt64h
CcjV7zOAsq0EHZeq6roOKrDzI+ztHGplC3gv0vQzvtZy/bWxJOI8IkfcmuCCb792RjNHDg2KBUKZ
Q+qbUDS9fKNEgWJrgktakmRQrN7AjVqj6VAahel1k/5QphgLrUzZSLRsPVz6oljZGruxCxoD1HTo
/GhVXy6v5r94wPuhsF+wSS3UuVIggQNGWCZOhdqc1/jl3gzVnR4uh+Zw2ZooGm33jv35xhiGlIbJ
KeHoZn1TTLdpvx+bx8smZDvGZS92tqR/axiBCSjxFMs4VHX67bIN2TK4L2Zi1ONSqgZuTeE+rKTb
m1TJgd7Vn/43O1zMy5Z5SPQU26XoQGCmse8kj0kufddly+FCXOsuDc2zlOkuQYVxCvXAPMShG75a
r8PxjRFWTs4pets3nsB/7jRr3eWVnTGpqebTEprXGki4ox/GnX4qbtXAOLhHO2hCmQNKvIMvvenE
iVolxlLNygbbctX7U1b9unxq4mj+z43iC291qqHlpOOlUs3KQ1bhJfFjTE+LUe00gPrVxNhdNig5
P77oZioTkjJW1HftzDPt5yV/odPDH9hgoBIgq8GsbHOBFUDa2SoMnJeJYYwHPUuVQLV761CPdSoJ
ScIzwgCZ7iL5QyWSM+WSXl8n6MkGGMsO+lbzUzORfP0Kd2xjgovhCik1fNjARG0D0aEtoTu91rR6
ubxn4pxlY4aL3vVAlAJ0mIgTUTh/qY+YX0KTXKv3TEwcgKC9sTMOi+bbkyerSMlWyIV1o1/MrHBg
umgf5tz0au2Z0CqQLJAtgK/Ggmr+H6/g9tFQh3rKdFhxKDn1mIsDq7iV+iu4A6/KRjUf+laHsprT
Y/pPAU0YdkQPoaWxPri5tvigz5TRMAqdZ/OLuC3vmhLCV+lQBYp9cLJXh3y/vGRh3Nr8/dy+9lFs
xEaOkGyUT3lEQINyiJxXI/3ado532ZQw0diYYke8fSyTPu+aDqaqZbnKMK5RgVRuubMWVxI/ZGti
P2RjyKJ6RVsmG9pqv8Yq80Ey4mv0lBES1FYn8RkiWxb3eMaII3VPcUJdmK8oXbq7+AD4PfUcwPIS
Pz0p4QjWPGVfPRPAOky/ONFwvqnulKCR4KCFl8SBNA5EIGzEGu7hq1FZTCmUagLSxkcjdk5armVe
NEd/kpW+2+H5z7KYJhjBxodsB9L7vWKtdoDePf0frXBxE2JlQBDXWI1ZRFeWG4VWMkpcUni73gOa
w7mkYSFNQO0DhWfLDNZsfUkiS4bzEyIfjI0Rzh0BhrPyfoqQ86pN62lW/BVE4pBdG67XtQ+qrgbp
mfva6eX3EXJsl+8cO/EPAW1jm3POqAOUom5TCDKka3OTRQNEJw0TZG/ONF+bcxHdgPhwvkbjMz7W
6djLuNHF6fjmB3ApX1QlRgcoSxrEjc9wCKwCkYBn7qgGjKBTph0vO1DuBmBmP58Gd4DMQJ17TMcd
sUaypcJ06H1FfCUuUozONXK4pQIVA1t/1JKrKflkNY6vN9eNKdO14cwxWgCUFEEpRgyU4DA2fR7M
MrMp6FQTzV/BB+R48agCHV1nyU2KcuFuUIx6V9nL7E9120neBi6cvJkmAPBDTJhgNpwnCFzqDnPE
8US9ysoB9oXK+c7VyafWUcLLXsqd2t+GUDtl8rP4Hy+ho+RpPVR5T72OVAClTpjLsqhkMfw1/I8R
KEWhKoZ6n85dBctYVEoxS++5dacfs9EABXunFIHS1fquHQcIeZBh+Yraz3gy+mS+VSkmmy4vlHuZ
PvwG7jYoA3HKvgd5K7DO2k+gpTAc5pr6LzdzQTCyVtHO0KLl82WjfM/3b6uYftNMG3MYrs22f/Me
9jNaElmpa352NE5MRMK+ilEKHDG91OPbpDjJasbck/gfgyDnwKg/sl6egmslhWuCd5R6Vtwu+xqy
C2GTOvRGiYbhzrQ7V+I/b3CmTZj7YJDLkpyqM8Zcb6lHBsjq6lH/q8JM0E1LaOP1EP3+EU1O8ytS
kcvRWFMPWVfFPnRVZGoTosuKaRedSbxiuobXqFsjBZQUNhY+Wblz6Durhbama1cvZguDS6RW99qM
6rmexpPkE4CL9H9vAWaUXBN8QJB15NzbbbusGwboG3bFRK+mHJz70WSD4WCunMAcNGs3NwmQ5XEy
PpZFTySezX8b/G3fAYsNpixVMA9wr3US13k10IT4eOOGMPk6fQLsO4xvqi8j6MJLSGJ01zH+X+Zr
oiuFyAhRGSi32ybh1j0ujUkjvajAB5NCUhrj09RvIlLmfp12Lri3ojx/dNWliveXr5VowzHijNVC
C51pLJzfqgYwHgpyOOLH/eNqHor6KWsOaoYZFnWvzYcyl5ASiaIx+JUM8LbALGLluT0LqoQQXNSg
lUJKimZ8uwIcWpSt/aUvZyKjdBJeKcYdiPEj1MAxj3ZuTolIN4NoV/dV4AfN72/v9q0F6kBXSvss
Cv+4K+Av13F+iBnnppY2MXpagmthHCbVw1DiLzOqZVeT7/a8OSiT8MMDQLAwnn1Eb+tSj4Zc9807
enRO5SF+SMGRXkYeeRMIkvVCBEGQ4LsQrNKgwgEZIxd115XE1VBAFO4/GljVqARUu6pTiR8Kdg8M
CBi3h4IZWMb4of6V0HFOxlr3q6z1supE4pfLjs6LQrCdw9+NYjpY8lVoXXCvVjYuBEzVM0aJgyEk
hceEzJXQ9qedftJ9PSzC6fCbTVtmE8gB0Iph6stlUe3cJ+rEKmYnceETfRbay/JQpc6Py+sSXCgU
ZQgTZ8fgNCQAzk1AwrqL6wEmoKxxGrP8uomar2guSQKz4PlFMwK9CJfFZkaPdm6nsAHjKsGI4ZuY
prMKjylT4f7eaX5ygFYIWApkxRJBMIZJ0BWhqanqTBnw3CShBV5et9P86Ca/VUNE4tN4KK60fXNk
g1qRz+wC3CJJjT/uKBglbQjCYgod/KMmd2jDoGuJmThY2OB3+Q91uY8c2XTRx2uF6IdHFAz8bDCa
j/eGXiAcjwr18pZCgT4yRu2zmVEVMiUDQPO7UbUjS7Kuj1cMNkEOzzZVhdQM5ylLtXRKPBPqUdPO
j3MTDbupT3WJo7C/5TyJAbEdEmgX1Ujbxnt2fmilpRaVAipCMPojwb8ycLDl3i0LNfHzkSjP7jgr
4bRSKvtIFBwbBGyYuKmFuueHQfcOcByFKgb17DY9OZBKCQuzjT0jBnnX5SsneFXwgsE5HIi04R3j
rzVkKhVrQdnVS6fCuWpSzFR405ypLzntK8DvG6rdr/jE+dVlkUM8FKEsK1Cs2ASbfOvWny//HNHC
Daxcd+C1eFG5nGUq1D7KLYt6JrK1SVmu8GmQ+HObyPrJAqcFAQMeAdXSHEwpcw6Ut6QqVwURtMjm
qznVNK9y4pty6X8l8ZBINlm4KsMA94qJER/8c+5HCzj6IjcBY6wWUWhoMWRU2BXOXHhzHidPl7dQ
cDWgrvZujHNalw6g67QRRKsST3ap9v9H2nntxq0E6/qJCDCHW3KCRpIl23K+IRyWmXPm05+PPmdv
z/QQQ8jHN2sBBlxTzerqCn/99RLp8sfbMrYUEk7PT7GkwkFGbg1e75huos8sfd+ix1u7f9AIQUz2
h2LSEmoHUpNJoVxnhZu0UTa4BZp9iHUl/ampVRDh0IycwD7Mii2el1X9eLyXOIHRf1MQbPhMFCR+
WLhVHxhuF7CRS23m0a30qtrwZBuiLKFlzdLCwJBSi8/lN4+jGZNpx9F739D+u/3J1syCYAEwO+EC
RI3CzZo7CDXSES+dGcWbXB3fZUa1gYRdU+VchHpp5nbb6VNrLg9Ba76pp5gpy9B5mOd0owy5dndJ
YyHiAduFuxG+DmO6Re2ryDGCt1moHa08dAPte9Mqh9tntq7Q/woSv02p2Yk+2Ji52rfjkVTZ2ctZ
Vb4NoXL9BzOwQJ0QIwA+gWHo8uwIVCJtmBA1S6knDSl7n8eTZG2Uo9eN4K8UIW6c9Fkxkt7nQQuT
5DHXAGLWXZwfbx/bdc7Nau7FpxLGkaaI4VXWjuUcpXyfEiTvsSkpVUGQQOs3l7OFySg5KkaaPEiV
Pp5uS17Vz+ERg8OIIoIYZQ0QgtRKyL31h2Iflv0vvZ0/3haxanwwMVAKIiggxb38UKMz6mW+RDt5
+DQ31pfBkJ5nSd0vNaTbkta8n3UmSbixsTMNurFEw3Oq0c3qYq8shzslNE+q05RuEGfvbgtcOz1Y
QgljwPjh/LRL1cIma6ZsAo7ptJ3PvrTgvVG3W2sQV7I+iM6IqqAQIMGEw/NSSkwzWaMWSGkREhVy
ZyUZKfYr8w/+b3iStHn22iaOj7ENEDub+2SnWL3lMmpi7cZei+/DrpH+waOQFdJlJCAglRdvn211
UjTzQKth7Ur9U5v/SqrnPv50+4DX/MnC5gXl6x/y3+Xvz8p+sR2ODPh3uuek0t3A+qhxNHdOvWGh
InifTI0TNkyuHyBKmKgF/2jHhpy1FK7Jq5WDug++Wz+DO+VO2mtwQ8AyO+/HfeBVL6/G0ouSRfzV
PMiNXxpYkO6ryT7RC/sx7adkI8IRx+L+r5gFpadgrDCWCQpO8PdSa591b7rPqPN7deTC575nxdqb
BU2ZeLrLEAYr+A6+y9ifuz3OufolHXa8L5sqqI8Id1Oi7KVx8oyywBD0pRh8oOxL8TL07WbjVq5+
TnwZaAUZu2HP5KXV6FrV2mPf617/c1nUo9+zYekufvkzIuSO+46wEkox83Ow0zbc6bponlhSZfIs
iHYuRU/x1MrShGj9nezJe03Zmexufi8xk5F8tBK3ITQL94pXvm896VR8vn1d1lyto9LvUBdaFUsM
WWR5NusuyrGmqX9JYNNPLanHEZCxV7m8BVJa+6Tn0oToRdba3DYmHLvZZPtAj0+qIu+nrt/4nKti
dNI6nceDmrTwBAcyWJN2IKaVFSf1kiZQjlJRpKegiPXXuxuAE+xhhauFkqjYqBosI62UCZZ7e5Dc
0fymFh/aeKMGuvJmQN1LgdsmFFsqk5cWolVWmfVqgR00EUz2hnkig9uwg1UZcB+xUIdc/4oaC6ru
aHYcZNSD+VbplHdtsAVTXROBW2EVuklMeYVSbUMfFm4px6OMjn1sbV/xKqPbopFaMeil+IgSrEc0
8dCXh+UrPAAWkDTXjvWTNPjPoWKewHTuulz+efvurClEkXjZhaIAOxABAVrYNoFdcXdivzymsvm9
toDs///JEL69wynVjcZ3mZM4OUgZ1XbJsF9J9LY4eziOdAISm3jBEN8UM2uycByqAoLc6V2YlJOb
5ky06kH//h/UoScHtydYDW7o5dfRYj2dx6ZGnab9NmoZ74aU6bvbQlauPzCQv0KW73YeAigQmOsz
Z0b54y5gjI7+TGmZG457XQpHBleiYuA7L6X0aV+FTcGZ5SrsOpRToAE+KHH+T8r8FSP4sixo1Sic
4dOcO7PfGUb0nDnR4G4hA9eujUNF6H+0EZ57SxqcTLV4a9qpOUSx8cOSjHt68KrnB9GHf/g+wA8V
7qfGDIDwCjhlmIyGihHUmvO7retPMF79yDXnH+4OHhP/Tx5L9VRsziVB7xtZwdttVL2cefYYyfNx
GHkavNsKrRzesgybrUuGTA9UrD1ZhS9NjMHhc0Z7F1fj0XLurMp8k+fhhqTFdIVq6fICLAUGi0qw
+FzHo9aoaYM1qDUoUd0v32exnm2Y3ApogDLamRTxA3Wxqsct+oSFpn9OfKv6ElRS8yYKLJY8s5Bt
+K2mUHPmg27HbDjIm5e4aZJ0Q9mVG0Y1j0yBDhkDByJAQoHx2NHjnhumtONeyruA18nxD00a393+
gKvHCukpbQoVEq2r+dQx1EPV5C47Zdp5QcDO0JjU4R+EmGTrpH/LLxdc+QjbQiSPqGNpMXvksu9+
KP2+LWLVEM9ECB+OrTiW3WtYfN/mb605fyyD6mC30feMhS63Ra0eGcu0DB4PNmmKGOwhlQIac9gI
dD07sy2etbLeqKSsfv8zEYI2Dgzqfr1ok5rD0Wxjb7TUQzPOG2a2pYl26chxqUGWWi1cnWOjuZqZ
fGf1xusfC/Zt/z2t5TecPUlRrIQx3pRiZ5LeKXER7rW26NwyrLdWVq1qQ2a6kLKBRxBRKHLDPrOo
XoISxdmxSnWv9MPuHz79mQjhwEofEnDqgyjTWlCpHtJsi4xz9cufSRCOqzIDBsUMlJAbeLi1cHiK
QwcqOWPDiNfuCztOaDzRp+SPoEle9Xlrm1iYMzeHYLSfm3E4jnH/I2urT7cPbXlARc/NFhqZXIGB
2avVi/R7zZG+D29EX6cLP2bSPJdE9qOrOgXDdlo7TR+zuEudfaTNxUstB1tZ7tqpaiQrdNnAt/Ek
XhqhnY12N5s4oMS24oNhRV22DE60H1U/jbYG8leFseCHKgzbGFm/cymsctomNFJd96zRcacscyXb
Zpbrw+1TXZPCmD25Hk5o2fp4KSUzfI0Fd4QSicPzY8XjS1gl+4o0e8N5r9RbbTqFtspSHIJLMc/j
0W3rueIC23HeH9owmF6yxJd2tVE6bm3L6SlLpMl1aGZsNEhXLjRdEuCI4CAXsIhQDGUxqBZDYWl4
szZDu9+4RrpFHnJ9igazgzoXziRuvlqcmatZYTCdC0hbe5RM+5CWTzr/ee2nYo4aZnEVhCZSxIp1
UYxyZfo+y1iU4pg576eRWmP46/VCVAB/VDKWx1wE1fRlUQ+jkRiePau7MR9dVvoCsNkIF/7ssLu8
zAbtA+KFha6Y1qZg3IVVOU7UN6anH5VDe5Keo7vivXTI4Y+ibf1uob1sdkDyPNM1T9Uu+TDvC2pJ
T8UBEuVduduq4izyxN/DNVAoyBN+siROuAZ5JQf9gB+biyzYsUL7V54236C4M93STDJXCYPd7YO+
tkq2j5xJFNISO5OVVirxJbZcZW6u9XdGar2617XIWHAwDm0oiiuXWoVJZzdVj8ss5f40TG+LumZZ
TPYPdnkuZdH07GmuSK9bCqCGV0F+AhvhQVKmI8P/Gw5k9cBUFcgeBNekWYIycuWXlrT4f834Hmrv
cv3z7Q+yUvM3ZNJqcL44CqxTcIVBAxinpVTgNmZYeL2qqYnLSHJ1l/RafV/mquLG+mS5ddAw1Day
GnrU1eanM0flqRh9hgXj3Ph6+0etORaTghKGaens2xKUphzCJnaYNLy6anbG8BgZJkPQG4/4upAl
HVrWXVDEuPyA8wwJbMLuZN4yMG0FhdMGxtvu1REcOQhocNBgPDNAjC6laOw6l+XCKtxumD6Yg516
Y0oEN3XNl9tntmYo9NUW4BkE0IBjLgUFUWLxvDhUnMPOPEUmHn+QQ393W8pKjoc+ZPysC2ZhMCnW
pZgykTPsIjSp75v33Rv/9HP2krfbm7qv1aGujS/mDVsqZaI6cqnXGu3YpRhj7IZgeswK/91tXbZE
iKrodVOHJSIAFBixZ4ZTV+9seZ5euQGHTOdSl+WHnLkKu6urufF9wtLy18Au6yb6rkBefVuba3NG
CK8KELY/2EZBCLWe2cwdhCj6z1j7oUBVlNUbzuI6miHeJbGmNUgeCsbrUpHaAfjftRizovl24E7c
oGPut8VDbQf5Qa6M5MjM8rtIdoKNp3PtW9GTZE6LKiOWJ3gp9j0pvpXqS6b9LM+lO8n+xvldv4Xo
tjxNuALKGGJMr06Jw+lJvBo2bIpplr9Li/nZ0WJ4HSO2MPv+q9NUBML6TReeFanodnmYoVozOynz
YHSRcpgcxQ3090W6BbxeMwvKZQxFLf79qtEQSVEd2hVqBU7XHayG4MMZKM/VyrDVkloXZSGLMI1W
rfCN0ixLrLg3earC7qmrh2d7Cogj6o0PtWoKvOr/I0bw20rfTkmZYOikKqobd0Pu6UP76uh5+Th/
hQgfx3ciPTY6dCkY93Hb0n+O+/LH628sEzawzSwumybKpQGA7ph6Z8ZjVzE9u4hIPX4LaePGcYlD
ZX+8D9sqsTH6yvYVcY+hppNcLN5HH/1feTz+9MmK9vSEIlChyb1TTw+0Bnat3JReVXSfxix4Uydb
AKQ113H+KwT3pJuTPfdBWrp0wIeYTUiJ+jZp0nR+bpgM6J8qYHPB3jCy2L5TTHNrxdSa0Vg021iy
xlN8VRPkiR9Z58w1yI12bw6+DiopHjeOerG8y3Calj6QVACSS6n1z5c48/NJVzttkqBj0Gqfp9r0
3TLooZ+1q69ZK3m3rWdVozNhwuulTX3G9rGwdC05ct5UUkrD2+ntDR7m68/GUhOdBI9nhQjmKmOR
kqZNyqjE70bHtEkPw6C5ehh/sq3wuzkHd3qZbEEyrzVDJikrzhhgNBsLL+9FYSVqPDtoBrfaSUqk
RzUEbnv79Fb1omnP7A/7cK96o3FB2prOSenqc/pUBsXvWYMVjCmlgzMmO1VqDix6rV/9yWiUoxq7
o6A9M8RQuwcjVFk+inWO7U3K0xhMG2pdWyASTJZgOYwhkpcLbisdopmVtKjFFBsZSZM0XOnppW7S
t1Vjbjxgq8K4TktarpBxCcKiMB3hH4/LBVz+Ux8nL9WdnTa3X8Nxa+Gjpl5dLZwHiBL6Pux6opxy
aROgnk0/rrm/me5Dw+r0yj5Swh+hUeuunCas+pXkn5SvEi9vItK9IdT2YZCEL0rezA9WH+ZeMLA5
GhdRu7oVLpvdndTVcxmy05YFadMwZwzEMVPcNUXz07Yg4q90VXJ1SdZ3VTFER10LVDcfjB+y1DO5
1We/2Ek+e4OTbHF6rJ2sqgGyxpfoXDtBW1NLhiEIcdmRau2VUQUu01u/7Mx5aH0Albevwtp1g7pr
iau4ddy4y6OVwGvGaZCVrh914WMQDvm+CKt4w1jWLhydYjJiUFZ0vcVLXSTBkClLeFWO87EMUuWk
g3Y8xOkIrlYKYXcOgPBL7iybW5X6PxXKS8eM9QA8pOayTBqKKo5GHDR1zXmGtfxcSc673moTCHX1
5JftG8GjXuul19hK6PZWd6+m9YvW1VsO+zo8Wn4Ei710AjFa2EJ4VMz1NDlZUAKQOaYxe3lYLZpN
W19zVQpACaKKZbLREr6mokYlgxE5l9Lqv8gNQ9fz17Cyv/6DzZxJWb722UtXpbFidYsuCiN8RU/t
Wd/i/1s1yyVlJt3gKojRUTmEkQKVYema6rvU/jpY326rsH5Q5LA2kR5ZpnBQepmynqwuSjfUzeKx
7mXl6LM0+S4sov9uS1q7zcxn2bqpMu6KE7s8rNDwx1kb8ZPWBKhyGprwEBvJpzxNfsd+8+m2sBUA
HhDlM2nLuZ59Gu7QPCZJwoB9Fv1uzeeJB1ulyK0VzFQBnGitb3IkeWoc7Kss2+Wh4/px6FYhHM/6
M/wGP1KWVmXjvJOTbwMgfsPfojBe+7TnP1G4CaaU+lpRDZYXjB/V9IcVbV2CNWdDf2ZZ2MdCyqsR
pCCc5jaQeGh7vXrKo24CMtCH0OCw1bss2lNqy6fIj+5uH/3qd2ZYBxpE3NwV9LFhtAPMBVfPqMI7
pbJ9V6+0O0fK7uA83fIma8JIwXl9wZAwBiEYVe5nQwYqmOuhTZ+0tvPaLD3BFRy7VbeVfK/ZFFjK
ZZaW5iCeRXDecyaxTGWSLS9l5Ts4R/XIvsWdsRvZwmN6DADFh+jo3+XWzpjc6hcL916UjWrdymAg
1SAif34I66quaE5bI5rg89YYpISsMP7K8pXyMN7B8Xf0v3SkaF64T37c/qCLCxCeDQppxL9Lo/p6
A7Rc66HlJ5xx30DaMjRF+DFkj/Zbq4X/YGjBCOqk0RvP8cqHpQTBFAjoMDJQ8a0yzUxTDb8iMh2o
J+uP8ZyyCVL3oq29UeuCaEegnowpCbewYZhLyZeMTK7VT0ZbPJrztJ/U/j23cyOLWPG17IinlMsf
VLqCb0VTLjN1vYQYUeXSJdN3fcQEG5Fbub/9zVa1OhMluL9pmPLIbNFqqIbDNGYnW3+p0vCOpRWv
v+7A5PG0MAhRWRHpC5xBj8sga3hAHIexkOogOSPzY9XJDzde27Xjo4aDI2PHJdtthQbsqKWy3Zk4
FmpUHiveH7WGCc5iCH7fPrs/cGXR4Imume+j12sAUr98O9Kobbsxj2yvmfbKwfSajwtzcXtS7szY
jZ/ND92ue4weF44C63t59BnSzT9OW8RiK9eOPd4MTwMtdKibC79CgvREjZhAdw22nx6MzMqOUg0J
e9V/iKXR8QqdbU+3NV85YZU0lxx3geNecaqwa6niUCj8+k1EP+C3PWm8jC+3hazqxR0giaGYQVBz
ebp25ANCKVrigNbvvkh+3DyAOAVsM0ntUc6H9lMr6/HWZP3KY0vtB0zNUv4hzFEvpabL2vkRK/aK
JjsZSvTs993htmIrzy0iWJJGTwB3IoZqQEN1o56pytaZ8gg7c/TAmjHj2El9vR+jJr0rzDF/LNJw
c0J2eeUEg2US1QS3u+SgV2QIfaTnZEaazaNgH2cI+7P/yNPc7EO+nx7qw9ZSzxXnArKcXeyA7ikW
i9WQqeCCAnLDN8f3WerfDfmhCYvTbG90MNe+2YJCB1W2DBaIlqIXcssjOJauREqiAafXkk+3P9kK
TYEFSRG4AOr5TGrbQvwwG3U25AHfzOypuEnaMJ6GXNUOFPKt0zjq87608/4U+pO9z+2w/2BJTfib
Pkm8wxv6+0it4mNtURnKpWHe+HVrBkUQxTXhUi6cIZc2aw9JpiqhzMNLG7L9VMXOKUp+BLC4J4mz
6xv9H67/ubzlu5/FzB19jU7NkadmAU3pH0H+mFlbxrpqPGdKCQnHEKhmM5oYj5PH1bM6lC17NXkQ
nyJH8uFJ7Juu2XgMV+3oTORyzmd6qbliJYrORx6D4sMoS0enajYK5WueU6FUDlfSMvIvNtsduwoM
qASWGAmyBNk5mcZz1s8biqyf3V8pwqve4wRi9rBSPW7Cfaz6+yaLdyOcku1WzLelz/L3Z0eWwZQt
KQ1HFuJQCp7BHoxGutF5XLfvv+oI9qYVppqxBK5kYCZ9yLvs09COrICLgi+FM433pkU5/JV75WkD
WJRvVb7RQoiDW7lULG+1KsliFEvKeucHwFX9V+5/+n8iSEdUDYofNhJcinBqc7bNUCP2yuWXQv7i
p9PGE7pi0CjxV4LwmFHVKxQ7MnDAreYWWuX2yX+3HePK97+QIBwT0zRhHuZIsHzHa8Nm143Grqm3
uBRXxSygKbDf+HdVEFMQOE6TgTNI7PQxr4D2wOOWqXe3lVk9rjMpwrXJ69mRoHdCSsyePSO9y5Ps
w20RW4osf392X7qmjClEc169XX+W6rFiKeW46xVri3djTResdkmvLQJAETg8jqx3NxoEOXW712bf
k+X961U5lyAYV1EZmWOmFq9uWP9KlfLNKEU/J304/oMYUllm5OkWkcxdntg0TUVtDigyl/Fdo/xX
Nv1dpG1Mza6e1pkQwcOQGzg5K2U4LQrHWRTc5e20NVQgrnf8c98pnzGcCwaeHFJ40cYh752g0HFj
ZAvyTMnRM7+nB3OnuzAwfvIjl3q83bCy8/VgB/ji+ENJAOj9VTGgN1nwouRINgKZzaT2MRv0fVVs
FT5WTnFpRVH4YMDTuRrQIJnLcyCUpWsPWu0aOjvf7PLzq82BIwQ8yZwePSFZqPWHOTuQegruuLTi
OOvQfZrzzIK7ONkIclYenQtBgnfui8jpmrasXCVN64dqNJwPVWs095Q15rtw1KWHJG0ql6nwLQzb
io8gLyA5WMrSYKEEyUE6NfAcDWT+Tdy5cQJdfmg04EeidAtqs/LFGBGjnbGQ6xGRCLmjxbHpkpNJ
XiIpyW5q5tgjDG42mhmLYQtpB0M0NEQXUC92Lyhk9Gmkl6yzYH+jP+ysKLW+Nmq5U+rF2PU2fvLn
MtzwTiuakfmT/oOuoBYlJlm6E0yt73SVm1XTM7D232ZXGRsmshJmMV1F6r3M21NnEzyglOSwwRIo
uHIOIbrbZEP1phpt476eww7DzPKtwG7FNByQvTBvEZVAtym8gzMML1IlEZUomtV6SlT9Z8lYRjLY
n25fszXVzgUtx3v2To2SqjWGSgQZKdHAoNWYuXomvYPhRXdHaTzclraq1sJhtERCoL8FtVK4kqC+
4eHNg/xzM6bHaJzuy5gx3Nty1owC7iub9p2lAV8WDFGWyFIrCTdfTzLJkY9HzDa3CK0d3bkQwSoM
aEmGPsELVga5vJ4XvwvH/glJc7qLmtLciFnWju5cmnB0cjzR7F0UYTXre2OuHkwK6LP+D8BaYIxn
RycYRBEMQ1F0yAnl3BtkG6ZI8/UvPcEXcyLcWAaX/xDPndlcoSiDnFQcnDnqYAo+VVZziId/Oa8z
IYvbPxMSVMD+whAhWjS/i6L7dhweJdBk/2BoZ1IEv+qXjpYZE1JU/7PWP42bb8Sqkf0VIDb4p6DQ
6khHgFLHT6bCUGens+rJmqqdpmwNLqxFLrhuQgf4dilbiUDGpOyHhsSVGKxz/XfyXv4vZTVbxaI2
+blzXMlwpz/bD9XYi7fGjFfe4XPZoqbJVNGn9pFtDhqDNK3yLA/ablLYic1ez6XeQ4vFbzbCjFVP
8VdjMXwOxsqoytKkhtxqL6x2f6ZUuFXhWJMBbBveDwIZrpbgjSTJHrOmQsYwsBp0Onash3+9GZ5L
EFyRNbYLRJ6z89N8pw3vUhbz3paw5n7OJQjup7cUqWGXK5aRskdbf4Bmx43nd7eFrBn7uRDB94yB
H7LhFyGmzKbNqPW0+gcFeRArp9uC1r8IhEhQ6lMAFiMvpTWdPl88UB9LP1rZ8PQ22ujtKMuJiMEQ
YevywUE1XTWsWqmb1GJRJmz21e/6ceHMjg+O1xsPzrHY5cctttO1T8QUmrwAKWSKsIKZzbPktPMU
EKoCcfK/ThET4XLvvf7kKPRSa1hg1ZAvXrrVru4YdRgR0iSqS1t1l4LZui1iVY+/Igwh8u+qqYyl
0MGn1uXD2DSHucyOZb81gbBmbESqCl1TjW6mOD/MvF4cWDHfp5TGvd59NSL7vi0f/HqrDbBmbOeC
hMs5z/Mo5zWCIsf8mAzhy+z/Q59mibr/VxfhdipKr0xtxpEpRfGB2XJ30oaTnWyRi665aAJ7cGYK
HQ0YpC8/PlUy0ym7xcKM7OPYZW+ktPlMuJ3vahkG3yT5pFZmsfGQr36nM6HC8QVBYsdFTiLozDx6
VmA/DnW0t0rlpJVyvL9te2sagoUCH7QkMgz/XGqoaJIWmwHJIJVhc28Xrb5L9SnY15IUP3LK2p2W
Ww0r3BtnK3e/Tp7IzWDzYuIG8gNSjUvRcggTlT1LvtdUk2vQPunsY8p+Z3n+FcfKxh1bFQa0DcQA
zGnwQV0Ks2qrSaqEld9yxnLjEQThLvSjX0rKsrvMeY7UeSuHur7VkDCDKmViS4U921l+0Vk8xvL2
Tkty8jTKlPdxre2GUD6Gmr27/QG3xCwf+ExMKOmSr6eIaeLgY9AOB1joPkOKe/gXMaD5wagvjPGC
GwwDyYxCg0y3hNgtln86+j2MNRtERSvYDobbKAxQ1FkKfPqi7JkyRRpPThGDuGz2+r2Z3kUWLFbQ
A7DlGCyrqbppv4sOW8TP1/7qUupyIc+kVrnuT5LMEdrNwS6Ht/2gb7zzqxJUyhHUPiCzFgG/o1ZS
OErkCmZFFSmRO8dbTnfNDoBnY3EwVgEsFgxcUctcycapckt1YnppzH/IyfhLtpstDq6VmHmZQHQc
MDjkMsCOLo9Lheq4aKEs8Zq9dijKY5Hujc8Zu9GN49C7LNTzH4xu1ya78H6r73rtrRDNSmX6yEDr
r8BOdVJUdVRxjqmTDLuJDWP71LRDNkjrxzYeHvtZAdW7CX5fPVs6pCahBpgcffm8ZwYCwWFWBslc
sT7AptMbxA/QHeZeFqdbbmpdwb+ShAsQhaPtq4NBEdDIHskETLcN07dxE7wHUPZ+1KJjFn29fbNX
QLEcKkhcqgeMhlBVutSu7/1aMWHNBWavTY+kw9qd5Nz1H6I92xLip6FQhuex6UxWQ7Sz2xnAdDd+
weLpLyNHOL3YvkVgIpNuiFCnAZbnuLBaPivL/p60aAo8Y4yMQ00jybP9IN35bFnbObFSd25XQM8s
5/Cs9BGo2T5ntc/t37N2W89/juBSp8kcet2kBDpHQ+JFRXMn9e1WFXZLiHCLjGKmEspSIK80YCXt
87uu2ezDrdntmSIiN25eKXJpBJxrEISukf/O4vvO2SiBrprPuRDB8VBxMOLQ4rSavfVT3zOb/6X+
1HrJIfW2IiNxaxxh2EL+Bj0bwP9ltFUIGZQutYbaCYJd9Mn4acB87o3LutITbTmmXtxgn3jK08ze
uOYtdb16P+2iYwmTpvO73lxeunq4FHSoLgPOoL52eW2YRylUTYrgrVQmFpMn/le2lH8LxnYjr7oO
B9H5TI5wPQOJN1nNGcufy8BTSnRzui+p7j9lRuRsRElr7gfmFwYslYVUXyyHzBNJr+kri8EMX+xe
f1vXzoNDyXQ3OM1jVx2bwdwILFYGidGPh3HBePyBQ12eYzdncwRcv4KCYwJUYuq58dEsbDtxq1EG
qBC5zhS0x061Sngf/UllBNOhyfTKO7/QvhN4MIK5ENmJe0cUI9fKpDdpJBtMa+kDHaXI/nlbxnKl
L9zcIoNFUsSgZMiMdFxqOo1NX40mrxd+LTiWzb6OvyYP0L8xCZBXT5IxO25l69JrAe6CWMHT1JZd
yyOj9GzR4ATtTv1sW8F/GlMHt9W7jt4uBBEnXupXlV03+yrq+D5A0mqMH5tSbd4bYZNSja6LO7Ws
9z3tmJrlzIdZ5wktJVVhAW/We5EV5Z6qVcGH27/qys/SV8dTkL0DIYSIXEhwhh60WE8j11Xz3H9X
jlm+T9jzdLwt5Sq9+COFb7v0uEHtCiFkyqqXWCvGcAdLE2CO/K0ZfQz1/jBKlptXGx/0utKCtIVL
gHsKVwkszZcH7cQm+631vIaeWWk82JrifVdHwdEp7W9mXR66Uj9N4zi7sz9274IxaNxRC3pmaoY2
8AbOfMNvXKPIll8EsgQ0nEZcKALDW8dsKxsSSJY1d/vxsXma/hsf6ruMzq8bePqd+iN6efX0wCKT
hil1PvaeExdenoIydyWZa1K7k5Eqj7VZf5n8IthISa6872LT9NmY3AfIDwPNpRBIZqQ0sUt4e5v7
zn/sHUoN/kdJ2qLdWjGgCznCyzYkTpOqDoEfxOXx3u/Nz6Y5/PY7qBqrOfo+8Dk3PN7V+/VHM2An
YIAgVRVzkrTXItCYSIyC0HDnqjw2Rn7CdW1Vg68jBEGScDmAZlZTNfOqlMwGdlP1BV6B3lVtZ2dO
/V1RpypLPptj1Q67VO5Oli6dbt/OLVWFVHwk+A0anXZmnuj7MuuOTtrc047cuAWrYrB/3g/2jRli
z1nnQ9Wt2gS7TOk8fZr2efMziM0NoN2KQ4NpzOGmQdbD4IcQDyiDGkmZiTJALh4Zen/RVH+rdrEq
g3oX7V+oya8g7VqdpGNaOuA1TC1+40NGeAIL99/rvwr1Yrh5WKhALil8lXIe0gxeKb6K+stRnqyy
3evzuPsXIbgIcPPGwp14eX+lore10CK5mUPj42CMHhwfe3W03t0Ws/r2USaGPon26zUBeNZ0XWQY
bbCT78NfS+W7+eg8Nbv8e3jXvCykTco/2DTEsfaCeyELF4vfDNFz6wwFgROBhFZ5EGQd6/bVUD7+
lXMxwvlVWhz2QTMvpFDm3mgaFyKbjWuzfnZnqghP9FxqFBp1zo4mDmSk38zv8x3MNac+2+kH556Z
no+v3n+4qAXfKtPKJrUEEURRO1PphI5VuWFCeqQETNZqI1XPOf0YDurXsmy3hhnWnMPCEqhT6Vwm
2oXgaDCVlvng5XsZ8yMzw4cEiJzOnu3bhrh2c8/FCO9V4FMCwc0GO9t+CbLRC8ctxOLaW0/xBfYE
ZglguhcfjriRInXIfUziZ5Ltyg/sRU1c6735aD6zLUn7LrvZS+79k2JsBjQM0A1wKghuL6zmKnPm
eCnv+GzUq2SoWZRpf/v01l570ABQQRHGLURol94i0uSOQm4Q7tiIMKenCkDP+KXotTkI3CAsB/0Q
TTY1yNtS1+K5ZZadzhzxnHG13ysIALOaQ8HaTanRTyzaiA+ZPKXP9PHindp0wSOYAn8vT3bl2VO8
i3s58KKxyO/neEhPeQl3/O2ftGKt/KLlGKh58ZGF2CpONV/Hp4Vw4EGZGiZeB30mCM8NJ7ZirRdi
hNSEog9z7xphoySNXjme7HmrjbvyRRntZRxjKf3zxgj3oWQJlTnRNtkFPbOvQ6/q7qzJb2dV9UZp
eL06CKNNuMwOMeMuqJPmUP5pFcLCMd5zfHCcFMfbH+YqQ1ch2GcokI4JG1iu9pnSbx/TpBnLXVux
66qpR8VNcukI+vbJNn3GNEARjNn320KvrYFRPQjqediYD7zi4vQ1K2o6hd5nmX2dYosG78983Ahr
rj8UrxXTXn8mS3XWclxevaazzGrs/XgH48woPVTtzkmOhfzqshuc4XSMCdKWYjm9vUsxSlBkqt3E
IJamyHHDip5xV2wtO782a/JMNp9QhSc+u4LPJY0/ZX6MLk5/H7LJKZ7kV7v5RQJsm0wd4ofF2KnQ
5kRiRg/3qwZfh8KIWQWkvv6LgLGmd7VUREgShC8y1qo5OpYU73pJcfbamBxbjapayU9yUwmevFcb
GeL0JYMGIMo1uvwyY5pahVUziV5rodeNH/ThRe4+35ax9mGWdZELtRd9hD+1qLNCvqZUxVg7Ka2J
ofLaorhT+vIfvgzbGuEYAo1Mg1MImIZyoTevkoSxwfClhgq4r6Z/MGLoov7KEJ6psGuxCztJd8kk
n+SCTnsdB+9vH9XKnV82hkD6SHLNsJsgw2/KvIs7LCyIMtmzWB/ysbPV+RS1/vzrtqjrEiBsI0T6
NMaoAi6t9stPX7HAZ5LhdSF4ju5aFsXtHS87tU9Z6MYb/nMlermUJZjZ4DtKZQ15tksfu/u0d+ed
7jXH5o35tnWlCQrD6UTfaqOGu2Z33KOlpLpMrIu7qxz4N7q+RsGePhJI+OFDZWxtRbjuy3GKf/p/
C44NyhjB8ky1ToLZQEh8Qqm9fhz2+n68g0o29WijuPk+/tY9bNXkV7L7S7GCoZT98H84+7LmuHUk
67/Scd/Zw32ZmJ6Ij2uxtC+WZb8wJFsmwH0B11//HWr62lVwsdjWvU+WbIBYMpFInDynyqiQZeiW
hc3Nwl27wP6nMNlvUYG855+PM6i4+YJpCD4CygyIDY43iglOi4jmVe4yF7X/gDoSe5htTGvrTN+N
INuBs6l2Ecs7yzOrowK1t2Hep8zi8Au4XEYF7qaOGkmLrF5yramZTUh7gRvUhjNcGelyQC1UMWDa
5EY6jijZWxazsWx9n3s5sieVG38FFkXzRF9zkK7Z/Whv9Z0YQZN4a5gnTmNM9M/uTe6YVMcYPPYS
nLGS4HFqHN28rt0xaZys/GOBEvBIoNQcaQYDyUOIXx6PtB6yJLJiuXXrOnWR0qgAJ46Eyj3vY04M
6LAXngW7kpMBN6O8tdtazQCrHNMdBSLkEllW5iDHmjyc7++UNaJDZJwtBDMIN7gZTCZp0Du1BbHK
cwF7JE75pub3YmfPzuwVXv4Q+zPUayIn3sq3nXA2Rz1zIe9AqkhSi6p1aSXvBbO8brPGOz+6E1aA
vBDusmBmhR4TH+hOcwLFamVqbJ0aynUnCKqrFzO5Uiwoqp/v6uRofnXFQ7DkAkqCTVO0tpANID1Q
ZskG2XIebvSyeCnOs2BEoIkB1SPKoXkwkgJ6RyNSYG8AAjN39iU39ZbnxAYsJ5n/N5jRuG+vkNZz
6xfVo57g6Q71iKu7rZtdg/bca0Nzl9/IrmrakEAKkl3jNFfbd+FTPvfoa5fRHMQxkyEVgL/B56ZP
Ij4icfF0TANln38pAuXL+ak5vnHgro0kI66BIF6HYiFQ0pwnyoQkLbtW/6pGraN32X2Rp2EpyTaQ
QngmVPECb/443+OS+Pu1Fr/1yOMhC4KntwJaaCS+0Pv5sqo8kgoOqDhdyXo639XxRoYuDF6FED0j
InyvdDE555PrMmOaQJhrKneEXUTyZTR+P98Ft1i/9cFfOQZZLFiSQXgZ4Ic9M0Zik8pcmNbvUJNn
g1DHGaXskU5z2Aii3xQbnoh7NP+7f3C6IdmK+JpPajAzJSoTl+DDb0Jjp/nGa3Sb7k0XZKPY43I4
OhMO7dERguYuhcixi+AV6owO85Xb83PBrey/p/vXpyzGfrBvrR5vwHOMfZurqT8Jid+CNiydrxLj
0lI3+jr2+Nip8LrAk+BtGe9SiBe4vjqRtiIzLDySNcpsOsjJgWGVQA5etHscQ7kzzoT8UZz3e5/L
Nx2OTyeNZpB6tEs5Km+R0dEfLavqd+dn8dgl/t0LeApQXI3EEC9P2HdCl6cZFjQDtVQFtj57pOBi
Pt+JvNULZ/dKHgtdV2KtmCv5NcowPs2vymcIKwPUrbvjTtmVDgrf7N6T3f5KZjYKqPrKF8Ktd74T
C4lnCJCHgKLNBM6bW8i+blAkaJqou2RDas+62fsUoGwH8W7hkGT6dn7gvEvAvjnqjltDg2hiVCrK
aKPMKqGvaoHiz4eyhnTXd5nkk/52vjuOU+t9NdHfQpS85KNBtnO8Z6TUEGKtwGpGX4Wb7qXyEcwm
pt1foO4AcmMuQr3Ujl6HHXL7QLxcIqIIdO/8R3A3sN8+go/35nE0cNlfEu6Bvtd2/Y4hTunC3N+S
vjixq5RFMQfU5HgrQVLieLRgvpOqWI0au+uz5Dkjs+gXHbH8jfEsk3ZwhCzGj/9QTYhyQfSlcgck
ihertmpxC4fPu8RFoWttiMRbr/VX4gIrhMExQOta23qaILT99qeP0+8TevQB3KbVK9Y16oQPMAZ2
ARSAhbIsumUZW6NctvKBu5E7HcCDarl66U0wz1eG8Wka3lgZO0UD6RJ92uPp+u59av/r2/jf8Vt5
+3+T2P7v/+DP38pqAmwAMpTHf/zfm+qteGDN2xu7eqn+Z/mnP/8q9zev6LembMsfjP9bR/8I7f+7
f/eFvRz9wSsYZdNd99ZM929tl7H3DvCly9/8T3/5j7f3Vh6n6u1ff30ru4ItrcW0LP7696/C7//6
azm4/+uw+X//7volxz/7f028tFIgdfp/rf39T95eWvavvwRN+SdyGBC9AyoD1LQA0//1j+Ht/VeG
8k+8WgDmDnw98O6gevjrH0XZMIJ/Jkv/RI4bTP0oDFThBpZQui27999p2j9FIOtATYyTG+AkIG3/
/ryjdfq1bv8AR8htSQvW/uuvY7+GjhYxW0DVuBBnBtxYrQ0x8xRg9KJ4vgQnAND+snMwG//u7j9p
fjnyD/bgZAjdGClZ4pUCtlvZfoKo32vezo/nmz8+BH59PeeNy94gGQhxiNcawPtl0nClTKpLsqlw
aA5M+Plejr3Tr144Q1Jjc4Aap048vUaWG1k9lCDnNdlgc1obA+cLsnSqKuAFUq+NW/l6yjLrK3Al
OXTcSOwkUPKSN4ax1hHn9ca8iVNjxGSNkrVPtBbCUldd90hM+vCxeeK899DTXJbjjHgG0/C4Ecjg
0Tzf8nGE+GsFuEtrkoxCMgky8Qat9Do6fhGHeCnZLwD/KzpnoJv8imv2wF3MixGl/CayN94gD4nX
iNo3phh7sRkN//xQVjYTr/TCmgGRk6BgFeKXelZweHeb1OjHnv/nNPH3FdQQFEM/6Xk47WNEYOxi
8LvwT7Gtv5rnjDlCFpaNCppX6VWhX1Vt4zAmbizxysSbnCkLUFZrAJvPQ13ag9EXN6DY7vP785PO
vaX++nTOhCEp0GbmjNYHYIJnN3NL3CwQnqL00K+urNutor2VjcpHo2Nai1OMRGQI5YKXBmFiPSef
1DoGG36c2fHf5+3RcXvoV9d2EWfLQlzLsWhm0FbSZK+pLo3hzyobf80UZ8QEDOdNKeQVxNP3WsK8
jm09aB+nDH61zBlxNqFkeQSdtQfaA68brdzp03yyJ7wwOURpP9VCQ5w4bUX3/KKvzRFnyiiEqRNC
WeK1yLTZWqd+V6Ith7TSNh+Wa33f9aMJh1SKw3WWDm/1LOgblrDWNnckdxUgLzJEmTxVetSM1pZG
/WMzwrN+R7oejUYiZ16GvK1emQDUCPnWm/raZ3MGbNUMBICkh/bojJT0chLTjWKCFdfAQ0qkSDPg
KeGTl+dImzbtDlITP1qiPn1ooxjLiA6CFI0ZatdMOIGJ/K0GjF7HZeB8y2tfzplpBB2s1GTY8iSp
QZi9qNEIrWWXefNHRE4/bcrgrFVu4i4Wp5x4plA5c3WrV8/nv1xZlu3XXelXy5y1jqAtYY2Kc0oO
LFv0Cp+ghOIm9eA6ndmmtuwUbuLWDvEj/KRHOYXkxPifOZmXunh6Dsg+9mM/9dObH+e/aW02OYOe
EkWjIEzFDivMXVrMdVAVCPvq4qOnv74crAc7ITNlJioFA0e02d5WLIn8aGIhJL+27mbvCf4T06pz
xq1majqWfZthWgHstx+Rd7Nhhvif2YVd2Q+D3dlPOxQyOecnbcUs+eop5G2LZBamDFSc/VUeZYnd
FNXHdp/OmfzYqi24XGGYUzY4RFaR8TeSLU6RldXWl58frIUxEWNQ9TH1QMX+tRpS0Y0L9gKqlK2y
wZUdzpfoGHVJBfDFgSmy2+eJEETl/Cx3xtdZoMH5uV/rgTP/NE+TVocMnhcbZln7aTWRJz3r2OhI
IJArnFZoi49OF+cJoBeatipEcTxa1TezwO6KnimuVo2if34wK8GlzjkEXZnB2zmrCdLt7WeUCN3K
JDKctNXUvQHA1N1UmH6tZ66gihvba2UHvKfOD3bAlGpaq+dWEmqCYgvIBc+qEsj9xnjWWue9CQqZ
x5agdUP/VMGNNH3l0i3gPvdS+9N9Lvf9w907C3UMPuVR2A13zB1d9ijt2Gu+zwPLAQqysSM72Yk7
xaNu5NDP51dozdS5EWEQSdcbMzZ0PrwKQncJ+ph6w42srD5f1jvn+TwA6Zt5TVkEqlB3vjiUvi6X
PjV1G1IRTzIIzkGUQ/4MMvNzBvkCjgjZwYkm8JQDwCZ2AzfjqLPknZ+qlThdW35+sLVyhOetOMLR
l6XQeEaHwo2mSIMUmnGB0nSfzW5LiWFlm2mLbzjoKc0mojYtfKT6MqWvmuY2W08Zay0vPz9ouQFX
gaQReBcrFuqQiqNqAwQrOpUqSBsObK0LLjKKRTEVkhgkddCX8IsZABhptBNz2p1fBWk59U6chhrn
IMXGnEfTwjJ0joiL2dPV4z2gtDgQv32u7B+i/XJ3vqMVy+Dzyk1uQukjNhA5UAEU9YPV3/WDaW7E
SmubifOMRj3Ug54VmacLUxx0peZrc/+UgEwJ7xFDGkSm8EcvSb9sgrPwzNKbPrEKzFc94xGAjAEE
TLbe1FeGwT/lFurQtQRapx41wfINMfI6Ky/H/sFKACSmG35k5UhUufinYHMiZEg5eWYlQj6m+poM
IlQXMj9KZ/dDi/0b+jERk3EypdSbx6Lfz4XYuUiyWQ/nW18bAGfPat2VURkRBHDZ4Net4tNY9Ig1
7aPu6XwPK5uVp7noNBnOdsKlYUiYA7wvIkI93YLwrFg0T1YQl0MxpHWJM6LGm1J3I0rX2bxVLrvW
OGfOUVFTqlgd9WKJXBUCw+v8YA4u6hr+DMXy0wBULsoxDAgjEIZ8MpmZYwqfSaP4H5t1zojbpAQ5
ok5wyawFYP6IqHq6NX063/jaxHB2K2UqUCotMqPg4v02SbMdJ1+bRN0S8VxpngfcZKC3ZWqHPakx
RzUmZ2GQnBvzY5dYHu2fmciudjk+Xszk0jNj9kRTlHboiGY/2AN3GmedEsmZWpBwnp+a4qJs9lPz
sdzB+/X24JAkg2UOk6mRUBcAdDQt8lbW5tU4brHESMvOO3GE8QV3CdXUmOQ5CZtn46YJC98MM/IO
l8i82JduP7SBFO4gjqqWzTrT0cvwkMSuoPiC8cEZ4oyWjG1e6FJGQqRuRHorIRk3boQPK56Mh02Z
dQJRUFMlodIMtm7+ELboAVacME9YVypqUpdzRUOr3kdTulP08Us9Q9Uqgn7X+Rlf+3bOZHXISFeK
WtOwVK0d0YTHNpk/5mp45VItWeonFa0PRA2X//HrvAWaXJkWHixJTELJLGCzyykJTKKnthlPgSGz
oJ6y1/PzsrbhebQyo5LFaiOnSKX3ruwA8OFGoeFNPqQ077bu5hw86qejf4ctHdhtWstiXeoZDdU7
dqnthOvKyx8BdnDoJpp1Jd7hGdY1AdjkHko+Ic1aAIUFOzNQ9ovS47Rzq2kjNlyJcN9xNAfjKOVx
BgpUwGyJd6RtXeQZsm62K6lGXsPLpS3+pbWl56xYlCba6DVJQoJ33HF8gBoMkye328JOrNz/ePg4
dFvNBv4wCUG+sR9xCxgGr2lv+4raqLTzrPGTrm54DQ528mvtuaN4LgyJNcnSV8tAxFy4TCWOPqI6
Nyt3eC73jLkAD/rn3NxKkq3NHmfsLRVbaWrQIyqZHPhze8zfoAZWRBtx+8pWe88SHOwCECJbbQU5
TGD4Micz77vipSW933afEv3zebtc64ILrOcmkTXUAg6B1pjQF/OgjLMbmrA2iZ3mWwjfFafIUxXn
ZVxIs6YnoYyawhIqfqDyOv/5KyHMO2D6YIbw5BTJ0YyWm+RrT/1eugPf6fmm1z566fKg6cKERHML
VH5IlX3dPyTJ0/l2V0z7vXD5oF1TXp4UmZmEVTdeVd21LjwY4yvJmauZlVPW3vlu1maGs+yI6pNa
dFUSdll21SwF8aW066qPTvwS1xyMopDnuKQDRiHAcdB8rzeTo1P/Q98ucpvSNGOzkIRZ2EXCZVqD
udRp6AYFx9o5JC6GcPDhC8hmSOOiDZZqD93J3GZ26dXgq34TtJKzBXRecQ08d4sQl6xIGiTyWPUo
DN/1+lkoA13ZIG1Z2UO8hJXRNwzkWIKwU9PPg3IdQ126orKtdJ4U383k+/llWBvDYhkHU8UIdIpb
MY5DE7Ux7c1Ev+vyUyV/LIDka8ES8D6KWobWQXBTFq9Ev0igWXT+y1e8Gl8vV8yd3ukiCI9r+VGZ
L2PrZew8gV3O5Qd3KHfWTKWhd0qFDmSc/Ip0jTpuR9ti4Xz3iycuBzznUdMaiZZE2P/FpfgE0QdQ
IhZu7AkODYUg96nbXMt2FWyhD7jykr9Pzt/ks5nRR3Vr9HE4aHZ6HX2F/ClqWhwz7L7MTnupWvbk
ipdVsPWcddq1Kjx6bKxR0pbSLg41zTPFt7TfJP9ba5mzbrC8MOggtnHY7jEWcUIl3jJzlldodqmi
xknxiqA2NrbZijMB2+GxhWQlNPtaERM33zC3CdsgcpX7wR+90gecyT2/mVdQKFDOOO5Fi3prEqI6
Dns/CnKQ4VmNo4AHZHBjB1jQ5Wlu48zjChp/7QTO5BMzMhqgTLETnOZykTysAcc2LzO7vmzsxikC
09O2hrUcFb/vcsi2Hw9rhvCbWPToa6H8bO8SN3eYnaH4bdcEwuNmSeHpg1CxuJMql7t+gghOHKJE
Sw8Mn+5BQBDbUm4XO+lOtGwZNTZFILRb4zrtNn9jBU6bNK0nFeMyboBomG0JdZML4Sx1Jr+MbP1C
9Rfr/fD24KJQo4AQ41haOAyC4SX3iH//LQ3rsH3YruBbmUMefQa0SteKw4RtIVw2hQ/qUnuONyrD
OcaWn3uOh59VS617YY4xwE82dGCiYCkCSJ3sR/IEzJif+7Fbbpw5K/dDUNcf77lihrQb1bAZ5KAK
FTfet75uSyjsbBwjPG+ua3PF+QRVFwU8DKGLCFWkoxKqKvjK6uB84ysPhKihOh7Aspdp3mOy0syW
fwilDZWH/L2oTLXNbwUKxtBd+yz6pg/GL8/YQJuuThznGFQzi2m17ADUSdznqACuPCOIbGxkZwvN
v+ZN+ZqiBrWaXaFhbNJN7y66wLlDPivB7OW+4AobI1lbHs4dgGIgJUNC47CqUB71UmR4Uh03gssV
y+clKqxsyKoqFuOwzH8UYFevZVtLdyrE986v/tq3c5Ye1RLqEjojDhVQvAoC9dMB9LbRuDvf/NoC
8PA0kUKXSS2jOMx/TE68awOUIX4vnzuX4NGZbkE2V7vhwvsYZetiLaEbeUIuiIXVg+CA+UEJVF95
W0qQN4azHCQnDhget1Ywo6IQAUP8ejX7ml8HgtMldufPjuqLu8gbv2x0tLLuBmfyUHFrErZsXE2y
rZseZYwogzPD9ot1JTnkYt7LPkop3S0CgDUnwCPbutpikpUYZQDWYlfJhJAIj2MHLp8ZVLm0vIib
y7QYAktpQHOaB3k2LZqcrmj1HiESMjy9zbI73cztdmyijXNvZXPycLi5HvASojUkJMqbJDvG1Nmo
3zo/w4uXObWSXKiAlBRhuYGVHOPcNorJHjcd2+kMlcJD4RImjzpmASlyy8b1CWtX2rojXVjAxzrW
16XsP3etwY5uIKXxHxzba0PibhDiRCKTJjACWpV4dpHhtlP2Z3r1P49Ug3MUfVkWUzxivlqkvwBQ
ybJ418d+HY0bgeLKYvOIt8bS9HSS4iqQix8au57wJpWa/vnFXot3ebBbZAC5qcs98v+SLRIHAQFC
eNRDx552ZwVLsKZsnNXvj1EnNhYPc9PyWhJKvKiFAHR1QcWiC6vK/MJ4K7LxJUdFmTmB4UkD6CoT
k2co6GW2IMgQcaefs1hwx2YMrAHcIkU+2noMPWlD+k5VcgHq/6umN+1M63+MMU7kQjahwlrc1PJo
V7Wyq0AuL5nEw80LoWd6n8SFM48N5JpfDTIFk/I9UqfN16YVB8XXuytlajRJgRnF/e6lCVOv1h3i
RpfGV90FqDqU7bxyLRd4540lXDbaiXlVuQ2omBnQAMAFhDNrUSgHqiJi9l6r5N6Qpx0UAOOrCbsn
mhfiEmnDA62Mkn/P7JuayBNqe0LNfEnpj0xVoUfl5FtGtbLn+QdNoZfzkpQdDZl6Lw5XpfwjTTYg
a2sxsMLFpS0zhKEjJZ6NBrfbx9eys1RUp4FxFbe7yWW4eW1thhWHxz9tFqWQQekGw7DS3DGiPUl9
k33RCTTqsjAu72Lp5fwmWJkvHubJFNKANBCbjhR4r9KCSWpsIPLON77iPn+DedZ5kvTJQMJR+64L
X0tj4zay9tFLfwc5L1qgrJ02KQkz8TbOrlXrk65txO5rn8wdYmlRy2Yv46RRzE8ivQY57cemQj7+
5LgbiVQROHsjGXdSKzxXpPpYsMyDNxO025qsJOHEqBOXfonyL1Txn//uVT/POYk+N3oUNFqIz2q/
CGUPFHduBELQ0etcySn9LBCod76vFdfA4xCzrjQpSq6xF9l+UgKxu6vkRwnl3+ebX7NfHnU4mWJD
E4MhinAZtafM1nxp11wUxDEfZoSAqS982cJrro2F8xWRNA01qXQS1iA5yOPKrxPpqgWpHfR/N473
la3Kow8TUL6yErUkYSSAzVT5mtbuxkQtm/3EwaAtdndgX0nRFjGbFQArRi+9Nny8Arvp5Rzb5bMV
kIv/IPpfG8Py84Oe1FiwaApcGpZc28UzdfJuuKRFsmc0exsMzY9T8B/NE/USKw7iRLhqs/RiZNWz
Xukb87jiTXig4kigxF4tSIZEQZohvcK6OZZ1vzGXayPkDB+CvRFkprBKiklecvOJaThRLdUjeMcA
9+2ngrb3ljJGtlCyL6Ol3Qx55UtGdlGqyYaDOP0QoWhcFFvHULqEeAb2vdJ4se40YiibXkFw8TUv
DOXzB0fKeQqRAtQ9GjUJxbuocsyg8sugeq0uGIgkoMfBHMAzpy2s29r9lEc0Qh9ZVpTeJEhMSki8
L1c59RHpFVvHtdH8GOpN4SGNoL9W9WEcAaCZJFtXbositeMtDv2VrcGDGYW4AO/mHOOQJ/eZeCds
JesWH3PCfNXFJx0YFfioK4k2FQH4IYJWtK8oz6Xisjkk3UYotLKjeBgjxNKJIIgA0Bij7gOIHkzQ
tBAm5jLILURl68p9/vixbcWjGplBZE1I4SIsKIjbRnPPxMor1ckRirpGkJ/vZW0YXDE3qJ8U6d0i
zKLqxK6yMXEyfb7b+I4Vp8gTS+h6wpq4eg/Pae0gGY53BH0Jzu0l9xVvihyspfd5HCQr1ZbKLTpS
booQJ0YdiImdas7gv8TOA3XV3J5EezMvsuL+eJAb7aF0WMcFxbWDlSj9UpGqpJ78ZX5dFJBssXEV
b9jVmwiQld3Jw92gGY1Njw2KJKW+L/z6Sn7S8XpmutCEXzhPIDkouJ3dfNokgFzZrcqyogf2oHYZ
XgIxqeFgOCAaVx7lveYDleyWz2pi127yJH+HXoUQyLvMyTfc4dowOb+vLQUiIBOnYQRFT2RG5y+k
d3vrKt8qClrrgPPqTIbqwMgaiuAa+bKyczqiuvncApdueOK4JdO+UtWm8Px5w1xmRWfgKpKEoFFS
XGkXudJFf9E7g9s+TxQqH6m/MJ0Nu+l+2m2+d654Rx5J11pVlPRSQsP6RxEOjV2FXdDvhls5c4oX
CXWIhbNFSs0RZv1MxfDguo5J49CWIg1TZXK1TnCrUXHU7sZUrjolMOvMlQTcx/NbWYjBKpW5enw/
Gigxzx76fApmaUQq7ctAweDtVfJgS1EEbRK8vxQPY/mqyxuZkJWgkofnWfFcgwAW8LzWemDJY1vd
NZajkafzHm6tde7YyPoizgsDG0rA0zLKZAX2SRRvE8k/3/zKfuUheU0npbE41OAK1btgbEFhLT20
oGFVqtaWNxXrV7wZj8lT0tFsCjmiuCQTW2/2lhjWW+f1ih+ROT8Ca+ssGYVYoQzsWhr9MPTWzumF
oRleroJ8QNE21nkFJafwiDxNsEroAcZpGI/yUwnOb2CRHBFE7EafBBGY97IaIrS0sQ39Qyg25Z2r
6sBHxkUsFnLGooCOLnjudyl19fJrlclOVg3u+R2wtjZcgKhOCIEHHbmSPiETEhnDRaEpQT9tUTqu
bGAeiZdqAhST5KTdpe0r9EqL6gHElLTdepZcPPeJsOq90OlgilgjJhAA1uOdfLeAkpaiP8uZnidX
tqedvIX3X8n88DC8QaKDBiKdJMzrxAahfFPdTOO+Lq8r8RWiuSAW/3J+Nd6d26nxcPZO+2RSBbFM
QwKJKAsVeLhOaq4h1hk815QOgC6XecmoO0ESAQGVWjdtvisMKub2QImhU7vvU60MtQqM6PZg5aP2
WVBTqbnS81GC3NQgGyiLF+tCiwKw4c0OZakKmrNK7JKbOEFh1Y6QCqTffV1p4q6C+tqDKhbtrTKK
ZefpCuvIZZ+WaeedH/NKNgO8csehAJ79aa6SWtyN37JHsJAoOwKd8vRSMFwd2LLIyzd2y+m9/pvi
2zxPZaPRuEd961Lg7BoT0l9bxOmnHZHMCwxnSczyGPC7XScGvcLceGp3nYmTqcZbEhSrZsY2nPbp
3QjqtuP5mkW1w3O81ofiEN3TQgktE29R4LwNk1ndz1nySWGyq+nFxuPs2rQtPz+wMTmK+pzOSh+y
QYxtbcQe1A1KbYgrbVH1n/YSYIg77kLKO6k0rWVIner2YP5sCAQWr0f6tLHH1sbAHROTTohaoAwx
LCews9tFaPjzLmM2i23ze+9UT7qf7PXctjau96cDJfCJHQ+oFYy2nEe9Dy0Uc8pjoEQfw4/KFhdi
Tmlc6UKPqWqTMNGkQK81GwrRGyZyeiGU9/vPwVpHmTUSJsHTZYg3lOYqFb6nxk7JbzfWYeXC9p4G
PGg/hZhsDGGQJKwrR8EyyB7dW+CXT4GU8xFA+lsXjNMLAC2X4wVIIWOZJSQCPr+2/D51agBXz4/h
9FbC4XXcMkRjwHRGpTqY097WMxCel2+K/PCxxrnVzc3JaFs114M+hXCPcT2os18bW1rva9nW99jm
YPpnucuLJDHwpukPP8gtqHTAJYIkjSs+W3vraXv6VyaJL8fv4P0anYlkJ5mhHu+T+EpSNqZoLRDj
Qc4JCoMmM1eaEHXRFq3sebweRrelDCH+Q6kFPbuv58k+vyArBsGjnmMFInLFmNPdJBY7S4jdWMHb
LW4S4+yc72FtqpaeD9bEFNPBnMqI7sAMRK3EyyziGlt43hUz4PHOxSyMZNTzdFdNvoqyfnn4fv6r
Tx93Ci9HYuLdvZ/kqcP7b309Mwlc4MKlZiZumWR2ShBhFL13vqu1CeJMGfwaSi2ztgt7I5TLy17e
j4l7vum1vA6Pd+4SrWgJZDkB2xQdugPaMLHl2+E2Q9pjwW3SG4bCiw3nugJPBhvy8VLrOEBzKZs7
ZJH0yUPVq5Pd5IF6q1/mYXHPPNOWXf01C+rdxvBWwmMeD100LEpTTe7CdkEDVEiv0CDyh2+yX4Iq
aKubk5tMhDzI8bBYREyznyfdr2vqWLGCZ2pRejs/hJM3VLTNedth6mqwOKNtlioXkohAR5inx3Ya
dk1nvUEN9EMsYOiIWxtDHNNpgvqDb+jNrpEkby7LjQ28NgbujtU2Mrh6ZFnzmarbRpdfW1rnZDMI
A0XqVFtFB6f9oqjxPpfF+dQWNUYArQrbYjs9kV0qf5f60i4U0wb6DSK1rth/5HaK7hbPcOC3UlXT
ohRyfn4+gr1XLOP2mjbj7OpU6JwaFxkvGsAbdX4bnPQB6GyZ2oPOZCS8TBDsan6vXNKE2aoZmubW
sbjWOOeBpzoHejI1Nb/Smh0o6h8qiQVwbhuJ+RXz4H2wVEKzoc/w7VozXpBR/qTMNDw/LSdPJ0zL
0uXBtLSTILRzi6ZN5CMm+qCXlmdmBYhTNw7btanhTFtuaUulEW9+Ol2qZKwvaYIb6JBu8Zuvtc+Z
t5rjihQ1kuaXADDr+VOrzRC4uj8/O2sTz5k0ixVjFGI0nsmvXeuBXMU+3/DatHMGDenqSW0ZDHoo
cJeQr6kueNBhtKE6vYGmOF1ZIqr8pdgyrNooM3y78dBcklvDlz6PEJvvgPVf4PAgeX/TILqTbkoy
nR7Tb8TEGYTfW90SMVnVY5mFghoISmnH+sYl8rQPhDLr8U6dkzHvRQE21jbSrpLnH42UBNAn90mv
PZc12+hmbRTLzw8MQjJU3H1rdDOM5L4E966FF/J4TJ2oSjZc0cnrN1Zm2coHXQAAVFegKAY/T9Pt
tVm/E8rUlmvhOiLtmz6Pl0qHPJ2WB+f32ulNDCXj4+4S2hpDHIMOKCMt7hqGVNnE2Ip/1sbCmXcN
ECcSSTDvrhvu2tG6YYZ+mYxzkKYFarIVT0SRrm0NW2S8p81d5a/FTSyNwqRj7tJEBt3Nq1F+i6Mt
N7629py5C9GgN0kkYDClXNltkuylMtk3tf5VFlP3/GqcDhix+pzpT1odSQ0knv2soPsUETVUpj/p
sgwyb6sBT+PUuZpSh7TXnBw59Uw0nYx0r6MKUpyGOm2Rb+z0FYPiK0sqqWqquseHyER/k1OAQZC3
LUjtJ2KKXGAdbxzzK0vGF5mYzQi1pi7GkzKhe0XJnEa2dpH4en4+11rn3ALF6kdjgQNMHVPDFjvR
ERVMoxRvpW7XOuAcQpxIrK0tdJAP5Tdz1uzCIFequvUSt9b88vMDZ1D3BtWUAUHQRHWgRfI7Y65w
JOjFxuyvWD/Pb0wrbUoGATFdTfvR7mP9okiTLcqNFYPhy0ZaIjSTyWD9UldfqZrgipBbyjvItFWj
97H15c73Vo+GPq/RhciQB1Wr5mqq8a5UiFusgmtj4Iy+AdGPqY9YXykty6C1Yqgv5jmzWzJfU8P4
UAin8oIc0yzitbXHMuQG+xYp5V7Q040VXhkAXzoiza1YshZN44LzHFUqkrjRDTEAph8p3fBaK76C
l6iZoW5kSMvNAAd8iH4eaDs7Qz4/J1X3KMrWxlG1Ygx82UiUKEKVE7gktRnoDjVkdWjNDHSVwzx/
sAvOnFEsr87k/3N2Hc1x80rwF7GKOVwZllxplYNlX1iWbYE5gyD561/T76IPXiyqVLrpACwBzGAw
09O9YYp1fE/LwddmM1xtWVuqaJ04ay6GjBh1icOUb2206u77tqyHaS3vIUobjhb7UlANIYj/Oo1N
t0zLgzLFoSDZNbSSI6WfTub050sm53B3erEYWqPXGB1oVohEQxUDREOaqXz/2vCcRXsK9JtqD2dp
diBA2GaQmKgdfx7o89fG5wya9hAT6vYIDoo097O7BQCmPPapDP4sMjfu/m6IaSxOCoe96Wrud3r1
wqbFb8r6R2VlkghRYAd8j4eKLMWiQ1vnUHhj77fgr4uolmZB7lgyOKjgXuA7PXIKehY3xyY7FgqD
9mxeN3pRfOl5Y/K9HXZJLYL3Kux4tK7BIh/XuXLXmI3P2k3WkSfYBx7jvq1zPoJe2j6YoDp9ZCAC
BSzOntpfm+bSH9tUjJInsmilOJueKcR5R1bZh9l+T3WvD2qgjoLLZ1U09v7/T7d/iaLp1hrwRqnb
PVrr/GaW/f3loQWuyOaseLZZsa7u7uhY8a5uw3VqAB4KbXH0el5biJMuTyP6As6a5zmbWr1CzOwA
Dasry8F0lJ+XhxZ9AWfI7bi5nd1i6Aovsa7GK6wKPRAJjUT1R+9L/VQqeoT/uwXtVhCn0zEL6Ye9
NP6Aiy5qM1MSZZ/vGFThl/87fmH0StcUCH/bllSvZB5+r3oHeMHWzEGJCnyQd0sapmsBwb7CqE61
7TyQvElDWrQLOME01Qevee+vM6ADylqUgaUuYzBYKjnkdj6FlxdbsI88jL7XW2aoFcyJAgEFsTjf
Xn9fHvl8zQgrsO/vp0NummYGwC1WwP7RvxoHK8lC8kK/W7dDpB+QJ1N9RTKVwCfw4Pl8ylPL67GX
2foEHcHb2ev2JQvQ7xBd/pg9N/kPvALfwjmDJS/pZpuYoSjTIJtu0/Kls93QzfsI5uvrhSmp/wqu
AGvfp0+L1hatOpEVE6nYi2X5WOkarNXb5a8QWBYPjl/1vnMsvAoOzFJ9rXsj+gnvvtly/al5vDyF
aCs4v5CS1lm8Epu+836OTXVtQXPQUge0TLTh16bg/MMwqHnB9iXKmA7aAiULNXM4lLQ61qv1/LU5
OO+gdZbm9mVjHzYjRw8BcsclO25z2/irLUPyC7aaB72n0zoxtl8wAAiFNp195GrcbZZcX+cpm1UI
hv73JNX6SNIO1/FhjACtdq/oTf/H+ZZfa3567wXF6/Q6PJon+11PQ1ntXLD5/2DgzbkgbCntg9Mq
oN1NQXqcHfJ1QchHJTxMovwmj4dHUJwSZ8IcLGh0nyRlpBSB4fh5YN8t0RTkB3rd32U/dMkz6y8e
84zp8/D4rl7conYKOPJurK+t2Wh8Z9R/967yPtNlDKF22QXzgELJlgJTq9rWQ2+MatCbeRawVgXG
Tx3e1BZisam7kYAuuudP00yvqTdN4VouerjqJvLvzEBHmVdPh1xfjYAZrHygqdvj9Qvg1eVzfd4D
GLxP1vXMUZxucJDmrP1MzWJr/jVR16fso/3aO8LgvXFKSTk16H895IVZHCCM0/il6vZh3uab5HCf
Nx2Dd8e7sy8miKQd1OG9d09D/4vJmNDOn2GDd8BrYysuDNM+QHnSCtq1fBspgpC8ckDJ4zXD4fJG
CC4UvhEi7RAWmyWs09YeNg1+xn3KwQ6gomNzW47t/Hp5mvMLZfJ9Dr3VmXpd1PaBaKZfj1VctX9c
Zn4tCOSbG9AzAlnVFqbBOucj1cAe12uS+Gm/785ZHefkl8kc9c2FAx685tlV2HVe6vHX1oT37XWv
1GTGmjj58KCaVdz0GQi4jOjy8IJfzvdE4wXXkH5fFLvrXtZM/11NMn4NwW7y/dDZmmb2uCFYG20a
AWr7uHrjB9W2VOIdRD+di9ggxgpVGBXvt3YpX0B7cr25qmTRz5uVyfdA9+iPGmvodx8WdX7c+t4H
Q75PaXo7tqVMxEl0N/DdL1XfGXSukQKY3Fg7AF57vb0viYfmVl335w8v1gHvVUIZD5Tom/Zl/BSr
laOneSXFU2tKt8DOyJXr1OGqUL8rJJfP/lg4YwV8swtl/WqgedyCFWjZoUhH5k/FDCnCDDgluxhe
rHnrg2Upi5t13mTgftF3cTGcUVj2QGsEWLA7v1HyRM3cY1ZCmZ7WX/McBmfeUOlUjLHFSSbjaQTb
nUF+f836OOMeNRBvFD0G7twhKdrqdVM3SfQssA6+h2Vd+rzIy/03L+b7bLHZZ4Ms3S24DvielbLL
Sq/M4DTc8pvZnAwDmoo5CZbhaVPzg6ZkX3NOfNNJvq0qobsHKVvjWDH3UGuyBJmowsUzQTtQ7OiX
DGOnL8YbAekFjcsb9X69825YmPrsSU1kjlBwQvn2E90zlNTZX62lZhwmTfGb4smrAF6Zny8fI9EE
nGnvHP2js2CCmrD0anE84Lpy0I+0JumDrpkmiVsULhqXrgERyaQUM9KKs+0oga2TPpyZ9+g2Q3o0
7Oy1oeobLdHABB2cLDQLF62DmQHm6LpfEwhHo0WWqls4FJBxvfzpAp/Dt6ssDPJRQImjGro6QWvo
vmuu8aQ0dxPrfntM/eO0dWjR1Agvz/cX7XXGyfHdKsaq9POiICXpljPAR/3c+a1WGZGdsRZ8L8MI
VErxkTI2BMXKvJuWdE6UkQW0UmApCla3yt4lP2V3P2d+Co+4WTpwyOfdHpVhO+47owOltboWh9Fp
dPA1lzuKfX6yS88OB2+s0MCaGSGFcJskrhUdO857uZ42lAux0PXczcvJgZDudCSEbd/RmObERZ1R
mVSjwOHw7TWsydOJbT2MVXe3W2OxspPd1cNVA2hFbLTKzwHguefBamQ1Q9GE+/8/XZbEsbSsVDCh
11YG1C9YSxN3TvEqtUDGU9upfm8N6IaDzEHXSLzd+TkNPt8B2EjWKNaMFO4ESSQ91cfQain1baVQ
DzmCfL91Rtcv9U4mIvUXXnjmBPEdP7NSbbNnIm7to+2ghdUBWfYumiIwUKIftZQc1PMfZv4NgD4t
5gwFXptqo31YFBbbLahjlcHXm7i2xrBujGurUiTeQJTF++u4Pk3laBZt8hVTDeEcmtCSzBpfe1eC
OQCpOwlUnyW1jChHcMP+/Q2f5vKYp0/Lglsw18G8P+SHlco6lUVDc362LUenJd5+OU3VHkSxKVCb
/vdlvyGIy3ms6bjkc2OZGFx1ACuvm+00WcU70WaZixT4JR5jagAbu2l/J7hK4+ZQx/nJuQI5LP5k
zPqiI8W5HrpNTk3n/RvGV0Ur/aXc/Mz+GEHuhFAtnNaHy2sl2AgebFpZJfVGiteX6prerTnV6o2i
ljIZe9HonJcpJnQP6ApO0Lj8BKmzr9M/X/vZzn/dFzOsftz2LFDaB3r7Y05lflH0i/er4NOZB++0
x0aCfBZh5u80R/+sUVRfw43r/4CO2gXiTjq6l9bBH2+HE1g8bpArG3/N0fKTogE8AFJ9FzZEB+f3
ywt1PqLR9H/wRT2hRVYp83GoAjte4DM0n0Tde6qGLdJjhwYEBOU7LvnL8521PUzH7fgIkv0e6A1k
Z4e3ZgaEZvN1Pbk8tgB3r/PktQNoJ5QRcciRfFS5v90B/YAe2rCNm+taCyc06IEczwh0v4kzSeLj
bAiA7+HOQ6/blVl1WD5sHALaYkUOEfqN7aYG1oAQV/Jl+rlIB9Psy/np2BFoCbhZhWVT9OKwVKCe
VtlpqPQxQpfMU1EuP4BO8vWVvBbG+tPKMieEip0kzDl75jH5/v9Pk6udB4YgdAcee/ZiTT/zTgJ+
FY3LOfkdPVIpecUA8a7eBnV5KdfXy+slOmX7Mn76xXVqF5k2FOxYWzSiXQUmjSVDFrd9vDy+aNe5
93C1kcybG9QYFqhOa1Tz6eYGw1D6pWxtRF/A+fe5XEa6ajjKxUJvq2U5sZzeDEohcet/r6J/Ah9N
5+FIY0a9YqsadqxO2mHneV7vnHgCWzoJZfzlu689NwVn6oM6FCMh2N41U24rB3Rfyh+IbviQvsQ6
PV3eCcEZ4rFIQAmVGTKz7FjmIE+hRlgsktMp+vmcZZOy6bK8xwqpow58TeNXdPTdcTmkA2hlJRkj
wTbzRLXbWOVMg3Tg0Zp6vyubYGme7ELim0RfwNnt3EwWipNrl/SF7QPYFs7Q8DDSYEK9VQotPv8e
xEnirHjey3u9VsOKX6bQvqLxzk2uHuvT/8s7smBTtFKcSduarWUjuvOPfR3r6AoqQFJcydglBPbs
cPasrUvjVm0Ha+gtf7AZnu8ksboq2Jo1/NpB5Qy62baMVlmLnSaPit2FGWpLl0cWrAwPQ1IMd2wy
FSOzrMiuimmj3+u1+rPZfXW4PMN5dISm8zAkxvqqdk2rT3bCL+3JjtVofTHCPnai6nWnF4MakhOv
p+IqDeiXIL2YlIvhcFKrjrh4Gmn5+IcpRplQB1169WbKSCtEK8eZeNna6PJNnT4xqjr1F5QwAs0m
5qF1DFl96ny3Fr5in/vTVdSslTk0g9InQ1OEFupFA9qJVfSAkvG+cR6QnEqc9pRli+Scib6JM/p2
WpAFQDU8IQxMEkg9OSgllSDukRyF3STOeHUesNSZhaJMJcZHW/pvyAMdvMh8mj52AvRUxvy2/9Zz
c3C2ruaqsxoQw04q7TXV9oqqxKeff+9jNzhDX7cVHBsMv35CtAsGrPZFga8C//AeGZLGlzEoib6A
s3ZF6zSd7avkzGiAGJ9rGWes6At4oFI/91pXp6hRsSv7KsP61zE5bcEW6X4WyRhpziYVNZ2HGS09
tkBhmESPJ4i2lPFOPa8nMhVCgbvly9obUDkVQfIsacfXEcCZsflpgjjVgTay5JTuJ+XMCeKL2rbN
cggf4wMGiMRv4f/b30E1AnEgcpApp4g+gzPtVsnZyqARnswV6uW61j4ip6X5rVtee6UqCb5Fk3D2
7LU9y9aajomZVvFWWOFUshCp19vFbH9eXi3RFNwNvtKyNGZ1HBPXBfMr2sjD2tSjTKuDwlpkBEQC
i7A4mybQttwAeVfiaXozjW96+3b5x5+vIuKsciY91pSMpqoocXqzndx4C8m1c90H/5eT0etAPamw
DFkRUeBeLc6wN8SatEPCNTaHIbAdBGzkQZU12wvWiIcYVYanQBclG5K0GHxVH+6VyXm6vEyC383D
i0q91dHRht+9lmjwzO7S8S0dJGOLHhM8kGjumspzqKHEw0iT0Uifc2KD00hzg41OUW6up4GBPr0k
j83Ur/6akvBrX7Wf6E+Xa2+uNqo+cCRAy/p5Xvpb+dRnstSIaDs4+87qudsydJ7E2p3xC1T3WliE
SrQ8LCDEe92JJ1kipQwQOCweYAIMo9rQDEs4H/b3WIGW08D0Ia4QQQjpt4xsT2DpPL6kUo28HLQN
je/Gr74/KMsjzR8zWdOc6IxxJl7oDdO7TsfocOZFH1L7vVElN7doLzgrJzrIrQYgsxLdCZsp8yGO
5n/tDHEW7ShgpVKHbkxGa/Y19geqKMFkfjEQ4OElzEPetF0LmLSrJGtuPc6runztl/P4EmiRDRay
EENSeyxKF0hYuvaEVIeM/lWw5jznfpEWjrLN2phAryl2QLMTeJsqQ38IjiKPMHEda83TbkAck0am
d1qqN9d56T1ZZlnkk3hwyQT6e9o3y5jUYMUFJUZ26BLrx/4mlesCCg48T6eqqZCFBhcCSVQgLYY8
DUhqHsd0efjSyeThJO1Uj7XTqViiLNf8qpnQGKA3AF/Iktmi388ZrFYQbwVf8ZhYKJi7PQSAvTVy
qvJr+QceNbKgF5yh3xz8aKQ7pvRuVcrQq3rfnsyoXmWtmcKd5gyY6I3V00ztjupyzIsnWw+dIWKk
DVL7NKQkAJe629x7gE1+aVt4YMk4TatWtftnLS/MrbAxYf6luoWm88CSsXXTenBA00iL4Qfg+L8c
W8a9dr40iLG597TejznEJrYxmQ6kDodjHdWxer9XO9cW+pW7UlkvqWQIDhaPLbGLpu7KDlP146nQ
3tvt1qb3l1dflOTnwST1qDeqlmNselWAnA5sDKhyLtd4Bt2QE6iEvQdczWGOOF9GJyz6mt0/fooy
VKcaqrFvSIIbOlTVFnjpP9ogVXnYr7AzbxWe2tTxxlrpNwpsdDpNgdbm5puub3haexT2ojfUnyev
PtUzrQ9oQmoOhDggBHTUTpKE1HdLOfcLOD/gbpueuhWWNP/oaJDfbqECdVMSgU4hcR6gONj5Jnjk
+6N5GmLwCUlOieB+4ZEk6N9VLIVh2mJ2QqY61+jakJSCBKnPv1/6acumya46D2IcuLqOZQbM3fRh
uPcM6ZcJdbTLJ1EwB4/JgH7CNoDhgiRrHWZtF28mBQCHxcZy0+s/L88hKs/xxKcuGbS06VeSbL+U
N2TAFr8NnEdv8yu/xnPWTVzVTx1fhlQQHHUeD1Eq1UjTopuSzjq1EypK6VWtkEjyMYIN53EQjgm4
Crgodlq64dgdvHcKZFTiBHOkwv2g8V19l0nAiabaP/DTAch7pXKLFh+ipS9tZ/qtKuNxE2075w2s
1VFGarokMSt2SwokF5ax99sVnE9W2j0TxZGk2kR7wT3Lta5VaWvjxTx2C56aeJm/ptCzvLwXgvDr
b3rp0/pUyrJBmJXSpM27I1N/VksPcmgWNVP1fHkGUWHg7339aYrGc4B9BRV0shx2eeY2Tn/3TrQ9
LoHrN5FyHCfJlSDaay4AgNQL2UxTAwlhrvxaVP0G7OUy5Ktgt3n8A1snOAxTz8C9q/sTiMjtyT0s
rIebzEmcllMpMQ7BbvM0W05HNLecerA/zz+X+a1Lq9BRJN5QkM7jWbWqfWTDGeYkJUMM/unAqV5Q
GwIu2Tq5JSghfmm1TJtbtGDck3xxSwAOWxO7bv70PNvHlit9d2B2pOddfPloCTacx/1ltCgtBoGf
pDCRJ6FO2NelxOhEP5+zbtIbXa6AaDyhrI3sevpZlVeWFS71cJMPkresaKs5w9bTFo9CcPbhvJ42
M5nWNjAVWaPs+UYysAFzl7mxzFme6f2EWs2uFLz+HIM2mK7V78gooEyzQuF7TRbFV74XL4OMFVmU
luYpDw2w9ClgqpkSaLIfIed8Nftb7MQE2pBKKBOeEW0OZ+hTXdZM2xSS1GjtXuDYNSPQMhtQuofa
/PGVs6X9Q8jVrDni7wKxUEP8PnuxusPlgQWJSo0XdU8hDqw6M7Z9PrSv9KeRlHZQB01igkfxiG0J
prh8AqN0/n55wvNWovFUXGVnGpTowOiq1f2i35XWl+gzNKiQc3drZuarUYGMXYXijAPF9akG5v1k
GmbACJNcUOeNROPpt2jZVwhzcUGt83AAyjWsrcdeWpU7f5I0nm2rmZVcyQ2aYS/oawOc0w9LPehX
etTHaBPWbzsgrD7U0xDIM8cCE9F4OXd1tclgMI0eoYiSKGoWwofdjI4VqGoamB6AVrRO7Ko8teM7
WNqDTlHCyydBEEVqPB/XSgDh06tOhQI6VAagxBJlTzPUV2x/fnU+1iNAZY+LrLNAtLZcqk4xirEr
zXRLCuN3W4OBo72ul5OqPS6p5D5zz75XNB4nV0GRQYVGiZoUAyA+7jdn1A6qXgbN9N00T5ks/3L+
2tR4aByhms2sdEOUPalg9WJRP+mPrepcLbh7/C6FxRqQfBlWyb1wPibTeGzc0G/tUqeWEnfdDQSV
evNtmV+RYJJYlMAf8Og4ZcitbPVypAsL+7Vgd9mmSAIw0UJxDiGr1mZiYzUkau8BPz2jyK2BcX2y
lzbw2ukZTTGrD5qIYCKm7Ejv19m/b1aNR8QZ6MJIzbxC0Qra1Tu9OEGRUoMY8S5OIwOdiHZkX8pP
IaydjcoMxdoRzyE38iAwU0KFeAAQSwatE3g5nporp64xgPUDuhaal5jukuhTHhe5jLhENPy+eJ9+
/2qs/YQ0Ijx1WoJX0ouVuXpW8llyYEUujddztzM1db1mHOBX2ts6KqMMvJUjtCnn2/rgHCXeS7TV
3LWfVVvnGNOMF1dMEnaTHerA+MEOWqCHXdzLggvRx/CQuHJhi+4O9p5uDbxfu0L53t4SqvdTlCXD
jTtIQkzBpvAsXYvqWHhEYB7LbI7aqt+l4K6sCxkKVmDmPCIuc3Ladwtu56K5qcGAwOTdEuczVRov
454PYIl1yNxDxFM7FN8pVNisaFh9wMqgkyZZHkGeUuMxceZSkckErUaSHcufIBLFjdxFVlwfd6Hx
3bYlLkRg3Dw91wpoDlU0lKs2U7lRK0dFw3gRGXNZhNCOl32NwDfy8LgWwkvEAhY9HiM3BgWCfqXc
VSaU3sBBHv6yLN9sfW0FtHuDzLScmF+4ipzp21lnDhs4z2P1ynuzX6sDUpeAW6MP1U/97Lp5QBue
KkkgCp76Go+fY05KmFIVqLOkd3n1to5r6NXJPIfjPPur83My3nJwDqq55VP7YJCPy55BEAc4nGMg
1QrZUCtz40q7XVoodhdmkOaP1Eyq2QhtWSH4byb2zF3DI+wsczNIr+VpjATlbU0/Mj2N3E2LzGwL
0jnVfdiF72wsHtc+9ynkzW00eaeN5q/r8p59m672bkCnW+Nu1g7MVW/NsYxYNQY6UzrJSRMcZx6j
h8bHyV2q3o2N/NTZd1Cr8gm9qg1ZWCdwWzwcj4IGl1TtkMZa92AX1ypCn9T5fnkjRWPv3/TpnioW
2zbXHmMbXecX9Y2d1YBeynKoAo/IQ/DUyWB9q/RpvFDfu9MD6Ee9m98hhgFulSe0HsfFn1VWTRY8
vzWbCxnAE5ZrBhiO4uoNCpKRlpiR+ZoFRVj+IYpfvUK3+d5OmjawwecWXV4+0Qca/12+0a70uext
mF//nWBfTG3yL48siOVtzousuEdsMDWlsTk69GZq+xcoAJDY64w0aaaie2T94Ei4lP5WcM6ZGfdw
cLatG6sCD0qnvWFeVFlL2NIQ0WDsjq8UeftKf9AYPFh2ZaRRhcawCh9a9s/g2Udr4B0bEHx4R3X+
PSrPqXdnW0MI5gi/SV8vr4bomPL+ZkVn18hsLzYdFkJ/Szu6Vt/5C9SMJEYsWG8e3QeaM3NydKLE
BQJNUOZCfyQBPCtBE7g/pUwSUQn8Jg/vK9zBoW5JgL/TMhKmUDpzXRZ6Q31KlRro1P7OltmDaKr9
Qz9Ztme6WU5XTAVOfKfCkUfmZt7gNns4x+aH1R4ub43ABHjA30jbkQwQpk/07nXagIKYPy4PLKg3
ajx5TdOXvUqUEa/AG+9uPpVJFZLIZn53zQ7IGYT1rw4sRmkgQxWKbm6L8yC1VWa2Us1KbPlzmCft
Q/YEqVRlCPZCCZi6rmYlkbZ/idaNcx2laU/lmjLorz6YV3nSxxUwOz4AsXvubgjIk3UvTQzs3vyM
ffMQwMIqjFzpeyWm+qahERwKMnZHPb8o2iCzmYTDV4C4Bq/qf49c3W4loY6mgDzHXxT6a1tChd4w
F8H8k25VARTTAt2WPIEELoHHA860MbPKU3E6ludW0fHKDc32a1hujccDFmXuKWarKzFcYJq/E4gB
y1ifBPvO4wFXa8gpEitD4gIm7qY5iEMkTlJg8TwYsNfVObNB1Rjb1ZUOCRr1biTzFam6yIWIrMze
RbPsZ+yTX5lyBlKdHZvnom20d1+37tiWlZ8R9Ogs16kMwiJapn3bP03D9MLeNqb1iT3fKVUGnQQZ
xl1wcHjAX1OW3Ww4gC4W5vzikAzUCd5DKsORiJLNPNIP7dOsmUasT0Mi5DfXjy3MgjburqEZQ6ug
+qnAvruAQO35a36SZ5fqs6VU2wr7PoUqKDOhVlwc7LBafd0KjFsTQksgTktceujfvefLc4p2h7P0
uWogTq5iytkufJeVgdt9uzyyaHe4mz4HGnqgLWqvunlQ8z8peuOkzZyCsXlIIBB1XpazHXDozFd5
lt/p+XZvLZXkchcNv1vMpyPr6ta6KmTtjo2yRFr5lpkzZHS+5u54SKCnz62dM7yZTfua9S+98dqY
X1tyHhAI/vtJcaAjGzcIQZaOxiZrXpZakYWyonXZ//9pXaCWMKqZWo6JbYd0qgO2fKuUTBK3Ca42
HgnYpNUKhGo9JNkc6wVBM8Bri9Zju4gun0fRs4LHAmZjpWfjBCxgcUxjVNPTo51fMwsZVX8J1rCK
mtjK41nxs1j5LRNSFdiXwUX/U1lXlpe3uCSoh7ynVj3M7SY5SaIV42y3AdxwNVK02W2e3zVAoQ2n
pgbJu8xzC1eMM+FlI+7UQJ4QK0aS7klJ/ea7depjL1oCpA5nvw2bK3o//dC/yQg1BVBEjYcGOkMJ
oV6KXgQTt2pTP5Mp9Prvs/MdBYpR8/xhS6aW+lkhQVCJEi88XrBG4/5krRWSfUflTkcC1r7vrrW4
PNJjdZW9jJLNEtgODx0kdGgXBRF2UpHtSF0lRNNFMI72w+XTLRqeu8y9tSpQNIKQLtIiPlveyPjg
1I+Xxxa8qHi4IDEgxVesyCZ2ulmFvYImtXXq6b3bpEac10MbKrkmmUsUev6jgK4t1uSwbs+H17c0
rmOoRx8LtJ/Q5PLXiFaKC9d7neqNaw87V1qdjFvr15l2MyKVcHl4UQ6cZ5MysrpiuQX/ni82PVgL
pMY2oF19Vmtv5jTfzwurrqsaelQO+gtNXLqDfWWD+ChwoGQt+RUC18DjAts6K9Nx1UjiGd4Va0LW
kVgnVpA6krjh7+eceYnw8MCGpXXebmRKWODGCNed3N9rFx7wjtoVPTnxEhg3XmwFuyy1fsP8+UbG
hSbwqTxqUF020+kcwMc63TfB717nUoCvYN3+esJPN5xhpkqP/qghAfnFcGzQraK/7BLb6p0WpD5t
fBIUfn6QtTYIziKPFbRV3U1LzQOeGPrQ8zb6MyjZSSrZI1EEy4MFGbNLJCNguMudkvnWXVUjaT4G
+weBgZD9qj7mqA2z6GtNidrf2vmn1SvUzAYveDklea2ewPMSLsCNOu0WmTLchKgM//fF/2mKFnIL
NK8BzSGv+lV6NcZr4XeWT7RDeeqPLaiQkTvPDunPy9Ys2iDOWXQNOnUh7UCSSdfCBkSXw/DobnV4
eXSBY/3rQj59TD5Tpy87wPtwxwYFOxB3jCv2mKpI0CEquTyJKPvCgwhBZDcUudIOxzFao+nevnIS
PRpAURyXwXZlfRS4Zx+62Dsqkiyk6LO4sKHTqnRI3SJPwDcWkAlVmqXzqbtES/PhtZJJBK9XHlXY
FnQsSLvkSQeeqEA3kUPq8ue+dHrojOlqsOTbL7eXBaei2bgXAaRuhrmb1jyxmI5kCzoWBhqSmh1W
z4zpAhx987WGPI1HGi61VeeeAxllZaiu1MZObMAyAMCWxTs6gvUzjlvlIgWgZ+ZO8ViWZN0arVnq
Bqi0vDWq+62HJOaoG1eEdb+wfX5W0YiM/QOEbO4vn0WB5+ZRh2vh6lO3Xxq5M97XJIPgIARMJQ8I
0eD7/z9bU+pBf60DIMldo3ZEgXuW1VNFI3NeAD0+leIqc5aU6k2qkNafSF9JzFPgYXisYWeqWg1Y
wZg0w3BK1bnzvSwDiV5RPn9tzblXgktA6uiBuycZsrCr+6CaZcBewWXJSyZvbu5VRgPlcrO5H9TQ
rb2Tmfp6TiRH9fzSqDyOsHLQBu6k+nAk2bNt0kgxzW809Z4ur8t5k1Z5LCErLGWrlGZOlon5RE3D
uv9VoCLZYY9RZmLECy9PJKh9qjyKUFs8moIhe04qZlw3ys0A1UHEfmE3IIuqgPtjyf3WW/xyrQ+T
U4UDBCR657q1rmprCqlaRfqIQg2Zjwb9ZXqgltW7YKyg+GH10eXfKAi7VR6QmFGDltaA37iy7caq
lSNomG8qZw2H8lqjeQD2wDy9z8Bsf3nC8zV9lccmkgwMsEMNkPB82OkREEYekCZKpM/I815O5dGJ
neFM2egAdG7GO3KeXJU31be9G3ifhcqEOQQRlsoDEhutqDxkurC1SJQfWLRMQR9kYRnYPgiDyOyT
+yZCaSMi75fXTbhR+wd/8nI1KimlppeoM2gPeBjT3LpKi9fem0MHidWa/Np1gStDBksQ2SDnPTSt
h+Jhh+n24KGGxkPpZ2H6rMU7BmJ+WMAsglqHFJ4sSDmoPC5RY+aoKl4541nBoiH31Ui96X/UEHRM
uoQclw8tKJL+qUYeGblKyekXfOQ/KEVXgYYO2uATZ8HguRUZzLgtBk8yvKAcpf6DSrRXuhUaogfj
Dj7+ykjS73VAC9+823sGqx8QPTIkqcvzV5XKIxRZbs5K3Xp5Yo8tXs3mclSJrUmMVrROXOhgLAsk
QRc7T0qnCDIXMk16NvuOO0iSGKIfv8/76WzbVWq5CETyxDNPZv5i5rJ6lsAb8PR71C5dvVW0HN15
NGru15ccskzT6ne3euLcW78v2+b5uFflkYi4mhZHLR0EiaiNOSVyVaMXzsYWdNC/NhqWXJ7m/LWr
upwH0NbWLlwTu2Cor+NyU7HC7+fYY8+XhxdtMmfxtZsx07GzIvHWW7Vdgtp7Ya2sN0TwflNd7m0A
mQhj+B9nV9JkJ85sfxERYhCILcMday4PZW8I2+1mFgIkIfj171y/jT/aFBGO6EW3ww0XTZnKPINB
KfTkfy0fSMrdaDyaa/N9OYJDm8w8ki/N854Gz8ZIreGIZdlVU1fm8lyqj1KeGreNsvrO7Mnb/eq6
/jeVJmsYIuxxFlsN83jWjLXZEynLzHUTS1uBFYXdApEkaPqywUsaz1fTFIt+6ODYOyw1h32P6qFf
Jq3QKlOhXAmOR5iX2aVgC2pGVb2AplrZQBfARzhQlRCHUVu9pe4IeJ6oJ+G5HCp0lZUJNT96ThaS
p0axAK6uANCoR0kH0doxbHGZFfnZ0Ku3kTRqcRGWoLx/HTNbSSe12tb3oXLl9rxPBsGUG3sEifRb
xXjeARvi2nNjRVxn1mQiwaqbB0rU1tYULLHmI+/vC+7q5lpaPgO61/X8qoRSMlddOujah1Jz5yj8
zjI0Pjt7rr3kj5atJfnY52hiR1STZXLu+j7MxJ6tx8ZOXIPp/IZmuPIuuIH2j6x9YGjG55AVYj2P
Lb5zAd3YJ2vknA5Y3xmdlaelUafSaqHNSBI773Yi78bj14A5IxisdCU+waFvvO1hAd5GSu61xbdC
0hrqZgi0iXATq1D1Hj7c+oz5RwSkMbGeb3IpTht11+L4/oGylSStYW+07OzMdGWF8Fd9cNL2ArBM
FZEpKv6lz95BxtVz+Yp1K6u/i1P/ccycmJe3uqpOMvBRSUl865u/7Ez7RoxaY4Pnfg60zjAvbZNF
xJX42Y2zZ/W5cSdZo4NlrgREnhBB/Hw6Fn1wADjq+1jqr0bYR6Wtgz9Pe7e3jQW2xgjD+qaZix4n
MfTbkyWIrfBuUH+HpCRrYDAg4KYUOT4kX0wM96HYVk20uCdSTcnOqtqaiNWlvAiZW8FEAWHw1bnM
nyCXk7RH+0Ff3Et1Asr5OO5cQ7eiyCreapctbLhlJVP2eeF+WlZ3wjSRXPRO4WLjtFqDK5Xb2qMl
sVw9jgxFxHMmUvBlI5Id5r16/eYmvA3jb7lV4Au7F2FYnayrTKwfTjw+188UBZg7P2o/jB+GmFyb
j/1OjrKxuNYSh7oU2RS0bXUKxrRrl2hq7gj59v7Mbz17NR+Lh0iiwwzHSTs8dV13VT5/Ke1257ja
mO61vqHf1q5VV9DczfvxYXQuwcBeK3hh8I9/9/NXGZCPxjnittLnJvwmhElM/+DzvyMokTX4MQgI
gnXfFGk9DXZSzBRy+abdEaPZGPg15hFgTSn6cmhSDXpn1Bio9XSFBhp3Keadk3tjU69lDQOnU1Iv
qkhlN9+JprlfdPr+sG89+Tbdv61/tw3cuet5kXY5F98CJuy7gi7WuPPDf/Wn/5ALrjGOQBf4bWH1
RaphhEGj5dB8yJ6ntIuCQ53eiAosgdtN4oE88BnYzejLksqH4WFJCaTUu52P3Fi7a9yjL0rDRKUg
qt1rEjViEjHNAKyf5+YuDMC2e38st7L4tc1IFfhWP01mOndTUdRRNdQOmtktnz9nAc0/VF5Dvzp9
CQ4Dcv0mFoNfnTSK8m3t4NbV9H32UPNC1RF1xohazD/83Q9zV5vLNmVbSciznYsu8mkkIJFx41M5
bjoeqk/dmd9AHv/ML++/bqOItcYqyDHU1RK6y5l4BbC4ahnTFhK1lXDusuGNOeQhmwb0mKude+zG
9P4HqqABbXYavA/myLhcWonHym9LOJztNtxbyBubfI1TKEPqwuDaWc4wnsYlQ9vB2bgZZIhYEewM
28Yr1iBWP7fnxadYpT3KCMY91y7oH3vY362Hr66v0+zh+GiBsQAEOIJuYpxNrxVQ4O/P+NbT1+tr
NDIQmaAnKYuEl0k41ZHs9lp1G09fg1WLzPfdxbXmM5lBlCWRgfmCv1dx3QC6kDVeld40jRXHyPA3
mWTHG7YCq8ZLTDyenWuY7PnHbqzSNXoVSKQlk36/nMtB/uC2eWI1WCIa2nEtSd6fhq1sZu2JK+ER
2OgK7qrY58shjIrYjvS1vmSJjucQUsQStPP++9/16aEk+b/BwwqIVYcMn9QtMXE/W1MKmcn3P2Uj
Lnm3P/8tLvUdHL0WIbFeG6j32JXfxTnpdy4rm+O0SpK1r7mSJX64PaT8HBzyC33IyrT6PsET6tE5
oGF+6iDbGNl7yJOt73H+93taw9vqdnGFm8dxUP/Q7uP747RVGfZWGxvyUHQYBT7Fv/c/ysNwhxbc
nN5Ecfx/0K+5ne1ZJFOoOO93EW7P/kNQ91bbvaVaI6HCO6vwvsHwLSfvPNl3MnXT+rBXfd5I/9dg
VrtvZoLey3JuxHMdfIaZcCSAfVvQscMZ8P7obezJtc7lhFoRrMf0ctauHy0LqFPZJZyPVvh3R/oa
1OpnOpCaT8vZw8IiQR9T+MXM39//8VureI1rrYkzw6sJIzRfQESI7FP4IEQ6JihApUg/E+t8BbVY
fnn/dRsreC17yY0D27YJ39IW/MAaUE4Hlf7do1ebnRhIxNW9Wc59CVAUyV5lsKeIszXDq53egYI0
+5Jgp+fyXyqGFA7eqN4t7M4icAv5u9/v/O/mthczyGHB0Iz+VeglnYPyL0dmtbvtPByaoULaUQBq
7yFYTBAFf/9HbyDyyFpKcUGJlS21jcX5zCBjWqZQSTv7kR0PFwtWUO+/ZWMXr0GSw1BZTVZRDI1q
I90+A0SWZJYLwm6C6+rh/ZdsTPIaHBkuNzG7YcGXAE/I+LHv33LvG+v28ueNpb/WUex8EVZwqcDz
Ybc8a++jnPVOKNr66aul09TKcoMR61PR+jBhR3mDBG2bkqR1qr2671ZZc417HMPOI8TBVDvH6sN8
Ge7y03i0UuuTd2OHw5/gsNdou4X+P4SGNf5RAcnizmBhncvmKMVR4nqnnt+f5eBXt/MPD18jHCsO
C3ncgMXZ8zQVj6TnlazPbbgAK3KB7JyuRBzksCZ90lwr+sQqM08PNGsoe54n7XhRX3EPtUk0qO38
W0ggKBZBMMELvs1MLvSBFE0BNi8TdeukNumGjkVt4wz+Hc1L0wEoCjNY7yCy2kGXD5ec1lSxmmul
2b1xTUVQ+8zKJpyjcYF4OP4KGA3LvxTlGH84GWi+jQ9uC+fuLHbzamB2zAuLtF0aZIipX0KrrXvg
NruwerAoJKkeXe7kOnGFYUHs+S0MRYa8Nl5sTU5WP+WzL0hcOGR046Ibg+ApCJzAuWpuTaJLSUdV
8Ghznpfg5SxD797nQqliTGnWFsOHwO5oEQ9eANuvyKrnZbkUE9oVcDOzAFW7c6bK96++razmoE2e
DU9up0baRdoZLXpeZNuR+472njtHkzI9Lq6wZXXcl5KjTvcytqS3wwSINGb+0czuJItMyWonfOI5
LTw/MZ4y+qM0U6H7uHah/lRF+mkaImPHYMZHXUffGk7KawF7FppmOfPUFDk2aNA/GfzVgx8W6yBx
0uRONl5YSDL+BCIGK+tUat9xw9hpcV/LMDhC6vuaiby6Cz3oKANo4mVg1cNJNbMTHwwf997zrQXF
2ND7p+qKdHSLkrwUdhl8Dfw2ZDi97Mxa7sJyTIpgnj52mV/ElKiJRFT1RhzpqP1JRrmwcjQmiNvX
aEfN7lh3V+E42RwRKGBCKImU3Rg3kzU7R2IFtLs0Y8Mm0P7hhQOfkNwZndc8GCsd23OQsYNbtVZ3
rF3GlkgLx21iqMhlw2dmoZsTO8ayvCJyAQ/nE6pmJoQhZwv9bhpNhPVmvnbDADsjePF5/WvXNkKq
o4EVvX/nZ22gH2vVuvw7dpUK59ht+1Ep1CVJlV9HkHJEQsNW1i8OFnJ9MLOxvYehH/K2TL0eRTtQ
o12dfZ1qo+klGA1+bzuFtvMhYyY0R+GZ3nplXcPpswwsaBaUtpjpWwWAT1AdrCHvDY9muwv9PpY8
oEFa6TIMn4Ymb8cv2LIu+aYd4Xsf8hKmlEHUBNybASeZlvxWyZCVcl484hS4cTqL6PtvFcg++oh7
npZffW+BEStox14B/1rc1Yn3HQpd7ZDWo+beF9XSCSiNUdsyVgAbmxiW2AJTa03oKxFrzk1sVDl2
qZZj9QZNmvZBi1E+aI0bynFohXudWUanVEMvvVsSIQc4hCREce0+9qa2bOAAghsMxenV4qirDK1+
ng9TeUOfph0rHLtOmNKZfBjzGXzprncyO2UV7PgA3+3qoog5NPfsa93m+QK4cmN3o4oRuB3rNZBj
MRxDcA+mT6Jwugk8xXCsXgLH+CSPmjIb1CcrXBy4tSqrGp4b+MVmgFENAR41lL5lkrYOJ3kA27zs
r4BIVOU9pIhq9+qWfWleMjp2zZtP/eBhnNuwx0b3Zqhs+ty2zwMggPo+s3NkUlDQK/IHO0Dl84K+
bAEdq2F2O/RloKiogku+jLY+lKiZiPJeNVjTQR7N3mQF01tLOmnPD7LUFoM7blDPqogsPtLqCI1M
GxxlP2DEcxM6K8W8uHIh1dfEpguIsQ41xAN0fgiXYRCPWEOohEcFZ/MgYuZltETW3amcPLfSHrr7
xh8cSx3GBrqVUc1dZvqYl17glWkYUmBnT7mGV1cZOX7LSvSje1yoaYQYXYFsoXidPwxdCdqspkGr
k54uNY0tr+qzeCiYBkLHc/Vyl3uhP+WpZ4UyQE1K1e5nVoeu30XVyIT86WWDCwlFMMCdMnHoYFn8
4g+Tw4Dt8eQQPnJHLs1XWqAr/kbyoSLfgtYwB1BryagNdHc4sxq1hDnrnYj4vRv+aOTgds+V0bN7
7Oeq8i8ZSG7uHNvu4sOlPjSVVXVR3dk+S4jlLpWTzhYdg590oawsIypszyouhi7SuSBZtskb03xx
7l1Y9lQ/woZCsTecKlV+nyDab46zUzc5mFVhW/RJN/gzPbSk9dAZGOEOd4ArWW9iPhki/63DzEPG
4fZCfvI9+Lo9VgQyD08W9nV9KKjrTfeLXysat5BKmh8rqfog8ktQGizAy2k9pp7Ouf8iwMts8WjO
yYsvVa4+6GAWWQz3cJ+f3KBQxYFoWplzLqSjY+M3UIQ3fraQq3JaEqS9znpxpaJ2xphKLfxk7uAE
dmW+q2BUGEi6HIaZuiQOKy8Y0NPS6MxH2TiKJcH/2wbPA/yJxcmefJBHfKDIeeIJXrSpbHtBLk5p
wKguqhZenXVnBI6rZh5NYrezVcAoT1OoRVdCiVNLdPaPzjMJANmcOTXFoS+UNcNzBCgF+pJlImTJ
KE1QnzI91OSHVzLACqLCOHWbAr0AX1Dt6J49mABbGLIWmXTOgUA75dnzHIARssm4+XO5wLw58pll
tZE3C8Mf2mKEU+qsq8CJjaNMnRK/Lv04qxvO7kvCA/V1cWBfkebo5ELGHyf25F0MAFsQFkQ7guJt
GTZL3Nm8GA5FmbfVE0LPIk8Dmv8UntTMJ08q4NxOA8ZswFgElq36OZu8bYAN5Ga4x9lEzbMXIj04
WczO3SsRTs3ytC2F8KZIDbwvgE/IUNB1IjX3lvVV9Fa9XGCQWkDEyV+s4Kph4jd89dsm7z1otk6e
+sTcMIQ5gOCj/z0LSgL5jr7IxDmnE3H6qy6kR7+STOcaJgXE6sCn63MrLgsU6mJkXIjrLgmlc0QB
G7s+YoXbgi1k5YE46AXaE+cyFH0Yu6bpTLSgm5u/ZgGjdWxRlulDMIyQpXU8Q4ODcSoJuMs41mVS
M6ypewv7OmvjMoTLZNqzru6P0L7kQSIsSg3syRzIOJJCzfIOGeIQRHZWhyqZ24xxCIS0XQF8+lA/
KGi3Q1+/6+vmKxxPRZBSsCbyjw3PZ+eZlnMnUPIPlZtZUdnUTvmiSZGbV7csbe/n6HXa1DEd2UjC
U9aUNKjSwIUT/NnpOBnnx7AptP8JfrAMwJUq9Busg5yozE+X0qqtMHIDz9LkSGaNcJz7wVT9bC09
lw9mtrjMkqa39RREbZnTGgeync1ZOg/5ZEN8GokVDG/QhcGxwvM6vOl0V/Uw2A/5ROYB8D9Lt6o6
2mPfl18W0uYKOLWut4CIDdtyjBf8UjvJ/S7oZYSkpqqRnBjmWgA0uT1t/m3C2pn7A0g3WfEB9CgX
aQArl9nXh8ahHMBDX0CWK+K8cObvc7+I4YptOJNLBVep6YOaG6ruBZUutjI2aUldRIZu5sh1TUVz
1X0MJM9HN9G5yCACr4dcL0CeTbhIQEo9d2ZsVkYsyt90X+b8KJxRgcSC9NfhOOsDd2QkpRWlmQ0M
etGzu9aC0yKNQzvIiYx5g/h61YhWLaSvtM2FjrgpKH01AR2mh4n2S/2hLgz1zs5EB3Lhrt2Z11m5
0I+I/Lmca0BJ8jIAsVJhzXxvBS5PWG0Vg/1oYZoJ/POs8ezqm6NA0YNwuobF9X3DiJz/rUQ1LRxO
yq7M7WjQZuh+FpVAHkWLhuvLrMcJ9sRqUDr4WSIOBVMETwPkMlEuq8LtI+37Vv514aqpZRQIbnd3
1O2d+pU6gYFqY1EIYUO9KyfTaMULwBf1J0+WNfIXhjtrZg5j2bZZF4lGjMM3QCGt4uo4DcfPHpwu
VB81wCf0aWbsJkdbBo2FFMK2caepx9xzn4nJu1wdfL+gcOroi8WRV9cP5+nmxjNmWiJbQFKYOkvW
zk6UARQWvLWTb1sfJLGZfbEr12OfvMD2g0MWhrnpoqknlfszH1vzCLPtcPpq2X5fXTHDVfmGb/Dp
Tz+Qs/WyDBZ37207cPiXSWmX/rTKcDLXknS5fZ3J7TZbab+wruAM8OFDWOKqc0clDh40EBcCVcWl
D0n10S9LX/5TB1qFJ8Ey23rjcN0agN6aA+RPkR5V3iUVx60kP/AsCyHonnmjV+LHFl0281TaOfrU
kXIXZMNRh4XNfoyWst2L07NcPUydl9dpaGhLv7YDsac3AN6UfB2Ma4X3Rde6+mGcLBqefc4Bmogm
W3vk0gjVDz+niSnkaWFYts254ZCT/4jxKquPN1pp8dnW2mlOrcSbEtthLX0tCj+0vk6+20k3qpsh
n58b5JdIvIQzqSVLFscVEkq27a126te4+D8K2JjzLwh8KsShVlbGDaNaBaPu07HpJ/duDBXCGs5K
oejPIWAT/yY8EZQfnNbjOYs0B6+wjUYnr2cd4QRERs5LS1dfcaEdrg2Yekj1ESNbGpc2TE/haObP
9vBQ16SHfCMT+O1RZiNDTGknlfmCbMvRS1LfrmGfQqOUPLLCX3p6cm1ogyHm1IK/ZHW/mH99OI2G
3z2HTt0BKt2OfmpIqZd/LbG41YPTamxkJUJH3nWW7toYF5Ic6zrEzzjCp8/tVYR5tP17rnynfIP2
WMCuJWeGHKpiwLEVK+Zn5tSRInOWBIG6bp6wqJDaIl5XEB32AMb9hB1f8WSROZ+ikXHDL6a+aV0b
7qnmbGY6hU8u7JTlZawmd/khgkFChVPUIz06Jb5KRRZrmURO1aMjl/luEL7wotLqOcS1RqbVMjXN
wWSyFa9tG9jkawv9Lf/DPAofaZQadfDqDMHUvExjaef3AMSE3g9C6gURzqWlNE8h00N1lR1kePvY
UpKrpC+Lih+tbuHFoRWVoWMC5QVlp0MNdtO1k9gbF/BuoAePNKLN7orM5fKaFZqyu25SvTz3uhkK
GgH6WpUvjPmOhpSsHKfs3mTUHhOHa948ILMR41nhnAgPXjY6zcNclbrvY9SBLHpnlb4Laaulnvsj
9braoMizMBdAK2qK6apZ3XrfQ9xrgzdoBSHPdcsBh3TUi9azH4kclT4OWAT0n8rrxbelIxbBqGs2
38Ht0WXHMbOa6d5HxhB+nV2QrFKcGA6gXMMtVStw62HHljjcvVoWYhC67ECNylgOIpA/jQ2J9oem
5s7ygJO3GnkTKwvWBdWZzrlnIYH1s5KXseVTG4/uq952kvcLdBu1vzVLeEHZxIjCWCcvDL7kPKwf
x9INYpFl2U4PYqtmvWYGZ6RZsrl2ydlWQDGoY5EAvNxPkXv0D/KefnFe3v+Urd7Krz//rf/o1pmi
o3JQEA/iAAWR1IrEY5VA+/7LDZHddZFzQHnjGOyM3YYRMlmThLtRtsrgznH+f9Xh5TSIlDyVH/sf
/V0WDdHNE5Cl5LmAETJ1d966Aaz8VS/+7SvbxYxFSwg542T9WXjTwUj+4pTsOdDsitrjReV7rmyb
I7rqxOSe5rQdsdbVxbuIQ4+549/RsbrC9NCkNwRK93l+2bOb2SjZ/1pAv30Z6hW5rPOQnEPokwYf
RPjp/YWxUa//D2t4UX5Yuh45927JYkd5ZUzr6bFsQ+TXXaN3OkobOgLkF8/pt98/G2+pA5yO5/Gi
39obcIqkKkb3IUXt8HX+MtmgydgXCHjdOYebQS/Ux3YWxcbQ/YdCXCKIjP4gz64t0smKFrInrb1x
QKydSAj3JqkGX569/L72kwAXwnramZitX31rQP02YCqUQP30lX0uIU8QPmV7ek1bz70thN+eG5T5
MjgDJsKWR5c0Ueh+fn8lbXXu/8P6xZ2vFaZYzlOsk/Akk/ZBHKwXhU7ui/WpPtspOd10qJt4+jur
eEJuH/nbxyC/XWCVhG7TOPWp0P8Motvp820N02p3h9wuqWzQglvGS3nTht5D6G49eNUgq8Isq6cK
D3ayV7cGbcL++P74b3Qm174ixtiwYHXRqVJ++U9f0FTCjAw3iWtreXGr93qHWyFrTQe2KgjtFVrK
M+SSf3gpKvkx3K86SGaI+C/15MEJvmHxfptZ09YZjAmpPI9gBypckKl7zPNrb9od4sUfQX14wS2E
/PYCl3fziJxBnnl+nYQ8ovSWLuHnoHqgNjt65DPo2X+zlvCq1VYuUCb1xIRjIssWnN+R0xTn9+f8
z5OBR692s50N+agn7OY+tV7zk31Cf9JEFNmDOKKEuJc9bA3W7QD8bbA8L5izZsCcS5iE40Ai97OB
m2PEzkEKVfZHNy2T5ieq5iioj09Fusvv/WNAx/etNjgZeu7rcJTQURdn3KXGF0dB0Yucy7OCeP4t
UIAgOjx7dwDq7EzX5qCu9v4MEtbYaLwUOSZQCqk5oRgT4x6GG3iyrwP4xw2Lb1udBN1idw7xkUAE
AXLeh8D9QcMu5X4y7Xo0bQ3fCm7hNN6kM2Uwb93jMrcnZV9pKxObfpY2j6xqJ1bdVtt/+tj4khV+
ilVtDnbZJM90vECuDwSmPuIAPVfJ+8v8j3EWFP7VYdBNwOibHhuoXs55dbG1irxgT15yY4zWrN2s
smqC2pI8azhydFWdQk9i0g/2aOLMvZt2BVr+ePDjI1anwOTNLsmgH3uy0PDMu7QDQO/94dl68uoQ
CDp0UnyUL08eEhD0RtCG2kEi/znJxY9ebXyJKOi1t0fDbrgFqRbOEnGd5pfsw5BHwVfZxyQZYisx
T+9/yp/Rq3jhasMv9VBbg+0V50rF7lv30rxaqY75t+ZT+YRXHffQeFtjttrjbk+IUAQfho7f0bPs
L+E4H9//hq3VutrXAm0VgQMTtZJyuVR2CS01m51a1u7Fk81ZWW1rv3RhWwad2LP9CrWnc/1S3OQI
DgHK/LEmECWYktv9I9zDs23s7zWbF+L9y60uj/dRnX8K7AXlTXsQBwWFgoeGolr3/shtnIhrIm84
opw2glJ2BoEjKkSXkM5KGBQ68vBkk37nLX+mNUCnYxX6G2dxl172BaIZiYMDPPfo9/zif6ljE99u
wT4qqPXR24N7b4zef6iEymVVbxUWzMeBhRkvXvWViTaZgjJ5f9i2AtaaTxi0ee2OHtbDzcjuZlZM
H7A9b+KNt2XA6U5g3NgzayohlIrJ0FR4Tfhj4TJuCrXz4F+3zT8EkDWPcOSZQp381wfYhzbNU7RN
dTwlHa4L7R5078+oMcz7as+L0gViZcFb5ufbScYPVsrClzExUEezztkQzy3kVHdW2dasr04B3QLd
2MJb91xMn42a7qU9HW3t3HX8r6hO+JzVKZCVdYddmNOTh2QZlshN9Rx24bJDh9ya7FVMpwoom7rl
9DRN1seZD/eKeof31+vGAbnmPENXa9b5hJIy5/PdzZlwmecTVV/ef/pWCFlznhu4q2RWpafz3CTZ
1wE69HnKEmdI2Ss53GRa6E6w2pjiNeF5ngwKok7oneZ5nKKJOzG1oNDA269W7extjdt6+cPWWJOc
4W7KgfFj3gk406N7g8E/Zaebvs2Ai/RfVZegCrQK870ZCApMlgc4LnBpjAjA11i3k0RsDdNthf12
eWgNDUEVybxTZ7zx4AnnXk5wpJAOCaIgCHf220bsWFNRA9KxyQz4hEA73yDJ8KpJjTQRbcg0K8Y7
yv59f3ltvWe1rwEdGNzCxXv4RE9L8OINQdKg9VYET86eMdXWiK12dpMBqyQk3tGV/teQajfSBvZ5
bS2SMJwP73/I1i5cbfDCtN7YOkAyh2KKIFVFQdyr9mT7ts7aNUO1cRpFRKYJELr2wU2WU20u0HBs
rje3BHCfP0PyKvwrVxeITK0Cei29Vte3CCsK+K8DPJj/81djtOapVvgE/IMH99CWYmFU8sPC9y4e
GxNAb7P/274QXA8h4ajwde1rMVwHeTB7Itgbh/eapdr1vg6GCfzarj0G3vw4G7FDDt568mozi565
TdeNeLKClJmGpoAOmbOzh7cevgrQBbABSz6xGmG5AWmNlTDzhm/x+3O5sanWdMSlJQAAQrUkBVMW
Jssw9W3RVDS2+rcr2V4ms/WS1c51MtAmeNBByq2DBEzF8g9Og3Sy9OB+7lt7AvBb47Tauhna72MD
5HEKBCJA0XFeDun7g7SVSq65iR0EEA2Y5QCkldGSuMks7uqj/xoeuwORVx7vaS1uvmi1Z8e25hOb
8aIxHc5LArlaEHg9ROjuYCXuToTeSizXJEVGCo/Bcu32ljmF2XJajLH8JQ83HKddebjb+vxDjF7T
FDsL2tIyz5rDrTyWAX950CgZMUw7ZIRRoXrc66pt1OHWBEWANMYFsOPm4B1RDLmE6XQAfey4p7i8
lTqtWYqVoLYP7l170G9TeuPB6Qjf8bjEN4ebfXfqX0SWPw3YaqPXlgLloHebw3RhR33+fy09E5Mv
9Dglt/8yeUSfb0yO6QRwO41McnPggFHbzjLfmrFVFA84AEfNiB8wpvKuTZcT+wAMLY8liGawFz6R
PQP2Pze+IFC4OhGyCj2JrMObbpdNACvS7v5HE4kDR/0t7hMWhRd9zJMCXEcMMv5tb61srv3VKVG5
kjVoh3MMsjyH37u4jm/qi+q13NXx2ziI1pzGZhpmOAr7YeqidQ3wATgGOzO09eTV8dCw3i3g6pOl
IdyYI95MGWATeySljcj7Hxpj5xY0n5ssHeULg9blVIA2s2fOtpEgrlmMEsJqLnAzWdrV2RARbR4r
Iz4PhXUvev6q6nLPHXVriG5f91v+YCZZGCmrLLVRqoCScFR1L+9vj61PuL3xtyd3dKSqtOswZbm8
84bx48h9wKy7N49CWFzn395/zdYHrE6BWekqB+otBLGnTMoezJ89gfetCV5tb1MEy2gEdI6H/p5a
TmxVl7nbO+63Rme1o3uhTEP/j7MvaY5UZ7r+RUQwCtgCRZXLdntq93A3hHsCMQkk5l//Hfr9Fr66
VumJWlVELSQkZaak1MlzOiaOTrn9Eb2wuqh2wTBSua7xIzPIT8AOtYFKEfFlpgs/DMeecI+kzZd2
wo48PC4vzRlUb/RI4zWtP4Fa9bgCW3Vcf5T3THP5//gt1wxlygtUpvl+H/Ti2O5Elrf03FTR1IN3
aUwBJsa7S/dqzVGGmpKvuPdonuQU9iDzXmQFupzKVhxLfzhDnAfiapPGohUGIdNduGXBAIDHeKyt
82LhgREhaJavWQ205FXGLFefBqNNwp524sgcbsUbyH8OOQrqrpEVwXpIvg4UWDhOxT41TXucN57M
wvs0mlNy+eNVpzG54nR1ATgHbfdwrL4gPfaJvdK4cQ978ey+G2rf61UHDLnyFGUXVgHkrzj6Qxzc
l7tFA94AoYKt/eQf7cQ8CZ1Ch+Io/ndDfhfEsiVzu8ytxbFg3l0NZeougR7IZzq5N1dOmhQIyhV5
t8DAYOox9n4G5+ZsHGhce+lO99odde+RKtuV9nHg9EEozdFNS5t4KcJYjAdPd0JWBDO5BDWwUAZc
ikpANqQ6j8ULUv2x2dMbpJNR3qy76qrWXYbSVdOC2ocJY2DCfMzLBa+2w129mPcjZI/9+g+KWQ/Z
6P8qcUYq2SdomJwWMaSahdpn6oPjpoyyq/rJ7UqG3vu1Obf5j5BVN/3qujG3aGy1f2wAyxe63vqo
moov96mwPhlvt4mm9zxIlt001YkH57l4tPxHt9CMaD8FfTQgKRwUTQhIhF2XN711nmoXcH/AjFGE
7q+Rv1/LW01cUOw+Mp5uIqOgRuBl6ZKX4n5s3CFq1s57RiFu9WOalxxCwcNyExBkiiPfzCzN+FSz
J50MvLlzy8wtjdRYvMgY+8hrfzoDAOSNTmFE4VR/A+G76GD3YnKcCj1wu6mToh6SsrYEalA2jQEo
NjMZWGcSnpcFyh4xBBwN+D3uO5qd5mOlDzOUsXR9NaJmH4qF6ZKuAHB9g354lxgoL7gBE8Rd+8WJ
55tgAKA8DRMdu4JivmQQ3TaC4orjgJPm9nmZKVJs92H2+7KvqJKFMo5uaEOUHZd5flxru3voNigv
2uG2JmL2X0AhGzSHYuDjK6/G4r5v3J+gzPxsGXg4cK0CNwSOuuEkHGvrn8vfoxrrHivf2cbogsIg
hD5j2pWv4fq7Aul76+vItRWmLetyOFS0ttFaRmpa330E2aooY8p6aBb/uvz1CsOTYXh2j7KHYO8g
L75Nze85/H65XdWH7/29mxVeWV5VTrCArS8TZwvjwXRuN07uw1YnnqbYjEzJ7QmqEWrHxKdnWXtq
uzA2BoZLv4iIwYGXCJLLI/nrKB+ET1mMY4K+QR7Y+wKDhjNov1rLWwYOHm+d43H+2k8EtTll5K/f
LveniNYyMs8lbLIKge6Y/y0UPOKulYT+eRDBeXJvh6nWjEtlt9JBgRl8HGm9GunsjdtBdJ6DR/Ss
+WTPgJxcM5RAhuWhGJLlgAMY6ZBvsFnXPbSeF+J5Yi4gRyeOswn5bdRIaLLNH48okEF6eMZr2bCh
O4Ia85b9wwFUHpbT5bF87CiBDMvjQTs6qP40Umez2pQ4qB4TY6/Fh3+86oEMzRsWMji0Qj13aRM7
MYTVxh3KII9jVfuniTR9MjjgKNx2XJmV4z0sc/izqDInXbzgTFGMl2w5/wXqlO3smKxGRf9i+nvp
2jBqrnkfu3Qgq3MEPV0F3WbEovaT4VhJU3/ytvDku+bhuimWYgY4xfNgQUFImonh1RH1q5tnx+ua
lmJF0aGkzGrmLLW3EtUoNc3/ZHg2KDSbrMo47H9Huz4cCa6LPEsHlNIlSIdMMSl0D+Afx7kglC4O
Ru7SgdldlhYmiStuWOnAiz/5RkCuufZnPugQG4pzNxhD/j2Moip5ni0YRvC6IvsozBhv4on9+S94
0t7V2K9baRmiZy49JZbVZOncV87PDrpdOJB2IGS/arVlkF6O8u1sRHluWrvNb1ajrG8F1PRy2wov
kIF5W1tzM/PR9gp2C9fM7pbB3cubLLDegL3yuk72zt/tniVpSeOtYQhmgDmmgE2Za3XneOsnQHjT
y10orErG6i3Aa0zOPkc8e7JLlLrcdBUui1naoND8cheKmCaj81AN3aDw2gtT1G/dhkJsUcbE2WHb
MXfJ2zhCiED4urc0hQvKOhu9vdKdDiJM7Sngh8Jt4nytas1kqRqX/NtloltnA40HXmqAssTMeHJ5
jhR7ViA5N7gL4dqTj5Yt9xsPW7CCeP2b74pfl9tXfbnk0l01T65f59iC64ocfDLtBAhALl3VugzB
A09MxlBxa6SoVg0i5lffGa00PqD4chl3BxSIiXtrlqVk7PJkLk0n6fp11GQPFW4sw+wClgneLUaW
OkUWo/Q/FWX1RFz3uBH3uv1Sxtlls4WCAdA/p/ZQgJJrfLRC+oCa+SQDwfd1879b1bs4YU4BoVB7
ztLMa9fDhIeKKPBzqjlPKUKEjLOjDSOmQamR+j6S+cPwam/g4eu9LCpwm0cawdCYkcIJZKjdROuS
hF1npGP/u53SsXgbnbfLM6RqWvLccgpMHwkCjAFS9o64zdevkOy7rm3Jdy3oai9FhbY9AWLTJaLB
jwHk2pcbVxmo5LhrHdiiC9juWuEJheJ3Xmn0UQ5gGoqpe00nihWWsXU55FwGCztlCsqhTxV1cDsr
vqxZI+KedTHK+a+LnzLILuxDA9QnDXIQyDkZTnkQvqPxMsUmI8PqMtAaeMSpcSpFJT1rfhjliRh/
SudzB0YOS6froghGMq4uJ2HmW2WLy5LVJW3THsYi0FiRagCSDxcgueL9ioUGeCgpUXrPjTs8dUWZ
+QjisMiqvlw2KIUnkH1o72KFPZqzgdJ3I6V4o0PZuIe6XkjV3OWtr1NJUKRmwBj07z5AtMj4sC/G
jgjwUuvktacpNu6DyExAB1hFIAexfl03Hsmzp9ybQP+FvlqvPI2g0hiGPOVQgb/cvGrFZec2WrPk
DDeGltX1yRG8uPXM9vflxlVrITl3TmYQslou4jY4y1qoUUVzlt+SHByBV3UgA+oc7m6+nSE0iVkg
1UdpuoEVL6q00CXFCGQQnRf2Nh8hn5YOxVvQ7KxDY0ItXTr040xyICPpal80k0lgq5XhRXZXQE4H
CSoRFcRMqOPEBsqGtKkq1bVHhtbNm1vl4LOAsMrTkm6JexDHINk+7bTRy5GmOoiFwtFlmB1grGC+
GnHCtmdyH6xTLIIi2kC451L6E9yC3yl1Ndk3RVyXJR+MAgyeZY8RmebJYtMhq1BCD2I45oZxi6fz
y0amKI0IZMWH0C4asLrjZlreQKOGnunBiAUQJKmDh0CI6CUukvDdna6+T+GSMiYvmMaqwUtJllaO
F/v1eJxprhmKam0kb/dBcWaB1AqHTfD2z84U2U2GtTk44K+zACTifZVoJm2Phf9NJwae5PuhD/6Y
0MHaLA/kaMe7tWXJ8jSnZtKnemtTnB9kaN7AW26EPqxt3IDRHsOjM/AXZKziNu+uHIosHsCYj3Kv
FguyPOyOg/t2miXrg3N0YnIqDjrHUTmojMszaM+zqsJYrJf/c1DrBK6kT3O6Hf6XfhReIwPzlrym
uMYg/ZEV9dNWY6rAxFo1/cHui3QqGw3psSJ0yrC8MActSrhg1uxyPq5d9YzrfkK6VvP4rzBlGZXn
B9bsW+A8Sn3rrmvTph8PTXhb+6DqM8Gx4h80drzvsx/YsSvt9aBY2wqzRT9tlU5AMoa3u/s3Vcpu
oFUB57/cj2pRpG3ec2p7tXp0Ewb/sPnMhlcxnlCOFfFRJ8WqWhDJ+TurWG2w82BBnOrNp0VCXfo1
Y7pDtqp5yeFtdxNtwJDsGqe3FvI/7s/Z1CJ+9kY+WAUZU7eZZslAvoiUHagdZ8PsIjbMSZhVoNR2
HgxzPFA2v4HG4S6rLZ2cg+JJBLQ8/z7nAROdG6Aay9K8TzlINcEIfMubmwqcYSUEre9bO0vKUnNV
V1iAjL/LGQXTv4v5Q244bi07mtbf4AdOBUSEeK7xmr9k4B9N5B5H3x2PK5NQgBuwA9gc7NctrtGx
FUxvkK7E5QgAoJy1YTKw7mtfbV85SGkjCEnbcQ12pDjwgvoMtFuGl6CaJXMh8sQgQxeblSuibAG1
DNj32M8MKaSfl91CcUKS9QgWu60cPmMXIbx4dluRzL3zPaj9yBvKm24EIyfQ3kPha5Ixit3E2bfk
d7OTW868EYIIDGLM0wq+YFyI0n7zH0DN93J5RApUUeBIAaXFtXYeF5jynqSyUdwOBsao5reDOHL7
IWTHDa8CxZOd41VjTi93qvBNR4ou1trneROiTzYAZusXsRl8aTOhiZGKUOzIgaVCbc7GELsoy1Bn
vZiJMyJbsECpnbHpeR7Eb8rp4+WhKOdPijOT5QrPyrBGckD2zvWpSnWnMNVuLKP9WreaQboG09te
QOwc45VgLyf+v1cC8LH+D6xQ+zx94JMyxK8I8raZwO0GNPReFlTi4Pfio9CzuC3Ooa2zO1Uve9x5
Z9tGs00grUQvawfa+NUOvjteDc8mLQSu/A715KDoBDfKOqXFmhnHYIVsJUWp2JV4p0BGA/q9u5Ky
ghXOT/tO+v/fXcR3Ejnx/zSju7t+NKG7G7wbKjaikBb7u4vI7QdDDEeQsl0XIWRMIN6SoXnPsSUE
xb0Pvo8F1YfWlpTk62XzVn26HB1ES8W2b3ShfxT81dBhPVVu8x/knxGKuTJKNHwix+XGOpGkutth
q02ir2FQhGtZgiJvuW9Oa5VBPOHJtIPY2CCyyUGKz73IHLFpj7g5GbnmzPQxnRrEwKVQMPLOK9hA
9xstOeJgLvabGPA/hzDdS2eMeFkOIGaFeXnQbdeGBsUayfDAeQxHj5l9fgwcnpqieqi5TrVb1bR0
4nCrvuDLwvMjzZeEGeMJ0tMay1XsATLez4PmtTUxga+uViQcspvW+L1lgSaJrrIvGds3DjSEEjjg
Smx889gN7mURK2ji8scgmxMH0scDCM7okrgUhWCdroBN2a/k6/OwghfZxrDWs5XutDTOPYmyyAYr
TR3riDFUm4GM+evASe6AhiE/Gicwwok39+9mQONsOC6HAZuBDteqHI8UAAq6kLwf0dMctzdL8pfE
IjEf15Sk1YtuPCozk84DnoMjk4GU2XEA86YYv3emVmlPEQJkiN8owsINHTTd3vUCNyZc+uzj8s0E
pV350N2CgJ5ayQZKjkMeh6h6PXoa+1aukRQNarCzzlU15UdxAAt7Qg9cxDkw23jWP/DjLjoRXxWj
ZdgfareHcEJlz5HUEc9RPD8vmpOUavVl0J+X4+FsydE0/3sUoAcBg9uVvjACUsZOqxmCsiPpNODy
kliknPNjf5gP9qFOWY7qvDHZObJmyJFEl6dKcTSUgX0uzUD8XKObCSwpkcd+l+KfKUPRGv0FxtBD
PfqafVNhdjLAb+4slBqGgJNV/AfwSr+WjeMsbZyNCmnVuRuPptXHPpTUNANTRFOZZM/zg1YYNlB5
fTE+Qy/oEJL1VIGO+fK8KS4iMugPtVigUICqSsqa+dhsLhSvsmghHEwBmpvgvtAfnJFkuB+F5EVB
Vsiq513BQDhrPAXTfAeRjCYKAqdIOrJqjFplA9L1wHazpu85etoqiM+4ZXg7Uf/bbBZfvJDjRjcZ
ANe7mlu06s4uM/HhAr0YkPEy0noY/qnoDDL2evXiKrerM/HMV3B1l3g9DiDXwCzjhgbNrFmzj2cU
RUj/PnVm9TCbvecbECnJSNKtphMZYPAsBTDaA59P4xp8uWwdigcoX4YAQndkqvEijse0DqTnjTWI
1HMWqLF4lbd9ZSUUqKD40eKNbfhijnaHVE8wfpvKcYucrFk+94PzimL4RRNNPrZWXwYNQn4FZPtA
CONtr/jGanK32dVhzba498WLZsj2h/bqy8jBctnsNWcEb26tY/xTT2MXN9wa7plp/qGLCxkP4Vun
NtjMZ59z+hC2ZO0iz3Rxu3ZoW42aQ+fHW6cvwwPBxNQMcx7CM+EhEbQ8Hl1LfL48SNU87n2+u7d4
XeFnTYAxliVLIdYSOcsz+MtTIY7XdeD8uwNUnFRTbyBK9k1zk4/1GoXc/NaJ7ndLgaK83InKD/YV
fDcKSGI0AxkBIWUTdSOv77sEqhpmZIQAzzjuiPHk1XWYCl9GDZYTdMLMHa1JluIxGKvPUFR77qnO
p1UrIp0prC2cvbbDWHrX7o/NwhZIeKHSrBZ2BSQ+oVcly30ZKQiZBnfd5etTzxju25n/aoTpomxF
u199HIQhxPLvRWkduoUuVBWQNZlIbILOOFpJHsZrYRuHueLP4Zx5kbsA5HfZChR+IgMIs3mwC8jq
IBqu05TUufujzNpf17W9r9Y7C3PyogMdOnAW5Vpbh3wmUOmaJqqBWqi+XLpRlJmAjoWFqQJ/wfjF
sql4HsqBaVzw44ODL6MFi3LsBWSCcVDJrdSoXsPmF/F0nC8Kc5XRgbZZoiYcgmTwsKaJR4jARDyo
1xgE4CmQxqfrpl9ycGrYLmTKsLQdz85I+Z+EowvzHx/j8Ijz75W1Q9znzRCz0xbmoRXs5HAwiXfO
yauhpuh2zxPdYmZYmpGo5kt2b8c06g5klym49MddmTPcqyoS1BZ/7kqi8W1FJzJ60C3HXSINi2Kb
3wevAH4KJHRV94nrGLcVBvsfCCHtwVYu0AEX1s+uNN62+tqm9xj/ztNKZvIAslkIr5BxiQPoGOAo
o0sIKjYKGTk4Maj3QXoRD5F90D2vEA081H3gJfYY5J/wuEcSd610lzaF38k8fRbUmYDZsfGqXi0J
6ceTUeK4tOhA/Qr6SRRFSjPl5QJ4bCBFzHO/JM63ikSoQ3MSkDZCKNJNxF3o376JCXQWuhS1akjS
bj4CG09tB2HQsSnk4Wby0w3ZGTJYmpyOyq4kP++pgdIWiiF1+IlqMfjp0K+txvdUXy+5eunMw2Q5
aB0Qs6Vrj7W/nY3V01xvVEdkX3Jt4nR26IWI4p3ob4YZ1xufPYcgnxkLI8mXMJ1E8Jlv+akHaQHg
geegGO8X5v6hXnPdRiLDDtvVrGtcrgAHtAiYs8PHstItvcJ1ZKShCUFzXrto2srHBE+vkTc1SVHd
W+N0O09fLsd5VSeS88M5zM7oBaIjLxIXypNY/hKCb4UFkgNnhhqkrnRXYQsy7nAKy5qPFnqCsFFR
RTPpqmNdj/wwoUz5z+XRKMKwTOdnzU1OTBtR0nLazya4hhfUoNLA+uFZOgoV1YRJMaDoV8jrmLC5
oQP7vgXS2cxJrM2OAxyEDeall0eiSN74Mv4QzMyUsN22s9L5vs3T0ehyHgWGmUJV5uAH6z89Kshr
hgtKaYr84FkB8DA6oWnVREphocDzBCSHMZGQLovpBr3a6bXHO8iyPF0e334m/W9qwidSZDCgRwj1
1j3uBMtLi4ROJSrcg6AqRO0Mbwh4skaZ6+W+FDGOSGGidlucLjxY3ihKcN5MAlVTznUU3b4MTxQG
5GJFOKDcGfihqHWbE6AkiQV5o+sO2TI8kUy83eYBpegVMGNROxtVFNS6olzFMsjoxGJYrXWAImNq
GfMExUH/aRTsFay959UZY9aM92NmGBqbVnW2G9u7g0aQja03LGuYgubxgBzFzTTbOGtk231ftZ9R
1+TGNmuSy4uuCDcyRLGrwIlZB0OYtiY5eAIK4xCZa6Jis6D9cbkLhZPI0MS23bYp8LDNZJYbuWET
F+Ts1qCM0QXnvwn1D7xERiU6IR3FrqaV5k2X5mSNWzdE+QtLeAGiUsrTbsoP9TbC+Ogh4OaPywNT
zZ3k/WZvs8klGFg+QsWERxt02fpBRx+ial12/capoXoGMyAZ6Dx+sPmFoeLs8perwqYMSaw2lGq5
Fhov8JpyblM8ga3J/2d0YVBe8nXXMMU+IIMSqcenpp3QEWt/jRQVE+HttjzPxQ+D6LSDFHlOXwYl
Wl7r+sTE8jdFGURIsxuvtR9ALRFFXDEKxtn9UEBqkwd+NCyQDdYixhWeKqMUKcREs6CaYGssTOmO
UMtoatRfJv48jM9ldby8WorALKMU+1mEgQmZi3Sj0yO0Ic+Ok71dblrhmzIysS1ygMm2ESPIsa2Q
pOlBOzfMEHz9drkD1fpL54DFXr2aOejA7781/pqsWXk7MWicjG8V/3q5D9UgpMO/EVZ8WzvMT225
92wQj60xncymj6GLqDlDq7qQXN3rVyyvgy4mnP9MM0+oMZ+4/1JA7/vyIBTuLvMAjmVpg+5VhGnY
mLFbrEfiLPe06zUDUNmQtLmv1G5ZC8l7gIMN0I1YkZX/ufzhihWW8YhtD9ImH1S16YQtF8IV8eD/
ImFxw1Y8QoPH+XIviu+X8Ydr4wRmO2B6+v6Xi3Oxh3h7uWXF0spgQ8c2KaYdLfs14KZlnC0vInzy
jZ/XNb93+243nxmoLEWN6XGMDIVc1ckA9T4f2gc2cw2BtsJ0ZGRgEY6UI2mD+NDfr3aaA4FIF83n
K0KcDANkTuXXjkDba8V+rqFxs5UGhGFMvCi2d64FCm3IkWpsVHVRlfGAZgURu0CEmCu7u206NyaD
fTQ91C6N/IUVFpSmmxsKNjt4exz2II0e+N1odd8xZB1rvmrAkqeD8RqUBC2+QeyX/HG1AG/2jO1k
z0EQDVvfRAZko6OOU92Tkcq0pY1+njjrON7Q0jUDy0PwueSatVN5puTzeQ1WjJKghlnYzR0HAWRg
0wfHs44bpDqghJpetnDV8UuGB65VF3Keo7DcbEDJivqdxbGjxtzreJyXjY3J5nSxvxkJqaY7d+t1
BJeqU4yMFqy7etpIhQEat93dLthQgCkOit1rMoC6QIdDUSRiZW7AxTJ9f2pwzOv6G9sGp+L6J/e+
rPSRIbHci7NVPV6eSIUfy6DAEprcWRPOOPGxL31w65OzT1xNlFOYtUwQSIi9IAmEQazto5UNEQOP
HlYi6rLDUgAdZmn2e9VkSfu970wrKzuc9/yi+VlvzafVLA94Z4sYne/8rv7UGeSfDcyzmnH9Bbh9
cPaXGQMHscxuEe6HPzYVdyhOejCyNYibBq/3Hp4Qv07tPN4B2C3izJ53hZUZOkHuVh+MOWjj2iDg
xiqpl7YGlM0hd+gC0Dr3dQJJgmGMgATtY256/tN1ayyFlyIUPbc3fK6o/JPIcIJwuuexBcHcde1L
wWQq/LJYqImDPcVoRtt5cdaFx5NDby53oIhWMtDQ9vzG62sssN2V0UDaaNWJ3SpMVMYSep2zluuA
MDJO1VdSMzeGJvjvahnihvCfIMJ/dL3t8+VRqLYamXAQnEHl7EJPO109kxx7Z3USfx6dwwJK5ANI
uKqb1VmgMG/7LB5p+zY3XZ4Ga0ge/LnkSQ6ReghIV9t1+WUZkUgH0wUrMGa1dPIXlnmAi4Y6bhRF
WJHhiNQrndbnMAlOkNLhy3o7b+XzAMzx5blUWISs5AtyxNyDxjpMejI+k2Z69HtdRFQ1vf//7vC0
2VttTwxcGSijyFCQ4RhvMxfz98sfrtgf/6Ln3rU+LS2o0ltvZ+Jo7kavvReCPaHY9BY1Ao/+ZuqK
AlSjkHzeoVNn4xKE81kQZJ/NpTZfMge3xcujUJxfZZRhQS3HoA5GMdriUztWZ9vn30mRfa7MSnvF
3sPHB1H279X73VQRIw9W1ncYwjR7nwkV9UO19Xg9mLwlaSmUO1jbitiuRgQF3xhQy26IEw8hjXF5
lIo5lIGGkBsaQDCND4CK93dB58QV25frmt7j0bux5RWqzcIBTZfCPPTtcmZWrnnvVLieuVveu6bd
JpidqkDTYQB8yXQs+h8mebv82aq2pYvFYlacTFYDzXZnIBFAjPRmKpbtGVI9uop4VRf7/+8+3+fM
h4oNPj9bURGL+u9n08xerCz857ohSO5t+oXjgEJ0Z21yX93Z+r5V1pPPr+OL9mXkoMMLu4DIz56f
897a3Hxb++Fw+csVoUOGDEJYntsTx5dnXR0bhQkKwsZ5sbv8FrSxB6Df/lzuR7UC0nY+uG2Tr1z4
CIBQDYwrkuHM4rcewZmh66r0ci+7yXzg3TJQsK+zDOQj3E/NPiY5n25Jk31ls0EP26aDPn48EiJD
Ak0jbFAD3fsArdmfHEAzzlNJjbhu2JBcHsXHIYLISMB2LsGr0WCu5gC80U6zQmcUcNHrGpc8mbl4
6zNaNO74QzIAvjgZpg4f9PHBh8h4vrrwp261UY9SNvUYsa085mUzRX1THMDYdSpcdi9GLMblkXy8
2ERG7W1DGyzAvKHoLu/BZ1abiWsC8LziOFev5vFyJ6rVljxbCL64zN3LRR03IlB9AGNUjneZy62r
huD8Oy7hhQ8oOh9VdsuaO6An6kRkeF4ejTk0mYEx0dGeqxZG2rjJmtsjA9wmLXYRL8ePbLIm7Tzf
Zr5rR15dxywfdMc01aAkV3dtWg0TRbmTPfPEcBgKOExvPkBigcb2MH2+PHWKyzqRGf8Mb94MPJOg
QrE5reW5WZ86akWmk47zkQTPdZlUxiu1dTzKHwdKIqP5jKyt/L7fUEbazHj8hywkDdbDBkAw6L0O
81oUGu9XWJyM6qvmvvS8GdPXts5D12yo75xizy80uRRFcJExfIvPOrggpq1tyRL1IV+fKGl1lZyq
j99t4v1GO9qtxwQMumizW4OaUM/lfxi7LsVJZOY/m5S0sN0CH48LwJY7DxR6M9vknWdXXAXwIDKW
byFWPxrIxaQVypSRE7TLaHZ1XEyq6ZH9ncwm3tngh83UnCfT/93l3Y1B2NfLPqFqXnJzV9QQB9yD
lSuGSITuAVJreWdorkeKICLj+PwyKOwOSjVpk1XYmioaWUXx6mf0jDT8fbb2X/kaaMKuykqljN9s
BtYyQG8nXf0B2Pvpt+3rNN4VkyRD9/rOyC1u4CoWNt6XGqmvyOw6sMqv4stVqyBD9wYvWKqV49uX
ybxd23CKnLo5cpPpLjGKUPQfAkDDJcIOMAI+gBTHXevqfvMmB8n4dTlsTT5GJnLLmly2YiVkQJ/w
Nxvin1j1CRTSYRV84tTQuJpqHPsKvQsWNgctb1ZZ2MCzPO5dEYf2Wy1+BP3RqXU0g38TD/89EkJG
79+dtLkfDtxeUaAcr+uhojEK5Zd4A79/vBdhtXlqjvGuY0GTEDxfGl9RzZrk6BMD/t4oEUX6qgri
uifQLKJM07gi50N8yc/ZOvmjCCx4B2gUwrjfXMBniq1KeB+un2k9lvc5R4UISrMhZBeaS1QXlTgF
K11S0w+zWxSAs6iwOi2LsMqppD0fAuNArjVIneTu+DYxY4k6MFjXofZoqXgbJzL2b9sqQwjbxBUr
24WH8LS45oeBNZ/HHO84oomrENWJJT1mhXvVpZfIWD+2NGReJ3QZkslLnX5xz0vhTlGeEx0e5+Ms
M5Exfx3qzC0/REYlcJq0J/W5GDeot8xr1OR15DZERCVELrgVaC7bCsOUOQfDyXXbfkHs6LOdNH/1
rjwfyXC/PgOBOWrxgI+wIa8SRk7/RBE1TPvLqj0uK6xMhvsZbFd5a/ddYezB1bJ92Yric23NueY4
rmpfjhXApfFhRAbK37YmCoPyZST193bsr9vVZIzfzDuH1w68hK/ha1kPXxxXp2Sm+nQpJNCsXfq+
3lOA2xiJit9U021QivTylqY40svoPRSyDENno/XGcqNiFd/ybTs6Vnii1aiZG9UApB0/N/vADTus
LRKlX3zePFe8Plt4b7k8AkXzMmwvbBbsvxTmKcSzW/lROWAHmHSpS1XrUubN4RMgehQfjxL5V6Or
YnPD2b2zk8sfr5h+GbU3sy0PjB7Nt97aRpPT3zKHfK/W+atBddReisDwHybBCkB362/2FUV2ePCk
XxmSBJe/X3FylLF5QeX1Nh4GkJjMGI0mtJtn3q29TH9GvGJFXtM1iecZmtlSLYbkxXkG1sswR0wd
J0B12ZIdN9Y+s0ELtFBUpRMZpld4LDOsHadl3+8cFe5hJ3Vz7ncePKRGteRxqiWRfdqERClcDyHV
+w4M+IB3sMvroWA/JJ60XUNl3VpwfcWC7Iq00ZTfsRhvp89uZMVZZNoQQc3TWgdsV41Dcm1/GKgP
tCxyjHA8o+NJkGtlfPcD1QfHOxmW57N8HFGV+n4pgqS+9f5HHj+FB8rIPFwvGSM1PNDLD8JcD4Yd
pCHwmA4bD5fXRGG1MgTPbSAOlNMAAwGdU2vX8WjUkVmGmiVXnLX/A71bWWY7I5qne/bKpe2paryb
MVhfUJF1MLxe43yKtZZxeN0onHnCUQrk5GYM8vw3wK+/XZ4hVcZHpgfcmoAvI0EMr4ZfjVH/gwe0
29blT0FB7kef/iIbiBVYVsRV2ZnRXBHNeVs1JukwT4d8WYMa4WvMxNMCpXoRVppVVzUtuXhJ8m5j
ATbWsryz+zlZxaz5aNWBWcbhrc5sLMOK2cqpzQ4+HT9ZhffH8MW91SxTFLpGEfXz9GMpu8c56zSv
6io7k3y9DFaH9Pvll21gTzZ/surHMPwYZzCjzZobqcJTZJyeMNvCEvv1V5Tj17LqgNwa6cF32leN
ne3f+kFMkSF6G+uXkbMQ6+02NgAY9teaUOhYWHeMFvfEQ3JxI5/cwemirXA0lqCybhm+ZxZ+vbU8
y2+2MMpP4mgcvPvwaU14fPWOIkv2ts0ILXKGPobwHqoWgPk+a+ZsN9iP5mxfrHd3+aqq2MBFQI5G
GwXHnbMnuyv9CFQQSXtYT+118Ekiw/g6N5jxlFO5Rye48TCCItDlFlW3ahm0NwMPUWd55x+3h/W8
s81A6jnxD/bDcLBTluj5gBROLzP35SGZ52b1yRECg63xrdSBDFTbukza10xuafm8yI7Ww5A4uOGD
0Yi+Zv+Ps+tYjlxXll/ECAI0ILe03S2NzMiM2TDGgt77r3/Jczc6OELjhRbaaEE0TBUKVVmZt2YA
ih4CbfPyAtltFQ+MpD3SFiV7851UY1IkLLae9mg+GzcOv+w/NUjnuo5PgzzkT8AupbavJAKRrJwI
0EMhKQfdWMdApQPNiIfqMQ1+md6K/aFBcb/cqNI3kutexOMRo8ya2p5ZnBSpl08hmmS8drxdlROR
hC0iFK9C3qbuU5y19Kzds6iLC3/2zac5xDyixG9OCrOUjXNM8I1ZgkchsVu+lOflkj7AKm8Kv7m1
Qv1YL4zjKsaRuGQRlAfBvKlpSAlSaHJB3/iQv1QqtRPZlh//fzODGVjSraLZGOctdMXAD5tT1Q0p
eZaIiLu9WqyK1rsV14bfniv4LM1+HCLjkt7oJ+Ob8eT4f8uw9qeTimlQ5mOocN8bbtFMaOy2wWfF
Px98VlWc3A7R6puRBT8/nfaH6zsvuYdF1r4NbWQWAe9YvKcvRm56CP0CDem+yvrBJhWjkXQ6wm1P
+WIAjtmw+H/vCGT7koD59evB1ZaGSag9qLiUJYkyEVOHhl63WLc+idt+8Xq98NP9Vwe1v55+a+ZI
Q0TO/1xfOZlbExF1qMLmGRLTbgxUaY/nauaZEBPjF/ub3XrVV+OR+PmJf9UWz1TcnhLzEUFzoA7Z
aWfpSZyVhWfaL0v1OEyqcqzsVhBhc03OSjDmYOmS785LhqzixQj2E1gca+bNF/5Ag/kPD1SuU7p8
QiRQjqTrwJbkwrWBuTF7TZ/3gHgdiBW97hcw1cMZYg5B7ScKM5ZY8T9n842DMDq+TMPouDFBu3SD
C6dfqmfAJz6h49TL6H53vNMUR0O2UYebfTOWDU0kewABGoj8dF/D/bqf1tFLm1N9cu6NsHpia0xa
L1XkxCS4cPuf/78Zr1yXaR5XzK37259BtheY30jcnZsoD9UEnxIPK+LuSOZ0bVoXSdzn+fOUZ1/o
oKq+yNZL8A9oJEaGe8LRs0333DDtCb7HT9ztQ/0itoilc7u6WEYQ7Me7C6x8eR4okjG9ojol+e0i
bZ+7FyBTArNtXGbJzZL/cUz6MIBi5/pR+qdB8Z2AWUTUDQ3EfNuW4PPky9hH2v6LQBZCX1fP3DOU
AG41/iPbLhBwRath7w2NfkELznndS18vY6d5cEmGsO60aXlUtffN/KSjx3lyLyb4hXTeQ1/+ezYu
EOGBBDk4ACmUv7kRj8YctpAF2Fw/7/09uST0Zda+p7gT9vnF3b92zV3VEih4crAq/DRAxd2SP0Ca
u80SXp+6JLgS+QPHPlv2aWqbc7F830vdm+ZnbjthM/29/n3Zxh3/f2M0ekrWbehhpHp5GfN7J7k0
KkmufwLN93ZNiEbGipF2X21E2Gg9yLtgG+86JwCJqDcNUVauSLt/abT6LquAxUWnvnFiyeoN+Od0
V+73ZluGYJnyZnbWm/NCnrXmbMJlFe6dtZxHzjx8rfuYkLEtwgZd8D6zxTbcuK3vM9AG6c1Llv5Y
lLqFso0Ugpk6BY+Egax9jKPo4UBR2zr34GCo9OD6TsoSraKgcAlZXK2geGEMYXtGl/1N49tnen88
ZfLH/JOqUV1COmyLuEGItSa5u+XY1q3zORLFeferWc/ZAsNxP1nlo9G+kvRSJF9SCkKR29w5p0Y8
oM0JmHvuPC2qQPp9X2yJ4MLdWsdsM1MnHscT3R6KXRFhSCI1S8QUNoz10FXJnBhVYX8LSdA+HT1G
JtYSdNFRGmrP1/dMNoMjIH1jfTh0wLikIz9xsOXoZe6vKuYF2ZePY/jmy6XObHQPDxyUnKCN6J61
XClFceS9/2vWlggltBwtsTTD6k9ZXj46Vu2nVZV7CbUe3b2K3WEM+j7/NnIrYEg9+elSp4roRXLE
LfeY7ZtZreCb60F/z0/wE/qlfiYBYs0w8xsw3oKFWJ37ed9aLVeIXZCgqeymbaZ4NPGmzZC7qkEV
Tklopa6i+UM6GcEj0ElzdafCGHXm6WER5k/9T+d5CGjjcb8IlhtwOn7smAkVjK7UnMHITH5Kq++J
dWsOX65/V5I2tURYoZ6n1WJW7XAqaeoGq00fqJtdLI1/zWfb8KpUj8cs80Ed6NdOqbgSJck/S0QX
6kRvi3LCdPQLBUKl+F75qE+ezdvt1CniGcn+i7hCMIMa1jRgiKyyvW4ffBBLBd3+mjCqSMzKRhBM
f5xAkEHMfjjVtEnDtu3DlRivk8n6oHBU+Lz3H4KWI3iBbW2hYGva/NQ6Pwm/5OOzaR2ErMxz3MIr
Offo8Pf6WZDNRwgkaE5WYo4YaqhJ2PKHyjXRereibhxdH0BmLyLY0DBHmtfGNsVASFYpyMFp2MVZ
bCFCAIXBmSLpCPWN64O9HxZZIo8gWlt2Dt2ZPk5XgILY43HFqS5q2UoJds8BjWmHvJqACaAnvrT3
fV9/tc2We6w0xw9OQDD5cgd345ruUwzm4aDY4iVBgYwo8iWyGQgvFX1BaUkf4blyzQl3tzvR4vsw
3Sytip5dsvwi7BDlTygLuViickOgqAc1eHvZoisScJK7UcQcJsWst9aCr+tdFkF1pi2J4g0q+92C
US9FzjRW4cuDFTnrs2aiSDWrxNQlD1xLRBfmZmP3RVdjT5FrQQouDSqADD3T28Mm4JHqIf1+jsAS
iQJrx57rrcbugkarTYD12xiYbK2TDsLLeblfXZVgluQYiWjDIq+roTCwWqtOfKe8yTTw9kD4Vk+c
4LoZH+v+TqjyH8HhzhqHBBpsccvOYNs7weDG6ilNhmAgP64PIdtywZqNFQ0tvbF1MLTGN7Qb1ykD
TVUpkn1cNDSoVbR61hTnAal1u8+9topXRCLXf7oszhUxe5AK7VqrJt0/ggF56w1I0SS/mf9tuDXC
9uVI5ysMQ+a8RexeWRh2vy1WF0NZeg2saPo+/+yC9hX8Q99Gv45VSXzJmRIhe7SrmNGgoSYuyGXt
Zm/KHra5DG28uBSLJgl/RezeivbGkQ8wD5TVoiqcT6V1GQKEn3EZ5yoKXsnGi+A9Bhlanh822BE9
sLrR03S0c08fo52xRI3gLXfByzizOV6bb6h8A733ZTUHhdHJ/JSI3EttLXX0DZIDXTiFOqQVksD4
TGIzqiI3UN1BshUS7K6ke9JNqUHipiKhATRyvXB4DtX9KXnlWiKKb7J7g/EBk8he14CdKzcoz6g9
QVUH2nuIOUDQduq3YPVB6Y2abdEoVk/ismzB5NOBTWmTwskbBbyUjf5e1Am23hvB3JkrWcNl9vgf
iB9LN4j5YXpHcZAEeYDnOXgGoRViRn2sfQNf0HV7kcxHZOirR9NInRklqam+2ewm6lFqZey2Tx9X
p1DZpOQwiJg/zbTMvDdxlS/+Eq63VcjDbUEZJ9Q1D+WiX4fIU5me3EQRQUiuSBH/t5daXw7lNMR5
8itzp3Bbc5/YWQieBG9Kt2BSJoUlEbyIBtT7Na3AxUNQNBrPQzyeliiFktOkmIhs4Y4Q6c2Demis
NusnLT/nzgvoTWn20iSKgyxbI+Pfn66IYZPN0bt4yU3N14zpMS3I6DE7q9Envj8P2wykjdvy8PpB
k01FcAguHUe0lYKk3iV4Qn9uOAXWX8V2c6zHO4GEiAFsrGLQpha3PGhH7naoS6A3XvG7Ze5SZOVz
e8fZkEXuYsubAxZZX9JgxKklPvnUxoYCaiSZgAj9G/utzo3VwOqMYOkxf4FsWrHPknUX0X5ua9At
Lcwunht6NqdHTdcDhgTq9V2V/e7Drbw5oNvszvrI7S7OF4iCwWUtIZ3d6PrHZQGQCPTDAwxM5wt+
OyB9czCeQbQXzolvjv4QWH9BKX2jBaOKSlziCUW0X6qv+s4ZBtNt95w4t2z7TtcHAD69IlU0YfxT
dn3nnIqoP80GDTrpE5xT1NwOnEn9dB6/dCQoXG9H5w4aMQP32Tij50DZCCDbIsHQp05La7vEvDSe
2eguYafJchRcAbJ7yhSsGm10gP1VWhcn+ZMTs2g/TXmQmpH5S7/totZXF81l51h4MbOsaQ6h+y42
2RAYFA3MBZruB8VEZIskXOtubbAp71kXUw45JnpbU1VxTFJDtkSIHzQ6K6cEajzWJs/5jm0PBr+4
FCvUU73ZB9rHa55WdBOfVK9zmccSMX/Q57VrbcNkkk9ojbIiNDX6pscrZMeLAPU41bV+LM47p9kQ
jH+xycAcxvuYaInXQUl7bEafbI03DKc0+VPzLx3ADWq6Yiob8HhVvPE2RVsv0IRGT93iz0F3Z/td
bI9Bc9lnwBqyCwvdx+IBvs38WqLSGEyIyz8aNYt8fnNbVHtnwnTz8yGCSk7mN/28+sO5vEw3+zeF
x5O8j0RIIE1yCiI7LKmFhCOEIlM/HX0tnP3c9vjs1cgl9GBRC1RkIhJAhSUCBZm7WaRNjgFxux3p
2paG9nnv/RIOyY62E839Tvd2VXlCYmgiXnACXQ30HbGMJprPpnHw2+yjnxY8xOICMz2QtI9nswls
jZ2BflFczxLnI6IDC3Nt6rXAr26Yce46556YWtyN1fP1bZdcPSIUMDM0sD/0+OWry0/m8JKOYETW
/A10VroqPyuJ90QYoKa7NG/BxREX+uyta32yQdi5N7/z7iWbt5sxLxQhgaRL1RLxgIbNera6OZ4p
1B8D1BbGW9MvwiSAk/ulPZLWtwGcKcPyRQWbkViNyNHXFdj6zKB2pC0uII6Rbd+kC1TUMq5wdZL9
FzGBrmma/aZhAGTrvaz4pY2Dh17i4Pr2S2xC1Owl0C6HMq1lRws4eBstNrZB8btlmy7c/Tpr9Dwv
bDtyl+J+Hatv6w5aorVxioiZ0/TA0AR/Gmi/f+y9IkICq7Tu7ATXD1Ac5d1eFmewdj5OeakycZmh
CCbeQQQsbehmR2hzbz2ICb3MlVZ5yVyfy5SnQadpnz+2J0JAMPVztxUGs9EV0/l437XZpNgTyVkS
0X+sJH3vaA7OksucKFtr7uvJUJ9qZqu4ayQHSkT9kXxaEpYmdpSPfet1o3beEv7j+sLIfr5w6TsW
KS1rRebDtezkZltZeuvQtoyyaVb13UjMWQT52Q0lIymwy2iOKB7zdZyCga/a3VbN7bkv7PVje/zP
nfgmnAD9WwmSXpxWcOTtv9iwksu8rjz62EIdm/Pm64PNUsLt3Y5SA7CBFWwTfm/qDwV1c4WW5Ptb
YerCCGXepFo1u3bUmM1PvTfB5d1/Tif79foEJMG9KWJuckZqwG4tK+q78+bblwKAR7+KM39JP6+h
hTjkY4hYU2TuWpekacwOI5nx0S5SxEt05LmU6e330zSmiL3hEBUEkyizcGjLb+mo3dLsFUkvHz48
KvAunsFTNBj5pdazz4UFLmMbcM+yZLGuo67cVwcfBcUrFMXGZXkpZ1PhLyWPA1ME63TWvBJia1YE
iY8krnpq+BSKRmdnozSgebN5O0l0byBgJslsFLspGA+c+htrQHzsuitaIcwJ3LT6bPgky9u/iq0/
3m//De0NEbszDimoFaoMHsTwnQsCbR8EBZ7Dg+ON+lEchyEieUilsYmDWTNKptQMk2wtzollgfOD
LRAnXUcVwkKCSTBEBdDWMQqnojgAc2RAitEjJx7rPDx6FNpY2RwqiaYNkTQs1ae5macUFsm0P6bV
QFi10p9Lo+CQczJJ4K6J4dUJmzybTUuYjWvpb8vueI7B+nAqrTlyy7U/NbRUtQK9HwKg6fnfbsgp
a7ewyMqiXkeGvyWW79jImfdTwNE0uZZQbc6XRtWa+f7NY4jpZMOZqj3XCYNg3Xdnj3NHV0WV77/9
DBHW1O5F47KB40Q2/Bcqw0+gT/rT9O3XIl9eXVbGNUVr0Dr/HjYVN4lk6UQ4E580nq8ZdpPUWVyX
9bmB6D3kNr/BNp7ToXzQeBcqDO79yMYQEU1pW4DLRzum55Q/qcagpa25cdnVUVlmXlKz2y3nX3to
w0HyIMj09ZQD7jQt1d1O9dtkGm+1VYdgXI307fWf9P4tbLiHa3hzf9m9WSBfDhdgTkmAvwtK53Ft
rmBnThQ3jOS0iOKoK7LL84oLHSx0zafdzGM9V1EwSDyrIWKfrApVmXzGz58M6GjZRRakWwfpUif3
KvbXKrog1yYoElZBUuif12K8ELKGPd+/2E7p11p9yddehSV7//4xREgUdzqr14fGBjuQfarzBkUq
LWA2+LhyoJ/7FGLzOcdzbNhO2p6c+GR+Ts3xx5Y5l6zv/vBN9whBR0Bicm9pspNdbB+KRg0RSdWY
RdsOHOEcRNo+bU794hrdfZGtXz90iESGtqSvjRUZIjsqrfWHTsjkUScNoa+LZd9cBRrs/TjIEGFU
rNrKsYWecuQ03Wkb3FM5J1/tUSU+IDmlIlGbZoC/F/pYNpjywCtacuNb76r4tSQpbiCM/21lQ4lb
1oSoUNT3C5Q6crfwiVb81Jz+ZoHuuV31jzRbz3vZA6K3PPA+jxxe+nSjYe02iry07HgKz8RDLxXC
Cphhkye/aYXTtg6LEbLBYv5ooG9fc0rL02qw+GucK46GxOM5gn/ZKTcabuHkaRsIHM2GfOmoA9oJ
ozYe525gAe0nFQupxJeJdG9mjeaTrMFYaLHmXnmA3ZP+da/bs2OzD1qS8GIsUuL2md3hYaRDVKFs
0Dc2tnFuEtVNLonHDRF2RSZ9c90eIwAMgIJ6DoJnxLQP5mzdlYUeT+54tnj7yTWWr3bagJukO6Nl
MqzJ8PO6NUu2TERmNVVTmzZrsYzl+qNe09Qzqhry5atGgsbtPvFxOV0fSWLSIi0cyncFhLhx9UJ+
58L6OYB60Fe7K1+uf15i0iJUa2flqk0rbtsd0bOXJ/MCgZyPiUUaIkBrdWqnqo5Ihbv7nWWyMxiH
Kq8yVPzVEmsVcVnQz6oL6AbZUFfs7g2nvZlX5qNPBDDrFrJ3msfJimbfNr6+VrLYWURpDXVnEqfF
fPQV9AQuGDd6x9P3m2X6xJfLNJpenl+y9TcEGT4WeoiccAtY37pKO15F+nQ7lEUEvK9PeXaBGHKk
mJXEJTAhlQSGLygmQHITL4LxTCw8cKlv4p2TBoXv2sGAYC8oAvQScsWRlp050T8U+WTj2ge2yuIP
w5TeGGCNVkzm8JnvPNdEpFiqNTnIQhDsMNoECVp3OlYG9pb/MPTuHmDB85SNUWvzsJiyz+68fuKu
oYhtJNMSkWPUNSbNTGGpTrq9mPnyuyfsSTEtScwvosVmYpFmpJgWaNe+rshXpjlB3MACu9mfUmqg
oXVE4F9ol8xcH64PKjkXIn6MgnXeHqFfGhE++I1bnl1zCBt0G29NqzgJEucmoscIyWemN7kdWehp
K2l2V+z5CY26367PQPZ5IaToOwtSIw1mAIWXF7duY32vw85UMfPLPi8EC8wYtaSdQSLItYe5+Vr3
k488V3D9t8tWXwgKUuhKJOAItiJ7m1ClyLy+vzet0R+11+sDyAIuEThGej1tyhG06n1AItsvkRr/
7fpjaKIPFRWRaY6QrVNxI8imI9j8DOUdzvcCqBE8ur2974dHAIQTr4eKZAysgaoUK7mYLWHZzGlZ
xwX6kVHf6kvo5gDyLOk/XdF97Vl7tt1S4AgV3kYyKRFsg99fQM0HxRCzMNsbe9W/64ne+vWcFzfu
1qgUy2XDCGuX8Kwjrk2O2gXxlhodytupn87t8lNxEg5P/47TFDE3LAOPG2RYcE93phn3BEjwpnc/
V5CRCca8Tzyr4cNp7ksghrcDTV+T1GNFWSncgGSCIjKnbc255inI91MEakXxF2yKkK9BMmi0e0UX
i8RWRSIuYuxd220Ywty3m8qqH7UlA63Ux3RqDRGf4xRpUQwNPo+L7bJn5e3e5D9dyhWRh2yBjlm9
yUCwstsXK8Hneyv3ttw4N/uXeZy8afl9/QjIlkfwlO2hgdvaoPAr0ZWe/VpH6CAonlSyTwte0sjT
di+hZROlxfbkmOudYbhnoys+X//lsreACLwpBmPUiVYxsN6N5yLMvtPFP+ChxB9BTO8NuqcSiz0W
4z0zEQKlOW+aBRzuLEr6FpwbWvKF1Ztih2WrJNi4YUNfakwwi9IeAZ5vfHe+311LcZlIgDBY4X8f
oGbR08Xg+OlrlMR1kEYG99wXFtdhHRc/dUUZRrJAItwGWkX12OaYBGn6n62z/WSaiv5Rts0ixKY3
7FQrTHx7f8pe0fAKTWAzi9twB20Hvel+qojEJReISKZlG5u5rATjmMVTt3zuAZQFtaUPAUTPQkri
+qGVLZRgz3S2pn2cj4WyTol9XrZfH/vuMd4bP7GYGcscDdusz4h8C/T3Z93X65+WboBgx2xtGtwO
+M143KTP/bmOnIf1czH59Z0FNFX+SbUDkledCIxxrMbokKPAWS0HH1Uh34GqJbeqgLrhgPyzpt+b
Rq+wDNlggk23ZcezScNg3G7CzqnCnro301j4i7FHOkBju7WdiKXq6JIFXSJ+pgL+jeK6RVBtlz8T
FNR/6lBF8smYQq93CXXDDOy6vxmX4aFdhtu6Hc5OZ3/qylVho7J9FCE2vIdOFdsXBMW9x9CedZS0
kuAX8CL/v4qWdCDn34ex3NHmv9UYCD3P4F07HpT8ZfRsD6DIE49UnEgSWxJBNsRAT9PcYpjVzABY
/EJVUCfJ0RCxNBB86krdmRB2tetTUvbgj578kmldOPMJFBxb3ni6gyTums8qzVDZZATHUJt8TsZm
xjtvLR8gfh3tifLoHSHwO9eXCK4pjbaqe4L5QLw55jfkxMLidgk4aGHVUEhJpCKyb41LbUxocUD8
7YzfeaKB7Nn9MRskh4bLpPByElyVIYJraA4RyaY6UvWcgpiwwG1pVyDDhGgoyign04KvbqjPd9sH
nsFbKvAjac3wsmw0gG8PR8t9TdzxNtuV2FbZ4gp+ZGIOdHntFXUNp34FD8sQVy5GI1nVY2jUXWhj
6SChAMsL6MKeR2r92o3ODICI3cPrHlp2doQQgoMNyuU5DIFCcO9k8DYNmqXrzte/fljtO6dHBOvU
gzlogP4h49lbQYYi0jY5XlV+JvWrxUIgQr3r40juXxGxU+19zlgNC0gq7Y82J1C0qiH4ZYOLpST+
NC9/ro9zWNR78znGf3NVkjwnCQcGLKrX0QK7CbgUzZaBM8OFO/7YEIeNvBmiY+Mw8R1J4pJYAc/4
A3S1seGd4tUkm8Hx/zefd+uqtBYL2U+LavddNp2r0fGX2VAE1hJL/ucGe/N56Nksa+dWcH/FcuYa
ZEf3BhmI7nHoVKJrsiGEkGI2rGLcM8ygBS7AGyfTb9o8SksnWplSglfixv8Jid/MA7x8AOYvGIQW
8xnlAmhBautzPhjelKBtfi8ivWc/kywNr++6zFAET7BbnO5mggrnPA9ZoI/O950fipc2KnJdYaLg
iYLI1i9TdH082fwEs2cktbllH9dUmeTenJjROJEGkMDtjjMLTUYbJGuWr2yiigfdP2yD75iOSNBV
QnqUcxPVF+iNhf2Q3WlD5mms/5vM5aeyL05Lvj5o/XjZDRIYbvUMBJvfpfqJ68P3bOpvLXeAmgEN
M07uJmx0z8ozncFYfX1FZJGHSPK1b9bQpAMMr9b/mtaMMvchjm0lIMj9wkHEYFde2f5yl4h2J6d0
FaGk5DSL3F8Z0FHEoNj4irC7Nk9unRZEfGmJPo1SJS0nndox+JvTvGW2Xgw78ltDdh4D55Ijb4rn
XBdM3ePBLKNGoskgPLrgX5ZmSG132rDN4MP//t32ySmLjUfw/0BXB90TKsyy5N4SwXtbnWq2nmIc
K98Ch+7fE1qrumOP3/reURU8jOUsmb11WK5koIG1FTM6YtcXcKo9XT9qsj0/woE329FbWlpaOjJn
5p4Pj7ZurhABc81Tkus87qoM/bfXB5LVnkTgXkodtENAIOLIZVfxSCDjCdHTprYARpxsP+fZc2IA
NZ2sc2Bkug9eEJU5HZ7rvUUUPMzQaKW5JkhztpAhe5p3+hOt/nroOlkX9Fr9bABxcF6bNgW3nIV+
LnuuYnCiKflIj8367/hUhOCh4QkYFgZ0qnYDLlp0Zhztpcbj0SbW+5ryHL7vSKkIwbN5M3NwFgB8
TpBnnVK05q9L7XG9/F1Z7ugRaLQXmf6Zo0Z6fVPfP/lUxOLNbV27Y4eJbY39PSVPc8tV/KCyyQh+
wurraTMy5IxnINq6RI/WQosIA72d0Z6nhMSZ3YbdWCvSq7LhBF8BsFBVkgozaSr6vFGLnHrNmXzA
Nskp1asirsy2O5n7Auhkq9SklNA6URGXBnlsOkDGCRHWOkRT59yUaRK4vfl564vPxMqeMjC5O1ly
oZPzcn3PJC94VPX+bfLlmDrVANaoaG7pGbXy2ErTb1lSfO0W95K0VTTay5kUS6zXm18V1u2Q99EI
4rEGJO2Kq+b9GIOKiDRcAG4BjChKjSutPG3ffF6x0EmTy6A3n/HGi9t5UFz377tQKkLTFloYsz5j
vrQbPbPTYrtP/FTrFfkI2VQE5zKapE6yEW+5HM6Z9xvKD3rtz1UXdDVa/TdIQS4uU5RoJXca/Q/8
jCVtm/R4ns4RP9VBZ4OXrfFnb+hAkHDkP0x2KWPyW3FWjkm847lETJmdGgsdofETVdZUXbKWAnEz
zP6WZqGVTAHr0e/P5tei0T9lJVO1IkvexxAN/PcRBfvO3hUl1hT60v48a7dAM/lJC1Llsr5pkwxM
OVDDmp3Q3EgwQ4R4JvOj0++PdsX8Yh5id3GfZ0NXELq+/6SjIiptz/OsAzoGOYGtPs9ZMNbpeW7+
mi71QFp1faklrlSEprm4idlyWMRU5be6rZ1MFDavf1piACIwzZqdPZ9dvKur1vpqUwPTsBLPSccP
gfaoSOEFmHOVTz2+b4PeeO/I82a5Aas6FXxV4ptFeFk67LNur7jXxq5EoDAj4bO5r+Uhe1xNSYzE
hT/zfvUbpituA9mKCU8gyD9NPC/xdDTS/W9ZL4GZpK+LpkpFSIJg6gg+o5lJbdscUMFDYB56esPo
zY15Y/AVxSs9pFN7Hmqr88al8oce1FbU9dbJND0QicTXD4XEbYkINIPpmkHwM6KN7xebsYuzQlhi
Nx/wwvy2gDbNM/rxx/WxJMspgs1WIJhYm2G6hLg8TKxyQxMGVHGMjqiyLpICERVhZmum8abv4Klq
kIiCsK6JWXJzSArU4byEXN1m+37ETEXAmT4kprZpWLgCcuVeB+x/a+vcQ+fUfVX1LwlNf6UT87JK
+wSbCww7v+8cdkpAtavrLi4e87y0qpyoxDOJADWy7ZBqzPBQzCfjQc9LOwRb3OtEk8xnetp6SWLU
5+ubKBvqcFxvXgqm7mykMrDA87Jq36i15L7j0t0bstZ4zCcdnFzpphTxkITMYo9rSd0ZfUSOhdx7
ewb5aOQEywOYAjxg106lbz1/aFJi7r3qtaF0HDSTZISfof52O9QJ1JX30pvX5FPN6PCx5w8VoXf1
UpobtEARYNbUuNfdST/XAMxHZbPUPvrwmtOor65voCHPKyYGU9+GyTMTw/1zfapSCxGeekmy2W5z
5HWmvP052ISd89qJJs7P48yCTDNfk/ZAmwxr6bnTTj17oOgYaJ4U40tiCRGm5zS97WQzLvVx2s9N
k9ybe3dquuYBmR0fT4lbUtlxkVG/bZuX62NKLlVRndVdSmOF6hZupnkIO2t6tOzl9fqnJT7tvzi9
Ns+bGeaQuNrf3W4DNtsnZ3UUn5c8l6kIxuuMukTzNXzmyPAQrekWLtr2qZ2zO24V98YEprqsfLKz
7rfLFuweD67PS+LeRKBebpBscSmuvrzrglR37qAwdkotCkYIUxHqSK4eEZe3mdk4bSTHrqR5Dl7F
tfbqMdWhalHwE2jMM78yDfNEdxXNtMR1iSg9E7gQUreYkwXEjzZRb67vICwwLIVvb4pXhsy8RKa3
mU5lP4JDJUrt5MmetwvXScR16wcaL4N5LH6gwyc4QPJjbsfZkIcuVeGrZAt6ONE3rpmCSkPHYxlX
kgtGoNL1NWQ3OgoZn6WOp8V6zvZcEQrLjr3gRPpqT9diwrHUEvJn6qkTdngdf4eS4vz5+gGUjSDE
XunSDUnaIVmjwSeW+xyiav93rYvT9c9LgkmR9c2dtB791Agmc66FJolM+jyteGSw386RXBsaXzcV
jzXJTMR+vbUq5n5PkVOALtsQsK580qr8Z5oalsKQZAMc5+HNvqO1wijKI/HI+Od5G7x1BvB53RRX
lsR5ilRv2W42eb3gwJpgRkyh8MoMxa0re8WKrG5gyABcu8ancxStLv+TKkXKVPuB9JEVcx9dVSeC
CnWrmIqkhYyK5G7OrJd6iQsI4BsoVTjgk6wRU6yg4XNXb7/0PywfMhNnpdqMbO2O/7/ZGcZ2HSTT
GA8U7bcOlG0GgAfanyZmp110DwwdTBGWyUYSbF/rwIZnZRipHT+x+qINqleX7HAJlk5XrmlkwgXn
ItvsbxYNU1Ldd5qheDXKfrhg527xf8x92XLcSJbsr7TVO2qwRACBsel+wJIrmVyUEkm9hHFTBPYt
gADw9dfBrp5m5a1Uzuhp2tpkJTEJJBDbOX78uKPB1MnxxR3fihv3uYU65s+X+LlvfpJdJehsMUDC
wWAr4QQir9vAYZIAPh8uJE9n7nDKN/W553ZNjbgCpqv7ac6vsgxWT8ml/qNzZ8kpn5Q1sm6sj5Jf
C+lGBof5gBnkDsQXK4YqKpZiyvpg5o6OHAlfZOjL2pG06m/DNF5qaD9zaJ4STocE4ji6xzNSaT3p
itwZho60iZTHIau5vWg5c+bwOmWekt5wfWIuVScttoNbIqd3IUOd7Zp2WpX1BB0VV69+aWacCsN1
2dyzlGPOjWRGh3HM6rscgl0/v/iZCX2qCOchJqtzGxcvxy9O/57LL7923dMV7ruycA1cdxCHjNxy
UOl/fuFzs/hkhTegdbDWQ0rSGWB/c56XoTHL/IaXLrlwizPR5Knba1vrfpwWBoEz0jGWU2JeDUPm
x06biMAgVfH1549yDtQmJ2sem63hJB12K+dGx3O0WEx69wLsIAcsWijxXdzazxSP7VMmqpGYLU88
3Cndttv0EeZykKMGs2NhckL/JchW2OEfTVR28vV869eBp4PuQvByZoqd8lMbgl4Kai73RvaU3g7p
hUjl3HWXPeDTcTW2Rt6QCdk2m20WVlNrbh10Lf/abnnKSEVLrO6Za1Lwz+gmcaoVU8k602N8YeyX
+foXIPWpnltRdaQcJgc9ZsG0aPIFTThu/HgxKshuLknxndmmTuXcyqotkBbJhdZTbFWbbnRe9EHu
zW+6KcK6nyKf+hckDM/d62TFk7QpadXiXiT74TlzNE98mxZ1JLrrho+xl11IMs8N+8kGUBVUTgod
P8jy83DMdQumGb+EyJ3ZXZyT830estmoMuRDMKe6MfkkYUoEbSdqPV0Y9nNv6WTJz3LQqQM+wQrt
hQ+5mL8N2ghhV7waBYF1tHslU/uuGcvVxM1tM/jvc9GGzFYx2l5jGINe2WYeWU19mxeFjH7+pc58
p1NualY6SWXXPkV2kQc1RScnb5pHNtbYAwQJaVZ3YQ6V/J/f7dyud8rwpJPfmh7AI8z8XlyjILSC
NfA9ynVuwGBtU1hBvb4k7HMuKLGXgf60SaiEsTKt/1D2MR7QgRjStb6Cg87qssXtudLPKckzS2gp
UwIhCYjw1yHP+Qr8oDC3ybNjNA+zaUPGy3tlfQaW4PQd3OObrPbvvTZ97qT6MtfZtZ7yuMnaS7vL
Ml//Ync5JYQONnFQ7lqULZp6iqBPBnBMfTNGHmTldGCgaWLOgUwoQ7vUb87M3n4+uGfir1OOaG/I
rhuWTLthDTwxX735vrXqqOn3o30hsjhXfv444z4NaQ09mdmE8Q6YK+K1qNyjaTdxajNIFdWxhhNF
UlRRarE9cZMLK+RM/v0hCPrplmQuJ89cwJ+Kueq9pO09GpIhnkHF6+z3w7UFe6uV4zrXplt7tz9/
lWe2olPqZyphlQVqAirAHXnpMnWE1do3uA5tfu3yy2bw6ZFQMm9sJbERNajpxDYxStB5WzdmI9Sm
fn6LMzv1x2r5dAuSKadTS9m3LKfsamw6aP/47BIgd+7qS/T26erTPJZJai07qZNBGFvSKc6T8pLb
5pmJ/AECfLp6Y46iIiWujlskQTXMZgAvqyBVKkU3MN8N7qU2vHPPsfz7pztN+SjgJodzE42/sa6O
ZLikhnjuyicnclMAbPUSBF5oY/eu5tHr9z6Rw4XRPbePf2y5n744FC0IUwphMgSC/EcSJ5As43v4
+kKgLbJic2M72xzl9ujns+ncejg5mqFeM8p8UYop/dLYdr6hQ8qpjOFAxy480rlbnBzOgjCnLlOw
k8EfhslunZIdGriOyCetC6vuzLQ6JXHSTOB/PjaSiZrww0se09S8wrF+mzl5bLjGpT3yzP5/ysUs
st70+hZZElmPH3mFXCVrb41R2V/yATozu06Jl9LQHuT7l+QFWsEeejGxHer8wkicScFOfU0t1JfK
YcEqMuTvbc6Ql2T6mnfFNWHdhfzhzGifMi05BK0cMKsBROr0AP2j2BXWkeSXpMjOXf5kXRdcFIOX
TFjXfbIeOSQyarar+kvcr3Ov/2Rxl41Xgb0ASLjSegUlFrM14p8vtHNXtv+8IbVu65lmiisXrKRB
Q6ppSxMyXFgB5yKyU0qlIwWbzRaXF89Dt11yXsmCGj1YYAJZfliv2a9xnE61DT3ZYxksBMokne7r
hEY07X4UbRl2/RSTArWMnL///JV9xDf/f7xlnZIltQEWBNqFF+iUrZNNt+niIerAt4ZuoRup2ByC
NDBCEhHEuEuarfe/ti9apwTKobQI1PRwa248sPHaqNGr3D38/Ln+ehlap1RJ0rNpnMFzX01Qd3HL
SHn82vbl2uh+bctFQ/2fJ1uFbWocpSPjwRnd+9Qcv2Y9kNvMaS69nyWg+auhWdbnp2OqFspkTUVw
UGRt8yCoYW85mdEalNWFipmT09spmyDLBPHL5JLw8V8vfuuUIjkwWRY2bdI4Res4JKW+spmEznxp
iZ4bl5PFn1dTbwmTpLGd51Xk1U0X52VxGLzxOOSXCDB/vQ9Yp3THEpLd4LLihK2TJ1/WsZTmBfj/
3Ns5OcpTi5iqTAsOJ1hECxn8xqFOYQ9vP5+05wb85BSve88uecazuGmGfe0SACtSz6s2A2+HONYj
BAkOfMovSYaceU2n5Mae57YmcDGK4XEaSod3oesXl2Qnzwz0KZVxLpmidW/JuHIrL30au5RDBMJ0
lGKPMjW9xaUc/iq/Bq5apxRG5btCqULJOPPTJlaaQ8cJLs6O9i+xJM8M/SkrEaQNNUF/OokzLXaF
g9WR2GLTW96FwOHc9Zd//7Tak3lSpBmdLJ5879Z0jFs4w+O/wb78+eQ6d/1lFny6vmXDxVQOGG10
lKEkBkehsEz8hUObXxJTOXeLk8XduCidjNrB3uG62Xfk70SEZK7fUtL/mt2PdUpOtAWx0qnJZWwm
bIycEoK+E9TUfu0VnazunBsQCAMhNHbTnOTr2lCZ2o5Zo5rYq3RVXzjez627k2XeTtzXjQ9z3MKo
ZCCdl7FPL5URzyy7U55hCY3HxitpFosxXWcVicrRfBMsuc95s/r5Wzp3i2X3+jSRDBNUHMSfMoZa
GgsI/D2idoZPsV1CRAdn1K/dZclDPt3Fm2bL5mXvxQkFXYq2wgyrnNQhiMFt1AzepW6Vc0+z/Pun
+5gOq+oO8pRxVsl85bmQxpocx7ybUTPfdqnt/+LznCxvlMH4YMtCxmh0IIHl9ZEztHeZUz1qiz3+
/J2dAZisU4E71+6hIlzNeTxmq/RYr1Dkt7yV3S+uEehpuDABzszfU25d1XWiyEiGZY4set/M5nvt
Wdb9xzP8x+v4n+K9uv1nfNP947/w99eqnlCAkurkr/+4qd/LL6p9f1fXz/V/Lb/63x/98y/+4zp5
bauu+qFOP/WnX8L1/7h/9Kye//SXuFSJmu7693a6f+/6XH3cAN90+eT/9Id/e/+4ynGq3//+2ysy
IriP3b+LpCp/++NH27e//7aI8v3H58v/8bPDc4Ffi/O/fXnOh+e3qj39pffnTv39N4N5v7u+6SHi
NAk479ZytOr3jx/55u+WDSsa6vr4w/9QUESpRMm//2aR3wmhcOByLMck+BMTHWaeHz9yfreo7SD2
N5lFbKT2//p2fxqmfw/b38q+uK2SUnV//+0Dc/93tEopRSRiU9PzqW1Dr/rUF8cuy2SiCYTIjLZZ
VVyEOaMH0/cOKjViQ7kHQtxtbbJtPfsHS7Fj1vdQFp6TF8ogmlr7T6jsvkzm3k26b7JXQW8X70SC
Ytvn/lGKZMPaKuptb4vBeEG/7FF6dGuml5KvjzrZ6YN4FnGp5TK8lw82+aedwUkhOo8SKl1pm3TB
8s0HBrfdbLzrjNhl6Us9tDee122bBNmfh2JE0MjkxZ2Spxz6BS5xuiCp3EPnyRdvbCG/fRDSOGaJ
e+gdCxlW6x8n63Wm7bWuKifwJvyCI1snWB4KxilDWON6ncO+TLDGXV4fM9yDNJKXTxPsjyH8PGSW
/QHz//lZ0ahD8ZDUNiljpz0LHpnHyZldFFIGflQkf6mkLYPuYblhVbAEhBR8L+bZBzXyLZqGD8Ug
0hCVWSs05zrIQN8P0WAe+01BAnN0Yj+DNFSnvTCX2gx6o+mCIa1VALeRFdj45dpr5RRIDUGYvC0g
7Danfegn/U67nhGniW3EPAsSCyekm45BltM3anldsMyk0cBsqDxYQxh3BuNPpfs2L8KuXYsubT54
x+UpnMp6LS2YziRlWIgkHKpsx6wGH6jxh5V5WyHxwiGV+kNkh3ZYIVh9+fiZ3Yivo/a2Ca+doOJe
EmQZnCmphtodBOihP59GeerGBTolQiit+KEocaW0RnNMVUUDpimDezJa54p5pTDKhu53tps9L19r
hOJRkEE2c57ZMR8aP3Rh9DPKaeuU7GhX2UtqzTAFN1HDMkX91s8SKnGzH859xyJLFEGTdVCOFTpO
JYUHaJK9yL6EeAXQ787HvDLaSYRN8d1dfJXBvnspaoWndtIbuxmOBd4/FLWbsKLzKy/Hq3ocwt6P
2ABDwPbY1OLBhQAGdOPQpN3b+XcjIT8+/qXxk1ejemqGrAgqx3xsMF0KMdyL2d5NDa/WfUG2YHjr
sOnzwwSJtkDJA+09Z2XAxBQTuNmSViFztcCh0TwDIdV8LPwi3xD/vqLlYYTqXyB7a7Uc9+j49uLG
d2lQt/xt4saV6MosNk1+61WvmMNz0BbkyOb+0SqarZ0XaFZM9VdQZVjYpk8NQ49K0Vll4Pj6BXZd
ge4hU6iZbAMbGRykfLJg8sd7kWszXCkYBxwY3l1gaLVNIOLTMGNtOXrrGPa4zXi+LVFj3XOvEiHM
Rc2gauw6mLK2gL0KXhg3yG077+0E+neeYUEkxRD3mtBAU5C7edXt/AlgitnVL/ky9WEu5ASgkrJV
VfUu5PHu3TT19gOamgufcAgJKYF+BzsPZJfKkAgPy0z4W4sK4EL1DzNFVphXoo2pR54G2k2R8C1s
PVYZF2VlR2neNgH0Jslt1TlfTPRStTWyoTqd0zifrVtqjrdqkijSWi6UMlr/CumNG8pO6KBBiwX1
2R3tGhoXWKWhqx+Y7z6MKsmj0YS5DMJ6IxlvpBH75cY25RsSjDKqyLxVaGkZJeOB0/Nt4nZ4HVmx
tQi/Hyf/Fa6vaIXMMIUTPyw9jhEv6i3HArLnNm5kbkcmDFq2tQqFJfW1x5/MUt95kD//4lp6uu5q
pBWuFjUY7E0LRiE11ovAAGb/GCTcT3bD3BT7cnC2SVKRHYdWw3VLkwijToK2zLOwGMZjic1orM1H
a86rDWPwRORD8aYTPayMrmL7XneRFL74qhUNWrhsRAXxxGaAPoDFiUbrQDmvPTV0INUXmGQ0g97i
nAUyrZ7UMBVRL7rj6OZ6VzSYDZkbtsuA0MT2vpRm3aPISPe1cMZVM4DAXNWROeiHLuPfPWdd9+lN
4uQi9A3suwpNDIE3V09ldu2n4/cJXiz+JETUiMhMRhWpeVppowBhbATfUoLVxTQ/2mO1GmF76/ur
Wc5tMH11UMkKcjK8JGhejqiBTYylwgLQK0MTFkGEwQmBg1YPU8IRcsUJoSHUjDYOa+9RYoAP4sCN
wAClFr/nb3o4h0XamFnMOFS+yNjclR6idYWkmNjFmzlAvhk27EfFoGhAkOzLbnB2hJdfU0gwhRZT
dyy5BWtbRYPne1HlFMO2F+/Dh5duviKoLQ/UOXQ2LGcKm/wwOuBfMD9ZERRxVlk+b+sOvstWgbuz
FvrNag6IV35zpc2v3IR3UdYkT2ju+t4pWkagCMBUre7zSFXWFPh5cldTWUSuLIHf+kO/qXN01vRT
IW+TCd6M5pRjk5A9JicOqZXxXhXj2nzO8HUMOzNgKoNOMSjXBbX0E2wLfhU2xKZRn2OOwkmxGL95
JhE7FMnXVrV8zu6HEAbCt5ImKursHrBqDaUX3wic1NnpJpHB7LIf3tCpiOSs3NHCxQFm2PUanSuZ
ad5MZPrSNOWrqzfathtEJvXGYKW7A3TH4yzhUa7VfCDzopThV91hhuJRYPnZDW39CXxr0q+6AkyC
uuRRWou9rKdy5eqwzQoPT1Ttcv1W2/dKG5BFl5l5Ba/SrdCQY6w6/zEdDYZ2w0Gu+35cZX1i38+T
5mgUBDHLhRP2fSbMlVlLFvW8wGmoDpOpv7pWIwKZG6uxdpwwQb9f6CoD8QDttgMt8m9weIkZDT0c
aAFrmy8kqYYgMdHl6qAvaD/12Xffp+WmNdsfrairrYtDnRbjGKC9ucCX8WMY6MpNw5bMl8XDmJcr
zpqnNu32PkzmufmF1sbKUFa502TcdAY2ub5n64HioHTd5OrYusmhq7LbqUivzUSwwC3kk/JYE892
tabasna9TLYd4g476daT4b7VJsTfPoKEjkTGCMkvsE+SuOJWFvgzuouS4xCTtKIRRGvFoWzzQJm6
CBIDZxEIKx2UGQZu7SyruYHRRTQZEZG3U8lu4Hd7oIVC5IJwOuaj8wU9TS12OXqlsJCjsRfbifZX
lFtdNLTyewawMBya1ZAm/sav29UMBbypkvKKy3Kd22j18YD3QDWHvMKmwFrnQWrWhyQr79H/W+M4
dtHnn6ptZRdhVVkiatEe2xmrJClgFdfNkR7EXrjDQ0bkHLWW/zi3zhjU923X4BAekyi3p+uSl/BM
1Z2OeOn7XykATbR3hQUbwcqHl70ahn1jT0Zo7RjKKUHqUZh1OpXa1lxDoEFIufIMG8bFdqVhVEuM
qEJFKmDFk61GGeTKAEG+RqsyqIHlZuqbbD1SiMZNySpXlfejNDcu2Cmhr7vmVrtwgeKIHCFCJdKo
XYj7BQRErmgKP1/+lRl63Bcm9ldVXetUohffa6ZAOUib2VuaYphEj12FHsZ6OoqS+KFF6T4ZzB9m
whlMpxS8Y1K+46WkN8UIhZp03mph3UOr+gd6lh6MonqaxyzoUno/arC+0qH0wiS332boHhgIziLe
IuSg7TukB/Zj30KbIB+r2CIk0rRIcA66wbCI9KgMGnI+me7tgRSRYRlBgsNJJ8WLzwbs7E6i1w0Z
4kw1+8pLHnQuGkQcPjb1mt23FWhnLZ6/W2WEQMnNcL6TPH9tzWPrDxtu6zeLIWJnvNKIglzAtdYX
b6K3UhbHtCDrwXZlyBKMgcw7gd222GjyVUARK3SKIsc23MITqbVDDYeYAA5xmBCtE8PrGnT5+ToT
9ruffRuqfTV6Ue3aMFU2MPMzwmJohYuAezqE/Ct0/4pKxKWdDrChzQ+F23wrcji44tOBL9hDf1P3
yZNnlFXg5OzLPKYvhEGbjnsbPz/UYrrxfCvZyu/UbQ8GG26Mhh4qRzO4wWdfW5Zvcyg15kZVgCbW
k03J8eUF/+Fxdd+aagPedxNUHffR5y+LXZGb117vDofRGjUU46p6Z6mGgqkzXFly6BF7N1d2Dg51
BmK9lcviGoMZ9W5+NxS6hc6KDylxis2VuvWjf1t6Ld8JBnENWo4TLmGsh7b71lQOve7gVRJwtzLX
mXyCvQyPHDIY2MftbGcM7d6V/d3g2Sv0CrBoxBiHSYcIq068bZ6xIyfIAmQ6+ehj9o9+h6gKawwF
vOFac70a8mnT+8W+mJDSYaGlIdHOQ1WsvSVXQGMTmkyd6ZUIF/E5thi6pN1MjIjZhfliCYlhK7AY
0AyOUEOzKPMYnNVadBlzij4ytCXhqHKODTfYmjE34mI0w0IVfoxF87Vy7HJNKnWA3tWyx1dBkTpD
iK7LLsCE7yKiPJyDGrrFWkGbqiZGnLg7M5cysgEKVNxuA8sdbmTX+zhokxEPJjewGPURXMGPovWx
u+LBUwudpORfqXTmN2lgwTEuNBt/jyj1nR06hEOGgLrW1DyP8tvHZ4sRn/t4E0Oj4HRWrhLk2jNv
wcfX+yUXFwJpnVvjCPf4fd4hPfz4nSE3MA74bOHSLhBTgbOtcYNaZOPBhHp44lvmrtH0tS7v89Kb
71qL72jmOLsEqsNskOFs5NO+9zxkH5yZsWtlL6hcQyt1GvpYDp21UprgE0qHckkJeCPUfY/LD+hE
i7lJsihnxm0+kiLOa3jVGv11W2R22HVZjsGbv5KSsTtdkCvwasu1abcYFuOZwAbxZjZoZFPlfK0H
M/BVHZpZPl0D3YqbocKlFHq8e0S2pjBekS+gT37KXz7yzR6AyLwkVb7947/fuzuxb1r2WagsuZmU
aW49gjkz9K2KW6uEErgvv9TtFNXNpHfd1FxB1yZDHrqGhs54mOguMeW8TfvqHnIPemLARxA6lMq/
onl77Wik7mlZIN3h3A3JZFe71rO3bY91MlkckshN60Z0SHCYamc6VBqdZtJ3s/XsCrERPPKsUWGV
iEd3MvnOc6/ozA0ABNMQuum8G2dsmAtC5Sd4OWK64xQZMo9LZF+Q8t7mbdqj5gqCfZ6+JN2I1Svv
IfQZV75/FKK6ruzuTadvltJuXC/oyWDbN1R736sCUwbJWxdN3pWEoSzU0RHUSQ2ox8TU6Vx8Ba7N
ImxcI0pmsUoNFSVV4gcL9oQuru5jfjOzb4KsgYyo1Tt5JHSVXcH3BZ/04orJG4RoR4djVSyAE2xT
QyAvB5j2pAGB4GbQoiCA4BudnxZgMzvtRai+lf0zt1oZ+LK/pRx1QKQHDs4qfqT9cnIvOwQ0EI+A
/XzomFJIjWKTX0CLFIiWAcMBPl5/LAfTxj7Sd/mL17lbu8EJmjTpNimxNfVjjS814TEQAjmFiT4w
PNfyrhk+C773qzGQQLeNDzEloCcpAcTCdfYKAU/IEGF9eJb9ALOzLkLp8oAiwQA+KN0WoDpP6UOO
wGWZnMu8NG08qRLqNs02pShXy4ZopPNBZOmqqZJ5JTgc32xkgVQAO0KVoQuWS3Ghro0Ca8w0oXSN
AOefXwc9jEhDll0J8E49GHGxBEnYYQFYoJFjQjUqVwMJe+oEo4cs7OOr18uG0M6hUSLqaMs0HHps
2X2Rv0yegTOnmzeQ6w1lWeHAkWzeGAJ7YT09Flblfbwbw8FWZ5PHBjrZoZljz/0YDrJ85zI5orL2
3DB8rWUgms49WmBlu5mImwqgZGXlTjB4MFP0vMcP1CwtcLmP9zstiNmsAW2C/7sqVH9Az8h9Cv93
ELR3cCiIy/TBb7JnZ27v8mTMI9u1503ORgHLotmLqR7NQBMjxxaGaMXMBki9Gd0Qz8Z05Y2YxO7Y
zivw3Y4FyuQfG+THxj0KFCD58Op6AIPa0YQZyWoZ/o8jYHRVg0OeQtsf39QBvhow1t0iHN0Qu/O2
kyOmyMCU2JEOiRFsmnkAL7YmykgpNtjOO5zLgCaX7WiUfAVmPw2JBGRG4H7ibBtstUFJhy5qR/9o
8uG5rruvWY1z6OeoqgNY/xNt459AuEU8zwK9dQHel59/wo9BRupqwQmAcIJZM6GFoS/2XjYHGQf1
D7hfqV4TTDgyegeZYnV9gIYw6jku38woa+CO4nHZBJaxJX7+xtSumnZj2dw2KQXHHqdjj1lZG/EC
Z/q1OYQaK58Kckgd+97mwc8f6c8k4j+eiDITXTi2S71Twg5B65ivKDpLFli40AXidyBjNHlRnrWu
xv7RzQAmakDzH/f9X9WCjlWB/5+Wd/5UEjpbBPrTp9bv1VJp6U4v9X+wUrSQsc5Xitb9s3ovnvPn
z3Wi5Vf+VSdivwNy86GnYTKCYtFC5flXncj+3V5G0PNQU2G+6WJu/qtO5P0OvM+FNhqQdN80l4ar
f9eJPGf5PKUMTcgu+vn+N4Ui78MG+VPVwXJ9ODXarvdRybLZqQhTptGy7cxltgbxIYnLJepuEH47
Ut8b/o9iicqXitUGdXLYgCFk7xC6G2n5VdcV23IE9anob4BzH5LvpeFD4dKfb3h+AGdxU03FFWDH
F2AoXyBxXwFKTZ6GG470obRSALJQgi4y9S0ty0OalUNQeUrEBlcy6q0xlOaAmENxFnujs6uWXIVg
753HPc++5Uhk8sK6nmy+kj1ZANIkqsZkwOHghLIZ0rCtagC3S2Y0IkMSaK0XuKC/5E4t1I0ApNF1
XlZHF+nVbH1Je4QcWd/pgFqWF3I1v5XA3Qzxlbjla6Xd78B1dGSulb0g/NhzbcUXKj8Y3sDVcZrm
D6bo9o2rY8lrva7tmQbCrl7QsQN3TBHy0S8ihtSRwi0imE1SQZwNMJ3XAEVxgFjBVDC2xNStmGPs
m7F/791+y5fsdEKa2jDyhkMM5RwXSGKLVHZCSutZzRNgmgeeSmDV/nTfT+a275yDvyTDZEmLLeTH
85IoyyVjRuYsEux9SptHcjDUEhdmUNtGNvPWI+VeUu9xScIZsvESWTnL3XHft98szTaFmVlXpYsX
0KR5GnEmVCSGBF03kMa+bWiuwpRtZEe8H5adrnJPxS7EBtadAYTXUiQLazdDKNsA5GTmU9XXQ+Au
8EK/AA1lzuBs2pVypWpETJaPMoDBfACj5TAH9ZU7OUZYp+Pe0BKGyw4ikBEnLcANY4E55AJ4VAv0
UQADGWFOBRZl86iOA4NrcgesJF9AEwn0ZASKAiAzShdYZVgAFhqLVotIc4QNwF/cVtpr3oz1Shf1
fQKMhgYKBVwggG+EhT7U5EGzCQ2gOvMC75jAeTjwHr0AP7pZdbM5h7OXfrdy4B7uoK98T24lXw49
oEfZAiP5wJP6BVgiC8SUAmsagTk58nY2Igs4VD11N612dh2hcYUIpgFDmjpzESywoh4LeRCmotG8
ar5RbnYQSYbxtxJ2AqQKIFgL5slSOasWeCxx/LeiVesOcTLv4bvSAPByeL2WJAHkb6VPJk+BOfPs
ugX61gCF+0KBx/ULMKeA0DHXEcEAzI4v4B0BitcDzQO32rDVHuDJkyiS64G0bWimGqlWsclK5HLK
Mm7gb1GEVKltCoTT7Wq6ylJAJZaT+UAhZX41pPeJAv8Glyoi0ScJDMXaJy5nCTEpcm3Ixlrbk2oi
Us8PKKVFEpMXRhmB4dhqA+b1gCCkvi+sDllfCxFLp+1SZHiLTFpO0FGQ0H2bStjAcyr2rj1AoNBI
vSAFi2KVaDcNRiD3mHRYV8xGKdwuvXEzZ2VAkCIGHhv51XWmhmdrrr50cKjzTOCaXvGa1/PapUO9
sb0EcmLO25BbAaa6QlFK9kjkRblHQRXyZv4zyGWIejKSbK1BQ+coZWNst+OwFhB9qCVPQ6mm5oY5
5jqxFyGrkfOoa71+kxbDmvXTDVKnb9xFhcXGYovctEZdgVt6BWmluOn0SkzynlIDslS9sW25Q3Zt
NkA5EGzvcCrEVeU7ADFlRdcOmbbJR5yZKxbAZPt9Gtkr9qEENulCRqXCTs8yq4/aSTpYof19ChXe
aMwBKWdGHxN0NcUFqGts5tjkdA1Bm97cJXjEvmLztXDkterM7Bqt9MNBJgiPXKLv6gSm8FPZoMIA
ZsVmYc6GExS7ihA8ToXtvCd8fBqgyhzWAhZtQBid9VQn5cpi4kuf+vN1XqBOL0D3NZqEfkuyGZuu
Ub8rPa5QsMas8AmQk7750VKe7VufM0TfGw7v2Ude+dO+ylDqzPLQGO3uGk6dFGOS8NBTrrPXS8nm
/7H3Ze1x6lrav4jzIBBI3DIXNdnlIXZueJLsbAaBEPPw6/utOqd7O46/uPv+u3FqSlEItKS11ju0
HczV0KqstY3+lIycFlvaZ13MrZvlq+ZaViW/YJ2EEqKpi3i5WmytcJm2iWkH2mgZ6L0bHiovYwga
eHfAOMeYnR0Y/oY42PWae1NfF5fM1KeoQdPDKq0unnRw/wHmMFxlWsirCXSvIUv12BeL8xOdcN8x
mq/rzNVF5J3hp72gBw0Wt8eioAgGmvGcWnpxQEZ06DZRJYrLx0L9DeFTibhQetsyVe6iw5RWLw10
ODlu01wGyAWDVaLYWaz3GwhjrmEjtBaVQC11juy6TaDpQtylolcxJq/Vj9IWOzMdpGcY5ZU920of
iq1Yu2Bd0GGMgNRTbkusc1E7D9kkXKsz6iAbzedx5Zt/TkuZ5Fp9r63TpQfV0K9LuJrkZtYhrDHc
CKlKlLAeyLXjsGwWD2FPJDwTGmL7Vcuz2GT5cmhhqWalae6XtuDP0FPiAczqv7TQV/IJy9av6LI2
A2m+NqkOwTZ96b105SP8aDLzyeCrjJfWHH01Gl/pZjqXKRcPAzpXp62av5m8NwFiTYvT1jtrvKI7
7VUmB4mr5etDxbNnIuu7CfP8aLUmjyuRjT51UjdzuqjPsaxrm5YmizYXIYzsTgCpHtQ6Dcdy6I4r
QxrirKXuKtlUfu84a4Q1i8HRm3Vu0/HUmwo+R2OzwS09jaYmR8bU1M+LCVRtleMO0ezltZvQ4ZDj
hriozhs1s5MBq7kYue63XLB6zwtrczkp9LBBQThvMwHN52shvZ/6UzWgbd513bSDXMjmOgY0r1mj
bXttNH9ohVrusBHDSeTyzmbradkK6H2RL6zbxl3Bu1Cb+HQ0h3LfrfCznFBseOmMFJJCBGg3aloq
dNK8vDcGXbnWssFuF+1SV5+0+T5tRXYgWFUQ561Lp4nhiIzauhuL56FfZ/TASO5J1YlD3mPBqbqs
2GOCPmLu9LusXps4K9uv2DXSQwMf0Jhv5C+nQm9MCJ4MUG1hREVtubcmLLAYa88kV48ZNBIjoFRP
kurfCpWfuhGIGLGIx6scS0/QYdSd8g7oFkjwpGhVQwc8qOiWsGJCLK+HCJr03lDYe0eQSDk57hPu
Z/kSWZ160q3urEwjISbaXQ0gE/JGh37BnqT3lMSeasHvnhfrqFrNW+32OwSeAmannkIV14WIxuxu
Iu1dYEywNeLnxTbOBYgtZUm/1wSzBq1HM9A30zcmpOqGsrjftC1CJvj5AesexrR/JBgNsaEkPpG4
XrfB09cTkgvfVg4mMOsKl5SYFT1qvFvTvFZwcneNa0ewHPTHYmx+wphiQdOl7aJxGu5Fu44wXrTG
yBnS562z84Od1odlkENU5I88E/P+9sdBl6p10wGEerCihP/mxdvDvKFoTb5/+O//1W34jYZpRG8+
9O933n8eBrE4CkgWYwK+8e3df7+EYvi8f/Pf37x6+1S3lmxHEHQb1CUSwPf7pHTyHln8fz/a5Pb2
tXcfKfIa6oC3//LP/7t95vYNm6FjV/bu/9w+ePva/9XbM2naUPQlikuWVSfwoJCJ2BrE2+H68Pb8
n3dur6FtoG1ZuusAw0dbS2tl8s8nbo9ur6EH7qAw5zkW1jz0lVFPdqzyx+0bb38aYyrQsLwexq5n
fAYhufGxxZndmqblNfkz/mo71QaCmzIZpqxJuDVmMOcxvmYAgOymdfvPTwTA7D+PUqBUpnZCXxzK
dxDRJnXi1Eud3B5pRYpHaQYHssZMXQJRVjgO4Q+VThHOU/fldqi6SyGAjNqa210PqjUTBuX6GzTw
OP1JG0ass51KciCSMBGYgr+75RQqyVq7SW6Pbu/D2QPv3168PWejNccjx7J7/fCbr7g9f/M9/7zf
9NsCHHKVBq09YXUaqUrGIm+TspsTY8tktNoDF664DsDASb55lWLMW1sgMubrJe0yDe8DzoW29/X5
7VGnZZPvbBUKsdfXbn9oO1wbajnx69vloA2HH8fkIFFejSlGUf02Brc/xXU0/nl6GyZVu0aFxsnY
CQAsrgN3+3N775+nt/9EC/Wfd4ECxcpwe3575/bBkqCDlZJTaqM3muVpUGmL7dXmGEK4GX0mqC2s
W+GWs/ngDP3BFvVxbqHRQr6h1RLLbTq0Ni6RJDuD8Sjr1xi5ZKynSGUga88c05dYX1d5xAJ+QvUd
IYBABr2PO9nc6Zaxl8Uzgx2e0J2IaU2i8mynaPOtvNc1Y98VawwobWTzNMi7IR4sCLZTKOASO+r0
Ocxdq4XztkSqoaYAYfDc0dZnxt+Z/LvfirCm18Y9/CUsnN08o2EJDEJWXS9kBKxJ2AoSMuzn5Aig
lnM2zNUHUbmkQdVBIX5103IItCVCnzDNgnzMgBbQXoaufaWOdT8tL6kOhBhSXlHJgzmyUDZ9hAKD
L6fWs2m9bxy1j+1y2C9lfzeM2AiaXSR0umN1iZNABiO/zBlN2NjvZ9OKt7RPUEKKIRB7sPsltgcD
hhXkx1Kvj2NKX+ciP2zdN3NEMTDLD8QQwPuWZ0DRkREs+6mnmN/o2SiKKvUcSEYP4zrEZDXirlmw
UV1COOgl84IltzpNE5YSzVuIuOgz4Bp9g30Au6Qbf5rq5p4DZKryFtijVLlDMT1gH3wU9Xa+ngBd
ngcBxlEVb7pzGBe2a+r5p6jIg22aT52jn2Wh3xmpAawLMjABxGCOPpoc9tI0/1qgzQqrmn0lRvwr
z4qPR1WMwKnMXsrI3chDvcl3y9BG+ox7EtBgZgYDijFNYNY8Lo0t5McFCCdrqA4V0DOVZkSKwS+v
BXBsBCDCHBI2qOdsXPYNYHi2DlgIKSJIQICveGrtcl+URkxr24PQPSoqy31qqJPQt4TwKtk0eXQW
HJ1ue/6FDyJqsAuQNksgyZLLFd0iI6A8Rf/CCged7U0A/4QNR/ZGRSJFjputEJ4yj6v5pE0iLrix
HzL9rhXbeSzLYMlsnKwRDAUJ5bccYIJytQK40wf9GKXO5tsLLozee9g2Oo4Ww7coGS12sLg8dmZ1
kNzY2WNxFNwC/OARQKVzOqNhmrHIFCg39MXLWOVfFnRZoZt8bSPuRmrsBTUS1XSHlpshZ69SM33M
QbQ3aDsDJgm9wBm1AM0bUsAjrT5mNLs0KDKL8Zku340VOL9+OLAii/LFCHOF4NOPfrZ6mZl6bdvf
6TJDzCx+NIV5miSWO27vhvQJ0M2dPnNMA2w1l3VvXat705DMJioUdK/P7FKOYyDsabeV2dfFmE4W
vgHlgwTf/Got1QUZtWsu8yFFFRCbF7TytntQTBNByxOrOdyQs/up1UNV8Vh1uwndFmOxAou0J94N
z7rie71ll03RpIQshwJccWAdQM35w5iN8TYDUdnGClUVWyFaySxChEJSOt7lqzgJOX9j+d/bQPZl
29wTYEzRdsXQxhpuPnvL7vNxegVeeG9AM4W0mq8GA9+gPxfUeK2MJdYL/Thvm9cBPNeR5lLp6VOb
r/dNaX1xavlaVgMS/jQemvWLPokIZUtYbOqeGppdx5a9QM+l0lGhW1ByBAqAD2eta9C3mF2Womk3
PfN6eELeEBOVQm2YJ5IcmGHtct4cBoA5QeS5pIO161ELod1BokGLBm8oKxONhS1xFKJ7SR+FNtzB
uaIst8OSYoh1+aSQHAhUYBxru9MwxI2BO0kjd6wso5RAnEfZ/or5Vpl5XNXOsdCG+7GQgQDY1jRL
P2/FqV/ssz2xC7avdynhz1OaPlIOvb9Mxs02xJlG4lRLj5PQHi0hXCA9IQnlRNTI/W1E0WPQdgLg
BmXqYZqyHPFNHNfUsy+QA4+bIU/gHXbX5hMKo2SXy+xSSH6ypRFvVeGPOVz/YJk9WnGOLb9eAra9
LacS91lB+GlMi2M5C3TcoPvjjG5jFcd5Lvcrtc+aJp/MvERVvKIhM/aNJXxpKD+/mO1zMbd+byPR
A0xT14GiBE8RcnMx7EljaTqHannVuime6/s23RJl8CidNqxPMH253uKmeF6L/AwdR6+vgA0HYot1
O6MZEWX6wJ4AfidDuOnrkeAuSKcV5IsNUruvKc8hfcuC1Vp2KKS71SYvTTHtTKBZZgstea3fDQ9l
ZcVo34M2gLjZaMDmywD+4fWwn/uHepz3usUubU6Ptj1HjTPEolk9lereYPUJqZCXT/WhklkoRJGg
nR2UQ/piOfQvmokXO2dJ2sudvgDUxYB/JBA1YvVlK5qnEhVFwWkIUvVRVpEDF+DyUbeiYktdZ77n
31n3NItzm6K95VlzYKnDlpkBGb62cL+YI5TTDHaieuXapnGWzsWqQKwi5Az49kU4zX3bV4/Fku0a
9LbTAWaO5cmcPcdUcUZzbOOvFdcpf1K8+dKo1CN17qW5cbCKLbG4tjfW8sgRT9YVcFOUhY+0sbxG
soDpdTRruWdt4C1siAjpFuZWgzt58orCCPCLGVVf+SbPWVuEpCoiKVBC1ELDXnYpdhNpZA3NobCs
YNhJZgdtdqyAIKD2eCGMYVnCFpNOCchvZ4teOjhib7z3VSOCStCILkYwG1WQa9Jf+mWHfCy2dXQW
LL+lqFzmiPpDfQAwH2610SoS+GrsmkldTAMgsbq6o/zB6fjP0jnTwTprvZ5QXYS8436rPEMtQVq9
rFB40qFK7dRdxPPZ7+tlj8L0Wq8IwJs328mSSiwBxg5ORUfVUQBq1Guftt+QNVc0WcAutoDK51EL
IvPYXmP4GqxY0eDcCUHyLMml3K8tlvhW+4ZsMijYvah66D31u1FJ1MEX2ALFFamitKCop6NcyeFy
IfKoBZXFomUoKbZf2W7MEezGxieGip2t96T8zjOJtnMBX0vNt4H/NU1x1GEXaACT7fA0bKrtDlJa
gEYr697u9T1Dj6aBw5yU+KEpEuesCbM6Sll/B8jtfgEaUluXH8ASXmyt2W3kuRRdsuYkEuP6WNjb
weYozKKOaZe2Z5ZQR9FE0lEHhQBrB9hfYG4snI0tQAUMZeZTutEDHb7AcPvAzAzxSCCXmIOqNj2K
FGlFlTvVlh1kohDYEVO6eyZ1V7aoYsO/JyssdHEAmB/O80ZCQptQy9cYXQyAj9IIdkaRYdc+1RC+
xcNSkyjT0p2eyWPVYvOddz4KTk8j7SIrlZGc1blqMPvzp60ZzgtVL4ueP/AU1B47D9Hd8zljrhq/
9sbkT3QOBiQ8LdbFboYS9ppY+RZMoGJr0PxmiByEkB23yFNXAt+cASSyKRw4jZsXYow7mmaxQVlk
m3+jmueben1Yy3xvQlwjH1S4ZcsBX4hWSpboGaaK8IUUWD7nqK/REuyiTKDTMPVh3mTRwhp/dmZ/
WNAzAwMmzw0PJZwAd5m/WQo1tS2oS8dfuQrb8a5CLb8WrSeB57HMZa/zfi/4HI4Cqh6DBqxF4Qul
ByaxsJWvg4kW6MK1Tw0Wo2ULin6KNKDx7EFG8BoLzHLxFRO4k+xDuRR7CGGFeGuaK08MfTjpQF5v
wL70+cOyzIDRYY3qwbWay6holEuJfac9VSVyFA70ba2jbD1Go4UOlIk9fr9D+EaxNwVy1wSYORka
zQVcN9pMPZCcoO/T+iNOXF75BhaKQc2rMFRggu/F+N4CY6jS9EBIBdcRJ0IvbMqtAPE4QaUyXNBf
o0IFNn5gXgFDOTe7DJCGbfEcB76tFQl7kxwKuoXX0waWDY2HZlfpQ1L/LOYannzn1AF+3zCjfgA7
u4VTYhfn2vSQk/ylaVBmVTrcP7BtwOa2UYjiyBqV0IL2CpKbsFfvl3AhQwDQOc6jCsn6uDAWtgZ6
QUAETj36aKV2GGskOB1OAlwGDU3GkVUBSOcRdY4rkLoU+0WC+AwxjjPTy2gSXWRW7JCufVRZwAgv
39N0exajk+hd90XVd+M1PdIB4MYGfhxQ13bGJNXX8+ws3mJ3qFPSc0PLc1bYd/Ct92V7pQNgApXl
sZkGnIfy6z5HaO/31DS/asBT2W6L+nlHzCi1Nux8y0hzzAgdZ3cBp8acsInKYfAwX8OY7aPCH5dc
PwLCgZpG5dsadkkDYjsioCxtvzSLYF3zEHuUQ0f3pGuCqS2OlkLHl0zA1RG0BWyIw09R78BPr43y
wogno4sUHWLVi4SsXbQ4BtQzlV9kWZRVWcSNBYmLfUEtIKaSYFUrPInQDOuSR9pSGNTogDpX4QhM
iewdCJV9TcF+EUY0Ctsd0TUwbPM0I/xK7ThuFJymrxziXDMWrG2Ec6mxeoVsvc5GVcYwYwoOVyGb
sFSooHZLcL14gDkCrwTJrWkOlQK+Dd/MruWdaUyKCTVa7S6DMxvNHSyoQ6BGPbQ0GRHs9NM5TaNb
8QfMndJTPVqIzWCiAIWGVJMA0Vbqwe3h7U9+fVHakvu8M4W7NKJBG7au8fnbW4AiXNsPqbYFMChW
WLv11htpAxdGmRVGtM4supU/3lVD/nntoypKMeXf+hE/ROMGdt5o1vvp0sOQoBdfO8MQO2tGdeh/
Cmgt6vIekPArBgSlJLKC9aNXS9T3NJy0kUX/rrDRvkdZ5la6ATnoWDYNR9r03zWf2+uTheTdZrLz
9UaDR7Za0FayTsNaY153ICuqoZ5fMsgPQrdVbcd5Ku2nDJQHR2unl7xx+G5uqgkiWVN9b1rDc92k
Ggo72BKZSu+/lGqPbVt62CDX5Y5aAUh7mgNNbE/dC+x+cGNmkiW3pzmaRwLshed2XOpjn4PlhLpV
B6ERB3i5tqp2t48NGY3sJYXZZKNAuRxHMCHPSKzJGUaDrw5FwqZVBFYfKS+jGnuocEEX6oVtdrR2
fJcjGzyzdC6eIJrkM2VtMeuNJqhIy3b9tAGBhdyigzTyRfQV9itQcRyyGXxZDrKCTdLioMppB0jv
/KBLWd1VmfpeyBn9m83BpKjnPDJrWIJq6QkONVA2rjIREVQpqkIfwfvM7XvS1g9itsygQ4nAsEko
lkV7NNfhpzGv/TEnIP7VVg1XvDR9rRhYnUCWPc8V1+OmItt+qSewKokAeBbp6gCFywFMKXhdYZ8K
TqSN80bgs1DgzEF2IeKHWJ8nECkzB72qA7lCUpJGd9vssOpu0UdTsZtkhEqBRL5zrZQCRhukBM3T
M+fAIgQDsdDgDtf5YEnglpHjgFjuzyh+KKAKGg1LD0XAcIwIfKRoboyHzV5DHd5ijg7HdSBt28na
6c12J5S8Yvt3a3ecgMgACne/takrr7CccgvoCA5F3YQD0AfSQtePgeiCcKXaNqnK+ypt0Dguwama
d2MFO4IJ94KjhQ1cOu1q3BGNokG3Qf0d2iJd3CsDnJ8+WEdsV0jsgNsySglsNSAnWx4KBq5Wn8ca
KjcF48Gmd+GEngqKtSgFrnENUzz200Y2jt4KEMjPKea3NfR3nHau3JqAwec9RfO2EU5oF6svu8wv
9doFuxuKI3BGBUa4yb7SAeS7FhxomLXHAojOXqITXIc92FfCk1/bGnhgABa+muYdihzWa52+Agtp
g9w2FMmKVVXf2a0JRts+I6gCFrU/g1mjqSdi7JV5TEGMypxEW4MF/dgC0SkPaY0iG/RCy1B/BBm1
zB87+w6/BcPQi6fFeTG6RyyIIIbmM4pomvLW8WGQiOzkpSyuCBawAzPwK2wWDmvjputf6LB6lQYQ
P2RlM488YS9dQRhPO4E+YlgJA9Cry75YmFdJ0eSx2sD30vkBNjy+2TCgg2xQ7XxVDt7mMOzUYde0
QJlF0e8LXxPUrf9GQgWuNicHYBefqtNs8oNFtUio87yUQU+GF+yRUF9BibEFzhroij59GshZYY0Z
HO6y7m4FLGjggEXVX5VY3Cq25sajzcuNKYhtfi4KDKp55SYhC6RXIjbUzjsSD+UMHx13ANKsYzhK
g1ItLHB9Xo73gmzosJpHu37JIJCC4H9H2Vcde5Vm2ou+R2YA00olvBFZqAnynyzYI18NYL27Pd+W
BHou96ssoi1nMYhdQLKvYwCmSMzprkH3XV/BfbPMo2NDgLMxkXBXATTLI7hu32fGHOv9vqFOtAl9
t+H2B1lq59TOl7IjKLoue7BHj3mzxp1n8MG3Myd0lgka6o1rIzNWPsKMoHGJLR/4q3lcACODHnq9
IbsuQLx7mMbvyog2Ixq65wnBNLu/Tm1iRJUpgVmfQeL4O9cfgSrOiOOqE9NOKYUHSH2CjBUQZMUP
W3jzg1o8bQ6oii2yG8y9ZrsNPOSqp4K/8vJ1Ej9LzI9eNwIl68i0rLPkmDPrlUaXxeBoXikIAjxC
5a9kelyxRy+HyqvGJ3Oak6LHxNXTEECucBoMdEmom2fnbtmOo8EPFZga2GFMWhr2RRFdSw0atV5q
qQXCQONEQPhBjYH1arUuAV8tLQFM0jxwX4+ZMRxT0Ip01pydov0GXqH+RFj3FWhM9Ef7k2LbyQSD
sqH6HtUaidViGruHDixAc9YipB/HxYSv6IK9XTYDMmPhbi5PI7AME/AI6Pv7qiAxK1Q48ktVHsca
gbyf7ig68RN7UitE103ncbSHzEdw/CtdO+fCzblPGJsWhDBL/8ZQgu15HVNtXJHkGTNYWbV1qEeU
lmsb8m7Avlc/HHYAVaH47ig+Y9HAB2aC3dMCo0StBt8HYRjF1urobLbxg2jYusyORtAq7rJ92oBJ
LAAye+HCSW6fsFvAcTqHqocGpBSQXPXcm2nF9vUIMBYzMpVUE2PBgC4dUvQUDLc+ZY8tN/ST6awP
9lycKsO0L07XN1Fr2hztedW+NkO6W0sHSgUQaTpmuo64M5ntq6jGqzhQQw5bb2RPcISJppWp13xo
H7htjxGr+A9ZVNklGyztHoVbCDjIXbPmOu5orXroSlk9FP1eX/L2cnvFglpZsBDwcW7vVZPND6rK
7nSsKGAUtsnKJucojQppwfUREjXn2NvgQK2a9Q0dqO8jtuUD/IhKeKLI218dkKV9v7IiKnnxyDWA
wNwUkgUJv/65Pco0cTKt1olHTc4LVvPpbyg6oDtZ2mZik7z3KKjKXmM2P5VEEW7VNcBNTeOgrn9u
j1Ywpdwqq5rQ6qBAkm4WQIFDpyHMgXq2FM4R9wUqCxS+WdjkIpRtw1SD+Ndjl1vVCzoDaBb0y3ph
Y0Z3Ao1/WOyCyibTbMJCo0XY2nWPt5ewAdxN5dKdy3KvSgXOu8kqFAygaHF7amjECesF7O7bU1UM
j/8fHf6/0REiVxWX/zc8PPlWfyt+/AIOv/2P/6DDmfUvB2qoAHUZ2ExdJXv+Bx3O+L8wnRijFHKG
qFb9gw3n/7LgxW0BTwoBIiC332gI2f8Cts0kuo780wTcnPxfsOG/KktxSpmNX0AMbkCMxmbvhdIr
e2xTq9dToPz00IA11YyA+2YwPhC9uep6/YM9//0Q79gZmMdLsfE1DUqFxlrNkwI8VwhRgkv95wP9
Kob37wNxIPCBwDN0tBnfCZnNOqu1WuBcyr4Dd8NET8jBTKv/T75Ovx/mnSobNWewKMmWBto2e/3E
sWx/Yo9xEzx6N2QM5kAW7hoTlJb3NkmQcGQI9noeantoifwF+Vtf7kH/DNUpg/rtZ7KnxlUH7/3x
mAVhImJxC6697+T4bIhNVAR4J5hvz88Q3lkD4gP2rbmgYEcU9qQAjzwbk9t5ygMnKQCd/8+X7mbo
8O4XcMOmHJ17bju4eL9SeDQDmSoknHOYzwy+GaqwDra4+7650Et4Rs3Pd7w1bHfsm+lZCeiGcRuX
0RBpvvGJVOAHN9EvP+Q6Yd5wieoZpt2on+WhRf52tHNbPo/GZ1bY5INZ98tBrj/i7UGmaulXE2dL
oywWCVpd0ISAzY7u135+zwP7SfvMvfGz87rO0jeHBJZvlqWOQ9pHbP+8eXHnUxPZOyjkecPF3s8P
gJh9MiHf6TffpgpHaNERySwbDK33V5UVRFoKldPZ02FgcxVynmLmsQgpRtR/Mi/fCSvfjgYwiA0C
GCIjFN3fTUy4pZhLyusC1rriBELuCUlfVN6N96WvXYAtjcQdgCa+jMR5fORxEaafRLoPLiu8LdGT
QgWcG9Az+3WMe8aBQGsIfkD7vBrQwLj8eZZ8cA0BkzPBGjJ17tD3avp1I1DRwG4mFMhfm/VlLL6T
4pNR/PAYWIw4VgTbhkrZr+cgu81Q2gSIlqihPgU7sUBXBmDS3PjEgvz3wWLUYjbDnYGVzv7Nam7u
2FCJrgytAdgnNtwxgrTvzwP2wTEsYpg6s3AxDIgr/XoyikIK21zAUDEteiivbJTBYssnB/ngLmcW
cQhzKK7JVYzv16M0VQWXESOFpuUZnile5edht4c2W2gG6ukzKf3fr8/1YNhH4wo5GLl3i9xmV8KB
GlQZNvWXZtQhixxIuX1ySr8v2VgNoObMYeeMqPz+Rl7MxloMKwV9d/nKGDaow66DlbsAj/rPF+jD
A1lMZ5i9ML1+r/y3CKPYpD2j4Wcvvo0eCKmg5PHAxeOfj/PBioozYhS7HCCBddN6F4l6iCHnZocD
kRGNSwC8fKDnZm9wbTe/QLscKi6fnNoHQZ5ZJoFVuOUwWD2+3444xdC3W22XCH6Lj3DkgbCzm1zq
OpHpdZ6MPo3xH93ub4/4LgBaxooUocQR1wQ4HwDZXolb+rUHHaQ60H2UxD8P8SApvts6/HqW1/ff
rCuA1dvKrhjKTDc3TXN9XgUanzNo/3zZ3GGDLls2NPuVwUQB2n+rhe6luV4p1qPlqYLq3ijS+yqD
SI6gl00WagcCh/GJgcMnQ0PfKQHnOTRSnAVDU/HvPXng1ie2weSjeWkaSJMh5A6y53unCIbwkDsS
4wB1f2jIrS7xte8igW1V0Bz6A5S5rr4FZfTn+/qj+WNiitqICGAKQ1D0l9Ev7LWHfhgmago6Ys33
o+Iea5fABk/jz0f6YHXFheY6Y+Y1K2HvYylkHRqs5Nr1BNXBfChOQwgBtZfcI24epodldbMINrBJ
U7hLkHllAJm3T9ZX4xrcft0l/vobfou0UCetCpwumACx5nPvaqVgeKVyAQrwNa/w+gMoeM+a7rK4
DK+TDb+LJZkn77U78plp0YdR5e2YvIsq2VCPZT3j9wwv/D6L+0gLqj2KEtipgtcXfWbR9+FN/OYS
XN9/M9ds1LupXeESQLvOJbDLBO3us6h1HcI/DfH1Pn9zjBU9HAik34YYELIw3WU74qWu4UL3xPtM
vvzDpfPtAL7blRoZZEJpI2G0douR0pcwLvZa30rsWJxRzfrzTfzhJH0zgO8WT4MKCOTwAl19dLX7
h945y/L5z4f4MOzbYFsjmUZGRW/38JsBrDXScg6eXzj8uKZRrZdBZW0HaxfAid3SzRP7Ygd/PuZH
UeDtId/F/VH0XTvaOCRgxZj+aJKgj7eKszl+5vv8QabILNDIUcdAUQKs9ncjCOU5CcEKHAo8g0T0
sIzzlsN4UmEFh74NUpZRC0dHqGBjT8LDKnH8zybdOwXd6zb/15/w7mwHvWaq3vAT9vnOOS8+oB2+
HlyX9Nynfu+n7gkIKtfVjrNvuHWYIU78ebw/CPbcxBiA7g+u/++xUJGCqnEAsuqa1wD/6dWLm/qg
X3vEg51tVIfSo5dPDvr77OcUkR7sQIzBVTTg15lJ86WAyAUURDpwgYlf+eX5WhbofQJ71uahij4r
dPx+W3FqUixcWGCAYHxvEFWgXtxxC1rttAFi+47OEGHtHyGD8ucT+30HgfMxUO9AExV7tPeHgVDY
Vhe0x2GiYddHIgJmJu4+XSo/umjIaDD7sVXHDvD9FpAzIP95R6uwOqiXcscjFSIxuFg1GNruHNIQ
cDigmOM/n90HawTHjAEhANAoCHq89/4gdbbwSbPBRfYAAlOu+V/UnceW3EiWbf/lzZELBo3Bmzhc
u4dmRJCcYIUitDQY1Ne/DXZWNxnkY3R2jXpYWYthDmXi3nP22WsbwDtbEYjN/IYl/oM5jqfzwRT+
7gMRWkO5MTU5IuiivgqLWN57mD9WucphGUUYjiyVdOyEFbJUU278DqmAV5cnrHObqKivvG76HKoO
SzSqaIpq46oSxQb2agFHjX4Lf6NYQQFClRK/+mmbXUYhEvkEcNEJj89FB9h3pdVJe5M0fh642nBf
KutRFeV1ZNDKs117U9dYebHkenhW1cEffUjANhoRHT+c5uuBL0jZirreWUPrCZFaN/EK8fDnKHIe
IE5dC5XMqzm2y1UUpeQUt9qDmWMp6czNkNdEhXopODP7a+p6cD6RmzhTfCVFy/4os4cdBiRaw9pw
cjqg/RRc/ZvKKnZ9bGwyzgl7s0U2l7b0zcaqPndjjeXcBgJboUf2I+Oy7AvIcA2HFSScTYelDml/
sW4s5MOEPD7nqAfS2NhOEg+mnwIAgrFGkhsQtV4iTowbtc0HrcQVoG7h1zzIcv42JNkbyCZ3VbYq
aBJ9MfgA/nPaC+UOD0WkMHG3wzcQh3iBo/xc4E7QxpSqKi6/jezdr1pe93tnoAu5RHiGw3U3lGid
HXUqx/J6ECPd3XSZpnFjbGILaYwqGnwcTV2hHZD9KvdEiFTO1K6AkhxbH2LErLMJmFOWrrSM1hYC
oNEtxmDy8vM0qzfPgkhBPGx0tbQsDU0eM63mRsUozazKxRqpzM8NWsntBFvg1COsxKEezDMn14JQ
5hhXhpBU2oq+XWvFdGmNGRpz1/kaOnZ3Mcf6qUriZ9l2CHZFf1fMHVgcC9yS3s/Fwbasi55DftD3
3pVvpBfATNx9gXvEz/1AH5yJ7pkR72F4kV2banvbQzfYED+CHjoLg8HTtvrUo0oglAvTo5Gan0Vd
fIPHnAVjF+7Hwaf1n7j6HtzHbc7UjAY8upOw/1Y2POu8gclYA6k2J3qF44uTojKKS+BtdL52SKBB
gydahnqU/xRr1KSccYTb6G3J8iNjGexSWZHTC4ntunHbL7GeN4GmGfcuEq/BdjtAyjEd1tHVDzwi
a9UMDvEFSbVSCK62auwNeA7TEbqFfqsqKFpOFwLN8kbrbXREuq5DFAM2kPyV0LH0aDmDLeCpShO0
2q0yuWoSOnqRUuqgVbr3oBZZO+IOixfHpvRj9E9LOtYuHV0kEVad7ojjQu0dQ//F83ooUtXtjQIL
aTxnD+bYkgZU0KnnyPdWxfa4Lys7DRJdpwlomAOemdHejZ04j5gZ1hNebk2UAHvFYO3z2npsVXZL
7OhTPapv0+TfKvriBR68yiOip9IhgLcC/O8QcWaPqyE9ZlW1p5zx7NmL7UsMh55eeJXr00qV4dPC
9eyn/n4wFo2a7B4kNJegrtk7R6l3X5f9hU4sLACFJb9d061j2SOWKfwJRTOdtIBxw3MXjmuZghbX
q3OvFml6a79mg/+k4mJeOWXOMUT6VuC6o9pMyYw8iTbgDhQmvUCzT7aqT5+0gXkkSsYHv+5PltRg
k/tDvW/ybj/21qfEiuPVlIYgIlBTpuOOV2XNwN80ixeVhWQ1xOJ6rhRuoe4+y/oLlYvNpAncCe54
sDotZsYwX2etPWX69FBGxk6G8gaVlgcGzIRFK1bJDBKjMeki2Oo+huQSJyTvqvIzkl4wkUKdDOnv
HS07Je6jjG/a4t5tNvUo74zK+DJyOGz51TDha9PaRvl4303yyconpG92cTOUoBDtLP08WmqDdyXf
zIL1I6YG7M7jV91hzUEKFQ/5pzQsMh66fRe3iJ0E8uAYOTI3rQeyXD10hXfWS/QGuNuP02giPm9k
0LlQZDww5ytNJ29V6OKtXJQRkzGi2k92bS++kvV9byT151nkT9Ae1WqOsihAaTGuw9lsA2fIjyU4
wqwq7s2hjoNEZOhY0i+xFn3q+vE6DBskObzaK6/Fdu+CXoR7BkqBPXwLsHKfTz6Lz9xtMe51qzKX
R6OoV6AvbgH41SvDje9NLbVWHTFHaw/4ySoq4zssXoChEWkX+CxGX0BfM5BUJuFYAcWV3ZfW71Lk
+LH8lHbpLq+s8M0eNDZGVkesQVY5m36GOW9mwGFHu7sPYRK3eoWe1EUFhACmOPsmd0Ur7WelVWJb
ASdYVTPQkFQhddIyA1AfbrN1X5hXWAjCzaTn7c7JeYNsZX8SHcycttpykS+Ez/gPpH0jL+ptfMF5
YMd8FRGnC6iLQTr7dzTaR+Ceai9ddhEKK77p5BciywTQ3XYHE++LU6d7rdA+i1Lz1k49lKvRS+8A
9W5NEe/w+DaQGXU0lIJjUhRmxRYTLfOfkztH9hR0fdySoo2THO022daO+01X07fUBUMwJJ6F1aqu
9ugeINdkvCKlUu7ihgGCkY/pnvGQ9FbckspMb+3SGLf6ILfWGN4JbXppLHu8YCLYIaQE8zTfaGAy
DdtkZAo4hWlUl808X3eacVWUtcVdi5mqjAsz7/sDOtKHUszeWhpQG6CtWG1z1wztvduz2TOiGZmI
ghNn+doXvXB4YZUEjUsftG/aDNtQy+/Ivk5tubNjdRPm6SXxBbA86/qgaR4TpsouZOtUV6nvg2kx
6navqzlH+We/eUV/XfR1D3kZWwNC7puYmWEy4ufQQBg2D8bDGAF1mkzePb/qsSll+Ns5JfZ3oKBi
tNqs+L2vvwk7uwFbciGqSLLUT1RzSpYPutLQYh1Or3VdI61lZssqA8w/6p7cVWJjaOMjMoh+q4dA
3gvweDszKWCyiPHVzRc5IvENe2aCkxsjSIk09p59ldxm7DHTVt7HUQzhaE5Yxj0WzL5ZflQDdbgw
ECymeNTnzjy3U/zY0VhfNTK9ZvN2PxFicSF9Za1bEzRY2gajV51kIdbCgx8cG3ejsNBsSstka4Ce
f3ZmsKhSXrKo2wFuj5T4kSR7zQlDhDXdm6RuFvGjMCZxrzvJQzUgWRmTaeX0iPRm18e8M+r1LuoH
9sOR5NwbqksFrr8ojTPijhJ7UXs1mekngIcwa6RtBLrX37RxpYMBjl5T074ds+geqXkFPJd4eXCL
VqY/lz5iUN2FoC4nCLTeYnVLCvjuELpBtcz2FiDxDZrhZ8tNXGwmAlJ5Wa+83jnODkiJzoOEJCQE
UW9gA1jY7Q2qxrtQL7V1VIJa6XP4oH2fPgP0JHVEdy9JE7shrnPvDRBBG2M48ErclFX/lodIUBL9
Kq6Na1a9u9aG8It6XwRlOl8xgRJSU+uwJOb2bMb9Dg/cY+cSXYBeu1y12XQqo3BcpWWCAAcpUxBG
OAhKxM1QPRHfm8A3e4Eb1I13ZYGPrIuB7Yt+oxnWpVeGp3REi6kUK3zknd3MetBa/8XPp2IzDOoi
9okXSZz4aOIvMr3popThvk3VFqSFFtAmoTwV1t/S2aUS6ZZrM1Loxxr91vB5zFBIB2Co42ky/GPu
ZOs4Azo1w6tfTbO88yxsqeaCT2uGRc0jnswmPQPVYsGeUaQapzSzywAUV7du1Xg/Wq0Jcqr/5lrg
6NRMS6mJyF3o8W8HylwIpL1bsb1pdhqO9aGWp9lCmdp79FDqzgpqqMORbG9aSdT2HEF2JoIpvG67
bN6IkDXZr3i8WgzLU7MF2M+8fg6j5rIHvFGN8ePc1Z8yn/1NgySuM+FuymQYTRRM5HeHMMVyVZlr
N6UAZXivWsynD4Kl3pIehsPAc786GsDfGm2XiSH28wzo5YhZzF5RRKIoj4cqSAcQqzDFrE2UGe4q
k4oRM/NLX2g68PdsC70GKWv/UIX24lbCLiZTJ7pw7WCmWYanBelvaY3iGKm64GOxijXpTTgywvTZ
gHzTSLarPYSYftDFySjcNSco3t/sVBrerZ2kT35SvbUyt1YWVe6jibv2IOr+DeJx0EtVQRMaRWDn
CakAHpuNppwCYeXzvvBtogzYo7eZubOr5AppuXNbue6xt/1oUxlWu0YW8qloFdDS6LLK68coa7Z5
6NuBSVxHauUjvr/cXoH2Gg8iF96mDbVobTtZvdaAHaIkUwKPTd8HyGAtWldtsYVtL4LUYCYsSocF
EZAsZ5QRsRzQUOxLnnuvHP0Oa9VNj75+F4W+Ophodws8Uo3OOVXLqvzCANGHtDeBwabnM35AW579
yb0ik0+evHzka4MItGay5QDNFhKIm7eA4jq5waQ0f+FyLDw5zqkSZrOiJ+2DbMX/CfSrQ9dMQQvD
ZDW5L8YIPKGPkvRcSJU9eg5e4tLToqDPMIKlrshPRZ8pNnm8aZwT8p3TIgS1p8Tau673qhz3remm
syZcLcgMvbprNPyTZjU96F3+hOCv33Sqnj9oHIulfvFridoyqL25i3bpXSEsscwotTQKgIhMqf7B
fLlvjnIX3S/l/3KTrP0v1Rbd/fbD6uevJbil//CfI5vvukjzEtQmFSOLO8758TXMn02yQTYT4Js8
WyvnkB37vX2ZHMyv4RXxOvt2IE1hZR/+XFT6tWT28+9419duE52shaXGvOhH/qNktpSvPuou/aZ2
xTjokAiXo1GO9ODnkiNmB08LY/97U6vdfm9wXNobsSOS6tNw+HjA39XnLcYRJn4khEjvriuCTRir
luY2vVpAIlDm5izA1/fnu/fbEv2PwywFtB9K9LinYztN6DqkMNXXIescpWNQmXgF1sk1Z8MgWX/0
7vy21fFDkf59+VbGkcPBlmeG1WHjBBTrp/Xy3iAS2BGoZX/680X+7lX9YTjx7lXlxJmaYcFwRLgS
NHT2wGP/eyO8e1isA9YEbxIBR/TV9a9Tz/9ggN+9DT9ewrvHNCgMM9HSikL2v/acEHzi5y55+feu
4t0r3jPBafPSOylrDm6UOwb7g9bzb7+iH69jeVQ/vG5s2tuiMJchzsmtOANEoFWA7gBCxUpfob7/
4L79WrdfGiT/2YH6Xgj/Ybw5W+bHhjahnXz167sifzFBzzpuvf3zrRO/m4Z+HGj5IT8MBPgsGoXg
wky8RVfOrj/HQbbRLtvTyiLQ3t3NeLJ31pZe8Ie9ULG8Xu9XgR8Hf9eJcgnwi42EqyzP00bt8GZs
5++NyjqQH0wYH31L7wrq0TzmUQpKdAv94mSz1aEMC8bjz3fzt83tHy/o3bJW+8YYIlJglL1/ZWT7
HkTU9ivQdXMdHcP14+NMb2lYmzv/Eo9bHvg7LDShGWCNCbS1+frnn/PBx/e9EfjDsxV5a1jzcntz
HKZOSqWQnV3KJuLfG+bdJBJVsu7DnmHi6pOM48CX9bp3PtB0/la78MOtfa/QApIWhl7FiwrgEj49
LNNpU3JX7c3StnSRBo4bE/0lYFhoVosOc9HnfLQEfPgz3s01YWElniy4WHvVr+PX6MTxepNcgB7c
asfwAFnx6O70dbejDbN1z97FR/uGjx7qu5kodyNLtDX3gRLF3ho/9wXwFvHB/uw3Wt6f5p9F1v7j
tFD4BN21cIa3+cFv13IDFDGYgv7cHixgaat4ncCnAUyJWXVVHM5ik26mlf7IPkkiNftw5f1gOvz+
c394k/3aSBEU8XNqeAPc/3OcRye9zI8dHvE/v82/DuURAelCbLeRMaPd/vnKlTG6Od20dJv00aag
oDJEeLNaQm+i4M8j/a6b6dBRJEuY/F+TvuLPQ806KLZumZNINXyYNu0VSAz0L3MgPxlbKrRrXI4f
jPnrNAj92RKMplsInd7vzoB2Ra6bLXgACr8YCbvm6c8X9et6QjyPQyID+lNQ9e8HIL7XhL87lFv9
CFVoiyN3F++L7d8hB2QP/D44+TdLh7/0mU34+si1kLz/fO+GBhZn54aM8DCu6XJcuLfLN+hsjceP
ttC/uaRFdkj/l7tGH/3dUJXj1F5D7PIiJx9BPrhFcoMZK0hxixf0PB17neWf/3wbf30LuTwECogT
eGC/3kav0ClV9+w060uC3QMQyhstKSjZfTDQr3KsZSAXloXv6AZZ1z/fx8r1qiZzuLjJ10lWGwPa
6ysOrisqD3tpVh+8f7/MXrTPidrmyzJ8zC/fhSE/fMhtyfE2srSK5qC+jftsFznmV8NI/vkwMEAw
6ljo1n2ivX++KruCMq/KuNn65qvbQNWkBBWK/IOF75cXw2OEH0Z59/0Ca64aMcHQ/dcRrt0s7/o/
3rp4i/geDwkET1tnvvj5Ygwa16llA6aZo50syQUwvW9/ftt+nYkYAjiEZfLJil8VybAPkQC4Kbk/
G++YH+Y1zYEtBCF74+9wapwaoOHBR3PRr2e4ZVSPR4R8zPpVopwIfSrtirmiXS/fMPsTWNcBwop1
dQ3SZAco8PA/udAfhly+ux/fv0pZTZ33y/TkfIuvOfof/UvtYXEz6Hvr5KBI/Ejx+MunzFUudhhX
dxz7PxxiPw6pJzbRcSUkyzQFr03ZLFnV00h8Ehmya2duHv98ib/M8KhjDOJBCDNBW87Z/90VOmGp
K3q78HTOhvpUF89//vvfT50/bdoZAOkNegpWLNaQdzMGuHPcG5IB0kO4K7dEgyKV7HYR2sI/j/Sb
ueLHgdx3K3GdSEloJO6CqblU/kMff5bd9Z+H+PVm0XggGVLAkzGtX6xzwK28DjIlzk8IQ4130aUf
Sd1+c7swEqIg9yl16Uyz73fHs2qkiSGDnVR3sE/ewboCyBq0u+aDB/O7a2Fdx7vAsRFbxrs5z6kL
bC0uc57UHqPkoZ1uvt+rf5QrdFW/lXdd+/bWXTzV/wsygZaN4v/f9Lmq8qRP2OC8fXeQHl7/7/9Z
/sHfnk/b/YtZ1fdx1PEpEePEDf87Ecjx/3IQiRDsw6LJ6sKb+3cgkMb/43g+1iWWN9uid80f/DsR
SDOMvzwf05jv2Ai+FxvpP7F9okXlU/6vL9HBCcFGjoWbTYLvu7i0fv7UPQRQxsC8s7jkx2iT6i7B
xmg6QkddLIyc4ROxyxMJH+QGUYE3ZDyt20pY07M9ddZzDVEdj2DfZvGpE8A3N6SPaShhHGciDgQE
tTOCJq/Mr11LtH0ji9xn3fbo866cobo0Zh95k/TsJMGu75v5dibNl4ZciyGbyANN2NWqhsSUbcdU
6O1NgXrjtY5dVe1B3bqQfTwjJ7kxmLumkRtaD9aqBtwcf8qrBvTC5GOgDnpjUhTrmyT90ta5IETI
Ko1072kuLRFduRSyBxeMJqkBg7cZBz1FgGFAm18XETBpuL+tITZJbFjnshCIMfAoddtmYXkZM2ih
FVbN+aFIamkcnTiZnjJ4dHNQD+o7T3csz547KCLQs7omwN3tpi+T1WQPLZ2jlCCBIuS0q9X2XVMm
02GmaVHu3ShVuzKPq/m1XSAM1qRbDW0GJz0nZdoswfZJIedLglG37exERCckxK7s0iVrN+namN35
TLlsHxPOd6eBchewRSetJ8lHWE0iqCH0wpvUhddZsXPtTmA5qo0n8ep532o96qbpLNpyajn4D5zN
sZ9akTZE0WrodJEcWyMiNQ7mzqUSKX3Fxi7MeGNFs7qN9LqaTh7CQ7RcrR6pe1iaSGh8OUwGTXjH
ph5O8Gq1NlWfeet4NtI3FWU0aDeARXJNPpiY3OTaUCHHJ5UuqZ0a6SY+YARrTfkUHYY3KOQzg5oc
+YJsDjToRjYEQu/1oTHo2XACW1mhDW5PA7fixyjw4oSQ1bOsm2gBzrSpvpblGPLgsdT5z34MwS4n
4EUFQxx2HS6x1Jtv9KwGf+uVOqqH3quDIaM/vpLAiwjgiSwz9a5kGnWHyNbp6GamIYlwDWsCPz3b
aj9b7bzEH2UDXGxl0niL3Cm88oaMS7Aq4H4laQSq3kST/xC16BFXA7479I49JGXdHOSw0VVd0y6W
/AUSrj4hSavhSowD1GYj6mkTVb4TPxaT3nlfHQDMF1Fux486z+o1m7VMbiXOnCeXiEOgcEVfrAs3
UlSvnCwVh7GayVlCgjd8SwYtutASXUyeBzHEm5Jmk0BVKnQa9zPoqKM5ouSI6QrOBYQfdJEkr6Zz
jkYOuLR+lSap1AOcxVF530taxXx2G7D0MGXD1k7vI3PEjzT5EYyiUuNYwjnorvIT2UCQlaq+4DMb
P2k6fxypEFIrbox5M+i+QPMkbaURI6Ua8MxhSpIUYtLnKK+hhCS4asjw6+7swW2aVZvzCgcmBd3b
yM31t8bqdOLsEeXcV3S/X7ICrc2KYzPZiZrtI8pTpjPRlM0HGcFKo2e/NSq/LOFA5cmj71lhubZF
BQzayAwRaLXmPNezIKHZm2PnFWFl2lxbVfMcd3pVXQLG8ux9kTutA6Ux9s9WZRC/Sk5RtMwi6CXA
xg3xG5Sc6HNthjqMvWFRIHns32fQdqPyNgX61XNk099bF3FqfiEnjmRUd1YQNstm8kmRTYBwlY3z
wr3PpzVPs88Cm4y0cgUuaboP/YHUE21MMu0se8SfFpqvO/K9TLzVCMPIfiqcM4ojIj/d1E7FVceJ
/6vSM5w0Wt0TQx9HRMLHwo03cNYvs7F24PgsUQVZ8+bNunult0gJ0ICV0Kd0Fa/HcpREphpVYtwj
9iHHNMRqscADSameTaMRR+6KNFZx5qHbcwHyvZQDhQo52cgilPAa6kFaewEuKnuKcklxU7hOQcpv
CfMDfHil3UaycodbJ15oq3qXALOqq9e2dRF5IgCe5r1qQFBiaa5EFq6zmBCfNYmfBgR4Y/bI1dCX
46KQSXTdIJSSByAuJPHmRm0SAekXSRLEMiTOpCzdJkRcE9nuzo00TaJCy+foVE5pHW+arDzWgoAs
kIgCoIE9xDkqvxSAPhoHo/isG/HsBK70h3HTKmS+gNTD7BPH4lDfm6NOklXqzjQbdNubzX0yk//D
kWk0D17e9kDCkPvOSosfKqujidx5uUciigneaBUm+ORpK0dgaDVLs45ZPKXVgd0E4shp9DPtQBk5
7zdxNeqQZR2jktsi8cZxlxqhzAmwbPp401k1LKy8cLxkbWdujDRmgIy6sv25lkiBnQRdjlLkx0AZ
GgOrR89FX7rk34yJAVZsTKH7EQRqvcxjUVnnWaOBfeqIXn3xJrAxZIwypa1tusivikWH2dNRbGEr
gBOnaRytW6X6umUsvayOmFaK5sVTE/IokfloRqOxj0gKJhnr0kSMOJ2GmSSHnazHtj3EiZ2s9TBv
7+gD47NyC+eL5BO9EHUWPeVGw2Tj9gqoVVLnYAzySYMJ64zoAvCBRpveFOlV7TbDzlBzfO/o2nxT
dF4hAwOi6rqY85As5wJXxLruO/PFagwpdiky0acEki2oxagurgxlM7k4dfbcoPTEFANZJ2sI4dKc
GP+LTuiVVKA5DdR8B8dxun0TleORN4FcmEQZC4qP+ctLK7RYc8mmcV1ykM9RaMSmsTbrAnRZZUTk
Omkqm6+FNbj+weUDVUFWjMyELkzDYh32RfKqU0r65k0UZHYVSOFV0aAO68ms1q+SLCmf6yFq/d3Q
1BkJNmK4niYivpz5xpwbV6APcDpUDZ3pG9E6U+m1P2YeS3JuhETvxVUmmbiq/DSME8Ta3Gnu7Ibf
cZQNE9xFV+uGc4hiFQdsJpL7yLC67iwLct3valm41p3i2FffG6HbukT/jkZ0R3hOifLSKvKczVvm
AnOO0mSFYg6JATs1koRs4slQJJRGW4M4s+fiQTI350/gnrTmRONOtevYnc1zNZNZ1bOfJK+MnEal
69cOneONRXhtAIj6IY/VtYswmxjFiOyc0gPjG7SguCclnFuzpqfNDudmMUlYXcPv0uFsmuukF628
0k2nkudqpFznZEmKodZKQGWMccnq1fmiglzv6aGcL1D+pV5105v1mBfXrdayQhVGmzwCcm9eBuwV
8QbA63aarZZ8iwQ+ZGSNhPS0YIeeq5b3G9W8KVZ6Fw/PuW0MyPIkSwJSYf2C0F5TAAo3LF6Hqo/W
woaHeihRcJlrK6wpVnWo4ieOePJLr7QI/4Tt1ApwYasd2JhFcuOGebF1nJHIt66x2qcERTixy90w
05BIxTDeSC9FCx3rmvzWh7qGgq1HqBoNnsiO0xAB0Wv8nlwBTkUEHGppq5MPpVXTt6rSR2sVFvZ4
1zGgdeo7SUACPf1x2kR+19errLUixFFmm3ZQ0LNWtkFS6fOlrgNKA9LXWu5qjJ1BbDJJ/faeoGPy
K8xJ3VQOU0UwtJZj3M5VPQGMrWx0tknvfs5Ji3B95uot/GTiucA7kfzXCBgbOyJWExm0tl7d+8XE
NE5tQjlYTrxYX6IxWjTGZPBk2imaalKKUh+IKNvdkOmYHDmwibap7Qx4eBtzaE0kd4YHYtmMkAu/
dvrgDbekVbF71LVYOa8WQlyignvWOewSc1h6Wysbm20aprVzpOBoFQ8sGP61naCiQTPDUTCgI6R6
NEBDfa2LSCS38PNZpaSbpfhM5tzQ1+7Yq/nBSpTnfWM/zJ9cocrzs83owoTx2rb+TNbH8M2NEp0o
DOaavYQAnaeTv8s99GGX/Yht7yF1wiklr0FaA1omW2hBmKaYQKqma9sNGUPJVUbBsN0Ns7TUzkvz
5iUciM1i5hSB7+bk2FeFvMdDEcXPiUWmHNtVZh1kaiZbVeWqzl9nE/uujRj95EvrKuc45ezVgwSQ
N3mIdiKzU+7ndnXT+VX6aLh+TwZGLkZxzR9KJYo+BNU57gyIxtpg1cOptkaiHMJ6cZU345SBR/TC
PAva2tTEpgzbIV52EOSwSoDX+lFQq8ZwoyftsK6HySf2G2W1ubbTsESgx7jRmtwxnrQiyY/5VuRg
u+vWAa7oGu6FjKYJab45lEB2nShlTeIVGuSKyGiOUnTwEJXDiA/FgRNKpINkdiZk/GyYiUypGmXt
fFcmBuxfGTpbc/DZa6yUy3u2qCEHarXM9+SO2KsUiKu/Mpumc042dD0g4BwyFvIcpz44XrwVJH+p
IuXU10D+mAy3P+qQco09C05vctqpB3efOZ0jNqOf5o82DOW3kaB3BEpV2FyZdezdl+wZFxFfw06p
zwfOGmkh7CKgtgWyDjzms0g7Ak+N1kFZTdOgJG/qn5eA/nu50f/bCkUUav5UKdqp6an8qVD0/R/8
q1Lk/GVR9LE8Ik6RqSJn+69KkfjLhMAhXGHCYvFMm2rp36Ui8GBLNZ+qoK4bCz2MX/Cv7Oi/+Af8
Z9pN1HEJfjb/SaGIDgE/4IdKkQ1PxxXCEIubWfC/3meRp1baNC5oYrx5TQeWW2RIxL360q+m4aJH
Ibjtujo/t07ErJNVFp4yd2bnWWvSAbeczl9xLVj37eQ5+4qY+zPrIr6vHBqescgW+7uegODLZKhA
Y056e2KHqC7aSJWXMvaSa91oCc1r4lL7NGWz+VpL5PNQhXzMhEMZALQtXyRhNYkVGncDSg1Yl3ma
HGodimmqj/ptlY7ZFQWpDCyqm3+O0BDfJnJsLnJpavuhDONzk3KmZtJD45Ykcq+Vc3ZDtk92WWbw
++nvRYE5UgtZQUZsF0Bpfe1HEPp8x0/XlvBaYCxcGynK9WAHLkZ9VGWZkCWg2ki/c8ijQbThGPGq
h4u8kbrqLpM4Scw1wYn1prYRoK5E3dqEvHhogoXKPmGYas5hbVqHcCyjFxPA4NpIxBsqYGPcyETS
XGax9/bt3C9pN7r71FoquvHaMmEDWBGQ4TkVWd6DHV0T8ZPupU33ooqn6GrSNLyN3Tx8KxzSG9go
sYWCok16oCjOENviu4Kc79XUlPZXKeREOUfKJ+WN1W3M0fmLX40+wNzUvUCH2gZVZOSUlYz5hEHQ
P0ajS7x1GvdnUSv7q8Z5Cg315NyGLskm/NGR1C9veMjL0Dm4Clb/Sncxg1GETq6nZuif5lZV93Mp
1CHqsvyxcT39wGa02Xs9LU264ho+RxF96WSkLgYXsiolGfZ2s1nnt9C70a1L5b/kSvM2omfFW7lO
A+jFHorNmLXdvS3naSdBr79kGVFzbDDH20mrml0BufUkUstlveDuRWaJLES61DhXRuOTX46r0SKA
nALYCxUlfx21BdRVaU2RHoxq9slkFDz6Fck0CuldZ24KdviBV9kcDwsyg0pz7q85CjbheohiayZx
bHG8mhCl4VBbl2ScOhu8KUuYIxmiF37RYBgyRcGfk5kfH0KVudeep0yqDFQ8ldun1FV6Kz5k6fSK
UYDznNanJYlp7DDw5hmNwbGQJO24rZQZAEYnQ7OJiUtAoL4hmdM5Wl6LZb9MkeV3ToMM3KgHQFqa
wY/Q+PkjaPFDlTsO9F8W4bdKpPo+y/LxstV1siNyQzssyNPA0OL2KdcUceZKEk7tCvsw9xE4bk3p
rw3m0f2cetrzUMbjkTRK71CSMPhgaj3ufV8rjrz81tp3sv4FdSEfk+/aW1va9bHt6+ZislvMvGZ+
dmyrYps0pbAE0zneK5UnL/VQJEuUWnE5ThTiNKs2X3K7jp5xz03P/Zz4G4rW3ikzJms9cTjczP+P
uzPZjRzp2vOtGN7zB2cyFt5wyEGpITWVStoQpVIV53nmpXnrG/NDtT9DSpUr0VsDDXSju1GRQQYj
Tpx3StuSMA4ce4O51i7s1Mi2soKMzUnKhhBNHdPOYlLx2RV0viHlxzGeuGudY4ftuIuDaHjSI2v8
RQpUzD1c7SERDUN2ZfQM0Sh6uu+1NEb/Qw+RArIdlGtRk97ZWmO8R16Te9yKGleb5fS6tFLCzacw
7i5LTWt+dlJn3eSBlb7NwWDsukWrdwXBsKGTkzrxNtKiB10tTeW+mXHgjqIRks0kEGovYjCf8iAd
bujnmb8CFpav1/L0QnsX3/CQ2yHFRfvQGaMYvBh9yGMfy4OjkgO6K3NFoIxe0A6H1qTvtQzL4jhu
1F8l2iedgKQk/hnJ3XyjD2pHyFimlz5pr+qbQJziB2Wg31qtMcuuLQ66qmbXpUIO0qIVyraeEy7L
QsQYG6fphrDlBzMlLHZs+L+n+ao3JkzuY7mqGr60DuAdslK9L0K47dtCbqfbJaQf73fh0moky6m7
VC/M5tmSlOhmtmyid0yTfRSxUV6j0sQimGNkpsthZj+UQBs3BsHGWBta6HX8WhDJEGBSd+hq2bzL
e1wpFzNmkVdjV91NkRZJrpArel0Tufe/J5yPHblsBm+Kh0J255BEvG3T9cZxWKDae1R55j4uG+kt
Hez0Jl9isDvLCi/KFhkBQtQ+/ykNtBvxT9b6/UTQzEsbiWk/2mlAl0SaJoKoChFcUxpimY3oZjy0
7IG3U6QIXM4rY77h2jPu+aoDv1JbzNnVTrsvkqnY68Qxydt8WZQXmvTc6IdJaIza9wZtGUWgSkWf
ug1VCcf3QlSXfUOQnaa0WNUvZfyA7iq46kCN3JzinG1WN3d0S8ffyNkIN6CbobylZjKsr5wwtmxu
p8aJRSB9hxwQboqGFPRmSNsnPKHi76g9YZ5kcXMIke5a7IUzmZKlLMybvDFxh2KXXW66hVaJ03On
sjw5FcRqVFIR3cRElPxqJCnqUHuPIzrxECfz0JzaB2mS8S2vaM2HXqFEyj3ZgVrlFzhRcf0jt9R2
x/quzq0uOIxpOFxOQAYOvLc7azRz14w7zU2yWCW/uPNHmwu4ROtUrt45TTQbDCOteHJ5jjUj25ru
l0y8X5VuS/8zQhpn7yVtaO6wuQ7J3B70ud8XgB2U+Gv1YdZNnbnqYlGeiwx3fNrU+aQ4pjrGNdZY
9GcaR52lBPEwqh6wt8SmRwqwEB6SblIwMCWUGVZDEC2XIu+N9qGVygXcl10p9oYJYf9VYk3CuJkS
U7rHF6jF1iDIWmtTKgV5yvOcLQia6SRb3qTTo7iwljyzf3OJ72V/XKTSW/DpvuiNOTdv0zLiXZeh
peUbAYLQvnATtN6Qg2De3teTMW8IMjGIix6mgp6FXZFKoW0knAqf8CQIHkRsDftKILuEXdnLjzqW
DSYZUbO0y5dCatgFTQirhj2ioaOgLVoSOLL1QQPTOCrt7eYbllpd9qvPBnVEcBq2pm/a6lChp2mx
hDAacZQQltC/S1uThTNn+pMd5fYx1tOk9NDijbTD7ASv9LkPl8d0ivDyV6ox+IZb7CMEbwrYnJbk
W7mkoVM3JBLGatt/k5tVOZwu1qGxrOywdLnmDGogXQW9Mg9uUcoEUOQhShpwpahFzdFXRDq2M9Ek
Vas9y7FkuFhpSPfzYOc/wpS9OU7yAI0SaqxN39/bgm6hIyP6dCwhhU9Rm6r3SxKZv5NCTvZizM2d
apAwI1lzj50FG9vPhWb9zUobJ5QwTV6wmqn3Sw3w5si5AsqalNhPyLNOADxd5LkLauJQSm2XsM0+
KxFqbkUvGkIGsuR7ZHP5HIE+vrN11J6ijtNbZIjy0YLUs6a0/MRjwdjwtczH1p7YuMjBWnen+JFA
FexRUns290E0tntgw/axIbSj5QjQ5ecxtHcRPnceCXHsQEpaKuxISnIXq7H2LRljbAmqbtw14Rxf
pMTRXxWphOdS+VuAChNaQwrEEF3J6a+JMoNc7O3IU2p74peMsnsCu7DR+c9D/jCHor1cWKkbi75K
64Kqyb9TSuBN0lUtBWE2SfuC+SKDtmErV+GyoTmlYzZAd7zU09h0FHDD58heCHOTS9JbjY7QEU/I
fX8M+km7zuY4jY4dEA4SqyGcHyopVWSnI302P3QoESNKAnq5brPGkteycpXEnGoxWTckAplXC8fA
sS70bK+Lml1Y1FbrxA3N3zrPOIsUOzIe4aXQYOf7pmCd0dY8hTjv3ElRXvxU04QkhmwxLqRGghgW
6bJvaz1WfhQlt5j593eJCNJLg2cBvhX11C7d7Ot2ZZGdGBOgt5CLqocVcT9qVO6SuTXc2LTo6MKY
81c055KsxoZ3O5FeXmFBHhZGtiuA+DFDzN8jtQp223Z6SQmApDM1aj49ZHT7Cd4IRSNZdOYk4NZl
eu3xj9zUyEBdOeq0KxXSgDvSBXU0+i4Yxgx09AxSyPPYIs11ASIa24UAgDmpL4B4LNTIRU6FJgU4
IoIPuSRPth75LSVJI00aYqJKuLGmlf19UU7BA7bL4WWsTuZVhNEh4e9oGsIaVWEZRT9geX6LuYU+
Su8Y7ZCO1pWuhsmxxLN/r4QkR5ag+0cOleKnScn3UNQBdZ4URoewHNvrHgwIWlVjAU21tGcAwLrS
w7+RlR4pjhY25XMuJBKh1ZJwFMSBtxr2pTVxPrNcZ/KhyKvgW6DK+TdkdzgkD+boCOQxDmd3Dae8
k8RvDAfm37jIFJvR7B9V0Su606qkKU39+JrnXXw9D8R2DcGy3NJshIoQTCS0RPaLjrXEFudr+xWh
KXEk1vSDMEBCb3CL+THhjXNpZiA1zjIncu30VKH7koOvc8CjE78LVo1w0IXiZ4NRC7YrCh9LYDeX
lk7vB6rLQuh8mhTVCwAK5jJCRbqKEpiUQMyuE3D3bH5gdeWcm5WJw4OY5sERS0TQtfkyJWp3qAcC
d4BVmIwpNealGGXtOPWh5tIXCC5as+MmtdTuEsUV2a8G9ActUdUHVUTDAywQctUiY03JroGNNzQo
q70lwIOpObLyAf5WYIXmtc7hvp1CWBFl1NGoHcyBpmOjE1oMXEra0Pgqk0R409MwPzaN0j9FCNyB
JggvmbnBbaBclNdyYQ7fpXphiQKUjmv0jLzATpAHDJFSnfZ3kYHTFMDfOYDBRRGAmE1yhheP0OBG
1GVyzJV59vKRkMHULkc/lIknmXBTfy7n/FmZR+wz6KReK722Zk+Ow8ZQ045gDVF6UWwKN1Lb4J47
oLqzitZ+oeY86IPCfZNPnPSvchlvurGuL2cyxndJriMQV+i8O2pKR9gxlWncB2ZAtVVnZFArFrW2
FUnaZuRkcu3QBMjObYmAR0NfPD2PaXOaoqneNIuO+iYslHCNXGdxWErR3KrWQpAHWbWeOWjmFqJK
sc8ASbZCGlY7E4K1Qq6HMJ1vsT4O9koM2m0NSvjQ1XF6lWAC+raIGYcjizS+yp6bTTEa5d6a6ZpW
lppcJwT7vhZTle+BeMiE4/a81+D6XtUZtAnqYeUQkffijkCeu0wsJPwSZH/NmUzZSTaCa01QMIDm
96QH/jZws8B6VLo38jD3I2Dnq4iA7GPep+FbFwMBF4toXVB181CJGmbyUIpdZPQ9IaehtZ9ga/vL
FMiegkPrD3xo1KOwlSxxygool4MmxKJnkp/quikf4p58zHSUFzomZbNR+2r+NeukUfczOAcCeCxp
uBeK37PVSy+qWUUXC1jhW2KF8rayu94pqm7w63Epay5YIVFJ5pDfl7HI9hPWIhdFjHG0YwTmvKua
OLjAHUjyYi0rrqVmqq41JSDZOiyIuNZEe0sqhEK2U6I9RC1u18tsBBisiO5aEup8yQlFvOxQKrtS
675rlQ0ksrT9cOD6Qbpq3PdOVmTCr/VpJFCTC3bYsBYUE3NWRe4UX4kq6cqmgeVqUbVctnEAPElk
rvJN4q79ULG+sG9ZYMLMuuLN3Awwv5vUGeuvpvImo2weuc8Gey49eGh1Np2lpp6OJKHlzZ62XoRy
OyDHq+sTrIv4ePRtNOZ7VUYd32b2/BL2oruhx9JdG201v452/WQbHWmgsaYNjmErdO8n4D3c66on
NRBEoNLD4vIY7oYQZG7WtAspDJ9KHWEYqj60zy1CaB1vAKAyY6Mt6ysROJ8QFokcKBlFsU9tLeVQ
tAg+D/F4fupSGitVqIYbrVG7V6OoJg8OifRIHqx8t9Sy9ZRXi3nsayE/Z9mkbMVUJPdDMEFxIt2L
+lfrs/sipH7MujLuQdkqrs5z3gVXam6ORzkvlFuT+KvU0URD3YP3tribSXwMHYzyxweNW8fvami+
N3WPBZuF6RqJT+mPeuima23oi4uyUKOnAteSX7aVZFyGcCK7kGtRAY1U0W1ZxeYDgfD6weobe0up
+taUK6NIz6NbqKXSCuyN1gN/Qn2rqmO/UbMgvLaz2f4xGgFpsaI2dlUoZ5A/lDH0OotY86GNCw6a
uN6OXNRu0cSNv0bwxgPtDUGiDP4EmIsAW/Rq8z0diajsB7UBjGULKiYOmoVbzOSFpZVhU1bS9wxj
ZGyLJOzrdCSOdaEJeEgnQ3/UqlB7TkrK0RSE9CatTf1xKIfx11At8Jy6MDmMzTwvjpQkExFanbi0
gOPuaekKsh51bTiaVKW+WkzmbztJ+HdjNF6NOlcKdl3ikfOy/ccJ+F9RXf8/xTlsaMH/b0bs8Vfz
v/7nRz6ssv7//wfmMO3/Ak8UWHybNvxi+Kv/F+awgTmQessCIYnK3zSoqP9hxMr/BbmffQmKqgah
Fr7XKqr7DydWIT5lhUFQuQAH/9solBVp+QB0cNkxYOO+S88RoGv2+us/ku3tAes4NbIKv26qx9EK
IO+RoGmJ6abFnta4R+91bZKGFlfE86jwe/pz0rkTqTA/gVloBmxdw1CYr3pCW487KUjp0w6+vm0w
XdqFF6mbOVbuY3ThdleFe04aeaKFWkeECEwHVYFyjKDslGJuK5UGMMOInTf6w75+tBEnEwXjnddC
fZkdUiQN703BvICzaMV9fsAo0e0wzDgJ9W3/zdjI/bvsvvcW3wrdNZjhnGHyu+DuA8uZ+kHjrahk
7LCKkFCcvNKxx5a/klcm5XZ2/5HdyxzvTnxh4tyqutah3OqedhEdtO18me+xMuzc8TBv9evGS6/p
Ix3+pXJlFWTxm3CtEAZXZJwVTkQWdFB66KU88fFi/U141byWrkzICiyunXTEhdT/8Bke/5nufyv6
/EieY9f+j/++0sY/LeyTEU/fMewFMttEQ9C6Q0V7PexXX2eSa7egOrfG6kXv9rvy3KifFU7/mSe+
ggprma90/dw+yGXUqF3ALtd5ulgGQVsWfnu1urtS1WGRHdHrQhm+unToV/HN2ewRNpQvk0ZoQsgE
DhZ4JZ4sth46L0w1Xv3quwp39qrbrQrx9Dm6OGfNa1if9RPvcyVlghJFNbCuUE+VcLR/Q5leGqy7
gGybLdDIoN5F3NNNitAK31JPjxNd3YxzbZeP3EnD7G6uKEy8ugNgusaJyUx/6hAAQjcGPbS+l1z2
8ouUyhYfJzhrmXpdx5lGHdpxpqKdfeeOdNm4xC4XzAmhGkoVRGttVtkw1M0BCorxzkexG2M03zis
GzjhxKKNd/o7f6V/57IkiQUqqTai9cOapDzpnfeCwzHpqAVwqhu9M2OUf2gyqpZ29iV4SyJf6u9c
mszKF+zJ3ok2Yz6hD4Vgu8jZhlMcdg4BbaYTVwb5bu/snUiPQ+N1RJ1jfxNNWdZXsRos1+Y7G4hj
24yxokzDkUvYO3MoifIguKLNvFba6jIq1DbvBKQ0o/P2jC9bNP/OjTK3v8MJIYA9rdOUdkw0QZc1
YEUJ0S7Ra2qbOoZmcUFLnRK72k5jIIevEuSk1C/iWMjH8R/aFgDGSuIS74yu/h96Vw5NM6AITSJ4
S81SRDE2ffrgBZVk42vWTlJoA23W4hc2d1Z3FUZholyVpoUt4rdGxh3ysqFdt4VyZtrXepKOwb1p
RPClsOTFiTRLoTM9q2QYZpFnQEx5ajO8FdAbGJ3YBmYoyffG6rfxGLT2oj9LKVTa8CpOU1zmOk1N
5aOh1Etx7DPo1PeI/orJtQa0mwFwbx/nkH4CMyOXtY/abW/LCS20xFRyUEq6nOmjVocJZlMRzocX
RCQG6Y0dKrkB42VAKb2xZewpS2dGKlEQ8bqEzU3ZRvpveKmQGZF8Jtqxjjhifg5DPpEdI6l0KSYY
6M2mT1rDhMUdJEQt1j3yjlspjcncXNJKpxG8KFTFsSqCaT81pHf8kjTy++5MpH9uRgFo7YcsNcUN
caUB+2VfiPgW35EsJmtaKlTNM+cBFmWCyOPOkOz2oIG9IuZHuYEatWur7CmWY7EQSAEAJGd8To2g
et33TTv2t3Dli/AuU8LpNebWnu8MhBIOB8eiXqYBWPllJVfFhRrW+eqbm9KnKOIQ87s8nRsgYlEr
lmNYY0RevFmHsjcSDE4kMwwvcaFMy7ZtYeJHW65JGg6pWtiNv5MAcTLtXgP/F60VJjS1dM6xDm1F
4eldk/qxObYxBl49L6Ww25GsBUwqt3o9pYY/VQSgbrOKzXW3DFGELyFIkCpD8iwgIcDXTE3Y5gVm
VA1OXv162+nDAJuiJOKJWAGpYlJOp9kc2hs4Xzh3RjImf3V4jUcemaC5bOzpH8t7JaX9GzfaUrpL
gl4h0Trs5/qlajxZbnCKWkxrbBAUSPAFN3JjkUSMvAkfqqoAOVSm+iCaBOI8GCSeshW+qT9SMn8u
RAk+oSxZ17shAYb1zpqr2foW1sYw32SmQvMmFpAOap5xfm8MnRwebH1q8cmKrChF/SDSZJctXTz8
hJWm/2iUekWD0WOhPwaSof+8uo72KZta00nXWCWDffXT/BimmWBzc0ZVjuUjhrSGdQFRnJaBiMZ5
m9VkEmCgGLW9F7AT44Q3Y+AC/c8omoPRN3i2OXUcxDJYvTQH22xKY9uNWTmp0emHVnBZx0FZee1E
DLqByXLBD0uVSddvlrmYpy3utGNzNHWRWBdmbwXDwUb+UF9m6kSguY1SqJG7XHlK6GRFGxGRrXww
Gxmgg3eBeVjYQQ91tWGeiVNpqvKibNSHxCirfYaLHWRhiLQIYJEmpvuqzobqVhnKuTv00RhDHtPr
kXzgGHFD7MR6PKf7jOt1fzcFluTEkyIJt+ywYWvYBmO/0+Kf2fq8QPRT6k9w86MEprc30UXjNaxV
8VXBh2/HrRU+g2Mo2nEeEozO8fWwXdFkNu24oSqTa5kt0Hod5xROd4osoXmBrGGGrKrcDHws+qKB
S3xl3nLtno5DaeW1V4RR/bAeBLmf4aSJECAPpWC4geZDLuuczNNFPKvDeOxjO5ScGr/O8XmZbUyA
NdqHpovNJLHfVavr5q2OdtYdCjOSf2tKGEY7uTJE5MNTbt+f7cKEshKZj59X0D+Ap/ELieGd+0NX
5uWdlqMv2s3T0kHU1vVus4rSyO/NYOZDC1HypHtSOmgWT6o2j49JF07fbaiTvyYbTurlnI7AzsYk
A/4C2yI/MPC8NokrtuOa886OwY+FbarVFuPYXj52tKubKyj9wEdT2CuOjEGc3tBrwgaS+O84XR4i
0RffMDq0ftglUeRvQo9hh/ZhNpINBsp6ryU13NZLIKNM86N5yiXjrlPgKuIwHXby4qnRYPUYdrda
DzAG30EENzmam+AY9mH0Foy4vdaFTcvAYsU1v3JqDjeajKWB0RR347CnYZ0o2yaSarGnsg20bS+B
sPd5OoKG4UU01D+6Xl4gc1dzL3SIiIMu/7RDA60gbfQ8e9IkVT7E/dg1xAI3rbhcBoKUNwk+NMU+
krFlfrZa7Q1BlA6hMs701bQcA8dLqLrazbKwSTrZWNgIwGWrm7xKG6JgryIIMiHvYFoZOKEt4W1L
O1/Y5AA3uoqyglJAUX6pllXa1x20UQ43HZjNLWa7Dx9FtvKpM6krftkl0dA3ktW3MmrIsuxf4hmi
R0yrPWena2PMlgez8vIB0s0421X3Ksoh0XeNQBuHlHSSaflm3VYpI1MPnUDEkNfzOIfFmvXE1bSS
GbxVaWBYt+ZEf97NVLtPLzIDJUYiFYSQa6tfLfXSAFJeH4shNqorqUmlIfBgAONj6cYjVR82m+z6
ykXTwcK7lZUeK0HHpHkd7gtesfKzaa2CvG10Mp22bbkGy54RRNV0A+wKquS1q23BfdFAKb1Xu7nI
X4JuSadtVQpLvRb4ZT3W3LdAzOcpIfjUAxYfQfcnadYKYtbaPtEmL07WjYtaDatJ+oN6qpWZG1OR
D+tWYnWG4qRS3TBzeekW+2LktfO0qy5FcVDAnCI4oGgCiG0ZKh6AsEkBzgjaoNybCiIOZ+iYjukI
Ym4x163MCuBYGbWMeznxirRFVTGiLK8UXA8ahbMGjQXadkKwYatoXPTonRYpAZO1WXUKQElctJxJ
oyb4I4gqiNYGOT3g1Uu4rRIqFcSosAiqLqBtCTmuo8BMINOiCYxm5BexMwrkiNu8iTX9eziPOJ6W
tQGn12tbtTYOcV6E1lM2Cr4UJ7BGnEGcYdDstHUH9ELDeljoM0DoUpo6IVJzZFEDURCPuIHjpgjp
naBguPTZZF7YlEn2Br9LGm99Qmf0hxUSW+9wkSDPXa6VpH7BPtHMCVBGW4WpXQqeTLUn2ZXCHy1h
3MUuVonw9xggjXgYB7Ug/qLVQgo6ueqlh7LHKdYPGvSOnj3lltwBB9SmAoJhmRDl2M0X29oaaj+3
io+hhTXkW0UvJdvRlLpv1P1QIDSMfcw8YvVHVovQwvobScNsbbJohNAI7UOdO9nJ28zsIlZEpGSX
raXj7OkYpom60pfFsGBuyyQaRT3jEnDiYLbe20waPSo3FS6I0GZP7uJzpAHwi3nw19t+fTf6i5de
SG65RXqEl06049TyWPpXwpM2Z27l6wX0c29iHRuqPH8JA0eEz/fjCCkEHptcUNfOS38H4kAJuOD/
7pC54C5+cZHMRL2250KQTu/lFldUmmqqgRsNxGF7vTh/uJdDNZcDPeoHvzL3eMx3GgXxILmrQFOH
SK8pbDq1c2ayp721z4Oq7yYiHwaFyqF3s0Hrp/WrvbFJ/Ywn7ZoO+dZbJFLSw78bz4ZOTU8L6SFB
nLxfcdL4ISp+GsOE8f5JHm2d9jHFHsnaav78dK7XcHL7/zLYiZY+hok25jpvckHpXvVQWc85Qbw3
/j4sli9DnBhnJLHZd6b53s2g4pBd8xvov4ewYZM8Gdv4EotpFw8zd3hRX7PtePv3x/nHCUL/Xnu0
xB3JJ08TwQm4l87TjOUrI7tpgMr/PsBp7/Wf+dGoQdJpKSr72udFWQxku9tFR7fmdnYrGlRx6lcY
p27NTboxEv+cR+JpT+zLgGvP7MOCxEkgt/qIAZP9hA3j4mNdSFpf1Dl66GG+DA3Qzz2kjyPZw+de
p7I+sC+v88N0Tx4olUgttet0IUP70z0XDs6Aw8/80r7sfHXTuemNdKwxpD438smm82XaJ0tVjkc9
UuyBViCztqXEHyqL5o3tnXmf6+b1twmerFfua5VU9+v7dHtf22g7e09VuM835wy23neOLyOxpZmI
E0xTsU4eJTZTA1UtKD7xUZeyz7nB8UaNuIP87IfN1WQ6iS8TitD7Z+b4x2cpLFuloc1t7bStmndU
UHI0vncYbdfYtITHYMjoNb9BlxbCsiUPU2vEhOd28BPzI5Jf193tw8gnrdUIo3nAa97itDFHIGxc
N6ObNe0wEIAF3tpMl47ndrmzo54clpGVztUk8aRX+8LF278uTwJ0QiOP+6KgY37m8f5p0zGBfQAL
DFnIp717uQmDbKp5vPKWNAEMA/er07Fy7fReQQx4tz3rC3fSJ39/rCswQX6zpepfsBAsrJHT6DxW
HYt61yTNjfjU6nUddjWWshtv5QF4EsrLM4XIu93K6SrGQshQdUytyHg7+V50IzOjwWDoYVPjP+nz
Qr3mgDTMdFAzECaqONk95DeX+C24zHQGt8Fd4rZ+dLQxVxSje+51/2F147dG/q8hVtXP6eqGwgIJ
0+QLDvofwr4d2tciPeOg9KdN+NMYJ+u4UouuF6AT/hy5xYPuJ56deMuruVe2BZ4d5Nq1NwVsfP8s
CPOHDfjTyCdrOSt601osRgaKglthu9gAusEzGa25X41ef1luwpuBfPnl2Tx32P1hYX8ae/3vH44e
CB+2ZJYs7CJH6TMtfkKn6+8fz5chqH0UwESDApNb2Ske0cKMjWBWjH4zGo7SkRJxbsX+cQQTrrNu
sUqAdD9PoqJ51po1m0GFBX3LRPJy//c5nPi8s8utk/gwxMlZpeiBZQ8VQyS4X8lki7mY4nJJONRb
26u4EWyrH8bv5qJ5xFAifDoz+tcJkkdIXKCqEOzN7zgpkzkprUbY77sdiUfm7MQ74hxIj3OW7UCl
Nd5nt+3u74N++eaoyVHv8TQxtsfo6eRKMFVTaNMgZlXKz0F6hEgPK+3H38f4emDiIsXMaHjJGmZv
77XJh+Unq/i+DOOyLn0yKTJAbkc52F64r1H6uA15FG7xgivEudf55ZM7GffkdUqtkQZyKo/ojO8n
6ybsEN52b9bwXFrX/YIE52nOyCNo72zzaE73k/6im9aePLk8L84c3er68j5tt+tvQW7NGaoTzS1O
Pv8lpFPKzY/vw9MvxHf5avyVvFFN4+DnaXcNwU+Oi6sfxH0cTzzxa9y1Z1xyT8Fwaqr1J1h44CGN
+Jpi0CAZsoyA12BfEW3jjVcRFyJd4ZwJHP0gPCU5V2N/Od64CgkVEgYRqqbFN/v5kx1yO+zb9QVw
4UQXgGti0TsrwwBt3LIbfLGtN8SCeRgwnFlyX76ldeR1vZkq/p3a++v4sOQmucmjJeZ0W27wTXTF
JuaSPbjhwHPGVdoPvbOxm+eGPDla5o7YO8k24TARziL53b6/JX/dCy/N2jOFI3s5/Xv3bDW6/rEn
C+vTTE8WFldRVQvbeX2rAeI8h3N8U+xsPixw2n8bmMAWefJg16fw4cEWeapr3cJwIVraKL+Sy5tw
ic68vq+PkoYBHIrVhBC3zdMNo1alwZShHPvLQJqY/hbb//5bIDcdUzuKaDpbX25/UtfnE84r8ztW
TzzOZv4Fr57buur1GB56Z29/f5iSDY+fj485AYOefAoR0tlG7Rmw9ekVHwsPTx3jbnBHD/ttmHgu
ZtTnvDy/bO4YDsOJp7DktdGAOTkxEVFy7evL2Z+zI91z4Ld9RI1z5lP7+pF/HuVkl6Udjp8TbDkK
SdHs4127zd3OKVuUbg5pTaggXHsz76gHpnN3yz9saeyk3IUsKmh5jWb5vBptsFBEmOHy3tGqYo9A
rq22ZY6aq1ytjtTniBd/OMtMmWfKHQzruHUn/zxiDVKQWjkpOczvGx3jbp9TRDZPKXJK+nflsXE7
2pnbvz/kr6vn86gnX53QkxxIhVGt5YmIWTJTz3xxX4/KzwOcLM8xiq3UDBmAFp7baeGlrKxOQMjL
48cMb7a/T+dr84UPgB6szDe4er+eXj7mXEZhGjEc1H+0oDvlIPlF4vZkIndb6bx579c1+mm802yS
QpOgKRAM5NfGrUKi2vX92BzOzGld55834nUMruUWJZX4ElSO4LGH3s0Y6xUJMX6nEs3mEGgHJOhD
9M2ceHDNnxLP9Q03r+3ZA+jrSfD5B5x8iJNZGnVgqYuv36KVc4gwu4EVQA9kupp35/aWP3wIjIYz
KCna3NVgMX7+EKqlnJG0aYyWb1tquos1Dz3dLrDcDYfQabe7rW7H3fR85jH/8VV+GPfkU4i6FLAH
/ZA/ZO7k4aJm30oOuMcvvL9gmtO/Q5BHcttGnF9GXxsSrFsqWOoK/mHlkH6edNQBazVGhIfpz2Uj
+919bXgUspck0QSO6hAMZwM/ntthv379FtRFrMiJMWOfO7V058rcy6XSyVxLtO842Gmbftt1jnDD
PYfw7Nm79L4/s5z/OKbgRocJCIfH6UzzirkCpTHH5T4TRzI5zuw45wZYV/OHQqIuuO+bMSqxBVRT
zC/dKJ8Z4RRr4dBbzZ9xw8XeFu6jcbJEIyuAL7EOocCFbyB9u+QITJ7iGU+hjw1S62t4JjSbjiAO
Lv73ASjpmXf3dbV+/gknq3V1/DQM9Fz+CN4StU7QP4TkTNdn4Y4vj1OAJmHasH6Na5zVyVmfoLqY
GzyT2H3Gb5SBOEt5uVt7yTWmtMh3XuedfWZuJ2bR1IInY55sOIoRQ0wLmRxKsQvMm/Yofpx+r+7O
HX9fz/mTkU6aValObHwfBLI//Ry/VW//pGdB5oXUD5k0POuCfm5A/eRenDSljTRKwmjpPnsg7K6A
OGx77yPK3NLOZ4Z87T18nqJ+srWIBQw+KniYKsTh6VJ3tdSVqKO2FV3ldXNB4KH4IPupf76q/9oX
Oxn95GvEyVcHF2b5oLyp9vq3/I741QtxJ+/nDRgPObX8gsqNHv++m6/v7dOZeTLsyRc65Hi/ILFV
qB3DHZvabqQCOD+9L0fzOowB/sjmSdf+FOshFwX9acTsEr3xMS0lNP5nbf7Ik5cEZ595/Pb3WX3d
eEBYTVqYKm6aMsOdfIxRQps+LIXMhyF+Ll6/DY7dPnIzD2eHH2tBHBy6H6on7fF/eDoz9peiH2iX
/hg1sWkK/BVOPpUCrhcsnXXlNn7A0Qjt0rP3mOtAqaEp945/St3ZqJaTqKF1M2BcDcYvjVvY76fP
ONQkY8KVmZ0OTy8n2LJ8a/DlGJ6/IzAYWLPH8g3Sdi+zdtE2oaHVkXr3r5vIJz9j3ZA/HCsikM1p
yFCF9xFWUQX51ZqDv8CZh7x+Dp/X7efJnrxgyqEEIxQmm10qG91fDiT+bnGOJsgv9Azv76P94Y2a
qqrCwzLooWH9/3lKiaFMhjGzmqbRvsr6+KXW+4sEodzfh/nDnkcEw4dxTs6qoNATpOI8Omm3bPCY
3S275tW8xLzbHR5jtClnzo+vRxbjUVpo1P+a/kUq0elDMaKEQydeBFsYV7/7/03adS05rivJL2IE
vdlHekmt9m7mhdE9ht57fv0m1HfPSCBDmHP34ZqIjpgSQKCqUJWVKRBWs3/mge6/vsj5IMK6iw1Z
CWTlKHrJAljx6YcGuJjEGWOdPMIiCqoEOLPA0wh+9Ql+jnRXDyaEobgIOmdE0sywoz2CCav8vuHb
L34F/fzo8wxQdKADT32s8UNXcD/aRw4i4dbwKdxO1gzN88duMacXaMsypzG2DhAmoPBuJcU4kZDH
nd+JIOh4KcZUriM9oY2z4/do8litZzjasY5QfyDlsNK/vvObp0nBk9zAGAwon+iEpMnGRJwGdPBJ
7w7PIfCO+Sj83YGr3uzvwNzkMAyuGsDkU58ZpBxfVHXFKKPMgVoAJpPd+CH2pD14kL2WkRqvcrpL
Q6vcQGm1CVDoxVGMyUkWiKZBOFsCahT4QcbVX7+yiC1dw5fTgCSGIsflp5OUXpAHAbY6W3CTH+Db
QAyp7WUPyXgSkT0FROWMe7l9aaCLAiAynrOr1zm0w1AlljQ8sdz8dsYwxQEUsyjYp5hXApcsYGc3
iU+azcM3VK48Vs68rg6QRf+xT18XTYYaMlwhnpae8U40W8CP76T3Ihrcoc1a7UawvrRGbTFoxCU9
6/TTux3Sh5q/3AA8YMt2LZrDXoA+p92/C4BmBI+Rw7ybW06QTMPxGlAoKhoxlx94bIHAHIBHRNiE
rsFjfwSLuKWeRFeIoDAUYz3GPdmIXchNTuJJRBNn9bJrtGyY65PFYlc+9l561I4L2jDNd3ZaewpO
VKSENbBMKpj8W88pgXuNn1K+XdD3GNBPA/G8B2fs5ZjLEmzdE55UT3EFF4TQqFvzT8ETXrSBS3Sc
Gg/0Yr7sj77uAA7LOORbPvHsdylUgo8pD0DlYvCd5PXnYvgFaKK7cXd9q1k2qJM184WiTVzJA0D5
1Mgf0dKDku35uo1NP3u+ECpz5/sRJB/Ql3CKm/QxR4XQrT35p+BB+KGD82NrUpPc5soXpV/V0Gzo
9ajD+SGE3Zg5nyKnnXoQMw/A3qbPUSCzPPvmPgJBiJoLmocY6b28I7msQDL8644g2/IEFxRzfm4t
QKBBIeE30kg3ZaXRW04e1/Efm1QeKSfNVIcjVlncCKWZ+vljizKeYalPC2Bv7b3oQrbeY7YsyZFY
bS6a0BgCUXBj6M2dO4yK1CLMkqhZ3wq+uiNPIvnALmZteR7SEsT4L7j6Eagvd7WfgxlMMIiXIPl4
r0CAIMqsmCxunZUzGwZ1y3pOAD8jVB+cxl3eC9BCvFcADeFhgPIVeC/RHnNj6wYcPajAFI+pHdt4
JLS7El3BGjOx16/KxjEC4EVUCH4AUY1uh2gDtC3SaMTB5RNnid+0WUNDkJnssczQVZGkzae+gBmU
QdHfdqXAbI/Gbc2ZIPTPbXAS6G8p3j1C4V5f32kB1OEhiB4Ip4OKV5ToeyKpWTB1GHREsit7gC+A
N5ZUSjBF5hGA77RgpLv4PsDNs0K2uHFuL0xT1wXjQZj4JC/eCDyhQjk8qgsa/RBn4DxQ3gHXBJ60
fSIYIKWJ92XWuGDB0T1VQHlKlX4vVfUaF8HooIcFjIAQDocqnX0Mf0A2tXPqyfh9fauYv5cc3LNn
IqhdZClHDoKt0j20pW3pPkPvqrBBH2i1GFImQtmxJ+xBuQP4FWu/tlKci/2iDolUyVmuqPhU+lH3
RIfgS2o7uDsNpVssaxs3/cIYddO7cVY7DI5NTidbYaXoZpDqgXl9R1kroq+6rIHNnJOwItmDDNAA
6BypmBnfxfc5QJ7Kci1bmfH5ogwquC5JIIFgswFw7VX38tBsnltg53R7egSvGuYpwfniQySRpclI
DvKVO2ZQ4RYqQlM0BBUOztBYUNnxFz23Mv2+CGfWdSbv+mumyN/PzqiUjFNFyF5wRgVXtQCZ4Uyo
7jwEQDB0Xgnc8CPjG24fFGCidfSveHQ4Li2KMj5hhvY+LAYPaFP/JACGzpysZkENGbCUHbMvTvZr
vcg/JslPOltkW02qgdEAeEu8TUEM6nO3BFaqmvU9pNIYCRk56NeMUYlEr6qzkLQwJhTLYqaL8BpM
6lMfTY81CLJ4UAljQtpPc6li3Y7tb/lnmZR/LKQMw+UFdna0BHfa1SjKcRZ/V++UEw2FxqjlsD4k
5d4SHo1xzK8vzqKWYPPQwUxZZYpz/bhs7ia6YWiDAy4LJhXq04GVBEPUMAIcNK47Kd4KTuexIGr0
WgwULlBCJQFbQd+dfg1iEFPLEwXxNOaG2sQM+2SqHGLa9cWs/NfJDAC5YEIBRcZqNdIyBFyVARv5
hTUmBZLUy29Qjkaex1qTQMdL2hq5FmfHfk5DUHnOcCNkFEe5KZ5iD6Sg+3GHxOeTsTI6CSO2wP6h
AGKM4iEoZy5t4cSnodhiAwvOLXYQmdnnx+SOgDSSD2OvHNsbUgIymHXL1dPkZFgC7wg4WFDCoEvC
YxymyRQui2P4moCSl+EO/vwtQepng1wUnAUmq/q7qrSdTMqShCNjoAhN1/u0hOvjMoHJzobuGnjo
Xtrf2fOwg3Cuoz5lH+jCj3b4bTmCWJsVkk5y0OfuhRg/gXsEcAMJYPe53OhB7DkDSJivjypj1AhD
67GVPQWn2C7aCVx39sHtyx0UbMwBXR0Qtx8yq2QUqLZuzPnvoJyN0mhjxpUFfgdyT95ozTRnyM6z
LFBHalC6KZRiWFC4O3449NPr9TNLfuG1naTSI0PtGlkGz5cTh3x76JQ2ssNe099TGVOT5ggOvofr
Bumk/fTpBHC3EKYcHawql58uieMoxbwzUqT4JZYPcfA48z+vm9j0MBDO+McGFV01JefmqMTx4Hzw
ZiPnQ4fEFvahhUyTnWFufqIza+TvZx5GUcESCWY83imdYsfhCYuBjcwe/MZZfi+vUJTYs/GedJQ7
7aKIhhfa7RL2kboAQgoaSD4cJkSE5D7YG4ceQvfpzvAw8Fub84F141a1O9ogddJBcA6qtgnnEDpa
ENLwwhcyNhFbkwX1A5v8fxVPSR3ACW7H8jXS5pk5Wy11CTCpIIagWgAYxOXu1H31M/fzfX+cDvI3
giTMfNQJbO0lfsZXfix3hZPfhRjqFPcg4PaSPQYtHTJqErqyz4ov649PhFMIyMoA/xmgsJcfH7Ku
LZhW+snRqmepeIckFiNcbhpAkERtHw/qVe9mBOEBn2Uz7kuWWFoogqeEMY2z3l0s4cwC5QKgxKYZ
zdSiwq5AYC16qqIJjIpP1+/k1jI0NIeAfkeLGIf2cp/aIhen2oCRSvvJ9ZpVTazMb8uCQYpWGItQ
17X0LoG2ZpV1kwOp3nJ6Uvov8r8f0/+Ev8r7L5943uGikzCDx4NfBFqWcNwBdEYdwrZcIkyY1+TK
dTvBj8F2JQAgwDpQa4dMzMhAPimA8YNf63Kjem0UG0HCRtV8BR3EBj4YYYX7TECCfv2TrKoYpxVJ
J9o+NOsxJH1pSszUairUZcK1Sm9BmOa238G+ATALCHyDp3aHNsBL3lmha/gMy5vf6swydeTUYTAg
loBvBbAQj/kcjCa/Bfccan54MoOe35x9lhPZyJEEwNMxe0EEmcA3SG1szCcJxynYWKO2eyf0uzu8
DJz5jv/Rvc479ofcyDwvDVKRDiIqbSB2WCQmoIjL7A7aCyHEmzB6xDo1Gxt6sTjqeoGJWOSCscH1
UiG81NcmzxzZ2TIBhBeP1gL6yKJIhRw+09IBdOyTo6KQ0j5CORr9E8Fb9qMNQRmfs1WHcUrWQY5M
eINBjdxo9KmoRaGfLGOWS/mapAV/r/ZJTILA1gQ7EZnVY+L/yCe5zIYuLZI9OAvlGvqoQkvWWITK
K6iA/Ri0QVC5haBLtOsizGFLDbSne/4YwxEY4H6Sh8G+vmxy6679Bmqfw0biZGBoJgeEMGY5ZdYC
3U5oR4/qD/DfXLe18U0vdpiK6qrSllmNdTmNdB/whxE9uOsGVh1O+JgLC5SPaVCqVPMBFoweU56y
hXkGTKZMfnDT26j4AUbqCHtZRIcVTbi78aF9+7c1udMvwJwjoQoQeZ7uwo15PwidgqtR9hAoQcFq
Rp5+fZVbvgVzpcg3RcArVMBHL88NSPoqCK2IowO+GhddNoxEN371u7cFhwcgOH67bm8jFF2YozyL
PKUB+INjZD2OvifT0KNLSnDMBibLDnUBY5D6I4nHHFOHUSoOdHQY3o9c6D695l5xCASTgMgDB4Jv
aAyxHPbm0QGqS8fYrgi4N/3CrBUuknhdHx0B+OOElPh5a7EVv/7e3ecPZCh6euyc7Lb+mfG+aFde
/6+Hm8jZQQxG6QX4MjKPc/ldAdGPM3DwkVky6MqUtz1KrbKtfutQNsPYD2jHPNamb2RjMAlQG/BH
mCKjg3KdNhDTWDjsuTG+QZzkTQtAuxjN8vv1M7QVnnS0XgmGFZOYCqHmPfd1qp6HMkhZpv+UYYBe
u4u9fEfmxFg4jo0HmXBhi9rHXIBqcxXAVrarb5WbEKV/GX2S+r7as734lgMlU6uolamYt4ZI4sXC
pCkrEcGy0YGKktlBrYWPXqNchDLaTu1zhrfe3sYza1TI0GMugQI3rJFJ1vKBRCj1TkIRN9mzCH03
UkOS3MKhInshs0bUwsAHlmBto2MYqTdAZQPicI5Q/dYjg7WqrUB4bor6YPyQBGqva4T/gLfCAxlZ
JxhnaS851ZE5T7H1xQiME+1RGTAmhQp56cAtfdBUmJDPgM0IoHZgknc7aTLIzwvmCWsJVASTxx8i
7/otYFmmAmBTKGOnqTiYXbI8TJUR23UKLI6Wgy6qmPxcrxgVo81Qcb5W8ovOUgwDItVCkhFtiz0J
FWSGS33u9jMeE7wPP/p2fYGbZ+Zsa6kz09dgYI1GFUOLyZuUPKgLSiBEChsiuNcNnarDdN5yvjDq
yMQ65AzaCNmaDJzJCEeZWqM734g+87iQaHrFEs2uxKmjDPbEiVgK0UhMXKFBHUI3M3/2m8K6vi6R
sYP0sHgypB0H6ZATFYjT+upDhecDJh3M5QBBFH85hL9IFwXDIW5tD072WO0jlBwGNp6IOK5r66bC
fhPFfCHpEVk3iCQ0dwHMz8DMupU8Zj56RjaTp4NlkXKlaTekUaHh9Azv0g9933oBSj7LvkESZUPg
22XlaquxHxJwzw6RSnnTIIdWnJYg5pOKjSKaoIgDn7WMEm7+09iLKN8xgSDkn7y2q5TzqZKwLTJo
jJFdfV3sCqgekK5gwhDzYw3JStmr3NxWLBMjqgCOYz720gdAKm0sUh4x4z/9Rh/ckrcz0Ce8Hx2h
SrG7foQ3wy/Z1v+zRx2cXIXEL8Swv9hdhufWw9C0qd+BoAu48JLhcba/4Zk16tBoIDKVIBlLLszy
jqroPnbiY3isbc0rHO4+e2ClTJsxWEfRRwN0U0LVhPqEPPDUZV4hHwaXvy0BVAiZGYyf1/f8gWVr
87ScmaICxmiMPVTiQpQTNdDlJolZl63F+FzrFFCESAFyW8z8SZpEV5qaLOajoTsFX+Fd/A2cGd7a
EPPWbzTQuidmNwGd+a/7wwBtX1ilIkUCzZAJMkGAhjzgLjilB0GwHVo4J1Yc1kt7BQuhrVHRAqzu
MsDasKZA2mS33My3MgCLYOe0CfZL+V5oNvzaQdvn9oyHTeX9l7+AKFdIkoauJxWIG72Vk1nDLg8u
krdvynuJnwAJZdAQkSoNVE1c9fCtcUa7tPlD+cn4yOTOXbodbDf6Z2TQENRAq2fpUoG3uUfOI4VO
Q1j7ES/j2CxeZ5vcSmYBf31wiT28gqFAYRBFjUufk1djJyJTJbxSpE+x3EAhxU3JYOOueCT4ZpbF
ddy8MEjjPue6GXlQzSPzkEqzyRfBbCAUHNTtb5B7m4zdXHvUS2OUR826YGz7EMZED/0Bt7iD4vej
cZQJrPeYvLAOz+baMOmEEiZehqtqdqxhvEPuETNUsTDVxOtFEL6+xTLDcW86AlQVMEiFYWdtVQDD
fOwMombEiaaBmDg0CotqJ/WMFiPLChVzK5Clp/Ceo1OHvSuB1lZvrTz8cf0LbR4/FM0hRoJ5/hXl
DoaoZDAKIYsidMpSupehhPT/s0Au3FliDW8ijVGGZUCW106QjEF38LqFjdwdp+xsEeQUnpko+JJP
O/KyjF/jW4JTTezY6yJrcHhb9MEtyOjMsDaN+jKa0gUpT/IEJXnRs484+HZ9QSvU6MkLny2ICpwl
FC2WtsTzB6xoz5HVH0FvvgNGe6f/EkySwU9We9PaqIcCohffQHwMOODazYHc+y/qdJebS0XWkOMK
Pg6w2Gh50oJ3yD4wDsjmOScMbKKBCQAAry6/Xs4L2YyCDqpmxpM43IHY3Mg/r28ocaIrp35mgoqh
2QSe7laFCfIykXyiiNLu/qIwx1oK5cxnyGmmkQQ7BEKjucqb4WYuCZzgz7tVXbkzxwOrHreR16H7
hUEGAQNUClJJ6vRXJZ+LRZ6QqiOiFsYIhDeCpVxAAVI4iVN40v313dzIWwGy5WVU3niAtFctNxXq
4Cr0hZFs7bneIjkJ+OtvMBZD0E9srOjWdQPAH2OVYCkFxQl1QKJWLEa1xQK7IVBitwvi6iMI+1Jl
HERyCuhTcm6HOiXaorZyMKdIV3HzjOabLt6A4t9q5AKS9BXkNJjhcetcnlukzouAwbQKVNqwRubP
ZMTI/BGUGTJQy4NPqqjibgE3gAfIdPPYMWuaGwm6KJzZP5V6zxxnnEwjtHo5QhGsASsUWfWx8DVP
cmKXWWukp9OITzu3RaUCudGgolzAVrJDdQBAKDIrz3l/MSvPOC+nQd2zVRkzdEjGCG+BJiVcnWRd
pKUYesptz7m8u3w0R1ajbzX9e1qegOFfUP/JSD8oly2NM7QHdHzK7Gawm53hqnvQLPhkamzYi/e1
HX204GLV3QhAM95r8dBzGNeSXPTL84vRY9B2gn2ZFzD9TJ0mTq1biAbDU7cObwF3VYJcdzAJwxJI
2wcombHSrfWFuTCoUcMNtT5mShCWcKsSGPqzQ1k995IbFJC03efKx/XlrXM7Ak2CnBkwbbyOQevL
MNFh4jDgwf3uFJHdTaUvzTt9nOxFYjFJbBoCByJK72DMWIPYAG/u2xiG+D3RXknib1P7a64ZBFws
K1RYjfNobgYjGZ1U4U0hf0mUI5SK7DB2r2/bitjAONEM/VkO5T2zaZQ7KIKSXglvxeDjsSCA7WS8
qT4PyBoUS34LdbN8Yl74zRUiOcbIAoZS5dXLRlIyaJ3idOTmDN03DL08AJ+EYIhpXzv/lt+NJrM3
TRZzeQVwSP7YpB83BRp+ZVvDJrSSTJDcgx1fmY+csJOUmZF1btz4S1uUQwuVqiqnGbaMJwhk30Oz
18mdcC+/QGRv8EkfRcLkxO/+LrZHXwHGrfBYrfiNRPHyN1DJdVGEgST2+A2dre5DyJVZ9aNyEEzN
jx0UsCP8CP099iB6ZX84mcPtwLVmVb+m4+hzDMT1Rh6CF9GJAIEMO4Os5/KC8rmQl2ODE00Itoef
XQWCxcAmunMKdBtt5WU+sGas1/nWpUnqEkF6J4bkBUzy8WTyQ2rW3Z2qsKgrN94Xl2aoK6SGyph3
Na6Q+BACl/8huQLGZGKv/QFWZHA8uKxosnKsKjgLAeowMJ2GjIe+OtPQyAEfY11y6C7tYGpBjzcm
bxV5aVUyByHVwma4iVUqApPqibpCBrn2qqsrV5GkVmCdh9dbvkFPDqOqQAX8euQw9JdbitM50oz8
jggXMiuTq8BFbBNGK7RWkcnS2NM8yuu5SjNSJ+St5OfoBTvwsFv1jttDToRdUlsdG7BIgAwF4BVQ
SaGjS93ccYQOSJfAHuq8PUqT7W1hpymRgWic8FknaDsz82Zmqr5KTEA+ilFnUJOAS1yDKuHlDREx
Kg8FCtjthbuk/4iH34yPuGVAI/gtBayfGF2kDECRF0InM0IXyhLgGm2tVnS/UKDgXLtrfhUv0b8t
UmBJGt4A4LDTgD2iS+ZgltTHwYDFJW8tLnguphSaKb/+m3WdWaHcnBYs/CxrOSmUL259Wz+UIFYh
3R3Dq25JWY41CLS5kWcGqY1M03LMphAG1e6zhvpDgabD9TWxLJC/nyWpUMbWc4HUEHRMfBuvRfrz
+r+/ioT4MMArCvKJ9mMF0hrnuUyztABNaVeXVl8HlhFlbmuAsFTOnJzLnev2VuNo4BAQVRFzFrwM
oA1oEy4XxAd6JUG7DmfPnXGNg31kVXfTgXvh3cAsHN5Mn5gZ73oTFeRnMAt/BQwrPV8BFcaw6olN
8t4WUC0FDCbF9KLxILoJUl6iBsBYJjlqFxkGHJUq4/XLA1UMDQTqZCh5wI19hn3Vnorn6SncVz53
5B4EIAtEdjV67ZUhpYrBFR7/RVjoqE01ljlIpTZDm+03oUzJnfTBnN4KqP3cpjcEk5nlJ9ED9fFv
aPfWfvLCOp1NGRAgFxYJZ5Rcu2Yn+e0jmQ6VTWFPyhkEQq8/Xt/fDZOYcwIcFKEPBBg0sqcKqkbK
F3xRrvMgMSdrL0bI8CYbh+bcBD2niWJTpNcBaJlKTn4Sk/nGGOqMcbvXy4B3N1DM0gEXAk8i9d2G
yYiCMIIQ7xCjApP/0poeUlis99eWFUSUU4YN10s7X1DAd9C0w2bxKbTWMGAQTZpVByxoxPrIg7kC
5w9pPABQ4Lu8vNl6EDV1qMJMdqMqJ02IyDasCB0gjAZHDuuKba0KwRFD3Cgtge2eumFQqBxjvobu
jgTFYqm0FONpXhbr+jlbHwK08M6MkL+fud9B4fkFeqXg0u8tAxJQHXbvugXWMsjfzywYQquIxVDP
EHP4hHiqqYv3AlCO142wlkElwIJQZQ0nYhl8GWCcE7l9ySxSbS0E7CUKAGmYdFxFkkAYqrQbsRAR
DUgdc7AyStDKrYxObi5bGON6IKw07FmajbVhhAP5GWqMMiCcVJaWC+WpXQ1Pi6ecrbwT1oTQAbRi
Mtt30SWFfeHb9e1cVzZhDbFEwEwBqigr9yNAwbOPiIjDMEoHaXSHbnKFst5XlWpxoB41FnMIH5RE
MusAlSz9lWGfnO3L6AL7GDSABgsyRQTSy0NTT+AQmCrYb2zpHV6JMHVxjnRMPvLnwkmZD43104Ys
GK0ssKsSvCHd7uSzQAyzjBgMbRQhtR8G6tWcFQQ79Sm5BXkUiOrt64vcOE8oU2O2BWSdcI70d+1C
lOJbUYBGEVRfxelZaj+jhAV72jaCW4wZIML+TfmsBFK2UlCGAN4Lkj0oxwxD6vnM+lzrdxp2Dz4e
onYyZCtoUKjUNLJRCEWPh4vcmOJrZI0v5UsEnUWPe00+BKt61F6r72kKRoOAUQ9bF3bIpzszTpWr
dW2B8Ghd93j741U63KD44HR++BAfO7P6DYHzO/5TzU0mIIH4FPqMAlNNyoyoda4eGZhBjuO2xqLB
yAUcyXCfA4twNKwcRHnEGwBg+QbecUbPbT1biuVizoe0KjFBiP+9vBoV8IBy38Ns0Vvta/ZzPmI2
H/qTghW/qDsZrDT9jWhm6HcYP5PvAHv5hPSVXfTc9BHnP4Ta96QapBIanWT9RJOpsKcDqbCUuwxs
Q6xW43rAj1o2dZCVURFIIt+fUtz5o7vH6TrRWmc2mbdQXgjJu/rIP8p+weTN2HQPZ2vVqQpvKQcV
lFzJWt/JgzJzp09514NTFxpxNtg0Wf5369rC+UH8QMNQPZBDlx8ZFEqRHPGI/YoJFSQ8IRYz3kNV
zNQ80bxVP9lkTuseCNngM5PU56yXKg/VMeqdARTWHkGS6z/nH7OdOfEdC3ux8Ui6NEZ9TQzbFbLQ
JKgVKqZhcu+GW07gQIxfWpt3wds93LaEGZCR7KwxoMCYoTaHRwuG0KEmSIXSQi/zMddE1HDu5N/j
MX0BWhBEKCZ77nJrO5H6kroKRu1BY0etUJTyOFG1uUObJ/BkJ9hVDnkA/lUdh/xblCcCQxS6gkCx
a2BHoE6LJHSVCo7FDm1d9Xdl6w/lLeGYTcE2+2PA/JPsVvt6192yOeSkDSd4YZo6NdEAufHQgOnW
Se6Nuwk9pvE43mo+wYQlEJfJbLzSijeiaVi7iU+Cd2Atr+iQouhOOJvJbQXdxoGwK7C43TZ+Hebp
BAHz/3g2gjr98hr1y6RUhcHje0+3LQFv89/SorUkzrseyre8E0gGcFsx3ymQoYVLQ+0QiSmeUDAU
OkPri2DAbz75HgniYKp3hKCx3iE6uOk9t/+LTt/GywTUkAIWSLpeq9a3kcRRBo16cgBw2Kzac6EX
7zk6GJRZJdn1VKYKKrQzW9SLQdV6VIEl2EpuevB2eRUgadnb4IceubvtbnwnTBl/QcRGTjF1ynG8
ATkELA10xnT7O+PSdKjHoUO84a3hWfus98ohcQmoAH2Ob9zvExrWjjvG22LrKoMOREFmA6u8SCPx
lLpMDTDcfTljonwqvIUe6Q7nTyxeGqYt6j6peqxLYYtFosT+OHrco2wHT/MJ5cii3N7yhlgXBhrA
/EYGeikXFYFQNNbavgOzneTmDtQb3JP4HHtucSOcoWiDQixqGbiQtIMaDW1EToNVjfveSWK7NevU
DHb1j/C5uJVvKou7T1KmVsrW7T+3Su9lAmaVWIVVWX7ujdASoBveNLG99AXriGxcQEDDeXCLowa3
ZhuJAWpEMoStlL35FU39AwQ+TOLfCkIjzApjG68jdDPBFIqSB4aI6KQeSu2FEMSwRsp94SH/TgDh
KjgOJKdDR4tVXqHCCz4Z4Cbw8igUYEQRT99L59ZMmJ3imtPiiBDm4C972U32zComtawvO4TaEXpd
KgqoVHQG4EUr1RF2RgvjZbvMBp7GmRChQd0Ah8KCStONOmIPiGI8HQBwRaltVWApk64RlJLELv1h
hgpvZgf34z13JBBXwt/N/bweJqhrsDJIu045agZNbjqnN3oU9n6LKmf1zOYH2aYzP/llBQJzwF+A
82HFFJzFWSkFOI3wk5hNtMmAgnbkXahKuqxeJ03qurJF7sVZcWdIBmFRyblvMHSSfesP2tOp++sY
DiTo1cScPovCDG7IsyBAhTZ2lX3pGvfiUULoJzDixJLuqgU1Y9bnpXvCq99GjtvZb9PkXJ8kru4w
HEIGMwe7XKBoMHrH4qhb+kN3sxBl08IUHluoukYHQbfa5/hesnj/31MZr34N9e3bSqtSOcS3H638
Qyb9cZvA16G47rBHDDduLMDUf44AdWMzo8vTQsYR4Pdfk/2KhzL1v8ZNrRZFPPDZFksB1JSKCZ8/
2umeZC9+dtC8v0Pk03nHly3EX8J7D1pUugWAQBUpYRuToybuCUMcSOk1M4vM8JcqmLNLcskYZ423
sneFgfQ71alXd+qPcboDEOXtfzZUust2wy6/Le6H++Yp2IsvxVP5PYDCtLEvUe+wK5zswYstpIJo
hWi/1UPuFlA2vO5J6Mf3127Ac6FXjIoVEKOXOx9F0bwofEd8F3ms1cfYa34bex7SHJhMeGJYozBr
K2tUJG25TFvEIiWZAg8yjHgv7hQPIpWQb2BYogIpXmUCxoDgmBUB2fSKtksWxQmEVlWHtpKKZ2+N
JyEGmsGJjyaLUzMq+it/fGnslCCdHd85bxR1aGCsbR+L5SBALYoTGTZoIjKsCFkPmYbVRMjX6xKV
ZS2VECydBPp7gmHWrc7OH8F9LZsEmDIAmh0iIfkgkip/UaKhUmbaNt3gz9G6GyNJbk+hAKNHEJE2
c6g5qBCw6fAGI09DQprMOp5U5rWyS4WFbMw0PqgUnE0BW6oe+/Ftih6S4dv100KO3cWtvNxamfLw
asAnC0jxgffFvGE/PheggqnfZtWrIrfKNOu6NdaXpPMgscpHoerTFncuee6Rw0LoSPC7A3nbhni9
Yp7LBw8A6PCZGR+JDtdWSjnaGbI8qahUWKnV6kBq5L7wVlqGJXm1eHochHesb0i/aVcfkXIxcSSE
U9LD5oBGtp4jwM8O/9riXc8Buhbej662bx7zZx4E7azgTReIVsYpjzO3hRGHwtwgsgjv6v7EDe9H
IPLKQeaHOA0cGZuCh7XL1FVVIqWQIpXDTBVJQJ+Hux593tRrnPZGB5vDC7sixbBIx5V5wZROmIaQ
kERdvuwNc2ERWzGuIl2an7m266UqgKRJJZh8Wri5DKmzZLKz6F9OuNDfTKG+maR1sxbVPWcr6aCb
CXTlTZQKGLeQ4dIU6hu1WhO16TBwdq5wvzoV2MZc1hc7bMLZGrLemZZyYpikH+VfCwMbKNHdgFIl
ffGnUiqqNtFaMAyTAld77A6YAfQSH2hRn+Fk1gEQ4eLMFnXTjXgAl7GEW6c+CG7lhvvORG6Bqi/6
50zgMl3XXq2MuuPiLLV9kQaNU3RKag8CanYCb4PS7ZeSt6VVCrlfS4MZBT1om5T+xzzmn6HQ3fIx
C6ezjsUX66ZvQljNgtouLc5pq9lR2h07bjADdTGv7y/N2vK1YshyAlZBGFPoRl9dYEpEJTGjuDk9
+aCgGDriN0g3fcr3jdPfAPwG8l8LnKS9/xcyHyQmrTz5mX0qNE7lFDdyirNEZDAaGYLD06EzMVnZ
vfLPZJpbfLy+YrrMs1ox+UVnWY6YBkbeFLBY3OBRfUIGIWH3sz3TaW96s7O1kb+fWRrroloMEvaJ
/8zx2nJLi7M6TMd3MZJh4H9NliQWue7XtpN66cyA5oCiC9dF9JodUR6UPM7LXVZdbtOLnq2MupUD
XFuspDXo9EMjRed/zMxWHUDbItWmuOSsT7Z6wpPE5swcdS2NRC0iTUGmQTaSkNKH+6+KY8wM88wL
QXntuREaQa5hK3+FFhUybhHzvuAGdvQdwW730DPTwGzQHJO/eKhux/mzlVLuHClcVddlDzG+isxX
Ox1nC4fAlh7rH2RqcfoVgYHvjdVE3XQ2f6zS0CeVTGJ2gojA3kAILE7cCR90iVm82CwzVEFLHTWA
6Ay9cbq+eeX56C7npEM45971G864dnTzQU2mIVQm7GE6yCEcV2sZvSawguD1K4Bq5+XlzouqXEDz
zdl8ZWU7pdupjTk7ZB6eIOGkZSdYWehO4V+kv5sx/5/PhRbHpekWKLWqmDjOzoLBVtGvKzn8p/ox
a/mt8F8FojNjlLvsVA1UjCICUTtlZjaEZl3flcC7XP9m148GqrmXS1KMsK2CFktaRDBYVh9K8XNp
mRCF7ZMB2iKwT6DESddMCiRKzdBKqG8ek/uiBIwG+Z+nPvfv+Y7zMJHBfPltZxQQRP+PSTqOtx0n
hIDGEtcF8KunWul30PiDW0PECHLh9ax8aTue/rFHHctS6TKQrp7szZZRmrIz+RpId9OfRLjjL0Dz
2/fgj0HqMBpRIrRxnrUovht3HCTRUKc+Et45Mo0susZrjZIUs4VCT9n8J4r/MUsdyz7ug3bU4Kbx
GQUXk5i+YQl4EWmPQEbhAhogL4lhloiJflWvmbxGJBKsY+2fn0Cd2UzSZmMqsfL0t+BqbqkiSKRe
CLgLKe1mD8Mrurt24qfMU8U4xzQB19wpIiToq8bRi1+55qqTwbiOLANUfOc0Zda5oWycXO4XU9em
d0muM+f6nWcZoaJ6I2Nit86wCjkJTcmoTFH8uG5h26v884VoeqKxLYu+EaLQ4RPZUuvv9YgXJSvN
YxwDms0GPGhiWadh6LRp85QJmObi8ndIDhzEEkRvQdHc8236+f9bGPV9MqkXpzCNQ0eTFntGtlyr
qQe2A8YxYNxtuqpqYLwiXSTkBYtxFy8PtSRZUeZ3Rc04CZt2dEzeoICLQU66gVekWdPNMhLlmVe9
QT2M5WMySmZlCIwFbR65P4boREep6rSYiXfMQsWK9MIcFxa+d/t1fGaD8sDFwst1lGEx/F5xm7sv
WgbdHHfigfU6Zi1HvIyaXTtJFTfBAxmlYnM9BH2D2r5+0mg44ZejPVsO5WjHEgAbXS9JAEPABKAQ
NT7iYHn3m/JAyAQS5y8U1MkmrXzrmVWy8rOnk5z0cVGBvxgd8tPEkpdDFIDQprKfaaxNJE7kzFRT
qK0mi/B14LMw5/ahzh4YW8iyQN3WNBpSEME1DWRm8xzQwBZIhgRwpG62ekQvZzp2v1iJwKbrO9tA
yrnWbRtUVdQ2Tp0bT5I638lc/AbqEAb88vrSUA+63LwMM7VSKcER1QVggHlshtjE69vHMkF9n6ha
ArnWYGJIdXOu3+OB0ZLYTKf/2Soo/l2uIeSadp5yGOAK7WHUSqtWo9uSr75PpfaidyyWoOvODswA
l+YqIZr7sFYaZ5hzW4r9EUzxRvhecJF7feO2c88/C6P1eKF0OgrpDPdNcBEixv6UT+5ElSdY/d3s
s6j5GB+K7q4gnCcdV2FhpXqIktFUBVY82nJGRChEMshEKjDOlG8tW00o+AS+Vfbw1IF8mntHSiqE
y2CfFDYPgl92irtRU7kwSnnZFJFpEkCiQKCL+9pT0esTnL/Ae2z4vAs7lKfFY1howR/VOlwz9yYo
cawpnmqr5zkrk4rPqhc8WR5fhaA8lnmx47X55fqBOY0RUF734hdQtzmps7pvO7hC0kXtVLxm0VQ+
1KeiVW//yNFhMY4Yj71P0WEGUfZoqV52zNhQpQ3vdfFDKO8lRkhu8jkJnSoGOrKM/C6dX+qRRQS+
cWLPzdDF8z6BMGPd4sQ2imQ2nauFLDmQra4RoF5Exx2aoTzKWJe3PWuVQVJBzInDI+0IAYekOMOz
aiUYwE1ep4f/Je3alivFseyvTNQ7PQgQiInpfgAO5+JzbKdvWekXwul0AuIuEAi+fhaunk4bnzbV
3R0VFZHtSm8E0ta+rL1Wugcc9AYsHDEYiNdC049tcRc82L+smwucNpP9QAo2ITm7Yts/CHlSFLBm
SEIcrqbX80FYbJ931han07EQK2IcfW6v9iAfH+7n2Gc+LOLLOurrzLd7Z2xxKuEJhlikCu047UAr
288H6n9+HM6c+3cWFueRc+ZqxEB0xfcz41+/S1EkWEernrl+3plZHLoJPS+STAIxqeF6vUn8noPq
p/xSj49jtlYfXo5LzOHcO2uL27Qfolbk+ms4B4gKGDhMJM8SvdPLHq2j18S5xQDfcAVGiO3MTjEr
MI0HtlbwOdc9fvcgi1u3E07cuxFafdY2vRQQLb7jwdzCharpsd3jzkKRFcgjUA6tdnLX3vjCu2Sq
1bV6zm6trXzQfRJ0t6/og0OGeY0xNDcKVWwoZKzBrz8i7BYvf1Fb7qsuaafZcHSiz4ZPj9khgc6v
dnJHSFcC+31aW+vKKVlCAlJcpczJ4Uh1DADJO2dtaPbcjfz2My77qUWWtxqbzLlHrIPNBZMZ1m6y
9um92HjEBwBzmwJl8WPNsxnz4fvE1yw5hjroVGSZLRt8Q/d5pgHWbc+5aF+iAEUL5ArFHu3IMDlE
F+UTwQBOclp3r2duqbdrdxb+zqijRgEy2WwSFC1zrkIzjz0wXW8/90PnMkpgMlGvBJebBfHrpSMy
yjrhiFLR1Jl51qttvTNf1dFQAV7xeau2Ft6oqhqoO9BuLuf1QbpLH53NjNxlqFWuFdCMM5WTd+ta
+CLHQa+1q+FgFVix6nBW+6VhtskqDBQloGq0riY/8syXIUAPNqhCcR+h5cuBrRPA265tqbNe4c1b
Xjikik09ZaJEMq09lf31YA++sK/H5KTV959/0LP75o2lhf9xZcmdgmDfgLzAJ2UViMjcRizefG7m
7Nn/ZcZaeBs3mjQ9bmxUb+JrUnIPA/QrqdmZVObtB1zWIXOXdqYuVbOJEPFr2k1fYY6lpmFnVCu5
zNlXBtgYFDAwRAR61fdhVG1xU2YKoYXKmmAw+lDw4qCj9fH5Kzt/Pf6ysyzXR5VUZV/2czsasCkg
K2eX1pxYkB7ta3arYg+I1WOPqJcDutZcgOYQGccawvxc5obZ1H8sdylQo+w8NQoQvb6ewhmXS3bF
9o+qS7lJvqxlbud64u/sLYIpwWkkhenMNyIUai7mexCIld06kOnsnnyzsIUrK7A78n4SzcbOIcCZ
HwAHXCFQO38j/TKxLPo2hnKGosa2n5vFmldsLCPMjJBcKl/bklMWUEgNM9ATqBXFufN30i/Ly/tA
H3sWdxbuJASlR3mpv8QUkhgITa+6C7I1wipIb829fiwCcYouMY3ky+//XowBVgaQROkWWF4WzsWq
IdFDW6TIyd46oOrtpxvlzUNB3cM8ELQOrv4nm/WXxYWf6Wk0tcacZJRHEqI7/1ryLMA+qwMRK1dh
aedaP9isv+wtfIFDRNenHXyBCNhWgqOJ3xYobjRbRLAsMK7m6yJ/jG/jr/1pRkH/iSWfvbl+PcKS
IBPqzpCZmN3EPHvlBANkUCbASVOUB7SNe29fgYfASzZRvDolfz6le2N6EXRAaUxlbj+nC8cphK7F
zolB9qsO5sEO9YtozcWv2lu4hrSyckJb2OMAeqPBdW/UXu7xSxNlX3LdrSXM5x3EPz7u6xl7U42N
tLbKUn2Odah5OY3JJSvFyr24toFeL4E3NtKIahkmyucyhwp0cOPKJ8COjvz3mcVmZhjTga2+Rq6H
5CcOshnrsRLSnUOZvN3DS0KHiiSWXhsINmZJie5alF6MpBx8atBhdg4OWDSIP8tVFn1I51GSrXm3
ctN9wLDPucibfbQIdzibuGNHeILp2UTQhZH57DEsJBxWGxCMGGXSi0ENxoByqYO19f8TJ/3rMy+8
lFYZseO2yIS46df7YpPME5qO9wzOJD/33C+v+mgv8ffPF30+6Xyz6IWrKssyT0xIDW8wqpk9Wb4+
eY1fbdMt/VKcMmS/YFB6sgpfgSJq7VJf29kLt2VEREvZXFwzMwwlEHzh+mlleWfjsV/Le51OfrOx
UeJnkV7k8WvYkBSgIwQZczTsZ3bNIbTDpL1XNtgB6vUBjJXttJQny0ct11qBRFOr3J8jZDL8vuk0
nxflbYPGn9dVziN4PxuvNazL1BBT8PnaV5ZOF9u5salw2xF5qOs8T6hWREazJQn1dE5+fG5p5Ts6
c6j65iXrU5f0I8UtD+lXT+gHQ9x+bmDe+x9S219f0VksBViKpLSoibRy6IuTmRYYonZra7xVTuVe
NzwuLA+tiSpZyf3OlX/fuoTlWCqLJyR/xGhwkaujdeDQxgbbIlT0BCi8Q8y5bOzaa8OS+el191NA
sD26Qvdqi4vOd+4+fwkfPATQxeASwfAL2APPYHUULbhVTajviWfQGEG/SZ9VzeYz2hz5zbDnmyTz
cn+tQLb8uguzywSgtvUkbeeyYlQ9jFL3ku7x84V9uH2WFhYXOLcyN2IJbrgBeCBxnW36HdnGyrP2
3WaetIQKJQZlsyAHYYnp5cc0XI0Rl4dl+QiLO71zo5QTio5GF9RHYiBEbbbuDUhijxIt0Hnac8su
1lVvPyT8S7uL6J9KTNOSEneOeZUgemlveOIZPJBbUKWcuoO9t7/pezhjTOd1yPVNj/vWqQNIiu+K
0OxXJ3nX3sPiKBtDJwdjBMZy5PxYZnxTNUiTU+dUt+rm88++TGAXS7cXFx6hY4f5S7hmrmUeEVA+
yvatVgf/kZVlVYzRpOmUM1spMT+Rf+cJZC/1lX7pylKWc8JNpQl0SJFgcZJE4Cy1rLCvizSsYqGH
n6/nAx528dqWzrZXaWeZk4VycIcBA5qEkQnakIRdpoMyvc6Bgn0pu0CBy9rrDZDyG9ml6XZHU0HM
ri0PtuasnN8VB7GkvolrhhmVDheNXd/w5sGuv/5nS2aLw1mUMfBcIG/bkKvkR3pBv5duKCA4JsPq
Tt42zYYrD8Hamtn57L29dRZveonBieXg5rLpSxTjXGgmb+YSXAZn5DAfwmqY/l4b4vqQLr9adEBH
ilYuRZdqsVDDcaFXR+Bq5xhY+iD+Culu9OEYN25YJ94MIZwPi58Cu1hdEb8I/oQY2Wzlw7rfPMXC
JyW0k0o4M5R92x81j3gQiTkNEHf7MzHg+VvtjbV5d70JHpgFxETVvXre9BIiGSbm0XFav89CLQK8
OxOSdONiDa7/oay1fNULRwdh4InSAY5XhPURki0Y7Zcj1Dla6AMml+TSuOoxnzuP1EivhvxSe8hP
1W5NbuWs43iz+EVgkytmEKZQ9xxF5wmW+tAO9BqIWHx+gs569V9mlhWQthpthyVwglM9zjKyzlZW
WGoDwrd0leriQya3eLXLUgATtRs1BB5qLgJYqBb26kV9bU7uZXrMH4g/7MvMazvPQunwnn1NGQQ9
/x2v/2vByx4zRBg1JxnxXhVq1sp+LNyrplpxex/oA0BAAblsTCODQBhTyUs2igkTylqsYTg4OhGw
o6SH+tge0FT26c4+aF4O4PssT6YSXw9n6C2US4IMqhrJBbTKViLVD1315cMsXIdK3WJosr9zOrAH
3AQgtk58cdt3KJWmWxudgwJ767ZvvAFAhc832IeK19L8wmdEtpFZVpd3m/hhQtuiRdI6XbJbBizX
LAqrr4CsPvQN/7AHWmEgXhgF1+p7r5E0ilu922JuKOiOrvHqpKxvKIQHGhRgfP74J0bhlgnd0ubC
U5E6Zk6UvL7iEv3vDEUJzBId8sOac/pQYXq1ZIPkBKf/Vdz6/eoyDaJ70Yi3mT2wg9aBJKrwzS8z
i10svfU8/KMXwkb+ZW4ZI3VU19RkcJBBpLvKUV6ZHiZtDVlyfouASda0AGgFXe3C49b6gLFGhUUh
yD4m0FzhQRLkF8VebdOrZLNWUFnmjPM7BB2qDVImQmalu/fvkBOhOSBJxumUTxSkpNLdCU48sz9W
YlVD+2MIBGMgVzMA/ATpzhI2MxikMjQJTEsXTGF5PeuqiQvIWwfisghq310tnZwJA99ZXB6AssuM
Mh6jOWERyE2LXbxhg9fvQBjwc44LNB7MHZmVY35up7xZ57KT0Gt1a9TN6xGA/sA3mXkdXBxqKXNH
tPgmMo/NIxVr7uUVlfM+JJlXC/5y0K+CWHfpaqua9Lo7FmBqCfm1gRJ+HqSZVx3Aph/Ik3E//1/N
vbuZR25nkrH4d76zL+QeWOZonqN8WcfAnX8Vvx5p4XDdqmCRkHgVTeRsJvOxiUYMAmVrb/xjMDav
HJRYmEcFVdUyCFW0bytuuXNuDFWNufW2BUzWo1sTXa81bMQS3/N6Zn4ZW4LBXZkzO6o0oM4PM4l5
v5PhAP3rtaN5JuZ7tyh3kfCbrV5VZoHNi/DLCPqraRcFnacO9vNMhJehWwGuv9MafdSZZPu92cUn
Q2dWSxsUWWFWv7S3ZpgDzQftqQsAkAE/w4IvZhoiYHaHIxL/PdASqONA7gJAju5lTRDivM/4x5dd
qtGRogB/gounScfcM5sfcbyiM3N+h/4ysLivmqIoUwJauo1ktV/V1C+7B7tbm+l/DR4/ns1fZhZ+
PYOcF+YfYIbv8+sRdELycaZ2LL9mezu0r+RebJ3rdZD6hw7tcrMuYmeM9BpZEr/aTSFVyPbZHryC
238Dxbe0tKhURImrjbyw5zM4hd2+zV6VJeemQPNNbNdaz2ufbVGRT6WVUlNgGpt1z6K7bOwXvbn9
3I9/zAfeH4RF4T22a9Pumvn80TKw5XPW77t5n/Bvn9tZOegQJHt/CRfQ1ZBjjl8N1rvN3HjF8N3F
zFJb7eeIWELtaf73itXPfaa5HER1eZmUqY2TZZ9mBBZE7i80EKEU138GC/355zKXOTvnvJzazhWb
2vw5ZhfchgiRWungr9lYxDKdcAttapCspqrw8uhbHkFtbdivvLb5t/zzg2wuJxfGRNRQA55TYnSR
p5mXVfNnvmZ0/wJkiZDHXNseaxYXrgNqaxpPLFjUt3PntgWlsFV7syLnfJKT078oVgOe17f7HrCZ
99sRgwZWW+ZAWE6tad7RMtUPtduw7cqLPJco/LqzEey+N5PzoTSGHMuSYCCpXFBnCi3xisYJmsoJ
MRu3HQb9ohHZsZ/Iw4rxtXe6cB9V309FRTiAMo244SmEsie6SYr+R67oRd+mx4Rl+7GT25Y4G+ik
hoNp7ic9WzuEn/sYc8kdqts5ieMZK0y9GtwVx9YFk0W1pRskAL3HQCHtYeD3AmT6d5+/gZXDsuTs
ijJLucgNMVOf+7J+cqNbUa7crGf9mg3RDfC6v0pULRzoSKaaMZvOzEdibz2QnbvJUrAYjiBwBlMX
Qpd2E4drFOfnIoY3Vu2FN01GpUEnAxO+IH7nHrRfwtHla5n1uf0zk2vaQDXqwMotYrOU5mObVbh+
sofq6f8lojFPOQTOgfrF1Vqye6boCT3tNwYXUVmrEg2ktsaMeYyERwLISQTVTR6oXeFHobuZyXvn
7o8OGHJ/msPD5NFc8X3z91q6vrfPML+UN0VI0ykHDHVi0fNAC9nZaDwlu3VA5dkqzVs7i5DMEIVm
xRaZoUgClLol1E+rreOnX7IXAlUwjO24W+cJbNwIMWJ/WBOQPncm35pf+FtoEbR0mqcjNbA/9GMX
pBP1aHewbBF8fgjPZvtvTS1cbdM2yJMrlHWdq+ZpxrFqPsR9MAA/AbDoZVdrOcWZgu77bbRwuhkI
au28gcEZdq0KIPRnDmh+PQV64ykvPqVfWCA2Y+pNJZCz8jXJyFHs+Nc5k+Zr5u3aFy54NPI4GbPq
j0dBbuHlt3N+k949AQJ1INefv+pz/u6ttYUv0p0c5d0J/m4awx4qzL3b4665/Y+MLMdmymhsNKvG
rZKbkMq0uz0GRO8H9S+Kkbxe0G/WYi6cj1bmAyj0UDqutDzIbcdjXAY2T9Z258o7Mxc+R0srwgoD
74xlYK3yQHoYHVq/uh++JT/5T+t5LtHmL2vlk3kLfuJllrN6hqR9LWMQhzR2ZW4gulhftw7Pr2U2
TRtnLKA2l1prB2PlzFuLpU6qdjVG0dGtwZn1O4JxuYnyqa69fkIwaRaFdvO6Vf77Wf1P/FJd/7Gg
9m//iz8/V/Uo0jjpFn/82yl9FlVb/ez+d/5r//jP3v+lv13VL+VtJ15eutNTvfwv3/1F/P6/2w+e
uqd3fwDxWNqNX+SLGG9eWpl3r0bwpPN/+Wd/+F8vr7/lbqxf/vrbcyXLbv5tcVqVv/39R/sff/3N
xrv977e//u8/u3wq8Nc2z/LpRyWWf+Hlqe3++hv4If5CAISF6DWE+MA3Mss9DC+vP3KNv0B8ByTd
qB2aDtFd3AplJbrkr7+Rv0BoCOIQLobyoOw00w20lZx/otG/QHrJBQmUCzZsDLQB2fX/j/buG/36
Zv9VyuK6Ssuu/etv88Xza2tChRuyEA7+5eDSty2oDb2/AJVbJyUCR7AzTNpjK1Q42mtp2fuNOJtw
QcxLdYhQQE6MLvFIsavZtW66elC1xr2rjA2h6eTRXn9qDBa+efN/X97b5by/z19tYWrZfsXuEOIu
53xryGrg/dZOENf9tNeLqsEYTjdWhVezqnq0zXE4dFIrao8RzVE7N8/55vNHWFRo8QyAFbuoVoI7
H/LYznLYgLStZnIIFgbUU+YrsAWCG48OeKuUbz0DqF+E43dzDa//4S2/WmUI3UzIYkFj8v2HxHEf
eORi5WOWzhynWjDY05bV8WVdOcz7fI3v3ei8RAKpM2hWQ6QKUpbm/PM3YdOYVxJa6t20cZudbh3Y
jI8ynz63MV+Wb3YmaEEsC5pbFDo3GKZ3nMVl6uY102z0o4NIucD9W+VwmydCHJrSGT2N/NRjHvlE
Y2uzOIu1uX+IfYF+i+kQ9cM/79em06mwwYhJNo773RG3A4hSXAiqfb64xbGbjdg4DphcNg0LL9N4
bwQ3W+vWUw7kfSaOXdwcS61aqR0s6mT0Dxs2Oi4gE7EAHlvsCBDTDUzmlbHJJJXhlGox5sSVOsmR
tgCQ9D97rpO9EXF709NMu5imJo7+9XVCy3f+ktA7Zfjn/Tp17uoCW9YJDDVAc5t03T7F0P/KqV/s
/XmlUOxxndkhzhIri5WaqGEZEymcwKTNF11DI6Di9ymB3ofdJ2skDOQPOcd3W3MWlLSB1IAMtEmh
6vp+VR1DSl8VMt4oM1d7kSTfB73q+LHmpXEjKe1eIjoWXyqnplcZY/LRhBq4L2inan8yzd5nrfmD
0th9YI1hcy9mmhCeXRQYfgTWzwwyUbexV8oaqojc1POvtlbnP5hsHECRncr6ybPheTLs+mc/6KAY
70tAFkZlfG8nZZReN/FL4hZt6mWOKRIPksf2ddpOdDuWufa7Ypm+52VMLsoqSksfvBVO5rlVK67T
MR6+ZnGRHqp0ZOgYO0xPvLZ+pm2snsyG2j8K0poDnmrqNR8TJhTmhjhB6Kn/Tk3ABEVDkTUytx5s
rxC9+cNuNQstsVgvtoD7ZXsws9BT62TdtSOYscscwb+qvNKhVIbb8YI3AlyjSUQKjyiQ3sbmUN3Z
elRumtjUt7Vlk33rKnBWN226SbQu29DM0U8FlAkbz3IyBI9VQVOvTXkO4jnQPXs0LVpMKVlpjTfg
5LlfOoo/R5HSvGno+2CglvpC7Q4tV8S5wCeUpSn8oZIPtSW3ZIiMS+UQCIhSnBhVJ/22HiMWWk1r
+3Ws16Y/Zs0IJYHI6S7sVJXbsjMr4UVK13/YGiuqo5UzN6DCmkpPSru6FImRX1jSjLalNMAomlfR
N2nqkz/RmAWOljUXlRaZ9zJXY+vVTjuiYJPQQFSWfocDjaatPuZ3Nu615Is2GK1vkT75UdR0iK45
SaF4mYMoMrrre26Yv4N+d2p9aORwKv14KMFeF8d2Nt3KQq/Fy0wOhYQpS9pyuAQBYqS+TRGrtO2o
jaW2FVqhjoMBnaM6qJuc9443FBzCoBHa1Xfo71aXlWmU1Z2TsTIi22rKeFCkLgDX4E3GHVw40/C9
LgnGiQfaOHGgR05mB9SWRHgpNtToWWZ20pA8PuWRUz70htbUfseZ2EaxSxLPzC01ASozNQHjeCTT
qqA/1mVZYOJ/Xloqdx+blIdZ2xA/Sy3jtpgYYMn5kO2E9SJ7qe8jrrNdwSpjZ9A4PRRR6QZTzIqH
MZ36a2uwMz8pIdYn0xpVfnAzovA6iLuoGI2QNrLYKS1NNnUUZ99p7Whe2xqQ0HOt6sZGBfULaKn7
H0TFknh9/8Ognd9jG9WN4yXjs9Y5vt19k1gtZp5w+jf6SEBMRwQFHUmSUhDiNcadIuDMSuMRbc6i
RXASOz27UE5cHciYGi6Sorzz7YjZgLhMPOyVNR0lBJ7CdHSHo8m10a8L80m4NPsKDzN5pizy27ER
2hMnEblWrBgrT4qiLrxBH4ftWBtDQKfY3lC88wAsCRj4Lkn/1RUx+vUmizGUqfqv2JLjPupNDIPT
OroqnLa7yXHaSm+0FfuitJhBhM6xoLtQs9EwAqENVmjUte4GVtJChrlqh+rCQVy7awZ8KNqO0U6S
KbN8lg7FMSnJ8CzGlh2bjNXf28yJWm/qtMT09LR2LiYhyB3PI8AfC8eW92hl8KMjDOeQQ5/hJuco
gQb4hpWX1iq7cI0IQ7RT41wmidvGvj64jSe1KNuZhmrCIsqln2T6uFdTMV4Dpx/f9HLkGOiBp/re
DBrASk6STgcnIf3e7Mb+d2RSqPJLKP5VXiUS7bEXRn6lmop9saIcIhO4Wv2KxoWXReQuoRRywBWr
rmjh5l9rNmi3paZD1y4V8YvJcKz7xkiuUk1BILZ3hOs1Jh36Y5SY9sWEFt7BTYm9tVMN/W8IPTj+
4GhEeSSO6t5DLxUNKZ1F1U2WuUL3Wjd3n1sglkJi5Tqqr5U9brlF2YuQQoAzKlPuSS85uxzGZPzJ
7Aw9eyGU2HE1EemxaaoecmiFZ57RaHLTaLEdGNg9W5lPDsonQPs/NPAa2wrB9W2cKvldWMryeVce
ulFzwzYi1n2ki3GbuVAe90c5iTuZTsOpmES27wBiV14u2hxaA0XuPnDSuT+TJqfQu2lY5NG8HMPJ
jOhdWfBdbpALbbyXsQO5csir+U5m6Cett+5MMHlvRsKiTZfkDUQWHYxJeYaJOQ8lOtfPWkvsq8Ew
RnCNd8mjM04IA5iIkfi2bpnFHs62GboDHUMrGsC3J3p3Cq3aKSN8v9KJTjKJyaUGKMkjM5oIYCrO
pNcmRPvdTCNtI+q4DiLXxVOW1OK+LBv+SKisUq/Ke/sb7237ezFZ2k+IKIsJ5GqUJ4d4FLk45GPp
otGhlPha13zcx3FkfXXcpPma9Bxc5cpygX5srBYqvnG6cRnNdM+xawMHO0X5HBJrKJA2cVF43E0r
lLmKdm+znu+Blv0+mX29BTt3g++pMwgnur1xsjuw1FtTzE/w7NOmZFFxq1W1c5ADK7+RrCoD6M2q
k1Vxfkgm1mwyJ9P2dlK2IYna4tS1pTimXJhfEeiIb7qh2T8Hara7FFrAgT7pxR0Q7dB4lazajiTV
wMOXWI43wdJeVbKhXutIs/OZdPrbkrtmEMXYKVD7Mj2FazgeXBw3Kwmk5R6w4DuaTVtVgFOWVjeC
So8XGGgBA2NdiKtBszfFUN4N9ZPuaoc4tgLkcRdTvaOc+1NqXun1FyKyoNUveD+CW0yZG0Ppnu0k
IdyEZxSYVNa/OlP5O7qhAVVp7A0cnB/5eNCUZnsJ1W/7iMNBQEA+AgXR7ECi1MutOBjE4JVs2BbJ
dFkMNiRIxEA2cafKvUOZdkImHoexU5rbrMO8OTRok6vJ1YorW6orbpANs0AO1iMHbYY8unZwaLzK
0qy7Nm74vmqcyWd1Y22kqtzbmsSYVO1IGg5QdgkxtpWGYsCsQKnTjWPn06bIYiPIUrvFGazSxssa
m3mVHJqLpGsU2oU6AMVpZB8UILcB2NDqC6pi5jU6A7+smXLfFlTs8rEpQ4SHZoBNCc7zCttrSrLc
r0XR31XS1r8gLmwPZinysDShjjQOqQwSuyTbJmr6sNakCPSWNVshmm5rjSa9ihr3Z5rl+mYYTe0o
dAp0Tj5Ul05h099BQTmeCC9IaPemsx9EDrIVAnpKp31JuAlee6mbgTJb18uysvQTS5UHd7ChnIjQ
JHC1HiOLTT9e6WPXb4e2F6Uf45XjoGfKs6Msv4Prtu6MEaWvSU8K8F5yzLiBmycc7AhZeKoYwdyS
ae2rjvG9JiC+lWtJ5cM9YFy6TMHl7ep5oNuQSc5L1e6bIoNRPrZw8SahsJUYUHynsQT8kDkFhkYS
kLjf2qyof7i2Fn/Vyo4DzW1V7QMde7MLWOH0J7vJuFd29W2sDPAtWU5+bIvW2qTQbmsDDvDjkWST
/QKar6I7NlKoIZimgoqwqUaIezhZ9cOiY7PV83RwEFFCK8IrxkFtBluritizOglXkkRThds1K5ry
KMeO13sS5RoNKUvkzsx7uCtdq+wNsepi8vEFQJNrqtEsfZriHcInA6KSO4U+R5cYBvJNwJ9CNrRN
55uJ7l5kUE/7kenIj3XaYkskNsPh6RUBAFRzRogdycS50DlQzh2gP/e8bOVNhMwUk42xQTTPokN7
sgtc/Z5MB4oQuu2zvWwZRpxQrez9NGYobyMo24reqB9Yp7qg7Mh37D6aeSod7Hs9b/N91rHcw2dr
QB/R9ydwvSn4SzkdMx6To6OGZNurNn4wta5EWDFYWuTj/FmpT/KsDtwSXYvb3EDlJqhn+qqdgV+z
NchoQNNkQGy7k3YUa09VgjgCuVyWPOLsI0sbu0Ggcz3pA+q7pURIJx3QnGJOLZ1C6mblC5pcuuuZ
Dm1vE7Oqp+NYGlDPZSX/SkTSYwSyjofaK3M2sCezbYm+QaKlyW1ZRkz4TlNb35DjCx8nfVBe2lWY
JEz6ZOekbhUaUlLcw6LYSovbmdcUU4+9oIlpDKaidREbd511TKwo+qJHOikuGFeM+hBuIPyxy/gw
BIopCGQNgwVQFLph8Je8OWZWLnc5aJQhuls4YOmqZQKKvhIzWVKS1JO1nRKvstPpbmxS584dI1wy
tdU+1oj6fAsK4xC6blmJgNCSCF1TI7J3Me25OjrIzR56rXSvHR5lpx53JmbWE5CcTIRLr2yLGIqM
ssdONCfusiBzC+Ourzs1Incr+X2duF3kY8/hSnPo+CWOTLkT4wsXIhhka1xmsSUuMWUaH1nS1NNJ
9NlQBVxQfWcXvRWMUwzGcBjeZvgt9DBa0/S9SEVJcBP08gZJG7hYqhHMepnVY38bHZe4v6DqaweQ
n+FfphbbDoV9OJZC4VXsExkBZd9g0gg3TK3ab+NoZgh7h5puKlZ2mKnNC8Q+yDB1j7YWD2IzAQ1D
a8hN6uBIkLSx50ZLGhC956GV8GnTWtB+qSxCduCXdPEYJAu1Ib/qC6P3Rkgl437iw1boUKaoMohH
AQITYKDQ2sFzxkE9GZcAACQ4aMw45kZHTiSdZmehUrR5s7QKud4ljeeWOgakzAx6tAhjXrSMu75A
sOS5UPL25Pi9opryZTFgxl8bv6sJA8OidEcAh4FNViKLwtYZfkJXihzTPDnWk3zM0yg/aW6bbJPI
FTcUMzWBi17dw5xJ3gnXgc5Vp42BI2UPsJr5kySu3OplPzynHbaQXWv3GHv62pgpOBR7AvHyhlQ+
+Dwtz+LNGDI9Bux2qsDiSDALxPMxCXDppWE/uVhNU3e+sJB3y6qMEICU8NQN+OhHlRvzIyfXeeEi
BmmncsusbNzQ1nYv1aREaI3sUWX8quBR5WeksXyJaYo7ZSFsCVu9VTuUdH6iIag9OKbl7uLOLG/b
vHIRFuggYcyIuW9TM/5qc5McbSd+LDuGQmIPjquytbeTKa1dXtARVZ6h8oTtbJymuxG56rdxjJIF
wiUrTJoYU8qiaHsg+DuHoD2G09SqBt957BrPjDvDT/Uo9wsziQIk2Ni9Gm09kfARMx5EC+ymHo5w
/TtBi3JjgaBiF3Vc96mLO9qsJabbFTZiPmhXaWxlN0luNJ4dlz90o0hOsW7GD6SheigQiWwG5kxh
VBn/R9qZ7datJEv7iQgUZ/KW5Jq0JFmSbcnaN4RHzvPMp/8/ap//tBYliHAfNLpv3FCtKtaQGRkR
KR+T0PxNJ0l9r7UWbeWEikFaHAVe3rfDtZFZ09EUheFESSftc6nVXDmk6U8kxvRHNEzzVaCwXkms
0ifYmvDniILm2oir+NbMe26sifqcMjXxQZ0D87YN4tkJmlnZx5rJJGwjeELFw94yOARZKo07NZLm
a6OZmlNQldZO9pXhMwFoeiiytnoaAynyAGryu4Lc1c2aJryqjG6+tTOtdNXcvgnkMj5pTWfGbsDR
8KLCVI9JZkRUmhISeLOQCicbUMIaIe0upBR/xDlRwlORJ9O3uclawq+muRqFhLGhAWSlSpl4KENp
+DQRtC1Itb3L9KR40M2ACyKQW+mBFjtS8xU5g/ItMOy5xqZ+rm61aprg+zZp8qVIJaCREhrij1CV
Q9jzkpzkztwRu4X0fx0cqW+BV1q5cqLMJtwfGt2hQTzc5ykLf5e+0ZPu2abu1Mpg3Hd+Hp2qSo4P
3SiBaTRiOdst5vgkHG5bEEipRZY4mlai6lZacTX6hXbdJXa6w6fO8Cyj612/RK7ZpXkLuSmtjeuJ
suYjMFeMzX0pc0Mkso6NpNSkhjvnvEmZlIobxYiiP72i1V/keELKlljmZwX5wR7cbTpYVls6vly1
+8qoVBIcvYoPNT26j3qZjfjW+NL4yar6+hOwmN95gdRUhyYrrcMUj7orTbruEK37n7SaDOWsNHZ2
n+U+7/hoGJ0TYf94I1N/5fFq7C9Dpfvg+ppVeSbdN/BQ8Z1Q7YrjmNKUnBBcwb53jPemH5cE16pF
OBYPR9IlDXGlgi1Cb5anqre6u7mjFVKqGtEp7tPB0ZBcOIM1mk4kyyX+eXlySDo7OUlBK39FMonF
rWWwuCFywt7Sp2NVVNWpU4NvqWT9QIbBXV2RS4SDFF8lTdw9NHURXWt9hCwvGRpvEJn+M/e16Lov
rfFcRFmGvEFO00NVjunV1IENVqr5UFhdeS6BW2hvTGhuysFwUmtr2Fv+bF6bWpF9VatMdRs5q50+
TyoYBFnjZqnRYsoQlLtyjPPd1AttnxcVYJeVl+BBonVspcgB5JoD2+vZBxPdx4kUP6lBr17XKCWI
hwftJuOKcSdfQ8+N3O2m62xMBgctOU4T2WcrxKEv+i8N3UpdlMeKG9vl56gH8jKrwIQJEwBxmgCO
yfxMD/UfrdEBXYetf7CCmm6JvUmiKBGHhOhYnLzQJ7ce2D5BXDR0/uo+j10UeiB+z2BYOONUxXAm
9lVcLals36kmSEdh18/7op8ioBj2uAOjgptVNTE9LJrul1Jk0eek85Xa6fo4PFtmKHlhBnY19DLe
kFEV3IdgY/uuNaR/YiXke0+zfF0Xlo+JJJ5LdiKo8hfxSak0/7GQzemnhvCb6zef232fMhHZlFFo
Wcl8V5UNBshVCog+dpINVjFok2e1xkjfNPtXG3+dG2PKnFFTte9Fg+nv2CqxE6ahoRzCtkjORRcW
tmfjbHkQ9hA/J0uVP6sn/UAciNRGFNaeRqnF9VQWzTEoauPeUhLUG11ZgiyYfXWbtbVTVEECnhh3
riDUO1ALLE+pPLfPwADIB9s8OmdRVB06e1D/iLLLDwUqojt5mgKXRgaS7ylp3x6nTum82VZOY5dK
n6kzAaGHhJgZJuCONiVODlx4F0nWvqjS21KuArCHCfK9X5V32N8QQrY7WYRHRbaPnX5TBEb7T1AO
VrVvWBXX6IxyPmSAo2Kn5wqAjMhGNwL+lRX6KRM1dUPr5IH12xoHgaUMyJKXxWpwTEcBjmaYenw1
jzHwp9nqz32k5LsuKMTPdjbnK0Ue6mvdKjAeMFSgviIg/MGd9NEQEV5HfW0fQmJfHo3augafrMGH
ZtHv5RrpIShb4PVAAr97kUFLsvvynzTpbUfK5I7YuM600fUbc7rLhQGEGiicN2p4EjlUX9BeJu5m
42dDmffKMiZdBgE1wVlCVe93o6+OrGtix3902nftLQ26Fe1ue64BLG4VrjRlTAXSAqt8ihUlJKNv
MNckmDiX3IM3WjZ2fyicgGhZTWlfD3FknNOWmFcz5ltCkexLoCdj4WWDryVuH9k1PZmVufadWKIU
QtFcu/F9rcCx3e5w89Ub/3PUZfouJiRWHTSmGdyawO6CQzlH2l3Wpa4vWtFx4+YlO1YblFNf9cik
kjm+SafBS/W5uU1CkW9UQd8WWpEOWYYiFIFKi/+9LNX141wWUxVTBDVgg+WPTbElOd0aYVUv7vJU
qNDdTU/vp9ozprA/ETptVaVXwseXai5UDUXRCaB1+w2rQJuVoQgxoPKgEXfnqW9xhU0TWmAV/ndV
QjlsxyQik5oVB2Um8Ra1Pv0y2fyxg8xvWjIHnyDShyrycSn7hRj6qhr6Un01gZ9pgLhw7dbiIS3M
iyGSZJN7R588vejHL3XtU/wDSI7yGt+UdNbdnsCIsyj5N6Uvj9c4T0GAnJJyV5Wp+KSnYeVpsSzt
5FK7rrSK/+9SnJEiYyLyp0eFY6aS8fjxT1/pLV8WdWkYDf+FJaVx1Wp3TGlF2lR3pDR+Uu+5ALpd
O4bi2JRx8iNNh45cLRzcdDTivSR10zmp+upHTMPuL4t5Sb9RLV9xGf/9PfwcuA8GeaRirGhwnTGg
M01700tVERUgXnF9PQ3+8CUy0/qQG730SdWyeJ9KZF9Bav0pG2s69LGBGJB6iasJqki6qGSvIWe5
GdRApuktRHdAZIK/ICMrIm8OhZs3YvhqkD57rdxjdJVK5UZRfs2DWfaF9Xoyqyq5WihpnUSJ7E3V
fGVM3EhxpNqnMg8a8PBkF1nVfalRFNOGh8SknqtahWMMaXgYCrD3kCi8E9bXjU/+9rhe/qrVcZ20
aJoAbmhl5/nhi00voqXQwc5y2I87it3J3n/YIgC+6EBXZ8Tim6JkXP4j7BVXMzaF1Vk9hV0Gb5+b
uiwcIVIsJnud4q8yCf1e66VwN1pSvq8m60ap2uZa4BXhqIlwK8ySd1nhW55lD3/aVPSeWYWZE47Y
IlXd1F+pfmedqdA2bhIOwU0N8lo7NEINAAl8CoJOrIGM5LhRHSKR+62XmIN/A5hm3pFNJqfESLHr
SyXCUavB36gYYse0GsPJYbIcs7DX78eklA95WFHcrBLp2q6m4FaAXx7hf/hfa0ue96WKY22rgg7W
vId7O3+B8SLqsaNPy/PWp0WPGdsegqFfgV9lIbVDyz8M1oC7RlyUh8gytQ3O/rsf/H+XXl5LkWAP
1EVnQscSRu+aEhSBQNt9vKneGQImCJptzVYJb9ePzCwVs4KKhieg0sddoholZ63LNqi477BcbIWL
itakqqoo6z1EMjObRc9lVWqip0RrhW5o+D9JM0cQxDY6fjyp94azuM4h7alA2dby7684XpbsWyqS
Edkbq+h7mphffBo7hdlwWGy33I/HeodzBdVR0QUXsalDK7scS+q6UZD0mV7U61e+lNM8Tap/qdX4
5eNxLom4L/fr63HWT1Xc9k0H2md6IEvKfRQlA0Eh/SXLRP9BJZtrsdTHjXvwvXV8Nbe15rVQhrnO
K0EDy4oahwnUkzna8LkytohJ7+3C1wOtqJwJRZU8pnGLp9Ixwq0Su7zqJqDHj5dw41MtnNXX2wIo
XJ3s1ja8sQ8pS+bhbjJhNrSBtOXNtTXSagOmTanhQc3CifjUKrjfjF/j8f7/NpvVxit44jWQF+GV
RWxda75dPFp+1UFSkbbM8lZ8xuU5fLX3zPU9ZEjqoPayuRxfiFYx/ouUUzSdxLfqlRp8rp/V7JOV
Bqbi2gZinI3g4sUb/fINwhEBLFLh7sBAfd3CbCxCrDNkw/S6Vk13Uusb9Jprev8QyRRHpDbQz8Hc
mztpsLObvlLDU0Lt9Ervauo8IrN/W30xHEbLxwF9qOgDMeQ+pV8fOIz6uqCa2cDUsOr0GKQ8O7JN
K85KzceDJQvem2yg+hijPym7eXKCkcy+863SkxOV4lCu7Jtezc465a0NZdOLRuGjia8+chrNRTLL
hvBkuAQ7WI4AFGR3XjyBFOjJglQZCi4CSjEdWzI5V9ZIsFAkFO5sNTL1SNv6pctB/Il7cvxdVPJ8
GtShgu1iHsYy1RyzIbqJBvkWlKokI5zju67uclcrfJJRCHwMo0Zen5raPiVhdqVS0h8+3spvj7+l
KARcAvqv4POuwi2lb/ueCFZ4YfkM34WIJtzYQe8wSi1KX0hdZdNia66FomFlBUk6WIYX23l3p4kE
TxuqG4Qnac0RDdOdDja1C7VaPE4a3AXTGNMNa+l3YvalOTe+HiakcpOm65cXUDTDS4F6Nu+kY3lK
zpWbueJkoCr0z9F+K3B7J4ilHbgQEJ5x/IFbvVpVFfJxjn0IQiYwIGy5WjwL4tlbXKQl+H0Oxrh7
ddiUEr29+y6HXd2yQu7LWM9gcxPIzZ+IpO2bpM67X6kYfO/jfbNygl0eRUjIpozshL2D08QqCTKU
cooGBcKz7ixOE7ITjU6Cv4bmwkAJrjQvfxy84lf7T3mYtxo6vLNpNR37F5Wdi6Jh3TESmF+tNAsW
gyp9YcdQVN/YLhsDmKvvZ/TNEAEN08KlfJatL3q3ZQa1/IH/XC7Qw6nxmGJJIU1NRe26Wj1ciqwx
mXl1qaZeTZXuasPsKhCooHgMz4Cxp8AeiazrvejFlZkhd+zGndyEN1JQuknRu1Off0M3cWym5BCV
4Zfe8vd9glxO7zdC4dXZefmxmqVahmxqsMKhTF+eHbXjgpgC4ixoYsa+hDfutX1ueJodF6fJnpSr
aDLib6OGTJkwOaQabOnHoigStxD6tHExX36bN79mHTZPYZRRJksIm7VhvG8a61fZjf5fAUD/DmIL
7goDCQ7/XTHQR5iIslKowssFdBfK7K28EShfPuz/M4JsGpDcCb+EtYq7MsnXtKCQDK+YkuCsGpP5
rRXVtMPnBHnZ3LTnbB4e47LRfm+c3GVvrfaeZr8aeVngVyH6GAeWKsmzwpYCecngPzo2nbZzlSIK
bGTwTk/RC29Wd2r4a2PsZVarsQnXEblwbAXl2tW+R2VSoJTg40lCjn4LkeGPkYvbyq6iA82Iq195
OVtHKgp0hhj6+lQP8J1NpWl2VV/WX2Y1MG4+/kkvprzrn6SYmOXQHAZV09pJPAskaTDgtu/yHsdW
w/LmnAUZfyuhsZ+M8kpX/GNADQ0u0j96tJfD/r6Ikl2T2XdT84PY72nwdQKcn3JZuZGR3KgmPXSE
tWuhNINcfoJm6IX9lR/6eyO7mo3IhVGy6xL1MPvGdWMa+2qwXMVPC2fKtCtVl842pjqSPB3CGSsW
Kd1bCUzKHs34FMAqE8qz2YKSReq5Gv1dlOoUo+87O/JqGXdqXd7bUB2i/LktmgOJhFvBA1Ln4ZNS
zfhzJ9GhsiZnLnVHLo4BpczI0s+iuk6Tf7pa3Bh1d1cn6UNo2kfqhD/hlNJT1nKTHtJ13Xz+eP21
N+dZBwFUTQyLFjEbGqzL7ajOljWYqS12yQxc7QaSOdzMBCqjJ0OGv558xQ/BsIPsyjdDcV8l4Qib
3LYpKOlGCnGinb4WwppqsL/YZk1lyt5TWZfeoEwY0ishvePKOXsu5AZSSl6qxeBMtl/cG1I1PKkj
n8mKG9TT+ujPbi/P8FWkRn3UOz5cUQfml7wvqJH6lAUyLdmnqTE8aSOydziIZvmpiS1rn1p9eJ1Z
ZVIdO7pLY5NixZ5C5nbWBKKJQ25myV9GVtwhnCXKtbwhL1j1OngblCTqRkUSHq3A9F1g1J+DJn0I
TDl2EwTqz1VUF1dwZhtXLrvkeszTZCNNvYw4Xm4x/dXhWQc6VgDFz2oKrCrCBXItzOc4MISbCBKw
j/fJZUL8MhIkZMBNgAViqxe3ple3VmqqY6rCp/XqGXqAo5dwnP1+bt0s72U6DeXWuKX7fW9I2nvx
GAtBr8/1IzBlRmz5lPG9LtBTulM3v5ZHOYmV3MWyst14EN4upaqDp6K50lA7UkW6PAfmooyY4gZx
19g1176uaLtSZPOhSDcNPl/eyIs7j2np5C6IS1UDCedqLKU1/SmJK0HpZceZGH/K3+g8sjMOtkMX
Wq8/Zt9orAs5bNJ20pVyhGcnHj7+nm+jCk3IqAAJkuHZA7CtngKtBnu0SnvGkm7Y6deLCZQ4zdi4
WmfoQRuL+85ofEW2Dr1bbMRXygoWUBJDLvKSPAdzoSvl0Ty3Z4yMvsi7dJfeZE8bc3vzLXnRdQUd
IAAY1ea1pUsHm2igsRvFDXqtEohPyrGix+JRz3yC5YgbXar9dGdPjfCM1mgeeJLNfaKawy4K06h2
yTRjOMUQOoZY2trXl3jWcm0srnj8MrTDiOvWXQ5Mv27g+JAmtIX1QCO/fd1RRokozA0W1SDQSN35
eEHeG3FR2yFc1GhB9Wb1ZzuHAaKKnUj9a+hLnm4XJ0uvPKXl5Zu2fAFWBxdfAFJZldISMwRotlbJ
XpdQ6NK6Etxb6BAjMrX+JmM5nTlV3uZuAZ1+a3stj9TFgVp98CXae3U7TQPW/5lKRrLYSSQP2lV0
ptL7Q72ej8oz7EOgNerFbnoFzYEy9l+q9llUYOSlY9GyvIChq7Nk5lJE66TlPIfwjhtKx7RW8EPo
FkNx+vhTrpscLGMxGCa2JH8IwF8Sw1dTTSV7LptKV3ZDU6q7tMV8pMTzf99Phv27iWszBKAqkBeV
TXQ0CUR9t4agrEGTy4pvot0Zwc0UPhXUTuIO9GwMvFR7ynwPatkMvV2ZET23tJYf6fCsiy3F89ut
ePlmrvaGJKouoEvdgndiFFHIEYbyjbQ3hvoHseEncrCthvZvRtRAP0xE94qlCxStqxGtKNKkoiPm
nWlOfNLhqH/tJRuVEWVN1SlVc/rdVIF89/F3WpV+OeXLsAAQi6+xRZKx/KxX32lMLajICafcNkf/
kBBv7yuIwUfx0lp6JghCTFQ7gQ1IGutw3gyz8Q9TRCmePA86RzpqcBOC2Nv4YW/PCj8MCTgBn8IJ
XfutjUjRI7OP+WGB6M5d02j0ngy0T10d9XegZpOTjkP3wKtleEadJPsuFXjA5LF6XwhDukF6E91m
VWp+ltPiIasE/f/oDGogd9SmBzh180aK8CZCxUqBe5K7BKMWld7Zlyvpz1kwW/RB8foht+6AzKqT
Fc3mt411eZMbMQx1INtc3JQYb7VP6llLEZCbgm5Y9FTtHbJP+WzvGgyNauFqOZjRloPn25lxRypL
HEDsoVrrTgRGXfdZ2EWyN7edfBWBMR+rPN1093mDdrD5hbZU+eFTaJyBywU09AouZkT1FJurI97p
n/sjMh26yWX74PPWxn9vTvi2LRcUJUT6rVwOVoY1FK7cFx5USvOhRkl9AsbtNxCctwHFkrZgtkFE
gXECvt6Xw7SS1g+Wzaaw81bcTbwP+7lrKD7PZfcMOnWkxZlr1r32GeZg7HRyJ3uFpsGMa4z9xs5Z
rveL1+clhcJIXZjsT1iSl78lw8StMgWBatsHiSsqHK4xbxrug7kOrpDZBnCrxdO4UKGXjeyUfKmN
M7I8cB/9hNVyTIOY6S4xQuLMGgUaxtSiLovhT9toG4DKMzRGCLzoDxBRN/m7+b9575f99+qqo1Bb
WOpAhbgIpeJnB5DVULlOAOwL019IePm57sPWHX3S5orQ6MYONcX9+FesVuDfH0FgRb3GAB5d7zt5
KDuN0MLychxAycj8uwC5uNO2iddXzc04GLfx+HclUMqsS6SjU6Ehqn25PC5n7qeladTR5HtZvQ9l
2+v7bId0fWNq75i2XgyzhiuVDj1gTnpM9GxdJZm3tCl88VS2b03XPKBME71D1xtaBW6ZOa9ez/UM
14XQaqjrUJ9yyxuhojVuFBM+JdOs/yONwL5S6Uf3XdxtGimvLuN/hzX1pbEGBxyi0uXC9uWsqyCd
WMIYUwS0UPQ0caunEEUOHEaMoDRj1/hT6fpZ8qNWxXAaZIEeMFOG7CmvVPIae86LjQ/x3mKooO2w
gUGq5PVL1E25SBEUSp5iD/gkYtKQ69NDaqmnJKrOs6Ft3HKru/RlFV6Pt/z7q4NlQu2QtI7xNLj6
nxEA2XdJVhcb2cE77m/k12SBti7rRCrrxQ7taahMPUJxQRMTxATsreK3fpudIM8+defN8szyBLy6
rP6dlgVFFkoNEai6Co00uCtTH1W21+Rdcd1hV3ayFxQtlyZYK31qU6EelU9EZvRAM6MOFcWMzobL
fON7rkIhfgglVQN6ns6dBOVwdXG3Sj6HOnawnriKjslVe1w6NynH5vjx1fTOAl+Os7qdxzEMkXA1
thc8UlXEwsw/lPv+yUZZd0CjiLfull318hcvl/hyxNUSY99U2K3OzHx002ZMzaK+lioVot6Pjbm9
3aOXIy338qs92mhGr4/tsoaHGUTu2sBNH0ojGODd7Kpue1//Nv6uBPHms60uB6UPi6atWE4z+Zoi
zcrzza6h786KhAOnGGJlDsXlrLpes8cwqDFBOMzBQXvMvQ4OUuxcYzUQNd6i1UvcrX3ydlBNMfG5
lTXb5kSuyTvDpOT4oUaWV1JE3JdmmO7LXFQb4Yr5dtfzx5dQECMoah9rjzlpwvkpmSHFJ6Vq/chS
2ML8Hw+Iwh/D/C5ClU8UERL7K6eybn+ilJR2FrYEixox2xl4XGBK6UjWgy+GQ9iU8g65ZYPUxxzd
WOfNzSAt32RChFcJ4OCumUJ11xaD/TWaZ9qcVOi98rqOjrYI82M/m3A1S1j4qqQgji/7X01XJd6I
WP5KkqFll6QXntHM7a5TreSQ1XQFVqoM42b8EJIhcCN5nj3FSBTHklAfoc6sT1Oldk6btfFz03d4
uATRP62f14eaFNmzllCsbPRjH0fFgXwIoZiaoQ3wzcmLYlSPYtTlk980yI87k5Y3Q6xQ8iN0HKOU
dqpxP1w1Ugo1OrdxSGrD8dS2unXG78RrffuUyeEfJovMv7XTIxyl5vv86+OD93az0B4ZE6ZFm7eA
AcsL+urcRYmSjiqeAEh6sMVszjCFN96Ft3fI5QjLL3g1QqoZqS5mKjK2PqRunIY49KKe2CtKfW0G
00ZXtq35rO5iI0gFIuySpQ+/Lc5GYZz8N/MB3wXghRsgr5852mo3fl3qkLFT6bcuJuUftZBJXo3S
302qUjz9Fx8I+JGO7xRtSVYul09KpDloMiKnXCubsz7J7cGyw80qxIp+/G8MqoFvQCQhq2e8y3GK
Rhq7qhM+kpv5lx5zSWVzgH2zWQc3ZpjoN+CyeDPFdfBExj9GTmSotDbSY+rG+CzeS1gDObKS4yof
WxMBBjz0UR5Ay6Awz34lfcbm5rnNZOMqhXW8T6h6HOdg6g9/u17wX3RMjE1SKBtO5uU8zAA7xkoi
/87yof5sUc7bTV1r7v52lBfUHSqMYQKkrXuEVoOKSQ9JkCePT8IOncB//niAdWa6RDc6eBO1TIIq
SkOrpyMfTLP3AxnFjCHJXpVqtivNwxc5S2+7uD5IkvytoWEQ3h3nruuCxXrGdEs72iihL8t1GQHw
M0C8ZPAciw61q20RBX1vNlHje3jZZPtONapHISrjEQXSjCuLXfe3EUDttLG+L41y1+NqL/mQrNAC
b904KB6VUNMy3fckqboLbYC2KkQbZYSReS5VjY4WfcajMNpj4kbzlD5nfuQfQimOHCmtZUhrqXpd
yWBhVp4hzapJ4IYxrvezPp2rujCPXWYUXm+L8lgOHdFaN1Zu2aCardo2wjXD+EN/dXPfxyU1xyn7
3kdhdjV0M5y9CpksKsl8H9qFiqjKj+5mKYpRJimxW9VztrEa7zQxYVODgYMqUfGBbnK5qel7RZOY
ZIZoYkQYOImpuU7KaaIHbVqdgdQizCPC27KLnmvcZhY/T+koqsBwzYkTGEpytbdUmmjHcpGd+nqS
nA47OdfW/Ro7m8bEJCbDc2PWUULOwZ9JdP1JqhqIcLklOQWtlnYznhdXkeiajbm93ejwUVTwJCBE
gyqkutrorTlNkQZyB6xE/8OHiEaw5td/YSWVhmobsfp7+/n1vlrF0BLGGnqbQYRMJA1Uv9U1OPQR
AkSroN5fUHXvchrabxxm/Z1TRJGG9BvWBJfT6vtFBFLIenFabT0JInUL1So5ysfx+BMTkoig6Zdx
LA9/iaG9XCG86fT2MbDthGp1uWuswY/1Wk1sz+oe4vIpoIjy8bzeeWz1VwO8kC9fPe1TLWkUnRTf
G0sx306Z0K+1OhGnj0d5J4C4GGX1AhKit6A9fDLLpKOCyKLb1Mc4vYzx+VEbZWNO736q/yzauhY+
JVIxWUNqYxKBGUxFRfohBvGBiNx2fzuxy52/NqwdTaQJPr2Ad7OPLCbSsWSqlWuqDJ9Kv98I198m
j6vBVqtIoZLxsAHeNX+QBO3nc37GJMUBnXZbN9lv9V1695y9WsbVuxFwiY5hxN7jInf8pr0X5Vep
vB3GR91KHz7eIO9gdhcbZBVhKpaByr1hrDKRcEYUppNFze2spt+HpMm90M+ecwV+1MejvtMPAsok
hr8EggvF7IVz/Wr3p1qjDIoOTQg8/MG33LSho1R3o2PA41ifgRrKdm+daQR32qyDr6Dif082YRpe
NNpSfll9TBN20NzCxPcgf3mxYe8rDBMbxaAVcHfMsu5EcntdI62MMsTtG/N+99S/Gly5vFZyVRna
FFm7FwZd7/S97/Rj9j228s9hE2P++aWzslMgwSmN9bu2QZ6KAVmlYa/Z4+v58Y9597TaPA88HbL4
16311TegV++k9hEJdpgrxOAF7T+MunkwjbDeGOn9WS/9ebFgo8ayusJFVMFVKZAlVrnhVMaxztWN
Ed6fy39GWEEgo5KU+RQywjjzXI/ZHo7kGT+i/+YFpJb4/yeyehXqURaJ5PMWWdQ5MkN1wyIgCDjL
XbuXzcePv8/b150wVvvPaOs7Tg9IgyUTkM700XlNgWrg5qaOnm3QfWaI0FVTcA2urCLvvUxRLaeu
pNhJzPA3znTNXxGCX3Ic6L4EGfiqc6+uc5xpHkxNbvkxlfJtqO7bMN74hCvK+NsRVldRMAZymsE3
wk4VD6q2jJ86uZF2WVdXlPGLsDmMYYHlG764pzhV5kNXa+HvqpurXR3HiqOBUB9qCn0ObjH27uOP
8XYLw2NX6FC7EPlRqq2+vN9n0YSzJb56dfWpG8SXuZQ30oXlT1yG7RdDrJmhnYxTkG/EkheZ3S7A
eBEPcql8ClH71S3K9vwxxG/w42m9PTeXY64uQyvJB9tqmZbUqq5UPNlm4aDX+G8GobrKxgFY01eD
6BI8FWvGk7BQtR96W8WuXefHqqem/V8MpCE7WHg9IOnLbF/faCF5TJOWtG7oYK7XbS5fqc30pSKL
2QgJ3t0Or0Za4q5XI0VDX5i4uUucxRjFiO6kabsxmeVPvNkOr4ZYXZpV4bfKYiVMSVN/jtLhXoni
O9Os97g1bey8d3fBq6FWt6eIhkKZrVzyukHzQuvKCqYdkenHH+fd+ZAEC2p1aLT11SBlOLS5n7G9
w1bGMmNwTBsoU8NmT/7+8Uhr4seCTlOOpqBAIZJ3bZ14a1mgTmW7WPm7o4c5RRvRI709AqrsQuus
OO0NNpYbT8O7O+LVmMu/v9oR84BVcDpzkrSgxrf3QZfsjQV85z24nNZqe1t6TDDfv0xL3ivfm5vk
0Ls0kn00nvxdt7H9Xqq1b/bfqwmttjhWfP9zNTTCSq+MOZk+97ElnFRgCeK3eY/X6QBKmDHv7y0F
xJ+tljRui9nTXVxX+lEuzPiMOBs/tFpLn+c0onei1ap7hINN5aVm05/jMKjwh6phbm/sAWV9fFYx
+/Lvr76HSWvWuoHE9dJge/qe7IKduUNFIvaKh1jb3FiuN5f3arhVzC4aSwqtmHxETawDNlznSk5+
yVN8O0fBbz/Jegcu46PRzo8b81z+8MVnWgY2sIVaqGigTKtjJYY+kBsLeJ/C7OAaV+KmoC9WgEOk
Yx8sMuMtxoy+NeLqKYQKHmU4V6i7slftHR6M+c4XfeMqTT+fRWRoZ1jriiulA7Z/cye5QHTCkWDy
78yhHnCP1qXsKAdzRL/7UkOSbZX+Q7OoMGaz7X4VVLT3WhfnP3lwlaew6aPvAXZa3UkvEWQ52Len
WJwn3XyPSYqG33g9udgZl99MWx2PaS2Szk21qj8V2iR/QmaLERe9IrwwjDAPzW24ERQd7a9hWHQ3
adeKE/Ll+q7FSOd3SNm5cZsgwdvHVuNzbSWQ7/tUwxVAzcTRklqqL7raYt1ZV3V37ddh+ehPdbZB
J3mHcbCcdnBr7kyTxgmrDRxKUwdXlPuSOR9GBYds3C/bnSaRzU/Z/N3ofPzSRbaEe/VgX+styuhE
IB5V4yE9ZnLbOyJth10ZS8rZEHlWeJ067/52/y13rYVGF5oAeO46nVL9oItMjOW9gv6XJ3OvP2Gu
9rNJ3X6HUgqvok2N39t0fDXkamXiFK8IeklI+PW4yMI8wxWaI7kt9ek9dg8eIpaNysjmkKvjXXD+
MGpnyNYzDhS/XJn+uT+Xhr21G272s3/3LeFUQxjWgbfW+ZI26UFS/j/Szms7bu3Y2q9yhu/hHzmc
cewLNNCJURIVbzAoiULOGU//f6C37W50D2LLvtybIgsr1apVNWtOlavfD00Uu61GuOOB069AG648
wlm6EzML15GHOZXDmnCp9LzsptCiitxmUSAsDY4L3lnfc+GrRgs5K6yKJDKlAfKk5q5Kpf7Bp+jy
LtZpNwnhhyiEqKIbOC7bzdv762IqZhFz+nPJ4dIsxcKfu/EM5rAc8mB4iCRVusuLXHFgsE23b1s5
j01MqMNMUQUTT3hKTfZCgDTwp4kkWeC5HXzv1mDsQ8VwMpISedasDOg81vqnKYueFU41K7wY0Nzj
a7WyYLljfqOpsNSmHxplDW2+2K+zFVh5ZuImANFIXcmLIzIYnl8BMxNAY/eviEPofQ/qa3OBehs+
rMlBrtqbl/HktpX8Gg7EZPyHPfV5vPNd/D5KuNHeeAmdtTvo/La9HN4iEqr6FFrBfBKQSfb39V24
03ayEx3XEnGLJ+mlnUUMBB/uiFACdpo436qlfhAqODfzAtCRus9y5TZLGxtGr03Wfm2G/CBaxS5Q
p13FXTfUa8Dzi7PA9idhNV/1EHJdbB3KEVoOlA/3NqLpYIuqF0LaPhVrIkuX+UfszE2fPKFkMu+L
91rUwO8G5zXup8m/d4p5X3mwYUEydiOrgm+bRfUfPBBllIgUDjio1Vnq7XT3QOMwxk2Izh+6e+/V
OLFlvYVkdW1c50dvTjAwLs4DnfjkKkhmnJuZ/GJQ5REnPlTvyly+y/ByxFpffseXXFpZ7BklFURU
VHDekMwfuxDiHFoQ7iKr/mHo04oLP/dbl7YWb8QU7pyql7h8/aSsnTT17vVee+oiVC2igP6l/25k
i/uimBtNgtdH7/RBFV4swd9E5dZq1p5SV99vpwu12A8WqJaRbpL5toXxEaUYJCCOEUwZAMHzR08G
raXlvwsFX26PZf5FjQMK9BULZ6gCTIjizy4VV9br2glm/+GYLZreaUM634GlFQaqFqAtKUwS1ITP
o/rx7SW6tsVPDSw236TJtEunGBChHqi1ja8fain5D/bBqZHFrmsRK5I9kePqy7QhDrd1mbuqmO7l
Qlq5LNfma7HjvFqrrXzEUtzCKYIUbSGuPRSvmaAJTFLJSdCtttQYLcpJKuXXR7UAyW1syO/MTHp6
e1VgTmdhz15pwBzFmUKGnjhIg5ftSSCjxzQ1fVp8zLEEKJw2hZumVXlTR/5kj0ZJs5KYS07sJbE9
JtptOIgpDPv1dMgqWaDujIhAnFrvrWHci16+lZHrqtvgNq9fZB9djS7Y4vT2s/gTuiPHctQTFLZ5
nhtqtPXEAvJJydwqEmyb0qBm0AK3z0PafYrMAYKxqf6ci3LltHWcuYle+nZeaCaM8f2j2HkF1K6w
feclgji7qpy+T/CxwzXtw3ec0b/vK8D7e3lAeiNJva0Xir/Qj2jcFOWMTVqIyb3m6dON7vW2NaUb
U2+RNagTSX9ADSA9IkgYuXkMZXoWiKlbWiIUpxPNxahIDDJsvVKtI58b+0dDzIJdIcfasWrG5r08
5brTtYq0jYVQhi2gKO7Cvuk3VskjKFeP5Iwjp4WBlHbvpHQ01Csco+thY2b2xuGrpQd2JP9S0BZD
7qFJP8EwiFyPQeeJzhMzjeg5NwoIMIvH8t0wSlDsTkhTAt+Dcrm0UmcSaDTojLlX3ZhI3Crkq8cp
uR3Rd+yjJ+7Pd01af0NG5gNkbm38s/raV9sqS9xKjo9wKG4LmNOdUuj9nS9MKS1kQwYBpFFtYLWI
dkUoRbeU2GOb3TtsUr2a3kV9A595UUr3euV99+nY6jxvsgN0Tmyrr2R46uIQSa/uhy7AetyavXgX
dvmhn8Rv4vAc9qK64SKc7njRsYA5JOxVZYTQSwrQ78t6wWsq7uhJ1CPHU15ll6y0+ygqvTTaOQKM
P/My4w0cTiKM2VowBq7aGfFtBrf/RovDcaPCXdxDFQaP8dZjSu9aT6fnIo8stGjyYJKeoE7JWjtu
s2k76nL7XhGmKnwqZ9oki1ax721AyPH7XuvsCC6iGk0ImiguyMqZnX6Q1F+B1bu9lt4r8BC/fdyv
HXYSMSbUMEBIxdeX/Ukw3ABkSKy5yCdDZKFVwkYg/5EoawwdVy7/ufPhX2YWzjEtxsToUDmAq9na
wF3YTR38KCqSW/1KJ93lgOikg55AVyVaLME7nl9b2qD3babAkOyPxbGa+VCzSeE8TeHhd2dOpcoy
5z2oNMPWt7hZxlqvUDEIPQdsFyghOLbJDlbxj//OymLiPDlvTaGdwEfpxgOwoXeplO0UK15JGlyu
zzwYePkki55HYxludl5blmnYGI7I+dmaAOqdyYA7WC/zeJ9HymoT1FWDPJTJx9BmSSPO+TLltQkp
Rgd5CSLytrwRP2XyJkeMYiN9079Yn6bSRtfrY7/v/ZWjNU/Y+e3GSOEies1B0ri3iNfkoLZIg1Eb
9GjfvxnJFrwXvFnELvcn19MmpUdew4pRnNBS5+21XLw85xD4zLY2l/tPDhvc+Kkfyp3nJKgBoR/X
bSYdcQ8LtiuX/mpY8tNacTO5RHtdNwm4Rkng2QRbuA4/SWxMdi3k2v7tr7p8QfFRANfntwxNha8p
1JOPmrwaAAz6wSS5g3ITN8Ux8GA98TLYZszobsiVD28bvIxizg3OPz8xOLf7695QgnQ1+5cuSr9U
VFNXVvnaoKCzAg/F61C7gBXWdSvEObp8jpqpmqNU4cHT63YDDfA+npDbkHoaSN4e1mvMvdxZZH6o
PPPchSphsaXbUiozU/HoHA4HFb54zYtdoO9w9SCcZ+fDQB2hHBvFnqxyOsRDWD6EA7fn259xbX+D
WlZeM+3KxcMREbAANp8RwqXap/sLwcb9NNFrHod9f4M65IyZl40XRGqMFYd47UhTczd0iD9mpPni
0pJiyCIbgxbmNFfIsjcoBkjNezpKhA2dzPrKOK/5+Vf9ZpN8Gwrri9muzbyD9yWAeVjP2w2qIOWG
ZitIjpPt2xN6bbsas4dC8Bs3vxxWSGOzShsbGtV181Wpiq9eJ3x/28S13XpqYnEiqlxVfLOnYQ81
US9SnpoxfAo85XOlKvu8XCmgXhsPqBD0A+bkDCiX8+PXI8RVtipA87BNCJIEWB2lYq1Wf/UwmKbJ
CgHQpvNgsRmiKaUE6NN0I05VfJTQG/zZ6qN8p0mJSGwYZbZcQ4QfdLWK+Jif38ZtLayVJa7tkVmm
HcYSnMFF55gWtEoAg5NFbbVz/H30JXRNR9lpR3+j3tDN7KwVIq94eJ0LzYTEgs5zunIWw0bnJlOk
BlSh+q64FTfkqHeEuqiDHNJHxGrcteTi5WKe25PPF9MQvKisReylz9o0uGhLuG9vzasG6P2fG5XJ
mSz5IzpgnzQ8GeyWQakeQHhJj+kkPL9t5NJz8IdPjCy2JFKmLSoXKIAl/v2oogSaVXZURbA4W7+9
+WdL9FfQRwiJprkI2oIhrwB4MZwuqq19kvjNXcLuXbsKrsyaTDcM0SFszuS0lfNl8bqqM0PKD06X
Z+OhloVffdnr2zQws1s1q/StNKFb3etDsNGaUHycorR4atQOfT4j7LZJh/gx/Ajxp7fn+fI86GTZ
54QpzPOUwBY+k/bKzLQGPisYi/EuLSbhJoQA3M1g/V4JKC9mgFaGWfh+RlDA7rJEeyPR1iqlOMFS
lE13eeB9k8J+henw8qabR8NFQ9MdoOslLtPvA6Gmv5UTnegToMMsdafO25oES4Ek7HNBvI/k/Ovb
U3gl36ebGi8ZoFUyuA11sbQZARgyplD8Nk7ntPex5ZaqHW9Uu3HRBW42kN5DkbJy2V3p2jm3Ok/3
acxUjmoqRlid2Sbqo0mK4731PXKEjZxtG7cGeAlVrTtu88fcSb55G8XOn/OH/qZpnLcnYMlGRRA7
14NEHVovifhi6eKiuk+EztB1R0CKZPutRmDHLinjoxee2Olh3KIG4dkf4aFKdv07lEDetn8FWYJ9
nUsfRCzJqWXDTBjUoD0goWMBeldyQldHkMlBLMVtdt5762nF3BXfdGpu2UxPUbMWlAiqhOgWpVby
XE62zT8We1RAq/2wMdGssHMnfJBXulavbjQDmiC69hjwBZUz3P59qukQr3Tb0dWfixCqQztywrvK
7Z2g2uTe9re5cOcnCsZOrM6H7mSjwd3cWmMB/U1wgIZmXzyYjyToIW92gWza3mehWeUMuL6jTmwu
3P+oFuOgG4xU3pk7kBWZg0ITonGHGTGE+M/HAuPKRvqYf00dfztFK3fcFbd4Mmayxedj7hW9zjUl
hBZv+uYhy9flsFDpa7DfBQfv69S+kj6wZTVSq8v28aCUzWkoyavK0RHSQ+uDv203SEE7yq2095Bj
9e1wE8lPo9Ns1sljpDn0OH+egC4zVV5Dqj7X6RcuZGgqMMck+3Eh2SHcI5K7kQ/9Vt+KN2sEV9fO
6JmtxUXjNaaZonox98FUtzIQhLnJW32ydrkzfl6Lga6cFJjWgR9QKiODcSGa4KWGJ3oTuUnxmDzS
+LBLd8BzdsOxPKTb6C78sGZRvgzY54BopvEirAROsphLnx7hNOGaBY5e7BsdDi1EHtHqRTY4vfF6
D/2xgZs9OIYAYAYa6EYpO6An7shmv2mRdm501fbROx5lxTFNVDaFzhH6p7bKN0OVOSSG7aH85eWf
g2ytInK52w2+Gp0hGJl5uiwjOkj3UoQ/Fd0xdOTfJsMVtZ+akK9czlcgQTNXA89v5gjY1zLS8pPE
QmGMJrUSokJp6+/73bwwlhtuxh8mrNopnZt2stN+/34i7IA4nAc4rIt0VZ6fZtMvEqsvIDwej/1x
3HS3ilPemQeSdN4TLO47xY0d4mVkSW5n+M1/UBA8t7/YG60CQKuMsT8XBCdHceo7avK2/yRtZLu6
M91gt3JFzSM6P9kwyYE70ZhuOiQuioHIaiTEKmDvP7Su7Ep7Kvt95JTOTGLHsKONsNbSdLmJzkwu
oS7AKmllilFDUQOElfFr7WA3Ux+8o+i/quB0YWyOJVlKUtSkckRz8cjpurLzeiXXXPLUaQmovxru
6eyUHqUq7z55AjyphaQiqgP5Bw3HUa/CAE3f7ocWgRM4YUDefkmB/n0eDYRUNmUo+4eVJZgX9WwJ
+MQ57zw3ClnM9eLdF4WTKkR0HYDgHL4gBQ5Bpu+q2ibemA/BjfQSfFvzQRdxycLiYlIS+M9ShZPn
DriOQv8Way9S/SxWa0CEV77wt4a2OE+CGoOd5ZHkEocktvJhUMBuInFyYLCufgAYmYZUu+Mn0Znu
/sR5eqVvX3wAmXxkx4DuEXi/xsanIUlj9BJoUt2Nk/wn6qHlrg9V70thEnmpRuRvzCSHZXgQRmlP
s5bhNr0KpdaQU56EVg+IH7XF2rL1rC3gBkIbcNoEBZWdyAqmL0PpIXEiKuhjGiTFdtThCuQXuzb5
PHZmsFVUvwSbGAWUwpCxj3UVn2JN7VcjEvuNN7aorqpNdS/DGbEJQbeCwzJkF7E/44Fse/tVgkT2
CYJ8QDlxJO1LSCpgA6GkNmom+s806G5zBN1ddKihqm2bQd+HAewMIdp67/XmzmLr3hcdSpzdkAw3
VgyUR229eDeaClUuGXgr01AnR5WsDlC4LNLdrNf7XW/AEZpbUej6dU8eIpQGnEFi1vJ+zr10uwSi
pk2BWjwV0SxtFUjQwLTkCmKR9FpLAuoZyqBQORwKKLM9I7+zhiw4tpAA5iCKptp0hcpPHVo9gu9Z
lETkM1M53yBIN902vYZPSISw3ZZNlHd21JfWrzgZrMmWjF7o0HBvEOOShuGuk8XhW1g0yrFH3krZ
SaVFS4lSlMkTz7rgR+ErSHfJlNRTRdsniB2Goy1ND3LV2VpyU1DZo6yaPVmoGxSzOvKYbNMYKeFJ
PIjDtIXPjA6LT+p3ZKSFB2QkFckWAdQ+d2Izxpte6Y0dacQKWfvQ0HhKqKPY2FXOLcP8BuJ9Tv+4
XUdEnrVaTmhnBmO06Yeqa2zU+PRoo0+qarlUCusUPyhqh7QtqWyMKLwMmRq5KGpJjmJRIAqU5KaX
2+lDY3nBLok96UZoEulhqIX6Lm9pSa9MvfGJ8A3TVaU0/e51I1Ks5lyOFsAzxGitxSO/Kcg7Yxj4
v6gGQ+cQi/GIHK8kl5txzKrmkOVx+ZkeB/1dIGSTgZZcAva0H0e5sSdByhuUm1Xzs5X26Y9QDhvr
RqA28lntJDSJETtdu6au+EhSRXDk0JZlQB++uBgHmKSUMdA1NCiyg35sd+WG4pldueHj3JnqO2vi
QpfZOAKPU4uLMDQvxbQSU1Vzsy/jxjymx3xDNTzeTJAZVu/+RIx95aY6Mzg77RNX1ZlxXaCnqbnd
D4rzjv4CkP9+Tg0IO3kf7MHfrmYA10wuMlqWgnz0YI4QipeqM6S/AFfZg/JfT+XiXVgN4iBXnsYd
/GlANaS9C98h7G7PD+DqffdxrZZwdenmEG4u41I1W/JrS0qjhEndwFtLwgMJnx5M6A/dJtEh2+nD
OlD72jSeshMsxhd1lT5FLS0YSi4cUm/4PIrjF1XVfjf/uAhlFpcpordG1gaYMfJhH0ciPOUrCarL
VNGrCUR8ZOg0TdzO+R7sSc9CXqHAXWnF+1L/oCsI3MOmODNS9Q+6zz1Xf+7VcZfGvpul0U3Svdda
Y1Or91YRPCpitJn69BCVH7VA23VmSgd+Y/fxs0Jr40rYdPEmnb9VBw8CKRGppAvWW7VI87qjEyUs
x21pjHtfGI8+18IIwcZQSAdJCm8sNd9JeOWgi/cr9i8i54X9xar7kOt2GprVsJoDUbpvd/Huh/EO
plMnJM2huyvmrg7XmJtfyOoQqi+WJp5GSy0aqOL7IwpSbn7n30IxvIlJaqw+Q+a/tYiayKj/y9YS
xSUOQlazD+ahFQdQQsYXbQvPphO/eJndJRACpNvsRf7e8ELwV3M6187vWf536ZYsP6rMeajdtnwm
HDoCCTuY9uj483BXCy9X7pYzc4uF9FqxURPeEC70bJAPGDt99Nc2y/w3FjNKHKoCKoGiybigc+yg
xe6iSNRcpT5OLSSTtrkztnMOdizsYtwg+EFScDhCAGznfyI3d2WMZ/YX96dez9BmD/t9b7hRAu5N
GQ9v79Arj4ozE7OXPLm/jLIhP9VymQTgm9w4yGJXaaZyj75ycFdr4Rr9z2WiaL6hgc+oVAmpmy8r
EoitI6tTKJo7bJtb3IALsQOSaoDxJbfa9cXKCbw2hafmFvdz2dFa1XiYK2X45acp3bU63OtvT+K1
vX82qMXez4air/2QKKDf8L7gtlT2kSN+HSCVj27yh3ZtY17xYmf2Fps/BHppkcCc7cnH5gAdJ92W
cy6eiGOX3a25ltfCyvIgnM7iwo0JZq3U7WxP3aX3ySF6QittW3i2vhM3/fvxuZ7fvk56qO6bTX1A
4taZjt5tfBeysNLG36SQTNnhD/Fm7U187a16OhNLp6cqhYj2L19Wu7wQejf5OX/LzF3/4O/H+5z0
E6g+YJ2c0xckAlc/YGUpjEUeIFUVivmvS1HZ3W1ORnewqQJuqsQmBLT9Bs7dtfW4zH+eH6LXB/TJ
qQ36Uk+9RJ7XwzyO95EDB9+3Hk+LXqGD4tD65bI2zPnnJxYLy/eMCJZyV31Hz5dTvkM6G4ZFt3Fx
8KgG2N7Kwb3s/1qMceH8ummsYnnsuTR/ZQG1fDi5tjTSkVhrXOtY/JrcEpe7Rme85p+WYSgCvKXm
1wxU0ItdJzU8Nz93EMsGemOr5qdplhsOPvnaryH6JjTqiieZHcUbB81YuKumBgdqVlhvNIo+FtkB
9VaRvvTiY9yuwCYvARuLCV44LU+aAFNG2CLH6PCKdiFv3Neyus2EW9GD7O9OFZEK5GW94i3nO+Wt
QS6815ROnlHOg9Q+fCkOXnGTOfku/8HLot0hNhm7H3p7FacxZ8feMrpwYV5KXFvO9063VbawvE3h
dnysHWE3E/lo/r78/XL4qWNa6i92JrKahMKsZPpxCB4qYw3wdvVmO3lcL07kJKdJpYnzgMiqdzXs
vWsUPNfCHwXZZmosszjAkgTMAEnX5rmKxnFn2WHyMwE9PekI0HRPhf5VscLd2xvjWixyam/hSvNC
92DwnlNpFEVUkvkjwgfJTbNKXXNt6qBJIaLTQZJd6LaPRe33el7L5CU6pxwd+ajc+sfkMw0Jw/vO
bQ/pwxp179UQ4d82LwXLs9iLTQ+bhAjbyQk2Qrf1HLCelM6tT1XrrJbk3h4liKhzl40gHwToSkOM
9YmsoC3Yyr76Tpn1MKcmrMPqCbvcLhAY0jrEhqFOD8PJuT0xhUxXHICzwnirtXZ4H/pbNOfdOeUj
je7A8w591cnt3nMtbq014RjlcrwzNSjKc/N2Bdm+OOEJCm6tHo2ya/VD961sqpmKWWvaL0oQqkcD
7p2Ivo7SeBaEtHunJoGJaFgyVAmMw8pod2pUDnz4kN4kgUIaT9A7T7WzsgghLBCNrVIE1ntRnXr4
Jn3J2xR9Xt4HYz5txVCQyDJJafh9jOLUNdK0fOg0oTrUvZDskgLqYNmnJxxZtL5PnaEnhzf0jfWp
k/VmjRv/8hhpbGrDhDQLOiF5Ce8titIosmmSXLXJd1qveIeZUtoF1F44nSSs3NNXZn1miqYqyrRD
mroopYfVKHYahVM3hTshkl1lWGuyvjqeEwuLfdUDYG/jruNPl+bdNFLmHfPvcRq5VbnGo3Tl9j/b
Q8vCGuk8sfH7Zg4nCeN1O9vOUigzFgHasT+RPry8lbBH1gaUqQ4IQ5qvypOwKg8gTQ50pk17qA7t
t2ArvD6FysfhLlwPG+e1OL8DZ2u4cvweR3WJR2hH38rJccuILJu72eWZZCMQWF7tgL4+jyeW5jU9
GZc5KDDHtohKzZAdGpAdwErCJqEYC1P3d/392xfH6zRdDIzMFxseiCsF7XNzbSJo1ZiQ1RF3mENp
qLWjbXMzvRs206fq/fRx5tSRvr5t9TKMYTZPjC73pZK3dAxwwyvGT6V/CeWflSlv37Zx5XSd2Zj3
z8k8KpFU1/LAwDhndtw/Vekauuq6BXh4Z9w8DQELr1lIuVSBcJNcT08cU05SRxmHYfOfDOOfRsBu
nA8DVbe6R8Qel9Qp26rtSsLK6tfbNq7vOfPfRhbrMdFVKMR+JrvZj5lqxtj7brwpLXtw/wy65urq
g54BXUnnJAQN50NSAvrYBpluXypDD3Iv/JK6fpcr00r6eJ7+i519YmbhINK4bKCWEBQ3OpT3yk2z
77fC7k9kFC4fHmzmEzuLAyu0SVUO7F9elPk96Jab4YlehpsQGSjTHsKNiOhF4habtbT/2vgWjxCD
4pXu1UxjdFC27a7bV65xTLdrZi6xUDQ6nY5v8eZoTaVTEuKz15APDXS7/DiDJ4GGfFjjZbi2M8DA
Al2Ye8VAYZzvjL4okm4AqQK1TcaTsbL75gtPOfvt7b5i5SLxIYY1+nBYMaeQ7AYCbKDJYOt13jZz
deJORrPMb+RlSzlUz/9B4qy+RE534+3zQ7mNCJYO/6WxhbuTNDQa5Z5BZbfhPnFm8FDrmHa0hxNr
v2LrmuODX3QWuqADDlK+82WKLASja3idSUQmT1W3Ee9489q6nYTQ5grH4e4/oM6du+1OTC48lBXp
auvD8uBG/bgxmrtJ2w/Nr24kLoP7aWV8lxmbc2OLuRzqxAwaEOtusw3vjW0JQs7Y9Ns5lqk261f+
lSrUub3Fe7TW9SBOUBd2Q8gU8bloWQc2yu8SuKvYnx4kzkCOREoZbERrFL0NnHT9aGulftNok1OI
95rW2IocatrGDATNtsIiKm3ZjKpvvlmUSNxGYTUcoloOjqjTCveyX2iD3dHsP9z0hKDC7/ves9B2
MYOS0XZ+UGqK21ae3fSK0w1UyrLMTRPZ0ca7OB5RHPFWNuaVfXlmdTGPXS1GY574eCooRlTrqPrf
3t4ZsytfXCmyCFkowFB0qZGpOt/45qSX+jBVsjsp0V6RA0cYwzvZGO5Mo1g50FfHcmJqMYNRG8VD
I7WyKze3AspGUMOubPMrbpDHziykAMkXUKyFX58kJaFPxZPcbERCxRDel7340Sizn//BnJ2YWfj0
rvM9pLRxTHIxberpeSpDRxLuJ9lfiZSu5Anm19u/BrREn7OQg5kgPeO2xzlyNv2HZBvvvP2c3Z2M
+3i7mieYF+FiP5xYXOyHuo3VQpxT6NF4n1GkzB4Cp/0aV4f8MOzi7Vpi90qkcTbAxZ5QMkvhqT0p
yLN5KUSUkvzeasf2AbBs8s5Mlfa2Kv1hJThc2/OLQ+UFSWxVSkO0lnq24ZdbXyQoLD9reem+vVOu
bsiTLT8fiZOIvYLerua1qrjyoDtoCiZggb2u3v53VuavOLHi1fowwFPJTZKRXGmEDc2GGxrFV8xc
IthBV5/6inleT+zQvZoJUTcQft5Wt6Vui+54N92U3zroStGVkAmg1M8QuXxZZ3K8Fs/LdJaSnoMb
xLjo26abUaybPlG4oGks7e2aWn1k2P1W3Zr7wG3LlfTjtY15Ym/Zqy3oJbLbZiG7uldCm2VuRgHJ
RCTJE/1DCULh91fw1Nri1BVx6xdqyQpKCbqree4Cm7Atb3TeNnN9Fmn0nxt3kBRf0j3E8G8HoRIp
vPmLg3I7w/KzmznpyLt/tUx0bfOf8uEtzvbYNEDN6gnnVah7Pb7p28CNxGLFR15ZqLMwanHE9KBv
UZYlsqnLkFbSbxEyX943z2w3yIyu3C+vUhoL74jIJGhTU5wRAEt2idGbxrZGDNitHN0tPykfCtlu
f80Cm/kRic2P4iOjdTxbuqtswOYgZOc8B1wX8IQ5+cO4XwNmzaN764MWrkyZDHUIBkl2kYFxhNzV
q2Zla14pLxLKnYx5McFe1mlhB67QNe/89+FNtp27aKVv6qNxN/NmyvvSXHM083Z/a1QLh4buUxk2
tBa7Qe1bd3rX6j+9JpLhr48tC/XHoIKvQSh3mV629ixrZEtlLz9UVV19ePvEzFf54kvO7qfF/Kax
URVx1SOFaI3DMSzDkLTt0Pnqpoum6maSM/0uUoPsHl9BRrdOvPi3pWpnr3uSwV0+TUZT0FEzktwJ
zLXHvhq7fRMWdmp9N8L0VjCslV1+5USdGVw4I1MsNcGnfQf5x+g+kj4YZeiKJrCMVHQ9eY2wYM3a
wksUIsFU0ZNy0mzZQJNW+0SoTUO/udEhmXp7NecLarmapx5psZWLwmvqqiplNymRrqdPx8gfw+ml
DVdIAi9b2lgzcriwQNAnyZW1uCkNQUkqIyNL3R+1pwoFXsmptslhclI3+qBHtvHRwi+I2+gGEHu1
W43i5kB3OVB6uaBvQ3CJLtzFEta+PggakE3qS71bk8KRacSh2rP5kYc2wWO2qQMb9jin+RI+rKEg
rq3oqfHFihqxNU7qJMtQbNU3qjQ6QkSm12yAvfPeFP0VB3VtUU/NLY6okGpNnRdwPAt5F93LQ9Hs
okZ4z1Gk50ryV9PL8+f/e25J8cI4oaIBOxM/0HW8ZGzXELgcPQEGmcaZts0BXP5NvGncYJ+9Wwe2
LTIul9YWW9YwC5Q1RugndDPVHqQoiJ91dMLcSk8q8ACl8rnJNA2ahcHamGSbPsoA2594Mgcre/p8
Vf/xIZoIdBHG4lkLdDHNQ1+leTXRbg19k6aXh1GTaP2V8QryflJ+L6H1hzVOjgHNHQ/TZfkwqAod
qCwsFW1gmMdSGstbXSm+qtkqE9G15SSiNIDEAsu8YCrNxNFIOxXqoyoEDGbXYUYKqNN0pwwNYRP7
4Kk9WIQJcAvowHPFP+iQou1aH8I5XcrXYIbnu/kfA4dnYf4QSQMWu/AcdV83oemhVN8a4pfYSChs
JQ3tNvn4U5SalezCdWPw74IURgd9uaaSL4l5WXb0NHth+1FP4qiwozySKOy3NFIgJ12vZFHOY8LX
4WkqETzt82Aoqc9yuE6eEA1HtLDEmeqkjZyxRV1B+W6Fv4W2+MMInM4wf0D1QHXr3Iim1FaI0oKH
IFrwWMHxUHarlOdXtg07Ey5tkLyiSch3biMy5QIqQlOinVbaineTaHdEfPmBuXvJdtPj2xeXcuX0
wZNMXkMz6NCmqH5uLkn6pAjhg3eMfOwhtOsF/VaoyE4KWuc9QPDXVLZZ9T7sqrlmp/Wk3mpiUbzz
rS6+axrOZwgrGrNeg5E1m2av+MPMxqaqduEFNDcZ9eT2keHtssRXH/KkyGgVMeRtllTNTRCb0q73
o8JVBwP69Dji3VwMo1NPQvdQBlLzVYiS/IY/0O+VVKmeDDFpD32DOMcw5dbK+i4QiDPXMSxDiPvw
ZKKLlQbc89noI0EL/RJi6tRs3baNdpJJA9gAx19U3KdhuQkHbppwuFcz8Z0hT3u9pDem4BayyC1a
xVPaPql+tFOj0S0zeqMIByyEmlUr/lHXwSFMjWMY57fa+GMcxo1M/41sNa6upXabTxujKm3unJX0
2HKJ50GZ+oy/ZYllSFvPB2WWiIRQSFKpFJh26+eOjMpn19DdNUq2qq/heRZvwXkSz4nEF55GQ2iz
MbKZB/soH+lE4EE9/mzcyZX35r2wfXsDXxkcuqKInMxMHSD+F+e+a0n4Fn2lAujKbC87ZkPqdFpm
jxUsOeIqrng+fad39HKDLG7NsB27DApNyY2k0Qhc0QpVHoeF0UdHFWGSrxBiZnDHh5b8TPeU+UlM
By+0xUERjzkKViuPiAW4bp7qc4rzxenlcHrFUL5ygIf79IhIgx0f1O06sOi1tn0+8HNLiwxo683t
gjWLCrBN2WiHyhkCh+IT3Yv2eCcwCU7g9I/jVtqYW/N7cS/CY3FTow4oOnOLcn/QP/vbNTKLKwf2
/LMWyy+qQR6q814Tj8Nj7U5bbcuHbP0XOERQ04Oy+6m7TXkuhzvdNm0eA8f+KXbmPh8a5u1029wP
u39llf7fj+F//ReoTpLRz7P67//Hf//Ii7EK/aBZ/Off78IfVV7nv5r/m3/tX//s/Jf+/lC8ZB+a
6uWluXsulv/y7Bf5+3/Yd56b57P/cBFIbsZ37Us1vn+p26R5NcKXzv/yz/7wf15e/8rTWLz87S8/
8jZr5r/mh3n2lz9+dPj5t79A23xyQOe//8cP759Tfu8+/PFcPfvt88XvvDzXzd/+IpjyX6E4AOsn
QqOpIkrLivUv//iR8Vc4QuAIBiOkmSh+sMeyvGoCrGp/RS1pdmHwW9DUI+OYa5oW5x+Jf0XjGDwG
5DkQclEP/cs/R3+2Tv9et//J2vQxR1S6/ttfXkUB/r3PuXchReFZBckWHyAjPnHuLI1EBHtGr9tW
LBC5KCqnsyqXHtVNKQSI+o43Xvrd90MHMVa7i8vHWuhugyJqbdE0XS/ov4ZGdugm7Zh78k2S5vfj
3J2ZtumT19b2ydT+8fGnHztv7sW3wkCoEsupOhjP5WMsJ3DVotCqtnTkHsq0eRcV8U7JHkvVf+hL
badOj40hrIR2i2TtPEOvIhTqzIo/k3Es7si4EE3UJzQyJf+fsC9rjhTnovxFRIgdXoEkVy/p3fVC
2GVbSEhiEUiIXz/HHfMwX8dE9EM7XNFVznSi5d5zz5IvO8g9K+EBEgPPxyCBpktOeoZZgP4z+wp5
mqdguelE+JgdkxCpEhvbzRjzFn6i/quw/9dZ+H/fFxYUOmM4RMDW6H+fHNyhwc5Z8L4Sv6ndQneS
ercKXaked6sZdxtDJnEMoWoW/Ycf3D+L4n8fBMII4OYDi4TfPIt/l7vx0E9cZW6qtWgLhIccSRMX
iWF3S0ZE6Zo2KppF7hwS3qHGFsXYzGPFIr6PV/hF5Lb9ztwKLjgMgrtJX2GPfcetffBX9xiS7b3/
3uLl2SQaDvprGVJ2L7XwCrAUn0Kii8llpbc2O5WQMtdsp4h/TgKsYM5LIpddzJY9yZ8ZHEG7rC2R
mbNrGgyDt/QZo/39nKYl7NcKYF53UbSd4Yayly7ZD95Ywb/mGf/8YcjKZoNR97TAWKyHr4cejq4F
+Nhn9jDCbWxLe/wEYi8ume58ujzgzb1E83xMguYYz24rssT9pWAZFWYYa3gBdUVmZFoMrd8X83/M
HmGV+++tAfoZJu4pVumvceS/2RH8d9wgcipqkzy47ghpt08fJnOO6c5ne29CnGTV9TsRFFgh+VJo
BCGVyKbqdn0OadIpIiWdi44W7tnfqq17SuyvWjT4mPLCvTIoPBCjjZBpCK/9HWUHv9lxFFZLlUd3
+alrD0Je5Xrstr3gYRkhVdxsuqDjiFGKwHivXuVbE90yRgtikZ5ZJO7OZzuZlB6jZcAeO3YjgtLE
d0T+RY72bBAG+fuKk60xh9FBLdQRfgIALMf0GKXHJj/BadqpS8B3jtRC7v2p9DgMvfcJ5Ji2Wvmh
7e+X7LjyY9TVHrlOrBza49LfKVVtZJ+vO6R557puRhx8VdTUI/LSYaKbPQ3sJMJ9MJ3IQArpzpPY
jXkNB8nBVNyVGrIXrLOUHVb8PgMUMdGZ29JrHvx037DrCv2QLgnSc9gdFh0bbgOB5PWHaXuT68va
PlJ23PApGcha/K6Y4X28DZe1R37WAJCbQAHCTr69kryOu9uYnBMUIVER01J/tWD7/leOGTIx/n/L
B071uIrQHOXk9///P93kSgFA9CLrahKfu/w1tY8wnUGQF+TyYPsiVjzZNmwmVFvuJpai0kFQsmBD
dq9+aJ13twWIpRsRf+Fw7qy0HKOwWObnBNFx3vqo4KyxjkHtw/zq90TUpvTta+IHpUi+RxOXyN88
5Mv9KGk1RzDk70nlNCw70Xx4IAv/Fnwh1usqvskQFW7mu1x8Q2RXSIBhG5T8jV/krd07f4QkU8F8
txK69rqdCfZyeoqbewFLITjlq7ZQ9Mrnz63fE3IbqOsqH730Phf1mh0CAfJBPVAwE8pRVhmsWCjI
FuKulWuRrlVLyijyy97FVaCC2oZwpcnvw/zWNPeZPsBRWIrrNj6T+TFyr1F3NzUdoiyQehi/huzv
PIKsnfPKpsMuVtupT8ZyJruRxQc48O3j6W2VC7rI/3Jq/heF+/eKxxQfTQMBWStF4fCvO55lLW9j
sKfr0dsQAKBBBoN17Q6NLGADgF7nBg4Rp4jBtHyQ5I7g2KvWBosY2eE737kLoLArmdebfAFU3oBn
OHX2p4mD5ZCEyynWzV9hmgusOaYynOSI8Le/lplsJ6KN7+cW/hZZeIisEaXiju4X5X96mVdJ6HL+
w+0No8x/H4WoqcIgQHkUw2U2gJ/P/65ljqM5YixndTaLERcEYvgWLwc67M1tpSO7FXT5koFAgrgh
Ds8VSC58u+s1TdD6J8MJfBR4dfQ4+of4C0GpXdmP0afX+jdE20vepJ+rBWaYym0tvHFeynGBesrr
ji1N773IpoXvw7FDeUdQk5YiDzd4+vewbmpyyNSz2gXvikbpPk76edep2zFREjvKk6XgmHUJeRg5
CvdRXzDnFt6MoAeYqgjqHUzeH0hKnzbdMuTmjDsD68lyDXlU5tFlwPgKS1+L2jfdVpIeZzZpMlpQ
KS+tdXgecrrlHSY9qXkistvxoGuKAQKKog3XWo34K7MCn1+N0Db3g2VHPT6zbDr3m/FOaYKlCUpw
U0Ha5N1OEYT37fDZB26pPD1klRRDXuR+1z4SZa+BR4IThjlROeUe9CY9TFYy5sdPjkFISBdPndPg
UyYuvof7JX+IEXLUu6m9ZHlWBhEL7huEvt1joPac0AQS/LwdLkIZAyEA/FkWKMCrmYsIXt4Truso
4yXgDHyssT3OxEtOOIRq+IlkV+7J5d4u7mXxkd602QmY6xQWcLucMcCg8BsJCbLNQKGS2B3XdNKv
oUQ09xoutyAoDfUw9vNDuo1zGbRzjlC0dq863t21AXmmofA/G6fjC55QQVO6nCJYvfvhBA0WMWXL
B139892KCLCCMdtePK5Rl8zsW618qb2+IZ9zx91RQH9dTFvMEPXhRxeeAR8Rin4bUH7KbmBT3VIo
hdLAjpex8RFdMTU1X+CVkvbth8tceONkomqxtA5at8Sr5ywayyzvSpnL5wmKbHC8LC9DNcm9mvKv
ZjTpMZ/6vsbhrwee7/2GPCadf4rkb7pQq5uTrx9RxO2hG5ywx8MAcztk8yQaSWkOsKqLPzfYGhWb
BO9pbp8j4lzV+ij0lFMPsekMsDaWIKN6yvehDeGoGdNjrOK1hPwBiSF5fxVDkxew+70NY/oJLvK8
ozYIYHWzwh2UyHzvMcRG/JaSplUVEyg8VLMOxdpcoxVUjQD3AIuWV93kR0ViAWzKvFiajbvMC1U5
xcnOeIDfMv9iBe7PpkNH3DVz2SLBtWriO6/HyExRbXftluc12JkQmvJvWPfbcoA3cKVsWPPhe1zk
WPAQlLugmw7MZ2MVCP8Hag1/z81yWeRvWSHWDeSD0N8JLLYT6+PpJNbgPhAzwx21yDNCq+Q51iH2
RhbhsBk6eremGoayQ4/bLIhRyRP5OeE5nWGutJ5EZzSM7j352Pd7i07xNjc4frqpxZaMZFwmzH2t
8Nc+yhUmBTgWTr0h566HYKWbc68EOn9teu9FBrA5Cj3TAcL8nb3i8lSN6fdNYx6GyaU7X1ZQuqAS
6msXIlNk2rY90s9dTRdcGdK2hzYMeC3g4l0zx9sCljyoyadu3YcdxilLxw+9NGMp6fiaId36BAe0
M85rfwdHYWwqLStFBa7N8IlvOH6a8dV0BJUxveH9NxKZYuQQN++T1OTQWwSLynKhETx7toUirD58
aXobo5he2z12qUOJBNzSzg8d65L9plyIndWn5byJdZ/ia0mbbtwJzHpKqyFAiidUgHwYwDSr4w02
/aMyqg4aUXEPvgPDPMSlaKypLJaA7MSp5QSPyef1Ogy0iNBTVHwEKCAIJBGjE2US4FUs1vMYDts+
Au2kaMk0lW6cCYptII+xPm+NHKpgdKYi2WoKlwcDqtkIAu5Ef2UcFyydn3LjCbg6zfCymFGN8gR0
sZQeotx7d2buqlWhRJ+sRpXc4igZjpz98xM2Uy6TLIxFKA/u8We6POtpZYVn12yXpvYVx3Zb+K2a
kFfjhxVauzowszt4HDZk8zTuOwm01nXtnq7LM0oS2FmswiDFBBTaZh6gL0FiThlvSCnvx7g0Ue8O
VqXnEIg4DTB83TZETy0uuOYZrBy2Pir4iiNZ5uNRTwzHGnQSFYSDj+ti34Rz8SHNvd1gdXOEvmBH
sBdw+qujDhEgypXWpZz9p8YENfFMi7X5FTuKGLx0u5KkaXbohWRpo+ndbTlMD8boNl0fvLb9uxG1
b2KUji0sCUrjoYWE7Ro+dgkZ/5ykJTdi2WGsjM6RSZh2dKmB1X6QFVredDJozgL1NpkIRaVN2A4w
YFOnuDRy2wSVMFHRAtQvZYjIzCLw0+TCpobuxmy8jZep8jymS4H9Wg6yA4kleJY2n49GRlMdZsNe
0RkIojc3x9aY5Ab+XI0m4U1Em7BcuR9X6aqXwtJw2Se4f9F4RqD/XnwJRdwi/LRovYzss6j5MxlA
DIhNyw8h81GjfRNfeI/cQ/Mg8LEWPfVOHfrFOxGb9C6BfOnsBDtzsHkyb1yPXpYEspB8w0xO9bYU
xm/Pc/aVu6i7wHKyOc9fCeqPiwdNzuWf71Bj86317mFhgaElmVOc+LtQ5GB5JwM/xUNzyg0ZdsYl
Dhmm3kPTNNNZ9eSp7QJyFP2U3v7zpUOpektHM9W+rz2kX/Ur8BXwT6Zgljfz75d/vvvny8jd00oI
9vv2on+rgCbJGcqi3v0kzvik5BNBsMckgrOdKEwURpjtjF3n1zOBAzoKoQMZmuyIpBJ2UYhjytfo
NmA6QKqFy6oMSHWpQUmrIeTBeeYUkOUV3W9ntua0NSOQfMSRHnN49yWYZtwMU4rODOTHosVtewOf
OqRc/fOtIHofdHDhb+WEkKiRGlybTXT3z5dkOPfEoC3N+6yk8HW5w298hyAfczB0zktvyhncg+Lt
kDrElRjJryJaYOvVp/mjmql3kw7tmXuuWEnffSx5ArWkblPA7/F04NaHORv2KJyWxZPq9FbYfDTv
8PG8+iGcf1cV3PdUZWebizMgPfR3VPsv/3xHRvuHUDNdaRtrxBhY/8awbr7F2UThH+ftOkf4tUcF
9DRgJRfJoOwpXNJPgQ/kZhjzBvaJOLhzux1Zw+lJKrdeUJ5/WWTYHqCP2+5SuWTFjHgYJBYwxBR3
6XjuwqbMkSmG2kngNkeE0kU3aDk9j8DANVUceUPK3m7Ou6C/2y7pEDVVKxTq5mm7lS6aTrQN1vM6
d/t08qdrF+eXbExRjFnvUxK5HSDPy2DRrtObDlFiB87DP4t7j7cMDnFdjxUzDOfFX5kqlb/qiv9e
lnpZ7joEtT4ts8OKb7aaxeNSSTeYx2UMn7RCHLAQ4y6dgZ0sDY1qjkuBtQo0fZbfqnB6cONGkTE9
zGgAGhj3aq2LKGIvYWrXPeM5zFMNcDLHoFld0P+uBKdMg2A4uK29+FChHqL2T9eN9IiYrIPn7rwM
gOPq+/sZC79ENbaPdX8JRPpMc4c8sZV8aIYKmbjXbVUTxnmFR+x9Poc50uPcre19ugubs41YVm1Z
WLcC1iJBWKtfMpS32tq3sAdEdNhQoBC1BdhiBbZ+mVB41lCCaQP77Ze0D+dol9Z2Xm3RJPK7y1i/
U/BN267av29hzVRNPIIqsc9ShEbZS8t17dL+4sbxPWjjvhhtXPX9FhdoV183owcAU+NUbj1byuY9
y80VYx5ZKKEcysoBUJTzb1cG1aMJwaIW3gCn9gEnZzT/IMkr1n5WRCbb6zn7DCf3ngZv1HV9SbMF
tXfArjlB7+nT9NvYqIxG8Mu9Tl4CAxWRE1OlWnfQIf5K6NsLmfVhc63ZtZk5zcK8QZFcaPSaZdDZ
l8FPYvz9+f7XSnEaEE84BcsnStXJ4Hok8zuKvxMWSlZsxJxWjcKGvwrVnbIlckXbkr9qmV9o4C5K
ISFIhZ9k4BizxoWLKALqkvGKpwn0ayWXmPVweZIB2osanBHQ5Fe2Vh4ljwu318WOj5v/6wDTNd9M
T10xWFzGYcR2YEpf/nnp1NG2SuU+9WArs3lsLHz1+47gMYkNqN5RM198g5GeCmD98Y0RnigJz9HO
jhgcod7fZIwwJXChCSBmrGDtiWsSMltI8Uy39Y276DWhXBbZ3APbxCGZIeIiRmXFve8lXNF4yA9U
wrfwT36GOeYt50GZN81zEMeHDGZPQdZVnV37Q2i3J/gvvrFM/J23BVXHlu3C2Ptu5gbcz43akm9/
A6RaYNryOdnocY2HapkUL+QwvYRxdx1iPyll3D5a0YNIbexnRNRlGZQ56QYCfbQABWdfTcqujR/e
i4wdwgGmCDCONmgf/ka+8EvWbeKQtPqVMVC7bMBVlSrvOw4ibGSkRY4UMuYW0J+in3DvfbApcjai
+JOHeJUY7Thk8EdoQUr5uHbd1be/HGQE2yWeuvY5E2UKr0yIbtCXA7s4bIhWFK5vysV/zPP+JgI6
nKN4EXK2NYJ0zhp5hW0kj1mm77btAZpcYF14vcG5uyxD0RZMBzhW+uijkr+99K5x/zKCYlDORt15
Lk+xYHidTvaSDQY2p3P+HCfszkui+5i2T/EvpWHboqnY0uCkYDUa0fCW665UMnpeNLbhoCA50qQ9
C7GCwNgHjwp3eSvbqFLcPE0tu/oMtMYwmRHim94ibxL/KBAvoB7VQYICOsCPN+guCu0n52GOqtDv
ABAKFDptlLyMIvkbwcS07IN5qZbujnlawKNivJAA2cOS2I9whg+0o1XSBhVCDbeiaKgyMCcC2srk
G/B1ePrrT1+jyMwyHBtOI/mMwA2vSzAywKW6R5W7lHEMS/x8gV8qMhCLrm9h3BraUy5jBgfSeA9X
2Ech2BOutL7eEHoHo44H64MRDTr9xcj2la7mBYX9z4ycl6oxEA+3M91Za4+2gScJhj8F07zu8B/3
bFsJ192nYYR+HwmcpE1uE6Fh9au7i0RMZCEm/pES79tnga6oBzgDUeFJSTGg8BgUKnzGIlQgZ7Qo
PHkrZRG08sJify7zvoNopkfuWV/RdaYlWvcy9QQEQYitB8IS3NptQqTE2iqcXW6PI3G3ugCITYMp
jQCJsO/bfafntJTZi1TNtBf99vnPh96EIzRhw30WI5Jz6eiNBk8NY5UjemhRxmlPa0aTvEZszhnd
VFQSusJRlbpbEmykhAPONQPZDNCb5rhBgQ90KcYm4FKWMYtPitAOp2yEKc443TlnCpmqb6ejD4mj
SWVeMQivTjrAHl76llj3J82XL4/MyOwjf1TE/sTmFqv+JDfyGPXpr4vsH6bII1fm2il2F6Xukpjs
I1a/8RqdRRmY7n3j9rQb4Zc6QUC6JSi+QyFuu0gXWTj+XUKBc6tFI8L1qUubV7UdJp3c0AgLGqAt
2lZVdFv7NQdosWOHki0fXpaGfXMNwGxB8ag7fdHDL4eoaX8y1b9hmyJYdPyA8ZJBXqd6CxA5QVp+
GqboT6K9n3Ae7mOL7I/UsBbjjm2uwXqF9fj4DZtkDlWet+V/dIbHXys2ATLClggHJuDHvX6adb6N
JcCKIOxUtRqdl2sP225IIG7CEejZ7yiGQlNCGtIW4pegNMnXEe7MKMPmdjcuAW4lNCl00F88Fc/c
H0+MTRDXsKpj9NLgtknXASvNwZ4fSP6rZ73L4D2lyKmtogi9MTqxQ0JUtttI8pEYXGcd29BBQesx
pruhU39AIZ1LFUQ48lj4aYcW+dgCeGdOdR2n4x825dW0BsNdNJLzauWOxdsAn90xQ1PS7KYGM8V1
lzXRy8Twi3eAYoMZ1gcc1TQKTKAzMY4FhplNxsN7Z8nDb+K3jtjTbJsLvJahWR8SgI5QK6EJk2mZ
86PUet8PphzbHIPcDJXXNJqz79pfpG+tTYzsg4Znhyb7jBx4i20I4wU9bcdk2X5spu5EYt8Hbzgo
5BEiqHg0FYjMVQ9AEYWJNaWjEXpujdzsIL2ZRdwW2Yi5A6ID7zlzn/mgDlPQH1uN+DA4CAAb9GJR
DkbfECyHtukfVrd+JehxcfPQB4QJLnuJ8LsxehHdGtyBv+5XfoTJRjq9diJxlc/cc7BgWJHlORJZ
m0NiBALWA/8Jcbui9IT90AsMwPNZcEQmGAw3p/PqpS0AcH0wUdrWI1u/FW8fIjIff88T48GOceYj
UBXlBQV0mrVeVF5s4+04nnSAJNglys8W3stotJqXhgLkJJiSZymIJw2a3lhbkKfT8A9MBGD4JfCn
zotyTBjoaWCDuY/1PGO7n7AJaGmMo0jLtC/9ol9TEvFKNB7yHla19+zQ42ib4mJDBbLrvekARcGd
Gch9OBO4SCLKu6Svw6QwXiTtax9nNxk6cUwrzGO69a+/D6wxgA21GkFT83Y0ht7a/5umIIcCtZBU
PbDGEjynFKDi0NXR+jvEzBoglVkZK/6BRIQf2JmbPfQ3lWnMfJIhKvgcTq87rMb3hv6NuunG6gk8
cS+a62Dez6vudyMN2hKjWww/aqBZtooYfVDpRIvUS/XJ9KjaIh+C2KGD7AyBUqltigW5a7utB0qm
1/G4pt2PaYDqwOVLVrE04PN8bSZ67fK9hEanSgkg7DWgJ69rn3jff5LxwLh8TJB9MSXdV9qMpxjk
wxILE/eIgP0Uk7AoT5a6y3VfWKjE0aN8e9q1JXy9QOvX7jlcOXzNAbGnqAW8JINhcWK+utmYMh/y
xxGariIf3DOsXMauP2aoRyYLg4g8DVBu5lj2BHNwTJOrCcJkzc6rpj+qsTvX6Y84phfeSK/k6kuG
7j6ALzd4Jiu8RvSMBhoCxgkqhi7pL/Bmf1rE8rMlqopW/rQM4WdrJvP7cdKyT4GIueQilvB5jhVm
bmm7t9mEUs67T+HwfwohtvH0u9NpBTptVLcxbq0lZqjgMRm2cXAU1gDc9sJPT8Iufm0KmFx9IKF5
qKzPgbSgJsnNCVTZH45m7CjDS5LCun5BW7aqpKC88ssOUdC7aRv8Ig3eGzaFN/PmaivYUURzV6iG
Xsk0pkXc42KwcDQoVTI/QIF76XwMesPky8AECdyXP1DHcAythqc2x9hZIPNsB0MkNM5rhPKbJJ90
nS6mjT/iidv9/HvFEha+oZh45rk/4TyMYRIZgFbfAk7vV+RrGyCTI2BUsDOyba/dBP8794gMbaBK
CVvLrpN/s2zazzP/WSaEGQbKTFXOECg/k5scYxTQjHOzCym2vgOm7wUsB8iIy281+CQQZVE01STn
3ZK0HGdE9GUieoWDexQjjaXxFK3gRwaO6ArW4ECR2O02VoFQfnIkPW+qQa70EFTMbPbEO/jIbzoF
zIxFXDBYvZkYSdkqJBbDUvNou+Y9QYFY5v764PT0tay4geNofl3FHpyePxuTcJ9PGkQJpPRmypoE
wH+HwxTIslWZqMIJ7g4+evQaOBXGo5sMdxKZzWBm+Xu82eWeO5JjKcn+Jgv1WAacXuMMuTOxROti
/Z1FTmhBdHwf94t3S7PgOZl8XAkG08AA56UIUak0/HHizZvyBJxtezvWOLpww4q2RhRJ9Dv/uWiF
t74gA2S/mfA40OZm63CrJD3Sy8ErXw5RJukOB7bXw5AuBhZft12Eh2yh2m/ERzIN73SzM44YczuP
3i2O2GeV2+vaAtnpwJhh3XPIhnsSNEmVxwxNBXFZAYDivvXp62RFuagu2Tm6vY1kxV7y/K9lBtbj
Mjzoxu/Y2Wb7LR5OKLN248jzc6eHxwZcwRoDnSLrxuXEm+GULFocU+QD7x0JHgfR5qXs1T3zxnu6
uWGXduuVh/JCkLYOvWaKATEuoETjQqeTcDsdIUjC91lNkOF3w2OODEPB//oEIepgy90oimsAaW2C
BWtFWnLVo8SIp+3xlFXZzJQAL0fNP85uF3RCXVT6LlnLakzGz64DrWLOP3TY6ApDzdrk3adyGHtJ
n9YrWBZzLiq4miHWh6NOUC02oc/RsW0OCRl2irMqEZ+zYnEBA1xSoX2CM1kAkxrAruOAeqJf3xJi
QxQb6Vu+XwcdloiM3y1E/cS+9Y+T9dHDBuyrY/w5WairnRdCmJDQK1t6/ksFB/ZiQJ0AZItFmXjp
2cSAkPINe4xsCBtiHBRjMX1Fcf6TIeg4xkDEbRhe9I21MAHaEIOcHZzv36CGEkfcjnCdmRQe0oTr
dhO3xAM/okEE5XgH1Qa6nJZANM7gUhOFFagg2DbGf7CB9zY0diuXoL3ms0VEbHDaqB/jqAM7cyU3
IA/oGtKO8H4apum09t5D37oPHkznLhb27G/mt2GhMPfE2h8IkPSF0+zCQkBGGyy8fwFBAmrWNFYL
ayiGPQN2JZKm/BmoK/yuCg4LOTSL0tq5ED5YQNT74JhtVKmXJ2ACIsANqw7Fov7Tm8aD/cL6hBB6
AqVWH94EXXZJDZx2eoQ5FTIyDEcK6lDp51UfrR/E9HeMz+bOLE0FPqY7uf5OrMhtHhEbsfnRhx75
DxW4EzhIv5C2BJ8bX98wyOrkwO+XFaNAFkE/AHEnRxwKf/dVYo4EZBg5Bx8OZInMYLjZ9fY3nAxQ
JJvuNR7gJRLhlXCFRh01lSXmM0vZLdQlkB4Q2aMibT58SrYSmnS8mGvOEx1RrH6GSLE4MIKMS88F
pWMAJuIxqFzs6XL6zvn6PFtklbA0vekb9qS9bOeH4C2oqNK+futlDLDqa0vTJ9VLJDgn83PH18d+
7ROsnw5NWpI+ei77zHjwFobjIW1B6QB5YitAbktLn6fz3oO/vJ+C9ReA0Ydp0NOWAPVt1rXOvO25
hUH64B5yAghyy9huVfq4bWYfeMjjJdzDJPMnjeaHmTK9jzyOGaZrHjD+NTD+A83GHaLJ9IdRpley
JrC3gskFYj1MkdH5LgWyjsCWYydiSGiVB0+5GHKbLZvQhvvdfPI30A/tJk4zxNtnEPTWHY6koTDB
bM7DEGC1/PMtm5YN26i/G3giUNB1gLd0N78P5MbI5oualt0NmdF7xaefYZ0qPOZ8H1AKPqcDFS1F
uFiO3xSx3xeuIJjeJn20evDvnUbRDDYgsOOe3QegTeRjuN7m25wcm4UigwGW7vBykT/oatdbI1C7
pdYcwFzxq04BLGiyVV8c7tBsar2nGZccGnt6zlTzYpBRVdmFdmWYMXqaJab7Uefd5bS3F57nHxm1
6kBb8BZyTS4WFm5YnN1LFPLg4ZnJTZ6h6lFIThAjBH7zt7aj/Lv44hn5NMl5GboBPA0anRraYhac
jPw9sdIV+baymnlZBkZclz9pkFecUtMbAwwhNkWqWMTyIfPzEmLeuUqWeNtBxgBPl+hgSIteAZ2H
CuRWRH6sjhIe8IcxOmL4jILDxjjz2A9PQPzLxEOOVMwYCQaSnBvXQmCQkgM8SY5+Swp4b3YHO7uo
HljCdhFyWMoknvzDIuNXiJvXQ5/jVMgG3wJIGP17r0dHAnOKUQ7R8wZZ2CFfn+w6rhB58+aYCoz+
9TDdO49ipmfDr1iiSghk28GlOCe7kJOshNxyOJgx+z/MnVdy69i2ZVu0b8GbXzqAXqT8+UEcC7fh
PXpU7aiO1QDT3cx6ceO9v4rIYIo6EiWBwMbac405FyHNKCxvfUZoTZK1L0VSEjcUCvsFNPS5qBvM
1JVOfDRFQg7b9kpzkMq60D4cM2EATjCcnTlhnJV5RM8HrAsKdvJ59S0nomSd0vnZ4slYQMfqCy3X
+zTzduRzw9JivxedZRzVjiZhk5ccNWu+lIG0VlqMmGXgNFrE/lMyp5uyN4YjJxdaL23GtZIeyfdU
V9bQ9jCs/ZsTZ9o+rU31EFhzt4b5GXt/Ynf3gnCGn2fGKDn37jbJlHGnK3Xk2U6qnbLQ3KQAkpPa
iy9GiWrtJE5yZZilNFWqmKXHTQBy+Q2Ujgb9+FY36bmf9WEbtprlhXPZv7fCpcRvOqYU0+rdzI3u
3hvR3tRM9J9dFWIRF27oNSFzLBVFe536+F447ML7KgJCVXGLFsMEKTIOl0p0VLVNstEiIf2IO9hL
EgQm0J15l6WTbytbrV7zrqt9BgDmGz0EGjJ4149OXN0afcp3waR17CVj5SQTAFE9qda6PtZXYxDZ
Zhr0X7bVG2/5yC4yCT270lG5Iitf2QPXYiLydWF23RebGhUZ1XphdL18FbGNrdyq1Kuo4nQtRPes
6G597R3M2ENRXoveoN4qsgscyLLdm4rdaJnJqjII2mucsvBnmxUCsSP22QhbnOBteBqTt2g0s+8E
su70Wf8xjVr6JY7nazNxrs+jnG9xDlA6iia+65zDjQkIMXM3udtj9ysQFj6osDy1Mjb3c1G03BBk
7Xf97G6NYpMSfvZhRePHUHX6xk3K3o8CiRpWj5zBea4cRfYAa81tZvZYXRr+tqngWu25da3CMdJP
M9QaBqV8XdV5vC/HbtML3bxaFePkG341kRUTCwuJBAM1MEGy5fdSrYPDr6F1tlPczj55t7Mfh1Cj
o/Md32RwUDrKy94GpXO6+priIzxOAdNVgDuC7WBwx8iA8i6cUZBh/FFur/dPnZKMK+XoMKjqAkSA
NUbo4aZuFfuSh/s4DoDWTQeXXrag4BUcVU6ncCcMoQAD5T9IRfrWZn3/UlpDtJcUDyk2qJXSK+pO
RmqzDUDjbBMlOtO65FUxy3zLUDxuDS0rnCzr4Hkqhuw4d5817UNXGTaMvZN7txj7tVY2+Um2+lqp
E4GnALlEM4Nd27QdNCCCJeEi6ucQQBLAbHm8Xcvky+mzcTokmC78oSvdjfbaVTDM6gyg3tLmdN81
OftmMdN3NROsQHp5QTLzmUilbCKUOnahOjKjnNlokLo1xMndyLrkPgUFaKzKbuvxuUzmgZ8H8qco
reJgkBd2gHx4V+2i9SynehlTV7zOqp1ehjr94dznYM5fejtsntkvOeqQrdPOafZV/9OeaFHhJdkE
g3ERFtYIYwpPphX0Xq9NP/MmNj2IDbIK7Ny9VcPs3mZLqcChkMrbNJ88Zw6atZkK9+ZkYDRuHnSH
yqyCmyTEfSSy4yI5xZq87RE1QMPWFhhLoBOvpKQa9K8avLdNoCOmBSHT0XgaXlSJM6u22qcpdssz
Nvf3plC9Tjr6h5UIMqTbwcK9oRsfrixWY5ifmyTsb6aRgb8lXbHux5zpRrpfB0m8oW0Ybl2mZ783
PT3rOgj0o1I71qbIcmWn5Jq8Se3kdsBG0VTL9VyluGiTeS2F0NZRGtWeNo3zk+K8FEhETCuV9p4N
0XdiCMv9oJbGSVE1azcdo5xPZBWT91isUG/Kr8yeY67aIZxifU2v+0Qb21hLNf/lhpA1amIccgvV
s+tCKnaD2W122R0adT4Yy7VX1uauc2G4XN4sXb8N1XDPTU4wTJXVKouyt4JA7zWTWm5GagtvxhCC
bNtCsCxKC3J21VU4LgTqnZbMfhRrVNiVSvNQTup6sl2vU6q3Irkio97UhN9kbuKYEJt3kqS1lTOm
KKIpVavShb4ZH6PZluskZMZSPEDXGE33xGC1c2kHMF5ARMM1yOYrlpCXSOpyFSjh9yp4lVlDLTE+
MyH2a6WwkyN7NV9Zd2UKv4aBSQsW20A1Ve/Au/4gzJtUkvfUCJgvVxZvQ1tvW7rLaz11PogSfhES
Kn+wku+tiegtxLgzpsFhM5j6Ui9OlW2/9hkNmkwMN6n/nJLrxO9SNl8QrtRjoLXlWjVbiJYi+DqI
9ExydQEwyERCt29+cEP7ERg5RNvo7kP6IBI6EQtnuEZ/0Fajkz4zO+4+C8dPsEKtqlhmqzrkhqk4
zTqpYqDNiIYQ0yl1FHL2EX41skahSWzKqP+VFOLFNCTQmB2s9LTCsFLpv7pe+VZVY7VSOJtatb4I
BPGWAY9OQKmcJAbtcIrVdaXVG7rCLWp78oy+t2oM+Wa22nmmdllbCkxy/Lt79nfn3t8caX9aAv/p
HHwpMv77pxnwbybC/5650PtZLLa85p8v9f+jr9DCJvy//nDu/T++wvP/+d9j/L34m6tw+Y4/XIXW
v0gYxP/LGM+FcV8GuPzuKkSJ/hcdcDzJ5BA4JsXin65CHS+iSg8C06GjaDQdcfP+4So0/kWquWER
20lkMQ0J+3/iKjT/4SdRIPDJ3laWWaM0sbH1/53Br/VexWQfVeciK3VYXgOKV7b3rBvhNBt9pdf2
U8TyfTbsePrtwfrzI12fK4Y+h2I9sGec0kvSz/H3SFhIbpbbXWeJu5iOSLVTWkW+DUbwilkfzNXp
3FWjxdoZuAySTYspW7K6fXbQg58YX7gZSzJ+MtlT0y8/LUCz8Gkz9+u5Sy8ybQhileO+Z6GloGsO
Vl4dmYJTn2iINKdyeTBxQXudTXEfunNztYDddsUCD8XL06gb7//2rv8XlsffJhj8m9cOg53BO0Vn
wDAdAAP9H+7ymLZWlLZlf2KzM3cb9qvVNRc1GEyEZaXVgBaroGSwn27TVVPa7AmNEzYqw7TVhwlO
jjqO0gM3AqQa54cWRN8EVjg0eyPrDwyu9NIwUk8lADECyIjlf3kKGALPYSf5cTJ6+5jG+Pq6oNLf
CZQS69aegUYL+SHiK+EG5WeuUe0RTVpvM8aBbBMzUz2tNbGNpZp663sx+LKlxV5EUXVsq6Q8NUzC
4n5A4QLsDGYST08TJoQnHOYIxaOG+iO4+UwMPBWUsrewnUbPSYv+wMY2P+t8/zYe3CNdbuUsjHHc
5F093B8fxbT071QP7OKddVtZ2lsrDXZ0Wuh+H0JGR7rSpocaZ9taQ2gOhGOvS5mYV1vJYJvEfMwb
KvKwn49Jamcvj4ehQ7rTE/daGB2erd5uvJgDf2zmpN10DFL90ofhMu1PBKXz01hi01CpYkqPetUh
Ff+aZfPkAH5+le2AOtlP6huj0Mz1aI3D5j+fNebi/fzbSePoDItwFKyr1n9x0miKbrbqINUTdwkN
ejkL2hXgWvTcdUZytfRs5w5OeH48BBq5IQ8Pgs7GYS3DrDu4Flu7bil/VT1Un/pE8x7PGEJWbYyk
HzeOysVr5fOP5QOld6xX2WufhimG8+NBYTu7MuTiXCkIkjj2+JwS62dfIt6KWtVe2vmqxD1TWodS
f9Wtut/rgasiJfXaa1LRXhkq+hdDux20Auo/PqhMs3VWpWXbx2XbkNPyug89gFcepOWZ/AyQH8cG
VAbqXKOrzx0k9dt/PrD/iOMlhgqRmCHslH9cigbBRX9f2LLcyPsmH6qj5eRYxVpnuFMWnYoiEe8a
2NG+bUmx1QYCcKoxyzZuwSFN5y74Hh9IQEl/1GNXgh8o8RNYXckfFY670pKvGFi9VDo5/oy2OLQW
JPn68WERJsruP/8Vj9Ht/3Z6LH8F5waAiupqzAV1/pEioE+o8kR1ZEciyno4a2bX4xi+t5mmvQZs
BoWRVHdptgfiI9uLdJ2XdAbBcEI33NBgmza1RUOsTsb5Vilg8qrs56/ga8vup85vbi7lySb3dkO1
u1Y7dIlMryBuQ0yDKa2APx+4ZB0CNkt7G5FS/aSmiL+KuPy2mNrNq8og3b07RdUGNL31YDL0S2RD
hpgZuyyzKo1L2Hav//nwqCoW379fQEs0DOYTJkfg+l4SF/5hmQOkHHFLlL1nBnIlR32TmO7rgEBa
j08a87Gj9twVz05c0jBX/domlgz0ln4f/gB56TXrEBFzV9HFoDO9CdvynMDx66Ctydw+1/C4NKmH
RjvyradWUy/R2F2Qiqgkuy9FpL9e2WN+TY3qqoWQ4lp7Tga0Y5VgrPak1Uix1cr6HEqkixSXmEbf
rWL4Ze58tDgU2zj25iz02j7wogDQIzjllXpWq6vJdV0L/ZBCl5W22MVtsdX64RDZr3qarSfYzVnt
X2at2hR1trcgF1dTGfvcCeBl5k2tg5P3uZfqZLzX4WZIUZw/E+czo1HMBoOetX6UWKBLPxy3i+Hx
2U7XyXfsz5kFgn8Jmom27lU+Ffyx6Jux8lKb4BQA1KwMUeCF9Cqi5laL62i8CRozrle73xRBpylZ
dc4RzC5p8ctFfmGtU3MjDR99JCk3tuk5kJoB5go7dME8kDfWMTaFZOTNiljUR203zuK9r9L9AhYo
qbIvDX5Cc4y0wYckurH7xKvHtKxCh7coXnpTP6P1eiU4q2vssQr48dSR7wPA3HeOH/eJp9jNrZHz
QZsb7pPGvojtF4P+GvD4CmMPd5ZhJZtmV/bHJmpBp76EQjxFdLDsjPaKfpbq7LlJdwszY1OSSNYw
Jh44znlmTljZj76pa36dEkKiGHCWQrt0sb6LUZgDZMESV51ZfLhFuR5pMTNZTP3CEgN9Si6d9jTO
7koFBivDp6Z+S7V8FSFZt3RAUPWReYcFlMWVe2Uwu8809FP0FIThWziTb8B8H8bVDr9kR7nlWt/i
sN+HDsPicMxJBy/cduwCsTIKRjQrDGmug5ObdceJeWd2eAzemvDdyZh0zx7MeDXLK8KHmey0V7Yb
OpyXiPCisPOYfnQTiRGWvUPBXqUJo5GhJAv1o8vBarrnXsfFKR0aklud+sJ4aevPdKTH7Zfhl8Z6
6tuXXt842L2QmFpWhlssot0UH9qWQmQbuQfh1us2umjaMaxejbne6EG2wZThafaxQuBK3P1MYyo+
2BxMCU1EX/mzCA8GjKj6aSY+1priSw8Dhfeq2bXQIxKZ22xq36iKCLpwWn6XIMOQCOQWi3ivQ4oV
XB9xRE5SiqEsXmJ66lWNOUKpm5XVNk8i1rxyeAMivdgdivBPTW+9MVX81JwAv8Rap2KbMI3CpK9C
PfbT1jzwf/5EZDUC0yOivzgMk1Z4uQESz5CoZuar4q2mK2zMDST5bs8Na00N6aW94bVooIMy7nVO
/zSgZgbqB+NBqPYQ5deJlW9H3NlWRVXrdnshla3duxCktGxqMhYTZTWpZ1b7fUNAlJOrT1Zg7SsN
XKnuT02roS8qO6M1nsOx8KbM8JaCYcgY0C5JGODSDkW+oeEDTYRlaDipxg45G9Vj65BaIK5ZdKux
GNEZLg5F5Fe6N3fevKCIHslgdXjCmRZGB0R+cz5FTGesx7Wc3rT0e6yqB6tlnGxdbt1IeqYuNr1h
LBuJ8zhVmyiAMK+5w0xZD5XGRXccpcPBrpO3zHZ6tFBcZ7mZebFaaBt9mBrkqvanHEfxAjSl7lhm
5EBuvVZlz3UaWbcspsGlpS2AXZh6btanu7m8Jk4w7mqpg5+Ac6KDqR0uhvpbin3xKVat4dkdh31F
PNwJWzbrQ28Ee9UVMcaw7IDWbtzLdGJEd6Dsx3i29wxPLGhCRIpvzyQeUSG/StvorpXt7gmHg2pU
qo/MgVlrAhrDdeGm+7LGTIjN75NSWGW/cCXiskPKaEr8IYKcLtPTSHr5aKlX9q4aw9/JuvlQrJ5O
cmVnZyXLtTeJ8Pr4Mtpg9mESCcbc5bvCMVPWWdxQ1rWCbYY9coOZjsCK7fuQ1/QJCu71djK86aOV
3YoRNk7CG+1Hzeg/jGrGiTdYr6Mzz2csfupKpsrwgS3H2YxaV+zZU1xGBaqjacId/Z96M3c9fYiY
s6Lpw98f9KR3yJVIzo/PF9iNkEnCEBhybjTbI+tjVzjN6CnoZkZvlAe0pYmr04xBUP94pdpMV5Wm
ccSa9EugTAqO0UDdBA5VZ90xWNwK06+FNv7+Mx/f+Hh4fO6vp49fa8xHfvpkOV4WcnGTZQA8G8UK
29nMQqEUgZixS1HlhWZaHKYsCyW9IVyaRKHpyy2SoMbHP8XLvz8eIkaLKwCRPM9bna8vGrI5RsLa
1ji5cnYvkslzsX4BMPeqjiiMrt0WMtjSyt8n9c3ixbNoOPQWTnGLfi9AVqsia2kjlV+4nYN2k9Ii
hdukH8Z1H7aXQdO5qWKGySt6/9M6L/SdUQx75My90D47hXpIPQ+27XVCvWQB1UdHK6jz8P95QfQl
wUwXtMauR/XXVGVnVsbOiKYXxKj9kHH4c3U11yWLJq2fgiSEJvKqHH9Xz2Lhahtlqr2iSQ+FsewP
a4+D6dNYq116sSxVhWFvK0XbZNBQVomhDw+SVheQI0emc5wmLd71erItEosFkByI1sAAkXhNT6cN
ASBP5rPCjhT/2wbka1tEJB9x7cppoMlDQyk3PdVIvSwBAgoMryzd7bSejXQfltaX0myP2RDv3K6i
y9bSDk/O8yz2RUVCTSQ2UWw9lcsmazSu9J5XI/5Dgtmuk9sRQlcdMpEzAVR/hnn4WlHy1vW77LhH
BfNbaM/fTPna0V+3AcJsAFVGp3mZpl4j0Z4L8B1YvX1YXFCJvdaWjzev652NYNHryQ8FUjgNDXeM
hluNRtPAtnfa9NKPcpeZ+BTmZmtmww4yYTsRqquG+Cg1c12WAuA39WtnxrmlXUn/WrtR+uEm03OR
t76aN8RleFEIIO8umQrXaMh28idj3Q4212s6Gl7U9F4cKLu000+06HEXhR6wd+S0B20o9rEsDzaL
mZmW28mpKCSdnWhyoE+TM5VYAdeTebnNhLJtXfwo2Wkmwa/Rq62mfRZVskrMece+amPgsSxox5Am
ue363uvo7obTQeT6xtTEZloMfQptlu6ghZG39BrsTNnRGD2YeAzrj0F1nioQNKgSas3CE1wLkvQD
ZUieVX7BQeESaptdwnjjsfOw3OxEkh7tyTmpQu7sCJmkZFlQC28mW375szvs3rnzRo/5VS3IJulo
rhsW93lMGajuFnJwv1SqDhYrpwHyG4+FJTZ5iknaHv26e5qdcpcnJOG6rA/U3iYROJpMt3GkEURE
p3syNgMpKmqQbxD3d8voA5HAkNVeDRdmzwNHL91bKbE/gadQu7iV4glcRu5YUWcq90qLj3VVnHr4
aQsSCHDPI+zXpzrdG1/SClZ4ZhcdTivclmsCmV/ZFe2trD0GdLw6IA7W6O08KIcZyMPSbqTEHYaS
iTQawz67L0yvXI3YhKHEd0s3blKiZ3YTH0rRXssieoVoKYbyagW51xs1V3vxWkT1JqsmXzGKc9jz
K5PWQvJMUcV+p+dgVpmXCeHVyHVhPPmaQZN0VndTi3DQsqya6OABbl573ZNO04c3obBMNSYWeO6v
keIVUh7MWiOfY8CRigULirpoy5PZvgtyPZPh0mjZbtGajNne4VenbjIpepyD2iWHuZ8oeMCuCI7h
Ru9NyQSmN7xUxuzlMzEhxZs1kn2WzHecUN8lXm23i48Ynp94h3o723UBOHgOzmcyLBL5infzGNX2
rY62gTekeOXSELvoyNtae4bOYG/N2mTAW72abBWX+b35t6XG17TSt6mbNKPzglT4M1PdlZggJNsL
XbETDitM2W9FbGwzVcKI+2YGwE5HsqYRJ1kCE/tmB9lWrcRXvJq+y/xXSwR73FQ7S3L9F7yPrM2T
pBmzazsamAR7adI4EIETVF/RaD6r2jgU3XTuAm0/BXTfrAMBGhCK83bM1o01HR1BEwJcxq4VmtHB
SsgPnRMEOK+BuR2GhHDU6VAM+jWfrtFs/hyGZyNPntip0uzJ71Nk7mPymizda2ZC3dJTOSn72hh2
c4wtWvmm1JY/NePeReUp9Gw7KPrWbE2vKtIt/ZENUC5r092yw2uadweMg3uE7o1pdXeThvyknRKG
yUc+yBTRNPj/wD7nXVAP1MO72uh9sne8MOMEnvOrY5RflnSNmIZ8jjnaKtlqq7txKDY1HcWeeDxL
IUQjt2kGmms7IB3XBRfHzofUJuGHo1OrKAfN0E9wqQuis66cgqnX0Ws66s+RQakQ6CW5OGCll4mi
A5BzRQsS7il5oRa8GZVxT435asluVbh3RPerCQmVjZeQVIWB++FOa78oEBNWebKGLc5VfuMxvTr1
q/stGG5LvoJqenXyQjhfIT1HwVsQW3ii4pMSF6/Czu6NSvCFDbwv5yML8j5WnIPRZh9YzX/Q1f00
Rm6sSnKI6mgnZXFa7n8jqOeiM0iMqKXb+rbFLxMZZ9W073k3QHg/l6wcAsdMvi0LsVYJSOjxV8bS
9JtnQzT7AhvlLCZIk3ZvDvJu10wJq4Y9MdVb4UQvVvOpJvNG9NNea4u9okyoH6DADcSI3W4Dsz+Y
BM9l2VYJ2FdGDU2r+NpG+Ru+houDmRuVe1NpjlcH82HMbmHT+9n4WQDIqHPhi0D6phb6qiJ3kW1t
Uyn9ikLT1t+YWzZzbzdTnBPHXC6lC/wx2NfrbFjXcUiOpRmfR1LUMsf00iH1+wBQVXUuKT+6nseL
ygYnJjupN3GPaJseFlaRqCO55iPRXOI8vCP/7uuIzA0xPpVtdHCUyLfppa+NPD2LACK20ukfk6CH
6IZdaulDxpx59Der7GwBdwypeBEiOEdC9cu59Z0w902HtOEgeBFEsWqu/mT39r0drWtcpRf4L8Q7
mvxxvk3gbbLMPWd6ROZ4ewDK3gg19J0k8aRQn8plr1wru8Ccn6TW+pU9XUI1f2Vuxy1NIAyyFcEA
T3ZivNB7OEmTGk7qe2NgB1RxgSFSOQ3dZWs/2OG9G6Zz7BQnMh0xM5+c3jqMwvGYkYkxuXp1s/bN
IUIqBF3FhZCFzVWFKRkHD/joSP6N39jjseIsGEYSuMgLI9+I+/70rs+Bn8p2FWT5Z5mY73U03TIl
eG3U4t7g8BqXlTJWzhn7xalQPlkp31yqOgiCTSbSjYWQ6wbNpzUHT2HY7dW28NnmawX2r2qJvFKP
TvRL5sNXojEuc9k9NXnhxT11RVSeVaLnyspXhnzTh50fusjrdn2rCuOQhvhrS+OgVvadRh2vUr+1
dnHRsBDRB1jJZN8alj9UysLDAjc4m3SSl1q4B6bl3OqkWQcjo6OK6eQUyUoq+T3Moy95ZB8sSv3l
FFeS8AtBFfu067bqYN+7yjiO+l5gSbHm8Wi5A35N+eTY1rFhQziOr2Dq+y6vcJHpFxTC73OOAadC
h9ACPIJrs2tBerClV+pOp+eOsfTUJdreHL/J7q3U7L1jhPfBbPwugEjGJT/EJ24BVOnVwDKjgREL
uCH7s8Zc3k5Y0Q30AEM7dpPcOwoG4QmYV0bvfRN/wPQ+26GNqQduypiupf0iYeLsLj4XjkYKiDwh
sZ970z4pRnAIXOEHOBiVBhuKWHeOsgHR73WIQhU/U0XUy3cC9HYAW9vWtgi2wdKTztcuVJ6IGD+G
XKWzTm9GP4fRhEKZr8qi9KTV7I1Gf+5wH4S5uYMIOqcC8Con78Z6Lyz7UEaj5xIv4L6rhEUGY+Up
VPCaIw9SmQ9CKy+1O946NrHs8aAl0Oqs5MiQk4uOv9JNvFihaJ1RPmKyJvX6TXC9Dd2wEVXIdUUJ
KAipEyRHtvKEIn1IT/kw7WyTAICNmeNJ5xYam5jzg+3UVlw10Z59r7DVJwDUdYVlvnK6s9rkVyZ1
79UmPE40ogpd/9Hn7RHZ/J4iUTSpvdIDbDix8tS4ytXW9VcpVdbp4Wc/2iywLj1A6Xfp1hzfpGLs
JbAFHYtzF/docECzVVT5bia3Q1bcwHpfbdu+h23xpA5iN6kp1uQ1/nwy8C4jAV/E1RxEMrBpR2nO
VL+f2kXFPBn5gBmPnLOMWrsxDpY5HvtsvqtucmUffpFhdDK6ca/UX8c4OjEs/HPKphfAlO8gcb5l
kDtD2ByUrK/33aFAku3j7jhM5iFR30UHP5qxiPEHlHrtdR0d5KRhpWqPewLLj7aRETtWrlFvIchJ
fsRJITEJkLruCyXcDeOH6Zq30ck/51x8xF34JEh3QVedPJG0W6SukUG+jGIsf3XmuCmnq43gpivm
tqKYqFj24okaiLDThXgEDru4lrahUb4JKuE3fbQr9J8i+9UY1SZQlKukcms49awq3RHYYyJzCNsb
w8obg2ankrFnOwSYKqQbUASrQjumt8oovlZRuHcE05IUl76osiniN67BIwvUk9Y1PoFz93hg85M6
F2UipGRhy3W0SLFTA3Nr56ofhqOvjehHObci6DpC3uCHVd9Uv45VcLXT7MyYl1M6UKxg0wGmZYAD
4kmudztmURLdGUb8Zqax6cKr6HUU0T9llYc64podesXjk4/nD43k8fTx8JBt/nraNaXcqLIlapEU
gz9f6fFN1Z+iz+NpSuJ+GcBLKyjGg4YnPGsiVAgbnyaFJl2AgvETyAo8lAFJLgLMj3in6vfPPT7K
yeVJf/tCMCM0yDjEDK728byYuPJDFQonhTfN2bE444EivDq0cVQdqg4tSWlqbs2qzYkqFfp4Y/37
Q4mLlo7Y4zmawVJY/fHvAWknUBGj//jUg6zr7JKv/utLHp98fPPvr/PXS8zN2K3qRjabxzF4iD+P
w5QNE/6IPGFFXg5TYbfvjAPEPyNwvT0ekkIP4IMTylQ1Q3zCcXfIBzX77SMJWcChw6yNyv/eLQet
XQ7V46NuORQCapRwOkrNRV17vGWPHzXlS86wo/2QRpDgMZQkgtS9xniEx7F9vECuLUf0t9daXhqU
6Htgo81HYcVbVpVrmvPuvl5+4mya2W8/9vHR43OV6tjoSzNtMCyszfISjxf762sfn0sAPafffszj
X5ImweWrpM9muLwf7cD789sDTpWdmEAFeoGNlemMfdl45URI71TubHQjIC5vaHUUB8KUf7XskzJi
TV0watGZ7A9UIr4qEFgcn+rodUO3JRtznY7TSzW530R5Zm6m2jur8Fon026w4k3W/1Id/UknpLgv
ca6ihyuLrpBOl+lXG9D9m+e90jXHjDjAkJwT015464Ma4kXqidgryeisk/2MIUIlvkwauacvwxXO
caPyxuRPxawdSyIazCI/y1rZRi1+WX2t6uu+oaierH0E65eLwg+78ECi1TZZbkFpemHYBAm2UnBW
Mk25xI3T2doxSMZLalcvyCm/SPMYguLYjzRyu7p4pn176Eret67cxbrpkxoACNn2i+97Wkc9pg+O
h4wLso8QHer5VFA8KMQDag2DVwUeXOumQ9cP/Y/lMMyBtbUycugGnPoSjW6utkGrwSM7xAs43uB0
FMY/G6X2ouSIvuYnxrwjrpGIm5PZUzUqMaHczN4j+E9Xw7VCcTI1Gduu0C9NsS4pPVIAkLJKN+2c
0d7Y/lBFtVuSPhZetoPpjuZlIA+V3OR4FSlbnQoF36ZbWGvGxZKY1Re7EimztYkQINbBqV8Cdlcp
0TYFJUzEj+iFuZ8c65ro5r0s77o9viwBREYav7RGj0wvN9PM3jZSb5B85L/Y2xbLes3i3fXGOm2I
ZtaU9k4Y70otgq09LgUkbZOZdpaBo6IffKOoF4cadwzVS5HSyoacs9YkkG70Upqs+I7Ips5JY4AE
RaFM8RZF/Hl9UWE0pe8UWL4l3htF4KNEMcNxjVdYde4qe5SesSiD7m6jkUC0c7JHRV4pYInSwWdE
9qLAdyTuxkDWo95u4uxHbH5Y8pcOyKw5FO5YZIB9mzTfWW2565X/y9V5LUcKbNv2i4jAm9fyXiWv
7hdCaqkxCSTe5NffAb3vPifOCyGQLVVVsnKtOcc0D6VF6HPWbZIyW4cEXRplT7FebfXZ42/Jc+UO
G6HMjVc9yi5DU4X/mNGpqyL2zSkogwosCWKZKcSTDcSwExsZlWfTtI4exqAqZ4coYEHCdxzCGxPC
mKihULT3Iqx+JUWwb/hlaQgoJPC2tnA+lWTwMUvSfDCOobnyQkHkk9gk3FIiWnqdQkS6jTzmXnBX
hKFhN/FR8pS7KH2hh6ABXhUBU0uX4TNGf22waSJk9JnrmccAlZSZuOagaoHGZ6uV0bVARVGi99PJ
i70vNm/r3NX2VVS+eYm37fzo5PRMCUrzqQCsEQC71lisDRPLVTfuQvCyUC/WlWdu0tl8sU+/gS4y
LriaEUDXUG3LuGNAefVjeK46T5aDotVEeeEgAZCXJBKbmVs3u47wOe6UCwyZsR6kzvmXb8eBB5Fe
rEQ/+Fq0jwP6lMSSC6Q2LTukrv9j8UMnvFUxHVCrrE9ECSxIROFDIm2bfcCIxesdQohoXIVqY1wM
kW69tNoFtXkYsZIjWt44BD3D8kILg/6HCUUzOLthCtf05TY9/jJD/ejdV24g8udX9/zbuuyY26cI
p58xpQxASAylE9piw8E9t/ZEd1BJe6xL6hAc4lH4d6oJZjN0OmcOIT08p6RaIHZQD2rKD1K0MGLF
1mOaPBrxJSBluqFXbMMi9VmPU/pFWfa3C8unkcGjX7Xgw01aeHjzGwpu64zimn6oXMd5diqL4BZ5
HxaZINKeTTzlIQzfnBwuFR33koFenIz7jFuG02OeHZh3auSrOt7sUd3bRP9oLJVNQGiQZ64CrUe9
mB9DNi9VFuzZYSPqhhRR/snBFePpQcMNls3DYX+eumo7DTRO8jP+Nux0Dn1v/VQRHmkzRu3GCGBr
S60LWc55BE94L6vyuXHFRFuqOQ+VhaOXQfEZxfheqGAfhdUWXHCZJG9Sd3Ya+TxlSu+bxTMMxMHo
qnVfooar7vZYr8u8WfcQD7RpWhtBtjaDYUuThjUXjhJ/O26iVZ1rRPz458nt1zU7S4OGoNc1exwx
2yy2eA1gJHZHniRmpIOOhyTaFN5Dxz60ity1laSPFSt94sa0DXCHmv6tImo1UAEtUJttQHnI0NcF
jbf2JvhkCq0aKKHcjOhgGo8atoK4M49jG/6Nm2M8PVslbsnGmwdQzgnzw5sDtjDvI9CK6pRkoEUQ
UObmFabX0WAF0erpo+yS17Et7pYtPyIZ/7ba+pSSdVEgFGc0u5Y5KyIQu8O8I3ZFRLfOQnGIT4QH
Zps3GTNL45buts65Tz4HbIFq1I5G0V2T/NkM+isQkOc46H+Rzf6tanZB0nmtIzbiJfp+pZxLbOo4
o1z0nfk6sWHhs7uzHoWR3ewufWadpUc9ssPT1s4U7kuJ3TdInkPDATwe/ZKa9uIb3FuKDmBdeukS
Dy9Ih+FpRWN6l3vTxms7GlQRDguEpYgPUL49EykTmvdhTM6VVKBx1VYWcmMleCpwzLHlBKjGtTm/
Lo33fngpIXgVtrYhWe0kjeA8pfpp/jeY0zHW6VcMfJonPzFTRs7JNq4ffWUdwQ5HHRVCFCN3KC/x
xM2iT68wFq8sh/PbfgdgiuXhTh9sbTFSiUZwpZ334DCIjEAjOaF2FGZ7qiRNE8JDVfham+alCLxz
URqnAc5tl/q3NMY5qzMOK9NN0IX7Sv0eCQ+YZAo6qwOrRXMx4m5n+duadvhA41ukAZXkJdV+D5a+
AsKyykCHhy7VBbueDp9oYf9BjrzqLfAg5Z/Ox+tz94y3nAq9wDTSbHUbFVL94RovhrpjnkSYgOZm
UpuMBkt6Dr1H2f9V9r06aPG9635y9l/sNaHYpXztizXsG/MQmLzuHwvvzdKQMx2nN/gg3DDrFzNZ
Z85R/8nX4YP8SEZ0RpsGuycsni/7M3hnTcnXpFVkt/LmrKujvRpf0ANQZFQ8bQzZnzuWSrzu/q5j
9rGKu/XwF72/Rf8cYpvLJtpNa+53Q3uHjqoYtAn7rHw/ukmtA2Mb+MZLJ4bnZKiZausFawyEbFrF
1ckZc2SALkzgJDLdg5FXxX05tL65cie4Q8nkEWk2q1GNKi4ObZx160WcmiXpdKjhjiEc1S9R13nf
jdSfnTwab2ZYu2vdq+WNuK1pj6aRnR70ZUNLunfPj8SxQBm6nbC5r2xDaqfR9XveJ+12cErtDBHt
OjpTfVkOtDexAWoONWyReLtUUPku6uPlQPs53Ike8uE4y5JDZAVFEIx3x7OJgypm12wkChZGLX0L
lHnJdNpyg4LP4fezSYll71VMk9qyhhtwK1FSSx1wVyYj9CLxLK/WJvdg5kZ4FJ4PT5TRFtA85VGL
lfKahpO8iiJvDmGn6r3hquoCfd4DQ29Ov01RHhs1wxFH40XKWjwukhszMF6WS8IoN1NbhLzLmGPr
boUpqdPlLZH9hhuldhZ1kul7B+2QcXFLWKVkEk23Oo3UzTSM6aY8TGNWZf9eLjEqZnObJ7deTtaD
0sAGQBiSazaYbGYFqwFQh101i3h1itUNevToMLakPqSkrTU5A7bEZwjjL99Vpp8J7OvHUIAZ7WBr
7IzKry9ebPXtytHqiztmOODAjy8/ESUK7QYDBqqrlz9aqjvPHa5paDdxu8kpIK92Qr09Gwk0R4xX
rK7J2ixC6gcZYl1T3nlIeDK1UqaPpa7BSx2Yt3sWHOfUp5TriS8LV7UPGH+lt3AuYpWrTxF/2u6k
/ap0pbBwBfYhLYfwFdnDORvzbZzn5ZNu1eG1ti3A/OZovec5k/Ih+UHSAlBYADtQfCSH+kpr3rVp
WQVY2Q2Yh71sntltxfhuVP5n8MMn23So5nxjJlb1J62GK5P2NO8rU9p3YfEW0xpGPcs1In6PZa/b
9xDkWey0zS2jCbSiPBSb3Lanj9gaaGDj5bp4XZy+a9nvAFTotagzyDFR5h7zLhvW0RBhyQWbdq7z
jWEQC91Vjsnol5wcBcuI/0ltF0dhJPG1dR8n5UAE1rW73jbk/Wp9eTa8NJ3dzM1mbKACtoOOhCYZ
7yikrb+QYVc285jvMZ5odmsjISKpRuPE7SAwzo4Kr3HTfeRofxmrXCOnsr7lIK4S9OhQd7S48oPX
xvHVx+50VZCwyzxTOwUK62JhTOKHQAmEl+vskzYZzo5beSR+1MlXWT4otn/M/U2xXV4wlbsLxjR7
trued/UYEAo0FfGVnkN0FYRw7ZInxgASD587XmB52hcR18TiVPFv1665Qcx/wvLHBMOAPo3e2vII
qtkOsnzkk+nRBkZ6d+E2tmFvvQ5DNj3PE/HGyrv9aJcMfGlXuba0/8aGuafV5H26bRWuiim3ZqpQ
v7Eq4bm7dsiHp8iS21xl5rOkdTwmofNWI5C/RUEAuccbnLeY/IvjCD6a2IfK2CsDttFkFUy+8Tav
887oX6ICqr0paXgCzn0Bg8aeYirKdZWq/iX09LuyO+cWTFr/QkzasLZA5NAjANYPCCg8R0+CRSNe
lWlx9aJ4+CRbAmpl3lWvVsFgrQZDt7OynhulTXZQEPFabvSDrrr0W86vzabThzsZASXlDICA0CxS
9AYierFhXlAj9e43SBv2Om38VdfcufKmCKkWhc9Ab0jo7RrZSYuK5FqMVbBVjd48q5xHYaLZaD0H
C4h0IGJSylxx8ADI6poHGYn2octJIGwBGR7xJ4zbAAEc7dd6AK4nPQQ0s4umm7DeU9WyXysYp8Ci
I4I28hnmTfqqMvFp82YxMNi57bSefDRiVt3TSjEtdKepfI7m99BsokmnDBKPlwGYUwid/SqPr040
mx7ClNBQhC9R2WWXdPmtntnbG6mb8jc8/TnFwdkMXsX4YvZiCGuKrsMwotedUYEaQK5b08YwL8zC
emkdhCBFoF+WA1jTYgXWoNzlSUCGy2yPmNI2fRyU+S7HITooeMPbfh6N6h2zvGS0zavZUGAs0no8
PWJTt+yyuQ1/VINjv9seQZklkKUHMn2Gg5/t/q0DZhvi0VAOuvs+lmd6P0gZOvuWKjVuzJqOJqxO
iYY5UuxB8p1f9vK6XFoOvW8QDaXrF88Jxamwuz8jk4f7cjCT1L4zuKUCTU5FwbJIR4XRDAe3DEKE
xBUHjQ1iaHVEBqPcveRlwOKhRgzTPmXDYEKY1eHanmI3zM61klgZ0qJ9z5IIFVOefqed/avv4BIu
/qd8xkXVths/kwU/Xi3HubtWFz8vB9Z3GJrC0g4tUsRD7LrFTMm867qNHjUFbOu5TvNEM4u8MGHf
rCxGZZgSDCCGeDvEnoowice09wJa+ySPbJmyGZfR7njaJjc4BHb67wHk7sRCGLgDU7a0ZadoTPw3
K7+YbssBEDN9Iyf7csBH/rs0dobYVgOFOyXi1sum+rdjl2rTN25+zdCLXvhDXKh7TsDUNjQOiE7h
I/426rLbM/ip9kMkp9/IiiqUpp2ta9t6GtxLDyEJmHk44cCoCfxGh4O1W9GCrMfsCkmETCSqeySZ
JhtiDc4ADAoQjBQJs83gPw+va239shwARmOajr1it5wuD375un+nRjWdGpFubCsibwwem793NP8R
TW6BLgkPxaX2/OLi1uae1JL8lBkpt1CidBHOEDBjORUzaw7/rjv9f05bjTg2NwsRkEESaqu6eRCK
OfJyCALWeygjdJq4VDoZHghvvib52uWaVQOoGSS+5j4s+meQTSuROMPjcmZiCYJW7fW7ocuSJ9/9
ynOzevDZZU6WROU0H7gxksFTa8a/a0Cbq4eQr+ixvW3wzchDVlKNlCZMKTFk3q+EvK0VCofi7vaF
+1AFAGqS+RNR1xuwi/Mft9bsfRfr1aWfanR7SEsfIq++IN7xAEfSEnNGg27mMBfcftn2oJli48mK
ZTG78CLB6DKivYZwjltCxFutAHrsOlV2scRwXc7sxvCPSCqxM/bI0COC7jNCdFIGrGl/9GKmXVGj
wsfYz8pLGUzXgi2iRIszfWP56gJMB5Gp7Qq3HK+pCZ4iaOxdBdU1IyTv2Say5xk1PELN1HmqdB/t
v/3Wj2PzAuY0YmzVEsjrC7ENaJ2cvaTW7o7ejysjtLuvJFWPdaS3r4Gy84P9xxRQ7l3oNw/ElABl
7mv7HYzyh8f96OQ3tdzYbVmAqWarimDJeg3C5L+nycaWY34DBLhqc9nfFgtSYARbx4isc466igDX
4ic1aHYrFY7IWfIXM2OUh0V90lhtzA7+dMeSzz4bobUPUasxTcBoDp0VSqC3yB7YTulmvIfgV1xC
Lw+PEy+JWc7TXL3MlDs6ag2NTuoFfN/qNe9XJgar1eAUwZ82SNfsHe2/iWMBuRjGX0irFZBfRek6
dAyhu7Q/ZWVXXEM74FdCbhC5K9+ha2srH2jDOZlPRQPUgpTTE1qNekXAiflqqntRgtc2e3c5iW3z
zfIyKAp5iAASJ92hQt7zRpzLNZsbRaHsyG1O9PQJZWSzGoGNHJlsI43wn5lQe4U1/fthQXifSsPf
s/GrdvFYEN0C1vymVXV2GBI3xPmRM4/WdXFgd1YSZ+Uh6gyC5EkV9FXjTtG+loF29cvyWet9825p
zvBaAjNfHpuQ/rU1J/PYdXP04FiU721VwCIYiHTR3IaHK36jxDV3YqIr6+k65bxbCPPBUFckWmC8
AsY9hga1DCAj8aRRpJjuBKgfoX7pX5bZIQw1a4IBuPcdAtjbZ14MZDdEXXWuysLcVBFqZT0QGFfn
a8snltO0x4tUp89gEqrz/xx83Ab/To2qw4ST5yhc5y8puxrecElYQFZYw3U5UIqO12E+lKlhbUG1
eCQ+8dnlEzIxd37sD+flrhBJbThVTX2R/71RLNe1yXgYxig/OCFZbpUxMCyStEsbm8AFGF3O2Shh
bzMSFy9e+NwmUB7bojbWI7SOW5iPxllop4la7WA6brHvHOG/dx55S1YTf/n2Vqv0cEMjV+6NurBe
S7PPt3LgK5cXVMbseB0T9rVxCcRBrUq/BRLbv4PrZ+HZqfOtzahBA0/YIAxsymhCChGV1b8Pl3On
hUlV5XTk3hSAWeZJYAYHq7DnkB7zdTlt56SF5ZfqTfyfz5amnh8dZUPf95L01lu0tgpEdutKt5Nb
+99TFdRHr+Sl1LvyZqshJBZMhI8Wd+2DPUbZerm2HHjGXkxFEacVdrZN5r2YmA9eXEF2E6hYNGKG
7k6o9HNF9snyhCVwqC61f1uezOXZ+/c8it3Qx0Tj8pq+AG36zwEEVINRQJJAGenluPf/W9tJhb2x
S/BOD0MxHJTe9ltsK9UzM0I4oYywDJ8mkpyX3Jq82tVQ2vF1bLyfLK6yd+ZdOUmfSX7XrNnk4YUJ
bcjkR824LdsjC8FtIWyYRiI/y+BFF9icxkA8NENAZK/WzZEiJDhVcA0fzVlTaQz2tQFV7NVG/eiU
XrM1BMyiEHh5ssXfFZwLxDWX8r+HVlhzlAcDqHjW6OpBZL2yF63PwICZp1MbeY3pfjdMSHtPFV+q
Dc7EGAx00VV1YmqUfEDs2/pFpV5Y6AfEa/rfhry1D74PO6kWARRzszjdjLEFq7lw6Rn5w9Utcv4j
80fQYrN92BQ/iJZGqJVi+ndwXeuxb1FnLJcoqPK9ytxPQVoDKfdYevYJzOh1r8+QM0Kw+nNRJ09G
9Euvo/wpjrv+Oe3iYaOPyt8tpyqA6Nc78SP7jgBL9ntZRdOe6XmPm8CKfonMfrRbr3tyY5+MWwfW
fub57RmzB/jJCniAnTJDWP63ywESekGcgD+tRBNfl+2l/O9GM8QCjQ0OoF/F3eRGEkC6/VelBxb1
pDmO3rszhkdITCUwr3kbT6MKj/zQCAwVVfQRAxQ9eOzgTrLC0UTKmX316+QHFftLk/XT70q48Ua1
Bm/akGwk9LLwo2XR3zwfEOriAubmAoK4rLR6K8sntzUQFCUpm169uSxno2Mgsesib231IFKhMkSb
yuqLOxG1PYYdLL9AaOuDP/U1syEKBWcuFJwwupiiBbLjc3kwvbtjx/59rL29PZXNdbm0HMKQKI2q
BB4QEl95qSv1SmMb51M8iUusJOl0/eAfxrQarp5f57tY1wf684IqQOTpG8vL3AwJNxHF8UMtm+YR
uI++KnIjWLnxBMI2auKbtPNw6+glyJgAdlRThdqrZdPMNYLB/F3QjEon1/sZzH5N1BVgxKmMSTFE
lk7y09+on2Uzcvg9wB1amW7RvboZBWfYkBbKlnLAIWEC98IsTSKeXDeaMg5YVax3o1ZPNOaKR3hB
Oo2IUa+qlXTxbcq8SzZRaajnOIObyz4xfbL7adMX8V8oHOnTctBNvd9ONb12wi3E0zCjTtkitbuu
sD+TynbOaMGNJ2YHzoUh4vOQePrTckC9RLoKpbTE9XNYloTSQlrahb6Ftsstn3GGkThQXwOHTieO
fut1OfXm03a2jyN8oNMgyCnpQxwUhCRNH1rHH0tGkzoN3Bw/Iue57nznWM12Pc9T4rIcgvmjsZfD
WRtplJLpWqF4W8AQy2GkwU3KHEomLTsVKvm79IxxDFeeaJA/0k8WLgF2le5kW6gau3/NvcxkLGgV
7bUGmPBbOU2AAja1nvOxUUS85NYVrHF3lMPgoW7zO/KpBgzA3aC/lNipVjrsuc8atW4Yxs9MceRr
a2CzLRMnfGZJpNaUzE87XzjnRpcotliynuMxNrGFtv2bOblv2YOWO9EvjeCek4KssVlOh4qH39ct
yTbYMp9Nx7nSt4535JGKQzulatfPeQWlqKtfhklQQm1Mr8PkskUKaNRHeVD+yus4WKUA6ZkR0RCv
dFDPaea4l9Eb6ZcZENfstmdvOF9bPrIByJ5gGe4Y7KPzr2CXrFopcA3MEUlZqc0DIgfxy8wziTQZ
XHHs0I8vm4flEImR0aFD/vrSzGMlRbNe6pI9ALaOf83OGlBUZJIQRqQOgo+5NU1iIzPc0XZ2S5Pa
mSJ2qIFgUB5n034wGDssPbaIPfi/rt9oMQ4EfMbqOHcCB2WF276ZkGCvzZboLjm01TnDqH5O58Ny
+j/XamnHe7PRTN46rkmK7dxmZo/UXFD5vBZDp++XS8shJMvgsnxkWjEs9KyNAHW3+jmxhH6mk9RX
/87dT5m03f++snzFckCLTLqKEgwWVW5f3BwLNWE41iW3EoObagvWJMvhFS6f+T9fs1wbIrYcOTpw
5XfOARjtLcSkde2HjMmk+v8fsVr5Kxr5zjYSVjL7RmyD4rp+Fs1bkKA/Xg5RahR3riyBpmJONXVi
BjFcWU4mcGq7QSb2hneitP7W5Nhhso76/fLdOLEASbclc0SdSqrRyrWdpbh3ljba/Fkwm2hta/Uo
bZHeYoM52RB18S8RVtmGYazNJiHoPnIIzVXf3EdhfmWRSSyXq/cMsjWdYXkrjhS3xWYyJ/3Nrno8
asFg8AaaP0u3e+VhMcAeCgoc5NlHqFy2YZr/AklIPug0cYgJnK+7fBMaPzrY0fbfX6g1Mtsu58vj
t4bAQ+zfjKtKx9yfRhrtuvl/snx2udYQ9AeBSFtJAJA9gO3Qvehlh4KmJnFKTyZCr1C/oS8goIed
J5Wegc+p+V11+c6IIMAno0mfBWj9QOYSKzU0dg/kP9izFzso9joZJKtCT1bYgd8CctL9xCi3Whco
6J7HsaaknuMiunZAq9GwLTbcGZ7jrQRd312j/aH8YwzaAuAgUU9C88sbtUedRCxXbdy7ObrSrvFD
BWMDZJIwwq60yFUFVOzExcWaGXBFWr0D09nppnZwPFGhtWEzh9gp0KwHbsZYT7nRsPQawOXwWDXk
75iMjyrztUshyGhlxzRR0g1Bx0uIE1Ps+NG3WWQivWcWhZdGR40rA9JSCvGJZeaJdgHRmkoyjSyx
BcLpTQYk8Ihvx2C45CYGydwnJZaMtBU8tKuDuJBniflMIlt2Vml/CF2aLTG9+dx/JXyIdIjcf47z
kVgx2hPhHHnZIBROWE5I8Ah+hbI+Jq3xOq8Vez0M4DDLd3cEbNeL4tHhVeeQNZmLr6aI7mPUfc1P
aWqRhxaTX13ryIuY80Wrj9bl3Tq4gNcm5d3SQVsydS6THzBtxQkr8O4Fafimeta3IniIRYJ/RMBZ
m9z4y6z6D9argibX+IhBWu5zy9h0DLIr2/yxYvdbkx8yIgUgrzrMitUTPEGMV82att03Ea/fgGYv
Zc0WMiD8ioCtdsdv2rkRjRPCppueZJc+i3aC9hL0cNpJpmNaUCZhkKB4FDMSQ8PS1tTuaSDvY/Y9
hwzGs1rtdTGgfK6bXe5mT1JZz2Hhgo1neODSoKoq7gztmLxUtfmeBGO0JWXk1Hvoqdv5xe3l7t0s
tFUVZfnOgouUDt0uGfQHPx0fgsB6yCTpS7YF2HEEIIXNANXO3qn8NyZw/tR+Nn3wU9qOgyIHuzn2
L8PTPQJWGJLiYugi68vXMEVGxa6yJg2bsnAR5JGpxhR4oiRrD9UoH2gOfTrkFpA2R8PcNiIQpNl3
ZMKcqdroTiOMvCcEqnHaf0DIezcDWNGOk52ZJxPd6KdHo2xPGusimNtJJ2B5vC7hM3MYMe/9aFOy
85clYmpyO6MKMrcXdbtO6QZBjg9VSQCgTTByMObARMYAn0uS70E6ElzhyEeqjEsS0syr2xbXglDg
pWvnijkyYrDcoefaUBi2s4ilN+lZlvfWyF5A8xvbaQ4ooam2dqTtn+H6v9XCxebpCuw9Bs8alFis
iXLTOrzWZYWub4x+Sgeke9Zuwi4u6YXlGggBijRhn3gvlywePmCV6kkHfbsrhaTaDrDtkjU35Li3
kcjgfc9S+AfAXEFwXPjTWH7mCaBAmVm2EVr9Oj5hWn9Ma+9PljTJJlHB1Rj5yQXNM2hQAWI2pBZY
k2OQCA2d812HaHjl1lsIiwNYxOLLxMs8GofJwXU2VjqoSDTvVf4QlpG1jov+PSzlj8/AdWY9DAgb
i14Wa2VoP5qrfRSoUWSEOMqtTxNtsa4+daN7liClYaZkG9lGTC9zzV3Vhf3LEayGmTl9RT5gTl/T
nRVmg2prxOycPdtClqjDWy1VvI6ADgOR9Ch+aUEq0e+tlKgl223njMrmucra99b0CKkan7w4/Kbw
3fuSgF8fh7w9mi1bEnKM3C+MUk+iTV9Bpp/q/i+NSnY9bNbQnOAwISjSkmhuTA3pUkQa1VqkzJQt
2a481fzuCFDeDcQIDHplwpuHTFrHCrui+LLz5nMKwITgrnbI1eJmVP7GlctroSc0C0PeEbLYXtbf
jkdeUZETc2fHu5bV13PpqIjYn3amW5G30bYXhlafnQcwz4/PJL9nu0mgOexBuSrxDSaZ6bXbvFsC
ZGwXWD/QIYgqwZlLgNguDOpDpJQBJ318jkEBuwVomME6BKLJV1PoWtvUSwEFwRhAs8GNGg9q4EIg
yEISPJIwPgcCPSAQC8vt6Z84P9o4vSNppzNq8BW+pm2qJiZEsQ8f8qI7qo4SNWKc3qPc0Aa1DWkm
CXuT3QLp/+os0CrUJg+UlSfLc5Abgm0g/zR5MUJ+pgyMbBdm4VqHUQDW/tswUGfFuN5NhW64gpkf
SuRLQ8R8vACeT28Keo53aQPTWvuWgbmnr6lnlffHcUfUNXX7qgXx1q9bovrs9jz53QtU0IacVNql
5WtVTBEeqXRveMRQuH4Atxzgo+8GzlaLwagWPQFNwcHrzG+/QbjrswDhVR7XE9CmFffvN81vH2rD
/xvlob3qihy8k2P1YFtIU5zC/t5nw9+Blrhvs2yS5flBqfHGq6fbmVb9OCH8M5SuY1bvfswAuTY8
dGx3olz7eoYmM0PSxxTphLL+SorJrUCEmdVITg150twe2FY9bXCH/5iZ1mwGSfZPCcOWeiMrcGGF
FjQo6oGHIaKuh1RUVQVbsea3zSx+JTrjjViwfE3GAljTtvvSm5lXGk4X4ucfog7nsOeXNRq+VZZg
FGyBnJeQSY1CYXAtaO9n7pOnxd2t6MJiO9FrXekayEDs0iQH+iPCeB81sAO/i7oHTQ6yDzgiEWA/
lRU3k5yibSpGtWe099IjiDii2hrAnRIRX1zLJscSXrNpjxNUZo4K3nl5OpvYOpimSXh4SZsnTfR3
0SUp+OJ5AFsOq8TSJ4x6JCHouHWyFl5vMYcjtl44IqFv/Bf6J5vBMeObl1V/4nkPVWgBIrhG3ZYd
1XJJGLraI8hAxiDq5gZSyafUvelj8Wdoxvolcm7wqfQU0s2hbWkhpLn2B9pVHsmObpgCKyS5mScV
cSVApdkmtXFK/S92hiq/C8jddxPMK+YGyb4GtEAjiw1j+ITpMf88kn1J2Kke3Lj7JAl5bdu1y/Bx
m7TDcDMrXqGWO7HglsEZeRE8DBZVkVEHNkFKkKZ1zz3WY7/MDgLFdwJMsGGotnedmCBTZMjIC9un
GnULTiwpdniAw9Uos6+Mldsks3ZfuMMB6qW+12v11cTVjz/hBDHZC6/KgPz5ni9aiZiA9DRuiRBM
M17OkLXIOp7OETdnEM2f7NJwgIfEI7aN80p8pLslcxKlbEquUqS9VKmf0eGeMx+77wxhA4E31zqL
Ia85za+x0b5r1ONRCYDX9v2z5aXJQ39MAjJC+9FnO9PSAB768T1NyP8KAnPaWH1ybxvrL0i1zOt/
iQB9qmzULhCJiWCw5i5PAg//X5ceOguEDQ7HC8xDwYYmnHJ31/gU6pm+y8vkOaq0vR+BpJDjCAid
+ifRMRH2faFOE6pwVEXQ8KRur42KeQez5VjxWodaxyNG4g5PeA7uVv4f+F5ElWitBEmHmrYkeG/b
jPFvjZA0ZNgEramVpw39jajv21SWzVbTkB5QbJQ2ZOmy5GdDkvyEsb/t1aifMk/exxL7clE9Kml+
61RorfI+ndL4dm39ocSUhKBrVxIpfXQmdsu1dmGAO7dwI6QYc4BFF54Y2RximhYbmeboeiLyOvO4
9w9B6L95g9LWlGt3a46iU275HU/0n82AuClFdyPe+T4Yyg52kpGHn06uEWet/Z0SkO960z5AD5Wz
g4GKNEwJZe29/tXGjzqk03tBs8RwbeJFuuqzjOOemM6rHZMWMrYrC8XH3tBQKDvEZq9EhCxH58Vt
mbT6TXrxK7uCiWiW005zwwe7qZkA8NZaafNY0wUtjckdcp18DMp2POvECBtxxC3Y798BJ+ymyAW8
JObENSfz4SIg7CzGtyEophn4oegOGO6hc4185drpe+xUF8e2ra2d1Q4kq2rERoHj1+B3y4aK17GO
7kCkIjUVq04ALLohK5bt4rrK/Dci7NuQJhoy1BGjLZnkWNg6JgadneFo80S96Q06ll6N4cNp9GCL
1HA6ATfCrOsqzJoJFAvRYK3oj45EqiwdFlmWSIwB4KBaC0a5hmG879mWwQed7Tzoar0J2kdVJBep
W/+PqzNbalzJougXKUJDpqR89YgHwGaGFwUFVZrnWV/fS+L2rY5+cdjGVBlbSuU5Z++1qzUM9B0Z
KqdQt9NjmvMXa2EdHWfNo59P9IJYrreu/8zcsFjFMfZSNy9uhkAihhT1CVka5Z5J9evE2VYvI4ca
Oj9IvS13XiEseD/6fTSFt5NjOjeZk6JB6PVd1eLspp2JDLGjEu7Y9jt6WRxMjG2rRtKic2oOCDTr
9J1viV1AL1+ziqUq3Iysa1eu1Uh1gZB4FntVv6ZlyISXHJISd7BDB/ngjhzJskFErgLAbeg/nXV1
YT4AOyWfciaQFHsceu2VFQcdSn10KxPlrcnuKm1uAFrowEe8DyiAgyl/GSmDE70Zqss05f7etoHb
2rn5ToECUTbB2JuXHtV5rqH3ryj3m+yz1qeBpDw2/m1Kv9ASBzORCkcaUKlaMSBKovIyyOKbULg+
L9RKDwZsMCmjFg2lV2LbxpYWM4eFRg97aEg/bDTCMn2IDNq8P8v6JtnowBkN1/4ULGC7zheneCAv
W1bxXtfsOwLgy6OForc3+S3QSjbvqGNhhTIUk8wSIupln22jynPIXUrE3khxEPSG/+YzUNk0qUtH
Vk9fpes+OZ24ky3FEEAaurtyb9NRXKm4IfJI5VjIdOOVoGFMEpJ4HeKMqBnmXREYK3DNiIrJ3e7d
UAcLHCLM7V8aLXosyR/eAmrBakCUs1VbSKz9P6SU33qB/hY0ipCsDNQ52WGcvxSmAXVZG4PbC6f6
VrPSP+4Q4RRO2eTSc3hDkn6PHqvask11VqbDmskZibMhDnAo+eS2E+akc8AQ5PEbAMdhrGjoF2PD
5IBTuOuAt3TAkXJO+21TWcQK6rD09YEp2Jyih+cJSplMrhJbRT1IlIKO+52YXCh9574uBDw395D7
CtNVgZRwcPBNTfeZcB+cLDljWoMnnyEockgMUO4Lq72wGQ5Fdcu00OKoNIS69RBjePFdq8xXt9dt
JpzhmQnfIR7JM+5rgRjM/HI95yt0QFkG2il0SMJtXML97OxOddhsaMxwMqFcx88B+Fe068zzfjmo
0aDSkQ/ZG7+L+b/zsXevmjB5j3XwjnrNEtoyqGfvYHy6zogp2yP9rFMcT/0hsqlLuwamI2X8ZxI2
j3017mu0cMw82aRTa+xFbb/UqcEeohWcEzACFdZl12q1G1PYOT0IzIKu81E4JFhWajw4zgAfPMWb
rESIumV4IzFxMzhpzhC0kVyVCpM4UCJLdOJo2Ub/8bWUjDQrfVhuIqYIBNTU2FHm52oqLUw7LkLe
UZUHNpf71IUpFMS46+CD+Duf5JDjxHs8liMMmkiOaF5ZSXHRz8CdAdBAEhyDNL4v9bQ5NF1wnwep
ugFl91TQDOTv+ULwTqnENYI+OHMIL7pJJsC/TTMoikCrRz2g0o2ORx1W3LRRlv5aOIV2l41ccEPd
P+sjLj5Nx6GuwH91o4y3tUEmr68Y2xt+dcawrK9abWwPnXTe7eLclsmbyCZv45KLMNBVOjA/eUrC
9GugIdU1wyP44OIm0M2KnX4/p0+Hj4rmK2FOEwCoYg+uhGvZwGakDcz3VKSPiVWeZE0+fQv3uCW7
ZEUc573mNHduP711jru3k+hOKEgwUYWJ0nJxFcYZghj2v6xT5VuY5BeIXBuRvBioG28nPPCWZhE0
gbaSK49Cd1UdkxqibMjEIhlghDkOSBe3I3/dCPAtdJiOWsdaVyAaJzdjh92mR+QEdy4hPVmq+1uP
L7+sca142UycoldnOkBzklebGXfk4QAJzOG+zPOPwow/CZo9aeigdvVEABv8UQeZrF/4e6PA+BlN
JOXpvYMoJOrWltNl6yZ3X0sTl6NpwfrNkYNaGn2pJH1MEeWfnMGBp8HhDQDBKU9ORdLz/Ee1Tip3
Jg0zz0ivqRl5myaOflUgrhGpJxV40j58Iy9zy/iXvSwMRoFp38LzRorXLVBsxjn92dXx1UYNcY25
fJj1cgkRM57MQqbRwYdvmVuWgGNEug7EujwgahwwIlzytW7iFmmKRuApDDAg6pCdO6b58G67jw4/
clzUyMMM+7P1/E+K48ewbm/jvL2re8KPLNLYksygUje6VzdIPlqPyqPI6CH0lX8wpf/Y+fUhEuPX
RBjApuzNO5+LKUtpZ64d4GTmOzND/8mCEaln2lMquZposw2ytx6i+D6x2fBWHiVyrNqzlUNXDu6x
sp7qUG5DL2P0bv1CcQ/igt4ZEZkcWTGtIcP85KiHBUpka00IIsKmYQ35+m4M977T+ju65cUmdLF2
wi39LsNgB2QR8aNGZzT5qvJpzp+1jC1oMmI+aEjoFRWBzxfdpmQQi9QmVCgRJ0Tijyoi7hc10yoX
HUEq1S80kkd0o/qqy3J1Y9L3y7z61tCxlM+mVheZPqI8luGyVy+MBnbM6L/qgp16WJVnjh968v5Z
qxir1o3xHkwktmPWW7kcqVV7Z5jdwZ1CrHwRn3Zl9MiEcaLqfXjwXa7MXSN/6cX4VrrDTW8l6NOr
13Q8JtA+6SaPKLH9W4+VxQ7sRynNl0aH5trWL77tfRbf42gR22Nv2E6dhQcHknOEs9cCAut05ykI
L2Mkkh0EoKfSTcFW11gHyvEN9Co4MQye4BTo6frNVUzGueXDKsW2/O0F/hXG26XNWQ+yuTwUDC1c
LjlDxdVpjkljjrUJCuSIs0HGl+IplxMfQ+NOWzkfIBGOyaE03iIK7o3TGlfoL85qDKuHJCs1Pgjr
hfSaD/FeVfYuHIJy37N9W5l59y5L2Gox1lDj1HhcfxTt2xkcR5GKr52s16ewN16H+LUNvsFfXKUZ
e6tLVAmSyAawjmp4hpF8yIhf2mAYWtUIPUQxUnWyHqwGI6Io1JoXqXMVC8KRaGJ6xRLDw9YY+/M0
4iIaJdp/+m5IANkdVeKzsKp7HaHJesKmyvk9nNpYvhTYJJFp3lJzdhjusztPq/+gQtpFY/xpmzAD
VPvhXupA3TTWcK/T8C9djbPWp/YeXQ2ATg53ZWw/uzH8ppspARwW35NKOWYwsOE0ufGt8WNgod1P
fMYmNfEwfTMVdqgjaERmpD521lx/14xo4xTcIoFQ54DMUsIlNpoG7ll4FcMcAaPIppmZ0eA1sxxO
++hpq0JP4XvuaMVz2DTZSiYWG9DECbdervjorD7fjVkPp6n8ImYbVzXrTDCqm6SffgVad0LrGe5q
nyowze5KOuZoJL+Gwj0aGepWOgMArmFU5ny7tJBASY5Uy7jLwmd6C3e1sweWGysy2DsXvFo9mnSa
6Asol96JjuwNA1/7JiPggtATyajjSgjgkRbEXgD92HYJgMB2JJuwtbhi4NlWNbPFVnvV0+A7ZVVY
K0u9OXh/2U1Aesxx+fpdqNaYBNdglgo6jTdW094bHY53+mUOJZif7I1tWZq4OMmSlOWXP4tKM/p4
OLtQbeesyEFmYueIjsId3hITQgC9ATHDZvqCVdAvEM8dooCmJGa8FOPAGLLTY/9cFoG1BcnIcs5W
rjHVkS8Wc8JtPeeVVO1eBiGNWeuYyWxDiKPGUbCsLdGJS8KwzhEmrxxbs1BGP8B3fms7ohGTeRDS
y6vS9W7je92D3uYIu1P1TMD9MwLRS5+TCIf04mSZ8j4kEW6jI2lj69KsYinORpHcEhO6wS6KxX1i
6+4NTbdPw4dS058sqwgQ1qt3v2OTAubhdorS25AO4soJ5bWOzUe3XdV1na1TzPs7xwdRQrbmOg+U
gA85fRD3sQayysHafNHVfsficO0DOo0GwWabUbO/VP6N7OstowFHKcxznrYT9TTvWKGe6HnWMgIv
NiqQ4HX5uFT6XOUoRqJE3Vv4pbW0OFDnvOkqRX/DFokszYqyPOlvLEnjX+nRnt4B8lHZbFxpQv2M
GaYgv0TzDG0YwdAmMo0HyLhqbYKZ75vsYEfwNBRxGITqfYK2AvZMGufKYImyExqmnkGSn6Gba7a6
oGRc2IWy+s0kAkBHTJ5TGODCgvkSAHZqKmbChTaqrY2/gP0VdIDRQc+IiitCk+Rt07F55IQCRRJY
v0RQv5vUgqcS9kc2IbFxtR2+MxYuNG1aySIscLUyeMJGoD06JMKg5dhZ9Qnpw1seMWH2B2/dxPJV
lu1tNZCZOeJUWwUDSXTkvLUGcmSvKCGkOFRpXlk/68MxsocPJl/7rmYcR8s8wTmoxvBPIkIaW0HR
kyZBGqISZ3/on3pwJmwMZsxSFDAONj8rmhhagwE4JHHdDHTm0BkmchGdmGSRy8tW2G0yZg+F91wK
8jPBZD0bFdPVSmjQ9LviQ7fyI821h7GKWEbKd3joYtd2/mVG0k548Bj1jZtoALyBA0+ZRy+tATU5
ZF/IW68npzd217r0gZamzD+8gO5rVlBzlrhhAmiHtjWsojw+tIP8ZITmVuo2NMpkbcdlCQGjK0lB
9n+ZbvZMccO1l5CwKej2yNf6tZOq+whO097t+18OHXTbjy7+MBQHp70wS5nW0zzSkpgNaRn0W3Po
nz0JWNbO5+1WUp+qLU2t3w64QqpsZy3shAWR+QwLz8SwEoKlWXL42OWrH0Q1E0px7Wm54Hz/NN1h
o1S7TtxuuJsk0ey6OXzZvjHhUaFY9uzshW3ZS8w2xlZUBAofMDJvu8dBibDZc7Lb1LV3JfqxVV2g
xcALQ+cl+0VL/C6xnnNz9NcuU/oVNd6fDhefmab7ps3h0JqNswlKZJYxCoUpau+llu/zKDzbEY7V
bOTrbsgQ7YrvgmvQirY+BojXbOrcQ5uCXtR1YjpNopFD2s8Vrah1rms3RUTjs3ZZOAJG4Aq6Rw8+
i56XfeoSJAl9+8ElOVzJplqZXE6nHo1PLaon+u3yRsoa0Uvcnr1vb+rdK3ltnt08UVvbmAwfCIeZ
6YvAYFKugdljH/UpDkBEo53JRC0z6GHD3Zs4D/sQKJMFtwVGgfIdqCsxMP+ufhUacqEEZz+t2SQ8
c1q12OPIJlW3bt3dOmm54xJk7ijINnMLSdSMjXK/O00B6krXGuhy6+oBGfQhkm1yU6n22TRLziqT
/QA16G+U90/uhADBbn0gJBFXicZHOJO4HBMNDZjuFXY12wGb0zQA/46jjHwO9CIwnw7V2OwpN9FM
DduKDSYb2eBVV0Sg6DabX4ECswEguMrCuKO6siGiBtF7p5YMxsyfJ/AfbouFhi68pZqLzZc+JcUr
lS/xrFN37CP3tz/q/aohCSMFwYM/On8c1dmoR5uUk3obuSq56XANhCMf4+C44UfUacOKVapdxyXb
yqYnJxKyo0e4xnAjyC83i5ZehX/Xtc6ZtYqFM+5IDtFOxpi8RAWaF6N4ZWfWHhK9f9N7RGHlFwXw
qSpo+kmvpbGHW9crAVklLaBteGthGO4ckJIro4/9NaG3BBS6tOBIy13nq6bUDlKRCz31cpv4M5+1
La6tl56rTM+Q1MAngnRJZcDouYn5Q0hGY1hbT3TjnN+5S5BNkdnRNmjba+PW/GOUWWh7EsNqN8UU
dltJc3/fo2+EGQxWJtSQSSA7SvX8gShcOnIifdK78ND7Fn1QuCrl9FuUsE6j5LlJ4682NN8bl5PN
TbTnoKYtOzXDh/DlhzIhuEa9DfZgTHdVnfcrSyY3X6LSIG5r1SYpTBDlidykI/1Ouu+U1+zoKcmU
MdU7nfKUOv6dLtFNrPcvtIlWTsF54ydP4VR9jJ961dNk0zaRvddzBxOGqA9s8x2SkegewrpaB7qL
NbEUGw3wBCPmrePjzIMVsuthgeTjFQ3Rq+GbX/nYPk0T3cpMJi+Vip6ausYr666oGdIhOvZcpkfy
XacyedcTREjSSKDtDTDJi+IZZT9DALF3m1TsJZErE5O21g6dvRz7kwitrYHZZQ/98qxZ2pdvZwMB
Cg29c2wkK9njmJw7n5hI0TT31MubtoL47kLW7z0Ysl4DEslg8w+iF8FIkm4YfV6asNhWpf2ZWc7B
VOWfMsnvXHCmqzpl3KQOBkX1uigjQHSxDU6LMWtBfk/pDwccmRc214C/icnR9eKe7QxgqIa+DBpi
mndclXvSpUQNL0+lFlPe6Uy8N/V9eTeMnEu4yOiyhgAX/DeFYHgVGfTcFbx+ds7tODOq9x1XNMbZ
8MsavPaeJb4KLf6ObfE9wrYLG3w8Nq3mhsxOLAlOZF4bjR7NnBhQo6peEbvBXN6YNumAvNpuxk3S
2da6qdNXdiYArVAV0tRscfcl5MUR1w7htgXiie98Us+gONizBBNAoFR6V+QiYZ3jx3LccyUC4CX7
UBjE3g+kFvjYEMnbM1h7OwNdS/RpuTWhNaEAeVX1GzNrt1WXkbM14T3Q4F2HNlOigakMW/2N0YwX
s81Ad1n9xxTnTyHhIr9w4AU3pGHRtSExjiWXoDSItlPGOujAHRI6X0lm9LeYhPx1n6hzngyvlm7d
tbr9nif6xvHMP3HO7HIcW2dd+2R7Im8z7E59evCi532TAeqozk6qDJ6xsmCq5/qQBF+6GfdU9W/o
vL9Ni+YCYpzPNBlfh549ZB1w2XANnxyDAmoelLA0oequBKJAxA2wd1/60niwSSymLg/ANlJ1eX4O
s8sYdBar0lgDquE0oOW1zj2JuCZqXvQRCJ1gNG82qPrREHtMhZqKZaSJy+euwmdicJ0rmXx0+mdW
jQd/UvXWtqb7oWFsqAeE6iHlyEGvZbs6YQNtRwjlQ41lzVcvU5AgLi6J5dWV0+5wdH8lHVckTTD3
1Ki0QkijkwHBNOiekE9t9IZ/0ItImeUPAP5jhQdX0To22c2IG68cCbsdprdiAHDlm/TN2YJ8w3di
eaDuGAwLMVG3aZGMrKcOhYLuf5YJzX69dH9NpNFm0O6uXckut5W33QCIK2+mjtYTcyBcGeJjopXs
ZSHAFpt2exib7CeaVzs1K66TDMLJicIdJGINHnG6k3U9bGqbwiiuIejR1JN6JAj6oYwfR5L9zH4m
qdCbXldwh9eF2X61muPdVeIjr+mi26aTsC2ZfrOaNLfMrnb1AFWd9m6o/Wn5Id9zi5nUZwjd+QZB
uIFDYVnsjAyBggvaZJynB6o29PMYshNN3GuQqfHGEkS3qrEvtrJJYJgb/R4DWrUrNTvmeTe9abg+
b10v/uhMH1No6tFjhdApgDk95PEe1vYQmtPK8yAuuuElbervpiTV2HPhT4/O+KIG0OmDoMcWCWhy
Pvbd1gxmvU7R3DCiBRTh7ukfd+sYUfUa9dNUBa+pFXFd6fSA1BD9TPE+YDqEEhQlrP5jTIZwp86a
Fhkr1an3xoFmlnTDn8YdacZyUGnYEvSCXiUY0jV0FujgjXUzlKKkJhDhzkDez7FtzBdarA4RHL2s
InZ3Ctoz1ZYR5ISbB7NswsflUTTt2QYXZTKo3xaE8uyqvjxGtXhPAHvQiK9uBRG6Rj89axGjGtPa
aXSgaHDCl5OmYa8DI7ovGkjaJs0QH/XcfoKWscJWxYLk74Z5CIPOlAlT1eBAdV6FzQ5b7ykbXdu8
oSeuX0edESpCy4OMG+9q4kRBow6izM4gtatSbjIDHeEw0l7DhkcwGmtmxAeTT0VwrkMml3RbglUQ
c6nkEJoMjz9Gz+Qq7ZmEOXQdzELBbEqGp8zQv3NT9/aGS44GVLSR6yWfXZuziZwI8oKBtJlwizPO
rp2OBBMqgFpj93YyOSTjMMq2oh7LYyVAoC43y0O7qIo5HO/BpY8MeNpi6C3nnJ2fuyltDjTmZM9r
mMwZIwSoUqtu5HbyXZyZnqR4r0k71MP6jEBO20W+iW91fmq5QTFOySbkyW5R84slHfHfm2BOxImW
mBxvnG4wuK7bmSHazcDSn3szK/Tvw3wmXlkAm7kCDumx4AyNf+7qM3Z0nG+81GP6jZmSKhVG6nKj
hf+9tzx0Z4IqeY4NNLuDlnO9KVIogmyeubvckApB0IfIL2KG2MZzSE/ExW1F07JEWMAsdblpvKz6
uZe6qjO2y5O43mqEvPOLEsMseUPjRzqfdFVg90DJh39uhAgpqntA7IGG18f8UgmkQ4d3SJlhrB2a
YmwQVKmvPU2veBN2x1eVDEROMRkRaU63tUb06PUMsSobNpXZTyQIzJ/M8gcv99jq8CE00b2uyY2a
bZ6Tn0CHO8YYtI8oWnc29OZ0/nY78VzViMYCHyXeaK8dKy+A+cfWsY59wZiGhEQw+ade41PXQyIw
/n4zy7e13NTzN+g1ZDsgPiLL52M5DsJRqG1riI+oRoefnbTfwqcXMfAh2cbjiJR1k+Yl8zlqccv4
piH6mwA7DVc55tWGf2XSWtJ8XTfbD+WMf47+73MRjM/GpLxZPqufHzPf5qIlFZvAshmYxauwOFa6
BCS33O1jE+JtmfY1+Yn2189zHTqdnx+3y12/tPPjctOnMwS6tBEWLFjh0GncmJNsPmDnw1Sak0PO
W/xq1hSePwfT/x9Xy8Hlxam3A2V35hrplW/LIdl0BuzbHM6LMUQRgqvg4CNw2C8fqbugeJcPe/j3
1Pg5P/59mNUpUlVEGDZfawoP4Ljcy/2Jtl3FnBFhBC3Rsq6OPze6+ufe8okxTWDcWzHBD8pmOiZs
nI7jEKNjmm9iqTVIBNmSZOhiqLihE3ZlGV6b+YaxQrt2QeHshONRN46CPMIy4zoJrim4qjHiyzXL
iEE2bd2wpDUihsm5+IGyL8yQ5LkPx2OTWta6VUGDmgnIS7Xc0N8PGEff/X29gU5tZTZRfVh+ffmB
GbjkRJBVvV1+a/lBMYbNTTQ5WP1CwzpJS11Im1eX0jEZ09IYTjOeIg4NVY0D/dVy0u5+eQVpv+oi
rPYDGficpfTf30xboOF+wWo9msmmoO18lZrrX4m80Le0hJqf53pj8K+am5H3UuYmWm8eLjel5w8n
C/LM8lvL7+Mmqu9HLhLtv6/6eWnOdLZI27sgDS+untunqGzFhXhLjAn4mKmTZ+7K/NyI03ybMvTe
TCIJIOKwE2chrN6Xl/x9nR2eQEFq98s/1E8UxxwA0xbNB/rd4RIW0vz5T5YXYL4RRCVOFHCDFKyC
/He6LNy9lvgkqCKYRBcQoInXc49ee2hvE53gqlUiY3kRWnssJ886j/Pvsr7Li0YYwDrFGLtfnltu
uPxKtjg0Av4+ByY0Oc/7wZFg5sNQDn/oRYbXwonHS1FsB/peVxf0po387g77m3mx7fExivXs1DSB
dVmeakemgg5xURsNqcfy1PLDCOX6wTYpBpbnlhtljTVf9v8+o5XUfD4llTDJyfn70qyvYToVAzP8
+SXLDyJJKFVji9e///vyPCSjVVw5pJn8+64Umy9a0szll1eM85tPm6batbYGGKhwSjKa15krvfti
vqlcwLUiNPfdhAHI9Xt5MXJHXnRW5HVujyXSQ54D+iQvwM6HGVnKJGx+brlRMCFOdb+egET8Pbwi
TSZ3tlAM3E49jalVXLbOVpuglZYdEZHI5Z8HO4pOA+p5psKIB1qH+fDAThTId39pykcRTI9Vw359
coYNpr7Puom1SznfZNUQ7AICyufWuXdZfqDnfUqID7IdiY4WR8OQxLfD0B2Wl/w8V3mnkpr/8vMo
0owrgRen3hTmPmmM4KbQSNzA/DvdIQtYTTk5NPOkK8z7s1/JT65YL3VN1pZHmRUNIcr7mnF6fCfR
YqwGzQg3qu6fLfzOU2g8RZ2pVnnJLHYw3OfC9G5qyKm1xxtm1VjJyl7ZDkqSWt32+JNGDG7N4H8X
CmhjWDjhps7tVUnYTp16ahcmzbfXt4fIwDBWhktWeFytVJ58DTFJo5h7M3P4bZcg+xz34GcWXS+7
G1e+V3ySxm3dWH5IBgjibc7oW5ZqeZzYrBetGd+mw/TL1wgl5dw/jWg4Sjy63F1u7MbV2d/1jrZe
7or58fITmeQgg0BAN/H9VOM+Xi0vUEnk/fPa5XFhJAZ0U36r+veel03jcUq/CSohd2z54f+99ucn
y2+4UU3Se6ofSk0Dv/731T//aQuOGjXN/G/z17wkRePtlt/7n398+enPG5vGeOc0EZnF81uisWmt
qtEUm9H1/vu2l1f/zz/784uR1RSbqgjxPs2/+ff9Gn//9p//8u9frIKowqirvv4+9T9/2P9/UlIf
3RtBbBhabb6Dv78zwAVbY76DqDkOj6WU0R6muyzEcM2LonvQwkHd+KPnrIglmGG7AskqFLfoYEVG
9yD0vrh2yQtiR+QBkVMN+8INCPQO8U4ypz70RAZPm7Frx1OR9xdr3LeEdbwMtlbdoaEnDDganIef
lPbZ9XqSUzUy/IlHyQw0pFlqUX2PlUJxxOs3mpi6h+WenyHbZegcnZC1VzTXVbvTLa1+sCns6GpB
lqG+MKi2Mrt7VIhHhwrbd2LgviqIMTbcXq0nFKT75beWGy3NNnEtDm4JIdUm/u5sCoYyypFHGXfx
WXIKr0rDJQlGStraGTKwBQrWqWE6lDAflkekJ0zMDZCYZDX+NB8CwH0Io3uXjRmW5vmeRqj6oWdM
5DHScxVTpfYhIazrEXanQeRTkaJ9aPHi4bzgijl+FF7/HqT88W5GXa/rqEQLWXsnlCBEAZqV85Jm
zl5JuW91syfcqbdumbT6a/A5zrtrMR5m/JveidjWrlqm3noGCu9l4d6lZvLiud74ISLUP0w1HhXV
wCmRZkGDsVB3yB7wJ+XaC51c51pOY3nPL2NPSejdUAbQXZPTm+mnuH+80np1WHhGTYQPSstIw87a
GWprQOx0Zxu1xgz2Nk+IuiNAhgnJbNkPquxrcNuTTDp6UEnI1J4jkD4iHvd7yYYUe7GN/SRvpxtt
0OjY09xCF1tj3sh076mATTCP4/pbnyzSoz3q/lqkxjfeQppRtHeHSxnTfyMdfd8P9Z9kkvkdYa05
FtWOFrs3OCR50HHJCMr2prEFWI7ZwtHG/STt/na5cZwIdG/dYElA+6MhsVfESt39vdHmh1VfX9I8
WbczmawBGoIBJWSaMD+sGl1wNAFyhXtJH6F4TlJf/MHg9AwUon5j7gm7PSuanReShpDbe0ALTr0O
BtdfFYTQnk18+qtmZDJLaA/+eiNMsXbF4leU9dp5gUgBasnvlnslojWSjYzigSGfveMPqzYou58r
T1PXkrEKpw8qPq21gXmWg4GzIWI76XmuhCyDhraL3PRopl5/S8+hxj7n7ZAJNAfEQcUrHxrM6yx/
NgWXyiIW18pB8d1rSXmtreLLHePgFXzisGFxiO5bD22dLJh8WcXwFSJrII4AvklgmzvRFyX9ctR+
XJme9XkaZdaMBYSBByasaX+Mcavue4vyKp7Yrenzw+U51p2jKkpoAVM/foRcLkTdvPcKwH3Cvm4X
s5FiTQngSMYVQUl4z5ImxHHVzxDAPqnufbdwT0LRjkyBA/wsBmXI2ZVN+iWxo+K2K300r168k9aQ
7hj9mujIeQgqCLQsknaGlXp1Gi1A4xYJsfcEJTtH5sXhrgPn9KKF+TWGcDFDzD3wQO2bIQz7tRVF
tilK07qvGkkggR8DdzDh0RZee66igYKYadCOmGdipK1APrpB7t/i58F+Mx4yFbyTMwNILjT7+r4r
xbA81+rWrdEAmdix/XSvvobuWOJFHrA5nJVFC0tI1zz6LjHhCZFNl8D7zQjGvWsEuxU/krgBLQcc
Nrh63kBjPfeO04Ago4svtEY+erKqti4a/R1Fn3MugvALEXh+xJ0HQmQ+m3uN6SOAxE938NBq0he5
WhVyXCp+/wPB4i0npUUX005PQcElU7f1T3J+sYVpQXPtxGMxuRzgIolRojh1T+nHd4ufBEewYR8i
K27mpZNNb9M9G7E3UhW4XyMZHASfGi3KG853OydznutZfIhlNl7GzqxucKZ1q86iDAc9Pb7lDPE3
Yzjv7PSuurozuiBPO/qnnYdQaX6IJUTeUS7cq8Qj6kTzi2cWcq5CHbtbx9cPYKJ5j5l8rCdHPFpe
+Ycoo0zExrmeYXNSQtM2ii67Xdhzzvww0MNhjfOC4KLcDu/AG+H2molYMtvHzVj9GmdSaoAQrzRs
9Y4s/C6dkbawrNcazNhHjQ9/XXjRrzwmngAecH1ts/wPApdZHYhSfxXKiCYDnrazp9pwF3S18aim
2CJY2G/XXj0QUzYzA4vBCunkq5yDl4chosST3p8SgOcsBpqxNvTqh3r5F32pdCfce/rwbbk2Fs2q
ZiIs7Dk4Fq07kI6EBPpexLf2O1WuA5bf7agZeENrw4GdDWJi2Dkh+mS490PfPYYNEJhCV0DEeRTU
TEs1H7t0z8EVVvHjzzUhAuJ+AL7mQ/y0m/dSFreOiKHXx4yLs4W2xdmx5lxGmrus4Olyq3oiK3oa
qdVMl4KqmT7h80DgnVjXaWRkYhHItq1xR159yzmXuFpfyDjDjZVi4l0eYgbSVggy4VxFnOHSgtZZ
wn54TJR5iMLcvSONN70JxiDFjtGdsa/p7xAzFP+LsO+nRDI+sGoZI8Cc5FOGTYIx99whng0TtvnP
Pc0fhzV+QXitaLAuLuCjm8pmolHblpZvCbl6DfVgHxPK18u63Rl6wB55GIx14GPIDjIn29ZWmz5l
iIohCNvfvUuckOEXxhb9RXMpUDcti9fySC8VE+edNhj6c59W6dmW9C/zGfXSaLh+ehOvdI9w8H6y
xzUKsfGtqdB1IqkuDqHQg8dId8htHaNdNOh70dWIxperskaB2+V0M5bnRF0AHOzH6trFgdpVI1Ei
GvjCvky/jM5+ykWfHAWJFrtMx3ZTVrbcFwBtPEaCAekjtKXQV9nWJRiwPLjEOy/7OF1Yzo1pBNV6
jFo89QZRekH3H6rOYzlypGm2TwQzaLElS2sWdW9gTXYPREIktHj6exIcu/N/GxhQ5PSQRVQiMsL9
eEbKBhbu9ah+3MEtESNm1F44IY2bFWHP53Zx/7gTdMo++m7Fa9aBMCgNP/7qLFJTjTkp7+Y8OgfY
L7gIlwdtyISCELigfoJfGmyW32q5NPR0VbcefBolP9XZbT5bsfXu2PiACnDMWw2Q7ZNn+LSmUDY/
JnxUXogPbtvBfU5qp3/hf/rHbOvwNGikM8cy6bd4M4rHDNX1YVbYsv8uDXVpa5LcW4OybhAJaSuR
35xlgK2tkJr3EpiESLRJUV2JyUUk7HX3ogiG67KMG3Zz751pvC73QBsO99KY62OVVTd4t8mtiwQV
Ve9l32FMq9UujE/TjTHMBUlxjHS+o9ZA1xJjvgYoPL8WHZNNTdP6z4lR5s/ZoM4mo++OkZUZX61H
fyDW/B7ZiFt81I09r/0qFjutboqPhjLDsylFRJDrT15m3G0rzD94OgXbvMo2lovyLEFGSXpesy5t
VuykkEdKt82ghaQ8lv1376I9AszXvRbFQCRbFdkXHYslfR+8jknV3Ce9+BUENBERTMCWDEtxgZD8
RnuF/IAgjV+AOmnqwsXfdYWVBH04O6JobJ9JnmoJUCdVsupuQ11nf6vsKcTY9Nfkn6G2N/1XcKgr
1x6ULSqR71Gik2SSB0y11CXMM7YdUctcrcJq6y1bG1dBpooMH+nPOpXYgctsCOq+NAgClymbnuVy
OSwkfoI2MXf6tQs0FNh0W4/eWZOBf5gpSdtSn+JjX5uYn4TQgC/VJFNiamfcowc3pZe7adozsBfv
iqmWrBirm14z28uOHv2KW4ed5GAY8xf9UQw6sgZ1rWjUozowYczhCUpsLbB7ZJ02R6uKXnW96E75
oGS/6iln/u/lf1/V4jNV1D/9mI73ZvbrvTEzNqK3mh2ROjIEg6P3U0+NOgqC1CA+OEm8k6vNh5Dm
0cWUzMPKpRxoYsmj1p3KtWXTXMvrKX0LU/KngYmkrYfWVG9iGnxoK3onLS/WLE2q5M6URC/zNxQl
TKgfJJ1eouWvfb2nJcGSZjDB+xD91K+Q8Op7S132kbMjHXy+F+JKgJF3LRz2OexAp498EDcemZKh
7+g826b1PqJywxoY/UX6X6E0BXnWJHWJ1hmcSu31UEtbAeCiYQjZT578THQBOMXq3x3H9A95zDQ+
H4tqPXptT4ldamf68lvoEfWTm+60tCk2ERlxl6TywFe5c0NNwtYToSuCeBt+qFFGxtnTGdVrRZS+
xKxqRP74GyilOtgVlqHY5bC81qRSf3QVS1HLuemWN7fsYhS4UWg9uvhvV1FZj2dPIyCF9tWXUiWw
i5gx7Y5flVOBllL/9WTo74U+lsfl32+Qc40RkDayw/pnBdW4elq4TXUXRO/sonwTwo6w9mPOIsqj
BYIgh18IolnE7wK84wrJ94Ot+zWPhLR+qaV4oTVAaLB6afDoyVWOhalFfXFsZAf4Br/q8tXU938T
2ZBtZIQeVijsYa6j6hiMwDvNwE9eyQ9bL6876hmR9HPwcxlFzrvuZTgmjI7USpSty3f5s12uSxCa
9E/balMnDkHSvf0RwW79k880Ggz12CYrrC4cdCG4yJEBolwp0uI7zQ3xyWicJuVQx6ssnez9mNYI
VaIAu3vXXzKTt4IR1MYm6R77HIz2YOyCr56E1NT2noUf+9/9EKxzzSvQ3AFaDs20+xto0DbS1vkg
MkISUYZylkYKxfUQbVtXS/FMdsNJwaWgUTEhzxBBwCiqMrqFdQqRDcYiB28FlzZi9xrKl+HdTCw6
fJ7fXAOtQ3Rf2z6tzbI5lxKuR2xUPpm3nrlJAdZl/GljYRgvgTt8klpvnCcCRl4m0AqPdAnCne7J
zcy9DiAYW5c7cruKZnTfdKGx8bfT51DgZMpnIR/6QBCqpxktMCRCn5ZvI/38wjw1QkDZmIeF4Iy1
mXLWnZ6WKxgnmGV8Wqe9SsixXLoK9vhPpL6BCNL51swmymuMhKFrhUd+BbivhgFPWF3O6Kw30kG6
nAlJEpblUpqVofubTm1L6F/XuZupQmrkz0zd80J8xl750hExET1EcG8oBP8JyugD68lpDoPxlItS
vI5LFyczm5rirHPBA0AG/vlYZb1/HitC61iPw4+m+4qTzninZGSDzx81EFXy1Xbatc+L9jU0LX1X
ye5l6F3MelWBHHLO9GuRx/pjO1or0WbOM/ABh78BP06kjxp7oBx/9BhChXa5yaC8bPyoxWgGveG3
W32nFVsI0GLGRvKUw/gukjc7Hh611jjP1PuID4nNwU9gnX2LkQdBveQjoXZIfRErUgNcuplItaSP
CrTQEWguPUp2fY7WfGozj6geOZ7DkkyttpPBJhs17yI1n14RO0FJYg6fG7YlmqekVHnd3TBVoWP0
IqbKAAMYMyCgEpVJ60pTlIagF7uxIBFIl5a9DiOfcsPpaF802g4znaIAzn2r78a5/14CC5bogmg2
YU4v/yfy6tZD4+50W7oIlC1xyIl/AC0RxjuLuwwkFX78MYxJqbaK8gPGStlbiLGbdpOzCnB30hwy
2sFiKt0+64Zs95DGnI1fpu7BQ8CHAK9pnnqdrbhwlNV0fsY726whnWlwbpzm/nOAEI9x18SP6KAj
zL7mXutg84OeT8i16NukvS+HMZOEVop23sZF9hWJvL5HIgPwZMm/EKl+TtQrkQBXOptJiHK/JKC5
cMqdjmn1vRx2pR+wk/NBgUSSOYhRczZyj5VVe21qr7xCIYmfzSb9p5jVdDfUvwZ+rR05rQS6pdEp
VrsOkjoAmrnmDFShSy7QSs65q8Uq5Y+mmMY7By+8Nq4Jija3D7XLT+e2lXq2Ah2D/KIHgMaOOB42
CPR+UPR62+pYghv6mmOJNWSI9j9/KizX0zqJQJ60gorGz40T93S2H6hX4CpSSkfdjb7E9NTkRXlX
vyWGj2jQ3W91UvqT9x2J4RbrcA/Hrn9xXd3e1n1rby3pBW+xNe31pvjTz6l1M4w23zYBAKKsyf3H
HzSnFvE08gp5rRoEFAsq1JIBsLLcOcbfaDrHCwJEDAbKpv5zexV6dq4STTvr6M+72BDkjHbiCA04
OCYR5sYlBEeGUCK7LIiPIOqRjxTIfhLVl1gORkme51gLgj7Dabrpf7OKmqGbmGDFQ2PslttimuA4
oG0i2CHH6a56L8vBALmDjBxTmVWAE2a0tImsUdwt1awJoxqLcsvTznRMAqymVaQonWZe+9sEoNMm
I2XlDCUQVTiy8iCr4vvy9ozoYRjAPMXCCf+2wz94wuI/hYYCTDYowH5CS1Ikwz8E3rJj7NjHRHCl
5a5hljwafNd/P6SVP6VW37C/VEsG9msaOkNCr0s0fXMEZ0nDwEmSL984WhriwJoQiOdWT+7YgI07
Y/pV4Az5xffHF62PA0hLJB/BY34OA6s+lCVbrFSkAGwRRFP3ppsyVwyHmLPZMpuXWucJabg4ZpK4
Q7SpPmzM7w1GdNCk7EYp1e1DkDSGRxczZ5HR0RpHfqdffn5Vq7PiLVZLD+lZMG4rNDfbLEB9mAoc
JGXm+ltb1fh0XipyyXP73BIkhPavdMVZH3a1B5gV/qCzMzNHe+9GHFzscfZTVfZrkkah0vzPF0UZ
/LZmnT5c25o3um+nmjLlXCFhXkCR2RAeaetpJ69vsZKNJIMs/ZTJykbFombfpWcnUUfmbbkRUpCw
rS5ixoG1OR3jshoORspmeEyGv8uHq7CYfqVpsW8iPzhXdurDxvEFUrHuo81LbUfsFy74ULt1QAs+
M5Yy/L5xcMMdZm5tzbrJLp5XluqHVjpppEHIgNpU29SK3vACt6cKhgmzrHQwVElV8IJDo9HYDkYH
l1bRzdWedn7RdIoWQWOkHxTohFci8RTnHjc0lveV5tnTcYwiPJECP3znt/Nvn1bZQzejp9f8DEt0
a2pHu6VK9QOzupUFuP3lZ2EWGSNIiSoYQWWCdcixz2VpsJj64u9/J2IdhyYTUSE/0lBEa2nPGNwD
/c9YJNM6Rc6wZ/pQsS7m3Y7eVHNfegepinyaWVYfoo62HuRNZGXQ2x8yjCRfZpRsAmuw/+HWOwQM
I7YuML+1E+TTGX8YtnLFL0485xw7qJTpkLolA/OAKShPT8NGOhq03fZnrYJWSMpC7nRvHimkqS7m
X6FLPoM9Crq94RiiK9BBBtiORTsyILuiMPFgWcFzW9NRH1QHg75wh+Bz2kvVkSGtY1VXkCpEPcPG
NLm7vSR/Wh4OVRI9lY3hXMgVU67lOv9Ox7+6rje/JVL3FSDpx34MJ6CKAbYAg7taElUDxalZLZ82
mGntfchIdDW8pEMbhFRQoZjZuJirbEhnshk1Qi4JbbedxHo1Jj1m/g/Cy3OMzbKSeGrNG+YZDz4K
4Z+cmnkc/9FZP59sffyuMoDhcAuHxzCetqQLUDdpZfbeBW997s87kB7ASc1wPJQmzru2mMwzTAYM
ktrwmruz8Y4eyljZflRdgIB2ALeqs+POIxRQbTiTxwKWx6vogSZR+DgO7owLr3xxQcv/Uxtf9Aid
DdjVcj0C4D3T8F85KhJqlFN+tnqksAOxSsuhmbzgSA+aDGLnEZJCcm2c/PvnnY4r87yUFI2FzHZo
4VjQfvpDVa89lt2oIOa9cZrcjCi/aDpT0MtDYvLMUjdPjzzg3KDe13U4N1Jq+q0n4OEgevvoLstu
KZPhGZq+g6A2r885LtgHEnymm6dDLMwJCC+9zPvjxxYaMjmCVM9DQBuRfA5JZcTEBflyQvKF8AzO
t1H39J4htmUCII+J+2c7FqRxqeGqVIeowMzs4+3vplY/tPHYvIVQpXAFjqynVbsNK+U0i4CamQ4R
GeVITqx6afTQqkcWWCB/Dp5nQl+Q0A/Pmhsk2+WOqu1uPAhvQL3JwPry8zwuWUvPo2BQAgcruMya
/BNQ3VOAD9Ati4aBQu4cPFK+nkVpPi8RRE6JNTMLxFMdZDymGDLFXhPcfv7BOqHZEiVEdhCpukrU
tpm2ibV23JqGcJsyeJK/0iQ6+pHR7QvPjs70xSxExWAn8bQ9CDdtrp3vEiIjbZdUrqi5+p11JIjI
u/rBPNO1fZNdBYfBaOwL0y77YqozECQMBVVl5g+scqZOwbOEuVGSlKuQvd6jm4NYCWNp0GD2MDlX
1Xvcl+TuJMm0Atyif7Ih/k5tRsRlBvcK4+LdD5uAnSFTgqxLDqPhDHjKOx8Ri17ar1RfzCSrpMOU
xxkP7X/P4gGKPUY3LGW1tKm3S9AGKhqBOZeGj5lO9xKJQBMbgKP/3BTWduxycw94oNyYti4+E3LO
MB33X0Vn4gTobe1c+RZ/8wZeHL0eKzTErzYT+3Rkd4vI/amwsujD9RAfx5gZz4T3hRuakOcQl/0e
pR/j37ybL04LIF00aftix6VSrcDemjQCWmlObAol7KLTPtLX5AAlkhEODVrQMd9hVfJ3zcgeclL7
gQNT5HaHzIYtcoM9Z7LpWzhKNhTr2bCmsVuvhYrLpEo1TtUsh70rk9PPjiRWw7LUhCyfV0QI5B1I
q7aeAQXkEoRtQutmMmk/Mb82H2J2petEYnQyoOwesrzAhIZ75q2fEGzjtom2yyXYKrRX/HET9sAE
fIWwrT3U7Lo1JV8ionT2tT8/2Qf4tuqdV5oDYwdsj4BciGeWoRIrIKlfcGy6b5Xnqq3ikdg+rOJZ
R5ZZXNnJ2rTg91mzrR9M3LvsuVEbTPkbQ7zyIzXmo6ceWxa66wLc8pcN7WqK4E1sCnOwV3pv8QAN
s71OshoIgMg89uqwvN7k/0bcFbHlbohUnunZMmzm3hnZuHBDLQlyS7kfyu5jbIgfc8B9OMLObpjM
HKjLHSY7EWGUMO2jHVM3l2GAjKh0y11BC/o0VsjdhYYjAhoYYQ3qYbMsEmMcvP38pFZN7JQRuPTs
F5h2I3X3xEA77ur0ODk5T8+RZnydmSDFOGAHNI6NlPo6g/YPJVg4TxqeQa22tLc4IrcUyDjgc3WJ
+TNcMYx31gtOcdmWegmpkj/4+Z/ZEzz/vRblgOkxqF0xZvx7pg3oGRqQRpkkSi6yCZVbDqRtkWci
cwBQLezS0h1+BC2LNMXm2cFv9GtRWJjgwDHIAAGLR5k/jbZAHzJRuRIKngovf9F8J17FU4biviWa
LgnsZlU0/pM2ZOP3/55EFFyzFocnm9QMptYYSZcemGniplAK9YvnDu5zpOc0md35lT4pH9ysuaJI
YY5apt5mmUA7Ot4ZbZERdHGTANWC7W74+rCvsVAcfxbXyszOy43p6RYyt1QvwKhOdbcq5mF8bGsM
aGOeHcdK5q9FaI7st21vNfb+E7Ehqo2CvserqnQXSUwhcWyzxyEM9SHBZbop/FFel2apVibGxSiZ
M4pmbyNfWS8aGorFtYUw8S1kA79PNX4TtsDbZZjTqvIoNma27Mxe94Ck2LpVhbtKPe/dmNksLFMo
i0r/ljQuVLtgGNeOuhSxfhiHrPryvwsPZLKlCjAv0Mx76tzcqrD2s8bLU2zUzww5d2MqrfegKaZD
TFcTidi32eR8dIXKHSS6KTyamCphTiftylKRMouyJcxK8jM6ZI3LZaVcISwKMRRT2EuF7kcbt0ja
cyjpmzeqn6WqLRiP3V6rGIKywYHGYiqGrBmDN4AddmBmWZI6xtCGifVAezkxSfbVpg09TiY6BVBl
QF0XqvJou5wVlAsPP9FuVsJaqjFwknNhXU1cWJRvLEPLQP2nLRDL3MOvkhYvUSfGTdvp7LMqKyfz
p4hW+AmKDQGRzdVSXZ1Jt+Ld6AYnp2oobwTjBpXY4nAHnlmDjqoL3Q8e097/czJZSYgJG4iPBcMM
LEc/bRYNwnJZxx5pcrAcWtW370NM+bYzJVcwJ6cCIcIOnWW1LZpGP9PC/PeMj8i/Z8V5tGBzLjqh
QUeQg3Hk01aF4XIoggre1qJYSqriROSKvGaVeNF1oUB17QQLIA6H9aCeuJiUgejpZAX/vHsV3/To
GUhEQNBoKzuI41MxRPj5u9ZltlS5u7BOxdlW9eRSUWQxQwMpMTx3IGOEbXTPeKJLVXKlYTzeHcOn
h/Zcmz3yBlnE9snuh2Mvs48pnbRr5mskLzj7ZTCFqK67mMc5bP64DJaaR1VnZxkplJlnI18oYTej
NJBoPPPkt5+LZ7ffeNKIv5yafgRS+vw4jMJ6wp+9RU3P3Iz9AQ3wiwRivCXxp92zSbk6taddo1mI
F81kHujkLbHySlAVgUL6UVUtl55h2XvCx0P8q4n7uHwWq67wd02Y40tdyk1+njOkjmrbOiZ1Sp9q
r51sH7Gk0piea4Zmgcv7z4PYHWP7gEAEbd1IG+jRk4TegBLQvxT9K47WkWfqX2lXfC6CltYarGfS
JnxHO/9sS8tgYJYQFtopwDoc4CZuoEEFfWzdg8Btd2wE0h05DgVdKuZZvUbKZ9iNK6N4XGb3wWTm
t+WsgCLoG+t2din2BQ81WbPzp5/pXKJEvkIdcN5M3QbxlNso2wIa+mAfuiQfNj1xWa+Rb/x1PcwC
Fo+frL5BXXUPaRh4+yHIgvOyx+78pD1EWdqsWwqePQaiClum2C6qGXLnYNB6zpbCJrsbRDM8Jm42
faazuLdeRGM7nbZxKro1eoNgj4ZDbEcTw3IalGIXDGpDwixns3yUftQ96tL3mQ1MdrFxxkK74m+N
r90Qo8qB7gTNlZaq2l8uw36/DLPtfyqAesJYGdnXsKjM3TI9GLzR3mD4Euvl0o8r79ACLCETnudO
N/0hborgcCU2DNIU9XuU2Nc0NJsnXQ8+ZYaoOa+13wVI76FmOKtOptmfbgRSiMdZt0OlAiDsRbUh
loNYgQ/epWjWv6Laf3WLyXgba9dck2roHoUlh3NbzCY2XSjyrpsVkPBiVD+mlpxDZyhOgK/uuY6T
XtBaf9ES0mqcuiBQOZT7sYnVuAD5R40EimCO+jYE/njkY20+mGYpT0KwihGx0DyZZo9cxaTdCvOM
ljL/3Baucn5oW/tpedKLEgVTY7UGW2Y8rEVZ9iQP8JlvtOaIoD272owPQZY7waoL+toCkpMXezuu
kcTpfI51MOBXoyFVTR9ROE4FHVhTP1W9xpinNi3Eua0iSetdjYs/PvpWFV+W5+ycoxjDzvPejHBr
l4+TU8HAbDCAvEWeRQwTZuB4Bjcqlg+n+pjWqq3zsygyxUjujtkZW3ay4+PyzvujGayWKHvdCIJ6
bbTEVI/+aJ0HhxocG4f+xiQ24E4KbMTq6nJmkx0Z6M34+RMSrFuqBTubaWd6tNJViyBgs7Blgcb5
rtp8rW29T7od77NJWiujrvMD1MZmJUwWzMrT5utkFtk11bnHlg/J8gUg4zBSJ4iaJhOfc6tBz5jt
gEYTf/B+SL3XVuORkefwVvyaH9aLbEYVSmlCnt3R6CA8xj4TpEVZaCnLiUTJ2WE4PRvqankdYVlA
IOuDb9QV6eP4QtBFTjcH/+Ju9jLSPkzQfkgjqm26hMJNBbqzsvuMAqFDSh+0W+s5SqmCqnfU3gyt
vC/vQVG6znMHcD8N02o/uSG0dDy/+1C3g1PkITluU6O5d5JeTEKj96NJnXfCJJQ8rfPAprt0ue2p
8s9olty6As2iFtB6xGxBFZzdMEtauz6ZrJ1u1PFljMv1kHb6gxNTUFmkBW5VFxK6lIzeLStoVjzQ
k72e9vaKbVa6rknzvmgRPrrAH/adr+DjS9kL5BPnXCb+TJ3V4pHHhmwZQ3z97xBIpvGT1v357yWc
Z5sq6auTn8GTXaq7ErkDKhzQsBGlz6rwUdMki8FZnUXL2VQw+klTDH7cI0NZw9nomuekGbonSa8c
F7ndvxg0+wPD9O48GcU+6f16pbmYmwcfcTlZ6GfPAbmsrqoM3pHW40Ds6rPozfl34+BU9+DvHQpR
T89lob07hAKfQ/xWj87gSX7T0VyhAcHHgf30OHTUTBj6jRebZQLcQr0F9sYTnF3240hi5cNPPeMx
lgAx9s+PkmwajGSdLZu2wRz9fW81u6WKKtg57KB9lwD+KaoMhwlnRYOJLZuc2J9xmP7/2WzPLPGd
vkvbAG6XiLFVZXP8TXYKHFsrTbcp4vCPKXPxnejxV0MPB2UidOk26N4N13hrAQb+RW/2OGYTEa5G
gZLdZ6pnYRg/0wmS7z5dzplW26vr0eZ3nKDCL6Jtf0RIbWQ+RXW0y7ldz1mbvjOKB2EYTpZ7yOp+
69ildxaOqa/MkNSgNK6RndS4Z/xAtR8iDODMF5C2oetkImRfenWVBGV7y0z4F0SQMWDyfUL1ojR4
IN14WJP2ZTo7xTFZlWZ6zWuFBlF7Jnhd2TlvzV/LlcNyyR4ckVVBa3yjRXN//e9MS1UDn+zflWxS
uIjSC3GKzR8lLcZ71MfvU9umj3y6KtSEnFG58lBWZ4l6TRvGf7+a9PwOxSB/vnd5ffmO5XuLBDa3
GL2/DT2QnePPYm0Emf1upTYtyQy27lC6t0V+kQ5OfjOnt8ECxm8Qdb5ZSqGKPN6NzsgjE/6sArHA
A6ueaRhM104jbtLzknLfZBHUpMHqDm3TVXTlO8Enh/TE0OzjYzJJcfRMyB+ZxvZo0gbttW9LbZVj
k77AL+HplYPUifXmy0ma5n20WGuVZ2HqVRi6tMWesNOE6OP5OWhhfeZ9nN3ieupPflWQZKR7+Vtd
GgcN/bWjt9Vd2ilRYpDgskB7zRIrevZpqyyvRj0UYn/qXl3DrN8Y/8wnivv+Yern7nW2LxEtjU05
K5W623t3w2exJD/P/wJ38dqkSfYKt0fbArTStsvl2Kavyze0Ab9d5XgecUT858s/NFTD/F4CLM7C
3v8afax2kV9Hm8CP0T4aRnjSRolohqiZ30kQ3MY5aV+KuGwOY4scVMJt/Y3aAXZNFH9QUIudp2E0
Jc2wenNielspyqp2+LQA++8JVO3WtrrURPtCikx7L9qxu3QtLpbl9ThsJkAVVX6a6Nm+GjktN8TJ
NHOjc6WG0t1savsDhmMKXcm0zUQ/su+KpNvVsNhOtptvs9LkvUEzuFoWwbGjxKs1kh9tBFCDZrf3
KXPgKxm6+NOTjmLq7V/eWwVB6NsXNxkJWorL9nFMdShdLZ2SrAvCTXBAwMrcpovq9hkWo34qciqv
osHhPwl2IYMLyaawWU+W13iWiv9zpkU4Q0Ig67IbX7VKMkSg7L/p8eSx8dDqUyFCbc/b4eyISXDP
aA4ZtIzRcSkrsrJObxHtnuUKex3WuLb3jgSsonWhOh9MnB1uOdX3xquNHR8QfzvMrGaS7eWWssvb
Nn7v703bLi5jCRAsQ8X+Vljjdweu5J+UvBv2+38ndDgPAFribIhfB7vHilDxEDK5E461N5IjUmQE
U5c8k2a70/8GnyP+p3UvKu1ESUDx2un1U8fSfCqIFlvVllX/zg2Dcl7KtwR33o5eLABtECAocKOj
CYLywyAeWYmaEt9BSmRKnqhthvzfhpWXcjzpScq0ziFkrSFuR9Ps9AWTp0rssuM/QGuB0ScNUS3W
a+TQYHUqjDce/vqHQgv9S8JEpUXz1gHRISV4agCzcEn7YFyFMh73xJi1qE8I5e1C4HdYnxg5qsLL
cOinVS5So6UGWV6rpjc/AHcRl062MXQiQYdRn/c2xlz8WMUAK7uqfskkQ6/IkA5ONDqKRB2WJxZ8
EoNxG1+AxKq0ecrK0BXyYzFgdWYb7/2B8DhlxwonmzFprhgCpsoVorRZVj1bspVtZXasKne6ENmk
MSQLqgOAI6yJXf4mex1mfFpZGw/m/qcFXqls5Hgt00BptSnbROXb20UNDTFvDeAnfHVdlVLhMYiO
QPyXTfGUe0J7ciuzO6GWudcKH7QcOrvGZZ+FlxFA1xt307nIe7rgPhvXJMokhmTbO8aOBrSlCPKT
lk+E4wxl8GCi7FIRrPrditMSPyqUwUoYd+bdxl0IZFOImnErBtUv8bzUrrP0yq08Z/dZRvPGzIX1
XlgwK0Ph62SJte22HWNGL5hapy1RmbGBqkj6J5TwCJryYjOnaaIkkDuiIasT9xUT8bbWmgMa9VcK
E/SXk5wuwp31u43L5JYKEz5kxCN3KM3s0IuQTHNpfTSxVyN8laN9jRVSKUrzb4te16PXW+3VFy2d
3Cbe1HPkniBW62smdPmjGwSvnZeOZ6Ko+5dWe65Bd76mVHyHMin6UxbZT5b062Ogmvksw9MNaFTP
wKmjlFOx5cuBMewjJenwVJm/F6U01p7qMEbaYbmrbCgmrYMQOzF5XIl04P7PYhswib81Bwt9q6c3
WyMK70lNiW679SmUNRr3EtnTTJMKaegAnxOV5soYk+qzk1Amwt7Mr5l64EbCOAvCca7Rvq1q7DiO
gd1MWNy7VZIp6UzWD5jgEIw6g/wtEtc6OQ3pKKRVxrt+cGGUlt6roNLelU2Sb5ezhG7IY1d41bbH
DLiNMQb9QotTdsNjMNsxrFL93y91GstHjUqR8nFZ8MALCrhoVnfryyg+aKZhAlebxAv8vFgcnOKe
m/N0zbSsQAgyArme9V8eyuizjeZzNwfOfQq7fOejhH5AAWS8lm71N6pE99cxGZA5jfU1F0xSCa2X
TwKa5c6jimkIINuif5VPeomcXCdK/I85r8rScv+MGto8M5p8lMNo8gU8shJ69VoH9vq7/gtSS/4m
gDHawLEb9manQNV9WBwSC4qoJ/Pid2fDnFZziTK1N2Om/2LePd1zuyeYDngP0TnB9BEj9SybQXsx
HRSh7kSYuzs1p7QxMB6oJoKsKap5unXnAK4c2WcOO0UP4aiH23KzVFOLvpWQnlffGFQfTr/oZuCf
5QTkAp9W8lVlyHJL/ak1O+u5qLpkjVPS3mG9TD7Mvr3YfSXvto+uPc/dJ5628SOu0fKwbN0zjT4n
YixhUxH3FrYr4QwCZwzOWmVsiwuGjIvFDTgj5Wf0AVJ4ftOiISKZsdbfigiJpFb+5r0PiQ2m07K0
sINa3Ht30I4WIvfewKYuAye9G45qeplP7pyJu2HVIZYh2gZVQlVa+PRsM/OxtnRxYlwgTrmsBXVC
9sEeMDqKUL4FeuacEC9QTqvhZdHQTUuRf6z7Pnqt6MadyWhF7lExNda909I7CKDH0aasL4yE27uc
Wfjc2RxWFPoRgTL88suBNgU4Dmei4SNnfVfkIYre0QjU0zf8eTdrVgsNBeQ9iFz5ZEjrudQC/Skd
xN01G9ZoQjg2SZfg98i8v/qYR7faL5x7GIZnDKafUa7q7QonHLuXT1HRVhDCsW4dooSHykQCk6OX
Wi3bVpmQ/gLhOIBVrDa1cDnogBbascmeuqG2rm3nI6jib/6KfJDYAN+2v7rMQ9VRF7+WriIY0Ccj
bsgyITXrGtahte2TPD7mGWrzYcqabRdO8c02CTAYe5KeKqB0GzMd8xdKEZqYEQbT5ZLWGz+qBYXH
BYy4bAJNi+/971JXl3bd5FCL7GDbza0GuB9jYoN7cr3cagl9Zhq0AXix1tjPY0DOkGFSRM7lpG0X
F1MzY/6LiNBc/iI1TxwZlVD9VUqaVJoqr9enHcDmCP48gAEGFpI4TvVlU3PTK33lc23JcL9s1sjC
2JVZZR4qZQez5SBODWF4ktyJm1alr7yn2htBQuahD4kYrBz8VlFHeCf9gC96YPhoZr3m4f3/SDvT
5raRZGv/lYn+/GIu9uXG7flAguCiXbbstr8gLFvGvu/49e8D2tMWIQYx3TMxwRYp28kqVGVlZZ48
pxJv6zEG7ZSV744vatzDWaiL6eH41iP6OsglZJuiGuC+Xf92hPbiTu4l9c5izqGvj4bdr8+QXgPH
gwLYOtdQSwobwPhlCoFRPb3QDM7DOL6HBUY5uJzNKv1qAFHyeCNkgvpOzk3h1kOlzIK19XjH/PES
CfV0JH3SBWOqtHH3PN5Jzax3ncSir3TsIapA1Sp2AtrqgqaGzK2xLAMUGYnAyECxVwkC8xMlzZ0R
BMgcCLSVT04gDzSLwRi0lLab4yc4XjIRBnqrVVzpez8WS/vodbyMrEXsB/lVNTkhqRVx22H66AaS
fSzXGcQwjlsA0wr1ZmeqlWsfawG9QcWvQ+x731pGf2/UyrfMH9aNXmkfqTWbuxAUu/Mjw8LB4xe+
eeVWYwreAlw1gkvq7ugug+T9wHq3ob/RPhQq0iypbkn749uKIhCciVPaSA70D6WvbUqxucq1PjhI
hP03Mv60B427yUuOk6BG9UsN8CUmqx98saBmtK2UaXw4JtGsAQwO1KxXDTVtd2VCJG279AXDWqke
jtHT8YWU/6HN8/L2+A6Fvnrqqcrh+49rDl4irVBSMrK8oniXJW6/8+h+2xeVJOzLUnmnilMldgIp
dmnFtjPdj5FbJYAcCpjApkb1IhSg1qbC/aBDZ3cIRgUKtunt8QV8mYruIsx86oAysyVTbjzusbga
yNwP4e2P/ddZWNbB8/3yiw1QBIOyy+3xIy/iojI0SFcELOeV1kM+VOiucd/7aJx0XMOOHx1flOmX
YAmv3N5am3JRHHIpIf2R0QdGxXhMQYn8O0WC+jAdNkilRCKNglqSWmu/Nr3HGDWXayOH7hOc8uPx
I6+tminDClmkUkbRWhVSEbDWmG2Pvz6+AO+4V+lNhlM4jwEz4OTNjOJnB2XWSpneqgG0LYi+f+0L
mcJqbkVopfbuLfTv7m1MuvEWYbb0imV5EEpAJvA8oOHSIvnTUVd6gu2d/kMY9p5SkbadY92uHdSb
Y+4cevEreQjLKw1SZ3owiy+aJcMwPLXbgC+L7aAM3UPb+83HlEOnKRCtCFLz8dgUkaTdlVtSlWCr
te+tUiN8VZR6A7ElfbPEnccXNwIBCU1QBu0Pn8GTfUhcfdyRJ8+uwraBNXT6afa2gsFujzoCbanu
tnTlDpA9h/zxfLfQTzmMWvchqJJiZyL1gg5jpMNnP3EZyEXyKHpUwbQ/i8BBjNDvyJ1wU6uFfDt9
IZiJ3fv0yAal1e69mLebWraC29yr6fUSBCngkkvAbME/86NX/OgOji9Noe5Fo5WvTEiqbwJKHqIU
WLeBKn/wo0zYUz8Vn4Wsb7fo1QO0DPv40/EnpESSHz/9+EzGlZNOWolpWT1oARn3itDS0eoi+INO
8D2kaOWOspII2pMexyFtPo2B5U6Y8eE6lcv2RjHMxiYfLtoVjbRUxsfPSkpTyvGEaEMgP/Cqc6WM
H4IcEGtnHBLJNQ9doyk3zfRy/Ik+qORGz7dNbwnQtVcKAlEBuD752KscqLmFSAr9rMezqhyiz0bZ
ZTeamdX8Fa3doNJIKWiUNJscZA7KQBE/DLplrNys1q7C3oRkIS8l8h6Iewxx82EMO2WvBBUOZcp4
+alG8kmhVSGj4OACxdy1OtU0v/Jd2jCey9akoEDHEe1HnrVXgzt8ef5Ro0nAolzzg0tBj/WHcYy9
x65sHNCncsEZBzblx4/ywJFSiV+4iiDkYiFaHkUDWOfaAFc9vajc4K+Ob6GaZdn1BtQkU+24T6PP
XqhGjmUVAPxl2nEhBUZSuhulq6OFpm26fUsp6ddHCtAz+XgJFwud9sQpogSNz7YOyFyKms+FvotM
1GvhFgF3hBIcHVaNlyn7JMjD2zZGzJbEFoVfT1cPrgZ3QY/O+U8Kj+N7PB0pY5GHlfq+tpMsZbzW
DC8kq0x1xYg5oJKhqw5qFne3mmfAg1S5dbT2NACXRd3dw84W34D4vjeHWLlRW3V93GMJgGuwjpoF
KPy+7NHA+0FHc3z6qakMNJmAL5KnlwEpcVsTLY5OWPWgs2v9TRQ0E7N44XFhcgPjHf3K8pNpTD2d
mvVOS0Xlacx/vssiOV2pYttf69k3KmYQZBiGdyt5Ix3c01uCnjtBRBzbyHLJEadLZJJpV3ROuO+U
rPAOUQqgEl4JGwJYEIFDQzo7canKhBLZ+ajs5I1Ldh6ac3lSqhMDzZFigW4UCPidYaofHh2h2ug/
PzOJihwt19q11ETmvZlw30wEt7F7srD3x88gZ+32IqkdGm+mzzKv3ygZTJ+6DyPm2E2U6dMLZy/T
/aiOBa3lqujtIsH6+VPXCS8mFZQdBe/KJptpffIpj0spshNEIu2dF+ZXeadmX4aELiVTDcZ3gTlC
7zM0rSOAHiYn0op3YICBMxQygF4Vlu7Y0u+jJAKcCige6Ss91JB6KkCsN6EDehJWojZHwwq8zJU1
vXS6x7MYgwo9g9G9h4a4u7aAT17rue41dMUo/ZWb0vjLR77Yd9eCCzzrB+2JgGRJVCF7Lha0QWRu
JdwQKxsi4kxidl1TAkPxE0pPOApf+ecMQDfU7JL9wz/rfnY9kvj7FbnRcSWsepFeu+NnNWrHu2FC
VHJ7kNYA6fTDEQtUSEQVEjdJFRnGhwo1wePHUZtyU+QOYzXDl6Hg1iMYmfSQs+bWmWkO21TrxYfj
L/SJ11AtamP/67NeH+9BNjekTpHdAywlr7PeKO8UeARXQSi5B5AZ1TrKEMBEDVD56LuWDT1y957T
qr7XE7SHp49LtKvpl1LuBzDmjsKx+xG+5L0MQ8NzrZG0GhTTu6fCaYBbSg0YfYzouaqAQXHW+iFo
rh4qH3PihTEDxNuKrDEPpT45fnPKmKLV+05QCnysPphf1NpDAJlGO51SqpkgZOV3PeV1TaXmHSHz
TmupAV4OVJ9SRPeSMVWplFSAPYnLQ4UGyLcseu/TRPFC+ZMeqMQvAUnn+kavyZtDeJRfF1wAN+ix
dU/UXadGTEt+GdtP8N5432TJpNsnr/5wE278MXVWGsai8UFBYnrjq9yce6pCW7aRde2Ouryr4c08
UDvuD/DqCDukX3uw2jr1WxdZDi56JkWbPn4wWu6OfjVwyBXSA5V06Fj9SvxUKjIV9qh+sUI6+UYZ
RWcVWn+AhPJLEhcfEG8wP4mBS1aOOvX7wKxlO3UtH1RBAlaD0vK1Ad/hgdZ1eWe0NyncCVdCCDJy
GHL1+vgTcbxy7SHxtD3+9Ouz4PQzL9L0g0QCmJJ8um+Tzt1pod7fDr2B+NAoJU8+9XdQCG70Fap8
ajs9nJ0jvEBe1EvPXKn7lSz02V2h6HchLY7cGLP2Tgkp1ysGjT9lShmTBL63g+/FvE0TKP0H3/Lv
Crq4Bw26AbOq+4NsktfJDILdDpgN61+kyYoGrTq3vEexYOlCjJH8KEpyheqEQHj47R//86//+9r/
r/eS3WfxwB32H2mT3JNErKvff9Pk3/6R//h4/423Gqyf9F6bhqqpMrI1qsrvv355DODq/v036f9p
0FmXeksLm2rUGrzYcf8A3yrHAaLwnxVdvbGoFXyXZdScGrn6qpvIolial7/XOm43Zo5UGOXU2k7a
lLeBkb5vSx8qfy2pvlKlsJu+iG2/8fIbnfI40mMNeZRYNO4yYZyo0+vqS1XQ+1plBQeuSg8ZGbFu
rUy3RciW6i9ZJsN967kvoCvv+yAMqVl71QhgDlJ0EyaCVTH15ofgEIGq//stcgIg0QEK/fitZlR0
wB5bwBN0HHY/0GNtgLgCUMHV5TnVjdM5FS1Lo6F92kEa1TlJn81ppMSqnCtafv2jxUpydYQCpc6z
C9dVb+h1zSEoSTJgvqpMm0MNLrhW3NHpIE96bIBHobyIqwwbH6ip8QxwuH4EQLKWodC/EwtPulZk
44YCT/lARJXd/0jADqb/ha5SSByn4zvSfKRpQnTC0jQkhZ3U2vtSFf+gCzpmL1sBmxxWhA4iX1cE
HV6mASjiYwCUmoMFOdkPsp5xjIR1J4WPrRKIV5mcqRsQOuG9GFHPbwmV7vF65V4eEEA+xnhUl0G1
D4G8i1J93SlElmU60hvKBVNAkMAeNS+5liGcj0SvvYmFbNgLYf0SKrBNbDKzfclInpLuy28uPxZV
On0s0pS7FE1NUSxJ0nnVT5e6lA2SKvSydIVuYnE1lMMntauT7/Cd0cdRRd/CjoWL2Jf2TqjpapC9
2oB1wOLKqMn5x1jKyQLTz3wVh2b2kdLBXoZkutXaO/qm9Xfj2El2XWWGQ9h1F8AagCJxTUbMENLb
2lTfaVzC95q+Uk3F/VR4GcdjUAy3Chf/A+rMyTqXdjqUorc6hOh3xxefXtxrS5Twd0RVetTou4U5
MedzophgI0wcgCYa0w+nc5IGvtuj+9hdBfG3tFGCG90T2zUld5h6zQwNjppE9RGr3mWQuPf0xTgd
sNCNhCrzVsxL4atPZu4+16FNteKGCs10lurGJgrTbzWAsJ1QxdnNrxczb7Mbs+nU/SgDl4h1LXes
VqvgdkiKe3iwQ3qtI/3rYH1ChSx+1kjv2EIVeFuhBO4RoIwDsRZ7hDTK8AzvBTKFXvI5z8G1lWXX
HhTO6gd45BFCr7T+WU7GJ0Uw7IWJU95OnMES0kVD1HTZlMXZxI2ZAAHjUEOhkpFlnkAoR4g8tKlI
0Ux0EtBcmwjwIWeZTWjNMlLpKApAy0oTunuQpzubijg1Ccz60TLUj50VpTaF0uJ2iILc7ozOekoC
lVhymAhijwR9sZLt4N1RV2ZPkSyiy+R9UoAZ84XIuy5pPttojRbSni7C7ewRP1vUkq8hnoH/swyv
j4FO25grv/baJ32gVE2nsLJpOIPowdXd58vTpFizadIUdXKB9CKywlTdmo6fV8cLZMq66akA3NOu
k3a90FcPykDHKbCVftXCZlixrtAn0ekSmRDHFVRBtk8Oe2+C417VNYSPZUTnA00n9Xs651M7E6Cs
HrsqoSs9JAkbKt9kWX8XxsXwRejSiOIiStRpMPWWgEEjeoR6WaJrkOK5+sdoIMeCJdhLpTF5yGR/
ixLE9bGWhrhSfz+9O6J2XBOA8uXpkGcng6RxwBqUP1XWDFOjaqfTIdAzpKCrB5u6IFGsxOl6t4Nq
J52gPeawIFcm6PkVlavIyUzaDo6tr9QXvsvQKxEkxAoBQl9uf6ABpmaQBJE+wsi1YZrcr61BsoFg
DTfJOMjrtvG/uiPt7keMbiMMT20MlnVhTNNKfxVBTGPSJ+CyLsNhosv6bCcI4sDjUtL84FJYf8iD
Lz3Cyp+8Mr9TqibYHjvmvKCnazWlNTaikkL2H5SYiJjBzjMU/Qq6Pnk3mnK+11nfAMHIqMsjN0Kt
yJG5S81mffzO/3MS9lTHMOgrUnIlXUv17O2/bgKUZavse/1/01/784+d/qV/bV+y2y/JS3XxD73P
Ev4//yMn/yzWf347+0v95eTNJgWQOzw0L+Xw+FI1cf3v8G36k//pL//xcvxX3g/5y++/fc2atJ7+
NS/I0t9+/uoY7nHk/RkdTv/8z99NQ/z9t3Xz/GX+p19ghf79N/qO/zk9YYVcosZjtnT2efdy/JWp
/tPS2OJwPUgKC2E6QlJEePzff5OVf8qGLqumpfCxauiYr7Jm+pVk/dOUdVW2+CuirqnKb/8e9c+g
9cfjOh/EzpwMMaxkUaDl+KJlVpKtade9cjJhlyN6DUniNjHaXQKxhihAQo70p0e5VhxoiRuFVed/
ejU5Z0LnKVz4te4pebE0LdMQTYOhQ+87hRuvrHZ93xWtFYCPy6kuIhDYiTlF3rU+frtsaHIKlwzN
fKhVhGpL8SZyhvRDoK/gBNPIzVy2IU0x6RsjFkeapjMmJvN0NG5TilUfgpCmQOxuIThBo5Ueoffj
uv/A0bYBXibY7o99eLINX98+zhjFlilKEtw3oqJNh+yrKeyDJNRNqBARGMpukiK8yblsXR7Yqcc9
PqUTE9NXeGUCWHYQBgEcBUpF2sVKga8O5HCzTSQ81dXdZWNL45lNotwhOKe7kzEfBAwSrxQPL1uQ
T4PYt+OZVuWr8YBPpIdXmzgXghWl4TXilAcFkfGr1KFqd+2+62p0tNfJdbrTDvEGYatbOjAvfwnp
zIo8mdTZhhtEWvjg2YcadmNugTiutSsIHKODtwnWgyNtBOCnG3PhSR5DqtkSNcCqs/E0UTENeTa7
Sd00hVdgtbZdbQX1l7+t7RTd9zU3TIfbp7B3ne4PYet+FLbmDnXPb5fHfWbH8wVU01RUw2DjT37o
1dy33N7EFv/iFGJyDYnh02CxK2oSzbl8ddnU2ZWEQxMNyPNlVZw5l0Qx0sqtmsjRuy+R/hxmj5f/
/bNDefXvz3wKs0iejF4UJ/ebFQI8V5pJ+iFH62TBS55eMH6u11eGZlvcAhpbDgoPLWn0z7Qo2Aat
054X2JEofgp690rxcvvy2Jbmbvr9q8fU+57lEvbiVUxtPQL50eT/0sJsJaqlW0Jtx6CytAKB1sJm
s/vvxjDb5q5bDlaqMwZagrihUeN2lzz+Wc9IvGZYhOfoF8w2cZBJ9PSrrObe0Q+gb8fNcIsi2hqe
/BuUgyClXNewlNkJusALq/us/3hlenbr1NK6G5UR03mcG5tiVOy4AiVayOrCNJ4fo875wo0ftzF7
UEmqi0DN0CuIhfSxlbN1YkVbsrPbshM+m+gzXX5q0lnvrP+yN3tsZpL0oIvQkwB4qh5oUtoIa0+y
RQe8zd3SHfTsHn5lbPYAjbDNRxIaPECSuy4dVqrwnTQmZVBzweGff16/hjV7Xq1BmTEHVefUSCOQ
Y0FvT7WjvF9YkueeFmkR1VAt/DyQ9dONO8DGl8PEi5Ya2pVFnl+Dpll7KjpVibr2IEq//LROw8Yf
rum1udnDgrJANyADjqha7uCLW7dDfl2j9ydbOz3wbXcSK6fKctnoual8bXT20Gpyjjo4Gc4M47kR
UK8pHwJxwblPj2N+UNKiD5ZTl1RFVmY+tys0qBg6HpfYtvALlMGeg4Z09gBbBpKWXUkqUOQu9jdG
9srqzO3S8wufOoyjdJTqqzTYlzkyuKhoXLZyzrm/HttsjXhZ7SYK5N8EqMW+RFGi1aX/0sRsXYyZ
aXD15xG56AxmIHKkul3wS2dXwau5mq0CuEOBfLgsPbX7kiEXOhSfRojtLk+VdHozPy5w01Bkcg1s
Kc2a7yfZlayooQXQiY1yh64rcpwgQqzoszR6+5GkrGx1awTN3mVusJBsfTtAYhbkJ03DMhUyjLPF
0MZRRu4ZURAlAPxs+i6a2qHYEraVgv798jjfLonJFvGgZSmk+udhGT4j1xCgRoCEdpBEpD0RZuC/
YQJohkFbDOoL8xtmimiNSd9lgsqju9J72mPGgIaPy0bOzhnRLcGlLGlvty2w/SCBtM/xMx8C2QJK
txTmIeUvuz1VRI6PpLXCbUGZn/vIhYk+yp4g4s3iW67BitF5h7wwaPYxbWpFN5Yu3Zk9vCN/fXjk
S/FIBiVlde6V3NrswlwLUieXGqLBSQn2hmTc5rKVt4eiCgcbtxNtosxAOOD0DClgs1Xg5EmdQis+
e0r0ZGbI/41auc1L8fayrXML75UtY575KofADTTapmNRus18/Zqy3eGyiTNXLVXlJFRJu2iKLs4v
Ak2JXBzCI4UTfdD+GG2fGoSdPJl2ZavQ88Eebws22Y3k42W7Z9YiZqf/WZRiSHScTmPag0mjHgyv
PujckAul0dG3Hi5cDs48LE2VZJGkg6SwEmducOymbasiLV8V8S2kpHS4owsMfQhctZfHs2RpFsG4
XlSB86ZiKJehBY7QFzeZ0LbbgQzrlpxruLDJziwNRkZ7psHQ8E6zI7ip+1gzGxrKzeT7QBOC8HR5
PGeez8m/P9l/dcehJz/P6OuCmACa47zWHxJNQVtPdC6bORPQUhh+NY7pe7yyUzTwBgF2TPHjk063
0n3KxHAr5AGaUnq4t6LgsYaEVm2km4l8ly7bP/7LbzA92VffgPgMJT0N2huXGjSdOCuYWjZi+UGL
bzTf2tbGQ2nSkFGCovJeLtteeoiz5dnlUKR0LctTG79FLXUYsVmY37PLcrrfk/tSTcBtp4ODy6Uv
weWyLHUYZ2HYyqXnBpFAdFPty2NZsiSfWqI30stoGQXOHLs3qSuaCEpl93Us3aR6s3C9O2vLMixL
taaE8XxbN7KUuUlHpQF/36/Hqt3rdUV+D7qYNkb27/LIzj0l0q+mrluQrCvzrVbSCYJ8AtYIkb/q
fgkLV74Qrp0bkAaHmAhSQjT0+WMyqWb7uosJxLZ2NRJjlHfXPYRSuXF/eTBn8rCqZmoUqXWZ+JBQ
4/Q5cU8foU0SaG7Y9ECHAS2sc8c7WGt0zWiyuhdX5U24/TtGdVkWTY4aC/unRnspTg0JMULH/axZ
K/PQ75NDaCPXcB291xK73lIcXIgGjo/l9JLCQAnaaJ8XDRUY+6lNK6EFKnezzClt46tEZ+UTuEWU
0df9pk5t6yXfLt1izz1Fi0MG7hoi0zdPUaCipjSoFjhwqsM4Gbp7vXLltagk8LouBcBnjBF9cNOj
LEamYz481fNpZUPiwKlSkOeG2u3J4j8ZE7CLfPTC+jwXJRjTOW0p3PfIT86OmxBOVwPsU+ZEdCGv
yz2YoR0seKvxoO6BEt4qG2GfLezyM/vOICBBosqiFGJYM5utBUwDHCA89fAWNEa3khHTXViY52aR
+8OUDZiwSfPdoIGON1xrRAll7d8rsAu2a3WTbbtPqroR74L3mV28C2xUDimrXzZ95oBlSAYxl8J0
mtrM91ciGOG2EOFWK7013PFQ2hhbFEIWtt4ZM2AHZEnUWZAmiN/TXSAFUUn7vpI7SVdT9w1oWhVW
jRj9de/PxiaXjF8RRQp1p2ZC9FLxa+ggyV24tYQ7NV+RbaGxa1gwdGZRnBiafv/qtLbartGtwS8d
IUJyoQieukL666HciYmZs/JB8XhZjolopNb2JdcfYIpB9mZhAbwdiWaYnGCmOd2flWMh5tVIALrV
AcxiudOInd0PwgqBD+fyGjtnYoIkcUnmcNHmJgahBGfkc3+QpQaRzacS9ZDLFt4uL40L+C8L8unj
oPsuCTOFrhchCg5yWAJ06q4SOHMum3nrzFm6qmjJsjkhAMA2nNopKOSBk4VMNrebTXY7uR9zTy/k
atxIG/WqWvIL03o9OTywxyUZ6JPBkfUmvB4Grato4gWLtIYVFIUYuHu3yU2+GaGlX1sU3+ylbKtk
vrHJNuXizGWF2ysu/XSMPt1closSlzMc5DXSahC29SuYFZ6Hb1R9hRuQzvawS0NbuxfS9VLKXJoe
1emQJy+BPwKmJcM/PQsVw0rIZc/rS0e9aTaaU219p10Jnwc7sf+Dwb6d4FNrs4XjjXgTxdMgLnSs
r8muWEN+RQiSf5Htcp2ulwrBb9apeWpu5p88I0rHHLkIJwWMV9IZ2hYwPuwXVumSlZlzCnJLTlpN
nkIO8yG9D666l2yt37u7fi07zT28WsFikv7sspHYG5ppGTr/nR0kY0twytIhENjAMI1AF+3PXOHX
8VW7cVf0gX7Ee1nf63Vgu4/lX/UwJkkeEL6KaBim+uZ4iYM4FmgLSZ1ai671iVnQrRdOsDdODByH
gothMxoGWYrZ+LpM1KDc02onlQRof8ZMvypSRHEWnt2bXOYUDKskIzSwrfKbCKdqxyo1U710wn1L
dFrvOkd2vHV4KJZ8y5lVwibnW5NEUhR5HnOIgoeGlRzWTsni16Wte6hwLUq5Dr9P0LGDdSAc2WlL
V+0z8/jarDZLJonaWI99GWDWyyBfTq9IjCwkZd9EU8cLhWIBuzGn4HQWcucKfehQ6NSO7z/5yj0g
HqdCLKyFNO/y0zo3Fo1cnwVREAnTOZgELcJRT9FldRrrD9W3drXVXl+2cMYZcy7/sjAN9dXp3GRy
1IR6XDtDn7+AbVaffBRFViWtS6swrrTHMk5qCJGshZGdWxyv7c5WO/2wUAkmee9IZr1Riv5WGCC1
tIR46UQ94+4JOtlO5NA1yMxn7h565y5UQwYIfzvdve53Kc1sCQcG56mswS3X7rvWC64D4HFrqLYV
WDCKPRy5f2ddahy0miiThQTiN5vpROlgEJJLJ2mpi3HFEMRwIaKTplmbnW2EdL9szE4bvacxyTPg
/e3W+bW89nZjsDKccQcFMQdrcN9/yex8G2+XICVLdmfHDgFLV+UFWz0Wyo+tWv0RixWAed3a59FA
LUH3ny4v2zOBksxIFc3ktm2qb2oVhV53fo/4lFN8j7/R/fXOfQ+J2HsIpDZIfF75f2PHvzJnzZxK
38tlQNt86aRudtdY4l0uQvAMz0JAc8/Ckj3nXYgKRJk8AoDb+Y3JauBUyzWtdLSS3EF7Z2rXggI1
trhw7zy3BbnEkD0Ac8jVcPr9q63fQv+ANI2C/k+j2/A8XRcVyO/0L5focJavzcw8TCnXZdPEkxmt
24T98OCGwRdRHjeXV8TSaGYOxQo8Mw1ylQuTBhp2QE7DQqlpqSpybqG/HswsdpWKlBbZgGVHN86m
mXj5C8jdEGmmDwss9cIRem4lvLY2O2e0UvYQv+l6pzTvhE5b9QIUcT2qv4GwsBbOWLIIykGW00cC
9HPmnOooS9S+iyCQz7J1W73TU5SakOUQF57SmQMNO6ZFOCVyfs6zOTLVdJi2sQOZFeIUlR2oCwHO
goX5TjXqOrJQFOycAUGnVIQy9/nyQjs3VdRJRZWUjchlf/ZQUIjJpaiIe0eVDnEu0e13P2bPffv+
spkzK42bIKU3XdRotJlXF2Mv6EyorWoYiZ60vFiXYWwPdJN44guK6n/9NMYYACY8DsGnONujyHaB
SM+EymlzWgRhgE40a6si0HV5TOeezWszsz0a+mEumeFx6gIA29eJG/+dgfBd4QVlhVnzjHnRBVNq
MusdMYx35kiTqCf3TljDlPM3hsIRRDrQIF4/pp9fOc8MXdkuVqkwaOM7WY83nuRvL1t4C9NEuJiT
7U8TM/8MbQj6vADyOczRQvugroXAyd9FV8VTewU/Pxx1q3Et2vpzqd1CdYNEYLPgf8741JNvMFsW
tBlnSRCKvdOHiIrdZMpXU1pq5XhbGZuGyc0KUWWJm8n8mpAqdQYDOPG6GlS3AVp/YW2K6DtIzwXt
dCI6SSSqvktNYm0KK7qG7vrx8kSf/waapU7YNm5484NQDmpf0ssBMUxn2NzdBZto2zmqU26X0i1n
gm2s/DI0m0/LT1DJtgiTNIUGDhHGZd2ALPkgivT2et3aNH42aPznwHCSvvTBURiTqRAAtj0940WI
jbW+QiQYegDUZJpdK0gLjuptzpyUG8lystc4dE2bO8Te7fLWzbiYa6vWrm5j0S6hfgWyFz/7hg34
cQ33O0q86sJze7s6sUuDKPgsherYPBdb6lWlDBF8tUX2YUTfz5roOb2FLfC2jsToAMSQLyKtrOvz
7oRebzzJ6LECHZzyTj6glHgI1JX1ZSKPduq1vIMO+C97MRpeFYNLMzGn+abm0SqlBw27Qaoj/piB
R4SCF9ahBQT82+mbqqVkAqauI4MBni4N1SfTqOdS7Rg6vBYFOtY+7cOC2C+EFm+dPjAZ0LHgcMjN
88hO7WRNCZFpNjROKYdAiuBGSSo1+sszdmpk+hKv3LEJDfbIVa5xqtJD57eaAD99G4KvjBZW3dJw
Zl5ZRDZP9puocYSMZW4l7TNSIC9/2SOdDmfmKNyGPs3cCwpH3Yb33bbdNU77QV7la1ArCzN3bjzT
wW8pCsmaN2uNHHRZmVrROkUVrzMJtHLyvDAamck/vZX+OPR/mpiHZLERI189YAKZVcfYpe+AlwVb
uD8c8pS5o/+NJ0QejVoa/ZJTm9XpWig7hDcEv2w59q2nyM+u+nKpV+/MRXtKJZCqo2OKau88WTf4
ol42MkPyr9VDRbdptYE0O9hJO/MeEgkfVUVIqCBFfwKger/0zM5tXZKgeCbavoAlzqJ1mpmrvDYZ
oQzbKp2Ouzyod6601HR6ZmlMEQhUn9xGSeTNDo+emqTvC2HnNJCsbcVW8NZSYjWby8vjzGBOrEyH
5qutW0dCVhfQaDmQ8rQr1xLtyIzh8krFv3wzIF/3ajizdWFZraCRqmud2HcRKhhFdOZh5rs8mjPn
BTUNkc1ET5s85XpOh4MIa9fLETGueVNfF7epAxceSpKrdjPYmV0+xWvEPy7bPPOcWOoUP+kPpJAz
Xw4I+SR90w29g6r1Wra+p/TQXbYgTQ5ntoXBP1NcA1OpoIE2m7uuK/SikQh3W6dGMN2ONqgxaPED
vhY+FwYm2NXO65AS3i3Wi6YDYm4bNAq5VrrpiDNmqz2FWSc0oAMmDpYcdd1stWfTDtbhrbdO7Jz6
xkLgfSa3xCinIi9XPAY9P/IDHEhRSMPwoyi2Su3gs/AorBH/2pK1I0xb2AHn1gwHMBDjCbH6Fkla
h70pxoY0EICGyVpzFIp+ZbnS7xE8WTPKO9hxllLLZ+opKiVN0mc4ECKNeWJUR+qAu1E+OD6VzPBF
6u8897q2/qjE96ni8LdQ5X4KvGidtIAGgJrCRWa78B+K0fd23NIya19eZLL89kGTuecWQOWTWsc8
oIvMfqwrBBGO815VK8hhQmpz/jO7Bz0GO990NspsNm5XAZ2BBoESbaz9knc959xN+l8tcm86IdIc
xWPBrBwaUTk4AF57Z7RTe4hXNFKsXRuZNdBzcG9s6q3+2FTrv7PaT4zPjv6BdnvIv4vBaf8wh3Xy
qO38abF/mUqj2/Sw3Dt6rFbM9pd57PhlOZBumC+ENlCzLpAYbm2La/8TmsfwoaEgScsBHH7RttzI
Tpqs4KczgjXwOuMlcJaGfcaFnXyHaWm8OgRCYOlN4k+LEQXUwWohX1pyYUsmZnFokRZ1Vnr14IiH
Ql/JawkA5Mq325W2aexMXddbZKSXxnVMnF2a3OlbvRqYKzWGmU1Wa7u1lRZJjNXopPf6Ots23Qq1
sB2M3bZJz9Gq35jyqkRDCEjJQpB3pujN1Wzq6v75jGenkukpYuuZzG+37uGLo8gPze+qsy26dHbe
37jAnJqbLeJq6HLNj1jElSTbivk+oBodNR8v+4sp/HgztaQOaLrjgqset/GrqW0aKQdpyLoNAhdu
6R6hL+9GtK4C73NRvLts620LCKBSkvIc6QTJJH1mE1hEfYOaJs+R5Fi9jzbmPknXEH6SJRCNhaV6
dqW+sjWbvWIUNIGy2OA00S7w6QNuE+fycKbj+u3U/RrNLLJTE9R4o4gqrGTeZV22DqIPvfjJhaDR
yqB7MXWkUheugeeX4KtRzeI8PQ8HM1IY1XQLgO3to9nuop9TaAi7pVvAor1ZyGJm0H22aNew38s9
mjl3yfar8aA71GxsfaGB4fxS/HM+5zccOrR0OOKYTz0MrqLcdwoL5Xij2sh9YVftUl3gXDj2ejVa
s5AIDTuziAX2V22PDRqCNG5LNZQgK7TRV801HTXV3vta9mvPWerdnhb6fOnoU6KOrlYILOZAOzeS
wraUemIVGS5Yeo57yESLOlmY0XMxkcn5C+wC4pu3rBCRWxexVrC7W8LazTj1pnsbiKRUVKz3MS1X
3IbdTb7Ykn8uCHltd3YSma0k+3HL+OK9tzMsB86kW5i395ltdXtvkbnh7crRJmyrSgZUnxz07HzI
xW7UgZ2BRnLD50pXm1WkVWstDmwZ+m1Ike3LO/+MIzs1OHNkvZp4jVVYlOP6aCNANO6N5cqytohX
+qjYjZ+j8YM3hAsu7e2qObU6c2llDwPVAC2pE2v+yshReDBfam/p8jX9K6dr89TKzK2RjFGRrMKK
1sEBXiAmDc1Rp5mPWrjUG//Wg56amnmzMAQ00aSYGr2t64fb/8/ZmezWjXPR+okEUL00VXMaH/d2
EicTIYmrRDWU2Imk+PR3nf8OblUSlIE7K6CSyJbY7Gbt9QFFhKwBLoxdNTN4bhewbV5N+8HH+31x
Xp8K0QnKdWX+W5vOLciDUsCmse/hDBE3rO3O1y4A9ZV958ePopc/bMJ/P++XzTDCo3MPr8FocsRm
OEFAjzlsVxfVeAJb8mn5sBr1p3UCCyYIhlIUdH9zhhjBMFgm8AYOG9oZEnd6Ft1u8Ycj+39aKGh0
QZKKfOOap2Mh/SN0AEUiz6nFeQ0qhTzEr9lxgDSPNlj3R7Pc/N/qP7xYP4rDfr/Z4fDzj+f+sg1U
ZPNMaNyBHVH13F2Edx8skT+8wAjz5dexQMTy0PX8+zcLkknF4VSAyNw/eC5hnvJp+3DA8g+vDw9B
1fB/w3S/yZIMYTAI75iHizADBbRUh4CFiGeno1rX7IOj4w8n5L8e9ss7Q60G/PmemkOh4jaeBGJW
UfvQNvnyKGAu+t9b7KOn/XKEaLbDUZ502yGn88MOwZ8cDh4npQz9XTp/cMn94RD516/2yyEyoxnl
9o36QxG6Oljeg/Ip3z514IpOQgLkcrd/5LX0p+WBMAWKGbTfUxwl/14eNNMFV0u5Haycqinb29WB
sLR8pLr601uEXDJM/jci8lsmvxpNgZfrDZCHou5ZBG9MONTyoTKEVMZ8VMuI//RrFQQLEVsaFd/f
UgHYm5kec1mHZO7pBO9JCfAPbDAh117+gt9C/t6Dn1uFm5vuAwETQGVgadhkSxqUNUzkdzioFgEZ
KgnMy6kgIPCpndjHgnIOo9wxw6gLLNtDycb7hMP+otgX+w3iRjRhO5i2BujQHOXAyWnmm/0rWodS
1KGy+TNuvage87CrE0OjKhtgP5f4ZGnDcPnITeVPb/2fb+GX5QRUSgdTBIv24oayxTjmNRBhhyCz
eW2KHBa40wdDtX98IOZO0YbD6ArKJf9eTUDjzn4rZ7z2mFRgHJwo5P3AwDfz9jMoP//3zvzjN/7H
w345BzLfAdsII/ADATM6JPDUgjfUNNsPDoDrS/olhoBeCT6+MEeAle+vO0RsLKQTleSw5XtjPRhw
qgGgscq6uRKdbPDXPkjO/3ApYNQIWrb8KmX7LY9d1RYFAUn0occGyc3nbvsgef1DYe1qTfz/nvDL
wvARYLBTxsxhAB1dDckRxv7SnbNkvXMMNM+pKZh9K7Agd+Dis/UWDoT3QPuekuRz4kKUJ9Yq5Pqo
0uQujbYqVPNjOZMPRvb+uJogTEY2j271bym26yRxpcwhgF6Lb6BMtEu6t2LDHIQHhjktPlhPf3zt
OJ9gt4dj6rehEVisgrpoA30oFw44M7BPFayFj/+9aK+L8rfV9I+H/BJAybzYk57hIYMEgxK2UH3Q
TvZZ0LL97wf9cXf840Hxv7ciIFF7Ps+KHAA6rDrpK42WlEz+v3bHPx5zfan/CJwAoQAb1AQEpwpQ
UlqghRIj693GxoH5XgZjpUCY+O9f7Q8CAyzffzz0l2NmdFCNzFg0/6sczDAZFqhf2QTFOxSnz8EN
+xkVkCh/KH/5QyMAAQ5cqHPI/kP4cv7yYLBc+4HBJR9zDslT+NAdOZh4dXROHgD9vBtePoq30Vn7
0/EDtRfmGyDM/D295h6GlC5ERNWtdipPCBB80NJQgSts0NP8Tpdeypam895uOkd9dlXR+lWgiAvL
/CVf56or/DvdwewB+qFAsBSTZ5TJgOAZp7ByTqe17vb00IXgFdu4B8JlTMvPCSRS9QA+0CM8mudX
qecI+TX8QFIwL4BhWYwk4dGVPI1aX0YyaRPiV1BDaU/rfR/QG7Sk0O7kITk5dWkAgg58SlaMZOxU
VNyiQQXTHBsA+xv7C9Ib0nL8obGKM0VqQrfs3g/JtSI5ASbVy70yvYIxXercjdCLA49+mMMvfpGz
rMC6nKrOxYARrvhxg+OM8kvFd8a+FzxLvxIMOdwVUo4nJuLgwDE42/bzjIvDKZbAGB9onylCSX1C
U6ayoGZVKZAi0cR4TQ2suenMuwsRQ3yiOt3PPcxZYemWhBIg9cV/ouFMq8Jkcz2nDM59UZw+cpGm
EAREbAO5ROZzbYjtT3CoEbReong7Dx3JtibPMIAE8JaBBb8H8JhXM6wIn1aOmBr0Wy9dxcbRH4C6
Ct8xDqaAfl+Sb7lDY7HeS5h91WIrr2bNxpwsxhDPC2irBwiw+2afGEByGQYT5t1ggyxu3CagnEV+
l+UA+BZOv0OGFdx3THBgTGRx9NRwzGCw8nUJ+mYFdwLn/67uJWRvtV6uiE3lx1u40i8PgsVwoR5M
Ck9hga8S8PBlV51pQcTs7xM2xK/rlsxNYQyaghqQGAZNLrj3uf4BTigUOvg4dW5McBKL2Zuw19jC
AWAPWR6o07rlXZONW3nsYCbf+nXhdRwUrEFCQ1rjZFz3VtEWkgVXU3iJHiAmnZstBCwRBZv3DmMZ
dZfqsmKbko9dojHjDbrAs/EA0+uA2cpD7/Js+d75cyBt2pB0fhOLB/qAclDKuerqiS1/ZUqRaqK5
r+CxjHBytAp4WoQcm4iBHNjSdATqIwp9JUVu3roupWsNBS0EITrMl3rbghwUFo6fNaSsUWPC+zqD
Nfl5Xfs0a3PDFtf2wM6+w8N9xjS/miTAPCCy3oDVwl4NB2jSGarp/Ram3c/J99sjZdP8mI/9DuJI
zrtbBzvZz323F8HRQ5v195SowmJzbyhJ7Mko8c92skRxf4vD57BjmE7Ri3TYEkXSCoSjn/p42G8g
GgMJ0yNubHUPQGIuhAUE2Y9H05v1c1rKzzlC+bwOeVJ+g/l1dkrLcDjty6yB2zNdM8BJ+YvoSlBL
yQLAaJQPNy6Yi6ttLHANmlqMFysK5qXw/DzO4AgbAJBvuoErsAulA6dMKBzqZanOhA6yHWI6XdJ5
Wm5IAe6kWNe9VSYvwLlaluMYUH40ktP7lCw/0DGOwJ/pJ/YV0zIgpalBNDpKwMyTE8iQUwA40ziR
vzQmAusoDbCu080/d5MO30sBs/kIprAHwnX4KdrAb6kLORZnwXR+CbsyPrgeX2iDN0iFFu3WihnC
4mgCMYuBDduyHqgMsUfiTL3NbkUazKfMpPQ0yx7uMn1KL+ss58fZ4+PiKA0rPnLW2owFbTLnDqvO
zs8GvoSvDj1V4EKzosny2DcFoJKVGMr+noYDxuuBiwMCtwxv0ohF6FjZ+XsIoCJQvSRkbZDL4g3Q
2O1RsV19T2ZWAKBIRcsz874NgTkHnYnOYiHZiesuf7NlPh4AA5swKAXkCZmAq/aTW8CNiJHEJ8AO
HUXpvoL9lL/5LSqQxKmvud3mo2RD0NBh8gcVeFUPZYD/6lx/EkMXPoBUpxsKnXoTCjo8OJn6N4Zf
w9cli6cm8gaTjy7Sp32y02u8oP9YwU18wsLs8qNDv6clmMF/2EZpgayj7h1T88NdGqTYIoAPn9IV
yBVPiK3A3yyqCTNSZ4kbBLALQCo3T8KfJREZulxJMr50E6zMkysxeQj77BwBBtFsMtyPU1fEbQ87
kQaV+vnAOpyV0obiFrtxrfaO5Y3WA6mYZWj+A3t6S+w0t9EOEjJM2vYWIqSy2S3tGm9GiHRhy10v
8xw1mZ3nlkm9PcEg9/sABUO7goaeNRqd3UsvE/HQCacAGephB5x12tQR7JWOy77o+zCf8tsgjODU
x/jVz2Hok/OYBiAbLYGpPV7xqezt2joap1V+5WFUQRnmLzoEMjiAjrSF6x6/K6cxut2NG1+hVGZY
xYIBGSHwaYIyqZSPsdDBgbkzaeibsgBPLpr5/LgBcn8USwLKkiz6Hdf8nO4VczMox6nlp5HY7X7I
1fC5sw6U2t0BWGmAMLGR3H4u0dZVNsy6nxCDgYYY0/weVyQY3oFcjqlJg8Pm2V4H5RjXXATJZV2i
DPxkDG87TxGRdFN3V6yqOAcUxVs1QaVTaKjE2NWHesE+u+fLLhst+uE+sna7QTddfCoMkkGrYKKA
s6I8sXBNW0xT+soMYgYKJADpOLb63u2ub4poIk954EEGnTP91PNCpZVAJWSudG517YvdtZ6XGyBE
OMNduuWXce7jhgiFq3sNHOha+w/PVFwZHvpDN5X2eY7gd8g4X2+zoQSG0Ht+VDgav3fCZ3Xh4/l+
ySJ/28sRsoHFJV92sfI3FOP5Bb0UGOCSFYqPKRyO6wi9KUs3fkIRGBft1oHXAFx546krKizyJGrg
aq9PMDdDWaPoOUUYAVnYwWQaOrSigJCiXnHGsPrqEPqg0WUBxmvF1saV2E0Pazr5I2pT5qi9usJd
sh1DLCIPsefHsnsF64SfhdkAAFvRj8hwdvcYclkvZrEvKhs/4TLsXvKy3mNzwEeBXkDtVQaw3F2C
8tKFp8tN0sUPtBh++p099xtgo2Q+TxPImDHu63wloAzLvAXnUYPusEHmKmSYP4lMtsiaMBOenCMz
Yhh87wtAp+AuCTIa3zN66Yr8thuyrEIttQPpdkSJbtcOkEkZ3ExKbMetwBtLhcrbgQ5561ZcJPNa
9crdIbyuAlAQREMBQb7j0SaaLojLU2Jl/7gGbGuWnik01Ri/KYN0xGGRolGaGcQQ6bK0WRfnBxi/
7ZDmMv+onEWPe1iy5dGaxB6jghW30sRbFQwDnJw5kNtrcpWA7Z6BpQUKbbAq2jCC6gkK92XxtBoh
lxv4CSZfQMGdinacZmz3Djj5OrDx8iXmhJ15kgP/zTaMNTGmv8F9LoFV85gtrUfoeFw9m2/yxOs3
Y6cRgh2yYCAgyPAq42Ln8LKmsGCYY3+ESwOwNJDCnQ3h0bcIk831uG/uCPjvfHQMntg5bIcuPeCn
X5zicLmA41zLS7bIRnbzcJG2y0CBYGnVA9J9W6Qb+6xQaW/7DH+ZBBuornD2bTBSiXoNX2j/mgHV
3KRzEB80m/xpEHFeOTSaa1t25oFGubpFViIrlBuQ38C3Zz1vdlTnKdryg4U6BXmD5jd6mLKWdpbW
yme8yimKXPtYhnd7XAYViZg68zxSt3a28rThpqm2nNljVmieVbpLskdcD+kZQGv6Y8X83n1n1TBj
ysABFyGxPuDnwffhqYsj1WYGSJCal1B+62TFJlGJrOZ1nGrPgMqM1wgF6RxWKkjBrqUTkIhGEmDA
X8VD05daV26j4jHqB1MHcLfRVQdC6huC2wziGod519QDd4dpovsRMUjFJpCJpz5zRwd83IGkK4Yb
e6RIOTBf3+M+xILRTpuWQXvYdghjERpDU70h9//SJUH+TB1cUBqmpL5J3ZqcJMuuJ50YfsIIoTzi
oyDbIexVcQwTFRloUSS11WynvYEhI2nVRjls6ihkpblUCSS6vJgvGmHB2SAoagzfi3aPwz08ptyX
usoVBN3tABvaQx5N+yNR4SsQRuVNkqXYUrJQF3CS5I+0m+2bL637tCaef9GxSZ/RxthqTFGTqqDA
QlYwzQcRfGNjvaH/+aSH0N1yfrVTBhUZxs2r/JzFyQJgHg22muQWO8FChmi5i88G1v6NwqTAvVHr
dOswZnTCg9mBBbhOe4xpwnYB4qJHP8ZguOQRr5y3w4nlWwQPe8T/X3QZlEexi+gCUHYPOQmGsy4i
CESdZGw9J3qFAVGEbgeaYKsVaz0uPqOwM6EGiLJk+7Zb/xNDoiiClMMQvKWgPl4w58Zr5Ps7bqce
SWNORA6uDTZ8A5hD/3eqoPc6bEMvXl20sVdZSmTy0KWi1Q1wuTgFpZV1omfwTVQKFvE8blhX8Tbc
LmJI7wUhutGEb0czp2j6E7aeeI60G6mcBgZqKsiP0hl3UTRNj/1ShjUyf0TOmFOplA67W6vBUjJZ
uCHCxgQF5nWBUUPtQNwg7Zr5JQ0Ww2CflQS3CYrKSN2WoILM6Cdq7fLdu3T8RtahwJGusnu7GRQT
QYhvUqNDDHWbobKwYG9xK0MmoLT8jkN+OtIeZSrDhvXRlLpvqQOSUrJNDlVspT2AtCXDJrFJcZww
+KhBF8vCocknGPBUS6oKEMpQ3OCGmDvwz8K1WgkdzYGIaX0EW0o9GZ2M/grz0/GRYIryZMJtuSQA
2C+niUsIzOYJP6Vxq3oL7RSgXg7LJ0scdG8jW99UXtAjiu3Fs7dJeFRx3gEm1iVNpmH7iUpwBoky
tkslKYxtkQWPlzKR/ifKuyDwyBA/EkWV+eeqSYL59hA0vmLPT4XuKW/niWZ1Z1xBm6hw+4tTwRI3
whZosmYx2SvHOxiylCTu6763kJzKkmZoUAoOS491T5GmlsP2RSETAq3XMvIqgEC7cNT6265ke3/k
aGQcKRJ4Bb0EtY8xLP+PDLT7NnPgxZHCpSffoVfSIfSQzTzI/hkl2eA4ASD3ecY8D69gbyp6tNoC
NC9i1kPIMuFB6GVAFchpGFaFwsUClMD24mOib7Ap+jOz1+rEXmLsm89Ff7GTUucZ3L8mTcEIlGCp
H5I0VY1FqHcoN5yhcKkgR7Ozr7MZlmNPB/GpK4fkIQhhsZckNLlf4/UTcbPCDHE/HedVgKaRzONl
VhM/ERBeHRIlsb577M7zriPyN3wN7FYlXdf/ZUs0fFAb8IiRnIp+gKORHoFSHFvAsx66oE9e+tKz
0wIXUmhocguVo1xfI9RWbozYeD1CWIBCx5JX6Pl3p2IAmBlpGgro5aSB9gahXpWs/AvpB/CYYgk/
+VyDc7guU3CX5gN/zpZsahXIIDNon1lRe07zH0PgC4fPEfPPIkq3sVpy4qCISmT0RrBa78yuMACH
131E0JLc8GHrDlk2JXczYowmW5U7Tk7jC/UgT+KzBbzZyz4bG2CPcB9hvufgMBSzoAvHBW3WSSef
e4VyW7XNfflcFuDp4aofKQ7J+dVqXDlgPNW5cIAWp6RJd6QMUczXmyVIyjs62eSRunkAE2+BFFTa
2DZJsqSXzGZZ40gAq4GUudoEAWjy/QKMeo3KO8DU+ayrOY/X457vphrCGd19pITiuHhjEaRvnXsM
1RJC5rvtRSOTbjqNQ4FTRLD96z7vMKlKZrR7rJ5Ohq77901ZuLyoZb8AuZydxEoNNBjF3OQas/KL
9+EjNQsoyzgNXnKPY2iVQX5jssLfccriZmdF2AJ261uAdr6FWud3i0Rdo0KbS1UppDifpoEAhWgB
gIKjAyh94+Bp16JZEze+D0fAQCmKAjFMa++E26cmo6oEu62IDwPiuOeVeERNm4WwtCznZ5VJ3Pim
gKhZFuww4hHPfOL7izLJ2iDeXtB/wB1r+3KvzZLBGF4EeZ1FA3nAcFVx2NfyPtvIMWIoQCiAcNsO
o0c/DOhjQKG6HKqoKDsu8sqASqLlKUGtt7V8KdtyCIeDntzwgqn4IUHBRpO73kThfTqu8GCOg0wc
FrdTwPoikqvKGWRcUR/Qsw8FSFI5UaBpLoil72akyChFoUIA260QKcGuwIFBnnsYCuRvq6Hh/eTW
9Si0Hx4pgqITm8bgzkVRjGNH6IpGNuKIXCTKeCHSrr9dPmGr8oKWSFCR/s1BUL5uaojO6UwWkK61
o5/2hZZPZRcbSP4zNzRGawym8gHqdRTw+rchQYKpmFVfiw2MB7Itth43RG00F14Bgzi6n27Nxkc4
NRt0ZDtSDdmCOoLEXXSZQEE9SfCvD/NE0suWrw6E6TDSCLYRze7gp566eaOnWCIUL3rZmbdkIlN4
QJV5qWAzow5LyfuoXcZR/0iC0BQ1YQq6o20h8jwUfG3LkEdwVYlocIQJP8DB+D/dk8vHAr0MZ+Ag
PaCuCox5v2+VDBy5nwOfw2ceJ2CcaAwVAX0an0IBLquN81FXLBu9uBbFUA6HuVBYlXTYz6VTBYIh
NgbwGqEDTP2uSiV0MRN2zNPZIJbywCQCp7k8DYsRr5aM3FY9y8UZZurZhcUGdRSoSBoMWm/tArpr
C/LnV2jHYN2ZbOl5hdPxCyz39vOep+N7OO4OVX+dTO+Jw/sSPUW1Zwzj2mauB8lev68UOtmVaeFh
MUfghNlHqANGpgPuGq5OtZPh+MOa1ONcDL9LXFX4fAgVEMhga6UCOxP30fA+zhM6QLyEARQGNtmT
jVWPLkE+1WQTEjc86p5L36HfkauiRhBsH9BzXy4+zIqTnlSI7mXvboHICJG1zlwnNzPKcDdROZ5i
XOWR9adlMk25p+/Rk5tk+kihFqhliGtflcOBsvF5QR73KXa7fyu3ML70HQsqOYiwTnGwLYG8gtbR
OAnS25WjFzcxjUYFIUFN5p2jz4Ca993AY46+R2duBrv2tQrY1BBJu8MW2vAGpUH7iVtKnssMptWL
yItDso5wGiqi3d9G2sRHB3fYdu8ogVm7GQ/lWmSww8p78wRzlKjZ4gwX94S7Ekwq8gwfI3kT4aQ+
QplBqizFHqW0JPAHg+fk1BN/dEOX3hJADmvR7+SwBjnmDjEXWw0sVBRfQiMTIklpKm0mBaNK7nJ7
YPCSR1yEIL3W13XFEEY0YLd/k3seIQjQ+0VGuzoNftvx5uxVHQvXnTAipsEASnbxdkQsOsNNpcfS
BTF1zTFoMi61JDlvYJ+mEPn47rQAPNtQRyDbL/X0XsaaAlo0iO2UwcK52dYiaEeV7l9dx35o6UVZ
BTk8fpwXFhvdS/k8ow1+T9DCFBUQROslJ3PQLA4D/Hm5oD6OamOFNk9XdV031jGMpHCFehTv+WJ0
jbCfvs9X/2RQcbMXxYhs1MAIMuA0umQ+eJ+KDZzpfBqecGcNdY5ZjpcC7r3PMs5QX0daWhPR4XIW
FL5DwCA1g/MxKgL5WCvbLzVxefjolV3aBL7aB3DLgbedHAwH45S1NNJBHUxl2sKHZD6IIp3u0Fpa
wXTvUStGelZp9Hee6LRmR2NyJIeLgkNJHK9IKvsl+mICOfHqihHDSonGerQACmBsLjsgwAzuCj/S
BlVkcW1+gS2ESEroHGVjZA7Hbd2jIwPTEdIkO5w7y8wFdhjBQaMaUnV2H183v4coeBkBc8zenqSH
oUQl7DKiMBqbo7cLO2y0KO8huZmPaZ+ICjXR7FhOBp2BzQ734Cy/ydH7rxOF2mJDl/EQbwyWpRaB
fl/B+3g6F6EgbTRs5RmXwnXcfEIaJiVGwVAgs4fYyAKRosA8Rx9syJ5CE7fDWkZnm6HsidFCn/u2
0HNXNCtJlrt4UsvDptcFIb6IThJ05AuTCNSNQnmNxZiSGDjepfFBCcRnKnUVsD19mIsOAmGO68aq
WR77/IomRl33LMb0q2bI8a4scsTYGQQ/TvL0cdOdfOVQ4/xIaN8f0kUGbbozfwM25zBWPJ4NRhh2
9kiTEMWAfszkpyJYyMuEBu+N3YR9Lqe9/D5ZXKngzEW3koHc2ezBkjWeM30nFlQ9SdH3p04VeZMl
KatUAntgdI9w97JB/JjHZEUdBkfR8OZ2tidnQPEQJQblcB6ETo/UxvrG7jY97UVkvqKWMt3EY9fh
pgWCHjVIXSOT6xoKMQBCOCW/xTtYB0JPaTuhQ1lF+FbfJpTkKz6T6cUPAzrVEU9cq2wxurqDx1hb
TBP9hMiTTA8iW/QrGbUsgBxEwnsn5j5d20QgJm+w66E5KfrCv+VdvyYXZkAtrbiA3AFIWCQD53L0
41av02K7m3HJ3XivBtRjapkGvW+2DTsf/GxUjVJdpOfJYE4dbVGqfdXnlL14rvyZZzu5W1U2PS3l
AkKzoMVx2ObliWsEhHM82kYS3KAI6Od6QJRVUcG6RxPJt2vh8nZBa7CaRU7+jrcYhWiuS8lg69AT
QIWU7iq03PxB+w7ldJUifuLpiGmfEuaXXS/EWXcdugvEIADaYTVad/CBP+79htG8naA1m9MNEXk+
zRV8R9OXXZOMNMZG01+4F9evOS2IrIyVqvWqR944cPdVIfz6ay2luOkNkrcqRMRRY04BNSPPV8Dg
uUPq5rK7ycVhxQCz3nthX8dws/UWpGj+xrE6aANSUZKNvJJIgG6LfYpsQ5jGEbOvwZNLQvpEEz2e
YcSGXHhLxu/RpnJUOUzazJ0V531M14oFQoN53Wu0w/P1BRkkNkq8qhafSpyDvU9UNaQaHV060BcU
KOLXRRTL31uS44qz04RGDSJk4ONHGNXrPLNr5dBfOw9LulSxJj9mpfWjEJF4uToOy2MZjugow2jh
O+kWj3KbhFkXp9GMnmWaQJKY6B6rkfdB8jAvwXAzBHlxG0ypv5mvaiQYL7AwuLHQAQzACKPZSM01
gMEbDNxnDkL3dYiMR9UyRuU50BZl0qmHrcLNilgPBIYBJO83QoMMjiIiA9J60rgrq9THIWC9AvGy
U17dbpjs/VrunL/iLM/q2cOr7rDDjR2CRAYsTxou6d8LY3nWhmTnAXrTyjynCUtJlbqOPHcqKLrL
AFe0L3A/JPcrgxxGQkjyvPcGw0oKt2BhNvKGHoV58stSXJaEe1nHcM2iT2OHBtZxUMl47r3Vt2pE
05V2HFH5nMqmnCy5hXcduRsS/WhX6G/JhqadnAODz5ojxJ8ogCS16Wx/KcYOOmCZIs2P0/CEQdqv
SxAvf0VbsJ35VkBAk6NMi5mI8tZ5/DOo9QD0iP0O82kWLRUdAIODSze6TsuQ3cABp46ubm8wW9jG
et6gca5kTvhfBC1hjEvk4xFyBnexKxQsuFXmCEJL30eoCULNV8dufFuUK3Hjl64Ag0NDCxLZqxaG
FXUfq+LvbEWyABf1sAYYPq7BwUbQGu5ePnQrwhzuVP6GRCNvthFaggrEc3FLJP+me9m/eZaK1gYw
UZ4cVuQ6rHO79Am6Bdinl24o1Y3x4h0IX1hslIN84ZsSqBtBbXBMFVpoHiWSZoBUqOWeFDA3tT/c
NqhHaRN9XksorLvN8MNqYc2WDzq7YYvJ0aJLsSZ1b6s0c6R24Th+HhhatRic37HyenQMMgDvgkJ0
tREJnB1EjohbJxlt8U/FR7ElNK6gNxhoi2Rhu4diwt16kMNrM04o66IKgnA3N/NT0A90Pfg1tecE
JYcGyLQoQhU8mjAMDoUrJBdTF8n7Kd4idigSs9N7Di9a8wQZ9ZzXM8LBBxS5SnTmbaHQxmbu3uKP
1VD7T7WJUC8oXUI+u+tsSDzN6d0SLXuVdsWGuJ/v46V3DA5E+4yitQ2IQutU5YccW/cR/HL5oiH/
fTZhktfOdxBOi+Vzh5L1q0+G5Ou2jVGD23I8y6HUj+uii/tEDj+5XqID+Hnm4nxqXpIJKKxwRqod
xgrzFRol5cRHpF7Q/a8DRkuU8SPwfLLVxgdB2Wc0hBFOuiw7SIq8qLI9wgCUDfyPRRD8kYxn9OQ5
TF0NbJRquY+ka7B63ozju8Ori4O7zaNRGiJcasTIMzRlnaJ3tOcBoGmzJ3XMeNXb8G9aYE1JnfTf
IeCeOyRkEM4gDYDhbQBeeI24XMhqdFuGgcGwh0Sh2Fv8l6zLXDEUR9hazdDSPSFvRq3JbMtTihjr
q41SzFqLboVkhY/RIWWruRswm/Xg/w9p59XrOJJk4V9EgN68SiQlXW/qlnshytJ7z1+/H2uw07oU
V0TXAlPdDz2oUCYzI8OcOKcqWjeu289DDpUFuQipmt9+8sUifPBGQ7zlTKeHshu7j9zczp6SSPqg
KHCV9rE8OBVQ2t+qb1U//FHJKNug5UdwmtzUlR7fKmZWkFB58k8DgpCXWAMYXXh1da8ahXxn0gt4
qaWZM4Tx9Z0adxp6NlL8hsCtgZtWyxt6OOlbYyZBDdGG7j0h5lpByNoTsYmcnZexz6ubqqyCN7Bh
3a6NWIUz5vSudsnYpindyjY4+AIUG24YKP10yIVASGm70BBjC3P6ZxbA7nSvaz1kRkAf7cHy02ep
yD6EcqpE+zJIhGMkeM1nPypRdaFX0DtZMmq3iRS3v9NGDjMiMKt4UH2U+BIvHtw+xaP06JUcJmhw
7tswfGgZtoZe6SULq6cgKIJDGfL2EHWFlh35uZ7eJhAQA3SQAokOc92LuMei9xxT1f2fUW/2R7kc
GvqARmNHhh69cH7RlDE6Wg+d3974nmD6OzrBsjPqA3WjsOsem1KzXiqK1M91OkGW70sh8yJT1go/
Rr02f8RdI3zrxyqdnNqyxs9CGYsv3IbptW0V4n2TSGYGL3hWb7fgl+5QUZdOwCHkX2PaBL+nila+
I9UpU81aFlTjfRyMyi5NdIvzLGp2k/UGTemSHJ9IiQy7ozJZK7X1rKml9m3ovVzZRRkvww4KKDgt
8rJR76lcxw9cD/Shez+4q3LL/FLK4ixXP5kzxKiupn1Vaz/rsPsFqnq0rYCxnobs8wiOQOX1NmO/
ORmy1zyDzetpqnfxm28CLDEFrzB21JilD4noe596gC3FKYxhv21kX//cmXrv+mHErJUnevspEecy
K7PBlOMsybHassQ7gS15zDrPtxlrzDKXYYJwN8YS4BC1zKfXoEzkdp7u4zoNYWHeiE1ufSgssg6K
DCEZEbVHAi6xBbiFZF4R3dOy7G0/mj77qvaLQUHvFUW4+qmrmuEHDceycukh0sVNOr38gdYjFz/l
fjLfR58TbnUV3AqpsPUly4Fx1FqsOlPfVsc49EA907pPvhpmWp2mrqGWEHAVptYr7gd0yndtasTx
ThmaxNWULrUtkATiLtFJscphsjw7ay3hG0PuxtY4wxpA+xwKu8AaT5knK8yPi66ekrkQkzpmkdR/
Ab6H+hCBKRJopllnUPoZoLlSMp7jwBddw7ppZqHuydqAL68uA/7EmcmPqZsl/xUcG9Sv6eq4uhZQ
XvKQ4syULTrCNew8k2x0ceGdMS7m5lrwVHzjWnJ78UawfLeIPxftdy1Rdvq0Ndwjra/ov8aW086q
3qp1rmIMHg6q0k7GWGA02cJb8KLsSxeAhebfbGGjtUvicvDQ/yxxOfNMnCIplTlKbgB0EyyX7rd7
T5hkxdUbSRD2zL60vzNqp3dSUmeHFqEjY68S4zlBpyY3mSlRBaaKagtNMt2mQcqstI8MVgqjl6vS
gaDyrsk72VB4GhoitEGRTbeQLG0/NESPRj7mO3CFP5O0/R1VVAPDtPsUCIQ3lEAtmy40GMCm9+7M
tCDR8eR6R8fsVyfWMrRGk7ILx/K7SHxt92ECkUAYeCjNFuUMomO2Que2d5VsvQCDhFd/EoKvwtwK
kORE3DiSq4j6871cjCXoWiqQMvAFmWdxLcRSwl3S3SYu5J/73i4omvd39ev2eOcK18gMamfQmfIq
ApBLRL01TsKUKK3kyoepsssHodsVr+0v4aW69U+IkO3h8ZPvRHkHOize+e6WWtLaxN25/cUQEQG2
WEQeC1cP5g2iDMfK6e/Y/OP1kYXVG3K2zIVXKbo2Qdq9YX91CuspFdw3IoDw+7+2At+TrjLzhpKG
qCxmPgCrmyCEO8mdyGZAjtNp3xjwWqHGpBJ4ZmLhg9VGa0pvhNhpCvsfHPWbVKCfQC8fwXpfmJgQ
6DPSWePVT6PnOIvuVSndIo6Yl7GYoeE3WBAVyooqq0v+p1JoWz2DdBdyqd6pVJmiXnALBK1XjZ0E
5MD7CBqHPs20a31lDwyOKHmDK3Hl2Cjsr66b5DKc3sVON4qXt5IHRkEkBA1STz8JdfsxResz0bTf
lYCKUqUCdyy9jYO04tcVkTE0k3FvPrK5IHqohrZLqGlKpBJUfo0wxLmAlEyyz1OUCYdOlX9cP1Mr
c0TvDC48w9xv1Sc9ldwYLEZqCUc58O3OKr7+/8wsNhQoe5AYdQ7fdHpbD40r0Lsum2FjvnaFyYnj
e7Z9i+PbIKGkgi2UXOU1uxvs6tQ/VI/hTb43SJ/2E74u/tLdJ/fD1pzUCkPHe8uL0aGi15RA9Lmb
tUMKx0v17EMOOIvCV7/vwg/WDcmyu+V2ViiD31tduDcr8ouxElgviJG7tqTc6aDDXcHBY+cHay8/
Tr+VhPsKT8FOb/eQ8tjbTn5l5o2WO1LxcDAj9LccxvVSK82D1oLQr3urynIHpBXMDqwBEEpdP0Ur
bpbJLDRMmPulRbEkKCzlMW8iKHUJf7/4wbe/oq2YRdNQX9YRFoPBdBEdhsz5NonSuIWl3AoAY8BG
Ob4I18r1haz62VkUiUEhE3+79HFhFgx+DQjQbaPoLs7HYB+Ew8nK23upNOysJGbsskcJyBfU3FTK
gnraUDhY20sJtjtRgYKZPwtPM9VphrgWlYrCyG4DUXOEON16TVaG25RzGwvn0iuRMFYdNmamYCPf
1TvvI7hL9Q2VK5sceOd/me7L18LYx+4Wq9+aCydfMaAFVYmRl+RyoPapvSgTLIKCNfBSgG9IpB+6
OJ7SXLr3a2r/0GNlQ7fhg9YcqoTwL3RyUJKT7L8/QlkYU+jTGJDoUffrRzKr0Cm1w8b5Wd1ZnQcS
1gztUmWPGewpTOnauOp9RUwHTjew22RHp841Twr9YJsZmdQ4Jg/zne9v4Z6+/gu2fsD838/yqLxQ
mRVs9IY2U8poCEMqpew2gva1EBjMTJtHqv/frptc8zOIos7sOYyHMjb83iSYu8qXG5ydMOj7oqF9
OI/p/+xoh143tEKVOBNccy9UpNI4Qotzq+m0NtOBCER9LrND8rNGO9pyst/aQx7tmBqYnkc3OkY3
TIEpDDT+vG5+LQY4t75YZ5PUvgpiSnIbi7KvkTOD2JnH1g9uQ6X/NbbWRsC1Yg8NABPGTVy4dBHs
0BAoB0Ede7eIeENeJl14ibKDGZf0eeuNg7vyDd/ZWjzQGnRjVivSs/Xb72P7dfAJZI2fcRDY1/dw
xbsZTASSHuPOkSNZ3MI+C+LUTwbZ1eMTiiRkxVtTyqsr0TkksyYEOfi8q2cXAKR7FaQCu1bLN+Hw
RfQCNFWcolA2dmztMMIgo+FQIJIH4rIwVNA26vK4k92gEbM9HQB6faJITd3ygc/pyQml9f6Qi90n
mGgH8GOGDVr3W9RLXw1RRzYtGh+TvOt2Ud1ldiFA+6wzoPMX+332IxfuQA36LBZ9sXdzPTvmIzmD
ELb5hs9Zca2GQVpgzcS3EMEvLgYSGdYwSobsFuqv2uJ/xzDZeBXl+dlbJB/vbCwOqDXp6ugrMr7M
Vkenu6PzUD3RK3/1b4CJ7uoP4ZP+WN+Zx/iVP1+2OZjWF0koZVCvgOd+8S5nCojZXhlld4zLb6Ct
f9R1/SmWQDz8xRejAAZMDJKNS0GlngIkHrTHy5wkT90lVrZxJuaDudxKZjGRDTapfF5Ea7EVV2ZL
icUNCr/c6WbvlB1wJqDO1FtQH6KRtLGm5ZsPZyMANdJjUTeomSqLW1+WEN+KzJK5GnXDImS0se6O
JeyiMGzZ6Zi4ScK037/VVfpjFV5d5M3gf77IV5Uw1QdQgyaIS6TOc21fpE9l8en657oowi2tLN6k
KSW5mBN3l3f9o+SGt/5X/9C6rT3aw6E6BM4WTclFjLq0uLhuuJuiL1rWNd54B5LQ4w+yi5nC/V+z
gP3HEkoSMrNIlxI7PPqNbLR8t4qSlA8CRKWdNU0b53HpsRdWjIWml+CTvxsV65mG32C+GFs/djKk
v9KWNNUF597S0uIOg27RC0nlW6mH5pQ9hgcDHsoC+c8tKenlFVsaWhwKw6q9XtAHDkVBkAt87p7G
zHfFR6qiqB8Zfd4IFS5INpcGF2fCpBs8pRl72O8B8+1nms3AtfbGQXLy1630dmt1C1/cm2EkCT3G
QvWDJPzwU88dTUZvPs8wj43rtaw2Lxe2yN9boQkmGsAm7R7xtYshFgi1n5Wunhi+syVJhTdXsOy8
Hu8yKzxcN74MVv7YJuMUKV3gvpbVpgD3TOufdSYVjILiszVtyZitf7czE4utBJZmRTmErHy33lH3
GTSX8cE/5afM6W+3TuXFIzovCJgN/4JogxRo/rBnsRHhhd8q82Y2n8d99GS57X15n97rX6Zj+wsK
ZhiQxzv1bojt4gYswq34cn1DL+rdyx+wCEdkBdE2o5xPzseBY+rFTujDLS446V3nBMfh0Av29tO9
9h0RjCF2F9U/3/T9sjOpGOVRYZMR0oSt/FEqf22sa+2BO7cwu7izjS3LEdh8h4XaKU6z0GNyGu50
mMrDt+kQ34HSslO3fMoffXdrT7dML76pVYkl6D+2NDpBWH/bHDXufHUwThtLXLuI50tcfLopY2SA
OSNeHc1z+9YV5XstfIyZotWfDXBxWU+foN3YWHnN1ZxbXUQOgK+jpmmwCop7X4PUP4mwzjwZ1q45
oWK7Vx6Sj5GrPzW71obqTbtR3d7WDrJrfm+P43Hr7Z0XeR46/Tm/KmETLUr9sjwk+3lFoZnNnpL+
ccjaI3QxN1Ug/ALlRsFGfjHyzTxjfisubGoSXB7IPWB2sQViVKdMJLMFjQsbjRs7ze3wXNv1ST56
ziY79Opd+cfa8jH2ZyhFNWFNPYAw3ZdffUelcJE8yLvYzd6w6F4/WKsGITImGoXHUlw6WYGhZPJf
fJLavfXMeIL72V23cFGN/fPV6HFJGjUn7UJhQQ6HEXbAiR2ErbV6Sl+mU+gMn/Sn7Nj8ZtYsc8Yj
crCuYIefhNNWw3Q1XtPPzC+CgbzV6qg1OTSmWjpe1n2FnGEfJoUt9sIRgcPdhKyUGKgOM9w7wdc3
lIVXHcSZ+UVowPB9xbQ5G1wNstNmhR1MRykdnG74pAU3XRbbo/7h+o6v+3mSQeq1Js32ZW7c6l49
IczHtX3snVw6gZo7hDBGH/VX/ylsTuC0Du2x2Mpsljnanw89X5FZL8K4oOUNQ0hshIGlBgqYcaSF
tfS7uSnuu+oEzqwsvqfiTx1HlisSncYDKjZwQLm9IzvRY4fiEAh4GyhrfGpP+q143NQoWfGIcwZK
SA68AJTbIoZNp0GpGpPDrH+NrIOh7BU32Kc34Q0o62P/udNvtd/BrfzJOG31bC96KWwvKosUb2W+
KqjmhSfKp2DUYCqBNd4Rf9cvsw5HuK9RlpPxvnDCUC0ONyUM1oJ2rFKRh/gNBjh1EQEWGmBXpF7h
/3H1m1kvAZbbAziCzWznoin+Z324Wao6skaPb/GUqqNRI2+IJel1UPZws9Fk8A4zt7P4Mw13sC1/
tEYHtrJpryB5E9pbz8vKVaWBojFSoM7e0FwsNUgNcPJihDhXf6uEtOYTuLqaO0H097A/kPXtfTC3
1+/qSvZF2QmxF40zBSvy4jxJWSpHmVbyUWNrb3nSszfJn6ap+eanwem6qRVXz6Q2DVSN4hzV4oWp
wvQSzUJO1TVH76HuK6cz4cy5bmPFBbyzsbicjOHCoMewh5uiMJBAXOOdOhj1rhtZe1FMED4IUSgq
QkzLIuMEH21QjJJC2A7IN2Se4UtLbCI7iWtASgQ+2Jn20l49lk/FN9Alx60UbO1RMUXqqAqSQbxr
y1tRWlHRwmmr8E4XH1JnQJmu+MYbbfv2lnblyglBb4rJKUM0GEha1vd1Q0gtJYaAK4+Kmxz4YGjQ
YZefQ3jZru/rBdEjN/CdqfkEncXRXdb5Xu0ruDTKAAfjD8157B2NN303P9M9RSN7w+TKncMkuDNG
BTWF2vR7k3JazrRwlYVTi54Y+AV6dqjukif4Leqvw6fiFmQwM5qCQ1S9zw5blMlrTvWd/UXqACUi
A3JyabnevfE5fbHc8GtgGw/Dc/Aw2uEX9Vj80h+kjZu49kCDs9OwTKkRRPLC1UWwW0pktUTL5J1i
ctSCAyhF508YfRMzfo/6SOVAQLO13Ws+4NzwIo0gOCsz4KeKy7ys+qzeKDbCDtBQ7QvPQfNwP39k
2LWuf+Qto/MZODtWZd8GVg1T+zxU7IiR6Piv1w2s5fFn+8m9fG+BcUkAzQiJAgG6rU7zfdTv2toB
q3NI3eSQHzfsXV8RIl3v7eGb4B/zVcXt4M6Uns0DPI234mkC6EssOUtUMQZnWx+um92yunCuLXxM
ZdKzyq4WbPgE7cD4Kw/w34OpiYto1RuYpbF8nE106k61umPIFP6eeA9jqOPvIbPI6O09XV/WBS/z
H7czl/ZFaIhNatXvd7MXPb3t08Ry1QB+K6HMBGjjjMm/HXItuTMFX3Fb2fOOFgCwo6DEWbOPBr1h
+CHVKGEUQBiHYkoPTHsWH0U6lMymJIJ5quZJgFENER8cp/YnXK7ZC9Q5gs0DpW10SC76UctFLB1J
0QyebkYWaNDegQwt2IcOIEtx/2PYj7aMvlSrEqnNL4S/BWRce3WB7f53AxfuRFeFUTMGCBei4CDG
hIdBsS+1dMNrrT5EZ1YWvgPYBvw9E4cepvhnhprvq/Fo1fC8Mle1cQ7XT/o/C1p4jDQwJ9HwWVBa
Q8qh74NqU+BmPsmLvH6GOv/vni0zbaaMa8+Thf/k9erv/hAhUQkHm3TwflTP4zHc+khr5T+T4J3u
4iwyf4GikSehqU3Pm2MG/vj70IDqbV89+k63o8us75LHWeNuLp8MD6PsiAYyd1vSG2vx/LtfMW/9
mTMuzCkbYFjX3VKQbow2cFIP/ivtLashklP8nQqZtYhOGWjDjY+6krhhWZdU2ULB8hLcE+tSr1WD
xUcdP4qZfpAV/2CA7N9L7ejvFF+A5ZU5xOveZfUonVldOE2vZ8xO/8NfWtS/G0tCe2DYeH5WL8aZ
iYXTFOLW8qUBTjd1CD4HTGcznG8HZnFTypuSV6tX/czW4vOVtWIObYqt2vGPMICDO2/fAvtHbQ+O
B1cEvCBfQ3crM1prs737dgsXHYyVKaQzbR0R954Gx95sGfHe/afJ0X7oA+Z0nC2s0kqu/c7owqX6
ol6nDD9ZLlGiaDe66IFxETSYWevosVWoegYN0yJ/cV5gOkcvnualspyEEFIx16pJ0twWWp8B7bIQ
9qG/MEERgZ6Gxj+WiTz5RBFLMN26VVuRJgXZAOlSZ7jXrayelH+s/HEEZxddCEUrHJrQc9Oq7ICT
MO0W+tlzB6XfxsVeD2fPTC3CoVHvzYHcAQYE8BcPzKQ/RsI+3fuH/C4jqvwGSbzdHrcQ0as3+8zq
4mZrVqN3TYY8mCQ+hcpDHW+gnf8UHC6eiDMDi3uN/oJHDgt9zAwjtfJdfBs9pr8g3R2LnfbMeOiD
/yNwkl8ShAmfrn+8rbUtrjnjn0hzMNVJSISanUU6MPy8bmE9Zj5b3eJKwzkPT6RGN6GiLCvZ9WG4
bXbI9N2Vru9KGzHe1mFcXOVKt5iM9LlVofAkBArCM4KNGPrGxVp1xGdLWsRBrWxmSZd5LAnidGA9
UBvBfRIYx4rK9vXt2zK1CIYgbKsHueQOC36yi8TvRaDv8uQxabYy1FUneLamRSjkGUQqzKNpbj5G
B2P6hCySXZlQ13W3hrrxlVYXNWNfREOkBresamgVAiyFWQqu12lwJv7sveGQ5+m+YBrv+vbNv/ri
ap1ZWpyHuOlkOBkSwRVhlf3SNJMBIXpQHZMwKN6MVJxsaCMIQrTeePJkYoXr5lev15n5xUGh0q+k
6GcJbgevlBi/9NLbdQOrBaIZim3qdKuYy1z4jjCDprIZKmEu1u5HJ7OjRxBgJ2QmbrWNuHwtrlJN
iFN1ZNYv9aIzTY8hnC8EN8xvU+rCyq2VQ8aKlqik3HjDRj9j3ZplKrM0OEC/xXmEHQbyKhlrSWr8
6BQgMLGX2GKbH9E9cccRLoFu2sJXrH0vmlN0MkBlIUu0MNqJ0K+llBDwxBaKADYymO7MuM+clsTE
9148RvdbNb4Nm8vxPsQ9jALeLFjsMunQB3Al9hsfbu1qA1RGkuhP2Xk5BZZJbTipXqC7ZvTJCpPH
XA1BIwY7DwGHgqHfvziSGuNm4IYAfF0AhbtEqnIjIfLXUA0XdjAuHNXT6CoOZNfH67bWDolG0VJE
Ux0A2HJgwLOyyKtK3H2nTONeq7uDnLUvkJ+jWq7BJSXqsGYF+gawfu2RObc6f9GziEfzdUWAw81z
kWsc7KaLvphR/rnzhq2i/erbeW5p8XbKbZLCa89WdiotivaQHtQC0VmdKona7arDVttpa2ULd5kw
xSn4VU7SlnS/Wr34ANsqVHdi+un6d9tc2MIxQphYMtPJh5ML7abu849xhrCN4aGH1SCVpSnjgxYX
N5D73VddczSk5LaKig0Xs1qUpb9PJ3Ee5MWNvv+QlQwaUggawc1/mwfFhlkQTpKudRs0PlU3ceAk
qz9EN95eUezrG7B26c8tLzaadwhyRIgFXb14MjPoB4etMsDsqpYvny4zp0jVl5rR8mr4Jc3DDr4r
l47bz1yUwEqYtCpa8n+hK4/dkEjwrzUPolBVGx5g7RSdm17cjxJ5JHQAePVEiCCU5F4MobQTv//F
Dp6tb/Ht0gZOLlmdHz6I/LIs3uftv0VVz6U26iiyMSMjJfCR74+HJ1RiD4GY4GomHOlGJdrwPLTO
9XVcuDDeGxT9GJERaQlelOjHptKNGGE0VyqeveAImQA0lE/yFMK/AzdOYGwElBcfZ7aHyMxcHWH+
aBkwaKY+lpbXCu4s9RC16B0JXwJ4M6+vatUKKjizsBx6b8vxn6iJNKkrWVUDH7PhfY4Z9c7irRx6
be8YOJyXITJKtezkJmUZwTo331+tdmoo3ZXy3hM/lxDI6ZaAnIS8sXkXLymbd25w/kFnnr+EoEyv
52tLkBA+oT1Tu3DGWc8xtLpOEcfSfYf28kbJ9yJaXhhdHMPR6kOkATAKJAClrGfYCpnb/tbkb9e/
2YVPwo4qMYJC5KOBwl+EkowUZZmqwC+o5Y/IRMAq8K+7tn8sEKoyRDgDqxb5O9Inqt7VnL3GPEmV
sI+Kpzbcmj1Z2y5tHlIABDj32OejefaNYForFCvj6PlC/rHssvo+hsir6oXuEMTK6/U9WzUGYEEm
TQY5vTyBhR4JTSyyoqiK4LIxw2ZPkGwcIJObVZEsy/0Le4RW1DepGhmXbfwmk7TZWxTVqWAUxcwt
W2M2ykqPf2OI2RVZZ5juguEiSlH8qKsRt6RGR9NIoCM2x4OlVU4tiD+v21o7eIhQU6jCyxoXs5Ca
DD+1UA+CayJVNA20nbe6Jmvu6NyC/P5M0B21IivCgpL3JxmCYLPv9pXS/8vhQ5PzbUiqxDAu+I6L
glvTqZkhW5gpTN3xjI9FODgw22w4obUzZ8Brr7JfCrwOi9gpA+cWMM7NAR9gjvBHO5qZNOOvshdt
nLb1D/OPpYW7M4ReyGGBFdwsgOFKBLKHZscWv8nqcmS+OvppvIHLp8KgdKgS3BOoZIcw6O51wbWS
yo3CrddizXkbDMTOXQEQa8uMMg8bJR/LynCLWnXg2do103cT6alSk/ZGsJFKrm4dFNB8ISAwjIi+
P3GKVSObQg/QhVfoThj6Yw6F4PVrs7ZxpkgjE7FZRbrAhoyFHPTVyHqInWlR3viaHSsKzK+mfd3Q
ZZzMuZ6hYIDRZtDU0svFBJ7imBUG2FSuDspx98NRe2h2aD24RJGH9IlY+WXYyiRXF6iZKvA3i6Bl
GZ4rUDZPMy2WO0Rx60LfaTgNshtPFhO+d1KnGc/X17n2zcwze/PvOXs54NISUffj+vqA/aBLfjba
fOObrTki3r/ZClSwFwmr4Ht+GyuYSPpbaNth9XoSpx9/sQwd4heVcwcEa/HKmv6AnLmKfxCLJyn/
ZG6Jmq9+FlCfs0Ir1bul//EFPYwCEkXXNIL8Y2Sm8o6aYbWrvDZEJkGsNp6iy2RxPn6WLkucQRmZ
80VgMlhSNrQmB712ELmzQwedXYgHSdGqQ/RL2aiWzE7tXeL0x5qlEzsYzLEtOUDQEo8nubd0N0bS
t5b9k8dYp2fITgUBbE/phLLHhsnVUwHU9H9NLp6nWjMbRSpwfAU0rrEBT9wU/8pSYQs4u7Y0VEwQ
u50nAskM3x/wEGWkRhlwtWLzQ4YfU0bOq4/h6NTtwEJqdDxcP4nz37fcSovRQ7InHDz7+d4ekkmJ
Ig18OCl9E4uvdfIzED7paMp4Qbhnbg/lre/XLa7t5LnFxYvF0HECVTrMrxP0vXBW7QJFOcWhe93K
JYCNM3JuZrGRctkbQhzgEPu98BgeY6dA3uAw3AxOs4cX23e3elBrd+7M4B+k4plrClBNhkuJdRVI
lvj1zyGbjrX3FuWlc31pa4+kxd9G/g7MBW///pNBsNmpbc0na5sQJvT4kAr3Zf2q+K4XbrG2rH4s
rjScAjMad1lt1aQ2gAcfZ2jo5a2lTE4VN0c9KDeistW9A79JkVxiMmhZCUlT5BE6MzFc/g93dVfd
y6L3kPvdIR1jYXd9+9ZPhqHJf4AHxGaLIy8FbRGZXcPJuDE+S7Z2G9npDM2h7CLv0FbceE9WniwI
TID2SbjFS4KvsiLHDip6uh7qCiMyfuPWoP3KR3pnYd7ds5PXCCkUtRMLShBwSItvgvFgaFvIvS0j
i12zhKxvypBlJN5kjwqtyPgWLa2NwHnFCgPdc6mYfzDrOv/3s6XkcDvqfoHAHSW/R7KYvuxPMTSj
14/An79m4fWYklekmTFgnlFYOAcrMywmJ9kxZMxvYHvrO9vT94K4E17Ek/kYPcwY+nkcNdpDDH7b
lG53L3+acaeh++9hOODoSOGMP5w90CQsdtaoCKlzix9jpV91aNKl4TsP+06XSrQ6kd2QzH3eJE6y
WX+8hCH9sUyiwjNKILzMwyHLEENLZbdrByaPt/YQPtd77+SjC/mhuTGbQ7YbGZdLDgV0odne/Frf
bCH+LkFI/AboigDZM9is0SZ4/8VrpckIt3QQxrD6w4g0OlH0GeY/16iQZI/Hbz00ceiziG4i+Btu
Z80VvDO+uDmxjnZh3xvzOZiHPmMnyE/oGdjmToNPkUeiiTaO3toBP1/u4mOLuaeX6EcYbuSpgJ1+
ofi8tzaHkOdwa3m+z60s3lhU4PVxylP/4FU8DpWnSx8ZyPGO0qCV+0TqvFcT6apZ2TEN6l2MJphd
Qs1+BA4c3aPvZJ1qwZu2wCErXv7dbi9uHbSPCBEWuBB5ql5LBfXgrHrqEY9pEjDe16/4/3GuLGWu
wBBkL4uohRxTCEaZyoXdu/uUh/TKKQNKTtTC7BtARbaPs7rZi31gvkD/BEDAE+PP13/E+oL/+Q3z
03DmzUJobas2mT/2rKGqvsnm45R+b40tON1a+A1Rq6KbODPZuOD9yOWuV7wxQuXcj+LbcuqkX16a
Z4iX6OW91qGMYQyNvo8VoX4Zq0I++H1ZPydpINpDOIiH68u+HMqY7zRlFrjzSQkvGDrCzKhrI2fd
KM+LvyW73HdH663JbQ3Vk6NymFs3tL93462e7oYvMsJwG7n9+uenhGkxKaXyIxb3rJVSQqQu8A9o
5fTpjrzFdJKqKm7DSlFvOf3CMTen/s7KLEp0pSK8agi6/EU11VIgCQPLDE/SxcCGT1wV+1PmH7Sw
KF/UvEaPTvaUJ9PsNuGAM7D94s6f2VocNkRXZC2P58N2Qp5tH9+EB+UQHKtNKs9LjBefl6IJqZ5F
3YRiw/tj3WpWgUSlhaU7cT/ZnWIndnpAiHs/fGu+xk88nQfPuX6m1vzmuU35vc3QR86nyz0I7oXp
sRn8u0EMXXHc2sV5k5abeG5mkceSSpsIbLOJWuJOqFob+hYw6RI/udi9xXdKWorfAg6LGdjOjoUH
EY0PBtsKJIT2aGY0iHvvsv0WhGF1/1QaqXNPCXDI4j4oqEx5QRlC5F/4aMlAhJZ1d/W/brvPazuz
snh30HAN1ViLmHDVq2MqUwOI0RwpN6gy19zquZXFO5KEfRGgv8Ba6uEIAfZNmMq3qjDcZn3/+/qx
Wz0P/yxIny/dmQdXg05Wx2TyD1NfvHpIxVrB1gTJxpdZdlz00B9zCMT9A0oG04+MOvuNEZaTHUuG
v3GJ1m/u2XIWt2iA6rCEitJ0Bf2o30yncu87lnpAZ29Av8jJnOygoK3wuhnjzh/+4l7pdAHBuWrz
vN77fUQyM9FGJfnP4DcDunYj7cvoCU26U5XsuofgBh2Su2gvP5jx8xZubvW8mDRJRM2QLBKx98Zb
v6rbpvFNN89RnNamHOG1wNHbdhdE3rAReKx+zjNjiy22FAS9OsZoXZDzdtXc0ffeqeLb9WMprwV4
vPb/XdLCTyHMzNMHYg2yqH30QfhcQFfS3YZM5Lafu5viVn1SAUh4u2iXAjMTlJ3wwd+Egq9ejrMf
sfBkQ9XQ70UWBdwysNS69bNdFEQbSJ7VYOJ8qYuj03SCXlCspa7yeZ7tbt+s2WX6xt57sph5BteG
kKMTPEvfylcGgR+qrRrI6jIJ4uhw0AC5yM+qFEEDJeLSjIH86GvIVqGzcv17bplY+E2jFpUGGW6i
lUaB9zsLSXnEkTz+/2dm4TgjXRwoLaKFnCjllykU7vwp3gi8NlZiLhxmR1E6jQWUlY3Rk35JeYyK
hSAgJH19JauZm/7PR1mWgPWkC5p6/ijzFILoPzMYhIj5qbR7O4IPZdgHzubE5NrVZuh+hupQmbCW
hbdsLMxYrzz/ECY768dkz+QVwWv2HfxV+GFy9GP6aKa7rWL3apZ+bnZ2b2dvkNQwEDekmQlDPEkq
43cn7dMExzhKV58CO96Prgqx2q47hF/G0/SmfhfscuOrrnnQ85+wiB7iCg3lHh3NA1If2tEKYJ0B
r4XolZz7jolcn3P9866dIkOmoSTOZMOXPXQTDHWItN2hEV8n82Hyf//F3w/pJWrlVOVY2fstnV8p
RMr4+8XBQ44WvYF+f93C2lmBKQFqP/ovDDMv3pwQnbkpp5V0CBik0sy5nv6jRLD8upXVNActcJ2W
NqiXC2hSkyZR7JO+H9QUxgvoLgfpo5dBmvAN7d1dpLU7Kx/dsN44D/P3Xj7njPhJoFHUlTHN1Gza
suvC4OC1KLZ7aQbZRtCi9OqLRbcbh2RAHCIfThurnT/LNbOLm6BE4iQFJasFZtx+VGF1QgMo1fbm
o7QPbid1Z9lbMMi1k3i+0sXJH7IxUkYk6g+MdL4KZu8KyfhhY1mXmRulN7j8JRC5IBOWfqXwq0Cr
A26XB3mvWyj5Q6Ykxxx2RjQvKejKByFAE1YSf5XjFuXfSungvfHFnkpd14tNy576efuhGLSPvS/f
tD4JpJfsUOx4KT2qg4Fxh7rBl0iUbF8pn65vwOUev/8Jiz1Wi7AiRmOPYcO8kwbrqSr043UTf/pY
74/ObANIgQF3gnVRIelGnZGQgRObQOL/USvt8AEqaDtwtYds3FfjXuUMVbvk2TR2Ww/H+vr+sT3/
9zMHPg0wcgVSEBwU/SURvw35FtX0iht4v7pFjDTQNMyLnB00xRbpNKH6ag7yz1GbUIeNjmrSACKv
74dyuM9742Vja1eXh5/mVYSp5aLag+RrXyUmxhP0Cvf9RwYcbOtlehDbXXqSHPmopjtrAxd86V5Z
MKhymLg0GgXLvhSzNWrdadhU9cTuhd+jXLvDsFVEXF2ZRtKME4drTF7ES2Ymax0eNjhE+s8supHG
5+tbt7oKGKWV/yHtSpbb2JXlF3VED+hp2xNJzbIsydamw5bsnucZX/8SOvGuSRBBXJ+7sReOcLHQ
QKFQlZUJMJxzzgKoAaljkhr/f1XsLUhO96ijQKL5shHx5jiywiWXhWPn66yaKEJ5Szgeyqdsx75L
/igb0jzPEvBR0JX8vBXOtQFMY4Cs3oJ9nhhuezvi5rkp9HTz27YBEn40ZdMuwuXDLY4Ko2VoZ1gu
y5nNjOI5u0v7+1ljX0kNR/1Vsnzndx0gjxqGabDDWcLAnS1Fb+dUpWW6GwNW7dK8YttBXRHic5AC
eSgOJFL3GtQYyX4aPRnPg6BadGqdC89jbadumleIjYaPWZAyRvpXRnGgPxhxCLHt7msVKIH5IXGa
pSd8uDx2mgvJ25pW7QYlwR3jZy0D+koezEcUbff5L1nfXPQVURlwcAZsAVH/kM5VspgwpWeJC1GH
uILm7QT5c0fGWnBehMBaImlB6ZJgo/JUK1NdQdWwwx1glRCYJBOp92WCIY14bIifKpBSL1A9uK2V
QZVlLkInQX6MSjCbeue7EVVlDkOvsk0UTb+NCCzjAKtofrtffXdXAsMSgoIdhEGSsy8KYMgNAXQE
R5im8uPFRrpuC2rbuNyt7bUx6FvdNeHlrXJO2cEgwX9sfIafo9ttLV0CLVTsULLLvphP9n0KNQBt
X7sgE1V+ISUFBuiqCACYT7z+BzBIfhKYkgxCGONQeYRQCDbSOVd3NbZQJKuwvpnlQBszi5L+K9qF
lT77Vbz41fJBnC9AMwSXnRetL5M/AL7dZNgP7pgYbgeITAPf7cUMWqJ6sfrXT3Zg88EvB/ygobso
3J7mDtUAxoJxg2O2WwXWmgZ6KymwCH1gQ3xAAMELvhe+oU2Wk4JFUT0gC6ZJS1kBRZhjglXy/03w
BBurmhTZtNZgNprWYqcUrZGhn2xB0azM9LvWqZP9oOJEWHb/wwD1ZOCMYxVBH9K9rbqsf7/80UTX
1PGv4Z5mFc59P9dQOrViYgep4tZeAsndYqbhurWFJPMUXR/H1vTTD2gtvVVvUE7d5dADi5268cBS
voMIelR1qPQOuSwZFIQajH5CXRGQHWgA8dXOKkdvJivjdFcnaK+tL1mih7WZStwSLCKsQGIA/KvA
IPGRxcmJYpSWjhdgckvr/q5s3w0V6hiy3Sn0Bk1cIASg73CGCB7ieQD2rsl2xeBA5v7R0nIf0zGS
Uya2gtkADUQwwNJw5xjIRYsk5pRB/DbxjfGxzO6bspQEC5kRLg+bS5Jbetxmu7a28dLo6IIHenw9
bvQvk2MCBkF0PfHKQeOTBcTTLTebYzVnNqTEthxxF/JWpaEGJvnLNeOt8JkJjTUVehtLVGatF3eH
xL5t6+fLR5U/PMyGS2ykXrYGcClfp7HoBi4vApESx84+6JAbXxd1AvsthLShzR27N+5Wjv9i9Vzg
UAg0SzBzyFcWIYWpkc3QFuj2uLscMs6eDqgTSRJVUrzhA++nc2DxA1UVPtLZ+DSGJo0tVRSogm0V
JN6/OpBYv7x8fMLzaQFaQC4ImWCIlwNxl641QU2mRxDsjRZoKtflENhdv19HM6RFfq+Asf2ySeEX
OzLJnD7KBuKJ9FAFxeol6/hRtPaNCtFif9OUbzRrAiP72zcH7yK31+3FmLq+h/bLSqFCNI73Kni3
UsucfHVVZcO+gi+G4IDXBgajLDZ/fupcXSr5ijmjGWDZyt9cdAIqySDZWTYFf6AIAlwAUCtA8/Nx
Na5xMU2oe+NUeVP6KSFQB+V9Gxk3ZdQ8k9wjnsVUwRx/OFTQecGIce3L8kY+uv/zK9DsIMg8gFLn
VjWxG4wzQDk8KserCjLkZnXtNBCkl1Yu2H90/M7gDXFBpO7bemhiomN3PnZJ7rlO6zmdDB8j/G4M
TM1GI0DAzIf3zlma1hmXaMU8lu4cIEwkOctCPywAPADwZHNf3IIt+TItK4EFa2NlWF9PVE/7W+zY
52IhXEDaB08JDDmebj9a53pHcyjvuE7sxaDk6/sXpf1x+QCf9Yh5K9wnAWGcMjhDvjCChXv1ZXtL
39PA+p6+um9aCerP+rEsAmj3XjYr3HFHvnGfiLobAzVDVlXdkkOtvRrG6Cl5+thp4WVDwr1wZIi7
hVdjWyFMWi5R3eaB6v4ypcJvZ/x/bAVRj2DPrs/Iy/kyJ1OuxfO4RVPt3nf1k7O1hwY0SOOS3BTA
5nYJCqrFQTO/JWny2CbfncHxLftHoZMws7aDvrpPKGZJtqgu8vz4Z3Gep2UTb3Ffg7QPWoNMmSQL
Uab7Od3a+/Xr8Abo8DNuBb+3vCz3VAwDMzTAw9KG9G/ravwCcXW1gtS0VpDzRVO/bsHioNg99bIZ
PIm7PHSDOp2aJUm9RWtczfvF1eJInU1Dsp3YmeMD2NGi8n0eZSrQmavwrVcCfYkauGGleiBS8RXR
8UD/GY0eh0HI+cHfZFStSocKJoReLD10+um6GYCuSaFdWP3OJwzaDNk+Nh9nrb/d4reF/DRXNWqG
xMvWX2iVSviw2Ac68/ro57C1P7rlu62czFmrtqjXUq9LMG82Z8a92Y13g6bdWot2UJZmRyAVJgkT
QsOo3XzWmnVcxqeGE9NIbLsrtmjUaOXZvXLorWrwmqZ9UwzlTsuq76ZJb+hAZcfnjMbnc9OimfdP
vRk9vVPTm9paU7auG+gZwTje2Adr0O7bpgn0PL7L2/sS6YZt9dfgTH1F2Vhyes8qHLx57vSC/Mmh
LqC5kYq2kAkJ2/62Q8nYUopv6gC9GAo6UQo2/0RW4BFuPVQ+CXpTeIDx+bCNplc1N+DxNmiUT9VX
1crwVt5ZTSEpRJyxvjMXMQzHEKPA/p9R+4wAQS14BhqRC+r+nfoC6ZYguTaghLrdW8F8ZYZTVB3a
O7J3F/9vmzT/GCdgeMDkNtJ/7vM6WVk2JuMZLaAxH+rJ+NU07VhSBxStJYbQTYy4sjIknyZYca60
o2GskVJjuJUaBVQAoebluku4GK3kgXaGkfh0ycAzHe8YmOMrO+BLHEtAsVBuvIEEanKNxkxU+EBA
VSGBSpkcpCl0749Bvs6Tgwtk1VZjidzCuU0s685yuqgok/vYljHyiaI7sKf/75vNBQKlbWKlzOMl
GqdXJv2n6LJsS5gIsfFMVpgGipg/8MoYp4u5EZj4LPxDgsWnjGIKxKxTAIkkMBma605WyhSv4R+r
3DlP9aYBpRCYnYdyRIFgRTWMLp19p9l1H9ZLJZUTMgSx/NhN7jJ2HZBV1AM622u0hVWIjmjiTbU/
+2vYBJBjyYPk9XIKJnGRcBghI4cGCp78oLGPXa/QGW1wFl+bm7J5rdPuLxsTxm2U+w0d2FcQ2fGl
d2MGQZI1IKrUTvq8oG9jpMmvmiZBkRT7DuIvSef6SV/5TlK/DE0ugUqIt9GRfe6uzJdimicC+4vf
HtZI9z/nTCLF1w9LlO4dwHVkcEtRUnLsMvv3o+s5KUkCOdNyjRq9CIf8QXcKb0xlqY84vuBksP4r
Khj8c9ikzkZdHZdxeoh34MSJMiSQQ2QCda5fl7+opMgv9uqPOa6SWjvxkLsTgmcBOsBx+UVBXdRD
f+ryftHZAeNzGygP/scrdl6OFq9RSacCo79+ahTRm/GhDNZrez8WvhGQXbyzo+6WPKjvoIS9S/f5
lxywL/orCYb98qq/yuobMqe53VOnxkarWUE9pQOOdKjA9LV6tf102Wl2uV3ymdswg53Uc071NXIG
2yfNOnhKk0DzfBu9lGT+agySIpswfB8tMgsRR4u8pVVFFiNfIwr4jlGpr20JqvbLTsmWjrvRtX7N
ti1N1iifR79uX6v220Z6WV7GLppLS8fF6w5sdhXYPVYI6VlXdZA9FrvRWwIMXO1le0H4sESvSYNK
DApEZ8WhPM8KgiryFsWmddPY/bWu/MhAiaaiZzqkS6BkdWjbFXpEgDZnureZDxTDL47+NFm7zPid
tfpjbLaSpEb4Lf/8Kr4BuFntsrUjMieytb8yU/sYK1OC+D9rg3+mMkc2uOu+nTAQ3fdYZfZ2pcHg
F6uHBzWGtiBHgsFuUOnHvy5vH5lbXLiB/unY9Ruim9GCMzn/SPK/HanlneIiDVCxTpWvsLBVuz69
S5Is3Iwp+t/c4ALIptVKvJGGRE7yOPa6D5RQcNmC8JwdfRsueBRJqq6bUawReDl9YwGpZLnbSCd5
HQhD1JEVLmLEpLTqxkzXqNenfaHpQbd8MazWoy3ZWxhOveyT+OMz8h5ABfAY4GKHk1rWmPfDGk0z
RC9aSqFuqk2jZOXOGqP/7IA/ZrjgAZpbouZgC4IOwPLSf8+uyp84tpqfAL4MeQ1Zy+aMJYa3x+V6
K7RXetQWUXi5mkIaJL3HpMOsG6ZLYYT2Dhop/wWaRPzp/uMljwnXU0rB/YnDqzfW7VYuxVtsg76l
KGv9Di+iHyZk6CUFCsn34x+t/ThZWWZruMQL6KsuX3JEycs7RPbtHC4+rO1K4lHBWpr31R3Dola3
mb9EPfQZW3+SZLGilBkYNADFDMCiMVx5el+ilTEotjpho9QPSdX7ldP51jSGlQxtLsp+gJMEdQbK
/mB/5g5zY7duqhHEpDlvPIXGXqbfqOljgVmd1vHs/F2yiqLr89ged6wdtUcuAP2sqKZuNNo3df9I
8sJrum+2hipk/Lbp1B+QjdmTpNUivE2PTXNrmju0qhYImERK/ENLHyqKsiw51Gi99F+NuvPK4qpL
naCd3xOMmIx94+fFL2rdKjoBBizxqmYOJash/Myg92NYYKgO8Nu27tDdzHUUecBieLfM220/bTpy
F9cjrXoFrLVHykelf9fKL532mieZpw32zqzVg5ZbtpdNzrPkF7Hvzac3DP8I6g8gFMEFfrrxmlVb
YhvzB5iGjGboU3rTLrlSF4/xr84dIGnBiFhV+pZsKWSGuY1RJHNOxhUdFftpCbu75XboPOd7cpsd
9G9AFPlt5wGsokjyUhYAL7nL7YkCjACV1g5LRArjzlyziCzzVYcx9cawr8G77dW1e630qS5xVxSv
jpeZuwjijqhzvsBbuioT5gX6b10dS25QkW/QVcJbDVRd7hlko03ybYQ0txH1KZill27c/MJVUl91
cKFWSxTn06M2N19W13q5vItE3/LIMp8hZopjlXbVormzxlFn3sUO3Sn5v1jCYyNcirikhG5KVSzR
sFo7SHZe10Mm2R2ir3Rsggv5Jqg6qLM6ekQzNywyvFgWA9InlxdLZoTLCvPW7EGZyXAVCgD4yb7F
bM9lC8ImM2ZrUI5jzd0zPj+wItRbwfqh6SGzPJS3ct9AxRU8IKB1sb3+mjxZYP5Yb7EpIorcoIQA
XfN6+VcINwVqrWgxQzvxTAuY0iXJrAQan12yzp5pZG8t4wJf1+znZUPCrIdxwmqgRgAIkkf3DIXd
YKYb7jpv5dfpbnuef8Yf6at9OwXKrr0i19lT9xOaKJfNCvwDiRcWF4KNgO7x4HFtHSFoVCp6hF91
u84vq/a2qs7f5znHRgyulObSydXyrlkxNdJdZ6pyiJdUEjZEic6JDe5ggUskLWd0VMESgwKh6k87
50DwxAVyFmI/WfAvKvHIPjCchTI8k4FjC3tUG0jVtjC2GQ0H3EiZ1yy53y/5x+WPIzhkYFkDJSzS
e9xrfB+pyhRDB/Z3ibQCtdwULDsk+N8s6KdeJDbp2mmboeZlWP46FuE6NZIdJnOCixS1PU1Dsy2f
OC+fxsbXAUT0EhuipszJSrEfcfQ1yJhh9COdAIf6bbwXX9ab5BrC5/vskBzy124OUR3yaTjvxiU0
c8/4uLyK7L7l7uMT69xeMFLQxa3MerE04dClXm++tbF728Q1SJtkR1aQfp1Y43KO0coUqiRQ4AUN
oFeMdUDzDqxQzq6hPy/7Jf50ALxDhRezC3w+P8YbegsGHg/N9mO1vxa1JvluYlf+GOASijYzJoM0
qOpXy3KjToa32FAI69cfWrG77IogrQAqHj1wUFgx0kLuE3VrPSRN3+N1lydRkvS/q9Z56KfuylbU
1Bs3+5oWY0C0VdLeEi7hkV3uYxm1nsa9hvvDSbZdq7VeuskgBKKbA74xHmeDAKjH9w7qpcu2nr3x
GEHWfN8/1PdMaXuKMP3xYITkWglqaQdIdHEg/WfQEdFwJSIThnlyvEuy+aborf1c9mDrGKLLn+3z
1uOP1rEZbv0ooJv4aily6bWAznSMnLYgQ7nP2tX5DdKcn2Ncrvs8NufGb9q6uGn0cfDJbFWPpKqt
G9MozLCaVs3PG7DptL1Kn4G5k9Gxij7z8c/kMvJk1RSQlCWYsulSfOPOiWIdbE2XF0MUZjDepQJu
qllM8eg0yK25O8ygAyeY7sy0x4oUym6rFSvQElANpI617HUHD7HLRoUX67FV/gsMI6Y+6YD57V1K
MCXllUEcuD+YgnuHAcW/l/xF+QfsL3/c5NaSGk42jDMMrhGbXzeC7K3Y1fspmF+MEG3o3JOWrNkd
dLbLjkxycQhqge1SWcuK7tcS9g/tU4pW/gSFQiOs35L7f9H5OvGQK3ABoDF0boJyQhJjVqIqSlSX
hqm/W2tCJI094TH94xn/qFEzsJjNGxYzzb5sw49a167pKMvvRN1LV3MJmvfg1sXLjftk5rbRZCAE
9Y8Zw9x235Z+T60PK3N6FElqFI2TxTNTt9iDDeQTe/jbWGUvR9EZ1FX0ZMGYiIh7BiRoewIOuQEa
1Xb7Zda618weJBV+ttf5fYKnFVS/GSkyZJBOT+DWzGpjsFp4mSSl77ZOaHfldYzSnVltsoEUmTFu
U7Z5mW1dA/hSmQ1+at8D+e+Vza+xfJeccJZ+X/KK244qGce2NrstAnLWRwP/R2dsfqnGN/XUH9a0
8BT3nWwHKDnvL1sWfbE/ywn8x+lyrpj3stUMHlr2N63p/U6XATZlFrhXAUqV6egmsFCs431Ot+sh
W379b07op07QxMioreIwT6oT5MDIOC0NLpsQxmDEfOQubAD/jO0bL7RlzAlsDFBvSsGaVjQ+hk0O
NPyc51Q+LtsTrtqROfbvR9k09D0tt9VzEiWu6dNJB0pdmrGzZTnbdEc2+MtMTXKNMJcwkLcfukjb
j/sRiJ/R9tsCQ4aymCvzibvGCmVZHcV0WPO48Mr1Zd3+Vn+A3VsglwcOHV/IOkPilNM2NtRW0I0Z
Sx8vqyuyQfG8TQ6pjLaDnXx+7YC/h9gPKp6YaOeeVO48xo6VYldT0AgV9dNk9H7Ro8w63c3K7Her
7LEryjyODXIbArOZeW2wg0qcHDLQKmgfWh/1ec+pHnTy8/LuE+azx9a4rUEnOnebja2xXM2Tn2I4
cl8GWef1wBV4dPOU3psOGCi4BdhfNlMg2iYoOqLcg4cNdDG4WNiYW5bpKsPjYuStAyuKheqBxD+h
DcgMoVOCCagzqiZ9rsvaocBosmxjhRbx3qw94oTAima+Gpl+Z98a25WslCU2C8AieIuhGcCPKRV1
B5LsZkPTxAxnZ/IgqyPxTLhNCKuTMe/OGgPdOmp6DNR51BWNizmasTavZ2NI7pV4KG6drnaAcEY9
/PJ6nvsFaW4MxKEYY+JQ8CWskpDObgbXiMpuXn2Isjxi6Ov3ZRvnz8cTG3wFa6g2pUPni7VAx8Ow
G/eovWPOXMZ/KAj0sAMmUBeUPCCp4KtKGZjmoQoIX9QdjfSQzdCnP1mc1/exb3+97JQAGnVqjYuJ
6jpuZAVJatQ2nmV6PTxLI/IBgfMp0KMKeiCe8f2yzfOk5tQkl0GtdFhwuVASuTG5w2gRlHxX6NEa
yxLgrSxzULg1jpaTS6HmVk+oVkLBvtvCOSiJX4X5vRPMUAP3Mz0w/P+KKltoFZc0I+FCKOHf41ZJ
RhBZ4vocSdgept28b0OlDlw17ALWNVc9DETZsubr+aWAlT2yyn7V0aVt2kvfxqtKorilVbS2831s
za+b2z0CLm14Q2ZfQ4ld8jnPT/ypUS5U9621mBrNSGSpo+UNRXFnODOYGGo798rECBcVT4HLO0i8
a48c5XatlRjEJpgGj9I+aMDuFYIQO4KI/RSBnjLxIeIHQnSJTeH5P7LJbVs8gTUTk00kAqxJt702
mBzfubL8PHKCZvLpl834bDZiX2HYATgf2b0kPDdHP4DbySi2TGaJ4kXUqM1uTk2QBY/NezGBtSZf
ZQycsq3EVuNoKyWunqpGZpIoc8wESDtj9uhMn41kK2/1Ru1AfVHtsnYcgsvLzHbLaV5zspt4CMYA
su/YoDqNNu0K4NswRZq7pdFlI4L0AlZQBGTzx5Bl5IcXa3vbINqM9rX2ziAR9j57I4tvBZAhuso+
lsN8u3n291jGKy7et3/s8k9xG4heSx1g17hnDDfGHoLzt/NVc4NAsctvtcNlP4VR6Mgc9/TptQV6
oO28gU9UD+btMOGUXrYg3JNHFvTTbdJq4GivC3yuslIeNB3jHoZOb0gxgnhwXCWRRrg3joxxOW86
dh3IQ0xMlvS9P66mR+tflrJKdqD4Aj4yw0VRtCbyZIgnjO6A9xh8Kz69dkPizagEtTtHUhyWLSAX
PRWzKkk2Y0fUgCwsy48W0rV0azxXiiKRbQb2S45OtFGuCbiVkHJSzbN6L9nP91mofNke1Kfypfq6
PG0/pZoJMu+4mDlAJs3VBuSb9lOBoYTMm2PP+lU/xQ82QFz9CLBGqAMWCVCkLFwLNwvKNEytAjpP
/Ei5Y3ZT1cXWGlW9NwBCRvzpGSMRah66SG26r9ptDlk9r5EZFi0zQz456DCo5yO8MTDf2zCp2D3j
IW4oVFRkTz+RZxgQQG6OPgYaj9yidiaBECrFPaCPGHACay+l3x2pYK0AyQptdsJoZHWIwpwBrLK8
6xdDq3G0D3WFWQBMyzSrlwZoge9Qi58DFfqUkawOK3QOdBBo9rP6Ng/Vn4tuLsxUYS+U96F6N0FV
U7f0XzwX8Er4jxEuaqGwoU/d5JKonrQNmtRu2fgp7ovny8FRGO6P7XABaxlNhTS1YeKVR6P1pg66
Z/tueyh//6NgnsoWT3ivHRvkQpe91quR14UW6Y/VDzPzuqsyUL7013RHew+1c79E9TxJpSm98KuB
kQSKlDCPduBpbAGnXtNpMRYUfDjfofX5XCePwxZcXk7hyToywjmng44G8ksxEk2tdDVvVdmfyd+q
DaPLjnfrH1eYq0dhckOjaOhTikum6dNoBpO6uThX7YAp1cvuiHcHunZshoOV57kUSwHJ16xXuYaK
nhGlvvnaYuItHDCx1e+61/rX30oWMc+gbmzpyI2R8vCPZJrGq5ECNRbZ8VcXsg7tVkWmLUMFCRoB
MIOpKBxfDQOSfHhKh9VoHQfoavVqC1M/u3LQiLR3kNG4lr6V2b7is8VjW1xKXORKqdFtRkoMOpw6
+YG2gxeTzqOYP2lGO+j7KMkenJsuKKF7j/mty5+QfaFL5rkvOA+Me5kuGDc1XpwbEB5XoQsQSHXb
W0FmShA0wrzkj7Mor5zuzJm2EyAuqoVosn6OFlSdB156z7yy9sm9DIItOtJgHAaDB2rO+KLckTaG
0Y6XeLDAwJ97OoUWqPWq/z36me2VP0a4Iz3bZC7tYlCjsXxbQW+lVKPkE4ncwISZCh9AM4SIf7po
Q2Flae+gXZP0d0XSgKT2MdVlrOiiNIdRfILuArDnMx6jLXMXkMegWmk0+W21Js9jPYdtBmByl8rq
sAI0MAhCjoxxedxUur0FCbotMp+mEBMfKI6q4eC39+bPxk+ek5sh8wBwmB6QGSzXUrirKApjrN0G
kT2Kz2f9r2qeOpcuMJ8erCtMWNv7PLIeDFa3rA7jnb36GeS+Py4fNOHFdmyVO+g5JAuhRQqrHYo4
yb4OmhcWM4tHzIDmpQeCwi/rijRSdgpEJ/zYLrd91HIA+pA9FNW6PdTosedj6qdQ3EpLDHrn1Ldy
lBuaMbzsr6im8knLgakO6BPxZA2VszVGVSdoxxUl2CDafPitFY7xaxqHeecqavla5/Yqe/nIrHJp
UaO5EPwa0b1Q1e9uGj8aOoaWjNCKM1/vakk4Ex1M8I4D2wkuXjD6cSs7W+lQzbhoo0pffeh6ehNI
8WNJ61t4GeHag3YyisIwxOXKFYX6REtzE5PlKl5y2j4GD/0YYhzySlZ8E8bnY1vcHiWQigfrDZ7Y
i6/3nh5qeN23IU6j4bNhFWlBSriCR75xK6iZQ7K1CuwxuKMWHHLwC39WoAwUoPzsvvRlAFXRaTjy
kC/OWNtWQ6LEXRnjYWiumJ11WxMNaURXu34uY5SFYrXXPbAR//10GDz94yw/cOBuRlUZLpxtdfer
UT062vJ6+cyJKl6YnweTP3iREMa5YsmSDRAepsid1wTKMlrzg3bQfMk/cAle10V2r+PUX7YoCKWa
hh4JNKnBv3PWK8mKbM5LkDBE1lx5La4/V5OAFQTYKQtICMAyGCsneIG5PVIpTbmAaoUygTNT9+f3
7vcWWn4ZrT/1D2X1yiWgv9XAuv436NgT0y6frgzQLJ/1lkZ0KsO0C4hTSjJo4fohd4YsOuSpz7CJ
2P1614CvLoJe1FWb0Ssqw8YKAOhg88N2cNBmBXkkj8i28oZBV63+8wU3vYCc4o5cgabyydqZURmk
gROsV/bma379Zblv3zL5MRd4qSNHAskfwDXntUrMKipO1uEn1DfOlQsNWMVnvA4UXYQmykN5YBHE
FTzhQCsIvlxsTpPbM2rmtGRBlhGlzXedfkOYhvyi5LCJHj+A1Lt4h+DbaXj/nOZlcQaOYbwdenS5
cN+ENbpc5KAfVh+TfVESaQ+Xj5rIJ/bQAjuMBfIWnbsHatCLZE4Nn8aY7pbJDtfKidL8XzAN4HmF
vp3NSNzcM72Obey2TlvhFrSq+kAP6XXh6/f1iwaJo+kJOof+Zb9Elw7ojXC2MSVhAAjARa0Gqk31
4gK4MwY0MqPtmQmtsM7k9KTIi2qC9xZ73zMxZ6YUyIeT2EmSgSY9ck9MN6NgOXjGft6zESvz98Yg
9v/OPwirMNoGFRB77sNtdbUNJlYVCwpxM2hx7xVoKWVjOBwwmClFHgr2CViZ8V4wkJlgHIIzN9ca
nXVoaUSGe9XQZ31xPacJJN+MfRPu2Yjik4uCEqSxz2+aaizsrW6xilAbindtlEaYFsu8FYLf27Xs
vSD0iHGTMmZm94zJpylbfcugnh6taOX22a6cdW+AuOpln9i68C7hRcpanfAMTarT4zy0sV7HOTCG
GxpFs1b4CGdeCZUfA2nXKuWYEjy4zGNzLGYeFWncJgFxT/q5K5K9EnutEa5pqH9OfExRTyEde6hB
RxmCFyKWVQ8FRCmYPD5yli35kfVs6HIrbfD9Fr/4EWs7I0JPORqdaE1xzOPMS9FI912A8iUJgyhq
wjLqayiNMpJ/7rSvSZ0udoVlVq/S758ULWGzYxGmOaRIIaQKmoK7BxgYtJSJwTQs+LpetVVJXVho
hdjx5s0VdDON18sbRxTAYMKEQ9DcO9foLEuncisXLvUN0Adgfko9kOBFzvsW6Hv3uyxrFh2HY3Pc
GwcFxGWgFMehoYC/dMv1sGAuVJGdB/EesVGmR87AHsrclxrqOE1rU/vcI3fx8xiMByZ9hylUr18C
jKzt0tAJJWspCM8IWX+Mcs5B5jbLNg1GjSeUxL6gOhqSh+RmDrWww3UgW0udpXBnp/7IHnfqF9ro
Ne4efLuge1FwBVm/54hBSBrU0xXfCeI96iAY3IN0c6BDdAK4bUngEWTtJy5zkWCtJlAk6+hqkbI9
0GV6650NBxCykf3avudl6WOwSrZnZX5zAUArl8XaGIyqvOnRxLUeStyAC/Bo0i8qOoCgbwMOiKny
6HxcTazCcKtKRyFA8xY3aHFLBHjGgu0mILpv9tF/97YUnRLTwXg3wZ/g+eWyM7doyqJnN5RlIJXR
rnP8tfRPl7frmTYksmpGlY57CTPbTJPnNI4iqx0Gp8YyLv4GIhrwo3R+9uLshrviygow0rlXIyN0
PjLs4ObD3by6gkqk8iBtm7Bzwe1jy4SKCBI2xhXJpzV41arGUGOVxyFEcSliORReRupHc9CD7bqS
bVpRDY+RB7LiB7B4Z3FccVYyxZ8GA+O9P1hI5d/mfR8qu/qa6WEyVBLmdYqw9mX9SVFf78Q2FyQc
K88pAI5s1VVfL/GaSa5mz0Aqt4VLYDI9wlkqSSjYxydGuUjRQj1IpS4LhwnmVNoNWEfFu7ydRDcJ
ur1ISrFnMTnOf8US2EJdjWGDzUAltldG8x4cMp9wqz1CT/fz3xhkVSX0lzGmzu/fDGzedjF/riT0
Dv3Bz4D8BrJMZ5yFRSjbpqI1hBXWLSIYcODZ8oeqsNwMIm+RWUAGzHaWwKJUltwIEjkcRFCH40mB
C5+/8VsKhruSov1lka94cntAOXuGQb3VVMMsk1WTZda46N3i9VnrCrtA7EOtUC+jDyXeTebwrpjK
/vLnEi7fkWdc0O5rbcozMIVFDmmgAfiSKF8vGxBlZydrx1Xm565NGhBfs5O1hOWDEQwE3E/lNXCN
vtF5ULuU7ECZS2x5jxLRVjeruCywAa2h9OMCCVQmmakWXAQnLnE1zRUU5ytkD7YoJy/j9AABFN9N
JskdLsojTqxw102Sx13bsluOCX+ZjcfOUtpdIeckPnvRjp7d+ksAxYslBCa79yGpLjtdsq/H0zCn
xqzpkwJXy4PdeOptHlSYnwSQibEKtM9yRKH46zkQ+YNkxPljehidPhkUtiE36qlAU5iy5FrwTMK6
/scCX4LDuGSWFwssLO2HWz+my7sV34NoTfL9hI7oGD3F3BVqp/wbPa+HubYozBiZc2iH7oGksuFK
USEfhRvgeAhG/JE0cFskM6BuPLv2FBUgUyzy9WZuil2O9mSpNNHUZAcj1R8pubIT5cVuy93loy08
Bn+s83yxlOToh60JjezODda+CYgxP2LY//myGeH3OjLDJURxTrRFGWAGAzdhPdJ9q6QP8Up3uS4T
LBF+syNTXBaggfjdbGZ3iuZhBD/OdQ4uo8vOiGrPx5+Mx0B3eCVPsQ0TeuU8ZcO8z8lyZajzwZyf
U/sKgrBBnRleRefCqyACC22CfVsAbDqBvbKjUTxpAVWJJKKJHUcywrRzUebhYmbfDLkTuxnFHAuY
XbZ8UXdzniiSxpNww6BixepkQMXwqQFxrZrUpQ2Aqf4COpsodl2/0m0JzYswl0OB+z9muK9Y0aw1
8w5mTA+ae8o36O4FjY/9OYa15VlReoXrW5a9Gmwbcukyk/0wWd8OSSxfhRhc042TrpqjzXXDvLwh
iXvo6tZz2/E2T/LEg7hFoBuLp9RAQ5D7uBx8xQDTI5rvi74d4hnQTffLUL0VxSNynajuf+Uqpg3U
MTRsssc4nbdu3zf3udDHoGrBATR2N5qrBJd3qOAjnfjBrV4Rk6Yy21aNEBJBi6rp265QiI6lLJXD
ZVOCXQeJEh3SdgDFIIfjwlc7J5ubMuDvpL1VXesp8ZfLBkS+EPAGEwAq0DQ+a1SsStErLPlVu+y+
APYA7Z74l1s5j5ftCN7bEGz6Y4dPCACm0LcW721Qrrl3i20BUZGsHq6wZzK4d6m1gM+olY0wiza6
Daw201J1AGHi3bPRi6v1/yPtypbjxrHlFzGCBPdXbrVplyzJfmFYssV9J7h9/U1U32hXoTiF6Z6O
nvCDO+YUQODgLHky+75HbD8Bypl7VnoHTsXwOQTYYM8EIOTZS0X3ayU8hV8HxTWrBl+qe2u0G0fb
RI9a7a0skHuLevmEQa1M7ocgTcdfkB2OBYDgtQ8J/gYDwFhU+S7Gf+aosI2sLQCJSbLIGcvuMZLC
hzCzX69/yLUTickztBcVwEkuKramMmpRoWBH62R2CxarmoIHYH0lfyywX3ASnYbWbMuSRHqMuD+U
+cssPc6jSDhq1Qara4MKAQEIHxZY9hRmoMOWg3ipvCJ9HePca0rB5V0788fi+V9G+Nc/G+yqowX8
BIGqaT0rrro8LxJ1zRSg4vCnsTT/wjGdGuTigKLIKKp40hKATxCIeq04jOUI5rxEcNZWz8Cf3TM5
B1gVUWcXmQKpT93+AEn9ryrRBUshR0oK/rVg7W2wAuAfhaes6EJd71ItkgMM5kegZYohTDGnw2dl
VXnqkShrM2A/SPUt1yP7uW700hvbLn+0tQE66bkx3NC8kndIdlAdGsvaJ1qpeHPW1VACH0PHtsNx
bw0pgMK5bd2bc1fej9MAbhy7JV4k5Rn0blvZk0k6oB/Qhb9aQpT3ZVb6r2qooOPUFKmx00NqP5YA
VPyE5MEMzp6l9UZFjgJUk+3XihSS09hD40015PCQpDY/W7VMXwsQoD1kxUz3tdYP30It6txqgML7
XLOed5XQr3wY7xQrB3cGrYhDK91wihGj7jYCn22Wt0BQLY20VQateTIG5UVuQHgX6UbpqZW2gGOv
R5bfySU5pHOdB/GcAmiFERZEiX3mFejT/WDTmP5sWstB1tXSldJx8DHqbntyIU1uL4EhJG/t9iYl
ynLQ1AVAMcO0D6Wcq7vKINl2VPrlXVdpfaj6qPHCJDZ3mSm/kdIc3GqRk62uF8O9rmUDOOVS1ANo
ZrnLUKLMIkPVw7SG2SuhWuVMPTjzShTZ3VqxZ5fEdQ1Kyml5HKlcOWMWlV8Lwi9/qsrxOQyLIujR
a/nU6rrRnKSKFEjMqU26jW2z8EHjgDmFKBy9JqxQDjQ6+lNTdOi1NsaynTQdBVHEypabLZlxr1Sa
+pTYRPKSHD+RdIN1aG2194c+AvDZqBI/aid8mmXpt5ZaROCan83NoEzy3TjGqM5XavgNIqf6N8Vs
qacbeeOV7aJv+kFrPwxaVXc4n53u5y3SDFubtE0UN/q2Q/3/RsOszZ002ZXTA3HhaRNCWjWj9abp
iOrodV/u867O7ns9rCZMH4a90xtj76RFEX0Wk/SzaZPWCaUatOkVuLFB6RQ5M6S9nZxWkWslVbWn
ud6D40mrNzaV0BFtR/I2dIm2bWb8JyhwYEg/ScLUGWpl2kw2dOrBNtRnd1AoNdw4NGQ3t8thhxMq
h445GvTZmGTjjiRSsu0taS6dou6jG5oU+h7bablVGyE5hbAg4uUpdOupkl5ns1BMTJrbX2o5F64s
kcyjNqjf60grNmFSZBuA08A2qyF7Hueh/TJbZQjCcRTlZWtJOxhgMSmLMS4wa/P6b7SnE4byFoRw
KJ6CMxrZOjDHzcZ2q+oF0bcvb0UNVRaq8f7s1CRX5RkbYpRhbvdBE8cu1eKnRddAH0WzTymhL6jW
H6ap9K1cBDIVrpXLXAazkKUC8IIgbcMDNQa37d6rdvihTCUEvLJdkTUBCLTcfPpOyuGxUTEa3//z
VN+0GbcKYkzIux1/48mbPuUVKoeS1gdTZwZlheBLjQS59tqjdGqC/f2JiV6Cyl4iI2zIy/kZEfo2
6jPBg74WNZyaYH9/YmKc9K7UMM8J0uzQKzoL2lMQhhq+X4+w1q2gXMvghyYKMedW6lGeVL0oIcIY
+WR+6auHevyHJoD2BvoJ3MCYqAc6yOLK6lNfDXrR4K0DuWPQjC+Dpbt9Jmw78/2uoxk83/jsQBAA
GHS+EjzhSGrC1AQdk7Gnm2JDgxHcT2Qr1HhZs4R0FgLPiIC1i6GjHhyEYwcO1kBOC09JSjAGQQwU
amWN1CGBxrRt97uDHl46jP71r3Vxvdgidewj/kCjFFI654uMTBprlGI8QlWc2W137b2RohLt5A4l
ToSGTBS0InzZRVmLN8qlU2m2qMrYRWagNtYuyaQMaObQV+vxrRjyCOhb7Vsey9SVQO/rKDr9MRf5
x/WF89Et+wmAlaG5b7K2Ao97LOO+kqDvaoJLMJU3qp2GThvZCL0MDY+rMmtbJWnBCgmmvuB/s8yF
n1lqh1NnSUZgxPbGbPYLSCEJVaACfOial6kUVUvYbTj13PxKuduSm42WamViBin0ujDQdsg20x4t
RkYBAKyUaJKIzx55c5wjqxqqZz0YhYPKBFqw752KGE6jvcZRuulGweL40iFvjLuildQAdGvgivYF
gqWy2+XEdtRWBzNVKuIjX7uk8DsQjUQxAxhB9kKeuE8lT5Kh0nBi1AUdWakb3WTR7+V4ebEp6CqW
dNvL05M6LRDzgQjy9UNznJG++IoqcHzAZaJsTriVliNEj4eqNaFt+5KhEaChMVwvvy3yUGR3svbV
qhTyvYJHiS3p0qipwi0hXbZ5OAdB4kEZN++R/CMPrKMiUroX9fvZb79mhrsR1G6yXilhRu9ruJ3n
VPueY5zp+g6uHBW8FRBnwSAY2t68oyu6NpNls7SCOpfte6WEcGYz0MKraRbtK2NedtftXToYNCxh
EVEiXDvOzflxSa1MLcHnrQdV/2HGzS7XbtvmV2JieLV+zwZRSeCi7oyrcLY+zqdmSRM3sk6twFZ9
BSg0wFcBeWbtnL5w8q8GfEIGxFhA2o+WnKg4+h+s2/gNeCmB7uOcjAUek1YbO4DBAhADB+V9fJ/8
ngAD1QDwg2SGhikVfUc/RGHpBeLouGwT+AUwtaJNzFdls55KaVaBdlIDIK15TA7LFigGR9n3s4OS
hV/f0khIQ3/RdP/LKnQeWBwCoBP3aradWuQ1KmPoeZoO9G4c5S3ZmBuAtwBHMwT1igvcBJspRDnO
ZIEInip+jVRbFio3GIHrfPPdThzzLS8ZFAbNg+8D6L8rT97G32ZUo6HJ65Cn6wd5ZYvPzXPXExRG
SUHBoY3FdoD8eKgs/I5+GLveJ8H80twX9+IDdXlbz21y56kDrWgzU3sBAmgKOv157DcIzTcWFXFS
8XH3X3sLVCrkNDArx5fSkgEp/KhPBuhxdb/pQbAlNHExxsXZ4CtpUkNzNZVnzGJSsLmzR7h4zL6x
gfzpqMcmbVI/CiTRkyFYGq/BGGZpqfR2jdDunn41d90mREu5Q6LuUE/GSZV2otu44vMA0CAG+pXw
eZcyKO3QQuoVm6kUsoNyvaPUP9vxK7ItyLFLbluKnsXLYAPHRAf9lQLOfcihcE4PLBJ9jV4bdlYe
lIPR9NthkjRHjVDLMgfw0Oaq/X79Oqzu6olJLgzIQW8k0wYfM5LzzUgAsMFs3HUTF3X/44H5Y4Mn
TLErq+/w7hpBetPfjD/st8oF5Zz5DTJHxnbxMy+znEnEGLl+TE+scpmbmRt6li2wCs4oayM54Ifx
C5c86KA1wqgHc235PgpEr79gQ4++9iSuUnH/lLDSjCCBbmDdHqgpmLkTGeB8STKS1oLcshGgAucZ
+TfLEMGH/sMHs5H1qmicAI91/tjndZkrCoWJ0R286gnxJwgjNKcEigKEfW4SCGfA1xf1xyL7+5Nd
s+mS0AoZOCyGuqODRbJwmxE2i53sFQHdlrei230ZprHL9sckF9FoCDFydKZ1wAFeJOlQku+R+u36
yRetij0LJ6vqIyXSkhkOJKIIb/VDAXjkdQvHxO482MQqDDA2IKhFfZin2hizVu7yBRuX7sodHtNo
27kRm8TZISDcZZvaB6LDBffhuLUQucS+6NOtrhHT5VAJR1gNnrTzNQ6olQP6rRFgEOIgRN3QKVQx
1eJl6M6W+bcV3oU0LYRN4wInUvm09s1e8RrEguYdk42N7zCsgAsduZij+g6pcgEKYCU6OrfNORKJ
0C7ECCoBXr/eaf6EURmwqLDJFQ+ALYGzXD2VJwvlopNULuOmyLCdlT3vB7AQgPn5ecya1+vnZj0K
OrHDXfERrS8QIc6EUQai2o2uwFvs1W/TPv2puNI+es88CIwKYq/VMOjEKHfLc2OeUmsMSQDc41u8
lPdl2N+rnfrSx70oEhKukLvfYOgaQ0OCvEKG7tun9F4Hia/anvGCUBpyVzv5kH+zX6CsdX1nV9/w
kzVydz5KU9vMi1IJstounKEhD30GEpcurl7kLDykitEJjszqrmK00EDegFzw6M1PvEwRQrG5GQhc
ALB2QF5MqMA08l2Ri8RqV9Ii0AjhX6TPrH/PJ9DDQDFbK43IbDGaIL/WAQT9pKfwRXvOMRy3193q
uXsTiXKsOJgzo9yNQDRrQlQS6fQ0Psza0yiUzll77s4scHcBlPHKYhQRCVI0XjoMfbexU23G3iPP
0G92lW9oN0leJuI7XYtQzuxy12FZACyvMTEQWLfW5kh/6AFgBFa+jQTteebRrI/yt2j+e+1iIJUH
xyRmvIDb5wvBOEFlQRW8SnniSHhwawy1ACy/qdh7yyZSoTUunMlbXeypVe5etF1otHIOqwzYHYPp
oiydDo/Sw+CAOgBTc2i35pljD37zdv1GCk1z6W2coNtohEfTs09+6jfdbQKxKRTbb3QXcq6B9lZu
hEOP7NRwL/NZxYQ7VRgrlZaqQmTNgiiJTVl+oHjhWPctqhbxXrTKtWtyWqDhDpMMoMY0pGyRjf0T
TTu3jXLRIDq7ateWxH/DBhp50F81jmLVisf4Os07ZUPAezgfRNO+K27tbP+4r1bIddt2RaUEbZF6
eAXdAoX1AcFuqYikcVd89pkpLu8yuzZHpxd7B34Zkt4Uku3Uie5URaAVtgC6uBZOnBnjAiawbca1
0h7PBRs4yPzqm+XlTrVrAvu7KMgVrExjVeCTtyEnoEuPWiTNWQd2U5O6itS66YyuyOgRyRS8RCvt
F1YlxBSgZQPlBXrOc3OEFpE951jbFEC6fKschjdj13kM9V0948n/5/E1I7dTMQ6OyiRa+ufmWnsm
Ni3w3YbBdoAJkbTH665j9VKdGOAOvC1nkqqmWI+l/CjB7aAVsXfdwgVsHr/7bA3cMbcJOHEaijUw
Rmp6i5gBJwI1vnfFA7OjX26ZNl70Pr2ar/1vNRWOg68UOc7sc2cfsAlI44Vg+mpUUJAo+Y3Zh9Qp
jDjQKxWdf117rDpFcFBWj+XJvnJ3gDZVNkE3AEkybVHnL7aEovoHYuXCGnxq0u/XN3n9ycNOA6Av
2+j7c75YapQq7wi+4/HxSR2IOR+kO+mJicOo7vRDBlJbGMqv34YTq5xL7iSpmoE4Yy9AuSO5o/nL
lgmYFSFakTXaVaK69fphOrHIXQh51PVmjBcDs5yzLzn6FsLlk+w0t/S3/SYdaatlb3g0DuSNKG6O
/uDL9Z1mBi5eiJMfwF0YAjWnGBBWPUBt3V+UboNGjh8WQpoekR3u1lSykpA2xgcdUKAfn+ZvtHL7
g+lWO2mvfhtugV+9FTHXruSgDJn79yHiborexFLUmwsJ9CH3o6H87IE4RloP4Eg3xq5dbJbuo2me
r+/oanSqGZALAXcJurt8ht8O6pDFGe6Kcm/eNwkIkNIAdaxdtou+Fztp0wsHxldf3hOLXMSdRpaN
u4LKSA3yMx0Zfa/fE0Dz5kbUxVr1AyawD1BI1YnOI38qEkdz2mNLTeUmk1670HLaXtuZ7ewkfSso
nK3fR4zholUOvNGFEOli0y4qNOxkeBs/2JitBpTMN10VkC6n3YuZNlZXZyno5DDiqov5gbkrkkFu
YM+Oa4ia5ZiZRBK63Ez2fSkEVzMXdnHzMFeIxxDLu+DIi5vOHqmK3Jrue5Crqdtso99pz9Cb3KLQ
6YpwMethDJhlTHBE4t9jrngSWZhJJ83FgMX9RWSoOKBQ32lesxs25UbdCS7BauR5Yo27ezHtuqUO
4dgYZ0l0ULbVpnA/0zsQUn6IKrirvgXzXKDZgGIt2mHnUUVnKomazWh1xl3kLmPq9NGjZYtoJ1ff
JEy1QyZCw6zFRQMeANBWSljlDtiiYMyd/EHfTh9QukPfTf9NbrxMqHW6tjLcNVCwoO9mQfH0fGWN
CWGoMu1AdTFJTiR9WZj3YFMG1z/WsTvKH0UceCyOoGZ30T3VKa0WsBjIkDoPHSurDnTajTqutAoy
DZDQu7EK6n199mZT2so9/lRu2ADHot5KEPWBIEOgkmqbWJ0fpwS8ldZWrRW/aNotsZqXpkV4pP1q
c8mxlHlweozlZHru9rW1CUfq2JFykMxUEAquxUmYpAWlkgLuDpCknO/d2EQU1WQ85l1PHTmb3BCV
nfAgoUsJlnvQzLrXd3Et9ASinxHbM/6JozM7uV/gFOu1aLIQekrUp1a1N5tQ0Ild8/Now2LOGt1C
HaWI8yUlqNrOoMSFy8hjEK9SZFYobAITH1b/JuDDITcZV7+tXxDYZKA/CCUV91cx2nhfqnn2ZGl3
bb5tk37fEiPdXt+9NV/P0BFoYODdxHwzl/hIWthMEqirEAn9xbOK+ZbMHdzkQfaOY/m/rhtcuVpn
9rjMZ64NqZVGtkD7ozFvIv11NASZ49q9OrPBvcsVJWneFADhz63+MzSV0iH5m1XdDN0nGjaYGPNp
k97Odrfv9OxtmNptYwYZAT5/iH7reg2VWeVzylEezLp219DltkO4nUm/Qk1zrPpmmXoXx8XVQJhE
utQdq9Rri+Q2rZOPbsi3AByL5MPWnkgm94PmKtiG4TTOj+AUK6MZstqlpR1i9QH+0G1lCNVlnxjV
FPiltRtlQM6Ukbor5oWcy9BLcktnBBsyIjU5dQz6dv0MiAywvz+5svYohUZtoqauNrVjkV9EE5zq
VQPsuQUjM/Js/sLOdU8J1VASSfJ9b2R+ZIbe9SWsuQTjxAL3ztp1NBc9ctJgsIqnGdpubjLpkKs2
E0cb4FuvW1uNbU/NcZ/fzruWagTJr7Q19p0bZP4A6oweFBqsVSUEpq758BNzx/Tp5AMpbUE6KCWh
8nlT3RVbNgnmzRrQLvL3aDciUhoeM2/6ps6Q8SACZyv4djxCMzaaOdYk5NkYXvUkXf4oQ1Nw/lZD
itP1cQ5irpKp7dj6pO0UZE/F1tw2bgzm7s5TLVfxs6B0Re2xFccHcum/z+SRH+ZkT3MrLUuV2RzG
927ZzuoDanaCcyKywV0sM6zQH8qQ7fXFj5Hxx8QPzfIkOItsc/io5XQhXHBUJPXS9TOMaJt6V6DN
F91YQJgBJwAWMGF1WLQkLlGGxCDQdBa2jfG+klcERSkF01PmJjfmBlMdr6Hkgvv5X3Rrz74W9+QP
UjZ1lJ1CJY+9tnnQxaRZokvGuRBJzQw1Z+0FVvcGCQR6RMMbbRwygl0aYZODmnvmpnuQOvmaaF5d
dMs4hwJhgf8HR1TG5M5Ud8pUFN6umwCRp0LQRLmgU1OkboljUFECYtVIjpbkkyNBvP36aRQZYX9/
cqvGPLTDwcAmasNNA4pXJU4EFtZgeDgKf9bBnfcIHkkz2KWybrtX+bbYV264M3S3Pcg76BnhU1U7
BWI5cncYRYWqleUBog9hcTD16gADctESUSRSIzHGhAB9Gk2In6j/3NuqmoZpIlOVoWLAo5u1fsmj
wawB4MT0l91+DaKhjbWmElOgR/CsItmGXvL5FzIas0hLjJ0EZDN4SmBgEtCTAQ89JG5z0wR95TbP
4Zu4qLDm5FULCb4MgUZkcvzSrM6qR5IBrPnaByUw8FAX9NBFc7tARwcWse2t6GutPdOnJnkKkt6o
dTuKByswbsk+2TaA3plu+vM4UOGWrqhpsb5EjOiBkAmx+wU9fT8mYdhLAP+W74xXNtrSjQOhXNf+
oe4ZKDUJRLCL4+fivD+aFn9Mcl5rIlmLqQIssfe8/gaaRg/VW+2VOwTQj9WtnrrqZrkDEPcRlJiK
394uuiDfW8tYVPvYObGg1XMxy61pocJGgRgIV4ZSDwjiDpKbgY9f8QEk20j/eNbAPDPHeRirsiN7
SFsLrJDFV2FmOwLV+0ZRPTsUqlYxr8tv7unSOFcjhVVkgGrCAitPv8sD6Y5mTgx6oOK2jEGupDls
EKk2ASxrPkBwGgtmHVbe2rOlcm8tkJ1able4MZPOSrVbdfw5Zf8CJcSA8ayIqcIl8LWV0aoz8HcD
uc0qVOzzAdQMlnrH3lRe+qMTmFtxoJC2ZbNcTOFW5ztfdjFKS2rBv1lT5kv26GVjcP0FWivwMWYQ
FB9U4ASA+jh3cNWChEkakNH+pWxTPErmUamE3pR+Tj1R1W0lEzxNbvn9A/UIXQq4W0xNvCXkq49T
P2u3BaZSx1qkkbD29p0Z405E0w9SrMQwZtxqG+mTvOqHyI821Q2jqWL9SvqC0sQGZF///LudGebj
L2jfNYvVqkEKzYsGvBeWLUJvst/OXbYzE5wnG6xE1tQUaW5SfiWz7OjFtqpAxzWIhBBFhrhYK4sG
vYw7AOkLqQ9MJlmiOugqOFWi/gvfiLk+lGLho239gpEbLItVrUNUN2jfa6Ru2aFx0YvAJIjhkPfi
e/+bFP885TizyLnHvNAwtj+jflTUQCfLafQpk+JlmmvRNWPX6OJznSyN843os2hZzJoE2St9HZ6n
Qw88zNC4PTqEhijHYaXra8a4cz9TUKGgl06QABtHGvrB+YTWywOLG/4L+T6ROf60R+ZMl1mX/+4R
DNUu9JojHqCLnaIR0iuuuPqzz8YffjpJA01QT8JgqqPTr9p8n7IHgWdc/WSMx4YpTYABlPOMQ1WC
+CXRWTOC7PGggRA4utU3yAgOopIFWb1kJ7ZY1nqSCJjxmFeljRotOtc7JfLse/KI9tVGd6xHgicU
gADIITrpx7KZFU+9BV76E+z7nrSj23hzfeGi38I+98lvKdMmVeVUAdyHJI/x/IkYHpQt1AlFKlmr
X/Fk0fzlw7ujqIMETHEJxdr5Bp/UlcnP66tZfeDAgf/3Z+RuHiGhpYDkw4AmQ/1S7cMdDWav9aHR
DQ78fwFVMU6NcTcPUDy65BnODBnBhpv/xNMr8Fiir8NdtnbWWy2t4feHuQWkt9xJPeDJeF5k619U
bc8Ww92yWZWkMIuxGA1IFVLsiHoIp2elvGtrgcdaXRRjL4bTx9vBJztVRU20GVFSDZtfHdWcUDGc
TMKRg4rl9eNwoRKCzj5GUdG0Qkong7KJ279srFHFYiMIxg8208Rg9NoufDB2Gl6Zxb+J/PrNuKl2
FciEQ9mdN0IepPXF/vkF3LaaGOK0hkxFf7qsn/Q03zb27BlxvY3G7PP6alfix7PFcm/3kqmhbOQ4
LGo/grcvwiDV+/9kgWfiRC0t7dHcB6sB9KfBfHU7z9a36yaO9e6L5+zPJ+PxyJQaEv7BJyOb9qY5
gHFwozCBzo35BDGe9FXZ4+jn+xzkgILTsjLAfHZaDHLuC6vKaotyhOnyBpBh1Yv25TZ+yr7XG2E2
LDgWBud2STy3fY7rgUYx9DqgEoeZ0E18z/ImFouzESZ5K2RSXcnZTk+IwfngpCxypY7wkrZe/sLG
/DCrfSxQtkB9Mu2abmc5BE1qaScKktfqDWe2Oc9sKXXeVzNWHN7OgEiGGzZ1YaMilULEzIHkry9i
r13Lvs9Mso9w8rYZXVpNYHP7q2rJVOnot+gW995F2+veFiO1VkOjk6PLeZumA0lUAvWtwBxz4P1C
v5GgmJBvIGsoz48tvVXlG7nvELbfWOPo5vpvLVa9uOsCCORsm/ZnBkI5on7URuWYafxCFBDmF4In
UnTyOIcUoRecacwl2uQrUyI3bu9BKw32q9K9fpNFh41zR+hRqoBBIspJ6xcQbRXgAWw1TAfOZiCZ
o29DAUDJIu+60dUo488n4FvEKOvJXYsSG0CIGgrhlU/M5RUiRwJXsVZaOj1a/OBqn1VWCnjXMZGm
rh5k2+KOcXxOHyjxfxWQ/gDps70hXuHNkICEnpcrws+Ilsp5q5oCN93V+AlV8zuKdtT+aDNBxXWt
aHe2TM5NDbZE5y5HxhRimkEt3JwCEqSNqBl0QbGzc6chbr2JoS4nODyCt8zkPBWZlyEPDSwu0oMG
aBapF+DeRQY4dzQi3TZ78D8HZCFu2N6XkPy5fhRX3Q8gzFADBy+TcYE5mhOQycUU3rb5ip56yFFI
runrj+G96jI8lfBNWUthgIrQcPwZ+RAfV5lmlBAtx5KseoHQLmao5XvJ+KaQDyv9UaPGasVOYz4r
jWArV4PuE8N8KbkppmbpBly64XM46t+W99k3dVNByv2/qJWvedlTa1ymFpdRVDToD7AAAVxAlQsm
d8d8tFC5xtyHR56uf0bmD/l45NQcd82IXUhSCwWsIGwTt+9vi2LYqulzjkSX+fJ+JIKjv0I9ZEIU
9+/vaHOXTo5MGbAofEdtY+0Z3bnl0aDbMd0wYRfgkjHm3BZ3zxraJ3PBNpMh1ev7wh2wlfFW3qqC
BJus7iOkFIGyAtXhBblJpRRlrNXIzOBK9uCQ3rB5oeoOA/DJFlwcEPZQ0ILIXH1T30GlYQO+LIDm
+g1Yi8nB/i5yMKKfwz2DIUBpXQViYMTlr1H3k8aZb5efRg8Ruumgi9RqV1N+zF3/vXruMZxb8Pol
MkIDlGp8IKoiR53UrzIpPbnqfNSlPKMtdvPc+pGuul03OFXY7Ub8fRkBzrPcjJbs9PPgAs7mJhpa
CDI0rgwcfXAMEvmtKQ2XdGCkiRpJcB6v7xTkrc6jKIuEzV+YxnioAjmPdjZGvrwuk/b9mO5qqUfr
ZBQCDtfClD8bhh7OuVUbAy4WhhhUPOTQuoh+NKbmq3rqabJIiHo17D81xd3wpQVbIwYM/roD6iH2
sPk3UEnfigr8q+noqSX+Zud1azGdNtTORgytDTcqy2vuUO/Z0E3sGd6EmedpUz4Rx3gzehDSCC/8
WtRw+hO4C9+3AHyleq8Ewzu4r2ym7AWZO6TD9+2X9YzSKDJh4csk+pj8Y6tJlgq+YeUoEg1NSU+R
nfi+33aeDEWW0s3d4jm5F6U7oqVy4b8055ImqchW1bja9Sb9lo3hoU4HwfO3Fkmc7igX9Y8ZUWt1
KFQ8uw9WW+LlFUGq2P8D/wSBUsuGUiD49y7kVBWrKepOmzFiScLvHVQiaHFf1sVGXhp3sgU9xLV5
EwYhQBRh6qDv5OdqIBcBstVBx2zuuw2ZD3AQ++0L5N8C22289meMPzuwbcgeRE5/iL7Z2maaELIE
WYpKLqe/ojmxogSPYwBpeKfPHpvu5fpzvtbjB5TeBl8i+PEvxxP0Ss80XUpYS3Z5R9thmzzWB+nJ
dM2N/QXFuX28+S+67Wvv7KlV7izGXVPK1gCrzdJvwk52S/Vn2d1W0z7Wv5MQqM/I12XhbWeuiz85
p2a5s9kaTWxUdcoWO2J2CAzIvyV/cNG/DOY3fXd9a9eSItOGdDjTRNPR4+AeOTAZYoowrKwgRL6z
q75Yy3tCM9jXfdaDyzo/DEy0++ND7Nue9kQeFUGUsXJ88AtsggFrBZByXolpyPKmThq0UCupdoqo
d6DYKHgO/8Mq/9jgPuUyWkkMVRzQeT0Onn3DeO8NzFtrbuO2imvfWdjfW8ZFo32AmPKbmjpCf7py
miz5OKWBXgVuC/eORA3qBbUMoVxtUzzRTQbaz/yJbCNP5HkU9sm4A3RmiW34SQmlJvUwziEs9e89
BREjpI43yXbGKeqdwe8Ptms+Rg/g4Yy32kHIZ7jybmC2D7kMjhS4s3hGQSmXGyM2gDHA0EDhTl75
vX+eMG5HodNY+tlD9jI8JYEIx3chf8fmwWS0JMFejHEHkKCcL9rIBzMZJGALGGEbJFObWyN1sswJ
f+XAsS4QY2vgABe/CMY36UX91XwUz/ZOtPcrzxcbbCQolEO0+ILZUMUPlNiAQlArsbOQCZIDEIkd
H69f2rXkDWEpauOAbNm2yqO12262o8zI/8I4DLtbRr6pbuhuq4lJZNnG8acJ4gmYnkIdBt0GbmNb
q8P8h3r8nvWu/BV/Ms3s1qc3za/2UfwhV7wBJrX+mOMObxNOJLIWmGvrEXNa0LcTIsZWnmaYYJgx
yFGADp1zeaYS5mVCgRhT76FL/8kEZ+MgBWW/m226o8KdWbnjtvFFz/Ta6QAzDwazdZQqVJPz7AbY
7sAyD1+bybsm+7RVqFEIcA1rawNjGeikcT4wYcetLdH7Kq8iOLq2qyAyO9EnO5z3qVHekXrcGRg8
v34U15bE5swB7tNlphtxfu00QrtFp0DbdM1rKIPdflYgx/J53chadg0dQsz8oBvECI64jUszAFIi
C5fbvA83EMkGNn1ytaDci3XE1noZZ7a4JDMlUpoO2ghB85vwcfHoU285jBlggmZavi0fy5/tXeuC
Ff/t+iJXDv6ZXe7LzXPy/0jJZKn8NlOA0k301vmfjPA0BN04jdQgbCOLCpSoEf7nX7ewknliig7j
UmyaDuyuXA7Y6pLakx4HIsvqGyvJ9hpdMDkv0V2Xdp4dy6MzQ5EluG515dE5s8qlgwpKIguoLK2A
jlHTe3osx7Lba6R56dUBUupmLG+vW1wrs56Z5PxiL8chqOnhRTo/1330nuoHJhdl+1CLStyi9xnL
tbj6s5aPntnlHKQxylAfUPAJpcl4LnXzM1LGh4HaByse/Fa1nypddsGy8tkl9A7I2ztQ0CNnmzXX
lvEeS8N9ih/bVxDYrLrnlsY/7Ky7m+r8jii5wDsIN4lzD0oxW9FM8B6mtrN8jn50YLrNeuFUKaOM
tJwObVyQiwqjrZUgmgFoFCRD4FTGU3zulwbNjvtphuHOHzzZV71sTx4MkMbm2+xeBOZfWSYYYsH6
BtcOLbQLWFQ5Tm1GtCOucn4lnSOjQxZk6JPJgfxivHX35msmJDhc6c4hzIOqsI1oEiSV/Br1Ke3z
lL3M8a6/qZ5Kb3GKW+g4JS7TvA3fyJv6/fqhv7xmZxaPVZmTyLIa0qGlEywqyROiG99Wbu3lSVWE
G8ouz3nQcW6I8yI1mOPncIQhlgMtHhThPYklIpvSr116EBUWRevi3AdVaTVRAnO62vrlaM3OlEEo
LTEzL0VB6x87YSwOg8YyBBgBezn2IE52saiapOtDWGu63wS08EoqKo9dviXnFjgfUZX2rI9GBKCt
ZM8fUlfK7ijpraDTdPn2n1vhLrdhluj7G3C6CZRX3qW+zhwCHcT3SlFz7/rBW71hp3vGvuDJng2k
UlJNx571HlRLd+EGUgKe/SQ/9z5TFJUP9k6UiIuWxwcdepwqci+ZwaJ/pvQxWgCwNwS577oNln6j
4WSghXu+LIsuKpjx8KE6o8aooqLcobV1NxmqiBFo/UT8McSd8CWWJktCGhyUpMwd1GmDPIL46/Wv
tGIETTNWdiVIgi6CT5ouljUNMGKq/U6Wpq2mVs//kwm+V0xRaSJzOmHDNOAvINBDcrK5bmKlB4g3
488y+D5xQrrcYiPfDOqHeRLzkAPj0Tvg7/Q7UGH/H2nXtRy3rmy/iFXM4ZV5gmY0Spb9wrJkmzln
fv1dGJ+7RUM8g73PfnCpXKpSE0Cju9FhLfaD/XNq4E+B1OGIMbgqeg37loaTLc29ZbSR3SJ4Av1I
Dl/d14/Z3LlglAADZMmi/SF6TNnaP5ZLBTLgU6rlCdyibhpll6iWzFJbbNk4ypNgjpgBZuwuUelP
4oD9T4BU0IhPx/LzAKbeKUkl7G7gAUneRUQYHsnmVt7EHOb4HI5ia1fSqGi+xqBuF0eQhplsDPjh
pReZBgZ1QsdwgLqDnFqGMZ36sbBYGYmNEsWfoqkQJOl4iRvjDC3mO9I8I/jNYQbWXbJngfBsGJH1
GumgvmnDaREE6KsuDfw5Ap69qdWF/NQtTJKRDUf5hyjKXg058MoyHYkHeGf+xZgi6fvQ1wD2xLMt
ewizKWPM2rN2UabuRjvWeFIYieyOQ/4aaxy62nM7AjtVXeu+kqS7NhZOS1GdWoUxrbJpzT5UR6bu
hdSCIUfUkP4F5E5iSm27A/Itw4Vu+TX0vWLgHvN3eETTKQEtb/kqrKGffeOmwr4Ari3pJFaRgc0P
OkacAANZYbSL5dy2Lr0iIPYADARITumka9wq1QAoSM2N25nbBUaIweQYpJ+lGnuhHuq2GKSVw7j6
5Kzoq4/EB+ZleGRePsGW1m3KzymP4g6qp7olAoXLQO9coprjjkxWMW8gSx6lO6gPA/prxOaCaQm4
z264V5zyKFiJDwI7NrImSxylMLmW1IvaQxyBGVsw0h7sisNkocmfwPAzSj5b2rneS/L7VUA0qhPg
ldCs5XYDeIFzLXjUKpEB1EQs1K3zIoZnJWOaQp7jA8ggjQat1/mjG2Eahxnt0wYM9VPwevGkewKD
RbJIRVrzQiZgR0Fzh/f2V/SD9GRpgOwFIJTyS/EI0Udlseq69Np+y5SRQIVUgofy59qAEBEZcQfe
NbK2wiX5U4Ad+Ky10QaTFkPFrWNatEYfQ4ymBWZp3Df1hEZ6MGlGjKfZ9h5+rIfaQyGpwi7Igc5b
ZMe+H+1JsxeDldz59OSkl0O507GV0RTBoTcyfKnQAIqjSvdoAEFVAbiZAVDP36M9skq37Qat6r+F
os0XIPAgKqFxoLgE0XOapJqL3TzHefQ2yMyFbW/fhwzqOnWpGuXGUqCGSWBqntJLf21sCR5HO/Hb
c0USfm+3l8USSWlglsdyP+ZgZwt1CyBpJm60yXE/bguh7Ty9d5T+pVNscKKOdRWT6ETpCDbM1DbG
Y6VhWix1bgv7VHmipVFKmFRV1IlyrrltY8bftff2NJ/4u8VXbaWykpOMTgVjD37NXWM2HqsMzdpP
SjeHKdfaXoBwXu+dVJVtKRTPesdIsLOUkYrqwlxvEzGDFDRghXasDpkdF6w23E9hAbWRdNO+HhoY
nC9wbOQJYriYbHLj2lTvCbmL7DZefG55k0kIRBzU2t7TUqnobsnR7BQokJq+RPexv/idH7jLfrEA
+OGFLqv2vG0b/7pzdOv+VAz6yNfYymL50gaPehqbaNBF4MMaKWFuJ+WZZSEJhUKDzivm6PDOskNy
B4NGQPkmoK79/ZgixGIN0oqbqkJQ5YBPgd4MurezUlNZGNCxAdhBMC+a6YvwHlyCvQLMvPBOP6q7
0OtftUtxEC7Rw3zM7cKLvOxOZdzKzXvx8Rl0p6cQakKpK6B446vDlL2qAMGfExaAJP3OuqoOGZeX
JQWMR3TVdyj7WFIGrFUAwkg9novIVbN9Eqe2HIEQgsk+uKk7K3mUXYv5KpUnkNv/RsDGrIn+FfGd
E961NoGKLx+TS/GTZWE+9aH8XiUyd7yExCsqr38GDbM6C9pUAih+eDeOEcrqYD9ElGfgjW622FZA
IpBgnVVV3lQk8UMs+f0qDhtjA7ySARpsOlT046difrpttzc1BOx/JItM+Evoey8HYSDM6B7KRFNr
nAH9Hu3L/yACKS4M5oOwAM37fy4hzADJpqUQ0QknQMG4pdCAZ5D3bkvZ9HYSyk46YW7jaTI+Lek6
Vc8QSBIkQOOF52MrAWtxk1ji+PO2qO1QCA8nGT0OEsh5yKauDqU28k5sQglRyTVFDTIjP38mGPqG
R/KR2j1LC7at2EoipfOqVHKRwXOCK9ccnmpL6GdZ7KlzNZthPJ6VOUeNLQOYpLGvq+QYSs2xyGOz
5HJHkYHZ3us5Y783b+Hqiyh/rw1jlPWJhlOdANs8BFYvvrThM8cznC5LDuXaG7nl8RzFucbLWS8f
Gl4y6+Yc1CIj0mRuMaWmQ6pr2awRPJzI0pUr1WH9LOXmolnVL95A/WjwjJ0628H32+pE/vAn1ysD
ZwVYK2A3pruD4gq95ZyOMZsxGE0D1ZXJ4YramtXF09qzInhGYzi3RW5u6kokZVVAFwSAagGbmuka
6M6T+oXLgJeRCosZairrumw6iJU06rpwdbxwOdIRbv5Lewezx2MM/1sA/Ft9AuGg5FUYBZDf1MRK
JiYY9qeM7tVur4RTNydLxWppZuwuaQ4q7Oys/4h3qlk8gADCCayalQjf1iMZEKWwdYLyiVpRz4V6
CQF85PIe96h7itvUTv5MUM7Te9Wfd+ob2z5s7/CHTJKeWBkkTuvGVqhxntqQ2Kmm/wD263Ea0n2V
BzYXCmaqoynptg5teiZZBzkfaAakTzSHfKHpMhfBrLfD88wlFlgO3dsSNrUU6THkiwRD+NT6wWWZ
Uhcx6YaMJjsPfVG4awiLVlD8S0GUjcmWUOyj0kAEM2h2Wx+4NPYD7hDnpX17RZt7tloRZWNaXYnK
SEZeMTUwOMqhS6d8uC1he88wJAk0QFX/RBu38CX4nGZw0g5SZxk62psFv9WcMq0Yx/+pMed6sRDt
IYcI0J1P3R5hxM1oNsJaii55GDIAU8Z8du4X/QTlwyjlbKmlagWC6I3l6GhN/3p7pRJdOqE/gFL6
MVM7LlFSUhcc7GEnHUZv8odda02+uout0M/3uVfbgyM4hGQQ704r8gkqg4QMYGDFZxa85GYIstoR
KkQMm1xr8hAepEUdp4mPhXg/NA/Gkjsd65iJyfzkM1aiKAOO4TUxFAxcDXm5y1EaGuD/I1brLEsI
ZbfLjpNbrUbGX5B/JmDeUKbnUmV0429artVCiD6vLJfIDaEWhgjmxVY/aPNRVnQnznjbqO6F8WuX
vN1WGtaSqKil7dNejBKIm5tGsIo4O2Uy2NcKTmHc9E2nvloXZVKmqO6Ehsft4JLK6orXUD3GvT8O
lVNlTt6KlsZEg998wq9EUsZFnFBnGDNiLgH62H/HrApwR6Mv1xmVU3RhTogz9lIh93N1dEIg5P2Y
QT1kL/RT9NmMz4kdP3f78mnwqmdth8mU3e3j27RuAAjFrAGczieiwzFso5BLceXrWbP6LrOH0BPk
0mzS0rktadNSf0ii212SbEiHqcT5yQijI86udJYB3db8v9Zyta+r7ZuNIjcSRJ1uz+8qgLI3PXKo
zWmRM7se79FR8Q9rWr/N5Yc8ylzKlWBgPgsP2HHIzDbkLSV6ub1n27HWatMoA1jHfVZPPTSQ94qd
4ub75TD4aJDbKftiz91zTwx52+oA4HQMEYCX41MFLVt0fi6whYOrevUJQy92itlm9AqJdmwXqJ8R
aARmgxlLLHW3xy6al7D/3c5/SJ6y+9zHJLlfHdRz+5rvEj+1q2fWQObmbcPjmSDBiSTk+vO2hdXA
13qNGEUpz0lyXkB7kve/GBu6aUJWQsjKVzoJKga5z8jK1Iu+J/gry6E56GDgIzsJBD3/X8qjzLGq
JHITxuiKVs4qKEWnA2FnW1A2i3ySdWRVPj81+F7vwGp91Mn1klzUw0A82nl+ICmcFiFDdUhTRwYg
VnVt7kXG/5k1T7ppTVZyKdOM3o6pLvH6c0HZYal6CtaFC2MrN83JhwjaGstdmnLzQsyJlWfmkFvz
83DkMbFkVm8yZj8i3U6/DmAVbDG6x7oSDOVUqCwSN4yqnAzQm7wwrEE+g/vCyheGS/0050GdnkJZ
sEWalCZToC3FkTvn/nTADPJFRRIOAFX7EBPsIOkCAS1AjS1uR1gVhZ3y4/Y2Mw6Srke1jTrkfKhr
bj1+m9MfoZhatwVs29DVOZIvWF3BXhvqSKvRFjbva3OytUNp5aiUkxcr4lcmGPV2GI+hcgkpTcJ6
TtlspeekDB3+CMDyyOKK3tOLbwsGhRaQeoiCKYmeBoqe6HurPd1e6afBrN/H+SGZWmnV/H/Gbrzk
L/q+fyBIarEHjvfmQGrAmtk4+ZPkRA4ZlUru4COTxGZ8xLbFMzTMTvJwInQXXt0OeQvaUbzWAarb
gvST9Ou0z0JiZW+LH7kaGmojXzyo6FV+CnIYwsrKPFZ+jyz1UzivfXwFpdn6EkOpMnxF1eRfwqS1
5nb4cXulm4+TlQjqnHtByMpe6TRXbesz2lyfuly9jPmsWJis/5bJGSNUIybt05IAYygIxDWL9HCh
HAxCoURY0hQu95hgHpxqrgCuMn2TeAAohWNgqnHvZGrVsM6UWJsbomlTKCwZ8qKkHh7P6AAXLdKE
VbnLscfxgrvrJFni07RfvOxlPupvoy8wlr651R9Lp60hmD44vWrBZduAzhVNIWaPdssJoDLKcpHi
1L19sNuV15U4SnnKWiiqsEHyR/QENzwoKN6NKLwG94WPHnS7PBc/OwtgPtbf4ITafIOvZFNaVQmI
+JAdQh2PHx60QPCqgfPleNllbfwtqHu/TI29NMa2kUasAPoTSMPVgKyEk1u1MpVx2I9DHSIDFe36
X4hXnOVAxvJHz2jx8pEe7hWnt8G1B2LUEoAcGboMi0t157MK7Zu3d/UdVGimBbKRhAlSjIN4X/dI
tqWvt494M+BcCaDCMlUCGEUgQkDexs7M/apF0TS4wi7F0bstadsdrERREZkhdZpSo3PTNebHdmqt
onRzhA5KcYiH9KQvL3mvomHtbCw9I9HP2kUqNsvzLg37FAZjAVWNKVbCc2iIinN7fSwhVCCmhRlQ
C4m5V3i0/fBcZsLiPt6WwdpDuoJfl8DK5Eh5SIRty4Jx3zXRaagzN46RjZ16q5saq1LSQ1vDKlYC
YyOvPVM37B9d04tmPWtqBeoSZ2bylM+mgdFQ3en3SPObhUvSAooj3xOiae5nbZOYO8tMkIMRWibu
HzOe/b6mICEjzFMKsuJ/XtMwTDShrmCOw7ABPtpRqRt7KVlWcNvofkih1Cda2jYorurTm52tgboV
2OaeuEsia0Abg+ymbuaVmGRnthpue7oPyZROhXyehUWNSpgtCWY7m+mvDkAhC94VBlgVQLYBDqjX
3i3ByhftWZ0Gm2E/YXj7vbk0nU4ht6M6GzD+UXhYom9xGZn9nNhSGR54rrGrjOVuGKu9RnUroyvl
zaKVPZQr2aFz1Rv83q13InP2eNvkfayLcmqywKWSHOOiYiAzN7kQfcZGBxKOYAFnSpaypma2y/ur
faQc2ZRO3SKQcKW3dC+7r/cEUTg7kz4RzSNkA+k7e+D5U4czdTWubSSrzRyTSuQ7Yo4M8Rgp3znJ
HSYnl79UIJUCJLUtLk6LcUKGfWIdIeWv5k7pm66AwhalOr7IBkp/QiTJDoot4L4JDcRIPRdYCnC7
HqtYLgDLkIkgAuQHMpk6AUlL6/P5gCJ8hBhORayuFmDOkZdOtwCqGLlTpRmsbmmWQlC3bJrVPC15
6B2hBhKOmTv40xfSpKRd6ieCFowpIG/UzNt7xbAq1xrE6oD0OtF7Q8ABdWF+yUvOnMP7rHoY+G9S
WN7flvUJEZ/SBol6RfN1lPHaQqqyR9WbwFcv+BoQ6ve1Z1jVbIVIo5FJCTiR8gurdvEJ7+sq3OB5
MphB6FIppZCSFBiJZKWGz+9rf8Q1IIifPUgq97lVAL/e/BnvjVPr8m7mA/0HSDN4Fj1IJuiq71mZ
mk2zhikihaA6gNKB2oql6jG8W094ZzcY6Y21e2DSOyM6JdEptgcq9YtR16xrsf1s+DA5VJSliRXI
GA1oWHDXPAGl465xyqfS5jH2w1retSfqs4v+kEX5RJWD2y8qJGM7N3kSjvNzvJ/89mfqVU7+AHZh
W90tpwXoUvqh+CmZg8vtFeQymSnUq3+49SGU2+T5okCjPBIarZPc9ygcDKIp2IIfe9JbWAM4UvFw
vTD6tE/taD8eWN5zO6mzOmnK0KdzE4xBsmAnMN0no/1bH80EqLYggvMFT7AUay4wJDA5Kf4pSO8E
D+qD3FgL6zmxGRquPoTyALBjFTcbIwwMekir7qcS8Axjst03tBJBPmFlTSRgqI5DgEhocIGo90vz
J2THtbtrhsHs7kJcqtsmZdPSrwRSl7pptIGr0Lh27XQX0NNJppDYQMXbpdiVHOrqyGOVakuNhfH7
8KX83tjiXvylnEPVrE+pE9jVE9FpHVVZUPcUp+A8HztHdnsRibvhRfpb0/KbDmP1TdQVyyNxDvQa
V8zoGsA1aSaqY2bOvQXLyBhUYmkOdYfkQBXnkcMuT0Oxn4r7TGex97AkUM6vNYolGiqYQ7Qh2pzo
V/XC0BSGwaUdXdqAJozLoP2zppu1VN4lamDOWXEcxP45KfPcEkLVvq2djFXR/q6ZyyCbBKyqMfBS
AX3wV0IvfFvGdj71Qw0kyr6IHVckxgS/Rkj+ZEs5YApwwIAJCcxVbKTJYmjY7v1dSaQMSZCO/ylp
z9biVnbvKCgzwIVWDt4D89fBx/hhYgoesPTsyjPuc94sRlTjTP2BVYVmnSo5gbXBCZqxjVPcy3HK
TS1QzVyqbKHId9kAWMh9C155xnZvJoRWi6csTihPcdySzjJ+D2oMRDDyDtwEWCerdsRaGmVyRmNo
Oj4hHnT5slTRbipQPk3PXPTSzgehnBm6Sr77k59crYuyJmkyg2Vjwf1ol762YrV0OeSOrVyvGK93
hsmWyLpXR5ZxSS+iH4kktfR96+lgxDD27IkJ1t2jLIpUjuGUilhPI6umnIh2L8oMk8IwwJ9mU7so
VpsOjXBjgxxo1Cxfcx017lw3nFkOdrcVj3E+MhUwKrGYDCFayFyVky8K6UZS6tJRkXS5LWc7ufOh
CPRQaiLGc9priBLFln/UM+WERqyjMFzkrnOybtqXqj6Yo9Rfsrr+logho4rPWidlXMAWH3HKCPH1
OD8l+QRs9v6tmaS328tkqIdMGQ4+TQMpTGGadZkPbF0NMyucF8aZbSdwV3tJGYs26RZOamEsFBP1
+++yM++bHYGkjqzwG/gj/InAPOKq7VrfsCOMUtbI46LRngnGzdpWypqIXJE1GUk3jMI5SMpDq+fm
XCze7V1l2CyZMiIEsCVZepKwBhGfmWT9cSJthiLKe8LwPErLpU7T99syyd+8Ybhkyp4EKMWOA3lU
itzkJl1/4rMUiKRT6zZi/2pUOmONnwDqfj8k/3q60YUfQ63afmywlQkMWOEGCPoI4yyKLqSK9+9s
DF3q4cSl1mribuIoMbP6skxvQ/vNYHa2MPSDLunoeiQPYYhrN+/TE5e76WH8Wd41fuNMjgyY9tZW
v1TMoROWVCp2UTqliaISW8nFz7qROd3ktHLM2ELWq4SuaUdlzxfiCFcA1kS0UiGXgkJo7MU744Kc
8OL8zznhj5uvUPZl7JIg1UhAW8wYVtWMpyLnrKRpXm8rP8OMKZSB6dtmBL4F4p9uNp6nTjlr8ezf
FsF6wCqU6chjo0k1iaQNvrWZGXh1ZvKeOFvREf8lo+BXRmnB7l/DJwO72ih4g+U2bBnjSxg3nSZP
koolScUpwuuS+4Z5WmSjuQe9jr1Ijw4ToKNvr1tiKSdlWOIYLXFpgIc7svmugHUC7/O1e8Xyaz85
FjuDzEfZ6lG1K0fap4D5aJzY4Sz87wFocF5yQELVie1m/z+QDlBGSKHCm7RI5BSDTeTjQIRh53tk
FTr0EyzoCSsuISAWWHEBQ9Xooo+q6EspkicwIaSrr+QiuZV8MS6Y/QZDT+gKjHQhSyAV8SBrU7ct
JlZcHWiPXP9iyJfbJ8wyDPSQZqkCR5NriVNEXogHckr0CMZHzhoszpOeszvlK8ucs15rNM+SNKt6
UKO50x33y6u+l3ww691PF+MOV8YdfbSA3F4jaxPJ71fRdhMmQ1KSp7uY56BfRBZbA6Hmv7Sw9LyY
GNYYI8th7UarOiqPwiuaayQgdOeWfqwxSz8Bm5vVKvsJLJC6AipllwSuUJKeVMcNv3dU3YJDticz
9lo3dUInetM8uGSEUoElH8AwhcIf6yXM2lwq3OETtemlq2Ph29qMo8bKkpE1fcoSQpmhJg11oedg
hmYxRKdBeMwFmRGnbrcNfngrGllVq8CEiAkIkkOQ98LjYOenFvDRkas4w5tm5Ue9NAEu+MhqJNmu
D30IpiGvuCQz2oaEpU13Rx5p6aBYdQhu3p1QHKpscPQ5PDYTS18Zj3gaBcvokjAISFFRqS9zFtpp
o9rAigKZhZ3Ks5XLAAcvLuL4fvsyst5WGhXvxEYrdHmP5RLkxv4U7wHvg2ZQ1Z19Fh4vUYsbYTEN
baxO7RwVRo+LPwKqOcrlOzlSc7MG3UeVTrspQ1J2+rfmTaPMTdfpXYeBUrJA4LsPpnAgBGfAmTh0
dwOojll9ZcTN0asE1qAuamCp0GQ6JIhBw1omMxqy573kViiZhTvO6zyWrdk022s51CVsuSbLy+ja
iN3A8WegqIi9xv89EBskFgu0cfORsRZI+XeOE0cuzq8LQ5bNrq5NDcIJiS0fFf6H23q5GeKtpNG+
XTKSuZYIBwGBZGjus/f0ofoBCwAukMDPj/1RssDD4dfudBptwUG3la+wyhOMo6SbOrhU1FGzxYrJ
tIUE9kFwAPo5021sFsLXa6Xu4JxwfV3MOMoJnD/d62BHX0kIq97LP1rXuFQPSJo+Gz9u7/BWLLkW
Kv3phsU5DFQgiukuPOVeDEp7VAoHcOosw7blLNZyqPsnjnIoNqAUJk8dG88qwZonMKRpeKFK1viE
l1wamRrr6FjXg/b/8WAEU55Af/Q70qGXoLVAfiKPYgXdpOxubJaqUJ4/FsoGUDpQlWKB2y2f2/qZ
E0qzFN4K4zx2/hSzICZZ50d5+izAJKBAJjVr7lFdeKdUG0tMXm8ryeZk7fr0KCsjxYk2ZwtyfFls
xgv4BUL0++lfe8lUUlN95Lz0PbVVDTX6/yFKXAumrM08NEWArjhkGcof5dxZysRY2rZewkYDmh74
aDSERtIAqEMudYRoXAYGA8C9hIXN2L2t5yFQMf6SQWnFOERtlICkwA3mXRKjMWyxk8TML4Q/qWjM
zJwju+wRFOaYnWGVeVnCKQWZhrrqATADeJkcs5F8AJbJOjt1lZGb6VwdSiHaMZZLTMZn1/exXEpZ
OHlWQ1WEHct29XfBTp3S0neyraCZR/j5N3jWWUdI6cio5jEGMXEFBpe3mp1qgVoovNOAMhOYkwd8
XHDEsszZVsfC6kjpot3IDXqT5MTtFoPVZqnZqo4Rti7HHeSmNpv6pHMA1RmAFzQw6RKJI7ixwXT1
TgERWhflmKVJAawTHtrnCJwxxKiJx8pj4RMR5bwljPJKei1kbTZhpVVZmWXtGgooUOPvUvV8W20Y
p0hjMWgFlxkyh1NUAMMYz6dRfPt3AsgHrB6cGIeeGjXGri3JcVyekINl2KrNx8paKYitXknI0r7I
lQo+DtwP9/n3+qUrzfA62rCcmoZAr8c/hLvKGw+s8HbbC/x15STKwuicpk0yDwsjjLPVzKKZRUjs
y6znGOuMKFtiYAZHMBqcURRGP7W08uZeefl3p0QZD1luy6muYK4EuThGgvIeiWHLuL1X3JtbOk1Z
DJRyxkENsQ7ZG0HZpeyynYyhuxJT65pV7uZnAdkPQt5FUBBTt8MM0IgBp+EuAhJJ+Mia4WKYaLpc
1yUYQGlBwOIqmdulGP2TYqtF3iBY7tOFdYYsYVTyCtQ4ESCAsPZuQIjClVbfPlfGYSidcQqc24fJ
UEu6YidXqiLrM8bymxj9Q+9K9z1GGuvfySDeaHXpxrZUkogj9kn6yY8jJrxBEK1KjJVsZuRWd5su
y41giw2B70OcDHeejlztXDnIz8LeWOC300cN1Lvu7aUxTC89eFrXI89xZMg2Rte6rGaOKnWmIL6g
fMW4ESxJ5PerTQTsbMRV6AZETfqHHO/n6L3kvqMJlXFW/yWO/MtO0WW4UZqLKouxIoL/qXqzIx1B
9nviWgSRvNtZfWWPvvhwexvJbb5x2+k6HCbzp1ItcXSVwNlF8liNr2o+mFnyksJSDt1RFZ5vS7w2
Sd4SSRmYUeElqSAn1zrxg+qBgGNH8vSBXd+J94E7WeDguG/uMnSVEiZeVocG447TtTlZDoRq7mBQ
Umm2J/SP9tVDH8CtluU+RAcfY7VbSavV3aBLdAU3542Q4ZEVvqj74XF0EIKdJ395mKz0vrFiuzwS
kLbYDk5sAODNPsq1dPFP3VUmFXUmdAtDp5qdgDdldT90Voh6x5iBPSj/IX3HzMddYKmOdm7umBkY
8vdvnDVdxNM5QRyDDGdNnphAl/iiociyWPV9440+K8ZgeGC6ehdxQQ2CBCy2xAui7V+VgqG6LAHE
pK8sQTHWeR+rSJhLXX+ptckMhfT9tr4QF35rwyhjowyInDUJ6hLl6CrOH8eRdzX+mx5pNofaeK+z
rM6mQCCDghxBkwFIRbmIsJnHSCOz7sNrfpKtFByLBI6KVAdRJ7R4gFNLlvrlb9C5kr/8aakryVTM
OeFhEnNk6h2t80/15TcDt2qmPzrcipD51tu2Oyt51Onpcz0EHVGP2il9QttVuTDi8XPs4Ed3QEOT
N+8IMkN95mzlKzvtuR1arb6AOlw8iWpVLjjoz7l/+SbtDofBrfAmW9DXjMtpzyOwDUgRhCQM54OO
nIHdWZNjgTfQZUJHblqm1dfQASuaaUDqif0gHRHg9LSQG0XyrvFYbADbadGVJCpuHYKJz4BkRZJ3
ky06COTQYJwfMb+CnC+rOkGO8ZZaUe4l59q2SiQsS1PeuFixR3QTFiOrCHlbeUWazjoSoibOM6TM
G5u3RAuoNhgCwkuTcEp23xDx2LftwvXd+t+X9Qm/rVTTXilSCESiNbZ8/RAjLU86mvmL8UgoUove
LD3DAc/TycvOqYeXYiCY9U72AzN8Ut3IGc1FYpmPzeDor6MVecrBILuWzr0GYK/g24IcYr0vga5i
nEKPvApUV/eH1CyYwMqbhngllTJaua6U4SLDrSSCdOAXDTQMrDr2dnZ0JYMyT8GoKFzPwTwBMQwB
mQ7AA0+3ZxeJdI9HuPDP0fpJaRQkmv8xxYBF+tO9iFIv1Bx5eSW7bif/jMDXpZ9FNwSFfewqjDr9
5ljPWhpljJIY1K+KgpPLdsNOdXRPtNDftgfSATAlefs3am3isAcvGeYA/Mx/rjOK9SKXU+zsb5xS
gq+Q3snovahdGF7WOlm6QhmfPosaNRNgdGdwIHClGVnSm/j1XfEkZ/jZXf7G+m4bVhAP/bm+IZDm
aejwsjNi+dtUJEeYJLtSZH8ORysSx8TssjIwiz52p1xkdGKyDAUNEcUD7xyZYax3cCU3svpnEu1l
j5U/vkTWckRDzEG2w0vrLhhiIQjPpatY3YvqXs/6B3DoRpOFq83wvUBf+HNL0E4ZK31MCIAxTjMA
yuKuvRAK8FECBIBwF0LpCBe46NeYa4KJM5jun6EGV6VcxW6h1le6kkDpimV6FdrWLKqWxSS0HW5/
3OCrTVkJEYFaPCsyhIgeaU1JnepJ9bDvu2KX+sk5B3c21FwCalEVuuzp1NuuD2hM1C4P4X8Kgtkg
2VU52fr8mCTObU/EEkJZqSXtpzgSscYs+q4KhyV7TCLG5ArDqVyLgattbLgY2RFSHxaLQ7tIfhiB
bSMRTDljEcCwFkOborw3uHEG40EVnkIM4giI+5bXf7dhlAGKmqDo5wYhfZ6SPAjoIpxiUNxUE1lt
Q5uP+ZX6UYZn4vOeK6IrAhhJrabeiJ4+0WcNd7Nc4/UarM5HyJUkl0W4DtKBpaDLTvL1HXkt5Pe5
zSZGYTmMq3VZyTOSEvMHgKJxs4V/6zIhtvg4FsxqaMGosNwF1fgA5gpbmJMfaVLw5jguL2nDgmK+
phpvhGDX1qbVZ4hGFsS1evVbg63/QtjsqXe9o//KnfLX4vJOcY6s6F5GNJi4nFWjukNCQkyboTkc
Tyi/AEWgIy3m8osM+vB2d1Ke0enEuKCbkz4rz37tG1h9ZzCgCS8imFukL2D6ke551TRcAc4g3sPS
fk1c1Y6fIgP2H+gv0En9oMAkGXb65bbmb1ftPxSSHiSfZADSaTkUkkw5BZkpmCGw3E3+vT2qLuiV
nAllmubOeGLI3axAreRSNorv66oFWxaJpAIvx7zw4il7goTPbvVmKicVR4UTiqcJiYCzY3JPABaA
qeymmP1Gd6XNvHrEWNzSQcpgdXqUSSIp1MheedK/VzpeHe+j23wv0elBgMYyMFAHFh6SPmNPN1M5
qz2lzFglFbBYJDrl94ONhJ2LIXDpROYl4bU7kzUj9l+MjCwAwxkAfwDo+NOZCekU1Cra6NBzKQAl
qcYD1cCdih7+Jovxts58yKNeMhk/DLFA0pIkROGdadcj7q8Xk4SnuC8/SU/9eE7P32e3eigurFTZ
tif6EE89abKEG0VxhMpGs6srjwPwikNWw8B2x5DwIYQKEJpMyhIw2RLtUffca/Y1uNQnFRBFkx9b
tWRlv0Y7WszpBChAP7C0R/UQ2iwKZmk7FPv4Cup2VrWykMIESQc0uwYoyaQJrAVEUur0z7nXe7XX
HUpPtTWPTFZjqN/pXZWMapjdc2j3VnTpYK8AqMewnPTlAi0zyOd4XcDYvgG6euoqV3jxBWEodG7L
d54xIIBDZ0qzAG1yKT1+FqxGER9uXyv62H+L1FTAvMmaotMDYm2uguey1zowJX6VgL+rF+95xbi6
dFhAZBigtuTxgwcsNhUW6H0jTYPB8W6Vf43TwNSXymqG5z45R8E9ePfMaWDQtBErtLZSlEQ6x56P
U61oUYNRUsEDj7Gj8vf5CGTQrjJrgXFoWzu4Wh2dYNeWNA8qGbJILqAfeauclFPOG9btg6KV9rok
UdDABYfasEzDBQlAEY+WEWIINSJ46C6xHLPeD586TWkhlI3No0KY9YkIEbSTMKKPN8pdbpHuZiVw
UqNzlA5JH7kGeYh46IXIvr3GT429V/mGpBu6KCgEy5iyuTmi7iTrBMxqYCa5/jqKLbA+KrNpXriq
ddroWx1Mtix7t+XS8T7EgrdZkMCKjjo8yBj/FBv2hh4pqoYmxrnNzcgYrFHM/TqNnwdRVc1/LkxQ
BIOQW2KRdItt3fJqPPE9hAkgpZPi4U1Oe/Cc1fA0bc2iI9jQTh3kMooKRgJZEWkgx7ExZADzqoLb
poh/OBmVkBbScn58vL2sz4I0Xvw/zr5rR3KcafaJBEgU5W5lq6q9m5neG6HHyXuvpz/BXvzfqFhC
8cxisVcDdFZSyWQyGRkBBmpiqRZaKjwYvNb6tm4zDWquvWar9FDlsp2qgingPSMqgl+m0LGHygpX
fQxqrMhLXCx+vN6HK+b1dLxcEdE2uMxXhry1wu2CclFUCDBmaLVJ0g8pNED3aWbvYZ96WZS5oRyV
tlqPgEcniff3i7i1zAWimkRJU8zR4suNr2qHMflqpYJ+1O4SgirO0AF9lqEeeB7rSjs1dCiMxc/k
OwphE2qdzJIKYvwyWWEFN0bYv29vAAbtklbBdzIIwE/zQzyIoM6XR+W5BebmxgKT8GqmOqf+Is0V
QJXR7SAXhjN1ren2nfKrUZsF+jsiTsPLTHFuljuh+7Av2jqCY4ms+qDd9Yck9VKC+kzUGbjoj1II
gG7XkIv1qCokJZ4qxMJpxZOY9s166D66Z+N76ka/stvyo/iZqHb7T/kmusCJQoSLfzxUgeyKlAsc
bE9mPL/HZX0XFyLKNJEZLtjbqe/oPMNMV95b4Ki0cjvKX69vqOuBiPR+HiZWaq2RueB75YOa2kOr
vXXt387Ysw+lUTAFy0yq6OJlpEnVQVaXBX5Y92b0W21/RPnTdTcuLiOfNixT1XUmEH5xQplMsbKr
Ft3XXsiJ9VZC1/CkOzas9P+DS71A1HD2eIW8JCnnsUpWNGVv9Sdon4OAKPKSu9CvMcbpIuTfRA9M
F/dY3iR33zKSdO31dNbR1Blw/wGq+Cm8rW5DG2jch/hNsKDsNnVeIUKFSCWWpuAER/nG5Y8qH/Ju
minaYF/qY//QgIkkQU9ET2xiL7boBfJi6gzOQX9NU1XFhEI27J7HIYZptHaQqxmNCEi8B3kFIa0Z
ZNwzQAnJofAa57NTAz7KBzmxVW85mM8i1cOdvbD9DTwstivqsTAKi0ADJ8ST8zsoeN3rq3rRZmdu
4lQhGiopHZcY7nCR9CZrlrxRPgcJJDx1oETVa3zJ2FXvy9/aE8GIbxfbtHNCbwTyNzLt5Ov1H7Hn
5vY3sH/fnAw4r2tTtVriV+3vSa9OvS4Lbhc7ievMSy52JD3NyryRRj80ZS8Mf/T6exan/nU3REa4
kybBdMSsajACchDcAWcnmRSnX4Vtlf3lMhRV1lAggmH9fLnQ6Y5HI1OnzxZZdIMZJcr4qGwFt92E
oGGlvIskWfZcQ5XNkiYErC4kkooR1OKROkz+bFYvNCzvx9J8iTRV8BK1c1aTrRmWAjaBQKwIc155
P/kkGt2oKBF4rTPk1COV4L1gLz0TAzdcSFBA2PTi3lJlcVZE+UzQ16iPeF0KQs1hwocKcN/jW/5L
JHW+u4K4DLJ7EqUX7PR5VxazPMJe32gp9nLyQCt0WKWs8K5HIfv6XJokuHJShQGU6QXh4Nyh3KkG
A8oTivWlJNqIe4r8jxZZwTTXD4mZ+Y3cpTZu/X9/nSBIJhbrI6v4jGwFNh+vko14DVn4jxQ5GfxM
uY2W8pd0Dl+ve7i3lCau1AqqLUO5uI6RRWskjB8SvzY/qgJ9xPLLijnk60b2NpmJLgj43pEaFV6R
pV36MIwWfK9IPcXGK7Her//9nWoYcnB//j5XseltUVFQJ2JHjWVh90sbjH3k0sFyJ/AqS1Hv0oIK
EpTIJy5x9IM0S+swYOGmJBiifLwHF+nfN3IMYlr4NHBPVi6urzoJ9axs6sk3zaH4PmM/P2aZFZ86
iJ36mUkzt0sz8/b6au6FBMZ40fY1iKpQvh0g1Wo+VgqFeo4FJGqV2FS+HRNBz0FghK+wTGlBYm9k
sOHnMYgVc2lqPS2GQ3JHKBF8q716DrUOlFkp1IjxH3eZkKSkUxUMbPv9j+ILIxLq7pK39Cu1F1/C
Azz5LjpX2B/kE8fWIBeRxlC2pjQoxF+GKuiayVfCxZuKFf036um1IAHvpfqtNS4WEymmUCGWJ7/S
It0x6fKRd8OHPidvTT6J3uF2v9yfteQnAqKpnWVlxJcLo+6m6Kd/hjkKkiKMnOthKHCKb81m4VTQ
pjNHfya3ubw4i/ZoJYU7ie5Igk/FDwLMraayDtQIiXrVVtraTo27wjC9lT4topNyL2lsPhTlCsR6
ptQcV8QhKHW71kc73LBTGsWzYHeJ7LB/3xwftNPzvE61yTdo/kOvB8DLC1EjT2SDxcnGBgbW2xC4
L+LP+ehH0gTCOHT2BCfH7sfRkYbYxU/G1eHciKnGpJDyCOVZ/7yAeXaQMei1znY2nkYMVFyPuF2P
Nsa4VVuLGcPUEkGRXinQrYwi0Bxof4uSRlZVUfOpVDUYcTKfikLwbmkZKSc/MtX7WhoelqX7dt2P
nUWDCQqOZEPTFIUvHhqVVGijd5O/ZKemumdK0I3k0ElyVFGnaycZnJlim3gTBPEqq8XcxjigwslL
jY9FGm6j9PU/+KOjZQyNM3At823xGPLgS1IUE1AixXed6t8lTXU7OtZOFSrPOcGI43WDO4GAiMMg
BERq0M/lb8dzXPYUVALEL63ZTSlIkEXoX5EFbt2mUreKqMDAa7MSdzIaKKGIRjH3Ps3WCRYlm0/T
LLXRNytuNqrWvxTjej+mIZq2teZfXyyRHe6oI0mbhUaPe3VRRKUjFdXBtPSHodTertvZOQ/OPgp3
yAG5nYdhMqh+a8jTN2jW6w5B5efqDZ61EqWhgmY7+3vcEb61x1coHRYwIv06+YAw2rX2D94PnarH
IKvlpM18GxayM2mix9ndxTTYtRCpH2PZXBcoHxRtJCsStzR/TYkVxGnl1NF/iu+NFe5qmIVNoYzS
rPprG96Yc33o6l6wehfjVCzPQer6f55wmZvKTU6iXlXRz6q+TB4Qf6yHpnnraXIrt3kFjECISxat
HpfAszanFOxGqp/imwWZHH+VE8sDm7zoM+3GBvo7SA3Ql9R19kM2eyshzWDRQpn9vLLuY2K+6dbQ
2sPQ/tTy9o6oYK8rJUe2II97fRPsVbLoGvyxzCWOIZOrJQfD7Se4qABlExRI25sRk6G6zxAvyfdV
8GKy/yU3JrlEYrWFHk8J3oOYnmY9OqW/2tkvw9NfFpDwFGBXkFxZRBm8+yk3RrmsopJOKQmF0Uh7
tzrJqYo30iiCEnN3NQlRKVI99EJxzz//jq0ax+DptlS//9b9bo9dEHlREIJ9zmNDYQVYP44i0ce9
NEYI3iN1VTepzqOTy1kpm6GqVAxO/tMWbxMBT6T5lMmCr7YXoRszPAxZbYZwqiheF6CNeBdl6cka
ITmjPyT05ygbThymv/NQcq9H5wUAl236rVVuPZO2UrslwXp2HgM/lw+Vo0Aib8WDoYOAsdHCA9Ee
iFtzlwLacyPWUNirfba/gEttRVLHiTbjF2jV69LMzryungTanTirbqj1z3V/LwB2vL9ckgsJtEfk
Ctb+5bXuYxsoY8CpJ1+7a28YJBNDlDdSKbihiz4ul+diVA56E8NsegQr510SMP6K9CS6xF5oyH26
h3NNhrQsGgE86KJKwkGt+3z5BJrWx/A0PEmyvR4WjLIEVlC5CejJb7BNGB6oFOKB9nIA2ZjncoBU
rZ0U5pC/SReI1yWhPw1PSy0lopzKvhJ/0m/tsOXeZPPUWNO1KPDUqD8B6ubK0KVXPHKcMaGpOkYF
YhIXEjfXQ+eTsfvCqEEtiKsAe2Hw+Lo2r3N9xCutX+s/x1Q9AVporzU5pKtmV7PiQdrNTyaQimdQ
1zGf+1my5YLaofx9aEc71r/luuqomBU289qpx3dFPsRt85jIByW23BrI0hF3pTkO7cR6qLXIkcv3
dXrU8pcxzp28Mb+36Acr8fNUTHZciohldtOcqRHLsAgSHX9CVpoyGlKN/NOo46Eyu++qjCemrgvq
2fKuL+VumGxMcUfilEXdnKQRuCCRVx2QNJwSEHC3cRMJDO0V7WRjiDsIQzLrRdWGKGmW5NfUZbf6
uApM7D17o9n3Z924mKeMR1yd8WILovdg+cKexuhkE9WO3n7omEcEUWlmD9+N11L4BLnnHmoLXUNB
g+kn/pplrTOFUHcz+3QIb7OuuVMn0afaNUHZPR6vgbLBzyOjaW+oq5TPoOfPnBLCqYu0+tejQd1L
jhAsxysEAD/GRftSA0+hQeYSMmSZkR9keQA9qNYXxZORrJkPtqPq1qCSkmG8txmCgZr4KVNKQQuv
T2vlZK1coN8UYkyg12cM0RUhUMXLWnlakeiTPZplktjSQkvXNIpato04t4AabcpDm3SWgzHoFGQq
OvmWtNYzhs1MewqjFXD5osgVR0l6SJXJCT1OcjccaiMvjrIZ9c95SoE76w3lVpObCpOMUw/wyIIi
VhOknt2PYCgQlia6hYdKtp826S4nfaQXcaz6UQF8egQJKRDGX/8Ie1sS/Q3M0iG1EbSuz020lTmr
c4dvUKjmV6Mtb4tl+RZBxezvzVCgASz2UGIqn+9SG0/maTXDlmgqIhazPm3y2GSTC7CbwJvdsobN
ZkO7DOQIcOncnWZszSktcQ7SJzOAgr2nfY2eytDNHCTkB+uUHsyv0UNz6P3IL4NY8JC3970o1OxR
MlpUVviTYiIlcBEdTvthquwxesqGX9eXcfecpzok5E0Nr00y/7nGKUqULozpJ/a6foxSJwm/Mdnj
DvrncfTag6W99FjieTE+xJOXO9FCNYtSFOGadgkJXAGqrzoGl0r7Uwcu03n4PkPU77qT7BTgzlsY
MdDQQbQwkNn5N6zCOQ+HdkZBXIQOOCLdVq9xmr6srX64bmnfnT+WyLmlRitSkGzj6IvTAkjRJ6lX
7Xk6Xjeyk+XO3OEqzxI81v/W93OHDqzymrYPkvHUEYjYmKAsXlV3GgZB2blTW+PCgqYlVLGB5OCv
LvHQqZDpAHYuH7UDKV+q0nSs+ClCEWIYgq29E/RbW/z9JUn/D/4VR7k9KT9DTUQNIrLABUQcrW06
pRmF/mrhzgC9NkkucGIvEjYL9on52eQnY2TpscSClThSVPDnLaEtiwgQWUXAB7ZOAW0Bft0ihLAf
sTGiVVRJIRu74KkpTdERrV4LrTwZYeQajea1tXnfFMIX3V3PcHgBxmsAqs/DXRf0IMAdAfxhLrdo
yAcV1Mkn+fv1GN/1zECnHEMoKooFLu3KKTHyNVuoP5fZTZ+Xdqv8HpqP2HxZ4/pp7r5cN7fnEx77
AUrGUwPqBs5cV5dhnbOAoEv/hUzmrTEmztB8vW5lr+dAIaYI0DUsEcofv6tihQAVAC9Hg/E2BhuN
HIPRK3F6TH0XUKmtMYUtenTYu6jCKEV8KIBoAEN3HiRlizlLeWBGn5iSiupa33Qw1YaP8kNxTJ9T
QJbBgSMEte19wa1Ztgc3sdmtI7GKEEmXBuzVlZwsmzpDUOmOlTrUHT3FM7+XmLBvbPFo2M731IBG
QY2jWuhF8r1UMi5zoWgADRrUi+oPK3y0oBf7918TRnBuwk3K2oHnHs5VZkD7FEbiIznlPzOojWvP
xl12VBzd74PooRLED/uD3HY/M8iWfLOkYaMm1qRMmN+LvoSJZZsDapDwhzU+F6WIE0tki7sYQ0N+
VsGtqvtN8lUtdcyRuEv+vFbAEhWCGmvnPGNYRFwXcSFGt4ELUEJyYIgondFJ6dGH6w//zs6KkIg7
SR9wIby/aaZBscm5pA/svmFEBswkWu2SUXVW7W8ladE0OTPBHf9ql7GUDxOTE93LhZs/FhBJiE4W
dni+2tDM+3eCTrTHRa5xK7iquJ6kRqT5UwkuGYpRPf3ve4pnnnG7GYWTpK0yPKNB+gh4PkSei8de
yFezF3WKimuDAXgXnkDYv28iPFYrmoWWNuM21LrgDPC1uTnJ5Ztl3VqV/Pv6Bt4pCzGMgo6hivLz
8q20zfsafZJZ86tYCfBkNtl62KMtAhr2rq+D68Z2g3xjjP2YjWeJJkWkiHPMKps4LkFgNWUNGvho
pwOmFBUdGIjMe6jzOdfN7kbGxiy3oJirq7tJWTRfy7TZ1rPsscG57l43spPqzxaSy0t5O0tVqcuQ
sVHkx7Whb1AleJbbqLXrGdTFZpQ+QYy9FqSNPdfAeqMBwImj9ILrY53mZJ0w1+fj2f6jyAJVTQVF
yN4321jgC9HBUIAuK7PV16fKW0nqLYYFYa4ukJXfzYgZnOjNkn5cX8u9JxcNzgCtRAyMFPGtmGio
+0RucaqYd/Ux/gbalOVX5QDb02qgOMp+Nn5a+yEmRAUfcQ/JeWaYi9BiLEoTGFFoU2J2Pf4GTvIH
w2NSjSv46+tAqLSyV5icGeRis2xbtQgzHDEtJGB/1OAjh0jOXKNFYhdOPbmhHYKVurPJYTr8h1c8
DfWQiRYl1RVUmefbETuxT3ArRYHQQgdoilGG4KZmYoxGXWx5GWypZRo6IkLcfZ83dllQb9JAnMlp
1UVYZBpkzyVARzWo30ESA8qm5GfkKG/1G2ibxPpHe7lu6y93U5BiE2zlk6L7YwO6sxL95vZDDd+A
3xJURbu7cuMgF0VZnkQaeC016KMH2jR7Sjd413eIyBUubIAyIFHcYwkx/28v2IbAU4DZ+kVTU8GW
2Mtr20Xj8lrRZ71Z4YLih+iYhdbvZnmVyW26Qn49vo2ICLXxmU/4+g5PkoppKPonLvc8OKC2G8m9
2cHenXlirHTtDSuF8tN/KYW2hjjHxilV57RC9OsGRkv15UUy62/Xv9LeUIu2tcEVkMUC+BaUlfXP
dCJ97X5JTm9XR/NAbrIH0XPVbqb+s3KfXbzNtgKSOQ41OVzxKsZGhMyjFlD/P4EMtj7x1wogq1ID
30j3q4Q6MqBpklbdE1IIABQsgi/iAB1HzcKYLIQZuOQUo8yP8gV7iEqPg/4oTS9KfFuooBJZakF9
cNHfRBNYQVOMjd+jCroAgVe5ZVXTjCTMFHbG0SaQZMMdrQma+/5hvalviiNTFcFDXy578Sm9qwTO
XqRE9gvgrIGbGtLxRWspmwxtVC38AhM8dtK3Kcj98KcKxgdfdtU3+WC45W0LOS5Borq4jHN2+dMd
rLtDVqSY2NGfJg8sgkFcuSpIjZ0RqvKyLStOV3v9+/VtwafHT6N4cETfBFcQzPGeb3FtIjnGToCg
NaEFOFmxrYkYnEQWuASM1wljavUWxA7hQz7+mktBUST6+1z6JRgwsoYUL5R9FN9gLPojK4anv18k
0zSJhYOZIjA4E+s85ekqa7ofGTflNPhRLXopuqiy2HewUPyjD2NgYosnZqiGifZJRnQ/fBuBcv/C
4ArASN5Fd+woXj9QZT2Jru8XD3ycUZ6bIR6sNS8THMKTEz4tHmBReE9I3eQud1NX89AEP4Rfi4fE
bwR7bO+bsUuABkAoQf+bW9CZYKZxnBaG0/uRYHYy/nn9g30mvm3G+vRsY4A7UJTGrI0yxnJqtgyO
eGSR2mdUIvj/kGG4UHEMJ3yQgjlo76RH6ziL+Lc+W53XfgF33ExLCpYIgrXtPOmB3vfY1eETm0gC
6973KFhPK9YXNCt2Dui/DCpJYsdeDq07wUowT6/8Dv4kiqaoDhMJRwQbd6ReAza6EfyHC8inUz90
u7f5xnpm8kJSQOwWC6KeFI9Rd1nHRrb/tjHw+V0sitc4wJwuWSVq3CWGysSq5Gvp1HFtL3iNvO4x
f1j9a8IEOpcaaIbxlXRGIN2dL3C4VEpntSqPNqcwy/DOcqumggYL39bjbbE43xzzZj4VWcxsUQip
RLUTV0DaGb+uO3RxEeKtcDlaXue4aEZYUV8Gr7nPTvhsUC9j0zB+5kcueb5ukC9eYA8Pb0BrU6wh
9icXuqA9qCZrhb0hInZVfWjdaBe5V+VfImP0VPWe5iLw0s5Cbk3ymahLSrVre5hkscnas+sNi09o
S/hMnmZCDlIFJ9+ulyrRGaAIVy9+QHYsamMls6r7CiORUFN/6GtHlUDhmyV2FXoafUhC0Sjp3iGP
M0gHnBvMQjgyuKZfmWqdpekrTitQSy2rh7lcMLFBXtsdXIwblzrQ117e2KLb9L63f+yS80hdk3hA
bY2EmB7bYwmdPSWATvnhb7Hkn6GzcY+rFHszAzohwqJWzY90+QLuU8Hu3g2UjQFux2kFiPeKvpB9
TDTZupocjQz85PlfPnPzbnA7rqiiIe4SHW4opm1ANy8RKiPtOaKAX8pS2WM3JuvOP0gnZbRbIQEF
AvDinmQQWlwkO3Osj+K2fB6fMzd+it+iWHAc7B35YNdBHc9azqj5uPiTtbJeO7a3oSLrTX3/QQe8
dtT9KzDkbhXmT2BSOc7zdDPRNTDK5qmbiKdIBHuwbDrIULYYyw8L4oKB5sew0MP11LNTGLDdiPco
gve8i+p/7Sc8G0cI01phgzVPc/R63cDusm8McPGzdnLaauwA0rrTqCeOmh2X8fd1G3xDgEXP1gku
ejB/VlFjYH2kWLnroardF45W9bdm93Ld0GedxB3uZ5a42rruQCGvgfPEb/0B1yXJph4oUj3LS5z4
A1kNENcMAowiHe+LxgDvIVe/pYTmoUngoXxKDvUDI0xgbNjjXScoFPeugyiSMPyAclGRL8Z182bI
6lDGNmGikstd8gSqQfmoPdcQysb8A2qmEjUTucvfwFLnCdtjLF9dLDBGl7A/wc9z8aQ2jUs/zvh1
4DQ3A8aYzMQQxhP5hqUNQGYu2J67kbMxx5Wtqj5HfcW6Ymv7Ls+t3QDRAFK2alF8QeSILPHpZ9GU
vgK1Ekp/qG/lj/NL6WMkIrK1u/hL8ao66QnjHvJB1BjZ3X9/POSFSgGIk5eZPYQ2gIFSTQu6MPIp
RmcE/onscHlOXbQU4lXwbwa1xeguHi42D4WzPI7QlAHh9mn4KjpiL6BLn7ti4xt3xpbFZJJFwtdT
X3pigwP2U3YeOlU35H19gm5PZ9cH9YRdczCOyffrHu/U+Shi/hepvC65lOtAJeAX+mM+AvL3ioi2
JfmU4yE2BI8jzYWlzE6hfWaRS6VtUVb9wIpfVsoYR/AWntgQSHtgWPPobnZkP/diTwRBu2DG45eZ
S6+ZMtd5vGCZJ0d2lNv8oT8UR90n/x8IftGicvkV40hGGWLMwNdwXWWzcZYb1k0fVKtOXFxxEiey
QGbUaJIuyAS7heL2e3IpVk+1WqUK2ho0kH70ryzzLO/zqcJjfuW2zvJVf74eQHs7BmxxYM7AfD/G
4rgdg+o7zLsFO3NVY7tCDbzIN7MmCeq3vUYH2ZrhNokFDLbRs4zKpK3Kh/Rhrj5VGZnAu+bEXuiY
zlQJ0sHed9waZWl+c08rgYGpV8AzQAxJ74gyueMUPs9KaOc08ZMwO1SRLDC5ezZvbXLbowcwLSlY
xd1/S1+Le81fj7lvPoYH/TieotfqNb6pHrrvsuAzCu1y26Pu1TJM2FWKBCYaDkVkg4sa2nxqwGAg
gw8CkZv8FPkiFbaLBjvbl1uHuc0SqyBAMXq2L08zSpHSnw/oYAVSQMEcK2ok7GaBrTVuf0B43mzM
FdbiI+pnLzqRo4EeO6PgEiX2vbNya4o7ladw1MyGMXDhdfdp7G5UJZgG8xlPeZ1gd+zuQaB3CFBf
IKXkETwkLZtGAiulHykPtfE0js9KIYqPvZIGf/9/NjhvFENbe7NFXJp3GKF7ZZzG2r32hPEgRz+I
AbV73QuytcdVGoB/KgaEKP5tQCXQQ44841k+YmTH739Zj8KL1e7X+uMfX2FkSpRaTQN7mh3dx4/E
Y4WNfkx902VTNAlIFZ6so8jsbobZWOWyZ03zztRGdvxSryqVGzS9namAEPPqqVNQjCIy0f343xjk
8igFenDtUhgE84FTSS8qpmyqLqDLsaPPfe4R832a/ToTSSDuGlbBqMAm0sHXxuMBrDXUl6od8SR/
O3gMH2Xc519Wr3XEj8QsRfLV99YUl1GafqpIYy7g8w3zQz2ZCgY1jIaKdE5FZrhUgsnpHJCQWfbL
KPYU9WRZQjbdvaDEcQ3EN5r7eELjDqCoapN5kQf5MzdSZ0oOgC1Ty+sg09RjwNMMg6w5UGzIQJS9
9nLK1jR3Dqlg62kS8In4UgfsYQNh0b6YqW1Eomvv7gGwtcSdPDS1yrg30PzJvhhAibw1Abqhx/ie
+GDJkIRbbu+hDvOyfxaVCw8tL3qryLCoUDQkbjw6RuGML40Tu9StjqNylAlmlBjTv+j02Y2YjWUu
YrowjdOF3cqmPnET6VkuRO+g7C9chD4bGtKwx1GScfmkmaq8DAkYBhIlSLXVyebJT81/aJk+KZIo
PPeagxg8/p8xLpekJqnGbLKQMvvyJiyXxa5J+9AmYWsDgnOzgP82XGgQT/Tpes25045CrwUXe9YL
heCVzn1CKKctTTikbHo0x63sJ8hVMdQJxZoR8oPj501CJrba41bjKV/ED+iXH/LcPvchxyFtIFm7
gn++G1w1/FoWItq2nfPv3AR33mbgBpcXTAfhutLeAswUhJOj3asBKvsD2H7DZ1ET4fIoYgYNVPCy
DOIsHjsOEvTSnLUcGz56LvT3UundKMv/WQEjTOLofYU63PWveJnczg1yHtKylJJoteBhDq6aRUZZ
lOMt2y4phOf6DKiY6/Z27hDnBrmSol+qalzMEDI69jfFz5V76yZ1CyhCVMc1P+SaXQc/f163ufOe
t7UJYPD5FcIYm4aOMSJ1acFMlxXvSzvYNIsCuaN2bQRx/q3r77TIdGVMBwy4EFr9jdY9K0Z/ikAP
o1kT9ODnh7FID6wtruaGk2e5E1HrRcnn9zYUyWbsx/b/xYHFt3rnaQIfdyQBQdCHP3ADuo0n9fv1
VdkpBrAqOM4sHUAJPKZwKR/A5kZaOqzK5GB+75UJDanBcls/Ja4orMluXG9scbkiLesmIxq+uqEl
sZtGRRsGsiQvQRm2Q3VqErUtnGzprOxogRb0FA6TlmDUcSyg3UGGB62Wl/twkubTSsJutgc8wz9k
Jal+90MmPZaFnkMeUjPM0tbGMq1t1Zqa1MkR2SWGnJEMldAKbUnpS8tOwa3qz1MafsVLZP/t+rJe
Htnnq8plpT4fSpIwT2kyezROvDaLHR2EdNfN7K8oII+AxxEVc6pcVRJXEUC/DfgfOjnAG6OdAh83
IwGPWXHfQjNMXcPTGK9firbE3FN7SMzZzrWPdTIgGvFryU/yKh+0+R+rnO+7sXqUlhw9Szx15+/Q
jbcOodx8pOr4zAQy7ZGIyF/3o2/z+9kO2FzrQXQvmw1eUfx5wVOvpHqm3jhS+DqoN114goIL+hir
v0T/NKqAd3Z3b20sc3GvY4KcxuWADDQXmN3r64pNvxOgfq9/op02EEJhY4gLer0wVjleFtDjdKMX
U/k+laTcppEeUL16naX4pbPyg9m8Z9ndWpfvYd4+UMlNilUQLCKPuZi0zLqphgQ/JKGvQ5x5miF5
130lu+cIygCIX4L+8wJArRhjWaZ4vULPNtPt4QPjOc7w2/oJlZdX1R681S0gSaw/1oWdxZgGjRyo
KyHtv0JgSaiJu+evBVpcAwPw8uUwzWBM9SzJRPVHsEEucXsk0w+Bv+zIOKvxFEyZghZNpRB7waMw
d4zNGF8YUjxDo/ip7sO79jamTvXMhLEW8LgONrLOR/8Fc3rdQ+mg8/jxt5/00z7j9DQxAnYBa5Ix
Cy51cWWgPC+/jv1y0KguAEhcrCJngisNSKHrlWb0hg8O/SDNIjusRMfcRdSAthidEgyvIzSUS853
Q60h1dMakNV4WWYoXGql05mTk0uSYDNepGVmCZTC7M6h45We+15qneRJ2jSQ08ySoxLKt10RnrS4
9a/Hxa5DjPEU89WyYfFos0yKpmIeEBb4IbZR14GuH8Hv5Mbml+uGdj6OCcS5bgJ6wVp3nD+dVuUr
sbI4WIdGt1MSB8Oqih7sBUZ4VGMS5VkmkzRGvqI3rQINXXUVYbxZ7uE20taRz3Nicw7M2gh6I8Ct
ArWKIcqT/QYPSOqAD6Sz9YEadh9mAsDKnlcY0THQnSAAqfKwyQ4MgMlcwqLRmXfTmt4NjSAb7vm0
tcCiZOOTajRlG4KQNtChD1qlkd1CozSqbmM586RFUHDsGoMOCUjxGVc87w54VOMxNfs4GJX+d6Zl
j0OKFJT3xltZh7h3ElHdSHa+GPgDQMqgsEYkjyieY6uRyBDGweSwXjE46KFrDjBccyxPkSu9Xg/0
nY2L7w9mLWCadFAzc5fprK30HIzZcRCt1fQQZQNOz6Upbhdwawroby8PbFxmMbiLgMMyYhaTs7Va
Ocj8aykOGB+SepMsgDGZbs6Q5g/xQa7d/JeoMt77eluTbLE3oVLFLaN+apOAjOvPNuvuwqa/DRX6
YJgSZjeU6u+XExA+DKmBggKfjy8b16itBqXNJR8dBZcsedBUb2ZL/zo74f6KgGRqTzug8yIx1zy1
rCywosbNx1tsYudvw4JZ0DULFGgWw4Cdr1ub1JlhSGEWlJ3mWjJ1Uku5STDH+h/MGBTtUkQ8JAy5
NCuTqZGzvM+C1NBtxrLbLY9rvfjXrbC/cp4D4cwfKwZ3P52zOgWCWMuCXhueRiW86fKqQVKfj2Go
vUdjJduLIr1mnSL/B/9wUuEkYbT0F3JTRtvTbJSxjGNc2kQpv+sLSPiSRtQrYhmP93Bjh/cQTPeq
0eUm1vF2cdAtGhon+5DRQqXvzbcq95vX+KDfpP+IFKtFdrkwSds5hQREkgcxSfsfuhnSe3B7y8e2
LRY3BjGne/1LXrY3MPuJsQMwVUEKDWN3nMEmjywtbsY4kIPFqRmtGlNrvRvxoA5CBZCbWce/buFw
JrkUMpVrpHXNgFN6WQKqRPd0bXHlQ1IGVd919y6PTniHohoTtdh3F9jvFCRC+QTKuCCnnXqUQQiB
e7UkKqIuUz5OZzD8K2yYBIQu3BoWuAsZObruQUkxeGPU7iC9GYku+FQ7VkByYeFMAWkacj3LzJvM
m3ZLoc9mnQRgWSldIP3GYJqgW1emf6uLp8ORrSWukO7yJUQ1MCeBoSZPZj/Ymv4kpcpTEguIVXY+
z5khLlula9IOWawlgaKntiVn9gLE1fUIuISPnTvDY9LHCfoRK9MqIHFd+dNYQ/lTzirbyEs0q+hr
ZihP2B0fK0EzqZUP183v7Oeth/z2ssLRyteoTwKzAtfFODhZlR0kDXxmpaCsElnidtUK4P08Jk0S
dKXiZfXwI9XxdBwypXt0Va57xQKAy45nXnG9nARndQNxiyRQey3IWsMFTeoEtTzjPSlwN1KG3IGQ
mKANInKQBdMm/ptGYYD+LgnWMXY72ZNmsFzS17ASFMMi59g+3Nj5f6RdaY/ctrL9RQJE7fqqpdU9
+4zHnhl/ERzb0S5Ru6hf/w59EVvD1mvezA0QBEgCV5MqFotVdc6ZSj110wROadRD4U3L/L0Z1JNC
F5BQafqdqznfda3793nVuzP3q16xsVo2Gt57Lk73OqG3RIwR5SQgJazqaR5rx7MaR4a4lBw+TYgn
cakD/NZA4ILZag2iZ3JsoPh52VHOs8X3q+J7vVnVsCwGrSzsZd8nIyggOsj60uq2bDHoa5LmBxI+
yXmXeYkQUpaUJVB1gcVCA+NE42K2KOmdn2jqJh5kav83nxS1teqEUaAVCQJYfT/b2XWKUi+t2D1b
flzeyN2PBb5l1HBUPCjFN4wDZtcc/zqLhiSrg0Iv/xq05u2yjd0LBvBbcJEB6Hn2mugdyGkw0iiH
us6uhqW6rRO39SqXSCLVrlNs7AiRainxoLUQ+yO76CPkktnRWUgHfvHF8nrThQC1IyN02fWKjUkh
YDluTVNTy5RDR+MBdaHq6KT9W4emFeiWZbyqO9kxuAs4gNUE4gOsa++dHoPtWaouoM5vFuT31uB8
H3vzblxBwmPn1WtaNSlIMADwn2Twx90vCK480D+Cogo1h/eWHU1xQeBowR1B+jMxAg6BsHVkOl67
vrixIhxqxx57kMqVeVSy0vUSJXvKm1VSy5OtRNjDJO0JtUbYoBgQ1PX6YGlpUM+yNH831v9eCoC4
7zcsXpKYjMaSR9pXi/orSHDrIPs6FwHtgYicDyuQchW4/1YLcLV/jV9BZgKTqIFAswJoGcEpc0Dh
lyotoAaYsE9lurymTSO5qPe2Eaw/um7izY53gpCZ5mptZGk5Qqipqk56Q0OlBm1Z2pwuR449j9ia
EU40ONEyFQUKBF1i3uua+cDiRJIq7p1gUJ38Em4EKaRYP7R6RasMhgCYMzNAA+S1rYGlnLNr6pif
P7AaFIq4DBRwuKJqF+nAM61NrXLQcoCz2HU3v33AAOi5gMrCkwtKG++9bupKx80cJ49sWj24ehXS
QY3+NxP8i20uXqer5hWCWXihE+tTwzD4szCJb+1+9M0quO9tTKD9RvIkJ3mEcsz3stU/syb5wPWK
VsXvjeJOsTGh61m81umYR4s+g5jFbZ/cTD+26/JjooMRSLaMHwYxq91aE6JnWa5z31hxHrF0GFJf
dwvzR9+Nym1bkOY4oq+BqeHUUCqPkFl/Ay9aEujgOgzzpf+BEVEQxjDN/aY1cFPfYVb8uY2b9aB1
pL3qzD69NfVaDaEbot7FQE3lwdAqGNrLpuVhcXL0ZazWmk+14abXbGbuQVEW0KTM5Gacl/hrA6zb
oWIjfTHKAsw0imOFid3kV2s269/0ceh8zGIk4FUaVtt3xpp1wKylH7nctpskBH/mdKxq1DWPurzT
fCfWkxu7MKABgSdH7LHcna5qZ4DWJ5tH8thNKzle/kznMy48bEJLyMS4CajZxaJn0jJSJKWdR6Y3
hxBd9AZsVdgGmDWGBp4/XycyuYS9W0IHJwmUfm3ewBYuo6lJtN6aMn6Y/k5yBND6wVqjVbXDAdJM
sy5Z4e7B+mNOTCqn3GYTaaw8ShiS1nL4MVbL6+VN5L/4zNVdND55vRM3j+Dq2ZA3eTMqOQrHfEqI
s85hkk7a1+R/jGgGlVtcPpjz53LJ78/vvDJ08w2YcdPYh97TzdC0o++k1lUDaI43tJp/eV179x1E
K4HpA/cVGNSEdYFlrGWKAt8g7RINA/kEjtbHZSyjy2Z2fXBrh3vMJjDVUz8tjgo7M/A+XPDWRr4Q
coqXJph+Zveyucrz8UM4/dag4IIGIY2TGy6cnqBygS30zUMdgJ+/PhoYNU4e0t5D36YI2FGmfX4+
5P/etiMkSay3Uj12TL7YBRyaZdAiqihhFxK/85y/zG95WN8mve/QUDbpvHcU0Hl0UZoEIdgZY4hd
JHXiQOcq6mfric1q46EEIBtv3nUa1AZR0EbefMaX6WLmQdebBMX/6m0pIbfyWlSfLzuMzISQIBF3
jPVRwUHoXZCXOY+Oy+dyqeTtuxenOMHFPwsR8wpjTaFuDSv6WkTAZN1PnXEDNhHwiIDcVa2OViZT
mNxbGC5odDZ4z+HsXdqOKqVJSototF6toT/qLhKzfz0OAgfcGuFesjltatL0Tds0WJORYvYHqjFU
1mbaczQbkrNgnsNiIIj83sSSj1M+okcT4f+5i/vspTZMSdDgf4QYDLcmhJixmqjxGIybqNdbTWO+
nq2ha94qxXE2ZAQ/u8ZAH4MhAhfvXjHAE2NgzNB5/jcur2qRDJ6lmHOQVxi8KOb7unVkicGZ1jmv
GttwPwR8iJ6j//l+C/GyGOia45bk43njk3Vl+PY1uW46nx7ItRsWN5ifqV4JsB/4V0XQobZAAxnm
81dF9WybNz9DyBmzzHANO8PP6IAUrGMPQPIZaIXP+F0PSRrYkdt55bHDjMs6e/2VfaKPcgrevdfK
di8Ed7KA5EuzpsOAYgYqvyLz8XzBal+7aThcjiw7PeD32y64VZ4BSzzxTD/P5ySYXSUypwbN7UXT
vTYBgj4129d8QtOxnB5I2xcB1FXCapyBZ3aVZ0WdPuLnmw8gXFUIsLbSQRwPFbjaM6q/MnSvHPXA
jG8D6QPJ6iUbLU586Og8AzSJ1RuRc1Xm3vQJI01X5h1HiBsvw1cg07z/Ame0lz9tvq84BGIQLZ4t
bnb5XipefLtoHn3jsEkbfD8sqEtvohG/IAe//Fr+lEqT8fvigpP/QkdsIuLQLfi/87aInNgNkZCj
0J9+o0V5Kosm8Yyc+bFWnGqq+QwS8lqV3JsQ5bi893uhH4y/yIcxPgcBdKG24NR5m1oV4llnf64g
RWk7n2j77X+zIdybw6wMo7vABh2aABAICy2cHqf4spXd4G9BcImX7Dil6vvIZY6KRtjUIzK7xiP0
lgov7mLJrMauo25s8N+w+WLLnDDTxahwpEPW0weFfDhaDj1opClBtQa+yMtLkpkTgvEwtinpFiwp
YaGugBIKlJsjVAsI+0CFHxOUwABA2A30WsJp10uiZXPjFFEFoabS6cK0HbwqwZgNuM3dTKbguLuu
P+ZE7p561TuUADCooWfsm1qNIS7u2lNii/jpJCtryYwJHm4usY3c18awgemESJ8yXQnxcDkm08/L
X2vXASE3xsV++YCkcF2Y40KR3qRlNNrW0Z5Wf8hlMiAyE8I1gWi1dk2Cjau66Top4sBxO0lA2Es/
bTApYqaLqC4RB7tQM6OaCw6NyK1t963HfJSPckF60MB9cj1NXXcTz+wn3rYyapLdSLQxzL/j9mxp
HTBSFpydNPes0RDvqDcuzfHyR9pdngM1BqBWHczxCN7g1qzB/IRSRIpS3bmkeyyzEQy91+3SM7+z
x+uafOQ5C/kbvCSB+8erVjhcSHtds6IwibPnr4P7Nur2fZKtUjZ/HuHE+wQTQ3wsHzoxZzSUCdMK
ZxwxVqMBpzuchvt5BDMfFyqAYOkrbXxZ7Xs3beG8mzpnVrfOFLG0DGWWYarLaDCe9FfDJ5DXyz7X
10nmOU6UP/03MqnnXxAUbRijxugu2F3OCNbZQh23sTFc45YOssIV1RVl1h4MoAhQJv27IdlLaaSy
3hM/vO/39r1V/qs23jnbLNfcDFadkV1nBnRL+7V4zTT7rsfTCXzEtmzA5vysv7couA0xMsr0ssIQ
Uevc2kt6C2qH8PJhkJgQpyrUcrJZD0hRNK35Uzo2P3JFVnU7P9XvViGetyXXuqUlWEVh5VeW1Xrl
UoSGvUpKRhKn+PWs2XyeiToFFKDweYA48tz4r3YGLX372Vx6lFefqkJWytnfOROVBgjXmIgk790h
U/PVjd0Z7IvM9uoRl2X5fPnb7Mx08Z37Y0KIh5YSz+U0qGVk3icadLuyq+7oPsU35HEIQaTbnOqQ
HScp28b5dQmzkAnjsoeWBim/9ytTWc8wNhfDrDcFhp/65KV6nKMirCIj0F456UblHmQPPolVsVpK
x8VadZCmRmOpfmsM62aulBSDqHZIElpLnGV3a0FEQ3QASRFAxDXaiZGbMU0wTWSCNm8IKPjtUgeU
7WQKhtD8uwGZZRnlMiWDvUVC6Qg9ZQxO41EvOk25stnsES2BmvDqbPLzBcOBGkKlTB3qnFgIF/fW
lOA8ymzkcVEP2M/WTO/sfkiv7HZobjoyVTd0jrO7TEnNAAMyz2s5kWPVseSY6Gv1bDmp+VKOJs39
hBfG83q2n9eigOQYlEZPatOk98tkx5JWsWxvhOSJsCrv1bksI6aClotU90ljh9lEP821Kfn8eyEJ
gxEu1CLRuIMC9nsP1+t6UZwMnyGfXOYVg3U0Gq3wtEkGxdoLElBkMQFOssANLQaJoquchc0N0BKx
+0Y1ULpZEDWVhInzS59PRv4xInzpfIWyX+ZYyi+S8iUL5uXIx8eHMHkADECzr2pfNuW0uy4HxQH0
HsC4J8b0CuiJpMUsRrTaR4jv+UlmylbFn4TidattTPD/vonncZKrRQ56oagPl4AErT+9JLdDqERd
pDxoEt/jIe2SMb7FG2MztQqr0rAetthXjBpe36hBNiLBGJBaQIY2BukC0yVuuJM84ctt1si3eWN2
sYsW5PxFFTlfkyfDr4P803DUwYJF/AUMOAy04R/wFVRGVQKFIszjiy+UpNWmWqFl9Su2r0Hv64M3
HScfRKJB+2l+SaPLBveSJqg7oqSMnhse5cLGJnWbGApHNrRddhyNPigMyGiNqqdUSBDnVvI6P0d3
Iupt7Qk7SvQybp0OcX3+JdXF9QegVIoiUn4l3cs9D8VwATAbUNY8b2DSqqFVp8IWi5YDb791f2EE
Ffy61cENZB66d+K2xoTjMLMJtP09jFH7aKQAKg3Swi9/+IiHYGtC+FZrHjNAH4osKlu8/dFzvmag
/fGYCzbBRLX8pC2/uUmHOlRSAcK2hnnamb6Sti+tA/+hgHmCV7VOi4Ao1WfomB/GenkhuetNSiIp
V5zzhvAP7SJ4w6/4k1EI4cWgN5CIrarI/USfU7/xrTc9Gm86D+VQFIMve/Hu5m+MCam/OZo95FSW
JNJJbPsGwyBR0j5ftrGbkmxXJKRdLhDilJASo4GjB87vcDlOtpeg+OllmHKOdOR6ZnyckitZMN/p
gm73EunJ+zBEFWcwpwJBAfRDYf0DgNkDis4UZc/6qYEkLHqCl9e6d9UjufzV38UkpHj/2p3mjLqT
ohPZDMHYNYAsVg5E2hjmV8s+/PfG8NbXQUoNn8GY1vvVFUvravmIMcXEpv48WI1XQ6MVYekwDZ2s
rqXvBYWNNVfYS9IpqELmGN+GPqdhegOrrSOwLVaoLlP9ZCMeHgtMc/hKMaHJ26iz3zoD4D1rY0er
k/2NsdDUK+x8frDjEgzzfa2AeH21xuNK9SnUGBs+9ZoNgpe4IB5YMTvfmIb6oUjWObScDGwFKVbV
GS3k26aa5sG0xPWL2xqQApp0iqGHcZXMdO08vWzgulA65NgJwxSOR0sKC7jQOY1qxTgNaR/EunKn
Fs733i4eqqW7yWxN1uzdcSFgXbFQ8H0iAouqoQkCwKiDXCNaM+e2SEF208Z+MdfBlOqfLzvQzunH
yANwgKqGMQtgnt87UMf6vk1GguQAoo8Fa1F9lTDW7izG5Cgo3rLE3SwOkhlaNq4E9A2RgtHZqTWe
9Uo91eltQdMPRLKtJb7WTcaBiaBu7o0Z9yO4KfXu4Lgykfndh8fWhPDGKVrKjKnE8Opoei0Ff01x
bCPrQe+AmfDQuFb8LmxPegem4SJQZg/1ZkvGibcbTLc/QsiJacpGtJr1LJqKQ33SwvVIrzt6lb/w
tg753D+kIbhVHEmo2U3otmaFWwli3rFJHMQaHkkx0+QnxZ3tY6vje1BwHuYjDaZMkrvuXoVbo8Lx
c0lWa7mGqU3VGgfftjtoKI/WZ+jvHNdMewWm6rZSSahY0x3+eVzcfPa0VNYu5J9VzB62v0IIs/WA
OhLG27HjpAnUFJr15uQRJgMO7hzGzVEBCP29A7eonsZ2jR2eHLygi94jsyq5nSRf8YwdYEkbjOG1
wE0pR1SE+2MNwkPgBiNlCjToHL41QR3JdFVk6xLyO3e0rGQp8BGTzD7l7fAFJCUS/PnuoQBu3wBg
W9c5W/r7vWt0OldWbwPFAXE8Lo+09NcuUn8GbtgKBDanGRRDDzS4HD535o5wL/wxK1Z2aihg67GO
gKBG8W3/ZXmuHtNAOzU30xXo85DWQDc4UALZYdxzSDw78OxGeQ6jhkLYTldMD7gDMIOWbt3k5A4c
P5+sRXL17RvBrA6gFuC/FQezyWTo6G3CSEqfVyscEM80mbDArj8COv3biOAbg5v3Zesq//luA6St
es8EY/vkFTco7IP1LAnkFIA7gDt8NoxLQr4LQASQNb33FqcH049jwyqlZVg1g/7QOMOTmqxHhQ3e
wsYbN4VwHTNtM+jdYf7IzoLiBKSUuBjPRhtH0CLWFFicyGgTz8q+2MpLrMsUFHeep5DsxbAYcNYo
oYiJKGaQXJCM6GlktvldV3wt1dWnI9hgO/CpSNl9dx5Y76wJgVpFH8iaIXKLaU31C9fTMCCGCRWt
/4KE+hfqSwjHsIW2DB75FvhHuONuLvq1pCPTMUgWtX87kRssSPwQwr4Q3TO+6t+nGxJAKSU0v2o/
ur/N3rNvhyooInY/BkpUhrO88rC/1X9+kHAjm1lvgjATi+fBxz0OoFdfTokbKmH64tw7eLe1SjBF
2UGmZrRrGG90zGwBdXs22qaWSqe52gCYy5geShSqMvo2ZTinuCxRmfAk0W4nl3uXDAspQOeYq9Fx
VA2ap/O10+bAG+Iuaf7O2QLZgaHDOLfTdYd66aAzhSDtd1Rtr9HVXfzUrUYAI2o7nLWb1DY9d5wK
SQa49/sIVwyG30MuWgyLs9KPCXPA2zJzcr9EVTtQZ/fPqZ5+J2NnfWQ7tuaEhBMS3JpeJUieAcEM
Vg3aTV5xpUBrom+8LrSQBHY+hprmo+xVu3Oh2hg3RIcQfCH48EL4ilEC01bbACA+tsHen9nZKXUt
O7r8ufetQG0YMQrET+J8XjxlU7Uu8Gqtzr2GllEp5YHde12BP0hzABYHa4yImHGTXHE7UmH4uqLM
W8Y+8dfanlGGaE+xah8Xs7Wu6TRKru2dmw2PKzx40NOFuqwYGlWrLlvHnTGCrRsHvdW8tbZQsfty
ef92rYAzDxEK4i0YzX8fpjpdyUc9RphaCQmGAQQN1tOU/LxsZCcCYNRERwjgBMQo1b03kg312LEW
SynS4XGKQWobe52uBu5SenX112Vj5/SkeCKC1wKTBVgVaEKEyNsgc2Rgv8HGFYfyRA70Qb/pbysf
kKfc71/VV3ALPDaf2LH2ZbRWe7u5NS3E2DFba6Z0Ux6tBsbHphRqR278WGWyGLKXkaBnBvwWsGjI
esS0B/Rcs5N0eh4pupsvfgwk4XWfrEPkTs4cOINCQFPqlgEwA9lRq5MlypsM0nXpCgj0xFS/tobx
WM8rlWQNe9Ft+8OEVCkHt2NNoU8cNZSemuWRoc+WziWogiSQpj2f2hoSsktTi5ep0/GVIZZ3VWWJ
16zEL4fSyycw4eqyVgE/B8J1jg0HsBkOzLl9hXMyM4XG5gyAI0bfftjz2kSkt8oblHlY5SWlVV/X
rQb4AjOMa2It0+GyU++tFsBAG7P74JdCT/r9CUKIyXPXxGq1tvEL2vmqASWWXrlf6y8NGyShZ++h
AmAQ3gzI3/mYr7C5EzTWBrMH09OYApexBgqmX/0sNIwA7FxjUMWeHpZFgCq1bORiz3+2lnm836RN
jokjpDjwn7ahP22I8fpEz56IgvcYWK0kD81dY8iuwdgChPEZl9pkjU4/Kvioc6z685rd5OOB9JnX
jbIC016NwIYms4kBP83CWLwQAgc9H+KSgM1Ki+iJHqqo8PvAjcDVEsiZrnfXhe460OeqikMieEvi
xrWS9EYexdnL6h6NDMMRYPWN16fLXrl3M4Lp5rcd/js2H8vs9QGpHS7fGScHGorLPSaWR2+pjLe8
Xe+WcWVer2RFeNnsXpQF+BU4CWIb57LrRKnRGlfhnSuoYmuzAtg9A/+0bN5IZkZwxTUuqVGlQOi5
a+svcTL71myCQtCS+fz+cdssSPheqTMYztTAOWZfN0LVDnrmccG/9FCDfOyxMCCyoh7TnzLDshUK
36+pYryXWzQHMbvjWeYnq2sDVriSFFRmRXB9pLoWURR8LnX5qi6QJx2IVy8fSTcxMwOiAMyTOGda
vG4xMkVn+FoJXVDrLL5ZtSMp9O26O7g/Ef4hUwolvvfuTondTnrJ3R2NcOg+znHsr6jlIW0KymUA
pEpWutnduo1F4TYlugZKpBJI2qSYrp3ReDXN+keq0uPlA8U9WbzcOKnpPwsTwn1W1WO+TuDBdeP7
0fkSk7/+tz9fOElWTjoV1JucyOHYtMw3WR5ctrB7P25WIJygEVBdIGiRD01Lixo35nrAGBHTU589
u/0Y/ntjYCY0+Iw7ELRiLAfvlkarDCPoirp4k1V7ZfI1H2d/XUGDn8q46PeC+dYa98pNkO3MVHeK
IkfxSWlB8pz4w/KjnD5rVS5Z1l7vngtM/l6XkOOQYp0nrYa3lfbCwlKbv0yFcVuY/Z0xJ0+q3q8e
CDSPS413awswqOdMUs6PPY/f/AYRI6kuGWF0gStiatHL7ce8/xKbkt71nrNsbQjnuDAzRSvbDOVl
vemwnJF5pU2nME4qxy+7FgIU1b8frcagwp+9dYSTbJdGTBYMvUXQ8Vx8m+pQROzd18JRZIzM+6tD
K5Bghg1kFcJRoLlDWMzrPBnRv1cDnvl5j7Zjpi5RBfVOv57b6PJ52PfQPxaFa6QeMSnYqsB9jp35
Snrk4O161at3k5I+Xba06x0YqtMJnPR8nEsf065SU0xIuNQFWnicr4cVMLSRTJKzsLskTKcB0g1a
8LP5qtkga6InQIBSV6Pg8bHGg4VpuKZM7uiEUH95WbufbGNNcI5qZbFp0gIIIAVZh6eqg+HlRVuH
+ppCBQx6ZE8tLbu3y1Z3c1KoRWsoxDhoGost3MlUtGJg2E0as0dzna/d1Loep/Gop3Ewa8ld0dHI
iMcKg3nVZ4zrhYzGMsrc3U+6+RGC8yiOm640YXk0VNNDZrFPtNSflX75fnmxu1sMxV40rNHnxWd9
H0Wp0tqspXYakdSE7IN+7zqpEoxu+9iv2leiDR95W+D8/TYo3HlzvPZDl+BtkdfL1ViQK6K3Pkjj
/yoTzJd8ZHGWBlEHcLuesdP0dZJlpgJ6D7NL7mrH+EKp86p0he2tE3tLdCrxnN1vhtHkf+yJ/mqv
eCsT1HMa1T06Q/E8NON9bFeny8v61Q8T8xJA1mEGI0bn4FuzzIoimwDbAI395ERGNSnPGV2WwKli
lNJT0h96syABG7TZ9Vm9VCdSA+C2jn11WtsmDRJ3rl6VurUOWT0lEcgxXY9MJfg5ESODkZnDUYtr
02OJOoU9jZvHtKL1baNoM9h/zQn1WNvowVrfY0bVLi1EUzJr9ePlhe7lX4BzupyUbAcBqNeOgvE8
G4RhigL0/7M1yySkZRaEL2bD8/sabNsoj1Lrq2PVi7dqRlFLHHG3LuWCJQl/oWJ6hmJjRa7Xeedg
tAdFvjAZbvgzBlyUha/Zn1lQ/UCTg0o7jTwxOfMT3K6crmsPMEX7PgVjTBkp9fiwWN8LbfaI8Wga
12XVoYZPPDMxHi5/s12bGL1FgweMEmeQosIxy7Zq8c202D2lmnnn1HFgziMu2sRj6dPsLN9mRwZH
3/2Of6yK000jtjxh8VpGVfxpzFTgLGT9k72z/UvE+z/rcoXkaMa7emATLLAYujfrcNWtxTc4viRn
2IvHWzOCQzJUmJK0XMoosZqoaduQgMtzUdg18FMnZVg+UOnZmhPC/1hkbk4SjuSwjtSAYjvq6dr8
2sheOru7h0iFfjdOwNlUpJEPObSjtDJa+8cFLLwKvUP4+MhiNkbEFwEzVRegGCALlOwN8/VvytAn
YRVXQWIUueRI72VCGDL/vSJ+DjbPD0efTEY77FwH2KvTrMfFMiK1sF6sUib4uuvcnGFY15DhnXXG
NL0zMkbyKmLMeXGX7AcrZBUrmQn+3zerAeMVJSqtIAA1QqqMFh5tf1yOCzsMM46Nxu/vVXAX2Zgg
LVCPCsNMOX3FEyZJwJOfPU7e/Ia6EUa+QsxAHp1rueDprutx3RkXo9DnkxBjvzhpCXbOaCgV81Qa
DcWMt10Hmgyytps3AkqhgkMOoeisszdUA56kKfyvPLmNp30rwZ8DCMKzCw3pz4pUQ2p/Yb/NiRTi
HcNfIItVDmpTvhBmBKtSHNz2Q6H1z6psIfBRWmjaqOhl1Bjdp8JK7vO1k4wZ/kLznV1UGxtC1Ktr
fUjdDDs3BMWKCbUuDVG65GqueNLctmmgfo89QJ/u3sDAcCuX45JtpRAG3Qxv/NjJqkgxlYOBWzLH
A76yZXfI7ilzCbq5IE1BpUw4Aq1S59ns1EkUgwk1TMjUhJoiecTvLgVaPyp/nuFvYSmz2UyDvk5A
NbYkMrrxr2oarzTav0iO844dB3gxUHy5ro6CM7/INsd5TJWsq4sEnOSvzAc/GwlqsKStxq2TB3x2
azx1ke5+kYIb+Byd4CrolKKayVUOePP5vV2lazrTGJokIlPeHiBxiKZzF1aAAtTd/PeYTY8k1cCq
iNa9IYUx8z/8zDgK7Og/Q19SFwfVFr3v0lklJdhAphs+KNOFGKH0hkjeq9iLJg7UVf+xJU6nDUvZ
NBSqZlGTn+JojHgsUUt/RKYN0fQ0lO7szo0Gg6DWUbG76OQJXxRcpc6CRh8HNvVfEoxD9A+96/Ov
CtCFN07I3qIRwlUYDImkcG3ulmc7ayFl1DA1zQlF339WjbWFanDcowtmP796qg+NbyZe5qO37yl/
yy3u+i/OIZrFOI+YxXhvsAGob8WYO4J18q1RWOA2Ol4zqaQbuwdhALoerE9oUqqAGYmb6pQtXUas
q++89cCzfvdpuuquh1A7LLfsWvYVd0IMBO8BeeegAu1MzqTTi5o04HCO6vIbJVcr2k6XD/6+AbQ+
MeemQZJTOH9LoWcUQPYqsgpwH6VXlipTMtn3/F9NLK5nggH+958G4gS0XgoATozIYh4kqNEU1D7p
V6Y/fU4CWUFid0EuwUAOqAmgGyZ8IV1PB0gooo48kCe1bLxelYaNXefemBASU2NI5rqpoN8AIS/o
lmLsvPDB5XfT3+g+nzD9QM8H4zgmpldARQCYtnDPANbB0AnkTuDE4PL2muwDKek7C0J1ai1MIxsh
5hjpyr29POmZLL3ePZ64JOHDKBADFPjeB5SinLV5AYyqpLemeVRQ48+YZCZDZoN7xuYKc7u+QRUP
rrxWGIVLrxzns1SB4hfiVAxsIE4HnYdmQCpEDGzuOrtOlWHImILeP9AxMPBdyf269wtcktbNwsf+
Q97szq/zRx3K42budR/ZTdAAA9utgtn0jNK0wy2jZgQOiD48chstKsz1fk0VSR7Hj4q4VhhBFOdD
bGdz3EmqMmcdcHCLuGRzsEAus/byan5T1VE/0nSZ7+Olzk6XI9JujAU8BRkVz77PHpfl0FnGOGN1
6uMQdM+W3/9MgwZjb6fxmbNzVbK69G6E2loUDrQd10tSKTUffO5OIMFq/MrXnt2oOXSGV93LKAik
KxQior4kbVFhUgkSOlOghiXQqigdcTiuejNEoJZ4vryleyfjz/rOgHddy+wpsSAWYdl3TL3XVtNT
ZMNvkk00xVmtzDBbmsXYRO2R+c6V5U9xoPgkcqPuqpMzwuzFeV4Lw73FZTnF8bcW9FQgpYWXOMNN
b7uB7qbh5V3bYSjkslh/TAhRcSjLDIBzsKHPfuPpaLRW3hflAAVQzYcuZn5AUfVTNV9PoXFQj4Xq
oQz2tyz2/z++8udHCPeZaU2MmQ1kTLIvC1gy+ihr4Sv9q/m4hOA4O6oyWIpsY4XD0HRG0ZFuwsbW
icdFa21XSovBH4BiZNnurHAAXKeZuzae/4NfIgHxip8oHRy0QxkqgQzywn/wmTE0CPn0PURNxdSQ
tERvxlHF9TkDD1I5KLNf2RijjY0vSluGdS7TFNn/ZvBMXNY27msxqSKrToEfwhaWJ2DfvaoA3bWX
HjjZnxo0xFNyTwYd3rfJOwgYFsKJELOsugKFBViJEFOu0mctJMfJM0MTSu6YQfUVaZq1VwJ3DIBd
wTWlccyI4Jd1RtIqTgBeMiJX983RN1rg0LLQCXrI+3hqF3RLoB1lL4vdQ2mi9MNfqmANFddZapip
zyjWyamUOZ03CxWvPlQ/uxsDVFQqWEJ9el16egeGQV//AuwfPjULLseGvUOCxxyIo/FahjqfsPrC
MjuHcmSxg1lplsLkIHlq7MXsrQXhGOZGWdFxStB80jMgcABB9Tst/6mmzucPLAUfEJP6KEaeEwzh
RTXMMfA3YE/yqPE2ZD8vG9i9GUwDVTQepzFGJyR/46D07TDUmDDLF91vk+RxmJpD2Rzj5EknE/NV
kx6MSvccAwy3q4ITY8nATbvbCW/F0CV0UaGp+D45HJa+B7a+LSMU4BvPYflwmKk6hw0xG0natOsb
f0yJzYtyzWpFpSCYMbMycKvqAcMJ/74r44ALCk1DG+P6htjSHseK9pTx/khB6x8kjjNvGhTMzxnt
dHAhUhJN8VT6CwALz1Zuf+SDAuwD3j7M0luGePf2sQHutwKPbfVKwwnUWgQ3nr+woH1Dfi9JCPf2
k6MeoJmHabSzlBvtyMaedIzvzet95xrHeVyPlz2Uf3zxhtha4L9g83JQaDGDiwoPrPzUncaoisaD
fTVEo8TM7kHgJCWcUQJ9QzFFWmOo8SYtYlcfAkTvlwFEKelRj+ab8gpfa/7A2x70B3gIo4KATFp4
24PGozOrpMI1hOprPtZXqAZ95NuAfZxjwGyAyoVj5ZR2oyktehnxAA0L7RqNaP/yt9k7uDiu/1j4
BR/cfBt7Leq2JliEm5mfl1ZPT1mWQxss76rgsqW9587WkrBd87SQYcKIQcTIc1GWfqEBOZ52fl98
y3XZcNauU2+WJZTIaZbnlcGHs4xSfW1WGpEhZ5Lvv4eI5aHu994JgVefVGuyHdRCjKg7tVetD00k
GmKSwLlnASiI/fEa2lKYn4ghfi75bru7CRwcji1872w+qygVC5cKHo+rysDekuShTekDJYafjPXL
AOnmy19vryGF2/iPQTFbn2MNvX84CqM+xCLWG+A5Wx86s4Wv37ZmqHxl93bEJ4zzRmZ772u6qAa4
6BWBmUKMx7PJQBJR40HHqewQEjmIAF0HGzkt2J05zJF6ziL5vHsnA+SbNlfW/T/SvmzJbVyJ8osY
ARJcX0lKVFWpNrvKZfuF4a24gxu4fv0c+M5tSxBHGPeNaL+0I5wCkEwkMk+eg/EfuXoNDAJQHzpU
FRcPhUjaf67c5b02HcU4t9g3KThCShl3N0YldPdiJKRu895pXCSzpLo1EsOnUDgadbx/sp3iBIXP
X7Ekd8DWFpzBLYWl/1BxZbumfPYCvgMD0K6obzIVPcwWIB1L80BBiPI/iNOkLM4eXWscxkUQ0pCg
eVr39cMUjXdOEPOIfwIO7JAsmFS/vswNX/Ew2WIAw23g/pWNApxcgRMQl8CwGmHKof46f7puYePT
O7MgpY7pOs6sZ06GFt+e47Jc7W/LjHQY00OjqSKq3uLhgDWhoGKhTwWdnfPLMzc1AA5mWOs+253f
PvQfnM9gGAvd0Pqqf6XPazDc1KNvhID2v4LD8vpat9C8HkbHLSHwA1yYfMnltTMtmbhTzSiO1pAe
3BvTxzvrqH57bHxwgskR3SJkkKj/SZddprUaCg4Q6sOVu4uH3WjMQa3kjNy0gok3sZdQvZez5Qkk
V7HLMIdpWvzVBM7aW8qXRSOKaumlGwL1iTlPjFViuu7C97lpD8XQNUjK0+IQa1WI+09xNhvFUthA
6RCzVegvXIxzeV2d52YO5WaPGRCqGp7cxrwljfGhIPRrn8zHwgVhS+OUfqcZe9T8bjwTFfWxHAPM
Lj/ErHjJqw5RlEzET+dln1C8EiDZ43Mn+etM5vy3StdHhRIZiSGxCOp4i/lu3n4kE1e9DC5jKYwA
hQoMHKL2xcSSPpkDnBgMRhiFgSxPq7lOXfi0cDEVb9Ka3iVtRQFtrNPdDOiQn8d2ASm2xHoq194I
l65wHywIqPsMPT9cKaA3f9A1oAC12Ct27YKxR7dvbb+ySr4X5NoPPV/cW2tg3mFxbeMAUFv1Rhp3
CpzBsG54mVSfphma2pQ241sBdIXP+g7Ur8m8IxyVrfHdQhko0ay33ExTv8Nl/tTWNlqyMZieZrtf
w3lcnagyaHmfMyhFdKsK6r3pqqDVEoLZouQgJWZliXHOZCYpZN3Y1w4j5dqamApf3bYhQCXo5aNQ
JH3b1kASaKxhfjxtKQj271LHUVxv2xYg+I2jhwDChWTMzNBgH8ABkdkV2Jec+iHOp7fr0XDLBhwI
o35CkfWCB5R0pErcBTtkroDETOkAT64xuXHdypYXA0iNtx/6UeA0kPbKW41qylbgcNEXCI35hhMS
NvrBY9+u27mMhFBFRdQQ7Ra0A+R4q8euVrQDGBXs1vo8jj2wls3PptMU1+XWpglJAhvIBwAL5VpO
6rGCJoaHo5/iu7TiYGxScc5urQT8c6gXYaYK0+dSogFKzwxSrpjbaZv2MLH0yJJ93KvYqMS+n+dP
8FDUN1BhgXg9Ppfzm9jKBkhTpQ5uDhuKuOvYNiEGFW8bnh+KIc1CQDdNH9gc6G+nhSJL3FghOkTA
AoqhMWj6SD6Rdk5XtS0Ex5yc+GhlB6ne79qSKz6iTTMoq4qpD8sGffT5EpfKaYc0QZMBxUHfBNHX
lNRA9rxcd7yNYioafMioxQAGKg4Xd7BZgUhohF4KD/X99IFBMuKDEzgR2zX3PfOTvarP//+wCCp9
TGIAsiHHHzxrLDZksFhBUhI63iC409doqLMvC7EPaxx/aDkER4Zunxjxs0fQBjZIvTf0Obq+9s0d
Ruj4vz9Erl6lZOg1p2VFlGZQZYTElRFYLP+YU2jaXre0EUZEAvyPJcldl8KadM2EDEPm1HcQnUU5
N03uu5Y8DSP5/r/ZMs79BsljvkwGHmhD/auoIG+SBcYMveOaK569v+sR0keIcrAgvsU9f8mxVybm
ROkAPSnDAg1D7j3S2f2qry73DTf+wA1MuoB5L7T7+JFZ8a/ryxSZ/TXjItSdFEuqyrWLqkOjbwBj
GS9f17UIPeh4VcVrl4LeqFQtd9NbTlYr/v7EYOJyXtQWZqKW7EYzi++Vd9/Hw4/rq1IZEY50agRT
3k274PBskBBQowjd7mXQsvC6lY1r4OzgpBjdr13TWhZ0qCxkAEbyo+GKe2b7Gz/ZLOld1rRaqSU6
LHQhBBnpnoaN64MNHvxIkb6r432qFERUOYQUls0JjSK4RBE5THvMG9Bjdit71OdhN+nzbk6mqGr/
vqGA4PnPMjGaf35ceKrlxdrCJ3QOfvdYi/D1KVCR18/qopDaNlOx6g2ClAOC3KBMgUKecGr/i0Mg
ZTtfB7hN9IlDPDdy14oHiQGdnTkzXq4bUTgFGhTnVoakd01mwim0JIQ8unlLQ8hz5aETFF6UgLqS
BarS3EapDLxMuNVAeYGSGegazm1ySIGZawHlnXFP92v6AEcEqeoeqmh4OVv6vZn57b5sj/8fbUOx
HDlCYY7EsFFuQUtWzuWteiGdxScIMkEWx29J83PkMXRxtNjxixRPDTwmj8Xi3qOnke2tKXt00/SY
evUDRHVvru/9lhcZIKlAFwXp5cVsS49/eRkm3LmWnUMlAcOjhQptvXXHnZiQb1MnBh2G08FEztLD
kH9yc9CojB6awCpU2qYlKDE4aMcA/CaXICnXZ28UZJIApgWjjVKP3QXLDB6OWek/4ma+OMQTW1JA
Zr1OOREqBpbe7nGYH4mQLNT1neN1Uc+6W07J3hjsL7FRupBTTBX065sHd2JfCtXLmOEl4EHg06E2
5Mr4k979i4wdL6g/2ynH6kajjmbg4Iryrc0/xdp9Myg6vKpVSLGZdUmhgUgJUDLS/USXg3xq3VX/
F3n5yTpk2HHSLLGZrVhHG7/FYHpb5nxXjoogplgJlTK5pKxWWpswAimZoLNcv7cVe7WVApwuQ4rF
PNZMoGAQJSsTMgJLHRhgISpUkl1ix6/4tQzuW8s5BpmvkFxNS1SdKgZT+ZNltLfIHb8DSBJQVn0l
pNX31yORanlig08ynMKoW0yCIypW/T5dzaBw75H0+P/GCApDxAYHGvCD50ZyPXXSKiFYXfkwuZ/q
9Bg7X66b2Ohw4mYBf9x/bUgLaYpudMkKPmTAP0Dldsxu7bA+gv8M+lwBXqCKK3o76P0xJ11kFEWy
ploMZIYG6AY40W71dniqSf4A4RiVAMr2If0xJkW9luUlb4n4lNb7ZHAjiN74VaZi+tsoaJ9voRTc
dHMe01LTgb8qH1a2B2teQPPnLmnDJCP7rHxvwPvhpe0+h+TK9eNTrVAKerhabLPPZ7ihtXfnEcDV
m8xb/40bgmkVaYeFKW65FtKwzra5CRepR+BjR++9pOnnse//us2CbQRbIsotmNLGqZ17u9ODRyuZ
YGbJpkO62tFk/4sk1MQCMLmCcVxQx55bSPuVFrmGLKox9dBh7p3eq9Qytw4EYneAWaCATi4yFKL3
bdzo4EMrhvKeDFPI4OIxn8Pr5y5cSo57J2bkLMUaJroaCRTbOyu/r6FawJpPtTXvbMf2E3q4bkyx
Jnny1nOnCf0irMmtitDOn8Zk9odKhX3YevicLkm6MGxjWMxhRS2M2eYHZyBBV1mvGiuOrlfdk3jM
g3pSXVJb0ejUpuQQADaVbUKnPJoNEI4aul/irTouqIkXiji7deGeWpLCLMutdOlq1BOzdYlKWt2x
RY+uH5NqA8UxnlxJ8eBU3MxhAvP0LGhoNocJSsJ3oEBJgzYtyaNLNSR3g/3jumHV2qQwS0nbD20G
Rona7r+saZejr5GrgpBsRNDGYCwJ/4G7GEq+0lGh0WG0WQ9Urev1qLb1nm/kk6rA9TvvOf2ufltx
QIgjmhZAS0pW6qZ12hiaFKAjwORek3jzR3sd2vvYiYtj5VR0N+u9hsvRXCcKvKRrHKHbpoUdWi83
aNxBvgNN29t+XYfva524txUzwcBtEQ04/MXOIC+ize4+q6flG+10duwrc/YnO4P7MTdpfPCuDj9W
bvTAd9TIMAM7NrzdUHC0vAu8r6ZyUDZkxfP+2qIl3wRbJbEGnQvNrpo+z23nvrTULu77uUyOJE6Q
VOVzfEDE0cIyI3Ht1+n+ugtd3KHyxkvOu/B67gwHfTZymx3Kx+6wG3d0R+5CVd1W/uSFIZT60KcF
IxsYZqQTTpM86accQGYvXT5bLC0Dwq0vk2k8mLGp3NoNr7UNSCfhUsPD/UJVq4o1r+A5et3/wd3N
xk5MKlj36YcOBIvZx0EP4t31rbyY5cUKYc4TMjqAmVwMgTR1nPYuZPyi2nMY/NUGlKwCLKLjurZb
9LK/SybDuFv0ln/tvXIK0MOrwDvSFhiPYS0/zs1MonQtQPaXd+SnY612qBN00Yk98RAL/ZTydFQk
GZs75djASFIPYzoXCMW066mTYKcW+w6NCb+gKgUelQUpTK0jh8aolYMYA4n6NH5c279VD/y98ydr
kBLBqjBBu6xZKOYy9xZKLX5h2E+moVrIhgvjPSBg46AiAJ+C5MKGDcpXxuDCerPwYCD1y+IOd5RM
x6ydXq9709amgcoSqpQU3nSBNU7zZKC9g3IkmZOdNSNvqpkZh9eNyNmM2DcMmaGR51JMnMkJ5jBn
RdkVGThINRrV/CdmpXyqTbuhtIKGKEFEIpOQ4t2ZOSlpTrPcbmMrFayW3ZHfCCk442na2/vxXi2I
uHVYGKVEJogAIOQ1zm9lahW00+oEwXUsd7xfbjT9c+F9tArVTNTWSQGujTlKSDxfor4WmrRjYWNV
zIbMynLbZKvimEQMlvcNE4EAlIHXGQFNWsowl2a5xnYSDVl/A/bCCNLp+3pZ/zKPgTeIWrQLfJcY
1Ze7u2Mx8NYwSqgquaHOP+feVwTYaNbWY1+aSC0UsJqLuYj/2PtNzY1Zk4vWYeNCx0nLq/R3bdVN
gmr2gVdxArJfvwF5nh7Mg3eja4pVbmymUB4DQE/8uaAFhfLJihiNC8+DYG9jV/4S3zr5r+sfllwe
EUs7MWJJhX0Nrcmx5igV68lIH8SEd+mbVV4mkOzTXGCzdW1P1/l74zX9ty5xkw/X7W/4JOyj8YtP
28KoshQQx8wGb6KJoyxs/jrk3iGJ85frJrb2EfxKNt5zAp4nj9p6zHWnysA+Li4GkprXjDxQrfvr
ywlDIwQQIDAfgDhNLr+3udmlXYa0MJlNEmhzR/2lzRXPrMvDEuwsECQApz/FK1vaLIcxb9BEtaLW
SGB4b5x+19Hx1Mch0EBsmQ32LlGRlV8eEGwC30QF4lwHm855dCo1XntTKtqPHCq39k2effzb4zk3
IH7AyaPEtmZbg9AeZlU80FdD6muOgYIy9d11M6p1CC85MdMZ2tyboDiKMj42vjdaePHU6dt1I+IA
zuPf+VqkBIJ2NncAzy+iONY/1ZQeQQS57xzyK6k6SCiz+u+9zkUrAu8eADQsoHnPF8Xdzp4Iw5yP
WU3v7tAkvp5ThY2L+h8woGdGpANaGkjzVQyzL2Pcvul9/+Kx6lCW7gcDs9m+G+OeIqQKkgZT+Z6O
bHFcBoChivVvuVl+/xDbElp3rok/Uvln6k13NqcJEzL51Pn9xCqfz0CsXT/Dy3CB5Z5YMc73dNFW
u+5cyNoTs10hs1jOPtQsPnqOioxIZUg6vEYjQzuvXYkpiGWna+lz58xf7Hy2FAva8PyzBUnnV9bE
1luQ8IPzlwe5+YiavMLCZQaDLXNAdgjcB8gA5CCORyCfRzJgy8oGM92lPvu8dd8H4n3htvfh+vls
LgfRHE9w/PCLRmcKorAJnSIwxOtGiObtL6Na3q+b2F7PHxPSZ1xrU+ckDoo+ut5bh7lkOwzP5sB0
TneLm7bB/2ZNiuop8dol4yiekZh/J+m7gSZq5/Uoe8eKc9r0uJOtk9Lacfa8cczAE7V2dpCyJw1j
91qtghKqDkjcYieRNuZ65dQpoITJxBEI+Y8KY4qKlWwEWjGoiSsJ0qGgKpVs4EKfIM3iYs90OwR/
y67mj8T9DvzxbZOrEL6XQf3UllxJbYZ0ILEGWxjHDRfb8wtPxXF5Abj/Hdr+rEcuoDaG162ASaNa
qxXm7biYU8gLiqKtAS1WLUZJFYr263GeDbxC+hUcCnYHuatKz/c1psWOcZLOd7aZFbegG4NAX253
ewM9yD2Px8eMZypRj80zPvm9xvkZa14DiBBBQU/T0yXQNSdwU+XU+uZn6AK6C0ojAPRldC3jsbdA
GQbcCaTNDn099L7NtSIoZ0Ahk3xRARG37FG4k5gHoCAAk1IEjdIYepggEfeW0XqmC3Dpy6i5R2so
9T1fF4wfX//yt77HU4NSnEnBdd3yvodnkXrnFTlQqoWv1/lftoCEc52akQKMbjra4OUgUfGmJyP+
2vH9nKjelnJpWbYhhRYLCVw2t8D1ZtQNF7cPBoBuG/2tLNLbin6yZ5Ua7ebeieEQDMajOiqnPvaK
ulnMEWVaAJb5/Kt09btcV06BCUeWMjqkvn/MSJdn5wJimHltHg2x+d3ojfvCLqEMQsiXbqxf3cT4
uLjkkFRt6C7VO9Vi6O+uCvGGrY8NJJa/VcIwZCTnPUbczLi/oUEw1y6yfd5bH7mTxW/XnXHL+02Q
bKG6gsfFBS1VBjqpgjlgsx5Tbee4Vdiz41RoN62leE5vLefUkLSlKV7TeY1uTeS6zS0C35Oz5q/X
17KZs6IPgBel46DIKW9ZvnqmQOYDzQLCMCClQ489rex29LL9AgoBw4HkhWk9JjZ7bIie+3xyf1z/
CRurRAcR3BQAwwJCbUirtGidrYZQEa56+4bG2d2kq765jU/gzIT4+5OLFsI1uZETmDAb53XowFA0
vWQa9FD+t5VIUcpBsvCf5u5k0Zu5jIMyoZ/+3gRKhya47XBiGP2SVtJjwsQrHKh4kI6F1lgXX3K9
dBSAkw0Px2geBuzBTehA0kiKg1YyubysEW7NYhUkealx6JrVCNrC7XZlUq4Kexsx8cyeFBMxz9O2
elsgJqb50dUcwMTWWgvsyn1YRc0dpbhPa6mq7m+kRoK/Al+xYLLGjp7vpe4lk165oCeGqMxNbbDW
nzrvBoQQUHJunGAh3sfrh7e1rXiDgi6EoDR/Ma03Z21mo9qIEDkh+x/X4k4X3OR5DUjDYCti4ZbP
nxqTEo8aM1arUQAcSvPuYdX0aE3pfa9NijVtdJvQnz9ZFD3fxSyb1mWxEXOZ+bNltyQ2g3qYdlMW
o3I6hO58N3TpDc3skGs0vL6hW2sEayfKqGLs+AJPySwjy0YGUE8cNy8W7lFqpQ+N2SvMbEUoC7Ud
lKwEU73sKKRlrYZ6GQr3Yx2QJExA0nF9IVsWbHigYHMSWn/Sg71YNMstMgrU8EBeY5v9KiAgqrCx
5X0o7RkCewJ2MZkJaGXApo/VglW4H8vxc9HahyrudglV1kHEkUupANbwjyV5lJlNi0MquraYSnV+
OHt6h4QKFJxH0EoA0uvkvvfz+vZtLg1ldPTLxFtHniqOMckwLFXM0BhwA43dxA0QV9WTU79et7Pl
bzbmGiyATDEuJV+W1FpN0scGoJeCx5+DDn4M2vjmupGtsHRqRPpwjSSeCCZCRe1yPOgNaBjyg+MO
vrPwSC/n3XVrqiVJn69V5F3c9vC8DAw5D26yGp+zEUUqKzfJh39jCvNsYvBbv5AhJSwb8njAZ5Q1
QN4bbw0E+VwAj69b2fyU0F77v1bkOj3XykkbMScBgaPcX/rHjiqQT1uXlX1iQPpW075qjVhEgwpN
lTmfX3qr/K4NbTA207622zdAZ/fX13Th30L903TRxIFON3qV4hBP8pfaHDEEYpI6sofmqV/mqOz0
B0w17+CP79dNXfiDZEr8lBNTi5mvTgs2O8yYtRFrD1ViRXaiSGy31oMtBAQeqReaX3JRQl9AErag
UAoqUf2h1IGU9llJu5AbyQIydZqo2sniXzwLSVgWuHpcD2P6eCH8vsVOlkVGA1j3DHkTF5/uPNLx
AZoOYiqoj/sHz1pLf0C//k7LcvTHptHeX9/WjRULVKhtuqCKAWBC+sxSyltbn1D4o32Kwh8kFaPW
IObOIYO3L7izBP/CHigkEQ4tvFTkR18NFmDMbBg11DLyIJ6fx6IIe/errfoYNtxFBz38P3bE13iy
r6weinIZ4zoa0N0Oy4LxYEzWeQfVWRXc9SIuCvApnuc4RjG6L3Md9HMLBQ5nqiNjbNPAmocorepD
U7edD02Jj0XMFFnpRSSRDEqBODdAQuboqKL3nIF6E7rGDyhw1Aormzt4sizJMxhLpxTlO4y9QO8K
ymSW5ecJJBjS0VGhazc+AvDGCT5sZDOX+qQ0q9vGmsoaeQzxgsSlgbuYr9jF10IvPngrdAzSNHvI
51F1y1xuJfiybEz+owSJB7M8NL3UhTaA/amJWJNVB5037ZFOq0rQ6zIXBdIZXR401R0dCAG57dcx
1GkBcayixMvLm7IHsZS1HijN78Zsde5aQr+5Fg8cnnyr3BS0YWb3fP27u3RS/AKA6rBYpItAg59/
D3FsNaVe4he4NPs56e1jXGTHsl2+mCaLWsdRBNLLhjvyTgs7iplZC5eD/FGAtGmpLZ2xyC5DQb5j
9VEOVu4swNhjtc+qPQ9Y1KnwpZc+C6uCxMEUOkDIWM9X2QlWXovVLKoHDlmlt8L6AFYFxUW+vTZT
sMUALA3JH+nLmEZ8DM2MtY2ekLUHl2TxtQog2VRjUCsJ7IOaN/7ST7GwE5NSOOuQlyWLVbFIjws/
z78UtYpq4bKALU7sxITkIW7DyGAOMBEDFhF8XsNGF0xNgbNLuhAPiz50QRezMD9Id5gnUbGPXl5E
wjwKPS5itihxnx/daE66txAcHbe7t3q0H8yCPNIGhLXLtLv+LWx6iaPjm0e2jO9eWqkOeT3G4oFF
FaYRUAx8dLVnBBxFVnkxQwjmDh2PwH/MiBWfXEE9hyR6OuCqAyH5+jAUN8Yu22URmBVH4zk9zLPf
REpi2k1HcSEwAI4GcO7LMCu0eqdicoYaM/Ig+rR9FtLvIBB3wANIA7DjF2G8q1QQyI3ggtomCDqg
iowSghxFuxodeQDI62htjXbnDfze1LrZx5sySMZs1+eNyuLFQLfYXKEoIMI3oITyOknqsDgrljpy
eMN9UITswYv91jL6HVLlv8ypubPK/KPJ+J3ZTYpEezMAnBqXykJA5GCsakj7SDsA1Gt8Gtag6n16
XA/xsXnP2c5Noy5yFW676VB4SZqYDQWVyEWuBiLn3HEWmBXEWF3s259yTIfqUf1ifQKhRKSC0W59
JzhV9OfwfEWvVvokUXAaMwszVpjwLi3UhjAluc6ldltBf1WRhm6bgnYRMIgErQDhYSffylJ7EEfK
9Drqqke+3mlOf+dypuiibDsNXPS/VqRzq5qEzl1R9ugKHwlgX9n8zc3KQGsbv4UeTWovobMuuzhV
KQRvegxI4TDzYoI+9gLZPjvMakEgVUW6+T7Tp5Q/21O1dxvwWKxD2Pd74r6ypAu6Kdm3ybzvVxbo
tSIiXaZZkEsH7yCebCgVoEtwvskkw7geczzIv6f3Rqv5ce/s5/WFGW9T+8RzQL65iolge+F/bF60
XnOdeWUSI+94FWlAs9ffUmisFMf6hgf8Xi3LcDFGLSKDKNkLDn7stVwUqzNSrZlYpRkxEMYHxmsO
xnPjsXwzfQ8deh8pc1gGrqpUtnGBAeUnWIdBV4NUT3JhfEMFaDq0KqrsuwkCUSz/vNp7qqnABhuf
Cu4sDEZjAAkkYbIdxPessitkH8M8QI75Uzl24Tgerl+Rl+0XgbQ7sSJ9KqZmWqlu4Drud/RzctBT
H8f2ChLpMK6C/LZXdOi3so8ze5JvNms3mjrHqiy/g3xDAwLpGtTqy0P+0f5JPL9hOysImmA5xA9c
SWarMA8C6/NPo8jTckpGLFcfwAgSdOB9BZ+85oOaow3iEDoi5X51ICahB4avDWGm5pq5fq4g5zz/
CW0/j1ChxQ6Ylj+BPTuug6LwxwN0zYKk2idBDr/tIdeleJFvXSvYesQmHQhtPBDEDzuJvVkzDJoQ
/I2cbrcEsRNqIO+57d647+QHPUiyHY9UxOibi6VoE6FIDp5HuexguEm3tDFskh798hKzN9+J93Ld
hzdSIcxl/LEh5cz9zBKMIsDGmHyKu9ulVD4ExJGcF2/wkZxYkHaOcw+Ko0nHIF3/tXHeteyr2R7X
9LE0v9jta2J9N7qXJfXC6+v63eW6ZlZKLK3UTkifwFmbMuAhHYLxsQwRYZnf/xJsEfoEN839yfUT
MOsrXj+qk5PCnDbFQ+eODYsYlKMwCBWO1hxkpsrMRjQ921op/nA7XTFghcNLqzLEJPsHt+hfcn3C
gPT369upWpAUeVI8YEc6w5LrgJ4rfzPt5yb9eN2GwhVNKbx4WlKtToZNc/Mb7KA/2MqEWDw6L50C
lUv4I2YQ5PDh0pyhsgKnSCmcIjksD0IZ0X0RTPgh/dZEf92lFDeEBXS7eOEjI5X2zRsJJJGZ2Uek
BXOO8XXh9y05LusMCqwf17dvq35yaut3YncSooa4ZLPltHUU3xcfmv18aHZLhoucwMNV8XDjMXNm
S4rDTev1Ji2gOYsRsm/J8nlNp2DJ9XBYzZvC0xSfk9ili2P7s4u/7+GTldnugqos60Sdcgbr0POQ
6IFWWiEZwPfyEd9AYC7Zy/Xt3Py2TmwKVzqxWTHS5H2H3Rw13LDJe93p/pJ/wNN8f93QptufGBJ/
f2KIgKK48wgMkf57HR/bPgmuG9j8di0xBId6D7moq3E6xiRtsHu0drLUtzTm7SoNtJ0OdzrVUW1v
2x9jUkiqe29g4ARiUUI0H5rLafe0OJHhKF6XW5sGrBfFooiHDFYOsCWfNNPQm6iLc18rnx1btWtb
C8F2uYRghgjab9K11TTESoGOZZHW38/0pnI+L/p7XhqKw9lcCHBIFPM2GGOTS/1lYWvjUMKMkVU7
XX+sMRlw/fhVFiT/Ks2U03a1GUQy8OHY4aIX4XUL21v1Zw3SVvV5y9jAsIah+8nYYS13qPcEXqOi
Id1yZIHZ+u9eid9x8qUYmrdySzgyVqLrmAN2371EpRy29RhD1eCPFcm1um7xIBIOK8azUC2y7orX
JDmQnza0gS0ITtIp6M3o+g5uhdNTm9JXs8wDAPgFbLLZ3KdQpTbzeudYz2Tsw3r2/kePkC+lBOTN
o4WGZKkt6BmYQZcNChObl9HJilzpMucJRCHrAT6hQxXMfHXxLmA9eOXLd280/Ln7PlvPjnYzVKrE
T+GMcol0Hlk1ATQDpcYEoy/uEyB+wdi/80XVqt7MMIFWsCEiBC3sC/1J0B87BbBJNaBv6VPd9n5t
0mDqRz9fMaDC8UCzMW82ZH7iYIoTUxwsfYGugd+UOTBRwDnYPzsVMdMFLzwe9gJC8c+PMs6/kS6p
Cj0H31DU/KjaAGy92V25j8N+rwfW+9DvllDIPKpotTb9F9qI6PAJ2ls5zXFNoERZZ+CCbroQ70TM
aH3xRLUPz9SuVrRNNk/4jzE5z/FmtxmNEmUwprf3OZ5F9GU155uJ9/vrX+Xmow8qEP9d1m8nPwk4
2QgOX/DKoA+b+sMufjd3+V4LyEcA44VcZvJRtY9Ki9LxoS+DLDjB8Y37FKKmaJrcxmGz0xYI1Dif
OrSDVJI/xtb77HSR9NxjNL7Y+YBGVJQ4eBVBdrRxDd/rk5/VjAcTRyeucZAElT7pQXXSed6O6tN9
2eNF5QHEGP9i3Luvyhw+74LhZQQ1aWPv1kbBBqbcGukey4YVA6LAmkasqH7GzNmVXb+3h+Pq2KGR
kd2Y7Alr/BlMYR7Zt3EM8HylK646EYjlTPR0s6SrbgKyMRt1+J6eYDRxXX3I7Plp0fm28SsbQInZ
9LvrTiiWdc2idOnlhTbRdLFx6RXMBzeEbxoqgK1ya6Urb0W7U69aeF1cZQcTaMABYTrW900Jv8++
MfLZiItgLaYoq79OjuMng6bYWNVHLd2A+TqUdOK4k/K5xQvCCJvFO1CrvKt4rOjZb8fIk89auv/I
1KcLGHBFz0l79Hw7aBCwnlMUsJa99b58zEBcOX65foyKCPmbq+IklMS8zlGnhOMURRo06xOf3q1i
2jfdsbBVL4oLobnfl8CfBf7+5E+MWWY5FaAoqFHd1bvQMdDgmtfQeUt2XmA5gTGINhc4zcqg6nzx
lkILCv9juVNJ3ik+l98/9OSHNHFcJeuIHwLpdzjNeAdF9B2k2n0vi3/a6dFO2M31fd7MEVFaBhTd
ATbYkVyZsmZyqcg7qvqnmz9VzndPdf+oTEiuao3e6MxoVkQUVLjg4cmgUJ6NieLNu/ndW2jzYi4I
dWyZQZ50RRfPJV44hDd7Bk3gnq6KerLw84vQAqCFYD0HMYMMFE8xb5VaJRVIT5A/HPhBUD8Ue1UZ
85KHReQkJ3akDRuZRVKWwo7+aEfUCNe9GbCwfeXc7w7eVycqnqwg32WP2WfjgPLt4V+4xIl56XNH
J6DTwHjWRCsEOto29QuuhUP8ct3K5nn9sSJ/4CtQrIK2C+dlFveNWYZm2X6/bmL7uz6xIVVdyqYk
LBkJgDhIKL8Igvf1kYmO+W31q9il4Uog0wkGaNTAjSPZk7BTFrQ2nf/kJ0gJisZap6otXEdTt++A
C4akvG+Vyb+5DU6sSDlJB8zAkDZY6FLYE8Rp7dcpdUk4YLwqJqOK7ErloPIQy9zZDE3JnkcFFc+u
fr8WLxPGElfDiIwu9ctaewDmcd/3NMq9hxEkFYluoc/rBHZeBGZc+pM33Vqg06lstEGqTpEEbF9Z
EA1AyRKNuwv2GQvCSMnMOH5hDtjjanoBTUrf5aCpTNenrCl/rIkVrm4c0FZ7KIcXt1sDSAQfaleM
cilB4lvejnqFA0YLsEddDENYMSXMBX4pwnxmYKXHqsBQvMZ3pPuaTEVQlEO4AruoNdovDbtS8Owu
zr5xrVFszFYIO/0dkjvqzlRqtY3fUU/oQ8Wx35tDyEEbP1qmb7IWv2327X9TGzy1KrknxFMnki0a
wAQ8q8ewbcbmqSwgzBlMYMQOtbEgiqfIxmeH3uh/NI8wgi4Xruvc5rgOujbyNPBmQQp7oYGtqzgB
tnr/QBf+OVZx7Cf3tV06cYw2GI+qeLzNQL1GTRweCGXzbD3kmE4lEKXr5mXn9m/XY9tmweDUtNiB
E9OFTTsGJC9GqccsYO3rSlqfDhYGX1IAq45QUjyC9CQwE/fA80/XjW+lKQJa7BBB6YPr8Ny2japS
3o5YdtqO+qHOUOLJysGIoMvH7g3Q8ODprpdBwnrVuW7v+IlpyYENc66ahaZttEIOo9Q/pN0PEJ8w
o9r18zGhT7r7Q7OUPbkNd7JPFyw7sOkxm7lZGy3Pw876jAwxDQAAyEHJxhHXArCoTwyg2UAFz9lK
8+FAmNvCGAFgntIpY8Sbx6xDVjP31Teq6c92Oxt452bPbZoSxS2yFaROjYkfc+JSQ99gCNOgTeS1
/4e0K1mOG1e2X8QIgjO3nKpUmizJsuXeMDxyADiT4PD171B9b4tCsQvPvt54URFKAshMJHI4pwuK
pPQG9cdlxZFJEKJN1XSHOe4gQV3uR4B1KIWsxLfr+beLEIIn1rN55TesD3hZLtEcAmN/8pRv8ARh
7y0nFUc3B3/U1gSgW0CQoEfOVM+mpvg4DVNVQmxK+ReXmieUvwM9jx//YANheGsDFYZHxT6NmtbJ
YCkQMwDYp0kfXZb5lyXsNmnY6F9cG3pAkCW2uizLzA3QJdYHdlNfGSFSK555q59MvH+SID1clran
31thwmnVxWQn/YD1GNWnwa08kHEwsniO9vWynD2PtZUjxLStDs5pvTB6TJIGHVXvOiPxyxkEpfNw
rJrCVypZHmI3L74RaQkZ3bodC2scV424ce81X78BJ6vjqV+ArfHAH9uf7Fk2M7DnpUA194pSjK4L
8dIz6jbmTZLjfWKBP894AhJeoElJC/dseCtF8MCdA7DlosFWdvqk32BaIn6wekxCXD4w2VoEjzsX
qYVQCWsxDRcRojoiVGyKL4P+u3js69t/u5x1uRunl6mOAiZSCKopWpEnx8snsJFKEdlXzya+HVF3
w+AmQX8I5unfiwEA7FwkBsS0I8m8oeGTD/iCA3jPcFpGZAAu8/IGSgSKY4k67ZLUzigeke5wABiU
p+e5pxY3GBfzlkTSBLlrxhaa41AAXDk2xNPqeRsnqGth5PzTyLRArz+V7Hsy/Lq8ph3Vs/EPo1Rg
PQMHryDGVMFoNmesOeT1F3tKPExlev+bBEEbZpBAJ0sKCUxZglwtwkX5+b9JEG50IOb3LJsgYRj7
o5IDC1FbvlwWIZ4G+peh0/9AiYuXBNXsxQAUBQbaF4BGoqU3C+p+9nj5m5eRKEdw3gxguKxRgCVu
KfPnMiZHpisSxRLdwCoCCFIYmlMNILyKhRI+1JjqttP8UFvZg54117whf8U0jy7vmKhYr2LWWj9u
PRdog0JcguL+nDuKCbomtwEVZzMMHk8NWeuzTIqwXxkYQAbwQmUHTfsCGCnPmiS6tbtbhmo46AiG
7ou1vFSjIzdsAxPiLUWKTQWL4s/KrSVpsN1lbKQIF0Bs8hJE0QngonT3uVRVdHFSXRIXnMX5rycC
/BZA+oJlEB237/0lCtcdZQ72KjHNSKXdqceknLeY6qnDwKbHdPN7rQ1KqBTzI+fkT5a4kb5a2OZS
KLV6oXUR08OIDDRwbA99PVz9gcptRAgqlxqZ6sZalh96xU6iqacdciKNDKRjVyPQDqmuuEVrH9f7
hbRDV81Ii7KDtSQPeVV+Ap2P6U9A5v6D1WzkCH7TTslY1S10AqQgIUcqKLWnPzmTjQhBI5ARdRW9
A2zGzEGn6zwv4Li+vIg9vwl20H82Szj1vFuGuHJyhudk4tV6OMTTwSy/taMMSHj/VAwQUWHIGYwV
wvuZEzsu3AbQGKAHB30mLxZ/aZXTOLkympuzovurHWHSAhjC5iuF63sFWP/krHQAKqK2sdwbrdaN
PrDqlStFm5dQaeYC9fbMJH43pIs3qdx41Od6bXiy1NAGo5UPjpLuqDArfaIEvQ+jWgGLfigmiT3s
b/4/HyqyF7llm5X22AK6rZ0PSaEGPXGuJ8M6uQuVgIWc5U7WTQHeMUb6MByK6r9ge1qXIykKl3/o
q7Q9cae4MxKCKduyVf3UquiT0duTT8y5qbyGZvNTnSKNAvJjIjGbvUVvP0S4EeKeuwBKx4fAfP4C
dlU46c5LlnZ+BlgEiXbvue2tLCECXdRZn6i9sjyAti9ClxPgBDuFSKTsrgiTIJoFvFtkXgWHk3VK
ajc2UAsrxfSm/GvJ7MBJ1OPUTP5la90zImede8FoD/Kq4sBdM2iIoxZIMtNHmtcnYAsCSGeUnNDu
rm2kCD4B2Ng2Ry0IeGITJvZbYG4FwywbVFr1bfs4eNXHjRBBH+3eMXJFg5AMmzYuIMvr7vUkcrL5
oCYyfNHdE9oIE3SOAE5Ub2YII4T6VjuEpfUyp38NtewJR9a/dLas1cowJYwRFtHNoehoL1UDhEQe
1VddHy1WyCIlLG7cNnI83TeOQ+eT5+YLCzH6IPEnu+qBmV0g0CElczbXVlcds/XWxeyHnnmG3n1v
jdqfWlOGPru7SIegGxE0DWi1E8yqsXuqlAkmdNhcXjXEOtb58lix8pYnxoesn8N6/hPuJpQ5/ytS
fNpZ9eAAAZGCsK7DOMWo+PF4UBwtuGxfu3qykSJcUm0D7j9bB+whONhOLSvuUnS92dQKwIMUXRa1
e1YbUUJE6VhgDrEniCIUTeV0AjMmEp9eM8yL5D2xa84OAIFAF6CdjwRWVB1UimDrEHdxMBh3Wi2D
T9rfNgzDA6ASLexiHyzg+c1ea1HtnmxUwvqcf5/tBYidCQB0QHcjOaT9q8xdQQBRvkclQvC3k8ba
yixGzABmBaCGsmHyqzo7JUn+MsHN26bilWrxOE7zSU8yw5ttjUu+YdcCXLSxrdwoQGsTFKW2lbgF
iR5u0wGfgCzbC4vJldEaJ5OxL4o6lYGaZJKmtl2VQXYSl7e+OhjB7NykUBiQQBDXmDUaq4wAHYwu
/fb7egkECYyPAnwOcBuCX67nppnMZIV47TOA35ieGX+cTRZelrKnky5ZAZJBLWNjNvZ9iNZ0rC3S
1U2Ce+xjuSgIbjMZZejuewqkCAAywCt6Jcx4L6TNZk5zIANiTPOjXrbHmSF/YpagjU+bFTmov1Fc
dgP3BkJCWZL3LBW63m9b4cKV0wyp0lUaHFYbFJ9IpAPXIFh7a4agBYZyiNaaSDZwsaeUW5GCfsRZ
N8RNnYKtWlt+xByLLeLmWqXO96HKe29ASOyVmi2JLPeMfyNVbGpAL908kRZo8jlT7IDqSevFE/AN
hurUFI6s/LiuQbxfVwJBzMog/jkjFyDxMozUWgB5MeTjlc6muwnQPkGqKcDbc+vPNDM+aLz8aDup
DMx5d6Eb0evvmwcyc1O1aAuwu9Q0PoFjevTcpIwSEwFzrffRZQPZV96NNEF5s76qS0CdArZT5QFz
ys5bCoN6lpUpnpF0HzIDCJfIrnoLcR7YKJO//vlL+yyo78QAxQNeVXpIrwaMNXT6beV+TZh2Uxhf
L690V2sBtbZ6cjh0cZjawqNrsWdYKTiUYJkoWC/ldO8s6NO00vYn4FXCbCpfLgvdPcs3oeI0tYL+
1clsdbSAaZ0RoKvQj7nxDKKo3iuITNie317B5P6zQhHROgUxeVLOuOrHJnZPrjOnUVGb1SMFdobk
KXJWyXp1OzqgMlxMJxiYv3qvpG6Wl6VigeO1j5T7teuHe10ELB7A8slbus9GxF+lgTdLBdk2ul/E
VMtsLeNiZi2Q0lxahAAbaRt/zurvKDPFYaWb83HIwPO98HQJgPBYemh1b476VBuBU6d4bM/LLxeX
+MEEijmaCTTZNN/uOW8+cL2HNjZL9UFNMPMELBZQtlD+jGA1rLvi1OQy2JXdQ95IEjZen83Y1hPA
7Orz6PfDc6c9UgwoXlbbHVtBHRTITkAkwTyu2LSp6w1aexhSW0WFBnrWZo0HvrEXK898y6ZfEo2B
HkdhkizUni96J1aIVSvumoOjQ2yr9xj7d3r3tJQ9CYyJlD7t0ObEC42cQCqd+Q2iQeAlE9nltuOQ
3n2DEPTVmKDsdR0UETZ4B650szSuSaa8DAXXfRXwWmGvVb/bHAD1RocsEN00uCYguwlRCjBerSU3
EDnXgO2YzfYu6S1JcL6zrHcihK1NiZ0wexXRI4JllIDK7RbuMOCx4ymjjDdu7yTfiRN2cdCXuJx7
QITmfCxujaodrxDBtr4xtgclV0nEMF3wCQ0RDRqQ2zbIi4pIchg7od+7TxBMUpm7qRgXrNg0qF+5
SNrPPy9biWxPBVO0mqZlTrvuaWlU962TJB9QP8B13Y0/l6LhYWHUjSQK+pedXSFk4U+Q5hSCL6Ue
zTi2nfKQlanjlygUfaX14CkZDcrJdk6Yw+69vJ4wwZeq1J9bJZY8D/Y39p8vEHExMY0KlpYlwVAa
WIMskni8llzVOz4OR/cmQbAHq0IedHYWIG9Oaag2I3Kn920qOb0dl42BTXA6IbzDm9UVNrIBmLM6
VeusiZUSfyjbyBzznyovUs9qZDOie8cG9DFkRBFPQpaYyjDJDO6ZmmHae0zvtanLg6rVr5W2czzH
roMuKX11mv6y8uSKF+gfvKypO/4c0oGig9leG7XdVZM311MJr6lbGjRVH/JQnYFGhq7RbvYLjPex
ckYOZ5FYn0zi+vtGopX105gQSFTm0i/jJGptPRxbJUqbzxz4ZJr1cHmJO1r5bonCcc7pVNt4mNDD
AA4Jt7sDRmdwWcLOkwBQdXiuriHP+fx8mZd6CsgTdMRxsIZTFjitGVTKvZJ9h6EGrM48Vv9BfLwV
+qpXm32smd00lgqhneKGDHN+nr0o3uxMD9lY+k1phZcXuWN6Kx4fgIkRaZ0PaOekqMGqgEBm6JE3
ZO1N6TbHfuy+XBZzNuaDK++dHEE/AMSxlDHHuuaTbR+TIz2lQXlNURNAzeRL6/NnR+I59zQSMFxo
XEWyAc/9deWbnQTKfWyQJgPvPIj1PJdVJ5JrN+7QNtjSFdQET1rgjspWuuNm/obi1tG7cY7X2tcx
qIacAlxr8MZOZkYD2lib4sGOpYw2eyaAoA3uBdBfK/ru+xXmmIaKNRstm+ppZN50Y/jFKTllSAVk
XbBiL5S+bEhw5woE0wkK1q/QQ+gleC9yUs24NzSINHPHB3ezG7i56TvtcJcbiRakWS0xwr01ApfL
QNkNcHJnzd6KMXR9WkCg0w+e4eBZ2v51WTX3LGAlike7AqA30RLzfklDNQwq6xC6kNj2yvF71t3y
tJCY2c4y1lZ1Cwkj9J8i4fxeiFZNCmaC0UayoEz2vORlEcZLO3+4vBSZFCHoY84AcIQG1Ld5Md+l
avWJW6kkZt9Rb8wBQAOA60e0M57OPNMLzSgMcBWi8d1Uvsy14Y0gIysMWTPZ3pMT/WRIysCECTiU
hYOxCs3NDO6AjNgcOh46rHNPs5nQL7yMkfaa4dRuEpK5mDNWGh708ZBGoJgYKDrH48z2RpXJerPO
OmLhxsD6i9Siux4iwoj357iWEZAPbDEc0nrqLz0aD+WT8ugE4GF44F+z70BOjWStiHuninsIHDzo
2QEQtbAPNOe2kZdoqEmLJffqlTemTGbZi3bHDICO/CZFcNAgTB7G0iUIGZzy1KrOR1ZWn8qyvbqs
onv6sxUjXNtVXs4LHxNQy8HmTnHXAtjAxEyLysf5aM2GrEixK4/oSOuBjUQ785GmkVSW2aL3pQOK
ltd1GJepYHxLVj5xFc1cf7C6jTTBAFHZd4F4YiEKMhPM3GsLptrmgvsDd26Mjkpirt0jW4mGQdVr
ruMD75VxUlgNSDsXWRI1ewIZeI02SKL7dh5Hl5e1Jwg4Quh6QeHROGOFrJ1q4u2ag5jz45z9nNXW
02Xd2DIZwtY5XeVOqYUAgZaDP7D7Trktms+X17FrvhgaQkvfCmcNA36/Y8uyOH3cQMnjvxheGmbU
3JXROnyrUE+1j0ocWhH6p5HglrjNM/y61XGsgR1wptFRdjZ8MADVIyMlJCvg9Yzce/pYLRh8yEIl
HCPX8dldGyo/+19GVESlX0kWvru5G+mrlWxioQltfyzjKZ5w0/3cfx+o6k2u5Jm4V5l4t0Rhc3sF
SHLUBqfKfGIfC9cvwjRCVdybgCj9EZWJA3uWydxfFwiHQACFLk2xQ4JoaTVq68OxsuaDTl3MI9TB
wgyJWe954LW35b9i1t8326dTg5VmjJUNFsWDJpyWTGJhe25qK2Fd6EZCmYPSe0DEeGgGdqe6n4jD
j13yYXX4l01gdymoWWE8BCHV2WwF0WqTqwoEKbUa9qTEbslukp3A21oJVQC6D7Scs8CbDrzPQViA
jBroLjy7TJ8bWgQrzyDCq/HkGpM/o0otcYa74QLUQFvpwIA5LGaokZopzMpaGkzWr+iMqV89u37v
macyVALr8fe3EQS54NSA2qGfVojnlArM4UkGg2rU7nlOWOAm6u/HpRaY0NF+im4IEE0JoYaNRtou
NzNM7bcor5FvKPr5I3n+7XWgHAuKdx20O+B7F4RMZj9ZoGQEGvWCp1/DIgygHf9ABKDJVrhX/by3
yB4SxGFWBd/jmi/1xDAjEj/9gQgb4+qoF6rnOMg0zaeqclJ2QAtg4gNWi103tSPDC1+vU6F0BQoV
nAhGDlaIJuG6TRqVJzop2SE2+yih1rGpH9W6CYgF5FX33uEnVsgSOTt+wYY8NCXg1YCuXMEvOGbb
8FQfMPJsWVdKbX42dRD6peXjMMiQtHZ8KUQhyEQjABYpviaNpAWBd41JeVN9YlXru+zabRyJ+1nv
AHEPt0KEW34hmB4aMVd2SDozxKEFM7/uk3sNYORdOkg0b3fzcO2iPQWtS5jweu9UO7SeLmSBBU3o
Pu5NPSyBbBClfXcNavJEImwv44dS1T/SxDQpz+NcsRsOqLtY95QlAQEOuaJFmoMQOqVe32s3saUc
Clr/tSIwXbaA3cPbCBf8EXA4KYgrwRLDe+XYZB8UgBUulS3xsbunt5EinB7q3yuSyHp6LRCCSnu6
T/X4npN5ZY3VowzZ8T+QCLxxTAJqGkxODNiMqtL7JOGoEKXq4uXECNnMPvGZfm0YYL3AfhJe3si9
RNXKW4hoF8QRaPMWohiq6upSEEhUzfxqrmLDA/zWyUinx2IlPNNzfjSr9lnjzpFhwMUjZf0xtqo7
IBhJNGrvTGGHmITEDKTuiBfa2CbThHcfBoHK4b7ko18V5Z2F/y+veCciAK/Km5jVijahR5YmXVXV
K0VUU0eGzm6YKnv07a5EV5FkwcUM7gjBENMqMVAVXwDFUta1l7rjLSYSvroVk1yZe12S69zUfwWJ
jc/gOBisxTSwZQc90hAFZLU/PKeB/ajfai+561eRcgVG5Ru39GUlcmfHta1kkIBsBGXoWSM0T/MS
g+R5BUwW4+iM6hMUaPAImBW6rjnFNrKBHf94+ez2PNxW5vpNm7NjzUjrtserYlCz5WlMtUbzjcHs
rlOQ1ISNVfwuaxOeMegPRqoY3d7gfRX5xAZ1NDvdxCJndwwclvi1fZ3IcKH33AwGfxFf4cl+zizb
47OzeEbBKW+PJXE9c7DQv6gEM6vhAkzJlbQXOK6dYgbBQxo0CuIdi1FZcK+iKeXQ/OJBdiRHNIEe
068q0OqSSNa/tWcKNsoDSAYC4B9B1/sT0zqe2OAbrA6pWpt+ZabAyeXgKdWNL7+vGgjBAcZnoGMY
Y36CoB5steMCQaoGeOHm1FiIVDJA2GZ/8KRAjQlQ9w5q2pgu099LchrAh+KaQ4wSK4csT2+Xbv58
eTHnlysKVvD/KkhMoHXIPr6XkdR8cpme1Qfqzpkfq1UXOcqkoeu+sTx1tEByaMf5keJ4g3wCiePY
L4bEUZ6p5es3uCZomkyC5kLh6By3sisg5gKpbJgSn+iDcezihXjG1KahXs3Zsa34bweAq1ADuVY0
5qOUJybc69RleTzO7KAABY/TEdgIWlhOYd3ISHfO7oFVEnK74L9CwcsV8+DakHNLHwHExhz9HsQi
10veHy4f45m7EkQI7ioDc/IwAFzn0Lj0AVauhznNAZXXTqrX4UEqEbd7YJsVCQeWoyBZFx3I7V20
s01Je0wbAMaopmeVt2BN/RP1eJMmoo6O41hTtVcRgqnoBHD660X7TKvUQ8Dn6b0Eg/jMjbzfSbGe
YKX1PMUrMp82LLOXWMsv3bE+uSOTJHUkJ+YIEZ9ZO2ZRlIiGLJYFRAG38fykL/TYpRJgPNmCBCei
LkYO9hcF1XmgKFwN8TB7Q9EBU8rMfl5WQomeO+vvmzuzSHmuFTH0PG2Rd9bc4ht62yvJpbKq1rt3
jnA+gvd1edq2tQbVI3F3NVKAsiJbW3iYmX1Ao0No5IDPGutIb7mk6inbRyGaKxOaD10BvjzART/p
vXpdDPWLsxCJ/sn0YjW9zSYaSa+h0Q7gerpFwWPgeG0PuOJ89A1V1m4tW5HgNMy+nhdmMeCcNGhH
a4gGfM3e8LgtbcSVSRL8BWtYn7MVupBbig8Yg2crLpAf6yWqfhYovtcNsUdUR4/dwhzcIwB9AMJR
R07INdylBoIPTr8aeZ2EtE7HP9JIC7ViQD0C/kYwsKxvbMZcuKc54Zil0Nqfw9jaHtXYiQ7lg1Zm
YE/p0P2XToDfuWxy+xv7Jls0OZvhngSv08Hq3Yes6kEvmB5tYBtcFnM+wPG6s29y1u/YaGVv9wYy
cxYwDa6mm/YeVUnf8Byv+sBOMnRJqSzB0DBsbfZGBlnqaU02km+rLDDAHtJTKjG28zfpui4Uv8FT
TdYKshD9lD01mYMOlINxS17mcDhk1IuD5WHxkV9tvDSUlRz3zHvF13DwLkSPoxil9mWR9EBERT8o
PKPZfbSA4WGM110jG3Hcc8YbQWK7S9oZVumWWNliE+BrBfoig4uTSRD2rmqNihOKGyyZsiBWgFE4
1pKbf0+9t4sQLklQEg8mCpsAlsI4o8cV82RM9j3KLbL5ONlaBBsmBotdZmGo2i1Ub0hPtSvLz51X
yKBq27Wsn7Axobxu+rltkbw3Dslwk/4YHpsTDeOAe8wzXhrlvvshp1aSbaBgty3GNeMuIxDaO0in
2h4aMvzGlvjdvXBwuzTBYt2GqTZfd6/oGDrYOwCUlzT/Mcz8kCYmClRl/yhxSLKFCddkPGYJJy7U
m0cruVrqL+D9IV4aZX5xhcDg3liC+E5mvTI1EW7MSWsVa1kQHGYjDVsM3HoxqxKJT9+LcLa7KVyW
5lB2jjsiwlFy/QOg+VRvAYoe8Djde9ss7iuWH7uqg8sYl+jyrkqckzgYBPwi5GEptMVB75g1mT6w
qIArPKGVTKIx/2INCOox56WiA0U4v5zYAx319eJ66L5WwEAjgXnM79tjG44sQr9T6CSe7PjOs1iv
NvgmVTg/Y7HUmWs6O1RGY3x2a8UObV71D0QBWEtLiOJ3yCxEjPH8WAOi+3mYyEvFx+6lQ6vUUwmW
jWjSmhU00CwwEEFUP+7bL+ZoZcfLR7GvaW9fKihBnIIhudBgUuD3vCGdEmHoWhLQ7p/2PyLEZ5Xi
1MU8AuIT+djlpmO4+ewEGE8qED5pUYaX17Nvr6CARIYBqTwxabIYVjY6k7Xee+2VWlrHRHPCzsgk
F7ooBtVJIGqCIwaZZiBYiZkEIInYbqXb/YETy9eXm3a0fSptQRYPR5AijjaT2c7sxYWUupkBs915
8wjuPOWuMb8R6yvVdL9sf9L+jgKxwqk+xsvnxLi6vJ9neZvXb8DkLpK+a81MbMKkNGMZkECw0rTw
gEbnF6bqZfFLPX5vMC6clt8cPUxYK9FL0Tn9LRa9KiviEXqyBLw4fVQUZQZZ30GpbvXxrqofSloD
tDT1kvQKXgvTmrK5693ddm3Mz4Cm77winHfaUrYo2h4Mag8E+8yLp2ZsK8lcx1ks+PfSVhhe5LLQ
a7Z+x+aCrisORGDkalYasTwNnFPzsF4nZhFygESEqKgdZY3Q+0t7E7mq80akUbRTqTeMHzLuRGXr
PDUJ+3lZUfYODNlKJJbRGmMDcOm9CC2r0CbFB0TTXQwicjterjjQ9yZvQgrzuqMD6L3mdDwBW2S5
mombyxpbRTezbuvmA8RAlNDZrK2yb9AnpnuTDpKNcom0DhNItuwltmf9W1FCRFo4nTYSFaKQAj4s
qhK1ClquSS5J3ay3xDYFIa5IiEpNXqVca2F6bnWLKrJfOzx04/7YDiiNqMXRkCFv7K4LJr42EqAE
Ixpd3SVAwF/VZGofgIgDRLnMM93wsqKcvbtel7WRIuwezeyhNRhM2ynGl6ElgT3qPlEXnzuxZzag
5phGPy7jqO7HiGraD4n8NcY+29aNfGFbB5QKHM6xyh4hXeaCMDf+oD1ZXgwqMK95ktPd7Vmfg+Q3
5vKRerbF2bzBrXPHXVAGdMYqHMEGk+jWbz5g/t7TNxHCmhJatC4dbEDy6gAojZPQbMCTxJuDZO/W
v3O+d29yhPeLBSawGflX4MemYFA1o+5Ab60ar2YSWp/lzepngdTrujBfh6LBK/+ccA2k5miCZYDC
cX2yDnOohd3B+tCNIcD/uTeDgeJjD8ZaB7MxJaAq/d/FDvxbPEoWKhAWrbOihepwwDkYawG3mh/N
Kj05oCdrDS1SYhkg0StM/NnWWhihMmwMq6De896BsjhhddOtN17JDzwbvy6VAYqDKg/zjP1MKjPA
/OyvqbauJi1Dh1nzSWv1J9cBtRC4HZZeCdUiOcyMXi1DGya22eHBXx/0zgxihmybO53ceQwuK8Su
19989OpRNhdLMSZaXSg4nwFI6WayXmjfiB3N9iNiEvDZIIw1fzcX9fehvG3UehFsZNZKgVYnA/bL
8/Yh0UZg4CUfG7OTVcV2L5TN2oSnQ5OrRqmPWBvQcxZPcZxDt8w3C4D+uzGTxMi7LgLTO4AuAcDf
WWWqssqyNF3kohoFnbnkYDiy4vaub3+TIMaSMSEACQEkwSE3QFLAjvNMfEBoS+Lis1Ls6+FsxAjO
neBlp/YlHFH9vQfbOZpzAbNiPGU/5gikqVKS490z2ogT/F6cpxmKmliVDiijLP8RNxjyUtDB7zxe
VvQ9lgcU7xCtqejpwzyL4PlK16rs2VpDKGv4Wdbku8knMNCgPbxSvplJ9XFU6a3SQuuhLs+s6a5a
e/qStVXgxh06uqmPEczI7KYjy62jNk23XFclV+uqkWcuZPONggvhczdayYBvtNHf3Rl1oGSgtDKv
kxFDyvTj5R3ZVyi0Na70LADTE8xjjBMry2uoLLV4RBaGPLjl5+ik+9/ECE/ppQPi3ZhCTMc5KKxQ
qUY6M/+pdZ2k9WRPlQCEh5HENU2Aivt7t0ISxtH1DYhgOjYvcYaEZlaHGiUfq1SXKJNM1Pr7xoOR
Edl01wLqLTXLIFF+VPH9rPxaMQYv751MjnBEcVWaebkiBKv1T6qqXtqCY4Kq/gj7vyxpL1Tdbp5w
Sq2Rg1WEYPMsUoSKXvm8up1UgDdkQb9UHstkwOx7DnMrUHhulCYaqzAKAnfWlhP1lN5FFn1IdFmS
TLKFYj8SVN8sMh0Lm/tvObpXYrxAreUpm2UADpIF6YLjrBM3npcEC3IQ2xTLh0LWS7njHNAig/oD
Mkto8dCEIxoRtTl1htiiI4anZ19523o8bg6xeqdKSUJ3nMM7YcLxaBZwaZD74ocC17/W38bulQKg
2stKd5bcw2WzlSIeDi3AUqGAQ+VQAa4y9corNey8PACVUfNUA3TEa73WzxN0m0jC7Z3DgmAMbiLD
hG5iMas4moNr8ESB9qEvtcuqyCgrid+TiRCOa6gXB0A+OB9j+hpbN1P26/Lm7Z/Q2xKEEzJGS3UG
A3+/6RmoihZ/aNWwqT9flrIXD+D+XQePsEto0hKWwRMogqVDEUDEstzoRycA1NTiW99JWETMlzWe
7cSj78QJq7KLrOgstGgdStRXOsXxZne+HvrkpUSDZ5HQA4CKvo22InHoezkdyIVpgWXJxtNZuDym
HBA4hZu0hy5MHskN8UCq5U8o7zVXxk15SyRjojte6Z249ffNBWJU8TImDfSPAix3dhpPzT+RCZbW
Sbmj1heWEFNAFEAXwOSBEWVXWBmf0gVoRNjRpjep5yT1ac6yazKQUJ+rB55VDxbrgjgjGG6Uzdye
DSS9GvhGuLDOfi6qzOmhPV1otJ4dYcEYCdFnEJW1Xhmqx9jHTMplld01jI1M4dIkgD/oHK1HeqBW
PTTMeY2te0QW8L/2PV/aV8EwSnN0YrfGvuZXaDvT/EX1TEy81l7/Kz0CN/Nu5WGLfV76rulTiVnu
68/boQpmotOaZ4mCNdbxgrkePNvc4qCMzWeqWd3/tJ+g932vq33Vo114xkKZ/mtSBm/JnwY2Sxzy
Hrkd1BTzeWi1Q+/uq4FuLCK1E9QDFhhgH7Q38Sf7M7mOAzTsHvIvy9ENLTQRjDe9r16bQXNFOg+Y
ITKM1X9xAm/fsLr0zTeYMTPpjC41VF6LO/Vr51e+/Rg/lY9NpF4rgSm5IfYV9U2cYJlrO6VTdOWA
mZkuAsDTTce1r3h2P1y2B+myBCNsuNJZ1lQMyIt7PJgC51OW+NRnv6qrBIRx/4/mhb0U4bvTFGxw
IEqrlAQiG/a0TECaNL93U4VxXLwA7CcO/JPBjMNZ/dDIZp3+5cJ621XBLhdm6gN4Y9pDWnn2U31V
R2u1kDm+imrh7xfO//Zw6zyrqYF21BJWCrzCEjXBlgOYt/Fz1vglOWpJGl4+w31VeZMiLAqTv8Rx
e0ihy3MOKK6YfsGBSgz9XxTlTYrgVTiQiyiJ4a3tp/SDHtRPiRZZN8b35IdznYb5s+pKLEAmUUxq
YJSls3haY/cIKLaVF/PY+DrGtn+hTPWxPdUH5ePljfyXG+mfNdpCmI50w7jMazwznppPS4DoNr+P
gwzaUbugzqRREsj2dXUb5zfFm0jtvVthU1wwoiNwz5TP1ZD77SjLPe4H0qhi/kcLxeRGPqco35TQ
j7JCWre7G59LHtE6csPpNIX8bqIBbcLh8yKJY/7F2pBNeR3FRKrm/dqyoXa1fkEUunxXQSP82rqP
kZy0CIYrvBruZIHT/l6+yRP2EmWbuNam9dWjfG7LHNfAl8sKIhMgpIn6JamRzUZkltGfapx6JEkk
tvwvh/W2hvUTNtfMipuI0ak1Vzh71VftEz3RW3ZtPZVHHpaPgH44YHD34+Vl7QcMbzKFu8ZxqTMD
pgdZmHbOToSQ2B8LYDXWqgYO6Dkz/yCPiBvgTaBw6aQ51Uij4qCqcAjnEJmlII3GD8WVDnR0XaKG
stUJThiIquiiU9wGTAtAaMyUo2naN3aeHsbFkNT09vKIK7QxJtExaYE6s6DxI6l7szFgzS3zndvk
TvPpEZx8quL1tteHNPa4b/scQMD5KesRAyaB7JG0b3WbbxCsgC+p2ScznNicwua6Q917oJnrQyOq
IgpebziZy+qze/9sBApWwYhagCV+XfSQndp+CtP2Exh5JEojkyIYxlJYnc5yNIO15q84+87cF6I/
XV7IelGe+eLNQgQ7qPV26sEggqjdfIzViAynsdUPs/Kcjuh5M5Posrhdb2KZwLow1jkqcXjSjGuq
JZjrPbQzRuDMF7WRuKtVs8/X8yZACAyUxarRPQoBjTUHiRViFFJHc7FdkVCVTbjuWtlmMUJ44JDS
BrYtZLH5yVLSIDW5R5RPemJLAhHJrr2a4MZB0mGedJZBUDw9tEbhj4NskEiyFLGiO+a0XAq3Gg56
X7je0udBHXe5b1kpeIuYrLi7H3QAPZIY6DbCmNv6OZsFzYnCStLhueYW5FuuJQ8VZsACm+sRGYfA
LPgvEOhETUcOWcZvac8mb6iyjzW30PRrLv9H2pstx40r0aJfxAjOBF85FKs0WZZlDX5heGoOIDgT
HL7+LPru22JBPIVj9cOO3hGOUBbAzEQisXKtD7QqCQik/v05QrqMTYflTjLiVt4sft895PHLZbff
9cqNAcEr866Hdn3J8cIHPVnT/srYD0O7Y+0j8InBZVO7OQNFuA66Ces9K3IxJFU1u8UQtUlkzeWV
7gA/L4UW7Z/ZGzPCF3S51c9dgbtaF05BVQZlMIDEjnmA/XzLYqh/tP5A/bTytV+X17cbCxvDwrca
jEbjcQZhPUiI4YEs93LQx142sZcTwfOMsepV4sFyhJzoJl0xkGG9wrA4stUOBLFFd5u0yTFV1JOe
K58NSmS93z0XwaG86lbgJH0nfpj0vC27BXVWvdw3ZPQyqMiPhuuP1adSKlcpOon9B875BioUvl6p
z6xXJxMIdFprfrLEV33XfAMngUxwUcwroiHha2HAKFXVtmHRopuDpybaHDZsKjA362JAscPI/uVP
J1uYEGiKq6bm0gMtqS9xkJd3kCz03L8WRhR2T8j7ZTyhccMdQDKLL73yQnIJxleyaSJtQ2eoQ+qs
fx+IWb/BIKmexQHwNmFiyThSd/cLL4QgZgXNBjhXzhMxWB/QkZyVIrKsXwO/NdUU3VcZR4MYsn+c
YGNk/fdNtlfn2J3j1Yip3GjlLaaJJF9dZkAIWHXsklmdsWHmOPiuHfsER/4HHGuzBiFiXAOMgrTU
i6jPHxj4FsAGPEWXTex+9o0JIVamBCw0Dk0Y2ICvYzsJCmi3pd2TBdHay4Zk2yUESWFZeZc2CJK+
tv20vlO0PLhs4V0fQ/zkQohA885u+9WF49v0XnnhJzB+Pw8HN1JvshegGcLL9iRbJxZIGkAmGecW
4OnunT62t3p7jFM9qoqXy3YkOyeWSYxafDE5PBnuFg31GLpGLfk4f/7GtoIVtu5PY3gTLTkxW6IY
cIMuVH1yZfpmfRitwBxPPAN5WXxcfDXI0Zhx84BVp54GWXyA4IFkS8Xz6M/PgPgaoCGWg5uwkBk4
p844AUqPmdRVUtgqPhl2caBV9huUMTfzrEiSnnjo/n/2QHlqAQgFvRzhGlkrk42h+R5KR1rzmuod
pBmzu7hQg1Qpn2pc6HLnI8PYKwHU/29SP89LLSct8mJVR2OX+VpyT0np250TaNOpgRDcB1xnY0zY
zwSPTVQBl0mEmklRcT8F//VlC+9uweIWrt678RxMpTr1PNYMfe3q56A515znt0vuBK473Extf42G
vg3EyfzixCQAXBbaX/mz5Ees3+md+27WKeRi2ygrg09QrGJzph1qZuch7el0B/DvEDmp2wUtL9yg
GtIkaBZIoNRNWh6mrJDBp3djdfNDhIyt08XiIyVFVDu5pw/cG/r2v+64mLL7ildTPWDHh/ZgmgNY
0QDaNKAXoaqopVKLtB7t9RBkUqGb1bdGmx2mpjtK9nw/Vt8cWUjovNH6dFhSFlneC4nK1w7cxNWN
mUeuD9blQx/ZbumpdZAF17Je7n6m32yzkOkT3Z5Mq4RfZ3hRKCPTx1jX+lCURTULh6AuTuwgW/Dq
Qxd8TIRJ8Fmfy75bU2TlAmD4VC5V2OSKJGJlVsSMxDl0iWLOIjotnkGXw5A8jZpsGPTd05AQtYaQ
hcpCHVpnYSxqweE0LuSbOet3BbAmoCZkaFqAbLiKg95BB83sfmCITnbiyNYpZCa3dNsmrTLUHQu9
byf06ebkJnemX5e9dO+MxhUYUj0roQ2U3c6zU5zpVWknyE61lSdeYlVe7r6ifwK+9VyRNM72Yh/w
ZgKcxkqzK6IXOATrKjvG+CvIqp6gDlYAymv/c3k9e9u2tSHkl7gc29Ry8Mw8FlVUkeS+q9pXhS2S
/qrMjLBtwM1a1G4rpJjUId6kDz+zMXvuWvX5vy1HyCFO1rhzWeLzJOW15fRHzboGSZwsU4ngi9XZ
t5smZIu4zUHXHRMGuhVSe6zvfwPiZh3qjKSf+linns61xFep2t0bWc49xcKYyOWFSnxDvF0l0GxM
LbvEldSBDl88q5jYZIPkq72bMlsXiioGCgMAv696WOfejg5MGeN1CN6ezrdTDrBQyU3w6DKINaag
+O2G67EHN53B1SZQbFNSTe0tcmte+Jpqr0wc4jDY57KP5hoairHs8FtXICbhrQnhU7aJPZeqg7yV
2qmvZK/rgHQ2nhRyHXeyNsJeELzZgrbA+W7G3TIRNMPBcU7UF222T6PRPnROJ6FElpkRMj7pwLyf
gqAnim1gSlMXQ0rWwWkl3+Y98fKZb7iqkPHHWq8xHYKdmw4x7mBeFzl3/Mo8uczrASXDPLYXP2fB
+KOHumf0kbpou5dCurf1yo1L0ClELdPvlLz/PJVdeDnELrsGJg/PP5cSL5mhZzDRIWU5SeaV/WMT
oxBsOgiRSyYN9s6V7XrWj7qpeivQD6gEKF3wFLPQZgmUh6qgQxnG+0Wyrh3/AEATPHpgdkarTny9
6Jw0zhixUWfx/D7LhtLrFuczy4fXy/u3bwdzVWB1NQHCE5ZkgEcmI1yrI3sxuIf/696kgDaGetY1
3/+bKeEU0/VOVZIWp9hskC/uonyPi/ga6CYJFn3NN0KywM69rUhIh7hrpLmbQaSgyJzWK3SigEJP
BQUp5gYCzDY+1nZxrQ6yS9deGj6zK+TBZZlK1VjwxXQ2Hhq8KVhl/uA0JToE5FfXsQdejnedbUD+
9enyxu7EwJllIT324KsF0YKD6tE+8GY5dlYSqQv0cirL6wvz82Vre1Xk1pzI4AM2EVq18JuIdOrv
SsEwpVZnekQrPb+apsL62Q8qP9hkqh4SloC8cCHKtZJpnMruRDtHz9kvEZKoWSwERFNYeKONDEqs
/SNt42ODPR5yoC4yd/BIY5E1dPBI132LuXVcygxnfQvtnRmszZJftO606HsYQsNxDKmBnTmI0W0H
DdpMEZS2nugyhKpaPbhkvG/KyXOdOZzSHOOnvWQsei+It2aFyMJtsGwAawUFy5jfZjHxbbO/tvUp
vPzlZWaEyMJ8R2s7NcZ2TVOJlmE4lBXmPhMS/DczQiDVfZe2ToaUZGWxn6hj5vG8/KS0RXTZzk42
h+bH28cSwoZqrFQ4tNajMo/j+zzpna+QnwYmw03xdlAoVS1z2L1A3VgUL5NdP/fDaOA70YVca+1w
ZerTY0+MG6Dmbgsl/2/fSxyLaFQ1aYsUXG8ZTZ4hQGeAgMVCHVgRmXC3xDPEi6WCcZJxVnkdkcS4
rWf7cwMaCQ/C8onEN2Q7KFQUSj2zMu8QYM0C1LRhLP2dWZvurW33qq+3DVDWaasfLzvKbsbbfjeh
yChMqx+KhQPXeGpRdXpZCKGYqDuB6eDvUY0o57duaax7vSky2rxSY3VElKVMCfMGvI3t/AAJJUmq
evesCjtA24NaE7SlqqoawlYCRUAgYr+OPfs8sND/99svFvNA1vdTuW0eqy9zHWbB37IpiFaFrTTi
3ii0fG2fjzambhdQRLRW/oFnIDAho5wxbBD1gsrrfA+trk76dAKr86J33/R4/B0DLf73rnhmQ0i6
1kh7hhfWKsLJyz1euak/VMo/nZn3aJa397bTS8rPndPFQZUG5hQDUPD3/CxcZ4tTgaGv1cYfqcYd
LyHGF7aoVQBx08LDU2HrL0YRe51qSmzvJMsz28JqTSvRWFE7ZaTOg/WQ0ZFB4nQgoB2qVcwv5piW
lOzvO5T/6irb5QrHjUZK1tfgdgdctM+8KSh/DWVAgPINpmMT5N97sPt4yhRAAJkepAx3q/sLR/mZ
deEUYpR0U9Mi5ovlvj4ZUJnHWsFZPN/ld2B/D8ejk8lWvNYr72yCXRcTZpj4wXzWudv2lNgcaKYq
IuqS3bDMTA94NcH9UO2qQKHuL6VUar9tNAaRyZj6U9f2QWnUMjn4NQgv/Q7x1thVsQLwQwUxBMe4
AbHg+DT1tow4DkAsiR0hBWlWzqAtgzcuDv11cBXGRqfcm+DIncNEi5XXYWbGcYA8jK8VjM5A7VDw
YNeKjuFhpnmJalS3WlbVN51O2M+WZ8xHg4+eZmAm0GqZWwy4GJg+9jHJ1H/WExYH5lA0L31BQQ9l
6eWnxZiLg7JKYdG+JX7flGXg0qz5BlUSzbcqix3AHe96fULI1ZRwHQ8cim2BxV0t7lWaThGYwIxr
lVp9RNOq/gHy0exXMpjLV4y/QLokUSheetpYf22ojYFnauMmN+ZaD03gzp0C6MLo9/HU1V/NWEMI
D0b7rM05+AeGuP49xuZzl9VtNM/GEM0OxD5zS8G0fmOD5gNvAEXf/Zin+sXMqTt5VQ1xKr/t5uzZ
rOwUeciyZzS7pnIJs2qJQRTmKMUTqPl6N3Iz+qmMM9NHn5cFJtpiPtOMEX+zBpyeouWIlmbfeJU6
LbcWSEfu4nzpD2rbW0dwJqaQgOsq8J3qM0RxMzKpXzN0ZK+0JJt/LQUqbC+Om7INaGuPrTdySwmI
ufBTXeMpLOiLVHtxdTxsHoYY76hQ4xnJZ67jXc5rhznByhylkZ15uwG2ymGClEkFK4YQYBy4BJWV
EBRRr6abRvXzgxKyGxNyrX4afuBZ07E3xoQoMjiGkjEShGge0s+W1dxCbOgfZpsh6KKCznYeLlcp
a0J6F7Qbc0IwLbkxpmmMYDLi7xnNDn0MDnwM1AFnlliz1+ea5Nax9wh4tsA1vDeVSm/EZW4U2M3R
n4K8uDHD6ej4oKivTvig9CNP75iC1Ne6BXoYlki1bjdZnakW7OWzFSDGMLiq5/hudfzi1I0MCblT
amLocoWO4hTHw61w/Bg8JwBCIgnGTmqGfZ1mnqsYP4gyRqrCPyVVJvmA76CK64G3tSgcOaVm8QTD
8wxzWGMIsu76MB0xz3wzBLGnBuMXea25d6pvLQpXIC2maQ1oGoScHO3K4i2UPgzAc92fjiIDYu4W
L5uzTXAW3Vg6bVwo3i8GhIAzNUAnIiUedW4ND8nQkIPjLtVj0Y/Jva1Usne83ejYmBcqwjxHrmIm
aPqRgAGMN8DO1HXdjb5Mt90yPtULHKmL/5Zu5U8Js7EqVE34q2NVO1DdZvEQpGAJzEb9u7xSWjPJ
u9C3wH3j6mC/sUWpHygc94WD561IM/DwnOvpqW/NX0kMSPxo/YM7OwayjFPiureE5YclxQEyOK5/
Of/sH+b//gjxsYPkOh+KBC+lWYZx0xoyEo3Mh3YjZJNSieCvSlmSxbSQUpP5W5L5tt9FaeD6YMIE
kVg3ROMJRA1SPuBd39lkVuFJoOoz1eQMVjleG71lSEe/o4SGCSsfFA0rBU37DYMCg3d5R3du1SBK
XDkHQBMCqhDBZ01NsblFkxJEAI/KFHsxGBrG3Aj+mxXBR3sjne1WzbpIL7IjbThDfaKcuPKRm992
NUI+RQCOLWnaLlIaw4eoV1jHsjvtuwGRPxl0s2NiBh1Vd8BI4HoiAdD0D/ts+9mxwzHv+oU3BK3t
JX4eukEd9ZF82Gz3QNwuUXBPog4juOXw5Dj9HEPTLwI6ef1xPGih8zs7yF5XJO4hDvCpdE56+OE6
fHxNGhDW1NBHkzXJZEaEiqmj1pCkVYfxnvjZiA+t+srtD1wtN7vmrNltU0a4mdMYJocJCmzUYp1m
Vfe64obJ5qL2EtTWjlAgFWnOMYtPO0hUoPvbdsbJJr3sMXYvV2yNCMccnvWyOBnQkjZRNZtLepv1
2SfQ1HLf7rNbqitXrLN8HUxVOHwh3UzveK0f6dz7RTKEbLFDkGwCyq5pn2utG0+XY13moSLeHJNa
Xdauz0pa9nWdz4UOBHoHh7ELnSv+DcORMjpf2aYL2YUVDTVK3GcivSpWBgR/qWZJAtst1MA9BG1q
QOxssZE1gDerKqeiiwYdTX3TPin2GAzK9xmq5pXmRpe3cLdkIhiuQx26I6mclwCW0RJRZ5fXS6P5
XfHQ6qfU/NjGvdkRoiJpnLh1OeyU1j9ulXuKDFouW4gQDhxikdOMezP4Ro8zSNrqOfdUjfqL8gF0
E86xt6UIMVErvO+XDpZo+Q+3Tjn4Awzr+fJn2SsNcOs0ISNLoOz6DkRqQukDOL8VI+NXT2MITQLM
u1d+jY4mdAI0F1MiyslcJEf0n/EhofQ6MyusrV3l7gsWr2bV2TMONMwDG/Jqd9nVxDCOiMuXz110
iwqZNtJeLJ+ZFsoDo3SGDPwQSDWQewOGKz7N910whdp3dhiP4PSR7PBOakPPwgKtMFiFQeQmHAXg
TiuUssVS+8AtcONLfR0tMR9P74b30069CXCCtAVRXRKUeSCjk9xD/xEIeRmWC/u4tAj1g9lNqU6J
An+9mf1KjxyQC0DiNszcU+wBmRzIInDXpbYWhWpCizOwpVFYRNH34uDC4ON9ofIVX5uxVJJ5DFYN
S1JHv+PtRBGDhRLHtaAqZgETfX4e2n3OjFzD+2rZzn7cWhBtohBvzyrkm+pqcMvy0Kn2b9uqcCN1
+MmGrrCn9vyaZA3Es1ntT1VXQnvPfkroGEI7I7zsCTs1wdkPFHK61s5MQQ8JeBH+dc6gVz590fCf
y0b2v7cF3UvN1fFKJ6LCoVYHUdE+K6MU35th2OvY/F7FyrOTi5dBX95ekFoUYpkPtTKbCSwWN20G
2hrP9NFkpB716Q07tS5sfqTNTFDb/7tK4WOzVcFOJ7A5QB7hoIZmsqqiY0K8Rr1q+Bg44zSUsq2s
KxGz1taq8AULgMSyCRM5CGV0USrbo+D1V3zTA+8X5loA+g/de1m9KjMqBHBlGSAOHrFUoOHQ3nQ9
+pHRmbPdFCK2cOaOgseqBDcP0CUAob/U4Aa67JiyZQhFvlPXdcpT2EB7COXq59H5fNnAft4BMT5U
xF3zPecxgEU1dQm+zgjBMU87JBbSLGaYfVA7WFe6R34QQI8k8ba7LLw5QNcScouYaj7POkWbuEUL
Fc+IF18T/cZUHz6yqo0B/dyA7jQFGE6wb+WLHanh8C0HxxDk18E87IO39bcbTK8Sk2sJ887NNybX
f9/cLJgyL4CGYU14u4gjIzA6P0l83cC5TDA3GivBeC0/l3fT48bqutMbqxmEPcFoDavm7HeOl5+S
48CD4pAGPzHj0odLWOJmKE8lMrtCKkFzkYLdHHZzPGmkHgjcIbli2wDIxwF0WDk92odZQaP7Ywfl
ZsVCOtF1lTvVCMtrIxjIKus4HVdBqMU3Kw+3ORYoQfZD8nHXdPH+4wL/s0qro/MlxGFOoWw0lQzb
7ICqCpI2Ib3lwPpMHhIZqFv9ORh+TeA0DAcc1qHE+r5r/WtdhHIsrCT9qFNYB4V2ZJk+XCukoHD2
V7osYvrqs8zm/vd9MylEKI/zJE5KvYmY8oW3z+p4zfAIdnldO5cC7OebDSFI2VyOVpaWZeT0852Z
mPfc1j45o/tgUEO2hbL1CNHZNnoxWhY+oKMhydk+hDjSnxnUltRf69GXz2AnH0D/G/y3JQrhOSiu
i/oFX65U7S8Fsl2ZKq8Q374qSCoDgO+XFJv9XPdgkwv0Ctz8FE9O0cK/rBpIxc+VYnOAki+EHCoP
ql/Hjx3uG5tCNJIurZ1uhM3pMBUH1aduUMAo9fUksGHSto5oRsm+piwghNM9NyrXKC1s659cy8Ku
WnNtCr0Tf8T7hVaE7onJDq09jMCZvwoHvk2HBcTsRQmOewAB0HEbbH991wsUXx28VZegy0Id0GZL
k/bfpB9XyEB1rRkZgSx5VAy+dmAYMv/fktdr3/+WLD1eJBFqCs1ot2LuQtYskNCjMf821YNRPhfK
8XKQvK8GoDcMXJDtoPnsmqYQm+5kG4o5GUCqVfGDXQ63RibT9Xu/EJjAXd0FFTFZJz/PQ6OIx4bl
MUxw7QGEBLdtDZpvjdzaUjrYnbbwuSnBS5R25R2bzRpzrtqheFW/FsF0TcP5WxbyY3dY/Bv7AC0v
/VhGxq/LG7n+6fNT6ty04CNp3xCSkKGPGHOjtEadb3PfbL4VrhNCM8FX0vpw2eLup3vbV1twkKYb
9DRhVh2VmfK575Vftc4kJt5nbnTaAEBygHMFIZM4cWK1dtI0JAV0LOn9haXALeTjlVORn5eXslMJ
62A3g64Q4E4gphTvgIXaqAZ3gHjSI+1AwNbFj9Sff4JuB3cxkBg+//0dBUyCkIDGGYjdt8RxgiRf
WR0MsCL3VPWYZnvMiiRrep8oz00IR0JPAfrstWaItASSaiYe50F4O1gol8aghe7I/0tpuOMTWNaq
A2JBft0W380MRjNqNMOwZip1faxPgix0H5pgmj2gt9wnUD2jgeRfXuqOm2ytikBxzVAGEJ3xAcPx
7KS0RqBV5K6fp4f/ZkZIJFY10awy9CEi5fVkGZ6BCWQmqTbXMBXC+GwpQgbp0Q5zMqINkBP6pIBe
nEM8Oc+/uHT2E6P1GBvutUT2orqTIcGsA7d3CeAH6CSeZ0hulwsgFhPEfozkRKdTkfNA0yH2nkuG
kXZOspXDB4EGjQZgusQ4MygrDH3E1HTV/lLwHrF0jyA19Cbyqs1NCFCUNzc/a/5qQr05dj+Ni2R7
d3qZeOKEtCvaPBCKMMWpK23SqmriYC3Saf9qJSX3ME7h5WZ915EmTMrkZ6OTf7JpPEHZOfUGhd0m
GZVRlOyEiY0JOgcv9kA9oAo+33Dg7bTGbECJqearoJF+x1VbMp2yExNnJoTzQM27JUajCfRx5W8l
xvvEUxzL+gc7GQavIKoFZQmI2SN/ni+jA3Qq71k9QHdTO3Tk2nIjFi7H8no+qMOVop3aSNrH2vPV
jU3x9R/j74XNUtg0owVPSmgO54GZIFvHRxtX7flR9QyCl1ftdDn4dz/Z21otIZtCdM4ZZ6oOUen2
IQR/PCBovMsm9k6h7X5a69o3RXxNSme2UtjIT9S5dg4LmNiNAq3IGS+7NLBBPhXKbim7IWkYYA5f
Z0nA1STc9hKzweR5A6Iw6xNB66IIKh9jrBhw4yF0LyMkUhncYKeYRhBuTOrn64wXY1FqGyYn+A1/
VGK0nfCC8oP6IErTr+w//IYcbLE/ZCfFvve8LXb16M0Od72j9XGB8Aeg1aMt81B9BhSJlaQy5meZ
qdWhNqY0J0koqbFIUyFfKvRnbK7fDIv1OMWl5KjfjfXNfgq+2SpDoeozyL0cyAd5LYKDmvZ1p2ZP
lx10Pwbedk/wT+64SV30A6QcSHaykzDFk8hlC7KVCEdsjmwJ2Rd8n2WqwyWfvynF/FU3Y8m4quzb
CPlXSYASSxkOvMJ1H/umAkM2OnWL5eU2lxx56y8WDnS0OVUcNhDsczE7fe4GigXkhKqAIGU2XYBN
KzuMNQcUEgoArvOdU9jHyzu4H88bg4LfZcakqixth5UbewizY31An9/PfIgtLrihgqhIUn3JVih4
3zy1VhtXcLpSJbeOWt8WoOVg1PZbwzh1cS07ddZ7xaUdFbzQGsEHCAnEIRose/R6zXkc6uQEDsnA
XrCzTfcYz873MR1f1bGRQFF3mIyQuja7Kzgom+tRbSZ8TjXuD63b/MoAr/Zqc4R426jfQ/XsFuwX
t0MFZMCgQRXVeSQ1PQ3cBvOefpVX5FOvKLdjjvzej7d5kQUYHwkgVXK47Ae7kbT5oYKLZ7rZ5OUA
N6BDdzXa5NQ1Q1CUyctlM/tn1saOUAPodVs1xnoeZ7PX6njJ6rxqfbw0XwGb68Lq3r5GU+peYnU9
lC74gHj3jJuYddOEOrJJ2HUGEqlxtA5mnV0hOwW4Uj2Qxb1x3eV7Q6ovhvvX8rArF+XGDRxxd0HG
TSuwnOCibxyGKAEYMmC+Qz0LajZoQ0PLb5K+w++WW29b7QhbbWV1abir0eJkHZrsmF1xdJ/1/AZv
DGHce0qgjdHljV7XcWGfRbHR2MxbFxM5Q2TlD5b5qWTEg+p5MGmO74J+iIHd4rJBiduKkyl2MZlL
o8MgJlBwjWP3S7r4y9R8uWxGliWJUILQZhldXPrXvdThsmgJpYckvtJfh2AO7OsRSBWJz8pWJhwE
rNFpw5qqi3qM2xEDRY9egDVwJpNspH8HK3LmnUQ4AkaXG2PV4KK6tqHq2qsehmiFy3oW2ItiuOf8
vJhwFxlx0m598OagIqBgdMs+XSzYTZrEG4zO46UMB7O/i2uPBoepYYpdyZS6cdLmOLljDMRVhnmd
jUWY1qbkY+2vxHEgHgVul3d9DAy6N6SrAfQlde7ZWInGj5c9UGLBFRzQ7igedWw4ehPf1JhxiXNJ
Zt41AOpFFQOlmGMQ5QLipVxSjWKnSoLR+DH3E0ULL69hNztsTKw/YVPiYg2dCmU3NLHIpwUcACV9
XKAfkUwUChkMQujpR8pDMAADGkSQf8VxSz3hndaRHvhrQztqTu01VRP0reTqvDOGi/jZmBEqjKmN
565bYIbQq5HiFZeW3nqwtEYTls133fim2FDudSr8T0ZBs5+Z3owbgnGQ1qZ67SCIVDVaDlpAhiAP
IDnXBVUK8nfw7egHmezcvq/8u6+GUNWkrEp05sJmOV6PKGVcUkny+n5OsoCcBDeMChClYALzAHXT
lgt6TAVGjGNegS3DSTo/7rX0C54bwZXQTDFO0qQ5gmlFj0r6qxkhCJQZ3gAmmaWvjiBh+a7XUAu/
7MbabkVpofelujYuGOK8D+bWED4ENUzMDP657M3xGoS4QPItfUgoAbcFyveSPJhop3QT+dBNcWNe
2JqkcnjCzQU9v0I3/d5A60srfmpuEaqFTFh7N39CpBYdWhdpQRVOoWZsSqq4uJWOaCyU6mdWzr4r
uyfuGkGQrv1tdLdFiAeNMfVSKy24ESkGJXXLG5vXyihkn21Nke+Kk42Z9Wds0k+uZiU4beC1Nv2n
0l9m+m2GV6VAfar8U5V9Z+idWsudWp+KWjZwsxsx6HvhGLIJsKBClGJyETQ29XpRHSdgIk+8b4PL
XrlWc+9X92ZB8ArMqjtlp8OCovPJz4gR2k6aB5guemYaxK11ejsyFfzJMsP7SzNdXXdVZ4U7n28r
mQY0okx002ndHwkvbd/AhJpkdftpDhNE/7Mi4hrSbJmTZU3l7apmo4frNbWvQ6ixgBQQbFFVCo3e
j9yJNjaFLa3mEYqkHA5TGXOkzU+snW9MKhv+XD/9+w/3trL11Ny4ZVM65qJTWAEruBcvtzZnPtXX
KkVWb71zEchR2ZD8U4mBUU58rXNLhdslRVtpkBywAOmzW88qnINlorNFfpjWSZk/la0m2cP3F74/
RgFLV9HBXtPludEmAeVNtV4J1PJuGhJ/nSporuspP9ST6831jYbm6JQ8xuQJk2I+mEqjUibl+C7B
nP8GkVjXrue2STCsDiLfIM2gOdODcsQy/MsR+C4QBCtCroTYF0KvziGL6fxW5hMMSTLY3jKgV22v
2pt4F7GFSEvzeK7GCY+AWld7bXyttzUkzJ8ur2L3g22siOM7sVMwVV+t9EH1vYw923fMEwmmzzwE
ZKoKcMDxIfhr3jls3taq0FYe1VKLqxabV6b6TUsxPIQ7AftrlZxVke3NDLLluTcqzoB+uQb9d86H
Y2EABe9AUlur1FvwAfvxOBp+ltUHO1O/5iBv0635Sqvjvy4Yz3+F+J4Tc67ZqeL20fQyhyVEkOJf
ZuBGeHx5biT3BsnnNMT0PAw2hDcsHK5QlloOK/vN5ypSOs/9xkGm5umB/cMNsufLTnTZU/H+cr7N
DmlHzelh1JnysLUXr4vBcaaPkoDYS2h/sKh4TtJcS4xrowOdT1LjVm42ySOrVnDPJ6udTpQDsDx9
a7TaK5Iqury2vTDfGl3LjE2+rtAKyCiD0RhnjqO+zpak2/zumvTHO4Cw/d+qhDwChonGmDIYGGh3
PS7ZK4nNuxLEYUbN/GVugwptlctr+r94yb82xVmlnhQ2nQgypHqlPkG8ZwLU+kCCLujRjftuX3MC
GgJpW06ylcb675utLM1yavikdeiqJEfMBzRgawbdhlc/lHeWrx7lDzrvH3TPN1dkMRqdpl/sASbN
KDlW9go3CDkgmTP3MZuQBFIkmGyNwvFeci1VS4fgDuqvs5edn36BTAyoJ0PrilwD3ZB+lr7RvWt3
ni/SFFw0HRPWIcOgalfsk5XmfqdHrXXq2IxWKytDON5XJYdeDQjIIWz367IzSVYsYrQKaLzh1sM4
xoOhlzzE3lBIIuRdySSsT/CbqcP7y8qNG9Hmzs7v6O8hu0GmkZzn72tOwYxwYSgMi8yEQuGMPcUR
BuWZiXoFLVQXCISIBqXfKkdZjSaLRHNd+yYmqmqxOlLA6DpeYmQejkGcRYfsFgTOFm4q3pB67ujJ
fGZnS9EhAW3GKs+n4tp9bnaueVJSDb2Zef7O9Psu/w0OOo+Q18u+8U7TFwcw7LgQ9LWdP5Tp53Ys
buvMtkc0UrXGd0bytcmM21mJA54u6JrlX1H8HPJxPMw5fVKU6SbJ7ZuOYVLZdO+btrphXXs7cu2R
svEO1e5LZpJHKx0OWWNLkuKOH5/9VGFLiq6yTBS1OF1aNKuaieUe0IaSIeM9J9taESuSHCwfVdos
mP494D39gKFwvAyYp1UopAyBD5V0Kne/M8BWq6o5XhcNIR051GQFyJNwMvccaAgDr/exel1MreZT
ImNM3Mu26IwBJ0eAFUL1L2xhbeQ10Y0ZjaIMDcWVLK7IDGgeTIcBtIkaoFfKQD9zwwkXiwYYwjlo
9K/Zw1ePe/sNfz7AJqAGtx9TAGvQnUutL9Bg+olj1cvGUZYtdt1lY0fIFolaW1NpuWsXvfo+cX/8
uvxw73qvwwuBkoCzyVekrHU7dZYNJ4Q4NsZxsM2CTVfP9NmlkC7sRxRZg8lKP87QFps5S8PLkbvn
OBaqLBVl1jpiLFQlNVVol9f4lC17tcfbOr4v1WOyBJetvGf/W/kkNmaE6+ICVZmhdnBdxCNhCixx
AzAna/mdm+pgZ8juaes+xyNm/dPBGMM+A6rGNhUtUMaFXxtjxitgNFKQmk5x/XT5t+1uNhCfKiGm
5WLU8zx1gQOnJHXBu8gevirLDQfsReGSXd5zIuvNhviA1rb9ahv3k6V/mUBX5Py6vAbZ3xfuP5j3
G5dOwclp/qMU4ELq/+sChNJDjcuCqBwGeOx4hXswwI13eQl7JyRYlFUNsDygJIADP/8ObodU0www
YVMgFuZwvG18y/GGAxhZ8Uq2yqt+ktUCO96/tfmnXb1JIrjMGJU9FNAIbY/MjQ8M5HtGFVrmF8ni
1jA66wah1b1ZnCh9VNN2aRoTL0n5qT/NiV9Cidq44/+HtOtYblvZtl+EKqRGmCKTFClZWZ6gHCTk
nPH1b7V8n0W3cNgnTDxRlTe7sVPvsBYaPhaxQ+AgYAaJoxNbXhoy6Tor6pOYc2RMOy47PVlLPDii
Ar7ZBvLafbbXXTFyFk8BteEddxWEfqLPp/yQyFh53YyrLM7wlSP2QMI3KciOmV1cLVeVVx//RWnh
/Hhs73Zsc9UQ0DHAkDGQwPLUXeXJq1qNM7mz4R50xSQanVM1ZJWdZV4qRanqFKZrAO/VGZLy0ciE
K7GTv3BUhF4Oc3l/uEgmhE/gfuyBH0EDDeC4TuKxxo77FSYpn0w32wn79rW7J6/xF+4qzcYJKWsJ
Flsw+EfXB/40vCosBDEVG9RDQWvjyraWYJEPYc1tc4f4aWLLTm3XWOvjOMUN4/tDLpNFGGNrtAAI
RkoM8IAec4etaFVNbSla7F2+2033iA1XIPDhKxK2I91pvTo0JmrZoar5c1YFw7A+XhaxfZgPEfTv
Z56EkFXA2iBG3kN53Pd98aUeAZxa1Hu5mYPLorY8JS7utyy2UZXKa6erHZI9BQrpYtxWwyaSYBPT
WSS8Y+Kg6/x/s69OY/iZWHrLZ0ds50FMtBYZ11C86emLIgM1Ur3LChkIioB6BB990h+WJXYLElr6
8CPEK/jyyalGfDIRAjgGRQJI3qd+vDANYNWdYPI4eGqin10KgFU7xm0wCC9jn2N9glPTo7r/WaKJ
ViWdFv80t4dyYpw21Tz4s/iqaZVVTz9L6UWrTE8QTv0qcxR1W4s+xDEOVFL7QkwqmtSux6F5I/0J
wAfWjJmNyxcp8wQxNg8May2uCMoXFPsvBtXsz2pfqzvdFn9MDskBONvakdMFGDkGogi6zTYwAuz2
Sr9P7niLprzfwviBqQH5gwTwfIyr6m9VJ7uthEluuX0QEx40zPa5NRFI1IAWwagzExOjuDbLZcXs
atTkhZuPyWpnOX2vJD0mFcvlaupB7lsu7U0ryP2tNKG8mojRUcf82hjh++tTezvqE4B4BnRYphnL
pBmgQ71S61+kBnO3qhQPbpgMD8owtIdymtfEarO2c+Jq7DnqsuHXzmITQCP/tMi4XCdsIyJ9WbPa
murrbnq9rCebOcRH9AMYy58S5qbK0rmEq5kAF2EYtuxGe+n2f9Arrc9ThS3XhhPpYHfGmtdneiuF
DEmT0eG2CQzLL4urPWJSKlgabJIK/S3BGpYCMEGONWxf42+hhKY1Z46tI/OySrSWNy7qrbKgN1LE
vARwI8ieH4xdP9SGRNSXEa6rxop6bvX3mo1uNAUw1X3YW9theA/Lq9yx3E9TLPCW9OEl60hdRICL
MtYltQDtqdZy8aCqtjnJVg8cYWvRr8X4ppFKe5FSS2rVQzqYzpiJu8sKxNo2hc7RMaclYgtMA5QY
Ix0ViXjIYFdermI7Vs7ccvnZtYEmtpyRXDZ7giAdpDIanlEazdMYU2hqEkeVPC4ewMZS4MrL4Rwk
siMlGHZTW/vyqbYuFWtDIMsxdYyGIXn6U2OEcV7jXitWL18aWwSESYG1ttJ0ZPl2JSK2gjOwOpTu
ov+U9cjlCN9QVw0jNHiwo+krK2x7pM+xxCUWiEmTXe5Cv2ntHDX9HoPdtmIXTlejhMnbmPiMEkSD
/5lQJmAI5bjoworIlC3WYpeyU5yiQ+mBivr7ABpnwXtSPS2g1dOIYgFxLHSznHYuntEjVLfUqQ5h
oq2Dyd770gE6ZkBXGLv71l6Cf75f9Odx2U4XwbKmEAHd0Vcx5ur1O/U1cQsbsI5voBkt7P3iqAEP
M3bDRUB1JUXG2iQa+ToT/BdJFITEIAj+aJ0XYMjqyTE2ZIejPlQ3P6U0hiIh0TcNaBFzlaigCLnS
Ys4oryzDl9AgoUOvvUOdulFAgaZg4IEbb9d/PoSy91mtNcbZaggF7La79qEtwo9nPVKKKXV7MX9o
5RjGNNhJm30ZxAIw8yDaxFCsFZoxiC8UDo3iVqDBZf++BZasROyzeq41GJEcT8cCVFvgwZTcUSis
Kml8vYqdxCi+lHgn63UGmxrvuxU0XyrAFHXtX1n0x49hGztrnA3YlkSUJdboRAdNBSaqmxhuYht3
BjBEx9UXxmD9eVkTWN9Ma/ZnV8A2dMo+wSSjAZMmIVYT5K+hQrCddINprn/+hP5DEHVoZ/FVq9QW
knRMHxemjViL7hGWgEceUhLvPEwIEIC9k7S0Ioy9pOu4Kt2UGHeqitqDEj5cvrptU/2tPez6IdCs
JgwYoBdmpADnTWtnVWcgbvJaFZ/HJf/8RISp680kLBoQOVO3FwKBDgS0iZveJf68p76+dA3RAqq+
zSuLURdwwUWwCdESFbUulNHot3mKZPjZSN8wDGuNTe2VynUdFnbI26XYDGofJsBG1BowRgmwgTHE
tKijgwdPFiY85M5tGYaENETUNDBm/amHeT+mkiCs6C+2ipfInpyOnIR8K1+Gqn+IYMLkRIYOTHYi
7S1SOKTGng8CzBgFNzf/yotSm4/TM2GMJ28SuRUKKozk5U2ezhiL0LBLYEazR4BM5uidfteQktOl
/QxvQZXyo5jN4kQTfcgaUqGWPz7nP4f96umeFGhvgpW5FB17VD3dx/6Lbe50ipPIa2lu2t6ZeOoG
zrzJ2IqrBigmeJPQLQm6jcVNCoaSywb+eTn1z0PqjM8aIzFNTUBeIskS7fJnticBBVwCZN1uAVoQ
XsTAdBa4cwWbKvpxOBYwNyy7WlR75DmJiYE5ZdwtxHz5h0d7T5UJpfTRwe5isvmjISfD2oop8YSD
8cV8pqvTs6XuZlu3l2fBR+y1I4/31T5ZBiuVeWQtrdpoC5Uq7umqTXcU7B7FKuADeUvQ8CIOaxq/
pKHrrWugZdLY59bQ6jlKfqGKxCbrTl3USg5mMfNblPvLQyunopvpcWXPyqIrFvaYiAp4QFVwmhzt
qXjU6u86yfvoMK+reK2GQnuaSm04SfkMu6JM1SjZ18W3QVbq0lEKqcKdSeF0Ks10+Jn1qnaLDQWM
oYWFHNnqDFxF0VwoEpsgOvOYYiK5AIFKo9adG6+yGYSiHFopENXuSaIoryGAT68wKD/fpV3zCs55
wIl3S+8oFSjwok6YX8VyrsdjN7RSUAlSFiTSrGBQiizr176cRLfU9e/gjqkDqZMAV6SDpn3Oo/Te
NMLJmQbSWEvyQ1Pq9sdl7WIV+P3iTdRZTUUBjgq7dFQMaWm04Uy8NDesNDwMPHLqzYfemQAmyteY
BJ+6NJG8rMK023CvRiPeWS3WqDoHjUz/vx2HcTbDAgpTWYpXb2kkVzLv05WLS8amLeyNMVEprcKa
qEMmeUJAzVF1c2f9Dry1nWalJ+WxcmI3fxDuL5/rU/7LSmUC1dyIS6uo5er9//xSFgd9bAl0asrT
34AA21a2LHLcKk87mIglm4kWFy1osZcecBtRH4SaFPyLk8ki4EUAZQJ8ERbJQMCYXZenKvHAVYWt
vsnH7MV1G4C0QbJ7O0MXUb3liGQ3R+hlnotkfFsVZ7FchNPqmZ3urOSrChBNkB+nmMaOXYD4xond
JqpzWeqWIZwLpe+8sziYabE5SKa+emGLslGdn9pqvKaI7lMe30Xj22Vpm/4bxDRg8JMNtFDYmQ8U
QeYmlWbNM471TgW+h2nD4E4oDjt/Y7yOzUB/3ehvae+7OmeH6zMhJvW4YvPpLsfC4o+osLRX7PUe
gAcAvFg5CLGBCmhLADNBPK8g+Om5yopn8m7saEbykC2ap/qhP90WAIIyj1gRkHzVk46Y08zBEhdz
fA3vit//fnbocFLiDIgwWGH+kp2Mx9wJd3Rwsv5mPooBr9TKu2FGfQCwIKUpCMc92Tf2pYcpCzBM
9j6vqLHl3c7Uhi0gAzRHK8xJEb0exfy2jty0jJwKNmGmvCIDTxQTGfKknLCPA4OQVFRTjX2FPnsq
HY2y5Hixbcv7UE76Q86+U7HGaW8sE9iPl6ceLT85y7x6eUmgIA132fFT6YvVRSY+yKORYTUVhte5
2UlyOj/19NtohyeF3XjCTfF02dC3MqfzD8YEhqLXl0lH2uPVqGcKKjRj6rAQiDGkxHS7MtuFXete
Frn94TDrDaB3+i9zwiHB9spgSvhw4b7LMzp9rZtX/ciJeVvBB0NO2NOSFTAesiXiOa30sif4bAmS
qKp+iEZemXJTMc4kMIphTBXmmGqdgLcE7HjDq4HkTxquUuVraXAG/jYD+PlpmEvTpUbp+w72G+/E
t+5E317qzjyudrNDxhkApZ6j9dvu6ex0jGbMsqD1MvUYLbrOs0Obzqlj3Os+isF3vLftttqfSWNS
hdUkwtimq+ZNe3W/XnV+6JRP+hErKsCTmp5MDpMKRznYik6bEw0AQNBBY7o20q+18HpZx3n/PxNR
lCGqVzPHcYTB2IV9exWaIucIvCtjyzadgsx/MgoJOZ1orw74A/qvhY+erkdso/Ubfsl6UyRSYAWT
K9jDxh7Yn65wUrrENCcDNYC79kqgnAWxYziDEwGRGFMjf4Mlgcal89oUdYfnEplcqyRJWxZqB714
H7zP3Dl0MqxFo21tj68Cvxi25RAl0GqAuBhMyZ9aWFgLARR1LS3eus4IKwC1SdfTEN0MFbC1R9XS
+rfLqrLlDvEsp+wy2JLGM+rPO40GE+C2pbx4ibQDbi86ZrJ4FeXPl6Vsf7ozMYw592ad5TrgAXCR
xhcR42EY13pAH8mNg/Uh+ceVjffv9vFuY6fRlDmuezyeJW+enkrjS8Hjo9wyMOns/6d/PwvK5WzE
dZYCQAfr2m9Snr/VXDo4qlqfVO9MBJNggHVViyMjlbzWo9wJ5sFILfmO7AnIXuojLxBvNxnPxDHR
BMnS2E9KuHiNiz4NEN3rp/CKIAMVg4RXO9/KBs9vj9G5RGqjUJigc418r4e7MdupRX1NyskyMYaW
xbk7ZWtwWQN5X4xRwCoLtRaarnopwOcskgAtPlKsyzL+Qst/1yNYtByz09IxUTOq5YCmviUe5jX2
xk7yUQt65dfv6G++oCLsoK8IDL1qKWn5Q1qghXgFyot2Whrdl0JDBj1vdJUOisc55Fbecfb1WLic
UizVupxhW8M+vpftcF+cYkRngNuFnvxjtZHY2/ND/sBNCah7v3RcxhlnS6oNMdZtvGXfnArwsf6Y
7epetmqb947gKIvBPFdQdE4BFNEj3RnjJ71ePCyNc65xy++eZVRsC2LIF8FEjVLzqurUZ9cYorYK
4V6PHzlfa7Na8JHZEMZTTXOBh3uMMF0V+WEsvwxKspfS5sYQe3fW2z3wtr9UYoVtcY1Tut/Sk/MT
Mg5Ma8ZQEiM8MDXl0HQ36rwcm+lJnzG5Z6gc6+aliyyMZZcQ4C1EyHiWfXYC9dsxxDTZ4lDlQIeZ
Z+e8S2UdWCz38xrh46n+DOB7NNF3ya7byVy8e3pHrMqf3yHjtdY5MUIDMyieqWPfRCWoQQ5WpvBu
b8shn4th0l9FHJsYTHPEA2yGGwWgK+jsTkN2BZ5eN39cKHYzOEzE21HDsIfAMYVPjcf3R+eHjrLI
amuYS6tM8OjMr+KbRHSLfeSG9+tJuyu/LU7lFXf1VxODQy8c29gy87Njs5ghcTUAXBL1dcS87BvG
v+wJbSy0tGzaKYhSqzOs5Jrbm9jKKc+lsm4sNIqyUSC1xTQkXeZM8JpK/Bq7nA0aPfLtfzwl48xi
yYiaqYS8dKfty5sY8lA7aANpP7vDLnfrV4V3sRznpjFOx+xWYxTROfPSq+ibtk+C6SG+S47KyTyO
bt5hYVwMwhP5yTkp72YZjzNOsbqoxXvxghImZG4rAwN/AAZ+a2mH1nB570aeAtF7OEsDzW5IgEaP
R34aA4txLp+lmgcAzjFNjXE1aaGagMmGq0kxfYUuaCD5sscn1uB9McbRKEU+LFMFRzNG3wTxZywI
FogNnXjkjMLwjkP/fnZjRRumQ9/8Os5eCTJf8Qf4Td6H4Yhh8Se0jIjrvL476ChQAtNVfMn9G8jQ
HI3TmRep3vXYPJehAHSNQrVLD+igo6VaEigyAKbu8CyLEw90xneQuC+MJcZnMobQSaK3WALtyfrj
sh1xdIF9PKl1r/eqCjNqlciKlHzXrDeKKNoVFqQuS9oufX94frbxjap3mxkDFeUYfkbZjB0g1oI6
y8KgKn3oPIQnbvTmnY9xE2lbT2AHpcpxrK+wOrQ3D5JkJw/qT0OySkS7wmlfo9HT7zmnpV/nQjRn
l//EOkOYDaEtqh/fQC+dOegt/Vjt1qPAr6DxdJPxHGWZEjUc4YS1Y36/nIDI64p3oyv4Dd50gsND
FOPVCFl80lhKFXzJ99MpYDwaHuJr9SVDLJW93k9KK3/9r6GUfW/JbTuQjPpfIegeF3c5rt8xjUtO
2ZXxvD7AJ2Pc+PI33Pb4QM/Hohud66eXfua/MIuTyw0GGj2iPArTlZlzVrl5/z/9+9n/r2rd2IUl
kmZpjaw+2/fLyDnBtmv8OAGj/ZI26kYv4s7M+oupv4Cx4ypbPCIE7ZrYo/KKvr1/+c42n8UypRz4
36UxYVJZzDKeBxhc52oF8kvQpLsrPL/5pX+ElfMB+7dV/0Mgo/ohClqCPDT4ShhxTAI98QSXuPE3
1Gv8qrPzVx4e9acxpV8p7IdEJn4KwjiCoJfGzx955CKNfhsaVEXpuIvhVJMVP6lWfhJaj+zB/uX+
jZnprdfx+SUzkbWVlTYzaWTNr+gw2HAU3N4qruJADOIHzgfl6ND7bZxpqYFF6Rz0IHAtX4c3yUsC
EsBxn7AQFiGPlfaaJx7AHoBFnthfbi8Lp9/usxP9fdPsQFGVGDkZUefwGvEYJnehNIGR7lYsvySZ
yTGVv3BpH7LkP63RxEiw0P1qQ5NnySFXdC5bfyh22Q22mNz4K9ejbcemD4mMf2kjrVswngv7b3ag
IrZUTAnbuWxXqKwDpE6DT0DH5e+0oamGXrpXxvMAPtfUMzwxvUZ4yrXhsVwDfSo8Pc3tQnkZM54n
lXhKxDgiQwW8iy7CSCliMADCnoog6azypnDDnQJaGFsEk6qH94m9oLR0yu3LevQXucfHVTNeSc2b
XhTf0wBioZ1wjfTNSe+stcCgGNCtc2u8lQNu253j4FlM0nLsprmUkfFMoFWbr2qPsp8ajg4aCoz6
uQCS5PXeee6XRQoT+glTRVKDVmSkDzayVcog2UfL17lcywNgm1q3mUCFUwN54rTqGOMSzY7YeBLE
llYbBSadDJOHQ8e9fsZfqQkZC5PWUKJH3bSMfe7dGzvVmfeYXvOK++hvxAWqURdUnN0LSBW1FfJI
1LzCeB7APT3np5nwWCb/ohT1W6/YYX9BVVJBJh2BXvdXtDGWOqOlfJW9ysODgNOZ5XhDhfVQZQKY
uRq3WPRXWRoDI01wROkGE5e2afBwgnn3xzgnMQJXjFShLAquBwwcAS0zxOYiL0HhHYlxRG3ZLE1C
kGLN5rcmwzs0bksrq3xReayXUuX4eI7DZbG8THDKDnMuIZSR0WoyXwYntiHf1DzMnE8zvkyGwKK3
JlI+CaoAwwdHRnWo3jTftMhVdTQc1VHR18kqvHlkZ+HO3nAlM9lQ3zbZCt4kmn5JnplY8536uGB9
GRX0zAYqhPqjPIFslSK+erzh/k+rXOyxmcRInPEQB4YBTcV+VbsGclKxBDMDvqxxRK8CIp2n9Za2
OvUrYKZ5ySfH37KYVLVCmiU18ApSFMmeAerScBdqOJGTxYevRLFKIxE22D6TwZoWy/wRoxQQwz6e
lK+DYOW5JfjGQRaBVg54ON6DlhNI2RlEMc1wxAEqLOm3wJOBIo3adbLetOW+W49q+HI5cL5nWBfc
KLtANI4L6JBTaPLshT7gQ6fjHKBSALbJY+y1h9E2AeNrGUF1nR/lU/Od8Jdoefk2u05UJEo0VSa6
o1SnsVt9jZUyB4PeCKY5XTGjw/N0mVxCpbOyuyfenfPCl8p4qalJdGnqkS5N9ugAGAC7MmNvlYfh
GaSlSNDMG/nI4/zm6DI7U1QRc031HONtqehFmXksyoITTni+gkWOIxLQyM1fJYp6N+/kBwzPdRVu
1XxPULq7fJ/dFT1gqLjtPY4nVhk3hXevtlYLPEX/3APGDPXb/TQFsdNboOC0DQ/+abr+GwTfPLmM
hxqJOuaLAfOd7Ppq+tadQCGMirx8nyVY+TT32iF2zRdew51rRUz+M0xlj7F5iM2f1S8DMFiKAAgo
FVavNFToBbvzmiuCp6L+uD4WTnLNw9/nhFl2Bqkk2liLVIGV6VAnQzBEhYvbt6ThJSp5zEC8pIjd
LRu03ujUX3OF3SMQdDDQ27rKXnYo8gM346VZzwUPxc4m6WkoJkNRY77q2O6wqPAq1a5+mjzBb/2u
3vPkceyS7eWKk66Zi6BhijFFx6i7HtvHyy6Xk3ixTdxGA6ZDAdQgb0w7e45MR62Oa8mb8eZ+JOZF
FneDIlU0Jde+tJi6RnVy37uo3oECEB+J8/7inYma5VkNwRRygCCBo8qTcsGdBTXIiH4t1eQ/imG8
yrRIZT13CFbL5BRJ5WvAK67TnLMCxEkBCONDdEmOK2lCOBrnxlp1MQmaKkktPTN/SnW1+ENZW3W8
eJfVgqd3jAvRtSks9XgEInO/BFOa+K3pXpawORZ0VlViW7Nioa75ZGCHQvX7Hbp4YFovduJV5k0B
N1XkaATbjk1Ir0ctrWDVybc68+vwGwZNrBovc+U01f5cNVam76r+fpG/ZdIpDm9kuec8BzhXqjHv
qSGKx2Y0+9WL+32nAxyUS0rCydY05hEVZhmoNzr4XZq5SM9YnnKMG9ABEhf0NS3K8+ohckBSEh/y
PT/a8c5H//6H1Y1zJ+kwh0F67kx/Njmeivf/My5kibquWkIZYy0Z2tnzGAMoSuK9EHlCGNeRq60q
FwkmkJoqt7QFpKVhyelT8vI7tu+qI36kWoIQkit2K1sY8jiRJ8HWQRFsabEVXktudyc41dNlg+PZ
AONIRp3U6yzBBtbpEMWRJTWvK2+jgJc8szgpU90b5hJTQ3sm18t7mbqxx6ABS7YTej7l66pvwav3
JDg/OY6Scz62MdspESBgQogOKTtpCgiGSLBW3qOPV7hl+7LSFNZaSgvUpEFjcdyRA2ielVvxbnDi
W8k1ntoHnkzerX7qzSqmEEMz6SqYmduKh4Vsvw5Kj27yJngPpo4OKrTZDUewFdq5Xf3Hq2UcCwgx
RSUWUN0Skttq6ewBk3kJt0DNSRvZjq1kCmWYYOPdA/2Fuk9vVFetUOEC3LCj7FVP+YZ1B9miBWpe
fOBYPbutnA7YTi1oW7pYa0cffyQJ1zfzRDCORQMJVm3EeElTHOV+pwRzABJLL9uVp8qLnPiBVzvg
3SaTnWQTMbGgizN1/S32TC0sE1oA47UVNXUWIDdddi68aM62aDszixVjQmmtB7BN/ZMcxiC7Evwl
Bt4pV1N4ps5kJzXY2cDUBhtciIXJtehWAOVy5M6SG1Ve54TXiq03gCG3ufPFnM/IzsUmc5vPCiD6
vWh6AFWdC7Qml3OTPBHM4IdQmMVURsjIf+1JZegLiSkWWjGSSvnS8n87U/W7rMwikGpVB2i0HgFp
2RP5is4CFf7qj2/NhPVusCzOtuBXnjpyidp4zpSdho2TBSt0GXIida5cY7ha0hsDQFc/oDxT0ICu
TLpJBM1aMWATJzInf+c9Stgdb5KluRKWcDgj5uAXl1Yty0B65xUWLR6oLEdnWexO4MZUlZZjtzYV
Oy+dkfQmI9gNODiPvI6MwfiZdUiTAQzTv/ahUTyyB8RcB3TQKHTIsQXEdt6yGO9gjKPpsU9LymyA
8xzi51DFCJmgfJ31meNhtsWYWK2TsLQrs7PhabGKaxJWeJHMqpMLLzM5FAVvr/svru9DCpOk52q0
kKaCSpSwA2AtYFw08TMM4AIIxJ8OvMAjbxv7hzwmsk5NDWrT8r1TGfqFm7jhSyla6KJZfbAexMyS
gvw7bbeDNtZN3Ujzp86unsDGG/FWJ3g/hf79LH9fsmpJy0TE+ySv7cgAot4g/DuL+zgu/chnMtS4
XDrSUnv345+1R4eUNCu+xeIdAFZ4ZYC/qIN9SGNsYWxAozzq6E60qODSoc11dYRbAfXbaI8ZGDyK
AIOPjLS1hRsQASmCNeD3cMZueHrLmIeOfInkI8yj7gBMIPuNcorXlpOg/UX4/Tgqk9wXa2iSRsfo
Da0Zr47irIf6UOw0L7smO06A2h4H+ZDFRN+1kJUMi7xACQDaWLSku8KYkGi/VPONHFOAj3afEMOf
AKQbxaHPkU4/2ucC3G/pJh2gP1MhUQKqSR/DQpPcmgGhN6beGgj24MUg6H0rT4qtBaiqggzj52XJ
HPswmbi8GqAgVzWEfnS1/dTwVjPzLkvgqIrJOJ++EOKQDLXkiVn7tk7VXaZKjqojAF6Ww7tCxumI
gDEzlBmpoQg64ERJnaYL7XgY3LHj5r30N1/6XIxXMYR5Mg3aGP9/fA60rA+qU+1KN/G028sH2y6A
fOgG417iJp/Az4KD5eS2n0HQFj/qEZJr9Tkzv9d5Aq6vxrkskqcVjI8RiITCEuidPSF2qywH8TGP
RewT1u+vPufHqRgP0odxN/b0xUltO8PMcfiiALLXp+MduhuBmxpDb2WwtmgF9r6sW8A6c+fHwjMV
qygtHkoI78SMqxFLrR3mEPlpaibOmMpWHObu5UvlGQLjYVRUepQ8HrBIn19XJXZt4itT574iLh8E
Y8Z/ehIshqxCTvu38w9tr4IQJdr3VrKTn4HLYWWesOPOsV4+l8JuGeMNKCXGQGhnb1Vs4P7QCQ4Z
6ycrBoNW4NMXntKAyZw320015K+NUGEpKSTSyaqWIjosTe/kOXEybNso/cNkfsfSFi/IX3YvwJX9
815NwcgVYYEVolpxrXjkyhStInPATaVSBBmM39ga8P5q9PnCb5cV5y8eFP9vK4Dr/VP2PGiVMfeQ
vf4QroE6dgx3ACHtninMYG+rh+Epe7oskndaxudgNHI12hZ5PfbhrGoCFmn5nGE+eKo5gji5qSKy
rqYQig5UpcgknHSn/4gCKQgdcuzfVrcHdizPPnjKyridbMzzQaNdlGlUnVQvr/pa8k2NtxDJ003G
nYCFsV6qEPlRmRR2t8i2ojyIebvP2yvssHMi3+UAobDgP7FqSEKIOqg3TToiXmCOWEMbfqrgQq36
50LOrNF8u6wf28U7WQFvtETAYMYCV/dKKYkynfSc9osd+ioIYWrZLV7rw6BYq7+C3S9HLAxv1e/x
F7N3lohz6M0P+fED2HasrC1tNwD9GRnTXVyCAiPOnFxLncvn5Elh0yMpNwuFtPCmQNhEs8Pq0xg+
hrP5yZNC042z7K8AcpMyj6iEhrC2RrtTzcxK1/vLR9n2Imc3xniwRp2VsCeIuL3XXqnfwHYDWop+
3zzT4kBzHd0V3y9L5B2LcVvTigUHCaN9Xqj2173SObm53neFyk3HNr3V2cnoDzm7P0BtposmIRK0
DuAgR1t7y1/AuYERduC+Pq+P42n9mvFBEzefDGdiWdcldaQx6GIi3V5PsIxT2ZFPfEys/buO+Zko
xm2VgmZUZUKj+orZT8DM9jzSiU0nciaB8VhVKK5F12OlFV0cKxaQf+W7JPvexcth1p5TqQvMkONE
tvdYz2QyGREW6KYeTHXoOlxHt1lkVV+6B+OlPuSPqy3l1nQ/PoB6abAiXtDhaCbbpVWVodOXHoIB
8Hhf3PZ3lZ/44766klCNFC3xwOfR2IwIH2dlm7VK2quLSKdmSHOc4JmXoQuIcDMhb4lIwnFb1LI+
pUZnwhiHMseN1g/04dzXox310XNijrw7pP/HJRmMO0nTbFL17l37QVLyQsurvQW+zp+9zx/Zo9p3
SRjjStpeKXS5R3our0cz/N6mj6t4tWLCKVsPcsZ7nGwnJWf3xziUvK+VIgQ4GmatzWvxcd3ld+13
AVqpPre3+WzJvGjGlcj4klHMwaeyUnAqs/YrdXoxVuWg1ml6NcaTv8hFMEuSL8Z9Y+W6oFt6n9QH
Ucm/lt1qXXbbPOVhfI1cpDLUB6FdEB6E2LRSgUf0wrMFxteoEZBFwBcIRxl9G5BcamLhtfVrkRza
cOThLnG8NNu8rcE1U2O7mkIjlju0voPIT7/RdJ2PL8JxK2yzFpyQCek6mF3VnBpMkwtYzJ9+Xv46
PE1hW7WF0ZlR2aH+B7I62clKh9It6A/SPrtRR6uMUNLlJc3bsQGw0pjLAaHo+xDkWXwFb6cpFzRz
GD26HZz5/5sMCzhH276/DzmMXmQtqdKZ1gTS3eQCXCGYn6Kj5Bc7OpmausthCFbOAOemKiqAHAc/
D5j43qutZ0cbx9kgggEI2WSVr4weYLWdY4rA05s7a50GTkVz07TOpDF+OSuBo1fJABcp48FSFqfR
Xi9f4eaXOhPAOOV+XoY5pVlxmLcrOJPzH0PRfY/NUXOjCaEtRbdkWap9pC//lMbtvaBzJppx0bJi
dBWwuFSPmFT7m1PUuJcPx/tWVH3OvpWiiREk5JInG1nQjC8lGbD/07vKAECs/h9TXrIHYlyymbVL
WwEhwQPVyGo1ywJe9vwUFpmdzthVXLBp0RggdBPmm5YMkbs0GDIcySEVSj/v4opTcufpDuOW12gt
9GiG7rTraywdy5ijOpsh9uz7Mca3yPK8yJWxeKNa7qZF9MGK7UnCLGH8z9DtIi56t2gjTm2Ddyom
BSSi3EpKAZgpczCCUAA5DRfqhn6nT7nDx8HYLaahnCt9piBT1dvoTKvb2cXXssfm5eSh1F9qlvwD
KFdu5EW8EW3O4djNJjIVSiyGMAkY4WIRAaDiYuhcNortwStwYqt4cCvmJwpMwKnG+ZhiuGvZj87i
5j/oMHRvxd8mJw1Ar2HnfsNz1JtXSnQii4YJng2WpYbUsSYatG1JZ/LAe1EScIEBERez58adhldY
YadWE2N3g9tb5Ihmv+akGjJMwURrW3MUycJAW1xb7fWAMdKn/Np0e1eyp3tKbTBYmpvbsgW7rW05
t/tHygzAGwvfXsv8uAv2I3d1pY2yhmanLlnr8/RYvhDMhmMBtXZl08qODcAP8aRqbmqQhC6B+fPf
fP8z+UxM6eRoNPTyfUYlO/X3mZs64MGRgBkIwaKTumj/maU96Zw0cbueoKkK2taqaIgs00RtCmiY
Zaj7kmvsvNLcKvWGymtTe7RnV6Hk26Uv3nKOSyPYJ2vWdEMGtYYK6UyEC4fcBJc6ckeaiwBH7S55
CDFwpKDO3B6VG52TPrImbKg6ZTyGOoPyW9fZFRJVMFoB7xzZy7VZtPUFtMBF1f9TG2alMKFmNUOi
KysORe3p/0i7ruXIcWX5RYwgCdpXujZqSS2vmRfGWHoHen79TWj2rjgQt7E7J8552IiJUDUIoFAm
K9N6ttmQa1Dv9Z0EVo/sYbgWE2d+8Bu8Te49aUoaNymBzSl3pQcSsASuBSsP5pGqkxoovj45sS8K
JflX5pdVHVp3kCtE8ZDbvlQtqR0OCPHGnLrFdFXr+yGaXTB2qnhkQ9sSfNrt/Xu3x/59FTOEoZJM
xhuzkip5kCQ+yVoteJg/jOzxa+Likjqv7dFQkS2WuZs9j/7i6VfLi/VJO7fe4hZn8w5UZ468769E
U1XsL68vA2+ZOzegqvqL9NfOoLk6lR0+6fJcqaNo+JyPK3lD3GEJlZxoZoMlMsp1xqrUB82/oG/j
nTtvhotB2rnNxzrHmbQHxSHy4obAukUydI2q4D/6Ed4UF3jYA/5ns3YxYyJSPEww/cW+wmjprEiI
mPiH+/b3SXyrqK9OojVnQwIWw1+OS77un5Yr2w9PDKwRucsP6WywUpdglXzyy62ST2/A8qd21fxX
kYbRa0RH62TuCHIpUVAguGm8iPqUalUsT1jfrN3V7WmcngVrERwOlXMddd2UnWljx/IDCdLeWfaF
q9yUPxn8mlG8hjdS0H4VBRwf8HT8J+Q8CJ72ZJTZJ0wPMbgWoqPpkl2FC80wu6LJqA/ZPW+N8yVg
WydSwij20pN2NIPkaPu1zxJgvAOwJ2zeig4I++irU6lNUVWUrF2MasKhxDXo9mOgBf/mxREdEM6H
tJOZKwUj2ZajxTXDl9Gi3uUjIrLAuQ/JaqFNvVjIfs0KiJ3asUVuQ3QGOa+RVeCvKxnwo6Uzpvnb
Q2ZmzpRGqMmXh8uLER08PtKNx75VtKhS0D33htf6QFDnsf1F3rEhcDHPouDj8XFsZE6ZZFN2vQB6
Mp8z23QFC2IX9MJrRfhI1UiRSbIWurYDzYOzZPBGpms4igttx10HXUVBniJaEucx4qFTk4Hhmlvy
WAP0a6UimKjgXSTsF6yuTwchFL3UYUHbRRhdyHbUZwz4olkJkVvgWRfMzkRRh03lhdfxWfEaEKjW
e+MhvkHffFd8pcHlrdqO0sAoI2uWpaF//PuyQtVsDKOBDp9soavVhE48l64y/NTKcmeNo0MBRL9s
8R9O+7tJ7nBYFjrlmgqgLYMtA6Pqxw+SO3+L90UgHiPY3rZ3Y9zBALs7lSoF11iDvEq7y3Y9fF63
E6Gjt73FuxnudChqlcmV0ZCASJJb1cTtyT5qH4kq/HrbV+vdEvds6Epedb36BkiTXabglntxkOzw
0iMRr3citOT2xXo3x70ac2J1VthhYUs4eKEMdE/8KjgPIhPca1HJkskeXtZcVY/FPbj/rpDHXluO
ffz19Aqfwu1g+n1R3OsxL5o5yz1G8bTPUwDBL6fGCFL2xJgR8i+Lz8baRdmQ6IBwz0lpquM86SOy
LVVKPBUQcRRuwxiokXF+gIjb+Hz5qwo+Kg8zHcOpmjMlwqxVNx4gt/JQK5GgoC4ywbkOEhuDXnbA
87Tx3VRczcmny0t4E5f6+Ir8vU08nnQpZPSkGZidRSy5V7kd8mTFT48ip/sBaf0rFnu3xHkJYle5
MlMshR3BaHbQczdfAUIGCwxIGg/TIxvPsV3zs00dYjhgf5KEXCWiz8n+ffXAJJBMoklpq4ER30F0
1VGkxhV8UIGztznfAfE0vc2h3g6tGvvWOPZufgiPoOgGmXV6g8DzGtqTIB4AmMcXWGY+/dJWcm7E
iOD1FZYy0LHSryHj3Po0l/ugndH31BAuOqFuDZ4ddgAUdlkM6fa0ciDRHflUyXrBz2Ee5Z9/jf4x
gZGn1BpDNYC4rmvLvlpd6RgpI8YraQUDLZddDWTif99VBTpKoB6E/8yT3mnj71H4VZ2+C77u5TdB
f5vSWB0dq4tKe6wQmzB4igqyNmhFMHYQcwdukB8jALWXDYoWxf59ZQ9keKmlmug9SfSQMpG95YqI
B8kun1bowP5uBT05q1btmiBvl27nyaNnZT9cYfBhcCGm8BMAVC8/Gnt6DRadSeDbtis94CxVDM1Q
Ufbk/LXVxW3dzQBqDQF+gDM+9QB/PpQP9fL9jbTsWoWYz8K00T/T8SBySG8B8ocT+m6ex7zFch+p
pIL5X5hpXQPbi4Stjd2uxkuFGTNP87O7bMcmoyLXuDLPxJnROwU07gfYlNKd7C3XvS0sgm96qdUP
45z+GGlNLaF4GhTzwYyaQJPD/eXD9YFo580Zr0xw8aFBJqvEqPyves1w0vwaCqa3TECpOoAo7g6t
cK/cxY3TCnq2m25hZZi7q0VhIv3XWSASnglt3NZ6bvWnrnnJEhFC/AMgil8k5+3NpZ5HwrJ/NDcG
r7hZOrd9AhYr2lX2mxyvPCBtQlm2/CGsPGxWAlbr5K5vWy5/KUKwWVd6xojydYQAsvTzO0tQMf0w
IMavk7vECSqyhNoaeiYk/JRGgDRDFNSXLTOopdHNQ8z60BdVi/eN3H2CJOn10t3EQLWSMQ6Q7eht
sGQSSB/0g9q2txGJf9S59BjKYecQ+kqNOfIuH79N37b6OFw0akt6NdkszytwxpTMCZs7CxvxB0bM
93iDM5JIMy1DCKQGMzC0pDccwNsdgPIEfnrzsq7McHFuD91pOV5gxsafb+ZzHwaX1/EPpc73hXBu
MkG5dgaWBKQZULxRTs1N6THOzuRQXhEKMQPtJRISOwriQp0ffOigMjRFciUHTV/qTmtjCqiwkKc2
tH8I4/xEpPAht+LbSR1u4ild/MuLZmv64Jv//qrAkvz+Lo2y3ZWlhTXX9LWskuMynzQpd8P0xlQ+
1+ku6gbBPrJLcski5xHVpQ1nmieI20r1ENugsAMYaJqVu4qICmubx3+1OM4HQrehLCLweAcZCAFl
/aZTH/tKxCCy6WhXRjjn1zWVWWQSjLR+YjjFPWaBrpMf+UuUOIxOoNxltyPmAYpb0bv6oYX7e6AP
JNDve9cP4G+d2Y3o3c7rc6d+1L+pz2VQuTVQf81r+qW+sfbx0f5U3olqVILLgofkd+Ntpv51WbLn
8nE52VeMHILupS8FFKkw9odGdueo95dP64fmLb9kztdIRjEqaYtkV3eSL9rP5p4VDEzfvKsGRzpS
t7wW5br/UMP6f6+gy5zfscH53cYSIrcOKG1Q+ZyYcC8EdBnZowpCBVtUnBNdEM4NNaifklpDyJCZ
qddnAQauLOum6kQ0r6KVvbmmVeSbp7KeFOxjarvqRnOrI9q3t+qhfKY3GCT7bH4XbJ7A17zNza7s
9ZFtlw1TKgAHMUgHyZ51sPKg+lGAOGUO4BEgSq4f0yuA3g8C28yrXPA6b3W8le1ZS/UYcussq2Dj
x4rDRh913waXguSJRh8Ffuftw6+MGbWRQwcZRcG+BEuK9L3PSkcf7y4v6fJ7iLb07xewrk2pGToC
sC/FUNXwkM6Plw2ILtubC1gtI5SyPpwULCN6hiD4TwA2Xe2QPmve4Kun1Jc8SYBaEH03zqeYMzXU
VEP91iSxa6r3EPpypUWU8AnPPedEqloHc2CB0Bg5xk1+bnEW6EvjoaL/jIbc/1h1BGPC7xslk0ge
o4ioEHIfMwfDeO2zrqSdYLdEl4vzGohK1UEfkcvIR3A97lk/TPHVvRA3xN7MCxeJ7wcDYZdUUOxF
r3tfHlS/DnL4fd3XMKj5b3gDRPER3wqOlEYb+wpOSo5nJ2quS31vIEaiEFvIytM8mV5kYFJ0EAn3
bZ7FVejM7ZqRaUU8SHBWC2Ti8/5KUo6V/Cy4YZteaWWE2zRJq6RM6xolyIeidiQ9+gRiweusXval
1AdSJ6NTB5jGwdakK5Tk97QPc880EFoIfohgtfxkSai06VywbFHd2bfDKduP1/mt5A+uvutPaN9c
pXfCk7QZOL0vnh8tQY1yKhpGHqA/AOR4w/q4bLSLoHCnuCV0/Vh1FJAG0f3/hzROJ6gtEQPYae7+
62XfGxrDhbO3QDmVt2npAFkp145yF527myxg/Bes/IR+n99Awizf17t/MSC7+dJD6Pj/fwh3xsxJ
zibKuGHJbXkARP1UAAVX7KQvrSfdTc9skLR9UQVZ7LZbX1nlDl2xSKMyvyWFz8WX/iYBrYrpSp8t
p76BGgD4r0Rtl+3D9fcyeZcxLKEBv24irzJBjW0VB5IdhnzYXz7DIitcJpOEbVJOjG9AbjQ3H35a
zeBYgMNftiLYMr7aKpukyUamPTfW4DcvAjn8DKp8R0pk77Kh7QD7fZv4Yqu6pH8hBjuPvGoQXgXD
bXiGbEVdONkpvxl2E7hTAhFRy7bDXdnl4oppaYtqyVAPTVuMmmSaAzEAd4kwx1BUTmrcZVbspLkV
QApH8G3ZX/7wtKwssx1exRtzaXTQp8C37aXck2tc/UHvhIIU2z73/TRyQUY0jGqqTsAnND4bATZA
35c9JaA7hSrHbSrKDkXWOF+zoCTbLUx9ZHgd/e7AgDFw7HcyCJH/+yDPr/rU+9I4f9JlRFJDC4M8
zdg9LTnY2fsM0ipFdLx8Nrc997sdzoNgGtdWyrdL0FW7ss3caszcGVjlxipPNa0Ol819INTh1sVD
SkYrhzwq06wpkFM2zeRQDTPi9Rc5v7KrwpMajB+bodODaCbUS8Gp3O6nWZYJSIFs2zpPFlZU4Yhm
E7ZQ243+dCIn/aq6rj5jIuuOCSIz9HjvMeJ/Df+BESMhumr7Xrz/AO7EKlE0xFkOxLJZlI9qjrq4
DPD65W+87T3fbXDn1ITMbavaWCStHosCIT7mWstZyDO8aca2ZduADoNmWNzJaZd8GuNBZzix0Zcc
IAoql/EFjR60apCLgezqv2Pv347Pu1G+fax1RbLUGQINuwdLkeqTW3qyGjebPMNlaLzG0+/6E9MQ
zh3WhFh+ds9Q8v5C7/6FUIbgC/DMRU2qasMYol2nYHiYQR4w0H5buNN954fOeOiu/0UJg937D451
9QGYk1o5VkKGKKoSfPXyxPgutWP8qTsrTvHEmqVy0B/GwZk+A7EiRAqw/bxkmavA1aTs8nLGp/8F
NBr2BNhwdS+qRok+KvdmlT2EjAoJSUKSa64FRY6KYBpctgSXZNPvrb4j+xmr72gnUp6GuqEGUwOa
4JG8gl3/C2ZNAgRyudPJwrh88+avDHI3v67sRLFabFyFKpOErm4kVDrcDgdXNvibX9YoqNX4dsMr
q4wwaIJxZlCB/EYL0JxyFVE7kh23S4eCe6amKrd6a4FF3VkCejCAp4uuEWegaZM9iI7GtvterY9z
OaNNkrjVkMhRD+o0QQbZMcxm7pNjAmGa9J5de/tAkQtEbgGo6n8dpvrd+Zh8fX/WS7MwBpyZKN8P
BfWSXhMU1C+fSpMv4Vs9ZpF1qmEiYpBu62Q8zFLnywUN8tD+qqmj4PHfOpOqrOpEJbKO/3PnhdgJ
HQvLwmjJ0L5IHUWxpv12+THa3LO1De6ESFM+ybKGE2I/5Gfl1FVOcTPuppcygBwuclL6RaFOck73
/TnzRkgp2fvLv2ArzFdl3TbQ+rdR4uJuupakZqilixrE6knPGvQqUqeriDM2orbWZnNelW0N69FV
27Q5F2kMimp0DHnElOI66IKASvqz4VUncl+DCERx0/281w/pSXz12Z/mL+LaNOc2rUGL5wghKqhV
Ok99jl1gEvbRgcHv6GexduXWM7Q2x33UEhgZo+xnPH390bDDo2buRvmlpS9K/bUrpT9w1kzSwDRU
GVNe/LAfydReGgsZUlPda5WZzlTdqADTdtleEqWem7maiokrlZjYQoVXBtESasZKh2fuTe0PpNIx
9N6ra9vtfP3nvxvaf8uaP2zeyia3eaGRh+lQ4o70x/C695eg/J75ZqDsNYLGO/VHxKTt2d4NO6gU
HaTHP7gglqJjuB4QXggL/v4U1hhcDUcVexk3gzub57GzMYSeOP2s7S5b2nygQDH7tykuelGbLJ+L
NypyjwlINjtwFp4bDxTvqMrYh8rXBQ/UW2r94dPamELC2UHRi7/90P0lCkRB1aDE3LlOQWKtax7t
F09dcCFp6JrQ+MggwzUkCsB1vX5A6urFo+a2ZvpKFWDu+u7UK5AHG1vHGhp3nrtDb9Z+0qKwZKsC
rMeWSwZ/lqyZmg2wMT/SSDWSwF11SGnDcz99iYZZ8MSIDHBxiLlYlVqhwhxUA4g+B0z89KKqlLzh
i9Zr4J4VXTH7CXBtaELq+g81ka/kSNW9RLNwju38e9WDDjPS7cCqUZKgk9wLjploidyTQ7KpJ22P
b1gCrDGltxWV/MsHmbk3/lStV8gHIpqdNm2Lhk2f5biixfyCyhh44NHUF7i+zYR5ZYpn9MC0Qpt2
cQ8wm45x0zIY9oUE0ZHFB88GKpmChW2C4NfmOGeQzqptLyXMxYfBq5FZJL5xQB7ltudOOFTADsKF
z8jrL1CtHgfQuBmB2SOL0qpC28l2cgXRNGcqvslWOQhqOCKD3AONvvvYmE0M8sTisx727tL/0IsH
BFdO3YsyjK24Y/0l2SldZRhWOwAO0hnI1OInZIluVFDHbvJrezxcPoybmK21Je4xjqCrQqICewZd
MnoPeq7RN9w8sH39czO8zIG9i1wZ7W0hakFwDUzOl9SFZctoeihB+GTesoyj3cWBfABg4lQ+K768
17+LaJ+FB5RzLkbe06bXYZMJhbOkO/lM9+YOZX03CoTavwJXxssvGMSoQtuANSBC7uug2IV7G+Uh
cWVjK7te7yHnUco+SqZhKgCJ6mLfGMZzvADsHTftlamkJ2nqvE7HPMA4ieSTNgOelWVeeiEP+1pL
hsYM9AhZ1eIpTsWUPtvU1xzpegRn6wgop2eKNG22d1KBmJCtaQp05jlXU46aalIJTpRhSbGT4GyN
IWbDckdA3ARvwmanmKyscaFHjKAu0ZaB7STIwtx+F3osKmdZI2itPRHB21tM+sG3rexxrqasx0IZ
Tayu88oDPcg2AyrcpmeG3jf95EeMj7ob/Oac+jmqZYofvqh72jgYl4F0m+nRnahLt3lbV7+Ic0h2
VzVDOYK8pgWuJ+9uarV0pvpJ4Iw2XezKCueMSJjLhixj3fmpugGNkfTSYKy//zT4szd8tgJtr15F
t+VO1Arc9oIrw5wzyptFVi0Cw8u3EPpB4XPhN09MokEOcttNrzoXAB+v8gXr3XTzK7OcP+pbOe1a
NCdxrpDveaDef5FHZ7qSkXspPngYI6eDnuxO1NwR7SYX5MRLXU4TAelKL0tOBmaIbLpSehEF0WYo
tVod55YAyB0QMKJqtShpMBZf0kgRxKOCdbz1sFbPJICm0bywUMosU1D8oEWbfJF7KigCiE4HD1iy
dbkLsxyHH/QBx9RLUGtI9rLlsyJED8nQKvKSBpQtTX20/wAKs/I8PF4pSdvBykwEOLUej04O9hhw
JKDrNihVIcgeNjPJtS3O65CoSgdNxdfUdvm5+072ccAkAL+Ru/C19SBWAsWXxHJyt8Y0jfAKsr9+
wee9pX+rvTQUIkuWDB8rH5svv8aUDCd5nEEvUP+LHtn21bORs2oK6Gd4Xr3QzKD9x8JHK9enTyHG
lf1m6UonJ+BYyoZIe75817cvw9/2+FBcScHeBm0bjEMvP0Z0UAvUIC5b2I72dYK6A0iNFZUf7zBq
HUV2NnPIdFLobeVm7rfFrc7q/o+CN0AgCSG2CTYbnrM5T+rZWmyk/azQAQaj0lPMo+Qbj0yGWbLA
dW9oh9xdRJjIzXd/ZZi/8Vqphaw/xzRLgXQdWCMVbaNWxdOHBqC4Z7QVw63tcXFGbIdmNzFADLkN
d3DFXnatHrO9IjsUA52GM/mlDzADsnuGWnRb0aZueThdtWzNBkLG+sBdGGKGPq57hOeFZjkmjQq3
t0CGl8WiUE5kiHsSSC2RBPUVOWgh+Wy3u978vhixLziiW7cA/WILYBvD1Ey+QJaA+UoK8zcXwyC0
7c6+J/faLXvt6h05SwdRk2FzWSuDXNyiT3ZkNC2u+ZIT9WqOEY5Ksw5SOCPKBFHi9tpsVQfPkkI+
cDFSIk+FPGFtafw1g056Zggq7ttreTfARaGtVWKAhPnnSn1MFupFie5KqQgYsbUMMBuxJaD09WFI
TFa1BFj2nASTEjaOXqnHctZ/Xj4HAhv8JFgIYqzRHBhGpz5TzEnOJhE4Q3UrlFwtg1egptFoKJk2
ItXrnfzQPw+nZJ8fqqv6Ot6pmBIFmiYovchX8apWx+zUHPqH/lAmLnUKTGI1gsd1K0Vb/xxu70qw
J+dzvEDI3UzdsMm8sPVKDRyMCzBnhhXk3VeTinpemy/C2ir3oluhXUpF3suBeVsf6qDaaZ72+us9
FXH1iLaU/fvq+SboHuqqPsrBSL9qQ+10IiqzrdO/Xgv795WBMY3VMmXRZEFBHdy8dgrdacLR1s2M
dm2GxQ0rM5UxysloLCZSr7eihFs8tZiT7tCxHr3OrWIHecDL5esgWhqXBiwYycyMGKFPiXuwpF/G
UUdpUwSr2sxi10vjXHzUK8WgVYMcWGExu+gQ4t3O0Ceox3NvZF6Tll8jTbk3Fus6i1M0uWhyADGD
7FZDknv/25K53KAMUXUCXRogSuao+nGfxJ5KErRl52L0L5vabBys1s2DWkcr7EsrxS1gUM4ZLNjQ
FATQActCsKJ66hWqW4LEZDNOWdvk4gYCKuDEmmzEKddLwMCVYcBaMVpAoa4unE1hO8fHzmtrnHcp
qqqKesjSg1uKHqBgs+uuQL+E+D1D5wk6kXBojIO4exJNl4o8jMF7mHGYei1MSFBIxsmIc8REUX0A
3vIhH7MrRUuhv2Knd0sEBlGSTKARzZYvgv3dyhzWq+dcj8RwaNYCV//ryqI5jKLQm4wcWm4ZsJHL
J4FFgbPjGy2zNLdDk+FEhZ/1DlqnYJWWfOqjp2g117TwwNnpgnBAcKg2+1HrhXK+qWkyG/02BIPk
FvTcr1Ls6UC77Rhud3EZh4PybN4lO8CYC9dE6aJIwfJVQkZdFCwKXjODc1i5RuqklWKWEOO8gYCG
CZmL0wyBXzQ4h5WktT0RDYNtujk7bVjdxz3xlUQT9PlEu8n5IjPTBpLGcPlR0t/2OsmcpfuTsYzV
1vHpnzHbKPWErRzUbfeQq/ZTXdP9UIdB36gHE0M8btZF15KhCkWABavjCdcpuoWmnbzVLlFjAvJN
wnNmYs6K+KOxk4RAl80ywnqpnDNaKFWWOoXrG17Du/qQ7PU9PaXgngsPA4RrpTtWpjWfyxvtlB5F
cZZotZw/AsylyYnZmsEQlbVHsuw4xe0YXL7/gtjSZD9iFSP0MyDmJsXjVRKruza7wnBnKflB1Uba
yYbR7PNBWbzLNgUunpfDlqSiGiX83aAedKfXHqq+8yrwN4SVBupeDN7koho78yYXHhW+QYMqU5zh
nmOg1S5eFdnekaXZTzT2EzJ8vby4t7T9ki3OoVhxFY1hPqH4E940Se8CWrQbAGCoy58RWuep3aEQ
agcJ/vuyZYEn43s0pQQIGrJCOSDkebKKK7XAeFt4UKPRKcZlN3eKo8uRwJGLDinncEhZ2YRW8OOZ
4UWq5aaSkIpBcET5xsw0JU2npQNIjQ8M6xbfLsYRuhvy6BY/wtMcpPv0Ls18efEoiiiC7RScHJ5/
rZhGMuUD7kdIv5nknM3NTrZ2tBUx6n9QYWSgupWr+SCSbduRHCeAvA2B9C280zKnexNaze6AR8fc
UruT7jM3OWRneqyfrN7BVOmeuvZZHINtspusfwvneZpMMmtDR3bO5oOhmOb1z0BRBuEnFopgpAmQ
tcEtdpNTBhhVBu1HhxCUiYfjga5eKHiS7ZHpsh/+pwPO62mHRag34YTQMDPmxAWx/23Vh0cL82Nd
2N9CUeFlSMHzW2miWTLRIeDytXZppq6jeAaarv9qj5C5HlRXa6YrW4oFyfW2b9RQq1AM3fwwyGVX
EWAOLJkIB/lgmeSkTSmGBJNxb/SYs1DR0IYUjcAhbwcnIPLWFWLrusW5LNWwq5kYHQlq69AugK2a
pSeJCDv/wTG+W+FCIJsqY9ezGdXwekbnMTmSGzYQF9/9EXjDUN4tcU5JNnV97kOdZUkGI7gEBbyB
M8o6qrEvolARfDweim9FFgmbNDKDdgDFjzI6ZLm12ljgZ7ed4N9L4jH2WRxXaTjCSpZQAFLSIdmF
oy7tU1ntXT01bWeIjT9o2Kw+I8/v1hpLm/QFbNYahX7h+Np1+U+lmQRL23633pfGeZu+LSzSNini
nL+APWTHfImwgiT6hFyoQ/WRlsqosVNhAcYGTE/kZ5jNJPc55M8ZPz+I60G3IOp7idbHeQ+FmNWi
ZVgfo8lToNnD8tg/a2uvd4s5sVUkJ3VRGyuabKILlD2j/WN6fYkxviHVg8tuePvJf98vzlvQNiqS
goRAMqvkSo/N15iUny6b2ERLrxfD+YpGlsc5nmIzkPb1IXRBtPRYH4ZD7DYunsJgcdkIr3Ygu3+X
nv5DneV9jZwHyVUjohRaf6x/+Mg8SOMm180rYiuXEWSEN3+Ey3hfMaABv2+fFo9JuKj4qgbRXXuZ
70wzd5KmPsClHEyteI4606G6FjkQ2921SXSj9ID/V7KAEG+73IOHR1WgCYDngLuOcUiUotZ0dlwH
j5FZdC/kpvPze3Uf+oNgozfv5MoYdyd1CmZg9GZQorS+S/F1ld1Uy5EC3CPLT5eP1KabXlnibiFU
+OoxZQ60IuQw65mj2Og91QJftnk3Vla4S9ipSNoMsDoFhhlfVehwt5UIXS9aCHf9zMZO8r7GQRlA
vkUxxCq30q0+yLvL30u0M9wNHCIEWz0qYYGkAgKtfVKL3pXkye1N4IdFxB/b93313bj7FsUdIMsU
u0O90Y++dCcUUpHbhyDaVj+1nozq3+RGZ9YZLa8xMSlCkWwHJ+8/gC+sylOTJlOOH6CpkTfgllXL
S1+ckiJ/tPP4qqfkmx4Ry52oaExx29esTHP11axq64nkhowLVx8Wr77V/MhnkfbiRp9aMC2Jim+C
E2RwVQ2ULa3ONLFWa+jduH2ZMMOui1697XLqalmcH4HE5qQvSmKihU8PDD/LKIZKZz4VQioc0YI4
LwK8kzR2pYYIQlMdRcOiiqNqiaZmBXebr5T2bSYt/YgbASDkw9ynn+XUFrRFt/saq4/G+Q+KWKgp
TGIG6l1491aLBb1tcgJQnMFIQ3e+v3zLhbvEeZNFr9pYLxE1MPChhuQufmDQTtDaB0RQmxTtEudR
ME+Y9dOEY6fI1FGNGzs1HDsT5E/bTa/VF+Q8ydKoZhLmOHad1zyrruQ0wFNqQFRinDuI98bLvxDw
YRfmQ8nn3SZfEaULJXamYm5lPkb79BsLK1lI2T4O1+KiJFvAJWOcu1DHSs2mqoSnAtH9LwlItGKE
KEmRW+JB6XJr2mlKsCjqGUd7fM1Z9eWomI5hnPKfMnENsH8HIjiO4JCYnNeYzLSKhwwBgZoe1SRy
GpQIO80TnHrB48ZXPWMpDQ0zgsvVY3TULfSXUEPYm5/72jFKF/1rdBxKP/2sSI4kIjcWnVC+/Kll
tVEuDNsk3w2JQzD/wyC/tt98o351AFnhHtiRw+UVC3wXXwDNoAI5aiHuXpflnrac8Y2dyxaE54Xz
JBUtCqOr4R4ZBU17z9CuiWs4gAmACJjB3ohgTduRKsFQpQ3NPeiGchZHJRxM4OF+3YTMB3eB7MTP
zKDs5E+yLIjtmH/6cPEIoPyybQEZw081lktBehPKmkG3XMUgGs+LU4vZ8/DRLCKwpYiEnja3bGWO
/fsqn+vlImqHGY2pvMKCisiNVF+wZVuIMGNlgl3GlYm2kEOj6qmJXmuyL28pCIrGAwbQPBGiYnur
NIDb8fkgUWdzW2Uu6EppsYHoGwwl9QG6GdfmPQrhPmqMTyKA9ybI1VhZ414awH4oIRms0dcZ8APE
H7Kf+cW1UTsQicEMm+JSR7tKUekSeZZN/7UyzT0/4zyg6z/hPWX6ccub3ezHfCY7hjktj2DNs3zR
5WZBwYeD+bdNnM/ft7EmNF+sGk0/SHKPhermDVg7StlpTZGG2+XV2fyoAtUaOca0Hq4A3cf2MZd3
iSqISLZTgdVq2GO7OpTxUPdh1eALhk+seFd67VPl1GCtqgF7Uq4YVtHWHUDTfAjTg4tQiAjdvHir
H8A9QdSYkhkFDhPonB9LjIOSPgru3aYnWVngrvYM1F2cMcc1uvat6qp+Dk0NHRTigwPhe59NQki7
3EedQeDCtp30yjJ34zFg23SGhbUxlH537h4YxWl4ArZWcbs7Jqi7E6xVdGS4iBasFbShbK3kVjvO
GMhKPQNAfbf26TOTkq7dtBFew+3G7WqdnL9JFjOpIxZHp6fsZjjk31UfEhFH43ywHql/A7SQj/IK
w7smD8VXwZLZH790Hzn3Yw3toEoT3M/o6kCYn4YTq1tZh+G43FM2/rGbfCxdKJMh+tSc76EkTWWT
bW5elk7WX5v9N6kQXM/thOH9y/KoZUCttDiJcD3LE6O7b9zKpVfFgakfiRA5Ar/29lNWnmCYpi6Z
OphShofOXNxmeCiL0YmsWRRJsJj5wo69PV8rSxN6ItmcqliUmZ0gpfo8W2QJICbphTFekCqRTxQS
0041gJ9hTnZG3vmCQ8M259JP4LyOlUd0lJkg+SSl417vzeREjDRD4idD7OCumNtIO05joz5krWLf
h6G07FOzkjzdurYbo7hKJ8nO3LJe5PIIsrOphBQQMBJvsinJFIGfPwuXWPDlBL7yzd+sPlzdaX2v
53gQqPk9SZ8K+07wWUQ7wzmsodaWqdHxtoFn91DT7KDWlpukYMq0D3rzGXj3nTL7YXZt2H+CV3+P
ItCP+/0hkrRJh+PC2kCS70kDNLe7Y1sKgxX2nl3aeM5VDdpgqhELVlpfdhljJCAt95pn4wGIM6Fn
FL0APHXrAv78vEgUE9lH9mXyiFc+xA8d6PfixSE+xfCoSM5JdEY4t1SFbdbMNgqWpCYZXgCS0QrY
uRETYYLDsukwdCgEQyMYqHxekXiiTaVqFkY4WQpCH6fv9HsZYMzwpvWiszQ784FGbhg5omd1c4Ur
u9x7nk2hVKsV7EZxc1+29NEcMxG19aZ/WNngLoJdV9Yiqcg+0kN1078JpdU34lH0zTdkZYY79JFk
TFP8NgVrAPwXhdDMTVCUh9y5IBQRfTPu2FvTVFgLCZWAkhNNFCcfZcFxEH0x7hkuwMdZZAt2JWXZ
zV+KgOJwUXTouOMtNTpwxVaN+9ugi9gkHgWbpFroJ73/Jjjfm67ifXM0LtAvy3HGyxupKMmA5RUT
yiZ4M5Fjq1DMi26F+bXgLGhcpSnsxtJsQrYyPz3PP9Vn/aRObnbH8KGTj8g4kQPx99wMjleLZB9h
/aS01BiTIVYDJFJuOEifzXJ2MpU6/RB7SWE5nZAPUbRQ7u0trFSPOh0nBWydQZKdO6P151mEItku
7q5WxrmJmFiJZWgwo+26wQHRYjDt2dQlpGTemPpcUdq9GYiuDHI+YwSFWE7+j7TrWpIbV5ZfxAh6
80rXbDve6YUhS4Leu6+/idE5Gh4s1dgrve3GRKgaIJBVKJNJYLDJooscP1cZpj7VW7Xay+kfMEro
K1MMbuRjVWiYWsVZyarJTgTLK7QGc/vgQqhfRsF6un4VOHdbZdBDkpuinkYcTSssNbcsxp2iVG9C
Vn0pNXFfaTq6QrMSVUXZv254e0stTQKNFpbLvoAx35Z1GDjC47BYwK4qaM89yrF10b9p2bKTxYzb
8r+NLx8WmfsASqJKmGjqpPUQ6zxA+/gbGIOc/Ky+aefk2XwNj2CcCq4vcztM0D6sMldCR6Y+aTJY
NR50DAlm4LE2919TYo8uGJXRhF9+4Vjk7SxzO3rNKOKexkG1p+9EJO6NYwjFzBdxb32qT4qnfikc
62Q9cA1vo+rHUplbsuR5YhIBz4z5gD43yEpbDuiRvsqQsoasNMftbUPNhzHmnlSxqWNoEG80g4Bn
Qh6m1qlESBkppZJwjup20m31DZlLMmqxQmYTT+/yx+hRBWtTgbtAbz+k9FBNanmTItsu/WNtjMMN
O1E2jAFfMFXuIpLZBjr7rx8S3l1gfC2YrQxDlPGphHnwhAy+T/yaCi99wxuA3K4Hf+wd+8wVyWC0
4DOghwJ9yhg3C4OfSuO8pkbOprGPXGlqzHmhF63KoT2a2xY6yK5v2m/8zq/vwr5uwbipJJGIXRud
0dNOS6CjIY5mYMq9GVT8JOi2B/+wx2DHMvSz0RVIK7dd6MZK7TT9vAt1BZ57PMS5dsjb6o2zRs4l
Zh+ibVFXaj3iXkHz6dRBiKULrCfKYaxB/oKb5eVZYyCjbJusmmlmYt6hZL+PDqpbn0Br+A4ZvGvF
w2L2IVoV0N+sQ1hrPe0rbZ0EFt8OhwHsupFTHP6wxLg6/AxwFIIoVnWFM0nrme2OnH8Kb3Bzg/Qg
/OPpu7LDAIZRxbMsLEi7dFCaRpfVDqypICvWkdaF2pLPC2h5V41FjyiDZEmOZS3LbRlBYUP8wjmF
HB/2npZcxa5GOKX5OABxk5MFLmT9oFO2G9+4LwLdTi7jqYQkEF+OZbuk+LGR7zn1lV2UBIqx63D6
qT5u/zyfEz93qkC+oZLuJWIVEBdxjyXn67G6AUttmVZJGw4HP6TskGcrstV969b73BcqOz7wLG76
Tl22NBCYWqCSYb5fpfdy3M4wmNWlLUbf9VK0o2biwCX9V/5xKD+ssMX8OSqkYqKpY1pf788dimIg
nD9wI6xNDFnZYV5XpSxXkoIBH3886If6sASCA9GFs7DrdsWZF3ZsY8jKGv01qxNS4E8GlB7AbvWQ
XyR3PBMvd5Z7TI7ux0cg5C3vY217nZVFxguAvjqe0cQOixA+DXeSW4ATnEDCW3LmPT/5zbXHxI+m
MquSKeDu1cijNY+UpKyz85MFRTNwvfwZyQtEPv57GtkyviwP+jhUWB8dkqB0YZDfCox38FJA3MWb
BuMdSyZwnIekFiIF5uix/DmnqP6L1/d24LNaFov9C3SurQQPnBETxt2+3v1XdomH/rwFMeCfqhII
MFHUR/G526cHaiYGJxbvnnFAw2BAg5gyUVMacBfLbWU9dsYrqTwO7G/W0T/2jJ1QqsrRqEiOgCck
fewt8QJdjBxSFXovtnaqkcY2oUR0EoYIsKiT1sEcBi8HydlOdlCJmFIqSqAH8qvEtE1FDKbo2LTH
LhvcpfEq/a1aeLNfm0rAqyvAzixNZaml8Qiby9f+h/LwzssA7QPa4y6kdvY5vUXGFZ0fvPiL801N
BloyszCmKURwrqRgkkne2rKyrTl3OJ91M15YfVYGUXSBMlMVAur4N52rafei95Ose2z2nYAKHm1q
4aVs5M3geWWUrn0F1HPTVBXI3fHEAT1DD+YVW0L7eb4Dw9nkkMdxF76XCLSLBXkjWkXU78ejtB88
WjeeIeeav/zlNjDIM7XdUC30GZmdovs08Jej5cg35f6NqlmPR97H5QE5O42US4OqVSHsyXezpzrE
S8/1DjU3uz3Vfn4j3XLWt/moXO04A0Tt1AimZgEhaMsGWnnQKbIrXgTINqpoAktd49Z4iA+8ZW5P
wK/MMsDUCGlSzXSZ6m6GlvX9eAYtYoep4jwGfwUG6kxbc1JfOsd3hqufp96xgja2+UeOc8zZASah
l0FpICIsVsXumwoCuFCQv3P2mHOq2fEli8itONOmDvI8eqKXoektPNABnBlCjy4dZVzOlLiU31C4
nQX52Gd2imkwzRTUczAtBOVFO9KUK6hgD7KNsTru9eVaY6ApRDOOnE/4qtrN4sveEoi3lPAeQgxQ
0eHFWNttDqu1MQhltSo4tWpYG17pA8o40tYqPKOe+jONtfSb0Z2epXN1SG8gtxpwPirn4lgMVPWt
qS7piJ2l7WM0JNFA1U7lpYeD6IOYGd0Vwu1scOLz7Q6E1aIZPNIghtJBBg/4sAt3FXLow4EGef9G
Z4fjaNi2NZBzFyTJW6SZ20BHzl7U79WZx0CxeTcMdNKKBpUSYFteKe38YMVo6C3E5oWMJSCvak5E
Ql5bQc63FKGcYPZ/5NwsxTSQtVcgCsE8P8w5LA0pQsJeuZF8jNNisNq1EL1Slb44gO6lz9O139zM
lUXmCRJVQ5ZCK0HyR7XA4FLmxBYGaHfXD+XmC3xlhLl/5TLrUiKgTNonYuso5eItlfAytoUC9VXD
My2Zs5Gb6LkyyFxBU1zK1mixjyLYZKWmcWaNM5HFs8BcszAsYl2cUBAzpd7WyUmSX6/v2fbjcLUG
5kaBvswEUX1OK6Xyj/FC+YeJM/r1afI6pztT6cjrFnlHgXlkhOJUoWiaIguOOFGPISs+ZU4WcQCK
t3H04q1CKZEQTVGzCse7IDeN2HqyFn3+u4UwTrxYZLWQowyV/3aEsLyrEkhO9Td/ZYR10F06FIoC
TXYQO0TfanNySZt/HxeZY4azXayPTgmBeGtNBwvGp8x41Kfnv1sGc/+tfkbOtEPTPZkrd8m7zh1a
5aUTdIODAZt+6eM4s43aSzeJSRYBtYk5njBOcxNagAEIL3cxj/aYt2f076sjZkVVaughZnvrbmrs
pcz3fTE8Xd+37UhxtR4GAKZugHqQhO//kyBc9poT9bSWZx2hFY/BlslBSwByz8UlPlaHBg3cM2dL
eetkEELQWnlZMmDQUL2lBOOZo8xx6+/NC//Iu61WyWBCkeSKBh43ILfTuA0437+pn6lTossTduPj
5JVOdLdgGEV14CtdYnfHCUp3tupJ9gKVOxA33Y0h2EuXp/wmSmhN/ZydY4+XuOCAl8XASlZLkyVI
+OZkIi4RIlsPF8inqbwNwdG5th8MtJitkmbmAIysSkG0pYHE6Cad/gqIDbZ13MzC/3QIJEbxMipU
vnAKoijnXP3rN/Ifel6NZIx4sAMmx+hOQ6MZKF+H2nJGndOFsB0Q/zpEqAX+733sVL3vi5iWnrzk
Uf5Mh1BSp7+jkpaqO79CTe8bCkLO+JJ/SX3ek247Ml1ZZ4KPUJGhS5DAj2b76jHHM7LywpvZpcz6
PF356xfSEBngqVvSagJ12WFaF3arhnZtzZy4gAM8hsgAT9J2ujC2MIIpeNQTQhtCi5jmgYym217o
nhJn8JYC5P1ajbn42Gvuq8NwHrkNdvTu//4uGCIDP1BLQvJaRLPY0sieJD5PSeVqaup2EGutNR4V
O88ag0QSxsJ7IiKkk6PB1dP2sqTomCmszNYEZVfk/d/FkIbIIEoUZmHWgBvdV6vvdX9DzO/XPQhv
QQyUKEtFkm7Bd0zB+VmGpyUvfXSujJLkllUV/JUxtnKuzRqZVNpBOPaNM7THqfuaL4eKvLTcRwz9
3VeOBVs7jwa56OsCEYvRQGZdy+y+uTMs3zBVIMylHncyEq7XV/feQ3rNJoMwsW7NfdriW3V+hhwC
GBPvacNKvNd3Eh784/N0wv130ydKy7k4kNR+RZ7erk8GIurRbf3BcKkyKx9+OJDwnldbxSKzmNTL
2Fh4euvPreaEy581sH3gG1tk72OFUs3jHLXe5PaUnJPScqroCSpv+5gq63Dc03Y6ZWWRQaBozNSk
SuE4qMpNdBx3dEbGQpGscdDAwpsdpm/ea9+WgZm6InO4gMDwP5kFkPwdFkd51wziCchv53lXK2NA
ph8XcTBiBHUNJmu7r4Mress+ecfU0J2/0xYvcGJeKAtAiNAOOmV+eaJTQVXkWNyM+jZCGKD6Bum+
KbJ8+2hCSaZEAMDGoX6Q9P45MTC0lqE1d2w+EdHkxAPbIdQvcyxp9tg2qSIuuLgI1e9nXdsVMsi/
Y3XiYNH2lfiwwyQ5pj4R5goEhz4ZhMNoeWIScSKO7cjmwwIDB+BgMmaL9rpo0ZOSYChaj+1RuViE
x2W+XZizPiwxwYWaEUnpO+CqeOj2LRWzKE/xMTmUvFuwjaofhpjQou/wlBF0bJp814BS2NOC7IEm
BHp3HiDnPDh0ein3I+4h5H0t5rIXxqiHLbpdILKC0b4uHREozryiFc8Ic8f7ghBdK9FDrTfNPtVL
Z0wsjo/gnQnmamfL0me6BheBDvSThTocxGO+5tniVQtxr7sj3mqYyEEOBTXUGxpYx9Gpr7Mg19U/
GkReHTwmeoC+qTGbqmD4cR59G7sBdJJSfX99HbzTzfKvJItu6qYgiP4kFz/ikLyMuoZ3XhmC97hS
HyJ9qe1MakY7znRQIxoKd3iE3tR/gv+vY68zWGHNYwxOJEoE/CmDpjhl1q6CpoEshkYJkD3Ogul1
vWaOBQ6gnpJN8KVolEweowCEeJ/EyqaDwvXjtIseeB6HA/EsvXWbpVOSQXTBT9QF/TmDY5ixm1eC
bU2g4esVn7NADsbr9OiuwpFMV/JZn9+zFvKB3JMjepYdKh/bnto9nfyM+NWXbQf+8Q0ZBBlNqVVK
2mFPmxfoeCIBhzRV5Ehv/iwL8GGKwZGmAIVjopiiXzZo+5ugihdetKl+uL6L9P5eOyUMlFiNWpZt
i4gkmvXQtozRHsoRBKjhDUFrrzdaiTOnIwdUOPjFclUnJR6WeGEhjO0lw7GG/nGolO9ynPqZavEy
EJti0foHvLBdXUPZTRPqvVB6tVqvmCovBwNloWROF+Z2kiaOIQmuGIMKRAl3eI0GqVnt2/atMzJX
0movqp7U3M8Il9CCc2HYRjBkQcJZEbENIGL1FdWjs3kJaEIqL30cfSDVod13CEN5J+s3Qe+vo2Uw
SIQMRmNUxn/C7PIenDygulNv6ERgFIM/4PoR224e/PgALNELEVWzrH9GvZZlW19pbpH2ohm7uney
z1QqK9nxFLp+U3P4WCQTzmhxKtY6nbkZHXLBsG33jYDuywDxikGfR1SBiFd14FwmlvUlyfE0DTv0
c0ha6Rit4qjR4sQlCIG6IZBA9DINf8QHt9pbBpBmq+onKQEImnV8FodiZyS81KzEiddYbpfW0KBM
l8HGAJVu0etO7X0UQHEwv8t3tWsc0sZtT+AKvpM7e0SDwf76+eGZZyBqsUBUWC0IQVQMNEhFCYp+
2CG3Uf4wzDfpZAZWxgtJeDaZsEfvtTzsQzx1wYjuKIZV2klfP6WViP9oLTvTutMgVjep1Sy766v9
TY7v49zSn7Zya6LSDYkSR4Cr3KMNT5FXBXrtIjvtQuSQczfp8bgC/2xj2ahlhdZKuCQkBJt+GocX
KTIqW2gWDtUrB/LZanCixXIS5Qi9wR/wCfGxn5qSq9WWHSoqJ9TjfDu2aSyuSkOZlPd3DAnqHSWd
odxmf7t1DL7MDTqpLIJbIYJRvgVzCGozfE443gdighy5CZu8oTWzeTEP/fiSlKGnJ5zCHM8hmAyK
aBmxcoXgzHVgR6SUnNZF3vdoS5aD+kXgBW6cyNRkIhtVjQYzqgGT6k7x5wkanuFpcMAJ52MAy81S
mzcCz9tEBkHGKNHyegCCyGre2YlYBEsr/5gshRPXbOE/ShyGiulwSceQ3v9e3UkPG3nEnJnf69Eh
M5aTrpu2XM2fymi5L8fEWXLp6Tpc0O/PXuC1SQaooqGP8gT97L5qvJbRZy3iEQbyDDBwVKvRKPZ0
nH/wW9OJZXc49TvBK6A176lfZ1d5lvnDgVth9mpV71WYFQbmSi7EyoKkh3gY9u1d7A92uu/301Ph
8NpaN3tM17aYYChpNKmD3h0Ox6foeXaSb/OFeNa9+qjvl0PxeXaTYHgSXJ6+Nj0LVz4cO9xQWU00
x9kA7hFNP5oCcgSY7QfiL/kr0dRbo07+7qS812JWe5qkVk4iKEFDR47YjfkYRpw2ks2+yvVOMlg1
WKVSFnQ8L3o2EORR0jnBUR97zFK4dH6cF25tlo/WBhnYskIRUqQmzmbrgVvyGQ/d2RFe28+S29zQ
cVLzpN1Nd2Q/eWFp97fFnfwl408+bMHZ+lewcNaFVjNE4s/waNpnoJRNd9mxxWzYezz9J5U5k2oO
arpKZ4QZe8syD2ESm3Clk2bX4bnmEpNs+oO1CQbIZrExZhJDOrf1WhSlEK9XxwWabiICZ8Ita25+
x7U5BsQGaR5VM41MvyB4ftpUSy72Qkc/N3ta5DS8fI/mY/T9yQ8VOF4hHPOYcrvHNjNE61/BIF01
9rqkCzH0Bff1RQlMkH+3+/KGT+e55Y5Whth3XxM3QmlZ78LEkkPkfQM6Nd36+v93DGsjDKwJYo+I
oYaRqq1sKf++pM/XDWwC59oCk2BCP7xYdElp+uKu9fILOAf2stc6Q2dnRxWNocV97XfnMeAxmdPz
zSLn2i4TeBVxYcoRTRd2MzkksvlozfpFpk8flTeMzzsT7Isui8tpBney6fcCFNvuUutFL19BZ2sX
VYoXXgM5Gs0mWuNc39st57BeIgtsZTOWi56a6Po56d2NZkR2pLpJMaLH8OG6qa1oeW2KQZOpmeeR
RPiKyX45URKT6WCgw4cnYsE9LQykdNUktFWInaTnpPClL13QQSmy81T/p2C8iJJb4fDActMprdfH
YIskmJks1jlO6WE8DO6wr8/mo46KYnVB/w5/cncrXlrbY1Aks8Kq1AjQ2TyHd+MFpHBeE0gYLqhB
YUZ7tHnzR5vplZVF9g1nlCg4CAVWWMaOeMgeqfJygq4m5VN4Sk/tabjMAa+Gw4Ew9jmnSpE4IvKE
tnrR3MaJ4OthurMsy71+ODdTD+u1MRhDLCUTQZFuIomTPIaHHKPe7xoN9XfzTXxYnPR2OusvyT24
bo9/8sBb22Zwps9B2T5UWKMunPoMAtryITQfOQvkgBkrOaRqwlCYIOXG2GR3mh6o66N9L/IjHq2O
fAL9pN088Y6MzDmk7HtvXGIy5FJBobv3wkMByg9yHM9SoODkCE7tCnei2z7oXyfU4mgrgbCnObrr
a+edIQZ5OnGJS0XFjxirr9GACWJdcDSNN3zDWyqDO0IsNJNWwlvMmepEOsrgxnFU7/oK+av0TYf2
tNXdo/nNruRH1dJdvbyII4+LiudHTAaFKk0Io7lOsOER5q10Yi9GYcvCrUhu46Z0pl60jfpomZzV
87aYAaO5J5GhhfAjptLbSu3H+tsycArUnA1mm4fRAluKTQUbKtJyWoYR7Zxj4X26/IrHZxuHUem0
zLrCSaHCDVQojA7KJX7zMu7Inb6nlePFQ/rRz135Sxw5PAqNdwKEaz+AgSGhlMqhVGjI4c4/6tkO
QdrqNG/opnhT97gt+rF9zN30gTs6RjHmn4bBXirpMmY3ZOYDSsRsaiPFo00rph3mcxMnKvrP0oDB
vVrC6J5J5N0Q9ok96MKhLdPZrqYCQoeVimPWxV+v39jN3CTeU//9OQqdU129IYkup70lvTvxKCgP
pUMF4+jw0b8IGDhLV5gAVuqMel50A88qy1aXfYGBa6oFZ96koHYG6wZMeteXtx11fayO+cqpLnRp
MeCSarUbG6CyKXJ7nr7XyXMec0UHecujf19vpViLxMwQsVavpHbQeOjmd7FreAKaR0Ha7nQ7Hur/
JhT6WB+9ySuT6C0syxpcRHjV0R5nLZiO1VG1e5cSR89H9XJ9OzcrMOvTQtFpZa9J5jHvLYRC4dOC
2V3FjTDQ6XwNMzQc4ciA/IjXzrUdzH6skHEplqVDNkNAY0S/CJLbCVEJuv3e6WXre1N050wQ7/oy
D8q45+Q+NtUV12tl3EzcZoVSR9jb0Sn2OLBOvUPjtnLMkYFW992h8XoNQ63KQXPKm/lLGyig0xP2
5CUqbJ76+29i7Y9tYLxNq6ejqogTzYvM3rDvbtqnTLJj30Kvl+QoxMlvyE2HZBpv/3/j5z4sM3il
9Hq21AQAUffgzkZAuli7po6dWXxL+tQtu6OeftK5DoLizhWY/AdvoV7JESmx+0Kw+CSoHlvIwaQ7
9EIeaTSzgHFLwggoYkR8k71+zzno227216pZHsNyGSsrMjBS3b1qpZ239rQnYOxZDqqAjszlGXRm
jprby8N1u+85wmvLZgCrDFWza1Msu3Mb+MUWbw1yHm5K9EFIyF9MQevTwpx0zu6sfelV37XH67+A
g5gqA2LFpAkNhghww8MZ7KdGez9DADZqG2/RqhOkWv+girS6ZSqDYEmuJrVhwN4o3cXkC6gzHKX6
NmsSxxNstvmvDTHQlSRmPEVgUwQJdbhT3Kaw4wfkMu0BatDteTjK+87r97k7tg7GNUOv53ULbUdV
H0eKQTIixRCoEy1aL1v8pk5tc5Lsv/t4DGQRYqAsoSJwC4sfuTnaApbWJE6vvtQjbzk8X6AykFSH
ZBDbFFcEgmKXTkzOtd4clRxHk0gHveks9F3Fsa23jeCEBZGdVprAhL34SaEelaLnkfD8JsX5scEM
Ui11MqL0iS+Mbw1VzcStDcwYp/Una4IHXno3FcZz3vYeETDZqQk7oTPvrn8AHlqyXaozulKGqMUX
UMhpmdF/pl/m4timtwkklY3xrktlWyOcNwHHR2pMXDVNkdzlC0ADR/ugBOp+9OdTs+NV7WUOKGoM
OAEQNci0ww5VAhDw4kFm/F3WFwEjmIECE2VGDHicR388dU5yNx4jh7gTtJQ4cQjvMmsMSgm5FElJ
h23GQKDbX+hUN/yzY95aDkq2EgKg/LF050Bzp1cx4BV6uF+ZAa00jfNGzFClqHP1a1xKjmYIqjPU
/WibUedHUdc7ulZ9IeAT1ZTyhXPI6D5fcRIaA2VCrlRFb1In4RdoJ5gCeU87vmUb3FbcAIzjEDQG
toRcT5HSwK0SW/AUS+hI1THUjtYCq7500+760ihmXFsZA2ChDgqoCNfXNzE+Q2TziwWl5sgi56aG
iqeQ7BqifL1u8jdP0V+woTE4tmSgi5/p7ekPGcRXyoP2QMkJ+h3NmwzgT7EOlSecR8TUuTv/GXfJ
yjFpDGyFprFkoCenk9SarwXlTglyp4OAgA1uowBBBi/bznvzsY2znVk3sr7gk86gEWvBDgPtF5S2
wJzKf2dz4ji2RXapVVUSDIoZ9W0LwaOwcOs2cjPzksXfpiQwBNMWFI3jCHnBO6tX2ChZERUCnO3o
LL7xmuNzKr52Sio781HOKFPbgpZQuhdPxq69Te60vf4SPZjoIkBqjPcK/U0+99cRY/tox0VItdzC
r+ncd+IEDME8lGjMQDtG7o92G4BtD21WvOFCTsTBttOaCRGluqF5nPapEHs7T3jujuLslfuqM0jU
QN5QbBNEb62H+Y/Bee+A9shjPiCDUAH8uc8R3poYOFLB1rCo9LbSeSL9c1/bOV6gi6MdMEgRpG7x
nZfU5FlkMAlsHmmuUSrNAtTYdiFAGcrsOAMU9Fdf20cGgzR0N2kqwfMOxCGJo4RpbKtlNtmqZB3C
qH6+Dnm8FTGIo6gi9HUwQ+934+QTLf4hWhknJOE9WNmKaBrOWi/EIQYzMjDIUq675ctgL6JTYiId
PEUKiKDyCudD/iS9XV8eLzpgm2GtshnmqMEZoergqbccB5Smci/2o6f3kRQ3d6239EY+RpAV5clj
coIktjVWySKzx3VH/130qhRQBkQOtSi4LdCcb8gywAygpzOXDhguyPqtPKIHJLS+VJr8o0y1I6Y7
9mWk2Xk3+WaRn+c0Dki5BPEYuZE6cpw276fQv6+SQpqQDvBf+CnhiCFKbbHlSeWY4CW6DAZoxDqz
9EnBJ6UBX30BEf57hzPSpbb0jAjv/voR4r0l2AZZrVTDwqQwI4Ktt79UD92L6bZQiQ2SQ/2FK//E
wVGDwZg4ydpk7N9PLL0srQPCNE91jR0IkYJsx0NR3hll4GYqQhWCHchUlpDNjqvFjSMIaplcsUCe
HQZoQmnK9Wl+38WG+l6QYoNkar6pCUZkOsqyvM9veElR+o9ewVK2eCoteYG5Vng98UDF3yxvBIGu
HPytGebRVSiCvswaXN98MA9S0B1TVIP5JTXeapg3V6GZo6F02MKfHJ6Cp+yodCvPyfFCFJYfEby4
hdXTAz86UD/zdRBzKe8t/WVJZWkxtUD8Orh+yzhej62UZkspZLJJE+btI4gQXKVM7BrsPuCt4MSD
mxMjqyCbLY+qoZFpmUVHsDGYEb9B5EoT7fQpq1zhgmwiXk/GdwUc56ZNEIpxGUU5EMn2xyZCrSCh
id1tG1hqUy8seGpgvM1kICSrOmuSFxS0pET+GuXC94yg8WrJq2Pb1U/XPxx3OxkAUZqoGRUZxuiM
tfEqe+ldITvhre7S8rLy9N6J4Qi36PzlnVReaG8yoCL26ohoGtGL+eldFdQbA9OxMgcdZg4meqpv
8Vu4o5JYdIzLEvcKxG4ewDmBqje/0Y1zPdlSqUmUWoPMmunD0R4KfwiUnbCTA265knOA2HqpnC+K
0FL/RyDABTFS0CAql847xUGDi+nwwE2mp+UKiLIMiGOcJr310yGZB9oLZsl2jvdxFEz71EshIk0r
d9ChOVWf51P4Mu6nXf4oumrwL0b0KMZd+zFMtkdMdEEiDQIMYri0fzB0dTd/HRqIGGWetec1GPHi
R4sJaOSiIX0dwR74Gva11xH0S7Y7vUTPsuqqgEOaa6GvG/U4P/Cpanm3iyVJnFo5khuCtkWaZwPv
XQCS6HMBcmqKVMt7RNC4eOo4yxvnXnPiEIuCzCqUmyxrGkWN4hTKTBCZ3tF0XhH0LvU55oUXqfPC
OpYscQxlYWiQlgf5fbX/ye5pujWEEZD6+Be3lROPsDRM2phgIDBH3s7o+kCyiKfNqWcW++u7SMHv
2nFlAEoxx9EsJGyiUJm0bm/L8yE0gjrs8bLzykpwrtv7TS/Df9ILksgyMqFQo6KZABFP/pxeVEf/
nh5iVxztzlYatNaC/2Gn4f+eeFB8/aDCMBMDDU1D0IiDizK8mjRgOEJcrPXzO+tCHKjSgt+njpGS
VO9FDJ1cX/RVgIJpJi4atEJVqw7vy1FePs9opaw1wenN5zorDwPWft3a9ZQZzDEQVNRl3YotrYIi
LxeRuxlD0NWyn6bHUQGNe307jZlbLQ919Xrd8vWkOywzYITitimRHHtMlVh+VgRDF3TZ5xIh+yV5
ETyKSNDE3hE3Po9H8tIH8ac+4M34XL07+B307yto0Fs5LUmGU12L+37ovUIiTsQdW+JZYQBoLHvF
CGlDQ+cWexV6QAEl39V2nlpCejd1s90zJ4d19bZiXUzcpA1kktEzCO048HMn+imX0p0BTtpScSAO
ubNKgXeWeEeXCZ4qqeykhr6XpRtKVt2eY2c810+Clzrx53qvOeoXclOcedE297YyuJQb1lCKNIbQ
z7Rc0jzg8deBQqWADIGATgbxld7Y/CEB62Hp8DSzOKt+r6mszk+lQFwtHTIVBZFvVfUqJK09mId4
8dSUpx7Ku63vf1/ZUjQxFAl4bPEERBXSyR7IrkTjJRLcO26m4GpkJonvmYS1LcUUGlLBFjq57eIR
Eouog5U7y8lsyWlv5Rce6vIMMlBkVflkgVfR9GMJXUZ9jubDl+uYs/mUkOldgD4MOtSYKzEZcmfo
EfyJNCE1eBmyu0hLnUHnlP63D+TKDnMReqmTq1hABVndpfcW/Mb02H8XLqrbu+0+OYIr/7Z86O4I
lzVm22OuLDNXAfWPJNZphhC9didwxlD62v6Nvl3mfepaSBCCpj7gDaZtd3f8Mquwjro1pWzQJHy6
3hncd64JT9/TFEVxzDHV2iK8Q6rCFoMxmCN7+ReDKtuJrdVPYF12K+VlQwP70ZmheKs66cFEvXh0
Gzs7/NmzZWWN8dJFZZV9SXMx8q7ZQ5IA/YU9VPrei2liIJysPTeE3bweK5PM9Wi1nLQjjb4KiKgv
e9o5YzmUlIsG7fKxP/LkFzjHWGE9dKSWXayOCEVouN7dGi8g4brXcoRfdESg2wmuUjigRHD4xcPt
6GC1WsYrW6aqmDJtcFR3+mG4VfzlJD1SUrnkjc5ZESe+5I+Y8IQLrS7Vfe7WqGniF/GO9na+f/VD
GMcdVnXXt9ARwSacp9KWf2TfqA5DeEt7bMqTeSM5TeGKR24xk/e9GbBaIrGSDdqUEJ6nE3q+byj9
K4K0ybt8Tl3B5R2wzXhhtVAGtBTJmiXVwNc2Zag8GYqjTV8H81ZsQXSrXkTuxtIL+Y/XxMoeA1Wh
VoHMhfbf0QuLJhob/MeBdBBP9P5cx336T10xxbrojiTZIpa4rT9zjT/ldVKfl1zYfvV9LIl1z9Og
zJ1FO6F6jO8ofuGXzgyWFJAfUlXiFqJ4nBcSD3hZJz2lYyyQGIeEPKefB592c84/UP1+H1zqjqE/
+9pde9J2i2ant5mX3MWcjnce8L5vyipOaI0KQ2Y0F57sK+QwaFg7YUL+pwgBF5Moyl37lPTWrKxJ
fWEKGGhDI8VZP0wPILV1+q+06kYDvGyXcTaY41CV9/Tyyp4KGaFSErC6Gn30B81HhhNTPdUD9N1M
13wo9/NpSt3+qHvXj+zme0FWVRWjs5ahswVoYSjDUA5hV5ktezJTr1If21DhWNm+8x9WGHDrVDPu
iYFphcxcgmJCHFme0xC8qO0DkmR2bpac/dwGtQ+DDKhJcZOh7EwHMasZCgFoWKg5S+JZYGCsXfqh
KKhnNucbA0NYyKny3jnbZ/BjEQxytc0oGa2BaGd4nT3FHUy7PDfIJc0u0qVI1O64d2wbK39ZZIvO
5mgJ+TIBK60ePjh96tDlmdMhoO9ZeddFvT9On7XYl3TRvX4Mt1OGH+eQLTl3ZFYWDHXQ+gJlEWvt
LLanys06p4ntpAD5uaN5qLe5kezpaLeRHdDqWiBSe7z+Q34DMx9bwERcltFHSdlg+izeU0I6+hAZ
INj3L7sxOJ+YrUKbQhURoccpoiwjJBi/U9JHWpRVPtNeNN6M4vaU22qb6alewczcGSQkE+oOP5Mh
FdKySuuIZ7m29e9UUhUZaRdiiB7xac4yPrY3+ksLkiPO7flNuPOxzRSXVj8ki+tETOj8UgtGn7iC
ABSI8TAWANVTZ9wLu9KtMPoKBRie4c1+qtUOMFA0o3dLKWvsOK28dHsp0KlN7w/FJs2VJQaDtCox
+pRWHqPLgDHiKfg/0q5jSW5dWX4RI+jNlrb9eI3ZMGZk6L3n179E6141B8PTOFdvodVEqBpgoVCo
ysqcvWxLkmhShWHd0Ey/peIRVxZFkZL5xRjYu+RuhOq0dgeqFTN2cos1TsEIfrTAXx/yvs5hEgny
VfiXGWaFacHrB3H9DQ3guqFAdpQ/c0IvHASaPH4CkDeG9YeTwe8T7TaPd9LEM8z8w8V7sUOdCBmF
Oi0gRR1IlRxzIAghqrQB/Ztdb1CA2BXbMPs3M9HrbngxS/m/HktlIpEZc6IvgTb7poYWIxgddqxq
x3otR7xYohw+l4pxjkgxwj8SnhodkzdnLmwbQuusw7Uezi62KJfvxzQw8hztCMIFWaKWQwiVhRPS
Qic24zfW2v7h1rjYo5y+aTQpSXrckJJp3JTf5fvG0UBH9qi4w5GwVmsJiIGtUDXzEwngf9taW+wu
dUcbbS6UPQng5LoQbKJdW72oJsEldntW+F7V69Av1uihnl4Vi1gNcD8TmigAQY/tPtiJt98xUN+a
02BON+f4eTBOiTV8b50JhZgIWWPxLHrDr2JPLtfaTd98p7bRlZM34U65rRyW6PM/RPc/34We/hE6
o9RUEexSo1sD414dI93J3uIbdUBYwnCdVdgNkAOcKcg2q6C4Tp2y2CT6Bvej/8Rd0m3tQJde3RPe
nf45v20xCKRvy00E7cbp0L+1R33DP0uDxcqk1l+Clw0gB2URvXqtUsZgOn8oEEdDSZEcbjbqZDVI
Srqga7IKfi2JOm8KH8tgq0ABMPIfIBi54fRTOz/WjcE42OJKYmgYkiyqkiAYvEIP3aqJwHNVTp4J
N8kpPISP/bZ4i7wOlJz1vngRkDnoN2jWgTV92A+aKWyv3wZrwzLLH0CP2eZqK0ycinhZ+5DC0bXC
HgL5Q+2m3diLXppzL61cboqketA01UGvf1PMma1H4SuXG6ynKAnO1OPQgNC2iAo4+kkyPaQydpof
peRuCg/yLkQjINtEUMqZA/B3GrvYbPEwZSN3V7/Bwir5+8KnQj2e+SpHobwZhjtjjh/4NritEx7j
fFFwDCY5N6uheJM7kE/yfeWEqfh6/SusuIGOJqWqiapswN1oniUVqNBIrM+1lN6GhNgIKKGBtmX2
lnkBvIEUCfGEfThxd4RfkKXH/NXdYV7EDxBl/ACN9kI+0ENOnJCb52MASYJEMCxjAgNm3KiyF/di
eX99vWvJwSevo7bcz/pBUvpzdM/e0U1TfyrPDdiWnAbkkxwoUw7iIX9jlyVX8qtPdqkQ1mta9Rse
NGrID0bJauKOgZg+n5gvTgzn1QRe5qFHSIUoWZoioWmRMBKEv3waLNKB7rzC4pzSgTJAvQXr287A
UgWU9fXIrFD3sFvr/Tyn7LIS85USAQTmLz+HzsP6xtcMH009vL16M43aoxZMXgyO7KaD8BRfmVUA
qtzrH3j1IMtwKsgjyUj1qO+rAtxfTTL8WQpBZhIKZtUc2ZQtLCvU1zRaoSqGhLCmaNKB1yeoFfjK
PlFHxsT1WqqHPbwsh/qk8VwFekqIdsjrjjMbcwZJmeZJzsRknFp7bxiGgl0TDV0XIZj5ORr1MigW
FANHgxQnGiva6Y/gkTwRSbRpw5pXk8gWfXFWFTQLPKlrftHrbIKgSQVynxa/5ltQVm/Jy1zHzYrZ
m50PKLP4IP7IXc5p0cuvtrG5I8Cu0uo20q1/KjFAZ9isyvnqIQVFvihCiFkGFcXnHZi0OpsajgTD
Zra4CfgetWIUlL8GPA1TLSKv6DqRCaFhzf4EzcYiLfEICu+L8qeo3E5RZ6sYLL5+DtYqyp8MUYl0
7MuZntSk1OQm99m75hagmKsncEJJYI1nM7mzFkbtnSSOmh5PsKdyULzHbK1fNY4s1ybfh1vG2laP
32UTaTyzDB7zYixga7I6Z5itoTFbMsbkAygFCuHeahoQ+0CC2WIYXg1pC8NUdEmNPM1aDue+cZIT
0Qgut9zLvCVvosqe3FE1e0/bqft/8SxZ9c2FaSrk+FnaAG8D0zXg/qRROmAaj1B9E+Lf8o4ti8za
ZCr0+BDFmCvCZaYZ77X0VKkxcvtnxoaS/+RLFFisirojkqqT0D2EkVlpLT0sLFfOvWYAT9HG1z/k
+lCroo0hal3bBiGLEHjlxY4josgkwCIMyWQHFulXlrU+tN/IlnKZqXthZbvVaXrKhq2Y8KZaMVhm
Ser+da26IfGY3jckut0hGzx0CHwc/Xmo9tNQ3lay8MhJ0n6omidEHoPhresn8mKP2ttmRE8/D2Gv
m2/6bHYrZFiy8Boyoc+shVH7GI9iV1bBf/MOzKHwTnMXALuDMYMXcNig7AdmVHT4Gc6zeoWQm0rV
QP77RXy5LYEekHm8IKQbTLBvol3kZQciNZWhyckqx60eh4Ux6vwNyGGkWYexvNmWYCZK9K2msbKX
9fR0YYU6dIUIgqQurPAOieCRKvZS6N0QjUDFU3a4K11xz2+MLet5z1oc5SrxOCmzwMMsLz3iFjSl
8qR3DeNKYhmh3CTMxQqVFfijCPCe6cdZZ3aycJglTE4zPGPV9RfbSP6+ONkAVvGj2DSkuZnF2+Ce
TMKH7vSqPugPM+ijkPGSRjjLR9bftAu71Ou94mshrwTsIxmzyzAC0G7kH7Wjo3qEz/YYuMzB99UA
urBIXfO8H83JnMNiCg4PwstLZj9Hq3z/3UVl3YCrF+DCHHXLq3wh1ZhuQ4YUiSAI0wHpCINjHg8Z
+nHxHtRZMtpLCeOkMzyHHikIu7Qi3WpcRZ3oaUWxieJ3CSIe171mfW1/agDnEtjCafoYb0Mxwdqa
EXh+/bYSbjV9NwtP0fQcp7p93dq6i16sUR9OCRsBXVoEzSoVUovjjf3UxzmYzwDI41lanKylUZ8t
VsW4UFTcdBOo61KjsADUHdRfEdSo/NjSg9frayP/3Zeb7lLXOBd5FzsZFXJS+CLWRlATIBm2f7Ps
s4rFZ/TFNTtUOjZWgZhxASKKejeiEG6cBjc/5Ts2f/q6A/75WGcwxWJBAdQjyoEw5RTiUZrv/flZ
lVklqNVbdLFpVOhvFLHs+RGb1jjQVrEjR97J4IPOrMCLDr1j/Mqd0sLkMJO1hrU4KvjPcf0fcP4A
9Ntsg8AEYSS0ISwMDFxgpW+px1JbIf/ltQ9HXQVtoumDEOKo6dX3tv3Jj9+uO+AaCGxZzztPTC0+
GMZFWl5R4BlkMxW7O89u9DZnEgiY8TxvIq+xgUSzEld0OZABQ3AeUlrMC4FkBdcWSl0IbZ6gYaqc
m0Iz2O9I1To5zh7v5k7usWhAWR5EhRSxACSkFXHKxSCxuO5b6pemMrwOuc1kHF2DD33aYCqiyCEk
O1IRG1yCfQ6OWnj+LtmneK9D2dAKXsMbzmpsMNf+CjfqpttPd0HLiNdrre/lb6AryKJSCbFCGn2E
JqTx+n0DRnP/tvMAmbUkICqJwCIas0AZpA5Evwp8Y/3EapExfFmighDCqtY2/PnasGeinJ5XjOuP
cVWcSykLZ+bCQkRowl4XrW5namyLwogP+y42z9ePDSug0hXEBDd/E5LOIgncyn40OYtIUogbFnES
a9OomDMpk6RIHVALox+/5bm8EVNWh4O1a1SMKaXRn4sZ8TQJgru6k254LvxALfrY58mGsW+MYy6R
37L4QkrCz36soEuq3AyO6MwbzUlAQPSb/5GVgzGOOd0i0lO9FOSAtGRjqG4p/uAWUm73RfnMK8MR
WrA/GatjfSwqrhQ+Bm7yCTvZuv152jA80ydHHua48CThbO6RYZH17ajooupg9U9ieHyLfiNvQURp
E4E41LAkD20+lKzrY3pkIvbWc+k/tzzdi21LadZkgpMODwSxNEJLrd8QIqBwNvtj6jEhiYyNpZuq
o5GWfkPI6WSvOJURrofUTY5ECbqPrHTT3EwbFgHOepX3kmbIxJWXrjrI9QwXItDseguJb+kj8YhK
nWhriRPZLPkShrPS5IlpN+S5ATEDV4YOrhCbo9CaNSQFJLmxZYmVQ7E2lPx9sbiUl/ggINMEiF+N
WRTO9B5a3ZNP6IvBG9/tYgdE1NyP6+7K8Fa6jiTpGcgxQ1zy4sSZnJhutA4iQnwWmHzes0I0a0Op
UGMMUZqKAzb0tzgnhNueBXDNeYbDPSkeartmeNdgWqofGLcQI02UyQ9b7C3vlyKaHARo1j+pGGKc
Us3Uy8m5vpdrQIPlpU5zKGZBVuTjiKOvPUDwFMSy/g9+G2yFwGxeoJ5lc9tZMuvvbLw+a2OpmDPI
/qxPJOYIeW92ow6huNwcpdKEHrA/ssBQjCeSQh1DseUaTR2BtyqjMbFiUQ0ODeDz1sDJWWZWqt/B
k4biGE/q7MyNnvqM7GmN3mK50TRhoB/OYTsQQK3oVZt8C4SmRUbYh1fZJGTX4xHJEsOF1mboP9mk
zqfoz0MQQQvALTHuU5joaiPOpo+ylaPIVe6nY+GhRon6DKheznwo4X1vDbZiKZXJYZbzuq+terQh
qoBaoNuj0QwYShyiTIRY6M4xRrv5lwFpFQ+51OtW1pOqhRnqxGZRUdchh41GJWpD4EQE0SNB8rRh
NIDX16MKAg/NJMDLyf22OKGSEcWZkmM9VQ6FYLmwlKawaq5mLWjVd42LHeor8pMoQKyyRt28MKdv
mTMDvoFjMpiGgdxfB+115sZP00e152IzBZ0VzyC7XPfdxS8gO7FYaSu2YgqqZaz012gDK4OBLeMY
QY4U9idbBMMqJNRall7menlvYZb6knVRcKAtIWad+UVyQY5y9H8oR/Kai2wslEmSsl4PXlikgm4X
g5SVP2sbPOG8ZPfJngyNEZWoxg0hZmPVp+Im/Mli7FrvHi7sUilfUhSawRlIhQDmxeu53SIO2+Um
AY7337AQrMH+0IW/uBQVfIswVvWaENUqJhJodLf4YIumDJDiZHbJeOLeZlBNhioI7UpLlTbxEyur
Zjg1zQCZNfPk8wq+LTml0oacUqIMyaxZMQ4pzf5oRMMwNignusZD8y29JSo2QDU6wVbxRsgEJTa7
Nbs2jrfcXZr6UYmmPIlDFAYGS96pd9yNdMgfQls/QLUu/pWjOq2B6pK0+UuFEfLX883Ll6WJHqO8
8LuGqCmADsZDUv1AJqsbl/OqVzb3DIk8X8otC2NUZOqVUk4xCYw3HxpP6WCmGTP4Ec+/ZoIKPXrR
81oUwU8gxNfs2hf/TrbAPXPXfkSjWe4jnMn8VNzyockziVFZvkPFn0JQ4qEocUrk8NhKH532o2M1
Kdfzr8UWUhEHmAwM//PYwv57eDtiXLQ6DV7hqZgjmJ3JnQA/36Qb9qdjnT8q4mRBmzd6gbWlW4Lh
bzcKBOf/Djz96SzQkSYXcqUnTK/1i+BCrWGXfpDnDxA1z6y31gq4DmCPy17SwzdRIrfZRL6XTgZA
1bvqFJwMyB8F+99EYlFvjhgyPvXf9O8EZvMvEAvEJa64Kz2Fk0V8nqVkuFlUWw+cvp7apds50jZq
iUtshlRDm+zqIHtTY+456oAk53qrSrY9Z4rg3fRHFqRpNc1e7AmV+KpiPbT+iB9UiIVj6LWNFqDC
D/bon4z8/q9Srz/XCj2MM/ntqHck+JBh6w7QIihUHNCLtllPeYb30hJ6QqmFWnPWB8L8pLAn3htu
EpeVsTLiG835qPtazek8No8P+R+9OifmVM0eY9PIF7jmMlSU4YO8KVJy95N+ALhzrALwln7HuxJq
1qzO85r42aczQsUbVeD6ag5RzartCarMkSMOZogawfP4w+DPt792N9mqb/aBJeJllJljazNWzNpW
KvaUdSfHExmZVMx0qx9nN79NACbIf2FuCwAGjOUx9phlkApCkwY+pJH0P8CeYYaZaBp/h6y5nDMa
IxX4vv6bHrR3yaghhKQQ0oHUJ+iI4UMrTe3x+i4y1kSr5aVdPmZIy3Gw/cySaowrqYn9/zNBxY4J
HPdDTFpkuagCLNxavfRw3QIr8aVJH8Oy7bo0wl5xIOOEms+4V076IYowOETwz77DSrVZ20b+vnjK
+JU6TAl5tDXlh1y+aqwYyLqE6Feu3FaZX5MJUA03D8gtMIYM0gmvC/CMiJ78A3loB6jHgVwMpHUf
2i1rxoURG2mmR0Wc00YkSM/4Pzd7siVwCNYMPSM50qlAMmdS1eMyw1SUGrmq8kvReCvIaue6gzDu
U1rjLulBFqIMsCIq+7iCkEjxnnb3Y8osRq9HYYzKqaooQOOFaivlA+g5gxmGfr+IGrw1Des7ob+N
mNfK2oANgvDFGHWw/B4BkB9Q+5IRAZGUuMpL9O57nRf9bE009BwS/sHFkqKHpt9UWwIu+RfCSuuf
8PIzqAJGl2gTuvnIl3pXcsUdQSFXXnKMUAKSCIzsxOas/Ye30cUmdf6KIQyDjozpT+ByBLEjiG9k
h7DFQb7jLj0Ru2A13IR3rOyQ+OPXa/ZimGzG4uALRq34PQF0dslDqqm49LwCCJpesxWJURhaqbsB
Qo6qkKCDE0AF7PizLXmWld4nfb3GkVzuMFgQrsqetW0HHS+oLNiodGYonkh749QGZudyFj67Y+yM
b/7HsGeVAVcqYp9/DnXf9lkuFxOpo3DTg8zvs1g1k0xz5vCUpI3VBIbNiV6bMWnGvp6pz3apazcC
AfhvSGu3yw9kNCLygkMHyDBKCw7r+36NFJ+M0QUFdRaitCPNnQmzaa1g89xdKPlWx8ygGKuiKwqA
lDchhoVRxgykfSopbp12UKGrMTMlOWXuv2Dkya3j3hV8ILNb5ZSp6eZ6VPx6iX1eKxU/6jD9Tw88
GXxbjgsM979ct7BSR/hsgooNeYMhd4wMgNExmnd89StWjkZ6yvrXCSiHkXsc04de6E2xA35YeWcY
/4oU/mycChJVpDSzLCArIATa2kcIQKZxl0JqjQXh+BoBYUiQREzkCZiGMqhVqpnatwHB7Jbyt0DC
+GfwlP/vo96fbVCLSXKtTmMMlbj8VJhFmzu1nzH8YdX3F8ugYtscqVWhykjqMfWzlTgnu+2fckFn
ZNHrm3WZXaOuyCptktogs2thddcKo8uD018bGUtZGVQh23WxQvk2eIbjWSCOR9jsfI+ov0e70vW3
w5GvrGoXu5kFOXEo8VV29AhOp9QkJejQGfaFnWCW3pz2Ugyerb8oJX7+ZZSzzEHXpj6ZRqjd6DTb
82Pk6Nt5Y6C8xr+IBzBN6/csRBNrzynn6at61DIDNpXxeY4DTOuJViUzztsKuujzyij/afISg2w6
rLR2edC91EuejQdIjYA/5ybz+FvtJD/032rH8OIT55HonTxfP/IrFWn8hMtkIg0uMpLIrwUdb43s
13gTb8nMRWNpz91PPjblm3wz70QJFGYg7P9BCjf/+2vqs3nKt6e+5YZUgvm2edSlH0X9cH19K72M
zwYot0YjA+TZNUJauA0f8TBwhP1v6HDTo4GTgEuAVSNZD+GLLaX8VVJmTEGCGPIsskREugKg9X+f
FTAXWNcXuHolLYxRjjq0ohKVLYDRpfxr1J/H4fX6/7+exCwMUD4ackB+zeAzdsNxeuCNal+Iui1M
oj0YoTdlncNBlBUTjl6jSibDNtmpz7nj549HlWhmX0QFmgfjGnnch8jb/FvSMSWzD+2x+2D1Rs4Y
tmv2qPxxNhqpUXN4Y+OEtwX06b1uM91n33Snd+VdsM/RxdDtfBOexp1qRzvOCp/HXW6i90jAjqhx
OvmRJRHC+sL656S2x5BNXRBYnOI/dcZuYKHhWP8/lS2GeZpEYkL+f+V+St+jjJHSMP5/Gm40JZks
pQlOoJ7aeV+a3BQxzsDqNXxxUZkKIjMXjEqYA7JRFZPJG7rVVWCj9ztPjVuX4ZKs1VDxZBahgmwQ
lqXfLlnfxKidEPYh2dX3ExCgrJtopQn86RDQ0CIfr/146JH3TooJ0b9XCSyTidU66Z47jo5wzO8G
JtnQCub0s1GyDYtXmzoZGdeRBE25gT46JNpt6WMEwl3DzDx3nz6Lj/kztCZtsPDLdv2mbctj7JU/
mczFjAhAY47COZbmaUB4yw/6jnsOHIKbIEVnwqoJXRLGC5IV7WQq4siaAHHTBq4UTbLdG9mxDnN7
DMEForW62fKaOTeak3eRYOZxznAuEl6uhB8aeqTPwqyqE7500mH60VdtXddtgFd2glg5dd8wZnTX
04/FuaEii14MgpqSId0aHF7CQ37ABK3jv0JUzevB3peb8+43MwahpQ29BqhilQVxIOfl2pqp6CNG
tSDPEdZcQyAv2VSo1kEsDIyMvZd7LEDFeoHgsmKa/6KUhLk3YriT6IW3UCjD2NK4q2RTv/UHK/K4
nyM0tWUXeHloLPiWASII9T7s7Goje+mRuXiyuCuLp+VbIyUo0nrGz5EeOtw43Sk5EVBA7Gr36b53
6lO2rYBLBq0ZszTPSoxoZBY3cN3ckdyzSM320D/Gr0j4negJM3h3MubWfPNfzN6vPjAX+0+O+yKs
DKpY8hIZocxVyC32Oz3zzQb6IdUPsYd2usLbqVJahVozbgjGyVKocBaHRVtHhH8jae67UTuV1W7m
Y0+XM7vFNC7jjmD4tEKlTDI3h0pK0gj1rsS8/7jXnmbghYhXGdv/HZf/KVLTKq18HyeGT7Y06mqr
gXpGyjPWw/JSKisSu04t5RxhItwSWqJ+07na7l9ARljOQYWjjiuSYm5wGs4FSo9zOgDIarOFVtj1
D8S4w2nd1TifwdlYYkGxnlo12l6FaF+3wAo0dFWs08C0I/RwuDgCW19xImAmcVc4w2RC5twG57/F
b5tD/kvzgPMGIIZ3FfAVnCeI2eM5q6/Zy7GjS2dyqMV+KSHI9mC1Eg6EQUBzlHsUQD15byC6sTEc
rLSFBuPonDLOCoED6uPkDZxhNrnqZJrvQojFabnOVbPgsc/Vg6EmvQlM4pEvGreL8u98GD5Ebfp0
/ZMwfxAVe4JR9IVIwSch+qHjjXqX3A9e5g2vypsKrZT2LnF957rNFaoacjgl5czGrYMA5HO847iC
K9IOnua/CS64DJ5q3gShgdsNVvYUvNUbaFU9yUAKgU3MbCBUANTZTfERuPOrb9j8hm9NqNKzSrYr
3b/PP4s6ab1iRJGMaYczeWcPut4YA02BE+ANIzkiRgE21/dhpfv92SB1y+dGbSClxENOPRbfpm8w
iL5DuRnvxC0glfytcgxuAU3Zi5Ot3Co/rlsnq/l6y/73I0Dc4PNH6Ot2EAYOOV2agIg+uq0wqawf
RmEbcJsku7tubGUkb7lUNLY/W2uKOdRmjeDHz1Q22oYzk3fJJZU00aksf4uqlSuCD13AjEdgQYvu
lbReWAJLrEVT75S+kDJ/IFPoKjdObsK34GkFAZ/dqOkHF6ARktZG/6wGIBq8vgErXD5kAzRegr4z
6LZU6vZTCwwiKQ2GE8hMovgTOLh7zSm2BUZ32GplZDe/fFtJMniVUG0ixH3e7STSNKFt4MnCTQiY
NXhfHN4hvV/tSAB4shk8Elfrd/E9BLs8cBv+lWuDTAhCMaCzk2h1nHnSRLlrW/JSAnz0rTkWOx9B
3snuEo+0FFswAjv6d7UHeypn9yx9otW7bGGeerAU2lzqrTygfpdUkdWWemMNw3fGJ111poURKozl
adf2EckVybzcNGJ1BeEa8HRoohl3gmISoHftoZ8Ve8xgxVoh+XGLnLFu074D9y1yt1/po7/rRgve
q9uDO6YmbwtH3hR5CGlfX/L6MV4smYpYAlfPXBXgs4YgbZ8f9Dffqu30EXnjRjMw3Go0pnCHaskt
AZrgIfpsbDIw/6KcyMi+VpCKOE+XX3J+si7WH/WhFGsp1t++zC+g4zlAUOwpq0x5m/4qvxm7rAQd
ZuQaPzjGY5i4zpeztTBMna26h7BkSTwbBGTWoEpWWfyI4s5sBMY1uf4WWViigpUe9xi8m7HE0a2+
QZMWNBbJ0d8Mtm9KTub+CxkYhkefb8jFpk5SnE1ThLVJYn+jSP1rl6Geksyj6Tc8MCK+4QlZvOkr
yR0DyNJVykHPwqdYUtFG+pmkmtcJvBMo3NFXWTQQ6wXkxXaQE7H4caJS9K0RYDukm/owotXRm/km
fVfOr1KWp5NwfO0rU+E6zAJUM3xk3XgiWUl/k1eJKXcj41ZYfUMslkSFKYMP5LEYsN/xdjxAJwnU
1bKb7ljRWGR9VypS8QrXTf1/M5v8RwZmAX+bP/uv9U3/KDvDT+FZf8V9gMAMwJvFvdbH7kFKzPwO
XOHJzV89zhbLpmLXHAhjlSQdYlf9U88OUsoaDl/3FUXgCZubofB07TOEBPeclP3v+gmh1p03mfV7
ViN/YsZikiN/cZaFNeqgJqko61lztja7RI40ckjiqDn+jepOTKm/9e7Uwh6Vs2vtqFVNAXsCqI/O
jbEIdOsl0mY5NqE0uBUgupq5ga2A46D0WEkUc3epkwgypmpUFdjPD+OhfCA3uuh2LqHo42z+/vqd
s3rRLRZLnUQIozRJIMNZUjmxsiQ3fdY4+np5c2GCOoZ+W49ZRkyQ5LS9BQXzlmDCkwdW05acs2uO
Qp3DKS87RSYMQZNa3ne+/ByJQ2BF5VyYAifslFJjXZMs16SO2iR0k5Bk4EICK2jj9Fsy8BsD2doc
0OZ7+RsgP65lRVYIVZUkyTSJopr4fTNxI8mJCOY68aIt+Bd2rPC8fjde7NDXf2p0wA2r6Munh1I0
68ccOCbxNuggtpCewk3mGltmUrl6JyxsUjf/kCZq24N2zOWqYz19T4MbXvauO/t6WrOwQYWSdkxV
3LtYV+/iYLePcmXGUOurHW0312b2qHxrPWCynPTA6jmv3hELy1RQyadaabgKTyN0NbdjKZhDCZgw
z5sYk7RA3zq1t9fXytpOKooU3NDHEg+D4fRQzt9mAPyYF+z6m36xKip6dNE08XyJE0e0yMSf0V1m
qQC9npkLXkuver6+phW87Sf/P4/0LZIUHvTxsiqSE74LkZZr++opt7Xn/Ca407fgTLDjk2K1lixY
00N7jHKTFcxYu0qFmETl6pjn4aT1aJhTcjv3EERkyywQP/wayf6c8zOwcrFOoRf1iSO5aQtCSqLC
WhxV8uwBQjVgIlRXYJqfd5V6drRh42NUF7savKNS91j+aO6Ijp1sAjh5j3w0QYUog1Bo4rIi9soM
5ifTNJuVIUiGzxOqm2HXOfOB9LrVV//Qo3LN24ZHShXDBgRo1/1ovSx38VsaAOw3QInNRMK4fgkf
oahiFbvxQ33U3qJtg4WCTflVZly0DM+haa6MQQ5KmRyVNDnIzVvbHoTox/Vlrd/lf7zmjEReeM3g
l3Pe16LmiuAskQfFxjT/dQusRVBBReKFJI0NfC6ID53kSLOyobkRhoAVp1l2yN8XK9HSrmomDZuV
TahkJ/chdCPTm/G5dIy7sjHx3dCHZQ2OrD4XFCio6AIKOJpGne1GGjq+JlhPLpicpJS2zdymztjN
kakNIBsctAxKfyl60yrjw60+eheWqTSiE0F/GY4odWjlTR7HG6UA6W7VugaLGO8fcsvLGqmjLqdq
y7USAovoZaf8B7jI3OAQ3ndb8Dft/gomdFkWPSYzj42U+zXeX3kY3wXT/KL29ft1h/yHG/3PgujJ
mLaDBoPYYEFEyAcMjV5zzI696buKJ59Hx4cNf+K2rKWtF5cXayMRfOGhRa+WEkc8dLBULz1kJ1DM
QrlilxxLh+gx1QlmOavoDFcsmYIZ6+fjsmoqmxDKtIy0FquWa7eKanucb4aeKfS+2htbrJE67fEw
JMNQAcxaAKPpdGkxPfFS80seoeo5pK1g8b4YW62gTk7Fc5GdiZ30i/F91zPsPys1qH0G5UyVVYQN
Pt6Ku/HQWPMmvCFUCKOTvLAlQtbhCZc10yDhqYxlI1dJ5IGekWgG9yUOCWRQbECuoIIebZVT+K6b
9Un+6PbcpgIjAxPMRwLN19v/smZq38HQUiV1inNTz7UzK8FhSiRoupX8N9UQRysLeuv6LjMin0GF
W2kIW9AZwyAptULRyUu2RH+FVZhYb1CquNNlAe9BgQbWjJICh+LxEmycAXNzyY7IOWEyEfd+ABbB
eRu8kRorufeBgntObvUNoL5us20B9Lm+5NUTtPgp1KNUGDQtqlryyDfeNXUnCK8dq5S5nmUsbFAX
ylTOdaooWC7RXz5XGD0Cd6j3hPdqskdvemYNsa7eJAuT1E0iyo3a1oQTURpUc8qeDRVjVNxjgRN7
ff9WXWZhiLpIErmfkmAmWjpKv0lFdBcbwWym0vRzHtTD32PRi7Pv122uVxIuRmkkTRK0XW4M2NBp
BwpgEJMQWGaM5yjzAUzCypcjuLBEPUYr3+AgMQr3mO5+P7WzI8ojROa3QOH970pcC3NUlAuFMlF7
gnZonFS0FVfYcBB0lzz+JbkVnH+Rd5MQcm19JOwuri89lMJqmrG+1p7d/iDYKUiCgiPy7pvJJuJj
f5X+LlZIxbQ6K3NxbPDpDIBwsrizuOBFSjST4SGr3+0SvumBzHaYMIpFmH+lh94mscy3xe28Izh2
NqvV+gFfWKOCiB75GAojJOmqXBzHQfY4uXnh83AzhgFvTvpsa8o4mv0cbPOYe8wg2lxKsTtrUugY
c+HwcceA17ESPHpSE6TfGP4SSWZw53uAGhxbM9ryBNOCQj5LaOQf3v9/bip6YtNvAOKVibUQIH7f
y91gl1i+G4HKhtSImEjJVbddbDgVdRrMMPJRhttZj8rxmzxrQAwGQuDJiSId1Fj6lQ0KdKVEuXhV
JZ/fRKVUWoDdFLtBSe5rjDU/C+PEzKpXL5PLz6I5tLNykkKRXNjBe/oIgn4PFKL3msVZ9S9jR6iF
u/34et3TV+PvwiQVoEZVT8LewE6kyHsJO78ClkEepavrZlZXtji25O+LOFFqRqdxvQQu0b5yteg1
K8dNLjB6futJ18IKdY5Ko5jjglT4423tjq5/JucfMQfmKN5PkhuQni9Bhc7HgTfBXOCw0oH1Gsji
J1B3NafqQ5ag50sqg3cAptpy4vQ3lTVu+C3hvZLeqxswNDyx1avWi60L09SdXUxDVksyVt/8ElzZ
ynbBLrKiLRHrJnSc7Ifu+uNlYZE6RuD1TkpDg8U0AjKMEAFCgKTdovriqpBaARbVM7b5CTV6d9iw
sOXrRbyLdRqmVnfiIHfkbu1fym2/FTAVnB2nG7Spyk3rxBsCh522HIQY0q3yyNnMoc7VKLL4AdTZ
0RO/6YUc8AU8nAAurx8BQN42L8C1O733b5a8mtAvDFLXu1jzYqCT21aIereRnxPph6Ac2/oQhayH
KcsUdbEns87XWo+ILAE94RpNBabcyJhNqQNHTVZAOjz2mfUallH6cp/LaQjI+6Hoe+0hnKP7XJy+
c1GkWkYZl66QtoV9PTCxviEVmCL+vy7MSdBjVsSNGs0MDRtG7FOpqFThm0V+h1X5I9piQeVwml1E
LCwNa+/I3xcRtpcBx258+AYnv+vVdm5v0/xDQS6dvFzfMdZyqDAzRHkZt6Rpm3eCqXa9Wfnv1cRI
0deNyIAkCejKKjTEYUgmBY9W1Md5FSo/8sOYg6tr+vY3K7kYodyt59JemSPEashJ7wU9eJYrcDVH
YcXKJkkg+JolXwxRTtYHcVYD4YzV7FqMpP4egZHd8chWQSDOdM0U5Wz/R9qXLMeNZNn+SlvuUY3J
AfizrlpgBmIODiK1gVEUE/PomL/+HSizSyFkNFFdvUgzMYMMh8Ov3/mewxdMoCxdxCBHm8doy5Nd
a18x5mZ9/u7+B1v7c08reVNFLZjIEkNh3Oxx8ZCjk4Kse/pUgVYZnaGwPLMF9/ELpoosCnsMYKDP
H+H+1f35BCtBJPPQo0gLn2Lu6oMqlx9cOG+4wXe9IwB1/rcYrgxclBJKmLZc3aA8Sz07xUoJpvgk
j/SCxB+FFh64VD3QQPM+39vd5gFZEmWVSiKRtLUryMKSi6WFeXXwl2aF0E0SXUU8ACO3dAbOBvPi
c+RqbuZPD9uR5L2N3y6/Mm2oxfVKJqpAoEZ3l04mBWUc0j0waTpHSmt0yyUJC2UwZ/rx+c43TnVd
yYnmrgRMM+SqbL4DqcCgebkhustt++SKrIs245iKQZbjikjhWSn2rH3sRPfzTdwPaH4KzrpKI9Y0
KMpFSS6UP7O3oHO9I+P2uICycJuJvq13tjLWcSjCjV/Cfn6sjIHfB+Lbxn7upnBv9rNWlWUSze2A
/fB+4Etu6sygevyXHOitlZbTu7FjgjDzZbIk4pccInGBavZjZG57ZGNLDFaaUqOsz7oId7tNQPTB
Eb0JIisCsdbGq7tvmP+pQ34kM2821BOORagAoda1wKZmOol1BSPyszu9BoVeeoUVXbRQJ0+8uxV1
3W9nvjm2lYqMqriruwBmFBCxngymsgD0WtTBTJZRfvt8n1uvc6UqJ5KxQVwcxjGOAJeTW1W7L/r2
8f+0ynriHw3bWiD3kEN56nQxfOiIoldbzDf3lN8Cz/yn1l+zhdSk+aNvFyI47gsbJMvIQ8i7rUme
DcH4AWpxIxjDGHVcIULFB4BznKonFfyYET+jub0B9s/L5y/ufmAK/GxVXhAT6DqjlYzIzTMKMUy8
wGmAaVse4g8Qge1VhzcBGApmHdVUgJWwlQO9q5xuFl7dsxqxSZwJkMFsCnQezZN1ZGzsTbyn0TWR
54GPJfNgJflVZ6gxEBcFeTHTh3YvgnVzwaOa7Pwsom99q03zfqnwZrWVLiySOY2TBZR9MMrnFgEv
xusB3odO/Q6kmFYIbC7MRvwrev7+fb5ZeqUc2cj3BXoKF+UIzBa3BI/cAlQOXNLNwsbmNlfnpkoB
pVGN6JZZ6klzFmIkdphTYyGNlME5XB0BxZ593bZmi1L6i32+2eTKs+y6WpLjEAunZW8KhUdAfiG7
8mvUf+PleUN27krnzWIrDam1Ehp7f4ScIti3ua5xAhY9fy6fd/XJzRor1QgvMZIrWkh2UjODUzMj
alF9BPATLzN9LKvfq0o21a2B7PtZ5Z/LrvMjA02ZCDDi5QCbPTsCzAOQtovIMDP3qC/v+QXz5vOt
3lczN4uuHMdRjRV14nEVQZg3DeAOmNHyvxBq/VH9bK029fJH6c8Z5Y3F79qgm8UXPXGjUcNSjNAD
BD9ofE9yI78u7sOCPJUY8iOmac6DFyAZCIyg7xsLb5zwGkB7CuV0rBhe9dJnNbzNJ8XJrz0IjuGu
a/KiGezkmiZ62ungyt32Ze5DHtzsfKWT2nYopoGDXRwMwR6Oldd46a46p5cYdA0gVwEYFnBSddHs
n9lZ4/UCQK27bXTArQNY6adYTaVUwFCPHSnvrP5Sh6klgl9g423fdRFvNrvSTLmqgdCex9tGLR8T
58KucXMPMGr/num6WWiliVq+HCNVRnI8aGsr0FqrSDZbf+/mBjQChjmqqJq6jkaKbMhFsuT8f3CA
W6Mr663FwKWempvJ6eXF/FWz/lxrdT80EW1XFUCb0K6mniYLI/sULfegbVkCyvJ7VBnq7zCZ2+15
yxd/tvDaQJMuSQTg6cJuTdaAiYWHhTN+AbqVQVLjbnFT3RfDn/tc3Ya0hG8nKhDDIUUPgDpkejAK
RlaVwoYo3rcePxdayTvHxgKFJDi9XVVRPaTqh5xl9ufivrWZlbSzKKVlUiEg5njJL+TGEdTgmmdb
9KNby6xkPZFjsZwDLJOyhulAEZENoHKjjkzlTX9tOe61ONxmF1ZyCNAumaVLjN/b6gswBkDgxUzJ
F4zFX9uGmbon9qBVpAIBWp/4F2RNlLcEsVyuWNQUzkyFg6IWTzTJXjuh36I13pKIlT8RAAXgD4ai
OQ+MDJV+Gkz/lssC+BQB/S8qr63cCSGUUJOsl97hctBZ8pT2yr8l1v9cYZ18omgkRL4S1iQGGmWv
6qTbgs69G/tggT/3QFduwpAmYRg1cGQ1lumDAp3XftD4oZ6Ogex+fn/ud3vcrLWStn4WA8o6rLWw
FlQnDSwe1ZF3Q3sLgut+PQzcdIIKWUNb8OrwxaRio4YeaBimca8dNGfhtB6/NW4P7MHRCPQCY+J/
UJ//Ww07lKjIFYJNXvsxEnrj+jQCkaV5oUbJqv45r4mflfOu5gqvDcXNlMa9+8vfLLZSSURkuYx4
f/E2FKcCsedw0M5LrzV7nA/bAcH9sOdmvZVuiquJaCKYrIEpLrrtWJxDSTyJgUqNrGiNZKKXUJ0t
DkUwkDgdOTnZ6ge5X2u8eYLVybaTktG4hCcwGKCHcEekZFNX3YlWB1hc0NVKx4VUSTgkTJ9ind/L
26Q0dzXLzSOsrj1GBtREaDFzwvupG1vKa+V277OBanZhXThgz2yomfs99T8XXOdaEpLQoZaw59YM
Ltx7JOnoi0VgvZCMAO8DAeCI6G+rh+mesr6RrXXyJVQS8odtoCLTOUANR8AIzytZ36wx3e9xudng
SjHwg9JBWWODMEPvCz0uShcAjfoDnWurXL1IyNrm3e5ruVM3FxTUZokaL2BgshSaUjYZjeTFQ6Mn
/Q59qYYQK+bnem9DXqTl85sF23Qap0GAE6Tk8UlGu5AkZhvlkfuq9eYNrvwfWueiyi1gNAsYOPy6
wOM9oCXYCUaRrf/bdlY6ZyoH0gyLq5X1vKU13bHjZ//zJe4apZvdrNQMnxQtC7tJtRGwO/X4FuS8
2RKARCpG3rZb12trtZVKKbpGTrQBG2IYWaEvnA58D0zIvNbAuhbNBvB4S/dqaG9CfG5ob2mlSLg4
pUW4AHe1tmAvXUahjyGMk6YTI7t0bul+/lbvyyEVNKopEmDyV4LP4oqJabQo7260y3I6dM28scT9
rAP9ucZK1lWiDRG/jCMg1QF1tYwS9z2QaBOz5fV4X0Mky9flhf4LOfZ70ajAi0BsR62RJ2t8Ipa0
USKLcGanAP37DND0AecQWlc6WEAf6rT/BgiXXV6WRlFsoaXfU5ZgEuQVQcMUNRVXRzmGEp/kS+FH
Kb9RAdi79ZmXvk7jx+dH+GPiZ628BAEwJVRFTRIjo7/qEjKmVChKxG/gTn4G8Rqm0bPWCHexhcyC
v5DTzj7Qb5DViQBffkVN8pty3ALAuydItw+xOmSRL2YkWSC3SU11iQH9XthqYL+bM5OQIlcwtgNA
6fVGG0WiXE4gSNohcHA39IWyHCbPZvtGLwFqFCJH/vnLvdu3dbvmal99IGUJiZf7CCRDLobY1mj5
Cw8LMCdvVj6U6VYm4C5CyO2aK8XNCrXnlQZCW4Ae0gkuLYjfsFlcGBC/GewYGWi4WLgaEcHEr9UF
o+oNDOMyrc5tGZF7GZDbZ1lp9joBXsTQ4llQbsGQouAu2arWQn1xG477ntKVNFlSwbEAvHBppeKD
uJRbvsNawkP8LGT29EywXGzMRvvMoXba6aOx9Jxy580e1+Uuru/QTdC7DtvkPIwGeamDyI5kT4AC
fh6+hhZcWL3eLzGB+CJYmSV/Azpn8nXrwO8WpAmv8SqvylT9S/mnU/kinaMfCcLerK9/IOEpcB7R
/aLHgCDYEOp7RoYAUkjVFFWQ/hKkclUkgLEDMTfRZzt0BX1G0Th4WIzMAk9Jt4TonnIgsihLvIyg
UlkDN5VFkIoRxSVavOMOCHWpoTqzBaplND52u00jekfrg+9FUymvLZOnPxTJjXeFOlTTgyZ3CfXQ
/IJ7k6JzFtAKzubJ3dnZLyutrgdrKlnlF3MNLjibe2lABhL6LeRU6wy06oISaMtVvacFf1lydUu4
Lq2VFACbdhGr3zSNc4sRsFSR4pVNeeLV3zlB2U2q5o6k8fOhN9sO08U0NsNWtgrKnA1ZuuM6kwWT
azlbFUhZK+sTdNKfzRSyE2DyJTEJqrLRSQSKhsPMhcu2uADntPC3R6juxQhEomAfxqQRJYq8srA0
KKdCXl7F5DfegoMGeFlrgbqLUDDdfPF37DlBBC9Jiiwr2l/UU1qkKeEJ7LkYWOmR2Lm1WFjVUL9G
b/JLcwS/DpBdibnxgu+JmKYRmHeNl4FHtrIGcajESDBCxBa+8thd0P4As3imKC4q9oCymLmZKlm+
cqUNCRwWERksIi6sN796FGLJz80g4b3yRKcnzc/9/pt8zl/oobcWT6K4ZE9bfAH3tgmOZwUTYxT7
XKfaRZ5KU1DCuGfjg0qetHLz/O6YMkIBqKFKsgSPbM3h07MsUGPwktukKOdXEc0kUXTIFW42hyrr
j2HcSp7QChGmchUgUw8M8OtpWf3v03e/PMUqspiaoNCSCk8RNqre0NEo241O+3s38nafq1vBKaRJ
xw7+IBPB4BpwlasN/GlEvbaa4hMVRCMUQVL0b4gphe3WBCRzFWHtaSeKCAbSETIzGG2sJ6/1BVCk
VmCj4h68yHvYlSfh++dr3hUZBXdCFeHi44L8KqZKkNMqnvAqOTnT5/BAEVZ8vsI9V4xAwSB0QKur
ANH5dYmsFptAWdyfYk/h+6V+foDT+cBGne4yBEzwBcG2/ryMU7Vf+xCAyjUYiLUjyAw2PNG7m715
kuXzG5uWsX7Mw6WhPuJOWvUVMdXGXu9pUwWqXKPwvmA81zcw0zqpT5daBnBu7KWjYPF0ecwVSWBi
2ex+urMfhRANBTxFVf4atcxp8afuxkDVS3iUoNYWWIjaJE52VT9ie6tp/o5S+2XB1Qss+jFEFApp
oRUzlC4xqiAxkmiyPxeZrWWWz2/OKRoLaJ4fDYwKYA2GoxRf2nrzrO54cL9sZuV3AGKu6Ypw8Rgx
+pQZGHs6Ba/ocNEiXUh94peY6ZAk8/Ot3QuGfll15XpEfcTXyiIhrTlKRgzEhoUwp9gNL/G582TU
rDdN0ZaYrNSlqFZSTKqlKspFHpqwnKKOHTGRkc7KkE0mMf5RjjsN6Dpqku9AjLujAT2wuXuOQsX4
8QL+8338f+FHef7DBLJ//Bd+fi+rqYnDqF39+I9T9VE8tM3HR3t4q/5r+dN//uqvf/iPQ/zelKz8
vV3/1i9/hO//c33zrX375QeraON2unQfzXT9YF3W/lgAT7r85r/64X98/PiWx6n6+Ptv72VXtMu3
hXFZ/PbnR973v/+20BH85+3X//nZ8S3HnxlRnH2sf/3jjbV//41TlL9JCqHIPQgokwOHAQI/fPz4
SODp32RKNShoTVQFWcPhFmXTRvgzQcVHSwSCoshC0LigXLGy+/EZUf6GWomooliDtA0QjuXf/vvR
fjmjn2f2H0WXn8sYKcC//0Z+zHD8dGfgUSAKwEoaTzQZP63hBTRFyIswIii5lKFVZQYXtKbYEauR
M7QZm/wF7LgAfAtjX30wta95JLtqp++KmPPkHAlnDI+Lis/CageQbfrQi2hpqAU3Sjk3ElHE6VuP
1LMHxFhLIldSEm80wQ/YiJI/8aU1sVQnkuQDCMpnb9Rty4v4Vd1P3eR0lLnoDvFEMNxlhdMLZjiN
Bugh0MHO2R1XO8FBohhyfZsuQpqYyT54avPXVO81AKZLvcuKSVdl8AxXg9cknAeYHV+LRB/+ot+b
UZOcEStYSpCZKkd9Uj9mZXOWSl38XSbkhZTAPuiGJ97ofo9BxYX+18cuHHT+qNXVobSeoyw9BgRt
e4dqtLu6dJKK9+Gk7aAE9sHXZN9F2Vn72nKAxvCFTj0VsV6Xg53koi0SYjMhsHuzU02UuYj6TfTR
X1Xzja2VZzhhfsY6X4yZh5eVPDaNWYuTI2XECRU9/DbJoTVXqvk859G+CbVDN/coDhuBVF4YIPvY
oS6yo3IZ7YLrzrWWXtpMujCNN5ZKcrPvUd5lVjy8YdiaqpXTaJUzLJAEUmuwzM97wR0TTI+G0JS0
cZmiCy1/nTvpIrTWXL8GVaCrCbVKaii/M74y8bMkdK4ySZacel1FnYFOTnmNYwFgX5jl618mOFko
vzmZpKPdIHeLVwkJ8Y7vrGAEVHHTIGhQqtISx87y6kQCXDRnEVKAFKS1QQOSCKM1TootfWEHgQ4H
IeMOtUN4XUqUM0jTKlOIVTML0F6bsEudWkw5z7vSKVNJBxG7pncFAIkjvRvJlVXClSp+AIIvXrBz
TEFEySmLpgsadJyy02Ar0IdJRW8c9woDfjGjVlLjq0Kzl79OTe/wgdtms9OOkQN/UTj2od7kegdq
yYqdw1yDc6Dsm+KZf/CUQt4lwFcK9bAezGIHxCwy66qU7NMg2U2nc1MZ46VgQPEVJAcpQtXKiAqS
I80TO17P2WCVs7rT49DgtNZt8V89MDckldt/K+TuGbWSp57ERi5JBhKe+lSlj80XThwehjy8Clx2
bqbqCBLO9KAVgl9E1He0BFnIcC/1804J0t2MmkRNOC9tBhMkgXqrCS7A9J33EdMv791rKXNINhUy
TgIV4YT48xUQ4oD99KhVVZZ4lvA3kCrte/g0cDpnUGSDcMn1WGXOnHL2LA22nnwL+O6QBfIuqMaD
cKENO8JFtLh59OhTbNSkP6kSu6iHKNM5FUnFWrLC8C2NwCMspnYuM1vCFWpDwU4UYu8Bs/AGjJm4
Ts5iOJ/RyDKfuliX39mgmnEp2qSrT0K719rkkaMaaN1GS5Og0oGewgmiWenpY6ZOj92+R717rsza
G4EW3gBNuo59kRGvqqkxC50+PzNPFQ7HStEbdQeyz4OWqmdlSs4FzU/VtX3jBvGacNMukJ+F5+ja
SOyYHQWjLNkjEEQfMIjwIEiAEyuAfDHk/T5Xr0PvaBpehJW2pR2k1GoGwWppbY3HAKTQXGoXKlTx
FcwglRb6QQneVLGRDDaBRVaVTsf2WU3EXQkjXyr1LhI5vzqC43ZXFLMvK4k9Fg9Z0XuAwW7Ia4Sq
q1XNsQtP10FLs4S0u5zvx0LcSYXVq5NdirX9JmMwTqsPHTOrKxkaM650yiGDkmVeqHZuxiOlCszr
TLJnudLrdj5p/XSZk/5B3sm4rhGua/9RnhqV6HDuZLfI3/sDe5g0vVYhbVp8lKvwFNHSZmpjNIdp
LF1uYq5Q9W7AkG7jjOIpLT2mhbbKjW49gwen6F0tMUgn78Jq2Kmv7JvQ1k5f2kJSW1IXYkNoU3Uw
xLyL4smnjwKn0/g5ehp0KeQcmkpOmHXOpEJJqo9tgtK/PNgi/5TA240VyVL3/WutaX4iiV5jqnup
2SjSAaES7u2NrUXGQNTQ4qKJkiJqItK4v7q/SJUDYhiQB3gSaZ+HwxFZC0fi210vd3sE18Ykd1aY
DceiLU8z404NN53DQDsXyF9lBz4fHK36noqiWSaAEg2iA5DY95oy7Ms22eeL7PlfpyC16yKwyl6w
JmAg1OB6kXNLA3+cGKBhfm5Mak9N6Gt8ueOnGeevg5MciSl4B1ZVggaHMTsQOzOqwVDezzbZCXCc
jakkVhVG9qy3aH3TAOB4QBDE2h2ImvYJFx8SQT3M7XgUdlxUHyHvhw51AI4/JQ8zDjh7zido6fxY
PgWJ3rXyS5CFL2nIfG6eDS6an4pv1+sHX39NnWLmrqHcXJg8nMCFZ6VItryP1ykBW5CqORV68IpG
Vw2nqziz6kqrsvRSMHtf7xrifun9+eKkXOQn/az3oDeQO70TRX2f6UpI9vCvDhxeM6BLT+VecoZZ
Oo3GrKDnl0n6kMb+bHwRmvokStJp6jmA3GdngOljGOYlUrQvLcf8upUMdU6fw1fZnp/zc86pzvgW
uX1Bzn30MnWa13DsOAXJgRGwEEedP7PKV2DH6vKQWWIUoeOlsblyskcF42rg9Zvn2kmE3pll3kkf
YjNBdISxKxcoYqeaiiekdE+5qGCWTzz10XgCr/ZprvpjYLFvGuX0LCc2OGmOgWHKmXbkC/Vgku9T
rofj8++FkY7Zc/Z0mZV+36OiHtoT+kMV0Ucj4OEyBOMl0/pzYkw5KKm6fBcz5EbxlgM18W4c5D+9
0FuvE+nmv94EqirodUVjwY/a4683ATqxk9t0xEC2QIz5Iakiqxf2TMqNOBWsOg1t1ujUFQvJasPS
DjXeLrvEOYgODcFQI6T2C2Eoyja481627zn+EAzSkZD5NCXV+aXYl8BMTFq/Vs0aY+AJucpS5cOJ
C4L5mLfqkTupnHKuI3IG09oUj3r3zBtlljtqFzuH/KiRYU8ik9dSW5NeEwCXZOxStZk/dsTjgsLr
FeJqdeaOFe+Eu7EC8CenoWM7dfMg89IKtek53HFM2UW5sAd+fjYOu+LU1bneJrWZpoo3TpGvxLlf
f8z6SOurVMxX9HKAeiyjlZc/sQBONuCI44j3auC59KPVFJGXMwlo05o3aZmPEMIDqqI3D6orXT/y
ZrBkr/qSiZjE6S9Kqlp5PVgKLSyRUDOOeTMQa9SWJzPcv6vBnljvef/Q6u9Dh+mItJWQB3PVHtwx
ee5OjLjqoTbnrnVQoAFKbG1WY+XPU+V376KY7jMxOlQt6EUY2hqC8MQqdsKdL0ufKLsyvhIBIUTT
+K1a+ZKS+6OS+HmjeUgtePH36hhzjYuBUE2GdQ30siguigb9rzx0j7HUelPLuU3bugWjTgD/Kw1k
O86MSo6ttBjtOdWpOFgxr0ExVcAOnACL2HwdBd5OB86eIskgwkvKDQ5fgfFnBIuCmrlD0bix2WjJ
F6lsvxSwNUUyXqUowUTDWzcHVvclCOrHCPThfDhfa7UFO3vIM0+kuZVOV1wjd5iALAPq8ggveM7Q
aEESC/WrjZyCRJcs3a3FQNeBxi9pIBFpQ01Zl96KYBrSOot7l28qE3dSmCMjEkS9Q0w2+OgZvchz
/1CV+iwxe5gngFERu5C/S3Fu8P78ouodmUyIfYdLE1wVR7skfGLTU1vqeQXWjADRy14GH5jmiP6Q
Dc4LD+UhSEfpRUZY0ieWgl71IbXUluhBjWinafdZ/BYWkSM0Fw4I/W3a7znwyMmy3eOaDG9jX5zh
SZxqQGu0/OjYneAlU63HbvRaDcGO2AufhKQLZvvI16kZZDqLFTulGLW2VBvozh4QKlzFYGArK1Dq
Axe2lSTMRQ+xPgPHlzIApjXCsTCJK5jCXthHc+lPhdnIo6MykPiJTpF3LtCqHuqW97qI6SoTTI3r
dgEIS+q5MiA30qzYFdRurOcXEkoYMmQF52QgIIB4+ZKaP3Z88pSdvFLpdngF8VfyrSBemaLcHMf5
6ZH7Ng6gFzqwyySz/QQk3gAmNBkzDAA1wJ+Y7eI0AZyneEgt2uqB0OwE0QobdqazGVPhWazbL0BI
+wI01i/5h9SqB6k7R6N6pdeCwCs8RMQJusDoMe+CfGP8UZaCr7LCT5jscVLlKaYtY3ZcEccdqCON
rFb0ZIY2OOqZKqA5OfrSV47uhANgyewQwZJVcp4aCrDrqNmf6aTs4VEf+AfARaLzRPToG/ccDqJb
p3amUmvgmQ19kcRsh/cnJWSXAgI7FT1UuZ9Z8lWQJhOFdl78aH7nT6UE2i1D13rZDiX0Vgyt0xJE
NKWucPZg7yMJ7Fv4QWquKFtb+GeBcjnHrix8gxksg+4iNDp3ICzxhLTyUFz3Rm30kswPcuKwgjjC
qDilgCBLr8EknILvZ6hNVTMmuOtTk5jZtfQSRUcJVUrGc3TNvRbCHYtmnDVnLZrPFP87zvtz1GVn
MYtOnMPlD1rDeYoIFeaJSu3F0OxDU7lFhmCV5U4cowOWfxiCwg4kxQ5fUBXyel7wu3nYSXW1r4we
7CwFJn6nS07R+gRU/L7cjbXePtW2mNSHoQtPJZvO6Abds+FcGTIfeJPudwLdxfK4N/C7Utc+9jx7
wtzh84iTmqPE4c6/N/m3STC0rNuHBerrY857NAZLNNydckRVLwx9ynFehf9UxLEc7EXyYdZFB2Lr
TkGhI0udJgzsC+d1wwcP/2ug4XO3e1Aqbh+U3H6Mlb2Qz/vMGVl65HP+0HPf87RyqHyO+cwVEdkm
kpPUtVOL+D7W2ahKt/Ex4C2pZC5n43AjQeds83s1GEWCaxj75qUYgJ2upDvhe/9azBFMoTkmW31E
wo+G619UJEVyjZfVpaDNo0CzJElvcsrVzAShC3LFBrfWDuBX+wQjQtKkWGnYnRhuI5Ax9MNOk0Zv
MChyWHR8QtvK82gnyLIwhSF5NfuAsPZ7GKrBArq1nyazX/CdG2rA9DpocXRBhejc74u8uHxtvJBP
n1kvPZZXs+9if5AvikIwPim7VZS6/fc+H6xIjizFOJFOMEG5ZvGHE0mpbbMLXJqZU10Cl5tw1UEa
8iOmm4vJETni5FBAeShZY+nFfm30Qev2wuDGhHcbREZVii5iuDEDtaRpcOu8dxvBqLngmfDSk1T0
j0WjXrlZ1ymi4BJVvLibrDEokVAADlzEm9HImyl85rSvYMzrcnQ6uwK5sxiabSebMattjvJ2yKgd
hegOhos2BbOjpARdArnXddQOKbJvJs+DPU9NHcvSAv6Ru3CXojpmM9hq1CcBPqVc7zr5dzBUW8RH
Y3HcNgipMz9SqddSyUu/dwzOjWjKzbhTZc5PVcEgiFVCI4uKkzwgTeDKe9K1Jk9bk2NoLMRrhFNh
x3Nmy6AQFBr+zAf5VatrQytFl8fr0ccZNF9IEoktZ8s1mCMUgzRoYR9rh5HGmafemeKFdOVExeyk
ZsExRjhJQIY5my3N/JKp3jT13ixzrsvnugSplyS90RofPXAMpl9FR2/fJgB+phvtAiDwWZl7CWU0
HiNggoJKL1rWVgl9jlA5T+WocJU6t8JgsnoO7ojS2rvnkMSWTEud28mstMZMtIoeoRoY/URH6aRj
2dATHzReORe62ERXsVOuEaseqlp8kKPZT+Hiak7DsA8cQwV1WR4ltfAmq/Ggl30EUX7fah68Am/C
OWRdaMBVdAcowQ5KsLsGiBwBiIuTr47hoMKlrXbUBbVgi5RxwGSTQK7CsUYC44DM8eAXLyrcb9Jk
VvtO6/qA0R+nRvJLvnAIIAOYI8SV5+XrpO/UkwfB4/ne61npaRO82dfQpKxBJxVBuwR9zfFZPshH
uJTHeIwP9JFTU6DK9fF5hqCHyM5NABdRC32KbA2GoYQNz+VdHztd2Dk0p8AxCD7EeDbUSK+k3hpg
4LR8B2AU9FzKC9J2UY0+VdwqoUcUu/WkSM65Gl7mWrREYLXSh7ZKzhESTTRQzhIXgK08xEB/v5sh
7kp1RHrXkYpolzJcQINIss1GtHSmwXMh8E/xED0iuhPIM89RL6nDYzQ4JVAvskrapai6y7nd8r0V
wzuh4H0aWksNRQuTKFYEn0KJPyY6PpJQfgq6U0dQ0ErfteE1byZfTNFXM0Z+M6Y+DlrYKcDTqBWi
y7R7ILOZnaK6fm5V7blonAyexGggEtFbNX7hJ/mFRbEuLUmYAC/mqWf8FzL1X0h2mOLChR1yMWrs
lAQmmHNJrrOW7qeyswbk0YJ4Nym12fTPRaxYKgP1GldaiQLOaGoyTu+R++uR+5vodUwFIxfhdVtI
f9YqMUmNmVNAMXH6/yfsO3YjV4JsvygBkkm7pXdlVXK9IaSWmknPpEkm+fVz6uEtxgAzC11cNLpV
VSwyMuK4GMrjZRHWvauoixcosUgBa98ux7de1mmDH317ELTmjTGEaJGwSRO7yZJyHRIygPo6rNjV
Mf8q35q1vdJBPFAXlNrVBuMOk2C/AK8QV6eZLpvhTXV11X+0q4WHef/U1hNuD28dXkdjRMlwgn3Z
A7xby0QakKNHdZWMmnDpn8qrF2BwmjeZU7I3YTXhqannTKNNXmx23pcnVi9xSY5Y7u5AjsjZyyTY
w5KsOSQjOU0/kc2YHF4wbtZb9XDHPtJnhgZhjE1ziq0Kg/wcy43HZjvGU9vGYqvi/kzGBSijcRGO
7TpiC6u+PHs5Ld7X1RswdTntilUh9KKh8dTsfKvczR9JYEXF5dAHl5luPvcAQE+NUX8oH8s/Kl6P
Iy7o4fOGBOy82N6s2Hl51Ce9+Gp1kC9NfzLwKUArFjldi3w6aO5gJm7vWJcdiSMYLBPKKl9i/1p/
vHdr/26J+YR/50pzeZVfwuhyHRTBNCEDvLJSQEdpq3TJBmh32DPSIupPweYxlYczkEpzFG5l/lsf
JAUkD+ahiccSl5AUoTy/Tobpv4rb2JlRvaA8xvK01BQpffJUihVMizzxl7Uvro1e3blh3Q3c0c0A
sVdMhsNlNxY8QZXpt07HyOgImJTRB/iDUOmleghdPrhpP466fJAEcRJF8Shn8WgjYqOjorg6XLqb
gX57KuLhHT54G4jrXGdqp6b6CJwJGzfGjK6PRvShIEtijlv8v4Mm9L9t2YKwStMQp4SdNyp2HirK
/8s9+E+dDhsddVg6rY0r3I/dcxwr0fIVyZuvmMhqVGyv17pT3w0XQ+O3Vg8MF/iFE8xtiW4ZY70M
GcZyuZ+dntxWpbg3CNqdMOcvPJ5tEZvKHmPcw46RoDrbTCKCTcktS82dSuRr+76aTrIWCizajqty
AvhDj5f6fpQKzgC3fbR1ixPiy2xw47aQFEookblnGMxt7jB3Y8+0LqtAYYirw0JaCEp7zIvGKEJt
zYdpi7iieXxsb+iEPH3eL5fxSmzj3JJv2hgnZ/psexBtmQ6bJ/QREWxskd3WULcMlxaOQiHWawVI
rRxG3xqo341OfFQ8sUvsEGyLa0232N6HZD0gxbMsqNx1/9j+yV0HEoO61a7Xrt6uVT9cmSguQPR8
Pht3e/2cUZaWivrVK3+VTR1TAxA4oIgmW6SOOxraKCw2pSCUEiBy1IrLxolLd1h98O/w0ZV/OMe2
LoRCGZWB/BIVy+2GcokmOmH8cEFK2Rt/QXsz05eqHv0af15rXUT23S189N+iAS79BfNpMgwdvnsV
4P0UVPXf7re4lhjDlXe+Du8F2d4I6FmqgNkpsmXf0hlqB1XkVWReiajObM66RUQab6OiMsLV4aH9
+O3wgTqb+Zb1sM0qEkINzTUWKy63rQe6Epo2FrZPNFMwbHHL1V7esTSh5hcMIaxFLii1r+o+3oUm
XgryfJ7d2gKYv5DLTsBfOrXngMLchwID8G1CfTGFjCi4X8ukSe0oST3/nev6JsgK/o/7lCNxtDJ4
0rU5XcrQODxVHyK9xrLcCqKbHWiPGarMSjpqx1Qdw536M9KwDhoSpPGPFHM4IKEN8HXBnHCzsXJ4
WfHYg3wcD3crHnhlr5cD2IEyqSBWN6siGks1Po4p0bQi4S94nDBD3/dEpzKSyxRRq4wsSaM2YFN1
oVy/buBsV+ATDj9ekIcPcnFdo2WhkWWzeN6HmBPszei0eOiAWcsba5145DgU94jUexSLaKxJuir+
qrMUqqUWjcvUDpENzKogmI4rBHDtTdwroEeqPa4PGtfw2jTTg2jyIVUJTnp62HC6bp5eMd+RkT6Q
UB5AlAkKpCpCQniI5QTh0lrBU9tWKfRkUC2YFuFqonbbVk9NoST7rT71aLg220iJNaTlrCb+bLnH
VEbIlgxnuwrn4//aQqkBM/8ffS/Sj+BaoBRmEEd7Vrf/OsMtiCWGyxl0a2nxiFllbAHFx/6PRD4v
b4Bdwom+doFhftdJvSzJx7BfKvFq1/Hb3h6ncTLOAGIc6FqL6VFyb63ftxkH7nGFbd/TsJ5iV/BA
WmvSKGYyq136JGHO+x5Y7tC6H3YR0AWsSM0iaTaRSbbA0YPiVn2NdhtasMFKI9Z0J1ZwfleiTkan
SRz8oJdIdviArT3r11QneYsCa8NKSnzeZUKFRaG34QxfsG0aGHeD7pg6oCA1K1gX7C/dUa2+5mfL
LkboACp/KyXQCry/aU17zW3LqKmmj7qxP2ZU0sHIwbDnM87hsuI5pArY0YA9ZBvWFVh17DjLCyaj
ez1aVwVsbWEG7bgHtjkEwPwt1XGdUvEHCop3sHw2tBhLAdnFK255MMW4KIc/Govbhic8HaldfnTo
NtZtDBWQSqNjBsasBB2ZA8A7wUIRu/S1IHkJPe183FoxXTVBzke5nzAFOxh8MTF0/ZtdowWTh48W
3Jd9G7RobFfw+8d2XR3PMfoM5FBKHGyZqbC2Z6aJs4UUUx7yoMJeklDplqhogUEzUE7nTeXY+ftn
RC0YVy0UiUVRnCo9MTYSqwuLw4tZxfpUp/XQXPaT0Ia4lCbSIpZEaZ2kPYYY52W3AcBhVYYPn9V+
L9k7eMj3FVV5q42AM/LW/A7lb+eVeFybxBpUb6MDFqbxF21u7tqnMyLBYzLdwelijdFoHlrs39Ku
s2p7+s8vmQDTgv8su+1Eiyk/BMuYB6HN0fcuR2xaLh3gOl9wLYV92Ue1CRfJPMWTY8Ut3mrB/kG0
4oOSSEfmGnaZwy+Vy0LL2pdx1XO0+bs9PBpreICJjLFVegFTPbYA9ztf6sI3PQu/rA83NEolBRhk
K5hyl7CADZatMQbEeOJNgl2SRnUmkzxDC+TyhmLpTnHBbMmMNaTSdHUsdzaxGmrmb2pmfJOVJZMz
J9QQiV7TZOxwnItwgMi+3axkwGFoCsxVDtbQlKmckat/oMjoZT4tTgYpbLZ8I2dtpTGo79hi+MS8
jH8HIiOnJeESr3MZUZxAQAPJik/NVPwWJym7PgPxh3Ww+mi4cwgKH8Voca+b04NU1vOZvfKehbWq
u2z6huj1NkoSCfxddcRs2CfsOYya0f4XUKwxuVw33OZ1BylZdEPWbVbakQnANA4KEem9N6JmVqiZ
AjNNjZmGGmWwEdUvJGKIaoBZlgcKinh77Rb6eirBfzrXsbTP+xWKHpBbb7O03k5cw8yAbYE9gQgK
BJH9rSpXW3eSgf84LYwK9U029LoHyKGejRTbj9P2Oj5KY8EdhW0+T0Uhi3Sq+y3lQNhJMK5KIO0R
+0OAXMVbBa2OrSbLxdGtpLSvuKoVIYFoOd5+1NQsIcaR7BS8Le88CHwgfLa7uPga+ngVjW9hkCvd
scSxfgYNERGtx9NGoXlZorIL3rY6lQ2yBqPCq7vmqiv1ZXgvm1stgoZHlTZmxs+APc110NgwW8zw
O7OoXfyfLjMeOKtAydSuGYCxxn2gQznyWXu8NNxWA+apZOQBkAM7RJtuCbb1l48WUvN1ovk8fmO6
T9dE2NBmkIgXnlXEk9Avo/OrWFVcFrjfXWXyhjWcQDWjPjlzmzsxUzIdpzRkKMVffFi8Az7hXsaR
H2BxUHJwiBhAayPGCpobOmsR9B2b16Iwq4YdYHIwNKDXfotGsASqoaZbo7ot+CBSq3fVnG528I9O
9KUrm5fWm7/7WU+LwD6PJHa0IYQUImZjE+uzHjn1N2mkNwkr7ACcThu+PqBs5zfbU7t8pydd9j7o
67+tCeL8Aqd+bJ4YuB3WaYFjRYbW+RBZh8UIphP5i92vBR5bsxcYGvGkly9CVx4fijACEWZP1PPY
MEtZS3j0F0aRvw8gbwWQ1zEsCgeQByqoz7mCoQpSUYoBtABPijDyuI8McaqboOVu/I/V6JxHpKEL
9XWg/L6ozYmX030YQZehDWmYfCEretWwgJcHBJo34PlWEU2/cvvVSczaikxbjUyKph5IMn8fjjJH
cGWGrz6j84VnPyu9VJiTt71xvXLmEGgdCQCKmKN40wdOld7zSUhn4frZU5Mx+iyyexHw6uHk9KfQ
kuodY5fdnp77NBTqyuvq7aCMnHhOpWN6Yrix3BmATRyHD1wUGFUXgDCbbN+qlIBTiM6gKTIuRbP4
M4BOCB1fG968aZvISgairXDeDuK8VfP+NilnAyyMeCmr9rTYX/20e4s/+Qt1FQtmlwZ7GJpfp0d3
peE7VS+1jhFs1YN1G4JJy2vEjgvb1W3kaEGpxcTgFt2KNhEQQJHV9nRrSn5dj/rCD3paeg8wGAbp
CYoyCIAo1GL+Xn+oP8WGfS8NRA3O3ezTcXMJgSBp/FMOPpsvaPw+pZk3g5W0xc8OAv8Y/zj9a4GH
RNvyZfGtETiZHm2qHmvnlQFKWLwJCphiRERuYlQ0EvgbzeBvjs8s8J7fdsABjJjzWWFNJAcFYeDf
BMw4eGwVO1BH97D/We2XI7yYaFBOQLACN2LY7yTQ7gtKzSDdiQBa690fdJO8+RjnNumsR7/DDu9A
SAkJra8JhN7TYN+BAaaoFxW8hu6ueM32lwkF7XPCHd9Qwm75XfcFo+z1gPccCV2QHfUTd49KuIeE
ce4iSr9Y6/SoQEoGuwSUcYxphy5oYHdbDxn6OXDSqA/KCCUUdA/vYkMFKNdTPdonY6vPNfaUYH3G
tHxaNfs0phvdZbriTdHQ7uqXyajval/fYJ6+wON2RlRKJfNqG7Oqs7MuGPbdL3QX4/fs45zXPYyK
mZF3canFEt8L85TlR8gm4rod9c0KuLH0jmnw5wO9Oxq6Bgn1YX10117xS7X2aLxGHdRW9h+2ugMF
z+1P5DH/2UExIZHbQIcPIWm1BzgN+v2MYjYcir8hF9YBpY3MzBmqrcGOh2pMIAgtg5q9LjhDWW4R
yzWLfMbqRwWN/m5EmjFeS5A5NgZ6ZYawUSA1pMu3cUnZAGJEIdAMQb+ChcKB+gbuEQeaLw5P7vxS
mBUUgUuOhsSycy4GSCdlVpWt21UBb3PGnahSZWT2nTeaNNcZiEkSN/qarpB7YZCfkfm9NREGpujg
fbxgJ3oj3vjipAUaJ6xvwW6Vlmfl1OQS8lYMdZO5uZ3UXGOmEA3ZkQ6Cf7FHaDCWuAFzIvhr3UT/
tKoNHL66kHRmTHpCx85SYIf6y2Fr58rvwdeY7WVepwtr3hohHtaQj8K4d3TwFHgIitIlm1tWn/3q
49sam78mx9qggsTAeUogfEp+9EdeXsrLcbQJb5tkEEVs9QCTVSVeljne1n9bB06bWXBaCguPHvBS
50nPIFgfhi76Q5rxUr5DhaQWWzLXNxu8DREsPjoeLRi8MRL20gdKju8GW+egrbRNAHVACA34+gRx
d4lhGhPtT4X2ae3c/Un6gOxllPulvvnDZPodr4JsoGuw9FpgnpCTBZoUXY0T4x/YrZWAQIEyJ2Vw
SjZGZnQQnXKs9Dmbe9yq/vQX7QLtQ9NYXfBEP4Avd6sJ6ASS+nOccUSbxGf7B7F6MCS1q9x7FWqz
Ax6ZAWim2+7C29AZc3ppILL0HDMvpqwQRTBB5TAiqqXqjvjoERTzbfmNVfiICnAt364eanc39wlU
FAkLJxOGx/gfHb+qtntvhTSD4ZUN9UXrO/9AUXxD2+ljJ589u3AJBsyhPmoUgwzd/tea+YZLOTh+
NlVWsJsP9TDcuvXQpOzQeOPyYME7FAVpWSWVvCgaNG0aWoQlGj9waAPIrxxxVobCb4a/DrzugF7r
Kt+7H9spI5xr0dpjBgHoNqi3xjJjU33YpEWTv0ZkdZFhl1pWQvV7jaXZ4+lj9SiYdlg5Q9ZhFODA
G0LMvj31cNCXU1oaGWvt2KczR+hUi7Jwo8Z+XUd27/fQHr1jwXaaBXDqDL6htMIWjwROd1W+882C
eH2LTPw0QF4U/NSbjLR+i9Bc2A20+tg8xwyvMrpLf2DJTZEyRabLkxGC2EkUEE01IWgMJ9AgKlQh
FpkX35R+i00p61edWFOftVzJxMZy1kNRB//LucLamHDZYWve+zmbFJoJ3HzeatOIflQti8wNeyMt
K9JB6a9DCYGe9LZZjRQTXChqBsDbafKA8Vlbtqj6Cf6CCfzXMEMAAPhE+zciskGvHAjK63it2tjU
+5gbfWys3p/y3piu4+q7uzfQdEmochX/ULnXOUeAKck1uLsv642Z/KVizmPT27cRwYXpUOYvgIW1
DOBVOAOKS7Xu1ncVfIEe4jBSFSNjB0OkKRJb25NJd+mrpsPUNpnXNigy0/lDLOEtgIk4avvUlkkd
ULwYBEm9yiP7e91YYhZzAgyqK1QUbZaygHbyUvkMfh0rAgKIsww7M1PLBIpktrHR9LE0xxjnXeUr
jPv9SSqYGOiXqSzpxMa0EH2KBAjUBivRoYtC1LRvOl1iJRaGVewvuvqbhXZ7gCTYm1WvrvaogUag
a8dot59AE+q/GpJVPiZUaJAnXuYI4zTLXGlZshgyZk4R6WyNFCtU7kjzjfQZMOFUR86kRRVis80j
KnA7aREUK9bozgqkNRBc44m3qzlUJQkAHSomDQ05oBv+N8HSwYCKSDkFBf+edsRFQB1ympU208o6
b5f6tBPnBJuHW6PEqfyjgdRTKszLCucq/v4AI3e7Z/kAS9whiAAiKZJBxL0vLsHXPRqxr1nuvC34
El2Kj+Or3MmFVWRSFKmT8/8PaQnIQwHVaHeCOR7wqSNDK5/Qn0jAn1MxBsKArWR1Zxtm7dlANGsZ
dMBybHlRazSi6xcx+A3f+x0E+QXDPP69W4AMapMMavfg2bcWwBwqTCHz7Gmd9LcVjDY+PPQrKMMr
2YP6MAMOZSPio+APGT3F+DARmkXGKmrkELUJpsqZF/lqDKfdEiejU0/zGz/aBxSMDKKWI9AGfGld
HG5aHfG1uzNsz4BWMZiN5cr6nEGptnp490Ws3TkGw9rq4lWiR3c215rShmEZ3qbiMUWyxAI3xh/I
ORqQYtgT1NE9bUiVTxM/UQyGzZxV1XqZmv5q4CNbJDuq46ZtvgkiATxqrKt7DM9KjKckNo417p8+
kmXwDgvofdDoGG/pU+yI5Gn87KUZ1poMwVuGDDOusz+lYPgBAnYRyXK1jMYj/R+qIh2WXjcdL9dm
2M2EId5J/G7uc6skGcGTbhk7lLkC8xWsDiKgBdbAbeCVKzO2PUL9N71ozzuMOwY94jVVIsk/ADC4
I7h0NEWlgMeTusMyRDulkfaUZI8QK3Xd+Vj2k0UxhG2ZGOdcaSD/6fUUQyjJkZARHUCA0JIXrY2l
ySipJZQwUDUGpXqcwWu6ZD8AAzo+kMI/PWhx4A/utNCMAKBQ7S/DBctAcHXQ+opeSTuXRQVVIwB1
kbwKCty/8A2IOCrIN9dSh2jItxZP+7PUa0pfJCbGemC4fNBw0AO+fzyJ1pQcrE0nEBGDRyvce4YL
ASpOi+ZNTTAHoZ9Qf55DBikhlgErDpd/ULxOfvPOunsN/d9ixbuTGXORjgrATTaflOhjxKBMV1it
llOzwvI0BzuUXhQpxahVkAjjo5gLgC/X3+/1NsbF73AY4dTM0fRXVfOyNNLK3K4wYd3ZML7Ijw0K
hfY6F02sNIXbzFAvSPNFgsyBewWM+6i5UP911ZgtzpI5aHwrG2iGzLS1ipG+whjUrurVWPor5dtF
GsYZ4Da4UM/urbwu9Uw+liPTvxYNWe5e+6BuMXVg6ssUE4MGA4re05xjQPxpNSMxakQum2p6aGaW
+eplBXbmvvWlETox1kbGdbtBoramo7Zk+9zlECy6zcGDSdFPgkL9/iaH6lXZzLuYfK23XneLvNYF
TjWwvoM7JmOiDq5j87PDlMsK/TsIM71H6CvTo/GQAFBiGgpZRQVAoH7AiU5B37UdvJ5mIKs1gJcE
CNA44tA5HjbkxlIpodkmWVvZecO1E9WXc681QKKamHuPNuQaf8EURrO6BiNgYxEX0UK1Q77a966U
aDGbSJFthMIWhWq8/ar7dGn79eZsxU0xh/sRL2R7YcX2glV1536HXtvKDO3L/ISZCBc/s/Yuqx0j
nRaempaWmLJKhuJHAGTCQB4VXe6YmJ4hEHzALvsk+nGJBqRTQNSsEsTnaEZkJsWIRB9zjqyaAHpf
Q5NiekdUBwr8hPrLgKUDWHC1TwnzyYUV/r55tdneiqm5Q8/ULual8bADsTvGWE8isR/pUd9KVYMg
+G0YnaBhb2NG0OZNMVW+1Dt0k3YZLLHt60SGrTmGVCvD0aKIgH52bK7+s8MUiUu3ky3RDuUCcqzU
YUlc0Gb3YQNkyuius35EA9+9EY20AVOF2Mzk6T3Y1bd2d02/5zzV17hAs01qcBZdJumJwELjYBE5
0ASziVXEFmlrZIO5p3eu+is1MwcFtuCRiokVcILO1JNGf0o7UWycsxBMyva+mNna46mrxRVKGKBA
8GbhiObeghnAQtJ+fcACMMXSGRK5dal64347QGMZ6S9FCWWX08RyAZAzwVaxYWfECehQLAAZDRWm
wkAFRgTjoaSX/p/YwbK8rZ+FmAJ1MQLrleynY5MeUhQMEAtpBTU+JtYlMk7ao8ezRX776jhNVF70
l90QAWvSAo2tbEsoH4awbV35lPEDk1KHH7tgyQjpJ2x8CTOVBLE7EzK/1xADskepcWEHzndZB2qz
X8qf8qdujCuMvVfs5r6Mg3IOjq9edknHCMyWcBxBR7CDvjM885Dx3ICRLm30VHqSIiLPDOVXd5Xk
LME+l1hAs6Z81xKBytavmrdXr7t2+F1xwNNqYzXf+9BDTVXND6eljxr1pxuNRP9Q1j239d9jo+Go
dTnT7YxEa944GvxMMp4AOJrYicrrLwdusgl76BazjqRKw8kVehVKDSkCUA01RuDQCs1AeSptlkEX
I/ULVMHJVuJKTEOCAQt3KXZ+KrsSHRM0jycH463gZqgnzB+YESyTQCe23ruhvA6vB7XfimvSD7ip
aneD68OVsdN+COiZ6ze9DsRQ3IaxvNZTd2LWn07ZT7AZrn8K4Cr76/pH4eWtM4073EG/tYaO1N7S
NlyXPdWVKQNX1N1qsBQWFDbclQb8Zb3bpfh/a2hyRWnOYPXOagFY63TEFph2pZkxW6JpRePKLsuk
56Yh8kZaqBpuo1koYVM2goKEUTXVgQnKzhXPVuW787QFFR8+w4yJGRJ4EDPuyFlqF4Bay0hDtZHK
Ev/uGwyBvfsLkYStJdvSJniykV7yT08o0qe5849smCOftXzuQ+fLfBRYY4PtWP5M/vaZtmjnvoTq
Rc8QuLC3mbpsuVlgyR5oxgEWPAArU5erCN1UruVpktjUzXW3AFJiBdunMj5L6RoqifbTgjIwHA2j
Ow5tqOP2y24rp7xzXDF65YD0ch0hmn8HrqQ13NOvTJUJBsF0q5uMI2Icc6AGTG9yrwMenAYhRS2e
mhlPjdP6LvalXfe/EhyihPIfj+p+cTogYtyGZhLNGoyzJjY1QBRkR3VteNtup/JYYcL4FQpBYFlN
sMjtszg8zIYgARH5kvWwxIpFYCg3Ex36757h27uVPY6RALz1AJBpCFBZr+g+AKTICXgI+JeqBQ6F
VRtzpBzOiXwvOOctOH/tJVXdR0WqZDH3xHBuXWoyfIMN980NMhJNTZ7H01o5Kf9GWI/WZRCR4LMj
LFw/Dw3+GIlq45RwwdPDekqcj0SF+a8WIuLvJpRevV2BnId231iQpaRfniN8bXoQmdVuqRyegjRr
k8R66dJPq/gVOnqFMXB+1M0rCtNv9Mu2AhDVtqid2kjFdCR+xtpXEVrCgcfI2iU2iKNkVZxo7xrP
dHwT21CBOVg3p7qCtZtj6zqR/ixhObdUCAA99jo2cKtuRWBgDooJ56D6iQtRT1B47DTrlWckbcT6
OViNU6VvgHFAzqKN9dYZ4lXL3dHf/rA/0PRrq/2qwTwHcF0FJN/CEIkr/gpgFehJfbYHX+N6TvDo
2yrKN6/yFk0wDkleste25y/wf9FahUTJ8BG27B6g/avvqj7wMuFcItus+AA2gtViJ9TMyab+cxLA
oAZiAvY7H+1c0fwrEPB2wioBhvVmDgDi3Q35GFhiuC/dfaHTjbPpAsi+lI17AOJk5pZxA772LYM0
Jq+OpK6sG7TX9+KElh366ZI9Zue8E/KASwntkY+95jHCf2IVPx2GBqRH2N2TO29cFehEjfnBtvp4
/hp3GbFtjjYd7I3ihMYCFVGJZTbwlJjL3w2WWTXX4XdkYLudbQZaUuEijb4CZPboLb8HCd37WwTK
0iZari3y3unNo9+O1/XXIYh2QjvUFFpYpdMhg5EH/Bc7gGITeN+AWwsuRxcrahu3LD3+SoWT8R3H
IxaFAJ3Bejl1fqPvgi5pb0AF23htqZ6HqNmas4Cfg9yxaNyFwytTyD8s6QvA17kU7vAKmY0L3sN2
mG/za7u6bEPZVqHafTGyFcOxIfPutv5Z5HLa8JBNShkP2hyPF6SG9qod9Nsc9iP8iD2ANroD4wTh
M5JIgvEm4rm5xa/tEX5E43S4h6s0I3zgFWwQaocmBLf2yCH1RAvrO1OmmznRJ8eTlnBOg9YiNwSC
IdFijw5qvC0P2ysd+8MADpWvJoqZZhYQQiSqqgMpgRR7Q1pUg4VdowIbr1VCmz3QGT62v4ryZhah
PqUa8BwDgUhGL12JfmxvO7dhf6Xy2jkgyJdfpf4ex/ejetD9e7DfFAg1+/KT2TjfJTieCnZAFlLL
fWalStQJSO0BhVgW3HyTJZ+GWYB/Ekt0EYGJ3IMCIauS5seQ6VWVrIhCgyRt0w5ECyDVGBZDlOql
J34XzIcZ9/WGLcCGBbi3EhesakxtjIUEOLpZpTPByFXfmqkLOzZk/bSkCISHiRc6oN4JUSEjJnYn
3hT2Vlg9yvo6Nlfj+R/CVnCSZPDpAEhU2V7k4bwoOEFEb0M026IeqKdl0zIixxy/JFKw7Aa6trxR
96uFRAwfeXMYt6n1qeoSr6W35ezSqSL/wdR5LbmqBcv2i4jAm1eMhLzUTt39Qqx2eO/5+jvQvnHO
ia3FlmsJwWTOqqzMLF8MJ18pMgcnxdOYtBBQtU2tWm4oy56INQEomZ2gIl/SbBPLSg5pEHA1lGyr
+K5DVwpqSIUaOHLt6DNliEKE2iHthXlXiNu+3wWo0hd5TDCbVEPwP8pEGr2jHKl0qX3MbpNY+3lS
q+dBo+RTxY3k4SSzbKT5FJnnBN6smrQmpf1qrpgN93W/mwPMNWJTc5f2XMQvNUZ9xzBYIBVIVr+f
qZvO1E+ZrqpDJMJsqGAwyYwOqZQ/A1X24uld00pjH0iEEI97uI2Xdme5uG8ruQH5PO2JtTLHCqpr
WernwuiuqlycJJWmW8gkQjhwWQCuUmeXvmsKRxSidv/YGEaibyCSCCILZ7uvl645FVLSnCAdJea5
sK5tko9+C0CwjwNL8WK94OC3yH+gwY9tfBgtY2dmH5Z5L+ougL3Y6HBbTVsMFJtrNOj2edYUrtSl
HH3NFhdcTLtks5zh3ZLuGU9BuJD5smu5GoMMynx+k0j2oC+lI5ks2hPtmUrwDnJjscMvYyhgpTyp
6nCBh/md5T95YHyp/UsPLSVrxB+Y+L8iWJBRvUX59GmFcWhHybMmSfAvtl0UvAtIrsameZMkuv5K
q37ZPDL1xBKlCKoXAiXDOviNCDxXCqFadBvxKgtwRhPXwL0y1xPPQAtpF0BvgURY1RjPRAeeKuG9
IR2NWng1jOIbv6R38h5lWYAedesfTan/otlOE/M3QhTvFgOmA6E8UxbqBCeA+Jl2xj8xEW5hFI/I
OnTI48D/2vKM8uUwGSJDRY4dVfkOGw3iWCgOdtvnb4DXEum5Huarl8+1qWNHQnZMYcQaE7cGYNvU
+kteJUzdMjWv1EgoUljzC86KMGfj4KI3NLoLlxGiPD4YQ0c4UxikCkrLWStwIImH7DCzwnQQK3dL
H8ZuahFTjtG4ieIiQRDPpo8hy0sJKKpCf/Vu7v/Pa9JEt4qugrnaJtnTPMLhE4rEy32MOWZ/aOg2
A1Wo1HMv64GGZkslUELQ8njUm0WzF5h9oVMFoirD3Axq5D7a8zx1/iwR++gaHY3K9hr0s11PWe2L
FE99qZm92BIifFskajhdua9lxhUF78Z5PIzF4FRozCJLB4xuaua+lbAhDEnjS0Eq93KvnJIpcaFo
dBSyghIFhkph57Ex4MDgCxeEcUeqNeAHrIc0mysZvo8Pf2y0eBLtUR0SCphLsS9m/AvsIitbh2oZ
fZ6EGrXjuqHjTx0gUHm87bHB0s6pplhEqGcW+8dTSwg1f4DDla1PzYWCRltbhfH0FLMf7xjWNSfr
493jQx9PiZbB3KRKxMvswWPTLo0jZTOuySV5U2f1MNc0Ld8vS5/uImbBso2LfbbuV4Ao3DdIpSSc
lPY0zM73YgkaT8ALBcQs/3te+Z8XTX3RtoUO23B9l45zg6t3KcFddK5FY9o9PqHViUWnXt8b/LbU
7oLvTmqK3X+PqthIPE3qoRys32YsgmgnM2NOMpRin0dIKgatjdzHDk0J1dG0eRPzKfa11tcbcfm0
alDeBTWGfg2S61wq25h/y/DXqgZCUrttP7GYflXk/lWMforkwkGow9gOroJoviHAD8a3Xy2+DLJF
KRMYYX5fKMkbCCwatB2dqSNARCC019XQsrsSbZXKRa4qpzyAxS/EPgPUyVZvG1x11XMUbzQiTlJ2
OCg9J055Tl8ZLZtyvFmVN6P1kDuI22tpyWePRiZoFVsT48hScFq0T/i0jGNfJK0iKKQQ9AZRtl/e
uy9r/InYff11mmI7o+BZSzgUZm4iOLCrR+qxposwEjPpsWUIj+I3ARuLLORRV0hfZms4VkX9NnXq
sc7bK2FMWOt+PipwvM9h+NcW0qGolo0e0ea4T/cz/186OBnztx7HfPxP2lWXrLEOeXJ9AGSavI87
ajIcMCnE+0a/lWZxxiiBrO2vJImVRYQ2WrztZGaPpKZGWvsaXP8lh25+KY3pvHBFzalwSwza8qXt
SSNsC3TKVdhjVI45n4cp2cZFiu1Qi05BPJh21cUAEJDygUsN/plp5FeF6ujaz1hpILfaJv4Zj3I8
vg569mKI8lNbC1et3A7yli4isx3l1Q0rg80MLCIG3bNgWaB2FWMN66vG2kYNDOkg2CzQsVp9stXO
KeOjluELLhxRi0AgrcmxviLqxg19Cvp343UMPmXxTYwSJ2Uqh9JHkYVryWF6gy+E2L0nkgcKyxwd
V+90cHrta6nyY1CAuUv4JGXBMah3bZsAQztRRK9Yc/GtDhkw0Sjd5PWsdWetP8L08pIZ8wHFwbkk
0MAw+F2ZJGyDkDweQfxfBdurUhxB1XA1ecpmDc2XuNqD2QNeFHT7yczMnRwNQ3Wo3J8N0ueFbDwT
8k0rSo5CMag8WjD2qtuSSlt2K24tImmssgXygtX5nR/Ip9fWJTBmW7S4ImLIPbghtzOWdtKG/MZD
h20b0N/k5EujzJ13Tt6i7mm3FalV3F6SIITpvuvj5pRL4aVK/My6K7qrKl5LzgkuvWCjQekf9ltt
N/3rTM1YkAfKg3cKFn3GbK1uEvhklWV5ExIxagazhZm3hCi9epEmAo/5IktvlLfORb6VZQK4GxGM
9ZoN1i4NhZ18UWYy1LQ7tm6cHCcK3KNY7JrqrSmzs9fLVNZeI1pvo9a3ewUYrPhopzseFYH1T06O
83uLG3SOL5OEU4mziMk+CD0VKUqsNfA3Bt9CioKHQe8qLH9Wec6TysnFqzqhMjLd+ihBtxQgIhzE
LoJMbNp6O9pakmKT9ger/6vi7BTzRdMZWUyuZmk66bHnqCs3vVG9oWhchXUVL4HsN1Yc+hlX1Pg1
8sI+31sqKsAYhP0CxkbbY9YrkeI5yogcWnib2LZCohIvxz6UDsyLjv7T0Bu2oO4qBlzGFE0qm/7o
Xte3z03lja3KEgfMP0XfJmx8OeFEUYjp6V1bYk6DiYQiZsx/zFBpQRr2qe7aDEJUeiuG4tKaOJQA
uyzgCSHIWnwRFHTe4IOwi4FPw/FlKHbBLgM9x7qMaW8OwRzuVhB7Y3JAFEJAls2RZwqQWKZEYwpb
yk0VyVsjhqQkjZiqxRsUN24lfVm9Xu6iPrgxIfr6KL3OVnQZhadF36eS9Eamm7YmFXH5ZmrXNkfM
Ba9mah1Du9AUfhPmAWkz7d7L+SOKjlgOeXO1mn9sK+FFztB91TtBH17KAsYGXB5VSU9yzNo32Urw
MlWc/ma4yJAMJ83wUaMg+vSS/CYH5UuuTC/LXVhpGfxwyzfD8hRF+rVoBcdUBE9Q66NQFhmtyzI0
piHVSWMbYfAGSShjgGXPcV4dC9L5U5TfypDsH1m6IJ7zcUQiGc/hVcTYGL67aiBLnMGq9mnRbKrw
WGffc655YsywiCeiZe3ZkvOXEhq8QOAcSNs09aLpTRiL/VAPeI9HB5L8CQPXPjlABN5L2fuORjZr
5rcXQozHkBc1oFp5N3rD+ng7kfpZ8JLF7IJV/K6WBC9c/x9Nu6r/syw30PpTFHRHEb52SYQRv1BP
iGAcp/3LQClcJDi14PkSEt9nCpFh6MkV2RLmL8VGpao1aZJf56zREAyYaWMJdjeawjKYtxJc4Rks
Ouxme+p2X7qGE5/02bcAQeRLGTTUagAaqs/R1KMu4Mctb0N+rKcBtEg9VCOciNBJKDjPGjZyhk+Z
3Tcra0fhVnIzMuxwIFoAcgklr8+22jHJL4vsiGDXlXJKCZSYEWfzQAzvK8E2046m6eoKsFl9Sc3S
Hptf7Nod3cHYSyYAQn6gYIEAf93cDSkKR5ClfVR9hODyk5HYpvSCKGQBPR3MfypzYm/drSnx6bJF
kXKjQeGmWmOaTJ6vou4uGkWo/KNbqc5wqIZDOkcnpd71GBJZZC+D+j3Lpd18B8azqh5a5o2GSXN2
ZjqwG6PuyPJqcPZc1LtggCGnQAajHiJiNgPTVIZ5aP2mOGfJg+WgDGLhvSm7Li3QmJ27BE5adJ2r
eVfPfqV8S7Vpx5yh3lmNX/KVN0FaX67f1BbeFImewLoQmPB5Ja8I9gCJZL2E4/9CweK1LcWbq450
WWp2isHBIU+TobLMtoANZUCG2GLLcUA5nw22GmKMAFqK6TD2n6hZmEax0kFdM72zeof/pNBrktYR
p3mTMq9KkeBD3ahr5ThOxGxUSsjX8I1C1V0c6Mdo42sgJioOZfcIM63+L5mey1Vqgl+E+GrJb3J7
lOaEXaI51uhO3wZ/3hUfOk+PhxLrv/k6yToH1zZSCCuXptP8hXV02kgLpE5m18gAFbROatXA+X0a
wLpZZwtC2hbDKowM0mXeZvIR2TJiHua8z7z80ZTOM1l/RxnYtfyZpY9Gfgv6fxJQR2qdl+8W7p1K
zTctNxQ6ZQOycokovMcJGWKv6ZTSh8gUXJ5r7VA2oNgkcAnUdMVO9dFbz79cfk/aV91eRQgKY4Ni
6XUU+cLdkj1N+HUa6lcmEbTG2MtNJ/iZwJSEKbKDkWJA/j99mOnizmSx8VfGKR4+4i9krBt0N3ZC
TTRRzkM+u6W2N3X8Lq9NzBScOqZM9TIaWX0I7ChAjxDOYQcZNsFpqWAkw8ohQrQ2Y6Jx5ZzDkAo7
W2G9sSDVYYlXjqpjQtej8tLYWUdcYMHpnqC8Br9Vkdu1RU1BWvaDlXgdym8jz+1Kap86olZBsDZF
ssVkzrZYtFKaGJvBIQwVtwsiPPgMmwZYrpbIrqRodhdmh7ZN9+1hpON4E5FQehLulnCQUaXabYGn
XDE5BIk1CDcVMMOyU804dtA9lvGlbSYwuNCL5E2qfyYdWuc84UL7LVTFWaTQieBjyotnWUuPLANW
eBihjM83lenJoJMx/zIuvpZCNVr2jhFXwjmt9wGfZPJvbkOoK9TFjnmebrMIpvzgdUAXGVoI2Xwp
cy6SlGCweq1CyxcQflCPjOFx0IkGRWszu/jhJkrky4q1XaAewAHtussYKwg4nvWwJzYKXLEFfQx9
EY2dCgxoJjc5hvSOO5JFvfwlMcYnU/alhQA0aiCgeCnAq9BjG7Id4CLAy1ApD1JTiGrs8MpXo2L6
JlZUjRfsD0LkbQmyPQRjDrTwBNVBoJLb09pd/k6zd1J37GexXcLVKo4vJZqLAlJ21n2IY0cpQKIA
74pdvh8ZnhPO8Y12zWVUHZm2mWkQOcHWaHEgNEmtcVyK+h1+Fr4gohVrMJsBdKy2cpvs0cjOSCwK
80JnvD1Xl+kJ0XcoUaFhucODUR2/dSTh6on28BsjMbC4OCgG0lD5DBCnULee5YvaN1szP8foUaox
8cXpYqHZUOfCj3qqJj4RBZNuxRRc4BXXlC895egleu2lV01q3Wzag1lspRxzDAQHM/AVO63CGDV2
g+E1cE5T1l9RWbXuTtr/BWl4GAtfhwDQI1iFyKpWN4xFCLtcIfzuu98a2STHFVJ+XOOQKzsLZPQA
BXDnLCo4ez6uPFz4E95CYL0uOOsaMKP4W+RfHR5oj9ygUQjfqIWjx5L16YI2CR1i6KhQR4ydYF7m
5quR3hpoonZpUnKB5Ij1FF+R4vKkryWNxVYLHEvOUfIVKjvoOml1byIYZNBfLY5dBZ5eCbI9QSrq
8eQHjMO/USQAlWJHJDOv0QR8QPbHpMGuRJhL8sXkg+f2rGMFBadMeE9FmidRhhpWNtNmBivWK4Th
VelL6tVAL9Az78hxv+2JmBkB0UQ76DbwOmM7rHpIyU16dSPrLtZAYf08JMDMZg2b0rCT4dbxvaMj
cHVf0y9BvZqWu0pPI2vZBQuhUnY12oaGeY4woBKHTGAaZ9w71PwHwnDaXbBmOk8YgDTki6RgTetn
8VvEbCE/L/JzBWtRqWz0DlJFi7ges4dN3GEU6QnWL7ZGkBTzLyuneDJ4CzSxssTs+tDkyHEBAeQM
rBXfYVN6DeAoktDhr4FiXMRqmnKYLFXnJHFHXCSa6C3naprr3FUwVovrewb/TMYXAKlLs7DnT236
bqroKCN6TSjrH0TdxyBsYxIJiHnmQpLZ72KSfagOUStuA4srNnN7dCVZqKExdeu1LmyWhwpjkr7A
XZ6X1is6hBMjZIpTzsQ6586cPEjcb0xWTUDxBpZ2ZCfK5L7VntR4wK+EOrUHTbB2kEj0EGWIUdBj
araEeK7otsrcOVN8HAmNxs8ZB/3nnsIWJIfJs8oTEk4923JtwqUWzD+RSUhjVkKoEqdYeXUnhZUq
bg6IQKwXLaIKVHnlenUlzg1AtBVT8vaNhTWH+GV9GOFvpD6rVGkS0ndh8J47yhDl/Caii1cwoEkn
MtpLCYrX6eDyL0p2Dc3FIyMrYjqXzi9irPlwlJdMp8Lijm19NSWnaPPnSd7kEJpgYteitKt+6ang
50PpjwOOsaCsOcsLmv16mbGH09x4yNEDhAnprtDMmK6VqhPDVhTTAgoapdBQwdysgGrQqGa1H9us
3hsJYUXUkmMxTfVQFsZ187j32JiDgMg6hwNFNnoAQVJ8WaSlt1gI0DZXht4Ee6teavEkTaF4MkMB
E51Qn53Hw8cLAwOk7MAyaXDRHIQxzYge6XWxq5H5RSLnPymEdC8rC/4yKCmoCdQv7SLp3tx30quQ
CxO0v1zeYQ0nvcqcHceQmpBiCNFlrtXVucuTnAS3rcY9aDdFiIMM8nqFZVwL2EIRKai1fMb2tKVY
a9hSJlZ7zYqrvTw11V5cNwOrT2ZXzE6zoqcQuPRy38hTiaa+Wi/mNMF3db0rNdVgD7k+IQnAeSwP
f+rQcGblnCbFeFHy5QPCebWfQ7G7lq2uOzMXHZamQDRdTNUsSwWYoG3WwhAQrtTrTSAUhKPa0gzX
x0YSxGd4N9FB+Z+n9JGR1Jb8+qz4Ekv9RQ+78dpk6ng1EyNldgGBXZ+S5UFEFUSwHde4xKXQouyw
Dws8ZlJKMo2CnPsBAqOKJZbSNfZPn3WqiCDegqj/6lJfeP0KCkMR5Y8fd8Umz/aG87gPF63YP+4F
+luYzM3OlFJx8R7Px0w2fKxcHuMCIezjOQi6GY5IFFINDd8UIEqM4cWSu7WhYlUmh76VTyAW66Yc
EbY/9lCWivMw6/JGXPc3UbDYmOXm+nhtHibJb6G4lPfHH9TooyFjMIsHZkxUrWtH/Lim3ePFotb5
qVEHf0cSaOK14s2ZACkvnZTr48Mfm25Fwx/3QhHietegSHjsUpagW+9IopYkcPpCxn3hf3Y3XChX
qVHiP77psflvD3B5khH11JiIr2/+P8f88aZFjmDUZErxfz7r8ca0MX/6BkVZkFbs9WNnKzO8p0Nn
eP/7vf/9pv99PEzqfZGpv6kwE9XnxNpwG+AK6fuxPDbatlFxYPVLvPGwXKMGRqIA+ZNU2QQL2nIL
2kuQ/5P1oyhsxX7XFs4s0sJ6p8arSLhK9rpwa+adkW2/ISHn9a7JD2p5gnykhm967JYBkQymZPAP
t1XhKw2kVoiTZND48yK/cyBIk9PIE+I8Txwdst8y9GfBBtrA/o/aA2XwSqEOieQd1w1XT9zwE0PJ
ZWUkGJKTho4ECKY7cNYNyi2U2ztHf4sQ82UUVJjMqYI6ZFxzjDbKSUWob46Bfn2x8VcZrjp+36ud
O2vaJkfNSqJb2wAeneRYkidju9jZ4BMSJZrRoTYnFNS/7Pkn1RzcI4Vwc6XQh6KyBJ9+S+7FAUiX
tIrEgdtS71FnGaiRmMBVGyqZ9LVe2Pfws30Nrl1n43GHo0io2gVVodHJE3eZ6dcJKEsuQLpqg3Io
T11uC/8gl2PhDJ8uHe3oPosby3JAlxNoka2N5i0BUubNnBXyHEphJBe9M37XSEe/1zaKChIUvPXA
IncwrycEkLkzhts+28jwVPX3mnoYFB+IPateyMZtxpypJv+M7X5R0SXtreZJV55yYYNjUQLEtews
8dZI5GsYz16GhjMKuLlN8AgY76V1EdRNM1N3ZLcdWiCkECOZ00liRZffUhJ8BsiiVhJsBd48uJNI
jcyvp40V+22E2NKngQJutCbln8YxyBdejMVOpc16MhKwb3Sw+zA5L9IrhTtUGwMxLl0HeCnB0BOp
IS6Ax4TpfB1RfjDsBLo5Wi9q6BfCQcPSxvC4U6kXY2wuLYyPDLIWtXVJ0LdkU56xMqVQDCYCapNx
tSmrDurIL7AgmRJfFBcMhxaBnARZsB+X5x4uknVRjJ2GTT+kvyhyFWuV9qhQ02cblXOQPgtoNEFP
VvzDjmiIy4Twh+gwRgOEcCByTOpEjnapaKmR2SYgNl4M+LnwUZzBvxHOaGmbn0RQJPA9R/Oz/uMb
5hyFxVaQ7PjfYtl8Rx85PMISlry+huVpuLwFWxCZ8ClCTeaas0NVWqa0w+DD6nfFF1DRSjaaKYSW
wDph7kIuUEAnEJ6uxReH3UEyGKOtmtHZ2GrllHxogGkMyKcfonDiy0a3nVGmuFOwL6s3Paevx0FH
aXrOMiaf9Zs4eAAv9XwRcLgFJCfVWaUpyA+2dAlhD9nbJCM+Qkm85ZPgRwPmEIkJlg0hpIfDUUDm
dv+7LVgHwc7sqDOAH3nw0KnVRjm0qm3Ybsx032sbEQkDxBDdxgm7dox2NUEpcNkIt62858XepPrh
RZHXUD6hfaR8AybKoD4IV0U+xjrF7eOgfafyxxI9VbQAq6Hs0tmeI0VJxeN7VjL84pvs/rKTCxiv
voGpAt2tyJZSDqWn49dhESd4knmamyNu8pZ5mobDMJ1VcR//AYahGX+MCQk2D6xSagrlWQtOzXKe
9UMj4OZAsrwfIteMHOx5DDwlIJQ3G5EECs9KrlvDb+bzSWyflvGwzGetekmUI3Vkjd4WHNAIA1q/
7Y9RtJ37I9gBllsYHPMkebSElyVuwgjRYszJtqOyIw/VNLChlWkoxFcFqni0gfFXJdu5dKl7sr5i
aEX3AqCIQodlbONiN8YbOkKxKLaw+Fxjbb7siKU7szXsCV03zNR4K+nHQnU7zSF/QQBCwonvVzjb
8R8WUCg4vrVv/Y8+FhL6/8Be8s1MEjpsuwGdm8NOUhxRU8SH25HEvdgWmhdRQ+ME/+vP4i8GDJSO
m4ikkgWB5dQ2MBLKbRgNHXryxQX0Uw2PVWbqzsn4M6U3DczysdAoyUs7nIT0No43qT1ARWM5HFrc
UmAhQhCrP5fIHp+qihKUTTUwyoil184BfJ3FEvTL/3mkVRQyIYDZ1mPZYVFXf9XaVlW8NqFlsfao
oIUwZQBmbCDEx9+3MJRHj7IWBlLzr/GVfkI45vPwOvlltYOC157G3wwaGhzm/Kbgv9XCamARvIOi
lCG5EzVqCGZ2/ml8jfAii/Xr2Ooq6YkzUANgj98bdND/KKSVNAYYnFh0wOUSBbc121xIMtyMpZvM
oNvo+E13PtQwRkqvb1Bcpd2GxBup5PSD6UdCVRMmJzIIyjO/KXW8yU5XyvAunLfmgDuPpzefyBBN
CL8Sjbq2i3bqApfatwDAuLjpZGeFrX2Jr/KviL8jpwzV8kfzs2BujNU7ScFig9UnyIz4zpf5dUid
iGaGqyQP1uZ+aZD5YW+xBa8I9SvWjnpyMFUiBbz83Kna43caTHtZ8I30Nsiv/XibaREBdpNc1MEL
532xoDnyWyILFPLmJqeeiswPmq2yxcGmQSHQ2pN1EAs0+ngLublgJ5WnsVAgq1K3KxXMxGHJbURb
J0jQGfas6i5DJv0NPhKU3eTWjB/yFRFvFrs8pel2iTc1Xy0+VcqrlN3y6aY09wy21+CtUdnoi+pZ
0k45Q0ZMDsr6q2ANexiv4e+noOSSD8kGZydD23JbuZvEQIGb0LRC3RHVWsVugn8PLsMX9Zjyb+dx
h89lCO80daF2RZU7Qd09DPi6lT5RISeD4ISTASu0gayFUyUPxhF926ZQUbxt9HBPkyx2gaKY8tW+
cs65dQJS2y0ja35d/2uem+e1GEBMw9grHfxc6Vhkkoms4d2WQ04jvgI4e/AsGpMru4mjhWSJm0Ys
5kAfTE2smzdSsP5UylpYuGnxBoW5BRlPvwqBw0FKZBxPaCX1HE63aT7ueCvJL3EhxnscHoLYNL0u
wqEcfcm88ZPZlVRzC8FRJIfRwgHBLTTUYO04TbDGlRh0NcOGMVvSkueLHWjmI4fFUnxG1tCfh/SF
di7W8hRH+5hokV4e+anHRIISk3DgPfF4QnuqmRtqigGeg8QZ/dno4UZeOX9miXvJschuRB6ReZOW
p0o4zAO9rY56dxEFP5vR7fnh6GfCgToxw1ZpD5lKbOGmr4BE7FFX7dmW4w6/EXptcWojNJaJa9Gd
VnX5G1qC4WNNWS45RCACgLM0a4jRPj+11auFQT2QqHrutSvWf9RgeU+n76diV2WwKs8YH/acFXUb
xcjgKR07aucOX0Nn16f0k3mkJ5eQPWYXTQTggymsf1CA5N19soXzIoLJInUYnTVD6H1CNsJXkOoE
AAuWXXKoCrRoa8QLzbGjsIrSFkCf3uKLyy+Gn6bjsryOzGGmhnZKRwqh+2ZtcrHl97FL8rAjrIM9
FfxoJVGMx/FROT4Q+EXQMJs5BSRkHeCpl6brMeJa5IrMSB5gD1beEx+F89z/vzyxTGDWRLnJkOC4
pl440TmVWGzL7CUzOaQITzezepYNtC87KUBy5wClYsBalXBCHcie5ADlN4E40gcTBBO9u+7Cwul7
5n7gNFpCe7HqkjYVAYCDaxavggUIe6SFSjCCqZw66V8JzJ3vMMroH8ErdCGO+fS13ItLucfj74yt
xnXYRR/6n/FuEB7CCEE13DtYTLP+Ie/LoPADOqN2irA9Ql/BYcX0gEKpnX2gontrPliNoD02nRMj
kTQcwOIl2eCUFlGM49S+MnlLrBAdk5gdVHb2xbmsElj6PhkH+Q19NGTdKzGGKtYpkJc6rEyg4A5+
p54M3Edln21Is2BwZ4MgzgvwH0aTObsE7rBbSVSsfxnNgFg3G8+YPEwXIcDgv99mBFNOXOJsarff
2ud8gRVTaDa+OFQ0bfkl+YPIwN9NN+kTSf5doWMO3Uac4qv44t4EslFuSJzICjBs4OQwPXPrNTAY
aAROY9H7zyOhKID5YrdFaD5TSwWP8nTZ4Vb5iQixx52IVDj8BDzYxMBBwupXhfdgmz/mT9IR8tra
uTkgwivubHg4cOpRXiB2owWdaC/A0CgoBEIWOzwZZ8GjhuuT7H2lvww8mlMqJlV7J1bRqtoMXOC6
4AO3WYj3qV3/cgpYw1klOB19iUiZoAbDLgcEnm5HHMI15WUdYabrU69gubxjHfcJp36GmFSvC/IC
CXdaF3z8VvSai9aWfzOoQWB+IUGjU1GaRhJGqlwAFLuF7KzhSPS4Ie7DOba2SXsW6P0yKaLDQ+PO
1c9Nu6c30tj+N7+JBDJ8HIcEhc2vdKcV0h22Snyrf1fXz8oOX6lmwr+v7jyA3Yt4ibRtnQ4Y25TO
xnVq+O/54AdCwJ5LWMAyFGou7ySqWQ9H/4tc0m+e12VwclYfhdBhtyNHdYK9+AY5GMugAh3+33CM
ru0bRT5KwUm+Vn/H3CVnaMixVGcgzYrJgIF3aKRn52fhG9tBFeukyMFpI/TJp7YRgRtgwmgzPdCl
aVscGHsUFvN3kusKIj1C54nu0HAS7ehPOxX++EF3PGoQDYRgQAtiuY/gJfnSfxgbDEv9J/uaP+YP
/cd8YSokn094rP/A6FGezJcMvCBLHCKMikIkchxiIXYY1GIipULCghs6ybED7XGh4XjmzZJNNw9R
ssXQPXb4P0q29qleACYvEMzJtCM3AJ2gyA8diIJQSWnVxiR5+fP0bxgkJxC43bQXL/JluoVHZFl3
vhbaT/uBufKViy36G6/ou3ZAGXfxSlePp+yefQkN3GO7OQCGCIxyAlH6eyXrL4QKw2rAyz/yz/KU
v2ufYA+AeKi36B9Cw78M+gGFBrv4ky8VVe9P4xOAgjYlUsYVaRv0yguPgV/44k59MV+0p+pAP7Sd
cG6+rLN5Hfxd+muuMtz8l+AAI6pz/KoicL3Hv8Od6Aod03oJoVdZ53Hi3tfhPtzNK11in8xdesq3
1rm54zVE9A/ijMIQohFrFZWr5s5LX/FvgwCv+dI/8OY+VV/GWYHBCNCyni7O6FiwemAyw7Bx6g7j
dpvJbCRjaUlH13OH3dhY0FNkfQaADJYos/4aI+Iqx5SfuBHR5GLzzl6Btb3DJRylPLAH0STVqRXq
YToYPEm/DepW06ib+ah9CS4XlQLjJkdJWm9D41jVW/hOA/mLtJ6D6s5ZgIPFdMV0jbcQv4jFn+l3
1YlhvgJfxa1YlR9oCCbiReCuyy3WjFxfzBQmAmqu6HXGgMu2VVxza56MZ5MGjQACVCuo2nPi0I0x
xguWGyYXB+YCfqXcyj/S/N6D0wCQQf5OY0jwfR2j79kGXgAkAH9YORDvwBMAFVSWyz9SXD6mgh9I
bXl2ckbCc/BP/Gw5OT0OiBuTVjcYFHLpvC6X4DViBJOQghL/1fCHHjceNYjq9RMUVy878rlAGDke
QJh6Q3Vcc+iZscc3vg3v7J6EAQIrJTKeyKGGtbxL3/QrxUEep1D2EogEVOI/4IL7oCRJAzbmAt4A
owy41eO3/W/+W8lwjN/39m2uHSnyIDyZf9W1uZINMnm2n0zClD1vTGGPGcQevtaEExSIovAI9W0d
fvIHw201aXQqFlfSZajxXyFzHVlehzWYzVp6Zw6yWM9+eZieGJiFU9MvZXa59JhAWWYUEesm28Ir
rVrRMRZmETiwWxFBRh8xSQznnNoB3gurcgVUDMAMnhhXKWsTyyKSLAbr/MOEVmlUcJ0uYqXACcNZ
71NuY2HEUAmbHjwo/q1yAkyHQdQMu/l/LJ1rt7FqFIZ/kTHIofoqLMcoVHwxckqFDkrx6/c1vXu8
tm1ZFqnnmYf7vuecxBOEPedqhc/Ei9a5PAvwyItx7zzmIFjVIZ3vu4hxDPIlGljfjtGxjfC8aWAv
IUX+mNe5qylVl6JdE8N/mGiresasXqM9+2x1V3X1I44La58vM0t3qQlbNsktqkW+Ttdd92GRFVfb
1yIchlPSklE9xjbYjEtdILE0UzdYNHdtM1X7Dadl/9DTr13tMHVtu2Xn48NGKCG8+LG5g3g1g224
vb1HILFEeFgOiWuJUPHPMEOPDtbnsYUq+Httvy7elwwdN4yfw0+RJGF3but69j4S2hauXEaMmD7s
rToTzD84MwISsljkOlROkOiAnnMFmPnKXCYjcjktNZhmQ8IJ3AiRA9Y2fqP+HN4y8loo/xE/gg63
uoxIMXgN9/ej/NOY64TqrBgQ82BEEDlQm31PhzzJraYtC8PRkhEWjeCEI0DlxFv9e5LfEkLxmJBJ
R24kegBGoo2Yp4b1ER/d4E9Q3Ir1x32DnqQui7qDqaQw6k4E/+jnR+4AWFjCYCyNYeFiYDkFcgKP
2uqBBRbMHt/K6foSpWN5OGPHbNFyv0einN+uyej2zUsX2grkljfEmGmrzk70Bdtihr3GxHWD/uF8
OJNNEKrhkmTE5sF4JgOx0juZbwhyhKALPV6bUGGk6dPbc5blY5xQQkx8N6oO7VeMm48Uh15aFdD4
BwgNdKr/xorkfe2U+uGmYWlrfXFz6FkQvoC954xizk6vXcNn6WO3oQFkLefGm92l0kOBUIYj1M5s
dvY4h9nbcTbY1uK2OtDg/dsIsxDsw2l3nExZ141jBcDzC9iUS4cxbf1wVppIDyv/vdGm7VFm55t8
VdmllUxRv2XY6c8lXcZT+pJOsy3ujndl2CRVIwvaXZqsJ2WjE5hXfQBqyqUJXADJJJogdicDE/m8
DhUOnQ1qySjSZKkf3Iw57o9BImrliGgJVLjV51R9AHmTvoq0AWajRYXpoP6Mq5rEevBR/+gNSz0V
+1+nHXIwbEsT2Xn3Pchz6uT7D3IT0NRojN/nkykrp/AAVZGT3EeccT7mfYVi4DrwUMUHzLV1y+p3
1oQeNCul8wpkxeo5xvSIyhOvRIszcg3ONQIkaplZsZiVA435Bm1l0qVX5IPWbugzR7hhVRd7RI0L
c97M+7GkEyYOOFySqtwKegEb5KisnlubbhU0shsHjTEFl7jYpJ7iMRMMbbxotfnVBFyH6JUbCd+N
HrvPCdc5WCQdIWiIegjx2HNsIO5ZiuwtuANiBsJBNju7uZniPCmoMLBCPE5nwSLYsoeQoxBI5W4x
S4/EMdt/4c22dskByIBJA8hBuf+yP/DTP8YoYyD0a0E7unH5BzZYrHE5QGZbfZSOcLbj9wZ5IzfG
VleMdrqivJykq3rysrtzfVavDw5+bRBOoyWoTPtI3hBb8l7Z9L3U/HBGW+sJTa6ddHWgSW/CXzeH
1DobKHkOTLujnf0Y8HkozVMAIT+dfh4bjHorL7xdiXkE28J/7e/L9qzapkvGkWyfy3h/Zz5qtgis
xA/tNhJTOh2gzeKHl0+rRPwpWD49awqFljX9lvfwKUaA3yByT0mJPiNmiFcRsn8DBSG33o0ECg/D
OUYnJw694i2u7RP/68IfwJ48hrwuTmYHK9o83/3mNfNh5smWD9Wg+URJNqBIE7xMxthUzKFSBrX+
h+woMe+rplNsSCci0pZ5en69+k/SYH4gX6DLaAiiLc/oTJvOafyFah+xATpCIRNhGO87OrSPOxDY
NVkvLc3JowySji/fJISgYTifIRpEHb0917nPk+Dt6abhyZw/JPdWgXuTsxbucSvYybf7nck5jfck
eeSLIMo9Ayz3TTOwL+2ohoyyrRVw8GH3+FwWQNNxP12XCxpaQOiTzmuS8SuXD1cEsnwpoQmRFR6J
JgASgYQXPHCyCKdtlytmZuZzE9ihSTTHLPqacfTYUUIE2vmsH077xMXhXDJMYPLc3FeteWVyRmKm
NuDMOBFvFBuGOmqRjWl0JOzXk2KTmdqVU/I89DvX+NW/7Q7wXJv63WeiEYNFOT080cBknCvnfs7M
96bnAIYvn0vGAQBQ1u5jm7u5q6x+7s6VTKqz6trhVrfzIxMIcLizcHEYwPcMkDK4/GNrHiUTBU1m
SDV4a4YVkvMJLkRijSf6kiL8s5/ckz0kF8w07umBrOQXvQFv4NxUEsF+SmZAoP0PFGDfdnZ0BZIG
JG7EYsfijONZe9SbNpaa1V2iKlbXuUcXARQPaJTQotw4j4yoxYTtOgtt29nHICCpEV8Dh6JlCDca
Tr692MmhFE+Br1kpojH6oPRJYbmvrqPAvq2eG8S5Zj3nZH4c3SsmwVj27Hvy3L3PxVmWIx4GL0+x
+Rdw/zFWR/W8iw4W5/YQxoSVtswc5m7AKEZI57zDort8XKlog/kjhIaE7C0CJz210HMyR4Za2Psg
P4XX4lRNO3/MTfljwp6jTekvN8qm3Vm6Tiy96D/XqotNkGa4DPF50QGbIvlByXhJOnaNGrbS6LMb
OJer8K9rfm1yIW4ROv5+ubsdK/LjdBwsDsAkdCmeln9P7BktuVhk35D2t8TcstwaHr3ovASuxPnO
X4y0ZMzPhN7wjV+Y0Zt0TcIiIgHMMsEOsQy3AsKJRkHQ6LvY6JqHTT5jzMZKmzf8zoZQ9kXhcY/p
tgLFcLUJPUiT2BesKoz0lyywKw4DkIJuKOO2qTEaxCDT40/Bp14UmhjKsvS0tbZWrY+XakZEAMvl
bcuDQh10uPaOtuxajT1+scOFppjmSn4cXZk/DJ6VndQtfVrmN1eycOT7w2rVffWVMx91fLpdQlOF
8jtbN4mYV4cJOoj19wibgOqBYIoHNYJkCQbY2UStbG/0BFhsaUgOTUoqJ9WIGcAj0nKwPcp36D1M
D41oyI0sl1P27xl+y+3p5rNJsCDsU5ij2ZA/4PyJC/yFj3gzhvCRE+PoOqAbhNC8glcfzpyxzi53
iX22ZDACIlIcC/dGMedOqlnEpbEtwfHZk4SAbKEZRRt/j2nXrS4NPp1Ji4XwU/qxO+sM01GGcXrA
SNDHWe5bwJgFCdd9hy0OkBe2+89dRr8HeKwvTbGoH+rT8uWfI+RJeMMghxzrRztsORa6+0a0zU8d
3FzIJ5Dz0mIC27kuAZraxwfpMAeAO8N2uq3xw2I+AXlGssfoEkP+T8a1Z22iON0t958tOclSnRXL
7rzal5Y++5jRSbso28/+fiqt6FSvi3X5ly9xiWyTfH1jV+31IwQJiBb3zQtmW751INwcnp17/di8
1Dx75EeS88ZRufwSTBJNosbbCWSPPwbZI4Dkuc4FU69s3wyE+NA9oztrz4gRjHRUWgfnu+EkFqnc
UhIPB09+cNJdvdacyIu8+6l3iTzNf6+0ixz4x7x52gWuMgdp+kBc9YOueH8ITsIAjXUVGNzzqbzm
51vka1UX5j28G9CgUD1ICAB4B01lpH4HPM8z8JJ5NoSlA72EfcEww1jeGsYXvkpW87F2kwvdmDr9
u8uKJAuSFAhpJdecy8x+BDsjdQFBYavSmqEYENjBG/3DpXiSx2RE7FP+hNXMMyzXf/Ci4LKQDqxg
3pq1yjuS6/AHkvGQmbKDEOw2BZJkMfMZzyMfkVBzkaNCAsUZxoTFFIK8B8yeB3gDolZV44ACmiUB
2oYQlRPECr3y/9ep9OAAiKFVIK5fNPyks5DSB/vqrT+nJ2b9V3YZY+LvaI8NtDYvr/VHEezf15IU
mol/0IyEMuGAOJZ6WBJp1DJk2liegEY2XFCi/clXdEElIxooyee7nwn9ybpJ9EGawBOBLAmhafJC
FF1mg1cwqHsDgnZARmDE2qLJ2KQcMZeXOSz9By7+d7wUM6XVgEJMDjnkqCvaOhphLvc8Q3bAd2oT
uhPQX4vDEBDvjgIECQnChU8fPBIOpAOaTLtJaY5NUWLXujuRQ12l1VkL8BjgiQjmWD57ehs1188x
PMGczlgzLjpg+t1VTW2impJCP7Y39DICVrFKZi3MxXOZsuBSPG8XjIDFd1RntK4cU9g2fND6pvx7
WHSSWcQW/D/h0GNPz2VwhdtSYMEQiAALRW+rw4aSy/MPEOhtxB+8dkwi9yjrUNb9ECNBqd2CrwBa
OSQVAvPtoa0BQ8rIpvlWmPKXpy96a/IbLmjlacvWVLco2J3cZuU59soVNZP1nnGG6wCCZd2bdcYf
Qu+s37q81k/rAAh+eV967tN6b2kE9Fpzx5wkSmy3mptazAufPejB15cHyUgblZOu4Wer2/jtP02m
ik2+Vw3KSWfpGfEb1p9Jugb+5kFTDWphrswmptE+1zC/5ld9n3kBZSB0yybWQqFDv2u6tQPCEUuT
jvL5d4MX0LGL2uWvBejNMqttFhpOqYffBJK1k21N5kPyPg6n8GvDZPoYV+bLyqbC3jeOkBDwDNx0
yOFQUn4y1MeWIQsGLCuoPt4V0IB6PvWnp3sCUaZ/KeADcw4IsfBEvwSN7Yvvbf5csUY7KLh0MSWU
OGFc6DowBHxAvQGqBhZQdQa5y2tx1RBoYB40bgETgG0DViFVh60CnlKfMIyCnCvUY6W/qliSh1hU
aZyCVmq8TirWFp981n0iE/Bb1Insq2dksP8ObYTz0JpymNiXFnENVobhCtgjIK8XeTWqInC3IWlo
i4JW5rKgy8+R3E9oH022emcaIu1oG5AMaIXwSkPGA37/cjpeU6xB+cobJHIU4/YQTL1kY4H9A8Xx
PJgcdqaAfLiAcHBdsAOgbILgpYIoKWdQCIGpj8rqcO7sOC91SjPr39mBcSHjRTlO3slpjVBeiS0V
n060Az2LRcRDHklQW6ZyjlzlLBd9V9sMh9s1nM/5c8ZktPZfC8zvJnRIa69senPO1XPWMtNZdNTO
xMVYTkKPaM10jlN3rgw/fuk0r73r/aw59SY9vzf1vPSpuEFnhOCcyJTb4Up64NPYdP7dlHZpN+jg
BZRE3wERxpS25lT7HI5tKXmsigbs3i82xL+sbYLB2znzXw7UDtJznfJ30GTwYjIRJkPCfnIxqTqo
qUVlgp/q0WKP5LNy+G0L4/YLF6idhCGlWoycT7vCJiWhkZjBq69hrhmO6JO48IY88fI56MonhJDa
MsYMAw3MmeS4I0Kp9vXPIX431Z5+XvdTcS5WKdSw0u+RaMrf5RLLkgCR7UA/EY2T/cmwAIiqTdfr
evyW89K5cnDKld7eyhUdGy/mQ7Xrx0lMRqJtnjsOtuNzR3Elwc5dfubztQsAUmvTcSpiHCJ7PoBz
QuZ5kKiHeVkkYxU0Q258N4p/A2wCunjR/2yQhjSS73NiVUJ0Gu3QOovE9IEIo592jK4yqO7jG3XU
6LBIYTmb2gCJ3Z16CJAcWizQdhgx3HdI6WbcnrZeYzR42RNtKOJRGoah0ulTGCQJSOthELs/IE28
2OaXjAkBohd1HPQDbgMDC2SFXvRDsk3i1u+pRm/fxIPdaagpSH9pUJoJ2k9R5ZqBEaHQAjku9G4U
J20PagDq/7oiGtSX6im2MzNdfXy+Ed+l6dALxNFPyrXm9Cj9xolTzHVluTR08kNBFehBfVPkRhPu
zmEYCfyPpozqedp7oRBG3TBCQ9cq/8IvUvhhrgx6EAicZUbDK3JVuZh8fTo5dVg5tOcDWETHSGNH
j0yOT0C1R9pPBg28QVE8XXKBIXgtNYRgBJnPKm5777DPWFGNVlVgd6VRv4bIDV/qIFMH8BUcVdE2
dHp0PzCIg7ABAzzUPkM6LSALLJ3YbCy7J96j7Qn1qcg35AP5htU19FsnWBDSevJ7TlPsHPYkrDTY
k8sw41R21b/qTnMVIWiamCQSYpScNzLLIUUzPOZ1PBnc+x2LOjnnPg9oB4xMtUMXMifaqCc+7r6J
SFYz8+MAJ6wy8zvPbMGVSrPjAIIs2I0q30uRL//y76vn6mWWJr2vl+K3u7N8Dc5lfd3iqAYSxWFf
SVEYuYsNZpwNRFxEBAjF3mUW+gD4m2QGzBqIPGWGFqA5zSYG3Zh2KH9YO7otYan1DxWbcp+9JWwk
TiQoFKgcI/5LdEBucxBcdgaBdSX0C5mLtgsAX7owEaicmpfXXtkSCms+mr+MYAwkiMsKAH4G+Tmz
E4sNnWrtpsOix7pwe66eZ1a8di3mgZ1hDwG5SqdzVa7RRl/q68CBVgMkuHsABBVOAZMK+YUlJ+2E
WGmQ0dAVeHCD4aOT1qQD/kRaSniMg0rI6P5uNXNHWKX0DxxR4/WltJV5VSD1zA65jTqMK6Z/PGgp
TaWeI4Zu0Hjp00RmThEuc6ma/Qd2uxh0iwF9men9zCis8E0Lk+kXNJSG+si1EqAipJl/9GRU6UNB
YN3pdxlZjWKTdoAUQlMlLG/DA9pDvpgFyax19D7M+cE9QzzgxSMpkdPgfiQhHOQVQhwELoNvu08N
m76Z3RbRoprFyxD+HZ7fbbrPrb77uAGN2sBDAbqZoXDs7hKidL4JJyfod89v6Ar8cEhjOwQxUqFH
FSNTMHLCZRk6UlFf5PYwmLZOgTShZT88xq70Ju4fCLMrkZ1y+56hN+ulttUL4gYRaZfA5MGgDcuO
Xh3XMO8NGVMWECHTV8CQd4T0dctxOWakLkkbZAR4LTioq4MB800jOp31G+cvtQ1IepJBzYqiWU6/
tWvvElcxGzMmbH36M21RnBSL9vfT+0a5Bja2ALfQud42mILyysaCvsQOcAv8xvpNUsHAlo8IsFFL
N1DDjNCFxz3GmYwapG45gzkNDCgldkA3QE93igBuUG4DWt/xrSK0A5TbMRIyHsl4DvpG0He1Q8RE
T4s+KFCgGQB/Gsw8rCBGDFvMtDnYWi8w6ZQ9ZPLPnBzPekhCLLP7jomVWTi/6PQiq1Wh5douElmy
aPUXfjcv6Trbg0ei+Lkk1k8ESy5LwkruSgZ780gikcQ2juW2cWy4kuLWkvSy40iJ0SWRD6tH/ZgA
JUfr7EIqkPXIIOlOWRJKs0QEHwd7/uUIj20wDSziTjC9aE246qLE293W/DLct9wHZRevRQJ0pR8h
FWfJFLx18NnyhUgd0hEFYtvXvuHSKWpW7t/r9/plBdCexDPvSThL7BKfgsRqI/cd0PFg9p0Qm1jp
kobwoOl0zCYwvo/gJ/ex9dq20Gi2j2lstNHNPJfPNZ3EXxCwffB38DI6g3zQ58DrgAR8LtkeIIC0
pZIDsjpAlmQEcJ6PaQF+AAEEjIsGdfjik++j9qA9k/CbKWhwROno9RfPDo4g+pIFfRYZYTl86V93
3J013M+Cv6WrBIrAfTatbBA8k0YHYqX95+ZhBjbLbxraJfC1A/xIadg6caDLq2s6D/3ApCEOThTA
mo41ZsK/YKbQpT2z+Wd258WEtltzxdeut10KWhedX9Tc+E0HXosPUzlRCDbnOGT7YX8cpJGr75zl
NHsDncRjfZaOkLrwX2xxXWMrXT+sbM/isVgWx2KdLpGRmtr0tio5jGIuBrR9yji4dP71dI61x9hT
3CaI6Vd83+cKWh3jnvSTZmUOBAQIPR0h2GoPP/H1k3rCs+MpI4DVYNwz6NAjPAmp5oauIEN1jBJh
DQKTr8F9tt0x7XHskNeEs/fkMKVf6LyYf0e3VbSJzYd/nwRf8FI6Q4Llcnefa4vU6+wp6SWoUfYI
GYhvgitteok0a3oBGpj6THJrtHL9vA3MMXjA+lOAFtEjgD1sNCl5odohEHPfPutnjCh2rFL78bEg
fN8xfRoXUexwErwLc9KCY532CRP6PepkcGEggnX/6XEAhy1++4kQAiqfBH2fe99lZfHbxosmPX1t
GzjUaO/fJ8ox0Gyw5Qm3OrQwbA0Ih7jHIBwW2VXHKKIKAaaGeyFiYoHcNu0TyLAt4Nu1ZiEcplxp
ZnSiWFyqY5bn33ulDKu/CrStBd5Wblv8nwXM48e+BYx8X8dWyHaJ2aM/RRvI+vG+/M7YIy03Y89m
i9D6jpljtYUtZl8JVCfPQIr9gbiyxMtFxfbj3yCxaDr8x0zdGUt/nFl08h8/AaxDRpV9J9UfHDBb
Jt9lU9rvD8DJuewZG6j8I9KRV7K5qEAFu9ZWunmg/VCMpoDZuVCtql2MU7dhqDbpTj57ulSK26lL
iS5Z2S8HUnZPFzQJ8dtEN4G8t4CxEBjHWB4Q0ZAj5S4tWBbgorDmMA7mYfU+Jpf3MbDolzuF8rFa
x7YbDqMRICQlAHDkMTAG3zxDgwDsPUArJ9oJ+QO0D8v7MsKyBFPO4h5aYhSNQktYpGiJhJvfZQtg
ttldOpXDj/wY5EXbbc2+4xd8EyTGkvH2C+Htmpccpkj+wSNxFmGWuEp06BrJc+i2R5L3d+ECgRj5
fcr5FoMnRAgjtf/KBZZ0JOYw4bwj1eCR9PgFFcAoAU2OE4xle/bi00oKGPhcjGQ4TGC16WFkSTf1
ZMv34jhFbkE1zrY9rjBerXE8bdGAncmCAJwtrveLIyAwhS4Qw6ZifhOuKDYdE5hM1bGsuIoj/Cww
lQPQjmEMZULx80wd0QGv3xxCngAnH6ZCN2Dgx+H4y/pFRguLRf3OKJiJkVNHvB5yVFZPPJb794ra
N55rz9/r0iqtDxgIA5e80hIy9tX/DphPDUGjkEsepjmPIGNxGu95e0Q7tFVz2OUI3lCs/z4bsoMg
OLHfG6LIzE4xjeGsMr+Tnk/uvGZi2Cye9aA9+MAJR1WZNUf7ncg/RM7jNu+FLJvP/AwZB4gZzye9
KYN5R9XwPqE/1fxgSV6gng5WMY/N1qiY9yBYDn/UtoxFbpBzLOqID6V5UXsuZ/Q+uo9gaZZMQ5V1
FyPrRJyKG8sW4sbYYNNijTfh5Gb4p2ovp6C06nVlH5zKFg9DZ97hd3D4O/zpXnROzNvqtpJAR5c0
gXw9IvMlD9NPXY9cXbkm/sMkN5wWk55Bpsd3bi7kUlbg53Ts/hP8L1uwDRJgwcf2R+iJqMKSbYGr
XWNXWBtU9vBdOkaJiwoYNcJ1t2ObLht21yOual7bHogsl5zzyoKgcSn0azhObMUnVc9s7pBMz0mq
RjR+m0Mii/ugYfEGj9LyEue2aXm3jbp8OGSwaWn0rOaUzod8v5dT8tLApi/XVPckZ1ausY1iDIyX
X7wc3gyXkyAng5h2OA2BHZudaQtvAv/JcFyKCPHIzSt+mLyNl3PE9w1oHFmTR8Z0O7/nXCzntntB
Blb+y+dDyLDJqLkJ8LHqTJ+TzOEN+CQy1/hrPPzeHzHmRF9LDviguAoPRQRJHhg7tdexsmtyJdKl
++o08MsrfTq8g8WQcDNzoP2oMOX7foYgKZOHLUzcwxZDTzMD/kFNMqASTJQToQ5IesEF4NMVFOgb
Uu8WB472lk2hCIzSmxbodD9c65ZXQdzjMlunkkVAxSHTB3A6v8yX+9p7DRtrFjFnPHEeDllxzyol
v/+emJu1bNIHrY9bBTkQijL1GFFKRwhlH17xtDFuFf7Cx5PiJpv7gq+KTBF89dRb3Oa5FziHbeoB
NSR5n7Ikul+hQpzWy2raXarL0D9YyvS3WvTTc/OeE/XYnG0z37RHzOcV8shkINgQMmuaL4t1jEGU
PYEjwrA9cWht93XJtu0Z+2WpYs/bY2imLeQSiglGD75E2sw/lnPryP76lUGF08QAOeUbWaIw2/Ob
RQw9lq9pxG6JGdSJhl4YnNIOWLeZDSCG4638w7Xh0b7m+vJHnWvjxELg1ptyx8BlzA8tDnwuBdxY
seH/N+igs/LL0MFjgC+p6PohI7oH4qV7h7+SpXzfPDc/3YbqES952pRON0a6qsz2PMaZiqukS6Ac
b7ZFk0TSzvZc465ei3+Ohe97oYERsdyTeLUzrCc1JrQ0aRQ1pCBkzGiwVef64oMePpEZKDaL8Nr1
7pve9IElwFSywt4TMe9wW/tyny/1WbGm1ZYr8e1n8cLZv6w3LFsBw0aUi+FWhsWkmGSY3ueq2IiS
RSQLrVE+f/hsCz4m89UTq5ZtySZjm7z8DztKiMHvnBa/dKJXjxKF8wlbSARE7uKRn0vY7mpbrAm3
yRs39116RvogpGSxKq1qHwJVLKJTxl9jKVmEaHjGv2tL5WCwl3wkYU2AoIf7mB/Fpz1HeFOMEDId
6jy4pObh77Z6mF0vAz4VjMinAP8jR83JAdbhxCQ2yOL9DK1pZnZ7fvPEDuuj5lbSiG2Mb8yg03u7
x1ZQjB8l/JNDr+IF0kby4AuBCOoJhBP5rG0+iV/gt2f6ECkmgc7mNni72Ngl8gsJSLCqIj+SVEbi
CIkbqDxYS+xFjDGSWE58+GPaHrdnzP0mFSkX2GGih+eyXJBxGrGIj4bhkGe3ImRi6g/v2oImYHug
W1nwBlOCP0IApvj+4er5+cXK4UV8HB+/KC8iU4kJE54/hIiTx2tffBABzZD9hQSmRWDB+xCMSB7W
JbSTdVOgII1JQL6TBJv/Xr6Xv1BxQJBD4FLBmSJ+WbB3CWskWBSuVhxJaIUEV99xfbyvb0uU5oQn
h0kNl/RYHFbEb7cl6aUo01EuXuTZevbYPhaQ3UtOnksQOYB7YgW0XL7yFuGeEQ4RRRGWQaAg5cv4
hliKY/tYcgbIXNfv42EF52U/Fg1TLoD8R3vqHZdzIroXVPfCxQD4rOILSJVKawBEH0AkdBNEWIzW
FK0k2QHFtz+1D/eIiN1gC+gFwQb7CQAG+g8TCrgGE4AKIIKLCtCJC/0CA4eArbnrop7jNTzfRRCf
jtNZtWr4zXNtKcu7oy6ap8ZCOVUwTJvC6YzefmdUAd6fCz88a14TSnGjIvbWDLNN/oP+WmY2SXVC
8kZmyWztO4Do6Qu+QQpm3+z29MF0pruDVBDuDaIRhq3+MHSVQh3G08qP+uKNKwKgROCF0/sY5Ylu
QWgw6BT70PtggFZ2ai+0G7iHsD3QPrSMLNs0T0AWrdI4QQT5WQVhUu1gS+nifnOb55vb+vZzHI7N
q/ktXx+9LqeIE0L4PpWV3YVkVLZgFZofp+BYxhNdD9OIVaMDcV+IDqxZ9wsFJm5AbQ124kZLCdpI
UJJI5SdsN7DpT5Xxj3jhY+DV0EIzg0/EFBQGgBF9hdiF1P3ayoYyjDXMFLQcfGPmwVMBCUHw0SKJ
+ih9W61EkMq8l4RqJf4KanjBdQy2CGVLauUos8NG/XgyBDjsd+5ZC0h3t2300M0zRM5nyV1yak4g
eKhX05ETWK199WNzUdFSmgXpBF8Lv0tRFt91DRXVXTBTxOOjj2iXWUJNkiRGE5LC52f0SOeeE8+k
fvdjwizcd915uvuYNVgKYM7nUm7TdTClS+ka6Q5cmiqFnwjhKQgNLyxjgs0vxrPtCn37g0c+l5hI
kz26qgc0Wlgw7MT8rr67FNhxFhzzE06dxuq5d5scFhLpfq6k/9TGEZPEJi68h/GEZoH9IeTCkmJG
Q5NogiKAZs6U9n4EIVCCsMW+vnzgGdQTwycd0IFokwPcVsTUnMFRByxDAsXMDmc6MEz19y/+Lq02
tlsl+mbW8io27wAC+JQmcS6hE8XkjvZHxD25ryS0FcD7MM3sgohdcgwJn5sLQmbyGnVcn3FApqi2
Tg8/Ip6MiDUrQQKx/7SB4LC5BfZ7LtCTPnoRhDwxJxpVoiI8Di6IfdIjUpz0GG5Rr9duuQDOcuOZ
4t93RAtvHCLtATbfzQs/IgHN7dz1iGwrzaAWir6Z/4LOrgdgwkMiSB5kDv+PNpAYlEGAYlM95UN6
QJ4A/UcUYfnEcLEmrRwI0BjRyxt2TwzF5WjBCGoPuoaLRJwFKilSONoXgmHPwDfAQHguhX0oAByN
V1dQyw/jFoDXwHKoEPzQSZXur0Med1Rp6wU11CiMLoS8tCkV/RxQBSEjIS3XEv0nR8zV57soVw62
RVUUh6zjPSnk+KGcaN2AMpA3AnpCQL1PoKP0Fzu8B3w+QWF6qlcAL0DFBbSygN4DoPYMvTykATOi
mwYIu0LXv5oyB+mcKm1eDGgTolEZzn5HhW/QXaxXD3m3mGMENJHpxiC8EKhsLPYzo0dplEsDCeQY
p9aSF3Jj7CXfn5aovPW96oNt0zvy3TUAyz+Qt8wyplYVnYuZe6EvGVSxac819lwFEvfcwaYQWRNf
C4jXJISpRQBaUJPdXPQomSsmt3O6edgphCgB7pX5LHASlGwRE8L//eBmshpicc4qKUF8hV/r9QbF
HcEiV4gmDWVKGe4gQBcDEn0Y3nvjBrkZIwWzkZ5Pk+ZfS/2j3wWN8WjX9nxNmfLYzgZtrOVjyBh6
dCiNET1G4u84z+k5NkyQI4DXUeb2odJKinyK05N9LCnZm0AOeSWh5nutuy+ATt54S0o8IzQj+Gk6
jVOD5FIop+h8X912pSmy+Y8pCbTi9BzReh2mDQ/K9R/lXPnPc2KLNvW+K20U1bMD1WbarkDnKdYR
J4ksSNlBjH92qAc7UsuH9G9DBSjQHYHzUYrFiuMbZ1/TygcIWhgrwVkFGsjMhkf7y2HHyVeyzQri
5cSMVhlJH/sJA0TnECzUE3KuJDUjIuU5rA07XIwHIR/E8D919I+v7FxJ/kidSh/S8CUsYeawvdh1
YJ08gCNg1bMPqF4iG22BvSEbaIllgyikgKnFOVZlrdGCts7pBQJn9HeP5hn1ja9ph8NGDaL9xaoU
PLE/Qp/slp1d0QhXaEVyOphE3o6FQZ5YGgVbCe9Mza6H8U3QO/7WO8gi20g2kLQioqiagzIAHdkK
QJA/OSy6VzYJ+yGh2ILoGFyI3z9ZZhGpK4psRA4FeCNxhwyAfbYGtKJ9M3O4PWwo4Ja8MykfL+EN
4Sl5I37EfMCjKfvAPfgZAiJEiy/J+moMBPJwdjYJCuLxn/0hIXx8aAjRD0CE9umJv+eIIT+5QcVx
dBzx22usH2ThXAtwZCe0hT4uAHx54gePRxsuG+c+NN+e8qftkTtRWUbfaUT42+LUXWqLnoU5Yk/F
Pta7pgeQpNFdJO7Ckwa26lVOuqEnkffye9fbef8TJiAaJ58nySfa50/phslySUQcL4IGLuiJhEW5
cscVYRFh1HhRofALBa0F+gad933Yz5UA8ffV/cyij+Su6XB3PyMf5v+oCj5O/WZJ8Sn8EZ+JND/C
QQWkIur4jbVgrMMU4G/ZRoROaeyoYf7Kq7YotShTWBQzhc3yPLIvNqoN2Ml/XTtY9FboV6aJhLv7
L/SHJMWfhe7+NBJvgFYF0ItxtHZ67qALoSEsWVfHiYgYkNyb0Q74JV0JHnaYBoQU0a7p4y03UtAA
0TCqJ+pIED5BeCFECAyENM7QzpOGL8mh/h4C6pAEfueopR16iJImoTv/+dz7Dv+3eZ5JnsUDWvJu
9bo9z1eoIsQiAMApfnTWPcnBGickDDDVbLmDxXrAHRH/6OLfaNSm3w0cHCCGcPa4UPoK4U9+/pP6
/AOtbGyFwURSHkCx0ABFAPwe1/ALyNQTzTtkClbp4yuO4hArcUPGyixfMEl09c/d73gQ8u1CQkKe
5jDPxUqEICUZuGCCHzOluL+1keKh0uw5z53i16Bn6ei9vHnRiRM/u3lCY72gux5jUaSCHZgV5hG2
A89Rw9twMgYy9vA7P0zhcJzDlFKkMaCmDeaIHr8yO8PboFIbu3scT956aSuR2VOHVIIVLuEmN8wi
0QdRJvfhBTYdpVebPh3Qu4hVtvcDHd6NXjGIun+i3aIW9YtCi5YgQrVzI2PBjH6P3AF9CCxCX49+
QiOZSvr31OiJKcmmkrEHuyqdRJCFIdUv3BRl03dAVX0V/XWRePJLeuwiEGiM0YnR4esQDb9U7gRT
ZgjQKYLPoqNDCizJ5AC46+Pj8qZIoGfQIyXK/6KGQebEMyRVurTMZW6AVMwqfKI65FcwjPvWkZdR
ld9FZAt/T7EuRGjUHKCAZYQ197UypD6Dx1ViPPbRmuC/JtqlJ4ocOoEoLaxpLgFF4nI8oTaMUcfR
mZvUKzKQdAMGPSE1pcnKJJQGPzxB7T84C81kyPIExadh6SXgvVvHcI8oEsoTnIK4OQVz77rJvouG
+nPpXGqyoVL0u0otKQriPKU2qOSnZV7wHtAKAPYVypWKfklkRPZAniJXFBUC0liO5yANO24U8kh9
3g1y4TAh04V4iEZCJZBTDymlHEt+LICGUH1k0lOhBGizvFDd5vYxZsOCVEgAHc86F+VSoXReUwiX
QAEAk8D6wOkIz8E3gNZaPi4ktMmFyy/8LeWEAlvQPgEiF9308e1mlxcpe7aHXThyYg4rOiCtf39c
XroACdn2MAEhpnuJyzDWI/n0EJFrAQa4760rL8OQYw/9podqMvI/XskGtJ6+gtTHL/x41fMiO/W1
U8PSrWCjWjnI2bVhpf4TzU5paKfceYkQNL+SsfZoAXW6O7rVO8UbNe/3vNoPd20nPDew+teOl0A1
XiO/vlJ/10BKg/HW+xS7GXwsr29dSZg1sDrz7evXDgZi00NlfI1Xh9NHUmz5swUHTyaWUgRNsByL
6jiBJ0RQ7iklg1v75Ia0nG2Rq0VXhMTqNkLBPHl4iReCBJM08wG/P2bQcYoa4EMMLg356DlAwkyR
Gt0AkBcTZfITbY4olCLUbfwhrWkSBSPwYPLIsbcpd0yPR0R5RytM0L1vShkD70binXhfmlSSeu/+
Zd68KapONJQUDXTo/NCkShJVDsU06RFGbUWaymNuwSWgAlehMo50+T+azqxJUSyIwr+ICBUUfWUH
QVxLyxejtSz3fUN//XyHionuma5V4XJvLidPniwNCHxvaqR8BtsdpS6Oju0378hSO/Wyd0k9GoYU
O140/kBE2TJXpuQ3bpmY4dDfxKcU6f4Kc7SwUp6rfcP2BtTgCkBDHrTo38teEcLs8ivcPX+hifN/
KKTcMZfN9aNvcKNXH6Hk5NSpAd23FviC9y85pRKLBVQ9OD/HH3T+/zX/NS2RG+Aw0H7VRHND5H0o
+7WR9Q9hY1l5mqYgYcJBWSB3pZPQpL1TqPFluW4KH6b9i2NOr9JnDOhVkilQ4Og14Oe/OzXA3vcX
cC+UNLw5MO/vg7J65Wv2K/GzJvR++hHau2TT46XALsmjL1PaDLgO+BW0DuYNGsXTKo6DSBlY9Qas
+s7qQJzq2BPyTAXyA61Fxpx+3ukaM2POP+NivsvAtcDDjoM9aNsqKeaY7t2o2eXwt3m7XQ9Aezug
J7rAGPEPTAwmrMwLHVgOJoe77PV4ZbfperFdsExvIkPggf2iVRag4HHD5mbMOkU4dQKZQbPsBXoQ
hjXpGllUQINH75/qFJJ70Rd+U4mPbeun2lmPu+s5jPj1GBzl8V35AeRZjz/99fxKUA8J+Oa8sGzp
LK2i4XKnT1ywKKYDCFG4JTk4VbVDVDZUpkq//7L5u/qoCryjSneEDFwfhUlK0vyZQioBo6fwCZp4
DmZfdcBRWcMdHWoUjkELP6ToCMNBWJ9rGaHIDuA4nBAMAIvs3vrBA3IrRpPKG2gJkLXKT0ieEyOS
xdbLWJTMQYg8iDUR3A1Sndz0qU9P2D++VqdDqvFb+bqS1N94MWvEg2acaknS2Q8EULb6syEq5D8A
gM0f9EnoEZjXIcNT4+7foclg3EfbwTaHbAiVhZortVOmCdFgpoxKBUlgne6qTfGDiuF5LGfQ6hv9
3Wi3PCwpZ/NaVvc4B1EEeDrOz+PaN8EAXRWcJ/qISKdqZSsR2RTHDoSCg0gEcZ0TNdzHO9Q81gNe
jIMCqtk/z2c/+zE/SPdH5ZuzS4TBUeYvv4N7gkMOagR2hA24zkHqZj81CP28C7paUTO1htawho7J
Xio9vAaXRcfSX263Gp3HtIid53wL7nOZ6u3HZXrHx8BZje+CdgMTR1bEF6rqtAvO14MV2iOH8BA+
x0CzAzZ0dlqWFevRB5dMkDIuK6V0tY/VPIQ/mz5UPXgBQKseDdZD1RfqjkdekpQ/S9kkQ0iNoslH
Xoqw6QWMx02Sd7JZW/8w4+z5vz4PVgDzxS3zc/c5WBnOkcCBrrBvDiqfExQsCRdG+FGA84gK/uhA
bCBD8HHQmKDWcOC/dYDdBU4mUgew3k3tOTwjuFljChu9Ew6Y0wofAfDoTvMl5xffWfIWcL4rNYwK
rz704PhTyrfHbGv4RVRoc9wtPA3ahGiapPuGJwyiTPi3lA2A1a3mys2I4kMJTOvqUb2i4QwLCxhq
dnhMzeF2bA337df3eixHY6lNo3tEqKUZz7p0qvaoIFAGg15FhPNYqoMMLgHUJzA5Epca1Rnd94nv
c8bquro5xE3Edymi8TAuU26WEl12glx0JHa4jWzarQBsYbQZmLyKNByvTX1Kf9eysoR9xBOA61YO
gidQ4e+2KQUILB93y4Jwq4S0tIXGeCG2NdsRmHcz0vbm9diwKFTNCWwpVqjaA4WMUt25W1aaG/9o
vE3scTEo0AmYNJbF4BOX0On+56gfgax9/3n0L4k1ovo1JuXg9hhHiMm+fqumUW+rB4aOzJRZZPiB
8xB+PGXnzh2eQgVWB2XDsZgKz7w6fNHhxYbLV9PrnL1Ex552E9dI5WGriJtOjU0hRp10p5iuRy9Y
uTImSlTT+6DAUEN6x75OjfmbxaN9bgds6NCQCCmHvccv0RGOoWelYQHe6IvbLoyxuta5Qeq8o0p2
p4nvCEls/UNGLY+KEVOZFQPWecLRqacsCfy8R/jCuLJyI7YcvgmZKdBO0V8gzQDcFO0Tla5mvA6U
ojIP3qfexJQu0WiUha4SKAOwVg5QF1+Q4mwYQWpexbKVuaJSJxIhyqMbuB5Cm0Qy2+ABYH2UNhBk
lycmRpG6BbVyJhH3ZYSbQ8cZShd/pzvUnAUJYfCkVnQIZ95uiYUYqdCjoHgHbnWF6Ua6hSWVVb2C
BJ/jfdmTS881llwZJ18dPiipH/5dvvSfsOQVBAKRh+lgwCfZE3UDV4NDR4JXFGRhb4jFsYoKmCv6
9w3pgskpJe9j1UFxD3rBnXcEMSbP/aRwW7hjbR0Yj7BmRKrA9NJeiinhz4fQQRwd0n9CEhhXEC+r
1AGZD4ZKljhBarYSx0twohx0zVWB9cw7rfrN8J7OwgbXdY5P3M8zfabH4bpL3bLTSFRIv5PAnkAo
DqDYlF1L0oO679XdDDCHmyXzj8TZOMf39BxrBa7pNb18tfJGaOTVoF5SS+SHTiSqIPIQzZnVzpoy
gRb2w6pv5LRjh2K26GmKDSPeyzUtAhFpC6DTkkcAwRX0jEIAn/EBf9c11QI+IkjQocBsMqDak5MJ
/PoFwQHO5jt8pb7gMyBWgB1AfjAYAkG2MnQWyN0zB4CGHV0j2ReC9EfEWIPqlfgfv9BagNzw77Vs
LiBIFsQPovfW+/AmvPff/1+/vNlDX7pB4C8/4HtcIl+uLqqL2y/XAy5H9eLLHmy+6I9oTkXke07g
MQyedEZUeuu00jtP7ovrojG1prOROThPqrk50Feg/dF6Ma0PmIUJA/AiLerTG4xMWNZ1Uuk9F/As
ri3hsiDlfB0cH5iOT0HfVqwY9Qha/X6fgtL46nPBp7tffgQ87I+iwQcnMPXJdVLnEmE9T54Lq1cJ
rZ4VZs3e5h996OVj2Agro8jALQKe/AJL8fcBPrYyG5CwW43x58SskYN9qhGoFTky3gOaQaxgC/Op
gjgGHgDajlhPtZ4RmfE2bPa3GaqF0SMpgqcHt4uycFl9dgrv6e2+0MnmRtcpsuYetTZv51W8Tff6
ZZMvxS+vFqDpGKy8po9cvU/9iR74t8vQgdBIG50P+vDZOdwFTHL01hm0cqtzaW/m7/4j2abcWR9B
CAhzqx69h8mL5DXhg5HV3Y6JSWlw/EQvlEmnNZ9u9xTkPLbTVYUmWweiOJ7D9reZPax0irwxNQe1
7IFgETlK+xbZ6Ix0jZhBRLndRY45vAezrJZw+ogjqyBfp07jlxeNGSQffbrVLoR8JpVss3V4DfQQ
p1bGpHUCqe5lvA+Rs3Le3r5zpgWlNwvOUa1b9z/hJjaT59ehuya+aBvJJT7FdrLtI4zvHbxreAyh
wAcX/+lBJe4x99d/sEindqXPhL2wCCrYBYAkAncg8TahswfRnO9f2o82QqT0Nmaz/voCOZ4Joa20
0nn3zJwdfJ/UUBl0a9PPoNbfkLd1bBZn96WOEyOqscSneSvecA2m/0o33fNXvfdke/bQkWvTTljv
0FTq3jxm3/imj4BnfPA2QSu+zE/zS7vhX72HL4tSScy8FVXjVgq7/zZ/RUzIcxsBStfJKbVDxqaE
lfSaPMNKZHRX+W0M958KDDT+mPlYEYcCgWSmpnlGeotWATqlLEzFQ6MpLZKz3/AMd1vW71HacF9B
o+rRDRgzAMFjkkywT7b+OTQ820Ommdex42b/mFUiZP7oIn1R8p5cGLTgHDu7YT1BTJ/duQqM9Il8
anpLqjlHO2nlFOSwQxQ+wwJjybTM7MO5OLVtr+k+2ucQ0WR//+/bTj7+3r+G52yHF+7VaEdlRqe3
Dc/eOn56liuGURVxFNpNUsbEuMfwNX5EKIbHq3kts/Y+zSQxgr0xCYgY2K9fiGK2Jyk1dC/eiTl4
h6f2NmQdPECPxO61pjs2zMe/u8bFOfIkHkNaNxz6x7IGk5gjZtX4L7g5MLtJh0Nma8F9WfXr0Lte
yclv+q34HdXaTC7199Bro7u79o8hzyGqxygWY4woEX6ZuRV+CKw3uOl7LidtQt0mhUN06d5uxEzK
iVa9E2QVsj9uAWAwfn4fgQsI3MAs49nrZzUw4l1gjbXA9djsXiJE1WlxsqDNIW0/uVswOasBAqi9
+oBCxDatcYwQ9+OhVLxz4SFXG52CXXDMHu3tyOzW+pUOpZWs1nsGFX50jbl4sCM6Rlrr2+k1MFmx
TWcDmrCKqg507bDeoefU7CBtgpyT2blH97bRUT5GOy06e5DCw5l/zFo8MibTtbepBeF908Hp3L7q
C3MBT5s6HtNfocTHHx7oxWUBolWog2yMThP6coiRgFGdarCWNg5F3YAJTiESSIxwdqs/RtD06zHG
Jd6z1IeA5eZd6ZLhx86pRPDOKaUmK7z463ibIhIIcfTN8UenkOEEydnjkUa3aNapMz6qTXet98if
mMdzdhztM114A8Pwhor4CVTq4FUb4Wx68xEgh/J5DhDD2kE9hQEUwkbyDRomh7uQWQGl3id67+4r
PPUsPvvwNK7YbB4XbUfsCDNGDryDnJq/ct+xDti7/UYQloOJRYibN2c1x949v1tRhUuYZcbg8bvq
IHYVNn1dbN1duQxV7chqIP/nb9gU+A//En3Y2p/BFS9zJ7IySyqbGZFXlyk/bR8DBoQ59JJh/R7J
JVqHbitmDqhnRPqFK9yzGnvJHlAHrQ/qeT2vAtxlWBCOM9vw0X5F2+Qemv47bYX10OzRe97B+eCN
DG8fMp8xgsDY0JHwVjm90xHeENP+8KsiHLsgED6NU+4+LibvhPOv74cX2qvpXbol90BHxIQTa4zP
4FLQk62kvqA4RXyY1npW9up9uka6zuzuMTtnJ5oWMIRtGsp8I2RsZFIkl0Vhu3BB6tMiaeRmQkcd
S21wm7doN5bnQ3WmBXRO7RzXl9n5rKdY1oT8SWhL91JwDTZjqzPrvCMG2/tIIHZO8SFu4Hl71aSg
0Ow8v+ykglHHNiVXlzplYLCPVvnGO4c8SHYP0tDei74TalRxwUcUirPT75PIRQGN0X4wBSq1sj1t
IbMeDXfwuiEcIoSxIy5++c0exmpQCc2YeRgOClKBLsFamEmBmdJqo8zJvtIBf+CUm6wbQ3X9M213
OFGr00rpLVuHNgNB3HMI7KCX8GRJaZ2CVk0Hjf9yaQDHBGzDV3udrJN9ts8OpJY8C44a4zxyiuJt
SkPcHxiG83F36TOpxWbn4iHnGTx9hjl4oI3javbKmWkXXcNdfj65RoyctItd6RmDclt5WoI3ZwFF
K2LtTWfVWceMm+2uwxeLfA/xNJ64Va0eYDUgtJmYLhMjs1dkdy/zw7zSP2BJbOLqq/goPkNUotXo
Sd2Ooagcb2rSfyHv5qsxtYH3CF1LX6ezTU02vKTW4hDXk1tcYxUaFE48Gu/jd2iyy+28dnXqudUr
CMlW0cc7c4ktmnebIyO4RY+23b1FZneDf3n31tCTZ5noMvZk16klNr+3T83B6vfQvkR71nLnPUMT
lhUGhfOS0Y5X7VZjloOHxEAA7D26Ef0n2NsGXq4Z7KAvKxE4fDV6jeyRNHzaG4Oze/SN5JUaYc3Z
ecewFdfjS/QOsWhcnZXMQpFyUAz2FDoZQWtYpQjROYYnvDl9a2OD5iUOyQZkKEf6HvHFSF70GtgD
5iqHNbdOWqVWF8aBxLVvlI190iZwucI7xjZBOSwT+fsX4ViIgcVeffxqcv1d/7uljCQkVMFSxpvx
HeVtIP9eHdWNwQ27YmCVGLIen1L+xLf0EhOJOQwC8LFxvqKIdUw4XuvJpt8DavXEq1UI8HSeOHWP
RkgPJSOXyg7jKq8BigsuxUxP4Cdj3F0i3Kg1fKCGUhuYMQPDeIivpMK9nYg4WYVXdMZ/I+bSaSUA
6j4HlPNCb7KPOn1AXoUzQecltNNPl4MaiMCtbgPla+SM7ttvhE+kW0++Tay99hFR9A2VOwoYhDXv
SqTNaSGoXGdIrnfe4av3IM6phCesmT08+ZWQ60loYv4EBS7+GHza4JAhINMHW+c3vRWOY+2dXNNj
9INH7y+2G0eNluzmy754zwn2gk6mnkXmWHiMfkkYt5Oiaht94E9hzPYo3uAv8NfROl3HD664GR7L
XBpt3oGmEULTWXMIWS1mgzhNLq3J8UdTgoO8/mflKDIPVrHBYDTvrUAPA35r35AEntMKyjNIK/39
5NWr2ZirC/I2qYkK1yuhKdRhekyHiYpw+WAcd41AYbTsHVruokNTrN921VpSDCmEe43w5VJo9s8u
YZ1Lzca7ejZpjToujjH8EoMNWcMN1XlKx8zgX4Mn9Az2sZHf4JCw1/HeQAO3DskTZ7QIaOsnqtl4
jagRMO4De+/KLj6iJibNCGzi73VaZVscGdJmuvagkjxZ6yr4ouFv3LqPrnvP7D2Cs9w3rF+ah3mL
Og0REgUgniqCq6ckoP5TjT8DKBevZEvyg99kJV/O6B/Ym7+J7z4CQr9GciCsxpUSoz+/6VRbkSDT
40pufXZZNaZgL2bTphj9iy2ThAaE0R4kFofKV4AgS7iyXORCnbdDjkMoe/bgHDLm6A0J4UPfIUxX
vLaOyy15h8ye/fOxJHOJLBxzGp2X9woq+S1oOJSBnavLfAaCvAvUq+9WzB8CKm/j1ZxqZhJgN3as
F+rz7qFb+PQGe7PoFhRshRomHQlAPCsxph2vwzVJ2yN5EsbwzAiwKuEtMYdkeJcIIg4b5xkivc6V
Q8xMCW185lgbnBEU7T2GJKYUJB8e8jzhmhpVan5to2ZgRc+MMcKHfJ2syAsf0aW95nlbIRgKKAm4
I+V+iGnc8cU3Y8hb4TWsu5T4/GrpdMljiXkweRjlVy2q9Ek3ba/Rv0RgtITqu84neNP5b1y8WfYA
aWpBXdvQO/hI9pNrcA+qeaN3JlvWmnCeMViv6NYmU+4SH9T61W+G185fSImRBDZdipiReYnoyQDs
ZhEposFcpF1ZAqRPGxkmzofGK7bQ3dkxYpCRbgwcen4+AbSWgLXiz8aZecg0tC3v5o3PzrjlSnn3
5E5tLpnshgAWNhsWcJ4f+NaMuUdoBhoucuEO8qbsBoZkYQi5M/YGbt17UDaMm+7LtQCzkDzlOqG/
sRuoebor7gmKkvsiy8EYelsYqRdcpfqJaDL0q84UZjKvhD6yw2gKCuTcnPP0Tg7EesRwA/RMXZiZ
vK2MpMKMObihi75kcPWZRRXcgou3RLiCsP+drGN03l0KklBp4BwAYFCWd+7OwnAPIbJZ/pANHWCj
o4erxFZ9S2/36+ff2RkAwBJkX3hjroeiKI5OiwGO7xjujpfJ37x7vYwhPywjAmz8BpOssDpz+o8z
KtFOqfwADoS/QJLFlS+nYYRbA/zwVv4OQsOcchZZQoWYiQlF/A5Gy2UgH51wn6CSADb0br81AmCU
Ywk/ZzBp6awTI+k8VONZjXuiXYBmAsNlPPM3yQ8NmIbP1OQYmTAnnwKjJUoSEGLhshjpTZfzJVxS
ag26FJQ8PcpDdOtfnHMAMRgKYQU3tA7rwytnC7zMQtt8HZ/TMn5nYMGedhR16qGGgA2AoeaDJHtN
z/AJI7wt6Az16pZ/bl8jZCpJQfQQC1yaLCQS0d4PhEWQ1iqLcAqpsuDhmMHmIjVF6olSNygD8hMc
csIOl9o5ESdUWQfGS4zTd35QQZicyZ5oR3VqCWHmFxad56y2u5bztXdbXXSjED5RH9+VLSZ3TUch
zxHJkJ9TBKXUK1JZs1dy+J1lVliQ26nFgF5R7q5KixYv5zFmlOykyqVffIM4AQPkcsq8N74Pac+7
x8NzWx3rGxCdffnBrxy5Lh6jux5s6fGhoYPjIav9/L4lRrQFLyhoczxNgYd52KRvpLeXdpXcmnFI
MS31vpXUeluW256ch2+GljCCDbmoHZe2qQUUiKj4keExgIcnf/DZ6y79znHTY7VDUclQrMSd0+TL
WdmVGTI7I7bZEY20iVoYU+HjIqJ9BLYQFRikK4CsqDTW6HHhcbDtONak3ag84J6AH4KSUxLf2zZd
ubuMthUOKIDg4KFrheK/ZaouvDbaLdAXSPa4LZufoZgA6ya4OThd1nMT3diOrCcXZ/00PamOkpsq
+/OPCnBevsXZEQQPzE0PIcA4PE2eHLJbeGLtCsaesusM7Ba62ECDfwbhg+uGco8DMmNUMRrsMzrh
+LF6ADmNjn810VzY/3awpXAaPP4B1tCnec7RNwZosl24DK7ltNzllmezdtkcngoEBPb81sGZ/LzY
OijVuWe2hTYKt+GuQiuuMKsjRAiJozVl37XhRnNIP+lzuKO1lLHlRMOM8sGy0ZOsAjGvx4xA7ArQ
L9qem3A2hOBF2LVmsxkuDAftKjYbtwKcYMYldpreJzbmEqJLpjj5SWYsk1uQjWqb7nyLKwNcouvd
hdAcGY6qOUcOBc2fnCuq09yvGjZ1Cm4+AS6ektGEPkBXaW10o7RwhFg3bgCpISdfQpjqQ51nm1bc
RljBiBjOEvEsrJZABRlmCzigIJ5S46+alTCs5b5cl9+1nQv7m0PGs9WS0xTLva55dDBt2EOUGBSj
4SOmU2gbznwCnZSjT4zN4VUELpslgVpIV7F+wpIskrDSGoEt+XlUJw1S2Ivfj5TN0aOMFTqFBdv8
GlU7kN5DlCHYeSXywUfntu2e/U9CSMsdz9VgoJZixq5ye1p9niBPePpglRr+jPNeJprKcQOE+vEB
NZdKC7clv4QIIX7qhk47nFi2HakMeCu81uzk5FDYQm15pg56LTbJHKlaxZ117AG2MEZyAbOEZCwr
g56ATqhncVkcjLBwFhD546sPL5Xb/7BgaDWW7wm8TkoCG86Z6KHtevO/LWslBYcX28of2c19KCBT
vmQ6JMZ0723krfHuQ2BjzseWrI3KhScVhpo7nCPGhQOvkyucvTsm7+5N5ZFMdpBc1oWHPiyc7qLh
vALK7c6SG6KSG7Z4eXlV4u7e00VozLP7TQCzndunAussl+Ob18hvHiw8PJQexnLjzDNd5yeH4MCj
frityE53zoQXwmUh7OFjvL2d06Ng7CSdwU+b+ZqOilDo4HDrUAzZpvj+PkGjQwHEaTpdvBmXJM9U
c+d6i8nXmdco3wBPIRO/4eXJLvmX56N1ZLgJvuLry9a73tEjgRnN7jyAkyjcgyNcOg2SV7dJc2Ej
IVvmeMExBWvjmRG6rwjV9ZqQWCmYUrCc4kZo6qNfDet8clFjbLf8XUipFfdGjAM9jffW/qXjF2Ry
H6LQRHBE5xXVFpoVWBk6SnCVVFQcWD9cpYEfK4hGFZY1RleWAD/psFyGv0PFng63eEMYdI427o2n
0+IcsrlBV10i9uTFjeTovBK4yNQ1nEOq50EDJ9fHuauVmKDWgzCFqJXrcp9QTsjiTS624s5zMGGs
VL/cJQr2ZAVh+GoF3OEUgSJiHCOiuoPBRhWj3H4kKGxSngj7wN8AJJ/cfAISSKoEL95DTRTbYuox
rr1rm8F+rI7hDKkU8J1P0KAOMiWW4vjEyM9yewV/vj9+I6j6KNi7TZ687vQUqo8RmQbK2DqIisoO
Ed5PejJtXJxzjhhW5qJLTZu+aCScTHdBx4bXBLtEDsqhcMaNMNmYbwHFJU93nGy841IA1NvpPPGp
UFSRyTb8Wiwfqo+5JSQXLu4jxC5FQGThVCbkQTKoBdKSNbvMnyAg0BN/uD+kCO5pzAJ3GPLJxses
8hhzeUWmlNzbWlOI+0PkBtnLspECpOUEr54J7l+PlQ+gzelM822AkkUH+sGBzL3x0/KfzlAmmuVc
dmlKCkBBJ4X/fy5FPxKnmIcthwsEEFz+EbHoJDz851+QHceGD+ENJ7Dcz5lx5QxhdjpPCvvE5TLz
KCdxfwfnC+qZc3Yb87fz065jM5/lt4baYmV4ghmI5eHCRW0QLodTwfAKo+nYCQBDKGT8tr+0VT6B
Gv4bic0K6YjnbNN8wqAJ4WC48rdgghXYC+w7UrpfBpRxpFlhjpKiAHpjscFIs8g5p4V3kCnTZSws
r08PqYNGNUdF63fxq/FBITqVGF5DbmYfYo+PIOrPgHidCnP3CaC44eoJn7jTWqLzU5tu3Z/1iTPx
9TMiq423zg+k4NIjWrKJLLxCXBqpwoPDSSECwwLKbOfcUR/pHPKrb3+B3VOQ+PdAm72WM5cfpBTG
cRYaofzoMODIMUsHqARdHroYuckZa8nBo6FwrNCGtg+eAQpgnFSs/GgVvJ0R7C23M2AWML9sMVyY
d9KT4pVCbI0Ooc7Wq6P1zWxn9zWNkdJZrr1Yy62YA8eWKVB+8BGL1EMKk22cD7mbTsPDIcW5QK+8
vyRYqmLuDbfpxeXRV07ciqwMqr4PVdVF4Kv0UDSk0dknL1IGQMFyEy4WO1kM3bhN8ELtgqRIpSyK
Gi+f9vsyNjq5tE/zCM5MdeF3SVEC+ELMTcB9A1U5OS2iLoYChQSfCXJO4S6W7FzFetysDuDFl0jB
PVAkqLODLGGoi7rg13Q4q17eVwiqR6Ly1J9fpgaHGX5zb/Euf2N7e1BvMLyk/A5FJHKXV5tgo6v8
W3gRtTMu7pYB3RPo6pWmXNUu7ONjWWXSvsGe4gwxTd2ja4Etryf6yIB2yKdbnDbG2GKzVonKSwq0
WjlZIumR8u4L0FGdB1gDza3nFJ7SY/pKIBG8MauN3qoDhco5IS6vFcYMjRQl1NjudCMeOjBcGc1K
+F4f6yJn3gYjtry4eZ1nqLJqa3r32e/uDuMpo6lgjIyT65aKy4czpVc9kHowVhpXtvKRz8E5ChKl
Vo330uURLMjfFs7S8piPS9IjzRhkSJz+hie9VqbLcep+lPjHzaDpXLwFTaVErQX5zi38REa/mJNj
9NTXDcvYLak8sDHUOPJbAQKeeVhECwTzDlha8WluiYsAPe+w+n0ZrwkFJ3PIOPS966TAey5tP+rj
Jh+IYaMTB0Pe2YbI2vkghBCdVeWh4GZ+C/yl+EQtDtSA998A5WOFHVhhERJJ4ac9t8nQYWXc/GkV
h3nKtM5gEgV+hQyA6YKsrVw8GSRnk+o4UJs/xC0RVT8R3FL+aMkr7kurr7yKq/Rbrkm5vZHOAvKz
zjpAHABG2itUfYaGPooLp6/XL/pY/6wedVq9Nvue0IQEXr4K3i1DcUqnfgVMoIecbOrtU3SlkeUV
GuMXkLryp9k/ToCy1b+HSDzCJh01YwUu5wFdG16Djd7bUTYrQbOoyBX9uQy5ZDnYqnAIeZCQiiuA
JHT3lM5/rvifxl0iW2hsnjGizdlbjQ5sp6OqAKmkrBQHIbRHKXU7JjcFw7mFZcGPywK+AsUh30xh
sWNOIKoPV+E9ekbXCpmjrMMdDV62GwUyLiCH2uPZlNgF1rAcQA8OQcXoo3kX7VZHHDLyuE2sPf2B
n4VgHCkXYUq0WaJB5S6UpTdQIOPxsWwNr84BoOHVhRtM/txAsEouUr+08smTU7PDvKv4036AbeOj
Wy4jvZD+pm+My5WDNmFqMMmNCwRL71tdaLImth+ya7ZA7TF8EPCqenxv/1ViBRXTO0LrQv7wc00Q
OWQAQfyRI6j91h/4oy0eyQxOHRH69LCV31XIoASXKF1FQl05QxvQhUxeKgccSzrN4Je3dZH3hDAJ
jn/TOQWmW1AhMcNdeowUuUDARU5iLg+owtuXdr02tUZ/oY1KlGrQky7vdfVfwbrzSVrZ2adrGG8G
OgHBuYy0yJdWWC94Trw6OfdfJMai73xpvGhZPhMwaw4ACRJtnuE+J0Fkd/LIOFwEOTEINK7Swh58
klnOGJyeqB/sY4JpDDzTi8nJwLbQrcD/KZ6S0Sx3Ig9JTL2btHrYJPEcM+rVCcyZOOaIP4Dfw9Sa
xCyYU+Jfjnsm1yhmzZomL7iwpLCqc7ySG0kcbkr5qQzcZqp1Jbv3CggFCgSIkA5fwr9mWMinjAVI
FDgz9fE6ICk14ikgLiFIqDfFWXnQrIWHXGSYy1cdadXZv6AYTI7HHBSBIjtMSNO7kAGXT/A8kLmi
OO9Vc4qoxNDKdBQLlmYFU8uI3D9EQGwVqm0gYG2FrPc2w9SwKoC7HYkOCoeqsnp/eeUKWIDXJZ5o
ULWQFBkj33qvkR01Lw4ylgHWAhh29Q95bqy7bGWlYxGaQvCir+hIeo8sTAocAzYDh/8qagX77cl+
2yORJvnBG3E180HjNygXZXxwfkhWgBM43RvAjvSyGBYbgrSthHkF1S5VNCAFEoA2HpFkm1nQ3VZ6
Lt3Ok4bEio+CDdYD2jjvxSjwVMAzRqcG72HVgT4IEQkPQrsiT07R1vzt1xJaO/dDTlbLF3sDIhHp
2a2El3iCFLwh+cCd2MdWrzVQybHK40KZrg0Yo6UGUrlCPxN4/EhkejYdjUq0iEZhzXChQi4PGD2m
PCD6cgAO2wdz5iTASGSH4HZZYLwmF43pYDvhA1DFQ0qfg6PUssCG/oElB0zdNYJbX4vpsNBPF/wU
qCMOjK66EskA7+PEgwxcfTOxMDtrD7Ys+eSMyZ/VsBre/ZfXcGyX5mRG913btW61T9vGeBZVwPzo
3MLiIh+HJ6NnkK/MolX8Aiy/CJOQrWAWSx2seEWXF3RgTFW1X/R29PIyCRtGvZKuh2dkyN+DOrKL
2SCEhJzSpA7i/goOMaWibh0NkoIXM0h3hRXIpPBiVBh1/xaPUZtUQJccApAI4Q4yM5xCeawbThv0
N5BiCHJHXKzsofJkMt1EeWLZlUrS8odT0fOHo2HgKYPAEIwJTiOEY2iuY7QRpqoSW56tAWRlDnzr
zC/sG+GjoKQpo8RIlySad8zhtkNaZ0gUbwt2yq/eAkYwwnqqRkQPu6kU9SQxyCRsOgfUwGgwTEaN
fDeqB9RLaeObi0UCdz3W1Ndjez2v9muMUixFZro8p6A1MrNzmwE6kngi3lG60lAuGgl8lW4Qeq5s
UNhSzpxOEYocWhV9qgyn6dVJZPaeyZ5A+km6dawf81nDTdhiHbTWeHn/iROVq6i3BV7gNvQ67GhA
f/yf0bnSIsAgAoMqvx6Kzo0EJsmZGb+oGZIEMO4s4HpBFLRtEXRk+84giGtcAcqnqCBcevJBAIr4
92t6+gdHF8ou7fXIrNPirYoMSZi6jzStT5EU6DCvokGGCk0VMYMVoEaCkMMRpskVJO3GoKsab4Fw
EGfjCvRrAWwjZoQYEHsm3nMvRKH0X+i+aBKCES6zigOilXLGCVdg8cR9yzeo3ICWILHQ5UIuq3jy
gDrRET8nAw5uSYYhoAyaN2RphVOvsAqUR6kgVZNJ6XGAhukhxQcLPdZLCpOaZaJoS+Jrw9qge0Q7
Qp2LQr8ANpfUskTpJn/KZ9kxFZ0aCeneFqlvWWQZG7w4oZNCUrrFiR/6CoBPCCAIQDhAoaAwDRv3
HNuymoC9FvAk7DQmzELC4m0YGsLnBRqE1WDVP8bCVkx4+XQZATjvASXIlHw1sb1HB39KRRsyMb/B
XuDxEX38a3BZKnVJZHAboF/poqdI/CeuOwUlrsSUtUdzUUA1/OsZq8MPSUKU/GbO2fvWgswSQH6g
3VqyRels04eRhkMTUsjJ4IzcuGbJh+n1uPFkQjmLNOIVmsyyR42SJlo0I6vpjRZpfdliWXBZVGIE
LT98cVabvV1nDc//0OGVOf3MkUmRF/hCU9dbdeAXJJQLcHmIDcYnHnvXBsttJBWQGHQFw2tqIhMI
jdiEp1+g+3TIFKDcePxryABHrmsGJ60E9BPZXjpiuEXY99ARkKO5A2HgTpvQzeqDAm5lCwa9BayE
GifHh4cZbPp3nNCchfegHLJ7GiynnCi9hZAMW7n4lXfkZlSnU5635TQJJz/PtWkVw0rO8i/rWAdP
EES5iQvW+kAHnKyS1d3hTFp9dH+IjFHcwGof0mrvGGEASgckwdEGl4UyFsA3+A0lllaJAzI8gNBr
TTx6j1T0JIAC+RK+ueGGZ4wVa9DEJrFW2tL4PSo2n/kByTAon5iotfeMbPr9ZDK5BCwqGl1P3vc4
vvMNPE706TDIIrK8GaU/jipFeoKNsihFeLj1ljvuhJYtMgDy/n/XiFTwL3NhwXwapaQeonVjICJU
GNRM7hPFaPhhvCzqbgjwaQ+RRCZEkCD7WpIV/wdupRej4rcmqnqQTjKlDzsnPVSeL7A+ImXSXFVY
omOOvB1HnV5BOlQ0x1DwoMU5ENul8C5f1YlFwQeBv/c/eiexWLuwQksbT4N6KSNFIhw95lUWhcRE
0WIMkRHlsqZ3jg6TsqeymeqR7JaaC4imLI9ZmaL2mOxRmRbgjon2o0dfbHq03YgMaHvTY2V7yPOr
0w07zkaZoQyhtzOjlR+3/No3TXcUG2nNu1LiVSKlOgftlCHSb+Rq9PSUmnN09riUBNgP3IXd0cbW
3dTi5lDKumQMbTq+MRP6daUeFNp12XQR02jWYRfR1JbNmLe8xjXuxEFhjDz9l2Mx25Q+6brl/VTC
XoVAMN1VOEubNLej1Y1IFaP90LCrRsX8xE7SG9BZT08Sm5R10ehxwFieUoOrvqMFwybsnHBF3LEC
m6HJprJwPJIBbjKWhWIC2DHj5lPMtNJAYCgKczxbmAqwr0JKHC8g/k0foTCXoqSOIbuP9Qf+tcmR
+0W0xK8DIwB8gjJuvXiYa9vQGA9e06Ud+RtIl7wv0wkBnwDIEHoPFkpJC/m5j7yKDiQ4dHcWdC8u
xldgC3WIfd7Xz6p2AHYwAjMYy8xMb052caar/mey6VRcPq1GwzLpZl4zGS+TOthLEzo2OlNZR/od
aDcU4IWxb8ublqh6DoGaLUrDi8oPeb52h4BM/ZNrdWfcBjmtyz4RJ4MORUa9xVxLpkqc4fYfYK2B
FNScJSHTVC1dgma2ACp8m5Iv4U5/6/H7xMGBgXnYkAIO0YJ3AJiVtGy9KwLiujVFaHYf9kNIM7oV
dy+gmjdCQ4o+7rIPoyIjustCRsa0FypBKFxvqqmvf5wvgU+DAw5MAckhtLr8gL9lKn1GcLPxh8+f
80CLB4jDQq7zVTJUwGxGw/8fElbs4/CZSbYiaJkVp1Q/GipGoscKrJqCcC4gDg0DdiiPLlyxKgIF
kf/1tpOc+cNOHsNxBDIGcSCgIum+O33uNmEZsW9aFF6aZWWqSDisRjH1bE7KkIz0RDOrmrhoQSdl
UjHjAN1z+XSWhovg33CpHbS0MU47DGf/BUqE4c2wd9GmcHlBWkefUZfbGOvhKzTvc/ydVsBVE+OU
+avl98kTM3i6guSrAQVJeEdoNvF2p4xnTn9LW4ZVH1XRzGSflY9+5Qz7PMgnqTvrrrKjE/fPFFVo
ow6GqlKwepcMZUvKcuGx/ensncUsKHp1n0mOIY9VJUIVWzQYnOviLaXAGquspdXscxuwYYJrGxkS
2A3Uq1XboipU0gbtDmj/fyydWXPiyBKFf5EitC+vIMS+GLAxvCiMwdpB+/br71c9N9rTM+N2g5Cq
sjJPnjwn+ZSOZ1gEJPwoxECe/BFnKzfjcOQm0f2hCvlCb5NNyMAXkOLyLD7w9mjwt89kd3BcoJ4S
G5UFz5fbmXyKzQizhLfhbsk0tamZjywa7iPqmepMhbrN9JmoeJGyWrLh9rjriOiHciXl1j1DGVaE
V2fGxLLgOIYunpYIO4pKRaRjccedPLMA2NxHbhjhAtFkAaU8j5xeWjYR+/+eouNTL3zvSYWVsOCJ
CyLCc4iyTKHRUEEmW/AZ6EhI/AhiAQgSz8nnLKYQmp6ZhBXPSow40unnO0hM0ZeyZr88V/aHyyp7
z58UYcMB1SwwRXNZczHp6Si4AsDtyyVQKtE9diFwnYspY6fMSp6F9i09tBfPnPAxX/6L7BeB6dB/
Bl0l8eFvgzF8BvOIyMCrcQwJtsyR9J+cEfA2Aoi59CsiG33bjPmH9/x8FHKbsJpXR2a0uT//1jyp
nYC6CBy8IpXChMY815cAcQl59/nz+Vq0UwX4JNiKp3Y+i8cAxOJlfIAeK6xgfqyZeOU9REVFhRuA
Y/Ny5gHtzCOvzMs9xdl0PGcI2GfUEeJoF1LyXIHwsbAP82cdTA4EOLE0Mh6qKDot7ybSdW49GSiX
nHrHveBVAGkxpclR6G8O+llQ3OhAjNxZsU9S78yy5GaOEzYPg+Iu22hckmZzNL0uz/AkQtf5LCKT
WFagOtujv+QeibvNZiUWw7kRHAWunE/MSAEWwjshxsrUNg0WoMY124g/42A4L8W7iZYG2lDPbP5E
j5RCbws8OT8+WQjFFFUxYvGRd5D4pVLpPY8EaPH2CDjt2tOSs57zh5le4UwJgs6DFz8c3wk9TxF9
3lvUkg2hDs+FlXc2n0Gdmc3/LXKLxgPPd3skJvEnvLx4fKj5rFmZT84noZj6guYHWsgPosjg1nfx
gFpw0kvEO4j6+eMo+FoGhCNxlQKYbCfzA2cjyqtetn2m61pQBMR5ls0AOlnhXOPsteZ8/RcxztkN
j4KJaN1y9/s1JzR7ek04QEiAq+IEm0cctpf5f/D68XwM/n0ecRBk/zbaiIeauRTRxYGr8jwiTcbr
UbBCzRGtB/HmInaJrSAWKikJboZ8smguHt8x9PZ4wLK9efJLoj6oMZMIynS0vVBf1oXQRULEp5EW
yB5JDKv50yhx/XaGPyvCOortyQyvQyulcxCLQNG1M6XftPYZ9RUfQYJ+mrJNqECp3eM56W5rbHnx
NPJAuMvIs6VFQtKYTEogKhpuDEjAuaUiuPA9Fjq+nih61pOcmxEg8Oi2gEmIdTNzjrhS63ERCM+i
zNEi6AELCn76paPNh6cZFnW4VYs/AMcpEKGhwUorHyWHQAiz8COQuZ5vAMB47ThudLMPFixKMEaU
gSNUjXplykj6OCFhXkcpETl0NdDIXX/hDvkb1DJN+lvACz0+Xh4PE6mmkyIJ33Mm2GXglLvCle/1
WU2Ud+4SuSLUzh8xaG2R7vwIapyQ3VIxMgdI1qcdoDNMMNAgksON/Nd9Oeh2kmYxC198IjcA45aV
zOe/OJ7/l2quhFb9J0VHstIWPiRTZrzNrwZB7ODGkrp3wwo/VdgEmPNGVAxmgBcpe3P4FML4uC33
ybTcS74QKahueG0gmD38lI+IDuihmye4PkVztaN+iBbpA334PwaPVfBjkIQt2EewaFCpYc/Cdi4m
MfNB5xxO+Hv175JqskN07o75BsfugEQR6Thk6GFe/IGRw9BRveamnPts2jGmx8QStimbkUwUYBc4
wUe5TArBQ3jfQfikmX//uOA+LxmeIwYrT1wNXwgOMo4JyAt7aNuXM4jesLyt7mRwf6ulDt2gnHSM
hUDlDLa9tO2Rb3qk5VYd6DgUkM+1FdiuL4aGX5ELtbQ/Oxfj3qFv4Qce3uKvWWYL37WyXkTyNL6q
gHO0qN7z7oeXHsmVB7aB8Ecr8TAcPB0OiDJnuFjWvfobwXl51SeeX3gMOTemyxxATU8fffnAZTD6
H5cSbGXb8Fn2TFBbWKupNCL5FHQjndVgT4NduqGTSim+xmetbNddNik73KMYsJDW6Io2vrDqStRF
0h+VfQGx35hW66HxVMhrKADKnxCiyaVItm0XFzm06M3Ju/K4B3m9ykFrVEaxgbyvzj5fVhkTDgm1
P2iy4m8jMCcdgI5HHgUf/AD+AkvzD/z9L6KHsBHro900GY6uNHAF17tDsm7FHZP9E8DO4EbwCg9J
7yYVA4TRj/ZLpYuiJzRVaYMCo76NKWooXdCAoF9cLl6bmnLGQowN+MHeMv0WREtg6H6GRqpFfbPN
WInpDMMppHuNmbV/bRgI4FXDjckMFyOlFmOFCrAxhB51ygMqQSEwZka4RIgQcO2fbGFpRwQguIGM
WBPlaHdsJf57zXeTVXsSPyfsoxdv1RvCxZtYheCZQHbYxsXI5kThsmEkBdFFlGujKZbqkVsly5yB
KbhKjEYzlEOMc8fgPzgGpUX60J5kzF5L/BD9OY6IAolrImrfBiT8SdBoiglRjmJFp1cu7YAyVyon
FNbSIMzVFJmyemIo0+oWM5txqXPgYSw5IPYAR5YuVmRizIJOecqCoWkuCifW6U0uYEdGi1CbjP8k
psExkX5Z85EItRjk0uNaW1gwP7GE9/94oNJMPOlgjryAGOfaQO6FNESz8A9xEWaV+NTLapwgYoxE
Cl0RjL2/KoosJJmwTdanvuXWGRQen2AUzbof5Az/ER0UhuXxJhh0IeohPy2heD/c+ByEwhLPE97i
5SzZpkU0RTsTJQg0D7nTJUoRWEnqKx0BWpsef45EhDxMRshUERgbS3j4EXINtBFZfKBfLS3+TPx3
Brnqn3olL6OvhALqKnnNcCqDBiRUFpBiDEVfkhaNITQdsDJinFyiMoFGIpRT6bd9sHuQqFgVhGfC
1J8DNeSuoMsyttOAEMOxLE/LKxttuEHk/lTxhkCfCwUr7A3gbvHfm/La/FN84MOh/cWG6hAzR0Xg
AWHr+rre3gyRL+w/GV0wkgZRHXFaIHkuiSfIenqrq7x0hUSG48z1DGwt2dn2lG1cb+jB4AaJraO4
Tzb7l6noP44TDP7Y+weh8IcnGtoqDvKDie5lMWSiJBK6gVXXzjM1XKiaPc2Z1tM0yHQl9sCKif7b
KsGfwxSSbkwx9QisdrX4adwo22nZo8iWONNOpSp9n7v4nvTLgCnZ149hX8v+N2O9Nf4jQ++1QS+h
Dfemz/3myCnUS8qj6a590E1akwhubaoYIfmBl4be0Jws/9yFzI8B/FirptvH5jK3Ef5Bp6pfSszF
6x8J8S1dpLB/lfiaw3gNf5LX6a19xOO6s79S5dPHAzAte6Z/4NIn/AzEDtAaRlHEQ2Dp+Vi6SIsu
ZEy+v0rm3hxWTf6Ts5rUiE51dH0zdhIg6qVUbh2iW6ftC+3S6yjDW6cmOPYGFqg8lUatZy/Sj9LI
pwWGLMFP7p9euHlbGbRnFY89+DwhetW1fxjK7yLBotJAzY0hwffWtJZDuejRAV41akBwN91whDUg
038aLmZ4rNSvoGIaK/sbtGdSU1P4aEyO/TQwjo1Oo5LhQJ1JnzeDERJKCG2wrOJ0FWxa5xBiaN9B
do+Qx/DzDWdb+Ge1f1LyYZIW9+cEgYcUtfggIy36kru7GWsepK5s5FzM+2k5kCPU3RSv0hwR/Q+d
c0HjVB8rDIrhj3O9r3wejJCA8d7rbASPtN/B/kmVq9x8yNAtBmTv3xkZInPngyv1kFGss1ks5KRF
rQ9WNcoSAbenlreRPVeLRZzPGn33ko9OfA7LU9vs1GbfMJuK8W/7ESEPIunEW+QpWwt2s/TXduze
FnfJYl43zDbWTFKFpuuPuIrlDRmm6TlIZowllGuDFdZbZ53kh1G8hz+0XpyNWEBrGDrPC/WhcLC8
kTfpiSFJjLJY8BOb3wmj7w4BWI1Idehxj9qHDenC6YpFYx4NnyG/bYkbef544zsB2ZXZl5rZU+tk
KogvrF5h4hbtSbEQNycXZifK6k5WHvYIEmh4HRKvVvZX2P6kwivCr6ad/FUQHSrjblo/Ixm1EV6S
fiVrh/xSMDxV/QUWSb/OiKn/iLXEc5CYKjXU2jdRelRya9KU10oaUFTlqm2IVQBi8QBlgKuL7F9D
+6g4H+VtWdRXUy5QoUI5UNqhPyrtGbKWdzjS45iQsaCUllmigrMDx7j49Rf58w4QK/7KmahNvkp6
cZwJ00Zzg2ZVoR1QrAv3ZUAEIAvLHi1uXeVdGbfFWE995+3OM9IkbHjKo43Dsc55OIS7V/EIj33z
03mBzxlgHWrTG4pr9t6bRLRxIwVLFeX3U5iuVWeZJ4d+4HMZ4dQ2V0G1zMOVlf/1GriX9Z42KNlJ
oz0PUuk+DqgjNgwUl5cItebX7BDge4vnMilgtBlCxEp1zybYDYhD2s2HRHjyjY1dw/DGIkZdZJzO
aKpcEu1iEsWGhvFMxnBHfNfJ/nujZLFFnhVDNixvTn8cLKxFI2Zm+XeWwxLSSdhKEwn0z6ZbDsq3
BYEn9X9z+5dDzkRLMyMVfEs5B8JJD/+6ArZeyIkoVGg7uJGJ6na6TTlmEaU4vghQmUOWy8Mpbr7u
TwpkHNQBJnoH77i61kTWXtvX1EB1S8JwqLFU0gsUIhHJzL6NgndZiyVuVceuRj3fXrxbmPFkc/oz
eu/V177N40lmLcz3OWSuf9TOCvPP+odVfZrVchxuif7wqXbS11rtVm181tVuMhj21NL3OSas7Vbn
zCoyWClMgw7XAlHkCiFRTttcBVRQIDdx2OZSNFM1Rmtr2LtUWGpzNZt9ingKDoj9+GWbhzA9y1ho
0rAoqPOys5LsTdXLq0vD5nLOUnBtTSYmU8Yb21MofziI3eohDrLURM77r27LaZNsguAn7X6TBmes
tvYsZDrfdjgz8VqVdAg+JkILgBGNs6kt2LLojasqbrfmmUMo1VlOr8CV88FVEB0fcVZ2fJ9dwkRf
9mE7DoqsMk7LWIO86EfXUDK7vwbFj+Ss2NdKyQl+9wrNTplOCOFdz/bIr2rDsgxpeujMFETAbH3h
vhtOBHEqSNsq/smHn8r/tKGbSIdaXub+Lk4udvXNOh0PTXyrLDB47+3MU3tXRRvija8+pXH7QrUp
/zVYCY21rBDasX/CYd8q56ZYvuofpkL0ZpqVDCICvtQURqVxC8LHG3HzzjHcESUmMhe7PrdUchpe
Sa/9pU1W0mttdidsUyp0td5MpLF8YvXaFFsj/21TVxkWVvUzYileEs5fJQxdLiFCezBI3t7bAkru
wIZSfAnlqQypR94b9R0FVvlg6nB9bHQNWMFJdu3jVfdmJWn4exDSDMdAYp0qFiOWwbNHIpDFuYGk
gHPSeMgBjOVqM9AmUFZ1IMi54nWkclMzIGyuNYYYh71J9H5V3uBAfCrvUhRvkk0mUmYZF8CMQk+3
CYVz82TLX9anNFqzXt0nvjLlmRkox3LutQqMeyhd1nkIfoEdMmRI2YGK71bI4qTHSi4nfal5oRBv
bJi5xfzAJ5xH6KOQ04zQnUIgiw9bB5hhwCLxehQ2w1kznhQ6lsshOUrVr2JUMyObKWi5vlGbeTuc
WJ6eb+sKvS1cweuag2PcwThJVyqu8RE2yQPcD2jPnLwy6khyX09/O2yvm2qvSVjlwSIlcUkRj9Xk
awJsYmzfSBFGpKgSHCHTLZrvSkwhv+uzLBQnIAdp8QJj5GQZI8QWfveMBUgswVyZJ2DmOtoj9v0l
nUL81aY+ggzvv5nGIJvFxdnjzgTfLDFHX2QIzRWzQH6YdKpx8KmMRf2M8kWdrRzjtShKyl42f16w
eqxz2OPa8xqnbeJPEuuzR6CQum/Yv4zO1YMvHnwYqxNDJobXmbuMyGmG/ObToonjaaZxUUHjWgrD
bTChEJH0kU6TdGp2A9GQ8jMO0qnSHUOUgCh9EvNpyfuSPlwIUInHt9pBjZBl99DG4/T38tuvks24
klBUCXfBId01m9cu3w2bYdMtp9NZuFbReCpX/bbfvvfpR/oRf0QnxF8O6ad1sA4GwihC9yNbIwiw
CbsPOzyPJNF42WEuBKkWIijLinlX2DCMjzDUokzTfipbuBjN1Hwm//PErj+1JcJda3uXboM9kib7
fFvyq97q69cqX/XzdBGuu6WQpui4wmYT7+JdIZQeEJPqV8FS1oCn62M7TBJG+zE54eFE0zeqctG0
8Cc/L7RCKRKZhkEqFaIwSkQOkWjWBh5PLQd1buelOo/ThcNcX7LIEOpBRUSZ+/W8MGbNxoF/osxH
loYzVwwvGr0Ccjlco6vQsh7OzWE4Bd/+xb73T46SDMSKTjltOT5MtE/2YDFrnV/5ylzYi24pPgw3
mV/pLv33YcLdfx+mX/n0INRlvijXzMxs8+Q7HV6eBBapvyWXKyiWUbWSOdTzbQo5/LXXnX0kH0bp
YFfhrMe5KLMXQ5nOeq2ZHpQOj203K10/cBFeICt4Mz97G37rP1Kkf9IybHBNqGxbf87f+JNcs6t8
Hk7ap3+veCo+T+W1Fc8k2avrepuuzLW5MBfp/z9Gvus21irdVTyVYlNknlJ5GWRDbpEDRASe4TWD
ZzEKslIQZMAeFeotdFI28rcafhr9Ph4DT2mMGXlYr1Qzyb/4rTMxFXy2rGoWsEOVPFoYKeoT4bop
tYUUQ8w13TFeBdby3ZvY128LqXaVkhgL0bofZ29nG0QHOeFS4GcY3/H4a9X0iDKwLB7dO44+X7AJ
JX/WK1Raxk6G0Gx9vyi5m2wThe3He4h3+mAf65ScttSebYJuRD+VauWmqXCNMOioHXiBL3WZ5uB/
lVtWB2Juq1Cwl0Pz1VFfJ7GzdUroOS9CisNIokyUUbNz0EIl1C/tcNStr4qFnZ/1tljmb84Ma23a
z6A7m9bczE1zo3fBPTSDdFbJ5ikvc+kR70ifY2WQT761DHyffk3Y4yFpaHgv1xTB8kv6fkUmnuZl
Y66jN/Oi0vGl/ljp1kFDAnEQYEAa8PkqrHf6awPK+wIYAByNDqo0b5Ntamx9xZNQFbBnUbcMIWEi
ldAuLbw1EaJrt5p9NXtsA+YtOlnw7lUPeKXryP8mSe2m9KmtKUkPpwINYqT8CcaU4bo4jTHXijvq
PFeFRfitniy6AYitdK78+8blkq4ZaGMhdNgHxBzLib9PLbdHnCacdixi2qa6x8mSMK2Zz6pkza2J
C9dCakVyh2HOif5m0oTiAss9Z5zZTMlKLv7haeep9kZJzjAmoX6/F7F6l7EE5BRCCERfxv61NLeG
c03jfa5+Ru3WgO2NYYKO4/0Mfh0scaRgtQmRNBelwRQcHJw+eE9Vyob3zElnTrSIIddj3xQBXq+U
o6XuBRTAnckHSr2P2l83SHhCDNjp3cIMlqnvNdnCVuc5CtKIEEEyHE56GcO6y9pjn1MZHBqSgdF9
q4AbNlNMXzFQNEB3EX6kziJ4nSSO5Thvp9l4y95PwKHUmOXDekRIg2lP5Vg6H02/DTvuzVwG65GM
Z6Wfg/6zR/jfxM7xPbeILfmyx65c2UnFtfbnNgTg6pprmJiuomgbFCju/jTyXvdPpfEUVxiDRjCl
BoUGCTvzPjgHA9mXMLAnoXRTlK8uexbV3YA/So+pOoc+Dmw7kMHKIaBu1e4aJ/vIvCTD2U6/7PBD
knex8bTzL726yzx7uz7GqptLq55GkPnb23cT1TjM9WCfwF7k46THLjgn5V+c/vSyV7SbHt2U8WQE
68Ja5zbcHO38kneyv7M7LGyPL1BmhHTTS5LvGudUZfSTSGWMbm3jADtyDB+H7M8U3ZbwaA273N/L
L0i/r0dHq7c4xjXF7aoITioSAfwe/DnMERWbDk0Tmp3lQdU/YuiAtedI28zfjYRmELXXOkAtD4gx
AkPTlC9K9h6R+q+u+ErC7QtpqsBN9LWDUYm6tsqL+jrSM61fy7QJJnL428YQzrJj3CLK4nwNgACB
vtNgcinr5LOu1kmzz15Hsz3zPRuBPGTtX6PI0K4aPSkTGfP8orRf1EQ9+9o4jPq+xW44WTsMvOub
t7+Baem8mr1cvRhdjrsPQ3uB17cKoqW4/+hArlHDiKzIJt8PicMtdgISbNRgqO6qyp50L3pWwcZk
V8bOTc/JI98UxuDMsCwU6fxC96/dB8O5S377nF4j/5gB+6d7GkwoNzbABIYBFZ832w/KI7F/HBvZ
8H0iLev6L2s/xvpZI+0vUy78WCg9ajCD7w7aCdrRKDcRPfXoI6Slqd2kl2urlzA+v4pTqM+d128b
XVQHMfgXWft759gntZlJyObbX46ARJqH1P3qDtnr+5ObJKq1klaG0X5JJMQdQsYjRjn1QS1hz/dT
k9t7jUhing1gEKzZBJjRtWGhIaoEYiStB5jOw7w15kSZqJsVw7yCGx55WKnwkxFCUxJ476yzZ5rv
lgwNMMVNdS2akAvAcTA7GnW5QC9ZLlONMTR0VhjCsWf8RV6kgv8kT/h6481CQ9ieVHzzaWBbSTRj
bimZdmDrSFYjecPVCltV0XHkr2F6UEwiOrN3ZKlJEt/PXp4k1HNYZHbiDwL+CjIoN72bLDnoTNBN
SD2d6DHSV8SJUcZ4LZ+lygw9UVwWNZn4OXUYHpE9rfCqwo2YWqOeYV7+5caoc6ZuV7gllhhMPsNL
py6E5A9JCeoeTQya3CjuM/7IzCXSekRvMD5ampRf6IXnE2TP0bv/z0IeTEol6WUg5QrAZKG9fqWl
z1eMbk4sSpc3hKgL5ga8mgXE+pd9Oz/SUz0PD6Ad6Tk8hkeKy8ajhKHzpd2iza91Y1UE4NkMUHKX
ywmXwEVxaRFCxGh8i4UN0CJMQenBjvie/TP/pBMLmPjwz+pVvZZ34fiUX0Aj/I0KvUM/Dwf1EQrP
BXwY7iCIXBm/Dw/pGf5x3o07+aTdXod2iRLfJj+L2QJhI6whl5MdLU94oAs+uMbwhQMxRjR1VAjI
wildaEoL7S0hNsKagW4j/b7RMVKn2XFkmkMM1mA9tuvmwvUpWaPojZa3cH4L1hXe38JpEUA5PTQ/
tEPPAPMHBKehmAcLwXEO1kIOSfSGoFtAxsbjaNrTXeI7+MZiNLeiUBMGNtjqovTIgMenWJ9AKPcK
I/QRifzxjiaFcFf4BBulTrEPLYr5BCO8fjHnEY6/wijAP2Sf4b7EZEF4xzLu6xWfGh4aTJ1gmzze
YbbBsUAmX8jhm1fzYB05k1kCfAXP8k5kuwuCyQe/QZahb86yEE2uJ28LO1EXrpnavXsS5N//jD6E
59/wLG6igH1iLYJ1O5YdgIqI9bDZ7t1n9+mg3l6g4A9ljY8FmfnfDgLN1O4WYwI3446+y75itOXO
33zfLByXh08cpTxhZ4A0+GvS8TGMC9XdBb7aHdofTRL7GjyjJ+uHL1D06t8XW4qOwpQBEXYWQC+7
7E2pxC7jD6hTIbDc4TWBwupXUg+qP7ryJFN8sduHz+oJ3/rU4NRbfdAqw+0ZO5SbaD7c5E8U4nFP
1jbdsTrm7N11eUIP/1N/8vcQrK/3/WnY6Z8QpLpdf8ZRDDkwvK3q84jZho5zYnxN1uIzGYvoply4
w9Sj9Z3kp8S0IxMkhJi8CrYg08rQztitBp2ARyuDQAjaQgH2xCf49zNDu5C7KTgDflc6rENkvOBI
8PudSMPz41V94YCjcgdaN8oJIC7lu0kDAHYwhw/wGJ8+cR3cUJxZ1i9KpFLyhVHO7Y5Y5Dmxpzuz
iom3zuN3gwnDYqYGUwvqCtaR2GWigFmfAxrZOKVCDtQnb/iGoC7iEYOgzciDJSaC3tMcMrfvyoo3
xK789ixyVp3AJRy08L6qAPd4QUV4hseVS9ePJCGvFqEx84dZbMxoWMWZ19sL7227luq+EB8gPy+n
NB45N8rKVUG4RFNgWpuztt62DCkEXqfOAfETJowCz37NFAeknmR84xjHtjhrxYfPDJ/6oeXnCAXS
YJvURz2h5bU3nG2PlXp3KnDRQwIEpXpnK9unQdr09v5lfWrDAXPC4MuMV5Ky6WAOwfYbFzq84WTV
KatImUf02qoZ5AfcEPk9GqcVJIPfCADuLyCu/pC+kDo6vxpzVN8lDjnWornhU4UHAsuNVJjmLQ1d
9jjpPok+ZweORRwfPNMKwTD0JuhYdKTLHmhyF8/eupu9PcAziedSTl+Qb2LhtYQTMSFaOYqhKZrW
gxu/XZgvDYeMjA0iqvNuASGdXsoCNg3LBksNkS7ROwZjBCy7CVLOja2KMTb7nict/j3e8RTbcVYQ
o9WrQpdNeAKbB2HxQiqBi5fwpQ626iG90CnfmGKakkEc5xhsa7y//01PMlPFTPCS0SikZ/DoXJvM
Agnumg2Vj+bdRdhPwxnnuxZzQhCnPxnlwfrvn3eJtUOjRThUL2uigbWDYn/kaogHCK/B28EGhtQT
xyW8pct4WjDxc2Hz/7tg7agcgSc3ym3chX/jh7GNNhSXWxDn9AvYg6IJ1Cj/62CL1HNznFXNPXY+
g/qegmIqORQW87u1Ynbjt6OHE4t/agnFmeHUjTeSekN/av6nkl+NfC8r8A/odvsnFveAbxnqhZDE
m5mtemmN+6zoB7eOhw6dAfaBriXpSrPQ0DGsPc2my+UawsNu1rDmh7miL+hsDSAc+lJX1kO89uu9
zjwKqlj9vEA1VF8m3SJT12RNsTrjh5NwlVOnwXpmtiJ6hMwgdNt3DpawKlCSAvMZAGNm5UhzY5Hr
C8q/JJ/LpNdIUWlz9T0vmeH092wfO99VP7FygBVi2MuKBjP2Y/JCZc0rgi6TIvvFwPhr1oEZod6V
LUR3v5z1sZejDKnixzr3de6qR0N80OZRumwQ0BEWt7h7eEE/ywpPQh8hcQmyGmgo6Hs4CxGbTJYm
ggbKktLLoocOuwPKegZSD01o22eeBf/AzmjHFuRtcbyXdLWcmXHj0C3SGObUX4uqIUGFRmBUwdQE
W1LKD8f81bTnWyY3cVD4nKtMf7XzUdqnDoupPPPA6nRTvS5Ublm0TQmunXQJ7fugrlIWQsImiALO
9HcwVUttZkkV/BebPnasvkeqNWkLosoSfLf0hqT8kSvWY0wopwJphPLRhu3UUTj//Ffg9UODerg8
lLPEia56qpeHMPHNR2Ow9U1LJJdVu9PlAheuTkZlreiSpR3Z0mFMcOKut/VrFcQzsrPqV36QaUFU
Ua+UNXe4raqwmbVdzXEldWnCB/timJZDhe1uMuIMYAG3FxgW5tU+2JBrVTFeZzPFhytJMOFFOZxI
EwkZdBI4h1ptgWdbfOcYajlvFK+0PUWZ1SPcCM/0F8QcIj2ULwIbmTcZPOEjgUimwAyctDD3fFb2
1CmnAwrT6PpQRZMBcBRzIPNe9j/LbgkdcCjQ8YHTEfSg9QWDUOUshIt4I0kJyEt4ZZRFQEVQrrnF
OZ6MTN/1J1ZiwojztlSEKRm9FhKT6CO3xSQj/T7jAh7Ovx19SRnAqYXHzIlWBkcStKlrt+UvkfzX
vCjX9ZlhjEa3IuRc3lClnEMUOPkYtCVzSC7Gtys05WlsrYqv4GdA1UA4qU9KZDdwDsYHdUP4p50F
jwCcOflRcdKDlsQXqgPDRP+A4AQXbERphZ+AIPTnfyiYcssYruLfmT5EOotuPvlEeVb/wkexG37I
Or8guaQYNPMz5p/81TAiNp7ppv8a+HFDs1QRsoA4zeCRfWZkCg1B7c6w56WAcp3NeywNi21zI7Od
3RkPgOrKHDRD5YzHMALUPiTia3ZT/I+0WTiZx17wYQ4OXme54AmaM0/klcTUHPKenPMvztp5+97L
70dZr6CMweHq/BOst6behNWyShc6okYarNFtEi+z5FS9Dw6+Zd3FBOiN3ruXvwrzM7Kvbe/F+lGy
foryDpFldMPIVdD2QCEPB2/4aMqS+1dTa1RHoyAqrAvk+2P1YevNJFWe/uvQ2btBWRnBTxOeu68A
99JxAyMSTiOeRfGjOBqe9R0+4J8BaoJkiNvelZMKyCxn5cw45pnApoPr8GgQIKMMQOEVlgOCeYoL
LyhASGSAjsjbCrdWGeNi9DwHcc5y501hmJU9xXmlLjmOCD5U07gUsrdYzBxG2AO+LhzpnLvswvaC
ox2HCf9/SdpZfKf/zrGlPmJhIdZeRsYm3xGlCMuOri4a4Eh6B/SAJwqB5MvYDFDBNFohUwKgiood
zB16BPBn2ZEwwN4bla5BOyMhY71DK8fSNKUi9mmCTKm+Iw73eC69GEUiO5aQXAbN7jHcZLrP3FaF
19cz2AMac8bq3KiWhGbiL3mhAYA34mN41kl6C/m7wxXT+ZK1XcQU3kTGjjP+rmGZv1dyu1SMlc3Y
vrN+R/POXxTth6XPaeiRKfKuOaqXMUxZUbVS2MmY5NDwoRH9Sz5MSRqhdebPdCygoeUi8/dnfeI3
yRNXgWO479MQn4thmoHAb00sw+kvnaAlvBG6+a7BklHEBh5CJdFyLQzD0bv5g3PDed9DUgnZ6yte
zgYq/XNuquQRDJUPc68iJnraoB+PdCIL7hsEPsKgYB8zS4ErJX1qGrOIpFFp0JMXZTaXp90aL/xq
USJC0pZ2MJSlE9dl8A1uK5TG/fghfSof9ilOv6vk7gxHpacKbq60x/0WWvQ6CanD6l3VXsd0q8eH
wP/y43VpzE1p4XQP+DiqsvZhlY3HCF0rBqBxfDLmASAzuogMN64yewPQAU6C06uRu3h/kQYQAYFN
OHOIt2R6ABYvFgNVP1428NEQ9tHRBRi+TAROomn6yB/9Qzm/Ds3RoZ+GBjEx7S2WYPXFRLOOHo4z
0X5fzIr8hegoEN0oykgSzxCPKBi0O5PgRH6gX8Z4MYih1QvDlw2CftuBggUwW7GoMzlbOYO0m7xX
YijKrsUI+LeN6h+iB7HLFzUPCR+4xRXmhX6VjkBigt8NrXFWwLzHaRfmxAXIpb6z1nUdJHDiHDm0
GOfeZTgPSjODXtqENyWxzgSlO9wDSFN/8eY9Y3uEwh1aiz+FsHxamQf2rbNjr/iAE/qDGZQPPgRv
/KkgouI/qCVLUcMxm4HUAMdtwnNymbFnrqeb8Pv7SdVMNRytza/qaEWwIKGIf1Jac6tLTK/5Y+Y0
YNJwZj3xuiSlYBSM8paUuoWFp35S8/bY/klHNrHJACEkjTtFYsYOv3AxUO3SYp6/Fj5D/RDM4kXJ
yCpqbmwG/LWZ4sy/XihpFBRKs0E7VMh1vm9ythlRGHTWibzusEcFHqKolaekBw19cx4K8mG1cELk
7hGqKDnEe0lzUgEgmNcCtNB+BE/zAXxgP6izm+twNR/9kVglI4mODA16ifDWYbtQ7z145HQv2sEl
9eAUgbvYQRkl+Q9nWug6DdRPvKvNzLUzF3JsGM7b0WvUOf+rVEunWlQjHFnXQTcrEgusRWgEJgbN
lPcSZNCR1uDIerhq/0fTeS0njkRh+IlUpRxukRAi2kRj36gwxhICCeX09Pu1p7bMeGdnPDYgdfc5
fzrqVHvN23JW07NS/mJhYbq8qKKVFsUyN7SGfmj0Ex7SQk3mlvOWhesaMossvIFNbpFLa7NwHeww
8WwMZ73m9aHfxXNN9lCmKbTSkSvl3kjstpAx+0bsobZRf1uGE4QoDbxiRH3CuPrggXUFbR8SLZCI
qVD/V67dsh6njIemVlIVP3nSsQZUT4oW1PocPQwuBw0GxfHbYqqR+lPjGZja47TE25P6KThgvKTt
RX6OA4Dy0fxlXrYsz2EOOJIlrP4lp2zQjGtaVKcIlDuIrvjDnul0Y0D1wZxwnmuGzg9B6Ym5c2KU
o/GhksB+FDMLOWDQoKIapqhlgGrttnshydsW3AoH82ZezFtzA67hAc6JyZninboumzyvYEHE9Yrh
hzjXUe7Qzrb7hPaeqeGo08DsG8Q5E8JU5Fuz6zao/FXYK9TrCLM6j3qoINDUEMOjitjNzgqQpuIZ
sFvURgQnEd8wBDYmfMtlGAwntCL5Mvc70Rl8d6LPERpSLX0ymxDpbQSuQuYCXjE6jJMTTizCZ0jd
r+bNM+gZSqVttcdKpkjh2Cjn+POZF6EeCmeT1KSBI/lYaAy2sAIHqTrTvxjv8ViYnAK/KZJvfdd3
S9neJNxBzpvRfbxIdsgP3fA2luc4WZnpLY53kv32yK9F/6VmP1Z8zF6HlOhpMrlIVgVrUo5a+NPe
l3q20O9bg5fY+89Viu2Z5RHP6IIecHKvuSw8SVW7jtCXophCXq4913b72eaLF+M/HF/LF3AVAD0a
ZlQ2z4cr90Gb+PJzWaGy1ZcJiaD5POlm3EsOuWBMtQz9gmQCmftjrhSLEollP+8r70m2vQEFPKMb
vQ8LyulR468WTRvk2Tx+ids1Y/JNP8PEQxhjjlMHMy+ZzZRppJM9v7tkqRUzuw1ihOKi8H9HyRbr
3JezPPQGJpOTZUJY9It16HHc4NUJgSxpyTgL+HGEhJNUQ+I6MSiPKfPKY/yDf8OW2f5EM8Rjzg5K
iQTWR6dDI0NXkn2zW8FziDQGBN0wLOz15QQxD0Qet5dEKuPT5WJb3LvTHmEWMqDBV7CQDPTaMz2c
OshvaMlHV0jhkVHH0/sdqB1uYiIzQzNF/cEYbiEj8nwcNsOXHrmMuz8CYVn4z9F5MReicstvgC72
UF4npxZT3Q30GSz+xON06tFwcF87E7RkuDsKAuxoQ1o3JEWEdqtzy24yIL8BlmEPZfckj582k7BW
QelMFHo9GSXPNGMkhzxREfpadOzTJydPFmiZ3zaHBwdRtqilWSnNJc1TyOxVA4u/YoyRPoujIGES
fDPvGt9mOhhW/L/fPxOG2bPrBhXTRDPPKlGe+VY161QCYJamNlNqFymzRvfYuhodAdy355DqIft1
5vakRhluTDRZ+fdZDXp+WiJeTUa0KkH9icur5PPLmLSF1zcwYDD/uGJcSmzi0+3SH465374JIvGb
Y5OTD6QUdgX0GK7liSEz4mwgb4ZGUkHfSlHo0rORvEQMUrO5c1KdqE8KZL6Ym9jiqFRaqvMQCTQK
MPgplw2QOj7FPFhN+X2GgZ3srEvVe9C+PR7Anyc8CN61k4pkDXYYMXrpamR53b2R5SV5quMi4w/B
Ksdph1EFcw/WFmdWglRELC8AlWlMLiQaDRwA4zy2gthGcbob1d9cPVXM5avOcb2QX+8VMKS55K+U
MtBI36gXRbOrpfUgB5hvZMxOZGPTd/1ItBv5TH/NNCcout1YrUsnuEOUq5hhUNd5BaES0pTDra6D
hNnIskdH9iRCsPEiGyWIWFe8UypVPrI5Y4KVK8eckgZQ/ao2C6lIEMtkHscVYnEdyuvlckc/MCOw
9pCfE8ShuvTSbNmDMEm4rcZB7NENNdgtOAORDHGe0BAh7GGIR4GCwEXUxq2OJ4e7PaIjHtyW1gkK
9G+kI1t4CieSuzS/6FQUxZNgi854K7gf2NNFe1dOnniXKe6xNHEGIMjHhkQ9/yvtjStz4fhfmjNu
nvREzlXNSGvBw2QM+mzR8P1wR8hrv99rK/wMHFgYScq9fOOdILYIVo93RfugEG4oJUmToAmFs+O6
72EqIAKhLMAu2JgeD27+SXHkSKTf4X0VHOJRKMPAaY9MbYaVYmIu6AVzuvj3mfgWNxQzA2/4EV6E
0hvfG0HhVNy9m+8tCEYxuHm4Sd/M8/5gaNZbfOYJcGry2fgeblyo4Vbvq+0rn2GY4UbElcdNWSzi
M2exyVNednATzrLZ2Zf2LTzlTCuCUCZ07UO9ycdy32w5bYdbzoRV5ZsnRYPpgNLX7nBstlzM7is8
yTfjW/nm9YoyVJAyICAsL150/41TmqXH+0QtSxIGtezW+hYYNYxOV0wEB4X65u/lUsiutQ9qB+AS
OkrKB948Nm3YUMGNHlmsKdxOsWjfW4azcuZL59dGOwOPj2ftym7N6V/Sue3rM44thReB1RAF2u/9
V9uHDA9Fky5sX7gnXHtNGi1L+0wiLm4pMYmWtm+SraJTPBdfh0qLSZUiB4fsXCbwGG/cSRxbTAsQ
Cbzs7sZVusI6IIBYK0u2GDF4nroc4Lv8A7rMT8pXuo3sW1TBm/Zb0FAMF2Yt0DsJGxRkXfEFi0eB
x0jrdCuwLkYc3XjH2JsWTAqE+akPyWd5sM7FJRwwtpmo4w/miavUcYN9FVsx15pueJcfEv7cIn+J
757eIMoZXA3IxX9px1i7fyBB/gEUCdpGKf1Bvy+vaSl4iCHSxur5yT4n4QMlFgiTB+bQbAqRQolN
4ZhIa6uaW8PyGb3byhswKELlzHwz7p+DtIs0tLpwR9lFIybkDyTgxOK40oRxd5fCluceLSU2IIeQ
mMwtWrcKOSEhOFBhTlMwpXSqMvdicE0SMDR0v8TNWo77qmdNhAWYzovJVgstWRiYLwvvOUwNe9Mw
lw2kBuUdYw0xJhlLqZ9W9azW/bDfFLR+WrZR6dmzz7CYR6Vn5+tqfK8fe3pEfkQ2rlvdf0LB1Ast
nMqUuNTtAO0MIgPNBcEhr5CkXZ6bM4kv6F5TzaUXQoEsw67jwsw5T2jrZ30+u0tz6zVNDVcDB4V4
p90cvAeBZQxTZqgSIwqVaaZMOdBTpqdhd72DhiCAw1bihq17r5ntI/iWovZARjMs7AnkjCeILz5n
bL9+Yvtqs8YeUCDFtH3kT1IJ/TVFrCy9phpxh2aAsBCdm40LNPJAEKGRzugpeCuk0/ObNg1jsokP
niCDSEgX4jf1M/zp8G5M4H0apoZAfUJs4nYAPtjoZM6SKURmB9HotBwczzUsmt9XS4Of21Bcu1Rd
4jxVECPQbbmgA4LsYUPADS7MCweQV74Pt4bM8CKcCsmS3yhoTRHO59McJBiiiWhqfcbr5UEr3hGi
ShofQn3Cn0p6DhfnhDJOQoYn8aZJgqehq8SVzp5FUYNqAW6WXJENfae1u98423eCpl2Llwc//deK
8gWUi4iSeVAZpDfw6fuNZVv+9cIHaN9xl33c1+NHxRx0fcqMepIAAX6F4AzCkZZf7OkVlKioLqC1
2c6Lr+dbd9Q+eJdosllf0EjA34g1DIdrJ9hjXjUQCR521iRND1uE/qm+1wtjbb7VNi+PN2siX1tU
xyfpKN2cS/UpgwZ9Sqf4Q7oJ8R6K/n16bqjqeJXIj94NAU1EhPjCu30jwIPv430XqCGYPGIHiPgD
kgmuPJFJUK2kTWKgg5jnWcB4Cg5hwvWuHS+t6V+4Ez0UJOhLzB/IQQAChbkzErIjl7cFSMqiZydz
iqx+B423C7qWINdoxIIFWOvJpmQMG8lN3eQJkkEeCePXQhddxk8mpAE8sUxxxeuHPhy4rXn3POhI
oSdpfPQcLAyAHHDHpzGriQggJsUSL4TdC7s+1KTcoUsRqABfA/fOLXz/QvTjwAjkboOauQeJ8HVS
MAgOzX2YKsJQkcabM41Ij4eXcpibmDdYcIH1dAGoSuTJrZuH4jeW5opaHYEjtZftFiS6KWv1GRjO
HA6viPzEnAICoOnnGK337YMKEBmk+2wEho8HNSX1YFiCNZiYJ/RVly87ps3U0wZlVD/NqX0NlusM
JwmHKk0ujgOCjhg8jsGUHw6IAaVD9Unbzw8Jeyo3WugJX8yLrAzBhWD6t0U1NrFg9t7vlKk2u42n
ghujqTpLABAELUuLCJ+iHUgVlPw6J9mEyCcTqs5vIj9zAlOdlQATrCQcwWw89A2Rr8uB/VzU5Tph
2C3pjAyFoDYFLMEz1IGd+xDqMOs0ybw/wsYKhrcyVvJRvj1pq5leI8QbnF3iwMdoi2SDukIRwXC0
UXYs6r2BcGvSwpJ5g0YZczcB+6+NdF+Z9qbP1w2Bir+PcZ5kb0+MefLMHgJzCCjxWrouwFbcxmea
Kr6XgzgZUztwLoGNEWLKqT5Maf3b0qP3ytUJHklaNSo+KoLq9/Wc5ATiR95IAh7jWAyf1HdqRNo2
yZonQI8MOZX8lEKUebH8OxyRFa6Iuc7Q2XEdyosk2iVlEDGtDUM8I6SwtIZgpIGcLEZaMPykboUV
f5jQgkfcPOHUtsS3oWKN0mlJThyjZAA3GNGFQJQqlL+CJQineOw1Qnrf4HEoSwEHBhwkisc7pVHS
27OUKa/xdOg8XlqtTtJsKiMtVr0UZTUjYEeX98Es/cwKilRwKpTR3EvUrhGxULzvF72fyFCmQDFY
OWhLUKc9PJQCMYEgAFEsJgiR3gX3B5dKroCuCdkWYOkayksKNfQVFK0Ut6/HTKC/uWexI8oeNG8I
J0xcBjIP+IFI3ANpI5I7GuBatHW9S4kArEOzYzMIw/aUespQtJ60V8a5tCBcH5HtJc3CfgQZO6BD
9xJuckdMI8Kr3sZTi8QqOEeMkaQ5kFfBuGfbJaOAK51mM5uccFYrt9VjATjFxaYBj8ie4JRWZhHp
fXg3Yq9XhS4EOpl2CIBQlDOsLtYNM4Tp7MlFdlxbHIWexnOtXQepCnsJr4clxztHCCH5HKTDP6aQ
ebxhNjEUnBMttbJnXSVuFM3lUXXeHQxQBFyGysImU09AMNMG9xx7HKeWiCbgwgAO0lWwztUT4Dhu
ugtm7+LkXCNaY5UrRnCjV76/dhR8Da+m42ZAoy3apOrvpdOs9E+aUJ4guK9XlT5DSBkRPLjcSXeq
xAaFxoTYTwf6iegi9DsO7U11UU/9If8cswktmcnuSu7EsAmBjLHrck5ATVFUM3AUnRAbGlQYda5r
kqlETftphMIkLl+AJlNKQ7pXRmhkyGyE8IaNC485VwwArca/T0pQPAUUFTctf5hNm8oHreU6ZPUU
ypHP1JQWxSWq4tQHVtXhobjsqd8ST0lOIOOFSrciqqt11QoQb8KzaegMPpojMk76jIh7mSJL6Ngs
4gwZMUv63cNLGD5BMb7k2IYpBj+yEU7+lTsIYaIbOhhYaUoMnc+cgxQRQD8cV+J8p8+gIKJVgZPm
q0nfAiNCL47SRcONt6N6yL/Jj3ncqAEqfaIBYqE5jQSTq5/AJ7mC1MzIjkayoyq/kYPuuShxi5L7
i3EWUQPKMuAFXEKgaQU2yOug+U0fZOPKad8HtBS5H1nc3F5V+0gVWrA8wu0ZFlau0aOzAMRyaXaE
DUTszhm+mdlYBUCQcT11rAB8guNNhGpCssAFl9ju8MfOS8lnJw0HiERXzt0EHSGuGmfy4hgnaQ3v
BTDKlU2xwA7C9DY2KDpsgppNjqIp4Cp/AhKWYHaOxQ2FX58UEjZL8gvooH2WXEgR+8XeqW9JwKCx
hgpVh4ksFEucTTwZ0l3Ymdi8aZ5AUNinAVFsiDPWC9/6/XngbhGBHezW7RnMNoQfvzY8Q8wLPcIG
9jMXg1XGiBLN5c/bUuCp1SOoyaK1GXI7Y20/wFRSNiSPvb1OgMIBRWYyGwRV/N/9yKFR14uRUUgD
CpWZTGAn84YYggUezMBfeWZo06yYq+GKz5Hux4h7glH2GS7fsPEngRYfW8mvO8whG8s6vjqPCfMQ
uQM5V1jBOs+I0BtPG1Qs2bTGhXMHPUfPHiQkuCPSJ983X70wS/R4fzdhv9Czy/0Yq0wssJNufa9C
nOitRAZKBFumvzpBiWkdw6qyhzN/iL/OWnxlD0MDMnrJqWurOcNK5WKY/v3t36ehN8BWB+bfNuV3
Ru1potAa83OIdg+PASWTthiUQLhNieC4v9cEpadUtviwiWYx15ZVe3Ek+6bMaNoSAUAM8Wkh6sq3
9WtMDqWS3tRe7j9eBW1Dnj/ibWQ4MUBDBSX0cOjKTQq6SjLzmdI8lfdEke5s1qY5azCq6689IPKD
dNNq7XCh4f5TQ4baOZbWrqqvprRRyZnthwRrmuMaIRk9NWLtapt15xcxzyAH9zVPHW1Ph6lsYNU+
qQLHUnMz/VclZXzw2myNdSjROMwe65r+VE6wa8YIW7Lt3djSycbGyXkc42TXEptZbQsdBuT5Ft8J
tnC+7OGoKcBK4ypSzsPDgii/mEAC3c1MEeiIjYEApFk4lyFaIyT7eG8rAmkgagx5Z9CP1OOH/brl
7JSZUPd35mc8nuTntS4XCgyiUX3crc2TkVKv/d2QJmU4f6Uf3XNOxRo5JwNipU/OOSf1Pf2sSxpg
J0KunXqjQ02E2XckeuKmquuCGtEAt3u8JT3tpA5WKt3MJ1APcRxp9v0smGWyeVlg83fS9Fm6YYrJ
GyePwnsA3lONhHgCyJiySu/JukdmUaioPL/vEpIGId2kSjI1JN1mPNMBKLMSV953PzCOnJnTTgER
00JdI5eLFaY8xBxNwzfOfBHx4aT1tKgIXnyQqHIw+u8C82jToZa/f5gxraJBZBXI1f37MZ5zTFvG
HWC+T2H4eXs17iLWf5Jsq25Rc507quBKmkdahQmX9B+dgIq6wxlK5h67ctaggqCRUHRKhyR4RgTk
qNakQBNhLkKmY48tuVLsIuqTsHeZ9o3kmJHjUvz+ToXf5wzI4KBu0CPk6VFb2erZxj5ZvL7Lghgr
Ghw7YgyJzSw02inQNfu+0O4eZhRZuhX2qip2sr6nzr+Tsj8sjX5Jfdnnc83aRpxX+NariGao/c0p
yB6IUTss53eLox6ctMZbVSzbePkAsyst4mBQSQAuWTTyNtFF43IsKNBYj8XzpEnrBoysqko3UX9f
8pZqdUT3VmNYrrntSsye/aCxNy4ifLJh/6Znmwe2yhJ/b0MK0hi0OpuMA4SV90ENrJ5mjlvQUmb5
Z/cgTNC6mdbeeaaBZsHO4+0bZfJ6a2bWhosMwUXIwZ9Z2bS0yM+OC5/ABSkG0YlGVrj0flc4UjO8
9RJzeazEs+IZrGlOr/kUO1DMjTCeU1G7Kc0yHD5xwDygUuPRnhKFfUCmS/SfAVkN1xIjQk4TskcS
3j1VX7coKso6x+aWziUcz4rWBRLdpH607zrX12q/CtkhJTMtn6SaJxCwBsw3XpdUJYQHcs+PJWTE
kzqEMZxlVLSfDwEJSJeaFJoaON7HwFqLpzNXNXyDE4Ppyeb0GpKtX3u2Do36Bn3ep9BaHlYaZSrI
TIBVNKXE9SNtoB98N38MtP5MDLVmfQtUbfnV/fSCtPvR56U+Q6NmSjPz5eff2WOb67OBYZWr0twO
fAmpTLUfqhuMSDvetJdChCSyt56cpfh9FhHxlpzi53YuRwsEC3FDuHBG+8x0ZGgtRDtmcn2qF5V9
IFrAGoeZC90Wah9Jg1CVgqYVyTQZ0DqBpOou5ecC7mcDlapKFaEHdOrgl4k2t54zrH76vrrDai/7
egN2Negkbc0ACJ6Da3DP2NlnxVcTJGDcmdl431nPvUFDIiJccPSQanhKa6aYIX/N+QMqpwQnnV2u
B5p00o/YgSSwkyac8+xkaWGQE0plUYEqXSqdNujd7AGjMi2okOYaZD1E9yvYQIsdSxp2Vfj7mBt0
+VY4fXVLHZuIYX8AWMTG0yNzBie6fcmNZY64+hgh4g7y6eucnqWTdGo+42/9n1bK/AGbAD0B/6L+
47NYtHhcWOpHlG+g8cUx2zdI+vJ9vi+25NttGaKxRkK16fgo34td/s6EixVZ8cjGFBK2hfpfXg98
FNvXNuUX7TKouvheyZ7v+40L6PvxhbruK/3CyPBtfTgfw1E+4jnccFWX4juIfw9gjCHitX3wXf7Z
M5J9tI33KYmwxIvvnI21K7//GIX6G7/GrcUE0n+P3wUGC6Kl+RC+CRjvNV2chGll9AAXHOYbMC3z
74FgWEjwgWCgcflzAon/iNSkXhbq8lmLR/b3yIkiJVaapDNssG9U3X9oeIovxSCsygq6mUju70nq
E6PMGyTuwN8sUSp58GudBFnOOBoSuAjideIzhSYuESwT5CgB/CTsQmQ0iHYEaauBZAhAtxUJWzxo
U2BV6Zi62YjhJZ7oNxpWTkLB1LxVa3DSNbaPJZ3xwmIgK2PFV9GSw5wh48/35zua0Hfy/d6lt2gX
EjUn/zpXB1BfuproI5Mf+7fDkzNckk/50oOtN7vx0O16OBHpQz5KHzhX+ICz+W5u0EKw5xAuyEh5
hZzYPHiFSBc4XUGIeCjQJ559Gb6GL7Icrv8/239YEMQADzNe/HuUxSLCpR1ojFZqZt2MSPXA8i0C
u2ritkpS3BgSg+BAfCRuoE2WOSCEMTmBwzG4y2RoLZIQPkTmPuqyZcslGL0QV5P4MIklE8AXD+SL
Ev3iKB6U4TRy5uKxewkm7q+lox00JyUz5WFBMVo/M798G9Y1NiYSkZcdt2b5nvPx2ol5nYxv34kP
MabgeYh24p19ZA8qZDpt9Iry3aXhNikW7gIT4AHSwAPfy78Hhj5opUKmF/2MvrDKYXZhVXzgDzpa
HzBeW8wy+/atfRM6zOSzhwrqD+17t4Oq2rZ72CxWjbgsMCqsJk34oLj5XzcWAe6kliUhgvDLb/1T
/wS+5YFeGOqKrlEUDzYGlAkSN8FCkYUJigxKt/93y4Kg/LtOIB0gKOxWPKBsNM6cvwdN57+nysQf
curEU622/54sqTjv1a49FDv1xLSdk3QeYJitc2owqQAC2c4Cuehm/eHJ7ZZ8ihsP0e5v8mOi4I1/
pKuYwsUdynYN+Db8Dr+wmwS//GpX5WqBARlE+ScyYgfOkWraoe578tRqym8wgmcqT2O6G+WzQygr
pZ+p7OAFVc/Kk1RiUFq1hX1vI1e/6BfzEp6Sc3LuvkgtulYb81L/6BdAAoETRBO4IR50u6T8QEch
lYEq4gGEKsfFSn/9BXbaM9Rg9HM90mgKAqG/pafvgYLuLjVWA7ODmrXyDGTAseCYXpkwL0fZFOQE
FVIXwx8YTiAhSHbQFsIMfoz28a4elG4fKVvcNI69doyVxdlIGIblgbwBxaU4GwVXgKEFoDJeSbY+
s7KVIy9bad4389qiD5+X1WLQfWtvrdpuOXZLOkXjzdxK+3BbnKrT85AdGAnOZSp2xJNyp8ns24lN
KX+LFd530M5yVgCIMWxW9XWWpzOlvYPc17v5KHlPkjxMSgQ/It56JS5i/JOPjAOJpQ2CKlxC47BR
nDdpfO+k9+gCcgJUhKiExhX0DyiJVDAQROBDIEMMAipnLEODoYJg2gd+leyM7cPvdF+pZ6izkGaB
h1FgU13ROzYyr3FOPCTWJxsu1DRKPynelAhf96opliOB1/EKVI+9/knrh/cVOT1LTZgGo68WU4z5
GR0ZELB75b0rpuxIu/CdQeB70r4XcAwcQh2HkbNkTA6HXLXJ2FM1RiqItQ9aeogP9tZ6M97stblu
FvEK3TYPMNbaCgDgNWYPvlBUCfwA0XNIPBOJIQBVxACqYh9ClgzGBkbBRyeGQfm5toriNY9UP5Di
mqleSZbr3x3G+8wdNjLcBakW0xDtiYnvkgB8RAfa0kDvBl1neumTSM8pdpakI0fX+Hh9OR+s0H2L
OrU96Kf4U0JuL12Li3Mdfo3reFZeBCrBfbXn6HK/PC7GVZwT0tU5kx0GoqaDqdXvzdZyiEmc5/Vc
01cIzR+4OJtV0azWZbl+KOtYWivFeojWEaE1TxosQg9B96lu/+awc5BZJC5yooF1wRkjisR7/PXg
cOmOogqo2N0avIP6SWwfyQ+q6FWz4d8AEeD75p6k6f2VoQvaVPWJt/O7xz40ocwASUZg6jnK+Qfi
8LWTrCoTvdhSVxaKNVfv8yIJuhyk9lr9Klfw8uEXwIZ9hh3H/LV/nz/Zz/PTPHU7nVMPzvmrQ78X
WzObZNd89kiD13MOSdJpC8xJeNIw/KfWMn+sGnkty2tbXjf5ZtRcvSbL8cWQEnQhFsx83jjeAyCG
iDxk27CtqCR9q5miD0oi8NJpBcTek2YxrAjWnfKLkbRiiLoYfiqOOUYTMtOQASQcc5oPIcyYHFFs
kQLNFCIxO2C0xYkMNo2sigo3oj0hzxhnEwPP44C/Qqgy4CnF1IPzkPFX3HBUnkwdBJe9u2xpHSJ9
gE4GyQDdMwEKnAwpCkHPAO3g8dyqIKCImblV/ykGwQLan+d1gLX5K0XQSwCYtz9tSmz+H/QKc4SV
xECqRocj0qtdpF0RAnaEtOjaSG++02iP1QewQ0tH0n2a7SfPgQ8FkAxHnPWOuoJtBrdl5EzhvFRC
Y1UfkYkY6ShG14hRJLDalBBMB6KIyH3hWhYlRE3qac0Un5wPMThJXSBnJceuj2Z1NEM72ZIqjOA3
nKaMJRoQ5oDojw+OiMdCHecgAyoa4XqGw8Jgm650b3BsApwxLzG4Pap8Sa9mZbtMW9qffF1UK8dZ
OOacwOBMmnflMmWmu76W642RHYfytcz5xkZdwhuBxhme/pgCued4vYiyU+FNpmqLEQsTl/Aa5i9P
5L9TQxD8Ik1SKEBQIRzDkcBhgevvk7cDF5WCkhWE2KWERK3+SnFlVf+Un8lZRxNT7//ZONqDWE7S
2TlbZ+f6uqQX5Tye+3N7VrfGfnxj8BGlVAV+Q7gs5xv4ReGScDncXSoaVip9FawB1R2VnsrUOHRB
tuiluKgJ2vU/HQtiWESwIG1wCqE+gZAZQFvwkqH2hX1wGbjq/n/G1HQUqGiPbMMf0Vf/gfvqw9pF
R/Vdfleeo68SgGy6oG5HURk1R4Myg0Ljrx4qKTDI1BIvSF85+qoFWjvbxJJV88wOmsdclYMaYFKg
bchP+FFIYAp1i/0OJewLZfubqFJEhVK/JXNngrz9RyhPrGvKzodA6nw/3U+hsy+eexyvUr6NnbfS
Wesl5lYwgYuk/kSi/TIwOq2Wy+WTNPKH/xx8iBGkbQOzChid+zqQT7LMCZeo3iP4oTu/JNqzlJDD
IkiZoTm8kI+eARikfK0j8iHyKn+zpDUQb1Fca+ci918P7eAoD7yqJE3BZg2oRtoVvhKjnSGxrIkr
1uf4ee+RH/MyQ6rvqtwY+jEO5/A2QMZ2Ejj4C2Q2W5ySitfaZA4vNHAxe1k2o9eh3iAHXQb5oRKk
tqdpoWNhYds39lnAIdoSuhFWPk0IBxZ7AQJuymVcTut0cq49540j/i2mzUjeX2TkFhvRgjjJpXPO
xXh07J1MsSniSid03FAvbD5gmkjUgaTYeXho5Au7cOPM7+4VRlVG6w7VTrhGj4PQnAiWsVxDqPIo
xsCsG7yLGHSK0jX5Nca4U/hlYDtyQPf1AYQXCWxq0sLNuDrJKrzPLWsOYRW9liVtXC/gqgpXy93O
xVZM+gPEtpcn6EOndwQg5Ls9SLZbxtbURFnQBCoVYj6jQEkwlDR+0tO278zNgGGyX8UtwAnRRb4R
Bi9tnipT5Kd3YC6gjGLWJjMH9/HogfEZKAEe0xD2kIqEKX1Y6qHXg2bJLz4ns2JpzRt+IQ9l0+jc
VzDMCuR9FEELIPHel2fZFSl/oIuppL5O0hgVP1wxHru5E+TX7KqvVY7YbXhBDv5aDjNpVfqMKieD
bBKRXMO31OZVIK2qQCXrAMcgaCYmzClfGYS38OKsEK0GzzNBLNlVYo5mhSV4xr8BggOSuoKSELs7
U+Y8qfIa3l5BsSTY8dsJXkFFJPDcmPMlfNQoZRlni8YXq9Qq4ooxyLMGXZ1VS8y7c14bNuScv3st
XwFzl4OQ+8Mnm430y0mxdHjtLz6TUYKLATeFp8zDm8KTN+avJc/lFZS+tXokDNeUApSy3QKxZLcw
8OYHj99kJZFpH65N2t7xHK4fp9evGKVXn+urtLx/GD+I09/HffRtHXCf1mRFfeZ4a/LJeAY8lomH
2aeX5hJ/RiRLayBHE+XKn8LQ/xPhUcDCZiO7fA3c1m54E1cDlB41A7cThi9skN2EXYhuJPvSbs2P
DleNg5C+n+FKOHbCCUmu2wgial9+ZdtqX+zzbbo3vx/77Mg/xF8rfWLCVb/zfqIuyyO/IV+dfY2d
f9lu+00StDvrBiwPiDgpL3c23LX+oQagvOay3cSBddNXC/ODzUrHwMO9rE1eSwuF7oRUYsCsb/Gt
xH+7vXIpzQnm5fdiD3o4Kkkys3ePD3knf/VITtn+KXuYF08LT3YK/kfI808uL5e0/tR+ohqbArpn
zuxJSvZWyhZJSeK9iF7DXQQAPGB2JgxhwuVs5MULZvvp1WQ24vwixV+eVQvS/HnQ3vAlhjm1iS9D
P9ZMHdlnKVaNbwDMIe2GvAUHtKaq5dsMdhUCKpYrxsHp03DbzM973y78IQe8w/FPJpcneDbFY6N+
AEyD1kXTEjuLJXQHhMBB5EJkQ81RAwECQPByENLWCbsKOYu9B4hAGKOIlrVJhfRgAmgGIYFhtRFr
mNR2jLMgi2gQMwpKmhsEDghITU9tvXRSMH4bs/zVKKchFxKOQ/F4cpSHFkOnE7emd+GOQLiEYrOf
WUzXRp/JhoQ3uKGU89qXDyZ4J1vu5Xeo5FkNis/Npb88q507CONQCtmT7Baju8HdxvGMEr6YwW9x
EVokobHPSAO+X2gsqpw9zlUYH8iCfa4lAyrYezBFKEMH47NLQSSMfGZRj7whRK5NuaQqOwRcceby
7FpsdA5oWhAf4FKfc+utXjFkqrh0pwcQib1oNqAwJ43RnagkCHkx/GKjeQZSGlGyiuk9TMeYaqTO
YBRm8uM9EDn14awE+AkX9fwRiInjxaIhh8bxiy0TX5fMkJyXJNdP+ivqfFX4WhlwfY52r0vyXs+l
a3Uyzsa1YbgFAnbOq6t1Rf18cPj12Flni2Pj8BBz7JkSuk1PUMDSnvXMK4CvpTuLLq9T8Wt/3U9E
6XGvI2UhMhdqx1rJX9mZ/w0v4cX4sX7MzePbOChzZQ81/GB+5OtX3cqz8Y2c9i8xVILtWNuzM6DK
YaDBr+gSCY/nhb12PYBpwzN+bdKdeKGvXbFpLs65O9UrMYQYUeoFjCr7K9oIZdtF6ST5YTzJD1Lg
ncDpip0nn7IDkn3aSA69BHL0j3COdrwnaIS5I40rmxb09r/9CnsvMguhEKKuJ6Tfoo5glAiMNQJi
lF2t4Kr/Nafxu/ybHbTz85BeRDuDvQPpLABMCmn9FJIHEnuBKz2eqznD0ctX8FueBt8C6QZSd1YD
ehV4b1YVi4yHwrSLAb+78FY1fwqSsPRRbfDPwXm4EOibWYXiNxvYeDRrNtQODDrNAK3ahbegfm/f
7Nt4GOfRUqYlJc3s0iNkD39j3hLxxgiw5i7sTKKBpEEBgxP4pnzJfuhefyhoEaV0F3Qd8FIlEQ8T
Qmdwp/L4hQijp2NJhx2Uj/jp/yCo+J3nx2KPdvJvfigP7Vw634PhlG6iHQJ/+7faKQf7RBUOKovM
nLLp0v6Ep/ZHRwciwFyekmoKrwUE95O8e0zJzO4gO4+AN9JCsRkxV0idsLnw7Nhfht5TCWwT9TyO
Uvxh7Bc3ZCHECNFsIWVRVvHnayNqsM3rNF4F8MBNOF45iiKe0TE/G3tzG12Kk3bmNUWsLM1P8XGz
GpcacxSffxB2sa7WD8ZcFCc0Eu+m22zhG9bVEXg7YJzgEg8X61jMz6VZ8EWFh3efgCamM4i5pjeQ
+a/X4rUtUcB1VOQFKrj4cziFs9emX3UnPCXjCgUiWm18VHPQ0o3JeFUxnFXM5sTPvFXe9DWrZKZ/
tVd12yFSJx9hjmef6b8d7b98qsBdn59oAEmI0lYV4703+UG6YusGv+Lu5sFdx13k7J09mQDt+XGq
ftkfDDFngvu7v/IJ1wSUslAIna1/OjkS8Ji1gbYPIzMioitrAGoUPUe4fV0gdGiTWEnRjrs6OzQn
6dquxCIVdW3+TqbVpCK2SP+PqPNaTiTZougXVUR58yq8R3h4IWgkyntfX39Xah5uSNMzo0YSFFmZ
5+yzzYXkmkt8EEhF8kPMTXDnX8xhgQ4xrAG+YKUB5SN9jkflRf5QNQScLRdP6Oj9l3QEirhpXN36
otyUW/zq0WtYx462TDui9hhEtUHMy8t9hZ/nWTv51+be7dm0l/SnS1hLOHlJx2r8PHc7+Zu65uYc
049/qZf9d7yirqOMstbdTjvpj27X7dpv/+pfrZPzo+3TFe3pt7dOKabqlYmtLgWVvE1u6kY51tRW
q0GbDHt7ouy9s7fJr9JJPQx3lQeGFEzqtgq+/H/PV7eXD/wnv2bfH/yrsh/28TW+6lvIASd+NXXR
OfyI5uSBW+oRCg7vCAv2b5NlzfI+ESnDfklsDfoXUnwk2GkML+mV2XveUCJZ1i035JvCix2M/2Rj
ZXvmREc5A0smLShsmeJSpBAGwc9pv8W+DZsYphIVayLaPhsJXCJQUygOFBf8Bqrm52/JKRyNOYU9
igPA/Q8CyjbjNBjBPoNOCcqs9iASgngGrQgqETI0ah+QZH4014m0AWaVcAgB9T5sqqyqlLeTleUe
2IrZzjmHHAH+sQl/OGs4wFhz5izktJE/2F+Ul/ylcXCZ3yGNZ0Nj3gmSUgpOpbzjiwFGF52UG/ti
CkCzEwvUmA6LnBtW/pV/M0RdHXEnwwKNwMsDhQVTjA/liySWl7/V2QriT3KTkPWYY14214VLRO2e
4/tBvMeXuP2UHReU6/w86w/7bJ+LW3azjsauunGePZ6P7GZu3Asby0bZKTv3ogvCgWTq4U6y36Hc
LPVNrg3rLteWrRXtnxHnD46rsRxd08i/GW171kFNoPmMXAaa4HU2QIKDVq+FP99qNAMmiKeJHC0B
Yh2CTZga3+7BahkFqdrW9QYSUIwlXXwUEaWYmVetpRkK4pkJr/upuOOmM8ZkBOUJa5d/pAEpC5vw
B6MpyjyIWGmM6G7aBguadKOYK/ZMqmZtK+iyVPLAPGU/gQdkocXoJ3yX4FkaUwcQCJFrsJCVZT0s
6KdrZUlgl6vMVFLjnI2EKINRhD6FgeYnK9gHFlZ89lbq9+heo+eSL8JlLybUuAgZIVtVyfTpwKec
WDiEV7OE2NtiGvaTuFyTz/SMVxL5cT0k5BnAIBUluUPcKDAw9UnfTwR3O+JXzk1ifocFsBTqzBq2
ATlK9qxUZhmx5eqYqw0YGj0xt5zBBrOeS/7WZJFAI4PQGE+cYtGaK6DLobvGQB1MMFnr6b4DOs0u
svI9oM4FClOXeTiHHzfYC799lfmlxipRecLnxKgeQ4AG6Zr2iVEq2B6BWzi8+vRZ6T0AB/SwNc+z
ra7MqK55prm0T4FlU4KG7ITx+rIA9HBmkK6ZDeBiZvKkcZSX57k8d03QlNWjkbe1hmHYooNj4qBE
X9jaEuw5Cg+9Cm1g8qQmx6rIHOnq9JmJzzKaJdYs5+zSaD4A1Mc5QVXk4TojVLs4t2F6w2BBKmAB
TUA/qQwY0yAPNKoJ2TeNN5PtcaKNAbBcg4MX+jv5ZRCFIGPi3CsTXUbCwuyJLxNmzCSP0Xl2sHPY
qBANkxQyg6PFd4K2GqiM4N1zvHiC28m8tLO/HKxEWPR4TlAyMwvT560uxOA7gFzBKIhm0OihrgLI
MKkDPJX+VEadPyUtENNOHo26zHszOfboFIgzxM0MDANd5y/oG7xXFX0os1IMovD0bCfohF0DYskk
boVmnp/Stgjp54LXyQDqgTNNLmoVRR/Zf8RXahLmVf+NrBSwgmgK4xP+PZRm+0MNhqsqgjnGgR24
b0qCIaJloUNmgh4TOF+PCYZR+Y05gwvYudNKwhsJtfMy1aboA6DSI7FUhcHermGuTo4Ikc3SqmLD
iTdFukiw+sqW/CieIbRrrotii0oIuraEGrWepBoe1DNIh0kyRZIJxwVDYXz4mBm1DzzBcnVhPaGQ
0CTwm2e8DTHOYExkmTzQa5HJFwBrAbLiDlBPMn/MqA5yrnkBJ0uhrP9JPwG/wD8BrCAvMYSoOzHH
Cx3euXH5N9lzqgnqUr4PfQElGzBZgXRCHduDkEJ3oKk68tcR9F/KO+pOsPPoDgAPXMvDGRPjAMaj
+GTKSPEpQpf+hh1UEYxJeIyoZssvniuY2fPDo4DMqHNRswHI8SdeYpAE+MV8kanlFNnci2UBucC7
tWf0SvAbMmspq1P8yzw8l2H/eEuNKXoO1jxFNg84yNvERBp4jmsLnhbSTYPz6SOujwyhHObTT/TD
c6tflMmUrumFYTqCW549NTa/GWSQT8jnPDtKWDZ5aAsicJCS1x/zMCpgcGAWK6MHRuBP3ogzw8ZH
e2Y6wZyZ7LKtfZFBRLCvoQx5RXcdrSY1tfzLPJrRBox0MWP4VxzLR/mtnu0Lc1ouEJdGiUcqw1uC
02BSi/8X9wMFN8Cleekf9bcnaFDcMTVi0REjbVBOllOPSDUbw0OG6c6fkMCp4gWbAR6DOmohxxuI
GYDpxzDxANv5Ong7CgIEAXwLmwI3Gk8fwYqnCr1woIqFyveiPhD7gYLAVP+lEQEspppnmQQMmHja
fIl3TJDjRNWIvoVWhIXDhWaJcbVYO+ql0IEaGSWLd5lrH/2U4mwHuKhHNEZMa+iNyIMDGabAxGya
O5PaiHeExhg7BxoJuo4/uFXM2KMflhdgBmMcStIpdll/821ueJYj7wuqWAzAVCJDvlxQQ0soJczf
doP+FwGPuNHJ1jYYbi9I9orShcsiwjTJWjIhLgEHCfXocUIgY2Y5gCZ7uHosmRlLzhRKMPZHeQPP
dszQZ8AwizHBmU4JvzvbGDMrwC2EUSbsPjlaNKQ287JVpoZzppqRPOazjLZptNXDWWIvm3aKGBtD
gfbBqFNBp1WOm2b5NKcdakvKbdQ+0TmQr6o5ZXUyvVAx74xXInmTTaNZpuqC/S6mG3hOcT55dnM+
PUhfzsQgXD5eQSDlx7uoY4qJ+gse3reTZ7twqpWFfQ000EosyABHTgBJ/ILwoedgwF0ZxbKQvos/
efOB447s+lB2gndJdjSEpv+sXSXW2gT3ElwEM3PDRUv0ee4tW4DebBo12wLHBHbHGk3HJM8OsbPG
6JrnwG9k2Zo4P4djA881Uqc4cqCNczxBWvTH5Hdxf6UFkvBx+9d8sqRM9h+o1clYx+Hz727lqrC5
cI9gvbhuH0425m1gXsIdgvSjbieJscBB0W7n+MTA1u9DUmoWg7UMjEV0hEXV6XOI1EUx84wFIykE
UdzCdrhKCJEAEoCXk08E+wqtQvunK0Eqgx81Bh01Zx40Anwa7UnNKI9vzsbi9XpLBZJV/I3beYLJ
RrPN8PbuvvVszZPRwz2mixzvuOf/R/I1uxM5djw3jOw6ViAaFhXNqBD9oBzDtpVrhbif+5uk2eA5
5diW/jHWYIVz8VjkvTNpHcFkyLSJl8+LYsmot9ImzNK4clE9qSOGxuK6cm40xCtiLo2JjbvF4jAn
mosWBqAX3Yoxxendl3eZfsHvPTSnuKj60RzZjZltHXmfZTu+zsgFAxyEPgWHkv/l3fVL8cMwhH2a
bFhsSBThLzAtsLHBe+2PUWUTIyCPi6MbrZjks89A0WmNcUCUOn4+vDGcs8j0zVmMwR2ydhuMbsTJ
y+W3DGG3XoSQ54+Ju4bFimyQRZkPMxt74JxZxCweZixf5sSFPGYn5GwN3v+dTB6cUnYrxkDscPKY
05vIAO5VjILChoMPGotY1JwYPsM0bcIjVWqX9MH76DRTA8M0qEamSCp2MfO5omLxcKFEroLACBUJ
pDiY8TpODehI4fAif6VAH3H769WU21+C656iXtjgihm82RjECLgbYSyER2aVbsIe41vu3xnFl64B
4QKcfDnYLZEuyThSrAHWH3lWjYQr8IztyMQv1Ngxj8cHQ7YpT8i921B34G2OywDz6SdhSthQYV/O
mgSwxOmQ5uQ5aq7oYJRcJFXUeIoh1m8Et9T/xQ4L3e29+4cMkNdk9ku13bjaiutMQQU1j/sfOvmT
OC22CWvGWos5OFiFKMki6J5iaeImQw+UPthMYuJtRA4pM3T22iYVtxUMLbYB/pJDiwQD6k9o6Dio
qGcWKTR/tknqGw775odyky0bF+MEVYfyxbiN4osFREnKHc3dwU9BDFHXY1RF6NXJ0OBVQZ6qok2b
UpFxKi6ez3likyA9K5I53vNBf3jiWFJP2Wfs3+DOscxxQqkCsANcWQP0CfgRMIYDK+a2gxs7BhLj
ppCRptA5Y3uGXNNHBfhVsw9R29Czf/ARQUAkvTncygP24SRNAR0STgeVhpS9SwtwzqKnma6BZr2R
/gBV/c7e/kfZ0b0OZEdRPW7cD2ZWtKV03tHN/2ASQ4ObvbEcpkNtbsO7hh3hC4mOtXs+LIHTPh8g
RGAI5nd3k4DIUE/ysI+8TNbiEURx8BOwVzuMny/c5H76Ay4s8kFlxTEIo1GGN67zK3WwYGmViY46
hsq549+AGfD54VdAieR30DzzCsAx/AtIK69DPBNgIJhANEtIYAAsEPfR+oMIYXT3Bobl70EP1G8b
D4fmjSTIYJBJtf6FmUPy9j0mJsAVYuSSAMqOSGOLr4zUgmDCTIXPeJVOCN1c2uSgHGnwxYRLxelM
zLMYR6VXdWudmNS4Moxo/IZGjDmf7G28YAFi+P8KRm4gAg+gFBiSypcJPIT8EzWo1Vy7lFzpu8Ot
H0gP+tQ0pviG+jKTWHHZJiqXIC+kA9PUMstg8MgPQCrK28LrQBjqaOSCjBPsWInEwtgmIx0FdpfI
WP7vGZDLhV8PE0OfWwBkCZsgjVIFIzLx6dNXlEwp4Ex+ZRWq9mqbOvcArDkKaUHRIGhCr88mSSyE
N5F9wS5ij7IY60G4Sl12UtJIqeytcFGx06TkaHEG9piyfVrk7PkgblU8JCjfdIAzOwTjZtAVoxjv
ajarGsqopI/rZJhXGsQ00tf5Nt0PF1ES7gf3+NHyNYPjMfOucTSJp/E0nGYz8UE3yj/PCWpZPgAp
vvCr+qImmvyfxyqYrLhzMBHRpoLgExXfOmsB1hyM8U7/kRjuFDDoJGyykTjIWDu0NBHY6JCX8uQe
LyhOtHFFYqjdIBjMrh2m/sHWPWqUpWX3M+hbC2mgdFNaHjlD6dtUQHEic5XZXYHgNlzaTw4WXFUr
bAY0Rs+QENSf3szQMh8141/xjmHuEDDth3MVnYtaTewMSQ7zNcfGJQcnc+OROcWXrC4C7Sc4IQ6s
NLxQwZyUvTypnmcpZCJHTxXUf5XgADimrWNOXC+5GxVrDs68s6nMeVm+e4bDnsJuKm2emOb7aNZc
gw0bxx9/UwWH1tmqKj8qWRfPOc5I2t5m/Jj22SrIvqMOh4RxJ69q/EuxIrm0ycfrrn3241f/xPzO
vlHLQ2oh+TiOSG8v8WHCrkjtiYQXgaZY6yrfGgM63biZyW9anztWo4rlWtnjvEQls4fh9FxG0VmK
HpFyzWFEB+xwdvFpsA60KcrpH3FZZ8tEZID2PGvBofWftj50VN8aRJAEwVgN+4domUx0ehEcFjbH
zoYZpwIqqHj5yfDEaB3AZp4BCers7QncDmjnJAwSzaY/fAhNPaPDOCJlOZio3AEkKDUQCDKaEqHa
aggfrrR56/Uz2WfuAiypSgezZidguCUpGFjUWzl8DzQW5ENFAHSFpI4XDsBIk14NrAlS6aeVIK62
d+pVDZtf/yg1Nx+jrVCVIIexcdCRyC7GswzKEeJJJg0G/G6DZDoF4SgQp7lLyBqXrzJGV66HGpPX
EqONqs8NJvQnQ8IPUs2WoGee/NGjX9SgDj6stc0cR8NZjBlkiAzIzn4K/Rc/RHiAeIMEmwEjvxa9
BQLu6u3IIEIuPkQA1P7KC0hPKY1Ji6zMGmCZY0uXAFKp1NOEV2ojA/1aRGhEu1VgzTtnHYQPGBUh
GcWwPOBZmM+eDISU4EGyFYwjzRFH2Vy2EpRQEGSNeWnu+/bkSr9aMg9/W33bSvrDIYzz6Uh4HY5N
TJ7y7CEuteOBqxgW5yVyXabR2Jda7U/oa7xjNHpM3z2IsDb7WNmeggi5AKzvCvUYvSsRSzjGW7A+
O9A1kQ25kvl61mLDR7IWQie0XTGaN/eYQaczt1E9V4KD6bHOOfLT4FOIIyh8SGDLTAFjFVoUxZjm
phMrs/9pOUAE/KQaS1h1gLSN5WDrOd/PToT/VSM7bmd9Ji1NlPQqeaUd7EUNJb/gOio2TKEIs1If
53yE9Ql1aNLoq8qzuN4PUkiP5Ld+EfoITkBlyBsW6vXEI0dGCx4Db5wcYjAs9n08uj2sr7ro3oDJ
+YWF1IXsHMcC0+ROMU9FuySlbBpwRX117EG6biggnvK6ft7b/KpZ+xrNE18yyp2TPbRqYyCkD1k8
Bn7ZfRIvGsNc5hVTvwDKPgMZhVenRlcnFS5pizY/SjmFdbkzsLmte1gPoNRVGU1CCiandAAAzZGZ
EJFeUQ9Zl4x8I0YA2RMmYNl+pYxpshldSzksdffa1mtNvvrY+WiQc3F+pj7KRU6NyRSs6NkGItz1
Pn206LG8ABWhPX8iqpVwPUBco33c8BPry9j9rnj6FdtzpQCmAKg8Kc9UtyVSnEmRcjUod5sYzIGa
KfXfJmtKpRoPIY/a9yjkdjHg8BspvqXuvmTu1E6rokDty4iLfTiTzo75KZh6yv6lR1+uqQutx4/4
QpBvzitukIKlDqWC9kogdnrJt+atM2aJ1BqGSg/W3PFFDfxp2iP9nSbFsoZPjRFl1K9Ay+i3sc7s
JO3cFAVp1kez+bZrfWkZokL3h5NbPgbz4ZiPRH4nHMr61lMJuJdn5FNhN6agVhLplL4jLUiy00vz
pNc8dcZ/Ip/Kw3iortNXryH0D/fY/WdsgIEKyqZOfZmtmafpD8uEYqf052GD9f2OIAC3eJjlDvsi
wtMsqLn6tq53krkJiqWpAEGPbXehzWGdav5OFxsm1ixSfBsM6M4rqHPOcA+HCv8Hsr2LhS5Pu1QI
5jrS1WkNov5CRT5QhdigU3pxJm5L015Rv7ZNWklLnxsxTY58CNGmFc3eqvc5xAAxlfSWOYaU2HRa
EA/KhxMQkx6QpD6jHI/lUZP2Ezfaq+6yMHbdIH5nxp/YDwHyNskY9WJiujSUCMtr8tQGAW6DkCrS
t1LB7zxXqbHWOsz/w3ime+WiVmZ9Z68kkxeDN4qMey1i1rlGJRUdEQc3xqP1cFPw7099rErJzNJB
UTNl46bKZCgWvhPgIqDsEirwaMX2o7ssboCzZNzEU69eytSXHbttm//afkhRtYQx6LN9rDJmvtm2
4NDQvY2cXjAj79iP2CqDETbNXSkB1CF1R1ndwzsU4lbcPIfe/1IyKATRjnYdPnrdTZ4MAYxt55za
Fs5Wy1U8Jk/MD+xxEU8Hea/rDKwd2mcLiexKSGoDds5OIjRFW0gqOvF1xa6bMFeFDumftMLfljZ6
N7y++nUSnTTACFxykadG8sUAYWspP0GnwKD07u4Hy1TGb81YeM02VG/kp7IEMfVfxIRky8ItvZlG
9qmMD5n5XWKL1r0l8OEMRY1TrJSDp7y6DjpPgvPkfGg+MRghMH2Yn/Xu9CR3gtvTAcv0mk/U/HKX
E1WtNqcmP5JXFrNjaVTiHnRroWjlzC+RlwrBFRppyaaoS28AnfifwkznPtD656JEHd3LXAMLgT6e
Cj7gKyiBuxsqguU6BNHkn/DO6sj46T0xG2rzl+ux8anAk8ucN0zKRlKxGZxFEK/1aFswpDMXTvR5
qhjlwJmpIEjQrdgVNktTw9pqTL3hgrkWWDYQgbUI1Lmh4ka8ss11I5Jc3aVzsKkj8+TQ+/vcxIUZ
j7L+oBFnyPNj4GJxMtCuYWDcIZFL7lr9KvK3l/14mIhg09Dk7xZZDpb6+RgfMczdsSnkVvaGQ4E3
GZWhRsjjSY4OiTwrMoJeTmF7DapXPc31t11iMIkasr6p6d1kgFcsCnh2uMBi22GYJyu5VAS0CrpA
Th7oNsqPspgnQ/WIsTtXCR5q5sQPMW6d2GNpIk0AGKfuhLSpGeGFfx8xlsvmSDD5KQP+2Nu8jwv8
l7Aw6vBS0MaxSRcgQkHac4xGQkGw0l2FZGV2sBf63TjIe21rrrVNrRxj7eBDOKZySramt7XO9V3/
MX8UbKjgIML4ZzgH71I4v0CJFmqunqIjZuPMEKETXpfY995/Fyz+kgvfBhXcNnAq2kehtXfX7trm
Q93jxnUgBItsLcHOVq6ET8HlboVibSfYXe02P6SwQbITVrwX6FR81Hy0l/5SnLI9nh/IoaAfM1ti
+MbUDz9QFEEMNZFD/Q3QKU+YoQfYpLC9Qz8XQxXBmQHAZv6BKKtAp4V2601O4R+sn4ZfAllF+4vS
IlnGCeaJ5bfQyFko6uIHF33pP1CFPFEJIjsAdPyLq4PGDv4CUgN+RCfA5AewmOYEtIOzBtIVo4Q/
4jMzGVjPqAXZfZjC4+wB4wRCFV07nTzVCm9+8h6aY6VcYuMWua/E+tdDm7JAPxr+kYFIbaYAWNkA
b5CRYESCHoWPCcRnAH2BmSBV9YVLBSc7ZwWmRlgbMQMAvgWvBdllwCegQvuL8UMP1x7gG79DaVQ3
E0yycamrOHr/4FUGixjFABESQ8qwDdCOQCuAchxZ2VTNGFYhAag42AjzGSAkByt3B5EI1wXG4t+P
BkNbTMGdgFGZQ4JkATMD+KE5Ag4dAEWdEVokS19X7rbOQax3EQxwZa+qS3yjlZKxytbk+EeQXh+Y
GA3DkYldaG2DbAG+awByedXVGxBH9q+GbkiG6eSgMgI8PSThmhG/8lya/kIKcKDzMWQxbkMxx6IF
VREqBaYewEvMSdiCDXKiOH3xtaTdegU/3g/ljPNm+fYfDXzHfT0f1c0QX3DeuO8jeuVhILDmBUEU
oySxToTAtSRFLv094Tb35RLoqkz0BrBsMhD6ii1/PcWZsA5mdHPplAABpPSKAa4IOxpUSkAGbNZM
gl0IwiAuvIWsmr9BTEO//jeuwQkI61kG3EgcYJVicWX0U7QovGBig8oXXs8JQTwrZjmPYczBwE9h
LYi5kE9tJ3AzB7re34qZFAt54s7JPCeChM0CWlU4gdvFFkNAySydeVPoAxOUe2Pz7yMfI45URjZ4
ynPkYkpK888NNQ6kUUSYkjSqJNYeJex3Rn1YCGNYimjcSbgNRA/5Y+No/p/YJzul3OQ1InANuXex
KxBqx9//ybxTBNrSYUo1mHn3fLixJCO0aOqk4tgFlmXmy8yH+ATjKPBn+KW/WIb+i6ZQGqbFkaC4
b2G3mgm8MfsRUyqaVTyH/nhUNiwgzlemoH9MIOC8+COZc9Q6LX0b7DEC1IBQIARPVPZXoZESdFOh
kYqmyOGm3t8HTFf2ZXuM59PfRz7GY0OY6oGxMhEVc658cjqd/ttYcEGCyZD+mZ7a9+6Lag61/FNs
rsG1vaun9MbZlFV7V8NHkrpwXUDv8ghaidJ3zt6e09ck9NSBWRPEgnQ6p27ACboGFHTZfdHVtBKv
zxRHuFxtbHvjefRNQN6AqJR6eHWOZX1sEIWI6AyhuchV3Oymm92GI0dIWYXYWhWTUk57Bpzs7/ij
stfzrA1joxmbttmwPKN7cldO3VEI3PBC/Qcy8xdVRh9Jac2nkNSr9+TK92GvyKlhcfTTtFH282r/
iVdrnakE32Rn+8m5Si5YDwzDvecnz+3qRK55ZYqMc5LOi3RiM73rJsaIMTQfuCGOlRF8mxF84lHH
B1XTF24kI8qfEaZjfGTYRuotegegnApacDXj5NXYByBODTGwiA3Y6q/SZD3om8zf4emjETfBvZ3V
v3LArounivGdgoNm6KO8vaHuIm+nH52H9FDf6tt8Dx/l4/4Yn/DHvzcJaPcsSma+O1OKqRtNU+Qi
8STFl5XogB55zLxJFkqCg8Wi0RdVyy/in4iTh+MXyVJxNe/NteFwFlIljeOmx1G4Qj9P0iFdPjnV
OH4w3oo3sorJ/MhsuCE4auRtad504hiMfZ6uc4ZTjgGnT/rSinTeWmQgUmhXOGwwwFK+g/g4YIQt
gleSdVQeQfbLYMNcgrAL53lnymBkC84Hz4VRp7y17sPM5RlcArYgIAavPrLKBvdhmK+svobmKUWh
WXVEaj1p+91L/7wZTDrt6G2Jil/5qZEbDf7W8ZDALCxllfkzFwjJ/WZmppTH8tfrfn1ksSgUwv4l
9+HczX/Z10cOZYrj32wJPbPljoumWDthN6UPCEVM2COs/uFDwACt0n4LBBM54olAvZZVyuiC+xsW
fwnanUHFKGzAbqzSOPsRClvEmwYPQpJtBBFt8Jz4g8VJbk3pjaXiuzLmtsQaHKcPP9rLFoJmHdam
tlHkrd6BU9Gi6TbeRdoSilA7LP1mV1aXwvhRGeVl3DIK6HiKj54E8tE5NKus/MTlhgLdaOsfo9va
wIIdIIZlYQBZrPLiaDmUWOou66eG8VOBI1IAeZ/20D5Ub9FyWtsy/mv6p1L3fXMwq3donMi05in7
5WVw95k5CbFViPR/OD8kLbxqyGBIeCoY0B27E3MAGnSvOqm9hbfpNcEnIoZZqt3QLXXGj+t+y8pC
g0BDwsRvna77gEJkChNGIm/hbPPCC5DFvH9oJntpeEhQJfhPDPEtbr/k2oSAh9nH7xjAWD+adC+Q
gsD1d5dPd4qgOGtnz2bdWqvG+hdBuEw8PMeZFdfenAByCsqnvnXUhY/HpTM3+nkD+tDCqaQdr2Kg
8rK+lzo+ZoEF8oM/ZTazOjo1UJyZTiDjiqkkYCU3fdVM/fQFlqazU9Hs3NEASjI7WI3ZPGVpEJwi
5+SwnHVgetVCWDtciobUBGhLcM5CIT1ptqdUuYX+b4T+9leVvk24TeXK5PyysW8uzkF0MNm6NJux
gNAiN8aOcAdCSB6Ag766iIn59vb489XDxHL5xsWpQI1FuxyfBmMN38iG+rggBw3zBH4k3Z1D9iOF
PiwmqCnT9EZojKys2uxl5wx14hMZLO2nMg4o+3tpj3wXupu7SNUVpCzjH2GFgbzWO3LAHqzgDGZg
900Qd9L+2FTnqfs2/KtH1/OsF7lFadFjc7oO3YWhnRnnVQHsWOVWSh2ksnPHdVJ4rE4ZApSU2UAe
KI7TQ+suqEmIEuwWZbtxvH/ATWow06W5L0aCjE0EBXAWdZ+nea2UPc/RqAm/2EKXUPUlZq9+BgLy
Ig7DseeyvLTM8+CdffJ4oVV0GZ4EtN4JApMkQqZdVicLy6gG095+6RhbuV/r/m4J0i399NJJ1ne9
tiuIu4+2trbopFlfEFjO3LMFkoQYooXbklwNRF7o6o1dzH5qHuqYJoviiRooveM2mlLs29MBECHa
5C00yWXicOwCmOEQGkxs5Edlsw/jW3y1q0+ZXlHpTBPsUNpdj3SRklLC7fEj0fv2y2KZFxPJnnQC
y11n6T2rT2aNHEf+eAwjWFtsADbXr8B6b5Hhr2NDddgN9dJyzp25y7EyTGbdc6dY9AfAJxNFX+vG
SbM2HgRyCHsx2ZE52MkpTI5MOcxk7/R77BFC7lCJG4s6OCAJkwF1fKnLF0iKnl18RqcOUISu7jpb
wpvU+WpK/Oe1bQLJnGcqB1CWrLveJtPSJiJcXqe4UjnQsAbSNLCH4KqitDLVE47nqTxX3H+1/y23
sDA4crC4P4aMxTBAbg8B+0Pq4WCKybiL76pSH4E5YDwE8r7iLAvnmBFExgtPpL4dYbiUMBpzeZsN
8v9sk7kmuHRyA0lDrkd8vMDq4M2p3AWltoVuwUN1c19wehLMGQU77MDSYAOUSJviQg8qsUOe9rDQ
En0nVXvFOdU+A7+OFGssHNapfYs7C6/ll2/f3PaQJA8DHsrwSeu1q94gl7iTxtx0FKUkTDSor4DP
03eIQEuVuGXJvg1Jqy3XVnd1U8qmHMYkFpjgX0aGKyLOWg3fEjLism3mpUONQQrzdenVKGtBXVW/
o3yj0tWp+g0epE4sXoAhM27yUU7+N3789b/KPhuiieTkEAesgQDGLn8MyDA28zTrFsb/gEMBgkua
ZCWbmN7R9Mi9WPocFdYATwW12l0FC9E53KTnKWj2GHblPR5iFznH4fOZj40CELhGBgmilkJi7xoc
EinStbE+gCTka6TQXQkJlKZZQn6ER7LDrRGDV/i8CHUdZdgfbxJty3J/Rhu3n+A/omIorf3QZ6lM
zt0AiUN4TPENjyeV9bIQ8LllNKXVKdSjXb2CchKmyyBYRcm6jpakgHm/KlrSpv2EPKjp1zL/N/j3
VOLFBt1+6ugV+LYxT54dDrLtmC3RhY1dP7wcKi7uyNLaCCDm0F1buISUDa6HkL99OnaJiDrJR4aF
TjEW9qT+u7IwTFnHxSz7TXW0qZJzMPDR1hMEzLkPOebBbJo3a57nxPSqV9e7V9Jv0hAzsg78JzLC
S2tS2Bv/qlL5uiDC1hhnK2DK7qJSL4FFygH4S9IuXEGpcvqRhdNPPsXvxNWXsCIjxByhahCmPHYz
uvbubAXnsMfCGWN7tQXLsFZqTZtbfkfM/THsEG6m1bTFIhbWIkr1bGviWWn8PHKPNa7saeeNK3eO
65L5SDDzqMp3nrFuClsIqiJGkdSMUYCTMhWIClEhZ6QtFpz/wu0kMmlLAHt895bkjMQQLeIhp8JP
GihrVIhPDeO2DrWFTGfSejh27Mrs16VnCA8xjYCBcU6KHeW+tng/jDU8qXYW3PD09r0fBTIIlXcN
IiK/4hoMGWCyO3DgPzmllGobN4tQ2/bopiVK1pxsRvo09RUPNzXeKrjhDVDrPxKoo/P8bsGVkeyE
3iS39wG9BkxLM5x17W/bEvFJLShICd+2dn/G+qiJHqn7natLrEW6iGu8McpNzPIXN/XUblgTA5Qg
HR8P3us23SPAbKNjRdidq911sjNpeKxFASuJeZhRfD9nDga5UbjutDV0kDjbE42t1HgyYqQ6Iii3
ULagMMGwgoWn3wU0oevAtYx+W7a7YR1Rp1oM03rjjmihjbcSQ1rP+JglhoICoGqfqGWzr7jf2EXK
wN4YqZA0FfVQgZwhiodIg6Dd6Y9p7TM7h8KZbwoZahFNFrVM4K1jrCoT0K8AdihnAcR36DZ4G8P5
rNclOX0UfebvM3rrMEIy09yFRbFIXYyIlbeNbZQ7fV485kP2GHo4SA+UUOGewtGor+Eig3IJkAIi
xKu401XOcWbIR+nLPXTrGCcx9dwce6hBZDEJHhQVIW8zo42SKCtrSlQ00Q1ceKih1rXZ4Yz1A7oF
4d4UOjUobDL9I+c4AQK0drjjIyynT0mXnjFDuE+eInkG0b8eHgQzLs4Fti20ORhvfZjFacim1vXb
Yr49Uk+EIeIImBsj5SAnUPWFtz57ALbFbN7dFYQf4LF/kOK30k0BWDU7FRs7zqQKPCG7E90CUw+p
oHrJdtDUls4/LLZ+Of1i8pAMXEPKB5N8mJWC+PsG6KLypcLlVcDjqh/NHo7cT70l/uoE4NS+jJtA
PoihEXj4Wz7DZaV/uFtX2j9i60FgvuMJ+tcPXTpoNd45yO7IRASArEik/zIOziCiO1NpqgNlYzwL
5Q83MCYENZ3FKCu+0puE+cLE6CbcdO0+JumKtCUasr+/xUUkRU51fB6jl/rW39HLezU0UdB/37Yi
gj6tBz+ETdN4yMf8ph+Jx6hvpkjW7AB3b9LD+CaIoX1rhI+bY3/D5HAlHFW8o71/7s178U/fe/+S
a3RlNdbvlA97na14IIHi6r2G0gw6sQ033ZUloHqM38eDLRQQFMQdQ2nYjDjV0qNCp8TPn7mZTGGB
+TRvGxmVgyVyQ8A8SPQwhi8bbhFREiJKocAGz4LUhiSIH/fl/a06siZMmq4UsvM4PefAzpowSluR
xyqf0Qlvs59GpL4KMTEcvHP+S2PS/DPv/lkA3z/MkbxsWTA+/Wd3GHNSFhEHOQH2YrBoIvtnSO/O
mZ/x31Rg//0i8HJb++rvBIXYJ2Mb/VP32apamQtzH5/dpfCIEoFawtQw34hkwP/RdF9NqWxpGIB/
EVXkcAtNzogYbijRLTmHBn79PMtTU2M5+yhId6/0hTc4KPvnT3dvsNnilvfDuHvoH+kvhXm36xdm
25aKUmF25bmxq3F5obfxT93sn03/0L8N9PuwC3e1Ow9bFOEeDkSNzkkQTieRgTiKVzVJdcwosLpO
qWaum8ewgN9gsSg55bj7AMTMXcoKcp/b1r15esmb9IWZYtB9dn9bsmA6vR27uv6clpQwHp/KyJm3
jDvYfhbaufZDYyP4M+SsvF8Fb5X3gtIpiq+vJIjbe6kUSJeBtwsB+LnraD5fvuWUQHiSd7V0zbkN
eZvygS/L+5aBKAxdL084TTK9qTBB0xMf+g/wK79NJyvDFG9oO9E5MK1BruaTTD/xkv3d44GuR2qN
gSdnOvOOs0GYjyf1qMi/faHpgZjhDGqB0MAw/0rwTDCDMHm0s8XV69+Md3XQ7Xo8mduJGfOQR8BZ
7lkPQU91UuM/noDiMdJHaCvsSbp1hMWLAeQYxXvMPUHU7VylCYEVhr7nJ4UXPbaryupraRkAeEBs
UALnN5oNydniXolnC+H1v9vrjZkhwEM59xEraBJhYHMauIqe002zvrF/RE9d2NcUmadr42Qz1xDG
PHQ5KN3f4RF1twQxUv11b8tXXoXTHEi8S6avE8kPyMgNOKQ87WIa7ieFftyav+XAQXrgdMVKqbN8
e2B5putKZLqHGW7OkJjXIHSXeDeRpnWN6E6hc/lItO8fjn7iAKUfWRF5gOJUBwJNsnyeHWfEmhxv
WdllUAutHGfbWZAhyfSd9ItBPAkg5zJd8NS7CI6MFKaaWZJ8VBW4DR9GGs7Z+ivznT1U+EgYNlJ2
G4YgomsMdFxvEswL57D3RE/ON6voDL+jzaZeUZkX6c/Vt6qhphHP9XkZ77T+fFcRzv5i9Cf6OUza
/W+mf6klh+lujI3PA66aHe46WHCd7LD4GtQ/NqytsgrF1CcmrKTwm9O0CTK1K/rJbezJLD52gzVe
/t6zLn2vButeom/iB5/x9WjqnSQYrM/AcJ43zu760jlPDqQqF4MjrZDEd7E1bwRebrG+L+/EkuWg
OXBGGD80b51bMDhnYsWS/NAsfeP91sKrUU/fjz703NOJopTgqD46iUukD/TLanE3X3Fu4UAD3lX3
3MspDr0JYWqbaFvfd9WgFtGlLYnubmbFcejUcQuZLd7wI3rxx3306CcmSoe5Q2U3SX8/vreU28rS
y3GOzMk3ZmUj2TzWbVcf6snHkdxSSSz9G//yiZvQ4K0XvoNpO+RBj0jDMM0qbNV8EuBc96b1xSDb
uk6Csn2wcu8UqAH9kV3XEyoNrCXrj99lb0UmM4gs/KZb9/e4tfzdV28f2V6avIjlv29nBokOxNbH
7v30nsMvTSOHJz9PXrrohJ8sxp7UaDO4d0JxP2h7/l/XK64ijdUWTZDqMWzln/BMsYey/Op7ffvG
CqqH6VxPk+ejVNPIj4jMAEM6dOvXFqSH5lNLVrf9CqTsHt5qL1/fT9a0oPiZDsXu1J9ADUCG95jb
1tDKSAe1in1ghC8tI32Z89djssEMT1bXRFgL7aBcFwZLAtJbDYJewLS+GV+I6N0GwDHaEZl2/Hon
/5CrnfHlkV2w9PPs6/ce8XIEHz0uvNt0l73FYG9aCdqKv6dxenLsQROexon3Iy3Cy5jKk306/Zv9
VSugevp7+AmQqLHOyfXL6UG68lvP5MQsxpWPd+QYrrgtwfzA9oZQfNPKnKTN8JNHkNfOHK8w3tO/
3pR7By30cwcQC5bHr/bbfFlZjQ3o151iFnTKnqjF4ufUyb13WcUZJgTtogmy/jp1EJWJat1rh87y
S+559K797/7XOgd0JsEi9s4OSy/+4/QNMD3Jfm5/k0M7eTtQ0NOf6WG+W0qR1/CO5zdA9QEYmnQK
jxswZBu96uOXev/9oI5XOaN1S4G6uZfTu2bB7VuAzlOBTYjuLETz3nGwqS46i4DPLvR1bWGQXvOY
84UxHWnxBXtn6p/JcumnOEr8gLOugf//ZHPyI78s/RzfvMDObEsd3Qf513CZzBf69+9Mf/u7/c1S
gtz/+gCwbpz29WTX+XvoS3vIltpH8Msutkq4289moREmQmhA5jr3l3hEP1XEfekjPcT2omX78HPu
bX5OA5k9k5TWdnS1vWhDx1/PTtAhSI3DDBPWWgtrk2TTzLybp0XCJlTNwNs9BKNOkcORfZIYUFJH
8Yn8zGgHoOqDgkThG/BuP8nX7+8BB59zfDB3a4dlcm0sXs+N3GA7Q85us5oWYnygtfQSY+ox09Hx
bfG6x/cvjdOj+SwzfnrwhtTat5AIYDqw7ee2et4brI02pUDYhwYP88CHLr808cLVqbOcIvZGh3m9
AElMn4pKRwELNtD88wSCFL3CoeGPEWYzG5WaXnwzdIOd+HFMuMmRsE5VaOZAjxfGQgtQ/sfQO9U7
4ED+hEb04cVQnmAWnf78pT9hXue+XcX8Kzs8vU9fd+/CD0ewQ/eo2j4gNETzKhcVxlAphfEN5+Ij
83HGI9Fpfks0YUR3rdO9vBmuX071e/3ZVRyli1m+Te6Ty9dhpAoSLdrFmrpBe/0xbecmp8/NMPkW
z66N1Wt2lGkSVOgme/HwSTYhM86Nn6uyr6CexKp2Xb2inPxz7BLkob1TciqnJA1/l2F+bgmOYbFm
lAD1WgIxwNZ2S5SToBChkFim0aMmS6/He4j7nGf+Aij9cXZjOuePhRsyw/NO9GklN9DnuM4c95tX
heT4bfHPe0oDSlEF+bhE7uM608q8xRXfhQAO4a3uvPz/g9xZYBRIxcMSiYOLQFQKN+O/0iMPMWOa
oCBI/62iRdc7fGyPUK9M4C38g7YEUs+sNA4nwaJLKCzxw2i4uek+aKMVR9PRqjvtJZrL6NpONFfd
a6PYO5qnqcF9cIj21WRPNNJJ1J7efqQtlmmuZ7nmsZEeBYEL3IdmYcCwrL7pFpqJn1U3PyLQhUgj
WG8n3ooQ/VAs+X8XIbYgBJinsRtTQW1Nh/ZEMqeTS3MHaW+nTb2TBjk5/9e93PsBIV13RdlQK1on
6z+GiVUP4UEDR/HLthAE5ASifpp4SfQLfcEjSohWHmpERwQjiDPtWS/TlmI5pOduG59SCPEaGJPw
tak8v0/fZPVN7NSlglqCOfhrk1/wL3DtpUtwLT3N4uCvAc4k4ec1WU7HOFiMN+PueQTeDlJCgxh+
AvDuRhvwUT5AFYRCrXJopbSpif5RSPGV/6RpglmbzIMukGV7orCAfDKw8bpf1mBgLMLh06V1u9a3
jvVSn60tTU1nBl7Q49BDeqOmFSA+Yc0JDvje2BS8+8JU+Fp3EHFEsDthxJAFEWWV3olQOmKuRC80
gWOHwb1PEViMfWNrBsLAP4zbz6Z2J2pTUmNoPNMdRkAEDugL2Uqym4hScDpbe7/+XuZV6zn7Kdlg
vFwaWxleQKwkQhaxhBPjM9/GvjZAXDEhNNbwx/KV+ezykSP+GE4pt07X0Sbkg5lPOUYcPYUlM8/K
iZuggAOgb1rerRmU2/eGu5/LGE7JwZicFOzzce8v2M7/+jFte9t9bzMO0ro0XUYl2pepWelNsYSg
fvfxtR5lf48irmlQ8DiMfRO0c8ziOWUivIuvr6PCTAcu+SrVxiDT7Uc0VmmBfyJrfK+k9Z5lovfy
+h8MeMh+zQoWAL/HnrmiHC9PHi3pMHZV0TpnEcTciQRcJj2XmjrvcFvZS2lrWe8zFcPUGE39MKAt
EJjUUiXTJcBnMK4HfjfJEos60F3ss0wKeIw/764VPvgVK6DydFb/6erQ5WFFXAqJIwGKB7tngTEB
yQujvF3Prp7tPlqUqlMKgS3n06OoxBQ9HzUZqPBKYEWR6+byhd5cKZx+hxrkzswC+F69nzUTM43L
S4Y0o8qsr3Kub2aScQsysNIcMzyEbP6ENvmueugk+kSoTTnXjgHSy7YeOGy4y9G2tzj0k4Vo3Sv1
s0FDfqx0d7/WL97CmTaO0q2wZHuLsTiXfNwtTFyhVOk76xx2pEyHiRDT0HH5zm+DJIc81d16Qi0f
RmLO7Z06wD+LktwLV25DvIwJIh75baBAfQuYLyR5hPlTh5eLILtUO3+uWyBcxXu0iuuA8TTRPrmZ
NAqgO7pastn18Fy/tQHNfB0/KVwACmNvq0ec6wp9+vNtf/QqXcAvRSiet4x4EIE6dueEKBVFuqlG
anz6wbhEavhn30g1lG1UwMj4qilIXzyedS//qLrLS/NISxrReCuCzSaqrjZEsfit9pYjqScB66FJ
X21btb2tlc8Mwba3+yli9wZc37JXxPZthEfifRoq85G9kcIJpadcFZDMhI1HENr6TuVMX+yX72a7
cYuiozx9WByuw6B9ZVt6LKUXXr0dLxGLiRFxk8b6SMsG7NBB+VN1sV6SaIHT/Rch5+jNLQY+4NLc
NpaN0HMCqu3j7EeL/vJYXgZT4TMJiVoK1uzHQgQpY5PttZZSsvL499SqDT6k2y5eZajHCLeXlWxr
MU6qDQcT9V3TXKHW03uOMWQLtWlLyg7ih3L/d7tKuX8uBx3pclgM2ep8UWNxR5eKvWOPLOG8Z+Pc
BtUs85fYYEemhfDPck5Yp5I72EqrQgJs3rGq6hRbxkWZkuBxNhQ9bzSJy/RtivyPO/ZbtWto01WH
HQ4pWyvzez6KW0oLyrCw173SONHOszlsC5W18YuUQdxJJ0XP6XSMUv1nf9XxQ78VpffN6nzXuTqI
24cuHR3eW7yeBsu+cOOofeVczw3SvaeC5wcVwkV3Osr2vAR97C+eCf0cZ3Wxl2g7VzKDk+ZWtpZo
gDJ0U4N5f9k/ivKv0ZpGQ7+Uq0x7u3TtiJEzeg7UxxU7gSeBJMLRu+mIBxPtYnepRPXisMqplngY
VqZ0lBs7FZch8dtTk5rgm16XaYM4EAaIuk5dTjdN1feHVoX6DmcwtcgKDddHmwx7nwKm62ilG+ml
EkT1oRvbK/b2FLNOsS2pSlpKg+V4qCbGJXdTGOcG4MPtRHsdnhqVLa+eY2DLKwoI5x7RE+MWtzSH
xFYHqffL6ajIF9iBMsiPxEhCoPZd3O0yoD4E28oh0960UPZoU14iehN4hVIZw7Kq7clyyuoDOhBF
IhMkVF/0m8IIZSyM9L36UA9Z/vrx7t0hxkzAWtKDThABe/anr4ifAshFd9NdKVu5awOVxHHunNvH
EBmK7+D09zUvMqCpgfbbuVBLj8R4xm5XubZJYj31w1XvnmFq+HoioVcWHZ95VBksdZPL5nUTPV/E
QvZ7wXQI6kqrKKhnO39jkmGGF1R92d+zy8HSc9Pzfrik6NxCcLsP0iZcePZbT1/2V+yVOLkQL2MN
3A2923uP01nr3MRKPE6jrKgYEa1JfNeDO9EL5Xk48KP8aOOqHvHPrfQj2TxDVAY8wHlfPRSDdk4x
Wp8ZebNDWpvH09QjChrzm1LAyDQ1T5Opj+2xV8wOrxttk9fToVFKjFP5fmnVv1DdtjUyZju0j5u3
Q250PWG/5ZKVEuDXKZQvjxN0nqCr8XwQQAbx02NZbItkGd+B9stQABo1GxFTLIFzaEuVnBGy9N/F
KaJIhmCHqGkpn58Nxn9Z0M9tRPiKHWXa6cR/8FzVT1puWo9Lp3TsTklDQVo/e7nYVEhztcY7ItCR
k+mckTe2raf+BJ8DLjZMR5r5L2Gxo+L2cxjAsOp9jICOFrHdWMtwWJjl2lgEKvuZ0EYJiJOyoOQb
pqZECePz9uO0iW8wGEGYYsX1RGEfDQw4ltPXqfonkkg85fGaa+f/RAvOXZXs/CGIhYhpnnFN/4Yk
gbAomXWyho8CZnYKsbYCCfOFKoVyvyd1KuRZV/NxY7lsPQ8NSg+kDZaZGqByOPNMt33zVKrdk7N7
rk6ZIF60Cuvx4dkB/BbhkDd4FI7WTgto4RE3r7aVI7Hx6UeSSsVmstkOS8sanDi0jxMCowfWQUOD
jsCuD0dO8Qj35vKM1jSdY/pzlaMNC5QUjpZeCgkZEgpgtSDUGGU/y1I0V/zA5KHeof5ERAaY469J
dra3wUI6erUQlcGTivlogPDd/BEcHzM/j/8lbE2fWh5f56Fzq83LoZrs7oeEO86vj3+P19T42Lr1
r7yaNO/0tTBXRg6b2qUD8d2aDhI9J1tv/nprLz8zbUu0waW1SneqPJasV9bV/iYC5a1asuVtoztv
dG8RKwDmDWKJj0xjX3k2xoHJQD2sDFBemZVqiXeSAnU2PZVsNajvPyOHxgsI2gvRMX9HlYyNgeBZ
ok2NDrTzz/tZAxgMNoC4Q2awG+Qa809PIBMwqfHrfshe0FNOF6unQ7R60YxbfO8+HHYWhfPfgYk6
o8+ooknV9S+mKv4+wsx9fBYBaMIExpotqHsUm5lrPYmDcWGxjgYeyTvEZ0sqqNwy/kwtVbfuhcZi
U4NDIBYJzZfeVsUit0wHbiZo1q31X6vWloC2IEJuUJhnyUG8ADpACM5diteGMWKHR9PDD5/p0Cw4
/jqjVKFWYzWgEBUKkdeTUIhRjZei/FfZmjiivE6NLP7lmkavKPFWat9eSu3k67pxI7eV6RQn9xdi
b7VlWxxlWS7bmhTt63DfQr/4pxO1C1AZU+bxKpmVIyA13H+sJIR2/zQR9Wa5MZj1Hm0MFzzzFhF/
IYngRd/rNRPpVtXT/zIqzvoj8yo8qATg9hL3drXkU1MpLxGIlSdVHSMzr6rq2FKmuX3DXUJoNOCo
atNu4WXVZG8qlWXjt+FceuGhkasv+D4m5DbKvbkV+t1RPLqGik7cb+ix2zJ6k4aqAVtMGze80QOa
1816vOQouxxV8R+b/mN1qM8t20OpkykgkOWun3FyWz89c2DHy9a66KJXp+ryceiez3EjtxEa7e+d
e37xsS0Nttuf9EqKl5u3E4DKi9KmWpymfx8c3JzjOlErJOpCeT6tbJE8M9EGlhRHOyE0Cqec0on+
x0h4kBjfvVLdw4n9IXpyZCuOAS0oR02f5Qe8XfkKMmbL8zoqzkC9P5kfnfrH3zm7fBM65H5ULJVs
1m/+/4E+8Ax/5E53Qoqffz19byhxOuOnX3l6jIsSCmF5/qYQlSQYot91v8qxST0UKH6u9X2srdYW
A+BY37ws+vt/mpJ9K7ZlRTbXjEJ2jGxMi9q2lRoz2NKfSLdkO+27ctObMGM9uyumqQityg0n5xPl
4QN3+Dpb/Jv2zm/xm+pQwSHwVhis+3yGXi+vi+Hm9QikKFXUtPoHgVKijZz4ESLQbBjuvbXo5AjN
r6n88c2f86vCT3gKWmYfemHiNpVYkpwb57sK0qGqcnTiFbKqbonekU9YVdcCkWu1yBuInaLLYmjn
xSpOGWR73rqV9Wz7hu25uVUVxcLQwCFBcSUrc+nL3zjcPjTbaDh/+8jpV+YHjkN7bP+mRsb4wC0/
Y7t0KAq4H4zBOY0m54JV0H+0N//coTFWq1qAt12r80PVSM9dKIvKXPhKJnXvCEDRT6wWj+35qb3M
ta6F2j2uJw/1JIydxsS16vWrQvVBmPAYpc+DdRIWNL/E3NGooiaxv8WNbJ4tXXJTmS5IBd5pQiYg
qVr3O55Lvg48NM++ry9fuSTK8vHnfgcYCR6Zy27m1krkf47ZcUnz/OgxxyWnGtjH5rhv3BVtUga1
dDr1s/taIlvobJd8i7Lz6mU/geKfb2c7Q8UwsrivXR6jy7KfyrwmZCz3uZTf0nyJZdYCk/rq9P7U
S4IHLiR5S1zsoftfCo0Pmq+eU/b6szl+3q8SvG31rqqaHpd0vy/jpRb1aa5XeQQIvGTLZx11YoP7
4kWEYDuKFdVKHwvytjkl8UtC43P1UCXzyjPi//F3XXon3fWA/H08sTkXnYdReiTjWgE9o3BqXZ4I
LrdQcCo2c1Sg4vuqniiu65tnb7Og7KmMes0wwkQJXD4etUPQrVslGnn92Th1QIY9th+XRCs283PZ
yWHskLb9Pc8vpXP7kX274VHEk+K8sU63MStuJ0IREGpkk0J0RNmO2hBCmf2fpAJ/KJvudD6vwkdV
pmqqq/PbeoVTu7Zd3Hm+bHKC9S3xwXaRUElcsjTmnyWE4NJn4fmSU/nbWyYl0zYLpEDiowwHdUkO
tkhDitRaVAvGpIyO2yus6d4q288tx/G9Fd+H251JzhQhtRke172dwivtotu/XDbLOoO07f0asYW7
kCTK7DkFkbtKvc1J/+UPy3bxzrpFnDOHwvB/u1u+tgYqvCtql9jxHovPz3sC8MgazOWOtfN12TwX
tj8pAvvJ1XKWuGxeb5lUPfE4gj+pBOZ2Tx715/FqjwBcaB2Sa05eicYtR4DFsK5S2/YTqGg+JUd7
vXROq2s3u0zUrsngU39TS5Rf8hS/b6tTcB/8usP5Socs39o/mEFTtprjSCW32WZhj/dV/JfafOW3
Pn/zqB6IZEwhw47HEIFOqRgQkjqsCgMaGISDP0s821clsOUSzuhtJZDWmr2XXpe5XLV0v9edDZP5
JVE/TE+NdOV63/S2ieCofuUDHtfye+whqs04G0X25IUkRMf00dsU57XshRzmjlwDP4v4rJSSYg5x
u2cr+xIr8/xWPTGJErJsXe77bnqRrN6fpcr9WM+gBO73sGKrZf0sVXqc1r3liszRoZ0uFT72UNyX
7aI9z5ca8+WjHieKTWj+xmMjnoAmTdUOSdV54p7Pw+GtSAAlR4FXOElxTR0HgSUdbyup1LR6LEnt
H6/TPfBHmvAcQk6TiFSDPsy8zJU+IiTVgTlUw9bQccLjgTAEI0yuEss5caEMXtlplAd8yq2pCjU7
Vg4vz/b5dRVNm8+3HJYr1o6ShfRGQaPzFyqlQFTO3TOjR78Z6JFzjgm1sANVKLFC3+HZvVYJ+Pd4
A0x0tgSYhqS/qO1fQ+wKkQP4ppJFNV/pfdm7kyXP8TQykDJgHj6T+Sj3zVFW8KZpRGX8wkNrqnVU
PfxZHdHl7wTv+Mjygj6gwSTkqmcaKv5lOL2K2DMEudc6bqYAKVxwStyj9FZeRYJiN7muqvR0VdX2
w0f3/kI5T/MX+TWfBSEHR0rxmqk85UbcqNjQtJctcKe3fZeF079FZMH37QkffxicZ1sBSRDe5kLa
2Mf2WIu9mhVH3zva78pE2v9Yh2U0vn/Lz31F4bqRa3NV8pmL/ioSzJj4PTy/yhqGa/sv0aNFWVPE
ihaHCLzp3s6IUsr2xwBZoqH0D3CpuoqwI6MdvNG0RcxLkcvHQt9oWnjmSpOee4nJ6fHftb5QpLpS
279M6xiWd12P0PEur9uUTGsoqwqv2txalneS0rWAppPlCU9NJRmzKsTLua5DXSE6DCQcsJoVtlHA
La9YL8qMdVL5zSP3A2KGkpRiyxKKyMuvCQg67YkWyEsOL9Q+tTqPo+QkftL3hMhTKYVYzLzrl5T6
UAGuWYqp0vqea4RcBksWwKhF1y7XCAVMEhFyy8bhZTrx8KAlpp3AN0t/lAKs8PBmR69Q2amQ4WzS
9YkOM4pKlV0j3aRqV6ECWy30pmA1oiWP+6Imc6sxpBXrA5d5Ejy6Vv3zv10/5FRxF9DrWOGIHZd3
b5nRoQ00ZnTWFdskw+TwASsKQ9RsPRlTI7gaUg+N7i8idoq2oNNtBXzPat+dxuXlPwuW2JCdiQ5C
846ipNdPaLSlLqhVL0kLpeLzpCAZC8TNSIlYqhkmL36KxOAINrevrIdLAjgVQ1sBbv3yzJui27/v
01b2a972CC8/j951lK0qM1dKPaknv93kx2a2pyBYxp4Gach1YOaUP1uyxxb402v8evAIFJdewtTE
HITTozNg2Pv7rsQZtZR61xt51zo4pU/XrvV0HKMmcZR5u7etPOX+QL22RjjHCYYq59cgoplpPNnu
0ppp4LSSXg5LpsTF4Phq4VlWpG3C7PKZH5CGjWuXvgorR/ltrG5+H7tJOB87idtNaGeUapmGKeZa
M6h9HuulnxpnzBlTJPwB3XeT8CBc1LYrX/qgoEhqf3uCJsCA2ejgNDg1UVT7elV2Bjnnk2dx2Cow
chR2/EIpfdkKdzD/5KfgD6wbp/H9h/TwqlhubvpCtsq0uewuq7n3ZBG0QnfhO/sbOgzP2m6crIDh
jko14rlzHEyz3cDsh2Fi5WZhPzr+Ax98+xuAshTc3CHdWhM2XSpQY7VwwTaW8hIsdq28Mx2kAu7t
+hoWjqBOncAuE96m9ImwH3CJC7l/wCaV3skcdzaRru/7o8J6r3cO0AZknYr8QO9S0ZHezpB1nB77
SCXqJzcQclaL1F7s4LcakaNUfznL9+gOtnjvdM+FSI1g6ES5RwwcDcO8ESspuM3InNdTKA6n3VAw
YDiy7N2cP4X+JbrUqO5F1EkrspT+3qENxFDoX6thZ2ea4NIsm5KmUfleA/MI5c5iF6HK8RIE069V
IAizgf+sc829aVFYKcwrbXP7L7U1goXI1AEp6Mb6ziOXAHSgLudzjhP2F5Xct/YiaYKjft5RMeU4
iuv6iLIN8PgL3BeAdq6zbU0ntmsfeQ1/4G5+HV6OpuIjdJjDfrT1/QrdxRAjgbxuWlrFHvVjwlzD
mboazEdgUoNE+dgKGxSFnbA0GoZy+IdWtB6HrpOzoT07rvJJ6cWG8DQOUyvs4c6VyCFgx1i8Z94M
5ivwjUeZryd/b55yvhWHmkahn/4sVijRVXIwU8Wu5vmv9IMdR/FzOym8bN7z1eSnp23cqpk+QM2P
CjAsZ767jTuPMOoxj6IaVLj/5UepAUMknb7+yWdBllvdcK6jbaNQy07UuuI6V3IL+zQQCP/qnShZ
newT2Wowv6FqO1bPCUMOJVc034rcusJ3WgsshP5pxYMqorAF6wOtp3tN6UTAI7MYrr/OJPTQLT5p
Dp6ipH007kHxtvRNCu9CiX5GcgwjeqyCnLJFMV2UkDwMJB7rxc4HBGH4LibE4iesuSl4TjgHPTg9
rs5ucB6RyXcoL74dPPChzj4juaopVL2EjYcFZDdAhQe3t1Tj+BpYT91iB7NeTAXO9aiJwP0BGNoA
t5maUcffU5QJNXLrahImcb5uvquYAQ49Ocnm+QxUS/3zr+F6v0KcTxKmZpjx99rZ/Ior4c6KQ9CV
0EosDp/fmtMaoU3wAASoWrGlynatqrP9YdoK3wGUFxYx0l3tEoH2esSaS9qaQFTIOh85ay0M3/4L
3UIl7zRYNjaDwvvTckmo+6YrmsUj/o3Voqmk4eDHYABfGvGPgqVyhrMkshCgclAMXDSUM/6aUk4j
R5F4JiXoLUMXLJ1LqiUdCIEAW/LnPKXi73UiG9sMFuPgnrTr6Nfk2bbp5zA85uwSQE3aZMvexSnH
/xBQTjVL5NYOWDp11nNdDy/VYfdQ11HniYxV3hJ+aJzWc/zF7XAKDh3M+dAOhtUYpcb082tX2/by
k4AZfRbHy8v28/lGYNcclvygeUepNnX5o50XlWp2/7kJ0dbt9NdarJyFwosntAKfYJFcf8DzzRAR
nrUIW52bXV9PfdGQg6G9iq46kBlyU/6TAFr/ObNptcMezCAgmLCinTsTZj4oRKHcCF5DdBX/e3S1
tkOptj2NwvrmSjxUYnoNVUZ/Q9M9yjnPsEX66uRh0xf7aGg7N9K/zjuCCFfwdJI/m0gk8XQy8DAS
8HEWyIhL3ed0gPbfXVcCwB8cZOh53mdoJ/UZ2RwB1Y16r6AmraPYfHwt3DYGVw8lRBkwYSqsaApM
/+YszAa8zDCuXjq0jkO+EFfvjkQvV2boLOQYYXkFYLsDz8Xd1YJtqeeyJMhVkRemakUaM8DVLGjT
YHitJiuLW11vfktJqSryt5uEGwwJRihkZb8uTeLKmZoWa8re9c+G274FoH5z293q4G918mF21e9a
i37KTcYkfruXZFmL26lo9QZBINj+k7CroSp6b0PC8EWpMsZ8/DvWn23cATIQ97Zfxv9SjVW/NIM/
UNb/d6g91za9c31bzbUN+4EE/3FTj0eAHMZCeFaiTr/vKV4DMJoCDu/PvesKWdMa84a2mBCfxhjC
lzjdKa1059D2QvHRurXtZgRDR636fdfF63e2BPH6JzzdQLSzURD36+6hDKqC2gE9ADjgdfXm3892
UeOweW8vobhb664sEAkFNyKn1CWaf5Nh38NdF3qJXjYwU57TiueCHnH0r3wxOh5r6rK5c4LHzoNi
Rv7EDe6UGSXIvs7T7aJdppCsZaTjVwEe9i75n0cXoaaoUcE7RKFvVGiTw8yHwvO6nQsQxeknO7zj
IwLsCV1WonHqo5cKAdn514r8js2rGCCqc/LaIpAH9AWgULBO3x36RR3wdJTKVAjwsWw5lcr0CW5y
uUXlIf861FO72lzb1x4Nc5EiwBgUiQEBYjtp7/Yi0tFUIXqywh38g0doFgSVE8TyReUm/nhU2blk
szX09ZP8MhXxjUnGMDGheJ86RlgMvPyK2O/ZSDG6mGsdASRlO6yHLthJ0bYQCXXmTwzF+u6iDADJ
ZSp7KyRkxLKIE7TTxQFH+gd66LSV+zjVQI4nyaFSJYfGQvnAO1HFbldTKIZ/p9v0E4x6dAxQEfjS
6ATqr/pE1wMBC2iXfUSK1MkSlb06SoL2SPEz9Z3gl1doeFp40Yn8TJNDGzGjJi8tjt2Mnm60UQmh
wWTrBpIlCAbOCNZ7iorDAB3eVq7JRu4Kh2IJB4CvJcqdSSlVY5cQLBB/rJpFc0zSLZo61B/pJnp2
adFjwyjbzjN39FQBqYQDxcrdH9Z819S8VcBGaCyp7H1Bh5NU0s1ZSEklc49ABdCMuX0vOplxsG5y
h8oEy6AxPJ9W0SMefHECYEjdvRzb321vSvYpno/95HWQZ0UaCuqMtrMScm2HnRX2pSas+u4vcWH0
7vRDDbPijx0PlWIoIFY5tj5X1YegZxcKyI9HlD5VHJPFG0GxgEk9Cki/pkM4l33vNOa0NAlDrEl0
rp2mfbMoK5kjbv43T3wWgGaBayIprc/8W/wyna0+F3AI+A0XOruSI62DqmHb7yN9huSngji5i8zy
1Tx5PNhCRKr/YMcKzojtqR+dbwoLx2WTAieqiMaByjeo5z1V22Yap1Vk3qiQE6/O7ygEBFNO0pb7
2XqGZhOvhuaG28nf1YEGojkPTxk8l9NxCdgHt6zTADN9gaQZio5zOljJj3ePK85HOiPUW39U3/3V
6bV2lZ4Bd9BPzzST2+Z524SOW2brvHKnhdphOXBpOu8XUQUkLdgdcvR4EQdwicdulWp6hUAF2ffG
MTSCwjI9lmf6kaT5wzPEH+LJa4kV0+6tTBpE224qPyk0d/yDNlgIO4jDBC61YrK2rxZw04xTfl5O
qyhev3BB+oR8vr0ra0OBs1yEuQ8QYkAhynVZqFGfH9ElbpktyU9F7c28mjg2xI7snebrBht51rJX
zjB79e5oemynjk7zmqTDnpGD9JSCL4G+/ODQ4Ror+y8xLg0yX6yUTH9uuhruegLMTU/5RuoeXEJh
IZc9sdCKrpxwTFMQJv5hMF9E6hdrQZ8T4eoUTBoz74pcOvnpXG1zqVqPxbpPgbX2u5MggWg0PF3G
yhEci+AlCyCbjLZWDfBR16F1Cl4p3cxeOmtg1Gmplyk0IK/1RMM+QFGyEBVRc/JR7EkJfuA3ik2/
LRUaoKkKC5Id7cfkvIZSyuIlyFppo2Z14z14JmylW5iOVmROJLLhjkBYpaLYljlGlFwPbMbPrVyx
79+22f10sD3Vch6EZvKGNqrUNPKuZKv0AkXl9l0AngAQLSgt4Bz4NlEsqpRT+TgD6dHmQz3yMAZo
9QK9Qmmgfekz9VL4sWEu6ola+nNijKEnICkfvyV/xsV4GnawBzOtikiTOrmb9rl+7oVmo+KhVWzD
dxXbLzG2w2EhscobmxCrTRnwsOwhhe+1SBRAXZK1bYCyetKht/z7DN2+wyWypdhYbMWm+j4mfNUo
nmpAssd8OzOv3lVz0DxlxGDNC/xrRW+Ug+g801DjH+0YWDGMdr2nIIXvEHEaFkkHgg/bNb9BTV3L
ZYANCMIhnBsaHSnDleeHtngA2UFUngMlASgqQFc1mj1gSNvvw5j4RfBHVQKVmLt3jzIcQvpJOvI3
EMr3wreb13Ewq6ZZPA5PRS6f0/t9aMm5vMg9eYRPca9zCSsvw0StIp828qU+ClhpTuU32sZcqAJl
r/i5u9QtavNhmg+sAKeGzc2BfQ+AX2BKqZtUDzoADjlH+mVZTWxraNk8l9ytIXBQukxXcuLFtG7y
MpPjyxzhYKxp18O2zac6t0NjTEVdb38RpaWqStKnaF9on3LVg0zEYzJjlIYRrpu+uUhkEcvU/Df5
b8qwmUpA1DzsEZH17eVh1WwiWqlGMVmIrNw1kR7xuHQmXec1tlsqvWIDTYfXVm7MzHtQ6ByCvaR5
bGKAP7tCp6wRhGhVcoUtvDOYsod/EBGhtSaqvSmBMTV7SCMiKDb5/uYnrSoDOZgUL1VSEAGiYIQf
r4GynqcDvqH0/khhkfeI7hE431wal21tyUPN92f19heK2GCpz4F37271p1pizuDUC/N6ViFceAQ8
50KNsTPd4gVDd1lxGJ3pvQpW7dbtMmo0tqgAmRBT7KrLRNWD9hx317pQInOuihAww7aOzRqQnd9j
e1hVnwbPuB5+GHq+rFvypSAFDZ1AonBT1UyjDS9IP3Brs4U8g2be3ySUtJuaYUMxedU8N8TrScmJ
/kIBX1Rj7p5B1AuEo6uZH/QPRQanN1OjU+Ah6NbuF7VEBv+wkd1X4diBFRwIYpb1ZDs5TxY/FjFk
Mxcw8pRsg8ieg0rrS2hZIpJDNp1Y74zVIeIvI2VIUFRMOfGKQxLmjqy4Fo/ARUBkBzrrfJbKcleo
F2Ia9i/BVsomR/jYktjw5wnxgpUXwsIDBYH6DqjxUUtJqC71fapu/38OzsluPO8K3tIPALaKzcvp
KF70YGxC/yPpvpoTSYIgAP8iIvDmFcbgEcjrhZDFe8+vv6/3YnV7uysJMTPd1VVZmVlupZW2/zny
30ScoUDuHgNVOfRbMAKFuX8EAW2O+yQcpfdcmIDqQBkDsG/9q/MFNmfM5SkMRpR0y2dQ7/kgcRov
M1i1IKqB+w9MsI1cdAi/zst1irOM7V7+qzLN4BqX2rC1IDK7vs27uVbpQaqzfJ4FaDxwAzZEHXK3
wr9J4Wo8KhWQWZgEnkcq+baIXtyGmUmL47brdfV2sKVWLSaerJtk0x2751aYgFX7Lgj0ulp4I6KI
TWvOFSroKpJNu6u2pcHexirUzBgzWCipSUB5BXE4sbJdjnkdbs6T920D6Y57znaWsVv7ooY65QPL
pgaC8hR72Z0mqQv0u7oWb0nA5eGg/+VWfUrxnPuWgTvi8scwMDtWLA6rRFf4qOovq1eI8HxL5Vtk
swDKcu6xuiGeV9PzoS39PC8SYXF+auilqznKZqAzRZHDmFhZDsIQzHLoo+0lepy/pWvVZ1tSUiNR
oEaoSe1UKg2Dmcfj2D0BkW09wml0kUYo+YFdTNjAdYV0VUwv0+QIG5UizhvDxRfexaqY3HctcVua
KRe2ki1a31jb9sreUjZ1NnoMnpA/CNt2mux8motEhXXOqRWqGVKMG54xMYeUxg3x8TJ9L3/yIlM1
e8+4FM9nprBljPdqz0NqXTqS89JD6cdmtIOUNTY5SYkEzaOafTqvw/O8NaK9Q9uzhpsE07W6sKTc
kbQaCeM0nkrs6vnwk4NOxv4jKDQgFcg9fa+9ZQb5Yf5j/y2QodiYOiK8iyQO/v33dUBy9XB43fYy
T0HJXHoK6WXIH6yenqNf8JLdgHdQ2aUb6hTyAZXL7tOuEOTsMdPl3ZxwZx43pEgsbzLvRCWlh8L7
DQH9a/2tcS99G7uJOQMYQ1FacfTeu+t3vhnajV8GDx2wtB4LXxeWBut3k3ZG+fbkpfpMVOiIMFOe
AY0d50pHksSxzMgskr/z0wbKZuSBVuw4yWQaM/HM2nt36WrdcD4Io9dgF3uv1sFlkNTjD+cRnz84
Fni0suwYaZ/zyhmKxouPHXeA6lP+Jy/ygaH+jT5inZwZB/xhhVU461yfsr/MQR4MtYQHmUI2/0YT
qwYnsmR1bfLNvOM6a6NN6yiPftc+0fXQtZkaC4BIYPrPOjJ506bpCStuMMRQfmUje9ci/+0D3IZ5
ZvTR1dZiGRfNhixCX6Ejxd/rU8HmVCDLc0ZFjbmfi87lOQAtxnIRMTnchEj3WNx4K39YjUKbWJld
x3SxbtD+R6AMjsW91bPLQr4ArzME5gmTlM7j1mrzei7O1R/nwXxuUQtS4/uHYV4HfPRVqfBUzhb6
29pwNZmpcKtpofRRyokiPL3nhfYd87SwtZh3r5kbQX51lu4Kjzu5XHnyVymlywwHFWY4y01UvlXM
1DJc+nL+2Z0cm3v8qerz5VTq5CUz1dU8rb2eyrVW5uJhVuasPwtp6GnlYLFIgV1u1+ZPZ1/86en0
KaRhDZtc/bamLy+2iXfdAimg6kLb/59tqvhAgS1skKPJ2zlCymrcHsD2M+SVcOXAp5nw/I1OQ9r8
HqwRPtfvnF14ATJGWNz43LjpZk8Zr+mD7cuqWRiHaZUeTEEeuicGrDvNQUBWQEbHN65oC3v3wwMg
cj3YPpqnGPRLX6yZr0yuwnrRDUaHDePnfgFFkMzDx2Z45qO5ZXIRLC6m39XfIKomwnsQpS0XdI0Q
fF8cS+snQXb7NOkETo/k6RDAZSrvP8YghFfEtDp5D9mXHJTw/ASTvXzUJMuLj3ExUBxxRU8jh+n6
Pegz5PSCfDU6jZiifSPb1L60+FAair9ouaxqq4JmMFfNzqMjXcxXrV9hrXpoTJ5nz2sQ2ypYptYY
ZZ+bvL/756Z/WaXVh2tzl9Icxav+vjseFtAVdp+Zb4fNwnD5jcHp51YhINED/XoG84MVki9TDr3F
3TD/exzcW6H5e3vhFTBrZPAeDi+iZO07VCxv24Ct4oMeUX8PH0EcJLds4iozTAngIfhy93vteOkF
onxv/DMF2GWVwY1Mllmc+E3iGTEtzzHxu0dnDOdqaPJiMx1/nICwe9DbAiR41YNtGSYoGDr27Df/
csinUwLJZZdCcvlzNZmsC0DNfaG2a5qvg9NPTbkY9LSyEP3szSlCpfYxVUBXAyVVp3/3G66coQzn
plM0PoZxsuUi2Foa0rhvg33xjAaBgzGSA+7DMfJRKJhUyIKR7WCDybsRiiY+sF2tbpHf44zhRToW
1dCxc4Kz9ZgfgrMyUY+/zcJYV8WkpWs1cRc/SAQQd4ya9yVajJRiLfHyXGVYxVs8kuRvua1JDnSE
/AFcLh3PtMdQyVLMDd+BrFjgab5Yx4J2IfilyIAlR1IWwNHiE7/l89469MiNvkCvSLHIlq/TASrB
5h95c45EnXsK3YXFaPdZTUN+8yLx7Bwfa6+r4QUn/lEP8jWPXr6f3RKbJlOp8hxZsgy+LHPFNFPE
T5gftxs63nJnXKjtHoq56vp5vVx9HnJVI6v31Nj3Qw785lXm4kALvNdcUTdlycvzLzcCzpdACLG+
dHWUj/39w0UrZdW+9AT8/YAsrLUaHVvzB5Iqvzb07YsRcRdSCaUVg4zgeJEZBGr4or/pc7l+ygz2
rTUDjkmfLzSY/y8b5tyT/i3+5l2mEP/o0eOeXGD2snjJt2uDzYtcova9e7FjgoPJ5pOo6S38vJWf
FbRR25bZ6EwTViO90wG9rhZwcVgY1JpZNiC39n2Qae6TVaf6bDbO/m3eKj0a1jc8J7rEcMwS5ViG
T8jsNZNknqbpqYk1o012auw65XjzWvvZNQGd8+4xWr3UtOfHwxAgF7qbX0eCQsQuuqtyG0emPeMi
yoGIAQSL5ssIxOcXJmBz/8DYo5/rkl6ybw6WCdX2lgT9IngHk4hLSo3ZYQuED7MdrNo8fJqH3uk3
x478/jrhtlbf9M6vx9fZhzOL/dH2kSCge+kVn+9P9qai/9Cf/5xeJqONylPtPTayXT4V2nz3t8J3
gdJr/bRiqMMxZqSOXfVBlgF1PVDaOiNl2ceo/FHsLd+239kPeCnebOFp/Kk4L9D1X9runvwraI5e
7+88APCopoRmMKMOwvjj9FGA0Uzhu/Z4HlRQxE0AmNU9OK1WyFA5SOJCNb5Tt8ujQm2x+hT7wvqh
Q3oLvu2HfoBzkuXj5mPzLB7UOmSOQ4wJhzTqEILH7yEEstsO80M77unaCif7JxC5/OI+OLT+gFSq
RsCbn+4n1QyE/5w+2N3ll8xd/92RX0AKOqyuceYuvkoyNvt+aTppFKg5l2MCFcjeypSxTF69mjEi
g3fRj7znXr8+6m5/FH9LTS1sneGg5NvyPZk+ZMOpumBUpKvirH5zMEkU/TH/590ofOUkyvz901ht
LDUudKeMJViDYRGuRt6dYKoXVpIdWuTryGeDB3oueBPJmvaz6GZStMvkLuqvesdDIzHN1HHWyq32
7+sf3+tj+aNmkWRJpHwhSg+3xHdZz11nilPT40ShrE24aBDYKGqrJrp80YPWCHjO4YB5ojHQqHlm
aP2cm9TLP5f3tT/Ofh1xldG4VVC1vedhyu8hjD+jQ+UQUmrkClmrT7i61Ylk/0Ly8BNmQRQ/r09u
1HO2V/kK1vCTj8Krw7jYtiT7uBwvIoxOADBCRmsnrWKC5WA2q2VvEkFWewCd6AyxmmlQXTafc5Fr
Xvq4VF8ume/NNd1v2pkaWCIoZifz3q7SP117tfHTEReyVCAadq7vDJv1mE0xoJhQipzj2byzXvaK
17YLuO5fl+XeZjM6r4an23CLxHYZXWY9fo0Zhv3n1LjxXSE1O8bwVIjA9hQXmXXDrWeRk85so/8B
HDppwxNC6rJggpgsTtEpM1pxY8/PH8rb5+x13siU9+ApJcYMSW7+fr93i7ip2ZvikP0XLenhcbH4
OWZ/zuve/PaX3X+ujsmq9J6XeFwnnemJG2VU3HVoijKl3ub8Pr/f6pszQ6V5SJr6M2N3PAMausXt
qbgdXUr9nHtgIFK+2L9snzfX9nTZYyhfmSZmj2Vpa4MXvtyljBS4aTuuC6YImcx4TvbF1n4cmb+z
OvfOJw8kuVyTnPEirBRz79VD+5gzGKU5qzwXTzGHNs3F8w6CLGXt546P+emkXqq0zyaYlLrZ2fCq
/tqVXxfGG/KS3jQKJHkH38Zmdg0IXxhFMREiNvNSnGXytzP/rPyR52t8yZkZW3pFX7OAD3mQ3ORn
WSG8qiDOz3EBj7+XbZHRMTdAmogKQ7T84W16hzRQK2awz/LB4Hb+fM9CYWGDufZRCF4AM1bvlevg
dqoZrq6Uo2ygjOCtWSx/3Rh8X279kpND4/7eKuoxkm0dn2v77tJyy8YV7mEGSW/jY7F3MB62GEmc
TItgHoe9F9wMrSzS0HHjoODOGYDdNKUxU5e32ErqjW2lbVBHGKIsRfndSieJGqoeS2N8jlWEoUup
ELZfzeMxX1qZuIwNZ97lO2ckiGVvX/w3kSp76mWznRne9LE3FfRy6+aGGeeV8Eahd26OebSxjjr1
eOLvdq08mfUqPcy718C2Fj3N31m0D7cHo/sU+5ve9dYqhDnsAyOFNkwBs8/m82T2o+J6cOK74FTO
pXd6b75FBF+L9vzQYNF6zceYxDWeveizl9bG3IlFjJ4tm7P7tsVW5tCZUPijWpB1XiUeyRzFapcA
NXfLOPssyb8eG/SBpWPHXB8dbJq6fKaZxahZ3qM8S+15Kj3d4JGuR0cGDLsr64vOfTGo1YbKjPP4
qTA3ITq9HzsTVkpY/b0jIs2km70OfWFh1auVPpWpmb29XN8VEslxyJMM0FgMN/OHs5muJk2ZSGE8
8SLa8hbRO15Hd7RUea6m5UXm2NxV2KNmEg3pcb4tEYfOCs+lTGTqu0J7z78to0zo5p/nh2u6uDps
bufO5do3WWDFt2vNZiVyy9ebh+vmJ7NPcguzU8G4yWTXy+SeSuvOPvNQvHbOm9/LLams4jNE7EDU
lGTOkfNpv0qP1NmFuKb8RTfKJVM9qXN8vUlPubwOD+Xm8dZY5X4nRdPNk+KlU4bCH+gY6TLrN5yl
v60wzmiQeqYQXTLpuBAtihx0Eq6MJspZ3iweD5VYpODYvI1XbM9uUSXOvJQUXU6ft4PGLCAcjH+I
Sqtm3vik+hbnTMfIFKlCo+waa/0p0pZeKFSzP/lAAjXIenPVGg5jQK67dvE0YG58QoAoBx3Ow+Lc
84THs1QlYnwR5pcOnQr1e3oJr7zUNiFoB0bZ9R978DhJni6BkgZDTBDko6GOsB69Q3edy/+zKmR/
ChRNv59/pPI6NbuloWlxJdOegclnenkNiDQAjIuYAdNTguD6JhvXpqm2w1Kqr/+diW/5dA3R8mhD
LF4EbrMlts8zlQ5FMOCexa/DDHY/OQQA5p6Prk9GmT9awCGi2teFevkd9eI6lpzr+Tbmr3mSMKaX
XzhkD3ZR8d15tPvNGfThjRcEPcyN2qTeshcCd/p38nsik38Wa3FXxnOtyMaiGm94INdNdZnnQumG
GHJA3f3f3QbofGuUFslxO7znfg8cQGeH4HMMlp7KtPlQbYfF6mPlmqxILIqdzCGtZtvnagqKQ4MA
B2pX5o2ggBwsI8ilBsD2lsAnSsjHJQB/XF20b/PWVaECujPSBR6V04s2Q7UOnIczaKppzJacG4c4
O/aatOPRLZfiBS34jE/jCtYW/FKHccUsN1QceY2EfUQMiLuhyEL90dWSiKnPd4V2qNKlSQBqfcCV
IeahURJ8rEqJBhtWCLhthbQPN2UBo+uEqUDlZW7yNNGM5yKoh22fujRtKwAeYBzSqDMGc54hiQOQ
v3MTWZjB0IX9G1LCFWGiHNrOOiT3E1tIra4oew7cB65iOlo7HjGoARY/7lgYa2SNN/VV4LeTUSS/
RtPgTzZWLp6kH1Q4RCYPaC9FVPxjOmUvCZ3XR8796hDt/n2A7F1M5tLxmhMNbh1LsRdFhQRiU7+/
lY6pLpVbqtmVy3c1Flbq0P2/hsg+oZwDtB/IdQ0kBnsaRLiPNWhBnMQluUp6ubXCiOZsO7vRlBit
T62aa7p0DwhEgRLc0zm5LHrLSZMycGZAOA0STSHPU322zU9ZH9LA4Hm3fBtMyp1lkIC6S6v0Jkgy
5sFbtSbmrUO5U1Z6T+fP+drjtNBdLZyl8WoN4QqraXNvzllPj/25mzu075M4e28tq61z6EgDj0er
Wn+xfdDAkxoYz6pHPNHgr4kbmBs9bBOjSa7EGVT6m5hbAUJS7qQsak2zndWqRY5H+0M0uDv2d9u2
mZinSbdgKtE1XtY6+Vl0KcSlS7NS6d4FuFmaOTXPSttVL7+Lp/f0WDQBrV4jW6Q8nDRLlfiyAwCY
a9Lc5UywSGfFHr5DASu5Qi22V5pkn9Zy7/H64caBMM/fo8v94DBvF1fN2zbd5JsVLkrXt0M5Wi+S
EnohNAPKkW/6uNSi1bV7ziWhd2VMqfRMLDSDdtwoMjjDOAOHvt176woctXGVbGb036N5JfZYF/OW
G0/KthsuFHlKPGYDtUL35vbdB+Wy3e3QCHPYu6XV+7nyfPeX6vpnvW9lc0+TsxHHn9PdU/UwyuT/
qpt+pfaZy//lD18lVjjrTqXSqs5eVzlGSqrnZztMXyU7fkA7WGw6uoE3k61qrdLEPUwnAL9T95Yf
nphsOA9sX0XuqXOoPGzL6fjSIqM73sx+lkmkuxmPk3i5RmqKtTjXewzgBYYfXlgQlyC9Kh7Rsi8o
4+VAG08wCaJA+j40ze9LsmmRmnXN5ZQ4DNv2FmP0Lx/B9n/npNKt9lZ/OZZLqvf2jqEOMDSYWlIG
RECC9BgtVbKzJisiXEOm6T7HFCQi9I4hBpCJfLrzDg7pobEz2gGvsZ0PR8jtb946JjzXiEOJXwut
XKvam+waa8Rm1PAGbiCZbXm4bO0NtuegmepfYFxrIqcLaHVjEiOVNxbPDOt762Q+yDULUSnJI4MD
YO6J4UC6EFoebaNC3AiZBvYup4J012Hf0py28mmYXH9Nzsk24kX0W2ph0zVEAIjIPal+MM/09+pz
+cPLiBkbhqNkxG1+D3xPtiZdMEY5tDPJLhYG0l1z3itF0245nnrL9Kpv0+4ayqFTgGfp5laeJlG+
/lOO79/l3v0hn9a6l+b+uRLtmsuUqK1xbPwdmut0EYmlWJy1weLF3L3GtqFfUEeCii7tYi/Qntf4
+/jlj5f24mXWn7xwFH2at/LD8bMl0AfPpJfm47hxG2rxRoso01K9ujP+Y0w4HpUekA2iWtCd6zKn
5fjSBJRzeJtaDvPuy6bDVjCatqrPP+/ialtfKEWaaKAvNU7NjEVhLEjsPY9KrWVqAG3i699cjckP
TUSJ60OthTIQn1zXOOYUGheppXEqvEImcuR2/DilQudSLxvsjtsTlqOlcWOAoIvVcCb58QCRBhKS
6/8jKceUx3GMZl4hsOdN/6s7itJDpxrTNiZS/Tis8XHj73FfV2j62oyvJgJJ8N3qBT43O//XGoxm
yeqRT1d74Xp+fKONsGvaganGanMSvWQSne7Es0zXDSV5rMzwerPEfMme310Br1Q+PbMBRX14NybT
+1yK7hXVonAz52nuYZ/sk0IdnARI4yac3hPJofdsUnGS75FpNlaW6RFzHJuH7ZHLb7CSjHizEnnc
4p0dw47QDg5fg5vn3bPjqyOhtpzAXeQLT3Gf1J52vgIbB9F+hzwgRjcKFve0Ne8eOMAGVjsy/pNd
ybl33DNlEI9Zm5+/DK4ZwjEmgfFusO4GOI1IIJ96iMdvLfl9lHH32GRZknMLJbAaw5MMezqH9V6O
8z2twME5EWMa8+TrGq1bRUGhB75qfGUbxdTp7dZiOHu4CcJwvImDsCXbCGj+15qOQBvIvgrE6ku8
7mbbKHEu0De0p3xyxxQjFS+RG2gTxzifrXOUS/gzuGRAY9PEzwA4EmGYCuvz4ApuCuzd3CJChK7b
kh4t0HmKbN89JsW0NMBps9qcOol40Mi3BXsOn9bRuDGs/Gx89wHuKZF52yLfa64H42JfUOvmR6Uf
B2WcH0IIq+4dUQycMJ/m2CUiV/Tgnp7GVujQjXbFRZx03XGR8QZuDVMHJZkN1C739Ex1gVgABwyC
D2Qn6+GamL7WmHq9cAnitlmFW/HkKKBdiZU06XzHvTtpllMZfIOjr0jMeLT+lWsiYNhBpO6kRP//
aIXREH2x7qE/ztjocluJZXbNWW+azOIneqnu8Y3bsjBC+v+PRh/0XUqexhejZ//b0WmgQasRzZnb
NAZ3P16zwL9iptcVGIIf4RK6uh4t+dTUxRbbRpb6Xs356NycJ7OhxRB0sUGqUvYAwjrfjCReUa2O
ieclzkmOasnp8G9laj9wTgmi0WuTkKcT5jKaEuRuCObuKY/4ZDoI4r6Yhsy2kSkCSJ1O9Wmy6M0H
C4fDltKsmpa+q4SYHG6a44cCw8zePPrSYP9hDMdC2uOpk9i0M/HG99JW9W0I64xHjqfsARkQyWDJ
W0Hzio7dOyJXsLFemCdP1RibQtOtNGapX43a8yGRBVESWfzu+DW6Wn1Bb6JZmGlyESfxQVNK7l/L
x/D7rF2gATgDx+8JxX7b5L+k8FgY/L9Srq1dOwTDU+oRPO7SL0l2fSdS2QWWHeIr/8SwKJQIjrsY
Vy2IIC3wCXGTsfYeRva50MQeJ3Dc638t/exVCi05Ez3wh3HvXFkzfBszb8uIDbRFd08okGIzOONS
H/2MV4lU3VGmXON3tIK4E48kZDeh1+LRbNJV49sQyBihK6h3ZR4qwLclHYyR0qILhzwZSVDnhTWL
xClSyTMaZ2t9G8kC+xSoKZ6dwVrtDEGMoa7266F5TK7fnHVpNoNqJQRCvI83hXwQNqSZpjkm7e13
vl/uTx29NsHL5jMruNwcTTVhPtM6dPL9HTR+kE25WPcrXR3peUP1EvERa6osnf1UQYLTJdan8wCm
zOBsQqoto5jEL7wP9/3QLAmFIaSXWqcOqzGhMB/SJsVVfEyWjVm0bJ9723QuD3DOvITGSZUFa6Y1
7jvMk7mwRcqdHP7ku/VJsqOm1l7hxrV1ZmSb2eY2BTG4J5o36VLm5DmOdB54GiqCRKjQEfhct4TO
IT7zjejvRvlYSgoRhLpOeXAnolo7TPK0rHSurfsTQ6KUpDx0RzwtFBoGDtabVSjeA1qlUsoiMalC
5HNIg7BUdZjmUuOTLPCCFoJF4tSY9K+8qN0Yp1M1XQvVa8rRVXrttOb8b0wLtSlJKdJFiCuWtX7m
j4kmjdNw+2CViAHHJnP1VthlQNJ0+iR/skSpeuzMXPPeBF3Tnugx68Q0XbVOdD94ydOu2HNvxeBX
Pww2lFs/Ttc1KQ9tbfRJPBXqfQ2aFYvzf0uuIU9jazh7uX6D8bLt3Qui7/2tTOwVeGVBUZZcvQl0
PL7hIebq4P87F8O4U3suvmgzXV7WLScr19MexreozL8e3EWTVglCs96ZWH4y0ibJvXlEiI6EcPZH
gSqTsq6d7a86U74l4HpyABNzNSdCHnh05nBULUg2F8k+lSv0CnUnrlzcrEzinsNQK/6fTcDfYkSC
1Li1oQHVj92f/2713Hew3NyzV5Qhu13cP1jwh0Ri79RiX/u+7NWs+51M92DnhmR8+lOgq1ra/JrY
ybVZ04yYsbUJMe0Qz7un9uqPuxq1qkJRzd3/x+m8em3i26DSFVml+2mmW/i5pXbcUGvM6bB8D74H
NIuNMN+Db4tGG3Kfd7T8ORsbkRlMRsduwbGFbCY5KrSmvX8OzGdn+tPitdItPDJYFB0fQwWy7N7S
SnfTkX2hoH2E81tK0wirBuSlcFAeBEf0fbTrzHuZ1irJNm/NkAMh46UEUqOKu61pltPdZ7lpseQS
0reqlmaWHzoIPlk+FN5Cr4nd0tv5DWpxRHRB9Jp3va4pNWxkYzojEersFGdpb5/kXi3U5Nwttpet
61uIpRvCxmpa+zcRwZPfknaYutFePuxGuuSGMvBXDQvBQnzRxGQMQTodJHbajlbn6hO3KgYJeSKY
t7ZhmAognuCcfWRNQ8gM7sEOfO/e/RurwOW+dUmLVr2VnON9NemHvGTdqtL54WRVHsNcBsasj6tq
8AqrDbbBytJju7VRxgIzOTSIKAox6Cl76oe/EDwsX/eYoWd/2Z12syODCQfbN83d8tDAgrjWufUN
iWrv+aTPnFFkKA93GqN2TjTJ8Y+40+CqiOqLdNI7Bu7FAMnVmRncRa3M9lqBtkortFWqptcVfPGr
ZAzDghQYjQ+PhkCLpGto4mtaSlYkMlcrGcWiabJZVHxYPK96WO1G1xAdhuZ6tb37LHl+k3uQNt05
SC+awaB5NdylCmC3I5j9fh8+yexarrKx+Qixr+RE06Ufrdq7dPFLt8em7ZIqzUb4ASvvJnTnofGP
k2uwfNb2CDUerXN0oF/L9EuT+v6VQ4e0Z9K5divWxKytKdBmDKslrVXpI/unaf/EU6D0Nv1hXFs/
u5bDZyiWs05pyJ47w0UvDmM0xr1lt2bRhw6uGJeOg+O8VHnZDQfHpqOb0MvSeK4tyO1TCLdCTxRM
IlaSgqtX8fXhqLLJKDyXrbIjeSY/spJbSjr27lOlu9j3j8B//8ajy7Ox1Iaetm5t6/IzZBuiDiFP
VLPp8v3bqPK0+rrjnTK2LDxCrPT4l2JSODykjsmF1rkmOb4n4nSkw1p3JPV27DWW3LL0HdUZi34Y
b3HWoNyaYWDaQz/PpOLI/7aUTDqIEnG4+TwbRLuwiO/RpGO0h6nMwFA7SvmgwZ/XGQdfa+nzO8Hr
WzifaK8GLEycUjXvSkhchck2rm/ntDs+XZ9Iokflv9MLxnbmu/BWsudvaX50G6JdKpO6/K0ADbuv
XSfUzbXHN+GEWCLNdOh82IVe9J8fNOlnf+u38TV4X7/5Kbu/NRxCAhN4WA7Kw3DRlJQTbS466I2A
VDQ8LfOZYgOdB8Vs+n18mP9gzu1eYI9mXwwMYPTV+Zf1j3kXoxL19TUMepk+KSI89Nog87bqh7t1
beWfs7/JXL3wePs9POO1TJgz/OjHlp+KP1Xt69Bg3n9tc0QpdbOccCK2PyD8LMcyPRnvMbl91t7K
f4Fe0xHvfkhN1k+1MMFdH32JwGfGdotgTJigg/jn5Jt5m3Vqne1jHrFv8pyd6x2FhCIjU2K+lBS+
oPWnoSkKL/g50OaM2nWEQ/GxlTO/mhw1YHBwMF3jyiN21s594S7q5WqQQ9IJ2SWwhxaYufRms0TF
X5sfa6wHaTcIXtOLbTyy7yGZbR9KXJXvzUBcOdbp/8ezXu7Qy5k5Wo1wir1GZpyMb83VITmVjUVs
ZqdtA9Hzp15p016XWudyXF2nDKEVk1wS8klW0XKKfPJeoHR8zaxbWdSfZWvDAQlKtW8thFHVHtfk
UoSnFzjNGkRXwxOCiVrmEJE2GV4Kn58e9SvRJJlLR1N50dqYJpXy2iiAx1NueMn2NLXyh+6Uh/qt
d68OSAFr6wFbrKlGSR66G8A8FsToILqrayhNES8HBNuZk3ir/8DgH7oGbNbp1JVy1/p2dC7XYaMX
LBszFOeDwoLXbp3v163Y3N2T0iTJVptnPUep9xW+r2UZxhbM51DVJn5y5dLZGw9Ra/H10b3IVvt+
v1ITbvrbqoGO/KJ1TQyAg29VtOQ11A2iS/b7JuY7/vtuHAfx2rw15uRw4kNCIA7Rmk6i9Y+1f80k
oGwyEXwPLYbivQFiv2QcFO4Wzhe2YqWo2ctQqr4+REFibDTiAvEzzWWi87lBqTLNRNwqkRjdpgKC
WRWKG2UmkU01B99gnZ1DH6n8UvSEqM2kr9guZbiFMpCXCRYlHi7qKH7vtjEP84fD0sE28LJVnvRS
D5IYVOnf4kPNy22jfZheZq5gnaXXGDmxwGkGY8N6uS2iyi7ePiL5BI/Mi74Fysepcec7MYuxPnaf
x1lwxa4oHYdIyIxUcRn1/u79Rc1Q2GBUYWsamYkjRwuof6P1MkQILL0actMvdM6BBYmlu//SvuLf
haG0al4IZo01kScBLwkDvq5fPIg2wvUbmBdvjQY/z7quXmYhjLL0zlHn4Y5BtnTS0VxgBeGS8oR5
PI0On3ireNil7+WPgYTPq99K//auiaZzPp6gu4exgUJL9lPNTNUWDNi+VNAaTQRuxxKFbD37GziI
fhzzX4LnQACMjn85iqPX8QMVddPwE4LOFyRUyLzJWsL2x+kvBAA9Nx3Q65BN3MsuAtAObYJO1ZPD
d3+fsVq99LTxd2IaJ793N4OmXK+O88UnkUYITYNwEF9inWm8QoMN2utfMkuiDBaiZgN6uDl9pzpz
Lvdi1i20Lw/epZYxumb+U/cwsCEukTSSQgO5d820bYrl8b66NKZf5YcNAl5tdHg/0fd63X4eQkmV
gJSOWlcgXvonjqZCq6KVZYGby6fMtwdKZXQaGVvBQcKU4vr5y4vuK/rhWtcNren89+YbK7QiZPxQ
QUExSLMw3KZ8AyTCXYfHRwUlaxbToeSB3e+Fr9yXN11+uMDweBkr40aFG+VQtCNHQUKgMIuK0eb3
+Dj/MprCcUBHf2hcXkJZVeob72tg+NtmkG2Wk0r70tUQiJZhoEVSg60DEvUaAiXCde6iWeuSnFr5
5NqojAQuDFweV/cv4vgATj7x6hvJ7UfTB4kxpB1f+PGIXskIRzLw616Pm5Xh+aX4fW08HDto80O2
fYXupT9/r3Wq7/sv/Vp9sl5xsI9z8fl5+3vvmVfaPreLT8yg4v3AAUltB04q9fOtf5otddFcNvGD
61VU2txjRR2Hduxr8aXSUR0awy7Z+9vfGvO/4tvt7d7X/y2Ntfvi2TO6VXP2PG7N+a9iWvNXyfdy
cFYNZf4kDxiL5h5rqE4buJMjZcKDxqBkL9NfdzIvR3P7ap3poPxQGJnTSKIRVRpmgEXBW2oZ6XmP
uzZL8EO4vm5fM89Gt6OXfIinQDxj3c762O1bq1qftLLvhdFV123E+/653C30N71l8HwKwGfp7d6a
fIzfNWfS0ye2k4gQbG7urwd+XnLWv11397QlSqOi++M4D1vZMRzjTfs4+dWwj5kP3HqndMxv65xk
T3RYsbCa+QrBbtKofGXfp/25IeO4+CRhSX6RnK7JWhMSFi73e1ylu/b1B925mr5NmoBIiFao3kgU
ZPT289vF+wx2LwT86bI1fzI0Nvn4mjZY5salOAADco9GFaK36NViDn4MuXgbqNACcjZt/IP+1q03
2RYU6fKvHRTcgOSqPn+QLAZfq2rEFre5b5KY8uhxQgSfEcf1AbToC8izmPCsYMnyvcbXof71tOAg
Vol30SkxilWtMY4WksBcHbwcLG0I8kE6438dAfg+YHjfGrg2P9EwQmABrPIfwA2x5L4MiTQnDEAH
9YaHUd/Vf9EeG8f4c1rXOkCibnx/455rMFHwQfoChJV3NYjoruzU+PkJQA1Kg+SbXVHyVgUo+bd5
40XT4oWvLVj0Y4a2HpBTm4Qv2rjJRSItRjW2aWg8zWAkhxHt/YXhZopLWIgngk8WjNVwU+qa9eCY
qvc86207tXiclKNCf/5VbJX9e6VxbkMbw2t7Jud2oVdEMVk3t6zZqpaeLnS8gMst/NrGxfqrKaAR
0agvrjVK8bL+eq7/LrxBl17n1NqSfDUemLN5y5CdkNk/BRO4r4+ACwKf4EpgREhcgPMCRIyHCIYJ
n2UKDXZkt+DWh9bFzkO4NF5O9beXl+H/XSO2CJo51cbPJJHRRs+3+gWUOU0B7cDMYMcUUJngQxdK
Sym0/+fcoFD480gD8947JkFGCjixNEAZGtmg1nIUcOlvViT1pxkI99qpijKZ+BgAJa/yDxEFboZI
jCGmcgBjeNM8eWywAlgqLAlI6cMVlBKAiruveemEflEAEGW/dQLOxrAc//yhUGpfeMpAJ2Aasjqo
I3i4XHh1h6pHAQ8mkWF6/Wlj8BUQNcY0sOuZUth8W3ArC5L0+yEg6dZ6Gt6l9w1AqVoaFQ+LGtvV
CqNjYqbMd1YjQPd++sM4DRsHvf9z0QQ3qS8TQO70rzIsfLg73cUhQZyf05JBeP/NK56+ofquN835
tl3Ad2SmfgC3sRf5qrprYVGc42x0ibAwk3H3aIbtKq3FbErMgg/3hSi2cUpe9/X373JU0zWAnCbS
uTgExg8HvmbrjRsKfVYk3TKBRa5jwJC6Qm1+6Duld5ukVItyN7qQaEc1XG3tcLEmsRRJYeFMkd8s
f8Aj83x0fcN2mVSJTh9265gDzpaTDR9VJYxC+gt4MEdPsDNWrbFlotc3KL+OB8b5xYek2LJBQNq7
+iAsIGA4gM8UCwhXwO9DWyHwjRFveOIphILd0OT5oPdrS9OJfxk6bDJMTIPL1IycKFxbXOT7vYhL
Hi5mV9EZPfmVq15l/9WExUuV19O24dudydKXDeHI+t3pLiFmSVCbIeaGmWISYuoxlNd/6rL9e/GX
ZgOldmdgd+NQjPyOpW12JMEGxuL+5/ZSQp/j31AI6jWqMON2b/z0KK/3kalSRU/GMvE9nxUT/XJh
7tDmmR0KDvbFgkHZwpIdGkO6R3FoGsRHzJTJ15FqpaejyTW9zHFjZIBmMjUX+Dl2y7W5SLedSowa
0eJMEdFSp7PWQnNjkhrYMmZUipliykFZt0Ce2wJPBU33Dz/K6Z9ErkTbyHtNByJUf0rN4ylFQNpV
aEzbJLHoTHAnLAf2S8yawpovtsZJ5XnbXHeMs1fU5lA+v6qt7Vf+odTP6PYAFbFotbtDwKQCahVb
/7F0bl2ma0EU/kUZg9zzSpAIQty9GGgiIgQhkl9/vrLP6N69u7V2WVmXqllzzroFDV+ZOxt7+ulf
A9PFe2kYEwmVoyTgSVVoVEWP2BfSDgc/benWV4wqRbOJpL3r0KXCcU3qf/QzgYpK7YFcpBqkl5GS
rqo7lAoPd1gN/IPerM/grPl6AmTUgB234+yEFYWwUf/iCICnTQfdTzwvKN1B2KukJ/W96OH9iyKI
BXx2KxQGUK9E8FjCLHNrWs8ImypgVTbtLktS3YHoUmdNIZ9tPfS2OE1A/0agR5Ly/vbzylO0IYod
YiCMbCXmGn2C7HcExj17UI7NgTGsJyrdt086Q5Kt7itzYA5yToLCs0ZfL8L/sa8FLwQShveYaMAY
NYZd2HB6uRf3zkttGA/qyXv1XqUDe2qGNtLngzVMBs2J7mLW7VnzKtSGHxqdNif56bXi9jD2H6tG
KA6fzVFjzfWK9DEEvLXC02GZNHnMm2jWntKVERkjjo7ZJJ1gu0jglU8NKHo4QIGxSgXiMsbp9lf4
p1yAiAe+jr/1P7xTeEwU2ZIeJlD+1jOGW+/bt4ZXnAC4/O+VHlpDam4HdVqPvpH+Rxi/jofJ0EE1
RvuuKJ1/vfP0Mr0PMcHkLctmyw7gCZLG2UWJrAmUB3sTEQZMzt4bY6mkDz7OgFGe8+JJMpGFIbav
vJjxM0h7RZAc8bpiZPPgumys8wDu8kgbwZ/lzE17TvQhXrbH+EVhosVRxN9hl7V/LjNqI9+AN8Za
+nIJuYj8L0cDwjaKnPLG7xwVdBNoI3Fqw++iMocZ6iTvYgzrGvhqXfjY+jxeoHRsQtInmDtfPdu1
2QBTlurDhRrYqfuE+W7dtnrZzOir3fegdPPdl4GbXEfqyppsw2bfDJWNHprhZZH4iW+G1kSyA9Rn
PBBdywLG/Tf2hAwmQbHRgT3bMXrZoOgAinBsNPyYS2O7Tw5dokK8/KAX9x9zplqQ9Q3CfL1zp7EW
rqcYnV5p2o2h7ZB3SY3o3pNjWjzZnHY8jMGPEyY1t/hfDxo14wJSy55844qRxlDcTCicX8f075Vq
pYQA1J9p38aR6bBp3Tzc3dm4np1scB7V/dS3elU38+/+NrR6KGw7QA1dfaqGn37eafja0Bw02H7i
AVlIkHtJr2CqKZ0z1RFOOmxTscDDK5QqSZeZ0YOu1y5xoZOCmBRlKeJzxgCSA44LnksVlq85QLkA
mxIA0N9jhuqlJfEcdhI8g0W4Qu+X7rabDCCM9+1QGZrh53RbPEDcw9tCD+2pNklZ0fr0vrLm7KuD
OqpITRr8M0b58rbX11aUDNO5OS5IxM9TJucGhQ9kV+mpzn4P+kCMgeoK99gYyRPmxiN7nQwtVoe6
1tlCzswiPKZ5R6TFQLE1vexi7zO4jHPUYLRW+4V/MSe+xKpO5+npbLxbokpZ77Lp1KPGtDFl25nG
fsykSX1afIS3nTIxDyWBN4HO7jyyJvcBGex9oIclF0Z32UrwVyM07RkRCYBn+vraGZljWecY2gZw
uFBu0lOFoF0iwC+YsVz65kxiQryy3Q8CObWzTyV/ofdeDjgNU2h886UhmjKlgywGWzsaRU5NSipq
H1AC6JaSC1PmBnzOVCTwluUnF5u3FtDRpfcMZLYbIwQZw3zJPutro2pcjVU/W30jbdOYFmx+xtAa
omRpOUOH/1NfJpozscNPp+gwtVoSjtc9XOrdZJD4dV8+OFD8624bxuPH4Dp6+On44etdhwmZ+kXH
GjYnBlsYLPtpOb55Da560a97Dd9gT1anjfB1OC+SQd1joAcF513RL/oyeRBadUHQ+ogdBsnsMtqG
d5alwauT2i2uKj9KAkHb0GJjLrDny3C5a2J/TWzHlsji+i1J2RSxRGS6v2hmh8SYygYgDaF+Q0aN
pA5Wj2RJv61HcjNiamJeMWAVTpLQaaCbgeRLn3CNHmeiCKTESQkfo3oqDFTM+Cd8uCa8w20PjJCr
QUcNrgYfsPYStldInF3ciP//J9QS0iayEblGstFZo8Ij5ezIhiML1hwwWpwJySAdqKEefhnr1DdY
8o2uyvjKv2uESZff7CB6ca+e3TW7evflv3wBSdSu0tO7WpsOs96b2+T+yfgyuozkmloT2lENjYnG
QadNlLk1lENPDS8ndQpdl+eGMQrl48kRm/aQeciJzMZFjjKUDZ05zNERT7J5sVcQMlujZGiygNTf
nKrCoh/79lT2XGWY+Vpf618i7fTcfRbxXzYrB0qv4dJFlA/Vu3ZU79LPhxidBDF4pIearTWFk9Z+
thCft43+awB0MEh9Z1j3JBL+eLF04IPrQtVAHTf+GuvtgF4XAHDnpeyz1OjdD3LIZMOA43aBeUG2
EWl5Sd+jDPmldGt971474qnXboNH2wiv2R5Iay+CMj98Lk1fHctZq69jNiImmGcPcgKzevI42ECi
B2ZzoI3iofmHjCeeX5fmHydkBLoFhoSXPpfUGJlAcA67EjfdljqkX3aYhp8MHisTfcBUdo26L1v4
awDtflAO6sUtOr9a2ewcJTM7bKzMMCNksQgMcg8/QQbZ9NPev/da4qaBITFxI2YtpAGme+UqQc+y
Oq9kZCa9G5cx85tRtQa4iVs5W6vEDGyonGLNgGAlKHtN0FV8i7G1RhQ/QosrVAKqjyb7k9aGlWFJ
YQWz0ANQEXnXe2efahpM05ycv9YCqEtEH+epubbX+dIg2whu++seUKZcn/dFRrMUrgq45MokR9gp
xy9DeF/VzL1skA2snsznuqN1Hl2qCkEVKGNHPtb0WSn3+fxMb71bP+9fAm138RqDW2ThMgP28PfS
29mfdbpFSs/qx+PSldGM/Q/7R9E3B1cOve2AbX3GlGCXoLcVWti5vf4QK32WCgZ1FALn92PMUYK/
+A1kmWCKQ4VyDALbrE/CBNkhDSykz7hDDerBA0e/lCKReVJW2Clc0LKT3l1IZJuDz+wFpyKLyh3F
XHSm5U5ZvZD1CsuJx4EC8qNocflkN5YovzEFQg6VuTIvSGfC6kDgd16gnlnJFKlCZ64sqnHN2Xhd
ysF2aciE53P7Z45VIvMjwx0D+cuB0xirM1PHDTwOnpTgaJa6AmWHWW8sP/t7n1c35DJTlv+gzQUF
FvwGhOklyHEHi0nQExYOEA00NhWyXd0FTiX6IKklPhLAJKQrAqhB7pYwK4XtKbTidx86YnuFRQSw
is1DEBH8wRl67eIFeRrQp4oDBy5W9C1yDYIaOBxQPGbkALaOkWFLPbe5E4kDlZUGJRbSpslt/cRS
/6csF4EewC3I9tulkgAkrl3a+Z65htoWYYgAJd37cDZrtmZhE4Sd/1Ecu68hYFvcimz3eO/lRJxO
d5i1FoBYRmsF2gOThUaPxDCX2b21wogU6hW3C2EVThwMTQMcrOlPTob/l7sLPBKhe0P4huCp9h4d
MDAchUm6NTdcvTuLxUJIu9hIA/es0tbCbi8W6iRZWDJqJhQrt1jB2mrjqAOSE0VKm3ZZgqzksKbk
atwwvDV4ankJaUvowL7l0xWNpxEjbXjMLq+S9Akyr/Bq2fvaGxDJizubhZJsHvN9L/rsz24kkSyI
mQfY2JthfNIaCrqFfflBmHpKoM0YBJhwK6W1EY4o/X57q8LdvBjBGa+MGPEHG8atY+FlbUb21dps
ZASq/sps892i6v2hfeTlvMCjr7wwjICxmX33whkh4ccbS9Qrc4dNGTODuNUbLweD8XEGgNGeRTMG
ZUNOyFtblK2/CXq5dtlakMm33q1T4k62nUXwhry2eHVA2V5e1goxxb+3ZyEUqRV/rbkbnnVB+RSa
Gv+9O6uC2QgeV7ZOkzejRXec/wExcZmuyIXkSN9LJw+AwSN9CAhbM8K/Y9waR7MNs+ML5gVDlXsk
rT1cTRqftv4WXPjWXgiu8JQgGu6ZrFDkpR0BTdThxoFV86aYdhTBAOBWYPiAiAjLiTAEUkXIBckb
cTwvR+Aa4GCunjSOpz3NAoDmBy/avb3NNNHhpzenjUnT11pUBrkLP4fgRIPPQOguiUfkDddC+JGE
jdL7oydr89XSiGqr9oYmtV1KIr/wvGpDvMKbjo8tfM9/hPIrFHW0sLCppKPE/gsDd886lyn7hiiB
UT4cC4lgmDnAo/LOmFwScD1hgmKcDeYqbtFkJ4ynPKaIHzDDgE1aQfADoYHoX7ZXsLQZP3yoOiQ4
PApQK1RPZhuUM+aOrARh/uNtCnCKJJlbEFcySGAkzEqnFcpIK+2jBBaCxTtcLBw/CJx410MBEUGt
WVFCAGLIGcicSyZExTJIuiWPyNN3tjiF6zimfXjHvE7yYHo3UAwTqFTeJOibL4xrIRoLRn/p2r7g
9wgw2M3w3GjTPuT/N5B0QkojvOm350BFu8D9v7TlXT6Eok1xAbZz11kJNK+QNgrOLGkIMSYTFNIt
DGYAUsk6gN/ZuKDRbri2TNw7vxbW5kRKC6IjUAiCGq05p2grgaCO/Su0FGFnQvBt7as2cz6wBBQm
j+dV7/cihClc+uuFwveXCcCF/TeXQX6BA+Bms2tDGONN0zaQGOhCkRlPJH1RHeHBPGf6jhpu05b+
hOaOHKtGnXu8Imdje+JZEAdyQY4FyDpLCDCS4FmR52DyCS2bX35bkUwYGn+09kdshajYJsGZaXSR
gJd868rjoI7nn0AjrEuqMVJLgdGNFrdDfRYCAhuq3MNqsfYx2eIDl1zOngZ/IkRAVgw0w992LJx2
X34jA1vzwAaThyaBY0Wmz1HKDPKBO2db9h7GDs4Rfh1PnpkOb8w2Cins4fJacKgTouQQGu0QMTFi
AuHmU9tia5ZkTTQbuIf8bpdKAdyr9p48gmwCyJCk2uZ6/9sTZEJpzAjRCwk/XtRJ0mRByNYogyWq
6NPWB4Y4jCKkQAIA6BDkIEL24VEP6UTk3RHwCCl5CxAufwfXmQNLKNqySGSHgSDEO4bk6LKyTLrj
KJR8KGyAOgjAgRc18KHUVwRV4bq4GzmzYe93z8QA6oQ2Fqz1PXaTeMLvEy4P9VoWgsVoy2UR3q7M
8Zdnd1CiMOtfngbuKsMkWhSpSpk8GkIkGO7QR/w31GRhHV4HELfRZ8g9G31TvlsJl1B+RsoIG5/A
8jxOI6Xof0hkqi76z7oMUI1W9/GVcx0aCTOE5U5jIn30VILtffC8ew+1GzudDGONS9cyPBuUDjjj
AefP3cZCmIF8cUG5AYqhdh9x/45uuWxhEZTf6eWKz6WrQN6j2+r0lntpyi995eZddO+JfI4Lyi1n
z6ZPGtAyKEqOYBeLCZz5iLmSRwsFv8ljNUGuPVMTGNQmIHq1P+wbGFMQ0EBka2Kdga8WHWzOsB8p
OpBgUsDghKSxKhXGA8wmsudPn5IcwJbTOTxcDUyr2dNo03SnTXsyfFI/zD00/hzwRKukY7LzEumQ
Mj6DiEZCcSeClB5FYPXCYCJiRd2AaQ2Lb8Z5rXIUsOxl1Uazzz5u+dX81Z7NWCVAT9JwwPD8mLsf
5Vx9teDDY/Pgj3lAn6bTrdksIu7rR3IXQL82z3ucXV0WETu5h+CU1X5uz2CmtI8KODfOjMN/Z0VE
GrvjqD/Ofo9DRdQD7GWDECYlbQ08v/aiuDN7tKOQdadRy6CTbChVDEINY4Canwn56s0INeR0ajAf
iU1+HEy2GuiQPw0GwSy7ORxE/olET5j1jb5EKfYQmQVUSVy32eykRCYFKLHBlxOakqg7w7GoA7NT
jmSp6eFExDEF9bEjp4qcbqLQigNhd3LScbKK3I+lTNX4C8UfPgTdRz4DiZLR0gEWwLT0hLO4ohMo
R5DsSGLtI3U+jLREz8GOa8AFRDLBn1yR/5QcN5RVGEW4cEguICh0pFAqtAuJLEUAh40kRyGMDzb3
FEJyAfcRQ2tskkTthFKaqy0VZUEshMUOHZqXt6HvAbsTAsKfYDBj20CJyX4n4/KbGBLKNHqEljwf
GxuX4OrTQ9WvDzBs35T7RKUmM+ICrMTmwx3YxckLZGcWyZaIq9AQ/GjmTV6WJAUcXJQ6IfjE1DqF
PM0l6wgcihZL2CcgVdIHGJ4rxGzBv7iAnJiQc1t7WSFAJJRD5TARJPSf8Ee4pOQB3Mb7QVihcyW4
sjsHQZbolb4wezNIlibaKARjUJEFtYTGC2AjMZJsaD/4hb8XVBNEk0OELS6UGbLtCeYpab9gzkmH
3Ry7BCrEwK4A1Q9IF485rFk3m+SIAFJk+BJwCYQuHPo33WTQlPcz8kOnW0xxJgQKpt7aFw0ORwbX
VJSonA6kKWT8oP/IlfpSgZQaNdy63wLn7OrS5Xoq0HiTPPFBX6hzCIA+/CEvQxtpcSsR/jF7AQ1c
ib1kDbx4OMnhRDZUMsgSkeF0QFgLeuHnYMYljIIHERNlIiJ6WfZ0wPrtIpwQQ4ssQXqSyCNQBAx+
GD3TVZp1SXi8hQch6gqpFVAXo5hLszYuGl2ZuPJmL0OEY3CZ2fJw8hL4S2ZNylqT3e7VMwLBxGX/
2/polrjt5nLK8JC8f95TxCHVYzRBAzGTgQBAbbhnjvm/92TLs1mo954z0v2EutgnuHIxpWiQdCDj
Uwz4MlI/VjO1MV4woLpUm0HaXAxMgNbp4gGsEQcNVhVRD2Ms+5ysNtQXPDa14BEkA/ZiQQ6SNvtr
HtB5e5nOz2DkUiXhtQ8ZcWYMHLtAeBbsDLxn0j7mkewrgvuLNxriYCaBzKwasJBImC2AtOGfsCCO
aLIE+1/2BE4f4Oga3Bc6OOvgGtJYhpKHzZH972JwTHggghQd4rlAUKJToXb5qycp5IsvPLBk98aX
zqOMAmee6j7RATOPox7UnIKNBK82qhmsKigcvLvZ4NO3QdprQYFSMJDn8rmnogXQaADffVFLyeqw
+18/I1yXjYpsRBolQZhh+yjGghMQx1AAoVrJBCS06xV7cR0rcOLqmGOKq/uCU4s2dgAcVlQETrsI
UmIVdv/wPJWqA4YjfXIY9vJzlxI9z0uLNogD+P2g4PniSMjPxwe+kHQqlkKWNriuAfD7GGNEYIzz
M95hD9bjhzquEyV9xFroCuEqGoEwnjhzB/g5cOpBHQML+K0T5jaDA99dJA+/xIYNM+6Ias8KyuHN
xU7thwDT/0/WdcwSkWZZnHJQ97mjkP85WQld4TdsoCryOMIQEHaIyPxqMjEJStnqqeYIwUKqJiK+
IS7/N+PgPXN3DhueUjZUOXQk/WJ/5CVBMOhJTCdiJsGf5SFqAv0S1WxG/iCv5kNJDkyE3R66HKwL
OYGFBSKvjYsHulxDJJMVg/Sxf5tSBUAxTt2Y5EAiu+1YHkUKhx/aDfFMjKU9hgLNZANERSe2ZNKt
lRHuXTpWGGuT/nMFSBl1RRcbG+LJgt2A8jrjDkAq61MKSrKqgH3aLGoEA+wtZyaekHCIK4Rr8a/k
BOWZ9yWHMBstW4nAE8IakQIZsQO0IZ1timIMpb6cRyYqGoFJUQSUohkhDjHKmXuwWww1VGyUVmjB
vBRcluc93ucv2Am9C5UV1jWXXcqclPPB/Ck2/oqOFG0h0Zm3tr3+egVSB9oe8Yqh0whuCYcbEtly
+ydr3qEl+BZogDAxXzZHMEOvy9uywH7V6dwvNCJoQ9lG0m917sPk7fJ6rAiyAdGfIzoK6OUG/eJb
BVKd8Rsuq6w6WJTU/sUPDbcNTPBQi1GYSXpapK81tiH9D6YsESVUCQxaGmTwnw7mWw51dlq1WPQS
F/s8wLBbeBVjYL7LqSW9gVxu1JLIKkY1grhyVNCCPQ0QBgVP7AwSzAaFi/Di0JBdAwIthUtKl/yv
UbHO+lg1YipoLI2lhRZG7Xz8F0KSagPfpQg/U3wkiVEwk0E7O9f/hb61S8Rr8e54xXS4BvG+tHX8
fTCt+X1Cffw2/mfX41pT/MJjvmFd19ByoAk3Wq9jtjljWYCTL9HN/LkWxjWs7xPmm/il4a9Zn903
li9aW2u6BRkx2+JbQGmMXOBOYlUrgthr632CK4R7AUbs5wPUFPHyxL/v2+J1nw/lt3Utfs4/wHZx
+xNWG5U3hoExAT0w91O8PXk+DZN/kFzEAjMekxCmCecJZwWySU16TKjw6yBYnxqVtPHgftefDfhj
18Ajkv0M89KFssLdTjlgks5dcGOH24mD+AOWTi35dtHhW+xruBMG6bx46J83fGlKlyYHX2DwZ1sn
T8a/ZyvNZhTFxVSntnp889RaCgQ7bErg4zxcukHgEAOBHweSwQvqxRPzDGncINSk3xjxutVMOtvi
+QIBGqWh2ENDnBRPU9QNMLBxV4FQBb2pwp2BzPzVZbSh1xRkxpb7uvXqa9e6DG70iK26/LakQEKA
3eyhCEhvv/yMx8HAR+iYbf6qYOEzYozVb0hK3BGRdeLOJR6555Up7kstmmFhgsencHtebQhfDVjR
kP914ZtYuONCRcbHFH7NZ5wRzAPK/VkACajkiKEwiBYjxDZsWky1OBp2MebZi2qDfyF/grFt2qqO
BXPu5xxbzYswh/iONFG45ayfSwtjwJEGJv+ZndfgzmjPmmAZJ9zAEaOxRUNJngnGz0VDWDIvY08n
NoWjp7c4y9IjS7jYm2vmO4ZuLGboQKrVuUDWpucNEK4lnyogD2ca0mnQm19SiJA7w6yTpYEb07ze
/yto004upkjFyk42rPAXTryP/79iRMmdodlzfH7YpRuyClk+eFxSocLXAdajLYsJejMLC4cnliiL
DFq57BVMDpxpGAUK5zwGLWnW5ylNaNnwkyMbPuUzXi3vwqZBPQwkXX40LjS0kLIaNsWNUj5jxbs+
ehZKxmbwanbfhNaFy40XbgQBIxOgZ82F3uStaq2vyYUJVP/FrFspfUVsrj4ll/E/ugg0Fc9YZhsk
a/DI3lFjgYX03+0Pg0uKKY8dhaeCZhY4VRutM2wuwCCNd+DGYFRUCRxZo3S4EX9z5jsznXZ5sOXp
yFm1aCjBfRDpoP/lTxBX0FSB7zEJ4sbnzw6/PIE6MEmdA2I2QC3nQFHrhFcUGjlRJBycw2N3nTkH
/JZ31iHbaYd6xWbAX7MB4Lb+OimEFRjuwnYnP4QmiT02csPnr80D+lJa3dOmhA1hoQ+rqGa+Mj7U
aNgRIWwT3/1Bl0v39y2NUuRWa8btydIgbYI2/ehLScPwbng7GxDXoQpIYQoLcnCeKD5aEYczNUak
JBwkbLroP0jAQcruHIIxRphLJh+Tc/3Zb9dMOaYEU6bGKKy5pA3vUb9Lm90NnMRyztrjEDmDRi+d
pbK/HDAK1dnEcgRtl7Gzougnux26EAdTOGmH0Xy3HEr/lfTyeh4MyN2gafjzVnKZTJA8qIWn6tQ4
ieHpe/Gzny4rtKnv02OBoB1j3HsUB7iTj3GyoQsf9bAgpTu9PTblA66EEG2EWHQnx0r7RPcBMio6
QCM7xM5zh2iKjQx5Kz6nqstPXExmAw3H2Y/5Bm0F8i3UasyVptZ+ZHJmvFFJUDGxpAFBQWPDV4fe
Puq2QyeIC46o0IHJ1k/fAWYKU1SWR/HAPjLiskQwCUU8wd6BwRPXgEgWOoohYfcImBezXEaJuYSl
mxjUfmfvURk9Q0Qdr40QMazljfYbmGItH0dZm+BOrCzyJdzXiLFyTOhaD9agFEbVmTp7r5Vdncmi
2s6odBExyCUmAJDm5qxOcCVujo/x/Lbn6DXXvCIWM1daqU7Ph4d+B6FMhqTA8vDIykge8gktlvBL
y8lLXhwgOKt5Sja7Y+LvYJ96ox35reIw4lma2exbjr94rthUxXWaYiSDPB++cUuDSGh2MDNjVdKJ
Qku794t3J1MomQ4dvN1oa8e4qqi7kGo8ujGQYxLQmkvDx+ocPqG1lf0KQoPeoxdYbMr31b3//faf
+nJrowbsatT2olzpNYs2Al+HoD8PbPoU3Ghi0a3pfxR3L7R5bAxVM0jzP9Rs2yb2iS4HLccpC1jP
x3hZ4Z3/LUT39nzBK2Q/6NIA43XrZFm/QCyMt1jRAVi074Hxlr42fJqV9Dmx0Mkc9OjJImI3dbqX
uP169j6x55AeQa5s4krXqqjnUKXAtYAEBasMy8eALFE/fVWHN8NrSJlTnD2Jsb+gU8MtyD5DY+B9
Jg4SbpNMO3v2LTz5s/BJb74rEsBGuny8d6WY8ELsxTnunOBmXo0e12dboaIN5dhCSKxen0iDUO4a
veKCaq8kxsC+dHNV845KWA8sqRhRIwVKT5jVdL3CQ5bmkMWyYYzi7xq7Ln13pm/JJ1klyiF38Fp1
y6fW183UT5K8rcGqxj9mYjT7aUYgVM7tB9JYsHazdG/xlZYwQxWuB44DF0zycsoCCFSaUKDOFVnS
U7E4zrF65NDRETx+n6nfML9t50VUZ917T+3vqhUdzbZ6uUllhg6Fr+ndGl8ea6f+EinVCBA/gZ4S
IRJkF43ape+NqneL73mQJ5infJT9S0vC7EkCqiNoq8KLVY1v6nb6NBfFDSyHlXWGZPCkh0yNQrDm
fLhdRo6JEP3cnOe46WW006gq3zHOHeMe/yWfC5s7pBtYs1ZzcTu/WzFE00Lbf1EhXjnem7AQdND2
RsF58m3nnIy61nA/jh8r9669nZavQaUnHeOzvL7ew9Q+D9M6LL6jmt6Q2eDiLJpfaMQfzTftZRUT
4d3pSvWs4pyLHxkPe3Cx4yDlKR6N8H6H21ShYCuheuAXqoLY3cP6HL0oPFLVqmhD49oxzsp55/Fm
ZLALKyHmItS7miwLmoHp9wOtjLDxu5g0SetfYYt9QYTyu18wu2gItwWeNl5ntxHjzGLutSeGzhiv
XzF2KAq8bEucbqGcvcLEoIPX3qlXxddTShDwpflBG8zmuDYxSTKjV4pzVnNlNztNWprhrHadxlRU
9Tv983BDHL7e45gmmS+OmMan5uHRD9XXSMtB9Cp74dyegRqzq1xoRdypyf8a8Oo49e4v71zQA9Gm
f24ed1UjQ6gFZSFGXI2JTRMSZE4JhwzMSoD2OAWQylrPSV3agzcmvldc67bKqvEtvUuKyOFJhyX/
epWLh7btNopHVBlSdKFfYrwsxnIv73w4Zb7Tz2Wgbgf3GyGt0zKfizT9uMqjGilGGtLD734P6voy
tHQzaFqUDZpLHRZUJYaPtHfim/SEklLfML25qbFBaH074GIyb0yMqTX9HL6rR4URIa7yhAjFIV81
EXDbG4yMJ59DsYItQC2RQIg7nRLYJYAWIcZw4PDyN9kJhTs381Ukd+mCQInIhD9Ax0nN7ZQsiEC4
asnicXqcmgd+iXz8fSI7ah6q/h13DZ6gWDlTWkLTRG+LE3660MKy79DfRh0ly+uqnqqbFyOLi/rE
ngfvPi8ub2enC4HTplgVq+8BDhz6ekGLbwMn3E7wnliVpwQn+e/PgEQs9u3hlj7N14Eu5g30TkdI
xFMZ4XZY9jU89R28QLRQw2Xks4p38c6aEkh8D/eTNU0X6YJZ2zyILyhuN9WJs+hEUkFPD4x2Idyj
UkSTYZ/eO/Ha1wYNGmBI9xColVPipe+y2P87u4mIODHZpcjKJUFt4LooEe6/E/gNqofItdF+XtqI
Jis2DVJ8PG//7L+anRt/dOR+n2V2VECeyG7JdKXgw6kNDLcnNiC6J3zW7i7PwkksPXXPUIjATFrf
fXqkhQPM6hfe/bi87j/he/KhFd+XPiRxcFk/Z9TrDtn/1gqX2YrYFO1nupMwFoYAbVs1iVs5cu0h
LEOqr7vmobmqV6SX6BLKU84lYM7AYWQ2rZ6HAtcSdUKPIyLS91l6MnHV+JEJxKa9EG0CGyLw/I7W
Cj+/P40Yplqw/wRkxnOYzENtD1ZnyxgycLHkAtBt+MrA8SaJXhgHbicK4Z0zCNRNaUuKFWLZxsua
IYWalikIBVo5aRDtYUgJqPNTNfwFMGRF7KBbGV/hdMsaHj2XCkJfgFTiPb3zHOOWMLv+ndcSKeK0
TkRVbcwd581VQtSvAB/QOfHiAIyHQC/JBdpbAFRzDDVKXwsTlNLbNN5cp7AvA2OZTuTRIakBRiPM
W0LvGydDQiuCu+dekB8oCM22CSWCyYFy5Pd+mT0yYxC+7n+AWL6/LY3our8sr3tzdt3zTs1Z40d4
bI6QtA5fXQKBMOHqkA6gEYcEWnUwOz7bbY2+WbWHbvFGn0NCJMza6HmIDJEmddz/8FhZG4p/c2Hi
VmE9okW8f4F8f+UZn0teK+9KgOl48l0+hskmRZ8B1yvppl/BUMigOXK1XwZJwA+hDcnx+whOlN/k
N4S03z0EN94YMSiXU7903rqrFq4odHh3XD6H6jrcEkawlE+MxjmU6GRD5vmFPQUj4dJ28g6l1Bi/
RSgtCKAbLR45MbB/afM9iQiBMwDYcfuH3vy5R1REWZW4lTOHoWTqgJ0xHcgTWYLYuDM7+Lr9s0Ui
xPJiZpFJM/CsrO+SxwbW4x1UR2f/ntiLG30MiJPolDFSMN/67QrXGT0qVhfMacSlTpnmg8cJXS+t
QVk7RijOugPmfLKoAEpOfFew4bAN1gcyNVJElgRpDPflNqJYLYQJQT8xttF4kZ3UCX/BwtFoFGZv
PivpuIX+6t6D6CoER3aMR9k67xt/d2LwHRLg2ReWBY26Vzn5ApdlXf01N3z/jUDfI3h8Y1kPf1wD
mb7f5WcvA4kKnHUz/7DdpEdGnCVIUP9dciVv4Q3aqliElKMMRD86r+9063jtjO5lXfjXtTZ4R00q
Cq9I7OCcFe1HsIm6R4+omOFANwDlQJ/PZ7WTlqhf39ydV3n4mktZAacYgA0o9A57XIJCCWu5qRK9
jghDAm1pBDQOXCJwSSfa8j0EXinneXjfpJNryH2El89rB79gcvFVsA3+azbbtUi++W3M5ITvcXcB
TwAzea/Zkb/g5noJLxf8QjLcG5mrAvmfj31yTCH/s4sSCP5S1HQjjU5IvOI21XUSIXPNrsFUYRn+
aZE+K8fakOj4Qbtr+pHTYjTt9hqIN+nbjCs4cGDXuNIfr32/tD7PdoYvbnQG1y0s2fzHZGHYpNOB
yH532LZuuKQAamIIQH2bbQFkmB4bAFP0K8ikts/nees+Lj02QDYH9smMgbhN30drL51HvqTYAJws
z6+Dfa/LFH7AryA8v7QTtUuqzjhozHr+HKUzj8xUoENR6b/mJG4+iFS5AERki//ihqN38BaJ4UUi
HTSBZFzCST6BIMHrrqqrE5yT+KJ+Obt4O+PLDRDIjH0irSNMo1Mfs/efhTUtWjAAwPGV+6MVxxQU
KJJvwEbgbtAMhel/batoP+mr+BalIt8AoXBnABnuj+isPlwxvK1DfWhM9WGMCZwxjRdCiocaI66H
GUTixKMyCq049ezFO8r6NyYbO1YtBXZmNGPxoGhALeA3KIwLyUv98ywHxsriH7AF5RSpB+KSvXos
o1d0G9PgcQRH9EWunXMvKEo0bdpSiGfQJ7QQPK/AfnWYNux+eMARCLo/qIPHgdak7dkYmYosK4UM
G/MUZE3g6qAoBnAKzgQu5A6gMC6KhfKxFDHpOXebNf3n26jc+crUZlYzA7nozGQ+z1Py5l9wwKpG
5rHejh/H77K5x8EgoyvYnv4eGd5BzORkwg3c/Jsn88vqPXlEN+EP4woAJtwEhKZvGQxCmgkTlvxA
ZZG5qq7gqDy6KQpHLD+alOPoIUtXvvfG2UsGiXDzTj9UORv143sDF4bGfuCnMTt01z7C6OL3X/pL
4PkC2n5Usf75tlOrzW9wsFEB//gk86Wl1/Q7fYao8xq79w5kO58BU6sn8msYuSpMVPAc5MK9zwDq
PL0NnNUTJDxrawhi/rAEOjUWhXSxKUe3P2ayIxzkLTx+XvlHwhtySYC7WmsDVAOw3wZGKG5NJR8a
k+q5emN/aA7VnskEQ208kThT1Bdik6z2rfA5SHdC6cPqbhWPbvzUpGuT2pffN2EvXH0x65QYNB5V
fYMyv1ADzcl9cYMzZotTLY+9nT9xKFa8F+6Mrj589wVKP2NXeMcV8x48+FC6mm/8PTzNt2bOINnf
afhkzUBIR1Wv+afNHLwZHe88+IbxKXm2GtxcMuBjJajD20Ef1uF1RQagDs15OSGerqe3gza9rp4r
WtToG1p1qptyUkUg+5jvqRN6SIkN4U6E4tjujUDOsgVcq9V26ExhWE2MUJ/ok8YEQ3p1QsgHw3tK
LmBMifXuFSGe+kMxyB644RfokyzwSRzIsUWagLkIZ14sHa9Z2PGuFn+T7ES0qLFHwPogXZT/eTBz
w7lnYw/1S2ju+JXwjj4Hfp43p/yY8yN9sCBLtdUN3uHzOzuLvN34xHdy05vr2ZA3hVB18FzZ/B1m
+rRoyNufHOVsSwkUD3/LkOckRo0X23m8eB7uHSX4htsdOUi8RBg+qmmnMbAGyVKMvL88ZCnekErw
6r/7Ci5eODynJ7kOddgY1dOmf/fugcVVUYLbCg7fWB1qM21WRdzu8dPojsGXXDmePyjW6sjx7PZ3
LL/5jqteTWqiBFX0HTe5Vq9+OeHVyiXH0Xh0D3JAcl+cxIyZOiJ+ieBoB292+6U1vvW2ozJ4B9ch
OeJ6Gzn8qsQxV265DmGM+ltcb/UR9qbSO4ynkY00X+kQDp2B0tVH1sxwYbC++/ij4a8or4278St5
HW+csbmNqVtPeY0eaAwfzy7fdwE5W0ILNzFezpi5eATjU23Cx8VskBktRs+Gq2DcLR9Kly68btNv
RHJv/FBGsI1nbw64GV3OeMD6r4oao3gpA/rmqXHxFNPrlM6QOOZMGXzCHnDRGS6kG0lvyU/tDYET
80mfkLyRoWQ7MQwEgSE/r+lleJk5YXOVQBE73Bcak0LMwZCZxDvSUUyIWdXSmay5auDjy/zfZQsg
5WwBb3AqR9IhIy8EzGfTIHf5rGyeOF/dVuUktVofo23NmCkswFfWMv70kTJT8ehZXudYfnM0HO2R
GWV7668mE4lesHfN0WNvAbFKl9nznJ5E62yPqb4yc2b1WofRHTBckbE21jYPtN9Giu+sqyAfptPG
/jK5TNTgOvkMcanv5b2CDz3Iwgrecew6WIY7LlNg9A6w+P+PpfNaUlyNgfATuco2ON0OOed4Q5Fx
AOfE059P7KllJzLG2H+Qulute+OQjtK+OU37vJqCBU14iXfxDqTLxNdVWfuXxiHcxdh8vxgI1UHp
yn99GfITkV7i3I5TbGPOKY/S0WvSOFgDORrzAuHDXJ5kDeypNc/7eJ9Pn7PgXvYRYS9P0xMZ7UDB
IDzoPbuU1EyDzZOgavKcPWefScnbSi9pP985B/7P851H6P38s6fexru/7niBr8rda1H3o009qvvq
5XXkq527qkfPmcrVLXfKQP4rc4UjBJM+Dv67dBfSzQSUAt002zGqLegDajAwxe1gAwVFHS+j22f+
Oqhn+Db78YtN7Qd+qtuUrT6Z11Psukb5MV3UU28vIhBlr3E0CiSB6dVJMaNzygwfph3mQjtv9t4Q
Ki9CJIgYq1CGzfpHIfhnhbfMLFs1RvWEqnSCM+uSbxqX9G7s+NyX4JZdj7ZeiPPJUF5/+YZom9J+
8G9ItiMsGj4K6T3nL6FI8iOlQOTKKFZw4vmQXH5oRZdPaMu70nG7ODYuDXJNIj9Da8kfNvnb3wEI
d2NMiuSo8HaxNK/L77xQA34gXBgXOTtoaf5EzkWdEM0YfW1dHu17Mcc38Bzd4imMqr71hLTEFGff
6OqPxh6Gxp0CVhn7GiPDtbWH2WWjBiHxp0djb4MFbHkOhHl4jrf+9H321v45fThi2NxcNGbmAukh
+jGp21amlN6SjtsDC8YDQaEQmWRz1hLMI7lYS5QJ8gwSZvMAXwO3h1prCi5AzEQcREgO/ScJ3OQ5
ERUDVGn/c5GwnuNo0BjQ7WAHrHBNwQw+RPs66C/ZVxv0RZ/zFHsO9dOnYe1WBIMQgtDxpwV7oXhA
MvcRABhk11t4wveW/f6XuuUPviWqJUpl72IHywh4EU7WdDX/Yz/yHwmBrPiqdcQkiVClIOTFc9jE
f5b4hoiE9hQ4imHMVf3EAND60IKvG05s5sNjXH5oD8tYtXQJ1LxbgIWFcyXw5mBkkAYSBVBevuC1
HdlOc16VV2C9ilohHDUxKVDdAywtwvYCwc+RZRKkh2WQRU0WQ04J7T+dvglyvnveDfQ9roPkocT5
7Pa/LRoKpkRJTrcdnku+8/lLrmyb6I/YvpEBAe7g0oAQCfUZ7546mD1/0sTaf8t5cXHAgsIH3CWX
krOAWGUcEA8Q2Wd7XotYoJbYAjBTg9+7qguH6UBLGWBHUMn/5Rbpg2/InWUVTqnip+SCMcXPSKNJ
uL21tod34x3lD1zEYNfwrPpdD2PFa7BJuFten/2CE+KyZPvTkQgloRWKdPD83Uq549y7rTXj6eaE
e9o82ptqxi7l7rSbG7ZHLOXFgQ25Jnur2xnaGaospQV6dqCNzudKFxVEtgxIYv1EYqwncRJhit99
PujZaaJou7J3PB8EI0ZGSMPlAjCD5Qyx2JDw7Ier0b2bNAeGjhB+y7tLH2xHnDi/pJ8cY0wQtnEM
FcwtceQHNeqNl9xyYhML7xbsDo+MAbr3GGSl3IsftMvfQ58xHrk6MNS49gypjeN2cHh56w8uGYfB
rFa6/kgbIsYXX9AHiIsFmsHr2ke76nBtzCMf+J4T4uZz8yKH98Ud5KX4zjzy1horjpbs+cpYMT+K
vdyHs3vW2VBhbN2lC6qA+cCDZqnTYgwbv30u31OhwuNt+dCkX3QyVmZ8irf5wz37Z6x5iU9/JelN
igkAeQm7w4f0Az0dQVwIyk1q1qs9QwGHf8pMRUoM04qNKbrjrjenRSuOqOGW9Wj23kqUj3h7r/cS
oPGauMPeYNi7qpd173P9rpjN9D24ShVMNdOPn/13Vs2s8emegmCrAO2UNOwbM64TsfHMwcKO1Y/p
9FpnSIOFk6ZlzjRDG1VgHf7uq5N88R2ggELn914EYt2wCVasy59VusnZJRoj4wIV368n0ayBGhyN
CbaXL9SG0ayY59NwCS5t0WqZnAgOuBhbALSnBZOXLjt8CZjbK8u2uRAcl/yJSQfah0nFis9MaoIb
pig/ekBDM7vcMwPMXFRXuiYR6KVD9+GoOMKTpuyZLjz4PX8HulXsydghFfbMaO7yadM8shoIaE+T
pJuJemWvH/8NW4J9pp19hFflPLQrd5C19Jf7y8tT3/bwt8T7jCnmMIfnR80FuAErhJAGvGyxZ/lg
9Gozlhhtxan95u+Xxhjuw314snwIsi9heEBMBs/FLDw31jRQJGIvru4D0QA3hnFKqH9MH5y9e5bg
TruCPry3wheQxfXcZYmQON2K8QFo1p9YFDtdcVOmZobK7WIg5iYWAtWCGm4ZUQ4+Vy7qeikpeo50
vpYKb342kua56VI+ukDu0pSXhmZ4xFRYixcD6Ywu+rgYnp9h+Z4G67LT2AcDF/NsVmcJQyFKWLwZ
08zT6grYDgvDBZeFQXqIZC2+8h/m0X8w47TZc2setZlQNYSnbOgOE04yu3JorQRAdFZAJAsOWXWf
uAgLZikODjo2D/lWcBOXMoJTL6FSgE0QWw4JnWqU/8rMxToayzo64uLNeJpUjHOTqaIySVIyA/nH
DicJQk5HFEnXMpgaeUGffuK0uJ3iC85RDfzXXa7E02tJWREtq7iUeOlTVpRwA6S3icxajPXG0p2E
4p5exDxLutJPSN60dCX4lQp0KQBCHCynLI1ORIKoo7T90E/hZ4KMTBjBIS4pUgAgMkxxGZF/CDRR
g6P1Rboo7iNSCCUKdKlHFx2w9DiOFwYNrRt9DKnRlPoL5iL63RKLH/zn+cs3HcxllvqLdNNAGh5x
FCLMPq2sMFYO5p+1+gjW3vq5xHd6y9TiygkFZa3YeU5HmgqRD8/AgvkNSS9UFGMUggquec9aLTfR
Wv0bCu6ZCEpZSXuHfGvtYxwMHyd20nlFObh0bf6OA76ut8VYuZZbAl/9wQfarS6DtT8tH+VDIcXh
HLQrK4DChkvXut/mK8VRBA41hksJmx1iEkgg1CyIGkz2cROctA3YVaHsxLNg7vcVevyeKUT/v61z
uGxuk7n7FG+thPUoXp4e8TIgPFG39TZao2lT9s4eYydsmdEnBPifNDCBa8KdSYu8KQgOAY9L6RD9
g3X52vvVrvMtSkHnWsryRnikyjsK1nxoPkB0uLK38hzStTqeqpxPSvtvcVkJDl/i82INiUMhNWts
urS3GYbM7qgxTuaoA6S6w+mWLLwxdE/IfRaAL5kxShYoclclcTl+6XB5dF2Y+QutX13iTXV53wGQ
0a8BjAMjQksQSoPFfS/E1/5RmI87mCJGoxuET3NIIeHugG3BbC0MO9FAA/2B/16eRxKFXrqJj4T0
aKH0TXmE/JqWPZluI1QT6RI5AVoeMPUB3+ZLC0E4Tgf9aFbeRc0THhHOijGuaHHpuH7/rPAI55+w
M6i1YAFnypLmvpv3BnVOsRMbJNEfIxdeAHrj48mT6ZeKxYB4CKkbZwfmdqzvgq9T8ASVAw33PiLt
43AFgn1MKG7Brnkr57ivXl+MXfolrE6z08xdf85vEMRVsPW2J14cyClrPRGTey0avn/6yvZFBID0
gbAZdQrxBuAwSDacHQJASvhUREBtwvdQLqd2gUvCuZdcBFgRvQkP/d68CwXHIKun+aJaKRfs3nIA
SH1Tw70m2F1JPzXE8pAGIW2coW8SDKGs5XNzWps3hdJQkmjcBfEa5BUvAO4pHVq9P1gTdNV88d7r
q3ivECYTWRFmolvFfxC89dpLD1CJ3yUyw8L6M/ChkkOTnvxsf+bf0XMhpCvY7ItyIMTImEvtSLie
R1IukHkwXyQpKOFgGfg1KHDFu8Q+CP2peg+P6h2b6w9hFyX22l+GRIcXumljZlW8JOQHBJWmk4jg
HumD4AvcZco/EFL2jWUBrbkuYXTuBJ6/6JM4sbjCtK/YPQmxUoh4UEsX1hUwo9u4Mv/ZXNwz6wHp
DccF1meGnZD9r8BIkSUa16LNOgAunG99QjDjCuAvVC1xxpDevf10GrHgBKQkZtxC8MWNwUgBYPx1
iGHGKOvFaN3Yx2fUkfizwwz8OkKcPTTtZ1YaDodpMK9LEHB609yxxWmRIeFfyfAQQYN85GTUB+fH
mQHjkCZxTvqDFYGliZVKQTyJnOh1K7flOWLxwSR5SgN0FvF4EszizRebMC4z6/XI2pVLbI4o/XwN
tNV3BV5KBK6tno8CWpcSVlRiLfvIzkrUwYV5b4mPOIV/10gCplm85SQ4A0SAWw/NqI1kN1zKvk+3
HVr20IaFEE3bhWwJBa416pzBxjiDpVW2jekLYxt9Vl6DbcbSbUNAsJr8JQgqWDnZEQj3KcI88pnp
wYRRkYPVLZf1c2NMxAqqudaw88WEZZ7sIjZOt1/jAlKMUY5zYs9lMOA07QXnzQMNA1JWghsTbUTA
VlTJmolo4bMut+pWlmlz2xhra1Htm2cBOZxRsXK6QgqUvENWZFLQmpCPkkkyJIbPkvt1gobBeOD3
ktaVz9wVhgnycyTL1Mpz0c7JLZ/m7Ava+DPPqKEMuvEEvgI+nMm1ijfCmVOvIEULwvm9YZNlqRV0
omo1duWde9a4xOKK8r1AL7PcwsrwnTwPRARIwwa9gM9pyOIr3RH45XsDqyIr7e60hjOr59CiOSkZ
3Bk0m/P/XK/nrwu023NC6cahZPnBiwWvbUifO7OT9ZwDhhu8srGL5DsX0pHjwwFfmgfAATADWGpW
AQ9RK0vYZUmZBSgDDwQJkMnNA+8LJQYqZyFnmNeglpVQjByNTYNzpFVuZvQKTbhEKhNQZ8OIQ1GD
VyDltumTjWM5lpVoAYAkYMaLfulJp2M2E7hqtFFh0al/3NFPEyZdvDkd3tXrApTBZx+f2t9ZxsAl
MN2eCEeUnApnYd6FXsLpEFI9bEe7nC5MCZbhFQRxjeq+hXYCTahPWSw1TG47bvxRvswjBwbfOsf0
qh3FClDDL4DyRkoG2vW8RGNBiQE1vaWcCuoUztW9o1tnYec9cvcVizvExdUu1kXU1/rdu76uyuXL
rTxqa2cXHxuX97FsilE5A4AHJC47wj/Ki00L5oqLaXF4ROpH/MMxo8DTEN9i8gdT9NsslPS7js8h
rslEIcbYGNN0afGjvLj8ENzhhhsjXN8Fap+FGKKbO4K+BsiRjYB6AOpKaBJJE2XkBqLZkeIR7puc
yBEhQDZzuhCBc1QrzC8aVGTYL+qbZOZckplYDch+zc6a3tnPOBh6FeQryPgg5rg2cHFP6ffAW0iP
2UqdfAcF+Ft8jBfCG1KGcFR25QYmDQXvj1pDJJ0+aRYs+zB7SnWRUz1I+QuqGI4MdYt++85uRP9l
tA7aBUN5bwaZKaw30sGftgS2EXkJ4/L3Rls8lWCGQgLGRXRBfaTiB9viLsI9mzejbsuunDG89QOD
C/qZkQ1oxlHYSClojy6McuS/3GhTYaPtnW7muMTjibr0971A3sLfVIvv9LuoMLDj/608oM9HYV3t
2ALjzc8Za8bl5yRCdklmCg90HYQr7v29QSUZ3pnrXDEeGcY+P00Ic0R5dbmcKGVsBBBt8yeX4dw+
Ln3E5SSZh5QNMLwpA0QMEC6sUYTkoCYCZUPN5rR9XeQb5WLtvoNsBhvpIXMAl5hx0VWzReBf/XHR
rR2fBYZt/soeGATYgaM8QU9K00+qKyArQ7lOaErk5VHSM8GSFiENdVQGRcWUKLP84PCI9IG7w41a
qz/xCYuUAYyLRzuKCWBl8L7fDk9Yy4bp/hnUG0D9E9+eHlibEu4T7L/A+3ALI7AmlkaZlBP4p0uJ
b81zMTfPDqBwehQlvXNhKOn/jyCMQHe8G0LFECiI4o3q9/F/YjiYSTEwASmeLaxTG//uLBEgMZgY
Wihl+JqLyrXkW34o69QPl2UVSaSXw+l2uvHOox3wLN6kAp+y2DRx2c/arJMe4z/qsFrxvrlSyLPA
X3MsTkrQQ2aVLBcvDo62G2HpSdZVNsvgYsI+TwWnnWcXLBcpzBZbyOzmSWgcHCDd9Q0cMhOGgqpf
HMjWsagJ2d3FaU7VB/UOC5svmpjbmriG6jd9kL1ZH9kKNNospBLz8WBz+BcCssrZrE1on9JDMLLH
Ig2jQhh02aVZy2ltYJPE3UHgCDb2g+DsBTQn2gUiBmIYQDNn5T9ARoEo6Ke30JDrmEdhFh/Pc076
VT7w53uwg77POsmcg/cE2QqEtUkmJPZvBQVBKj0Tlb2ACqeh3GJZUCifw/vfwhOYggVKFlIczyQD
pWdYn4vDxkKttnuUHfIY4qxWjairlpWLecSdY5wGxKNei48sFnzBHeI+1SX4qeDhfMv1ZjNjB2Dw
sn1gOMG3BC/sJvTDWetzAdm/I6qy/xW7YtwSk8xn4/fUuno0SBKgS6Az7UqnZSAiedt8IMsl44MK
lM80t7oC2W2fZ3VI6mvCq2NlsgAXKmCksz2XkGe9t1zW9AEQzSMm3v0FYnytAWr/HsA2BLDaVVmJ
N7zY3VS0rJJqaAgJNoViUOHNlV2Yl/7dvZt8ybUwD+6mieNxQ6J4lSCAWGptjvW1dkxgqNAI7S2i
E0LgOx9UamxQmiz4EZFDSMlL+sduR9Ki3EswWjJj5w9rapeeB0hWUKiDsVddDX4o6n1VlC1dBnhu
tBSsKTGYZcOJOqzZsiFcrO/f/ImwDa8Tv+vTMbLZzf1uEdAVHQSuxUeT9g6x/ISXIG8y9VYE5B61
yrmy/U5PY29X0I6XnZzM5rSWIlRriVkuIYpN+ex7cjqIDKq6kAxd2D55/KLgfEI52irBtczolyyM
7wVoByOKXJK3PqPR0QWN04JBtDhJXQdesxPM36bmOqXWbFrfmmvnHF71lff4LoIRF9Jek1UFl+DC
cs+YIuxi4Hg7flMfvIt3UQgiD/aaPYQ1kSd4l/LAsbyf+TQbTGPJIpKM1IO2/MUuTVJMvuQwZDZz
v8UYbEwjDFHrW9r4exEj5R3TbZOzRZg4QbmSzKd/dtFiZhNv/46BdopAhuCP0cuDNZiEj4WZG/LS
KMX549pxeF6dB+fNOs0POW8W6X/jn2QPNa6KwoWDAEwoUmBmEXB7bY4WU3LGOsQSxl1lHbxkO+bY
a3U6uOz4txe1aCzKkr7HS749yNfmmaWrJCgucdAGfKDCKoG4Kzek27SU2nAH0G/Fm3jj0a2CguWp
uDy/2QcpmiNdR0nKLshNndCQlQIStkz/TuAiWr3TgWglQxJG0QfiVEkuecK/HZ7xxgbJ9gT28HNG
ZKZr6NWUs37jzak3LiMXU7kzxBn28ZUBT9JBDpKQDUEB1N00p1NtAwzwi81TgKVaQWF7igUXhdN1
62l0SdtQhjlU+gYr1kPoMV2ZNy3KMjvGafZuLNTXpKZ/Sqz3CNTgBaUxrAinZaHzDsXaHTW3OSvy
PDho6+9a/kM4TmjEgbjI2oVH65KsEABWlO3yFdcK4yK2zx1pwRDcYpWSQQtpSbxDEJYev0icYFdA
Y+8SZLFPwG6iPBKSFa0SNytrUQZqXRAkWRcq0sAZYE8DlT1LFEg8qbwzQUTjauGdQkzjtyO6PKBY
enKR2yT4YSWKLGhZhKdl3q5NEcHCrPKRZ8bsS7a8EueMwknlV+g9P3+wqr86VPMeH0tfCkYxBG3+
JXGHsJA0h6iNOJVHeueVJA36FV2yyAuWYKBz5Gk8h7WemJDDk2Uocs9DXp+6fOJDopFSEg2iQAYI
zyHiY1zQU2pHqDoNWecH3zHlB6lEzLL9fObKHmR6BPPL+yUOD2gGnG9ANX9F0k9R9aKSJIrmenC2
oiQjHF05y2znbqQUjKBAKjXvLLnsL0wi/cAkI1RkGjGrTlin/CalgSfHv0lGOEG8yTSmoRC2Y+RC
aFyIrjg6qUIL2S6RXnLhe1IzciOiP94N0biLOSNXaEI8zu3gTcJ1eyspW2WyYAx+EWU1iz1+m7iA
7nQUGQe6vxDaWhsymBoOE48wbDDCjluKEjOmUSxnALieyBLLclJqku4UkkBBpP2d0jbrPmuMc84i
ZjyV0i2EnRqHsVoRXj4y5onR2wp9V4oWWk++RutJDRWz698zZZqRyBEsYl+JkZBCeQNFM38emCvx
uUEjEuVe30DOiEI+dSuUJGsBCMAGwKrnPdhuQKP4JW1sGkf2H9SmnKe+JqZEe/7qWn+I0xbBWHD/
gioGtlIiEyhbmFro2/eDuklIV9AjKJBms2thyoJLI5uv0uUjndcmXi60LiVg1bMDucJTeUDHQNHC
j8ALU2MJqQpZjNaTWW81WlogNdsG7U1/leQ8k3pylgUWhAy/cctolSYYDlt6yFv9slzX712eIuEx
xi8W4aLR+bxGpTIlxg2/na+71HBfNq4pfX3rvoLROpEFbYS8Mf0NKMGjI1oddU+voSEtmfpNnKqw
XwiG7nvoFUPfWGvF3il66XOmx2P3PX89N43XyNCXUTmNw8sb2Ov13Sb0DKHV9XPsSShU3YPnuFn2
DXsRVgtHoSxv+q4WWH5FjY2q3Itg0ayGVTqqqvHbGifm8ERH5WwaUN5F62erm6sjzV1r2Vyvhk5z
EMTD2B8xZVOK0oDg/VHq98zXMAymQbCOkt7b2HnVtqzWHwSS1SJHzEeH9OYq9rdaPbZolPBcpadt
jhXuc3Dy2knYV4tBlI6++tmyFg57unc1/MU9w703m+URJ7FIvsu0XBfJKlaW/NwwJhHiIGf9jM6F
ukyYMywLTgB5C7sdQLopLD4Z/wNgXm1UNCdRfgs/G1+5Fv5efxE1fIgHUe9U+SMvFy7ZnD97Io74
DDOKR5rbwLraNW4AGtiTY0Nt79/KqrD7p4KYryCnig5Na6/HN6sgklNWsQAk2SVE2VkpEwc7y9fw
jVrS4nouvPfkBVSWlbfmZ2nTnhMeZxbMQfvTn/aYKkoekBKU+WMnYKNqQIpMhyf2DTzMVieUX2RV
sJ448uKHguIg6cq4fyP3ZbQszbrvfwc+nrdI3dyxY/Y9CjPNUYHvWzKIUc4tMnfZQINhjU5Gt7ZG
z7CjGR0cCLqF3vGR0ZlDkpln0RkYn2H+mivP2RciK584aIyKRUhVetGvta7bnIZKP/wsVa9XhP1v
NAztcaqPYn3EWHDpVx3Q6WvUcLv0OfnGHS3pKUbv/epbzUEV9tkLtKLrvoZaNFTtTkjHHhrm6d0A
N8WqpT8HGp3zVE6z9bRaOV5dz66vtlIHVQcaV57Tb9D2vux+0KTrhKP9J3Ej7v1YuZ1Ye9qvgEih
q2LD0a5WIfnee8+aIkp1fPOoqqZc6woIrjW7xWf6xh//O3k9/IweirtnNFHqiefsLDz9jEuoUUE3
fzeXStChv19NGwF1dKKNIALwZrc+oeWcelrPzJhtg5CyZ2P0endi7FSQAOaUT7Zt6pPDzhPbsRKb
jb5bDk5FP9W74EZcahq8Vc2eStiGZWZEHxAMUfguxTvJ7Tp5l/KHp9eLPv2S3kbv5dcYxqc+3nq0
1tTcmRptQNmw1fsiszQmhdFraJ1X3ONhKr0YrQAGAhSuNtsVhy+6dtn/mL1vNoqiodyzcHk6Ld1i
YWbUHHTL0/CjzFVlqFnt8HV+hwfP32XFpulugq0mlDkXMYJretEN0WDyYCgf7phSvgcH1Gvit5aO
7ebFcRdpPqjNccUYOvFnn83bnRfUGzjbpjtPq14V7GleUhadKEHEBiSp7q109UHxCMuCXaJ50KKe
Woxqs58Y++xzdxuPD2twFKC2p7zF3XjGvukM/WihJnurOiYBsbRxKcudrj2+eGxpQ+VonDoZZ32K
Fn65qp1hYq2Temlih40BjX34FCxFEi09/54nWlM0dlb+aORwO/rqFfZPyTEtF4G9LtOZr44SvZ9g
HP6RKcIdYaNF4VF1DHSgTicPlk+rU2QPVs3YnTbo3k5+7I5CfWW7vQK7MgTqZblI6diSrGr3GjVn
SjU2i0lYDz3sodwuNzGiApuu7QwQ5d6g77x6MWhBWN7imhrVHMKC5J6ukhFIvh4824k/MRqTnBzG
yreKDjoZE1V/QnQy1voEu/MlzDglMB8hsSKmkjApZQKeoCzYm1/u4JT2EhNP1DdqKgoC8wU3rtZW
mJp79aXQB0Vx9QySORbVzEeN8dq9rb4/CDIURMjvsJ0DhXFmOerjZpcJ0Wx0kuJu/jC+9Tfbyd9+
9kmTcDTlJYjBn+UsxaPOWJnByKN1PC7xVB0WMxVqUAq6qkneGLGNPP2RXfUCCsxokUixQzwysJKv
5j5d2MrBq9l38qntz+v47CGvtMcK1XTGQMGVjl0IzhtHzahdf3sU91oq0+zPxKWL6IEuVSGbv5RW
sdo4LD5+hyIGB2fF6q+GUieCJ1EexUeNawCK8qcTL5Rt79t60b/gOyBEaRxLLP/zDouALxXk1OJD
L41i0Gu0eXXbpYsgZXlJN8tncfGi59LNtoAZbCmBuDUQI5SUO0QQdUSHTq0MGxW3UM2hZ8j6owIJ
yWvuWOtXGQ/1z2kKL+kGoy/rvMo7bkKfpHgxfs3Zt8bD5xUeXiqZoPXp3QPKZb9O1laAEaw46+hp
OvZ0rVOl5UT9Wm29oferk8pqagyqgKzyOSkan3ak08EkyWEdNWIX9RUMVQeli5l1mierF2BNqzjX
r0dErHsndgxj+81pVlSvm5+jBwQfJriD21N6aRkAEuySwXNG2tlNOVqaTOKERjtDzVmp6TB4Tgzk
tOowinr2qZtQQeF1PlS20lzMGjaCSYSbI85fZaci1gLsoKUGDWJol2n+RTc6s5p3Sizo4OVG3aY+
+tDHmzBJ74Q4ULJdVJ0g6TwraQhuNFsJje3w1rL7lDPTKxcjARv/RaOjqn0XD1N4HK2VIoqg0z3W
pHRRsjrcxBz/VQZr/ffBEA7vOL1tlVQqtnXwyndXQyiQUCPdTskbn21X6XnFuKQBFaLwqw6pSbgL
IVz1MmvxMnrfzyD69U2ziz6RP6n5Z0eMDBgTNbs+gKePb703dDbFa/2pl3m9V7xFQrGtt7ATr1PF
VccxGnQaeLUjtm3b26oxAYuJuQN7ox4jpDmqeXCwNaS7BPUluZRAEMg8yU0E0Se3MNrppviZQ/GR
DBtuv0T4ipIXvkEHDPvxAIAE5DJsNxndEes2CQTvpXkDgAHKYb3wds+N4rRJEkOjbZKbvQemC8ZO
kYmUwVB93oQE0/4sbKLoGUsGLNSBt67PDXGnI3WChHGF1AqPMiHvEKrU3fwzBnJRqWYtqOHq1kBu
lbRpZ1r8XewHjYL5AAu6q9aNPnlXpHXAUEHnY2wVm21gC4NOXPRzI7HB8usC1MKzgCyoOCLd8vAR
gNjBixz1DaWnhsC1gK7VLpjlG5u3BQMG6KhyNxGJtkyMfX1QkS7rxAfrM1rXhwhce3TOzekHEbVj
o11WLaqeCtxEeabeZZX7EN3Qi6Lsx7ji0nGj7LjoMNUWBs/k/NqaaNDog9dyNq8deZRNF2e3HTH6
sYyrnPvbgzO7g1eA6v+ASlJCwGjOFiiDuwJt8d47sPT7Eoj28aU67aHVf0zZGFZy/VyHMLpHAhoG
VirYEyA0TAg+/jSXAwOlaIolJttxtMT6IyVsfhAmtUkGybt8sPx5Ql/2F/AgcBwEbbqPyIiwKX84
Jr3neN33OAayN/6KR763Juz9bDcMMo4WUW4nZXWyGFL2B8gI3mxMjSnNxelXFHe4pE2wg4r2A10l
Gr4AhDPimxZNifFXIsvP6G+QT2E/sHMCc+fWrDCIIB8n2QezJ/2FZOQtcF/dY7n1Px0cR5o0dCFd
/NLDVPh9lJ1suCg8Z+E0+XQTqWLWEDa0ACN8+udg+8zA9Snj63OzcupobeFDwALAXATO+OldmA+g
JLRTpdsa0eGOkcEJMGXex3gIZ4FWh+Z4NAV+HeAzcD+Bl0MGDkmGpBYSnY9iZqTjhANQ96bLEJko
FgU3MmxwNY1p5bRLRQjWz4UgCqHNF5ZH6/LO370PhoYfYIKOYHGgqmgL7e6r0S801qVeYXfhKsBZ
eQ4FxVCPcA/17X9Y9iN3EjSXMcBdYq9SryxhBhqE6Wn/PTfQAA/UWc25wNZQ1kfLNYaJ0BX4nJ7a
rIGwIHHRgdXIsGAJu1Vj8CJChz8rJvSnU7hHTjd8DZkRoBOcKhgHuX0zHnjYmJFfvDuJ3w/p30lW
i8F/1gWctOm3F/XYInyPXjHgHRhb2cUips0QVWIwtJQh4TJNJk5hRQGr2LeC3jsf2OGiUIdl3g/y
bkBPDXPhWp1UHcVKr0HfKLHI6cP0ShUhL0KojD+s1uF6NG0ywma/8cKfPU7aRgWDmSJT9MJV9qWm
RFN7pYYDrUHPS4tzof+6E++0j3ZWcRBpYpwUWxTs0TbDygGP7B4WHkOXBdJw1u/37lXHk/wbXvwP
yXbmTSNgQ92m3JKVho114r/0oYOhm/qhdqhUlgA/XuDfdAt4U/n4h7IZ9VXan2shvXJhNE0XZXoM
LwGkiFFc6T4wHQXh0dm8IuD8xjqgEY3WK0AsXWtlxxSaTIo4GVc6JpA2bYqrrBdb2ARpMMI2nBZN
LpGokCU6hN1xy3daGP3VbivEoBrtHyv59w93ByfoIpXg8Xp3HQzIcXUyOnStRAfHANdenQZxCwo1
XSzskONKD2UGN6AHfglS5loDJxM4CGEBZsLXGe5HUhsM2iG/JeymagDC76e+UWafNS8GJnrI1o2x
OMkVK219gpbcNzf1tLltUnqhnUCWTw/mFHoKKYVEjoG2F61ndhW9ILrbf3rvN2wT8kJ0NGhB4Jmo
euQ0eR9sqJwy7iuEC8qVd0sRR32m/vNQ3FiDCfa/4Mz7ErUcjmjXEm1afReyEAxwY8EpAleCqHJ+
vytG9m0/2I+4ZjTZ5iLhgIRd4jeRamBqPagepr0nyh9un0GNV9k+me0Sx6u4/USNbGHL1P36Xa/R
crJW02qpQGlYX8dt3cQ/q4VstQKHokgAcA2te9xy9mIc+d2xZbHeMUBYI56UoDHjAdCgqgFPQyFl
wbsZlBDLDutl9oNT/2GjTH++NYgRAawEbCX9lzXsRVUt/XYhKZttmTYErvCUdZs1FWhScEyQQMw4
vV5cDMKQjs89Nntqd1kKUGGgqXj6HTEZwISDrp2IB6R3KW1ZW6CStIxB+gVYSWQNBsOZWXBwlF7j
/4gDlyf7Hskv2y4PfY4H50G9BSNpyqnTU8ds04irX89PXWmX9oEbOdFRrzHRjum1SUj18Bk6zp+K
RAr2DIXP33tsQrdDvD//7Bsdew4w82K1C3S8YarxflHPrFi3AZmBiyHr4QoubMAZpD1NbSBggEkN
mnElj9OKQ1pHMtv4Wi35MVTQuJ7Xc3uNOdgab9QlhTmUHGMjesfZlD5zUK6ESQCvRFqETf+CDpLI
Xys9zPcuYNowTRf2Nuqlfk31JgDL0JfIgESzSIsk6n8+GF2wI1Poc+C6sKBjFYzaJpM8Dx5jaizt
m7YMLsnotMY4YKlMAfpgphkKF8qBLlK/70CIPTfojKZsKMgc8LHQD1x0zaJMOts57ML+PRM5BTEY
tMocZcLliYMALEy8kbqoBlzre+jQvTKdzqRLwhM3ZxpPoeZmMPbZHijC4iPqL8whIUSffW8OzoET
srSOxN53ZuMmq/6aWtIQDPde+YflK12ABaGOLuackiXO847BdFunexWSqKWwrea82PHvIn0+U5pB
iWkvLbXpIQhhKP0skXriP4Ipdbaj5gyzOqkGkyaz3JAfca1jZcfhl/IRM28cq1kCsKGYvtaYbALk
wmmDh7IuURCCUpCSDnDaiE5u+OA4f8C8FWXNLFTuGbk4AuEUTodqnUCcEKkv4CeUQfJ7fFFLDMxA
tvmrR0PWti89cgxaQMn2v4bSvsrVyZED/6rEKHPiF7E4l1K8vSbOtR/1mcUZs1KEfGsqGtIz6xRq
NZGWQVSIQyIaiWSN4m2bHKoVMUh8zCmVYBg/F89jdYnvGtX1v0kOoMCKNRJNvj/K5g4ybgrtIK8b
YweHWXNrb8ENPwc4uVcpYsvmJj0iknijqo3Rkpr3ML0nZXOdUTtjR5CZ1O3o6XvsatW8kef78k0u
pp5V31pSh31DfKkdatTs8IyHGjMa3KGLTvXsm9hvsopAAMtG+FdDORpt9YQBXssqW/yqQS8EqA7A
rbBtYNlbdIDMHa9DQpwSEOPWzh9CM6Hoge+J2hU9Df3Wh+DPpqNtK+Q4n9aJvEakrK3Q+tPZOJyT
iQfFp11keifDlKr25vZQ2nbQTxiFfTIWrp7iFPhzf1ug4o8feCq40PC0HVnQ25jK6RfSew/3JKmL
x1i1i7TU7GB91As79oQK6CHluJQ+p0NyLmX0plcI7lvw+cLoB2MAL/qH6FN1qS79nbXWl6AU88bc
mxj8Jx+m6NSepiOwIppMpfRZUugDrrSlaPXTCyhndbtuWxkgHm79apr7xKa8/dpNyYGVblB4g+Y+
OOt7fe+urQUBOC1WzyFNsa8pOBxb3/50Lbbh2nqo7HPs51v3oG2zxWlXbcLVe/VaUITqsaWhm4Nl
u/uILWm8QNVchJ5VRz9RgeyTXNIPrqC01p/5s2hDb8Bgk++eK6NsfdihKT6td5+JP6P5cr/q5bSd
xENj/RqpY338wt9oEc/sUQNJ9WoYd+1Rc5xN87W2BWBIaVOZDt5zrWN29XFOC8V0oE1esHO9aFgP
nG22TOfFtJDXlFLYaOPPik04yzb6iFLXgTVPL8bcXDaXQFfVoTmlnPoA7hSyRn5axuE/ks5rt211
icJPRIC93Fqs6pYttxvCLey98+n3R28gZyPJsR2JIv+ZWbMKGlrhhxsSie/MIAjv6N364ZaJf6sv
NMDqzfrRfubr+F6+1d/5m7hZhnVMx3xe87v0vqbbd6JKZmp61bYfHJ6R1X7Fd7ZK7JYQD7BHwuCL
0edNwlZM+u420xv+nsNi+LfixyU8cT6sb92LBkdks+aCHfKxfjdIfeLn5FN5M76XjcwrWPCNC8Rc
0jffwLevVLTth29jA33Y8+Yd8MLKwnpCRvIcPkpveCS/KN/bz0XJ/Ub7xevIPqGFIHHKtpkHfZ6k
eBHDq7qIP2lLl7HI1e/Qr5xYhxW/MZh6874nosw4RsPVHK4amqH8tHQHK7mmymsVHtaE1BcQxzca
znTEv+UkEQvVHVTgYevZipgx9ZMKLpCa9Hpge8b6prNSKcOXQrnH9bGvjsboTDSjklN6lUbKzD4k
dgvaGm1ouZOo/EAf1a4moWlyIhlyvN+pvshcV7FP9KzZ4zDhfBhqp2O8r9yVJ0K1+xEzu4eUhoXA
V5Un3S4NbOxsi7xM+h/yyv4Vn+UVrxLo4x1PPtPzHbPxrYPfpW84a7CpIxot37PGLz45uxt6VmU3
rAHutlygoNh3qE2oF9amgbSeNtk8pQGlHkpqyMvw/7+Vt4J6VHm0+HLqTOPWjYXP0DKayJZE9qSQ
5zZv8oWOiUFt3ihoaWT3P5hey58l5gCEDpm2qD+k3amOPbJzaqKR8VaLvSIiZYdpYKOnMzakkadH
p0HyQvIZiLoHa0SmQm8eOzS3Cq+8sCdyslqbBSIVowShe5lxLaK5gGPRAkdEu1i0q8GO2ebQ++DC
KNwwUBZUDzbfLN+BAXL2CgDJTN/GVY996PlQAeiLC1qL7qGF7Z3dcH+zaOs3j3Bbo90tPXLXuSKt
GaTMBFwmaOyZq5L3XHiR6ubgKkTQE2PE+Y5tPs4bjYtQto9A+P1sccY24NxeA3M9AWSCScdsvhWq
Lc+98F7DS4A4/MXTaEFCgf4IDQ8K6t89w+lFORA7jH0euJc4kvAYNODUEexHFgvjcuVHbrPS93sT
ZN/Zo+ZQmnJ25vzihp12krZLcISl30XMigEdeMI1Wu0Cguk2QNIyuJwXIXYFlm2KOOxualZkpb22
y6AQs5SBpctvuIaQHPnsWYtCuZ52JsQcXF5GW78ruK2BnyEW3oU3/s2OHf9PC+WEk4kgC3nHVwmd
jWRQ+sGx1Ki3Y6z4Ap9VKjcE0yIeZrVLHc3SbnswwHFpRoG4mD5JiUVil+0kOBb8c3hSg8Cgs8B+
hrhGenvBFluvRUMC/R/Pn3G7dhyqk+a1KozWnQSRExxQ2I2/MgyTe/jKImDgFTKEGg/a9GC88x/+
NH1NDBDmQ8GK/u9TmWDXweA4GVd4flpkF/94ODgEcY2uF1eH0KWwqdwlmDkSzvH3l2nsCJhpcOih
dKbhYV1x4qNN71y8yXjIXguIerADnpWrds3v+V14FqHi4fDzNfiksJ2tn+R1c5EwnsXb+M7VQ+wh
gKutbKA2+bH4gfUJKE1kz9IDfubHEf/JZz4g2gj5KwXO+c2+lIDKMPI54C/ExdA8bgJ6lQyWrWWP
WJ3w5cjeFD9ND3PlauxPNpPtXaQEHW1GupuZv3obN1NcZdrIhuIX4as9n2t9lzxxh9K/GLMXhTbf
OqbOwkfITAZpliBx3ijktdQDjVe4riAuICbSLiX/BQtfi/BaO4MgibARK8J/m60lUA3uKHNkMyLW
+IP0m75Y77gmxYHOB88MbmX5dkBsiLIFA1PJVkwPkkK/bAcH8/eguS1G951bZseawAVMYJhOxaDB
VwTikkwbYw+YXCDfBKBd3Dje7OhXFZBwz/ha/62KG4nsiX28uH+vcHsl3RpEmc8XtLm7LA5HAB90
g3gs24vCsSJyUQABPyyip7UMt75uObwFgSbpVCZHLpyi2Dn0J2gx9F9xdKvIS5728bw3hveaPbK+
V1BlV3uVJSduq8lBEl3cSiueRlLSPnhgii8eOH5pz1xO+hwiAgq71BwIWGphg2eIgrMMx9b0sR3G
yQm43AovfXYMebtot8QAN31V8jg/qcNt74BQc9yNJPhAGePTlZ2WPVjsA/NmYJXRfol8zs/NqUpi
x+KC1gJFTdsnucFZcMnZ9QDnwQ43VA/if/iuvwOtCS8QG6G2dO9p6CSUkp7D1Y1w/fsUXvRnoD/m
bGjmJrUMOhA9TLiNxcz18IdZEAD6MmeDuoFEEl7xDn9p/kE3RVnZ4OWFXGUsbGiRy9NIcEj/IkTw
4PwiOeXiWZmf1vlpbh4XNJ2ErrL9XFyh2+vYaIunSTzxm0E/8DEK8pEHNO/37XpupFOT76P5M+IC
ticunSh7s7qjuFB3DBUnWE8n6adwlmL7gfhVV1xtzDNWX7TOofSoMjx0kAzmJ2IL0DTBXmh76Aif
nPRI7dPw1Ld+iqkDbBz2azQ9mAZiJ42BERFLmBs1O73A3NbVPW7MTAwoFtQ+q7yYqa8y1LRBS1i7
duiWD4RTVnrsMGPD12pxOF1QBanNDlFEf1Gxb7uZ/9S9tsmsqPeY1WMZsbQufhA8d5ruT/yjopfi
oT07ok4Ew25I/RanHt2v1iBWdiuPnhFMvNs9rxFHW6nB+5pVkZuheIUgxriSuJUaaLNHy1Iw5wDU
LzZnjblQGb2QUCOoVvquoWSwceCQYIX/NZHACe5Ob0AIJ9MTZHoe6l9BdxTYipAsIVyGzEbPMcoz
yemR6lX2+E4YRYkEDyzcpELZEto+djh4iUlsH7ZeSta8ofJVFiDXqT9TNDjXR0hyRJEmrg7tfMDJ
bheBP5VMACP9PMszRIcEPWf2CCuPvedX8YqPE+FlopPDVmNXOe5eKOmL4eqVk6ZORvomFo6PPIra
TxZub4ODt+SdFI442nnkcEZPBuxHn3dl5k7SukBhc3TD2jw0oK/fO2K2CA+C7EQ+jujNncP5t7S7
iJcI3YEdHG08OiFpx5ulSMzaboA2Z7ojnR9FEF0HceT0BLKbAETX+wabKYhKs9dMaP18XdzFxpGT
XRx/G474MphY4SNhJpEr/V6lg2E41HcBlj2JahJUtq0FYWaDPsiuD/SHdKe3/r2cHhbZH2Rfzb2E
IU49tNJRUW4zku/0qSqvS/9JhqIgvXD4xd1+Romt+2H2L20Cc+uARPEeppx8hzV+GekNDNAWaX4r
JGpr8jzKT8YMWNy/d5hVsHuQ9GBJAhGCXKO9DdVZA+pt8JM3773yYshHXXpPgBE2x4l13pnwQbGi
amysx7inFSSmb3AiNg8S+Hyo7AAimSlFN06uqs4ShNVpCkzYQRmIKeNj+jKWn3WMxa9OgWfGkUWG
Q+QfxXDNo39t7Fe0B+3dlL+KkNQ7HP0WigbdofhSiZDSTadg0YqDvXGtjasofmXKp8wmRYxQWqv3
svi2qIDtgcqpWodYP3JJYsktYjcjgL04FOY5K8+KebKUq6HcKpEr/rQZKmb73rokhp13zlA4PIYK
OCkkRCgWrQOrKW6DOdxzkI3abeiPb2SiFIR7TYcewwv9ACxTlQcYT2rqR2nQhWRT7iPhiDm4Hj/j
OxLio2bctRlSYDBjJ1YelmwfSnvgdfPfHENA2p9wgaTvjgpyXwL+YVqOOHIAa635vITba8IqHX4g
J8X2R1S+LesDm1toZNYilI/OhF0HKAeLfTjU2eOM7zmhidPmWEKlJ38i5SHubW6GEc1M8yaup2q8
yxGWNkgGupvSQUTGBlxsvvr4WhK7p37U297EkaE/lu7AFWnchiIDS4Yjp0V1tn3e/D2XSagew99V
JBdgp+FjVTmNEphcedysIGuNLp7hNCGT6TJIaZNXCl632JJ+tIYgMl0+r7q4FbWDbdnkiYZL64PN
SSnZb3ISNJy2hj2T0S76o+bMVpDQgU7Ro4EfSASv7HMR/bkgL2fXLJ4Op05tiB6io9dOJS7lWO1G
wUpMr+IVxi43cPHDzNbGIHFZtzQheMQUurXYocrk2LYeto5ScCkmSDFJvwF1Z9s3W9jPB3V2X0kz
JZuAQtCequGrxkwixncG8pBaWrRux0r08VcfQy/ZqLzjl9n8hDHA8PIxW6dGfF5JTQlJLVUp5MO7
GhLJjL5uBCmd8DPBAbnSPxYoh+MpESC00ez7TK9l7LeLp6TUfBs6HjTMHBFZfWG7oenfIZvL6mJK
j7J5jkAPZXV8SPifFd3UESqtCs9+/pha5kq2Y9JKpo3FVZD+5cl9nUAS+NAp9mtJaFLIvPgYFrZY
OnL/Jdc/cnUerYsl/9bmPcPgNvNjAW4hj61HDAWhvlT+dH7qFgfSH+cD7WNpBA2px+3biG+abhec
fDxUldNC0xWf+9nlj0rBIwod1FGZVy2bQ5e5m5NykbjhfbkMFtPttSsgAv2zljoyNGg86YDa2HLA
MnXo/2XuDYnzHRLQDbR1czdF8sf9ToO6bIgpdRqeq9B7TArU5bwNeM7oY/lKnncclkS8fPBNhqmJ
okf0Op2onA2Po9nnGEq2e3JETSI5g4GYaceTxrXE4xAUoH+PvhgomMTqb+4ZTDJrzZkkT8hcjKhg
/ip03FBPMK9RaNIdq/ei0uNRV1d/ygL2OzJ9w2ybq0MWDa2QvJ+nw0xOqXbQyas2dpwqjXZg1QaB
WCsueu7xYOJ9FKp7bGOa9lbgEmAxpByGcs9LT1TXtJyQMhhfKDIMkTm3IuGdrExRV8BUwJFQdKWJ
4WGXKYFEkAt4tegl0h4zoYxS2d56+Bz43puopLB8YKOKu8Gw1WfmVyNlBQ6i7cgGHhZ4Du/MgT2U
R6HUqWfig8R0wmqe2Tc9NAks4H20HK3KjUfYSnZP2mfsM2yCxo5jEMsuvYQAm18+NdTH1VVbW8D5
O/Pb8mCg4pP2M59wbKsI1n1mEmq+njtEiNAQ1CR5Rj5Td1juzeI8DD/xcBKpLqMMSgsAVd6m8VfN
HkGDuKEY1of0kg+XpQehcrTY77mcvavA7Xkt76KxuXqV7PfXgJ1+UnpdyguEjWRLF8AFxkaakST1
c6x5sDWJXVAEpguakpon8nMZXDoK0CIOYjoYg/UpP16ETfagAtbAy0o9BkL6JGXer9Bo4KJyuyfP
MuTm5CBA7wwPTbgdhERaJATf2pLgE5qyDeWap4/XyXK1KMBhDToIRi/cW5VTSn6tYj7kFK1T6JcZ
QtoU9MDyaELH8wCBR3Gs+Zm/j2u4CfYA18F0G5L5VMbDfU/+uezjkUX4hEaAi3IpkovWfKSC30d7
4DFFPeeyWxHIjtY4CkoAcsAC4UAORF6hlUbo4YigA81D+xGB/xD6Vbn8NS2oTmfV2/PscYcw5aqY
sI4vdE1ieJCbJyVlLeFM/XWYjzXKPOVCB0VPG8ISATQAGK/3QnXU8xNVfSvsuH0O9sQsC+V0crrU
nX/nGbM9z6LGg8PAskG2TSMLoYFox9Tjx3CjqRJsWQ7WhwY7w+UrzpwRJiQ/CeiSj3ODWB6ocark
iMJhUP3ZdIYqqCdnBKGXD5O+BwlsFH/u7VWgOu01PBhpLDiUhKAfn0fQzNTutD245jZvmsrJai/c
FyVkAnFP5ykvAQ/bijBpfNbDQwbexLp/0T7a6lgTt2I4S3JZzZcWu/YFv1V3AaUH7YY5w91DLDz5
h6AihK5AGQB84t5+li7iv6i0weYIZSOsbSIcVeLsOozNs6i/rfNhC8WR92nnhxppvV11rqXtyekQ
n+APOviRtldrL6y9EbYjEeDa3oSiJzCInIFvGYUrBR7t42LxEhhFj7lAG+VFkF3B3Xhj6nyZyrNY
nnMjUNUDYUAc4Vx4nnayfnj4KfpjdRymn4FVHoVYOqhEgtIVKJdMznkaztuTWQbJFD8Y8c+oXVWU
wj2ygOhXW98SlLkh20hg33g69eKblb5YvQoR4ChqXmLsU/11qQL6co4kYzjlbIu7szQE3NIJ4duz
uzXXeNQRLfeN1+4a8Csh2LU8wBMAZWBnrjVBwgTfHYEJiTsapaNleFroctrFiA44J82TVD0mSSCI
x4H5G8QWhiqMae4E4VFfqP93M3msiqAGK8ZGtfxM1bNe+qt2beCe0js1rz38lnE4pcoTN4ConQom
CNRSnfWstR/TggPPozU6VHX0I3QbgAuJFJQFxv/32SRc5VSbflHDQ34fO78gtq/3lPEgIrAZXFo8
0EMgR4CgrrJDmQg/32wO9aZ83E90vN1RJ3aTnJjMtQX5XFZ3RkbAT2ouUygjMbWQkZ1AtYY4VlrA
wt5ULbSa5s7oPf6LDSAhL+wrc2o96WDgPoLLKtOkpUbWMzwwZsWdg6seAysdKSZV6EmZwJmx+WLB
8AiU6iUokL4WOZRqS36x1nPaBW12JCpnLVwT0gRG2GT0Lo5CIGK/YyZMj/APlepkCY/8YFgL2XLR
y3M9KXZqfTKgpzVkPjYYNVMlHUjWvLTpHSCdZi0CWH1aYCDWN9G4ZnOQZGdNvUTzI3Si3HqMu9eR
ehWbqNFPCyIRLLTml9HYw1FPh4MRHTPiJNaDMe777jTkPllSdXJTy98C7K3cXFzk3179zlWMeWia
oHdWHZId+Z/WvUmM3UqEJIkudR2wZwQnYIEyaM9q9Dx0LyLWI2r7bSm/UvqhMnLIhdeyodQZRzVh
3VVMjkYbOwsYvMGjL06gj9aToLys6j8VNsmqgzm0p6LCX1R+aUBY4B2I/C+SGNSq30UMtOaEy1T1
OWDak/nistNxGcapMHti98ymQQKfMfxROOnyXjGDbr3EylGW95PgTCJnhkuUJT7lBkNYtEPNo8uH
oT5Oyz633Hhy9exl1k9L7MNrZoLgWRX6fYIdrnCt5ydjvQ7wAsnxWrLXEZQpQnsk7CvpRMBXM96a
5pAxoysO6hHundpWOWsNeFPsgIJ5fTW0f+FwHKJLkZ5y6WmCpb3u9eYG5bOVz7ridkicBO0+q1/d
dJHy51i/6O19ao4yfn6133deSBQRFD8gE4J0Oajxr1rQNQTZQKDrKW2eVLQUoV/256b4rMpjXyI9
cHsgk+5hRODhFiOOpXaFBrw5a0QkW7uld4fGXXWnJMO2J1HrxDzAjl0ebo1xGJqzPtOyHfrs3gzH
Wrqqw5e0HFCOGJCuJ7cCxMgOCKt4aVluCzHj7EXPABSblyo8t+BIUvYxdm892Vx9/7aGl0F4bZHy
DFhudLkPPYp9UTXZNJaCtZ9AqID7Mp+1SFQ6fKahdsjgJjKU1xz4h2i45fMhqs+rGUhwFnDJU2jG
UJhCDgza6ChiYVj5PQ54kx81x1A7G8Ujn0M1XjoeFOy0WYoLPgy6jfGaoj15zOu9iQBccowYjctN
qb249I0iKJWLUe5LCYDFTeOLjvs1s25K+dv8Tjau5uIXggfpVGMO3UlyIJauLHioF5Vq35uuMR9V
fvByLDAHSJg3A+i+0Db1hS2jyxVE0FTglWd+mx376dmJc7wMBdnRTXQfT7XuwcUucgQ58OzddnxR
w9us7y3T7SbuBHj8rjjeuuUecfrJ9L3HJj+n2aXSzhEiKfFWF28r6R35YwS9AfL0WLNxC0TJZcHG
HZy/xoBDaC1TBy4OylB8yKpHhl6M8NctoCD+htqJvnVo8JYU79hn1WwGvib1z3Krv2Ssa+B4/KXD
GkCQu+YFb2xYZOW42U9A0phKZ2V9QRYrE8ECActeYsrPAzMFrFMyXdV/8NI52dJyJyA3HX6RpzI0
8it+grNK02uAt0A4JrIbpFfEEeR/aUAaMpuwknOtG0Slkizg7INwkEPyQby8z5KXeXd12RoK/PzR
7nKnHBwoHBBMqQ6sXfDEwqqAioNAi2S6BBTBxs8JWBUhI46UfCkN8uyxQKU9YedgPcsfDFxA3jD1
tmOMDcYNcyreHRtGHKkwqGJFg28lDTfOBOxGQUABbADB2EewdNksLSUbZyrR3PGNKMiY4f4HngD6
DPg8FjKsB2DUtkM7RA7HhkQwIbBBYddV/GNpgr/uhAErT4x5bzGD4sTLRL8pHb0EggXvB6tnLsJV
EiAAf5299DqzsiHRgz3gHyO9fh2/uKjVh/qLrAP2cPluvqzjDhQffAsrvk/qDQsQ4Bh2tzncRoyG
3VWhLAJG2rCCe48aOEbO2NhG6OKmv+KP+Qf7bU5czS6hx2G/SwoP75mDonHgCvMhQhkP2TnTUNVu
Mm/RInC6kC1JKkA3QY+4G3m/UMD+5z6vtYfdR5J6quEYsL2FLQwibh06KjFny/LQcH51m30U7EzI
hSjFuekgFWMGyOFMNQBuBwsTGj8BYvLm+SymexaovAlTdcFSKf4Ql5hdOzFgHctxAw1xMzJk4SHs
0+WA6LBT3rfOE4x+QrGAYe9GLdVoJfA/21B3FwpjSj6h5mS6yz1NKrFhorVhX+jV2HbWpxXpYGMD
mAODI3IdSCUmQ2rcmSQnYDdggl3ZpWKrxCvuyhF9EB5AwcpKukS58RcCSvpEZFdYkucbtE+3IbW+
wq2AzNFgqbbT6e81AlKgBKFJ28eYYUpPTfIC7ZDzgjNIyB4N5tnENfH0ucBpbN9hMXHZ+Jh4qtlz
J4qL+pwVjoAe7JPPkL0W17RbH2RomYgFYX+GD+G842SAWVp9Ri+AoIwRYMos5gDrAeckwRMGQh49
flMC8ZtUnBcxe5shw2vF54B/x8y2BLbjPpJInrQBti1rz/KALp7EaJ7GVTnHHC/sqwht4lj7m7o2
5tL8YOFQlR4GWJPowdkjCeztgO88tpCSikKJ9mxb8DLB83vhhz10jX7/Mj210FS40WuXlTeveIFm
iPuGspFcAMJBxyntWEpgUQRLAkQBsyB6YfEAtECEKK9OzbcXuKVaby0ow5ltAasKjgrJGE1L6Zhw
g2H/o6Yk0xBtKcUO89JatiFMpMhcYodqCsY3hOekdFR5L3QOpAkZsLQ7kum35DYviWl828aKLDJ6
IE9S4REeyfB/t7sUAzxkrXzqnD+Q4UD0ugU03KYnZSPMZ1ET8E63jFMN0DjnxQ+TeAIXHSGVarf8
aHyGlh0LRlBtlpDsDsCK8GeGySf1TGYbpEX3zIEj505RBHxOYOFM+lyb8T16YkkbVF/Jtjvc+D45
8hOqx/+zKRdVcjRUJCxpUB3CT8VwAEI+G/HEK0G5wE7/HMU3YFXeAV8DQ9V/Qy1biqlkTHHZVczE
XsJMp0JqJ/YNRvQ7M38wlQ6nVr0yweAbzaKWHRX2o/h7mzqUiG3AZCjR2ehoOy4ea2y6w07EtdNt
V34UaPm2AKjl40zbzifP1Ps+j49h86QZR4H+Y1hvWnLoJVfqT2Z7ZKHSViR8XFhdydaZB3/sHM7u
/43YOTrC9SSxQmtdoFXL9HjkWe81OQsVpPx21SMtcCyZRQtGuwhAaHWkNzTvIqR+In05i3JEvEGT
BHp71AyQvgeYFtAXmPohXtQRym6PIhDmntQEgMWsjUEI22aDvJhxKnak2abA5zCCx0Qd4k4DwETK
wba2yV8ZFka2hp3frQ6c9Q6dBYeKhKGK3eB6gDsVu+/RwU4Oei+LWdaj2fygrdyBO7wTzPdW3KzN
1i/I0DDjwUEgtMIbeSQ/AAocsGL8oGKGv9EWN6UDBXiFfLF48Ke1LwiV+GTRcBDgw0YMAjGe4kHm
xZuBJnYE+rP5E19wI/nozU06RUPxsUUlwO9khobnAEGcXgEXWA4d/v/sEQo0/ZMEolG52JsQxHSf
8D2ONYdSjsCbA5+vhvrJKtt4I06Z0HjO8+3awCOHxr8HfxxAchdXV13mZCa9BZY4xHokgjjJApkf
owORDnjXsvB/1gHC/8ivcNKpgTxveN1jIJnDidry6WAkz1817xoWPKX2BxskpMa0VFwJfrEi4is2
M+6Cx4fFIhIvyC0U4HBTjNGqsKQmzhfEG7K0m2NrkeFoh+NISHcKzYsU8Y3Bil8l1ij/e9SjzqG2
/lHbIV/FtB6AIBBHwIu3P1GxWzvi2pl/HAgMcBHVwYv80fyNif+1Jpx++DZhmcVaddPo8PHkKSPR
bv5JEV+ZW5cFDZ1fhuRwI0STw+8LjPWizbmE2ouoU8FNQttsVnHz4P+CCIWoGq01t9KUAuTvIshS
VOlLcYLJvvxi2fCT3IyL6lX/2HnTJLC55mWy7CRXh4UZZxBlEeAaFh5rwz/vbj6XDe0nvifeBBN0
bOjWyvCBBXors79w6LW6F6jJGBcjxyhsGkpj4xEnn8XnFoXOd3APaYwhn1jrFCCVmNNAe8mobv5W
zKxdX7iyiM9SoK3nKguq3OfRqSJXM32dcVFzt5aAHz7bSB+h+/aJg4ROpNUVqekXK/IK00YDouL9
pni0XIruZas3pm6NXUgDrwNP+31nOgsOz8Q0YQZOlmn2bUZbPUY7PsguWWJ0RPxXNLZcw83XhAVX
7FqGi/WRKrl6b/ONGMTCbhBpIue99Ocjp/Z21l9EZEXoEv7aczQD/F5UbRVqFs56fAWhlUUcfYxh
iKEPUPnMUSkSBqwi6M9rx2IG0KDiqAlO9dCHRzN/02GDTPQDoRkGWTVQBa5a8dFmhtejykOBHpvc
wASu9RWfMULvDDpsJGPPHcqHaN4LjadGW0/EsRUL5X4txfsM86Ygrib6FBZsuNMCMOpLaGqQDtaf
1kuT1I/LCJ0rbXaDnDhmhGTPvNbhV4YfWwbk2uTXVEPWiha5OvYGQX9N8Rr27xLnoCVxZArc/GXr
iDSO6MWAf0KqVp3UD3XPwkf4NiQqbNjTXQYj0xFy2IalehFyGrKyH+HxaiAD6rXoLwuX2NyvOeYL
uGZ2JM8Up9LAMwIXAgGZkcYnAct71/LmTRGV2tx/JNp4jXgNky5BwdTcMJ1veST76STbmSmdlAZk
q8Mxii4h0ngwsLrnAB3iTyUs3N4C+JV6x4RLqE0/EULLqvxGDFLON6Hv8Hj9mCbk5PWpEfy0JOOt
OiLfJMw5hBTgtoxaMSciXkHJ8tgarMXMRxE1iPbMlpuO9WZp2M+ggRjjxm1b9vskjHuLGnOTW+gv
4ekVcD9Tw4mKxIupKgN/DslBGA+gPzWSKv0QAcLpA87nRQunD9nLJNlq3QRqp7ALjdAwrbD8NBtV
vwB1AAuLGuL6Ar8iD7nr+jxQ6uIoRb0vKVgc8o9NFWw8Ir7YvRZJ5ioZVBWo1rg0JuHnDNm6w4tm
P+avhUy5WfwG3iby8Wd0lgj8kujfmomnnhkafwB5GOxG/t3eS2bS+uLVcxenx/ELhMQkZETkcZy/
po1dFLt9TfL742ZsCK+riOjlu841X7IodLQV0azgQGIqWAAkeNEQ9RZWCHMPyHhGZDW0q8smm8qv
VvtidYyXvPdNuS52aOc6fHI0d8BaoO42ZE7SbxRmzmxmTTBZyfLk7JwLhWPAMcLNNIIzONjachvL
yi62Wtu9VPr7OPVOyMcnUrLuUnihIqbKb20sD6yIVqQc7+M2jPcPEUzks1Wey+5YAtGciGDnPGL2
QgGRQJ7GXWwbbzap2L2VSdLS2PMNhlOUTA2ki4do00YaDXOTFkXyQ4n7VmfaSDbR6qa80ZQFV4eY
OOoui+mp9UmxXjXrynmf9vCnkTIYAr0LqzU9xAUzw9vXNo/1Ku/NKEG09Thw2WKXG7AKT3F1nuFc
DN2lFB/1LnbmgbnSQIFJf6CzOUmZu5OQ6imf4pV/UGDPclwhYmr8AFG4AdIoOk0rLVTxGTH25Wx5
5qdofsrmg7669Q2ZvS/TVuMkM1TvYugn7NEiTyi8GFcYq5yRVzka84xi9+TGMm3oB12BvFY/dtaw
b6A8q6JbsIXKit4tuQJKyziZyLcsEoGpiUKprjnJfKK3wFzuLmL+pU7vmUBIYTKQEdvxzdcZphiE
l9Cv2XDFv0BQOUFqSAZFQgeQ0ur9ZZbOYxkM8us8X+rmu1Q+Muix+YxSAmJxkQx2DZlFS09h4y88
coNnlU4P1FigWnxWq0vbQ1hH/97D7oSjLbAFPEwFmXwm/GPjtUz2mvo6wQwbtIEdi8FSyG6Y6oQS
64FAnN+qGS82XTipGPDqLG3MztGh16WMuCH4bwXo1pjEeQ3w6NCuARxU6Az0zxlx+pDAV83hFQiY
5TU8BMx5sPFgGqkTatBkuiabTec+RNww+mbqzck7DYUA62FiPY88HLVzH/8YjJMm12D6VwrvYQuu
D4agskWHBE4l0iB71dYTngIjsmq4JOhxYxZRD+kLZgcLfHEGIDoe6TVuj2vuMBZCGVap2mzJVgxZ
eXp6WnQDX0V2A9FHrW1u4DhFiAtNiMQgqRCmx1wUy4qnwSGbZ1CDoOoQ/C3D51oMv7r1m6w12DEt
LLRwFNkxVij6s2wcsfGK61/dgG30WHMbSyur+n7ya9iFg4K7Kfaar4s1+6JKUVtcK0vdfIHbWbI6
ssvXcnn4FiCVgr+Rxg0hC29G3ASYJTIgOppauuUWgThs+eE9wvlEd8K6sUvmWBVp0xIawJnGyWTB
uzZYSyEVwwUyG93O6A9hhfXIbzGm53Gs0BsQ0zb3T4WkX5vWOoZK4s2iDoIqHJTxk0fNlVcaY4HU
73B+LNThaCj6MRujK1pxC8ywgbs5L+WlFg2OdijyzczVSIajrCeBUaWswgXwODQPJrpIIHcdHoJS
Yjj5U1kyo/POaljzJjjBN/iIjNYxogiYS+0tpekbeuUJUP8LoHRWJqu5N1btUgww6a0qPzUr9Gkt
kR6b5q3Mf8NQOiUcd5lZ+aOZPDXW/NRX/f04SmR0qAPnGNv8Mjwo5fCeDPjhhD0bu/SjLJX3sBp8
sygPQmHpD70p3cyW4QBdLNYgsZgdlsrwlYm4iOy+xOlFH26Z/lpL6SGVGJSUaeJtLhvQFzNxNccu
Mo4GJr79Mrx3dXKsaykISbSsQvBpZrkK279kQ9Wl2k1L7j3FHO5zHT4VFZwgXb8LjXlpMHnrF1Kh
evWut9o+TvJjPMMtjDCjA5gXyvug5Y8wEkLV7SUIdEZx13TkJInhttpv1xyiznBKIUIfO/9ERufn
qnhS8gnt+8/c6rtFyc5SP3OY+8YK//k8tocxZMkLZqhK93GNEVrD4tKyW7/ZIHC4rsAtA4BxTA2F
zwQO/IUOhKa3zW4i0GI7SPgMRftCHFkKBVXCrZO7sYwiqggfgKORekvDPgfD0KdHocamxlUENh5s
RT/mMKhE5JFwjaEuqopL46CilvllQpVLjycbstZTKjzm66ukGj47D/yVVrwSlfA4UgFKTE87VEwG
zIik3xyDShia4mEp72321jF9bR+XJD5r0t5agnS5aUN9MgsO8mDlJsMkpB0OUPjh38zJESC6SL/l
9EDnnoi+tQlSs2M0E0OaoqdlKVhi/mBMuzAj2gOjpq6VIZhCus++Q2DkghHbmjUm4minlZco+8at
zYDcqb2Gw0WKWt9aVGQIX1kHMx/HFPjRFppwIB4ziKFMT6zCcwu7ix5F/EMywEJZTlr6PlhvkomG
AzbbhFPofySd15KiWhSGn4gqUUC5JYgBBRXjjWVEQBSJytPPt3vqzJnpmbaVsFl7hT9k+wYl1y/C
d4+xVPkIxBY1Qn+PgMfOeMh+3W+BhAiA1vIRnpnvfOSh0zDtElcPWb/ZQ4wYS6gsMppwnSDrVqNu
H4d05A4esVsjfN1ClKdceNMfbHC2/VhtYb9gymkONUYIpTh2MSiLQ7Z4zN0Hd0btNeg0lVT06bSK
XyHhHGHy/gm6yap4zfXPmH0HkY+8Gr4wVaP+q8t55+egBvViRFFN4yJ4Ml18ofJFaIEWBCivnSjN
TDtSphRz/OQBMmdMriTp7aB+1f2QmgyYBE8HA7hbzb77XhfKsiIpPZYO6vFkd10Qr6EKKPNaFJs6
31dJ4fd/3OC35rdRx0viSb/8IT+nAmgGeWHXGuqPGkcd+Ul4l46/47yH2Fp9bBFf/3S2/WI6aHro
4khOruGlWsX0ZKq9TFB8QL9+8KRwo4ocnfWmN83QsflCmXlk9OZe+x+dxUeCVnkzfvbp0LfXbgXO
A7BcSEX2UN1MRXxM4PVm/VJyP3U+ozPzVJB4jE4fNAFzv/1do25m5RikVPWp13wBMiHcRyM62Xze
iMlT4z6LrX7ElPG77iMcrCBIIscdgN1MYyl/a9ZXRiMo/K2/+ZGAq/HPtITVeqwWyqTzpMDKaV+F
7TLK6q0sBocVXDI3bGKRG9EnIvvsJseBpdZT8WtQeMzGqaXA4FJysW8POmLoD2Sqx7ZGcySzAUXR
YYUIxL8zxmAQEt2ZYYTzZJ61w8GkHNP06TE6Z2qRuJ0++I8RCCXVY+YHbB17buDtTOJBfAqzLdUD
GN9C5dIpdBx4/iyNNh/TnWsv9d9P9r0v2FZeDurpNwLI21ddZfZ06fPwSeiX5shyoohZ2tqEkQE6
QDw+xQghdXKOkLYkxI0+7uQuCDVdx5O5uzjOZAywQNgX+lwubNVjcPBHKKM72HsOa1fBkeRHR2UM
dY7MGLQhhOEJ/K/eiNYAsgnMyBiqKAthgqV7koyWypAGCPMmNgtkIFb0eTiTHjJxc8QhahdtBPpN
/BM9f8nTJnFkZy4cBJWo+8ONpOfR/2CUgJiE5CUbpkl8mjxKZ3TrmmU6Py7E9VNs2lzFvefJF4Hf
h8E7WDB+SudfF3OgA1NBjNqJyfxBMwqhoB5p1iKaK9oUYkK1gekXtZ4aOsmS8A0yR9NRjcMgiydM
HyaTZhn1AM6M6LKgW/TWKfVHtdsFNujiQdmrHNowgEoJlpQktG9E8nigoKDtFU1fVIaimUYNhNBR
MhmcBMNaCO4z1VATVPXfk3aK1K5ojv3Z3NRjkDNHxlRj4YiH6hQ3kev+wlYGvxkCC0oenGXnjhr+
t3Loi3FZtXzI7YrZ1lkKMqy10WBGKy1upmDnmW6puridQONo6z/KCfeeguv52yoD5A2NcEQrEvml
etwg5vGwapfbwtUWWo5OXGLjUtMnmRSOPoQzWFY2GloTjoJTZjDEcXBdydae++Pk6yYpy503Y5Wx
ApP5UbJpcQJ57Zxo04rm46h0qYQ73Pm5AubaA6gnvDazTf+PbAGoZbDQJrwn+IfTcYOenYocIuOc
wnlcfphEQ8l2gblyBFxx0Qdbspwkj0+kE0FMZ2fn58XCZ+Ys5Vax4VvHxdfl5YMJ6/iRY6cI9lgw
7LF2Y4KPZCYt8hOrmJeq8ZrRZxzIYMx/hlhIZSGcB5h6QBYCcM9jlJrvuazZunKlj4puwP+uJU+0
x6ChpNbCCfmxTuYKIiENDlXN4YeqDgJrndHT52LxjGpYvzJ9mnMUsY+Y0kfoYuX46cwHm86JRkpN
SoKyMePK0uWajb4ayoxW47Dzs8j4ngCiq5ikylY4J1hooNlxZ4LaApWHi5ei2wHPV9wnRimi1+jS
QjzCfB+CCqoHTj3Wh9kQ13q83w4PBge3fs2ghNpvmF2TUTnmJhw3eAahsQ3i88+OioeQlt4UOZFk
dgwnlYYU2lgehRMGdPr5CNBr07wsxnxcSCJFlmLfR9A5dic57chTvoc3+iKupibgk2aTX5GM4DnI
6CyKFuijHIGs/2yIMO85c06uPc0f5gwg5vBhRSxGrFNubbgksYrmrNQfDEJMcsXpodc2UR/MsoRV
G9EOVTzcCYkuT/O96ZZLmq3kXPReiRTK4onyRTIaTLg+BGoRkY4icmhgmaQJT3KKuV9KDNe9uOJt
LZ4WOlGMRsFzfWiHM6U6Lgg4QD8KDvkR6FRA2AGCP2WMTNDkJJirKhNBLULdZcLTC7iUdZ2MdH0U
sXXR8A0i8dnHn10i5rtiGaMC0ayp5Xt4GzBNOXrcNHF34TF5NOpBjmTVCPg70Q3qELwzE7kvbJxZ
PYDlo+IevW0UDtwsSOccAVcldJid844DRANwO0XPYY7Qtc4DThj7QehDracYvZ+IBzpFMub3h5+P
OepwzvAAAqCE9BMzKPvlEjd/RsRsl50G0sOSFRzj4QnBGAtjen+g7Ch5hNAVjyBjwI2UeZwe926Q
Q4lktzF4RHIL+UmPqDmY8OJ8zCvAazJV9phq8AHc1RoXLcz7jn+y3K0Lzmssec/SfshzOcAPibyB
55Cr2a9WTJTlYsRSoSEzsAZ//L7jnfigTdgOeeppg4lQMc7wp+xYshX7wrjyO86Dnvi5YsmQOvfk
KfwMCAx/ND9lzYS8YQ3vircDJCSclqzp5WBCfxwRuuNEH9KgQjYDayKMo9hw4VmXQbl6wNZgjMlz
0Oti3ViTcSKZZ0ueBNifGPOUZm+oiA/rdxcIob+NtLXjK2oUG4YhOmBxK7yH56oD6Ad3iCTG9V1Z
anPYKJYAr2PlgsQZ/p50ttWgs4SQAfGrd82swobZ4WWFxVYsbjduz9A2+Szk7mY5OhQYHmygzwnA
QH/MVEX3KE1q6y357AfvE3HXAZcHlQWjSd1/XbpsghMUC8g0rjAneT4ZOZHF8NhkSALz9EGctxhA
VffBgs2aU0XpAJYoLyOb6RcT+PNFPPvhao5ifYdn7BOz1uA0q+GkQOMW/eE+gJJGDkg4ywzPLXhN
UZSNG9V68OwIt5RdfCFVBUuSAml87CgFi+iOsZ32HH1AgUSvzjhua0t5/oZlqiID83YC72O+nQdf
AxDhtrbTABjCEL0hi2TBZHLxBSQQGfCVeWV0wAHQLNaQ1KfkF6PURtf/5n2NMzOsFShhh4cssQNG
msZz2JsS/6cB6UFhjtn2VgGjXkvZf1FoS9HipRNnLaFZj5aURDZc9vXy9t3GHEtopw7k+tHHFB9q
hJPY4s1Nmhtj6GWOkMx5WQwv//4uTwOiv/02v1skgHhhUHqvYYAf7kjhhwMeNputd/zlIMHK3SI7
OAf68By8Haif8oifDo0lgBIjmt0UP3GWHzO1eZuA/wtyEYDrNgdBf9qACWLoJsYw7KP27RY6IDbH
oc331gP/lvIe8OMswGTOks8Rbwywm4M7WgF+C+aAo8ONhjkqcAcDXGFKxsX+NQrek0QozJhL8R78
Px1jerYQpyoOJgDc67wsDggxVt7+5ocOU5DRrZ3TIjWcGwwJ+5bhg5FPb68zn4Q6n3W74E0Tmcfh
c4uoh33ZlpPvohjyd/6VsRs77+QiO5kNIMVOXN+9+E/D9bfainYUCCOX/XbTX9CVXugz6iKLlqnl
1uYWcLlV2u2kGbruFs6R259dvpOncel6vGhSDN2tatOTtGWnnvScfTKWFm4YEIldZrFDo7bp0btH
Y/6Yy3xf5aD40N8ldbFvc/qL1hwYR2P/NTtDafY19Vlrzl9zxrAGM2IL1LK51p29+ADF4Ihb86La
GR+41Xhrd+/yk/42Mm83R51zaSTzBjfS8evJ78o9okqc+d8RVT7XyL9RrHPJncihhz7eopR1K0e+
k0/97cfiWOADgt4afeCcgSwwgJc47524DJO3m4zdeLPdouszTsaKxQzGXUZmNv3izzJLnHzk8+nI
UIFfsxCvcICXsyZq7i+gNh6Ar7H0b7dsRLtmSt/81md1MVkdRzNfMv0bDcrQuN3YQHUYiRwEdi1j
YEGoUnHgktmfO6gzbUFEUmv5QjEqui0vtPVpWIxAr0zcLTeewYoPkdUCAjdz/ZxlkNt9U3aI9/we
ciJdLxz7nHjobi+16T82KGRSP4in0vSBW9m+vCgsDAdAVI5Dt/Frg//Nr7kNxxhsDinnWRzcciap
o6W6zKYS13Rg6WY+vRythPNEVWFaGzd/yTnq9qXr0z3iP77pSHNQ/+ayHHHK9chfMki0ewhnLVHz
4mqBWTN47o3vSDyNJnYJVjQRT/nDa6c4n7TBd/wxDl1bhKwDxYuJbLwpIhjmhC7jFvvhH5gLGig6
2uQHeKcQlSyJfbNrMvewap/AsiWg4MGMr/LfzSmMw4HNyPSgGnP0krmkt3VDoWKKQx1/IvPkAH47
QzicJrYnnvKaYEVHj98xOCOwPSxftbn9SxjCxNDx8oaKV2re0Lgb0W23OM92FKP8xUnlew+sIX/j
xx3ZYAo2QkTUYLkYsqUODz1LxceJWEQQHfJpQTg5WnhU3LSxr12XLJBij0ma+QRjadnz/Wccmvv9
vp0Ulv+c9uZLX1zi6C9MzFk6GlpwT2BsRug4uhk6N4x05vT+4Qm5vmb1zd4S0KlFEsJonFiBWjt/
YT0S9pDXG7M7GcLeSrsyZtVtVj7ebfIhGxF9uvsLIZ0In49e0xvv5oMPtpf86RyHFIzzxAxnR/7V
rg1xmb1o6gECmtNrMDr2AT696QWF8zbPnmTIw2x8yMaggO3vEHP58eHQsdMlEA0Zu2X2htBmjEGl
1KUq6VleIIorUpSHeZzUnriSuYefpzkWtxXF1BGB/mMGvZEHjNL0AGNwr0gFFwTkYSBMnfluwD5o
jAn2dPcMdkMiL5sFZTuhOPg4HhJsEGbEfWJf4A4ZZxWpsK59QFr0RGclkIOH+fIhzRo/9ke+ARer
YvUdkKJYgs0aVyc6sEMYZ8HBe3k9q2OrLpvM6IXOVmPPMqysd9VpMKlQxwGcg26buDqk1NQ1Xofs
uG/sALUaQAvHX6j9ZcSXYqmyL5PhvqyeFbDsFmztJq0hK123o+NYLFnx7YId+m2KnfBpsZk76aiZ
BeA3xQO6ZOmCxmH35gmrZpwlwQzDsFHF+fIjCw8WK/eqIm3uG7UlDhWiPFcfpdAAKAn/pl+0nC/k
Hd1Nu7L7VJy9oZePgWIEgENcUp9AmfD4kTBxIngHOE+UwuDyjt/GjPMcP8dQzG2+g0ffgtNcQEDv
GmIN0H50VQPsl1NzDNh18rX472ulS15fW9/hrm/w2PJAIfozXC45I2Hd/eZZGsfWG2fFgJJw4YmN
GEYnF0ykLoldEBb0oYgczY2UAcckGybs9C3Wg3H+OGQJwVnHIOxteIfjRLHj/YMfTjD/Fo8/ks6s
Hfx2+TSWdXXi8y1+Jh6KD0AblNCOeBYfG7R/MaIg8AFkJZINMWVjNYIatJNFYn+c7yi0l/w0MY5t
A1jOLFgGYq32uNbkvByOSRTg3s1CeyhWsmK2Q3G12AcWtBHnFUcJ9hLfdMy8qfAl49AjFiJrMjxO
Dge6USZKk38HrA/5JotOp/45KLzk/ODBmAJi5Ubx4u5EvYjwKdpX6YhesHHIx2ema1a+F57zh5B/
PKs077SJuCAPKtGfHT6pRCsFrt5xHFca8v2FJetjHTOytBPO4iMW8EyL45x5MhJNv9iJKbZTGBz4
jSuF0fzI3BUyKKbTktozhgosSaREugxzgIG3HTJ598GITCZcMTL8bJsEsQv6L3PEs2XVSYBYud0X
MrGPSSelc5cmsx84JV0X47NefX/Ad3t9juPXkZ2pPwBnY/TQMX62tBBR4uzLUP0AiWDOxNy7lb5W
8iU1Yfak4eX1Hkh22eHSybB7jgO7rtgmIHc+jkiGixHtUk5h33zjddu90GkGrgoeWIpHCcTqvMIr
Qx4Y/d/ReTHKLJFKQUWng9CK1KLX9atGCY3FvPxOev3MkcJs9KVbizEeOLoU1lVfvqkPgf255d0+
RmXCbAPIYIoNfbQLGfmrMtgmkHgoFve/Rwet+mmRV2ATu4ABP1GrD/W2OGlFrBs5zlegqY6HX3aJ
x00JHlcKpw+8uvQOkrgltRKKFTlKHuFAnWaIGdE2kBu6fN/6j8dzRGha1yHsUqj/lBi6RAZ/5DV+
UbK/amXc/76cCsNFjEQKJmqbV7V9Br/PhoHa9Vh0zU4XzFK1eTwu3RCTvgJD1EI1j+1C+1BhVpBV
OtNMcrId4v1dIK1kunQL5VVy9CUUjhyp21/laGu2NOhMsBhxZWk7gY8/V0fYTWP8o3Es6UgruYfj
EdZ6OXntC8IneP4I+MiIoWZHwD5fYPzd/LGsAY9U67hefTI7xdmccb00TeJA7W1/WgWPoHuWGyxr
nh8kuhWQysgogvgnZU5A+2mk3L8a/CO9bQki+oA+uA7foGzumlJTsnOB1oMiMtKj+0JvS4OmGsa3
JAbRY8fwOmCaNmzk33kJuBOZ+x826WFvSn9eaYCK+ccKTOaJxwOAJ7D5EJ9Qdu8Bo7dJeETysRSt
V/i6eR/ahMyAElNZLn8MRZzgxv5Y2nSKX0FnIxTiJ1BDXO2AkOOcLsB7U9hvu+O8XACFk2pJ86xc
0XMl8xtFc2kV0k1FQsUm/fCfw2RaLdXpc1U1o8IZUyJRwAgkoI0y0p8b0+PaYqCb+Z/5K8jGMK1p
I9C8ojt0XCiLcqiO1ZW2aIetVaxTm5iK+iw9bq+9gBlx+tSPgFbwxB6c4h1ANJwnfjd5lJiljSIu
HWHYiS34A9FAA/cpefUwNpsp+rlsiW2L+lxIxAI6wbzQouNEm4ZdBMg2phfziE2vWH+3xbon/L4t
enlDhFVmv4m8U+6f+W+e4/8de4WDrxnwUmwlU1uh7KdFx3ZHbzqgAXkfzF5onP7sbIiPyMvSTKbh
5LqM7uVleuh0p8kBxvaMluwSY+GmGIIBAsqvX5JlNeff5tESIuTX/WIELOzs2jEye0N6hYAFX4Th
Yl679LKfAaoLyTJhGwYDS8riyHMhywpsr0SW7SwtWcWIvmMChzQx2E2BwL1hjKDinUilDlMM8k5x
S5pZ2MxYNlgF0BxNF9zeWwgDYsMoiPEOTtZATrKtMsbnZ57bQlQWknEtKoz3jY/G7GKWTkSfnhnw
lj/bM/gCVz48z72QIgR+lweelR5wIq24VMk0WbAOB8TajvHbl7RiAzR3SxgQAulQb+mYJgfgpPq0
Y8c+CFuRMrH1zvgpBnlvk8OsGlvwfpgpTaLp123ABhbDziaacqrGZyahz6tdv7zhqLZDn3ry0F01
fgP8Y/8VaxI0p8H9drBD7pB0CxTDktrE7gwT/+M2w5/XvbaMrtAk85KJPv2Om42+K8lEQ4GxZAAa
TgipzcCGEnWgs/+Z1dRiTMJxFIhuR/89U1nc7K5s3P0lAJUObnFoclGHYbVz7fiINGOUHM3qKdph
/BRy/HhvYmsQROPBCjEZZdUNji6ow1k7bZEH7prgvm3NESKq/ZW0KjHc+8towK5Ow3U2hQM4yWxR
u3VXyrW3RJcYFcUYktQe7Jf3cVTsfNWR7NL3qXCLxKFrxEh1RA9z0r28Nsm4v4hP9OknGD9Ncwwr
YniUoEq56oBH1ecMTWu+OOqb3mus4Lz8mkZYk5k4mS2kzXOamAgTN0bN4RakfyqpGDnMrQ9nQYCg
wcjkiEKiUrTW1zJF4WMFpDxeZdvOlR2/l067K3nJS9vBMD/H58eZf/0hgK4M9fXRTR3BP/scgMKE
6874S3Ns9xpxj7lPGD7jTwpPv/KSW7aVc2zUEIKYdBrnkeLEZTYqyD166hYQuFBwxkA6CcZTgwdC
bwSC9gObDTw61CFcOpu/vg6+E1tgE8UeLEF8501IIDAxYpKLocSDsRJ9B6Sln1Zmd0KLIC+Tu6Hm
CjCrtZJDtKYS4pZj4lU+vG5niBNFhrgxhUg+GRQOb9J2RzVuVMAE4EyQ1nGL2Z5RSEHFt2+Aasex
gKNFxIxNH/VL2g4NwOgfGiOG9HSedGtIq1Gju6vYqh59pEnRmhR61BCdcybGrGq2gt+tnfaWeAe2
4Azp8+nzqJyQZeAsiFEpljA4P9T6kABQngXjDyPOXQRFDSoE6L2LdvlusDZ4MRm1u+y4CN+cUPV2
NQ+2/4WViklhl/XWWaHqLTMVHwL5LwEVx1MOnmdOdEvuQKr672l775MRsuteikv/fwvj/HfnsEYX
LAGeE8RIcSfE3gigztP43r90V0lCN4pbH4pAgpmOeceHJ30f39Wfqa1yZcjRVmh6oohPBQlaA58g
s7fINg1dbi90tat2/XlACDG1YkFxPJ09zpJk+uC+MuNxfu9gyv0YGVOlgR8Tc0HGkXCeycjsHMjn
Tpo8R8qI0cYmluwaFAX0KohRvuY/V/pWE1h2WtdC6ZMNFzUYt2aeWplR6FCBpzvyPcblIR72yjDu
GyjawQcgirDaWcH9J1oMUI8QSELjxiKHTXp4g4vXc4OIGX0CM0URvYoG/sZQxxmEUQjEWFAuL1Or
mDpB7jGIdJsMZR4EIFhzZgkM8TNCoweOKuip9+UJa4IMGxrIj7n2kDYQVoQkh+S2OmMno8KbZE+q
9bviH/wEh/q16fpgVws0FvACrDyJyQ248KV+YuW9Nu8LLdoZ0bOF0lNZPF9HDNxRzSiEJ0wh1EMs
2lSch3R03yTJeBk8jAcjz59Z/owPp1gb3ctzk927XsdLd8W+7ovnKF0X6yd1es9NGRtozmDG4a6A
YKLc5BV3uuTqhUH+cLBgRjCGvOFg2zhiv+nue8uYbpi6jG5iv5g9vcxrUFjPghdK33kQTv8EXMlR
Ztnqze4RTZ/7aNTVGC2zO3XwRud8ma0l0+76AzKVXi0nTUUC4hBCO73Bv2kWdIByXPowGIG0azfY
M/oWYIDZpTygPkaXn7isjD4NtoTjFyzvZPpm468WzIPh4yYwQuaZ9/RgywgaBZr+yogd/p0472zY
vkdpho7EOP7YPdUBww9wqLmRd8Gx0G6AebC7YQjFYA3wzFMYBDN5YQpzjhGdz5D5AKmKTSkZwJYH
E/SFC65auSqNiFDJopnVQhEdjwWGXAyMGFLEzEIBi1By0o+laUSjNzVz7g7eDdVXbO7gFsliQDL2
zuK3bZ/U9m1qIUrhDDVE65rUPCaCCpUa9h2kFIRXbY5qCngcWi24cFAAAXg70P+v/c+ye2eY/Rmg
+2elYFAy2J8mnhPvO2Icu4wBzyYalfRgUqgvGEeJ9YU9De8mkppzLmyNHrvuJvaLTbt7RELI5viF
DGEhnAC/hV+4fUMZ2gBbC1T3s6hm4SRnro80sbBmzlmje0xSsWfvz6UllKMJerBjZRKdIJA96Gnt
9BUcmg9gjZCGTuWkN4R6wDeQ7A0p1UjAWECH94z1bkHwHcFOrmbSWd2253j1WjXr3wwxEebwHGWG
XCII4tJ/L3rT8HDc18JCAcoSUeNzG0gYkACxMMmKXnh3/pkJMcF5y8OYFglZimxmTBLI/TX8rkB2
AcCCyddM2NuwMDwi6Hd7edj9AEMX87FdGVSLzk3ekqcAlOROvBjAASn/s6mCIS4cgZj4SEIVU0GL
lXYyt3D3JrIB8ieaBIRPBam+QHELr7tF0K6STfguFiyPDvfhUPlV0LtHdK/pjK7CMbGINyLpAOCV
y+azFc4XNXR0+CuswRXBB8h8in8I6IBLyb0x5UPFTI6iHSBIz3pwc+IZOx1bW9oznyeqot+lZOBM
yEYGFe1VxMp4l1m1/7Cld8ixYZ+jVG2wvVUh8CdCGZfQydkLGKr4adBBzv0dIMN3Z1+g4AN92Aca
g8cAoU2ye1iNLFP/RweY8e5SGyKusOEoOzuYCZo0fDEehu5LCUMLoyTrnFHxyTwdkTnwft4g4JNK
5Jpyqybsoyiye6Vw/t3PO+gxP6Pdg6oRFxgsNDKL3OkLm5UOea+wPg+fvfonYMkm5OaGIo8nd48R
RfDYNtBfEItkv8X0BspQBsEGNUtwC1h0sEmRlJBK8P1U5z27V/Lor2j78ovU7fY9s2REAORuM6Ni
IIgPVoNmIM0VM5NN7tBAZZQv1g0dFFDGYNUO9GI4tCfzapjoFJm0F3VMqLhwx5UWMIhbSWfMuGgv
1CtIXhLJgmZmkvk58KyTmCGxRhYFU0XBdES7VqxM4dqs7CXQbyJ6ZPQ4RODonUmT/jyWgRSfhaA2
g6S1yoNDvlIyFQKlBlNoXfKBPETrYiGdC4wUkE4bZQz69Kk+Tab9EQig8Yc5WQ9VENH/PBELThR/
ESrg7JDLmrI1nKcbZNKQF0e1Djz4CXgVXxndSXpSL+8/0XjwSOwPvV3nriNBHvPVTmHm7oL14M/q
rl6eQbN5L0s/38fghLZ0nAiJjx2XAttvVPgQBl8SCB+kQ7RjcLfmaaFRqwiGYnHo3HjyQLMoBo8i
dGqQVfL5e2ZhYET9hAkrMlHWAPsw7AnIXhQZJKwkgqSkmPXWZ2FSDRmJHOn8YJapgLCITqjkkwRs
oPYh+ZMDN9iA3aCqHNwzv/brVbHoCOQfAZM7BlsBYdNDLPjdvBXJIodWHar5e6nuWjqldCAIx6cY
g/nHLt+//Oe1g686/JD+Tt797jEK+QJr9sSQJJq8Z6RQf34zPPDc8mQdrnO8aMRXJAuE+v8rkGVf
b/Vlsj5eoZH0+YJsPbqxBsszy7HcCmN6QmC5ZUgVrRUcX5LZwCfVv9E6ICGOByLkRyEyEOZDMllC
hP/e+SPKrt9NOoO40W7NEm/3GYOYFVtvwYpR3Zq1U83kLU2aG/QnisVyxU72u/3I1t4m9SPbWMW0
ag1p9ceNwpvIZFmKD0jwI4QMYrRbPp2+PyfExglzEcEZTiuky0LtKez1+Fn1/OYG91DwwtiSHREJ
cDLir6nh7c5YTQKCKVZEb/vcSLPUfczVhepIs4a6S/GA6JmqjQyJjVnjXDi46POS7SgfHYevrRKk
O0InGel7px8IygOS8fwUXUvmmjSXr+G1d683UVAgfdi12ntn9zqRG0ZHIzvVpzTI5o+ltNAXzxPB
N4HxuGt2kavOeofe4WMlLlkjsQprcOpdHtueQfIAMpp1RuTgrPmFrw0J2a24cVVYNJw4CR9Xg3/l
3lKukOVnWxLMiO70lp2ViA71o5sh721UtAdBFkOqoAhjw+apILDdMtXI6UUdYvI5rjXhDA37CnIj
vsIGFmfsQAN+kRSDM+gBkTe0Fa3LAQQnWK202thDCO9MAOAI4StegfS2SO15GwJkh78CtkND90rZ
xtZSILw4I1Yq7BCAni6E6j46GU8RPxs0wB/m486Ww0ZDNO+CKmVX+ctNs49J4aIh/EBhAej9rl3o
Ubf3Anj37gv8BkkoJD0IFX/BmfLoc+HwSnQx7iKBx7Du7xUZIEG2LXDHgUiDAQKTTtM5B84chCVW
oQhq4+/6l9PrXI8h6Tsn1QH8JItKhHPvH7g0XKN4YJI984aUA58CUWJsobitXAs2PCoWaggFGVXe
BZjinSvHhSJZ/13yO3+Ud/nvYMnBRY10kDbch++yXXJnfpeBN1g1O1nlS7aa54bj59zqe3yC6eGh
BXFHtfqEDTW58OT1sh/LZkdpDFaAyTYFRDrT9uksuUU3UnHufrNv58pV2jy2nK885xUUPOx5rDNe
oF3z7XP72z/O3CJ9XVwed1b5WqzGYg+nBVIqI0OqcVZcEM2yLTVFOaXBxZYpbK4wdIrP7Zx0Tmw2
otsDHDR4bjPINXQ9/0pPPu5osvwoz6t9B5YHNVtnT6tJZVKU8r5aQAXEL94FGV1Z+Dd+EaOnGILg
TlTikK+Nn0OFRDO4Z0SQjECFkBXRjv+BoaJ5DBfcokBuoRuxMlOycvPtcunqO7kUJap4HWRHK96k
7gtR17/Fx0XGW0ZbiRu0axc8BcXl5/UO7bwDDwdFZQP5XOT34W1iXbKS1v01qypEMGmBb+REPqS7
944HR1yx7+K9C8d6ws5iyYfOinyKBSOMtmaPE5JoO33GZ+mz/40ainq8CT31QBNlwdOoUcQO9lTh
4A/9PsMVmnV8SUvlyoV+/SzU1G8FtSf6nw+xHilt+2h4iasg9QXt8nmXUPzOxIpldbYPYrTJg8mT
8ukayoUcgiyKhwhu1geIwya5soB+oDs7a2lLWZEukkO4OPrUn4MgaUQ2QjBic+FoNNSoafmRxrBX
YKu6JYuBPk5Ow22g73YjXBODaZ+wHXjw1oXQT7omhhG68jM70lESxmTqOVno289CpbEKejC/Qsmo
TsgLCVEVNJgtKqHPCf0FtkFQdCodhT/IIiKlkcm+GLX2R/sT/aIyIIRx2yj2RSpAe5Uijh21xVKJ
3eKNH57Yq6o3eFCxx7LlN4yZqIAyQZDHARkrU/EL2RKCFS84FwdSiUP6o1Q3fgd9y5bdP6tndg02
JGoemnAkSTRFeXW2euxe++6Jo2g4B0qbbA+8CRXKPubbJJDQ7NHzqc/6vN1SOvanj50cKKfBnaZn
fO3vNABUPDPzNiiWdUBHedk5AQb8oWJwbTbavdhkLF5qXfQHoDTuejuuTXEChzikAk7w4SQoCyg2
xbC2qeYofLnvReFUM7rHHmaSPnq+n0nuHyc5fdNkjucNJjvIxHuqLjDrzb0gdJK5/IwO5cxB9h5u
d9akCK3ITPOWn602T7ZNaFhfb7BGCvwgrwRoL8TdAm9CSsSvH20Lpp/X3+LhhhttITr74FeH6o6k
7Q72EgAr6NBk2SM4zvvTdJR5cFJY6KwIymD+PLNA3ut4FS2aNRv2Z4EP/eV3II+Y574a2S+/mX8D
5Uq0JnATLf+CMA/mY9vJ0Mowaa2yRoUwlijkSN8Ja++/Rm7TiBYcHR86L6R0Td+m00Rk6aANqiAe
guyd8LERvSJY+eThV6o+EnPWu0iCyDvozhYiL2FBsfDh/tIPoWWB2hmnUgeIAQWfJYku9mZyUK/U
M7sx2gqigYY2IvIuuckR/i8psBbUxFkQINgL+MXTqD9MsgGCUIV6MKYRKPNDuKZp2qcDKvqp0pxo
qwT6SUdmr2exYZOEpBgd/6xWBxyNXL1wa6BdKlIBOvmhGdEtyRwWhdoVkHgITO3fF/xenRqxxDAh
jhGS2kSs248JqhVgLpJZOFiikPWgbGVLSoQZx1vQcY2ah4Gw3BMK+citvy5oLza0/GhjouFBcxB9
Eww9BrTrTDwiGRXoXuZq1HHAnVWD7yHmrn4s3q0mAZx8OcV9RZNoxhJKNskGaDCKElAovjv6BHg/
gczFGYTa4A7O/C3A1+Ff8+cZAGm/tDs0SJo7BQJOw5SAf4Z1rLQP7bSPdVxXP1M5lDswmZ3719V3
IfVXAZA63cA/aagpKalOmvgNEwbUEa1MDL8AZKtqQjs36UzyAQjXrrp4ggD9NKeygK51k0h/y67g
EO8CNvd28syT1TH2X58UYQHmKWHnIMkP56PWaJGHdoYjjJKgk9tNwbvnkOcHdiElkx5CWZ8Wgd7P
RMOWKJQjS+lg/10KiTf2qKRYa+givp7x+fvywzhahwqRVA+9X41zZkf100/X6SONioRDyht+msEs
zemf9zP8GrixAwWFe0x4ATm/fl+Ui4QaOyz+RIdhrU2fuJ/EZFIo0X2ZOGDIXsKme0eIItegSFWg
jx164Dpwvh79lDfFDoPxH0uuD1gg0bTR4BAVNAizRStKAg3UYaYOO9I9LZNRT4qGvxQDUAXB2jSH
49jSJAGKX4Cq0k75F82SjhMOlEkuA1iKP8Nfhmpm3rOrsjodpdAfHLuMRFVXjcGJqpVdH9Hdy76j
QQYvEi5qy/AXTwBYChKN5q6uIB6umjmZRwSlm/HG7z1SfxpsZyFF1XFgkCG9k6Pv3XMiFO7eOqam
EojuBkgMFjUfWjDNo2cLXGxXJ3L06SIqkdVXEAcsBBGaxd7rueGznfT7/ZGctstX/zlqB6RafQYD
UY+kBPmBR/JEjkx2a5ompdIdHkHHv2YgJuz423UjcA0qYPo6wqK91Z2yVTwElRaZlPtPvfbDrD97
VoJnmmGZpc+nVdtxi7Se6l3ccQWYAF5T8zxeS8psSSEh/oIw/iA9CyN1WZY/JM2LxaDRxl3kuGst
9F4pjwOLIKJ6jTVP3MV3ib7kJ4VKdnRkKHVv1kRcYZdWdiEIVsMjETKkiVH9Y+m8lttGljD8RKhC
DrcSMwhmiuEGJUoUcs54+v3gc6q8tZYtiyQwmOnuP6lkfOCZaiK/17EuCnCbybFJ7ysi3FVvMX3t
e5nTY4shumvVWtXcByWnJfYgexAinLWT7E5cVbHohHkP8owWH1MaaRYhWDpYe4+4SteBgX3Eugm8
nq1DqSYFGajquh12IZT+f5592t5nPHpM4rMBi9tco87yHGal7hE3Q5d1PW0g2l7Z4wIvjw6HW3nR
VloLUld8I1GJdp63QBKV/yK5SS+sJs7dfu3ZMDAQQ7Ffoay5D3Q0/EzsGaYgNOgbKajjj8sIGgkJ
mh1jxYQh3sv6wecEgPFCMQQKDtcZBoiKemhGgj3EPH/G1AMOFlx1modhUuMoyWf1TGjbVgB5/r7B
fAe2zTNAj8TgpnEmkyULCepMeNXdUn13S4BB9nINpUwAxa7CfQhm0Dc2Ve5XuybekvupzLF+ZOyr
mrDkDBJqTbK75rBX5GaWbZDYQCcHZQNqVF6Vw8yhxkKQdfqsnmQYvRXAZ3BTZqkD6DLfpi0hWpF0
zRWd4YaDEpEht7FAvoCoxPz0WB+IU8IDwXCcqdvJg9CYxG+BvEREJv9l39wKoP5J8ZPs0ERwM4Vz
WS91LFd39Vb9VomV/5C20qVZRhvhlODhsqIMwSzfR8ykrNyvaim5eB3Bd8/xI7SZkEgrrhbKnQRc
rRo2FROeSeuDY+Cjo1uZHuJlK8zSfXzmc4MSU/I0sxY2FuYCNpelHfEdghmZOBMcZlsnAocoW/lC
2BWODFVY2/nYzRwHKAIRiUyfyipzIqzqJ7Os1hZwI5wzAOrtyePnTC2QOR1IHiUuE73M8bG1gPEg
I8/apMFSfvMOMNPCJXPB7yqn/+hfZCyZ2aJl450ZPKwfvrrw1qCqKD8ZH0MXWKs46XzSoTP/xsqP
ScNL2TEWj/DlDufMAjI+fuZwW8SEYRtRErK3AM3HBmlSmJnjZGfHoq633OFqGZ4lW2aigiep+SHd
xH7dk3jLKGyi26MPRpvz1X1V5Ewx1pGRQk+jnJCAH+KU+dEaHrTtb46cg/JheAq35CmEODl8tpg7
o+fGvfkzc9BMkptLiTrxLTg885pQVvR3p+qJuKcmy5QSTZxpFEqY7nGE11tWhqTNCdr1UULB55Mg
HsG4114MLDFcZTAZ8j6DjZqduH0482r2WMwt0FAIdXwrszP8lAsnrdEKTYUu954x6JLrnaorOhEW
dIrWaNGpNtgHug9zC4MUIQuJXB9Yr+5g8NBh40hKgRUA1jPAV8yFDCkH1JC2Vp6zwiS7W8pQ3KFf
LsMfACQCFSC4K4up24AlA2F3hd0U2o2Yp6GyPlFgDR/dk2eZoVR5G6DdYn/sb3hfzLKYReUK6z5F
gSetAxvCjPzmCSYW0arX7bpex8iqL2QQblhUtBheNEP9b1svWD6wHogE5kGI99aCIig6UVehZSqQ
qdsEP8DmQxujFBeQEkqxhNRXJODwLqnn+Dr4Ekt4O6Y7x/HV6mwL+hCX/IvYCY7PcjYJcnHOnnt/
xLNRpVFFkXZmnUPo8F8VHXkxq3G8YqyzIoRhPASTaJiggfhO6SY/SRfdIeHJ/vh3MBr//Y+CDLXq
F30FVpGEai1QqoLV8g1o36sV2wWhJqCrRyan+gK3twfBwNpUo04yRbScgC1f4F50N55dwXKB//LU
VgBrAbRVfdq7GQJDa2SHvqBkQ5UEkcz9v6Po/0pF+bOIaMS3yLM4J9poi2qOC0S9aOxxM6MQVY+T
KRvd+BmBHenp3zSj+DThHEd9rP75bA93Hy+AI4owEiGrv/5HJ57yg7TjH4GoCXbiTQUVS6cZ7T/M
t3BDHNTOcFc2arKN4GiCX7JIBLhbPKcIAH95QX7xTpEvpsI66jC9JctKSI5dwGZulYjwa2d0q7Uu
eSfNK3b5VMQwl4tyCogaz8d+Gci4nMK4ZE9Qeiy41Jse/nRZRdH0NQCW5N+6QOk8/A0GZy0ZDNos
iA95u+vYxfCscOd6uRn2WCQr5tlknxqGRS+mnOuLMryJKGeLz4eJbI8ItOpuiUdZx7xgHhrHlqr2
KA1bF/2VOFFgK20H5iDBRJbXDaPjnYDPt1jhiH9NVER/OygDfBglmSl/hflS642k2QHPAaaTwipX
rgpa0/o2cFAb3OyRiYOZnXJQb7qNgVMJCT4Wz0pxy2lu8QOAsuhiMGePZLYU4ifTOqoko9xmMbaz
xpEKWJdwAyXZzmSu5JRMN/BZI1rcI6wFbe081o/yL90edsRVQ4mxVTDv5nJxsPOrZMIeV+duvLsZ
jtSHrHoa1gPXj5WFJ9SUE0/nSijaMIvRQA171XxlAU476DDCm+szjSNiZiax6Y4fdI8syuabtBjS
Q6RF1q0lHK2kOfZUprKT5O+uPcokLYPd+Rt2X8znsJrTIMlOc4a4XaQ+INscMycsxZiGNrTf5BW3
HdjEI+eTYdir6pNPr6A4GVQRYU3CzqzD/0mZq9VGrdaZtQQ2HOilyD1qF5jZRTU5es1X5a4KGeso
ZpbCtRCeWvRXhDs/P5vuKpN/ZXrfqnh204FOYcr894DLVtCtNWMjETEUn/thQedECSs1WCPPE7Zm
uXo12NOXLZNfESou8o6OXgUfr1VxVRgYFXOsxXKQh3puln+id8zMO3GFWFaD33fLWJ7z6kxcE/Rb
wzz+qirSPz8E+Zi65wBcJr+IjGALbqb867qLrrlE7RHDmAr9R/yKjWNK4WuI0cIgDvjGOu/LLS6P
I7OKyaOJklYNDviXRALHHGFZ5Ize5EcSfgG7tpWdW4+IAVkjPA0GKtlFblaisjOUPdcgr+08vfto
M/S9om719JZgAm9gk6FzEtcY6YrBeazPEtNeNfjrADK5IB0dz81sEN7agrXi8wcy3vUsDV2G8ML8
qe7IocHUATtYXcGa9Dtt/qa/MF0mfw0j32rnZs+guTQWhxcuKkGGpQz5AbZR4SXELCj5rvsID53J
IvARoVWiYjGZsAm4hX13UFh6pgw+dya76JgDJrZWEtaDTaQTo7W1Vgl4m/e02h3Lvoi+jJiVdot5
DDp11waXIj8ZNXSJ2DyG5iUxvwRUZPH3qOxhEpuM/iiuqf2odqmb229MUZTGTtSNR2FGjUO/NNk1
tP43570urSVx12Czp2xTzMYyHZoTG6JPrGxzyoz7us/XgroWEHBy9VwF5cm4YUfT+0tqHbXyFrpY
c/krQZhsucRsKdVHmTFz8pRRKrPdgvdo2p9G1LkK5CHfB6jGgvZdufde++aNqYFPqf6jRktuTZp/
pcnaB9jR/QMEjy7fop0Eq4mPgnzN4anIL+jqEwyVOB6jymdNVkja/2JHr7aXWL6KpPcl3QWzRxGc
peMBJggSxP2U/llOzqASLTkFnQwmXvDziVh1xVltPvjXDcWneTHri4IPHwnvyl5uV1Zih+6N3Mxa
xw4lPPcJvCzwW+3kmq+w2cYIA/Ez0X4VmFvVy6VjaK9pdOZuMALKu68WHzSGRD0xctXWoOLBcrmG
8rmePPU/I3dbWPd8tAfQL/lacmilLhL/dygR7ToX+6Mp0VREx/yWdr99w1CVaiLWUU+bH6mXLvSS
IPdq1Q23oL77yiPLLk1zbPqdy7S9HsZPnRgZCusC7gW1c89urjCWTjPs/PCHQ+vcuKecyVU15Mj5
r5Ly3eNX5hbf3FuesKS/yL0z9R7i3dvE/VcOUtizIOAnG+fOW/v093LZQO/GGYARFbEiF6XfSsUi
ah4mmJwAT6KzhJnfvKfL3ePrqzNztw7JePDUkyTvh4NKeyYZR8ZlmTw91DyrHtxycfGCD8TJFkQz
OLia1M8Hobl3PbLbiMRBCqUebjNVblyJczOETI83UtIODgmAh+nFLVPmpAlty8+XVT04SYIhUTHO
hbsqiGuJqx7U2qKVeXuEAFVB5ogGDQM7httiuYyzZxHmM18QQFloqEEsOeN5Dal2V/hkksHUkiKg
LnIykwd/mIXc51qQVmGJmyk3XzI4HI2tNuKlRfJrURm32CqWTa1s/LEg4GCYj2a3rEW8xf2T6TFd
HKV2PZqgVoLsgqMVBhjACmuiuSiKCwsKf6RJH43Y/2gIMTqygqSEKWj1Iwu3sIVYxYQt2/v6TyDc
snpbkNPSfvf0FziOr/XcHtHGJfA29r24G7x7Xzpq9lcol9799vHvAVszr4SUlupPQK6z1R+KbusH
W0N71dJfqmESqdkhg0R3Y0B88OUtNilxtUISQeMXCzPMGjRmFJ2jZCQH8QQciIilMjFYr+cumjcR
JroLxA0SFXR/lMyFRrmKJ1GknLFlxYkvFmzM2MVw6fXLjiDbmVTtwgIPP2oOWJ1nKzriflQJb0lz
htYZeZzL6OKf+3aRRXZbLlV/M+rLRiSZALoYM5IFJ1nCwITiU9mqOlvzrB/t3rfHetWS5+Iufd+u
9EWDfA9sDN1ot67FWS5up1gOsqyoXejXMVaw5l60JJyCBiXAnG8GTyUIKQeeIvGFJk+Gso/brz5y
dHHRD8xcd5oGoJGsSzx8w500QXvVGcM+NThHBV7F+TSk0MM/2b8XOu5BHz4JCsXiIhdXLdiH1S1i
oCTonK/BBj8C3IMMRtFWes/4Or/XsObwuU6OGBdcPBgYmqN7PwPPvg/+mjKOd6UFTdgkQIU0YZzY
VEn78HVyLVfIPHB5sMK9iP8tKQMxuV2YwOLHRcrLSpw6O3MtwwiyWFdyy/jeu/gGyOR4VIa3DHdP
yaAV+R+9+GMyVhtoiIEEMHfDDoq25p12CyWcbPpd05aqf/dCtcV+pdS2GhkIteQBcse4adMj111U
lpFha4wumJHXjHLBHY2B2Rhnap9uySnqOaf9jHaUTT4uSeljINHecvWXnBnShpv6ZPYNDvXoyRSN
YxytR4zgu3C0bM+4E5WRblJmdtCKsEKUDvh3EiMQmIfSh06TQA+s6cDYfJSCQQNmBnPXm5KIBpI2
XTLGcMzaYSNh1qcWojDqeeyiEcpficGawogDICKtnis/qscEAyMMjGl7JrP4s79YnP5Aa1Pgm0gH
3jUYXF1bsmupX0Z3raevpjsS6wWSHS4q7SJbd7knZBI+KkzVRYM4kNshz9XPSMSrl4u9ZHeOZzAz
LnzMejhjuYz7BQdv+zte5H8fS4zkmfTKtaVhbOj849YO4p9SuZagB74MO0WfRzkctGYRR/lyslJu
H33/V7Tb1LNj6eD3iyJkSp+94HukeEpEBTjKxyUbyMcG6Liq7TdDWUP64gr0Buk7iLQBTsTwJnfP
MSXzwhklHiLID7c8eurLzHcwVyHiSVvQQ2JjkQUY8C9jcrFj7AhXOfhzfcqsHfdNlh5FtsuyA+gH
HMimw551Ns23vE/hJeSbIDoIxbnwAKDgq8VkzRq0XgEwao4IkpYFT/9I37noPHH0xb7XXY7I+LK1
pe67eKeo19DAHXXFM5ApdmOxby17HK71hSkzCCdPe9lCQzspkEeYtbUnJpOgz9EXJY0s2YFya1uI
CxYZZ79eu25yyE3dVjFvXfVIqT6C9BQY2y5+Zd08NzYKgxwM7VrH8zemtHC9lVHatbK32F/7Hx8W
k2u35mOMnNz2skUYgmXS57k/JTtECwGYaXbVHOvSVhs21xndVxB91eq6bnZqu+r6TZduLUyM5HUI
oTHbhISiRUuxdargd7KadoHHa+uhg2CPzU7KN3Fts6HRZRY7dh05XfIYeS2miiuyyVlLTFSyYotU
FvdFcFYVadiOH8dRre5HjnBxp1lrE+eMDDsWMI94cswHE83laQxCYVx+mbotY8yEoMD4LUHEfZHV
EUPmH8+G+uUXj6Kd8jZtVdnghSU3p1FG8PaJDR4B7MSwl9ZXKZwIaZTyrcH0DP1V9RyS45Dc3fZv
ypSzHpl5kfP5GO7i0JaEVYtFJcZutfjVay8M0uV82SPEvZkmuVZxswbUZ5YjXhPGcXRvyCmoTD/7
dC8CG/VPpdoMy8SCDAhIXkDAOfu0iv/mHpiWgXvreF6t+vEtQ+wJrXUXQppsT/isjdZehCxM8CmC
+uTsjoRAAJNVJz27pXjG8h6DQ57B49G5hPIXgwgTEoK71kApGXn7R8bZrLBQPE+e1FzANF1QnUfV
DwhzmT208uJiz0pGhbcLpL2ADyEWZGbOhr3AsMlXfTIQ/rCcg+JaIvgd7Lhd9tHWySnxa6ydmG+W
zC3WcnRG3qU2J36cYK4CvFjxhqw+eUiaLy9wFLzka8D/8Ep0qST/KT8xK7IhmJPGAfs/UXZI566c
KD2rcEEQ4qnLKv/yYuC86m423xLbx6LQdkK6Ct0He+woHcJik5uwdck5pLWvbmFzFLpdra29ZEXZ
iMxK77DB/ZIZR5o8ks1+0LHCvSkIivADIRaDBsqPzkC1SUBglEkxgGFM6dpAgoxy3nHkKOW5wuHC
WiH8hUaPpNaz3Y2rbFiEJOfV444IGT3b+T0MZ7jG1GAMF39CYqcqBq9n1eR4Ylq0pp+ssdscV+mB
ejV8DOgmlauq7Rqdx9LbUlDQ5f/p4kplEOUf3Xab+5AE85lW2wKzbYt0WO2WRHaeraFn066mPDTq
GnSCwAJG9YO1E3Dt0SKB2/dHQJ9lMmPICXKXyRrsdQSIwOjuTUyYGY6M88nW+OnxDQKpnqZ7gNg8
J+NeMl7yJh5hu8mX0VxC0ejjpyyt0kf6oHhuZBsGBkT6YsO8qwYNXVi8h2EuKhdfIDOCw7K2rilr
xwV52I0antOUy7NBR3a+7XAHm47WLv0zIPyxsTfFj1ufRrLmNBVUv2G2ACFORTDGuxyZ6SfEdNXx
9dniAjiZyd/FeotpD6kDkrwt42flHTk5QqP7lGHoThni9phuQwYzxnAPhi1xqH2Les06dtVNhSSd
EUlVkhlPL+3Ok3AlQNTIWGo6Cbxad24oE/CnG6Mt3Etl1g43X8Bw89cyyeheavqpK37Fkl2U9UQ+
N7bDsFIY+ZeVXchMFleEnul0Hczi3gmyYmEAWdrpCAyaqRLjFsch5BqJyTmsLL8lnoeUI/BVDmem
4/imNcFZtOY+81jFXTN3HtpnITvuuAyan8w7BhjUhsqvmv8IDJgZ/OKGnVtXEyKgSPSTkJAmdG5K
0NlljiUXw76AEV0GLhBJTo8Xo6zTuwXUoAZj4BoeRE+sB1VVO956qYAhAd8qW3YwRFT+I/xPcDdZ
ZmdkNBvLILXH3CH/lyxyV7tbGMJDJVAZ+WkLC/++nm3ItcOSjhVyJr5oUX+BTM/QVS/+suDegVOa
kB17fOysu1biMv8ggqdNPvU/UKkFpspe4C7ycCBlkZTQmZHtERwSZlebP+DuH6F2Ah80cIjq8o6E
CICrjjkkLPMo+WVYimvrQzGuuucMwmEgSlyrAFoY3pAGlBP+1RPrpvDEwUNySa7L1xIO2fnElWMO
x9Ooys9OIcTzZBmXIXxF4L0iHa3TK1c83M3+6A1OpywZi7rBrqYiloaJBQyJmAp5KHvSD5iN3ZXs
jtswPp2I+JJZzs5vCSYadpwUcB4IsEDdZQPlL3vbthdvpXjTjR491N6zbDl71dm9pEbssRxP5PDY
uaJdpHzwRQoKNqB1LNOlWb060tDJYoAUWpOb88zKQ0YYUqd7GwXPRs86mMItr5zAp1Q1tM+c1eKz
D5jAuew9yk5UD3QBIrQ4HzWIbzDRHiFJoeVoM8oU9MwuSUAW/L8437sj3C5PWqiagv18SSjxxZO6
+TTIwZx3NjK/NOB7DMUzcYHN/HfK9SrgzAuN00cSY3G8V5IYaR6SYQ/HIAzpC32Ls/tMatmGsnkC
NgHYD56FxrmqVpKrLFpCl6wOCR04pIsbXipBnoCTE3AeG7yKOZNG6GV/+RQ6kV07fduCjsUukri8
/cwBfxJpMSKO7zQ8u4Nu1ljuoUNzq0Gq0xqfpmRiKDbujwGY5jO7L7xvBo0WTLbag4VZg1XglWqU
+A+LQFJauUInJz9qhuBly6mZEwnNuKC/J9Zf30kLIW+2rTjAbQ0yu6nlbWp1iwgIJ8OvLMs7ZzDQ
i9SElP/2IK3BaQrI+YP5bvzof5yIwE0nKgT/Fz02J9IUPvNVr0UiLzBYBKsraNrw64NHx2176N/N
cwTz1cGJ5RALpG7KxPb3AQ8Z5D7OhzOcIcafaERk9LlcWRwSkfdw8cBcl8gR4Xn30ieGZJCfYE8D
eHJLJSyrUDgisXkaN6jtzrAzbkzdo6f8xgcBTFbhva26k3GD6X1Uv+JfzNx4S5yUMPiAgfhEsNhw
c4b8xyHM22dn4YNBEuNT8s18FhLbtvVBnnAZ4KQVSnOw6xMfuUcpPs5xBsSA4BcAs3rS0jXg58PE
jIbkBxvcg2IFOX1FV4CAmeRrDjE27wiggdw9YJeJOA3c2ENuOuS/pcz6nEz7Kq73+Mm2z4EJDiRy
ZGHgwdkPRMFwCYyXOgYwH0c3YtwhxNef/g/EDBUrLBoXcTb0iNBUzq83Pr+8AJeTGSJiK/QFqPGk
F+/P/wX0hubQxTOeho4UQVhoXPMVBKCERO/0k/j0Chdb5B79PIEbQfCGRCn9Qc/p//seg6MFEhX8
zAPpawy7WrSyNxX6LPIl+GKTdvXD+B0f7cO8woX6CQZQ5YmlpWLBCN96wAh2CiTCSUNO5nCh+ENE
Z9TUYGSULoRtoOTmVlGIJphwYsll0gnPSDaEJ0HMHdU0vnt8MyAjqKUB53JPTym9uM7ta5xo9kxm
kIdwcxg/iA78hkc5MYJhyPE9TB1s4YYeAD/UK8PI8sxaQj1ph48ApcJ5+HcroSz8Mxio9/80A6DP
iOZYuP4Ekyq35g3ZNHtCFEAQHi0hezJ55G8A3rM3b6l5g9uKV/Zujgcv/6Rx4o4PT/5gkrWoH8ZL
JOh4WtqAcAgW4Iyi74ioX6YPhaceAjLrhMYapilrQcIGZFIJTXKhyQMQjIMni9Z4BmMQXZ1ncjjP
UCXwcP2TTQRPF9JBxfb6T3Z0k17VNT97R/yJOVeA/l/gzsYJvVGmzoYHnGr1QWjWlSPZWEHbROwC
RglBhT5D/DOnMN+JsEk9E3wzBOCmkWBIVJW0Gm/jzT/H5/zMu35Fb6iDjPK5GteST+Cf/b1mp/vK
Ka7JxFAg5g5PXKDPfcP5c84Q72F1tMKr7+pDHuBxD44FinfzYR7aG7ZDN2k1XLFhOnuUd2jhb9IN
EwaatVe855I9oyd35i2+STmdA5fc0BqdgC14EKOrdXIPJYSG5pGvJqHuxJ9UIBWU+/wwGSvgaYMN
pWWX53w/3gJkeVBAuHPlOUEmX52ak2UP7/gMZ/gsXahH5Hd9BltHnYT4Z0DcfK3xG+ve06P2QjNR
XC0cQtBY9ZPdAjNdBiE8/KbA4wPYA9N4wfPPQqTz4uq54YxfwP+Ie9DW82382+yNVOuf2AJ+T3rO
eLfoH/9tgFT+iKz4mbxeGWGayULjOpxZ/7w4HxkyqzrRgFmQXEm+kV8wo/l3XHp+wwHCVgovwWDK
wW6MrDf9DAHWqUY7klw/sY4gPLgluM2YdHzwWOF48mZ5cPw9ZK7EQRPvwEKC8HylanWCN2pyQGie
nfRRnLB0+rXu7GD1ZZJo+RR/Nx4VtmkW+wby+gRaa9vmyUKblDlou97DjmcQcBpfY5zyY4zAUY3B
4rfTGxS0E4zvQ30TH+rDfCRvKsgXS9i8uL8xI5iJylu/2OCoB7QTQBmdP6kgLxY03HVky96brxF9
vsxHcK2pPHCTZTr/4T1RKSC48Zz6Nd7Yl0EQqvdk7yG9JsFQx6cbYCy1LGyWzS05xvvxxdnEBWht
iUUfnuP98C731XtaVtWby9+/eBx7Vmj2hlT8Lt4j4naJhRWfs2PKzyFQex8dJ44Fpo17YYfpxIle
hfvHcoHRyJXmN1hWnhElndlT2HgwD2n+ccuRk5V790t0/PvEm+fgq67c1oDDkN0LnQ4SV81ueSkL
/5IBYVd+4IqiOGbJcaVz3rD0cg/jy3jlIHlhiiMoi7gPfAiEwaZq4pMqPfxW3ARCfiqZ4GkpgWmm
vLPyjZDjQFKXS0VOn42G1CSTVVvu2o2f5KuOVl7ueeA8f2XhKDtBDzEj7lg11kJP0MMrH82LkqVP
w4vf6YDRvG+ZH20FJxIsI+zEm9L2u6KUHbWtNjWj0QESnBRihkoqZp6vlS49pb1dDtC76bkrPWSU
mq6SKl/TAddBsUy8cWMSPdCqklOE+NkUxVxsMBJm8405CHt+YNFheiDbhaTeqiyBfW65TqE9a6u3
aUoZxPQbfci3qevtEzplq3GXtS9+5lsrwRkjNV9jVJz1RvsJmhQThpk1hWMrw7amb84MZRmToCmV
1qmpmZOMcQPbdZ957V6XAuIhcGc3M0rXHOUIFipEIA2WsE4SnChASSxYEnISrVJCyUiQWgYkKBqJ
iamrf5J7YUlupSfVJ4yx5jL64ggacUZCUYwtm6D/MLxeR6W+70brrFM4yJWw9YiIE7Xkog65E/bh
TqAU0qNbnEM2YraQNVdBwkOXraXfeuSOFsG+u40ZaCFuPoo7z9RVmWxg5ObWVuGfZ6Uj1KBAgrIo
cM0tWBFKRhjBzsM49zn651CaRHohkKLG7IU2TG8xXQox/x0iHAlAkodknQTrOrjSD6n900t3SQdh
j+A1jL6LdTweYGh6g7eRiXKoUNr65C3XoK85u+fYiB9iCfAdfyvpd6CuS9mG4MXh7y2UeGd1m8Hc
Vagxpmilk8yYtpKhQs1c/R73Z8VAtdbcg/imlr+tshXr745Nr9S3pmVPmQaQYntjURhPN7676Fyz
eWQa0D4PAydN6qR6CsqzzopHWaNe6CqQH6cCG85A4HI0qz3HJHTgSL6OzG3La+PZVnKWBCKxMqdu
T0L1pdBUJmhtFJrQPFspKEErKkmhv2RTBtmxCR4a5DJBnVXiNVCNjw7pUtzPRVyMQf210VuOBGgJ
8MyxCKD236QEVUk+Kiv8yjwAdKnZZxkCtqKf1aX0URI6ooEhWxu9Pmjhi8ToTBGJZABsuuRNCIMD
S+Zyhg+3YtG/wlsayPuIRW4CrgR4oLvCNCR8dVQ6KbMbKwf2rHe1e3LrReHypg+YnSXKIvZts9km
/ICiwTnQ23nmXdfvAwWmJr8z2IzKRVB+tUld/h2F8UrnyMon4Tiq+OxRSM9S28rdK6PlbkSkhcVe
Gjgu8r+0vQeQZeutoCWz0HgpNdDmrhMOKVTyHpl/dlTr3yGmlzIeuv7oMmJTvD8zzma1chNCGUmt
h0T3Q4m0pWR9j3T+msgxRJ6VwcAGeXddY7nXzHUJ83pODsBf8pe7im6BS52SN5Yvdd1xu22gbUYV
BTYD/6o9dM2iUPYJthoS0HxHUDjCIf8U+idSX+vMZJ53i+I/a+LxgmYXg0JerHeJXTAOHxMU1V1g
SjVMcRC9OusVRkz4VwibLlkVgyNL61b9U/qzS22I4CESnXHA6iowP6ooXPvYAXXGSuy3GQwB2bUh
tkeVu5YxCQvEpUqB1+Bs5eGeD8SHHVuov1x3nmawlT81emo6j46tZlhgwW+OK3GEonLIMHrvb+qf
oP0ycVGnIuIoB0eToa5fzEN/yz6R08zeA7RceJCTk03gi7nGKQIlFW0MrRSdFcRjuKFcRNCbALeD
8hpim0W4mrc1zM3Q75ksMpoT5rG8c/sN1BIvpdytb+mi3nNTIP+0KlAeCXyO5Z/w6WrCW1Tapixy
atB1DjxRuGoRItZtZ1GwV7utEMxV7Ajho8LaDug9xRgn43jC5vJF121d9S71NiO6VHgq+675MtON
IiyhaS6NA9MKFeN3SiQmmB9oMYkUA4pjLOstRJMa2J8MFMXuik6EWpgvih+OCHhed3WQZ3ZknTVC
eqdr3AuAbzeho7jiiIGWZJBnzthc+RuKXUvac3QywarHcz0u2vjJZXPTJXYetgzIgL6y21nm76j/
xuVx9BCXJk9NwA819l7KtmRyqi/pRIwMr4mTTwqWeGeKHHfALWuG0xTmqHkWJElMMFUyQl6E+5wK
PHsr76mg1eBlZ3QGZkikymV9SZqnjiFoccpYvCqVRhxqsxqCXLau6eXgSLRMUWjJ4UJnnzL00vJZ
WhcenxuzYPaSSrsVwler7XmFpD+u0Rxl6kGG35Q4uJbEOKJ2T7y8SDYXcZILW4Ao5azEMPa9WFpl
eb3SAUarnPmCgLq/M6+C2qziLF1bHRS0REIrh13RThI3ElW2smoHw8kFalpzn6Fl7lSQRpw6lWXk
z3FVKkr046WxD+T0amTJTRw2goE5h9rsNBN2auPTFiJ65NCxYD8f/PhPpe8FMW/YTp2A3HEZJVTU
KedMuWtQ3ihcyOw+4G1T19Gmpsu1CMsSxodJhIXgTOxCthevLNcJZjA+/bwWXUamF7rICIsiWPKW
1R80XK1eGxLpJzT0njVglzCSo6F8rJVYgxa2zuG6tZhouMJ0QhPxTTBqwd8PMPPYeGn1X1pyj4mp
jZwEU3QgGbNVllhSOh14KDW1ZnTESqjcC2EW5c1CA5S20uHogWxIXBI0oT5+RvCF4NImBk8MvjA1
kUbGJUAGmB0ghmKoaJNbtmy55ORfqjzgponpB5yJ0Czno/cys2E5hNmyVqPNxJGBUuWGdDFYfTSB
sVbGBCsqxHVisfTcbGmJwzarZdsw653Qjl9JXB1CqM+CDMk4C1eFUuGkJR6D0HeMMLq7zfieRPRG
vA2IdGtClbO9utRWyuyKCVmerqcfKwzpRjA5gyOsCBD052Dg0+duo5GZo3gg4fWcMzcRjWJV9cFe
CisAb0ZKTDByJV/KrQE/ms6NJzUlk4C4UuiyKsgRmTsyKQyWzNBGupXWbwH4q8EZcJeUojHbbcR8
UqYLHXHASYqrDmtOR5XdGV8UWx/D5PCAqDxrjv3JJF6o23j1Psczskbx7iTCWQ/evT05og4x/Esm
AS64c6szvVDfOkfDgDydlNm0fADQktc2qBuI99iu1XDXepZPmK51C2AGP7TKVutFL+xL/2m0O7nD
GK27hAZTJG8dqLZVHz02a/6YSqtSNtpgh/5SqzVYCLI9wGkxjZ1b2J3nNC0E2kXL6Cy/NYgGp7+6
BKpjmW/D+IoDLisBnQkET1vqbGKUaNWScCk2a9noPxpGG6MI9REpWjnVv+aRMKvPiEHakOxSkyGG
hEgixMSIeVDVagjafkV5AezOIHavQh4ZTpH1pQur2AXE5by+RHDZma5GcGVF/y9wt0Z9NL0LYNSo
ATyvDdI7J+bp8T+Szms5kSUIol80EePNq/Deg+BlAoQ0jPf26+/pvbGEVlppEcx0V1dlZWaZ3llm
aiJmKGmYLRPlmCksU+j29sE39q52quic1/62dv96G21dOCtRsITjOFkaER6fEwYo+bQOB3lKPwAu
Q70xqcjDiY/cPxYupDPRuQtXEn6lzrIz5uDuA5/LbIyll74GA8+edYMOhSjNeGAs3qaZNvGwcmun
UcDAa4cJjFoxCjUE/EMx6xne3EwN4wGXOUW+1ro4E1oUJw2WX8hiElxs16G31KXFQPcfGnVSIFAJ
IKO6K4jEAcx2GvBpu1Q+NEiZn97ugw997l31cSZBnrKiN5EzU+mnCNqU69XMzJK5Ih2Tcp4S/bBO
A0AT8FMfU3gv/fwauvB/yAL6BxbX0i4R3LSxHG5hRdsd4+AmLfyjyuIEihZq4J01Gpe9x6QCu5s4
QFxeJW4CLjL6LC8fwp7U2PAis3DzofcPH1YDc62ttQRLT0rnpTMh5DM1DrmWnG076wcqk9HuDbqW
Ep1nYMCYjBkdkq0tZSDqBv+kZsZIjNC7BcM7jH7aiMGmPoUsji8NR8O4pQEf1BeTmkdAnPTsih6K
XLRUgkUuOQhI9QmyP/R7yhirYOkX/702hsIwH+Bx63ul2sKPRgakf+YUorE8KfIdbNWm++s7+MDq
N3G2tdZhsIIZUQczkIOwZVjr1DO+OljHiJRC+yvIxOg5f+wzFpghediTciFJpUeIY9zo+hlOhXml
zc3J26MQK5nnC8ByyXOoYSMjv1ls8Abp0MYx6PNaO82Yh+2udtecIYhFB32uyiBR2ArpGxl9iO5d
4nzhp7QHIPYM8qWVr6G/h/Yt2zOv6qZhP/UqXkm7pqEcksQqfTtXCuxDbXs3gDifpYS5xys1fw5I
LjKqWo0sV10NUIdyA/Ch+y2Bplw3Wgcl3XTvCiLRQE/U6nzp1Pq5g/ul61tBXLbL1ZAqT72FGqmZ
+panooL5HHWLWckFezjfWl24CjjUEocRSx9vpif7Es2OS7nt6jDcCLR5sTcxKraMiNCRM22Okb+S
O/e8dpsV31647MqlXdnjCDSjyWvyZiqwVht9zBecPhUFhdaTpAOnNU8nPnY1+edEt86O9+ckDLmm
Xiqka5kCLMtMU76lGC8UnvWV6ZiQQHqNBVninnQY4d46lF/S1GUJf+S/MCnA7fCikPFZCbh2n2rT
6/qq/kRPvdDOIeRH4Q7aHtW9Fg8zzbb/AoMy07bY2M2rtzD5ZgJDsA+lZk3cyCoQO1ngt8k4i45f
UbHSECO4/rjusG5VmLMcFGM3s0alkj7p5DouScg3Y9f+kjN9fuyLCAc8OB6w8kGqo+FlpGPAXS1o
Z5y5xujp2EdQfRyOrmu+DfYoQrgCBnZH5VXHSd/d2Acbu9t0QovvpuzlrbrpZ4TCpXOKFvEWa1pU
X9YcbH3H+tow6nXqzb057kFoypl55u7qq/TDbKMO/HpsTPHUZBCXjWFQdu6vwAC8bRR95XOglWKP
me8HQZv/C/mDYoTiAdF14TArFE4vadTI+MYbl9YAUhra2tKJ8WtNiaYXM6uxpoyZW4ifE85HaMl5
sOGYkAQuTf7FE8GZVZ+iQ4QK8ULjE+CTOgpkFMAtDCfwQfJfTBMQ0QlbpH/AG6u7epl70hjhvUnl
8ojJc1//ugT1odiHR9pFdJL4mJ1d4COTK2lfq32mfSWZeBCF+m305j3xhiiFPm9eBu8aLaz4iitA
PcBwOXxhaImAqcM4+yd+CmANkWZfOaMZydc4FPJfITJOLI6OcOi8Pz5DPWQ/zAeiJxR83zXsR2ay
YQVJ7vvDrynehIHu3ex5EWQN2dtnUs0RlhOXTxz9NjS4URiPc0v0VLAT55rSEDJ78Vq54PRdpJ8e
YhMYACIL5BsDneHxxkvGFLAe1mI6Q0C/GPemDyP6VADFhJ9fhIRQwZQjH8j5sF3J8TNFrPZ2nhXH
CjSUljmPmGxqx+zmYjBUMYAXn4sRekhg6EIWgDX+h9yZmCHhgAkmY6vHgOE6w9IgE6JSaEdg1lgh
iN4hsCddFChv+BLAIZHGEsiEzW0iLNPkApI99cCjzQ4u9Hw4K+thAX6/yPbZvjgzAXBNj+/fjdT/
LDZQ+dSwtmITYCBRYoWVHvVrv60P9tNfmXwmnkXeCDNff86crX9bQGGcoM7MBTEyrb+2T/ma7T93
9UpnkPYp3uhwOu68AYD+6BT/eg+OCD4X9S1/QTJH/iRssujCvBpaHaw2IGnxLSxD3BH+HXRRAN6B
6AGyEUbLeLeCS9Bao2nJrLcBX0fhqMO+QVz2Vkdoxu71Fj7Mueas/LP/1Kv45Oryh4Zgc1J/nRc4
sISyNBRFOQ9QYGiaol1FKvRhSgUDUyC24A9OgVF9kWiY1NAAyLhgBPfuXB/7bY6qF0LuL2pUcQr+
yhuWfkyg4qTgwjXn7I38LHrDj/u/rUq3GImi8+PS7RFmZXQ8VTbOX/zs/8TgK6y9YbL5XxLsDDHh
kshFhW1TYdMIFT9INNNxHhNRohGtWj6mx/46YPuZY+9h/5FQFGfzD2zT+U75elijC6VtDceWcEAL
i//KR56V7WIAjWG/Q93EvvkXSiQPCT5ukajHYF/gckyzTszfwp4h86e4BAlH05ZeLL6mkzaYMVNX
9BzIo/ARaYStHb0R/xfzrmP06u/KNrq5a39W3MLLF3XJwbgZtLyQos7jY7MGJvG3ivCP0L55UWw8
etO1yS0j12G/Je/iTFSpzni0ZPvqHL2hg2Znrt+fl86KeBS9WWTkO0oqesZEcDEqj8DHVRK3AOkC
NTdd50b0I0WrKJBGtBe027+2YEy3AxsSNqmMUcxZOTKuBZ8f7cuka8aSZGGyj0RHnf4GgqB/C877
DS+sQVJHGoe4NYErcUk0YeqV/9vd8NTpTh6lJ19yEtd0xYWtN5No20zY26YAIndaSea7vvNDhJC3
vFfJWVFq0FMzJ0M6+XAPaHSCt8pfqgFJfdIDNjpjmlB4SCJhs7IJzRu6mrTLmJuF57MgMAo5YoUP
KZ4nMEJv4sMLPtKjxMmdSIEHztHDC9Y+Y5xwYy8ho+Pd0izyft23/c7m+Ayxkco7H8y3JjxPGJlF
r5jhdU/pWUK4CEb8DLA3FsK8fV78PbuxLGjF0nai08jr4EX87yjlvpGwAbzxemjEdXR/aPc1L84V
YabNBud4ubv76iVtuxdBIcWvDpXaLcTPVMikiV/pQ/rf2o4QdmpOxYlO1MV44Zb0YivO+l/4ZIcY
20MgFQgQxb5iHh9BCkl/LBrSN/BjwpU2B6r69bmPMRY33iHZKXNk8IwmKmfRibu74zdzIm5EW4pJ
qge48EwbpLL95/gteokEKTrmOLxZ/z4hYP3+6016eDUF9HU/J39Js/Yifon38A/MLFlpWAH5Kybc
7TGj2DMNbs4YmzEWEyumBzJnSTg2OlNrCtF4LePv760yvtcRR8MjTOit9MMIAsKaOLo4xSjH/yBs
CRias5KvONkBkBH4URBxJjHo5InwNtqnJCfautzWfIzuSP3XOf+Sb1EenaXv/to/k3f0rs6fe8JH
GSdHwkb7FOMF/jlFtlfrW0woeBJuIsS6P8m55p9E6lRuP/dg316lb05B8wqTRxj+UgeHqGbG9T+F
PRmuqUy7ctV3S4jTabXzgr3r743w8JFWcrBKJNTX9/iSQOqud3azidNj/Fka/hQn+yCbY2LF1rXN
ERJfi868glYO32/RLWVNDJx8D5rO5UH9pe0XP7Rb+cve5gZ2N+JQ+Muyc47Fq+KPaH4/WHbcFpYo
Q5/Ff4BoYLxigpG24mvwvoWYugdMt/c3+HoIk7XiVmA7aE3c9eeVzPUTtLJ1Mmci5Vo7umcLU8Jm
LjqW1Y3xdhs8Ri+YFN7o/l6aeXxxGZLX/bOyd/fOlmbrL/sOPiZbDq4bDAVOQFivBBtJbFV2RHoh
2kB8UF7KK+ZIQcReikY6r098g83RiQYn3xHUBbED+APj5WL+qhfpxYF2y7DYrS/sdLgH/B+NhjI9
XGT04mnodvoPbZUeWHE3KNWXfmuOxCjgdmte62Oxb1gNYvG8OTqSt/ws3jRRW6hNT5WDrD1yp+1r
dMdoiXF/AJNsFC4jjR7tBVOj/uWlwe/AJp/O+N7e05DGOaP9Sl6EVN66ju7Z+qJFzQMpMN80/2mC
oXQQUIQ14r9sydtgwpB9NewzCEdcK1IY4ZYv79EVYbK1Mohg1a24aRa3mOfNXoQvHtWLJ8ZngnYN
ORTXl6AD2YekiS4ygQdfK5KQu9jDRyJPQeSpgA8R1XJvfumhm2uc4rjS39qDv7oDTgXWBRdE+aQ9
jId9inF4N3dikh2eEfxBE7Np9/q53SNnO+OxchRNenXvXdC/8iKZNbeB2n8L+WgvQChnKNVomIsA
9Nkxemrj4+QsmFnNDgrAMV9SQJycV/rQXoLUEZ2Y+bFE6bhsmalAKCq5tawDHsDMrGSoGzhXwwaZ
NxyN+ba+BmdOUvar8cPsWfJgdi9hgXKiwXfujwrnPeXOXjuMznxyUS770fe+GNN0t/+Sd4r7GZQF
noksCrrcsn1+7iIDjGAWK8zsUs7tI/ihVdRirXf5/Mi/+QH9DhmljzO5t8qP7h8hxPqmZP73mzmP
nR//GJKgpIgpmALe4SuGLwXrt704L4iYKuQ2+nLQCowXEzNZGKxVOKQ7Qug/XgbZhf/LRuF4IM5C
OuAbj3xTbvgpLpBYeRqz8GDVEE8Fug4PnRFW2MLiCfUlbTHH2wyv+CJYBN5yEGcigl/RUTurR3Uz
nPqDhpuatqu+qSNwnAkWAaXjt36wTt6z+bZ2KMuuvC0ahEzBra/p0/ohQ/5Rvu0DWdGAcvDhXYtv
4dqmneSDcfKv8NM/i2BdLz/r/uisMWvfqxtp9VlnP95V/Fh/sM7S2dyWt2pTbNJpBIz3ld/Ubblk
CuvKwIIKAPS32jRgXNxzjk2yfPZCxUEwSl8gEu4FYhodlcrB/Z5JPV/UTBwL8OYoxSgrqS8HBloz
F5C02BclIEdIQNgX7bdns2t26Ae//xkYG/OaJUagBfyimUI+uyPsgLJD3OG6k9RxAOaX/EKQhbkT
cj/GnTCyERGsuZHSU0bC2YI/DTUDwod2S3YE6OinpiKP9tidXcUR9i9PEy7D9qH8y/9k40vU1/Qz
sUL7pr34WWgnl5j2MDdQZqnvYNh7wD1Mqv1BVcd7hCUlpArkyJoo37AmYtQvpRz4ak6kg5D9oy57
kutohMcRFC0s1CDsYZQGD5fJSPKjzJgdNMr+PRiPm2NVhCUlhTL18YNfTicw5x8wKMN8Dd9TBPTk
xt7k/9nz7oPnJCN2vAkPDNfw2iE1J5OHo5c/mcuL6QM+aPgrP8m4VZGvY7MBwRiFDfk8BD4dXFzo
KEWBq3LiO6vguzvJpCkUJBQnFHLtb30hmHIrqEBw5YU5SR1Cy5l+FA9yEo46iDAwqvBWZBbOAOM/
G8MwIb0Vqkj2SjalWCSHJUXkFvKRG0Q9xT3jcHTJusT+eVAKMh0Sa7+req3W9TVblFeLpZ1eCSPB
2T3gAP3NqfBv6bCWsjPjeM7esbx+9vFT+WYsFJeeUOMfZYwSLfIL/Y/h56At0Lep6KkzuGI8+Jn/
ixnqfSxAeP94lcB15zbBo6fILzQg/hFLGSANR01ha5I5ELxgEI+4+WzKvBd3iduRUuuT8P+Nfeqq
HlQh2stP5ZzchZmY6GYg3IZp1TCKQkWN/oJyBVAlog1CLlhiLDFo5HA9FEiIHKLdG4+p7k2JmPG/
wVTf1du9mk/YigMA148Oz039/fx0J/3XvaK2Pipnoick73XC7CaJQos6ep1umUG9DMi+6mf5rK/N
2vkRQ78zwCK8VV7GERH52dv0d3UP1erib7yLQ9JAoGtW8SXdBCfuHNM+90SukKk58E4WHBoMxfF/
/YsJb1McLjzFRdRT0ra6wYe5ezhNu2f3nN1oXJCZiO9Hr+xm7sW//ht6QPdnJTMI0z4jNUNult36
e3+X9xQvwuGIA5ifYBql+qZaGY76mH+lShAmzBxpd/ctTl1zj5PsnVSdAcTO0d6LOkLnKYV6X97z
dNTz0jY4tRsgBgEQrMSxEa6Gs87qCt7MU8NB87t9wo1O3gawA6f3HVIqlA9ZMEQFMQtPkk5U35Th
wZgPsPRY3/QEErzhaNrhBs60LdhyJIMAzaKUg7MFo5KM7lac1Etxt39NQIh6W1B9Z5j+M2kCAyNx
ShbvZB9QzcBtBg3AFWVA6ZMfs7fO6mkfAikxSBKhhfmP4BSc4Mmeo9vnVS29tbrTd+gHoid61eRZ
XcMzmlsY59GzRjr3xbcqtIEcuwVusIDwxgjq5Va5sc3EYaf/0g6CZqt3wvO05hylk4IOC1otb1zQ
bGkX1GIxfn5YdtW7ORvU5/6XfE3eWPNsYZi/s7t9FeTLlHOfBc1l4G0nu3iZ44ED340NhVPpv/AD
sCCOKDYeVTxxzH4QOjmrUAyx4zie6IYDLBAM2Vd//NjwDT5MSI2oNnB55iABp4hGZoxv4hcwXSba
53jsT+qr9h0/P/DGHbGFOQKJgTzY3SQbRL7gbRM0KMHBmBo0ImjdvvQRKuyhWuXZtHCElw5IIpK3
gtjmgnOMyNo4UCA18YmqjwG5unw25DRWxmgIPtQFzQQzlkFhnIUY0IBr2YakuQTG+fxQKvCgEuDm
iZT0n7+78QLopCDAU5SvdVG/cY6xnJoX2Rmu4ix6IiG02ld46cgGSQrB30zWP0nhm6/8AwYLuLJy
Q0UwKn6GU7eTt9qZ3mR174/9UT3qW+n8+cWFAZoipQrgz60KvjS41isDrvJbuSt3PmlIYjC2OqtU
jf/yD+mtH+F/qUd+FONWnlF+6HCnwAjITMACKPu5EsSYFquuUfyCXp5TCPGCAzBvyCujXJDZv9At
OqQzlBCsHE5haPZk7QNOJnONIoY5BvwWntj44tTjYJNo0PnzAC9UxuJpgJ9fpBIlDqbtFxpMH7ui
UY1JO+or5IPUvqzxH5IMgzCM8gMMrMf2QBDYWUvCoRRFF20eSOuouBl5rSDDG+u4HhLGwaXF1CuG
j7Qckp/Rv2UW2sBH4iRkrZAecmKzlvbq32cv/0G/kf/wqILrzuJT0U09mVIAIBz/yQfvT98op+zb
vaR/6owO715b6EeByztr4+zdkm91o87MTbD+LNKJve3n8i04yCt5FZ76Vb+S9v5Ovkl78SfbJL/J
RlowuHDubu2tuw0u5FukYMY9vzlnssPw5r/Mi3KSHwbA3iH7NjcdqYV7YAwg2wyN7Cx/VmsxBWD4
9p4Yf/bienl/eb9ARzC8bbxhMNhAGoDQHbDTGbMChBQgfaW3ehX+Wy203lkF3d14V+ieOKORdFTj
gWlyTKLgRhPkXh9QRyxOqJdg7p4k7SualTfurcI0JDw9WK8J68MDc7nXrDGKpRcZo/cDw0r55TMX
5jXjNKuReUMSat+6X+W3Idw8clqnR+cK/W1l36D6FPRc8BDjlHxVv3xdw5deDgiDvrKH+0JpRL81
euivGCM2soh/D5WpCQBhFR5jXySt6cs+pq/4Jq1Jb6fyMV55L/lhrZ15Oi+m+gaiy0LdwDlYYVG1
1hbp3FqnE2VBR9mZD9zRfPXZlLdoZtw/F2tRrlSeogcymzcUeagV5umr5HeIfQAUeXSP3in4zX77
ebxLT8PFvtGbfFSb4FBxkO55aQVjQ1/BI/p1UJV/tRgH/5V/5B+srvLKbczJ5g1hUUuu4uzI1lia
BDxWp8jt6SP+VWuDcVj44NidI61xXehMIraNhgziVYFG3uFw4BTTzXLpxOqCd/NxvqoIx+sQi3k8
LGAOkc1mzTxMwCD5XU079dJnnD0zjfoynSo+ssSxWSvr2iT0UAV1JXcucFHmIkbL3GyWKQnDNPOF
ZTeLXmeauqbtW8XbWr237j2UeYi1G+ElJXManSOOGfAdcucmefS2BsV7kjAOU5CX1dpfp3l3z3OA
+LCCSDt8OcMts+JV3sbIbBFZZgZ+Gbh26uVPF9qHbFC3OgItq0EmGktLSQaviCc5yZ2OxsoP+wti
RPCMDE60hLd54Iwa67OAN7SHdQZ2+eyFk21ZLhWh0GDqnHg/dgd2jzdvuveKrQqHXq9IbjkHcOkd
WQTdVJslAy0fm2pHZqBB4W4y39rHsgSsVCw+erwqNGevB9k6xXyJLIF3gffMJI7nmIb4lOktDhkT
yEyGczGLq4fETq1MAQmEVkhtg694MjfTqSm1l8hl1mpj03ioYSKDfefBwUureQJSTyFUK4JSJIb7
ME4xNm/4BZ94kr8scK8fOx5XZK2JTiYVMrhaDRh0BgjeqzPVjkdOw8VU/EXKa3NafBseJiaaIe6s
pon3Qp5MUrufasavCVYdOPNQxjQ1ilYFdMaidXefzCWce6uhiyFFMAW53GVWeWg7m+luiOWiZhMG
8drpUUal0YpbvVBpTDkY+/QozuxPP1OKcNmTWP0bzpvHqzpgLLFxVZhQF2hjvcD7gfzFAUKuyETc
nmHALDOY5FMHqbnQ7qVo6TFdAIqDp6GrUIVrqNfDTKaV7/b6oewmVqFBSY1nAX0D00cFawBcS9qs
/eCUbZq0bxCPunANah+34XebAqpieGsGyVQd2lFuYVyC+j6pBQ+2o3vOgapHvA9j3UvezFSzJ085
63paaUPazdGQ2ibFe9wuUswoixzT4roZN1U0seVFCKiu4umYa/XZK5VJnroTG7wkc7emvbJ8pgh7
2qLmbXYvPZK+sqZdNj7I/PBJLl6hYZDY/ao9Vo0RKX1AmiUBFSJjJh67MmwbCLlFpU7zDCexnmOH
GsUgSFaIEWuaEm6A5cJw5bp0+lUsdsBaxLoaVrgt84pCo5kHLBongVnBxiJ6d9W3KZ0SY6eoe91a
6cW1Mxc5CQ31Hi5CYCFefA+QozCLkBb8htZA5MKSpOs+B6/yOYFKKPwYjNwcpt36206e9PqxK9cK
LoPVzDPfnX63YMs6J3daufrXBwqO7G5MZymsqpKt6y4yfZe355ol+EEDh669xY8k0S/a8JaTY1g8
TP0kNPsMNMT9BsM7X5lirm6VK004QDYkerDp1VXY3M30mGMNOlc/b4AGvII+c7S6XXDWKRyVCFsf
eKUfajWmlAY1+3HKuAD2TukTNgFzuhn5oKcjRdwWzM1K1gyeSClqW3SuDcFdfnUpyv+SvU/tIcgV
2SQtL9aHQoM6s0hphzgdFLi14h/bTky1wMBH59iEBVFZUwzodWtdW5PAQKF4tvyd/8Ece4FDPSuk
Khdwb4NqgdeNT9+rabYJ9MdGX7T5oo93CiaT8qG1WI/zXttKuGbaa0t7qsFe774/+SuteY01SiLg
o4i2un/pA2YvrRq6i/k5HXYpvMpq+ulWWj4fShKxDA+I8CjH8yD7xoWt9VcpPTZrGUC496cU75V5
KORnLGsY4Qb4WktrE//QfuRLpC8TGqOszxayIB4c7pb6xnHHMiA1miDmgEDBZMBmTyyypg09p+Qv
RKqfzBw84ZlbiOcZsIg3S90tx1pSzz7OzIyWH1xk3akM8ZcRKj3kvB5sgXSoWQ4+shhr3GjwiraK
/5DlpeNPVHiE9QyDWbseMx0b+NfDy1S039pp7KyseNroUGYOeXOUq2lhLpLhyjRtu1nHYM7+bAjv
lubgHLrC8yYSbQ7/W+4IzxQgEy0++BGUg+BSI+eBFhi5GAlKSEkQKlIAlRDfhkvFJDfdIusMhK2U
Tc2fi14yF5RMiYaE+/5E3zh5GfpDbnYwsv3g1zNOGQAqXIomBFHxp7YPv3LWNmetfzFqzlxU3boi
ZfDBkttJgwao+9Fxd2l2hbnJsGJ3xtU79XaEQtukwgSSqpUfq4AKANrgMqkeuSeTOtPk6Jl7R+Zo
vWPWJNVbqMI6woUhNFe9xGCgQpnIXXVnWjX7qLyKRMPU3lmO9i96tnSDDYUzptZPCYtcYwqJYliY
+1KWDO+P722NsJlJlr91VOlQJeGu9Zsx8QzIKgM4a/Z2NMycyJq0oMqFjac9rR68HBUmbyHeT2No
Jd+fFrsZCamPwkT33oqXn+JgkuIkineKGBwenQ0l34Sat6zygAgTTJzIJz5F1tXqqlMboymMUbs9
LRNyYZGcemoJtC/zVKmgmuuvkOUhkW3GDXPpA4CgY68ES/kT3Tq3mOtJtMo5NToZ63SZDJXh0R7D
mT7JsulgrGnW7OOH09o1x7VtrsOYvLhJl5GDBw9EjjrMLkn97UB/8SSMbGMA8ESZ+lk0j2GhRTmi
jk6dWHq3kdty0zNvNauHecYQnzrDIyGdZ7V7zSxrVvb5hOxgolki2WEZ1P44yekaFv7S0bAKgzcn
/0WsVo0cPXbcqZ/6F1kvYPPlmET641IB1etBGWvJnek06YSFPPZLbXtOTRVzEWQcroZNrj53oF4F
Mu7Iwss72+ZQ0KoOp0u/3fNqnVphZmCyKttiY5HsZbCvEdsUZPpDiiyurRdxD6EeEY73MceeKk8s
td3XPtMiUxMv/Uw7qBheeGBCDeE9rHzgA2M45L7FFATrZjGLJejyhQr8KeMYoWfUsm2FKD+aenKx
8ttsBdcNoMt05QV+OEspsjdm2O/KQZk1OB6U8UJugp1k08kMU+wWmTSuUIfa1r0GY1X6hSL5UJBv
sgxva0AySadZHZBWyMZO7SdNlP5ZuFFENtXeB8t1VLXOuLTSjd2KaWSkb8awqUJ17yrF1uQ8Gax6
iyxogqKtykcig7Wp0PGMkRNuFMFBTjFvL/8yrzxLpjIxe2QTfjb2y2zdSvLMGbZa5TMZFkFN4C8s
q99XpT/zZG0i1cmsMt9Nle46O960BnwlCMEDFl9Ks9VTaZa4wS5rEa9puEdl9jKRhnlnKOsCszbb
BSJrZbzOMjznIBVVC2+bYxNndZhgqow7A4qWugFp3c6C5EsiM8sK+BM5DnY+B4zeMl0BWofSzotB
X5Vyu5GGblNl3savCGlq9JsFAwdRt0XiNglNfaGpxYIFusyRw1lA0W2f7Ixw2LZ9MWsc7WBL9BK0
8M+JqIQkXNnCbTMY26Au1mGKgso8pFIPMQD8US4ZLiAFy6JlFZXdtC+Ht1Z3+KfZSxB4dkbj5Fu7
NJZlFHCNHFiB0jH0gplbDZPe7OcaZPIK3nSekGrw4p2ClF/xJpr+mZUlmsdW32BBOu+scC0uu2+o
ZyxRGr07obaaNh1oRY1nYB0Ln4axlQUPxZx8cqZHBm+9ryfhAH2qmTUDtkPk5eXb0uYGCJE/DT+L
grImBD7HVK1ws7GI/wkUDaP+dVGyGDAt5L3EZBF980GoEayM4GxlwB5ejRifSGU8unSsJVtDJgYd
mIHVMIACVRpuTi7aBg5Zxg6A459z3GbQulvan0uxmZ1tZ/uBAwYcU91w26IoKWxQ/eQkc0M0H2+P
fF3RivxgbTLR+kWfTn1KJRpxLraVMrzhyZfHxCsm7rhsot3gzvpokoPWmZ9F6W8SeYuIL0xWCSDU
jMCJvavrLxt56yqbAsqwPZbt7yG+2CyRbtFqmz4+qSb9lW0T7cwCOcnCDPexudeVuVdOY3MV1Etc
Toth2upLV9/SL8DgL8dIyN8VkUO8mpcqSJ57tRBTtWyePvxJ7IedviB9FpRcYcdgg4XZITxgkPeP
TP8cOpusrDImYBLDNNyHlrhQfvJ5xxWQAKWwbdHcdcREoxjx0d0evkv6Q3X6lHp9lKJS68C7sV/l
Y7mtom+tODXxgf1hc87h/2Jg3CcMzjRrGaNgwcY5pmVR54vAXFnZj+Lsa/oWBgJLtGio0KU/o3uz
jQyIXBHuQgb5mNOi2zZOdfRiNrQDKBGTvTAFmPIOr9XvqvwZ4pNl443zQ2UR4wUh4RURPBzaC026
L7D8w1GRJMOFjFd9Nr3xLpvvTltmGtOiMSqRc6ZcTEIqUIcYhC3XQ+t3HzcaR5+DUwprIpXLEiy0
nHOct4VdRemOPQHy0K9Kcct15GcHZcCQD2H4jlxIBMxBnhsdhyWcf8wlM5MWCuyADEdWTOvqDfmq
5y3kZFLlEwXuqrRVZSFGYtEk1pJRNRi5yzTfrG3eXazwKSGgqwGp/HjvGt1I8vuxqd497mUcrZxs
OOaBDFDAGARlEnt/YSTNtCS66O6wl1vrFA/OuvXMaZ25G/G3ZJarymKCtHV1I30ZsMcs/IhMy9q7
HwYNxVMJ8w+x//MIr4UGr2wvQPE2TCVUCInmjJs4mgRDgJoabQlEXWvZ1NbCDXDmCkGSOR1ipZg3
Vb8QLydWxzZ21T0EWld0PTkuLDdbyDqzLvq/pC2neZEgLFsXxtWCVpw7xrQgFkcS/pAytbLG8du0
Z1N3j1UozyTkKCCUaWwcnKI9Vwbs/fDiY4NdB8w+s75SX/8u5lUlfRdNeLcTbx/ZtM0hgXqfeIIC
heMdSFua4BUVqxttmHbAvy7Emk+FhCA4ouMWfglyvC9plUvrlOmUNUh6I20ycEZg7Q7tpowMbOM4
gOLAB+E50eYwbMxsaoLiyIs+WBAOPfaR4lXUNMcPqYgbnwqQXWXIVwPwbJtIeDTma2x/JqpPaMC6
IJLXVR8cDeooCOejNLVvvtljOlXPbCpaqbMWXWKMQ5csHxaAVNsbGbQqD8Llx4jmGvPsoir5J1C8
yNrJwWkVsyuJ0FJJzNnItpHyYcxnVe4CfBPVdFi4Ij9CxGrxMjngMTqbhtTJigm9QlrmxjkWAxA+
k8Z+qR3Ngyh89Lk71WxlJHstsljarL6xDnvrPDTONP+UC8DoYac+1E32E313O3UjP7p9P5NWzT28
5fPP5rPRj/WcvGGO5mxSTNEv8HfAv9tHaRWvyETLpb4BjVqYx+ACNAwj7eQeBZKvb8HruaYac+O+
nH14ipbJRJvYU5b4Ijva03QaTuNTuAtBHgGPj5RZk4M01RbSqj/Qvj/QKa6X/s1aa28B/B7jlw/Y
u/Zu8kO84BZeCzQ/Zu7BFnRHoL7ACVjIsOmB/MH2B6yslUnojrt02qTTHt2uziSzSZmxKkYGbMB2
1MdfmiaIDJk+1owR0HJrIcIWDQRq9kCiRf6Vgu0ze76ZiwYCezef2Z+pVo3BlmlUgDNrUHIq9Dpj
YGe9H0tsbOQSCdrSkc0vehdQammGBqSoYxBaToIY+W83xdAboAFLUf8P+AITGtEtakUzFj4pDBTg
VfehncFteTJePkg1b07i10LxwdFDUHpGA09OqQNoiB8ZURILHX4Zb5D/1tz5mrWNCTu/iMqOIRdo
GcQn0J1pkBBxwNLjV8dOssDq3af3R2uYpjBLiy4F3Qh+uPrpwYIYBI41n0UtiK3vyC3IE8dZMMZM
wUQdYxFBxe3OYCWBvwcjfk8N9geH2J/EWNZSQRbiihjvDny7HAHHf6Bm0bhqR/OWMdWwJOANw0qD
v/0Pj2/w1gbUB9p/gGFy4dSH6O9Q1X8p93+tIq6Gzm960egBACGhCdATIoWCShogVubFjGgc8Kr+
vwzcVLRndHFCHHmYN6mwS7Ak+grpkHxG/9F0XruNY0sU/SICYiZfLZLKWbJlvxCS22YWc/z6u44H
FxBmutuyAsM5Vbt2ALh69cRNirERlyxXUgaQRLiOjGbgDfvZVHt7IVfB6I6JKjBB7uQTytw5yrMw
ccHRGSnhwQd8z09L6M+iNBQTKGYLvCZfm1cLiLh/iY8KtvXimUDg6L6B5kIRWAhBA8IEQlETtfGc
MwTdATkVxndQF8XV1hBTAfBLhg4BYRJcBCeWaSkQlL9xcVNHEGrHAcMuRHqr2XUwQkQAQtwTF75D
bBofSI9dndPWuUO8MPj3HpEDMlmXb8tBnBqHj8hfeT/+hVfiZsLNW8kdndtCFuMyWh9mKBwUjghx
Y/yjyoHj9TvXhIJDHg80CvrMxJU6V4XMbIifcqpVfkr5yBwat5i/CVsMN4nlgcPks1g60d/NyhHn
Uucs8vm5zrhxmOpwVXEvirFheueojRT3zLZSB6W+9gU1hVlBi2dBw3DOsQ13rIj+oRCYszRwhzP+
w96N75pAf6/nleZUndtCvh4djPMk1dFf3ssk3tYpuc9iTFFd1o7eonTf2N2SSRLHj3sevGBm4c28
EHNBaRkmKE93L8WLWTal5djubYRbOl3QokZQrCNscLLQ4/bhg4UiaR6w3m3utowgHNPtZZV6KS7L
kqfJ68jeawjsZ4v6tclGlyeQMGdaC5+F16JAXbx0gGEHPhJIX/GpCCayYJHH7vjiuqXMddjTKceo
qMUc5YG9AaIZFbAU+1+oIiAytcuwEU/gtFolZMlUbps6EXoXcfl79QwrVPI3wDOYQ859LBmIo6nc
l0bSh2D48JFw1YSwo1oLq/JKa47HA1QvXhNOCQQqhZuUCfYoqPDQqJCEENOTZw4D8PGXwSfPBeRC
aYNgCqsu6cJCB/GE6SUqG2ZF/Jes8X8Qr0btk9as/qJbzb/Kk/CtMT/GGyl50GzDo7/Lf1nMQnTH
rFVMm96ZjfItsl84UEw6gwdn9YIAALI/3hDIBUImAYxJGDOF6LCFCl/mQKo4h3sxDW7tDD7Lo0P5
gV8CpuxtsiIEgNBzojDxk8GtVGCBmWA8oDwNZqCYc8YEwhqOCdo0R8WSs7gM3AUsdm8JINaBQBMK
WoYkwKkKKbmcHX9OkIIiAmjWlbk2oSLhcay4WeHhvFGOa/4LUhzixS7hh8ghdqNw3Vouoy2TM4vI
FZILlQ0LIqsrIAWhAELOSDsxn02ILUR8kt2sKb04VZywgVN1wgjabBZyjMnywgf4kBd9TF6MxwPB
ji07OCEAXoHyGL8cpZwai9k5C2Ug7O/wKvijtwFZttCAWFehCHyoTzgCMIIkljnWOG4qIme4MYO5
iDOAqEHmbPpt/dC9TqvZDwwLvgDEXHo8NADBF1fvn3jAhIT5RzngVXnkXzr+2li752TM6VgmKYn7
usDU/OMyz82n+YSogj75g88iCw48VzwybcBa6L5QWP74HDxZ/oC2ADATfPF2uaDNw41HfAW/OpmH
hz+ecAmHlPyhWw4pKCF4Xuf7nrH3WllwhsJDiXMTllknTK4XCFSgs5eCKbqrDgUM+gy+PN5LNw5D
ccnW5kd/w4bJvb4O6se08QV399h88H/QvK9pgz3TEj4gcbHQndmuj1AjiLSHQQYJQwQLZ1BbedoS
VwJ4NiUGXcLirLgka3LFdlgakCRre/hfCS+LDaZLy2gNBrsod8OmRJiQQOscPoaNBHeadnIZ/NBR
FqDlP7wdagG4nO0PH9b8IAwHg6xCUAvzk/nUl9VF3TQX8eV0/IfFt0kP7UIYUBEcxyef8GNLRRYd
lGgcp6BFX6bn8MGB/HPJi76Cr/JGeCBcc7ZNIaMA+aD9zX8YuMDcEewjlAbFIV8LdQFCqHOH+Gf2
LjzhIE+v1O1sl0PcteHivg7iMIl3gaR6IpJxGR4ET0qcppJvyU9wvopOcCnzP2a3ONfJFxfJsxff
L+fboW/4L5s5OnFN8M4AtIfiUH6F391lWk3X4oi26E8eg7PYH7EzQie1mbkR4x+qjPfZozwrYIxn
5YFnIry9CVroKKQCKO5KZjPKG1bnk+JAxoL0Dy001sRywVKj3qFbwEqkF1FOFFI+x+1OAWbs2LKg
Dw3frJbdN4tX881fZcpwShFZuCcW39AkeJaEW80fvxFGJZW79cVvlBV141vyS1HGQLr57r6Td16d
R3Pv7oTYbFm/YW0wTVwza6ZrXo/r7D3al78iRm24p6uQvFnVixBX+ouYHOPwWm3ja7JPrzAN50J1
FuFOwrRPuFMy8eO/xABD60r/sSSyltrfghCFkok52y8mfnrqIagUGRYUrewvwEesmCwZbAeKo2WO
xh7B4mSIJZIHiyaEtVh9s8AogEoip4hwRYfA5EwknCtCSMo6S2xZP6FbIG983sjUoPh5OYmJObpY
/1KKyqf9wcJDJqSIm5CFGSLu9uUAoE2BJAwt6c6hJepAupAEYOJgC9ZgH02Dv3hh7hMuyAeArSjX
zshExsA2HnRMrPEKUU1/f4yQflLuQABASYV4hG9W4UlKrNCckzt9w/+iVuZsCOYwe1+BQhTg1IHW
yh94FiRVSniWVlA1drbsDJdr9mAPQdkLVxWzT6f/c2jEBoUUQ9IKGe6wYiWtQ48JUxUin/Ts9xwx
QrRzdtKXO0JzszhImqq78O9mFIeibqA0ivyPKnsUdYqd/cRkO/9ubHPhD+08MLV/spL9+JG/G8du
nczCU571m7zMl2ka7so8ITAIhoqJ2EIZFrkcYQLovSrN81vCCbrq3eSEzqr+JOfVI8E1og8uEeiz
rsAYjApCWuFXlxll3Uhf2c/4ZF3SfwfjKslS8mbrhdq+doWGBVzcHCVJQQNtea8WcdELswQ+Y64Z
1xgjKspqBAzQB56pmkBhh2xITVJBW1NnGrDdMhqXpobrPHTgRfcsKpT3jKss7Sy12FuFNzKdypC5
cvrlD15ur7J+ASWggiswkhrGTOpudVdFCtf+CPgBLAuzaPhupZ98WoA8Y/AyiVCOe9ph+tNGOM7Q
/lEwGCqzPkUjekVeioOkWTkD45kH6Y4J0kYa5JVPBpCa4zIfprgvzTMNN5h4vDeS8hkxlIym4HPi
g8tQIvXeSYKcRJzESe3PiUai4iQQdAx4ny5U/M45rJ5QcSeFfFR0XKqpcNKzGZUbI9COam3uwjQ+
jkCCRT47K7JxNoBCA9xqanuuWdKmJzxOth4Dk+ix1w8psnypnzYZVr0Jo4SiV2+dGp7SrOAKpkcw
Y3+d6j/xN5wXUFdBJhVEU8A/XG0xXqK64e7AhQ8dNXeDKKC4kwtRI1Bt1l+CN4iL5B/xGlKl+YSI
wrLLavyDoAkWAu6HbP3czTQO+A9BU/kRQhxYOrCq5Wf9gzpDSMVQGvIqiSgQ2NqJ0uT2gMzCxk3p
wbPxw4WzDVVeg0KgC89S3XwrnmhY4SaibEq/fSousOE3U3mjWubSxSvJZAwuQp3m6LGyM5UOqxTE
OZbxscQxhLAjtwvJsyZxmfPt/ElLA+ak6lwNHVOFfymWdpa5EUWH9Tu+IxqllGQnYBtge9DeOQqz
H/lP4IjsgKYtF7rC6ZlixKE7VCswcu3niNij/2r+cYtw5JRHdyQNEvNQ/Dxhn5eYfGL0Sx8tSiz2
Z5z9qJxYCNjGKIw4yBwb/UnRJHY6NgyOFG5vwiqYI31Gw4ca5UsStRkVUfJV/vBiVDE3MN8D+oSz
jJCu3nfHcp1sYL5guql+UF0NPJ7TR73rLmQLIIAKTqiPrq8PFD0RVQpJtDvrWG3iJ9lJn/0R8PhP
bMlT/pRF1lHmJEC7M3k6CxK6R8oevEAhyYNWiFqPUo2SANZBcsPPFZDgx0c6BP0gu4nTi8uLiKNv
byi3PigbqIh48PtM6+G3Sqa4TPgzQk1eCborblMaqq8P2BzFR/ph/Zt98mHD5u08fhr/dFFdJeJN
g+HPnRQ/P3pydo8/71SCsJ4ccupCPhOU/kgTQjJejwmm/8k/81v87vCkSmP+hPUYcwUI4a+n0Foi
fuEr8cWCL3LUA+oQ+Wk/y9O4Lz5xWPvB+/dP0sVZEev5wPNKobFhy7Kf4kZ5UrFyIvkhx5634kNQ
JkY/2Q+Hgr9wOv62A3F+zQ/SnXblCVPaU3jJbt2Td2TwEfPpuidcX/ER4X5Qv1BoIHPjYuG+6n+4
AWkVxh/1yVu19E4KYiPl1p+th/Ven4vP5h/NCgVPc2zPagQv/A0jmg/ERcUhW1L8UM6uy58BERWv
XFPdZmuWhxuXzY1S9KmiQSaaCoLdRUIHW3yoQkgmnTluGOxzo174oAMizuCEqA33ZG54nKa5HO4a
srl+312rI70lab7w18+0GZDcVzlFbYFmK7xwPXB0STUudyr+EFiQ7onO3qpXIBzQPxsS1lf0C8EW
hACUC7BI2xk0htO3/wU70DrpdyGnsCixvhn72JQD/Gvq5OzRtQvlVk0xACAdzakqB142u7s1ihWB
IgilD2JzuO3FkWKEm7sWXdHrk+IIeQO+srDP2cMhNHM86zM/fv1jIWGnp+lESAPxliIQYl//C5Wb
lbKm4p2u1T+UgDyZux9l/cP4ZQL3Wz+03+JK39U/6D3ZzdKj9I0HB58FPjk1w696Z8p7pQj75Gzx
pt1FKI5YQjlJxjsqejII3+Q7ZKQb6Om5+5ydpUgYLQFqMQaVL9YXpSP6ED5T8CCW8c7LxsiwoCqz
dFlz3tT45U3/lPJAj+Nv/0skJrQIuBbJI3pwtCh6OFrSt4kcl5U2+KpvKmUYq1J0GjbG54Cglw4Y
zjaQUg+S+cZ/dXQZ578bhku0e6JMRrInfrG+yUtMFzf1Dj0OwmEcYD477HRZBLnPuXronLm3QTo+
/KtxfaG34BbsWAWWJB53LD/Mvx6vjbGytkwfNvKepYh76QdzX44Rl85NRkGVXtQPcemUZxQT78j3
kf+yKzAOCYlfwAVCMO0NePbGLzudL2T/CPX+lWfrveLqj9bDhvEjyhCubvPNOAaimUISCU3qTK7W
R7uracCmZXrAyQnVc3LiYt30O7KrcCihVUDVxIHj8qMdz385Bb2oHREToLli7skRZtxWvsvfaHj4
KWwXngAQTGmJ5ir4zZc9EOBnBakJxLAH07UZsArabj8TLOUZh5/mhrWexvfWP9Pbb83qRO+FkcAf
eofQjZhVoO2A3RShOqAFvz8JABjDGmbLohPhzgAfKlRBQAei4SP/56w+tUz4AG9aS7iL8EB0Blxq
MLfDwZ01zMFgAad1fgEqMGoI8B+Aex5SM7e+gGT+I7UDIL1Qm9nihxTLwqmLy6l3wG5egPmifgW0
Zyli44B8iV0NyCvTAwjK5/Y58uEpBn+kT/9M7TKCNmNdARz41Z96iEyizwJu4m4VhcmfQQOIjCoq
cO56+i8g3hDnL9UBTn7p8xzltID5exv3MmcAzubmg0IH+RuYm7X3qf5jXenu2Tsvmj3s7xSXD4qd
1yfeQQ92eoFsUCJN7AJgwmjqhETvwW0tLCu4roh6zYU05r8CKcesv3+zHtqDBe/BEgBmJNSj9Zka
wH/XGB6KrpP/2qELmJP+E9XWI6O04nqlWcX7ZdUcVGwWufb+e7AhctOI5ppNni4ZEBham7CsBs0i
xUnsUDxYuWnL2foomygF+AMPigkQEjAbHE4AX5IvqJFN+hNGuslGe8InhR1XGAX7+FoLvcf0tMCs
LFGEvaS5+iT4jhYFLg3wFQsAI1L+yp420wQYpNDMDG/c17yDSCsAgA6Y7zrEC7Ah0fZYugO6B92T
QpB/t0u3R/wOWsaBxKQZ1xyWA4hmBBwkvMt8NuDwMacwVUAYHsajPnNoWKI53sVxulrv1s8kJsei
bELVKnZ9vpaw24ZUdpixI+ORxbpJFcr78hCKNcxbQfShOInyil9n+1Mt+NhCuQasV76cEBCDog6T
eZzjj6jYd9Kuh7Txq3yP9hu8OEbPjOUaukpcRkJH198+S1Z2YXDj2Vz6gI8Mse7GtiItgDUJVyBK
C2CTCRdccpBAuYko47ZkpAhEwk1LmQyGZYkvwvY3PekFKXUoUHgW9YqdO5RNTJe4oNhwqcnQrcBX
+3OK+KuqABkpctofBOUKr02JQ9FtoRMSKsf/iuZZ7FCZcZEYKle9A+fUHh2MH3O4Z6ZHwEuAiSPD
HW1BsK3fLoNumZPLTE9tOwCYlN3ENCMIh2ONUBypZFwtUgJbqgXJP1wNnLaQYoZaLPN6SuiQFAEo
y8CVc+VRn4CnZz8I1IS3InEGmNFYbwblF4b2PyI5nt7/D3+k++5Qtugu7Te4Lat1pbBUTxSwooT6
6wU4UuLYMQSnCA7mfGlI1MKGgs9WcbyNudGQqSmKI26W/iY9R2pvdnBa6AH897Pciw35r5fhegoF
zEH8CvAGHQJrGvi00HapYhyD1hX9KxxP8HNMKwtCgJnafTd3YiyCj5LCN0egyhkXMlnGZnARmOaA
7rwCl5kO0fM6schYzhq4gTmk7vGwbHi7xOxxyD18xJgV6DNPm7nMLpg/8mSGBmblGliqAybACgZL
yUT2H+tGwD6h4YmExAuyOemIohoAroUWzeYWEf1hOjNC03G0QlpkC1he+QOwADJ44IjB4aU/guLg
Z84XaDeADpCNRW9KG8RLzJY67mAW/GUhBzV+CrhvBBWmGBI7NaarL6eK3CaCZOmAnZR4AUN/mM2N
R4AwrhH3fak7NYntAWR8T+48HxIusetciMM8wO2jhE+PJ0Xr4IunykKeiC3Dn6pUelJg8WXAYow/
GH4I3WAQX4wahV4MFiuXBcH0lTibnEOw+OkKsJJ+c1wQCFJp8rfuyJ3Ms8BPIA6Izf//KBP3dvWJ
r20LwAfAQmsLrM81S6Yc9//4VX0aA2W4w5EdIFeeVKpgLiFhvk9Vy6qKDP7EUkq3Sglvs/pxYzdz
imeMWS0WGS4Ak1mf0COaOFGoT4p90Oa/cn94ksHG9fhDeQ/R4UsUka+j8o5Lz2/+AK/X3/DS4nwz
JElTj3BZlIWvLVASO28aumzJbHMSkhEgK3Y9RhfUdrVYrVg5WT9pg7kd8L5g7ecBGxxRM6EQAYaw
jBcukLA4CyFW+pZYdkCfVEYRuMgjQmL15a6yRBgM6yUNO0siZSd0LQBAhjQyd8NrocJnGrF9FsPi
4Rs79bh20YFDz6QOQMPIacJYEa0/GALtcYnIWVtMh/Hs/zDCPcsHCI+n8j05E/hDmtsd1wUkwEL8
a6yTvbHQv6VLujXwjAu8YmGvzBWpznti4vjFiEPEc9bVanSlQ3T2T+Yd46wHcyT9LhTEUOtQEhfH
ej+sukO5Lk8MY25sAO3pdfSBOXnLkWqQsnf23u6bo7rN1ypFXLImIpFf0r3imixt/DleuOAQ6bGM
lu1C/B3TE+xpItIW/E/hhSCA53zdHTSw7Pb9dbVOVAwAsItqpXrCMYYdn/M6Pngv6OsIS+GD8KAK
BUdlOIebVO8ifGcKA1tLkh2dXOAQmsEc/i1CUpzW8HOqsjkngAfroWlD7BeYRW+IsRarAa/KK4Ex
UlHKqfeql8HLhSXS/k2BKnzYfBdK4FAtX6OXCTBkzswxTj2UUENwjoZ+bSWvuVaPJyUxF2Uarhh/
xjfdxJX7faYuy86zGZhOKH5cRVs2BJFgUmCJolNl5s7wfWJHX6TT6PYATTO1IfGAm9JYzCSs+PBW
dEKTwRCMNC8A7y48mJQ5lQRSZIK1GD2znEcLDOVlc0GLJhlLClGmlczuUF19jZonCAAURbkb+S6j
P/2Kz/YYXhNiz6HIKUsbGqmJvYBHCcn0MtA3QbJUMJCZDpW5rEfirp1O8ljFR2VlGtCK2O0OjGOJ
I9KNZTHuUVriYU4EAcwGFYYmBWE1IIEXSQBrBr59D2YDc5krKyYXdcFoO05cDO17aROYa0A8nIk7
huCyF5P6JTPOa6WNhfmz2VabTrW3YVuvk6aFetZvZDu/6mmxMfONMQ4cssHTwP0GtB62jgq7TN1h
Uo8Gg+0a9cFEJmERXOSZZxi4ODBvqEKQ0tECUJSAUZfZC5BCLhamf9YGotYsf1l1Gx+bWGtKl739
Edv/XlV9kCUmlQqE1Cr4nmXQ+sNaps5u4EXrBX4LcNq1VMevz0TIOAC6q6XuBYwXxxICQhRPm3Gc
XaRY+3qt5ASLaJvlx4cGjNMiFXtMP5tQTtv2glzTfJ/IK1B+eZu2y6w6mgYQAdeEa9mX0b/U/a33
93KzxtXBGPDLh7g8n3SuocOAARCBTMZZxQBG+mhZ2rpqVXMOfeIi1oX9DEg/Bbqr36piiQYwSvaz
8J8p3yrQyxEaX2d/1upHrNx0Fh1KRAl75zN0yUy4215jkpY7VAi239LZ33yGI9KiJ09AROV9vpKb
iA6I3CG7Gvo+GT4bjbFkd/CVneDA0cymJmHljqB229q3lrInaC0qiZWfrfFSRXpik4MG/cbwJm03
5XCJXdNYoBhRZOo31D3tcJ3Fxwbb7xeV6+z1UOvwzZqxLdSfVXio85vGhi51gInsKhaBedLXCyxD
2rYqjsCXWj5m4yVEHWcfI/9fon4Pwzm1Lmb2SyQheV+frfUbMHNj/hkz/0OI+Srn+I+GlOVK/+Hn
u7JdtuMduU6qryzzOIzvPn1W7LPxFMi4AVUS6SeIweXYU4ro01A3nfGOOK2t9qV+Yuu3lacVQOmh
bW4OdfkQTMPOlmhLkUAmeKwjJ1NwMACLaKd7IUFLKfgj91SqYlQHxuArlGB8Ww//7bo9tMWDT49z
LUT88la0H0X0fHVox9tL3rzPJpeiEt8sXMu/0ysKU5wn1QulTWTNu29/F66ky+yXzExQWyxzSWpl
w8K7871ZgdZ2uhucywfySzYxLO6IsxiIBWKbPFF7UIoYwZwiR9WITRNVoQ1DANMY5lpshY5CouMM
Uojj6x6kDPY5muB2dIURwOANgxezcrN+D17XbyZEC5NH1hgZszVhoLPlMGyUZE3EJHIgBvItgjNi
Ulfs6KKapM+2KXMxEdDkxfhyxV7AXIn5Xrse6lWnUQ64GGe4lBRQS4kSJBseSYgcOa2K5b0TFXNR
/6FTyrdKvGBX94jPkSoHJxtjTR4pOXTje6HNaafwUBkcPoY+enZD0uWCfrwYLgwjSQpNR49lMNVc
qtcMHjlQqb2mmzd9L2xI2/XycakzWZIXTbJt+SLZQjEcQ9v0hHVpi1dzyNUVDtGV4ijBvZWANsfR
I863axYmVIPiRDo1RMmgOBZge+hCJE5npeHRtjOxCFTeAT6KgQDRhXwJlW3pH80QqehBKZ9Jfea+
wzq+MVfBazk2G641xlhQ/DR7Y8zWcYmH/1fjyQNp1tVd7J+Mj5Rtqr7bmvuUxg2JMKIHRfSGp7Ob
Vfsi3ZrFwWAivIiDPaCif8n2hrIu0yWzuqjah7EH9T4ynEhcEywKXbfOtTXFou82yhFr7HFymS/0
AK5xiB/9ckJgu03DR5ITZrmwk+0UOThG2xIJn+87u76TP6ur25e2le66tVTeJXb10E3bxe4e0i5B
mZvNwZZbx4C/Rk06jxSPLKXGcOuOUFgaObwDPdX2AIZReRf3anZRXljve+G0TQ+hfeqqj1e5VtJ9
qS5430RZw3hl1Ckah/LYpB74DrBn2ZwVFeDMU9znaHgpMt3iQKsVNq6deEbpNeHR8rexfRtQb9RL
SdqZ5TUOEOetyc9jiR4Xhgkj/lyV94p9C+IdWJJGBEx5oXmZ6iXfBhfrND29QfopSEw/zOov1CZN
ds3CVVrvgEkG+Pb1UZbPugZOvuna/aQdxk8pd+tkk34fAFl0yeG5enXiC0HAj5MD/8K2pFnOwRhu
1J60ZiPulvWS2JUV/WG5Q+dQNSe5E/pVAkFw4ocxvoVvA52GfFF6GM1gLOR67YAZ7bLSllruUQmb
nVdq5F16knYgZ7Mdp+Mrxkaz+Y3LhTxuuSLGaT0Dq0Qi6ZbDLmdYiCprxc6kmYJyxZVd+Q/W+wIZ
wOYpO225SdDoxNYSbUC8isDwAh3Wr1vSPpj1ItSP8OJZTWjN4iN0K+2ke32y0tglswuxNOyJAXSb
Sfmw4ruBm0Y/AwjfTeERs2122a8EqJwCcDkW52uQrbhI6ZBq7aqYdxn/LWrx10l67WC+a2j1yq0e
e93rVLMb8QkI7egU5Fb71LoKuz+afGubzzZG89lhfO9fm9cO/s4gzc0REeyJA4PjYHJDJEKcPCLs
MVxWuciLZTo7s+eGfjk8Y2JjggOO3sm0MGH6TmuFGym3EF2ibPupI1a39ECSwNidu22obTvDfQJ/
47Vq7VR8EG9Ej7PJFJ+seFx58OgcRTnAKCWQq1e/hnjfvxkRt985zaHQXHLZrfE7YeQbLVMdG0eZ
W2YpAraatV+Q5F68R/3NLHcWiLxKhgtJqeqwngcFr3tjHcmZIKTOuCarIh0WfXWRoa63TvkURNDC
lczVvZfRSDvaO+9Aqkx9smKBe+LU4bVUYFQnfb6R5aM+Ozb2wh4uwLvUCAADsA8N27GveXIv1Iup
7gvzna/i42yoM355TMOGj5m3Zyr7tHboyaVkywJGgg4azWC20jQ+NPRwe+/j3amd7cugbPlbb959
MhjpGXBKavDpgd1gUV+8UMVvvtTqVO+ZYXQr5b3NLl94aM2IA+svIaShatvZ//wJjLP/LrDznV1f
wUNX3hPzjiv9W9uBZr5gCDKxLVj5MIDfw3CT1qLVMDa17uXvUOiVeDVJOz4DgoQz+A2ZEnb+2VQ7
ErUtk0k0FL3TkK+4ANPmVHSoZO7+MBfrmL9tgu0MqSCMt3KjPDI0qq+PxEAy9CbDxWwGpAnHNrjW
2bpCaocFR0Dee/oxMdad5T+6AtTnH8p4NQNGKuXr0Cwa8xYGDyNeWrDtJRQ1BFF7TQIKzmgnZVw0
/LxAKmb9Z5PdKYKUzTB+q/xxjv19ggiGCRrCXAvP6FM2XnsDyTfK7D2Cn0o/jP0uq24BYyy+TuWv
GGM1bnqcrGUaPagNEfDQ+UTyUrprs2WIiWuuX5nzRi52Smglao/dLm1cq3zv4V7ELMP6b9wuQZ4o
6lUO2nT5imu+68tN1OukMSbEILXYKVxGre4p5Xud/ZT12bCPJIDNlJXibyV2tde2DD0F7SYOt9g/
KwfhtdFjNHF51asp8xAuJdFS7yjJD1O3IJnC9FdmtlNgCfUud66a4BOZHhr/m7WDT1SkB84SgCLz
e72FkyoWzDTYw7SdXH7CrTs5KFpA2fgWVutiatsxkpTeJ0YE1QohNd8CBK2bQ55QWnIffouwoGnC
qLtcJPF+KC9kOBTRNUAqK3AWFmjIPgXB0d0e/KGQzwV2vqiGq/zvzMj5qvwCrrWSxQzVVbkB2AG3
k2Z7q9hr7VZTPXOpgdP4+GhZWw2XMe1i4hgoOdepQO3lxBhlYETn3cPhQw3cqNnK/i7Vz+FConwf
EaSsS9r39pynS9laBsOjGzaJdNQW3Ncv/UdNbviT8ceQ0uuN+dnsgDkFlUR8UCdnRVIDRYNwoAW2
4lbDCYnaFa4YSwNrDS38P55mfdrjOcSj2YZfuzHjk+SiVcbWtbW2/XRndyLXSim2BKFUMpjLBmNY
BTPf6fIyXO1dR8zgZsMq1leyv6pgFhoHPReWCkPkMde2vdT8ipWnjAYKVLupKBwBgNPDuQ6WaMwU
wn1wtcBDe1qUwzPK9pV/suGGUO8j0wPabhaW7Uj9qStueeQBXcoXrXPGaNUPbuovm35ttm7X7oZP
q0Z2fSyTnSktgkg0aAS4QFTqVMd4oA+jPBn0W2fuqn8lqHWeErBD0Pi3JjEheK2S9uAzHBv0QzU7
kxOeEPeHNZvhkVgw4PpY0dStRNB8577w9iWGLvpHpobWu422wsucZA4R+eMO1qdCyTwDmxO5JRAu
eotUESdZ83JcT7NbOTFlwuliWd+YVbBhF/5qIp2l2BKxguPT4BYAx9E5r72vJvOM1gGbB3iPA0HE
oyOK9yqiSN+JiUEPwSr8hezAz0F2YZyR8SL78ScXjV0jgB8F5vNb5salo9xM3Y3OcE2KlQ4oN1b/
5HTL+HuhZHuFUe/TGtH7Ppv2GGkfJnny+dJQCK5elf2ZqDMIRdynHJeg3w3GzmBcziTnqaNynlj9
BcW7fIyPCZKT4crC2lDBYsH08hdx8/9ConAVPBGOCOZLQPzmd4z3bYCMRKW6QMhNePzCl2jJz0Eq
RjnMdGbZ3taWVAhMhRJjX9gQ3g+oO30ai2Q/ZffEf29sSBIfE5GZ/bW68KtUsOypFM7rYhth1ldh
Zt9sia4BjvPX/rpbASOCUReeSJ57S6F4YhZNXClJWQd7D2l1h4/fDpxk88rutDFXVKKvbGveib+i
HrWXsLP7euunbpZA7T1yOxqjqyhrNVhEdgq+xC7rU3O+mKjCFDEgKyUQ6NIv0ono/YJ0UdFCwN38
CP2rLG10vMX1Xa5dKLN1dH2TwzrTjqJ2og00Y2/G/ngDN42Y6yRfOlqZPH++vAwwlH55FuBftURr
yjqThwRsLVr8s2bznmAci0ItiBmmK9cIPp41n0p4A7RcKvxSMa5APE76TfrsuJYmRrJfsVcYBy1f
KC4sAj+nzWZVy3ChA14lAGOwlv3LfY2bmfZp+0/lMQPl0utTHD/CbMt+Q4aU2pxYURoVukuysjL/
7bWq7Kesg5dLR5kZH4Fb0oVCHJOhs1cGBx3vLvvEwcjsLdLZwN7W8p1SrseIp934wB4MVf7cpOP6
A2MGSkjb/IlBmMP85E/XLP+I9BMOgBXVzvcr9vQP7hpjRuiKCIxjA68+KPXrTgynRToBgJhcX9TY
YzmjNGdszAh5YswiA47K9B2b0F/ZTMj6hp4Zh7tlCa+H1FsSEfKfpGOpvqnjxbZusrUgrlsQbLNF
Jq+r+o6YAgsQijMA+xe55QxhlmO4plInXDqFpbsu800RnZUXEN0awxDgViZN6M2VK+sWOGCkrrty
JwUPv35KzT1DtpVNX3aMZ3Axb3HBjr7y1JkORYDgcQHREySC4qikFKW6Ct5+EGNAf1LZhLulYW5L
cnCKdaEtY2wFozUzzJisVTprmVH7VhchYIQkOyQh1emiQd0rzRmrpsUy1ZZpvgrKG64YOHz3r8fY
rRIwz1iwq+reDVSL9eqqyPhtfJvMgdWHNaGVSVAM3+32V1VuCQiLgpdT54Pp37KxoKp+AoHJ2oJV
kK2V2HcEiThDZbkbbFi5ugavo6UkYIeVFHst8VqDg4QEStwr2VrlN38YpB02ULT9IZtcPuFYtUJt
z2hGQaYp7QJZvETXLbAMaNKtrrsEfSBJEJYjwy1s1529khuXF52lGJnQ6ix9hUrF48LIjeNsYFeh
TsANY8/KkvWnqtro8k01TybCi/wcM+cxfMgK0TWXvsmr6uP3QPWUwiOhOlixg6TktNE9wKAywn8c
BjagmeoNTI5N9C5N8EwjZ3ajK5mPN8oIWpss3xL828KI5hhp053A7EJdzky3qxYrBRl2ckySvY3e
MEE9GJaeLtQjOiuGKI3PCIXrzrXSMzmG3AEZBXWz1MFoAaaW+ozNzO3flfkgobj0kBelP8jFuHfl
8UjnZoH4pYFbAI9gMeaQ2ikziYh2zELNZfT6brKtqt9iYkOqYy/vTHVrKRiOHZnVqeOmaJZhfWLE
y6DX6BeSS3OWryttRWsrTxemXexBlMmDfZO7he4dQiaM65xalSpng650GN7ZTmOLwytSAe9xKXoa
oKXM3GA3LR+Y4KFhsSePgV+rbIzyBt9UjmkHRgogMet8AH3o+qqSOLjbF07y2RqEAbKHcuzML1u5
MfUKii1VIqtK3P8CAPSpS6k/yjvpYIUY0ZtLEIWM7IEO980W+7mCWMpeXevBoxoJznUiOM8V6BS+
+ngxnbIKTywoZjoNEbO9Edc1B4hPgsDVLFCSvRX6N21YUr6b7V2SWV3YfatTR1F6T3EXUK9jCX9x
JrpBYC3GtOE2e1sS4CxB9602crTR0FYG8lpXtrGG79W0k9k4stltwjHU3xAz+jN9z1pxpmowtgHo
Svll2xO0VRghknruZFhC7aOgeAcJ0Ot1pODQmPNa/yPpvpYTV7YwAD8RVSLD7YDI2DiHG8qRjIQQ
8en31951XHO8ZxxAanWv9ae1nSSMJRcw8aR86SxuJIHuo/7UYOnp07r5dJzeNp3kwsPfZ8VeE1R1
KT2WjQW69qhR3Z2aysa5dFPSV31c4pq5F+JhZvV2c4m7W/8Ua/2k+DivqdEe5Bpeyy8R50fhe79+
vTQeq2+I8Eb3UO6i+babsR23+UVolhCUVog/kuVjyuZxOUw25VDlMZgWz52y2YUO9YOYsdrpIy+M
S5XHfbEHDw1TFDBf/HcSkIQmVKIDT6PYLpxyiPlYPC3yeyhYudmf8XxMx/nudpXEpFYosOa+F21K
RBkfwkOmGV/z43X+cXJyhciLSvHtWn9apuNmDQ/1FOX3hcbTxW/KiWvm5FHL0u+ZP6b8uwhnnb+L
PAkO3rzxVDh35LEG2qf2qs1NTqYmsxquK5u7/XZp/uG0W93u8D+jqNzPm8+V0kc2/62G4RtmLJ7X
n+fsPQtTwtfdDVf5Okv59mp9ESg3++bD4sI6W/qeiZ/a1dJRI3rbrX7nqWCa8+Z2G076qyeklPfP
q81zVDUFpynPaY0sB8QTPK0L2zjyY3eizFbEn7NaeldcSkpsDl5n4pcrX7Xj024PysrmxrqacDub
h+6Lv7+J0470cZ6bxvNm+rpu/BzTiNodMarsLVUfynPKLouynMs9Lo9zPUwxq3abla0y+vLmO9tH
ouLVZtFe8SOUq78l4qsLQd1m2ZtNhUn0druHRfZyStatklTCtC4mqvqdmDpYENOwWjq1vBET91SZ
SPQ5KkxjSn9VyLuV+mVIYJ1e6m29UnVxk9CYrNAsqMPZQadQVYzsO8Vrt5rfLqrimswaXzFi5lWB
vKYTl5W+myucrPoSNTVsm1qn3qxrP+u3q8q8yBlQvpkyeCyawxIrB8bXBLjn/LvxUaUU+rbRM6xA
yHmyCmTRCtpQ1ta6eeGxmrZTdS+joS6wYV4HeYFSDum0PQyumVyVdj4P06v0MAXs6PkhuBjxrtU4
TW9PUc/ALcfEfLyY3yGxIDP1rMeomX8tfq+rTv3AqSt67Qu/mtTh4Z2oIgpK6AUiIrh0qEgYK2nQ
KnU2yuCrpW7LE5UOYPhffunOHnYvyeeBxTwSF2TbaSNhN/RTj8Ey3Og0H8EB3/NRoTd7hrFO3zEQ
l9+1wYN7MWyrShqCanSd0eMiWb4Vtp16+nRM7swQjgqa6Gsn2whV6lLuvzuRKT1KeZi7DK2k24P0
syAl3KfTuDSN95tYaSVvbFkenTPjBrvVgomQsSpUzEw5MphkfMRD0zkBuuZtDzyGJJ935RNDACuz
jqss3mMaZJV6n5BXm7a428keIaQNk8KqkoiNth9vcoMsAyK/LQda47BozVQdTQ59PtOeSPJGC7Sh
ss2CLmUW9cjz3R/jPfEEmIcG5RTuY+qNEBF1oMBhpp3UepJYMxuPgRcnvkRxnCrIZ311y3Qm5QCi
o4LukL5L069Xm3XRNZXuavWwiWQWxvN6jAzOacz/DN/LWeuobi+5wDzS3eI6vsiKn9nJ+9MZakya
yEDqyIoT9xhgyKa4EYIZb3/ZKX9uBEgcWw0Y/NX0zj5W+4LnUTyvuuXCkB1Uj7VPEfIx3Ulx30+i
3mU7ZA4+1Ibcukjv6NK3izBkTKbGIFUDHfyFkzE+MBwxpdElvQmin6xDlIlhPctgOfXMElAANefd
S9K9Xjvl8qhSGyalgTUuVHRXvltUHtFZ0qrVvuusVyQ9zZ2UMLXZ9GFRHE+TH+PCGxjbOeKid5ZR
ptW4jlAM114CCJPU2uihDg6EO1Xazd3po7h8SkpvxVrvCPzYFJ925f7s2NkXhjYy6NvdRbxwrXVe
trNCD3xbro+W2XuePq2yh0qlG1IYb7jZ+dMXfIznfrR/WOwGxbQzZYJdDsvsY6zmxWU3S5+alTZL
+arZ2VTQQt0tXdtPHWc3iN5pPi93cpr3tgl7t+35Eu9Kvfqhvy/3gT3H5VDAc8EUnSrBl5HBrQMO
nEV9OSxOe/usk8+6q3M7bQpm7FNBZbOutmO/RDzFVmjqYVImmTCadcrpXZr1okV/Khh93bEPOKyP
+/7lgPd+XVdC+CF0qq72zSEb1k5nO3KbtiO+7/V1Ui/+pGSnzdpnReROeocpQ7oUDzG6n65B8MLS
ZND85lwDCPfm00Gad8VjHXd9wofSodM43zdP3XrpZr2/5fJvTKWECv6TImuWa7+06S8+ywf24lbl
bvVc1zg1uxDIU4k9sHEnXMROxQWuiNjWe8xYQUHmyZlis2JjqyVUyEYWqNeUt1CMCYhr5W7O3F5+
uTgwkqf6X4ZAfcmp1j/Bsfjtv4+rjuKK4i26tOeV9oE4/ECF0PY2Z/uWYbqNLc1Dv3lQJXcaUQzr
LbgmyUh4gtCaTUFvc0tn4XNW/UadiEgqbXgmF5+gpjMVcIht7C1Pd4fjd17os0wuih+7bW9rvp8k
2qNhIAeFsBinkPzS3xTa4nirs5/dYXKUzF+dzBfPxfNrsawc7RDlkZE42CMJ6oSv29aMmWnZFtRE
+reodGrvZNE2XNtOsA0wgC6IL4LzxwZ3KcQLI/zmHBWHu/QbMJjcbJ7hjORQwPZSsWu4FKwGLIQ7
gGNvtuQyLTTvntva+S3H+11qMUDwAKJ2+TZ12QtSNkbTpzTkljelkYyrb8lltL+KnIHw9r3M6aFj
9yEMp5Y2oV74+FGuxXE4397Wju2mMcpkL/oevhR8dyW+MCY0gsHd82wfKhiyWmrnHt9CzKXJtgDM
P9XbaXJ7WpHZt6qzdnSzFoUjIGwp87I9BX0IZBalwMVRUMkoatueJY3x/4kM2uLGpltZ9pLtpC6t
xiYkGmcan7PYci5vO20cSE5KROYvtGUVn89kGK1yDcb2b31uWUrVYzxLes69MjeOR1l++9jN3Wi4
HVO/XotMh4z++1uMA4l7lLQp25NLe/rE774ohhNsv72J3heb/rlwt5pKFxBJfokGu6WYu/58+1a+
TqaHj6tttTTwDVMDoEs3s9rddjsq3TTLnpPa3T6frMq0GfXnWqmfb58S1UdjNzzXetdCR4FZnj+d
zzeZyM/qoFLSUt+exSA3j3frWW9R7lUiQs87/NKlIn9zvNy+NRoPEquOi6dSMtn4vauXaDZO8s/i
+QVPMys/ps2uk7JgBsT+a93s8xOXs/YVkd7semZnq750yoob6t6JuCsBOqUojiTr1dIhX2DRZGOz
NptPi6aTVm/UyEVbxYKTatEtoCipvJVnn7PT/WI5FuWEJCos75f7cWbi0Ezf2zlfhkUGHoz3wSNe
62gx6gZ1lB8x4XPzUyt3zfXImGeTrcEEkeTCq7Tcrlpo2zAK3WTjsYn0ZpdMb7eXB8GVjeTmcu1d
kpsys2ltSK8oFXW573mjm9nrfhuf6kM6Id90bPSr+auHJCeSkCARQvjjOiQn41BFvf87GOJWe9rX
2udouKdBNvR2GlueVHPr+v1x9mna7clgzsrIOTUrPCTZ93sSvWeHwXLzvjt/RPXhHM9fcFC2tcHq
E0Gs+soT+TFqYXVDikocmZXigm7SpMpgBqn8kt3RjcI8atuubGrPCWIc1b//EA9HPgs3ob2zX5Kb
eLh8VNg8GA6zjpgMOcU0fieqQDcy2MbvkYy6qx96HxLm82dCrdXiASYcgLXWfoD1jTAtBRPS+KHm
ACMQOz+sb0U0v5XeStJbSj3RXumhk7MuHOTq9qf83vPnczZEqWwT6t3uOhHM0zrLR0LJmO+p9tNG
4oaduYVA5hgAQgxOBp5KpPBkvEGMDUU0Q7ANOTHrjBBdfjC+sh7XSdqubVgWV86p1Nn7BA6yp04I
l04ejJAFc4zibC2W7V9J2coPJuYtCL5tdPkjOGBuMlGcNzv1F33dTCzLn5WU3nb+pRU5P/hqgvHV
8ORU1T1t28aDquRXaevChcoYSLkPGVtJzGmts64b5nOjyaH8O8TIT3UvZwxZSX8nL6jNr7D6YRGl
DD8K+01A2UTdvJ0B1mnUifGLOtTTv8pjc+OeBNqAUJ/M0A0GS7XXV1rlf5EB0IfY6yJm9p/QFAei
QLvdvkPbmvZzVq9m1zh2ckxLA/zgDXlwrKtkHfwMy1xvDCCWvdKrLduUtrqN1f1MGEvzXxR1jXI4
EVHoNIqhRrHgyRYdwwwzy0vHXkekYfzxZhsr0hXBlt11JlqmJd4jKXX3tX+e71GJl++QxPVNK32r
jhTSiFMvml57NrSCrF4KKK5dr+w48c/5g/ZIwIJB3QDZv+tcnXebPCeMW8zUnD0bJ0QYLSxvhpKU
zt3kJcteMpzzi6CITJzASp2wIG1qBG2pRkneALEyQZSvxzp6sUVZfbUOyVXpMLpNap1oPYhWfX9b
WCveZaj1lrl82jiI/P/e5n5ndnFnVbqTe9OQg0F2OL0JBtx8sLpSm8u/DzGUQls8c9d5zC0lhW8W
k8ar1rYA3X1c2XTz0sif4VXVeo4jUtKgf191ShU0YL+w79bWlMpyUNpMhItgyWKe86AT69VLbYdj
2CIW4Xw2RjosDj+bUraAVOuVrv2ZwRqVOFTLvpLgSxtDU54Jv2sRV1kjInukxoEZOJyuC4PVg3Z/
/6wR8E5RbOp7D79Hkrpa+/6N6Lctlk7mfQz32270S09Jsp5P6BgLL/qiqlQcbZfVcCTecm/OVyww
NYos/P5i9+Mu+svQZIVRkybNCNhJs76MnXQ5ojRLKRXtYA6bhhjy9qJKS9vxQill6C79XEE+2jLt
UGNJL6lk7CprLyxsDXMSustokjb6R+Exp+Es+a7X+6tkUs27u6xTWw7yg4A9vkeE31+8D4fYMejv
OXuI0JXqRCiM1YwL0bW/WQ1Y6JWt2ZlaqjV94i5E0nvXVE9CE6JNd+5KjugqMUoFyQC3kCy9rjOh
KI1YMG2jXQFIz4ZrNDvo0eIUQTGPHahnS+48BHkmpiZE7XLUZh6Kzi3CKxoSbntE8fT3+KBPKX/y
7ma67KTNqC2H3zQmkfmNsPFeBZsbGX4ISUVqeQdu0EmLmMDauxEqpVnXorPDVwMV4Aw6vupu8Q+c
IpU0zPylq+I1h7xmb0w8ux+eAuQPrb7FQg4oGeNc0urGlHmLdY+qyjuxTZ7ewxBlwx93cZ72xApK
rLATiseY+t3w3sNAwMglwme2+VfQB7ZBOiUW+dOJNmVQrd76/HLgcrMGWjPeHpm9epkmQcvgko7L
ddB1IAephqtRK4RE7rouBQXkctmpZ91pI64KZ/1zXGHp0MyCjNAWkjLSie1rn3TLC8GJMEtBz2Fv
9pJlNG3Kw2KlJ6docx1I7skeEJ+QFlBfw5N7jdUh+yv9eMsm4iOT+CF0ifhlG+uKRXdUj4NUmIIh
Zjaucte6wc4YwDE5jnwXj6YH1HMRfSy/Pa3cqx46F7TyS1M//V1/E8y4iLsaXVZM94k/lBRgMuZp
2ypLBI9imRCkBlc0/rIrTbU+FQXRyrng1/FedD+rLMXwpPJrW3PvMY6eMNsBNIIb2D2Z2hYIsVsq
5+a+fVh316cO14pRq+tppyCefR03CVs2PZeIHG2XdPV/CofLeoDKQg1o8a+1geFL2bFzrI3LSX+z
7q6iGMdPBpefbefL2cN+mek/rq1G/l44P2vDH5fNu9r0OTH4cf9eoEdfrh4bhZ9zxSzYrxmWZ3N8
S6vj5Xq8q05yApqCIOC7coX9/fo6S0b0XAL1lwYjLofL6H6PrCwNj8ff5vLxWB2vnOiXQYiYOo0N
HpCnXiXMSIR6hzybXi6c3YQJbF2DCLFPXTE/d3aLHoJBJXFZkVK0CRSw1DRL/FTH/u4+2KWdjwbA
EX9QPTFdJC2FwkFGHmuZrIPD7XpH295mglumBHn/QsYPHeXnik11Kcw13js02UHNR6sOor+UB55i
xQ2rGg9aU8TfMRb9UBdNeeztQryjCkWY8r+1uLuTTdjp4uDU9sFu/xWk6R1c0VYNEVNvnbV6vHn1
1uGtSQF2b/7zfjYwIMFE6LJW6jPrSTe43tc9epPDtOcxYm2ef17Z3aDnD7Tf9+IClDoX/SEtN0/7
pwHdHN+vZ/hmIGaZy4LsxcMGOi4TohW6ae2uodk9jZpsrkSFtI2KtkXSiRbdROBh09zHXnMtt5lC
nHKN+uufTmTX/FdOEYP/Cs/FdwKK3f9hGI4OUYPBfTcsl3uz8PgTI7VLrAeMoMlAGAq+KvIA/L2p
igENx1gJVyxy7mEo+ubI+nYmwMQroKLT4Nc7hef5b2LQoQC8i2TBGNZrTpgNQkmlrmNsvpHYBEG9
tqpEhUaenr/LxxZjTe2nWCLCCKahyxPH5jKLuWLdf1C0xsm/HAstGqyCdtHNWsWKs+RnM9OzEhB2
Ey0gqJZjvGc+ByV4pS7Kp3ea/mLmvPLZCdvcKc7eTkWpxPG80k9r775ye6F1vjHcng4xzcA/PSMF
KD9su5tL9zhtS14Ll+VMrtxhU7SgV6d4XR/kSf+YS4DvU8zMbHrFMCnP4OndaG6yl0R9ERzeyo8/
ELeqpeytQq1nzge6x84aZOIGNpsjt2/b3r1L3hyFA9k7ZgM76q2HSQEvtgbPj4eEKNIxFMTktwHu
/FEe2qkvtdZqQBHECqqIVnIXpFgWWliB8q7LwehJkR/i/rKLmqXgqqGGCdWL1S6ib5oLjerW8tts
YRhcLLvCFKTrYSIjI19AQhkaenPVp8DwOt2OIyh4Y7ohYW7/cmFPWQ09lk2m3PmxU85vPHHoa6/F
xWssn2vX1zI9x2U0rbz4heRGyvWg4DFkat/e6uezrtci5d/vuSaAop6tqL7tb853pcZoZUjoSOLb
enM3S+/58IutRq0Vzc3L6TYao6nbelBpdfLquIiTvozkjheWj2fSDPpbYwN2pBfyBXucwSvEa9ou
pm1kn4evWu57HNP9MDr2Sse7+QkbIyj99lIQcPyZUoYDm4Txi05sMlT3tnTpImePcQ25902ntpXW
2ujmWWdKq7Vv7wmzNB9maK1600ZXZuUm9hTvOObkz1bGh8WzGPPZcbxudNKmErRHaIRhcG6wJFvv
QqfSU4cbuiYK/vQ7w2mXOrkD9TIwrmO/ppfrzemwTCz5Vh0F8zHUEWVh1ddam4bpTR33qDTrRcex
BaDD0sEY06hz0L7kL5snz6C1yZhnM9a/N4cLGZhJLJ3MEWqYUko/m8Okh9i5avUna3wVK6PyYVBj
qytNKBUVRZ7JYtrfUT/s2yTmBTH5UL4v5b+CgpUmmNYJJLCpwEnelFbIM3dA71ihWsF28M4PiGnh
caTl0UF4DOzwgvEcRGYyfZZcgVp4b6oAEmzhIMEgaR2nbc8b5bVDA8xtfiGacf+jh5T1AVFC0Ns/
XFDmYDZEkS/goGXn/8Y4D0Q0h2/IncOxiha6NZoeNiNV9bH2od2RNRjaGeCFwH7X6cugUb2g/v4c
TMEML+yZ11DZxH6OD0231+aHGcjxqtBmz6d4cHn4QtXTV49xiIekkAtZj7zgx295iCg2VV2iDSGi
5fLWJfj3vLMgCMZ4qtLeDnfqHq9l/XXkTFfT1J7LI3khGjKX/Yp34dtzIGRSdJGEYdWcgYa+Q+Nm
12mWYqfr1FzsRuDeXZvmy2wxmDkhuZyvXYOkrDgChl0zRkBSNO61VlyhkCNJn6UuLNER7Of51oRW
dWbP7en4PesnMUSrsOoiNn7eMU2GeCScip+g2iHn14dpCf/yC/b2eI2eIAhiE+O3irT3itYuEyjl
R9bo6UZ0M1eePoHaqzbNQuhD9S5/WvpNiXs85iTQuuyUftxWplgv/n0aS2kvO/9N2l0ZYSdAALK7
agVVfpHEsc0J7wH4C+FxNC9+/CHZIBUzOe80HKgIMS54P4Ju3j4HdCj88zXX+r+zl8N17kHV5z9y
tKsUMmBIMRQLee+QdLZ2D3G9IVrEz3FInkGJL7bLZMzSqy706jxu1zSWOEYHwvQ+fQSNEN5cp3JO
2aIJfIK/1/J3Ccuj9ReYoiYD4gF4Ux2V0F8q1UqIjvE8VUdOBsbcxjNftOrRigJyAAoCsqMMQHo1
AopidTocq5/JXfVTf54MqIq/Vz3L0FFynCxfK7Ijwm0FOjzuBmVjYT3/qpG34kho39AVfMgfVkNH
0e5ek9AYgAdOH0pn3T/tqb0k6LHEMchAwjjP+xYIb19UDU2Seo2R4vSh6g5v5m+VSF2vEL6rzNW5
UScvK9e5/8MXRBfYxcDWDF2hNW0Q9qoHq/1FubOtCpRvFTmTnHb7sbgt5CGcEnCRvS2VB3IoXNvK
pLrtsbTM5mFliiO/rLgFh+fTxAq31Yem4zhclm6Md9lvepsoDp11v5b97MXrlGvP9d1tEzaclUFt
u/vq+rGyvqmUh5Ur/+g4q5JctcltpQe6By7HIcR4sCv7ZpoxLqvSHWa2OaNsb1Ofwgd4TrWZm028
MoBTU/pUuavcnZ6DyptiSMr8OWR9iJt3nttT7EfRj61QvGnbaU7SSRMqeJzSXUjz9F9ABxULlb8e
Rb967dg0PAbN12vuVQS4SlXEd1FcvFG/Y/08PgsruNzOlVsVD8++va7F1YXpHN2UqinH2gFCtSzd
RmUiQdaR7zFxF+abMS1seiBPpbPmgIoBmbJjjfAoLm53jpOkdyBHK3boZTMSWHVGPSaozXy92Ryy
1Q16LoaAhzxpqwXVXqpMkwVsxvz+y3J81k7Ph82N6SXBjv/HD4H9Q6eUQBCytr9p8HAdW3Tm2i/v
RKWQdpqQ7Vbp3GrI2zeclsk/6V9LsVJQ47BFo4J6sSLzLkiZN8lFXB68Mb8PvE5B2So9zV9zc5JC
Il3TBORFL5scHy/Px1H2aI0/75+j3+VEIwiYmxoaHczWnJdipJqd0091VB3Vh6S23F4P1d5ucJyc
vze9vwA06SvReC1FOZ8UOcUv4/mrB29a9dKn1xCiUU9o1w7BhI8SPfyeX68a+3VL2IP1YcDroCTJ
5m8AJq4ZOJCS/N7PaoF29mJwzpdfXaTOtfgqdkEO8uUXLgPwmL77sSAhy1A4DZAIhGARJr/5Vxqi
4UMWjxggCxU05Tf4ECNZfA1Zkg90Ypz3JJOoXv9QM2jvX/mVgkcfzNS+DNwTgr8mUMpJdXqe3Scf
IVgZnfd9HHk11dedwfH128KtQeMmr7Kfb0dcHH6CCJ/fxf3+xn5xuodVh1Sa4zcQMWKVzx5PH+dH
63b/frlJ7iKD7psvyZ3K+Dg59n1lI7jpA3omSmn7nU4cpKQYtzZMV/3xdF97Xsupd5vAXcCLr6sr
9BwRoMkcnnan3WDJ/1CF1Dub3uFGXZG9zWEVpD0g4fvKUzJYvuWPGP2/pCYKqXt37WNzT9F70+xM
B4veeVTtHEedKes91OBZJTJgl4jL7bRTlpN7fVGHLNuybHsC8cb1l30XCzI8jKOn9Pb/uEJBD6q5
AmxZmp5gmOZw/ooE6aluuEs8sSE7N3paxdXh4QmC56P6edAD3+7H64dUbF5ZZK1w2nd2avVF9aX6
kt0eb7Hu8eVm63c3+grHzZOmV0BNcud0FjjwJAcF7mODqfyEL84m2+9Fb3OPWXRNBVeF6yIv7MZW
Y9rkVNWzffMv58fC6+VDzQb02tVCtsB0IGVU6JEI0l8CSDoI8jfr5tbiwcUbDrP+V/+C1Vq8WBVL
6fjqv+oPw8Y7gSnouXw7fS9+FV/PnUsLA8jod1e8xceIQzoXgwNfvokhsvjcqhSp+8PwMETAnU8h
V8rfr0+BLPT5SmFLTf42/Yj2H76z9kSnsf0qfvu/RAYufOAv6in9+vsXeSl+cPp1FTfBT6XwoF99
B6d5JNKv8sO2GTKcuKhWv4Vh6ak8UrxN1m/zt+y79gw7C05wzx6t1jeY7xAYrGkI+wKgB6RT2ksp
BD1aPi5q8lxqtKLf3Ye4BMIxWJ2vCSiuCB9osOubx+AfX4y+cS3Dz9H0iQLimigBofzC/Pv6qKYr
fDocqIws8/zBMqHRh79/8SE9bifVUT45Tg73qyHA2DLY3UHfHwovx4fjrfQ9/5b7Lw/UuPYzG1ok
ASRm7LG9HW4ag2s/FUxRHG0NLj/3hczdH+5pljIZVGnIj0y/vSTerm+3/1DqMnv7fyLJsBes3yrn
9uHOFuqXTfb3XnbOw+jBnr/y+Y2bL5Q257+oEBf65xyqF8GZz5GCUQUXavyGnpxT1uccePpXRbLu
4fHaz74vN16E/53e4V039dftBDbXCFjc/K3xu7l35WjLKh/pxE/7YyhuxNG7Sx9qlu2bxCZggoct
tKTknIvKuhstIWnKimJO4TEdzk+mdSWGuixL4+VC1W5kHE9PtcFHsKveVypMKs1NvKis5KFCvJ1u
1VUh1CsGtGIXKS7rhmSm01b4lkJpM0xJK6tnGhrVdzOkkDX2/Xk2vb3inpcJpX19drs3ByIvZfEx
qd9dD9Ggei3eTHeNQa6fS8vmhTXlWD1tjw9TCyaC9di8s3j6w91usU/lwuvMMVkAWUptakIBeI+X
SC56a8auBngisdrgoFpkFSRWfOu0PfUHqQeOlgWz9aqzJxyrtQnK1tPB6hIHaQa9FA/KJnYChUR3
tqqsh0OSzn+qqXGF6ipIOmbxSRQSLSRFqJY+1KPOcDXvHNKHzfaGTCrLdOkjZsLGfoQ/PhEpF7vM
JeRX+rygupp1spxCpls4D614EhctgBO+cuU+Vwy3HF+2jeS3TEjc8kDOR9lX+qpyWtxXzTcM57uz
XkOgCZsS4pCohbZDCojgoW7dLMBdrEZJkz4c5I/01P5dfuav1pV8AQfwt2V3CXMN1B+KGN+I0eNo
0RdZhw6fTMcnIOEUiz36v4UTH7a/yzxMnGDsD8DlkFLzPFcY08a/hJ1VP8lcZq4PxWJDtI+VF7LA
6jTWfvDuqW6fetnZ+MWZS4s7kHmH1rHaCF0hHOdwvxOtvpD9qROQAqjlQBxW5281JlmDJ1E6MzOe
0YEdFbx9UtnpYTGoGRr6JfwHUSqOqtEBFkL6ilnr/mBuw7Yz5TN0t8VHabtFQBBUiCAwqobgBW5t
EoU6ylfK+AJRT3ummhUvbdJiiQx+1gnjwoKqYJH1WGpBDXe1XsMnaMtPA+QAgNMylji+5OMTIqD5
r2j7NhTqtzYfTmv9DOn4iSmGEhayVuPYO6cDZX+GYdWdiS0ylSVpPdY8YmJSQ8rswiRSeM9fBu8c
BevKprEmTC+/e1prug0efcNY1X6VITsGF0hjq5HBDluL++03FGxGanNWjghzUkrzDYBGe/kwH4K7
oHR55XbNZZn05hBiA6qS1kYtu5JmNahOIUOhbgSnHYjm5IwdgQgxhAqu7lZAKlWuYFFglNIWqhfN
Bg0KIb9sZqp3JyB/KbmLnSP0Nu69wCb3C6h2NFMefmXUyba3W94IDdvR2Oxvdst4yTHB1bHpV06m
MwxAbn6Xu+3qnKfmvcZew/8fNYdgmEijYrMRDVY/f859NJM5vtBiHWxVvhfM+vQPk69TzXsby0dg
lvrbrBWV91sO/nN5yQ5tnI9H/auU8bldokOd3Rxv5Ecq/2wX+vKHae/wFjlFIe4kvMBo8KERooom
7Nc/r5EM1ifzk1FDLfcQrgnlBFIB3zUOHjLyQBySvlADqgJR8COuo1kfHnswwUWPW4rNqYDgH6vd
anUsBTCHSeGW/m7LCpaXtIVJ+Zid+otLt0xmnHT066azWsD75VDPoq+evXsSm8PjZPuoRkadItUy
wyhqFlSbx0nAT7qPs32s3r46/ectHI/1g4JxdJ2/ITNWj03ADrB8DceHrLD3v+xTxaT00kI4salf
1ZPTZw+tTgVas/wO2gKXC/IfqitQGzFvCGZUIOgNnUmS5T3vkEXXyOQ0LpzNO5OW9e8V1z9PN/O3
NWnVNxooeoayqBPE3BNznSEuRDiPsBgvTTeji4sa2KEWyEvqGahFRIdP9rUWJyaWsbQcHtP4ciR8
u9mw9FRuaseeG2FCW6M0jCzPWjej0OCItr6mbUtM3tgf9hEADCSElOZ6EHQgAgg3QBJZyrbYniEF
pkH34D7YbSwBJAUcw7JYGv1pQX2SiWQ92OCkNtkI1K200j5bhgnaqMtd61AnfRF0GZQ2z57WKzn9
m7eZyZujKP6rLXl8bLCOdsjX8s3JUfsAKXVP+gGXtDnMv3UB6WP9a/OhKUPSvcrHkz1VvH0mddDt
rD7Kr1QwQA0dMlwCbFm7hjwVzHvA1J7Rd3AGd674aLrJ6V29crhjbgkWl4PrGSLvNOKNUwwLw6ED
Mzy+p2CaCtGGdiRvW2g0NN+OdPhpDpdvJyG7J5Y6YS1GFgTNJSb615sltktHOqzd70ktTF7xEKUh
rHQhDxZnQ/x+aUm9Fbzmgyzv/Fr+onaQ0iI7RkcHS5ijc604sJ8FobNRuE4oosmk66/kZQ0zTGMA
obrchzkTr0p1pSVibE9LQfYQGJTtd+kDLOhdV57Tybk/G+S9ujDbwocNncewVnQC3s/MqFhK3zB2
Ls62w3w7vODhAX7iZE7tZp38DwXZWlIRPCxCDRtP1emtwk9D+BKmN0JNh13HVjPHIeB10ETOMTqh
RqdWadt+PbRCHfMXu4jts9kgj+o7jIwr9O/2fB92+82hTQBkfEspkCY2CfdBS395cnTWfsLhHFQL
ADGnrBM0PHtvUKkZO3GQRoRb6JEMR3nUdu5DQN1Xp3/o8X8QEZrw6Gdq5mFIQy3KR7l8BEJFup9m
iB5DnSlgYx7yfaBbS29R6JupxM8eRyQ7jTPwjTzNww/Dhm9CNn0SiHPL/Ln5Re4u8SPMUiqHwENB
OJd9B57rx+pLwVXJB12LYKJdXRyY4TjuvCY7+dh/rL+ufeYbcPUYgO8Eo4/KQNVKU8xCwXZLzCIY
NV79mYcLRuDF+YsLnG/76JG5TWDZMjUdJxfx6F6I+3hOWwc6R/PayjdmlLs/+3o8Q9sUW555BQeS
s8QPse3XL+1DsZN+KgqUE9GxjxpQh+Rs7AFU21BCF8Pkcmf5XKAapNRXTbL6P/bE6HsJg6BFW7dy
42DP7AZq1fYFTJa1mFBQkcSG7D+BuCxc2vVKd5o8NcWCot9E2VPEBikAjN9O2WrMpG+0ti6RtNpq
51yIExJFInp5lb+VRyvt4oiUQwt7daSagcfDfFM79J1yzG3W4lKQHCcIH1qIP3Xddqe+Q8ZauqCk
XGB9lDD6xWmcmy5eD5Houxp5HWn9xN8gsBDgXJG5MeiKo6G6gabrT6UWSJNkNVxJkQkzAVa7p4KE
hr+8dq3DPxK3pyOKhB2lDePdL1kQyF5j6jl76ekUWGRmmMqiu6/CrlvltHvgkD69nk8jFVQggy9t
F9c+jDxFoYrcxWvbeFdALmqTZnBsc78n5/hkOA9JTnG8bfYJAtabzqpM9xzyfVAHqJWVJ5MMU1RW
ZIxndz1rr9/yfXu3pWfpJvrzwmC5fqePJLY8HrgjuxiegLXtOw2jccRsiJhKukReTTafvCdDDUhH
oQEfLe2GPskLd5mdf9vZHduJtAGwxJzcsUsVd8UCYv0aj1OjpqptLtUUzLfsNKddz89KMM7szjNS
fgVmOgHwl1KmLtI85wPO+JkDq8yT3mOKPx47TrFA2hQA2/rmtninwqF7jiaoBTsizZyt8ChOYUbr
zRxLaBp7K46U/fplsbsBLNPTX8RFweuCF1WWxP3ceI55V3yOLAp8I7Vyvr+blxka7qaluwtTsLnd
y/6c1pSQ5mZBoVK6O5At7cbkQGoMiWcmp62J5sTUNQgaRRH+O/e3DxUyMM+EWfHreQi8JTZgOIV+
Xvg+HbPlvsdy/Zlte3NplDNzJDth+S1ZhzuCFCL0ddKvsJ1O3QExwR2i0bBqV+0KkiayFHC9bVp/
ORukPtR68AOlDJ6G+suwGufX1lgIpsJSp1nuHZY383RwEgHE0VDuV1nmtx+n5RBpHc169IPqrmN+
4yCvLbokLerDWqEfBJ+O9ml7t5yQNYrytRPVktFl93QwlYQY5yQ7d1IUa5N20kILzwLYWt2de07y
N7NWoreSEumv8sw/laeLd3WKj82phzBIVjdoaMXx1fCtrLuUQ6IH8wTZJMyOES0UxnAJKS61QHQn
trM7z68+iibGwGgsJaaBDBn3X/sh8VEkAbmBXCu6eJmt7yGEC0zxj5AIFxaNAWaqLvTPPOQOBCY8
1VTi9o+EaXF0JKrsyR8mXkD3IPapnNQ+02X8f9WDScm0d945C58EU5SH7DnpY4rXqO1zr8ga9Vvg
z6dV94SGVKUpcwuhXEAnNSEU0ixzhuX22dNRFWgJJRloCvx2G7x9SwtkxWsWwOsIW9g6t7cIij1V
bD0ojgJFNaxMzJWxkhT5Vzq3skva0sM10y67uD+nhX5iqW17yjL/Wo9PYgTlZQrarXK2/ovszcV2
ETw+I2CkYjCBKqbeqhAN2HzVUk3mDMdDULlEqEW9w7ftVndhZdczWimQQPiVp1zNby1X3pSNDI66
x4aj8fl6Ux1LUHIrSEvQUCZTfZHLVB6ud4Wn2ah4V7yrjzdg3QfD3J/K4/1bGQrW2w7Dt25eL7fl
cfnuOLh8FZDj/xaTyJwCHrf72Ce7fv58/l0/l265GsXE/RbeMzZk9jRhBjd7MryHYvZv+TF7PPq1
5Vb2WxJIaiq0KU5eTfi1l9cSYPq58nV59U2b0ajxMP8o3V5uSw/zVCRd7tjXnIYG5zOgsC9G4yk+
YA6kajndWHJDdx3i6sGeQd85gtKvnouvh8s/gSJ3Iu+PRZkQAcIJacyPi8+yAsmz/7N/SV6qj7OX
q/Zaaovw6MfCdwiX+ATt7Hq7Yf0bVCl6ZbIer8ez29nterx8Kk/qj+dJ8XvxmZ1CtPxRcNsno/fs
BXI6+yy9mzX6H0vntaWqloXhJ2IMBFG4JYOCmLVuGEbEABgQ8On7W/v06N7h7LIsJKw155/mk8T9
jp9rChLhjE0V5hy71Sb90yiehpY2xybYcED/ak6OlEYeTHfaF7D8DiwSYgE5pXagdkXzKBQwdvqv
Vn0AyvBW8vTrXpISgL9Bp0hyEfX49aiH9C6vgMKXMkpMPCCuH8UnkryHDTjM4kkdBA8gITVSiVs3
EX/xL5T/IHk5v+nnd6yfFYHg0TlRmv3zTgpwhCagBVNMV8RqzwEJ7yjUWcpzm8WO2JMLzA4/Fa77
X3HW3yH5I5kKvRhvgsAPcpNKkMHi/2b1kLKorAZPFK6gtULPCsFB/0Dz8Di3YmQCJ4O+Ary6Rxli
QMpodxTDUCPojxll+O0u81R7EyNnvtU3UjvNvxTl5DpI18OcpJa+hLhKW6gNcuBnOW7fr7CtHvbp
Wrs95shmip0WGhKbfK71mw0ju/1+29CT4hEf4h8nHsyADK2RDmly4bV3afuoUkCO9zS/seWySmKD
ezERVR5+p0VFpi85dpeHseh3f8/bur0KBvEBqH5l4gCsPttLh/dbSbXNUIW1eOhxK5POoej4yR1d
k/2bqnmqDPM9EyshNZ5lzOie1oYATrBq9LnJHCmmBnqcjNnN6yfDmBmO2C7tz0gXxLd+NBwKONah
/CQ5Kd2fZA1nVIy5hazIoXLlf5RHgCeSUPyTxmJDvifiS9JMikmYB85PWHBZHJlYYYsvAGbA2pX/
/y+C44XCA9ZhZsQonU/skBrxAiI/B/3M9HaCpjzBblP2RxAf/ICY0Uj2ZcL2ohPfGDGOdqSu+RI7
DR8JunjPmvwIn8xp/ECowG5Y2fRxYohsy18J40cWY0qW4QxjtL6UhxYsZmrrHDZvIfC29XB9tbW9
eO8LG9cfJ2nGJygjwvFxS64bj2jQ8LcgMNwmgN3q7TOHoVIOBp3jzUGtaV//fX7yfyZQUZN/k1de
W8y7Ikt8ECriDmYkgSXSqvUzz4IhgkacxsM4JR4QeTdYVdvBCn4ciQgxULvrlrTXh6WfYaqO0O+M
I7zZHxI9jT0WCNQHHOfAuqBmFvOOEGGBz7AN0sZ3pctpyWFjESmy0nPVxQheMAc2YwfbBScmwkDC
BE4+HgNuIrCzq3BDAOQxkcQq4RLovdgYeya66RhcIUJa0xC+TTar+2ycp5iQgE4qd5Ct2D/7a1+O
r+Q9pcXWVz+bpMKELv25e+x6EGwsvuWOtukT8Hh/ErKxd1SrumeY/1ju3/gTfBImAth3uDdZ2P3b
cT3j5xKv+WLWIBhBTOjlXhvTzqP9yCiVOeBHyGS38TcQF4WBYFbfaeJ2TsiiDxK5FOdln4qWpzxR
aF7nfLicfDIB9nEyaFluUcq+63OjIdLlfta3jICy0JV6tyW3fLNlg/sS5I+Fmd74Q+KAL9odq9sC
jCIp5SFgMCi3zFMAn9xGvDMCMzF0oUH0LkZrZAwkuk8QyyBf9JjDyX1vDdd5iASReJjTewkfiF6Q
u2fIzcehs+OOhGqP6ZuXObezbJ5mADVEhTA+VBnwBW1GDRpdkR+e6FcUHlB6v+x0mWvKkoKD5oLq
h+cfIJHqp756iN9o0fjIIIb3ffYN1Jl+RPlK8aEc9XF3fGVmeuTr2b/xU8XkGX7gnsjs4YmlmQKw
1kuXAZrTSvMuPO08ingtJcBDyrqLTVeA0x3tIicCmm1CdD91QFjvJLOLEXqPuiWb7Jeo9myEEZih
FMRaEMTO3sBzQELrtsT3z9PxGSsrnpEBugrzleghgfDBK/iNG48nE2AfmCx6hASc8WQ/BND1PvEQ
gAcMToWtQtzf7ecUwRjWGWpXLjcPDIsLMiGxhvAk8HAfbiw1oq7TmPVz87t4yHRLY3JZQABjpzQw
iQsba33+bdg+AG1AEMRYnp28+y5eEKiv5J5UATvqd4GrIPmMCbJA6b0DNMqJb/7HDYLssAf/QGvE
ApCuqOC18X+sI9RiteA3PDoI+aW+g6UCG1hN5lPn0nGQtYtWCi248gb79ej7SINTdrC5tFTMOr4n
ZGjQF8BaYqErjhJEHQGC7i3WDq3Nkz6CjaNc5uvQa8gHbf2MlxDbDBIHKEdGXnPJcoc1ePTkUddG
n8klMSYoL52MHH3mNCMSIIxrELab4USfyha5xPzwR/wVwOtjhwkZ5UTFJC5yujyE3MpK3yFcZdSy
xEp3SeAUVyIAX7SZwssBedo/K6x85JyN7wnyJtYL6E4y80Lchf71yEM8ro7Mbpx3PPEwSTQITBQT
ErMSn2xvgeSapUjaI36/GcQsPiNWedA8jxajjoa+IBZx8y0+CUUduRHwJBZht562rsmxs6+Tx5L5
aLcIZCSb0uwQYgczl/CsDsUaHwEFgnESzk5sNYot1g/m9EasILfTfX5nfO6TI72RN3k/cm9KSKUo
qs4MywBq2nHHGOZgyllCFDGV5tVYQl74doaHn3tZDDxiWnkpfwsxH064R8P3lFwO1e8xPJewQIcR
NMscsUkXkTPCw7GqHe3ww/JB6oErJgP8gvRIIc4KsqZ5QG5LxIfZW7Mkc1NDbT2WP/+7L/Y0qNc9
oEy9xUiwZScPkPLiOYF8d34z3K9BMUpd5DpIjwLezf/41f7rg0r5mHADHc6CoCcxb5nRwj5Bng6e
fUtbG0ybphqmzrscqdsdPJ1jhAUGVWLP5c1d7ovVJShE0SxEFD8GLXQWMKiJQ57XZ/HPRVF1i3v2
g6w3ZlEwnGJizKlDcOimOKGDwfJzaDoM0BSxfAqm0mqT74FxU4OCjsZ5uZTBBG64gwitS7YiPWNo
Vps0AmPi1PKAOvXqD1A1nwFxEDGJDILtDPR4I/FwS4f3DqXinqpJ1PacYyFTfEL8cWcjl11oLtFT
afjH339sWGWcMk0NNNbpHGpg935ULBhk3o4v/lzg7veKe3+le4DbPfJ3WttlG6cK4xqrrsovtv2e
C8P+XlUBPTlWQSC5zc/F3OlySEfexc38n0uuRhEIoHHgieEWKU9J7mOXEWF6PKH31u3vGPe5rT1u
YOoF0NA341g5KLSsVuYTzgg02oPegEPM2D8fIbqatTYC6uZGx9s4pT82ZoOjxv3QJN0WkuprHqgN
LZhv9kNRvVEwCadlaaZe43zdvtdOSI6MH6PicAkYaDCBtEMFhzoYTAchq4mGqe9exoOlujDGv2OH
CmDWTC8EZxMpYW5QIzUO0ma0IhvITmQohEYuqsWmClhWZShXViJx1bS3k3bWa9zbgLwoopvBO0UY
D1ZUgpftNNJMYw5z7txWYhKdEoobriIyEfknEmRi64Vg5R5ksbZJvcG53nHiv2PEZlc6CTS3rLef
kCL6AyJ+cTTiWlYAoiTZ8GQpIRY3fGAQBCh/rNuutRlwHMjhN/MeO76bZhB24zPm2wiBZ1knAmGW
CaHN8PAChnNpemg86JCesVj22BreNn4+u15djzW3D5XS7rqIYLFknz0OC53syIyPu9/GqQd+3KyY
02vgJWUG2tD+1B4pLRfgBVy7tGx2icjp3yQ9Hiy60s9YtC98XBqbi/04Y/p8bYyJkY/R1qNORKnk
tGI829fOVgSV6H8M1Oi7TYehz/oC6xp2AcnrfIFbfYx4+KxIixkuUqd0UgwUJvN2CguNeIOk1RQJ
E4v04g7thlQ429jW63z+wi0W5fYbJXiCMmt5PQkIyqTXRKrpGQvsEVCJawm54HVUke5HbJyJIIEK
imqPUp1xqQAYrgx5QXSkM7AQL8LDcQqB4hcYRbkLGDvPHHqZ9IQ5XsPGkUNIk1wCRRNDqjtIdhtP
tqe+fHQPz0o0ylLKhLuwOKRfm3iUQIh/6AO5cfBXr+6Le0AvLJ87Log0T6fFeOAp3pXG8fBY4Y11
fhNi5d9eRwHKws3SlK2MObH2v3/DmykDei7pGoefiFlz2MfoNBkK8HZ0jwB+sAmyJskCod4RjzRr
jLaBcKDs/dJPK85tVi2QU/atL5/NrSDJWCuQSaM0xZ3HmNgdLvgF/8jzUq8g1XjdW+z59PPWdwwc
NHAhHigP7uC6Frn3enDh9o45Du509okUG6vALxFQcytVnVv0HcABlkmoqtRr4ZNwYKCo3kgHljZ+
VLcCTcUncveZ5Y0GCMDF5Z9JC0i9y4JbkwpuxfqFOpBrBuUAFcYHWOhvLSRPjWyTHtAFio6WEc+v
wbiksB5mCFju/eWvKhf5rSU/F7R6oDMEOQ9qw8m7DvlJnzHL5FP1LqNSlZBE/1Am6hm4tITwci5d
iuRZwuXd+zO5egSdsn2knfchOSTtGxMVZKAd5Gu1L4/uOlkl0tp4iMjLDuhWnchNenpK8uZeyLNG
vcQPhnNpA4Z3XxEi3ukd3jUpDcb0U0nR+9bMm1Slofop+UJRmRxwb5JKatymApe/oMnIOkq6Ilc2
0vAvl41NpfQZqsQUxfuzHnWEFJcQ7WUJ037TSOFRf2hRmlVPUhjQBWhhqNLi+jb2Fak20uug9H5/
xFCj5u090HKWeBtu8Ucm000tQul3G6la68nYjtuUmNUM59XlHZW/fFKx9hiCYKzhrS9x80yZQNN4
kEj34pn8XuRCFc/PSOses76kR2+jiH8yCGheu7XOa+FWbcKvFtWEocZOjxlFD6dmfHL+B8lPx0YE
OqS+n4VAtCVpO5YxUvdg1j7lEC5zMvdGtWeMMFq55V//RKdSjUFAf3t1zTweH9eBx7AS9A2+tsd1
THFQztimWKFd8FZP25A7x5AY9hZlhR8bvbJTJbeRmFmI5pJyWAA6qs17IbvsUIpKDkJct7Wh31FK
XSHh6fxIr2PZcFL21UtcUzd+KD6yEbI5956InVAbS2ugdYqZL4XN0DEcUGrKm5tHnQdDSrmzxwTh
K1s8S0weI4kgSoOPDzKBcKSkWIR/8fJQFEbqWg+gnAxOwt3VRiysCBgcwN82UPetf3MI8mS/okws
bBgoj3lc7oPTBsFPNzx0GSKRUIU/eL7sOn4FA5pi/tyS+jFn5jyWCSa7iNWvSr5Hmvawcqk4vceU
1tentXp4gMVoh0Ddc+/hFfsXNsPPqLcWnCGfTgLbwXXj0KqeyOX3s79BgDo+967uTXRG+ZRRuE4Z
Uej/iQuCUOr5B9VKPeepPvMiTumR2jd30HeLIYvMtJ2I42Uy1fBLzsK/y8eZ52IRkf3G3MddUnt3
tyQVF/EiZTb+TKgNrgzFOivUrOJzfBfa13pNhuvX/OkN95ygt/dkXBlEVALWehsV9AHAHsxb8YE+
HALcbGZ3QjLTnXI2eCu0/AUFVO29ueVuNMoICByMxfwWc9oQxDGrVmSGIfXVzz1XlEuDsNs1K9Zf
WSzIuCmfE+oyNujLVn0wSgRtEQlibOLE77A6UoFVWwZYqONi2+3g/ykpcGR8Bfd73WK1IMsB+Tko
kd0Jt1D7ZV4VBkoX9dAeW9lbHBt5QW4alH9wOjUyFqzObPf1DEOWwzAfREciO5xiBqzBK08tKuLb
kthyH2EUyBzSPhcykMtb07N5Ndd0dP26nxHVfbHXA7CnfFlCC+PdeJ4gWJgi7/fe89czBDjE7YVZ
6r3s/WOh6fQ8dfNEWA8sa5Kaovc8UWE1TAczr+PyLE9LMbhV9sRUFqL45jXY9jn9o7SgkmiRz0T3
AFh5+TKgMz3UiUVjESJljPEpo2ejIyD7A1dnJLm9hPAlIGrIFju1stJWIt1hcBQQNac3dWpUEEPS
egNcTghfAf2cms7F6W3xdju/BNT8tn7sf4mWGHYPkIggeIbK2E9GVjWg6bWfOjk4SKAFJDJwZwUU
KFAgiNtd5p9tn75chtQVM6ANH5WgiGEiTajF64Jh11EXSDIrZmxuvhvFuwTly8V0zyCISyCUjpXD
boiX1NWh84mtdEtqIbPco+ax1YQi9gMNgzzK+825vhuyK3CqbJtpj1GuB3mGTpn9hOO5rRGA2L9t
Tjq9lzM4koGaydOnrsJf4UmjNw0cy9UBTgHiUooG5HXiznCJUf/g0A5FspfPY8Vtxf+VnegzuKuJ
kmGQrdcueAbbBU9CtUD2rrJ+Ag73XEaw0FGSH+OpGSsq8/DOgP0eU0NWb8KKF5rIvo6/4+I+fs7w
XQx/rkEmslVNwARaXNhC2MgahjezXOKuASHleYZM9/pMOKBvrpJqwarNg7XrNe6t878LHjvngdXC
ppZlx2LhFqkSHwpOjsIwSX/66B4amPu4qSzihyZXrrzi0bhTgTmD6Hl+bfjKQAzj6HviQnhtMphR
YaoJdEe+N2zduXuUoomxuBFEtuWyH5njl1KifluPYEOGE63Fay4garP86b39y/KLW2B78cqRxBtW
H3EXULsmEC2EBtkDMoZpuJ5CCtI55YyGboYoC/fldw5pTpa0HoL9gImgY9U91cUqRZogTTnpyoM+
wYXmRxDi4CydgwOHJHmR25OrC3AamOHHCl38Nampn5B8CFbBI9uoCKD1zgjEizGrEE0xO9bP/b4p
sIhkahySTpDT3iVstOEwm+U7HjeRDfZy7xzDMKCCv5QTstbwaogMp+Hh+px8F3mM4QU9ioI0ABnX
c8LsBApHHT8EOecaswnDBhiEtqcPctufqukS+kHbXL80qBKjg1BrjVApm3fCxYOsQSt+o3IxnNsI
/IxxlcigGkISLZb1y5v+q3KyJaQtHAA8Zf9IBkI5GHcf+xfz3793LOMn2l7X/esetcdjqR+Z5a0G
17Wq/TFOWwz/ssGYUSYqW0by4BrlDs9XgvBc30VGyXCKKAgxEAkdDHe6qLO70NtvUwQDbeOh5ZeH
MWEaT7rAwZQSnsgbZfrkT53gnFFP+muLLfLifDdMsW03drmixq0bm1F9aW/bn/7yZWXsrnSA5GqI
NuBNCsuKILt5vxMjVvWBXbIqyeFgCbjAetEIwZNbP0aU/7952zuTD/nrEt1Yt5sL4xTRVdGkPemp
CNrpphXAtcLSzq8ye6FzAgQlX3Zwg4EyJsilUUDXn1laJoR89K5joj8eNyxV5OwxU5PgaP8Lcpav
CVvjQUlDDoZMcq23YjzPLYvkW9gY8UMO3n0Saz575gKp6vnzozomSiysQA1fRGlNiBO/67g7orwF
5RT02YOZHFc3xSj8T53IKSaLH8N69QzZNwZEKd+89jdGi5AP1gwrHyaSsbh2x4IgOPkWM5gHF/Wz
nTaUb/jBUKGimNEipJk1I4beyAtGfWTCOhrXQEf5AsaakhyDFh/vnfDKIrhB3cjejNSE7BImSBE0
c8UQZ6API6KL+AO3VSzpSTqk2CJfVxfCHyEjSTl4bH8evD7iykYVIZ9UBUgjkFfjGaIQJWrkSzZ6
5TMvEqcvk9Eqn2SNj7DS8f/qCBfBA65KBJILzTDKXyScMpX8DU5eKCi6ExMQ+oqLcIjqlZSqKxpv
fPSosvtUc0hRS8kHmGeAMi9h50Zvdj10MfOghXnnfULhNEOu+6PtgNgvBVSGDTvT4J8QEREzhQYT
ZQcCchSIwDEIFrBzInYk7ON71FdgtXgweKxQtFJXiSF+dm/xSv5pxnFNvLYSi/uuT6zSTHzjVocS
+i0wCmpEpDrpCuvHXwtG+p2gbEXySBVWhmXYPwH89E8oH5FGDE4dk8Nwib5ZFEUYDA5DxKsYQX5f
UV/x8zkieJg3ji1IKSpspHDlTF5dt+8YRwfl03ywYqlBgNE/cRV4AzIMoF9pRnHngo0AUgOf8XcS
rWjcEcGJEXksSFHui0r4M2lOmHZRvAHCQzG9T2Dw1/k/RxW+VTxReCg2dVwC5aXWj1WGgC22Uqog
oNuGAol+1FY1zAaEdNvEBt4ZAGQCIjDiWLq5JCXKIaFJcLwtfBgKh3+JrKybzENV+/8t/D2iD9nI
UigJfD+XykSURL8M8CTAeyJZTLGpYpb7CqQ8h7pffI7XDZUvbs3rgXsp9zETJQLArBbfMWJWIKKZ
BPCIQu0AhqcHSB+x+6y4pB689EH5+x2uY2b6zK/BPVA8OmpQ0M/mtuqYCGB21upLMKSCUwr7/8d7
uQ012YhpbODk7ueQnT8u8U+/p82c8LtTgvz8EZPIJ2dpI51RmaYRobVo/8J02ZuQQLei7CKK8vGa
lT57H6WZHLNtblXzrMRgTRA7DnMvYqKAmbRGcJ3ZTBFteOTJ/Hc0ZGtPKJxUczgBwzU5pRGuUhfJ
HRsWsK3Q9QKKai7A6HiI8esSoIG9JENx5p6cCjC883CyQR4Yf/F1ekVgmHmMjZ+v0T+xS7aQCbpX
gKuB9jEvlI9q8MWeW4ASC7AWsMcGXoyZwCxiwYrxYwXRAMAY43GkaMBBwQUWKocBf+eVIk2EzDXM
4UWyR2PnN47LzgRqKV5KWG7A9izNX2zDKHCZ1Ak+PAT2FcAhCMu/aupHzc+rKQCPKC24OIqHaHel
zSW/CVmZMyQTASdfmxfjJhSHsWHogLlCHsN5Gky5kTC2c6oGHhVZMRZwN1DlRNyVfxtxfyoh4OWE
D8QpnXThE3Db+7o9lMHMnRSydfeP5S3EMtzDnCiaF4sicJPPqFiENYV6sI67Vc82XIkGC6CTp7Ud
P3dkAIH10MSQWKBg4UP4gsQKMyN2L4EvMU3TAar8cY7SiIi4VRoVY2SRE1zFq3K374GdCmG76NzL
EIYXHYyLB5TmvzXxYdAgAsYxZ6SOev//789ctYm3WQhAH0yIusXlxCNwsnKflUrzaXQByu/bH7xA
u0hhS4hOj4Yj1m6IAp4kXgsVwErHVLFVPuPpe6+Y4LzLZ68F32plIaM8oGo9yAcUXbqZBigWhUyd
pDURKXOLXmvivtgg0JXRHwuqOyQsBInYOsNRAlnBmvhHB4fmiSoDGTwCsj1GBfHhCvdyYBXmcJrT
HfcliSEwQBf351e52/rGDC7TywAesDq0a1BxkBaTyQs/iMMsfJx4c3CE9IgwBk3TsLAPBSHMZjdB
pxBn3jD+DFFGOeBHpKA6rJMHpNiVr83oJBvzAP2eyJS88Z3pG+fetLUI+XCJGLqPoJ2DL5+AsW6Q
cnT2MZ+RSIN5uYRO5qPCLHtsMHyEt6faxobnLsaMBbtKv+wiT6NpR5HmgFH6GawS61tEfLWrLAuX
lkKo4fd1BI2zP8Fm2repkEc8l8zzbvc0kjRnS3ZyEJAn6AdV7AR6kJvgaXGi+PGwvzSgnCqKyygP
MWWSQyEIIoTnyN58Ao62mcPhTsX3iO8k8As0iV2Qcec5k2rErUT+9QeVL+jDbZqFggW7MnnEYqgQ
Hhs+CCoLEntZlsVKY4giAJmBtRcXDlnNkjfAMfSwfn5KHiunh8k3yS1CRu+REWTlnh4AP66zSA90
m2H0PvqOhPDH3IUAu9gvYnWoyK0eGkYkL6/RxSaeRQWbhkzhHOI8o+KH5l4UI5IlfEwyZFrMihFe
EQu/AYgVI1vMdCFgl4v9NWnkzYsLAgs66KKjQVS3JYB5dngwXIqbJ/do4B9WGpxAgVHcfHx9gTzK
os7lff69g/kZobCjXL66qC+y8NSOkCMlpXfhEmmjwiaUiZAUgBJQiKhyAWmeIeWcwItlQkKBOkJ4
CNoMVOw2T7z3oZTAqIOE0GaTV+klmeGY4I3HImr9GLVH8DvOO853F2OBIXzCkXfKqvjQxsjOfcGa
gYNGdf8MFja2RIMbjYnkpGNwAQmRAJepPRAFEphotklfysOL+14CnfHgAVyxdNvaCNDG0fb74Zrv
EaaKPVUYoi9gMgM0Rdv8sWgCltdw2RnUu8QOITowAPWAn66Eg/A1NhgBy9pSJGhhGDNzFjuExO4L
5QZXx6cm50rouhDxznAhAfowF4saZt/RSbNJQzjd+AKSGOS7GCWcfTHpCVc2NyXLh/NctqCdjxN4
ZwusCcbpIRLCpWTit3aGM5JD8gj7Hk/ecEY9IMRMTOsBgSGEn7+qGPoCwxoExT5bftdIJx4RASRL
kk0uc8CePapvIUyVMFqyKgEkIow1QelYUvAkVCwxGMvhclngzMGWr4sVh9KS37ZSDN6HTAgJPGEk
mO648cb4EpJihDJfCDlXB8YouVKEbgmhgcmt6cgb2dXCLQUvJ/JpbYfemmkhJBzi/QANegV3zZV6
Ye/ldtAwSCeXqveLmQMzJtqBXzwvAP8BkKn/HeErBSjkkNeAl8uS4TjbzzoNBN4obuIXg/QgFB8i
CVBP9EQsgEjqEUijH3RkEFV6S+EiwjbgE5rn923+9L4jcS6Eg91DGTEBPp08I5Z8+k396nVZ8CVM
l66QKYQhxuwCGkKzMpHpavM7ZSkqbxgVUcIyXwmHIWZRItm/vlZ5A+CInOF1liJysdAZIywpSMVh
p1PYQYGXKcshYKsFRSuTL9HKsvIA1G6gN+oVGDJBpHAkzNT9Z80Z/tNOwne/BQUyhIvD2z2hXiTe
coFGXwl/b4geshJW4k0hfMqZHmpvn/sW+nejuTd46HuCgFI+yz1mHtu3Xc0BXIOBVzvfGnqxCuB/
oFSYzucI+zZCSBIPQElJSd4qPLGo/4Bt0DOQkDtHqoxZGZUciQPavlkyhK4PEfwIcQWz+LOFAkr2
fJFRgN2VVqCYNEuCvia0VLQWNH88nHskVV4XYUD8E9oIxl26BZ0UM3ywScaEmTiD082R1mDT4NtD
8E6RQkA6I3/DJMYmuC4I5ViLSFg6JqJR+dHfibz87xAEKv7zcQQKHJ3sqSs7FqImsYqR7eWVHB9K
XBhpB335HMmO6AHhHww0ZWjJbDQcDqlKTw4Iq/Ly7aFX+WMCsPudq8g7DHQIV2I5vMcfmEXOq7i/
kbBN+QnkQxHcwIfhbPDdJPgZTjvwqOT5ebSLwqbYeRWzhAkkrhnBOKJXM5gPwBQ3Elp0Ae1r1Bo0
yKWfTfGIoehSCB35gE+KcKofBDvJwgQtM2vsRWvoEGoBMU7wAwUHuBpvgyKFHIfLnGxo4tQ+RN8L
gBftVXZih+ixu1ZOyfyA11wuZsSe3dopknvl4huf0Re1y9PpLgE/VE3dSmGcls8PuN0T7THVtbh9
eSWqsloI2kCKy2vSleNe5dzJPtcdElMe2DkgeQPm4FEPiInFNOQE26Py+th5G1KedDJzboKcLFZN
xCNyRBKZb1w8iB2S0/59ShLkvuqyaxyeSDEElfwwVEFksuyI8iVcmDThfpgRYF/FIuT3FkBkMuih
1DFe2tKmeNpDHYcOiZnCbHh5W5d7hBXpiqMUfBeFBHp3MpiuDgARSbGVk+Ye4PlSmzVXcvusZtti
Yrp7FcUZXZqa6LAs28fmss7HMtJyY0llZURs2GqUeYSZN94j9X+znEqAvMd6q48zT+eWZtMurIOc
6Pgd7MzDqqME16sFZEQ+lwXhFfMHTztHT1VQN54yl4N8jMFJH7PMEbFIroxTbmpX+2O4Bw/2FM92
Z0K2b94uymq33qzhNYXsHgU6va63bg4v5735vMxD4w6nH/B1cz3kN3li7A5iUVVHrCleSTmWhVnI
yEeP7bO2RWCXmW4RHJUR/NzTQZDE1dizWVBt8a8nsi9dXTLb/ePELTWjeoD8Qb9ImSoKZJ1KDLWn
wDI0dE79BK8nfiNwir6EiElEdXNfQl+JLazYDxKqSs4BpeceXS3ryzu6UnAVkzeLs0BhROBTd3qL
RfpfL0CdyTHhBEJEH7L0sATs8aqSjsI2Rv7cP3EpsoH9EwrqHZFrEv58xKk2Kithf+e0w2JJSFB4
YvkcZj84vIhz5jA0biSqov4xi4azlt2Hm+ZA0eZjckjd634QICDGQwxnp8GXkrDFOF9x3WJsrZV/
qd0b5fXDo6CHxGO/hn6Phw43gDzvxcaucozlZWUsqderUQOoYRp/8DV2if/A3F6gwo+ko+ecp9pi
awRUZYP1yNLEUOUZnj6RXR4sp6RDmygE9CfynLuB/rDv/u72HUMp/ojr2rDUGKs2P52NhIQPOha0
0KJUzab59OIS+IJiV1Bw2bTnkzPiMqOTN+YsiZ1/j/oScSz2azotbhBMKSiPmeVMW8b0PvFPbLgO
58e6zCktkWaLE8++usdTKKpNUV5mS+x8L+65j8/SA9eZoG4dJNlJF2Y6ZsfODoMA1zsZOaSgsTtT
7NO9iKoUSRm1/mdNWgax3/7ps6ZE8tQ9WwwT6gj9H7rVhIZLojJ9bZEI+6L+6wkej5tajgRrh1EX
yxRZ2/VOdfkbeUG02wpCGZmZprSwewSNyBHGRH+h4SFvCKE5NaBo4tF7ojkQZd7T/BPqHOKQ+hYR
Q0jlKA9xbA94BShFTOdInzvR0d+NK3Q0/bATBIkSFwcQevO71QIMWpJJUIKtxw0YCAlJfj++4h82
uZXIV6PBGisRwYrmc68GGGEtGHkfrTQ3MhAOLNnnoC8vHqMD4kHMjNAj42HNx+huZfvbuvTB1MzK
PjJggIgZNGyS+4JvAvLzyLTDBIVfQwMP2ABZvQCRbOQ7h4fZm/ejW0e6LUlkphy/XEEdUZTa0vhM
oI3dC+BIIUZqv16nszOHtAWb4JCHQUv3yHFqNgDYmI+EU4dvQAVnKzM1QEbrgwu71aE41GHpXOn3
xQ8zfI5bvExyOQWhMUb66uOi3YBskHcK+kEINakiyLUwtnxdUqq8O48e2HnQul93OAGo6EJ1Ij7M
IHrZTyAcnsQIxQzXxADwEKDOPegJjH7IOzQhjfD0TqGDhA0zBjKd/0CZt9O6CFRQO9CFvh2sJwZA
FGIbCqsbEAVkNGlT0DdcVRd52/yK5JCrXJ4H/3SW7eZ5HkyJFAz1peIxKQF8Ro8GU/WQxddFjjZs
OIGJua0E18fPaBHsSHPgHu6MIshjOXzsjAkfdPOGpORI8xh5a/QwszPnaSyN+5n52/4mWBy5itcg
X8lIhJTpAwyqCTV4rd/hTtL4ZWwAo/U9jnpX7lSuar6DaKDVQTcHAoDWY7USSBmcJiLIVSo+hOEj
yupCXiC4y6XG3GNuCPixP2NebEjGww+wAIfqzZvpY8S1HHGbYoVN3vuaC/sO6/Bf3FHzsv4FH7VJ
vodWharU5txiby74IMrOxIJV9vBj0VhD8OoRKWlcSKC8f2dLnNhqUzpvzTzeb1xdebpqiV8z5ac7
cB4jYwy567STbkZkUqTPBnGNpmtZLCklTrc5AX/rT2b118WUMnnKGOFJM2mjbqGP0v1jcnVubkcX
PeUXoLCTu1+vMxkaNipdXK/e7cA25g5G1E7mEOzGrfFvRIz3Y8QNj+HFOZ/76/66G8H/wSwjZlye
u9GLhAl/uD2n0LYSD7OSmQYhxSaSFyOo/XsEB80OGR3PZyNIY+pnS4+vCDv3l+l1qoyqpZSAnSL7
1c1zsze2aWmfq2W1bHymHnUfU4/V7WUJm3tsJ7+EBcF7sx7PeOgA9wm4BTRVZsMjzz7RQHw0gKg1
szLP8t9HKM9Iz345ggs2jvoM5no/DPozA/5S8NiMrN1rgZpI7g2HWC+BakJj10602sEXhvzu7Wdr
qHJSLZ0Pw2BtBsWMYZwFhfmx1TnSyNMwIPV7Tjnk0dFEfGwtIWXa5+KLB1v+k9wLEtg14YULw9Zn
Q3sYELIH1c7EM7u3lRawpR5B0bCsn6EzDJiJdPc0G4LVl2e8wUx3Ou8SUcCtdZD/CToBFkdy9L00
m/RfVgF+Aojt3wkxWvKEViRcoQVBW5DZN+JwH0lezQE1C0oyvo9P5d178Dxo77jDGF4hh3CcfAsU
qaCBPy5T1eQpM/n05WejsUSDBNKVdpYefTY43Api9AOeYNUi6QM1Kd8XqZNfZlfgnEygPn82oLW9
ZyBGOorFiRE9db0TMr4yiwCnb7EEKH4GlWW5UZjWgzSMVBn26VXv4b62RM1R27ng+7BUBP+h58CB
QSkY6L2AHCDX2IC+3mK6PiUkjpdQtL/Hmbys5ZCVk4VVDjm474Gn5umwyOKy1IQRjsylfgjMnU5K
KfkdeE3r8h1FoFPAfblOfQfwHiHzhji/AJgZfyOVIzQ1pWVPsIyl88LZ0gUPBQwnUbd3KlDiuD82
IlWKmRkqg3zdTrgz7+PeE+XvhhUc7cN2MFOwbumuikZCd+8InzGneNzsVrG8TrtRblN685Q899PL
knXuTU0AJnzbVeMfR8WWMs+YaGPii6P/RbfOZnpmnNmQgUo4peUzmA3bOgg3AQiYHFBcLVAiJHCG
M+NAIA1QONmA+rleob3OLTStPzGFpwp6G+ZWn7E8oZqmqUbMPgab11F2HrqVsWmZ9v1d1HGxfU/J
1g9BOJlf8wyfseL8Ag4NBZAKJkiqQIjAkr0/G8kA4GR4go6T5vcHIpD736A3BrDispUxaviZ5jJU
bkx0GnFNUXfiPahQnjSgd1pZAVLiSjENxGuVi35w38Q0jqMHaiS62aS/lHflDOALWLKYqJh17q6A
y0ukODTZvKZBkq+ExQKTEmWO+FUs+Kjua/wPk7rFVSA7X7u14X6g/Ba3mK1y8lwNPA42LhZguEjC
isV9wfbEQYvPQ7wM2lFEBqiEey6DFmdIyFc9ZHAc3Va8QkKkhSgugMkTThSkIWPx645RBnrqC1gH
EIHUnNIJfwYuKo6KEdigEcVCcDdVICiG1AP/sSG83eeuRnYqSAf2bYW0FYTHkNQw7+WKjfmsbrBz
up9FGX8CMevyy3FRnWGBpR7jcep2N1ym4h0RMc+kjeIg6HsCgzAuAgcJo3FmPA8BJhVyx6EtBMSC
Ah7AF7pxhzobVeD/SLqv5cSWJQigX0QE3rwK761AwwuBEMJ7z9ef1TpxNLq6Ggazd3dXVVZmlq5O
9ahjBM2rYqfyq2p8r+qBdfIYhrt+/MmUrj8nXlDvBu/HlnE4FXkk5NmdzgE2GDAG+wPQpXDOGlsU
NkTU808sXo3HVnrIE624/YkWA9frQIGQ0H46YcmkbJcPlOD8aerjO1wGudmhFRR6F5wwJOvOmIx1
qpeg3kTV6WmBVXWf+Jx5Fr6i7cCbq9zmsRFT6wpy5T6fnGbqQBn9bJO69/1VMHVcZIjRWDfWaFuK
6eGjxV6ycurG6otxrL7pOnxgKV3oB0AjOk8Wdwh7QVhIrARmJ/8vZqvwxBE9SjtoMONmayikzjiA
NJyfqmqtA30VSGrhHsYu7aCbfsE2qJNmQF3IFTNQ7MaxchE9eoerR50rCVpy6MZH9t/q8zoyz0Qt
4fUm1dV4WVoUA6K/+8TTAJa+cCIjGhmv0q6aKU/6bxyRbqa715DSTvkKKmvOZLHuqjECGRQ7x5fh
Kx/JdgJIGYqrTDEFD3x218NXaXP/GKVqiVqu/G/VWQ1ODUDlanDkF+7c6W64dTIKMfGoGPu9IxW1
/j0K6De/h0auicdSes3S/Xgb06VPZz4wc3LQWHlJzirtVTXVPTRIc8veRUZkHj9KHPxqngZo02e7
11Fhhf7HN+SJ0hCOhBh6+gwfN9JThvUh9UX/72M2+QFUms36kWsFRaBYS7O6mXNmCeD+/PgdCs7Q
RdgSoIrLFLdM3lWs0NzBcQREguOGp9g0WbBc65MB372oUS/uza4Mmapj1avDOeRoKGR/OvzaVeM5
1S+MtO4lJpUXPMawjo+oT3H9XbfOOoLNLTzhGL5Ys38s689h7NddUUv2ToPMvsyk7PyxGbyHMcQl
5HYX0i9z5qvn15hn02NisN0VtoyvCqtBppwpbwnJlvlkrLDxWaZbu78WTYTP0Yvfqs8Mdk2wVVBC
Mv9I4XGXwQqGKtIncnwbuV6c4Tnjl9kH7L/1U9KsTwaEk5SRavMJFiFRpMaPBmZGCf/h98zO+Gjr
1czNtBgDTu6/0dn+N92fICdKZWfrWBmE8rseZhPFR+lWYmaQavJ545tTjAwNSOoancGC/2t2mzFs
lzONn+JJdz0NZgTvnlU/SA5uZib8BB3UWZ+iAS1aiWlVe0fdmx0smudK+udawU/Kq5N9sWZwYDDa
6cANTLwBSRweH3cfiSlKDThtcOyd8nNSev3TDzqsi2FNLD6zVXB4bQVPdXrz73wOgsVl3AmQq++6
mZEDornqii+VRT07/Rsacx1kMQF/H3RwGoB81T9hLZoTEYfLHAmb2hHqm+HZ/RcM54kRYm311CLp
c+BdfRhef1ogy452e7AuEBZTDvkMR67W97pz7CwqvMpuT+0eWU7AWUPMM3merQ45Jgt74EM2KH9v
c628SQeu/51kcdNFaDVpOdy4x92mSBxqu9Bk078YgUa1DO/fnXsUshGaX/ClaywPScoVMV1vcydc
E2X4whdSqFkEXfOi/vxJzp8J3Sn8kah49mbWnU80HprY0QDQv8OsoItZ3cwTjHbjsEdYzfH772C6
j7I/aDahIyqHIuzse/9y6xaN0oAaEte4k4miJqYohwQM7BUNN5dbZyERmmBXNG9dXzMXC0jRhD6f
l3iVA1kYqoefGy7ClV9Wef3FmjgQoKEOPdZNxWN1NcUCLcmN7vI/Ir5FAV02RqWVfBQSwRL3S9pH
j1aWx51VUSXpL1e69DNMcLwapsH3SqqIP0YY6Dgso5/t69FXED9JSc/LIrqKkIvYT1JymiYvJYJJ
SREtIZrEFK9GQ3SRKN8bWBj8joui1EsOYRJr0E9ed43lLOil11/rSJgMjA0IPF8okL4u6jpkUMRg
LAQa05iYDqUlhtH3SM0W8doyVz42iGKMKWyGbIw+EG2NISiTYM0Xz7LrRWm3z4N0EObQ7fW8C/xo
78k6TKeDWx6q0jDkX1pbeEuaylIXctR4yGFC52NoGPOuAL850fjGTVrvYx4ZqCFKT48dk1CO9/8l
VDrBr8BF0prk0DuIh78FKZFN8zL2urQnGdmAQRG/nLdO03dVPNVZ3nU5yk0DiV7qOUUIyX35d9qI
bEgxguwOZoE2mKWRnV6pH/SEuN+f5Fbsu9iDSUAys6xmQ3B6Y3KfC9KzRSuKxnL4TZY5qR4O9Ylm
TToTsO0qcienr408U1S5lTfWyG7K0lxeTLYkL04Fasv/0xyRc4Es6xpGNDwIj3FFhHYq7DLB7hgQ
BYZSTU7map7sWIsdxY2h5bvHwTPF/lNjgiuDzrBRCWxvnzr7yz6LQZ4I7X1f6sGh0wEtNgUqqm9+
ZOdcQRg2+1IZVAmMQHnOs8qpiclwm7oiXnrXcy0eC58YmslODrEPOrhq3kcBKU55u4WDaSk4nLdC
PF4C/uts6JIGWYQ9vutqCbZPz0Bue32mvpczrV+/n/w7JQNnA+MQ6NkBe2ptxzurdSFtRG8hCV13
YpYnTAlZdxJeIHi+C3qtrVMTLN28lfftyDcQ3Bs71x3SQPh044QVVeNDphuiT1XhhMNxadXUNxA4
r3WEkPAHA72zaCZ6i+a1LrCsmn4XupCLJuQb4k1Or4jQOAswO8B8H/3Qf5AY2YzVa41HZiPTfDrh
n7Vn7xKU/ZNKtJ3sb4i3bNtT4YG20liBgOgp+bg0Eyqumr/NbAtJtDsOM6lmrhk/FTwgNBC8tOc9
XYqrxq5xnxS1DA6NZDvbjjSz7dgyv2xtGjxrGgui+cF5eh2mftNea5iqLXt8hVed/XRNAfabnKU4
DrRXWsNB8ZaXyERYRqSKwvpTDTXLEdlKU1vxr2VrwhK3v68kscOqWx4x0fyi8ayZr0NbuRD4jnWp
SqqXabkTsZZI9jALurr0NDEfadNYatHpbvbvtYOMyrNdh7tGFiCLv1MVV/luKnK775bmy/78cZN7
gwSVr8tCMmdi10eqGxm7hr3FHGVHEnrUD/7za9MD38yZIUieqItplq7fmRZk/9V593Zf3qGWQE6K
u5ibdRYGGvWEm3t9lfzYfEq/mofPjb2eqm/7ZwuwmfnmgS3f4pPApQVxuzD5F/BywhaEk+/MNdgE
cI96fN7bmAcgd/2tYzYIMcJS1mkfswewvJE/1+Aexlp9v0AjEn4RWtA6ueW9R3rbOLA2n061f8Rt
fVLwrxWkXcpcE4qQlGSGWtwoF6arGBczerLblLzpw/gc4o3ejUDms99Hq3Kst+bowHaStUPlossT
tC80X3aPp4UstZezUFxuxvIRLhow+NF1lOmlesgH1+/Y6D3ajK/fvFDYcaa+D13tXi4oXvPvHenH
4HHZsKdxJgiIW5E2H0KgrGkEQQZrYOdAAQ9xN6GOSFD6OODyT1QaZ9bh7ArcC9Y+ia8IXBZnmjxa
i+MPRHGaQjr9eqdzTbiE5Z6EGjoCg5j/WeXPPQ12HazUfo7/1rNz+zb2oXKlcydRejY8LyMlsaRq
hMAwENEVq557kGs/fm+/fqT0DHXbtUGAiNExZCyqht5Wg0Y6/mediVj39f7atd4gI7JedZujOPq7
kwmcGwLjbXoiLFdinqbqciwpZM9Nj7nrbSpibf/RCw+1GeAYqkxTN2SH09c0yzHm6O2EqMkcHp1B
aZH+KLFqRmHSRtKcmgQ3BQQWsekWCkWxzdCKQM7D4u38uZ5qVIQClHoAG5wTEbmQbDserEPZF4iF
LFEhZ9jcfGQzBdcevxLj8DY1etoQ1+26uBu9H2XK2eO9sl/UEmyOayCfO9bmPdBiYUATvEz9x162
kkRsGq9kXP297JKZ9m/OoMSvpXlKXIQZMsdKaWIt+31TPEC30LQj5K9oUysS4tR3Mtt/vKtBdhBr
rLiLZ/uRS+1kBKquOT7qubY+60iTGxr4iLxoxuo7QWhQfO0KuVdQE57NNOf+cWQYJPLnWRXy2nuv
ML0lYgUXbf+TIW2GG5yGUHxfUR4IL5zefOzL2NDtLX/3FG0i3YiB7+fS3gF0LcKHxGN54vbHXEUW
IqkPElbT5AGQa8PW1dHbgi+mq1oWy0vR+BXW6DKzFae+U2GzpqXgMfVx+T02Ul/ujwz0fi6ezAYl
clwE331M8MBfQ1ngTJ8orHitd3jKvAGu/IxuBVZ9fH1RnLDmcAs0/rNTdG2urCv1TJB5M7caWgby
N75ZX9S3ARFp0ZPxB4GRBJuN5VHUOan5beswm+HeP7YThQzaukxoPXs05ULxKQtyajR4ch33WNpy
43QBA3n/TYSLfJmws/9B05KNLX9gHloW+oq7kjFbto9FVYF7nK9FDwm80CD8mSBHEbTsf/AGFto5
nbScAj9qE4xUN3X50fpn8rtmR1b0QhZrZlFmjWrhLv7my3tieNI//lte1POijS+d5JjThkxWD6Bb
nCel7VyeKffwtn1djEttX7qPFh6oOsaLybik82Aqn9eGwsjP1I04zozQCWJkRGxcxlkoGmg/sHjk
eR9x7/JpUAKvBc2AT8/gEoGTlDHbzgRe9UQal6wzwqht/+HIJPSiu7nR6/NCyxsWYYR77t1YUNYu
Ra+rmFhYPo/gk6sOUBqhyoIIlxSYCb3m33fj0gpjOHC3VBexEZMLISWrljfFj5/JPfBv7wNXwcNd
4Bs3DM58cq1/JnRZQpBd9uzIZfRV1+IhUdtcSxP7sJeiODwaUgPzzR/Jx8zXyeQDa4dv6OczmB67
Nxx8L73gEBOqouTQ8TV1oIGcV9Hm+VxwaFxTc/WAw8s5FFK8f/fqHeLIEyqAiEAuHa/3DFE60/dN
XytIiaTQoMYKTP0+22TkS5pTGjxvzxsOcMA4t4INgSOA+1mQo7v33kpwS5gQQAb/G9WAiOCIdhYv
k0RBwUDUaWphebPhRESOyMETCvu7w6J5Ndzdsg5DVU2xsACakkMC0JCgQr/icz+hzeTq6DujsDpi
YY3gt9zb576/iM9z36n6c7DgxXPvu2n3frRp4xzGgfHYfTUP3Vvz3s6NEiHmfT7pvT9Q5D7f30pC
oXkz/uNHPOanz9eck8r8ML/xVeIdXoVd/l3BF68pQcb3X7VLfOgbTQXMuWfhKEoDm9rnN2BecHFF
xnbaa5oJci1/7bg+xwsuiJsieGlIr8LMRoXI/5i4/mK6JiS5m/sfk2eGE/4Oyx/BdR0olZOuymDS
hXf633BjvnzDtp+6B+tOdLjpxX89+XtbEnhJVEUPhY/t7uIrfczDfueI+wt+SCzKAe58B1+/RdYo
xKKhHRywFdNbvA1hIVW13GQ7p/mRbxtmFSOsdP4xJ8NQ6KMnmsJTF+xs//Rv8Je98A4rYFmKbhHr
bHga42OtPcGnOkClLxPJIfknQyKznN164db9cy7cTSw7BW8y5N54WEJ+oe5iLpDN33f5sV86WWjP
VlxGmL9x4fgJA91EaqGRYmdw7uNCSMZ9ydnV+w9kwp3jl58Ldhf1AYt5p893+t9xBIGSEEqEZLGo
3iiJW/xolcdztOpaYDIwJ3ew6nmPdvPn9+Zz1X18vlq31rO67tzJIRf1VT1RuLcpW1oOWwOP7oh1
4TpvepnZoZdosPfRN3QQzTN1J8zDwYSE9534FjCklSi5pLPBhyob4FZJ6gU0sVBXbWqyTJkXkZKH
vL+RNbwPOeokzJyTyN1HOxiQ36RGHikWyV4Nv2A0SmYS7K+zizAd2ZH36MU/s9MlTn7nrgx+KbDV
c/eBQCalAPw8tXaxAGabYQR7Zhl+lfniiGFh8sXRhwNK2O1+LSwhYNyrK7ZIrKccaGeeS35l1Vrm
Vq316Lt1auNDzn2/NszeGSSH185lfOtOuI1dQ7hcdZHlAFTHvqPal11uQB2Nw2d6fk4Eg3wpkkNN
0LeInJHxVRi+7L6v+cZLgmRVynb9IEsMDTMe3u6rGb2E40++ZVWEIS8Ma7yYEB9CjNCVqEugXe9t
GKELOcx2YvX01E5mKQOksR1vw/NAjudcX/TODacdWEYPnIjRZTCVaHbEF5CTzWy50JJ0Eup1iR4z
e207SHy9jSt55VOY0uGkfM7WksoQFpHyqIqNBnQKFuJj2ueFybJIHQ5TF/lEY8yPYWz4VoZDkTgl
RTcsR9vuX/eo206NDGvncrs2h4UxX8HMl3GkvsjmgxwxjI8reu5nIFPn0zDGeOVs+u5NAOEiwTZd
RVU4klEitEbzcUbbh0KGBPqRfz6AhgbMBZ9RTy5B9Oq7eqAOXENStW08vxbTXF96qfU2jc1yDVJZ
vesXdGAqPTKayVv2Ga5ff41UscM4u93vQZqt4fnKZ9oyNVcQPUPGmop8TBaavvjyjDUB/uYsqP5p
vyhRP6LGMW9Ny0Ay45CbT3Jck/E8yb/zx2f+SgHW3ic/ttyfEUabK0nBurA1AxzE4FRSzokCwv4g
N8zN4wh9UjRG/UCsE99cPd6PI97TsbBjuYeJMI8U0pP8geWw5jikVouD/oqL8SN4zMQzH0dn1Pg5
36Hz1zPD9/Dcew7h3nvBdOjb/Z1/oPH+bn4y1kgnJM305dMIHi0HUMO6hnu8k1X+3CPSxNQH0fBg
wpshhb7mr0emivmn4vL7Qig7zmBoMM3VG5fV/F2T2Pymh3vNJyVbX0+fi+TReNHh0gwjAPPc9VvN
FiahOlmlAzpD2D6z07/HNX+Eo4uv+mdOf/EVOuF+XT8SoBd6uXjx6HTTriS9TDnuP16x/MmG6J3Q
6kaJfw+dO05FvyHNFqG6m0fhPFu8PqjD7vv89V+WEI7Mr31OfMR+LJhobzc6fD9Gj9F5vrevm08l
d/Pt2+dVaqqUHG+7k+9j8zrfQ1jyu3a0/hq5lS8vFjgIj7AqTt9+4x0sF+EyRBkSZEFb+TtMNVu8
TAoPcyqjf7ee1TW/UExFghZcNaffzw4s4PhScpj1UH/aKkHiG8WnMwGAuv2YN+tDmp9LV7ip4DiA
yTBbdNCtzS8fGCP7/DVhzXop5nj4PQvCuBwvIRrFaTGDJ5M4fw2ViKECD7nFevbkMfc3WpOk8TI8
293ZoBh0BDBBOCcCsGdrX2eTue3C9uDKKPPvByQeL/skBVSp/gb7odcHOhAup8s9VqJ4d5gT9hcU
eN0ACTuJnK93mdlfWgc1dNZmu6rZ7DJU335QDTq5wcHerZxCEqYCSkKL8KByYdaapzl/uWdRZC+z
dF86/aDDRAILAI/EjwgBdvdD4xO0Yb6xkyEaaqBHF7/LYeMUY1PEvchHtdFji8KJTg0r1eHvl6uQ
Cqr9RQvl99QV3VafnUQ1OBM/O0we9mgD/CiYRJGOzu7+eQpVQe6bZ3gUNWMKX2tS9MxYZLn+7dcr
EYI6o1BJ7v9e3Xc70Y7Sc7x+HfiOZEcsCzVtCiAbfYmfFQkmpUkiZMUQ4xez4sevwg8ETtRNkacC
vM+85duvK/qA7Ep0Gwjfyc+LQWKu4mScaGf6735yfPx6ziyMOGDKQehxUFdLbHp+0JS6ZtebxLXg
tkZbfwdoPuPSZj6CI5aRvajZ3y6md37V5XbFu2uSkmVprfSeO/atPASWeCac4A7GzfBQTHb/OHLA
cZorCyJSkoY7Ny+/mZPxpyG6rjZVoUVMAsfwhhGEHTmlRIPrg0TonTMhu84hSjKcqXBDlNpIfxLO
Df4PYIV0qINf0JbSBZkt11+ykVr0JKrilxxObJUkKtXnyrwbkIzaaHS0tpVnHYjQdna1JRnCfrKh
MSH+lg9xr6PxjpdFJbOtKSAVMKKzkjbTXg9uQ4FbfhaZrVpS4nVHk8nEzOTw3kCek53+vMbb9mZ+
M0sCz3TZ1v48xeqiPu4nZ1Byj3qkt2YeL1EjgIFWsZ1Yt9/ncoreCf8fcBD4xsrxWzdqRkR+PyAu
D6I2CfsRmMWzUVaPsqESaqdGUoLr92FOf5ak3Fm3UTk0BEeJ+mnOk2dRTNCZfDN4nJ/CLJ0+xdqy
/677v3NSwMK2HRvdv9/1VP0S4AiokmOC36Xhm5VN5fEuyk1MW32YoJAObZldK8hVD9N7YztYdtad
/aVybSwHux4T3ioXGogXEoL651nNzsmy5BKK0H3o/cOUOJ9OAHDRuTLG+JJNxb3IMeQMEDpid/3d
S3Sj7HPyC8NHE0Wc/L7p4HHuzq1MCyxLuxEpd44GEn+ev9kutzitXz2VHHrNef4DFX79fTPHlgDm
z5C/k4oa2lyLn4vP3rO7HG0eH+GL5eO2fH7ld1+RLRh6c65sk6VNpIyevPuU4kLcmyljHSSv/FFd
4V3QsKsQyNqLq2IkW1q3afkfqii3hEj9g4NE3xJyB25jCsdTcd8nF9A+RFNIL6rRT584YaywzJa9
5Xg7U3jIqf3rq5gYZgXyPrqHyeOT4a64BrwSNta4JOk1gRt+5I2u3/8Yi7nHfog25cemZraPbXLy
5ru6w58d+JbWwdlxZYoRE04MJ4KJYkFnO+fKpPEy760b/kv2Xzcip93XqXDTVEJc/Hi3tvV3KzFO
ti8azxmY/b12lSZ1z/VFk2N/9VZaSxC7iSYtXyJQuFUdqd6ELSZhVOtaP9ez1XRHTfJ+mZwQbC0y
rUkjXY1hvMpIWvsKlUEnaBTg6pkmpDxLUQCXKj81Xc4Qoed3mCNq8AAstxafq2fn+/7lk66yqz1T
idlPd3+MS2gGVrXPXElPc/XLWGViN8Us5EkHWh04H0Sjh09qs1BZeLY7Hs1uKqRAei9DyAESdqh7
RUE2ifuCO5Ey9t3Wc+3nEaxu5XVyyVt1R3V9rdJBAS4YfTYUcx62nS3qF5iu92GY3cUSTxhsejVI
/d5WsMxv3VeLKhjthUSnLep3Ljgs5kI2ORQ5yoAAKfaVj/F6lpwyNhBbVoVgcOn4d/DrTlWi84Te
jAqTCFLJZw5OtvPiO8H9qvJovtBW6nAk9q71S5iSqax1GY58WT60ssJ43nXCUg1vln1N2GipCtfL
7qm7GdNHMSe7UE0cmjl+ybleppdpYb63tt/Zn8UnPVpz8ZnpqS1ZRJtOpIjThMI+9EOQOQZbqm0J
9atw+kTGIUKlzdATYMTGjizoAhcfoT+hJMW6CSJOCsCObWxsTxjxkmshPNBd4BpyP1i3F7WwSM1R
oVIFs1AD8OKW0Y8oh0fpf8v2ZJBqaYQwsLDMeU+bi2ooGeW092npHYsX0o7BGpfCgL9/2nYeeknl
j98oP//U5wAmkoHH/N4/cJJltSwCLw11QkKMtO+F3EwwctY9io8pwgd/XsZjBWDSsihDyMyOy6Lm
8LGR5I9UPnbQyzp3JDbw37MKToPAFaESW7Z/bNmYDhkuWRLYkl2ZUXR8Zh70xyp8dPdfF+YEYSos
wvZw2QEKZH9fw2xtwhD6tS9uQwlK/8GsEhjHo+ae47YqkHliDbHe6zeoQxc9SBR/VFTCdAid7B4l
CZyHXp7AH7NfoO9pYi+KciYrAwXou7GprP+9GS7jFHb2bWdZ909HQQd1mi9Jjq34VJSFupPLFXNr
mw/ewfowavcWDAWyF0h+TNHqSlyzRqah54yUhhDPaOM03rcz3+rT5sP0mgufs7/HidgwvQTMPR9U
qt5kZKatIlN8mLwjWWiw5Ip9LQfPr/WCJcS7hBq7Y89ZlUcFkjjiOOtZNjRNEnxbEiqqr3Qitr78
YWkV6uxawLGZs7FAJtHBzbLarMgU3/pbGZhtcUJaWbo7LE/6ZYcanfW2eO2De7yRz1TdoJ2VsVtH
lFdmxgYaB0GJuImeXsdTcy652cefB45cuEPh8j+C0cCkexnSB3OrVG+bjTXjcgpffYemilD6I0uA
W2lg3uUigEME7LBLjclbrPBOTvph39zD2ruxK/vKow9gPY3QFUIY2tQWRQQ4nRPDVbw/hZ6yqnA0
tHyQ/Um04h2j3zN2Hddxmq1P/s0A24Uery5zdVkAghEYrduZ4GmPUVd81+/hR0gzi3APWrY1ujni
aaQ9R0emfpkiUlo9Rh90rOxHyUHm0wC0ary9r8d60XbgA61L4OdYgzEcZLsTDAbPaJaBlfiaMjA3
mC+AXZBFgEbkC3axqMcGAcbR91iVo0+CJMJMeVk15y8eQA7Xtc0DzxBdKkzrMHnIPxBdoT4PgZh9
HzCbGXyuZSDi40EPFITzRfdcU9KGb6acvO8GY2ya0ousUwbK80RCykenuaZHeHXV9Fu8+O4xlWen
HO+yFqkBPeJdKbTh3VLUoY6e/FyEwM5lP1zI1ny2HxCn5obE9A8RPf4cL2HqEIx3/Jiefy7q0sKt
Z+5BS/8ggDNbNo14NGXgzfbf8weXRm0Jf8FdrsaL18Emy/s2M5O2XobXoNbIsTTblqKsLRYFhHC5
Z5NffFWptciEOebS+mfJf19EikN5MyfbdrJ7LcixQVxX9LgyaLH4muIK78iQSIIUPhUwqdYdg8lG
ehjkRMvOs2D+bGCdWr7ahmiEpchXdLruUFaGmVTbnwfiWxEQi8HjHPTIcNAsB85JXkDutCy3qhqp
39vwAHtDzimZXBQfcTq2sEvYKLDbQehCURIsMB6grEbixYo4DRJbHMM/k4rCfQS6AhEaKFoV2kL/
+Xsd+zBRNobGJIIZP+1HWxMCloaIHoPlgc616FPIjHbiThga/vqEQr5aaW7VRasqaG7jaEv/Tq1l
J7x3zJXMDJ32iQWM/fQLW2q9q4HV5PZcfQpHiaQh7Ai0qOKuSb2rY76pnfXuBKSulE+nShXfTFgQ
+jbH4u7T52Qd4XyDr9dQpRLMCMJnTsmi45/8cRjJ/wCM/6yFJr/APmt8xh6i9gQcy/W8FCje1ZLI
79sr0TWLYib1b+nRPyXzT96tJOCxb4htP+yLyOjRs4k+d7ULTxLT7qXLf/xX/0TUgfn68O+ABxLM
2uUod6SRYZSuwRttqsVmTkYjJwjMlHDlgrElk8SRlADN273adcPQC4YkBUzr8a6WGQEygw0UiFHj
qkEfHja8tfXHbkpa96y/WzY7Lk0ucKmCuucpRSTNuBRPdE3syxacemJ4ver+bnLir5PmXhWepdNQ
ZR/pi5GFbHeLWCy92v9QwgHEoe8Q6cgslSwefrMm8GyG+619zaW8LdrFBZxnwwHT0u4pxGz74Kcy
vkyhBMsfxKVfHQNIVrAaN8ZeJecootCr6IBYVGd9Ivj8IVPCYOfxXUJGDLbD3Iu/BOxJpKGiviKm
QSzIJ85fuG6zeylSV+IuGzGKKNIdXXgzSUrJbvi0NzcgtD8mXXDCabhhU1Z5/WbwW1pqJryB962s
6l/0xOgeisGzoO9RloZmu7Y3N2IjCLpOoMMwEvvb6vKOXZ4m0IiPSy9FDopEAVFkx6p78/y+j+RW
ugAyGrOo7bfXPDOSSVKDH8bbgs7fIcxLJhYI7uaa2/Xo/B3cJZ6DXEn0PXa2P3bV+Z8dg+dfz4wO
z/BkobzxmUt4QLFEJeRyfch2tnP8xlUJEYZjlaBbfDjgeKDQDCMOctn2mupIf2Kjx+ezSpi9Ciw4
Yylc2ZtjactePu6GOKZasusFBrdJGLqbn0a71p59FAI5SfU2Dex8le6kG4nj5Quq7H9W9bhbzQWH
NG4oZ2AOzqvg/kO+0BB9RVfxuBFyogm0IR7+lJNNR/vmd914lpaDwHnIsffITjVWj4q07DRViZ3I
0401aAdqjLcSKZ6asRHiigPhMnZhMnUrfTLc/zOAQUzTagAjS6X2fAD+jvhANHurq9UPdtWD36l+
8q4CtgmuP7rBXhMfcWqaSNDDI9chEpkl4cB6RgomX2ZDizQ1CkU4tktdl5SKwjA9HWhkwGFcCroJ
syrIS7tKvNAIfPSSn25z5/rDT7aGwdrE0Rb9HuVk0Rn40JPQHmYFzGMO8KkuAZgGVwL9oqIRJetS
ILceDblw4/qpb7T8wql1cov02qxMsU9KpjHyLGw7/LgvBWgSa4ZgzADlgSmCVJZ/ZmLlMHCGSbn+
PE0AnsnSnnXSCmMzDNwyYM/iNuF8R/zFt1HfEJrHsMvktUcAFIHqVJTXS1DXQBYB7qJ2GNdeu/3h
U8nmpPkkB9qGTsL2KzEAZ2cGt0mwaX/AmVT42BKcwJgaTrUFlp/sMQNAxRjzuC6wJK0yJX3+W0FY
ox8M2ievAgg80Vk3H5vuI/aZ7WWtr9aWEfuz/E6a3Vk+cgxr75tLgtD6pAWTh9wusVaz3QfO1po9
TgWym158pL2XanKSf9QxURbtZTPXISrKdIjoMoZfoHZhgMteeBoLKLVtbYUIghC1Zf/XOOrcK9W+
V+309wnuLyB0s6MzyO5UTKBJaZwh5Kv6tOghcuwA0ZvnlIXvJ/m1p4vXz04ETSCOCuPEPF6/l6HS
1/G9HK9D2FPpj+f4QGEpRtVJpLBDgJTaHwFt3IOpYkAhRW4XN2SHe/mjNDntqnR620w1dubnSUeY
qh6ivFIKG0NsW88TlRpnjq78iARKjw0ubENiJi2msifUPrxNsRoFih/1t9ux+c5wQv84mc/6Cp76
p3quA0vkY3eo3/VMWmvMsdoZ1cHJFi+u2kD7SCqf7OkZLOeL9roZre/cgO6unU6V96iWS8Sf/NK1
ZFO+5vLAyGxTzLayGelVc1mLsv7ZmFsqZukY6Rtk5jncp6ab4akzj6pWybkZrxwBgewVMDiVBM0X
YaKOV/ui08naKQ6BjeFRZbuWJIwZ0uwzor5yz3xgwe7K53NlE1PcQptJ3CIOOB0MCE5ofLHO1Lqi
Tzy7GgYBKgG+VpN8grcWe9hWsqc/dQ1uEx939ziQlG5ZvQULwwK55te5orVwbx4XLAlL+d26tDUd
/WN1qu0cy84urZV7ad11PY7NGKFpJa0ui3ALMPE276q84oa3m29VOD1KXuSFzcPVQGu6vkvXsr21
Y461kYa1mSfWbKz67u9nC7s6wav4VbbbInvt92VD1UpSuOKLA4qnFIl9HBv/o8ZvGFsmbGL4OV1t
lJMx461ZYOt+PjumG3xfeJRVEj+Jqv36Avys8xpBV6xGEocfvb5L7R0tvXq7OgEfKD0aRLypxAeo
OTJY0tJm9RO899G6e/2M17G49FX82m0LPzwq508f7dyM/Fu0MprQ1uG2hCdnloFO9Usv5/B3QxJt
JnmM8iKLotI9+ygQOoryiAs6IaEHjxAvHeBP81DEhnE9GcC6s0h7kKeSsIZtdw/MObA0ycC9DHJj
gSunRjTIoDkbwrdCms/v7oUUN0k98MqqTtLVff+8O8qMpNXPfmFmUyyIEtWyW4y9LN/paVCpvcYS
zMVY9lYirKw1152JUWfmIbcmv9Cp7Q/m4EO2o4O7qAh00dqi5Ua8HuZ2s0iFakqtJmIXq3ZFfkFn
9rEvy/BPlxLV3NbMWEZZeBDoomHodqwN8Tf675gsRjLlw7oWa+fieX2jbHGjOSLCFyPP8n5uMEW0
7gR8/4s0EpJHcuE4sKS1YUTM9Zrr8Pcllk/98wnTy9L9n07BBS2vabPqcB03YfIFKt42/+pNmi7l
s6FwUuGpey89DSef6abVWD28i6eAoC96dwTewaN5GF+lGDWksvhnDoAGZHexxReOCH/T4bLTMw9e
afU0Pn1ii4DFg0EWro/JJ7HZpOtTPr9CA+qv3f94hBJJgddHS69uO0EHn6w5vhRUkzHtbLRLnP43
nPz6pZOU7qZml6FWOS7BpBwevR+chmfg9gFl8l49d66dJC2aFsjw1uUw+gl/PWcD4mvDsiL4PkLj
j7jna+k8WCt8tSO9yb/bpzCenkMFtrMw15HP/SCGRXATQie/JkZwZ1ciSh1AvT52SqtBMF65dnFj
Up6Gx6lScQy1TJRmBs1Xk0irvcU02rUHNHPOudDX1L5aNhS6DiGHcXJss0Kf4l1a34FY66GxbWBH
rIb3GY7g5vVhmLy9/eUMe7Z3v4uhC4aMKEDH0wU9MAcaP1H9Q27bkWCu8JNuPSnm8mmq5kmRMlsL
rbWSzhZvhnQrEpMds4gSPzpJunBhyaR+sK2OxfgLF7If2qwM8cn4Woe6zZGorlR5/9gLx5nDv6gE
QqzejE4Vjd8kUyiN2L0V6sTphgjzKOBskQL7nouUEq+SJJrEwCf33haFw+sjPQ6hLnwm51E70rBY
v29OoVa09W7fakFCHfaCrW4VLGwMV/T1IZOs7v8demSyAlx70XJ1HIUBQAjkiLeOnqzUeC8jwNjk
z9gosHQFXWmvBXOsJ7EpJlNM3e82djN9w8JeofXpbZR3Q4JJvZv11/nfrvLsP2lx1Rwe+Pqbv4R0
iO7zp4SVhb1MQ0rNdmFF20JiirqKAjhK03MZZ0ayx3c1uEgCBIF/eCpmXfq39/yqvqlkh/e+zF86
n7MVl4GP0kyoImy0n03vEWiZy0gt1153Mr1lf9/mhrPsa70oYE1IMrGzaUDy5J+U0nHQnlQVliY3
sNKC3mzG6/79O4C81T+qzrL/lFmlyAU9wY1bsczEU6pbr8yVaYm0JhnhpQK/7692Lhu/qKyO6nF1
yY0k3SVTmGH93NbRm1w/dRodrVGgaJcs1QMOB75WejaUE5MaQl6SnX0n18Zscayp6pimLEoIljHT
DhqQpmxN4g1BQ+1l+UekWkvCBIwoAZX2QHYyF7NtSI7BdpnCkw+SfLWdyVT0yXc4g4RGmVM3oXR7
F/2MixzDDGyl+Uv5++xUU6tmnLanO7UCPovS+wez4A+9MFYcV3wDHIgt87HgurXTsQSRg7AdFZ7U
YMZQEnooMVRoSv9sYHdmDjSWD30OvKfXIh93NfGcmnvSvjkjGwzVf7t58t9qvlMlkJDxpGfgpXgx
cmSUk/tHPxUHaHsKKi0QlbwCWnn3s2G3ClphtFT31HpMVsSGRdrT2LiyfoG+57nzDEAFEqf3vl0V
3xMMq+3s3kGudR0BXT6loSlDGAaM+jf5m/6lCnrBxE55sTTLzCPwjFQNAC037xlm/Sm5M4azoc79
y+xKqVRRSzHwKLcll3uJfKCYVA9LxpOmIuWBnisj0HTLF1g4+TQrewcc/sujmElVrSvU/m/kMHAR
CcJbzShJztT23NXmDz0mtnv3Mjdn0rrzv8eqMhm+B26Ce/Kuis9AbR/fJO0Eusi3Cx731GxeToB9
xB1v0iMPbzJ0QAaCaurcDD7x8KE4QUPgfYLSHMwkXedbcZcpvWEfqn3TQ/ZF5CqPcQKxCdj/OT/Y
9buM3j97WcgeEvk5UkKtcnlcSoA5PdIvVfmvWuvccKxcamgeB+4O+0LOVI8b4VXpVJe+b1edSKS8
fZYzKydhdbMrp9DeHNuUVrGPxF/OzdwAs0dRdL4Xk6naeVXe3UpXyyNX2KYrhkssMUUmjfuz5Bw/
rMKIh8y5KD0Ndu6GRkWnnM35Hahz1vfCxt/Ol5mPi1xU+orho/cLF7QXsBnTsxOv8mj1ZYZC8ufE
6yzaeTzrl3P3lJwnDT5J5h+DFFik97h/3Ijh1eTJ/O0HXek/ku5rObFkiQLoFxGBN6/CeyMJJF4I
AY33Hr5+VjFxdXtaLQnBoU5V5s5t0HXQhKIEvKYKj8rtVT6FZiZh3LOobEFt7C7pTNHpHvnT8ePw
Tzo0ggmSgdMmdg+pCC4Pp40ntbvi9Vqaryovm/m1moxXX9N4tFh/5pCgGycprfvakqfE+sc1OZ/r
mVtF26aqWRgcoOC8y9/NvrR7lLcIBbBz/XquHl83M2+bbeydxG8SePUox+74WAgvH4/vW6pwSoau
4XoqJ9XkuDbsk2xcUc/vA2cnM1Xg3vfUdHVdZkyasPdlLLv4Kch0LPhNITlRTkMjOAEAxsn3hLWA
F3eBfw051y0IjngLLmTI/tLY9+f9E8nZKJ/FskgWlMj+zEqvPDWchkfYphOdkG+272e7T9V67f78
eG6LItK4v+vwuMEq08+NVKREgxc+oIzrKj/8w7maeX7eztX0qGULxZTNjT4ygdlQtg3ELsXRq5js
y4aRiHDdVLLwEd5Lm4ozh5OH6dace8kzBG5kBYM7l+U3ZyqPBwpDYWf3jpVDWy8HgHu/yeGo6Clo
+o8IlJnCNV7jnTF6Dk3W7rFyxNYereDuvs7VEVPoPRpgQSzIKDI4U1AnixkBj9oxJMSsIyl0XvHu
ZfL6zICausdFyZuAQqcBn78KCk2+HteB3JTr4AjY/ee9EOJemM4Lkeq8vQRy4conK6d/65KuWf+0
q104+CyGucjHbF5atqPj2aGc9MYytfhErTv9i1cuzW/Okm3tZzOACAdUrpKm5ryvPF4/901ze21d
lXV34fWlZ7Q3F59xLz2Xv4+Ddr/4mFf2ua/Fs7Y81LajwibbeMSZ4xT8kuyme8/io80e1/byUNgf
ar4/y0qI1yJm2+7AwbEYjctFaOuMdoLRRYItuuv28jNSADcE5572+vPU3HRP+U0FBNDI1k/fpy5y
2/frO9bc1Q75TW3X9NNgisKiua1vHdyFxT8LNzKNJD585SyRWF2LhtnalPXmusgChy3WU6uPVXPh
xmzukKc95P7T95VyNfVlPT4gDqut9IDrQrKRLd26ycaqkptRe5XWbtw8FxggVTXWJPg1s/s8jpcl
e1Vz3UasGa4L0XGkEK1Hx+t2fJysr2rej13NTvFoMkGqbduX7qX8+N7ULs1sPV3hOzi4/WPVMsag
fA645dZv34vivHD4F+7HTryHyBRp7HE5jYh/j4Ob7AEn7ikPcFiOd5fCqfRoKztfn2/u0mHymsY+
L5MM3y1+pzxxOAwt4RZ4pvFW1rZln6EEb2AN8vMBZOmg7gy1Szrl1Kj0amdv0n0kbqiDczCq00R+
kKIxa4LVRRYluRl9h98Hh7pawh/LUf3xazTaeJLVlDDncvdyevgAgp//dsYwy1ZkMtcfgbrn0mQF
fTpGSvFZFHwZWO0BTw4lJ2qYCpR/9qKgkuFiDjkza0ab+dP72BcDn1edq2rxeej7isZJYJ0mbwvW
JAWiR/MnlLbXJNsNjxXAPb10hAW6g2ne2vaXLdJdRerQzuVeznazXUqGyUHmp2/PCuw2c4oUFcxU
MTmDJiemIsLCbyljk7HysmVu9FagzbiKcN3V1UxCIz6TGGkT4VLv+UMXRRqaIhgAICpk/1Y/t85m
QmgC0Ez/IXVrx7RC6ZlxlVRZv0v9DtLtK+f2OkIFiFaSjHrd83sFD+On2r7w0bz+DANbbMdYY8Wz
TID45tfJrRRJBBFfAsl7GWBPV9WHV+K3OaRx7lR1IPgQrqxIT8/A18/AAD/2NzKthtqw9Z/+YNE4
XStIcPoUzlejf/cu9Asd8dlFdXTVeaKZKwTSn8gFbwe+Y5gG+IXHvKOAAdKLY828gDZ559aGhoTK
dypoP0oK84a3o0HXdkEgItRz44zmH49VIZu3EPGU6myuwuK2H2WLb1g0w0yutfh24LiR82BKaBuU
0/h9ymvLarMN5go5p1rh6MS6f+z+xccHu9w6gJXQRzdz8RJ4x7Fscd+Ou+f2hnhFSpZ8VJBQtL6G
cqw8ys4Nr6ba53f/PLwdy9PD4E0WIp3FI79ur4/CkDgzVtLqXkTfj+wgOV503w/zPlShVUCtxdAD
Lj+XhVP53MZxLz6rGcr7vJutkyIwzI8+dr1bf4EeP7nNsqwGDChJTwr+iDZUFfzVWhEwjoqsn+X5
4WhSUVVzzw9snl0ZNUsF01qaLwgSNhIY2Y3OjXXn0X9WX81LOVuBFlQ9gvonlz9Xj53cLEORPx2R
DZnlw8Ona7QrQqYbqw6ro/TonzvLn3uimIThuhxQXgQ8ZO5HPgoMcOoaVrOSWUB4r/VcJYfDLkwV
gipBmD2f83s+PgDZCxtUw2t+PVtgmgZ3q1UDaLhoLGeIpalChis4Bga9X8MWohoJ+wYUnUsTSNEi
W/Fk5J0wyWGv3HgoACoDUeI8c+9uA6d18SXDE7/TJhCsFNYti89qLEDyToExCiZIJYo2p4wM7bDJ
SffZY7kH/U3qc/Pz+tT9jkiPh/vTB7DPh38ANdj+zrXosppom/C5BBjxgaWsfLUN0va2lEIv7rIt
9mkWYctxCRE2/UPKabyB+NitArdle1YQoAoU4IcduNkiRusLIoWC7J+Bu2HRSLTNDMIGaYvEbTUE
zJXZRxmPZTFezzNaW+0cnYL+B7VremtQBS2muUlmgosRr22+0HqSMw0IfyO5K+YXX5dq+N+uk/vJ
6a1zEy2dANLR7Niz2TvZDSIXv2qx9EuCbplc7nUrr+6qxdAerX5Xv/AZBF2/8rorB2lJDZBgl7xl
ywtBcXhbd3qweqSt1rPXoCR6Sqhl2UI6ioDzILsS4r4rU7/Oe579vAVs6pF+IL6cS7Ryz77elt/1
nGu7spAa5/L14N5dF1aFfXI1sscd4DFfglMyzz7OrB7E20R700h9Ri0ygA5y783QFHP70GQzmV9y
Zv+CTQMzQgwxHbnRw7yobCbMgLpkmDOZGdwd09cxb7SC2LnF96oZ7mt7TrwZa6e7ThmpuahHrppE
7XnZZXbgdO1muc8mHnPQT9RsfdnmjU0d0oS7OhFoyvOWitGZEgQhIfc1/W9bQ0uBM/zQ8/zmfvCV
QstMA3OgjTeoS/5zHtzaWI/Jed507fBrrvt37fm6iKR1BRCngoabAT9IELM1UiWUX45e5sAdPFWq
u77zAQZq9w7vVjhNkOwshqEwe2QEJn1M6ExnT4V4iDQ+9nVyjg4/8v/pBC1U0PoyZu9RbILEw8AQ
qaTfSKvWcBQrbyj+pLmBJOTkvoiRzf0KSNvip6TKa3EhxSmjT8kOKWKNgBdr0rOJuig1/IbFBKqp
T6cC3T+KL/FUXNUuzK0/+Gr7+tGQ5pTX26b/rSZaeyKBCpHh848U9B2GhKxmBpUpsS7X1Q7QL2gu
/y6QCi/X2XzhMAZ3TeaRHgK8yRL26/Z1C9EVOIuU9kcht5wJL0iXc35v9hUI5pJpeBFCvWoH9aCk
PJ0NygM2TqJI2xwN09ugAs4ha8lhL5LOBcOAXOkK3fiHN2CUHGyasQfQkgnBVm/o499lsKtcf0ax
j8jwaa73/CiuKMMbuWHSupxEhqyEgj11df1v6VTTff3jM35qYyHkxjp5uBb/bWAA7AT5uUGMRRYy
ySato1U871JGYrBKVtpFRAsuBsRwR6Z1fsaT8Sso1o7FuN4z8HARArFGeWA4AIrLrqe+wVcJ9Kv7
Nx9+YNemjacdk0ES6W/Q6mbh6R0YX34lmjfDhhMaK4MLOCFhQelW4xLxbL+wAoyN8mLiGgc3xtD6
FMfSyD3zK/LGGuEbxMpxnE/0Ui2hKQ2+yGxnUJyZKqHVzlE8mptCCkHjUMqMkd7DwDY2ftMvmRis
uwnMlwuT3E+fgaAN/euZeNH7jwk33JVyrwJMYZiqLDcFpe8z+AgZsi9zBZOFA5ppJRKEaMEl79Zw
B60ShXNvG/IfUpiUdkC0rqI3jRPKvwhGaC5/ZYIsB0FZNAumILjJnCmQvMEs+VEj2yBvAiQgWPl1
LKajv7n8niqfcV4F8+eZLASu8Kgh7qUzKmQ7URPAaYYn251Y8E0LbcVJlaLwsCL+mnG11Aym9OVD
G48wU9kWF/gm8f5CQm6RkhoHyMKmFIDqAIfAiYtPXBe2MNkOdGjUwZB4jLHN49Y9MmUVCkiqiG2X
h2TU3AXEwpgKty+iRvY9j4AxVk4Gpl1E2XvztiohU8DKBIoIubKh/Br+X4fPVqYeNAi1MBG713DN
no6hVJt0Q0F9kCz6zBu32O/0xHvGgVwUPzPkht034MwU+EeVnfh5z5omiUkyVlMiJvctqBgsDWJS
5A7pb+5bIJG3/YvgUD/divbBvNueP+bOkDiKN/5t+4qguSuBMWAbxN+GZQGWNDIAaDt6bAAhDMVL
XxT9hTkkTmzPdcuIXiCNDTxxNNhO9E/CcMdoyvGJJub/gGINXOPY4h91c5lkt9tyN7+pksek+nZZ
BZRPA10BxQ9oi6mBovmrYne1sXcQAVa/uHN0BggoEOmAxg5JlP89051RNWTlHMtraUTAqhoidFi6
brumAx0JFMCOMmTzRkKwpRdssGZat0KmnTtVTwz2dSuoofu+9udEj6CmDnv8D7TW9XQuKozw5eat
K+ctRRFvzTaGzjNaiUwWnfOuvPhyfq7CRS+FPosx5c1BbcSXK0kkX5Q1BpR+NqjGrbD/2/4lJsor
gL8HMRZeKkPV78bg5DXGjROw///dhBZEUnnKumCQqlABfCILTmglQgbWrXT7gdkwb2XwUDK3uZRu
E26FPwA97glCY4faBDyI0TevCU3EXPmnOjS07Cln0E2pzoPNlSQwQJzBnXU8qsX74M6TIcVEWI33
m4L3/LfcFe5/w3TWEOlgwrTiy47trlpxAstmi4O/qRdVpmFZiZ3+cp660bBKUBaH76PXTcNybOrQ
Qe5sp+r0pgzRAo/U5g7AHea2bl+pTIE9N5rOm5zhEq01b47fSy0REp8W410920DDDrtEQrhQip96
rrhIiZRhnNg1QWGNyUMr5HydC6+Gyax3gv8nPXKi0Q5k5bgbdtFhyrWUQ1nxTu97ODBVFdi8fpoe
pqgyVuTqF28stiyqIZZ1zu1eLlrLuWUo8GjE4uhP7nzjw3PBD8p9BcIFW4pbvKBhHOK7sLuHVeTy
4OrV9MRIQM1lHFSIhthkh65D9Vy6J+gI9j2sT8/8X6YCqbcU/gXcPesEitxqmwmFOJlnl1L5j6gI
zn5thgtnFDD6zfXSrpcDJr+JgdDCNnUQbDdA69VWFZfNpwlrMLUKeH96egh5AHwUgy9ly4mRZPuQ
dK2znTRZrGSZS/wbMQV3kOPgZV+T5ZRLNp+JD5debFYhbVi9ykc7rnyWjwJucOHg/ch+CUutZpdu
q/xiMBeH1hGzhUHCbgQxKMOz6UW1pvnHSM2vG7eaqPb8S6v5df1djU/1ZXlXP/8mv7Jf4Rm149VE
d17dT57Tmxvoz6OOpuvmZXAbY6nRdgf5z+f9H4+t6HdknHPydlGdh4FnVnGIIYISM+EkC/BAXduz
+LNn8BM9/Ca/HXBc9NWPeOexr3Tf9rxiVdkXfiQw8lU9qJMr2+GljdE+PXydGpAFs854Tb5rx0Ya
pv1dlaHJkZVvxw0xrxBKlvgBzlG9JlhsUeIXozUIB8Kf+83P24IDYCoxOgXvZrcTaSv19SxV5dvE
3fwi/zVI7tqUJs9sqHXB/Y+fxLxo90/8PGTf4IX3IxMEf/YIGZk6dqJz5ZbuPaPV+HpggiiwVEtD
SFaNdlEltRF3UzB9i650ZpAAGMCtOeIlwzLMFczHTC1PIb4Nz8vMOVPK0Xf0IhM1ryo154DBt+SU
wEE5mVeE+ssdmNrRzljGPua4wVvOCOCKy6/Wa8WGyNLDQVNZ3apPYIHJEI6a7ZPCMjkLZ+V70HMN
Rg8uX6a97McFNn+cn4UFlp4eTnKzLkewe4yDPz/4H3M2YyJzfifAM1tIYH6TEmI1GATsi14HMvw8
FQLoIoPYl6aLwZ07e4VZQeGJlv3W24l4NVbRSLioeuE7ovmhmVqXtvJgeUmbv+mgIyWecea1ARSb
HLIV1ymmcYp1cogOonLhoA6/qrrdM8qW9Y02a9+M5J27hk9tgMdRyws7Pblsux9NLuoGy47kfRRz
wAMuz/iga2g6qhbP8X1wFbF4CDBH1L9hi46Xwz819FpG6Oftv3Ws5v1DsQihuEbye8zgY8mlfWY+
99u6vvs0gRmFeHAzzHWTgP5c28903szBd1vcG85ExaR9njr+Wb3CC5flDZfO2LJM6z6KV0+JFvAn
/SwkE0ND9agGwLcmqpFG+vov8hVPd7HgAk9pVYsvqxhz0UfxmPqYMw+1IKunxvxcUnhw7EfljNSE
KLtCx68df89snux/uRdZno/aEuINxxxy/CH8VHCdOoFNqodnPcxCkWCcwKcqhkriVEilXYoZPo3L
ulvlF1c+x6eq5QkC89WNgb1MC+sJV72xrJxWvUii4Yxas+HTQV1SxXDLYudeG+qV+yjsz5E26JNe
5K5220kFX/wcX7VkSKsN1Oiltrey+tHHDI327CXW1G26tIwHYauYuFv8nt+HbkQyY02Xwyfj8PYs
W18LiK1q1Fwr0ovtQ5LM+VBKjSOvXtxMaF+670vL5uZViLQiksZqUcI2vvsccdDYo49yLlH1IaHE
tBtj3QF8biUMlsVfC4HFRUmaxb6KjJvevSk1hNW2+lo5VA+NV4YMorzclbX8igr1xv7QUdZwmkpE
SjGKmoygIsNzbg9t6/zy7OwBSJm8f7FkjobjHOneo8BV9VZKvpqExqljZY0Uz+CfDRXik5t/VLy/
mu99pGpvyYwknGGyFdLryuNcScdrx9e7MnT2/C2M9J7mooW0JPJNmWWC37hiihm05IXsuRQ7tGPy
lRGXrZA485egTl3cas5YqojERWJRMMpM5KqxVHGzafgGC8Tm6z4MLf8OvbuoVU8iKLLZ9m23vJmT
PQ34u5mGcLEG8i5uaFALqx6AB2qUdryLhDanFTrkExOWmazLTfrEiuGgzlZfaYzgbO3av6CCK3/s
y1/xmr05MzGI4/GQYPeZnT1bix+jpArxByXGsgUd6+7xLTjYK8ncKGAxIPmmgW2yWBSOM9BZkIRB
LWLl7cxz8Q/qNPsPXg0gZT57rMVVLO8FzBAu+3D/Zjx4+QdMiis8g5qGwSV8zYjWyIWRJc7w22AC
4dLIMNLYPUrCFKTOAsXA32OT2Nw00sjECmcgJM9aGNLPYnoSFeIO0qjwiQZhwCF70qMP1VVItEdN
Wj7zkR/JokEr/GowAxWEWDcjLtzLpNpERxdVYravyKygBRDqBKXv4jc7o6C+ixvdfGWCpf1N+7H6
CpiHQJPRcNW4UMXEfvZ/wQmERL220i4GOrcjTYEb4I9uMBrhX97ljGcLPTRUaQYAs1CtB6Tk4z5L
2gNSP/d+oOfzUGqsW9s/UbezaG3598CuD8Q232jsrAOzB03i9wJeixMNL8O24t8c1cKCeSHIG5Hi
oTZOtEngT0FsYAqZ+7wU0t0oFz1F9aeYg7fRyzIjUg4NTp3nRFH17TqLt4wILa4Wj9cTxJBA0HyK
Sf2xF2UxRbqkXX4WL9V7/1LFDUxrhX3acNiyozkOxdLjaUNvWOIOqawz0JMUrCB1qFw+72XVIP5N
9wZCR8h+fGLrDbWNyhYEXhOqetBOlNaPPEfGut0qRcB6a7++cnWCJxomNGVW/KmB0si3KK20tEQo
//gtKt9G01SLDzPPUtpXQozviGjVIF6DDd1ZVrwhnyCjMMVtnPuJH3/+ob2V9unSgSaQVRjy//3P
hKYCD3KLAqX6+Ah38xAjj6lOS39w3+WPJqatRz1bQLKDfsyFJqWlLgZN2X1V2I2hr5yfB6fxiPCX
SXr0Yzc+DK5+quin1YD3Tu7vHMCc0wf/ysHFNZh/MOEu2H6Vdg0bZqy+KSUGsbBKB5JViVmC9gCQ
ginP4/jcHF0JUXS2D21jqn5lMYnVZJqAHshsBcs9+/GY2nOPQnAh9XKvPg7jbVNM663OcvJF4XJu
BgtIvrVI+ltyviPWrVpUAYoE717ML4fYJK/B8Z9Lvx0uftJ/3sQu9O3aBWThEVFJ3VvXYwk1bOsm
CnOomhvl9LagoyrQJl3B14hYKA/4esQwk1wY4WUmNwci1G027xlB/SgYQQOqU8pBQOS65z4OuK6w
SETZ0NzGZyfjNTkEmYryj3SkD9i3I/8FV8E2DivAEnZgBtfmh4NwAie3jTms3T7F1wSHkWq+aKKE
uixTBBYc78pVmj7LqWCUMe+fZ3phoBUs/Z5PfJoyhL9eGjYB9RAges9h2e1rh7FJhC4+W06LGz1b
WUHdb7F2Eo3TFI/xVg0kSe9uVY2oWVefXmeRTz3yLUSWuK3VzxMDg5Pv3eXTvUvkY401igPMTMKJ
mwKzFQygs1AkREGkP7wMEmVJ7vDe/TuoRZ4IiNreOchNU6LOX4Xc7+E76t3TSIzh0nioGB3z0rOy
GT6+TVxuZfE5XUz627+QmQP/Zg8s4rZnB3721uDtdPGmT6ZYexQvZijalenjVjyOClc5fOvCaJSP
WYmRDyyZ7YxiIdQ/xqMGbWyjNAIsvbZFpJ7Rvri08ukUR4Ub0SK0NvYmdj/LOVOwVTHjBS9LKS4Q
/s5uXKFx/4j35mMjFNoF4xdmLc6I5SDzlSFx80xWxeiu6hK5AvFD0YSOTwgXGEB++htSv7uUL/Ni
JlNO54rxTOth2KeUlssFwY+Ur4c865LzpmCUbeQEhCKtQETaj4rJDfyTTAmXNiTFXxNoQJUzRniu
MI9pXEDWsjLLPJbWIWK+eNxVVkocZ06sdHb1aMi6G4AuN4THx7pNn7DpbmpoMTdoFbYE/kByS9Si
cMsb+8gCM2+Pm6GTFRB+f0dj+cO/FVqbT4arxwcKRobxPakaM7DhBlLXipuodObI6dVr5/oV+0Nk
aJ07j+Hz824md+veyptauh6vIwgEJsCumx5kv6PDTCP19epEGueag1ZH8ups689eVHp7vCxn6zPE
zF8ml1/nbeLLeo8kCjhFXmLuy8TD8sPaiZVWq7IyWqF9SJqFlK+bZnpXyYhrGhWSgEE5fchV3odM
8bAqIxh5jZckvkTRKp7z6iyspUnKEw0LLxUv7YYj2g2+mGwyEdoUnLasM5Ol/MWLkfMQaE5Gr5sh
K6StM8IiV9YNk4PX96U7dxPU1r/IV2mSb5Sz3pVjxvSRLURql96l5XJdWtnKs5qubGpMh+qb74xc
p2X7ORZj08akqHMjbKfrr6bpZLySHt/rB9GEnk8LJ2YkNDKAGXnSjgVKRtJ7DiDP7x75eCw8x0U6
v2oGYv6+nvh6UF12Xu3RP8ZZz+7lN9OIt16dWHUprSnek7E1MN/bDiJTjrdvlv55YBx8HKAs7dU3
0+vYsxosKFsGV9Lr4WF4+o4OogPryG28wwOxqOKDaOWCDNlcG58inNZHivdf1+05QOlZt5/IN/hz
mB7Lz8t3tHJrPpqrYryy6npgP4D88o05k/nNoHu4DLt/toY50p9pIyhZR/A9/7zXI9PFP3wgi9X+
cx8EjtDm2y+wGpef0bpv9aUwM8/wxvyIdVJfJrXr2WgYSOQcAcB8n/GuVm/eR5zG8kg33wXjeRab
vH70JyJVTh+pH3WLOZiNkMOS0xQO2Gc1ObMXJoe8xbb1Ryf7vWm8WQQRhecmv90W/ne0NFdTVtmL
Qy1GZUns9jTDIi33V3srTvG1hjWyhzbv8qdJIHm7Ib6XM0QUOwpBFPu248yTtHWpglaYwRNkkL6+
Epqoul81Uu3LRPtvG6JlHGabmc/R0JadHfoRP+iFKV5129dtEZ5tKKsu1j+4CtqJUIHjhD9LnvZ5
5vkElgOir57XJMu4c7ab2GjCrHH6muJBzQR08dX9Faw31k+ME3ArKjozmlTYJbbURV7PGMfBXUVr
ZNfx536wHic6YS45eHSCjCYlNOH9WsPLPQR2SyBkbwrzvxV1BtMgVysV6C4KdM8R643+W+SAp4fX
o+jWuSvQjUVdO6PM6Xrs923HJtKxX3f+nTMunVDGM8Uar9OofOIfxjrR3qMd7S4H8ZYn+9L/3UOw
2uPXRJvk5fVLVubnciaSCfBggE7O2yL4iMbV+2VRgDPA75FnSWvrU9Xx9u8+03c4kZf9/Yw10yRZ
k8Xde/6JaVIohzE3s/x3S3gMlv3/T5GDRuXydWbqQPB4Lumm1WpPAwKwPn53dnZaEjaC9m8ddFam
D/xYeZusEMNh/o70M0sW3tGIAOmurup2qhjaQpyChZiWBrmOTWLQ5um1LHCTi9vklvuIj0CqCunz
zOBXE+QDyO6H/LS/G/g+JhaGzmk/285CA8WAMSwnawl5ARamE7vOHJ8uiEWU+bRSrEWYSDSD/xLe
ljtioEqcfuyNpajt20xA/UqPflZWZLuLr+C8JK0gVFR3sQk5VtcY3e0tKz+xBO3E57Mc6yy+0z1R
X61tfdEI9n2PiWYSiclTsDac5cS2sYnbMjHxFniyN8Smt9/fU6mU/aYldNfsw/ujmVHB5X5iXqPC
eVmgYkmr6+BCicAWVvkBnB9T3pH16zAyQDEmXudPAZCI8zCfxBPoyaf3IDf6CJRuJG1mUyYhMZPW
cRYYe88DeS0n5OwyMelAfRqcZ9TjQQAa7SsQNS9aOkg+YOHRyPazfyOBMe3n98pls3caGfRXQhI8
M6tLu/Cz7iUFOSohbT0Qz9Rk/7fvJyaLasbFenJetTedNNYG6kg0M5/5L8iFwRo3UoMWOIVPjZ30
b38P0ykdjzfdfYbtbijkbpuO+tjby8xH2tz4E4PVZJWHLz8NVflO9WFmTTZGfPwoBpuntJmOXO7i
dVPepguGtUrs+B0VPOhnXvHiI1nJyON8FbjMvyTg0PdKd1A+yUV0fs55NwYpuqFznN2IC+A6DnNj
Q6Pc+Dm03g2rjDENOIz3kfJdrF2QOCeLZgEGxTZrmAs4SGkyJRcIXqwgf+EaGFlI3I/CI17AWgdB
GbCBp7iffkV+mFrhkH9FBovJxbj8Yws5crQjEX/71Qx+/kaWkvkJsjxJk5VCxIs2ZsTBgfvt0Ya0
Cr79f2/CdkOcBe/eQ3sc0OiEojY4jiEbaHRBXx7MEje5WyPfWwEvbcPsnSxiOqKFHSnrQHtBFQXi
8sYzZLExfj+D93Mcs0jiio7KmUdAc8hzaV1NfJbmxGWJjgmJP80JY4P5UCfGd5/1QvDiMabFBzOe
MTiJkhgJZ4KAmUXEABPmU6Kp/cJ/EggG2SkTqZWGT8TE8l8Kvj8edfbfUsyb9OPkBWTh3ffynnuf
5EiEdY7twKy/dxpsxklYL7tOnkDvpnbBGAl3bRQ6Sh/ijqOxEiXKRrNQfzbP3WCjFNz6L187OW45
y3snxE3USGfTcXMcvo6tfe/1JU1ofPMt17/F1MaoB/ameEdCTzuDPRHsWSOuoAnCr+CDTxfo+R3/
F/9OfoeYuCtLfYete8ZccNtPdpPd4Egz6gZ0I/bjiNn+7RqbRn3eT3xyDulnm5FKrM0noJtoz53w
9g35NcRmsYmT37YX6oL31PB/uYlT3a0WnykP7v3F1M31hDgcOncGvKZ35kXfOA6ZAYH651vcwdst
2rx2k6JZon1oGb+5BNkA7xCzAK6I/cBSwiI3gHWjcsEemeffuZAkv/Wu3mhWNkBP0POQz8R38l9Y
AJk6zcOuzTBgvB7uuK5fh6xLeq/GvrfuXfspS35Im7YMeKRbP0Cy4PClfVDjKq7Gmwe+66cal/b1
e8OZ6zXgQEY02uZR8Px3rMkk7J971qYm0V75/MPWsW1u9HjYy9Mrz4bF77y+70li6VnY5tQZDgwA
0hr9TW/hPeaG1QlvZXiHN50j8IlBUNvUwTx19RXwJvNQN8ruazHddc4sEtJ/1278OzSnZpjBsSjB
jebQOfbgPpkfWAeFFpDn3IoGuaf/JWeZCdRxW2GxXV32DhKhRMGH1VZGqhegyE+kJomhduyvexvr
7VKFaofhOzQFUSJjaWborTC+O8jrleBSkObXkBDhQDQYnCiWvWc/0UBQAVOevObcT+TH09nZVnae
tiV57LESwvOaAQFsOb74apiY+Kf7Xy5ss7Yzn2OO+dPOoi8HhF/N+rakwJQTIVTHngKbpQg1yCaE
jZ8IPUravhVvLmgVO45k8WySjVCF4jwvjLRfwHzSuy9ivAOtHNpXrqC6IaL/O9eSzaUJlK0LJjSd
a1rf6KVv4rd7sh+k9MdSCZGBCnv0wxShCIfZj+BU6igw+AKQ2oCoFZWJ6sgD+bdtKH/5cYOc362v
MnHed+qrC+NDJhssKLNDYMEQ5hvKV4RbtfZEcJcFbhndA+HAoZuxEg3ZTGVeb4M0vB+cple4y10d
xxd9mPuergugYlM1eAdO5OYhP4Eo4oi+YwQxL0bWIV+BeepL2WNMNyrO70EVs8pUT+tSJlHMpKvR
Y+l+yl8l0/vmHG/j9YwcT2FH57DflRGYH1THySKk5yX6wWxvEvlcylhNMpXiSaqueExQp5EwoZ7v
TZ3KVRm2NZRFzrwUo9GKeSD83GBwPS/Bzx8Yh2zEcp4atbezqJC6l46P4obHwVt39EjwnhBqFBzg
d+xBWKyQFoB4oGnsy7Mf62dZfExWk4qtlazuXoX5tXA65+eYPDhLO3O0j+wUlDhHrZbyZk//NiLm
KOUjbPy//imLAfg/e4ux4OkzMnayKDYWP6mG3967MLdjOfjJVd7xzj0HXQn4EflwUDszEqA+tafH
MCLe3/OPHgCwnv7F/mEox9aYHNxs2rFi0bznNSYzTiiv+UWDgll8LY6YVkVLCYGrc7053l/ynydw
wJkUPwFGIC94BPvMBDHhusCB+3gsLYxK0OgMvX3PPq9MeKbfUjqCOjUSVuE5aM4el6JsB1TSymHe
ee4KIrbibsEHsnR+dS7TmgUHIqHv5nPn8uWSB0XexLCJEj5UUisnEzlbJXetw1znzwJNs3Em9J1Q
xtE8px7Zl0/g+R0uH01MYSEWc0luV1CdCFZxchPSpd4Gf8YiKObo7ynOpSStZs0x2VdhCLypOocw
DlnIBHIhWdm7ULDYLGgdmcX46e65kPf+e8ndflCZgvF6LMLK86H30FUe4T6fnap5bzRHPvWU6uXF
9QBxL/nx3OfVovTWZlHq0kA2ZF9RiTZXwCZABc+Zef7EVCB4ycy7Sh5SUWVC8p7nMy5F6nw3780z
Ob0n6cMKr30hbV4+rzAhS6fyoy/nuqWwgqAoKc55P+0rh1g416MeQwll3r8vnJl6XwKADOy2RN7r
xEK0UDKrvBXFwFFRMUwMQLnf52812EGn77Et6kd+RUCPbWh0isqe+ZCxyQv0lcmn4/kNt5tetpH+
XXZj42igHlgwr8HqM9Jbfh8EW8U/95P9JPeX+7tTbY6tWJWJ6MXoKhgJJlnEgg8oGLesP83z8otx
5vVxT0DPKMDVbPmYkawLMh0R7WnG4XA7dr/md7qcQhxhfLLQdDfjZlM2RLgcV897QYLkPRYoFhfO
w3M8wlSPQFQZ5dWvoDK2OwoTa5uNJ8kCNRPO5arg3mWCGoqlTLi5zig2QEIdibvXHTLmg+gxDmM/
/8qExIDMVnW2/JcJ+WWRv1cv1Up2THY7/juVHRZj9RjSzbJTdo9fu7G5Qqx1Bj2hK3c8YrojaLO3
/b6M5/8OY0/mNI70Fm1l44Ag9Ta4DeSq/l7qgc+ysuq2/yKqO1TB9mPwGI9+I70Hy83HVGqFGce1
efpEZBy8kDgHp8/790mJwy6wuf+3fv+KefcymH9Xs51XfdHe/xv98hdq77mAK48OHUV4vK/IcVSD
AjrKER8aZUrp3Ad7LTyev9xEYWRUdqlqmrZOVs8ygPGbTsj4Pbe2Lefrs49ZzSzo+qflEI8YrPzE
z6DYJWuJH/ZLbRS2zpGYjsIj9Wl6/7lq6FmX/ewwHaAffeG2j4lEKawjre4aPAIaORaCr69Lh2+r
Ta6e7UfQnievL3uWXs5mNdT8xf+ZeRgS630OUaGjoSGUqTPvMYF8s/IhNewcmPK/KQv6A2Xj9g91
8M0FkSrldHQ0PhKBHAKDCZ+a/n6CpmwaOnEPA6nxZ5YztCHLxFd8q8ED75ILROHdj4NNnE3QkNTb
DZ8qlKpyPnMMx4e3n9HQpOJLH4LGpsYMLeG2YJht0ofC8lq8Wc5gVkOMtud6V+IeGlu7kYZ+PlYu
gFJ2DpZvSpgAKrlkRtqeAlDD98O3UhOldCzAZV4iby+1LEk+iPH7RXGghjhNgDTgRuDb5feMX+bX
TekinlgvPARYiWiYdROJAI1vVCTBvSb2qWqBKChAYD0KkPXsbWoA+7nA1N6AkH3VNVPjh34LHsL6
yyQ8HRrbNJKKaoIxox3WlRAlSBFDyhUv2hwdUA6+vosRxiHPmee8OlfwIbBCxD0h0qlA6ICVcU+C
3VRGxxTZQG3nreci3MqjIy41DxhRD0nt9KZ/WDMvyG5LN/lTSZKWx1U/mvg4xgf2r6f4LrJ4cljB
GVnP46pVyJbX60Zq3nyhzuQUubtII55kFOFJLoQxXA0tEnQyt/7r3MkYgS2z5UNltWhH7ufqiWzz
9DhpprUow1s9MY48Bpdz93hrXDVxO73ZydaZvHfnr3k+G1//JDaoId6A47aXc2ptOeItCZKvt+NP
TP15isGJcqPeKyl087BoZUkerrvP+M0mvTxWnktMiXNnfTiVY6gUq+XCXpa8b6kz1QKpbCWzH66v
u3YqkeV1y81oK2p7IZP1lm4+orDeJIbV7sj4OzlIxcAw62V19QLTpFenn1MuLrns2r5FrmJ9Z6NX
orqJxhr7COM/PXzkYPPapC/1wy49wCfYZjQyx8T6b5mQ6PjSfqav1ct8094um6ugFd6WfcyX7Ujm
8TEaDXK778ixAoY6LREYfkYLYTGu8f7noW+LxsXWb03rM0ceklLtb8vG/k43nMv2o+tHb2Twvouk
kfaZpJD6XXaBecEv+CqzNv1ovU717eleeK63SAO3VnolS5hQKps8/CTnMpMyh24cJhVZ0eeNzrV0
5lbf7/f9GHXyfGRKt2zlUgfHxPXx+cqsHB7rRedwXw03y1N3mfj9j6XzWk5c26LoF6lKObwakAQi
R8OLqsFYQhEFkNDX37F9bnVXnz622ybssNZcM7x7/ay3zqJVrUv36ffNw/Q+OmaSLXMwThzZRF78
xuK5JLlE+vhFQZFrkZUpOZ6ZqVRLsldLuvvKwUJYzEPbLsMwXr2eziK1AP6z1BuKcBq/2lkXPWdN
SmotN1H3mfXFax721kktCUlgVaTmJ4hS6/CQuzmoTonSwBbz2xIzgw4/A6rR/P5f5WhwyYtwQO3q
KCRFIKEWKdtULM42J0QXAiG4BCWlOeWefByY7V6Zir9PoujsBJcHtML6gw+AGQywe1K+FZoUyjm2
I+nHXNHJSV4XQejWvsh5ZBRt4JuqLZ/B00eC7VVjuLYwziEs+m1gjkMX7bGL3no0bPUpnZb/DjAo
3hBdyH9jMnQa4jhh30xyuCTtGh9TlBFWYLk6NrGYm+BR7At1jDO3nolrtflSgjT+cqjsKP8GHF/b
1prmsRTY4a9SkYJl3/N3RBKzZxkYzqjEj70aL9eo2KoXuZ7dvH0zK1FST5aQGdTqtJOnaaNcCB/2
t/F4CzzhbcPx8LXfYv741fpQvnld88m0Gq32nTdd7YevK7gA+YnA1IihLkyzYSPokwtxTivH3V+5
clw+5K/EH83XngQ8vx9fKHOmF22sT1YE7MKwEb8MN0aRelH2K7zMv/b7D1QCzb2Yo4v4LHAGf0BC
cL4u7BrsDZkOjr9lJs/fJA19qZOLtLI9PHb4WLQVTbPotgFeAEnYZ/ovByriKIFLbrlrQMq6P0CW
WTd3U7zWf50bt7v9y8FtzjCPGQGtWN823NyUd6HHLojvoM4EceUNYy0kehrBKuHKz5/sh1JcOAo2
hPc+px0mp+85EYE8lNdRnmHRCD2FNDngCOwZpnjQrbBo9aVA9mBhlYG5eI7B7iUfAZVPEd6NXjNK
Y3/YMab2bdzmg+GcnhCD8olhZ8oalq4W57njWfgefFJ1X8YwbFJ1Eer2auhzclaiQA4zKHQszwiW
WnMIH3gswmEuksfmUbVeKVE3NrbX5+m0WT6C1zLp0K+8LtCy5yArNDg2FG79GMmj7Ay4UJwFWVZB
6JN8EwGMiy5gkLxwXKEdiAIUQJBDwByJCn7AI8CkEM4QXqD+y+NLXeAN35jzf7geYx/KkkdrcMhW
on6211ThIl/W2dJk6Od0AZ0Fm/N2ZSEnwG/Fub4OzYJCECJLPqt36Fhgc2f7klfW9uxN89vfml9u
YuKVjwQRMgABXeKgjrYJFp/NxNqhY6P46vFhA7Qvj84uxQtB25mLxxFG/re5yY9c5s5OIEPmrCX0
zbnxdvGsIFBA/H2ueZWgLFiuRpQ9UXpe44Gxe+E4dt8BUaiL3k9W4brFXz3aPGbpBcPx1WMGHyUg
OOsOL5lfGCEE4bj3U0QwHDoC11Su0EjAOmGOsvsfPnHC0xKyFfijiwAHYyeeSsujMFiOIk/qIyRX
2Ouywqyb+iuIWPqEBPmdwhHR+8L2nqj3g362lsXJWdqUztUh36B4WncX9Y516gGyM3fxTL1zE8nI
K7iry9GQjt62sIp+Iv9haorRN+NK6joSZMDLhVaovNPyif7pzoMX3QDvWn21z/b6zc9uFumluWO7
tSHqgCc9+NyKC2Ege+CMx8kH6Q3FOgkG8HJWRJEJknUJ2JX7mOFvwS736i+MiCUo3R5kTOBgIkwr
Q5sotnT7t6hwpIPCL/BFNNjnZlnw1lChl2REFPt2zkwHJhh19PEhNKfqpb6pl2Gl7PRF5TeBvYy9
YW1MxejeV73hm9PiGw81uF7DrZspO3Aaaw7jdSntrWkTZAvnHG6jVXMVVg/W2WEyzjT5eQiXn6A5
xXeb4ZC6dfbmlgruKrwexexXPr2Cl48Nj19OHP/tZtT0KE1WFK5U0I9/zor5orSzbhWQIJZyu/LI
xxkq9d90BIJ6k/8aLE6Kt008pRbGdMwHIA4+XhkY62zRnV7+ix8iYb9QBrWrLxgALzSWiODBRrBp
7RmYIYR1PsAYEK9iDPeg26Ghp0dQZ0xaBaXH9BKe/N/Kx7pwJnvJ3D4MK3WhglOHs2GuzV9LYpgm
/RR48xEIIPi1cK4YsvPrvVMPAMzue002DIc385viTCjhHB3Fuv95uiAeQvQjfVe8qRX0Q5NoGmGH
9ZlhKbJ538yDegkP0CUZIMIMZO4tNLjDd4g5wEPMnHhNkikjvgmlhBvPpUDyZQx8MxqlaOmssKGZ
88Q8ddNBdjagitOJ6OVAgEYcwTv9JwMiYqLNdIiL/S7fHezb1TvcuU6A2ZQHwqiY/jBcc/m/r9gj
HZIdVUW8Sw9gWKzz59XELoluug4Kxg007VTW+pR2+XNu0Sb/hD80ufS7PS7i25hxDgIJaA6QleGm
SV/0wz+9hW2hKCzgBtNO0/5S0tfMO/4mGiAefIoeu71u07totF9jFBsJtnfAXhdEg487uIueTPgy
ssr5t/yF0qTA3ZvSnKQT/YsanRBU4saRGYpdO4zZyjw/WkRKNeMqiiUCGxs4zgAX+YXxoghtVK7g
ZvyOLgAfzyvdc6CfKeJ1AbCBoTiRQH1KOIN4u5+rQ7wTD+fC7q0O7GMFtJ6YPuC7sv9qFn/Jdfz0
v0/jR0XtpR+JwwO0zs5I3YigEBCg8ILuDt1CIl9SOsmLblsLwPzfX1+enJ/Yn722DDwPEGwZqDSX
v0PFM648jQsG/Pwz62qd8L0jU6XBy1Z8QxF2SQ9MsCVMjSu9MuCAeo+/kXrwGjClAJ+yrggcdxDz
OPcEWa8HhAB+EO83x1T/xeNHQ9LYkxjmCGapgIGQWQCykNAw2KJvw2IE+yjU9iB8fNez6YyYRzIW
a4RIhx+B3zeQIo8h/oZL2P+YPX2X0KpRpAGqvjhAMbEW4CbvIWiL/iMBGdVcSmzXY3Gs5v3v6LFv
6W8d9K6j+hjRBoJw54jJ4NN8vUXAWrJ1GHqzh+FXcM4xlf2Ir6+PAyRhHBvnEgxX+tNm0mggmAj5
oPp+8VPS16hgBn4z4D2QRgIAjE3XKUYWRRxl85WcQKHAr5x/ZQLg5MDQAhZAeWp86Y+xQ4nMJBA4
ltTDfQlmBIeBhc+Cp0jm6SsTsDqKZH7z/V5njc3C1OkMnGb+SOirDgmMDKAn4gm4aFoY3Hj5CqQ4
P+R3FjyKXyA5QsgBiSirQZ+e1/CHdUjZDp1zkIWqmB3CR3j5ULZy+55Yo/zmK0ChuY7oV7+Akc4k
tRwiHIuV4IUXGoAdUt/HRbtCDV3ZZ952hJ6BsKBLDzyG+rqNDvxaPLnQyI0hCTw9hGcBU9UnBIY/
PJboAMBFL76km8Dm7g6szTV35SHxwFhED9BeXhRdKJTzS7P5HNgD8EtfHVYBTF8EOKqDlaKbvgtr
SiLpFEJYAJQnSENLceOOGhNFuPt3DDggi+IXyuU7Vzp/Ek1y57GqZ04Q8Xju4p4H0OMoAa2LDuEP
7Yl65kTa8iJEaKNrkWjONPbKzc0jfEMqYL+LZy/mqOv22p54LQFRzbOJtxp9EN+fDBVYUHyJOBLb
K28Y01yQWpBf1u1zGPMXZr0hdAOgXWiywK2ANEjxqBWApM6cSjphINAXOtF5cULxUrGn+NnKSbkK
oP/OmI80d15BcYrwh3Ydrg8MnJiFU3jEq+lwAv5ntEtNCDDJpIHl9d/7zv7pT4ovmM1/GCATa4Jz
ROx4DfRWwnHDOwFsCc92cCuEQCAg/wE0gHpci+m2gTD78Bc5RdYDmLrG51xnRHcw5s+zMWf8TX2r
iUSBgYClLS8JGDjPiJeBn83DJydCharZC4O8+Pa6gMLllpDYd5f3Tj88KZZ5UH/sAMb94IYoLB9/
nm+AhoSMRixZ9AsUcnDBwAAfI5kJIpx4UZz+n6aC3oZ+wWQcjMkqwBfwlxgBDTcsSYUvVzFvft/f
lDn2xdrZC+w6QfLfN9gpfGX5y40K7ADxZmD7g5xlzBdAvp6YHFxgFj1O2o/xIzh3w05daDu+DwpU
YEp7IylfMXId6GFI22BpYbcAp+xfuAELBHfrGThDdEFj8Q8IToipaGP+kQ66FSPJZovn5b4jkasQ
iazsoz8iAK8f2u8DF8NwQrhHwuKCEc/jwopgxJ+R/9NjVBsF+VY+QhYJUQ5DJoFSwzBlFnr5Fm4F
YhAo1N0yx3f7jnf5gZuGfdUsPnfGrLOU9CRqQVoQMOd/YhQr8ongev+VtIADcLI5D5DgYyHwQksm
EHATDjxCc0YIVADQxw7tlYOFXRRjQMPRCNrGff23hNkGaHrUdizREhX4DIOsixMcBvvLmnAOskor
fKmZUXGFd6Pn01NB0zgcf5x/svblvbmxrwwCWE4ckFmJCdrfWYZOnVVmfTFkg7nDaVIduCk4z/i/
9gq0wZ7iEv6vZGCMQaXCY2Hf8Sn+ZJuVf3G+7E5xBgs3Q7J3uNC4K7v730Vvseu4oTkEX4fqUF4a
4fD4uYTkzibfIjyKgnxGc7XBUx7Ld/o7kYbFSH0p9C7GjaaJbIVvYRGiEXZV/lPpmB/IBB/oGQQU
60LygdvEPQUNBjL7DWsiaF2Ub6xIYUjD8ox+nzdGu8QCMrwvx524OcQ8GMJbygH2AyJo8tYzgcJC
a4UMjm8EaMwehjE0AHT+wh3I9rbH2mPSxaRa/UzwJAZ/lX8RP7LTAYTlXw2jPjok9bdoJ/Hg8o8I
X1HFVgPuN3/RlIu4aJ20jcmAqAps7u+4EEsbqB9TJsw6kLpvU79d/4Vurd9r0al8Dtqp2GkwKli/
3aHYpaQdRRtmGDiNQwWnqitwjRX3Ggcyv4W/JDcLdZ6I0fnjt0QHY5twXIpQM+5CFhGLpWMpsS0Z
tXDLgeozNiG6imuV1SWGq3e5435qT6wXCDDhOdpoJ+363FFSaNREBkUYtYnKvUNbx/XJdUo11osF
z72ChI3ShMJDYzEDz1L7AuRw91y5iNgc4sMnVsZHmApTLCv71wbEJUeJsESXLF2pqlhEfAVT0jfl
DdUpX430ge2HbUHLuSb8mNufhvw5ppaM0xmO2kc0JHyY2oi+ksXX8WqwFUX6x8jApffKfYSDK9uf
W4CTNaLLRDJKCcVvjDR5Rn83JrSsDZEOOHNQH6LBRlnyZ28rHLaYcKBixVSUw5WxKA4xFEsA6bAe
IDYhz0Q1AEnqI5T2HFqcV3wBw3YONDzYUT/gdshchNOUcSk0PnyOInxIGW7UKKaI/55Ipo/u5+0K
cRwhKIpXo9dEqAPjXxytWNwIy5eqmHBkEbbF8D033SifoYzBnwdllSDAYRPBg4IMp4zfSCvIhUTF
CQGDb8zhGoH/CO0+JAJVd3sdZoHwHxbz/+rIrcApzgAftYsOcs93HKI3uGo8LS3Nqw2u3NDwhsqZ
tZbq1bHsR/pe7TX3MeAEl7jRK3Xfue5WH2cexb6T5QsVbWeDCYQzmG6acf5rxkKKqgDvlYx54gtL
yjjLgJay0WAjFoF3EfbvoC4HLzfS7+pBgJ5djYxKQ55YLhqgcRvz1KhBUZ2RRlm3i9beKDRg74bh
aVLOMqvypPaJn17rfUzlaj1q74No3ogAUt7aWGnIyvkAIQ2cOS1ZQ0+8ThQk1R/uaZTgvea/mY68
nHvcVlxJVraobHupwMeMjEkkFf/iV7NzXvq5N6nFe0qi2lxhJqJU1lbJ0ZVqg1cYkVuk4Tqsi3MV
MY4IOTLWRdTvbMWCGG430AR4FZjPSvjo6T0nm3DVLFu/67OFnj7nMiXdsjAQrsD9ejkr7VUzbiCE
Mw2ibpo33C6dYm5j05zkkcXb6LAfjTDfRxLDx48WNLm6HfoWnrWI80jwon6FiGg0B5/j+qQY6TSH
fAGLhl7xnIvQ2VcyQmly5O6F1McqYFqk3SCOAF9h1rmCGMWkjyVC3Dd+VaxcDIjWSJmfN5Zp042h
1bJkWaxQiFs4JpbPetX/XBHgEmt90LbeA/p0srS6Sa9MY+Qv7VSKN+FrlkhLG0oM3ezgSR8v/XDw
9jB3/I8yCXVvSHgzZwZ2KKWL4sWQfNwmdVw4Hm4GQIp9ZDKRCpwbJ0YLOXLSG6PiprWQL5E0csFP
IsAwggoxxeBRskW5P9ixgoL3+QfmKIZp4xQclSJgQEOUnUNeBQeh9iiHnxYL4hKscpzX2+9n7+Yx
/psumbnZB49LV+8nDfYEEFcmFFCSPMbiVCkgOk/Ubm5WgZnzjL2I4LP026BFbLSpImNr6knOYghv
dbGNuqOiLZ3ew7nqbaCLOcXE/xTjdwUuuzeibdhdCvWn6rcDKx5d/RPd3OJZ+6iwozoodU9FRYkc
oV0yBCuNWaIcU9lry4OinCLGw9U0ardKNZVlhivTRj6Eravm3iuZhfKZA4Ib6vFY9O1U1mZdhsTm
qzcm8EuxMLVhMyZ+8dy8SEbkuaOcQFLHykCR/ll1WEm2czbllwEzMd62j0ODfIVV4DA7HMQ3TrfJ
Glqr/bw+fBOg+z1PqHdujdd5/IVTlpMNxxHik3Bjfq65iHlHUN9znQIrkXcw5+hF8p2W05qbB80J
6pGyGuv0OzS8uKBGI1z9COTAb7SIff3hPnG0c1w5yDhH6knkfDVvjD3VANBsZS+leQ66w3hWmuMh
1jP28GLpi9cUJWt6fRINzOlNzYiKFqqyNCfYTA4n5Fc72kS3GLVCkhiZhCkZOwN2H2rfaTKvx9l3
HiA0gcoxZlSNs9SoPJIZNcVjx9NWzKnx3YFJ9qcUNjE24y46M/wVnH1sx93wEPA1lCS45Beg+z1A
Wg2UxpaDe2vcxGR8ha4a66GNvNHxwzQ9TnoL6AcLCOqREuNLgb3xdoqK3QCzclY02RDbuXh+qyOX
mIhwivxFN1Fc+XcgUgmrvWLOvoaTzz1AHQ49FOe/eXkqMbIz1voSg6wJT26K9mGLX6dBO2CtwgWb
Ekisg3aHgwEhiM4XiJrI2qFn9nLh0Akh1T3GU3Su7uu3+uVkmRREEhBr9C3MKB5IaG2ScuKpiNbq
XVBK2HU6vYj49zVZHoAfS7jtIzBUE1iObyx0K1/IdLbIWjvvz0OqACVHyEhPDIYb/jZbfWK49R7u
El7dAr2WbhhqHTEHPVbCC4O18MG0kJS6Y4t9TjJlqoMjaLyWZ4VQDWM9p0CLxYvEC/+ZC+b32h6R
EJHXs7errRAhfkNJMNHyomE50lXOmwn5C6J1wgyHcsVjNdMNjeD23xC6eSiSsa17n3kVb8NK9kS8
D88P3fW3eDblRNtDhBs7PiP/8IAeYFV+gRSrHmwCnrlMngNmgNNmIv7OSp0fURw4PoRACAhCmFlM
YWTy9K8iSwrYj8Q9mB/1/BtpDoJK20v2aDKe8xZDCpfquJrALKgmnxkYFsZ46uw9Nr7hz/6D7OcS
J7K/5MvQw2711uJaJBLOKHGIAvAaIG+o73u80lf26AhZg7cX2xG3disft/y1traXcBi3RKjYo9hr
fHV7JLxhnHjqUpta8xqBrj+w56nG+dJsYZybU+JpZ2lvL4ezs6988PAnfovJgiuHpUObapLnEhJC
scDFlv3zEbX555eCCEl2haMgfmDfUHtFySYoungm5JBxKdUYyTFe2XdH6VtxmcTR7TE2Mr5xx+/H
0NOVMW0xcL5YE8DBExm3RpWJmDCi5NVCCjOHzSEyGBltE9jEl1BH3Cjn5M8I9JzfBnoP/oE77JQd
po+89/sXgIlQkOSyL0Y87CjWG5uSRfmdzFE5OnMdFtMUk4Ta5Y0Aek7JaxG9+fY/eiiqWexbeOYY
Rovi8odE5DHiAREX2MPI5UnQQQiLKC6yXOD52s2CLopUgGfPEdBMsB1YsJzkLW6/5xbEZOTsjSli
H+yeq0kyi8byCVRr9PHkrblU6EmB2ugtxtld4t16J1gTJ3dnGrn2kvCpHgKXIywt2dbanndyigSJ
rgpy3rn02zMXMMUpn3b20k8TROMmHOPCPBDMMEYNh//juAteJwKUrsaUcxfJoybC3dGEOSiW2U1i
qMATERJ7Asvp9cyZ9XET4T2Fi6HERAOPQ76A338yZi4JfAbU3+43c7x6jrMUhGUm2ejQF6jJhJa6
WvRBtaAjQDwwo40habi5P1IUrqP2SrMDLAVQMKmoIEVzQpTc7HPRsO4AnCxGsNJ8PGgwm5lhvoL5
w5vVBjFSWQEboNpAkXGG70x7J8Tn/ZhGEG8Klhb9H16/8+wH6vsvHhKYgTz3aJmi4YsSHWUduTJT
KiW80ycYUW0ehBdiInZHW8HolgOZk5xykC3IVZnjUzc3Z9IKpjQzZewlZrTFJvk5TK2gOrMdjhhK
0glyqIqCfV6IqzYmEYhuk0bBQBnFbmn+yeBQzRJxzCJbVR4/1IVkD5xNUAMotnBRBBmjGaI8Ma5A
yQxVoR9aV+0UbWpYCddsLINiEehOUNovXhZz2FcgQHx7nlTxJzdoBNpEX1KyTPkbAxyY/uzWJ84i
fx5GOKM/tuxMFnb3KwQBaP4ptJSvckMTyIv93KOMugl/M4J19Al5Xw5cUaFg7pi4YeNAvsiSTz8g
r4Xoo/7RXIPdQITiOxHxuX4K7Uy1fW3NuxO8PMvX/4aYNw5Axui4D/+8pxR1hQjdoKpg4gnHXkzf
6dlZUxjKIA8E0MJFgXdCvPuayxc53zTsNHfM5t9kA9r/yi2jwM8//djvyIZl7kHzCRQP/5Y+XLyY
42IF0k/H+1rwWQB6/Z/obunW5W1Kn/H895G/FQBfe67Vnm0KuFYIEdIxJFYQvwdu97QNcBnxscw3
1UL8L0cdXFHCPPHPU8i/NunzCMLEo4pEZNbwEHzuCtZXcDpolxnZiRTFF1ZlrAxj8sHMGiYy1g8y
uA2BhiJEUCxBEGSxZQhDpKVmFiqhuokGD13CT55NsluCjgbC5j8y+y7VBv4wVhIYG+QzOZtgHmad
2GT5BSyJgTT4dHoZAh4QcHhJOAKjd/A5gVKPXlvmd0dcJlb1OrmRP79D3SOEULx4uc+so4YTeqSZ
1Z9L6GmJA5DlRxWXBSEA5bq3Pdyvun/9jkEJ4D17POSVgNPBy08ACO8ds1tjG5UBe+WBikLbq/I0
1uc5tCV5Av/+oXpmOwetIWXaaXysvhObVmJN3IBCALTkCs+qP8mlhryPeDD6FoojFuPjC4Sdnwuq
0NzLi3LlAcRwtungtuE60r9SKD9Mxnao3UnZxP+0xwDDYvQ+iXlzoI0/FhjKjfkna8D1VBCF05F8
JiVgVAfA2UWQioEGiSDb/ADaDRoIan3H1ZOkx6sYtF2z1R+j+Y+t7jwnMIxdvjs4ivwVI4Ru+1+H
x6l0x+IzV0u+V/Sr6ztZrEjMtZvA6LeRFmg69UGhryzT8NvPsLbbzrMYLJZPVLWGHgz1cHiHVMjE
Hata5XPUGYq1Sp/a/vWK10mbbN9pGDADuwOuZGL6h3eWeAOxgpePMerYad3g38L4NrDvVYEZBnLX
iXbKKV1H0F2Ri1acdVhGioNybN4hgOBoCTWWmcIIAy1IesjZvvE/82j5xr3weUBVt2aTs/F8JYAe
TvC6EoBMjUhH5W2h6QrIvt3hWnniIYhoUDHue/eckswXSnNqtnUQPgq/z5PJK6S51vpZ9JK8vIKp
/7bxLmbUljbH0E4PL53za3iiqf6E6lmv7aCaWOkr+EToM/UiMBLCYRq80ivvA5dfVTTfsKD1VVj/
Ow4UvWIm6X6skrQI9TNKue5txf1UCDYKMhKy56yIbW8AUqxSKPWOg7XSa6nEw9Q0MMcqSVUsMl+X
P65Uxn6qea2WTfq+cpWIgVgpL6Wk2ORVt8ye5Swy4+2g1Ji0wsXCsgwk4kpmcyclM06wKHN2UpLf
ZEeOv6xq/3jIyy59bjQbuc9gu3X+2chN4Rt69/M0t1lZrz+P0E9sCvsWzkM9dRqUTskLdl7lti1I
Wfw8YsCZhL6OILEEFc7MaWUU4zRhINJs5KhlYgNEEGMoMc/UddOxaZiWKdvQQuXXrXssTTKvge0E
KaDggrJg7LvYh6XZrLHZAuClybZgoli+NdcAFtBJBUndqgzYuwqXpERAcYRWcaOowmwCFZo5AnPq
7PlDDVJjXDI7jJpLU7rqe5dhq4B3MsqBx9uvQt9Bfz9wGDdrTfckY9PIqO2YNOnJtbDo+1Be/jOw
Ks4mNi+EZbt8mwYNAHz/1CLrB95Gu+4rJi0lHL8XNm7tLmGr2+W/CPSz7EDT1X/6Y51D8u1ulYOZ
uL3QX3u5mBfN0nLwpIVFTC5lSdG/Hh4UO/F5YL76Mk5vEYJYM0ruNjn9YPty5ZQMMyYcg4I+h878
oy1b5Bvm82BGd9Q0LUwTURfl1HPlC0f54DN8GQhKtNiLzWP7mpTlbqjxBQcM4tj6MG54cKBnbc+N
j9k059BzmaRbJ5tX9byOAsnyU9DilIlKeKkKdCG3Vro8kB4Ml0HkeOp305JHhrCv67JJnSXjcRqv
8HEJJ079nR41hzvWPpTD1FLvzjswm21FcfFywlFcbfTPNHszSMDCEVljmsySfGtCQEppwpkZx8qx
KpdPwpTM5ioY4BkpRMe++R50EK2TaX7X2eX5+Ke135aUEnO16ORNM8NB7G1dq3yXRFTHzSlyMLQY
Qjiz84Hp1bDKKGMt7va0WmpkMDMuLGtoDb9p+/MyXQ0wWGEO8AgxSKQobW49Yr/X3FQWJXbPsXFU
KuzcMF3qvt9IQEwcZxhidTFQSYJvb3Z6Kv1Me67iaP0S8o5o9cRDjmkiDUOenkzSvY3notVBVqs9
BUhFVjLd/Kz4EXR/zNIsISUvGZtZ9mLQhDOuGtSJTDlydpIGVHdldLuB5SxN5TyoUx6vAh9TWvDG
UBKK0lFFbIDJ81YtpinWJe+pkXDqEwl+yLCZhCNdJ8sYZtxj8ranlry0baRXuNJV9+w9K0voxJs8
3vekbmZBPNw7U/bwJX3MLNxB8ZhIo4XKpKDKdra6eKXLQveHlpOasghkdNxywrQJLYez0u2gL5Zd
eMtjnk85eVVT6eEXTZBXoKbUjVW+LAnPaPzYhMHQ7vPmqMNmtNfK87sJv20DQZxrUP6Hz7ldbrmL
9JQsR5zyblaz+3DoWP2xVrbWw/2U20Kem/K0Uzz+TOvlu16hubIwsStMSNQ296N9U8OdKiM4zDzm
2MpzZkGDg8lWrcz+kBCcRfZMHEj6b95PddxOtH7UN5s2Dgbb7zRXzbzCmbY01u3bexq+EK8RB9b4
FgOXtt13ODglv52Daop2BEvA/JRJq47RIWyIaYOfg6Zh/TfrFWD0ktqxvuYgeOoxk9fvat/o+LXR
fjTfOGzm1c2BqEkogcl2UJ0gk9B3uU23t+r+K3ktc30HkE4X0pwMFFq8AHJ7cQyfBRcO0wJO5nOp
youIVHeigPzPX3F96HBWiVD8FKMCthv5J3B1W9LKgqRcYcUfO6vq6cnNPCzXfARjxQz49FUA1q/E
oDM5OtaMdxdRmt1vCnuW6Yf0c36V196ahd00rA7vz+3VTXXp2ITzAnKps9TChWFBja6OsTMlkElj
wmqO8W+2DdcmG46TWQK3w1Cr2si8Bol2jNVfCUtZoyFY5bPtnABs7klzauZwyXcSb2pXTOrwQNlG
RNOA4QWZ7IbLxddkENU9BdfKwSUfqtbub5Y4B5muskE52UAmsT6Tq+Oz2RDXTZ649vWWUHP5VXQ3
DFwqN7LmRXCjW1drsDrGX29WqZ7Wzh7pFEQU3rthT+Nw9RJWZTLdXrXvq0X23Ju48lK2pFPKo8yZ
ZvbVtHcxD45wtXk5rD60UXRu5VpuDrE8Tr5JWseQc+A4IFDKNE+kupum68AqcwBWCWN5eU9r2xAq
BaMGfS5oRbT5RII76aMsjud8mVb7OcpYzrxUXhXmT8LwO4QRWftOM9OUeWgtkWw+jOUHc0hY2RkX
xcFodgpTqeytjAYy06K1+vxNUah2nPa9YdLA4gtcTJyBx1OMXxHNqzBOTFpGPluzZBbVgUtE3yHY
ZZxdXBlth7RQbJ+HXw14EHka1aSq+Lz4qeoZn0Af2PM23c74/Zq10qyvNwoOotpnVz4DDSFXHCA+
pBFM1FtydqTVkzkNbKrqteWsTqtAduYZk1BluBlSYMjbPJpWcB1Mo/Xe0mIYliWM7U5Y5D92OdZL
1NEJA953BA6Jv+9728EteR5rm6Xaiyguwi4ixLq6lzZB9bk50vaTD67T5u6rGDy5uyWwlQqJIafu
awzbux8w/oynD0Q9IEouhCZT+2XXSK9s0khgiM28knK3/hB9rP1y3jcFPBJTXMLbjj2lL8zM6x2I
a6VrcV9EXDOZvZWaTUaVWT0DzoGEH1CsBRofkRIuA/ryJLQYX5N48QHOSaUdtmpspIgTTUrnKpFX
LZJeYqkBzNutKiNnHz8rpoSvbWJ7lkobANXTRtCTzpglpAxKHchdeRGoemCop0+7jOhWWGSmjYjH
M95eHwef/Ngpl8Laysx6niX7kOKupVg126tmbAEoEOA4gE9VfzXkXZfw6FYRAts3j3zZpwfcTx39
J8fwjVecOUDl6FR/bZC+NJZffZWfH2oB+mpVlr/N6h28lWSjhhaZdgoOGRFp7LzQyTv/iTuWaP1k
pCe5hZn+1MVwGN7hKSsJW3ojJ4yj+UeBp9ykj2Wmy7d32O6chje4/Jbzbq4n7+/07fwzrBZH8/e4
/bSLOuG9/yTtVtOY8PTNnI5nbIRn49Hv9Mwc52REp/Tw8guTWjhusjRBnz38ydd6/gTa5L0TeAAe
syMGawK4/dOy8UFgu/+EWrwlINnwaWhZMdslyewvy7kzmLuMEYZTmlPEZi8S1jxhsvzBrQw3Zx6h
W5KHZ40wMqvJNKpggbDDOda2cTPFo3TA+wO9NfxAwrhU90GXlq1xMcln9C+kJmStr0C352gg2tZy
5Y+oLPCpAYHUnV1F3OXHJZyOVvilb14AW4AyKpOEScvDIcU2G+OW0mgzgvNKDkvT5cKr395g/Mgq
jaLnxJPGHhN4xzSR4HGso5l7iVx2hl79UsNgG++1cMSQ65ELGzfORMzPseLH1sckxK91Pxk65BFu
OIabHxMgFWYhS4sUZEyFbjjACWCV0/SL8jc/fjZMVPJfbacuPxvQ69oh8BczPALQVskciB39fvql
/PSEP9Cz/bnyREeG3I8junmeIcGF8I6o2QPjR2FXG6PoigvYDwo8sFrrJ72+GBEaI/zlMAUgE/hK
FjizQecr+/7AWuL6QZ/Hz9CY9wnR3+PIY9QX2rTyEfVBadqDaytTdWHsrR9zWzE5AdTHmyq85L/y
BiwWjjFLJv83YIq4lReYwu/DRf5rek+hLFgCd8IXqSH+t6thmpw/E2VsBeRjTnPiI/RZQZgXBfEe
F51ZsSbL3avXKU4R3bImHLqHuS64+dlPtyQM8l9yrrbd0fnGe4PvynniE0GNI2o2TVGOABDgIHQk
j+3fAj2jDqGCMOp0WSIOrX7L33gKKUtnFTHCuhm7FFYMcwYCicXfkBACvg24Chx5EcQneYvUBa87
X07FAg0MxwDmruqyZ7IANkgfD+sB3haQZvfLe41TL1QdEUjHHkIrg7E4hqmvUXVkl/AB0D7lBmLO
2Fbe8n6UkJROXTJqEia67Iq/+Cegdhz6GFARFsJEkC+B6EJs2J8FInVq14xSuCYIvfUv8jhLiodl
ea3R+MOpMkYGbL+zvpW3cOuvBTTCbRUwExSOcJzFzlkDGf6xGevhlAMJ3gIph7JHaNjhdcLzy+io
mb+yA2aHsWf9KNqXuhwbe2VaHCII0JC6cOv7gsj/5CHys2JcBw8DcAw0aR7JliTEfpTDCQcXhNhy
6a7ZvTw9rvx4af88OJ0wFssWz0V3JTKRFTuykxHPsLqC0lP1E51YYfl4N84dXBY8gg5/TnFx/6Ve
y11/0E/MSJ0/U7jiAKAP4Sd4HuRrdZLmgPAb2lPc/d7AWSAXqGF4eBQdZzQH0NOuxKYVBx6deiou
5arGQQHOMoSuhck/27wPb52rhuNWpJ06sCU7Mc1hH6CbpSP8cc7qVULdtlP4tpcnryCJO1DHdvIJ
TVi2SS78PD7AWKA+FOLnZgce7v84Oq/lRpluDV8RVeRwKpJycpRPKKcBhMiZq5+nXXv2/DOfx7IE
Tfda600wOLTM50Pilsmv4Q6A7nJBZtonpHA4NnFLkeRbmIy4o7gQvEb3OzBpHRh4cCEJjA+VX979
jOpsBWxxndf5iYDMj/bUXVtAp48JohJxDQjfLEydcWOih1jhyLfK8dN8mjBXKrw59dJ3c63v52fy
27ikb1hHcfePxs9yVo+Exl/jN/losVzyL2vv4QOy4yDAeZm5IQcH+wSOIqDH4mqAZMnEBJNVtuI+
sl6QYLZ0kJt6x0XD7AtKgLv8YDMKdAJ8ku+E4yj4CMnC5JahhtMw6SAAEmA6/eKFtDK4c5kUwlo8
leKGC8seyQCO9WaJi9VwO4BVGH6AaEBm3phf+al6sa9y5LIo8VJkrbBK4U4UJdI8n9Y9XbyeKAas
I8imAbEHUU3dSHJn1U/bsCWKJjuPi6cBmd9P0kY7t2vj2UTfop0XXCtFODmV3Xe/ncPlqfIo9vSP
OWRTwC3hvXmvvrubemG0wDT6TCgl//qdnYMLJaF1dQkl30w3dOC/RPhilseTmL4pG8xfr84PAJMC
ePX3+OdfEVSMG48wFx7AtCaOU2gV8Osj2n3wZWuVf+lX1opG4hwaFSbI9rrC7NvcZQTANB7Oogtg
LTZ3hCYgyMthC/iG7nfdtsKABhPyaNuSimVvGDUv9711B2RgeHJMs7W+rE2OZd6txOnmY6XNpk+q
e0Q2RhUQsMawpWj8+uHj3d6RFeD46XQotV1sekMUtiaGfr4eY4+Oa1IUE3bhihjnP1abhMvERCYL
DrMu3VGKjlMNNGuLLxkGHUVNYry7SCwnb1FdmTRhbFV0l7qBygRXlqHDJ3UrmpWOk3mXdwHTSb39
4r2bTaC8/9kAcEU3rMfsCz4F3GgMIzjuApgHbI93l7t4ZsWBOLcCetc/uHvQlibOYgv80oXGi3U/
FcAHeCaMsRQMjRPznbsj1O2Dl2CF8XC1jvxzkPru3UFk2G4pTKHoh6xofiDvwGM/9KxnmBZ/70In
X7Rwp1v6Vu6SA9DxedxZN4xdSUukghd7uHkEjmErxFrT10TEg+Xlb5GffpU7vip21J1gCPAHdlmN
HyJGPPwox0MwA63/Qz/c96Dod3d5yv5xS7GD2dsH+aKcEstng+GIEQsO9F1cHo5yGD5T42PyCqz0
PbwPgUjrQcINWcAFkz5jB8nyFK4KMhIjcuXel28ynikYNjgLgAH7GcSG6MBx2L1zPJqHZE+z46yn
83RitrHlaixPWu8bHo8p7C6KRsEfRw9KartD7KyH4WHKgFVi/Og7XSgge16XiyysJv3G8ufhdeJo
tIOBqngRYaUZrWN1MsR0S/G5NUydW5kFucaOv2ArR8SEujF3S9l/mKKchRSu7GcKA+cJQeI/IHDI
Ou1nfr2/o2/BFQLQhxk4bKj+ku0AaDA03zjv91C/wojbIQNjYIGD4lnBcHXkRv7UDy/61M6sLj4h
DMCvH+i2jc6EUGxPFcYrkYiEYCM30GVAyT3JH1yY5tuBMcMqxDnpebhhwnnj01JJyBexk5jefMH8
k5XJL/g3IPJcs+qbVIjie77ioEDhRz1gdS4JtvfezWf2xy2lp4XFvR7IHOy4gN7YWtg/eaNwgylX
FQ9rSFD6FDUhVeMTxTYCWP5IwLid7/hG3gSaPtjTcM2IJqNDMFy2GO7hN4tZfOKbFMRvAkF8B2vV
GfPAcfqwP+DGz9Ay3lkAzAdplIL+gNOitR5DwepNnrSd/AIIRq+G9uHCb83T/dvaOQSj1RcIf8/V
T/QP7ywCJ9raJREEJwsALSx1DAkuT4d1U9DKawY3PYst29b39Tz5GEDBvWwdjzo8WzbMcUhupQsQ
a+jvA1OiEwU8xX5HXEsinl8SWdViDXWOv2IurELBTf2GcDE4dw8fb9cSdowC4uwnw1p1INatHWlD
yDuep5zKUJrx08fR8nEbP6IthiBBJ7KIa9gR/3D8wX0a42+4S5MjVL4I5GYGkGPAH+h8kmhzj0BP
tqoWjEzEtSB/bKY/WE6an4hgWJxNJvuT9GI5G60nWuJAqiRTnoccTKm3QCqI9ifF2mZZqOmb8X5O
x40trQ3CW3viabye8Aw56Ez/LoVZHcTWUep36hKSNJOg8rNobUg4AJ09Ncu56sOCMXoEu3HNq9u4
aeSkaLILrNMuyCwxoKiG0JbXkRLimzGVJ3BsqAp5zMjAYzefZJqmwI6pAKC1reUqGHtPkb0xDsh8
g1tInAcfDyRL+KAxepufCoCmV6IXDQQIZpB0GyTQEZ1h52vAto4/maEme5YTOGmwGOE4bjLjKNv7
wQgjUCQKAW2XWCcjOylNqOEFaAIkA4a7QFKLGeL7pJihxaRi2RvKMRm3JhlZxNe3Id+YM1PpFyKn
IJ3Yw0135JNeYjCYZKfkQS53oSp4XVPu1zXmD3Ak5JJPODaMA7ET4cN0uF+sNGOAxp4DMydeW4OQ
N1icTsVJrZWXdujfZb05Zob1ZsDfdsiUKrFtBI263e1sL7fK2mCuLkfdT1Mbe8BzWdDLyy0OmW8o
CkpXI1atP8BM4BcdOdQN1EUWlQ7s/Veo45yZBRqyr1mA7HDFASQFLf0NWy75ZXyROECQyEEEF3Kf
ErvUNbIDHFKwiMouZBVc+JqIP6DPuhRP7QHVCDClLyjnLNWn6mc45x/8LZ+Q4LgGeYYoDudryqhs
HDo0ZpiHYpVhVXivPGTrpBnl+1JZX9ajf4r6dhO31euI065ZIOdios9kv0mnY1HZR8fqoe40Qfmh
FcywHqeMUYMukRsUfeo8DR38/px9ceqSwCGdXrPl11JS/uEyrPW/Sl91q6FO/2nlaXioBBIOF6lW
nu1st2jKJookSjl5X/fPnZQ8y4nznhrMzyn0S3Yva+E8l+HIUhZb90+lf0qgyBcG9t70b8wSTOsc
FTLmfBQv2cOv8eNYxLwwqjbGo/IrnZC7wgjittxxF3c2/O0huuiT5SsZh083Bu1d8mVmJtPDBm1l
zLwwfdZ7twKpkMjnxEoKBjcEWhOXUcY3GnAFqAmjxSKGjSEeLlKEMsCBup2CERlUy56kshHVMGCK
UQ+VlDMLRkQB8W7QNyUZtjZOdXPb+/1d23QKUTCzFjjqncmKc45S4HjUNxLnkbRIoIq02pNB5Qgh
m7bhrpJApmEtrsB6FUwLBgeKUQRxhOH/nTgFqXIXYtmzCX51DlHZ3Gg4bt3zCIPilh2gDdJkoX6M
gkpu/EIdkOh2bje3oWM2foUv3J0HOx+CBva7glJt6ZW3OifRoE7CblI8LpE3dtcoZThpW+QelyQV
AffBhy7xfEsde3M3xtC+9aiBF+Vzlppj+tA2dw5EjRpnKT6qZVqnEGPuU7xe+mXdxZCG0n+djvib
iWZa4sE+p1JYKQ7maeQ2qxHaJ8gI5EhXCzHSBAQ9sGiKY+DB6rtq9+XwtJgYv0Ftlb904v+aLQyW
BrsGPcKwvw6m6WzFPGfLoeBQ7yoyZO324z6OeZBKC+7RaAW0+jTaYsIMd4XHiB86NAudjLFKGN0t
crbtyYES2RwcdhluIsl8nnsJ6k7uFWOoxojf0phT3qmXc5YRtuYACZc4DoiBd0d3pEoF7tgaDVvL
Y/lI1pFokvQ5qHH26mIhiZDJGK+sbG8ViCp62MeptS/QTel4893bZPOoOUhs9n6Etf14TWkwn6Xe
BqNSCOkdcHdtyffCvkqpwzYLK10BnK/CRvjg4ZtmJlQ7ju1FHQbk1OY9VsrsLsnyWo5YQ6qGr+j9
euBQzvh7Tl8yU9uZnBNNTZGJ6/702KczdN6u82picjMFLTePiKm3vnR/aVXwbqK8JQU6Wjpt7rVf
0wjNEHlbKHxQGY043Ug1ziPg75mwk9SftVha9fBz5aQGdUIV1j7liD+Gh+HFwFczTpHmUG3iEVpi
x+y+jD2bM5TQwRozumZipFeilYU93SeEa0o1Waco8iT6EStxTWExNR5nFOoa+EQfHRX28LL8pyID
qrvUhaXmTKU3kfb1KC69tk2qk2ad9Pi5orXIizdJesmJgWN2PIxHayC3FhKdRR87Jbjv7FUcC7i5
o5DbsDE5HT7wl2ISccvH2C7Dx3hMp1s0HYo7GraOIplkCxML/1hSg7paAEhdqXnLZORd6sdMZ2H0
1OQei8Jh1qBKCEUXegoDeinJtTnq50JjCgHkiUhgA0zVJKE43pPQfqypPTpWbR48mguAwwzaqNwA
p2NJ9FkZM+2cbGUlNJiPt8D1qAGYmTmie1SkYNQDWw4N+3RHBdpSFoWJvYk+mH7B52S23iqHCLeE
6CjZm/jKSTri2PInTiS+ynA2eGzKhCRFYU+4DfNapmgZ8qweAsN1oi6cokONCeIcRPctUoXc3EGW
jbKtzeSwvDX2hnKMNyvPJ7zxaYbl4kzxC8Fp0L/FRI9+GBVH8wWNVC52IBXIO5iiAmpNcEGRtsY+
6Z5zE5iRKJ8J/0NgRKQ5hIyGnEVi2ArKLJcqNfnzi4fFCgGbViZb19vhVN0SrEOeObPxcsdXnuIW
4zJwJtCmxvATmmMWVkSWD4RJQXJYoCCar+MHC7u/AtdBfHsICi8QPc7TFSGKCPx2PJfDD+20/snN
UtiGmWK8G7bw6+WbYE0pxBKfkBC1V7QdEH24KR/WjndGV89QhbEr7M09Sj3i4CBNs1AWJNIrGHiI
24A6IRY1YKEuvMiY1L9UWLj+eTFPgPYi1JqaFuKf/KIL8qPBrfzpUJVQs9HqTMIrD8YYunzpDTGl
xhDvktL1bQyhdes/anJ4WvF6ZUlqSkCPhvRh/mTfoEjuntGhNud0x5tBfXpXEJsSAgobDThWfHDs
9NmZSfhWcWcGMOFq1ujgEbDowom17AL9szoR5PlDnNk4eYgbq9Qn01tIXFuP/DKaD7nm+srgTGwY
1LszbmwuYjocQ/EJs5Iwe2x6mH7almhZfDrnHdUvjFjYc1kZUhWXGd6GHHcAli6LBUyTQDLghuod
w9rMhp7p0cAq37jWks8G4bmwQ1ABBG8qSOUDYs2OyQvPCN3e1G5zYxfNG/oWMJFiYI4D+y4A8rqr
bD/bMlvH8trMNlH+lVb7hBRvFbchKgo0Yuz3FGGeBcWO0vi3zb/yBKdG9mrTOOrmGbeFaFiX8xar
r0e5Ifm7qTb26C/O+j5yHLxDnITrsFSbZQwwhO+Z/mV+o/pstQuTZs0DKlmQUBFnwraQrZ3o0LUb
McJGqioIroKD2HQ+76/p1jFNzWO9qIQ/0siTeLgisO7REm4cAJ1plEYJZBkvRleVhHiudgl3T4TA
LoxxFh9cv8XffVmxSc1/1g4n1gTeOfYnVSj/kcpWemv4IuoX8iFIIaakgLBzJ3Q3aCpaRiRYK7Y1
oZiXcKU65KSFl24luS1qmcqjCoNBCnGKAHRC0jtry8MCB5XzEIn5aHi2usPnnuJdhezMcyh60jOT
CREAhXnzT/sJusCZj+EKmP1DaMaozdCp0PzREuPJD+TLU0UGkUhsjHzgROCiEQQD0nsED47nHjoO
tgUELIoZqgJ7lefLEsKHbPZRKAEysbEMPRXSjj2HjXYksUVh29kSQQoxWCayjvkdri6r9m9IQLeJ
rJH1BZAKa91hKAej84WOnZnrowwEmb331NJDCtyghP1B5MPDA0LHfshAwkIl1t3kAuU7vtGryQoJ
oRxgGkAnJoTqIZafpYqjgKYOIxr9d4Zd0HuQXbMLJFyMZ22SojgTMa7FkpeVw3EJYEv5wC7BpaXu
0T/Z1dmOulNxax3XxqgSG4vGZeui94sfIZ1jlAn5q+AiPSilhbIfsiwOD328mUGmB+9BPcHYY1hB
Q4OlS3bbCyrc9LJw6uHjd7C+FtABWMhfynNxU6FKCSNZMpKPxp5+yfmiq4I72VUe56RgEkeeqns4
1tXQ9nGdYYgNZKL4+OaCkLKbEY7AGyREju0oJ0ucJtT2CbtX3liXM2kS6AmqoKv9kj+Pm3tAKVUb
npS/T0MQjZdVQoDh/SRqlmFt9Mxnn7FdoJMphJGc6N7Sye3VAE1nkT3XmX/HHQUpMKHCxH4hT1R2
fK9+S2SsREYRNyWcU9Dvyirkt25aZuKinpX6WXt8ZMoha4MlOiCdc/LbMp+T6rkqbjp7djp/1Nlb
xsQTwnDzLLgCPSrJ6L4ZzO+ENBFzVzEpy7hllUEItvNix+9kQw7xGdPIhIawJsHJeanMn1i/8D6k
Uy8kKO2PQ60J5Cxop4Pz3UZkbg8uxsyCjnQPag2ayo7xLUM+DLMtIl+NgC0Bcg97NzUfwGrXHsDR
MQ8nNsFxQvWTXtfiaZd86g9y85IavjlkwwoVN0+/0fmWA8i25Ie+kpGrpRyQXY2Rhmk83eWI+GG4
UiVNkSVZe10IFoUhiAGXeN7W4yOsH0DNSDUmiyAGai0gAjV+6+ol0KV/ZvmVPSigcY00oBIx3Gqw
SeXVp0yoeBzK+csAgYBhoSrkJyUEwrWp4baobB8x+yfitdZ5rQAE7ncvx1JIXtDM/4sYiUgOJl0D
NJwOhBJDWJt4Zg7PmFrPUzm5Z6wiekQM8UYjScd2wG4+8m702xjsmP9PLWzk5RfHTtFezcR1mvg+
5hiOAurXWNFSE8kZXHVMZTqmHopNWMNE5Bkw7qQ+R5HjOf3ZuL/POqaric4kx6Sh+XSYBWDE9fgy
mEuaGnKIYpOnrzP8Tz2MNGJoy2edkzJuYT3DAdXTo638iFfXZQKomKfP6Uf/+HJ0eNMlmVnQsZWX
iiMpnUKdcS/OkIVXOV4ams8WafaLd8dpoaA7RJvvTxYRM0EaJiw9LJ0N1/7BhHqeQhpG+Vbi+qAE
ZE602qr8xinaqAP+WEthzcCcxLjBh5HFQ4uLNtAKGqFJ0OT53mXNo43Qv6LPxgcGTNsSXuZo4mlr
MEzpqHZQZ4HjkcVXxpe+Xu6npYEKhI6ayiP2h8Q1YBGg5aBCdJj8rDLgWuiZFva6rupgDOOr6H/N
rTb4LfsdnS388GSrzvsu3kzTpTrou/YP9BwyX1X9hb3iZfk1ao41L5nWCjso3r5k0oGmYUGc7WYn
yOk/MAY/pXTDKmbpGHi59heksQd2BnRrWJNTb1KKDO78TBsbp8wbVimqm896cKGAvSicdltJTGPx
YloNvoKZZYmUgFfywQCzH5sjCgeB0leYOkAz+iyxZcR65XrneEmwYAmNLIy+ZPNkVW41+ymFIkYw
46qYGWDgSF2hjGXCSLbUvCZ+PGmCwfQMwlizbYpOD8kkxvmMbhH8i8pXvOhykKgGBGeYA2Mz5FiR
n+7yJiL3xSClILDQU1NQtagJXK7zHeiKuitbm5TqVF9AMs26ddCAr8poW+tXLEtrKRgoigdkvYmo
hA45SUyCPBbGsKXboIUxpIlPH9FBBlqFkAZ1M5UcjcnxgZFZ86rQasxU2fxsmghXVb1Y35ek47bB
TOHDeK8IO9tlE+hvxRfMR5PVyALGZZf6uPewcf2zBKcXjgFlASZz4CVP/5G1lbKsNMZ2qYftOA5N
psFj6dpwHDK/e9WJuUczIOpShMSrUgPzOk6L7xAAqz2b2Qt3+DF5VeFjT5VIvqaEZX1pmHPzNDN6
95mGOec2WqtM/XFMQE0GC6rZmNYmjkMunc3EasZ0YKughSP+Ig7jcyamRRuTvQImEgQGJDKGPxCA
XIS9tOXy54kfQfgBKvnnwDADZzo76P5owi2kJF4GhYF4bex17A30sQjdHTBiei0yBrW+gu6xDZrk
oMHe2ueoaJgjw7LkO486hsqQjDR/MSgPWRiBwpStc4GnLcOD4igaOvTJkh85IfRv3tSMjgrFBLnI
j8AC1qNBfMB79Llf+ntF1G/CQAEvfK+Yof4HFeuHOU5K1FKQ6cC8bkfMIkrdWwYek4tbYX3wDNcO
UyG6eAowL6XjY92yO2Glyz+dAw0l5qf5cJXcV9BEs3g/pdznVTEVUW+dtdrzn1O2gW4/1s/2qdb2
c3ljBWsEdKker/Awdxa6IlA8InLL3eNYtXDfqCq2WeLL9ktylWA4EmiBFmXVMgTL9/0UqswUAfPY
C9MTA4SHEZobXo9v1NPr3Qx6TCwRB4DIOZAl/JLIEFJGuU/QjZic5Oz+W2bb3LwpWxvdNeZnoaeD
6vVgSk8QMmXdynzGvqISdl6oqu5PuILIB8bEir6Gqo5HP4xDY41pFh7AFFGMhi20TZMrmiblK/6g
nzMil8p6+cJRSsbZB3jeI2CAoqmptpLit3j/SOue/aoLkAX2rMLPDn3lCQw3YXC1JeIeP49sfuE8
kZy1hiYVUQHipq1+Z32LuAP6Tvtz2CPCIW5+xf/xk6nR68v4i2kUtMbneNtf7t9M4BE/6AnyLaxR
/qmvVDoQLVhDsG1gbsPk+jV/UUpRT0Lr6q80uRH6MRHmi4KnB5sd/QZEmj8jpeARnERVhi8ZGOsh
OpPIoZRwSnn+ttq8IzUCmAIFhw33XDkI7PC4ODw2Alssj7QH5XXqBW9UarxUpmmZkF82brwrIOdR
wTwC2p+7s47wQRFp66LXhneGbFtY/GB1bGMXmR+nPV0q16W2AoXcbOu9BFciE2kQPw8NBRYBP/OR
QvpO6YOPTnXuhdMTQ52Iuiv1S9heoawh2F+hBLMFiLC8LV+4MmnSrkkDbpGyg9SPfWjm0p4TbrwV
zjOwdYj85bjkUI7hTeKjnB8mtK47Vn7aeeq5jNYF5zBfvNOMrLrI7bQ1aQA7dZPpq/vJwZNhM+GL
wwl80HZUsrruaeU6v5O7sIrOavHJM8hZjRrswHlcH5rob6Fjas+BCNJxEBXE7EkAGjyV0MEennJp
QdlNnvGV+dTDR8M++s8HT7+VhzsY5dG6NiU20CZzPwg4FQJCVvZFghHzWW4bCQMnlQxRdPpNyJo1
x9WsMwbEu5jqzOcm64Dd+w4ncHHPyzUfwDkOZF4ccJrjf+9PhrZOnrg+XBlSMBRQwdntKQYbV0MF
TPNGsMaN/T9CRaNDBxB+lHQMePniIfXT/UwyLGGE2zTGsS265QoMgtaGfZ/dvzkxHlHoaPAlKkMj
pmmDOHfEn4NFvGDFlHrFWa93vASurSm8QVwPWDMXmQwF2doZ7yWMRoBThhww45Z99NhSRTPDw92X
t9Gc7E8m8Zh6YFGsT4wl8YMnk2MzEX2yc1Q+lg9HJLpYp5mk71c6dZ1govgTrx1qVtJReH/EMGjh
/TxAvgOnQDPKEI+RhnmB4nsXBiPZaw3DzoDpgroQ4S0mo0WI/gOaCFFyI48vvhRcYPoxYw1gpf/m
GPESK7HVeAz4/Q07HXtc1wf0oGn7L2F0D24or/HOxhAjqn7KV/NCWz2RAIUZP3xZLgcTHsBGQtdK
X+TFyFeea7aP7NKGqAJZ2HgyARgim6PDZ2bF2Czb3lUCq7V1cUJePu2do7qh7MQhlGWRvQx46Rwn
DHIO5bgidXHT7B7R7t5zKfiRcF9IRztKDKN26cESc17u5y4CXznGF7UM7OgK+X6BXclT77K8+RJ1
ZnpIX2T9jPaq2lEQ2/to2U0z9Bb3QW5x0GGg9K48gEIQTCL+RD9GL32dijUJ3Tpu6JS65sa4Kukz
P1qavfTAi1pHnu77PWCWwcbcIRLPiZpznYPMibhGRkHFZsJWIVYBCZrFFCF0Hn43eyaQ91/qCQqv
BqaA7NYAY2sePBkLlx3j6vpCmgLTfOW5vbZYdk8rdMbVmm1Cwxkwyo7aun7RdjxZIClsoRPGINEG
6Xnr3p/IkZlQwH8AqmHfWZch0pBreSEkHPz9rSg3zrFD2Dlz6uNZgnchiCaSLolHIaTvRZQkbB1j
4QEq68JZlCcyY0ADmC5OBrY9FR/RQ3qxz0y7mETwHXzFWGsgHJM4TGYTjnIwvUmYUVYB2klUJwIl
xVQLg8oSqcIqH33htUXp+ycuptnX3hjswG1APgD1oAadJpP8k0QFAboyzmhdB5wdn60vjnPYF18T
ZrzVM3MRDbrnftG8aKuC+eM7qNIXcyCukDxxukEIJZ3NEW4lLSPnC93q+JpfWwBJMe1izurilgPx
BrMqWKJMo03bZZjE7AlFNqiG/KkTiUTwzbhCT8pKlg2vkYUMmKvE5zfxtn8cOdrQE3OCo9Mhn5EW
avrqJ1d660DHmU/w5AMIJ2uGs+I+kgdkeFC20N0x5Z0/WqR/BB7huMEWLfsiX4NNhp7jm5vI8IWD
mWs2vXV49+GOyb/DiRHGACYU3XNz6//YHeuRN9GEnewhmmB2DqsWYyDVwC2a6RRjKqakgtSCYAri
CAQSQtHgjjNKzdsAljnDRFiz+j8mxPDF2aY48CBfMx/nTCVADEcBtk/+C79z6s6YjUF5Q/OHXLB5
ZtirOaC2RLY3P2Jkk7CFurwlTBGbEOE0G3ppeAypNBx08OHibCBpUvXFRYNOC6VZhAV53Y4Sh2qI
FVceFIzCucSDr+E2bqxn66i8JSceOOuYHZqdfa4PibVlADQgW6+3d9lj3QpiOr+1h6HBTcxV3iBn
PPqV/RtNbr3Ntwn69zNdtkjOoQgbx3UxBoy6GmSkSyhuY7F6Zumy3CheqrPJcBSjdIbgjPSVzoc6
9cD1QJDquTDiLpA7OHojkUWsN5u6318wAmAmyPX9y3QBrAJSgpzPrBKKFogY6W2J5o5b0mimFrDW
I8gtpwY/LT/8g3YLVQjARRi/IB34oz3jlV2QsNb6xNfVpNXigIAhCfOcFGEbYmoxge9Sv75CCdF/
Gc8iDeuv6idfRN0BFYIRD4DW+CK/gH/boTCsoZ5d3Ei4NvD2ytfoAxKafRB86U+cCPnFowPyQe3I
o8mho333/xBcpKv+tcc76ZOnrMQLFhYrBGrE9uhn1so35Rby0IEExvEV1wLmiKOwzudgpey0fzkl
yo/yo7lFr0KxjVCfWwbt9+REMF99Fkh6iX1lCHDO49B3rs2u2iEsYpSx0MuxuXdv0hU3DY1iBBrm
nYNDTBaAbEthLV1WAaVl/SuJZLd1IuJa0LhPiycd6wN1ysO5QeqIM59TA8kxJ5V0fRjYHVp3sRCl
aMd+VMG+3oljBpk9KwV7kZgy1MsVxoromtw7tQxOlUMwS2uKVBKjqMsZEEycs5Q3GF8zXtGKtQ3T
l5ILW0I8cH9pVpmKjAwq8J/dXTlGDFjfJz5UnQUzFrebnmKJIfolOmsI7jETZzoy+hRC+YE9BZoA
7pc8/jxLPB8qE3nsa0ExOWVgHbD3/vYflOHCw/kX/AYQi/IBWSnlKYs1F2O+5Vl+5bhmaxT7Ik2r
LTJX7wM0fQsu1b9xax+QZKpCBX9VXxnDo5qHbwY/GI+t7/vZBHRDa4JCICVBgiLDby/sQyIr4lUk
Kyw4tLev6jY9AnW1R5l8BEwnjXd8EM4CUuOcvNm/vBNxIFz0T8QkPzhaooJlzma7ccE4AhgBZREb
Njby+LuxxT9c45vdyfnmjeB0xbaOssT4ttnKZl97x4nGhEDHpidcStzhm0k9rFtokjQ8MyoQIgo/
yKYjGO3CAmSQ+eie4sdxMD/Q4Q3oSms/q/ecg+UlMbBL44549F8c7z2OoWg3hX8o4Bp+AdTyUFO4
JThV/TLQap7mj+5s/mONG3jQsTicEGiCDWB4Hq+MwemfEK7z2asb9rtopUUOBVa5WIg8iMkE/QYP
4BM/KFFJscyF5SjPJs0GkkkowkdkMtkuA0VcpZBMYBhxhLRuScwbWx/bFMN1nE85JqDOP9mDz/wN
4IXtF67Rx3i1XzlKFMJ5ZQZezIspxW781pYu30uh0Dzx4XKkRTiHgk7+IX00gPYnN8mmmzRd8HWm
9mymEmRZ2GpsS1jH0UWTPPcEaMAhxpbftaHYfitXFATs8+vHNyuR8w6chwSzw5yQGqFmZ+pCUSrC
cWJOiHaUHVFZtZfxg6Jn/qhu6Y6EViZLM86EKBcj1jUen19SteUjkWpH70kXOf7idG58UaJwuuYf
erUHOkuqTZ/5ApPiBOZUgUwLm+LuikRH+JYoKTox5MRzlEVARhx9Qxkw088/aMbwOWE/YMfg5oJs
gVQR4sFDrXvmjd+YV07aRukxDvB5/gED8l+KwInncoCmFzDYHKhnyiAdQVe8iUUiBk6+OqzZTuyK
CbvLfgAniDaId0bVy6yBStUByKUforpBUNLuaOfYKNJD9SZG7l+YQ1PUxWoQxWuaY2YAPPlkV1pU
3QHNIEufUxyHJn7xCFG7sPLoE3C0+8AXgy6ChqQQURIAgxQ0qrWjpqd4B/3lrzDLAeUxwgRkB3bn
4BEreA5IOofjqs7rSQqoGgC3mCeAi+mIspIQlw3J8MEsaHzmLAS8kx7PmM9D13GKQxeFOmBw6po2
rnkbOOMyFpdFCOu9XTY5nR6wnRLCWACtow4D6uwXENG1TYdGRxnv0IkpBhRZ/FV8WOoTszrbs3QE
rSF201DbKfMIqmVW+Uq2I66EHUxzTDhXUKwfCGCZklLYsruNXrIfVehgUIRJ+/RyIwAM5Iz9UxhZ
yipFXodEHpoqTA7BsK/mIM+2HU3Z7EJUIBHKj19npm7dAxu0iQgJ+6X+B7zMt0kLinkqKr8EAmO0
4yF8YFYZwbfh/buF5UPgZ+P4S1DHekqhxJD98g08WoiWYN4gvVHOCwWNuV/OUMk5gXP89Bj2vcJ4
Lr4RZTymEPJI5FrQYf+csyQhN2U+62N9DdZILBd67+ggJIIwnHAwYnhDSCp+zAhC0HqxlC3B5+6b
QOtXjY4KmM3OlU7DExnI7h1tARFoIqzJVT/ZZOjKUXkeCSunuKYqVNkymC36ZM9hBV65B/uj8joP
65IDzpwlogQtkJwfsEy4wJh2PKwNE5JF2OswhmLXvv8I290r0czjrvmO9UCoQVFRVPKuNpiaBcMN
rLSmfS9WUN/xU2DpGWjH2d19tMny0cGajzMeYf2LfsyEQItvkD+0E26sjcgQh4mO8IO6/VnmAEL1
gdyQ52HvnMp/zonz5cxNes2XNVUYQTgcFCEqQA6U0/TOtQDPpZrCAEa9KB6bIInRP8YjuJ+Xdp0/
1nQNEu5yC8xEd5l2MP64TbzLt/5CIz+XmGTvINOa/2I+aIGyrBVk0m5tJ3kIBRWvSCQIfb1uMpwQ
JcjtDBiKCr/ONN93mAzFCpoOE3ksas0eBggEt+yeYOb7USz0LfsivXUDDlfC3KaEoIJqo6xTvJ3e
WmaqffW54CKob2RQOwda0mSaK6eiiWMqSqveoMwxDRjddEhWDO0hOknlTecMleobhKasjfBzXd/x
55jj06Jx9nLjpR7vFscdIWVXHdoDBsjlTFdWYnDrIFxkZjeVh2IK+uVL7z5HZkRJSsegQSulhzJ5
EGaOZwPBaomAEeLDozw4BMDg3qRK6zljCIr3yDwcoIgFgwViXx2NnNlYj5n3nfMLk81ZGXZKJvkq
kY+z4ByU/xTAhoj+Dc1z1ARTz16jzGyE/HjsEOsWhF+oVRidODN8fJ5aW0a7tSxrbVFIN9HPzLGT
mMku9nnDPzkl5FGhuLSrjUoZBobp5wkNOUIfyd7W2bQtwQAeZr5RHDx/iTnuO9LAM+cgYQQoxdBc
aJSryGtVGMwM6KMWs/BMR7DNic/BidWeDD4V6yhJAesVKaZUk6koU+xdQL6Nsw3u+JAYAwL/1clv
S8pAaVbrCOoNtG1hA3fV0MgSDAAliJa02rXTJ9whYnNzGNMmoEVzy9kI20eYkY4EHZRqYGreqUeY
BMEYGaWnKt7X9IZqfc0M0nFQrtjzCVdiVjtnt5NdmNLJFOkJKcpph83uQqc53BKl3Sz89GnAgTNj
vDNyOA6UKOcxhrwgElBR/Dn1V+bwp0s7bYlqKuC5gOozbnYsWAAvFqP1Qf8osyBR/FGuVk1DQBs/
LCV7IBmPjCBqdlgKC/pqqhlqHCB9zRjXJaq9+cfRXvrHhqKhEMz0U52f84WOh8ZEqnyrpe1C/myM
r1G515znSt+k2asFnkqdzamt4moLX2auLo16mk3UAf1Gim8S9a5UwPIeVU9X9kz6+5KxLerAiU9l
V7AC24PTb9V658S8GWpWvryEdixcG1SGbsVWaQ+y9sTc05hJXt60w3Ug/qsDFaPI0VTHNc3Wg3+b
lhX9PqUWFzeqOm8u3sYcI8JB2d5r7O4YR1b5iLf3tWIoY5twIs079i8IEuQmnABbdCCKefRjLdoq
ecRBqxHxeY4b8KgE0BuCToHKcgJZV6nnKxqLCEh2ZPIhs1MVRMMX72S95m+09435Wxmf5bIdFtyu
mMNkLYRPektZzCfst2pE9VI/tYj95P8s3ddyItsSBNAvIgJvXqEb70FipBdCjBi8F/br79o6N86Z
GVno3r1NVVZWZnaQ0sL3AP5nFMru9reVRu8ET6D0NCWV1TEx26LoH1F/96taQrqSXjUvS8RIB2hK
3WjHd+B4yVR+MKUKgL3F9vv6GpwhG48dJbWDxSkUKiXbKM6LUNHD/NRAsRbG5CkaPZSDb9efyiuz
jqdLgslIeTfFqjNrcGrWugXl9v8QgBUzNviA451s5Hn82lLNLMh7CzbEQvJaXYF5E6XPFOWynYTq
MH2/H9M6nSQiNNeO9pHC81/6/rG+de8rrbbXSVFoR/wqKuXundJx1UgW/yx+3m+hgvxR0q+9F3cV
CEktFRnTSnRZk/kgVSCl9nO7YANkaidiFoFVcEjSVTvajkUehzUOyuVVTb++MocDfgT771W6+Vxg
zGVAbSfVIHWhhNn/yiAuXb5x4cvL88cFgWSb7pYQxc4ik4c8KJe46ysldHvKvXNtv1+biWUOI1o+
nr/EN7XTy0ux9JGhRidE0QR9ICB9wvkh7cEpIqG0jsv2nHAcLe/UiVjerjz9xUF8ciHutOKifmAI
gkedKV/rhajF8y5HEg3yQiduP3p2Fq1UtGo9wZKFVvC6gAzXMowWjlXfqYIPKtdaKnrGYsdKtnlu
PKKZrucKRpdOt3SN60HjVSW+dinvybZNG7f6qlYzzcrQljKn81j0G1MTicmCtbbVbfRZqBaqoVX9
WgOERNIDPuBkaAUqS+nJIkboiIOZopPHmQ6bjZQqmM4Fb0a4Ti043WnMbQoFfhUXma51cwo+R83r
Wi/fwys/6mpKtWJD/0hMjaSKq0XwLeO+7x1u9uws99UiLHhXmTYIGTWvNcy3iksD2bvihCjdFKB7
/KOOpNxSWcRjaVE1jIZTtKLwXi/OZ2Ox52jPUfDU1NnVQhWorsq9F73EYEDJWjV6tVaD6UeKweCp
OQ4/pX+vhgVoaFYx6KX7SRjDz7Od5ENJj1S5m9assfallDE49lOEemnguZwFo7NgWYlyzHxk3/9p
KG79ycZ6D8rbqgMm3g3Ctd1rog+OgFr7/aS2r2H4rZ9R2RerSDKDqztL/9tRaC7WUoY+KPVuSTvj
/ZQX3Vf1Gid6Z+LQVHDa2Wbhz09Dfb5BFJHmL6UXGqq5vwcqybmeMJQXpeGImQm8qR045TtjdYom
9BjSjUJTf7SmDfJD1eGjnugue6DGljHauOzwuLFt3/a9qzmjp8bOWBvjoe17D9DOavAoA+k7m+Z2
9KizSR29JsatuY6UIyPNeJUZY+FKMvaPNupo2l8N9CP7Opgn1qrbN571VZNcZV2ZsrWq8yIZJ+P0
13k8/ZepPtr3L32NcaYaBuAGLmsYF/ttCCZJfZbQa+P1Nytu1iHtVOMQryaXpjJkp8QsbjrI/Vn2
t+Nto9RbjwFs4sxgCBikWFNtFaj8PLmoIB3E2JyXd2iN4YZ/BITE4SmluwwBPH7lW4EK0Lb/ADO1
JMylyVFHhRWWaW2ApyG/7qQJsL4aPyOtf9VCS+5ezUxOb+vo8mnOxdRsSGfe3+xRdTEFU5QqRCVT
PXFEWbGk82e4/LgMH2NiEK1j9fS5Gdw7jgNk4zCXT10Byaol6h/D1I+uGdxZfjVeCNnXLyuxm4xd
KwF+lUkSySx5esNilBluasM5ijnvKuRFJpObwXjzOYdPLCsz/qf5ymWQmqyo+5U9yoh+qIdHrbRM
6TNC8ahf1SBGJg00LcA2lUNNeUdJG3mguq6ueZng2njUPo6QjH1MSLj64OtIBapOJK2FaNQKW4Is
puztbCL0Oy0Hi91SHYZf2lZnr7K5GY/NnvJqMJZmsl+/tRbxzlaBI1JVZKytq/NHOcwsbHtvJzTz
cpdKpq6Iaaruq6lyY9UM33If5u2jpTmgE65ES0pH295gX915F1qrHWgBbZgaKLv2mi17FjyDh6jU
DRVWGHgj/MxP/dWiStqwl1aVu6JfK87yOPzDoxO44iXjGfStOg7ru3fq+JaHkiLKnrIp6mGuPuNp
LczaZ6wJnejlfcgWzhr/ofNxblD9qB1740yki+Aj7OiKLf7LtQ/NZOfGYXVaO2Cfh6l27O/76BGV
+5B7HYr7vn/uz3TAhR2sPNyOLjUNEvVpvzrkLdorDXGojJVhxSGNWYfW0PejV0PVeRK+fBzlZkCu
Ss83y0RL6zteYfM5MmE4HD49xF6qzmzYbhieicUfaRw2NWwM2LzNMTJUTB2pN180l/ZjMAz8qlvo
Co2IDdwaxE4ppdoFWtO+ARxtPqlAtEJD7PMLyBDUzYVfUfr91qfRXPyn5AFfklOiJlQ1UUz/3YeJ
CcJTezHMB+seRvf9oIkcNo9Dk0JthYlNq5gxOhSXm9l5eOwqjPxzKmEIfmZ67nAeouKHydnbfR46
icqmA12kxBpvPve9g0Jb2OGuNSa3JH438a/JaKh3BpXeIHGryhV5y+7xFF279+H64xWQfrST8rXj
lBb8l7Xv/e6VaP4/QIqJWqxVT5i5NMHzDeK6l84i3vYy/OSW1WVVU4ISTCxiMcVgWKDmYJXsbO4f
W+cWHB2+qGdLTqxa/99Mxnvv2L/dsYVagLm1MrNwD4LYzuFTibl+mYOQbK5gaXLARjrMmdzElVTE
BjGesSPlHj9j9G/q1i/iM7Sfzw289tPZQa3PWie7Rcr3c3johvPN+RWMj8OvJv/tusdEB10j94fC
+uhuTz7Xt+NF1278TPSlwss+J52g8Qr7RhhZ/BYcd49oMXzGiyHfUvABRODeVAcUS31fB5B2LaC4
6peKeqXatuaw6T/D67NNnGuhx4r4mgDME6ayMFpNfTMQKgeebnnRKcX7+qKzDQv5CYk0WAVRcHU/
WwodUiFKDcSmn9YShSI6thaYOA5gbcWUZKx02OFrllTqNUdVnOs2+AwHUhxwT9DmAW/Rww1cXcQm
0moAmFexj08SiLlacAS9BDVWZLKJCtfuzmruiXSUwH9a58AfYmCjkLbq8NH1qBUor/P80o7iDReV
y2eIUoC5bnv3uWKddR3uS/SA1Iv23yUSX4EEbix+GOA+vkuTfa5xqbzGWa0J5oFJ3UB0mCptb9ql
UIxXNjfvg2jxlgqllR3cpTbzw/zY27h0zBhjZovbB2w9L6yzca6eUWkC7j3dVRxtqxco8kZCZv76
ucXg7trIDdH5XveXfTtZKAI/2hgQ/0ST3DZJbyLN8R0PZNvv1NgSUJIMjcEKgZc5rHcxAPvuGd38
B+sLhhMtdZ1CSjNoxZmi9mOYNGf3DeG8KOMsEH6IOTApKNmjjSTRNW10t/iIPcKow7P5k/5bGiQG
WQCkMzqaam2N2CahDc22M8U+Df39ZG8LiKzYwj3PY4zORTWyusZBi0se1zRK9k9ZrE4dQ7ILtISN
a8gtqyhABE77KYLGuFNzT/tifecQEs8qs5X1H7ryneSbJAEVyK31rnNLNQ05/BbdzNfVRPd2YOts
VcO8nYYDaYvbXeW0W3fum5o0+zVT3CBEu8dFrrCKS34UdOwUKulG/hth91Rw/0uls3DUFaP0B0Ld
Icr28fgR/xadYnsdsPew0M9sK9OPGgKm+VfJKbk9z3YWopMEGrKRO71Wl5GBFeXhMkE2fwxS6gy5
reQJyBD/v+AgyEzLma6X5EpaeQxLnTNt50ah6xBUH+6b1XSPenCTfF9c1A0jPUEkSrSWM5efqEj4
LGYSrDLytkem6OZ57utn1twcD1G+JdqVWzPdK45uzcRX4U3f9+CBHankX/4hWhb4t4XueV/f/bn+
SfYK+0gXtOboDvS+GD2G+39FyFrlxqnN600fteJ3snH4I8lfrMrTdEVPAuJhOd/jO4PW0PbTpc6h
naqtOrbZ+U+punaZpvzbJizpzSZeDPY9Fw1JPL0Zis2by0dtnBf7+9mD4nlY7movnjKe/95RlnL8
5VohKdDBdUHD4OR5muuaOIVGc3w427bmHVNiXy1MQCkof4WZorAI+XP3mRJl6IjuZ8SdYQNSkPAA
T0fPR1qyN4qn+TSiz9lMj4tt+Xbp7d7ftnLdPT3xGHkMh6qynOW/vQCqZqYL/O97EqXOY5gOk33T
/mk+KuxWj5OCB4FaVtThM3kMbxUwaNPUn/LaauQGm3Z2THhSp2Q33T/P9OmbQaZwMKv04lptOrg5
028V259iVUVIvSTZJ2cXYaWQMs/UsSFhCsdWchR0zhHdpN3OONukjaXphNH9xpzg85eloIcuN6Gy
3jkTvQnjkSBgEpG/wasYKTXU1QIdt4tK8SM33HR029B2CBYGFHVo2hfJUVVzs1NFDRggClX/GWmP
+bN/yZg8H9FlSr3RlhNSOCwFj0pAOvOL6xH/3fKtvp1luslRUlimtU4V9q+Z97b+h3ktuH3CwQ3X
M1lNPMr7HQ6vHody6dOPJxmkQ0l6uc87yRNSOjzj2riKkWEulZfs/trI3MuvrdJtJz3eWLrX+r6F
4MR8yY+3VuvoRqGB8E97fY9gycdCdGoDbShsEtZGEqr65q05tW/209/H+jHUoLjB182V9RgBddGx
K3X1wEX6ATL0HTsJ/JVGvo/Fmaugsg9vdS0BjNWaITYSc3aVSqNFS2o5/BFzABPG2XfYukhGlCoi
CZBBQQQQPcap6CGTeHwfmjbjXjj5EvTbH997gSL23caCuPIRYPP4B3EToXOhoBFU3F9it+fXVtu2
FpDQuxYOxNPnoalWjthUmjhEnNvWW+z8iQ8Cb5leyyKyOYTTNaAIp44upcu9nnMqzDAoBJd48Y2H
hA8J4sYnRDU6ZLNKZod37JoYee8eFwdQ/qqmUu8tDFPYReLhUvGKbv2QbN2cVEZgBaFQp9s3FsNf
/yVSweWXVEO6DhtLiIzMELuL/9UpD/OQpa2r13n2Hu/kQHdnfK4V/rDy6KRFVyHIxL5SLNXZJSEk
4So4DHF+9u3cKyWilEmaiE245k+TCUBIQTqbObINmkHRIlcZ/Mo/gr+BFKguseOATRGioWYH/Xh8
n/s+9Y4Wiwijs/sdjfsrvJ36x7lyFnxqQutqpxI8H7oCrWwoi4vsSO1qmwjnBAU1GMCV6WCMV5AO
dKxfSgnTpMQoD1iAjDVf1V+ZwnvM4LLNI7F+xWMkXkefbOzaduWdePUx87h0k3pT3X9xUa1vSiIG
HKG10RMcwucSoyWUSP2NykLv5eEAKFgeFUaJUTKEeY9ou4pupuW2n39HIzuYlQjXABiBcKKbmm2a
TL5WNXfHEodbfLA1ecbYwA0O3u8HfFAFmWnnHOiYNTQFzVgRZjMNXkGl69KTnhv9KJflRvDmaecS
a7SMU72fKnQ81kT6VmRSq2F7Q+m2ty0Fb9psocILSlExvkM9Oolgj5MWrpafQZCqEE0rmT6mRJVZ
VmVaKX3jnPX0S4OqBz9RhqOX0mFuhJvUYyn/91EN78ggS0dlX9fyLfQgw4z20fYbcymGJJAn31tp
l+6t8XnpoihYMxI9xXd8DivWgzo2lv2NoeatFgZ7JerG/xR3SXweUeLvovVoC9sTPhF4+V3KT9/8
StrLvtWgD8YpGHx2NX5r6RdtL/sGXedc5eevHm7tDIMSzCFgMcVmmLly8DhlQS57mw7gRh8P2YK0
w2g7WveWI5kcmLWF6pAQl8F0BdnoQvg6ISQAAkEUcDd4gQRCkTNQJzi92I8CbOc5zzgmN9pn5Yko
NOLcgX5AzBthquSkt67qxnYKOwKV7n/z8eDlidg8XMwl6AMhC4rRtC/sgFSkTMQAFaBEoGYEa5N1
NefSNYaIt3Kt7KHi73AoAw9FncKeHyfRhKihWEvi3l/3wsma/ECBsuosU+aTHdy5odndLn5dhru6
rj7i7aOAQhIcOgSPYAf6Q/DZenacM/xNEtHd1SvxOsfSMXPK3h3xsIfikWm5v2318KZhGdLr7rDp
DlqZofl6vvWD6tE+j4/Tmgyf6Ep9P3IOboTIuBy7gcobCryftomhC0q/tIpDmBylGqDr6Tnep75x
C5Q9bwAC8h6iEv01Q6tapZPoWExGvGSbOGUHlJsCvUj3sdkTHNpUcyo7x8Y4MQKEF0CCBAO4iSHW
aZNNZeOpXl6meANa4isbOVxtBGcAMf1hWylPwCrTZSygG4PHgioCYTw/c3q/vBf/EWAq/H3qfdby
XTu2KWEs1Qd//lwvVTCdNPA0hLw7f0rhDnf1JwwMMqBvoYlzUXl28KxyMwi852kvRr+ehQmAHQQP
nkkQsfsDvQVK3DMOAUY8f9x6L3BBAqxt+g2tnycS4fXLjpiqrr85PSEIMWbC7imDCZ/xHnhyRjYP
3ypPa+cxd5JDsmcR9Q/dwp/iv+t7poreuhkuWus+HPWA066XPFqPQ/acVBlQD7YJhd1HqtxVSnNg
AQ2ie+fXoyevSVflLrTcHwELkBMRJpKKiVE4xanZK0yRdTWcfGbNOrB89r3L2wp1aCK7n79m6M4B
oglYodkvuUBJxPJkv1PsEyIJmHf9NUPnW1ePtra3gF8jDKkpmaus6nuFeqYVMG6g5nNO1APm+vc4
Ss8DJn4fnnu5+vSD3BTV0QrPiZY0GOVbg+FHUTaJOScQDdM+gAbEle5zFM5XOCY9GPwbJrZxAbPW
fg0zcifuMfuR/MiPNS6eW/ePc/35cRPqdKZ2dlkYETj3tXCVdgwQUXf1Jn7UTFGq2m6EkP722p87
oFP+I6uBbJJMVVd4OnFB10Aqlq6UKsIebFT7AHGUSC4hf9WE8BGSHamS/oZlpHUYBV2oJVPQfB3h
4lWS/b0s8uDoipHEFw3kcW0Qr4GlLSsX792RN9ohmtpUSsN8lG+f/miDXG7LPvYq4AJJ2EnMAgBd
xBithq2ZdwWLwc4zpOQ2w4fU7NUzU1VrJN7nWaYIDF+OHnBW2SMcZz2yFWKYr6qbOW8gYKfWx4Et
rAkyFhzl6lhWJVFQ5WoGKMaT+2MrlO0X+8LsEwARMxej35Yl+VS6lXFGvwhga8cIynpwbIfQRMLf
vGOs2Uz1iyqjkAT7fAR3o0C67E77mzeZCnK4drPwdmYNjSybKa+IqmKqjXp2AhsIDWcy1JWbDzhw
CKUPg5/6rsYGarbR23JLVtaTrGwAly+ENWEuSe8NYjFazNMfxf65dRZSVX6aWJTYHtizAYSRJiBn
NVbtTTs3uPyF1sRh/LXLWDlclCSbbTYbQB0R8/1jS0E9wBVyT2nwonOeBUgg+aGwNTsGvzf51sPg
WycnUEpptq5mZtq51oG6h5v67NoQVcyKX/RmuyVKD6D5zET7Ofzv8FYVq83t44lp5CltqWrc35wK
TW05EG0hG7ink5loWQdOKY91fi28Bp44wM1bGaGAjsABK8dRAFsKs0PTefdqLP96LG8FAR2FNsCP
T/Gmoa6B8PexczzumqrUqciJGXwA4YWeEhf5Y0p2Dek2oZdVC6DQ3ZnjhsawkBDNy8ry/deQ1Lcv
wbWWvXPr+RGgp0dFKvI0pNNRtqchtrLs5ntLVoNx8u85fjUJIn3dKsXemXNhb9PeEn0pFyQgkucS
1EA/HD5x5dDW59ue9rJ/Ge5WzgKg/mpcGGgF00v5rN4VLTpULXs5XyIgFCU6Py5FHol2LQvDEI9M
PbMN1OLUHKbHDgxTRloNsK9ojFhXkKK7ctd8BNpMjw9/0jy5wqoG9PE0h2gliEeUc0NAiFyjnXiH
ldr5it/hNm0DFahISOhL3Vw3v6+eDlXkw2XVnY8T7xrF+/m+TeUXBzaQ4PyKy48uWkZCzvb6d/sn
A7w15XdyYG2m1yifKp+wCwKQtGmfRZ5RSngmUMA/VhiFtZz+ZMUO64mP5YnotdVV8zY5zsLbFfuQ
4kj2n5kwzI5lNoiNcCuEhAoMJEquJdbF0IBj5wv2YRvLpjT8T4RBqxfMpe9eSQXbTpZ8ZRBMT3Mv
4z7kxLAHKpwB2mtNx5lhvq3aXXnKkoPNWEAE4um3zkf9n+d6SMNLwjRjqL5hO1KfuzAr9wo3Kc/+
Eu3qy78Y9+pvVsXNxiQXYw4oLRSkvEJF4Vv80caGXUH9IcBXqGQKLNHBuOT9MVQqTFZQTQSM1gFy
a8ldq4DB0FcDAhLGwaXDtYMN3a9PGs+4+UkvYkdjYh3ojzGdq28Gz06uvvyDU21zbPrpqpFxGt3q
ZI3CIy4BvkNX8hkX/ffsKPb/e+0Ah5W624DgmwsWDCLJL0G9gv0+xv78mew6+0xd4T2Ms7WCX0vM
wDIJUzEfUMUKamrYUXLdUuh00/ksVTOcYdYuwcSFAA8GWNWmaD4a3+k4aXuCRiX7Khu2oGxfMzgx
40pydKvcpTwdqILVxJ0BBb93ONe1KzqrkAfuZcXVwHv1TIKqojAMwQc9qp/+CNUn4eP/N9pgcQlL
LsE+EpRDXN155uQAXsBmGuAxRx7dg4Ge5goWkPfeW/9a/Pf1sAMjf1QE651bfP34aUIzHHB5GywQ
/BJxkKdg0cxkasyOx9BCHNhy4t3JSG5Pq6RD/fQIMooZy3hNdjTebLmY/OJ6Haz8MIGRezulVySY
SW5ioRl0lFhHOACJQB7udYCN30jbYFsLdrxAqkX3aXNqiIt8JgPKHvvLMcNHLURF2sehERTF6NAV
tXaPZOoFiD4dboJxKmorHaWtnFjnk5A6o3t3plVHn6tqEREh3G5lWiLOKhrJvl5BedO0dj+J+5Qk
tNckEYiiR77BTqif/UeSC/k7vQmWnNc4/W/j9euJiTQ8Ej1eEnFO8szw48UfQWtPGQCR1fmnkVoS
o4WjJ8mGSTTYb21XteM3+r6K7XNnzcfUcEqY+4JPCyePfALpife76mKY+rO3enhfBJZg/af9uR4f
sbJSndXw9BUI/xkkxMr5t5lYXwcxnv2Lr1yFBzTWWWpXeXyjfeRqmWNz9ZmblCbC/0BgomN0qZ0w
EzSMPd8e3yosrWRM71QOoMg4xn1/RcXa9SuUcTIOG9dGio2IqNwYQeARnd4xCwkwAlWUxg9glvC5
BhqWDfJEntegGF8WkY4XNmsjIumUc/CReFAUl4diKqAgk/Trp7AW/ERIORN/pcDhl+ASsAoddWJ9
2oCV5cj8N00L5WJDErgKXRdrVmuQFz0pUNjcTBr0H4yXlpqZn8WqsFiJoLdRDN+LN+YKZ5Z7x3yr
0fAUp+wjvQZwJSXf3Wc4iUNZQ0JWqJcmd50z1EYtr4s08dLJetVOYeK03sBx7Vu4+tXSxIxKKZU9
/LJ5ZhIyM6ycuuBL9poElJ3ZuI4KkWEkk++avwFttMyWfYzwA0cIzgk4o3AHxAyc4vG2r4HjFqF+
VaXf5ygU34LbMspkeBwyhw+1tY/AIcHgaYdX819bVfRLH3ehooFa6oU/w57+VA81f/oVEAEv7qHI
1c5t7Gk2yruvdX96jzwFldNp+e59cJboxF1YrYZOjQGmLoSxqtdDEiNnk9FgxZm0Y7RhuVM1VZUb
gsosnpU0bT0u9fK1NOtsckjdQ3f7UXw/sWHefiRjimKP7xUI05ltvI4fjzHzO6iierWlYcHgNTyi
pQJBpoJQcegCIk7v13iareoEPI5f40K9MKEIizfyat7hB8cRNOEBJFehErk6+Yh9y9E9rB/5k6M5
dNUeFWzyAJ5jnO/bGXkC1nIqA4JEe/NhbU8GF4TuajD12a6rTX9Z331q8vfcUdaOwM2AMIoOpx/e
pfNEbTiPzJ5Q9JJDPLix2PxDqVjpKOcpoiQ5wOxdkkhIC0zHXkUTufWjzn9ilxQqkumvV/v2Cn6y
yw8cfIuM0YgCUfaBXORoZPqBoi3hx9zbWXI3VOavO5u46kOjrVwlyzo0MRQ6dXfP2kUPRn1HlTvg
RHT2HqXGKWjaLfvFJjEW5JPxq/1TrFvaqrAguNS1poVl2cdY3XVv7QxlanO66VB33B5jgUgIHzSc
9gOYuVEuXw0slt3nrnlmMhwYKoYAE05a9xMSsThzA4EGytdvYURcvnpzGGtnh4zhlB5Dj8d24oSY
OaS6AJ9k+TbDksBr/ziKjxZSNwn8MbxUC2SiewYyLASxmH26r+Zmuses4V1t9ybW7QSW2tZxPyx1
12oL3rqXmegQDMvZhT11g86vneQ8VL5JxtLufbv1X+yhLall5T5IZ6vHH9bmSIJF746+c49P8ODx
Nc4TsC7+8+D4qCHAjdnQ3too2bd2cRchbH0Hr+InFsaiBWh5NG5t2gQ6tPNXOmlVBw2JhR0wHq2w
saa+2wJhF0Mn0LYXZjAEqK7q2dohSiL9GWrIXbB/4ajaZ5QEXHlEiRKuFishgqiWhv+1It2+iVAY
1OZtBgK3I+Ku3RvJdMvzUvY+HDE5AOhagO+xLfNW3WmdSxIt75wPdV+zf0K0PFmFyUeoUENTC63l
qvbT+J0IesGCkB/mcrKiR15p/2H/b5tIL+Ft6zElIEoTsHyjHJIMZYBisrcZKv3Dap55faqmKwFe
xU+YiblGn2O8241wnPX30LwZh/X991lAv4avW940sxEPYs0FPe2w+gR278wD+NunmNCT1yOr+vf8
E3dCS9n74f2nWAPo2oVucBv74r/DF/Ry95WvZQdI6HkIK/wp/4ZrfquS2h9lOe6gWtqfiL2cIy4I
FPdWPN/DmXUcb8ebYSh4BJZYakwqGutbq9X4ONZGPw472mYIopf8iYLRb35PRk9tP9aVqZfHTl+o
K+nOA5VHpaTCt3UslTYBmtdP8epCY8cjTkwkgwP9R+dZKbbPnLRWyTOlbUrsGllnKur6JBmQO9so
mvUcLtT4/OQN/eXQ2ToZA8SpzqUQn8efJzQD7skqO79YAczuQKR2DnMQB7qR/VjN832hHanuN4yV
kDeEzAGLwRW08m0SU/QwLtFycq4fZUChBivcZTC8nih2LasZchqKW4WOckPn/lfCE1KHjWRGysUs
WFaUUQd8VNLyOQlRdNTQJypteC8g3CMcnulwUOKx0OGe2FWmsh2XO3dbtlQpNutKlSEjxSE5MFxW
YNkggzBVxO96EdBdyMQwCabfAf1w4LNWdnhvWwq5TVhAJTvWQIwjg0v6yRejA35JdHYEaOIzV61o
MV52HU/99Ve2fPiT+/QLDajYromd2jyq8wFRtUnP0kJPabUe5tb17YnREeyW7p/JuVJKQDr2vYAN
yK0E4ebVTJtAoLhl5EdRYXLcVyXlGvwUfPNz+ppsXFun+SYbYnbV92NLxg1UkpVMx0uP2UsB97Xz
QPQcMQKMwNbdeUTbGa6TcGUR2xuZfM3WJUwiv5OTIW1xWjG+l3Vyeyo/0eZOsl3qH4hLVvG2txiU
usfZdjKN+rnhKhcyoZD7Hiea0vSuSQQlm3oXoBMxNS80lwOwe4GAtxsUBCkYTkhe4LShNHVDvrUM
P1cc1KPnQZDnE3CZRpIfYn+G4+9aHBSGTYF6Dj+TqQvllyisbyrU4ViVZv2q9qnvIjmIsZycgWBy
+KT4hSfO5nmtB4Aua1TiL+gfqaQ4SfBcsRV3U1WAKtXMCHUz8LucXK9q2FKEH79li4Dfir+3fYF7
4a+wfHh9v6wUrYSPx/EG1pase4lhaJzUMBviItUyld5ldVeRbO46AaPyMNWrXB6EfIQdN0PEc1NK
HFcuGdaGAh8szXNT0oZPtk9ywu8AP4XSb+yvnTx9favCo2ReDiUW7ORMRa6/4WNnPVKqMK+XIy+A
NYYtJgeCnYPoKQYHJtOrdVe6Esl+URrEFhX9wr4xK+Ljq7r91nYakGojIeBjWDoLL2hy5brq8tnA
voBilrqlZMUKBF2CNihLhibGsKkso/PkFz2YRoVh+KByawmnTzhhBO6bhVZhlkF/dCCoYaD/LErx
TyjeYksh34xpDNUEXdwl1FgONU7fs/tcsY9Id2BN5tGR4PD0a/17eSMYdHg7CZm15nb332JTJJv3
jYdJF8hp5/gNjecc77gf/BaZqvsx9drt96YbYt2nZn2McUUyhpNkWYacgRPVda0Y34PCYFnz0hsd
JYHuO8Z9aqTRT+nuUV1rUK55AQU6FYZXVSiq18qR7sCgcUzUS3VPZ5yWi0G2doqP7YSqwXjzzuQl
CsYuyYEuvYZzRMitHud4cRpuP/Yf60Ar5JzS1w2sDncOFXAp2fLbo+pKwF5VsXGi569wTovcFUO+
lhcBOtUZBVcZEthfL1wocCpKynUCnz1TLb5LVdPCeHnZ9sM38Ivx4IZOSuaOBmCgKngVjRdrIRkU
CyRGDrO/2c6lmVfGxm1sSYFTIvzUOBmfv5/KykZYEpKHGBZae3CjfirPBSXMbTy/rr/UPHZDgu3G
FiH5XiMHCodM2/d2qqlL6oGDg2lgV4RdaqMF6xbq0kZ9SMHh/dApdIt9za8gI4L4ncLQZi0KHSLZ
kj35jbN/JmJtS0XwbQ9B5gm4V/jL/CP1q3LgPCuBHVZvgUs1bYc/Ab4NiGWAoMjJNZIfq6A0c0WH
AJngR0Vh74nD2wSubWD3UqRQeLhNdl5k8XaGEoNgUpUFCkFl84b3hY2elTAopljn5vRiYBUf3iz9
Zc9CUG5XSZw5FA61n0n4mQDEo1OuwHGLwW22HGGcI/MP7m9urPitCkjQybmLGQKYKQJkHGoByD62
Xm7RxV+Vk61HIe9y5mSl/zqejp/Em4brY5xxygYAKJRkqNfMfqmueDMajsPxW1BXyY5Pf8CjX+Fw
C6fh7127oe45EFKNtZjPBV/mpMQCXigiCIxmUJWOSFItm8+LzP6qQul+qrt54BmqQMCnuvgeOj2z
KncEZRzp54IrBos3aCbAg/xWdAL25Hu+m8WTO0WLxlUcsGkv2snRlTpSx5nWU4n9mUFtoY7MLECN
jjeVNRtWOCiM5Tz3W50JnSFFTzw3RKLkex+FSN2AhRjlVTMwPBYgkYEnllRECsNJHsqeJRmDcRlW
MMyH8pCuLOdu5fBHlbMVeEoSgiT/FClCLYC7dmSUMhSmyvXDsCnaVY5moDm66qQ/NrUsOrZHFUa+
kTSPvPVv54igoryqQQRny/BdyQduSedkA1MqDklNQJ5v9G7JfaksV147daREZTsTCxUA6svI5JSF
TBQbVvSJ8lE12Uj2M0NVJwO+2LQMVcDjk6E6xuhlNKXkNj+nAK0BqN8FMxNd0oMcXD8UvU3wEKhJ
SOf4ZqagnjHnNPbjYf6YKAcEPNa8zNZTQgWWnJad2WOOO10c0GazmpwlYUx8YenEXipOvFpemIZT
qA2F2pqGeL+8eHM/Vi/AGnFwGgXu1iCAr0ED6HNn738ty8X5U2OC00pmd6esj/PnaKK15XwaosTs
G6gDiZ7NPciWbOFz2zHuAYKJbV+4j16Q6CUk41WNtRnAOQZHKHzaapwXQVwgHdSMhIEqGSOSWwGY
UzwY7rRf6XKscgV6v3xhG0XFf3CA8OrQr3cvq4BMjgJwUKwt+7fo+f7AHrYpsgboXd47NHb/gB7H
YARAxZ9iLSBUmt5+It0T9B9xWRwUrvpZob4TOraqWQdDfnDgNBHlHRa79+kggFiOjgp7kzrHLFIK
PyNlMxEbhxsPg5ICGOqguKnXQOgQiptky2KxPohJ+CsYkLyGip9wLznHEe88HMySZHAIceWu3Tuw
YfbkJ5WGFy9E/2U/W0DQMXwXnVEnW3aa89Y7Ck3h73pMg+r9UWzkKZ0Ec9SQzq7HWWedc8s91BZd
ZlfPVYP4BNc1DqcOxuGrn9Bhr57AVLqe4NlUTg71cyMZ/MnHKb3vusJWreyuzFntY13T3OZc6Sda
1JH+OQ7/MSvHlVlrhXlwBs0O7kEkJzPavHONxHj7p1f/iJU3zkXp4U2O0DmEjCB+Dg5IkXEpGTFf
64ZvFhqE1yt5Hyda5CvPFWZ5K4e7f1CfMQi/7wQXol0rOyQkwhG8kx9kkGZSPYKan7ZJ3XydQynS
qsc8NGLGWrpwAOHHluyedsAjveinfT2lHy4V71rwV0riBDB6h1b2wkHuh0YNwv2TlE6qN6XJ/2S3
R3+8kg5j1MrDR1qX2fLtwVvmGOc4vC3fSuObIH2WS1ULfT6im95OIC64XfABrhZbF6bhbxqle6vR
9m15rG5GNxtUZ4UuV+SPHd86h16xpVOUmRLvzEVjkWAMUi628q3S/DgoSaNaqxFndmVt/UDbVonq
cuuQiDajXS9rMSr2JqJX57Yp59GM6yV+QJ1H5/V5/y7JqbuXRk5Vf17sXlfVk41kHefg/m8u4viW
bu2bj1r4Q2s3GP6k480ocagmWyulV8NpDx7nxtkOJAQ9IRUirBsnp/6yU/heoJlEmf6LCEev0L9O
FofGphhMRgt7ItJoTmZIm0nq+q1YIKZeSfSLw5tlPrqVgixMYZTvPAcanx/7tudxF6l2j7c4P0x9
FMaH+vsVezon5t5XeOXCeyivT9anRrKb6k+H57ddb/P32SAtvftbbPEj2Te3JP8rW/mLBKy3fzve
G9u3RP/qaS1O8XR4mGzvpFmCeLtm3gsATgtxy8x89bKZWjbXPExSVMyHyzcWJPlM4yGFVmjrFLUG
veX6i1Hi4zJZd7LDHz/VTTOLB1yhjB10WvWeg9V74az9oZJopXom/4H/ha9lRvld9/qr7EAtYYsb
NUg8ujm3/vOH8+FoOkiMeEtiuqVxGhr+1vxQLLIvzn7eB6mPTBofupLtulDMn0uNcWJwuJvG2c/C
iEv3RTr9sQbzHMl1RYXR4j03upNlQPBIRe6XzctRc23/mq2VDGRfi364wyxT0vyQD23/wZcz3fnB
dHjLdylgqJ+yROldZoVUtdi9THIfpXZxmO8mWBlSwy+0Mx+Z/kZXBAfGBRqpuX3qpQUyRWBPOdva
9U5hfif6NyJpo+mwNH4huPduf4qd3btxAaSFmy0H5GXz7nHwgUi01uso9U1U4NVPDi36nUQKORP7
6C+tjdeZN12c72iXzvRevbOQ2uZC0KO3HBcHpIRAzGsfUUZPEDXr/5qi/MJDod1hWXs02FwKhHfy
VkLeihUUe1qUQXeHGkDv1FV1WPd3XRYStMLU3N5VbB65WLkj1d6mRmrvjV0p5sX8lZ+v0jRTxftA
vgTmQh0/6gVTzbRv/dv49r1WEOtqkOtTmTQDnpXpW1bikBzwJLcTos4J3PkXKP+sAUSds379VMzk
0Dj1M/1COw0OYn82kp/kyq8Maiqoi+AYbvFgB7cHRgDniZIVV41cL9n8H0n3tdxIkiwB9ItgBi1e
SWgUNMlm9wuM3eRAa42v3xNYu3tnhiAIUZWZEeHh7iFGuwwpXhqTYfZQL/V1XVBbhwbGGOJX6htx
WOhvPyr9Qt9LDgH3Oefv0GlcSeyw26JmJZtV3y/3HA6z963Bv7aiDenAeDk2y8y7ahNC/dRL89Dd
dKm+5/1pf+40K5VqDxno60Ft6bNPeoWClZoZ3CWApjEao23gavzGT+bclvpE6o9PoyvAmFLyof4U
uQeKgCElPVX9nwvLhPxH5thkDRhtO8BhuljPJcfKawG3UKnROwyQ147Got6MjHKeTxq8MfCxOIVe
+dZ83FrZ+bD4Me+5guOc64DUW6oEKe0t8ylslhHYWFPRHZlFOHubjnKfhX/rj0Jf4VcaP/oML1JY
yt1sN9/NKAATK+4ZD3h2ug181navs7c4uLIEfveXXaQKlbGnLhJPnN9jviTi5r756Be7t+CE7jLV
I3Jn7jOUysDBHYi/rRlU/gIAr8PSs9DB9gCVVIZkXWniyPQ9RNg3U7pixd67yw4RaI7wB//9cPx9
1dQE/nMGS3fBh6CC64KSm28LzLgpBfObkh6Lci/J8fzPstrUw9Mq3bdlU9NcHWxFPxLdddkHwqA7
rQGtw990UbOys9ZCIpcsvtWLt0TbsHKWaK17S+1O+O5ydGt5Yb9hCT5tYAfnTu3cZ+WfBv8APHxf
MA5DQ138Q3o5MRkKC1HWIb5F2HX9uqNmQhk4frRZbNG7dFdMKDtBDp2bZaO3gv6FHNUAjgPEj928
KoN+G5mlolOnwe/lpVnD61Km9KQyaMshKy0x0pcdpSiMPVRCnNPUsUFRLPV1aDVLt7CGICm6Z9kE
oMwBp6QDYntM3m//DhyuPTDuWA7bSS1C1OrUoKuXGc7e4k7bfVJSLeSe8ar7v7nB4t38VHmFA2tR
ilQmFs/0/mJ4Zq6fNfI1juM/mT7kAQcyyQ6lk+U/2e5jGlNwjTg/yXPaqfFWv+ATwVZ+Zg2OeT9A
rRxKKIQMXW4tE3q4PzhYYn+fjbJ9W49mGAYW1Jt29+LNQbjsEWZ/Vaw0t9FSO37IvQujEve/z1sC
H9NxHBQ+ofF7VyT3WvgHFZ/21h98CW//wOOfhfHtc8pgmm/SaA6a0Ddmv2wiGmjB8dp/2uguR6t1
9JVzn+F9++jf+mXvtatlY+qGpCjHwH3w+DZ4jo3ROnG1MpMmeIYVkIG67wLnHNDF3SHJGJO9pJ9a
vB5/TXpXx0VSfsTWynYL/bx/DYvD3adYXeD1W+V15aN29cXnPVfNddJSlpqTN+9ZyNWFzvxwPe1y
w3MeFllIyLGGmXHxjyv7EVlHUsEd1zYZVvon0698+ggc+w8k/1Q/bYgMydAQ19xoCshGmdWu8TeL
/sGie0dFGBszgi+nRaLkCUoF+YoKZdV/LuVDmJ+Bl7VsehjwD9ZYL/PSy7VR/jrxjqLuVsboan3v
eys3rke5AlNZQAN3YyDL4oq+t71pE236ljKusMwZxaHcnXdYYRsZLecWetQEYfDTyBRr+/a27a3X
wxxwetsuzGs57Yagw/Dns921EoW7S3L9wBPngtkjWZin+zcQ4z/TesJ+LTQVz43FbQbcE1Cy5o8t
uB/aYeYF6X/rVP95arVBfbBoxUuQqXWslrtkyT8QJ0fnaIlGi0rzw+AahPOERoKN2Ji3dWJ5kkA8
b9rpv7Ztn8zxojNWCRWIMW/2PjPJNnajHzsYS2XMvEmiPZ+DrcajqOHj4gC7ZcfxEcjq9w/9hF3t
wE8SM4v4+7dW4en/v0XV6RxP0bflUM2qV0GrNRA6s1sHxhBIU2qEcKKXE97xEOnf5GGBhnqrYxcb
QJEbsLuLcXvFSwnG46MzdT6zSryb0mqMAswF2bw/LQTJb9vFcrFaGF9no+O5GRvLTR3euRwazCDg
9No0HHtMCwwuiwaAldXAuO4XtCghQh2Gqm7Joq/DbN6SGxBroOkfxZ/LQPqxByULFQDZQql9GC/b
JYVTkGteVv90IftX/s9eBkW3zZFh+5e37eTedgP2ICxNP+KS9NKsW4GmEpom7wCCHhMKcmMuEgdf
L7i3WjGQId9T+XmvulGWlw6MD+mpT4vo53rAAX2HeZNB60SEmXip596QyN554nHe1NVAx0WfU/SO
AG3Btby49EZAlEYM8DCXZgGKZAd64tnWqWM6JonY9L0yKrm9bNQtg0vznOmcuOZtWu5DF/4e3DJe
h8sO/SrFQti62htbgYjXd4TXTcX6r7gIoXl5xohcR7dTNqxOCqcnot5LOz/rFEr1aIAkmw6gHrG0
0vOR8oOF9HgAOZrZR5caYCjRt0o7RVoxICHZscUa+JAhHZwMbuAUFUWumcdKBSuhKSOZ6a7otfXg
JusN0lMNFzBX43t+aYOqsudWuqUpvWGLmm0tTi++Pm4rz7ee2X/cAAaLuVk6AuXrnU0XtqJ8fOAi
l1u0DLMxJ0FADXhwUbuE1+BdvZRC5oRqzrsX+u4Hr6ZOVuv/dq6fF/qF1RLCK0M3uULOJyz0Nn9x
JEnHVp1iC5jGqR7GaUcXLALwzniF2k1d2nFSPU8hBOQgCVsu0Tuf1PMYd8Mj51h2yof+WQJimSKH
k/NbajZA6p6guAZLeNbnmoxit353cRkdjF0uWwaD2Ycut5DifMkfhoqPjG/uXaI1vW46HBkVx0wz
pxVzojfN5v/QkKiHo5tqA3RWWOr91Rmd4TqXpId+5dLCecWMdZZoX0U7a9b3gt7v/8bOzhcMEQ4E
GhpIP0M+s9pUAVm5Oq3MFbf6yfolUZ4PM03pEbsF5DobAodXE1K9bNfMJCJ56QvLEleGTaaScxyY
a7TohifTlh01ocile3EuMEFxnK/62/fgIlIYIve4zAc8oXcXwbJ00ngPf/yOk9s9T5v5S02XCNHK
fin08AoHGmOyJUbJN646TXdHx493VqYZI6yFznzVPhoAG7nTFrfvSJT3hUFcJt1Uc70C8X833aIx
tCQeI+QWolzLIceMOzEDiH72+FLW20kKcK09rnohZL7zJEjtNLUGwUiAk1u71H2050iis/8AxOk+
z7bbosmDPdVlSVeqYgmvD4wzG7uPbQIh9udBcM2nWku4fXEwxbpAxASNrEZYjUgAEpmCDvjLrBes
be+zr9oiPHpzmF1JrmvWyKqT+qksjIZ4Mf3r6wEOcr8cNMYzBoqe2jWmXf914v2ORhs9N6LjXbOw
Hkwvw3KrNNKtHOnzRVfV0mpPnwQo6wAw3k3Fnv+5b+p2OadQ797xwquONjB3z06Gut5r53+vtd5P
HRcaiEuKvDU66qWla6FN3pl28Xnie1a+bnkGWvVbO0VQ03oEI3KZFM8vmfatne9jAvuS3ZtBSC7h
6uPB5f+lPH4MVXGUA67zrW0YzwQaIUU3OTeky6lu4c+vnEdVU/3VnQM974NXP+Fan9aNQvcxBGsD
6qH+zVPbe+zclLan5bxpjn0FaLx5Whjb/oninetdNu1Jkuaj97K/1Vf/pb5oQhneN0u9fGtjuWVb
ZwMWhBzWftxAzJJNDdZv59Z8kM1CkmajUKQW+7yllsm8hZbq/Yr9SRPIEP+xRfC+tWc9Rm6gT4tu
u/JEH4e3A92Zlod2X4DKE5BeQmOMaxqW/Bvzgl+nLWLVjele1UeP3jgtEPrWpKyNYh+vH0XDkqCF
TSv9Qjh7PjZz7ZIKDJ23nWrPGKW0r8l8cE4WxmyY8GOMkc88hcu3zYLx6dnGVxpI6OXGPpnLXodn
tNfge9ccwKWR3tDftZZDsMI1f8p4FpqaYCuA41YbXgOAwwO1A9wfUf+HsFS/f1Z3XqKNIdEn5n4F
r1ZaEcIPB9zvyYk+THc9CFCp0e6vYUSKVuSmTlDL9WUkUgjdzshgeCOqnbUD9lozjL3g8xaakxlX
h3O1kegvFSNVMHNM6wXag0+xPRCjJQ7j8mD3N/sctKGIe+eBwJJB4xpnWm3CDQtX3CeAQuNva8mU
Si+o41T0fvNbZNFziLAVjPsSBYaettZKpFniD+OBLm4vwggXQQpy4Bhe6KeuD+0hHKJvrT/a5fE2
SXVT3TKucpLvZ4aT5qRuddqwln074zmNYoV2NRvrBfaSpGE/kLLqrW3xFLrH6v3fPHmKDO4vK1au
Jjh3b6Yx0tqzYzgn1+Sc8A40r2v3clk1tyywemsUI3Br7RzSAhX8sNzP4VL2y/MI3vVDZ9PcMvdF
G5Bj4Jr5Dhlpu/GWbFEiNVJ56sUXJWWlQapS18ckUlZjkqiYkMjof5czM0+wETD+6EcwWfgjMs7V
Oo5VNKcTq9JXlyGvO2sGJNnFX4eISROT743uzl+RPDvYcEXjM3dqOsiOpkJXZ5zhb/XUx4Iv46Yd
miOGs9vqodCeAxf11jDbDi/Xf4U/9uHj8LL7r4jvOdHbsisq+baOkU7OM67qZuLtyI/7Ysv23Z29
00osmIXEqSVVcPAbb72TYugw7pDyOsdtkl3AFfVjqZOwBCxqz8o107e2BAJLXQf8UkulY6QNv0pl
DNMcG/euRxQuMrKWMn/szQgfqSgfXzYqKS8mRAq8eh7odHYHZ6fpqyCJyc2fpuliSiNd8+uUM3BU
DNTZuiQxZCTVy2mAS7D9BWxCABd+d2JuyOetPOVjtpcmRSQqiKRy3tVAs97J+a+aEaiVZthMm8aD
kcWxW7l90FObXVHDY0Cv6EZcSdyUYqpx4Ue/udRVBhEZyhLT3aN6IEKHXrYy+caiXJ98Mw65YpBK
8Ba13b6RP3dH0r5aOfHc2wNvybBK/3i6TcNs0I4F3Plv6WrF1AylHuiBzZag85yYdNtxRw5au2nk
t65Cz+5002L+j+VwBYFHiCOUcf5b95MmMX8xb+RV4+LAqxjk2XFW3jPIIFI0aYTvuHd/y7mebp52
ZJSRqo+u+WquSqEn5WZdv2neTfWTOrvWqp2RPHJDaSMx6UbP0DqbNkVTEde7x0Etj2B6evZpfk3q
LvfBnhEzdnfHeKpLiPAYCD2mcz3S3U2mIcobq7X5OGkznRt2vsW5aT7uTdsAe/Y+UAqmepajH3as
r60cH+zibvuQeVM9LVBzgbbTJi7YyqT4YyP7o/iR81iu0zoFwRkfQES46zqLnUKT1IFwQ6fVykRx
saEt/psSeElk/gc7FjO3/JN70k/BTG5+W5pnFmiBxQaYzXODIJAf5AsDrilaqJKEnyCqCXoSDNHI
6KrSi+WgIETtyaC6Op5VWuHxLcd5xcoAr5S/lF6OkThBVmPq8zuGUhY0BiLBZJfBbsp6NrUjYlep
M8Ei5KydNbnTAA4JWEwqgutIcY89Tyl/3f9cxlcIVnj+7yFwueCMsqfAC7WgIbK2VaXuPc+O5aNc
+OBY0hIy8ooNjR7gvlPWQ2dY0+bEDf5DRsTxHRFELHgAjbAlzc8i3j2SosXjF8XHgFJhPiLwXRRr
PhLPWiD6hO3rrAYff5g8SkFqDBA+tc2nnuGaU91+HVfNionwxhytWshT+952xKo/LV2fmnIhxofK
H1auPYJJ/Q7GBORBASEM6klmSLqy6ypsiWIAAMNRgVf1sXkANkF+RwZjGFlS2PavePBBQ4Zejij+
AVPwW4OraR7kKRx10U3k+VG45wckoNZBnIPuGLqWmTncN4LmyIqnbFcswpTGxSwOCNwEu+5sond/
LKAYUBX+QjxAr3DSRFYQNeljV0vxD3QiFRroHCAH7jvMq2Mz5Qcsnlg1Gn50czmRcY8krL0Scsgn
BB5wxhrQxQaGzhHSoQIxLQp4imp9DB4b5Uq5OZtXK4968SP94fFLITC3EfL1esnNOAyCL3Me40yH
RaEX3t5uQAWCsuO6W+ck15d+cpc0eMlxld29LBdOiSb3GrO0YvxFy0zPwDsCOZkMcMvYRrBvpqe7
1nbCPxfwa8t2wXZMRZahtFjWgB0VZ3izjHf6hqo9jLMuZp8XPrFjkWxzb6otPOPtO9EdgWN4ZYM/
oNXqL0KR4svsN9uM3W9l3JIm6utuVIFK9Tkk3cXMYbYa8PuRWdcn/xXvwUjCTyySaf8qqLX+wKIJ
daaRdAkWr0vd74dR9nwHT0CzoTcJqBc0hb8NcnF3yk4knDflsEAv0LkvIlFK7uQ7mJNIPvqLOY86
86jHXTAuOep2sYhBWgeY5/lTWj0SMXsUe852o9d7aDy/bOgn3rzf3VnZmN+NZcDVfz2g07qKcgXG
Br99ganJZmYwk6BVqjMWMBhP6K63KhI0NrykIgyG3cHOns+4RUoi9UVExKsBz9FLPWczgW9odT3P
+CBiG1fgYoo49BzZ1/CKUw9gkb9/4suLSxYpkM1SdALKUSeqHd0y0jUEYcKkdd2CKtzHp1R7c+tE
r4xVQ+WdPAgUfl60gMi2HBQlf+il5FCsHbItnvFK6u2qcWciUpr99WUCQyb1hGjytSchMplg2Vwd
mxzZlo/XXLlFkjIfTSpjvZEi+VPuJ7N6vT+asNZcNsEIvJ07OhgOJO8FvvZKvNgDiFZ9Hrlcv60v
fw9TBnh96Cnhw7a2y/SOhbdlpjXnspHuz4ojBi0atiDeINPRCH1NjnVKh4NM6JebiuFiIMyMKtRh
Tc1EaeNm46ZiSJ/67rRrIr2x9FTnjgiPKLujZN/GrJA5LLwdK/DHvbjNEqWhY/haSbKnbw8LHsCz
1Lx+AOTtDNDtFM4dUT3NAztbj4CCnXlomBNVvjfuPwKCFziaIt3Na9WxHWOHKBFfv8y3jcWu7wIQ
04gTruam0nAlTscmECLWCFRhBjgUrHGOnvMtUvuGL2Lg0mmaPBz3imdPQurmPMGIxrAca15Jilll
GwdboWE/g2qAheC7fP63Q52ZzPkwyK8w09rlL5CZEOP49EB631kU369GwJVfMlI2BwuzM9bCZ0OV
CeBb0+Vgcupft/VHuX4VBw78zBvbU3+xbW6Yg5Tr50r7psDFbdq37qWGYjJrRkemftEzLBj1UJ+W
a07P2Z58rPo4duBV10VH8lE0D+OelHaYpG/3cu20bZXm9dCi5ZqF5fDgmURiWKrZ5iTVSmWbFcOP
S5KLTb5uwGFlX18z/V82p+XWeZEUHs1DoX48No/kcut6adHacJ03D6Ngpjf7+Ua52CzMocWvh/+k
DvYBOsytlt9Xl/iSd6yHl2s2SZv/prTW/8q9yM+i7JH9BVoDJ1+MJU+y7lK4EYghElGvdF/WzLGL
3yD5GhU/MQ3+xVRPBy16+i+ppLqj0KhUpHrgt6NhpXbvMZwYS//3xzL4c9q0iIstxOpDR5xfTpvy
bBjNHkdlaohrbcvUAQ+yza87e+jl8EaPTOXFxRAi3CLlsLzO/IjaYhFK5iMRK6QgZGbO4TebVh9Z
x+Z0acBK9U+nnfLPfmhxS1XLNeMDBeVro0C0o8yBVem06SA8tL3zP45wgHFKRBB9bq0yu9tHXXfk
gnC3rfEKuRVZVTsKXmAMH6fBnot9tC5JYYbrXS+nZUMoa+wH+YqImGw49rAF2p1eBUGLcTdY37lB
ARMXhZbKrM1LTWUTDoDSpIIIKo3BOq6IsnRKk/YipTfqcIc7nruyn2lHWiNfCSvJe+1QMRDolaGg
3CJvS9aybf1zgrVDfa+im7d0324maKwxgeuLbT+NZjqs3HvZofFyMeLoQVvLv/TbqWxnnX8szttf
HvHaPlA6UxBhhuYf1hQu5Xt7+eCEj6HnYwdMetC46cAKbUh/vOgfZ021AEt/cUM+tXm7fzxaur5i
cNE0nZbJNpz1upcMRUIo25VTaUOOUaAGtjiAic8j99SOCZ/z953paXGsmS/69JTUePJhvI8O6Ni/
npl2riKow0j846BaP4m7quAKztNXsVWRD11q1pjqhMi3I3NQU/glyuoVLzMKxtQoszW0c1aMMCmt
ukLCLHb6ZJTVYo6oEyhJSpLrsU0QfgJMUmL65PNyEg5q52yIsCQaClOHrFerFBqO4Ic0ct+1G5it
KFmdWh6aMpYmtCay6hz+pk9V22OLyw1PB7PFWLmMxRVVXjAlJw40/NLUsWN+jpk+5S8Ko3W2ryEN
w+Xgb3RaT9dZCyRaJxrPp0NbrDWOMzepZ3FKFf6oqICch0tiF9vfhwmgRpbo0yopDnkw7oJp0bxr
jIAywOyyU3WJt2r88swzXnVtwiW+4yCe3BsiffHHbsPQ7Ma2UUv0zouG448Ni2i+HM7GbGlVjIaW
Q0bapzNRetSm27YVpIXmt0+pIP4wkLeyb+y7t0tg0Xmsx1B1XEptdSRxxrFhL+4YdlqI4k6oTSnF
0j+2kurDlhQT7QvZm3SLv660NxSL5+gLoUcQTt+EPJNCehOvn2eFkSYRMfY0h5Fx71y+1Rb3bnk6
PvTN1DMgcW/kIej6QUUTXaF9l59Hl8jv/zFU4kGMMgxno2VDcBJ9wzMjzkeJisFHSzBmIeo17Ykm
nVHvlkXbV2LyJEjmCfeOvK55cu/fUw1Wd6kGPk5Anl0ojrgLN5KwX2pxY/LGUgdUp5JfRnNIVsu0
U4OL+MnQ0WNn4UunmtDZ++VtWRhY0IVCGw1bYyXtCHd/DYoGJaAOa3Tlw2zqxheWUGDKuVLxLvPl
ybCy9PvuD6OVngP00pLGkZaV+pOhc9YpK3QaHmhNKbLkAKGCZYkkDm06yC2FUwOHtTRG9ZfYnt4c
0fyVg4TSDToqNtKxh2lftihj0GDKATU8fhTyLSzcmGbI7qFgzmlltFNtyOeKi4bNOhvbQFblWGfh
XX8wmphu7Q3n6n13T453J7d0/vb38ReM0uFruDrUnosNw2QgzSx/PRZ10vmCFVDTwNDPDutUt9Fr
zIfGoj0dw5aaKM7kA6NrIhv8SSkZ6lTT7NyOZNSeIsVxOvUi+ROGavdDff1RGuMiPclOxW6liV60
SfYfrpkhk8iq9iVfuWSbAwDWlqXOfKQDve1N9h/0hOVTsnhbnNuKpxwXMeUPxfemESJirPraFbO+
fEdsWO4H5Y+/Vqf+D2QSLTVslgW6+7qdv/wRg8zcVENvMy35TdfSyFYO8BEn5SkWiurAql304XZg
G1vHS0jZKszpDMfYaSkpUItTqrpQ4VL0qGhj2GCRz8Crp9O7FLN19YL+qQbTI0mTN70ufl/o9M1P
J9RdM+Rej/gOh4ch9cq2p4Cvr1pGqTRuhB6Evk8ldv4VwZnCHW1YSEz1ZwOAwFRDXy1u0EwYC3ZM
Fj5WMZrY4TIA3IWlFLF3ay/L8q6r6ql/HDLQowdGOJ60qcZDnv8IUhs+8yBffDGm4DoKgTct1Ddz
DTwo1F9aqP+/QTilc/HCfuA8+ptxHvWJL2LIV8lzuD13FFrhlkcwgpjNofctyxxeWt1icnVeN2/f
kwI8HEvb1ybIp2gMExv5xG4cLWXyNWigacDqEV4+Q1fOQ/8eaaKT62hH8+OYQnyiis9/XL+2o/XI
+rp9G01mZhxveS8Z8nhTH/x/BYIdcw4mDUDFN2UlC3cIJeik568m/5mHxlPftEGOWqvfPjqzbpJu
9Vmp7qtxa1M2/jHJeZ1k8JhUdhXsdPPGUxInf/nfrlALCfw9LoKN+9/iOxfUKZUflp+38DEIzE2C
+U4TqPky8utz14m3fjSOmvtr7Hf6TLdkz/U7fOb5GoLwV/E18Z7iN+FzFv+nuoPplI0dCKt1B3P4
e61rlwH9+7qJFGHK5uo7F/5icbt4YlpYZA78NfMfGKtvMxML4QJjydj9nVlWvWC5UIqpNO7vzLl+
1Aj397DFt1yuBHz632oUhubMNhmloJVhT7k6VowZbxcdVHAWa0++y0/7vlUM3AhKO8+zacPFfVTP
ZPYqR1rxhn+he4czW+NRd7UgN6CcGQ4c0MPUz5DX3uqnilmUM1T8EGwR61f+TYbdJ/8cB31G7uQ1
Vi9ktlARXMBvRR0I6QzwYgTApp4rQUuxuOzgQ3wvGBLOBodQX3MFNWjquRaRxcSIborIozOrrxnE
dwPG/RtGNQ55cHq0YMJ31ogVLVflRA7K43ANMTLLk6JGvAz+AjFINkrQF03yZeNHXS2KcIoZTffO
2dOvaPHBRIsafuKnZu0STeUYs0ej3MRH2VVl3bm/Z7o9MTKGmIZ2g1dX8bd4ru4zBIMP8z2R+nAK
lOoPZmO5B6FMD/5eitPMUY46E+1LjTBz2uFTqV4hqobbX4rYG8T08Qt+z8kIIjNvT/8I8dM/1uJC
RRaVH3h91gQU8cRpS0pEqBhoDgQ4ZQb4f9ueEh8/cI5Hz0gEn6gIRpu/Sp0tdQm3KQB2Ts8ROIP2
dGTaMS3AeSblP9XD6+7yJixw+P8+90wmdNzuGP+4S/cvqCH3nUJy6CMGhPIBbSrcMPZmyZzwFp+T
RGMRT7lN7HKIGtNSfXt/N8Xl8dovmtBGdp9Ntya0e0YHMnQZzaz31QvjB1Cgav/8ZT76DcsTuMn5
D7ASfNGlMSPYSCwJfriinWlWKhO3XeqZ25OqPvHAwENKteWp/2yElJFQppFJcAIb5UV9orDi7530
Ww6GC4+PgZTUY3iG5Uf0mQu6AHhsUaee94MhifI+VzzYEM0II0LUlv7NkR0XdQsc7rmAAEoVDPjG
Q5JNDv8ulAvvToA5KfmNeKNxxDE6vuSXzUuCfkzhhHkmtuINp/qKJpuDOBBY8InNxkOxF9TjCvax
EJVL3DMQ6rp3mgWIUPl3SDAGTfkwWnhv3rvpatsPryRt2fZ2xdrmZLiPv3ExLxVyfvfMcDGAqzdI
lZqLN+KZacYZXpO03IjbnXkxWxtvbN9j0Z6mLuLSXkIiBseskuLwPiyMcfSG53toZIrDDB6eN358
au2Myzv6Syzt4nB5x6jL6HD0y/gQ9fgbfOTs8M7k4/NkhExw5xHkgyVdNrAAafL0Oekq01bJwbQv
PEDOL8gIsKNXl8saBZLOWFWgovpZOSwitWBmkEdGsQGhToYH8y17rG7ghpxU4NLi4VyGAG1jG4JU
lzhz1Jfca5P7w4niEMSeO03qalmZhs6O3PzZiTo/E3mQUjDAFFzgHfag1/qVrlUqYako1gCxmGN2
KUO9QOdtbLF8ePtlXrU8S4qf2vKWKhobRJXTOwaFL3sMQqcbNB9Jc2Dcca09YHrMauBGmBJ9tdBL
s+rmjUI2VUN8v5vDonFsMqJM7SJewvrMiLfYZth9thPEP+ivBOPPQcOraSIMQ0J/SyQl5jzJwy/R
6eFT3e+N7bIBR92oUeQ5poKIC7fmai/Ep7K127foxUQTvWeve02QmH4BM1em/UtwDZ4NtTLiiRrR
4fhyC9kYCsE8QWHQDWZT7DNWwgVfHejI/KXtdG2du4LgPc4uArhI69v+Xj4bBZSZDC5+QG57XK3g
JFU2LfCKHswk5ojDi5zAuY6jN9zuww3VgzgD/mVXhmuGYtDZJH1wq9vGbkEiWi72BD0+c7SJJsPF
YJ4lmD0aXYreltgAsUBu7/MiT6VoLQwYbHh0m26VJm3+E9LSAOWnpFZsdJk+M1vLVp2GT6rSyoW3
j1b/jrk669DY8zt8fHbI91frvtCvlrulYquUMaYRr5eNcsnnQKilQrMS+EjVLtPGdl21jVdv8EHL
VlsE7p1Gctg01h85ZFaEYoTZdcdI0Rs1t/iF1pOpPTBtN69rnP2HLA/TeJVMSSi5LOMOPwIwlZEX
AQwv/nQ0Mfg1R1iV7qH/F6E3pdoFVdI5KIWQ7/YKBAipN2m03XBtEH10soQiOfGU3qWShAQlKelJ
OGbfKm+edb8QAGUGxVGOJ9ob8i4N1Sj3ne/l+pm+40cZ5Iru3rSU4nSzbF3L5ElMP89fDy1bUMiR
7cq5EV5ZZ2bp4/QeuC1o8GE4YjLohatm1b1Bk1SFLqMRdmUt1wxWn0a+QsYs0qpWczFGPst+8Nmf
gGrI7C0+nTyBFmXqSYecjTXv2RYIEH9Kncsg3VXYWENWkAWvNvIj3rqGvmBqPSINPdeY15d24KX7
D0CztbvG/gk6J66hAEKxH2R6NvEV1pvcFwSI+x8voAdQ+buM3XVtKKM2uEDzpgVTqTlhGAtb7+/4
9yLwcoRj/2Dg4VBI1yKZHabEoDlPiiJL8v8mw22paglVUvVcf4e8gf7jVBiSLkDIfREkdN4jKopE
5EW3n3zkv0JonrcYkFtONf27TH2dbeg2hQ/Y/RU8yAu+0rjzxChVs/+B5bcRKVKf+OdP2Wa5QYo/
zZo4NtkZlc1RJfuaf89/QOYUOcQbYc99qS7X45Wu4yifAVS8cAZvHncYzS6P7xwEQecJa0fB+9n+
3BjE+nH9OH8ohtaI4VErRuBBLkcPHhTMDBXfWE+CzARkpecu2mDy1fmr8+5arnIHU+HoGUaMipw6
8gj6nQi936IFZYiPrMHbdBjsXAvzE35jYhdNmvg6WFJsbywMrDv+g8U2WkB4iwIvMA/kY0mJPcOv
XaBfCBobFhcSw0G+5TxDPkBApKAM+cG6qdvseHPvpdxdtWjlU+J+S1R1LGHQFU7IE3VI/Dky3qpQ
c1Mn4flaH/Ohf/gjAICIsVZ8HQJwwVAzOMEUPj4pTN2lHsvO4t90gcL47AFr0liq80rkUsE5dxhh
xrYBg5URlHm3af3/c+YUsY7XSI1Js2Fv+SqYUUaM8VEySk3ytFmROLwc5N4XeIpvxg0Gi3leVzuD
HW9YsX4DnnJGR9PRdtQJ376b6H3rcD17lH3+aJFxbkHyf52xUY8AZJTmk1uT6eSaWbpGrHcZyrM3
6q6KdTrIDmsZqJvNo06rdw6rWFejk1yKAzgndWWW4tZrDF6VUbvgYcvvDfDBFzi9XkUNh4OGfzbg
Jzn5Yiy9K5eSORdUBuRmpUDymRz0vcKqbimernXeRU6bIo97Fh5g10xL2gb1AFNUFERCsFt1BV8w
BW26qzsEIV2+RHSFXMDYpXrlr217cm2RqOSjD+jkcOxo0/azP2Ynim9P+v05gHk2Xt8ismsCTIn2
ofT69Ja5vPod1uq3ZhMrWaxVziuY9o6LDKpqpb481VVBeB1u2GRAGhNYoSbW6gAHhhr+ygZ/R8vy
eV98NbfKEpKO+ijNKx7tAplE33jNZeolNatm1q/BKbC7wBPob4ousIzGu/8l9iR4yk+G4tUKZ9FJ
+nlmk8CSbRcFwqU1+yeXnXw41zwIZlgR90CTch1FZz/1K/tV/IDHCr5ySxwIQRWNYfb9zBy9sKhZ
ydf0EcuITf5pRmHlhcatIDHcJYVpDSy/SeanJGMinSkEeAvOoWP1nG5K+VeOK38EbQvxDoVG6/99
Vpcz/67D3kEpoMvDhwiaNFx0N3YPnMcy8zVAwVZ8O8U015bTwkdxAY76Eo/aMtuYZ7ouyvRWdcw5
ufwzLPb0Sxihf007dqIvvInArnX/SM65tgWiIE1/eXeGprgKwImi4F4sVldJfng7vwjF5/TrtfR6
sx321fSq+nHG6SQqNvB1kVzTap+XbfOmTu1EwRCVlwageuKWb0JtjXzozPY8sj04ZYUVpGUcsnZk
h7Rwt6OZB/aKIW6U76Wqj21HFSNnl0bo7t4+s4+mC8UQI6R2pf49ygy+VeZzzRqXRA480d8BgfFm
bD20cbR8YWIK2lTVYsr8UqvyaBtGE2LBmpsluBB67ApiGBdj8Dxa7Gg2Xo1zBoeu3tQzpzd33j13
saNgvEaAuBfBnVEsKjO2L0tcWVhVnNDrnpKfnI+VfAXMP3BJwy2dnOnY27E584fL0ek+NuMLvubI
TDZOd9p+KHO1uNKx1WGsT9octjoi/PaPFr2TIv9DbPIZ/rPWhzF6P86Fu9G3P/gHhqnm6eya14+r
NPvby8b6esj/dEh97ATIA+A1bfxLEWoB7MLHzXVVG80ur4wnrYvnxjD1cfLih5iseRqf38GLkbcO
z3/MFC/H5/BfLmJwXexvd48q7dyzFtXm6BS3KPgQQTs4HovB4vd0FPclmOph8wVWj/NEfPEF1BD6
AoBIFcg0PEuQu7bVibksEGstyuzvy19sf96UehahHMAAI2ZJ/z5NXuebZPdr47jAgL621u+4GnKN
8zymB0S5WvmMwJ7GW6n0VV6zQV3IvSTMQfe8nhzAZmjahWi07uuHFe5g0C071jZvi7fzspUv1Jdf
UhDtxeK0K71dKVk/JoGK02aVUT6thG/XXGKnxz1NS++qCPuAh1QfB+lJi8l8GhZA97ywI0vV9Lph
nGa5tQG09u8rgt/8ED4sYsQQkLEkEoJG/voin84O90SZ8UadW6VbXFGLIQnwiUsPj8YGI1KYG4cu
OpJV+Z5lxCXfhZ3OwJE3OyIQBNorHBgRYvSDs/Xyyy1Y9ZndG1UdRFHSFwlnts7cMN9MZxVQMTIg
SnojMW9Vid1MBh75h1cy43sT0waPWGTsDGcvp2//mGh9aevXsz/h1G1xaGMwJI367Ok/ujSCHsrw
lNegslhK/JG6eoCZjruKoXgNrzdWskpSDH+BP1093moyhKYrO7mFr+iy56taQiqVxcCld5FiHsPu
1rlqBfac27agJRffHppGCt20gP2o5j32TBC+fG/GyjJJsCnjjzzxjHQ7pmHkUMPsxukIx8nMk3DY
IMyQxbuiDJSc5X4E8U1pBeei4/4d6HntbocG/HSsf5GPadRTZKEpLI8pNRl+Msn/W/wp2EOQznfT
SKeRH/BhPY1PjnbnPqyBwo+dbuEziuSLwFx/MDgMoSOUA0L/NBpMYSGPVDnH3v5j8aygfVdHh/2b
/rL6FgM7ePM7rnkg0Wafhy5NEXya16P5tkcTMPajXVTXcUZ45WeWvTY32docz4MIYI+TLbXPX9W2
uof8np8+dZqx2xbGFE6VCWnlD6Aiyca6Bbpb/N2W2PO2SkqoSlXKmMEEICGPMUhkubr4TkL+hRY8
Jl1vNcC806jHVgfOEDhbmmxS4BxR2Udgu+caAoSvxWberJtEfmkLXRKmkL7bs/u9GJzR+DqXlrv1
BAMuAEgKmmPTneOSta7CGuRYoNyv9e194SAVE6XV4a8q0bKH7LHDql4eCiT6L5JqKE/ADs8Ee96z
960kwJJWV89vtbk85ER/tMIQMrLw7NpIJTkc16tKVZdftnMPixiUEkNrjf8jmFuEP36uY91qNBpM
LQVGO+m4vbOp5OnetXhSu2qcFR1x+gq6aEG65yFtdp30G5LiqZ6STAyemy58kvlxyhBCKitK3IGJ
E8X+9VqNY0jDjdR/dPywMRTUNNyTrpr82M6cGjvJ6HDztt3hzricMbLSVUSazDpUzCDqmdKRg61o
6MiK8BCaMSN1Nv17a2ElUIY4jpY9p4pO11MXi5i4SQ6Yn09W53pUUJyq27ZDiUi6e+gD3bU3vJ+M
fzfO/br3JkovVRrPCCUGKhm66x+9YRrMqRPhlgjsimVa0sXb8VFbb2rrr/Ky6c5KYNz7yqGafyZH
oEFDfslaKY1jVtWZuPdY24b/TaV/9hcabH02ASFm79+uJLD3dqZfYaiZrxXGk587mh4XZrNXDTXs
46USrUt92e6Ni6UqtokTr9SBgj7JJS6pN1+9OfLZ6X38/ywl0g/rbV3N7KO1cYP+T/c4twX1gFRW
b/7McjKpCkJbEGtUeqsmyty9O7u+/A0ZM/IwnDAQnJUrvXjoAjySivArJr85wG6JJMNa6FtPp5eS
lm93zUQ+J8rGA+t3KQBK6LXrhyf5W7xTS2VwHlUJYwLNs+lbYLt4ItUp5Eg4nA/zS4wSIi0esFLw
MWYm75N1/ZKkbFIk6ElDvoHSGLYDTyTSg/yuUd4K3HkyWN3Niqg0RlK7tvl+RBM0voNFZ5PoX/am
o6UomxPnV2w4wwSBh2Du9VD8B6d93Osy4ZK53ZuOK4+2Aj+VHRsoJ+L2PxlbsHN7WtAWODgc27w+
Zkl+1cjcGJS85Olk5fdJSm19egcLVZpFkzc39Y1Cj8b6NjggSTM+7c4Vu4m2ddmUJsPR0JKJzbOF
F7u+VPWhRdhKnxPe5d/VIJ7Vy+Wz9O/8YeLXXs+WyRpH8b6TF4yTYvJb9ejtfyTd11Ir2RIE0C9S
hLx5RS2PhBAgzIsCDiDvvb5+VjFx78w5g5W6e+9dlZmVmaSr1gqGSn0nD4gVAM9U4FgedBAN3cpA
tieKxV4pObbXV/hU5WnzBjMGU1OK9t33RTpQblWdle62azX8xuAc/vYpLUT/cjR8f4geRcmgFKis
Hxxy1Ie+7280nfGF0mPUhfKZ7/kwRR8nYGRo+dNJr6crU1FwaL3cZ//6EkXeJWGFbPbv3kbIgnlZ
h0ipzcAW5My2TRixILCo/6isUg+x0gen+5Vxt0cF9lr9qnQ4Dx1Vh+aZ05QHdeDIWUJ3SX0PWeZD
Ndq7kCPFT13Zm4v1fTmaXnRu/Or9mMdsJkHHdk5+vTZFwIr24XvqB5eTg1y2jp7UVvd/m6Zy9psB
l0wWBtseULJ0rUP6VGRj0GTx1rTybXe/qY4bLRmDCm/AoIONzS7VZFq0GuxOrevfvD2DnvXrXI1z
YPJS7OXzyI678qqV3bQP3Y1W33L0kcVLeVAOQxjmIPyDDMn0+cik+ux8Vo/Lh50Jh6dsZ/eSNwlZ
nXWzgwzJ3MCXBITYP5KzZZsG/K/ksIPCpVGgRtq8MOR5KENRettp3e/I5xt5R8ZaJNq+c0jdnYie
OAMU3ou94jqZdPdEEYLeOVw+aN/CSfSOC8nc0EZ1VezNQ/6bXMixmmvlEyxNqy9K5cWb2HV9tlKq
pZ7HIrq8lUp//zrPt6bb2uTx0D38jEj3Xlf6gy/mREb1zSw+TQRuUtxWz6JOjBN0j8fa0gJrV37S
Kw66Sb5zmTdmHxd13bmWOpL2VPOdvU2ms3zYyy+gFUvXj4I2s9XsJlk+mLlDgD+OuYNsW/NibeOR
31QPvp0KbN30i6HbjkEA5NP+gcvT5NLMdw6yfpPmor1p83U6VGo+7j3m4JupxzMZUsnnm6mJCbjG
5HH5NH3aebvZ+qZb6eeJVfnAHz7yPK3cq1J/NWnmdXYvm9Rw+jR7LMWXFE03ADwbF+b4Lp6X+LJ+
mI2rI3D9oCKzNlO9YGpbM8zK/UnlOLvLUofSOv0Um3nFbXe7rZ2/lvRAD5PHMxfI/n5aTxnXeWX7
coL4d/KmobqV0S/7patnh5L1ZX2q85oZa3BNY4cl1O5lpaoaXLMvx9cjGBrQ+3Iz9vM6m6ml4w74
1nyeKM4rqOeztdnj5nKnIbp3maab5tEpW+qmzj4+teZLvSX9daBRrWOu5tKls9VT1wU7dbNKUXi8
uWdV6LWRYr+3qZ+6l9Rwh8if1ReLWjpVvc2TMeGY5s3V/vGnp2PluDBjg/t92oyrOw5TsCc8+9Oh
l7Vd/m4lBXKKUxM9j7/5SLXG32m5YDpi1w7eg1nW4n/PdtWSzuc3e6LyuzvojM3i/PMaj98ZOz1i
yPjFzoy4SbI7ObM7nbylzwRncpe5VItfPLpytIGUAWYQWfauWiVGC5fqJltPw5/XrcO1YZlsOXBl
6zeAuGcMfTMXnVN1CQqX6mpRS9ELQa6u7TTkYdI+GmVkRZFqpjO10bybPfTLW/hJ65TTHD8gm4oV
6WtUeI0iMOOK+3U82c2zm+Fo/7XYPufnr5ncfSHVLo6e2JKf080rw8CyuBJewrBm+M/qRI8dOYJE
LvqG/zkO9cDkXV3Fcf3T6eE7ouO81nFhEbbm2xF2+0+HwZ9wdB16ccM1VAoZDqqstYc3Zk13DEwc
skAO5qqKL8bdztAsTvKRN4hQ8O2QTCH3FvUtQZeDBOz1u3Jr1vG1495px0Gzdv2dGWzlqgXDpzbX
Oj7yhhkPrwMMSxEi2J9hPWNoKQm7E+3ljeHcGJdYyz5eHkbmLP3IhM3U9G7Dobp+eeAhz2xvWaP9
6oy/CkmWjennuubwhmMn49dCQr/ezFO31rJdDl6bhFkaP1t3v7+g1k/006GU8L6Yzzj52dZ60aMu
E8LGakdfFHmbZQklh+e8+D9ncW05UNmzbXjF1oZ3cuY+G7GtkRE5+0ZUeSMcA1ff0C/1W5uFIopd
u58FYIVmSaNMEkMJk4y1DqwRSZr84I0ZWkKf2aSx/KT3yNWnzWmzSJtzq0+et25cH1XFASh8bNc4
4LBOPLKdck2pQMKD0O+IkImwIkRRnGvw6VLCCYsVk1sHXnDXYYaz52JDlAF1FEv+JPOWlxZReeK3
z7WJRIzF4BYUpZgNs0Ysl+ux/KQ2v2clpVLN/5Z3gOTCWx6bdiPtQe+KlyLvMU3UAaDwkh+kPxEh
jviek5Xn82eOyNyBvBcM6qVCFuusdIRc+l1l+Rr5xnoYKZle/+jRXwyj8LUkiBEuUQ5+JF198+J8
esJlV9X8Te9wjdIodFWzd73MLIZ/yWUzxKL9eQP5ZP6UYyYbV5O9/CFpYY3jkTYW++UWm1herlcb
cAzyRXAENVP/rDu8t2/Vignxbbh4T3FWsO5P0Y3ejj3hU4k6OTVWz9OBtSVIFZVYvOP8FDETkkF+
J9+hPlv6h/klH0/JKqs+HRbfAvEN7VmdTQk34OPPvsE5JERLWXwZvcz7LUGbUxGQi6Y/l4P9J4KJ
uIoGg34NEuIHgplZd+qtPgDz8HDIMPrpkKudu5gu0icmV91LjmXNkSqJ/Shay0iyf9qugmAnNtSg
L9ZPl0cAY/KXn2L/T7Th2xedt4muBofs2PaIpiPByDwmsSnzl/eSv9kAmQEoabupTyw1+Y78rLAM
yTWpsqqpL7prrUCpuXuS/gDWcHySjrSzi8ZYQe3Z8EUjbzb7WSiosOjeRncHsTQLltqup4XtLXIN
0+By2sblQLHDoHoVI2vAQbqyaa7hJiw4QfuD386Cvfiqz9DZJV9GudlfBlccFtCZaMivnEuvJE/T
AY2doTc4C1AFsvEWYE5TideavYcQEL79Vmx7PvN/aBs1+80KMCkH/9TxW7QsfmTmhC36JSGRsxH7
2btn0jkAbwLytJhtVwRK4jt9xA8Cax7J461CNlF8Uz9ju1moW2V7syUc8V4SNFM/1ZXsU4+8AA9K
sKlEhHjdJoiI07LYRc9Xa/VNp/d/vO7im0tRkh3O3tNR/7I8rCp54xG9fob1deZ+9T3XyfugeTgK
SsX04K/FH/16Zou/kNfib4mHngPBPZj9CcnkDdXsFuWG/VBLYo+qr1qZt8yxylNPvwJS+Tf9tGoB
kN2Vqez2Ualc2/Hu3nEM95brRRvn5PniIvn67bzpi6dDG3bOVj6Z2FBzb1jXbdXqON1NiIV/KL2P
klxPNMx/nPLH9WP2XfCl++a8J9AT/dk/SykFUen6TY3dpOJFjoX7ocVV3NcD6h1TpBDDOfz29fmg
cvQb3At4muaYgsXeEULSbFVqUyP1F29zo/mIIj/uKM2UKuDN/mYzM9HHizzfmA/zjQ0JS68wf7HH
2/vp67CiQJl/uqr49YH7uyqxUxop7jorc+WGD0VuTrnhiETAxolSbNhwSUD9Ki3tjh9rBByXoAQ2
CygjJ94fMhZj3ZMUM9q7g+vzFQm8e7OXDvcEAZcxHqeCirgxikTBqq8gA4357sFjsuF3x9GjiWWS
uBxekMwJ9Zvb4SkHthk9sgE26DcADjgJvGkbauqBaZmBjr9rpmWuPIRkoizHI/W0uAcNEhct7jPO
4ivPXQBgW2edIx7KPS3GNbc+1dm8/emz2bZxrv4lrOKxNtQwuYr733S78gCJ8PsApqNPV4QSuxyR
RhiqAiOH7LJmHdjZ84x+K0/7X3A0QPshE+6JF1jK7D7fvT2Ukf9MLgaQqLhUbRLhefvWQYbaAyu2
vGvXZKCrBvThdQVxoF+X0iTBl2MfQAsPCOT7E99xMYqZF5uNkILR9c5OgRu38YTmKQMspMwUMosA
Cjg0ruiI30iLOT48JvTET2WB166kfHuloxqoTa+yaGL6kOpAvzUU2es0drg50kwhkdBo0wYSaPHi
yYHkBCsDQJv0QXtBJNEl9V2QbqXM/hUkCOdbr/hKxWu7kq+YtzAEzI7wFAaDKAHfGfjGdrgcQhJE
V5m6uV6rus8WJiz/GP5rePPadDiT1VIbqbMfRj+3/qW/7Ny+U/XMd4qx7a9JkMfz4+iHPEU99K0C
WzepT7INxvxJThXOKlidlpRrpaTYCwmKDxMH9PeG577ZPHIsLSTXUjgIV+7zAyaKxPu2vNr8dw3z
Yg+cboxedvXMwy53N97ULnR/x2auz2l1/TLqbdb15etaF83m9L70nB14vnQ0bf6cRDJHHICBbF6l
DJRxlb3ssb7vFHvb18lLQdxiJ+vXT7rxpan76K5LHGuLvctZaccMt1fmtdjbt8siu3qjcB0OI7z1
a5pwfeczzH2mCeeJZNKYfl36a1mf1fkXnSk/hn+4xcW8Xkj2u/uClVc9vZf8Rd7BsUp0t0sWb4rH
0U/mKQR1ZuUt7Sr9QZ0TstmveqqZlWBw4Xi9/JzSf5DxghSgOeGDV1JXzVo2Sl9iaZ7+uUwbG+il
nm3kGWQfxo2/BZP99VCmf81ms9S2zzhS5p/jZbL5N/4aeSEEQVx/jbccE7Ii3WQS/xvTv77sSSzH
d2V4YjKusxF+GQ3G9fKg5PPTr6w+hFvwiAO0B/u9zKF68qLI6myZA8ZNLVEbsSQWne5LdJnlwVqA
b6LFTcrVS4adL6zr+EqCRDbR9cCke/me0OmtGSO9/7ozGpR7ixc/8Aue4cI9jAezfv1wv5XeV646
tI3GhZR82wilqytjs4jis8DvZmCU7lZTOgsKspeXSHC0mvk6V8jN4xyYka9P0w2urlFf0fhQiAMi
ZSVsm8j/ZVvQ9pqMo4zcLw7L4nO+Mh0fOQ/yiKTv+bWpDPHfNKZIHRKkazc7DmQ49ZVDyKi2XvGK
mWKD3HirVV3Ujh/zzm5aO8NtDbns+jfcKmagn+tMHzETs3ruSyoZkcR03EJ2IHS3L/t1zEtz4JzX
/Eg8VDC+RkLwzl/B6Zqpac1/kIh5hjFwEWIPHwKDJvtCr1x4zdv2yYju/nKk0tk6M5mnkqVlsDrD
xhG5yAmtT2G9LVRvx3rWNOj76ZowWdqFAPI6a6hsGaylhhnho9vkdK0tPUtv18rd/FleIXXTMsmz
SJnyUKlNn6eEnPcZOD5IWUc4aSyyjR0FRn96+nOGEUv5MH7e31cK/M1kJpB0SwOGETEEIO7B2bxM
z80UpfXYtFaZLRfHgO5qWi+MOlJQeK7gbq7fNwPcnU3zwmkMtkvdQ4vT5VDhLajGOzEPRi0GW97U
aQvmndSXMcqoD8GgpY7OZfVMKthbHDCA6x5WF1xt9KfSmG86Ol5JUte/NC87+r1jDtIYDCKupPwp
DitX0X5ATZeZVlQekZ1Ft/VTuPSLP1sbp3SDbRv7KERo/ShAaP+T445ers2gIafeodDaaCgfiUdu
q67n4vw3KJbDR2d/KDeL5sQgJ5cmAi40k62x9M0IKTT4Q7E+F7F1T6FFKAcwPgmjxveLjnUdeCz0
0rm7zTox5DemW1CklFoXlxp10Fl9KdsrXx4/Em7hdfukTLOYbahr6Q+ZwI5JagweV3f9fS9F3zVp
TKLztKTy1lqpcys3p8f7aQn/A6nG0xr+AQg4d3JhOVqTqjn6lbe1XrVRPnQ3foUfwrXZz8uwruiU
j/d+9+3Az6tGrJI7tlEzs2/q3+unM7kw0A/ux2+VNz/z+nvm6qwbouKUIN+cS+gcNbbbziX1kpY5
GDxudTp786Pyn4Uld9EmuZwy5vqyJmHjK4EdKOgyCh4NiaR5djNhJCTYSxvR1aasu9tzN03hyhnU
9UUb2v86YktD0BMC8k4+Ww+PW5LhYp8PXUwUB+dKe4v4MhxuLEs2BQTwAdG/KJNg8W3oke6OTy1j
wyJZVyaKt5F6UptJoNh3NuFiMCl0J/Gs79bt6Uuul14JO7+ZZzDsWRY5SN6OuDZSeTf1gjYscrhB
mdE0s1mc0XwVSwaX6inQ+oueM4JSWEMQghG+kXzMr+YmiZtDbtTQyj5awwx/yjPWJI/j0IRV1k2T
gS8XNeLXFnPF6xqnZrShi9L9YPuL25odm+NrdfsxSzLb9miI73RjTfjvvnfqhh7lnCRWsV/HbQis
8a1GLXWTETxl3p+NX6FqeG0mK6/SJEhCFLmkIby8tbSml/vR8ml/qJ/6lS9jRQDgQ2fP5CLfpG6W
kZJ5FYjElNBEWCZTdSsKGVYOsdu6OzOdqBirL602277HP08g5ypoHGjD3eJ1ktBVmBZgRUmFTIdt
B+zNINNmMfcxIEYTs26HRfEmmmcBVRjPXKmt0JtvGvnP8eZJRp4kVcDAuK45C2JDDu3AXwv3ldRD
GE08zwdmvfY9spA08YUAtl+dlcBZHWf2lwevnAOD7AsDA6yIW7TMjG6BZlg4UkldI0LydGwsLh4J
NvT2/AgnzL+QgU7T7ZuU723oE8uuigBEc+6bZtZEzQuuK/siOJMJWU+zSESPAykv2CtX9bsxNwbb
Efx5qTRIKwtvPriS9LYM6emu3EAdU4Sk2tgeK5e3u6iY2vIGKxGjEQ7dCGvy7sfZbZgxUcEO7w4i
Uh5q/m65xDnGuLcQOu7rCwcCQ9d/2SBkNjR0V2NF150/0fltxXhhUXfuavdGesHtupMu1L1vha+q
dHKrb1c+nH1c3Bt8+HWUh6lFJ1N6oAWYHWucPFh6AHCii6+psUfz5nIAeJwca/THqJmQWylSnMs8
V8qUoF7NdlxnFKqw/M4a/gkm2nZH1El4mRwH0/Tz+WOaq2MRrWVL+CSVZaO2R3uf8IsmZ1D7PS4v
iEMZ6URxZa145U0LiNHR3oKU9s0QVyjYIVa5XBUPqKl7wOqg4uMzKC9FiSiVvvE10o3dNz7Uzdyl
Kevl1AGBSEEv32Six131QGqQ61A82XvIFsu0GPLi9zwZmoXy5O7YO7t+5LAZoXynAGb36qPg9lGZ
86G7dxyqhejcNtPah02ba8Vy4BeTteDDx7zfolNbPZPII/425WZxX88gO7nmz1sxmQEX8VRyFJp2
/mZIN9z/mxlIfXVeIe2eXxMTG+sBQp9C19Sau0O2lq6NXIC2qugqYTtI3kmj+JtNPVkayO9l4jkQ
0Vi49Yk9xpOubk7nLwvMX278sZT0Kt24XPkhK42cGc0xd5QH+pbZrkbMXaeEzNzvNmDK5mlXy92b
hMK3z/4ZjR0jfkT9vjMsKlWvH1Rvoczkt7371jAtXkYNTB48GoEYh5CJnDrr7UmDqH3zvP8sH7+c
XjRNU63WMeph/XrqaTqcgmZVOHU9Iqp1aq9Cv8+wBHLJXBWoDkZVZsTTJvH53FbFH8U5Qff2nFhO
Jxz+X07yMiKYqEbaKHumKLX0VahYPPTf087FKnLyJcazgGgx7u39U2C4wMdst7LXYd5t8vde+Kbw
o1wRk33dDi+54f/gygbUtW9RJTuJJ3nya43f5NwuNA/asGJy/JBa+cPyVSkaZiZ/ziFc83INoBU6
Y5IA84Otz9Svw9ICKmU5Hg7gs2PPbbXr+xZRhAJ3b22tbyyUJHW6U6vMPwQaFT9s+JUSm+KAAHs4
fbVl8afyxbxl/5cC6KQ4R4jnfvtnYZGV0Sn7u3F7y5+VXknun7r9vA+WIchg4tN7IkQ8A5saHn77
xFZoTubybUSI9gAhlTP8jTEhQ+ESLJ5w/phrOrzt4Q6wZfu8uafBxt2ooWMafOcsi9lspgEm7z4m
rAEf1y9n6nC+Y9S4RvSaDr3dusU9gV7L0OKscXndTOtl4A//llNzsra6pJKwFMkwM5CYKxBQosI6
DObKLfYqLEMYLKgxNYMtRznt3sgq6F4ZhhjHa7itquZ1IqqxNChyV4hoayewBNCKWrrmr1PqKlOf
gARVGMUPvb6djrp6t6yrfszWXXsAGUYIlTNhcarQGg3tItPa5cl+4tnJh+gx8Lmx3uvQtFOppfJD
60bZtS1DL42akREfP0uZPiFG7l4Va93bKxbvbK5MepY6MM/zS8g7nhe8YBdc9wNBtGunS6E1RF1b
IWQ5pg88aEZOZMfHuDTJk+m9TBJu+HxHzaQkW3jTS4m9z4AxPJuUV000mxP6IeaePtwb9fL0VLMq
inc0mLzcmOj0JvdWnHTXbGPfvnBhHdccUwcQTlmTKvO1DENmd9QYR/hT+fBVZmK3MLYabNAbeHFm
xBnGymnHW7BCds9o8PGitnpyrf4GeN+KP3NRIMdbe36ShlM9MVNom+Rw9i90zip09gHchDRiasyB
DRssmJ/HPKuJxs0zsbCtZLSKhMvjB6ng4t0eFw3BFJ6eIA/KP/wnyzvJsUepNg+58l0RrTK2d8t6
oCXKMpJXrhvJqulIpNYxz7u8pgZ8gzY3kQC83xJP88yUMFzI1uSQdNil3pwk1sbkfSfXwkH8LPYk
L9Yv5rZzd6onqdO3ZyIXQm1N7tQsb20/WJbqoP1ruknkkTm2wZHMctz496yjUZNG73RompIer2OC
ZDrA+S36dhWkHC1Vbt8caZ8NlljCMcbtusYAqB9zzxiAbZdln68evjff6eEVY8hn4BYnd/F30V8c
aplKgwCQMhucHvcNHpYbBwQsxSsXRAymZrvEKqFbnGuIGUHxwOaaYAH+We/IPCyO6WTTzpg14V4P
aMT/daFz+wHFomFjGBydBrkHMJJQr/jDu5GqeUK4S5aPHEDgDmh4PhfGI3MR9DzahS+EvW4iTiE0
aPir0eP1l5Rm0l32JpLOxz1QnKpFNNboMebOpsDPCnSysTHk+JTa2+wLkdayufX8u/SQX9ZWktQd
aBnRxyY+t9faHgoZlnKkRMowjBeph59pzBIWdy+sJOdEDbZs0kq3z+3Lm6fcf6XbXshn5t+5dgDp
397KJluyQ6+H5YQCg4yXRMt+GQhw4d/OUt5WQTq3+rIXXFeCYPyftxPA7FyFcM5kLr+d25Q189q0
Vng9dvcC2q4/HpEf4MGMQjYj5ayyaUeuaQreQlZgxN+DRk5qRH3dQCj9pCL0T8w8Q9DtD2Pd22tE
3F1iknIWCkFi1xltBgvIcNrltDmrb1+43c0MzIxrKK9JHaczzdZ3r38moGExnx235y+TmPBgyv0T
kaobCt4w3Tb7HnOF8k4OT6Rrk7fMM0mq+nPfOw8AsrP6DqfxWETRSUvedhXG9T/Xf4gHY13OM5Gq
G14ZASDQ7mpLa+DsbYOqnKgz3gEmS/XoWysZ5gwTaO4WTptDqeaHp3t+iMGmWjPAlm7B6P+ZvZJY
VP8r2Tsxa+ceHeytRb7J70G8SZKtZT9X78D84+Dc8/unDXpJbyWuJa1Pp/J6/lDDsxtwL0zFyBcO
t9rIWi188awFDzncVok+0t2RQmd9mzGiIMd+dbbSH88/xy7s8doIRMB9yb5I7/swxVPdy28nJOcT
bEzTjzscYixl7RfYB7mCsOzjDxjCd28qBskG4I/yL6WL4XwuY+fPSwKqH0olVf4HgzBRGmx7egC7
JIfL6wv4CUrtBZ8MTmanwQ3Zr36D2HqLeUVTEtk22dkziNm6KsewgHN99Lvx9aBslNt7eXh5nnaO
2G4eBuka0ASQXb18x/pI1pH9WLUxaTD0nNATwqq7VNlqduvZa4C5m9ea4ZyOukUSVfUivwbAgDRB
p1ML7KKTwYhYO/Zmdc7M+E/h/vjhRtiz1LI3kAvJctAtsV+/Ujw3Sq8risQgZAunBptQX9NnyfP3
vi00T4XfpAvp2O/6wdcu+rv+4jt491FjiVBdfU++HfMkEUGsmc8IjtWyRN1R2D6vXdVg/WJJw9Yz
D9uawxJEa9PA3hQfi43pMP/B2vYxuJxLvSzuMPX0F4MHGlvU5sOpE+hP3hCk2ObqK22NXaUBKzMH
zKTeMWR6ql/F6mW5ABJA5Lurf1smBjG7MmnRPRgyvNX3Z0FKXlbOsH9cAv1vDFLXdF2FoNPj2pIv
esZ4KvLJuFsOHHq6Hl+d5yyR/nQWXfYCnuMxWj0rnvF7BDDD+WdsX0xv/SasJlqRsjgin+39CZev
/Iv5TJnMYQaTFvLQjLW0bu8Qy8w3Fg8CL/uTOlgDkoUulylHe+7c75eR7WXRntMGK4f7Mo1xFXSi
jvi+CehcyyE11z04fW060rHxLiAwjm6V6jjF6mqwe11smJxg6kWxlgtU3yVRpYCBg+QLgGOkNUSI
6CSJ6SxjG9yTgEx30w9HNSpc4ArUZ/2T6ZS+ZklexqddL+a5ZHQSAoYxCx700HJZwr1s8W0wplVk
jhLMnqv0XBwa8fNl8fxnf4PSxTinww3j8v2XDVVSGMUOtAhzH785TC2VpzbjKBbM4pVeldbLD0N5
ddYM+gRRF8xhALsriRlc/i5RFbBzQtShbFHhu2+y+h7Ugu+GCRmIphqmevycRI8fnFRIOshCnCOf
7rHRmaz3EWHahkhikNMEe+M4JJ/1IAIsdOcUvW9FChYZy49I2NzDdPgXAVgE9W+RtZNnC/GvimVo
i1Y21bV5ZxmRHyoxMp6VFF2/dTe44NK+ri/aO+8YsuPtlnNxOtScJqYbYmP9nPVB9Q5pDgbPVAu9
2MDSn7aMHGeXea6BpGsfgEmcliou3Y0PnT5n/+hfjG3MkjkAHmAlbCbOf1vW3uUDvxsh+rixwjPx
dCvYNW73IXdWJhF6pt7qdiuOPWqh2FGwacHNukz9M+EA9uxqew7vFDjmcvysVRFEFqlO6pbKoeH/
fHhGjyBSQ1AufHQ3SPnVsaGfQAJGARk2CLd6qJhCkAJPcn6DD8Ya1AORd/aD9oZjKqgKvsH+xn3T
vC0anLeV/jjFe1hG+uVKoALr1jIMCWTGvRuPiHSuAffQiLsa5zo4ZOcYL8GINijLD1LtC1aqdOf0
zL6kPxFH6vfjJ8ISbGB3Gs6eU5W71bdOG7hQqDS8MpeAdj1/a7rvcKoW9na5eJqO5Hlj8mOrveJM
lsP5OQH7IIYVMalNl5UM2fPlYV6OMmq1YGhBfGYndchSkzFnmd75hPl4E9BtGqkQChh637TybU14
ZdfcX2vxM5Evv3oCQ0M3e+YtYuh0uA+5XcjUykMldbDYwcja3CuvJV6bhzg29l3VqeGAfIyisTv/
1COPB1oDb/UvUlUfoRQU3K0aTdFX2MS8FfsYlrl06/GwktNVyFVBc16QiMWYnbHrQ6BST7oBV2tZ
j6mh98O05myClWwiZQeoPmCPW6h7VJfLzukJSPmPTv7f1VlxOrR8qVNXHtiiZqbosOpOsoPZFuiY
3wwuMuLQckOFjlPy/s8RSZr4vifL7d6iNmlePb7gLFh23o2mT4V8dfVdMGvxASjA1So+bs/RRQbH
x5TCBSV4mWrC96F4iHNmsWvlHgAy8gXFl/EaDispD1W9vLtbpdqjUQ2Y5E5jH48YdKm1l5CbXHL0
GJhfG2O5oc3KLBCLhzoKeJdQpWeEpTnWoBvtGbSzYB7hgRiCpkSbwsS40oC/qDCon58NkkZ9vEz8
xvVnDAyzekRVlxvliOS9ejyIK55BJCaJdb/KWDmKelflyKq1aV0/dRl62lmf8t7rchtzzloXLgoz
pdLZbP88LCWMsPu2cg3E52MKF5gzLdwmrKwLTVo75xNGXaZ0OjkvUBZ39RUIDhAYsiorCTxnUChM
NQ/c7v7wkzWgIMF57HuwDKn3a/HUxyFFO3JED0XWnZ3RAIgz/Ytdk92oDnpcLtpx0SrMXOvECaOP
0oOFlL7W3paHwWXXTBEmbP7ZUZWFw921Pi520pGeZrSA+0OYscxn7tv4E7ioq69OGAQ/jJQy/wDK
7CfszQQEV1O5n+NPWZPDcSmZTqri1h5TncLTcvl9I6tVMKCe2PrZpBfUL3+Ymmga7rjrlx2lh3F7
+D1202OMUc7WrtySHDoklWE04oQ2y80+jIikWUZCGj1/irQ/ZaEoZIP0Mqo2shxt4/aYSTrJz3sR
oYOD2Z0p1IzI42DK98G9wDwmD8LYNQs4mPHjKt80PXuJoWwO76KSoKSGsoMrsByWTTN6tJBAiFKu
Ou3phUxTlAM/nK44OXbNzBgycK7lV2Z918OZQUeQxDYxMpTvlj+kt+a753aqEyoTw4cq+1w1K2F2
aDzFlI4fD2CyZ2Q6x67Xy0Xz6dTZ4jLELhpDv+gZlvLpjJngT3PUHFKeYpxWt17pcAmG2W353P4D
KyhcDYCHHhMgjtNaEhKV3g5hmKG4hWtRfZiIKn8i+0wJBL4cag0oGQVjtIVHj8gLI67Nrpl5U8rF
BAkfw+4Ie0fs5kkO134Nq0nModWCXti12By+7bNtK+ZQqBk5Ol4SMz6X7fOsb+TIcEb+fj8YxeCu
aQYBkKrn8Ku4ExBJwRNaqKjrsBl8Jp6dQHZ+/9YQH8xt3bOW3+YMcCJL/7B525jbYnDWOI6nAkW9
Flh2ucPSMAxuxSz/E8/1g5qH19+ppZpbjRIxKjHi7bPjKvAw7LD+piqnbfbMazbixvZerVFJDLnK
M2ZnlRen87pg7LkSdmXWr9hPFRqZ12PmbXOu5+d9dREHrmuhRyHqWD+3IkvhxtjHffqz/Ml0PF4e
KumUYf51ltmpfnKP225f7hDzbPmfW4q3haOssWc3cOE8ZnuNWfxdRTrf8lEBluqEd5ggEbc/gta8
tlTP3CFOPuxpJBY+wqEwKmsghrNs+qkQ1o8X26mHgio80cBvWqZf/xmRLy+S9a81T0zVstHa2jaG
1pO9o/TXUFZ9+RmNf+Xp7Fw07+BoitN50df9oIDAd8JMdQMUZW/RLYSPhH8GDuTU0wmOOx+yeGrb
JC4JnV1UIJF5Dso+1Z27ToJTbPF5CsHTv5wmg4bM9lR4IGN+riSl97LFQAJsYv8akrTngqM3lU5m
97xe7y8khQVDaKHOm91n9SyhKoc04B3jUV2uGrMWCGNoY+6mf1VxMKyNTHPVhDM7n+pn3kAwnrmQ
BaogTgxsk0Ur3z2GBub0tosXp/x0WZewUDWWPo+VzqVONL7Q/LjQ0eCtWlGYae60JjcQnGMgywCQ
4Cxs6kjlbnkTTJG17EAKNVPNvypPBvJF61KAQJLctgZ1VIO2fCfRxwm9VJuZDX1Y3QuuvLiSRNJG
9D9d5TpM0SWmQKwZEfOmkE8CQGrLuyGKb+FO3t4UZVlHTrAITlUHVLhIZtuOOseY5g+tdaue4o6X
ntw/ZyprNxXTw46qu+8UT9dS/yxX3TkSjJ2fWZD30e+szzrGpLbz2rf6SxTfWw8YgacnAFF+TmJn
+L3o2x0z+9qeSkvRlN4ozXkaD69GJZVcWBNVuV87QQ9mH2ctpYC6LVTbA4wi2zayHQrNOK48YnHm
s6txbWdR+UAIjUp0XcZlpsES4RSTW1kuE/d+hmnFsAu7vN3eFMTKw2c/zpYXoaXlR19deMi8Tb5B
zXzGlvrhVYsNYTilwbPWkeKceruQoRKtfVI5AQvftI55q+Z/EemtTrPNWsxGn+z8gVQqi6mn7Rei
3SA4UwpuquqX1s4o/B3kELBJYGYI0iPlTXkiio2cW0RIOzWWade1P6ruyXs3rc3zeRgtbUjogTnU
1fZC8vGEy3gytiB5dFua3mNuXiesMiHmAUByKnnha7c60VV0+F6mlU4mQb+ZbxyShb82cg/bAoHT
wVKRAx2p9SS0Y6pXUlDYs0aAOthXZR5M/ZG8Lgm2Sg8utie3fHaGVZcFj6U/XTYjaNEYBRaqN1Nh
nVceC1vOILoWJBeSldqxPooZT05rz5ZadDOVRd1SCbmjFsb34yZjUE4/z0LlFFOAqkaDzZ5C0lXK
miAv3QL/DwKnjz9QAt88BmGpop8rUvqEaRlh4nYwuvF48Y2b7+hYgixFtgGPwEp/YvMAYa2ZkLTG
WiKlrQSJam8K/aZh1QZMYvYMavYuPY/h9UXnenDVXc3sFSiVPtP5YshjBZYbbifLr2GmfiZjDvPV
wL8B3RAJ5zn+sgRfIL0hr+yYdtCL87rFy4Nm7rW7vFndmWoYn3v/8Ynrx/7xEJCaXZ2mfN91EMWk
9abvCiBA4uG0OxsO8tSAv2wwEw9LJKqwNVCjxWoJTVrx16ObSTzyuQeIjtkPdzggnlEYozhXGaGD
CaIldCoQukoYT2xith27tFsP8xBBRysMIyo8rfXXMUISJOlv4M6Llkt1/Fy8//F0ILaRdet+YCVY
+pi5tL48T3qbcy1P7x2GpQrkHiJcA1HoEEZcX8JSFHtw7W7SCU097eyH1CdXDdDAtOcrMAZa1fTn
NQQ1s7d9VXKb3vn6k/1R3B2etgTV54/cfXl4fMy+8PNuAqeJZgvNwpf0qEdGKJfXzBff8z7ei6i/
sfkae31Cp+4mWSgtiT9p7VdAljFwABR1kgtS+9g2Vk/O9fkHdIjj1gOLpgOTmimYCNCs24g8lRXk
k1FOO/0TsEeNU4euL0S7voWJTscRy+7nLt7mss2pIwKd4NoZn6CZC4dXrYKwIRyiewA54I8dPOaA
34aq5qcQrh8fpdd5DSI9r5r1iHQo6b5cY+EW8HB5nybBCU1Iil6WH2RY0h2UQ2QlA2a3MEauo3DW
WJPnG6W93uOp0MwlZhVe3YNAu9nCmYJmC9y9NaeP4Xb2ei5WXYSYgODolJyaKYVvE89IBaNWGtdm
T4jb17DolQHXw0aajIgq2rcn+p5Ubd0QR8mYrRZgmGSNMaP3/HO+lekJNZs2/CFs0byFArspHC/A
sIDIly+M2BqnLwl3h9d5FbC+7OqEzEh6v2kv6hEYDZRmmqS1+oC6QHANyawHmTq5vP0Vp2VonuZr
QKa1iUfyHkacdo2XH7zPn27bkOiYpMUfbxvzCACfP4bDLhickg32/TFnFCgSh971Y/dAMgfAV2QB
7jvHH0/fy9pcWhO/2FjUgWZeCAnkzOxJEBMn6B2jLND6VNWGGCXfrKPL4umQws5RFbBv9+ffrS0m
Qrg/9cNqCVq14Iq23DTC90KHMq6NRca8qFMpprZ+5/ynwMqbrPLu9Oqg0hgsf84/c3UhKoTrU00t
O/OISQ3PeJBCUO/DhE91UzGJGzhL1j/x0rAt7Cx8dPyDZEZTYC2QKriHv8hT2dQvwKDG7On4Y8el
yIf//f+wac/ADGRoPAceLA4VagC1u/+h9CSGxSDp517mGcIXuCrb4Frl1Ubm1VjzLAnKd+kfXs6z
u2Kxngc4dYIVTI4UdeENyxaaurCArIjhITSRtXhrzwhRLLbgi7ywD3sF1VsEuea+AhTVMlEslL5c
6QfdD3Bdd73xzLldY8oJPVH1SJSRfons4/9zUtzMTBXpTd75gwD3zl0oIXDg/R9oAcPfS0POMwen
tmkrLq+v0x/PJHf+SBlO1Vhqlb9PDHJewksnudmvSEPba+0ENy7vgv1LZxZAs+lIk4XUotXdK0bc
BBccefWV8sMndh/mc8tWVjDGrJoa8BmzGAGuVtGoH7sAhcMXrx16MVYnHXbN8KRNkvkqfOlWbI42
QcqHcPUV/bytaqJnT/EIsMuQEEB+VKWEaFswETyUScq//wdInarMtnRnLjscY/MeB5KpJVM3NnCn
s3MW8gGLdb7+xkm37FFw2T/GHcIy0KNlBnivG173n391b/YXO4vwiGGWgZ/tyMt+Osivn4Y0W+h9
O6FNNpigvedq/zKpB2eHnrLtJjDSeHsc4F7jubEVOimfwfIT+45eqPJ6edo++plBGIZ5OYFs92+T
8jzXM8R4DN/Rd9R7H0QKhoo+d9/O1tJboIpqCWC0mgE4XpbpoGIPDS3QziiQ+aZ/x1/DIqd7gOMG
sQJZAVbN6bcp6/4VZD0/6HfAQjHPN27o+BW7sAxK7VH3b7jPuKBGA+lJmFJuUTi5ruXE870xTalo
yD8CA3bJuEd7/AYCqM6K7HjMsdYypoR6qefjqErong0zobv9138snddy20gWhp8IVcjhVkwgCTCJ
lETfoBQs5Jzx9Pu1Z2t3PGPJliiw0Tj9xzrAc6A824O2T/ylWy/VS+TXmAkGIJoT9tDyOJ3zfhty
AIy8qfMttEnQDHsaqNHN++0xeiBtsO7DtNNAb3sh3h8JdT6GhdtIL3w9/dSg3KSTg9hV+nL3BQ2b
9Iy6S8vR8yXAEZH52mVCPoK2Y+QDzeCW6NPGFTIJCy8hpgXrwme05GQVq2XYtEdiP0/G3rxhWThK
nu6se15HBBPgTfSD3HRAXyC+02yhvUBTj4a/fk98/RSeu+mQ+Jj1CUR4CWFG+aDjaZeuY3Seb3q0
xVL/VehrBZOFq18ZTCr8lDg1XAqI/J7OcGgvaxMAyaxlhKxoaS7jcXyZ351hUxu7Jjz0BMPc+yMv
adzjwvYzXwoPJj5zJOgnh8ngLL7rxIgd70LxJda12yKNuS8X/tUexHBMwx9rjfS1KNzYyBqIBB9f
nAu/4M641YD9JipXek4OwWkmuh5CmcyM9fDPRS0D+R1zfrez0OyTL+dnJAgU14VgSl9lfZ6aE8bu
gr43nnrf2bU6SARcH023ruktWRWQYATpmWvV2NvGvmBawIMCIsOZ0K2BRdE3EvRIOseR4IDJt+JX
RwMv2bSowrisZ3IYeG09+WEk4YpEVvO2XOxm1R9zSjUmr8evYhD3N+LJdJVLT3MKBtJ9in3yaDuY
i4Unpj221ca5JKQEkPXKUhpXVniIDhjB07PzVN/7Yw1fSnOWdJRQABMTQhXfS3+UtBfX2ucB8PO6
rXa2r3Sr8Kt21Wyjm0AD4RuBMvjAtPU4Yyx68gprFzOGdOetKFGmGEQWbCUv4aLva0r0St+GaSBW
AN30keXMHyVhBg6M2Iu1isuVedIPiRRbXpCHoYppNyYNOmwH8l5FvGBuC3G9Iz69bJpT5s4k+61F
qAEJP2v52FsHmccwBpd5V/gNJghyPYeN49Xlmgs2oYve66J9dZWV24wFxlrGZEIUiBvCk8PynYJb
+jq+R9cYYIqIg+pRXNWjfsT/X/h0UvMlz2GzS9kDiet6iXX33x9tm13DVOym51ikOdK2ts0OIs+h
fMW8nx3ic83kSR4VilE02LxD3ZHWrBf9mBxUN5texC+rtj/xsX/vkXExi30E2IWseXTnY3CKzyMQ
2DXzw3OL18hqd1y+yLjw3vQHHecRb/ZJ22d+oPukfYhb3UiYmQ7clXudaEpvAXd4jS4ABICeUbTh
luT/ancj6hvUnHO0Q4MlK44/TpGOCB9HnKMeTH+8Kud8Rh5NyhpAIweUkNmAEDY6OdbgUQEoI1B2
eILw+3e45vABPnAsMXhz7iWOxSMbUf8TZBuzWpWgNuznJXWyYl1A12Y7nPXVquDw6rGXFMaK0zkL
SNkb+3kWy68mxagiyUbZ18f8KPbV9hhqbmV6zXDU9nxuGsVGzK/2qeMXMkn9QN4Qnc4NyEbcMgUy
i/mOZ+z5PEuegiWc97pxmG+RP+9i+o64UhYy5xfWucXV1PlEyaJ6YTcJOPta6NdfAJs4XXXAmHtW
FRFKQ832lng9G4/4oj8Ve7GzhsLi1VCFJHZm4jUyP/LZyHzrMpNswgZKXxuhaQU/T3y+aiRt2hvn
J3w1mOvUh5Ns6qPJvWufuKEdbB3vy/O/nxCIYgxW/AgjT54jV0vkOF8MyBshd0qtl+7Ja21z0UrT
Qs3/S6AF3OW9FPok28eqz7PYA9EGe0F8gnPMF2ZVoztYzq6FP2pSiud4cwM/56kCnXPCuI9xEq0e
WdaIv0hsajeBH93DE/Fg7Y33ng+oi98e9CuIOSlSIAkE0hNLz9/wgJgMNEubHqYBZSAmRVSmh5kS
DWVXF8f+kHgslcDHlPtbee0GETjD5bj+4JsBRZTHf6geR2YSvfBKYqkuLgPgJWAysyEcjaBahn3g
A+TUx6ESIA+PeeSh0QboKn4DIRUW0uheeYBoC7FBgjni35hTT+RPIFBk0MhPUriD9iKx+oQqm3dV
YD1o0rD3mMoOPpNsI34WXhVhGNxEMdhEehJX8AorgBVPAO7O2SDTy37nvgBu0q9GgOEQKjLxeKKz
McrWi1hSB7JAHdfyWnPNSR4gMPAd1E5QV25LnRs1WHtye6wLcwIP5hNrLp/5W5nHGMG6cwhvOrCP
tke8jNoP7+Ze9bW946o4DTeWV35N5PEQxP5jeTnKAC7bO3dU/cUtMH/U7THz2RlZPgsrgs5H1iLb
C8vTwmW6rHlmFC4LlBcbAnsmG57cKgIA8d0wZpqnxDfwOXbJUUFfNx6si3pjWfJiG5EbLHZ4NhyY
ceyml/ZgwaAIW2W8Y5XmZH6z/4tbh5AqRIndDrYKlRxvB2OYoKgskSMu09HtT9/9JiCAQ1nzFAcw
PkrDezZR3QYS3vMWIW0hWXXaWGgxbs6TIjphDmTsIdGUq0OZ7BVRaUlKOD6PM6EuCRo1ZBIMzcKt
SbTmHcEoPadXSwju4IeSOwQzrwWMNxKM0Rm8lyI75t/5pVR2FeUsJGWxBpHw/PbiNEsaHuICUqBI
gPhPUgR7Az6Jl6nqD4D58QkocIEMZlmDsIDPLd8tmCshmMu3kExlXnzSd8YreA93JXQoNA3YzAfD
LiivgkOAnDRgWMzDDronDypFLOIDN7iIw0N8TRIeiF0nkn5Bt6A2PwhRiW8Dn60/BQ6IGLGKuRAb
hAQIGEXVAC8xPwEWe2W5U1S04mz5yaXDpEbgLQcHHF430EKBN/FHWzBNZavccTl2dM/Af5Es8ca2
gvODyZlsUU7OC3dneUMsBiyOyRrzBloukukccDku77/Zvj71b0y+eE+gKQ0hVwAkE/gX1w/rAakI
bwz+BJZ4Y3b4V+YQHLjzORoANUI8kTkmQrZHgO6CUH1uUGLJj/Jbf+Lbi+IQvAy0UItmKXYLwX+g
LwFjNN9ElC41hIQhE9jgsciu5mOyySKORJhW4iHBR1QwsThT7MvtzoKwQNDMo0qFp+Gd0c4Aq2Lb
Y2lAFoiIMsjl4MDWhRX3GtLfwg/K4mmTPXyt8oGKEp7REtYOlhH/yTMW9NI5O5C1J+kbmpc3LMaB
IX3jRSfOpPrhayP6lM6Zh6HgxDesPHYI0HmDuP+OxYqPAC86m4tluv+2FvMPcTSPztoREdes9PwS
vqmCvmBvnIgOgmvblbAeBelfMx5Rn5tZvxFyk1DovSXtH8yFM0D04OPGU7pzMwPvXMLX/ti+Y989
kgDmMatLPIHv7VdPIcPEfFUfseU6Fwy/YiypxheqBexVeUQp/sO9l+KcIsYIjHQlmDxarSAUtDPT
ya5Zt9BAprPRfvJjAsUzbPPfcl7jkR5dWJMvyatdmVgx0Phkp5+MH+zB/I+o2GRlcOBfeHncuwyN
gE7Jjj1tXQgI/9m/j672LMm649wVQY5tBfGR3AsvCQG9ISadMxYLiluvyBjQKmKrBfImZ4dBGokI
UCrKDoSx246bV6CvqUgjArylukGEPOQ0TuF3Fzn8QuVIRQ4AKYsQLaSIo+TPSC7g+m9MtAy6HVSm
HwKvg0Uk4aSBDusgP3c5Ij0UEmS9NMAKKrL/1cL8gBug+zJOwd06qcwwaxAfwlJu1Ve0HdzBxeOn
3BL8BvTBCmWabG2slfnkt+lOuiH2eWBYoNuScZq9nL8bHhzRRiS+iMHZ8vR/IIoGRP0JkrFO/5pP
e1/Rd5Tu0r80nu3lZ/QVPsK/4+AK0dszp9kKAFEfCK1hSOYLkec5YZMDhut9pdy3Qh+ZX/E+4pNY
A2TW6LPAG8FC42t6rc7AIcwooCIGkuAvMFFQoui7vtKZiXLWEQkt6Uak/c+EbiToWkFZtbWFvwIc
jiDWL1h0tHUbEmbI8pcRYhHDI4Bc2tXQpY43yxWVZCK5+WJsCUgAOKEuFGk+ii7g3B5sG5dZSRox
Chm05oivYKw+tXWeIVUU1A2NU0/xFqJ2IdW6+rfHQEl404+N9rMTjjyQfNiHf5wGCD44fiAE6Wzw
4ycpmOTUgOKKF4+IJRVQs9DgEZWRwoCIj+Mz+cpexeVTCKLjeEt1GGQz8oZKNG8j3hdwJs7sxYVd
ruuXO6qJtfw3NkHviOR54A4XOFOxrUVcN1IFazW8olEKjzAyQJaE1yK+FJIutCkhalNR1LQQFM6f
dY6CrKIMAooF2n5NzPhX81QfObIfkc4iokyZY26wV4IiQjIDkSiyLUQDGfYOAUTG2LjMv0Dz4OSi
a2rZC3mRsqVNjh1wEinqZCWRJ0WrzgHZdYNcL8aaIm8EX8G+jJyC9jUJLriHd9MuELr/DhUvFSSb
GEAFNRJdHNIIBAlZ8QdnWF1B6QVXEQYFa2m8Cqak/iVeouBvlQZfUmH3Fgp/7lWoP/WQgeP+wloB
y6FEfQgZVSYJg5FQSeZXwCn1ESPX/k/MLJSoQqIrmBkysHnAQ+UiZLsL2oe2NjxNSDSf0CFoof7D
OzF5Yy8imeMGRs3QCLOLgKb8ZBFdoifVnfz+t/tpnrHgikROUi8i4/meBDKLfK7sSaxytYle98G+
5GYBqkaqnQnIdnrvABxJFwZNAENPdxGfQBCDGv0PRu0Y3ciDNCkf5JNbGe06+gb7iVP3dfkSle/U
8L2WV2crP9BYCM0xbXJsUjDJPF+ZjsGGhT6KBzYPoxnnADMqo4eCe4WCpviN4yBPMkZ/0lmIlsyF
gs2+lrJvX+GZxVhAMj4hRVQ6iy6q8SacFDTo5v+Sa2aecSqiZhGwf+u8weOZ+G/EZi3h7/gl3Ydg
VWywCd5wkiwIN8JKd+IZzYcS3Izk7ZCBdiZEfWE9M+0AB/sWkyR6IZtHmfAU80niVliF8CAo62nH
1E70d2knEHOsuaDMyRlDARVww3sfHrSTdYJvscXf485e9BWaMqZ98mfusITQg4zxPPqdHZlOd4YN
6Rt9C1VMInaWcCfuXlSeXDwMF63wuQXXf72BbziZpZYc23t+iF4Rc2DFf+UgMqIQQSCGZZTk8ZP8
ZnPOQJ2OoqERwaV8A520YjQ8v4CP4sBTMaX7HM/zI8kjdx6Y00U+MZbzXATvArLjYfuoHtlf6Wk9
K2bX8KD6nC85SKDYPuU8sYOtdKScy488bgzpmJBSwzlV1BDVawYFJlI6eXwZk2yFuYpKIsq3/sXJ
cv62uH1wcKItFdtt9o1KC2WbD6yPrMVnFfEzscquCfU1cGQ1P54Rk+wp+ppHiEE7NfQXzdCIJuRC
lOU6HQiDRNKjj3AtmURg5XzQCAyLdJ2lBwRgPBNzepFG5OPaR5ckbsX5SY4Ud4z77WQnp1IByprx
0/YRTUAF+utkO0bUinKn1ZlxjLPs5IT3MYQ3xxIeBcChOiHkRPk2srQaRcsCgWMj5VUBOgVVd5NZ
3umkOySowFLFcaUsfhuU2YtforAg4jA/R2PzLX+qAZojG2DRLs0/RUKAICWzHDZMTJ+DQvowQHqZ
ISoHWGnw/KbL6GUmDiPLHxPmZ/aeiSjJhmGn1O8acthywBLSsY1U5GxPzETZemLFUoMbTT8ySEMN
ll8Ez3Qi8N5em2a4cevy2x5HT4qtzQgLUTfjrswSL2ba1GsECTFOohaPoUaRc/vHDuONSX57CVBW
pbFwdWbqJZ4dL1ZbN4+dvdk8So6rfawR7hBsNRHPwbsd5Olah4YwzfeWA4aWSds+L4+xShOBtcma
cTUaXzNLxOyxwinNdrJwObf8PDm9dyVRyVa3VTNjG2q4pWUs43C0zrYlqS3k4Bcv0KZavIvj4Y9u
qJ6aV16sJ+9TNbx3+d6Yx50kkYLIobJE/atY9nrivDnB6E4GuVm14do4Im2OsHyhRj90eMhGi/4t
ULymMclbJThxqPe6IIAcDAm8tHmksSHIdnNIzZW1kSeSiSf5IwtH8oioiaMqfpbJgkTyW+j9qmzG
dcy740ixqwbFVQnrvS1zmRvc70mwceRp1828cyrI9+RnDWm1lMmGMhYRYk/kINo0A9+ZBhAnWWA+
8Sg4tlsYBB5102ax8320kHGdM6lj25IMUnCUnPjKhcKO0h+Xw+QoGzUOthGJH6GGPHVokNHEyD+U
JYF/tRVg+0B6GAr3JQkqVrOP2nptJ1S0P5XIQUCM7ECR+TEYbHggdSiLKhmcjnoTpeSMAPEg0S0Z
Dpw9p8s0TNsqdDajTQY/Igyahiramzt9IrC0uhZVcrGnTZP2BzWwDyWDYlF85EH001HAXDI2SRGu
7uJZz4clm6/2QFUrchfbYE7KPmwFyUnzHsQMshRlRDVILhb6wvlWUKSFIRmBLYKu+mIsEgrtLy1W
N8bAj5M5lzzOd2Y5nuIyfJSdU78whetuSpq3A94QE2Q9ffYFOLTBKnSs3Zhnrq2JrjAQhrTe2kL4
boCemm8tFyrqPzh6Zz3vGJLHksoBu65ONS9QK0Ai7Y8+YtIES7b62W0ClJZOT8n93xaBdMWhSbP/
zDJvCDl/uWR6JjCoxGl0scxDkcePiciTSuZ0A/gXJLKn2fMltCDB3mxSU+KBVIqAg3H7sKS1yYm/
KPfZ+JMGv93w1pZeDXuQiLrn5CRD1M1rFbCHB17iocdh4mLswqxOGApjbtd+VPKlIdYEYVjffVXm
T0YiDnKh4pUA6bQ5hfO64wG/7MqOuLJVNa9JxaECeylcjTBNbJ7TXTVJxrlp5Z79XDP9YPQXY9ej
T51FJXlvrsz+LJOPG2+j3FeS84ArVduMxmHM95wTuzXXJOEc1O5n/boEO6YgaeEhk3rNdIyC8wQY
3ZM/NKaUqJDQO4T5VqJqI3MNMp7rSvai2rg7PHKbBXEOcIzUXI0qInq6eIa8kMVw/HRKT7dwzMgs
aaZHkZGd8hlOCtHx5UevW++TCjFswz7nS7ivFc1toNeDPkPSEBXK6xDP6zDBsFN32ouuscdZweTL
ebcbsuQqNRUSnWW2/d7JSYpqM+Cocj9E7V+953lW03NoquuoAbaAgbJEOm5LejERRiYqg4pv5fB6
R8namnZ7YL+P1PWsw9EGTXRNi/DRx6I/avgoGodNESGkGu2D5jMZO7YxpLX5cDKo82wky+uL5T00
Fz+cslM0BW4I6hg3jI6m4nijwiY465BWYeLOKeROFUz0uOTbMCaVSbVP9oyzoC88q7J8mdxtfQx3
JsFKNTNkmYNezQzGYb0dFH1nyRgMEofkB3vTmTZCXGKu5TinWfJszL+OFZ+KGc9rYe2MCMqIt2ju
smPvkOmrofdQCFfSaGvKBE0lo1TI4FyZKmfdU4Jm19kHkqpCJztn+rRpDekPif3Z/CqZvO5ewGyd
dlfD4ByRM55OiO20GVE7svhqehqytA41aq1T82BXhOojqMgkiteWPr/lqkwzWEPyCGqweLm1yeD3
Xf1nyIJLHI6HBpFpHL0XEfbEFNzS1nyjblzTmc5Z02yyUCfnuLrXTuQ2WUuaSuT1dnyekFWHORtO
B1xPS2ZcTk85SWYWub2J2EnYhS4zPm8zlV8lSz00iXlUgO873ERz8j7mjJKhjJcml/SfKub0LYXN
c5ybfdPA75sNVLserkOY0MlSSVhvqNU282CjDjhfq2ojLf1zlp3DYKYkVxJzksf0pXGZ0wCpTiF5
hU6GVBh+NJJyW1AhDGaL1Y2vqen9m9LGfzojcVVDRb7PXBeixpIUw21T4jkIKZnq/Lc1KWStMUVK
S+plHC/FP4UE+9iO7UbW5V2kVM86len1qnnBuSS5Rh9fkn5hZngdlrdAJWIUUjK0hqMiyJsFNBW7
0ag6bstwKEcmhn746SYh8xGr7/TpTDpjHvBtSwgab6ICFRYhcMCAGBoHqTOILkcV1HLN6+ZDsamO
SaynSt9wHN3lYjnkYCCqbe7rxt7qffKsKs7VI8fMEC1+X5/nBCV0torS5J6X5jnCABHxxIpq9TUN
NFcy2Fl6TiBhwPNZWRu9dgyidi9Xyi5KKpaWbnsBSzjS6qOOkRcRU1gRHCoxWOnXRqbBukHvMtEL
nXFyr/JNHoyPtun+Ooa+syuNqnIDuweBoAuLuyOhTSNwzUy9lG4mpWDKrDH74dnvk88SUFXNp1tt
UQmvg3SHue6pkbQ1Ik5I1XUyjOllCsztlOdIbXRrs5CBUDHkloHyW+WFtlJCzPZBmH7l0fK+oNSv
ka0UVUjIB8VeuRLSgSeoaAPgT+q9Qdf+dBanpJT2j0y6xs68jhI+tOzCEn/+bF1GA7ChTt4N0oVm
Zx3pzcY0CdPtLHyRPX2CasEXnWSKCibXijqCce6xOhSHrCVNBRo5oRdJySwgjuVzcUKP50Cm0+GW
RH81BVcBGHn200kQyEQwNezOZcOuRSFfeQkoiA84FeSKTIppcQyz+axk9V6JACSTv93Q/QZS/5Gn
CmFlMbWvtJtY4IQ2wsmAs06m74K8c82BdKiudmNn5IRGsPkyyUd4GyYeiX2n1WfXqbK/S82zc2yg
R9rKDYvk3JOeoSQRLgNpPy/QnCZNOeSol0F8NnT1otuvVSUjpG5xoTMT4W/JODB3tbTtZMutinRv
GdB03USTerGNiUPpSnqEyuJ90nVfXLihsfdNwWOdZK0lJ1ut765K1pziNn7JnNEPVWbwwoaKH+tD
lSfbuVGwrWqeVFzlChakU11rasnIMFU3AA9dpmJrLwZn1gJsvUQTsSsWfq584tBcZOq2KSNiR9N3
Q0LNOXcO3yIhWx8lgZOiyMl3YtBTm++5JfO+8ONBejM4HoTJdKUnJiwRgMYGWFgy7qXBwX4SSx+y
2e8ZAtMW3bUGGdjty0yF8ewmmtKikOJdnTMbWVAlNpSmcOci/tErVE2BNB8H+V2Nh02hgTe2zAMx
CZGOhbJXgS0vZ2gZzXKlpfDqOtk1M8+5Tts1AZeY4EfdPnct1kJ7kd0knU5VpntRBe1FueNgA6Z1
qcS4rYbNixoiFhtx3nIKNMfk4eTLOSgDIFFCCZv4M3YyMIWQ0gEwAB7ATlLeyuqvMxp3XQr3WkYC
/1Sghml0MqR0t86njd4HICvdW1Dg5NVnBv0JiLRB4r0Yz3yEFwyGh1Y1lyht/xaNdhnH8ZpMIZIO
vE+xZL2r2vxpsSi0IjtYUge2QDaKvM+mBpr+UEyc0LOIGxbzWlqk98yZLl0xXDs9PRtpTMkqmRxZ
x6FjpOvCKZ9mXYMZdFC+vdP+VFlwjwzbz0HuZUs/DlPvVZN5MVqy8zt6umfrGta/vV7CwPGgskav
0gx+tNDr7Go/fHEwfW9lRFdzLl+HjAxd3Sszywuk+BBpE3Q/J4QJKE8LMDTNunMzxhRFv8khpEQC
iQPXARj4XJpDbhMyu7ekg018ocAxc0YdQqD8CBGTQwGdRH9u5nfaubCuJsL/IbvqGoKD4Q56TNYD
0RDWgWxJVX8lFy9N35TlJhefUfR0xreCeQ8cia5y9cck2Yv3qL3M8ueYHJpvQ/tR5vdQf7bGM1LA
3j9Ljh/Mr0lxLaSHhoikk1Cmo2igsoZfh5XIZow+ZuCMgLOBUt51+VqDIKXQ27ibmtUYfPTNqZXP
UncYWIEjOfFJSk9vjsQR94J9ZBqXGAtj5apP9EjVe0cif3T+WhQv6lEUIcLmZoJkQKSPR8RsvVby
GNVSHYFr9zkl0ovUnDPJFUmtsNTyTpK3UwykAbubAi/2X3X9t268gqhS/V42v/ZCyRVgIoLD6pg0
z2ih8W6X2+QVukhuHLgf/KdGuIOcN2XmPez5yMShBrVh1QFFUx/PCXpGZ9URrqlpfKJ05V5eLeNf
p35Xc2+oX9P0JDXE5cQzQXnpyZR2dk/8qf6apKz5vTlcjYno7LUzUC+0VngHa19Z/NRYdcExj9w8
Okyzl5ckCIWsgrvEPFiAIW6DNwz+GkilLV0k3CK+zY1MuoAOSiuW0FWpz4lhe1KJBXqZVxngCsYp
xG01EI4Jw/whcTxDXdW/x9IFhm4yXQNRhZY8puo5Fc+kA1YirzDPf3W6QGaMiyasqcpEwvWoI2s3
oN3KwHSGilLy+VDDZHTEd3TFfCHLWgl302T9HdACRZyYsubaBeQ9stP2twlzaqODRdiPiYwd5E4Q
8Bn9e+25gV5BvUW1BroDOBM4HeUjmZ9DYa1y9uYcJe1JT+/SeDXUYxAcNcIwonllBShhs48l/l4I
lzMzbKLUai8QFwX/ON1Zkf7W9j3p78HsK7CS5ohujDhGSDJE7G9l56nDeiLiVOO554U2vS/ju0hB
ooBnX31M3xzQ2rf2M/mpbzxThh1IXW2ul+VVqs6N7slMe5mKuQBhaqZ5Gfdy/lrmr6GdbtPTjLwF
3jYONPzM2GCAyNV963yIQ9F/mDFJDCUSTCqU6A2DfH3L5Hfd3Db9q2G4PBwSBCot8SflK/LXYGYm
dDwZtwYiYGgmFDND5jX0tUjze9/f+gr4FZm04pJiO9TncrjJ6b6KP4vad8iaqz9S9RpXxxIIgDRK
+1WSmTbh10YUgCFrqXL8xdqXpOr39xmF1vjqqG8xttq0+e7JroDJ0On0YultlZYJq/522o+Y3hHt
t+ergYQVZ1Ah1vo2woOEWxiInfmc03CyatElpA1+Bv0nZNggfVkm4yl8yPJhuugJ8PNbU/s20jMJ
GLoKDpXpMuInbA06YsArmhWl5+RIwHPwEQaXMnuNlEttYy/ON2GS7/IqO+Waynkr2sbGXbU/Mv23
cXZheOUKByNH+jX5XR1KweoF6Auuxxa8djfLPjgmUJv50qr6utFEUkC7tQC90yrcFtQRxjYbkonY
JFJWE7M7zPlgfyvVhxWwo1bIaChbavwQMkRHTgBf3pFDahKJWf3ESIJTepctlAINstmy/lH6j0FB
UIOR/yfM6C7ejZE7hricOoIQEdvAXWJmmhgJesevLRStCsXmjbD5LzTAtDTCg3RyW+YKvTUGvmk0
fQnnZrAoeAr5Pg6fMUKlEujVIOjURjfFwKhA7mJMrdnZrAI/un00yeRsM9dx9nbtFaQ5qzVKzvol
IqG6a4tdqz7V+qevfqs52+TpO+e8VcedTP5dOH1iTM+Cz3T6VEgL4AQdVS7OZWlg3I8YJUFj0wW8
8jVoThrgFw4u8g+teq9JT6V9BWtbvoLuKS2PmRPNQEBccZC167ygaEHlbFLLWpGDzOw0C1e4nb21
4bmEjjMJAPxJwYVKHrMpFR07UzppzXNqDqVO4kDJqQwHOPLDNOCGurYpH6DbjUEvri9pzbxx6wZC
6i4ZwOWU/Ak7z6BFbnx0OVYkTA+L9RVrdxyTGhoMXT5Ty8Bi6RVX4bgCIPOvd3sC0qHqqIOTuWic
irKDVvu+qRyy5dRYKISJpKKlNybGdUvitNqcKFZ0+t0E08aZQ69/Ym4sxa+HB7poNQexgpcZ7+Py
5AzJqeVeORg2R3m3kEbSScARIhCb/5YZBhExZrmvJwYSvbtSIWeBxCgCCSg5XUmhi/x0mO72crPo
PeExZjpso29WQwQFOgbM7DpKSHiyrrgB6b4E6sNUHrHyCNRPW6aKjgFZVvdpcQSowuhs9bs2fS/N
e8uxQL8psRfxLBhRpaHiwDqHqrkcLnFWbJao2hrKR5hudWi/3pvjdX9pYpcp15HcovS6Hi7aeJkd
c11MxJ4ue5kHppLhCW0gBkdKxJH8hVyCEFt9NnLKCNZdroO4QFCWO4dW9RHvNHRkvmHyqxbhtFxI
wp/gnKu/evO35ICgatemuSfo2XOM+K1XObtCQRg6PWxFUEqN4Zk1cbGPZnnTAkIA+j91Mmzm/ivW
D6O8CYv3ugMhtkXsM29isE+mk7G8dbDWff5VyhW1SaSJr3Um7ckNp6+UaFiik6rhOBieBbMnnwZO
8kWPdK/dMjnF6b7lodNsx2BT2L9DeS1bb86POt6JhHDiiKBgFEtDHXkzIAKJDiiMzOQV8WU5u5nx
pULY5aaBipUmKdg0FQhzXJKdTJxw19quSuROFn06iTCZ3pC5cEW6Zt/+hso10teLDWc9vjbdgVyD
xfx2hGqvUTdj8h4Ul5ruFJJ8JcjqrgtXUXOVsj9d6sk6s9h4tHTckdxa1kg5HVRd2WF7ZaweuSOr
UVqrPCKavRJ/1jbMif1jbAn/jPVrPNzs8lim+8550D1BUqAekMhydkjWV69tidE9laHwaKbLUZOo
HemofJfhI/nW8E9Voo2wVpBrWG7kwdkgmqRjkQgYkizInrZCUlOLL3XyW23b11t1asgDwETdfpjl
xeQJjEbMBnVq/dK6mMtHi4ALuCI+hKrLvgGxw77TzQAYP8PoYIdmE49BWf/I8lkzWUfNqSzkvR79
9DGDLN0zNFTGfsP2rniW9DmrOzkjIHTXk0ySbzXl1DR+GV6xQk8EYNPVHG7JJGzanR0yFwmlgSat
ybGgnBZviLWtbGnVkKCEsdD8a+ndKkdU0SQ3eimy8iO33m2QV5USO5lNDsVQ/zH19HVeMyhDzczY
foa9wz6wmGcdIW9wtqs3J/xEWpd+5iWHvdTFup7hy+idaiXVviQg2UheNUIUKZ5SaI/JeqNgL2Nx
AJj0CEJ0pLrRR0B3Dx9QtO8WQUagkiz0hm+LndForoVorNi31JET+Su9Jux5PY98LSYBWcW4VX2X
NqU2yKTy/jGU/SlzPolqhSAWkacxwZ3rCX9fvHGEkuFACDOC6IabnLeLgwiZfVhuSRI3qjVBjZa9
ndJ0VwWMTPkXBqEF4bqloRh+YymxxGzVX7gwAHXmISv2rYKMPVW+OtshSBiM0TTKz0FFNqQ6F1NH
USM5G7kFiFxmz7DLs7yM146+TzVLmSi6K2PcIy8qqlcBsLKh+9DLwY8S3Z9CD4T9znnDyVovjeFT
xtA+lSPVhUPzWgijnyo9TJX+pza8zMD/tZq81sq0jwaNgQ/dotNdrZoKQMges1PPTmL7NhhEYuSX
HD4hisZ1ojSeKuMKtIq7gjtEGcYvJyD3LEzdyJYJpc5Pgzoem1C6GCPbdkEVEWrEHFgY+akUIMGJ
0hzjhUk2OIV3jWV9VRCzUtAxaSOKUaXyPVOZJZpCPYn3qpGGdQZlrYTZa1BhVtOQ6GuiP2RolFWf
gzfYPL70gBy43iLbw3iEnXEoKlKHs9cqIAlq6X5jRJUV4oGeEK9uuDSdgtnnqZTPtpw2BVtLrNq7
mDWW/o+l89pOXNnW8BNpDOVwi0SyMSYaw42GMVgZ5fj0+6tee5w+3r3cNkGoqub85x8ANMry8gJb
KToMROj02HT0VV/dsnGvhMhkDPajwgVbnvEpJfFXNq5BORZKCMYanBKyPtnT1OocBzg5E84gDC0t
hvw7Tl9iAyIEAb8qlvMQpaAS3HSs8vM/XZSZ01ZhmDcFXxZu+BhvibLjxbqcv6STTH8jF5scAwmx
by0zKn0q9Bg6YHBRmrn9ggjOjE8KsbrbdTsJI5X208D4VznkBKQz5ihg3jauFB+Yk6Lz86meUQXU
a+qDkoi8+NIiC5B27Ithg7SUCmHOxgItoIfGXK+pL33tLSrRiWOn+6ObOOBoy0n2zGDhwNMgvzre
Jt28j5Z9t0+x0X0dHI3hFB64V5s2CIZi99EUb4WxlpsFVYqfL7GjJhia9jycjlwfAwZLtizsNcOv
ifXX/pgdgaOUSTGtjO2BdYzDKSC5J8HGfBFJF3lcmQxokm1afej+RQqZ8VAuqbxmk4flSJmslWx8
67QTcfNmtB9OfIOnOMBSCj+KvCaXkSPVXyRd4mmo3BW8VzgHk/e4YCuMpJU5MIq1Ogzsh2iZpcZn
nkWQAImEo/42p/TDbgPscSdzlusdbowvLNcbcyVZpIShoYgV+0Og+Qe55tjMiz1Y1lHilBoNc+nk
wbZKILB1A2hVSTEfIRasAhK0R6f4wQFah47Ox4X/C5jhN1/kn+GEgDi9En9OyBT9IJp66LfRDDpL
/MB+CkIO7s3xAypLj2NSJTxaIS3zFfYTqxuPjMScOb/Wt40DibAnoWZKyEoKDsZ3+xUdqvULKHdG
ZNq8W1e7aqciH8QToFnrX/hl4cX9uoq/KRtoYCX8IEhRmKatfR6uguaMqOBdOmlXDTU3HBB45zPn
YTw6CEBMKhlfkKUTu+k34i3SGHk57R9m8BLtmDCukDhuYJMe2AQEFCA0EeWF3y+EEC+582mhmXt9
AwbeUKl0v/hqT4HH8D0YxZ8JWdaN/RVmaEXs1S9rC118vPafzkpZI4abS5Bpgj/taJ/7vXYEJvsV
/oQiE50i/ERIzIFeAmHutdoBTzQ78wvz8R841fIXzCj9h6s/newfiCn2s7rqZxYCnxc0Pw22EGno
7OMZucO4aAt3erjPE6QRnN4ID5beghf8jlA9jkP5bfgSTMChBXn19bOuNksZCXEQLCsJuGuIBOhm
6goa5GKrtNXbyCZXNPJcK6BRjPVs4xOoISsUEEOxnrTo2zQLponOahrNRdDiEc55bAbHbqC2rRIs
lWVgUHRmDoRgx9rrjUSPntxNnzHnaK2MDvl5inNSwTMzvYWrkYd/Vtd8+AMfjCPh2cdp5Njo5TEp
I1igAwpUB4X9wcw/DWzhutAmKyQ5RhOGhRjNgS8lOgzEWDq9Yut7GOrjK0mOqVa9KVG+6Hp9rg6m
p0M5zRXzVqkIDsAlXoP2VlQqcLlzamrKO0Z4w4wnYwKDlY7uc35yrXoFVpZ2je3sbA3ovgbOe0C7
5WSWaxUwTY5KBLSK3t1lWOd5pHwmcbV0yn2YDm/G6IDEgBflBvOqWMs3rxqwvqnXfXtABYK0Fhq3
VXmQ3vjwMWbikpP1BT8VnpqlYHqJVhmWFrNZdlV3gEFCIB2ZinR5BE8gM4THq/NCcb2bWwpFw1zY
2sJifvSxN5B01Hgv9IjIh17C0hJfWgBwOvZu15AsPSIvZPCzRhrvYwjrYMqGT4/LlmxAHshc7GUR
x4g53eCSMILgnT9Yl5fUOfBhazeBlASEjr01EcI2yDqyNfErkU1NEvVfiYGX8NTfB3n6qiyKc7qo
AWO9SiWpSmGrUSfi3TmytKSl+6m6rZ+HHx2uvcXrJ2uAqCWZzprzFTkvpbglMwGr7Dd7jN+01Dzm
imCG5PwIiVTYehAOiGM34Q74GeCAxt+VjyRZV/WK80zHqoscB2OOMyy6XbBY0l4oqemRqnCO2R40
Dc6qACsRiB6odxGKIBip1jh/DGgQkhXj+rheFVjeQ1TFXx/HZD61UAiKZXpvHCNh6VNPo1Sw8ao7
9YfpNG7D7+bos59hJMFNj8Emw1iOshTbTdKqiDDusemG0SDiRmhKiYVRoXorrkNjd01r+pIZACi+
BXz1DVzTXYsUMOb1j8Gatb1rEjmHdcOdLzr0+Xt/HTUipDzpSwJ6YE8pZuPD4LCXZr85KRAw3Q4A
+9TRpIKR0vtQSVTIvRROOQUHMCUjZ/ZO3PRfbonEgmSjB0M4pvlXfjyTZiNMf644zsm8XO7D4YK/
AA8MH2NXvBO4vHQO1SV51h/ZDWPlM7OudfBBksTa4etrJa+Jvd9mH9WxWGCqi8VydstuUFQxe4YE
mdxgL4e/8JG5x04EYgDqADD1Nyzy9HP+xtm2dQ7+w3+oa/PqX+2dssIPwwrCeUB16Qg2nDYwlK9U
7kZH9j81/xpW2iEzkHFX/qclgpDMjmpHgrffRt91wg+2ooXLbHMlsyuFMRRTtT9lJUImCd85CfOE
LJhQmeTGTU0xc6jNdSRHd6Czz86WcakxJQiYDJ8B4i+yzn/UPpnXGBYqTDoqFRSn9mBQyUOOlJYi
THK4mWO64FpJZT5WxCJNGginEMg0+IiozwZTIvmLGfRG/mg+qyvHL34o9GP44R9MpCrFlVPE5y/O
u3zOb+2TgvtJN5Lx2cCx5Fa74y38adzzm/oE4mLIz/q37v3ttWg+ocvy69CqoSITEA9BvehcNPCk
s+HZZQnrdKx3wF5h9JKhGPMZjBygBiS0XxhMD15O+uBYJuaUagDIrwBnx/Ed46UIUE0YW+Da08C2
g9P0w0HBPAQonhOO8QKNvJgbBnjNYvqJWw9tOYoj5xel07f4WIRFGQJCR5hTUUzAe0XCTzCBKD9o
zhqMHF5Yb5k0wyz7VHtrunIRM2yWOmMrBrhR3XLMFmP4THXSxq3uGIWCD+MrJ1N3jqpKxGJRH1Wt
eIxOj2X0hPq3NPZpLYJSDLp0vBAgBm6KoEFYmrEEYrS1VcNHMzL+6C91LJr2igrD7qRvXR8/OyW9
D9JEVE3HjVvXwRXQWCX6KjD9TyOjVokk6RDW/iJL8puSgFDxScMsOad+fzChEJoa+rNCWmaxiT6p
Ri1EeJ8uDyFUre5TN/oPkILay2JGQpr52jkp+ZOANE3MvDhpVRwRlAauCsMqCFe6hmmERmg3+LTC
kZXSWcaJ76bsC2EE93XocVCwbAeIgi4bgp0dF2e4lDhFmdiGK0zAXtAmhOfz6xQjG4ljeRZlf0m+
i/PPV70nCmCgwowPOpjzD3ePSrxOxcBLEhggjFFOBoCmFG9owF589YzmHcVHEGBeFrUufnpkFuCU
38iXnF/zg70efhvGprBM6JWblDtUnlZdeYJdXkI2iJct8ycsBtwc16BsWbfNMqXq1K3jZNH6R55u
uY0CcPlS5m2wh2kkC1Yc92rtOTi8QW211r62No2PyNI+5FBfyNURQt9Ck7Cbjza2jx7ZkF7bGp1/
ovarFxZNEpTutHobcI1ASyUDWDUFdiaAe0abQAE2lWsVYNjdj3BqsCXIiahBCjRMEveEvbGdkcC9
+mTW40KyX4scN1DVJyWptBfxgK+ENX30hfLZDbRnLwvfqVBxtq0NeN/7xKORc6FsMoch3Lik6p+s
bdgWHP2JV1osofy7Y0DjWzebuydE3jSV/qIfBhxesbcIo0VL3mM0CGo05wYZBX1UsDabZV5xa07h
spM7Rkt/MMoYc6TLLOkXtok9ELHLVPe6Ob5bU8lvrwqtWU+xvNB6Z6sUxaq1TJLn7FVJaWngP2MK
2kmICgUQr2OvabuEqYYzy6GVxg7khtf85XSw8/uNbljzGj2inv5xi86CGlw5qBYhRlKGMDJOExy/
9pRTM6NwttFgAfCE76WKll9HjFEhnvWDz5Y5aI7rSq6OK1QsVUcUYHmVsB5oKEeVDk9TvQFuYocs
pTfFvBuUu3KuryIQPtV25txG5TAuHWIxC1TQMYePzugi5BZKU/S7Ubi2UOLn0GbU8BL7r7dpaj96
SqWBAiOvzYXa6dvaLNYVLWNH2GdUN299E1Od5qtG8SyMoAIU3PAl2P9h82J8llFn54o9U3BXzpVv
u0zo7vVzqoaMHCEBp9hdkcOiqf2bmjYn0xfeFDb6ynmt4iMhZ1vZqt4LJ9w4lMtBv640pAzYecdD
+pXjJolhG12CippY0hgy4kijBV+5hSUdw4IxZMjJ+KZzzlNJ2mJHcVjL7yO5cb4splqctFr42ovq
KYaek+P8WBg7jcCrIVU3HaYVYnvIX+QJE51HGgFjGn2yZ69jKeBCxFyOnruyXUM2q3BaQOjXEU5Q
fjVY6MXCAGJIMBNtkC1pHAagodgs2GG8eLEt2Hgu6UXE/UjEi1atVNS52ALnje8parxqZfOjK236
TTgQhaeLnRtekY3mXceWOuXbr+FvuGTmLqo/a+kWYATR9c+M7cdsrrEBYRkrE9lGf6uLH1GxeY59
BN7WsUNDwRY7g8c7G3DBGlDMpv4141t59KygjSmMH/p1zstUxegBm8YA9SsBPerNlMlohIxSoJ6U
dDQFI543NuE65JnqXJJ4eojH1/ASsdLRVZC5BclTJ/xi+GlQp0whqBVoJLhRgIFsKQvvvQ7WOCTA
5G7AheiHSNmWU6Zhif3tO9TvkaKcNRUdX24is+xz/ytQKEJVRtwrGFf9yY/GSxKkOhMuXCDinCor
cjiwsqoL3iwzR7XzMhkAWGP8o7Z46RbFJpVI++tM9BhDocAXaORqL8ucXekQqgvdDMDcE+cBZc06
wPbo3lIqLWjGnPqpP8HWl3IaTs6sCu8GeIyKdpr6nIDqUZk24cQXM2QS39pQOfwJjVk3QB01i3DZ
w912wqiaK7E6rq2IvKAqH78z81t1tOzbSWT2psLZT72M65EjS99VxawpCaV4nkgFtnll054D5vhV
+OpOZiZGXfWL8zh6jb/0rfXqVYwJrnPcpaWuLZNxZI96lQ385wyjMyeHH85/lVMYr2Wqk95gqA3j
2X61/ls4yc0WVhLVkUOQ8L+f1CaTuUaHPZ4WxN6/nwhtCbphx0Kz2xGIXDwgwy98pyr9p8vgLgRR
J297Ixu22nsfqIKFxIClatWVLBGwof3ohuP1en6QtYuvsMsG+Zc0MlcMig/4xEtnwHx8NHdqZ6xe
UNOLgf7TSk4jY9Ou0HERaPtdrjfX1GRkBg/JItuTFCgtaFZJJ0OQoo0sj61f7ZzC/HmNIC2v9N4F
HONNCaJPSrG2CZl/+fJ4yi3da4rgc8IaacK8ULFfb31Loc4hptnKxg61r7StP+Uk+FIACEeMmGwY
J6GWw+FP8t/uTqjbPv8Y3hnY4iEXzvIP5YIgkNYGsSm9A9qzSy6CFgWrO4GIxSgMztLMPOlAIYd+
hzJhvNqPkGXCnOCefCRPNGtn9Woc/I12EGJX6+AcGlzYkmd4VC5YavE1PHaX4RLcyg+CZ879U6FV
4Ulx2KKXutIOUyzjBgwtlXRN8mT41eyZnIc7ryk/8+/dpboL5dxAfyCK8uporIz3cm/xcCIqhsrh
nQNLRtCYzbtjcxQpK/VePpfi/28OglQDESQ5OahCkZtvTVTmyap8gwjwzihsz7n00W81PCy7tfyV
XjP+rfoUT1J9dsd2P52wiHy3FrXwkV9iibnpUE3mB/uP6Mo3fELX8ElW9TIiCU3aDu/ZB9TBXXHR
dxQGzra7090FT7o5tCZkTyDwoKNnHgzfGKe94u64JPh9KG9IptjVd82P/2t/yr8JLQG+38zlkEnC
9rgxeVavdKCSNQOS4LKBAIADwFtQLjjeKQIOoHnjItLR8BzQYuXejZ78FRe1e3UpQCsutifvhoP0
JX+yQ1D+byZIDuz8M4fO+GCetMML97/0gsfapV3S9RD70j4NPkEIXzx2faY3Mi4xUtyzkO2hdET/
QL/DGwIF4ZhT7sx3y1s2zHh1wwXbZ1LVCDJFI6NDqtDptV3lrm2aTUwN94twxMGQj5IO+hLJ5fRA
uH3g742FObgokq1wbhqLxoCWhmxuScMv2GA6JxgzUDek0CXJBHCUmeQXbQ11ZocrXsKn2h2dC/Oj
8UlHB3rCX/Mb+AkYAOuGzf8/fbNVCy9q8GSfVjZ6Bk8+Jz4ywQbDoYmMBYJDtJnP3PXCWTlcwA9E
RAhXHvmRPaNaqQN408IGmydJVZH7bON5FwALizAGfCbJnQBLAvUBouGpsRFHv6E+h6Nyir8rtJ7y
udu1h9dO/oofUEABcO2l9a3/IXKm1WIXpDdoHnj3hd/MYuUnT1EcOUmo7Vm0eJH9e20x2jbYphbN
sni9cKr4Y5ORjljEwl6Pz4m/ivunF8uO2wTTRaMRL9sRyQWFMhuO3U50tuGVpzb/aAmxjABaYXrG
vA7HFHQF2PsimqbgoOHEbwIQCW4LEAGNAjF0r4ewq0HGS5/5i5XQb/IF6oujCu4orStkCbYrHO3A
hcFLCfv5pXVFWcnnh4ECuid+mluBhoKHZ5TZQvEV0wnIVgFKgskVPQoPgZEHwDv/PmGkN5/+5eUR
ekmHO+KPm4N/erwsJ5zzwzy29KuLVARqDvpY88/8w5dWAOj+n4ldxapbD0f9rJ6tVXXs2aqKTwZV
+RNH0OxsY92DSc+Z9ZM8i7t6VSC+3HUEuyAoF429Ea/zjXTLNuVGeXP2/beytz7qRbLE8/Gzeed+
qq8lZ+csBWA9T9vwqxTA9cyoZgh2P6oVud1YVhaLct/ie2ldNBwzy3P8ObF9NnfsOJ/VxVxrW/v0
WuW/9a90Flw/uDxH6cPZx9twq7JnmJ9QqfbqsXmTfvRTB45kIKAVINIE3vWAvVHdI3RR3CU+Zmke
szXwLyS2OA2AiFFyVHgQ5d7rwi0/8m0ypA84IXLDOAfrYOHmRCM6G7iEoAdAtAW/w13tIv2A+Ud1
V1Bq/pWp240u5ZyC0vo3p+EDvQPwU7wGw2ZjBgImazNeTcLN+8RgAC9LcVP/290tXtyd7yFRr1u8
YiC6zHhhoK+BjcWIB3otzgSYI5Tzg8sZyG+gFrbuRKJ8DFTOwFRMXbml8xtruj7zs1hFZrPXpd/V
1/hibbt3DqDuzlaVPZWGMwUXcqzJZhyHCCmBaq2MjdLc8UJ7sedyEuFYD2oDNAhaz2K5W6A61REF
Pr+luGwl0511HdyyM1sE1+1FKCWhw3cBzLFfjoC89kz4CRDDkACgggO7AWSr3/hbf9KMQV2FgQ+r
/IHHO4EsYDfscyyhnvDryY0cElhhas7Cq7YArin/ef7+ty3kbFJsiY+Ebx9e1wq/FVZkc2IMyy+w
iqGiQAeAtyIexRZsNLxKGFrAF+vwtkOeMYPg0z/ZnoQhJI6WkLlu/JWbnx2D24V7YUKnrHs4zXLT
sB7YPbiuDbw0pt3UxyLFkK2FXagQv0CGExu+ubO25im+hBD9sJxC8X3Mf0EvX+/pBTvPQ4Z5BBu2
/YcCiD3FYGgCjsW4siOhFEi6xSZzmgPOixBB24MNJWCyr9dD24xb+2lsuI5A3Vw8zn9IweE37HVw
REEZMGE7QG+A+CluJT45h8649UxuIj52fIS5xzSUBDKMDZdvwSDj5/JltJ/+g/iB1lWAgoUprYD7
2WE5/jgveKecsf9t4GzsuF44PANwLNAGogOiiDjcv6prdeWzZSN7SpcBQTM3IpFR0v9hfHBok2Pw
X1QP0s36hlCMyoYf5EbhlSD/4oVxnIcY8P475GPxzCTPuuUzwmnwwqbNicMLoGvh7XJnMdcuz1QU
rCsOZFFeDHc+ImxE0EFD7Gftg2RThUATAFwGPuYf9F3zLqxYz9IhOvtXURsmYiUQ5KDceRUlkCYr
qT+zODMy4BoRc65y8nG/HOwvbjn1qziRbYG/F2wOhuB8xb+cXBQmpZFIyxScWNgsPzEtNvxb17q/
Fq9Fu89Wxa5bS9+0J/EJgiJtKeMnWF0NpvnQbUrwT5pQt/mlOYV4ru/RX4JMZgf06kfpzitKxAJn
Q+N0zvHKZkxJbqZFd8uQ2lNxTP536TCVbrgP/l3y5tgdOUlZawAV2FqDjAoSLCcBImI3xLXyxpyW
4rnjB8NfxGElK5OAeRIaoN0hUY08BjMI3/nIm4dkz9LSw6IkQiFjiokg8DTLiUfmYQn94pf0wdO6
ZZ8097riPQ7IrB76dtppp35fzvVb8d18W0fcwYVvqcsyQKyC/TnpHqiphecZjGB+GNJsxXQBpIlR
IXGIiGvFqCzh8MZjnvfNV4xAEZmBazOi6OawLh1eCoTAnYQ5ZPVhvmeL6k3d5IvmI9z72Gbh8rhA
eEOhfQfYGu/JUX7PjgUQ6VHCgse5vjgtzvI9Njy+6fAtjER5DfllYP33M/lQZzN4+hjFzaK/7pde
ndQBGBU/eAEEP5zigHWvb+Nkndo36zQesnf/Z4KZS1fHa79oD36/+oW1CSkLo8FjIqwrKH4wizvE
GJIkB+k7eG927ZbY+b31Xu+NDbvlEjXXR8Jkg0gZzGnSzzJCtiNbwT7003vQ+z+aFs4Vu13JA2zT
gDSFsX5Teu271g0Q3xq1VdswGtDL7DPI9d9hIY8GPa353keI1JD5E8TCnJ5htKxiMlT3f5WeHZpY
u5Wq6sl29xb1bHCpxdjJX1S9T2BIvJOpaLRBnUud9DkOSI2nfi3Hym6MIWIZjMPQB/clN2RcfhUU
h5KMyyUkEEljy38ZPEgfld9p5ECK5Aa1AgxQNGwCwns1SGtbUTdm3KILB5GQS1J88ihYoV+yyajR
E8jFMTNoY1qWLeNzmbcnpyiHGIqW5nRLm3zF3k28ElO4RErfg7IgUKbiJGGu2aGEGK3mnnT4KoEJ
q1gblwSvBSD/bX31afEDij+lhxpudR+29Vr1YbuQIfgV4QDuaWBMuHLkaZ6peL44WM/H5Qqa2Hky
qDLgZ6JNm+eMRuuXvzDu5Maq1d8Ajyppsps+yEcx03Bm8vgvBRZrZmI+IhT+7vil/zHV6DOPhQGe
qxIc9QfLm8rxv3LRImcqfTMriARrHDDH/L1sD2m9ZpAYqejLPZKYBrBqXE0KF6ctzDW4iBI6GKxk
iGEw5xmqWmkJnUoghwVUzAUicl5uKl4xwk/mlqu0WyPmwmZr6t9iA0q892USGSn2J/as4Ze7njQA
+BOc2fGDDy++kn/336FOnjB0gurBtCfELh1TOOxEeHcFHA7u9T8MWkRIgKLgvypaIOaZtEAylgxY
fk0uRyTsN5IIMuSYBNp77DCwgYlgF8oMeB5CPeLZ0UomAsv6sagsxnnMMBXXVQaBKBUrxEMegG6j
seOJYK/iVwuEXSFAPb8KU0bBlA9HdC4lo9tMTF3xiRQGZ5prhDjwrcgG42tVryUiCgiBtDxqeKZF
YYRZNG+T6pwZUy1zNC6oY3R8VhWx3SdEVxoipS8iIxt7umbekjWfrkxQ6M7VsLahTGHMBJ1Z80iP
70xEZx6j+IbOoHXpPwys3ikBgGIRB/77LWcG3dLruqVMuBtPfQX2ElEMZEPVK3oBLhsdIksKvzis
kCihOJR5bFKahJMQQGB+Axi4JO/0irhPQ0531I02HK3wYED5GRe4uomoOJlwsAU5ai1L2brn06eV
LCzsKWSXHGuILzmm7Dge2nPBAhuXBibheIb5XmQsbaAeNPxsw+ECO2Y/3vsysuo3PFIxfe6cgwOF
DKBmZBYyxx0CclmRLzBiqyltmR50c76K7RdIhoXMYBeHo3H5MjzchzOga9IwqSs4/KyZtgvPGnYz
02eyxeCKM1j+g+rzl0NWo4n76NhSZv4NQmXciZhDakLMceofQqCIgqZ0oJD9r3KKBStTDMg5WIV7
zL9ZJ80TbRbNFq6OEsF8YoSLdMZjRXGn+tiB4kJOC4c25wGbgWreuWcweOnDZlCTU24wTJV+lROd
3Cj8EIMfop3hIHA49MQQAUHijZfznB4HSEPGqQgOm/k/AcWKNGOOYPP2KcxDSqJZgwEYE16kL7hZ
lV7/We1rKhQqHQyuMO6QXE6rV7J80edzmRid0b5jyU6jzpybcC6McwDNkIT8ZNTbPAhLE47Vs/uI
7FmM7XPMCGxmPbCd+O74v4JihNOMBpW+hnmd5uLDA3LBq8eeNOAqeyjZGheZO0eb/8TRh5OazxZL
ZR+3Io7D2JVvwV/whzCYWJg/3qspEjTH/XjIV9NVtWYmBUTsalcs/PJ7uizOzX66dfuWONAnVjRw
ZJWzvQqptzY9DLCDg4fouocyeyp39sq/63eGhGYDqMGB3b5bV/MQPrHCNTzqAf53OjboMQjXBWwD
wDtGd+Y9/QVpXI/6AktlwA7DxUObfZLAdYYYsCAo68W3gN41LEa5mMB2CBs/xrtEKQIpCPgQGsyl
EF8cxgiif5qBOHKXousMyXQQX5dxgFkBDQ7W69SrMMvdvFvk+Wq8QOxM8Mf693xt/W9VxR6lSFKR
YLssCLWga6LJoNcbN5yi5DoXWGNMja2tET23X7KmMYmOEFn73XuFt2Dp0XsCQ6snWBa0YDS/HThY
hwH1gj6WgpoamTrXvyKto+HjMKZ+7p+0Z8ZduxRHoCCKayr99kkbyQCBr9KdAvsfikTSHf1mfaMG
zm6UyPTliOfVR3qnwwQwHbmOTNNpYg8tGhcMrLgs3BUvt7pnT//q2Asbt2wuFOMg6B5PHnCEYjQu
VXsObCZh+NdQpQvTu4FS+0lrmx6zs/IORkpPENoCihBvoQd/W9Nadp/9QZS0kYvjtosXTPxIBTV9
LlN7k1gMvQC9FexHTMwoCxhvkB4qUONZT0cLpdOAD0ELAsslFL2tdeElIVdLPQEMVcgvBClEFRF4
glkKsKUSsF54AxZNXJwnbS9tBi8kRxMksU2IS0o8AJiYc48IG5wY68yUE/uM/dMCt/KO1CeAGA8G
dNaLK5A/mVPSicfA4m5w6+44KZVwGb1CcemkaWmERv4B7mwRZAuKyoV6Mj8fP9Wj+hn+DMAqaEEY
PpBBzbT/mH9Pe3lt76b3/gx9FMWxYPlxaHJM+WxbDwOrF6q/Wb1X6SMVsGHzB9IKhzd0zAl3sWgJ
9YqfjhAsBTPq+BbDvc4VoFK4pK+ms4FYy0kHO5KKhktLABIGapw6CpniKFmiuf/VPSTw98ItMKKG
s0oTNbglEW4iI91T7t2qoH2LIQVz3BEe54X3IvUAYhuQE+GVALHPszHWQfbGO6J0hVxhHmVAhMf4
kK/BR3KmYYMPBgGMaw4aIvdr7ico7jSY7Lx15/EKmIrSJBPEoLKL0Y+xc4G0MRJ+zQVnERYjDm9s
K/iWCGaY1wK3Vh77XcH0VV8kGSoolIAuuqL0tQiFHbwrE8z+QkK6KYdVpL0bqMy7hdlf7fEN4jxe
AQg8onBVTKj8Px1txYB4HN+saFEb9CuLV7e1cK4hVjdcAQzbuncATQhCDL9WvJM4Xkhk8wVYmKM8
W5Mq2ZTzrlpCdyPiw4yxTvKCEB7kvFxynzJg4X7rEtGYV1c4NhTVJFb3/7gzxRpWLJM86kBqlkxC
sz1PBg+TVghokGehJAhSCzS0TuRgweVMH7Rv3A7cs8JpkUOJI/jJ3VpyqBDw8+QZWDQsVtYwcAC3
LguTj4EV6kvC6g8UJdrzwlgLmYiRBkzUQBFok/uUkOAQ/a5HYQyOzKJPMIVEP4b/qoSgSZzADg4N
R1a5VYgoGhAp3jF7DcMSTUxspnIJ7dAmRYKqi5Ya8zhrhsEOhDbQdmJRNAWLVA+HMJBKEECd6yWI
fHDU5yUlrL5MSKQB9OOmOJgPk0ii2IOyJqF4IxQ7pu+GpTRn1wL0sLuVlr/B3bQJRTOW0biE5gJ/
S4sWWIV1pCng/Il4ollwg2ECguxxIcurqFmMdAM2EqoFUh01WLTqGsCGkSm61Rf39ZOsmBD2KDyM
fl3b81e1TCWII1h/4cE1D41lHr9jITJSiXMYUFYhkOhXcHBjyQvtNytfm+SWGF5Yemm75p5s8/no
uCQTObTe3KgSxPRFYLFreMkosrIJw2F1TL5nGEujXELlBAThXYcUV5hx9y4eIsKntBFlaSa7Vrwg
XQrWWLtnmiB7L9kbOYP+LSdK3IkeJJ+XqmA1pswnLC+At98uwde4qcCVgXi4NWWIAQiVxiWmGxoZ
P3zlGGAneokTSPE9cCpKZeAhdFAJqAfBVOyMNyxIY2RJLOpzu+9OkB1B7eiFCPeMmfqHoFlCHg/t
Gy8cqlwAPcpdfkYFNcNWOvNY76JNgM6BW2RF3Pgk9uH4tyBCa8OhwD2ePuw/2EyU2wCDJjE/UM5+
eBIsDqnWKJDZLcZtxqFGIUGhAszB2OrEiQxI6uMPJ7B7lIkUngwuiCoskGdhqSfQe6pCGkcuBVgm
PDTYtXbmsT2yBde43P8Mj1eJmSvoHQU6vQBAkf83fvEOBBYoSjxqPRGODb+NR6HW5/XQDoUFDHm4
a7wSoE/+In03J+ax2/pAvPdSebevHLpYazJs4xSxYWH9wyunO+sQ6HIQMDgnKAuHM5vPIGiF1S73
F8sPOJMCmDXJzsr6BB4sW49xFwxRAFFOJFBofpEPD7qnvUMWF7IPUIWjoqMEpR9haT5A2SgMgNX+
IXOceeOTk5ST6HVNrzSCoIZIaY4UE7wkVj9PViZzkFWWNxWEdZAJAGFdY70B0MVejlvsneqCJZvj
zMeOwLyKkq+lrAUORmDhth48W3pFQCaAl3HGMeHjCweMdEvf1X+M0VGC4gwtigNCEFl5gpLcL4ZY
oKGAZKxnxDdzY6UTD86tlD70L85NcWpzJyuEmcCnYA6rC6A4h/dLdZZ4jLiAwJChidPQoqX16AT5
rIVQjpn8vzEMm0J9SBzP6ATszdnEsiJGWE3I95wD1mblptSwh8R7aS4KFGS/eEgHi1FB28sOjOuw
azYLaB6Vij2kRzZx5ywK/J5Z/nj/svM7cxYo7E6w1hDTeGYD5HgYHqgub4uTEVP+Gxs15QY/Id2H
B/c/YHt+oMHl5gQc579woRNuS7boSekxK82rXgsMhsF5C22GGhnZ2YgrXOcaPA5Di1zAxtRTLHPW
OP/JNWFAAYickIDlYk7BbcAnSw0D+gLXmP1toqThyrf0iZ4drKIEgMadKHkLOn4KLk9WEca4ii6I
A5zsjUkGygprZo5UjH9y/Uh+Hrq0GGsbFU9KT4UshbxEFW0YJx+tGp084zrBIGVxoJpgFdLJt0sI
pUQlQJzG5hyniAxJwFxWhDaY9ATwWyKs+UM5gNU88B24SWJ5Nq5hdDA60zdSi2hOIS4DKk8izEh0
OBvtF6Kp/pX+grYDSPPBchqLyxG4gmYuxiYrJIjs9CLwGUkRpDl+T8ZWH2rhsmhXHAlcX7YrSgyg
O3zoKUzoVgvGFIccy21WMguM4wyedB6sOBM4r1h4Jf6WzJMe6WXcIb1iz9l39EbETzFQ1lzsHH18
1MCYv/JfVk1PLunoUkj1uKmBf3ALsteX3mSiAPDGTzjZcEh6baZQKzMIoriDBo6aJXap0LJveO7G
wdlSg7NmuZvqJenW9JIMqW5MqjipOb1FSjS1NR/cP745d4f+LLD2rXBtFxMlKj6ak8SBnyQKugDV
KC7Hf63m4nal+DBnXBShLR8bn1LjtgHvmPN8XgfY2c01C6275/z8ez8ZTGNppowerEI55nya6fyF
E5/TBdoGuxImbDQoOM084A9UvCsOvDNkoUYW1HJIrSPvt5sz4AjoQ8jwVRadglKS78/5Y7GRj3Bd
5w4mujgIMnEBd0z5uzsqXu0pBR3em1JvJLIb4EPC/Rsojpehj++oED9gbk7xUndzIHrsXDhpGUMY
4ULuVowgKQ/Z4nhm1ZpjczUS7UrmTbuyZLcZGTr/a6EwTlAAg8jf9fp4ORXI2ObMuU3mVr4LOZ7X
pVguf3rUOirdJ/xNZl9uRtdHkZN7DBB9rADJ5kJmES9ZlAxRgB2xzuZgJ4WIFoTTrJojdGN/kYpV
JhisM+5KmZAMnMVNMUVji2Aup236AzAHC47OsPkXd0czR1kYGGJBh9VSmWCNkZzJWcnRCwzIH/ZD
FicnGOdqAyaFyTzhDiCEGAZa8OTFuIqyo2cvJTcPMYEC407IEDjFuM25HYXFDJJ38QHKfJxcFA4q
BtGw7O/QP+7ys9yjoYOjjqAFkj94l9i05mxUbLMmpvmSN7bC2p02jUkSVZDE2UiLzPGI2S+9ajsf
FUE3iTOvU5Z4wo6YKrdLupEEN1XIAQWtBKcLA0S35dxD9KWwCb/pZJ39qzgD0jKpO/NFhWH/Xb72
zAgAK+GHKhROwGoo5jAC9ZpqkeKrT0Y7tuX4g4/icaFETpULKZL1IT7YEUwNG038ehgcL7ip+ZMP
UC+FLkN/LYwa2iVtjAsn9IJWViH9dSbRSN5Y6OXvuGDZJxv1U9nKu/FqPriM43W8wmNytnTr0ZlL
ywoxtsHHtO2v+v+4Oq/lVJpkCz9RR7Q3txLeOyHgpgMh0Zb2/unnK/Y5czERjEZb+hHQXVWZuXLl
Wr/2Sb7qO3ZSNG2+Q+wN66l/SSbWT3Q7GRD4ObPo1ok21pewjSUw9RQINyrJ/EZFABUJOAWgA9p2
9UnmRpwaKBQ8cQ5YP+1XzndETAAGmtg50/uf+NxzUjCazZEJ95LYxLFCRdAy7YNG+x/twM6ZGBbz
WpKmHYweuVC0W1KlHZtePmsTD7HzgGrrGTjVvWyaRbRwXqI3Vb72aYBIjINkGCWgzYqEBhxh9NAN
J81U4c4aNN2R13wacf2sAm2XIxPFgmrMagGJRdcm7xwLwgUrVbJmNboc1Y9dHWDuu8ky8Q/RMM+D
eVYufJ0otC7DWQyYKvjDq8yeYs/gGRMXdwChZ4gIyTgwJgUePfY0gVjUj5FRIL6ATBNr9H4MGg7s
bGmfiGjQDPMSlDZH/HZAj6DFdkVwSkKOZ0S03vkiQZoCl2EpJkBtyj5ckBhheG8nAPLywNYjPye4
ky1K/G20KO6UBiQy3CvgHgIVfpjwxfin/Wef2aT8bf3Mk5tf5cRFZO/TtfxTv+JHfxMFAcgLPYkD
f5Yklq8kDB0BinVYiISWspUnBaJnCORPO5g0IfklD/agp0ERJPGFTsN4Bq0dVfgiBiQFv+8hQxJy
apPBFl+RHCWfoY9NXsSD3Ir6nZYjxRPqTgPZDvAQHw7+JZPLYnd/iKYlKw3cWxEVq37uGde4kp5L
DIYyAMK7hbkDFeCUnZiHz6hVGS4FE2DChUyOsRVilvbjsKEBujaCAqTeqx2qZwxNCil+Bv4EJecT
pJZ7U3A53+0a2pWCsEPHlsQjGfNRaefyVX/StDn1LKsP/xTcjW1xMY7Bd0Wk3pcLJDbClXtzsbBi
JJTRAPqdeDlSpO8hoxcX98s74wMgQxISoBEfzsBxtNllV/oI4H3ymUKBkoLKxF6wMOgWZL/c7u5k
UBw5ND5EQkfKifwFFxoUjLvEvaJdQP1Q3w3RdMaFknsiKihql4smhl7qJ10cXngAGRGzLxCROF9p
XhsfI+uY8lYvWAY5nKrOh8ukkUB/8YIyv4YjeHXIVbjIFG2o3gJeM1+k3t7/ZALW/QrA3GNwFjpc
LPkxD1efSN0kV6YhTlyMt2r46gnHeEhv9DP8X7sQrTC+8oAMxeWByJ1RSxkTIHguHAITtOoEPE3u
dwG8QW4huqtP72A9+Fd6Du7R3XnwXAIOnxK0B8yD7mqAT82bPSW6ONSswPdvYta/GR9KS66tfmYz
4MyVCUX59tBs0ZII4cJdyIfN+8BgnX63Gakz/zgEDqBAdxfuD/Gyp2v9CR+AEhLmGK/D9/GJNlV/
HvgOFRvK1R1vir1A5cqmQDAs/IWRTzT0fyk/KRmhaFF8Elh68I0PVRBEePCkG0/Rn2+OnMoBgTYz
YtsBjhhUhZSibDRuLa/Aq/Np+Cd/hrKYcpQ730JE++Tz806Jv9KDy8z9p9TkCrOMufx0n6O7d2f4
iZVLv4SVDbmQxidrERBJK8SgIZ+SvkeEWxK9OdxIoSccyk19cM8dHAzqPQje6JhEn1SaPMTwKSXe
Mb01u+Ek36mSuQoiEecNwteuxiITgE31pswxiMUsMogDiQFLm48H3YfThk9LJWW+RnwElSksbJnI
Ish0uUI8oA1kjLB80nNAtYWlCGCXYwqIhgFnJ7uXaQaHt/JZQ8TqxQqwF51wW+WggOTPIDPJSoug
xIGJK3YRFDrKajZSwaATrccGpAITWnHEKIgunzlCOAo5Wc0nl5csnbSG7cQn4TL9AxTBEYVkh0+F
N+Md03hm8IfuLSL83EQOCRlNWcalGR5gxQGzNeJU5bXNs33GmJviqhP0SfrkgM5gRS2QKc5DeHmS
ztUjIHjKLdIZMHpqUembeMyJ3f1ySFJdVmxTTJ1Rf6IDaYnqDbSAywm4AAgRv+iKjnhP9A1JYZg2
tcUDzJBLE+AdAgvp3f2k3UkLmTETyiLuugAiiHGsSZASZl3eAEh95yr61zVzfNlv9que1XN/R3kC
lmowAn8BTLShcYEMhOA8ohnKqRR5E04lTi0gR8pkntunjK4Koqf4isg/oDD11bk9VL94K/Pl/fmY
yv/zHwKzIp1Biw2AD5YjweeULAsGlGktUATQUAwRH/ikA1Ei+s1EfkvDChVe8VVgFBDgAAJoTuwA
HF5/Gua9zbZnFdd72DXfcH7XWDp/UapSzdKyKCi1YNkBM74RC4BOCt3sSBnOQf1kD3AkZ9fmV70L
gjXhhWDpnsPL2yweOmVCe4UB2BvWJmwSpMrB3lPRLeA38M0E4pJ+NlB1SGf5YO9kL/mxuRig78Cr
sHf/6rX81R6KHXnJor+Xdxac9cBV5r3u/F+OOE4Y6ZIfyoO8Zi8a3yRk7xYL5T8Fjngd0EW6KNgb
RWPcnEEJSNiorEU6Ru0OCxrhJN7r+9NCugK/BQniKjBfe6V/5IkqjzcT7JUf8GCQXXI2YKHyCwv4
P3tX/HTf9E61H3hS/iV8cAmAUjlB0VUU+Bgrh/fIyoe+iusQFTesBjzWKNl5QGeW8IjD0IoHrVW2
K5kDfWykjn457CgfgMF4KsFLcKzwCeBkyD9p/Ii+Aw4hUHRJglBEwh3hhfT7J3QCDgoiB/wKvnLg
uK8xSRZtWI7G8s5BSHTg1OUUFsUNp+Mb9aN1zukwvHE9JlM5iv6d11zz+o4URXylvjmrdxXWJR/0
wlYkPYa7xiWlLuYqke2SYKax0Bfh8OCUoQbi74h9xYiRPimBHpAPij+RdXj17HB41FCZRwah77Og
RQeFiuLB4Nbhi4DY6UdFw/aBAa2zkiZMpgNC0IKkdUoPnD65RGONEvePbwsQqi96mLI7wgaXhtEG
NlT6o1AYo/nwF7JJlvUvqiMIoqkMkJLSkxACwepkXx8BZAQ424iU0a0REBd4G/jItJZItyADUaMw
jLbokYZHi90YfRYZ5ewEEWIapgxBqRDdUeejzGUchcYZJkTKOKf9iW4EIvCsRWZiGCZvJ0gbDGDo
2cQOJvxderiM3BXqhLYn774xwQEmg42LwbiKRhI8VXnkcNqpaKx9pkDK0icd4pbhFTpxLFZUuWm+
UlYgumN+9qxUHdIhc84fFRUlJDEoC67wHLVO5C2AOlx56CIRAwYO2nXiEkdgU8CaUMQt5JrpqI/r
fMqzXdp4yPUSjmhNCSYianAohVnKR+p/yhkZBAwwZDnkvfuHUh9/3v3jdppfyu/wC0VMFzoe1QVK
AjEW6MknQRvm/Iz2P7GWpUlYYnUKczaaMXxP1f2OdhzO4FEGJzMI979igfxRJVkHnqPFOSbI8b0H
qKWPqSNaeCkczv/WLLQXe0R2Di+PJgRnMacwnbmBDFHnbn/GzFHqnxkiOBq+8/QGPyiXX1jCULZQ
bdIxKcnzhBkX8RjwVOSRog9ocICDPJM9wqF4hz72D5FQupjP8sCGBz3lKzEUXiByBPaZ6ENUV+/k
If1d7LdfcmZSCbK48gmFBxJc8Hx75QmCHWuHteri+E1FJJh/Lv575Pz12DLpEzMMO0JXWgpGkong
yDQT35qEZzwjDjKktTczEJ6gzJkPdqJMWAasQEw+YQwiBNVdB0opn/4OWfFIR34JwCkepSjdsc0w
GBQvTQeET8lkFAN0H8qVNzWwdABbdu5dXStbbYuF46o5GbRPiVlwly8c/Dqj5p2I2tq39sNZKrIg
rtwbHHNoIDD3hKPuP+othz2zkMSakqgzQMEXJG4iAvAh9U++R3flXPxCQMnm8vN1z+9wmy8idUAD
94FnI8aX5/IJcwmCC2lQ1H/Yt+CZFqhUike/rx4AO5RyJLP0hAQmwlQw0Zul1AEii5KApUEqQ+Yg
2sRwQRKUUD8YCnUZL0Fkgvxy7z9g74Lhy0TeejOcsmt4aX7Lm4xeEIjy/0eaG6Ct5Uz4BLCpDu2B
9sbEmNU3Pkpz7Df0EU1mQmAIMFZO5kQGyJoQ3FiyBUp28r7iaqyC5bBiUMGboZ+8i0/53TtwUhNh
eQQHvuC/tTOZPXrbdi7TbKqeWVQ8pT+XGxFmZsas2r0J4PqZjIesw4IITtLOVXCfhEnSMbYa8cfD
d5RNTBUBwWcQPZZSxQpiBgkbfQ6kS1VD8J/IewlNbL7Km8KLokKxMVD1xyRHZMjkwCLfZ0ewql2R
APLX4K0R5WAiUIQyxEHoI8UjDWePEANI8UnSS0S2RXortgRdJ457qkgQMnbpmEDEJiGBJ1ww/8xe
SeahygKFkz0lflHMkMB55oQ4SZk3INdmjNluHQA+d1y0RcaUzTyoxnmkyUiyZ7UyH/pl1UxRH8V9
JYOYq8xdJGgaBLXmOvIx1cQYJhkaqVQXNjt9GvrTrpzr8YL0kEtE7ziGAIqbnI9nqSAWUg9zAbkv
XFg+D7AAn4F0jvSP44Qlx26gsM+O/R/oHrGx/SJdBSmHAxFyapK0AxPvwQK41sRAzgssZimLOJ2I
+w0baOSVE6OfDLF4JEy0gJ0xosxwqj/iLlLVEZw5jDiSWhY3QhHUyUwQvrkImKsSe2kACtgBYiWf
7a7R1BHdyU9iPC/I/cIFlmKKRfFuMvIzujemNOa/4u+yLrjYfOU/oBLKywnHK4kytZFo/uGtQzsd
QWvuINRF0YMQFSV0MR05ORJ66i0hWi3KA94oeQrZBanFMOBiJVgZFG/kxVixcd9AM0DVAFgbNhPe
PvBUaKIiZAvYTmQjsP9riUIgefTrEK0zCNER/kETyARoYnJ0QKUBmu0ohWDY36GgwePgipBOZe+T
m1oKBUTQXI5zcp5/tpCsQAYR8BjCSbe+Z6f4FBxYeyRH4CasY+kSHbix8r3ZsaEGIc/F0m12/c1Y
CbWs/pxuRCZKfcj2ZlzbJp0cs7ted7gUXAIqYGgqzC9rn1jK5v1Y8kY8IKVmOn3tEZAZqEAUzsHL
AM4sZTSUjNT+X2M5JRzGH/RFxE7hRlI46aJu4Gaza4Z3JaFyfgAD8YHBxmDcfNW3/kv6oYaiNdSv
85v1Xf8Vx/JG/1E9i6o92U0qZhn9a7AMlhhvL/oxU3mn6G7vX5vkxDFrPqnmSBIZAWP1c9vZ5HzM
9C5tKdbxCA6v9p/Ic3lVLspVosYPRuSsfMM95fikdb3zLwgerKOZM7GwWu3v7pNLSSIcEjI4te7J
iSYvTWTuBr+gEuZEVjnNQHhYLYRWlpYp7g7rFfZiffd/pQcXmcsKBMXGk8EE6juHHb/loOFPcR7y
PP4aJRbX4t7MvWW7KXbhVZhGWhdrF//J9Hx9VAoQ8xvFgLO0JZFqIiihL/5XYNZHKsl/IO3Cr5yK
gJjFJNcsX2o76HVf9Xe5NDc+vrakU7/SyeBMP2ByC4/iJJ3Sb3Pj4JjzgWjkOv1Of9JvnR/kS+OK
wTWmvPIP0mFreekvsrV39LbYOmz9vbwM+L79lubtT7vEv9vAWf61tFbKHDX6Tb7ENegANZ+xlx/n
ilDJnwsqyXTUFk/iXbSV5vU37/cvnPLS0iqdxZfiod+YJGDQAPV4MjRDhEq8uHsyLyg+eNghAc2F
jD4k8s+LM0MoZOFtyif+3cd2gbcTbuj2LV4hd7luF/0eU70L7ri4veMdP/dX5WK46of8J16HX+0S
Kej+O7yhFn9tf6Sdu0m+ym86fKg5Ls2DuvFX9BO5OaR1D+dBplee83P/xJ/xjJsl6SBuyed41QhT
SwvltvhifgmIrVx4Z+RFz8qF9Ue+yCQh957AwFEDdKM8lEd34a3CQASkhOVPp0JhmB81IBrzn9rJ
+yHFJY8l/9Voj1FijMiEXMi8SEGJAXxBjVSuJMEdrjB0kLB0pGFFk4rOP/wbGkowFxF8wrURFab3
w28J6J/4mUEdz2irtx8vujlQA+KxTywAmEPwjnRVpNQTE7yV3gkOAg16MmzsTwllRHnCg6yuRDwX
UJVRWAilHoYVEy2aMKT/eo1xeQoRtKO1hWSL9en+oWNAA5YwQz1OHfSL7RgpFtU8/Fi6bs4o+PEg
fV7THz5pzzHFMOjFvHGjmRqAxErijGRPYAHvjM1MEOOxOwjoxeALlY9CLGtqkT/xtcfjAFolQ3rx
CGcLQHaaVBlw9DiC0CrvUW6oHO7FJ3Vc/nT/eCVKNzL/liyUNNjg5GA2C57QB8lj04qSjqtEIVFd
gYO52Dz4ZceoDbwjVJgALSCmIA4oDCA/uGB8SLj5aGhwhQKWCyuEArz4WA6/Oe4kHv0lUQpyBbiR
iLUzBMM+ZfaFnJebShKrXcmp82/zgAk1jFtck1b9ArB5Hm1gus3pqs9yJr+E8SpQHZZeYLjUOIxL
wepi9aCNJYrbW3kj/ngc2IoA2vkGN2LaOxx9+GzwE+iOcJEwP6WvTXzoTpQAHD+kPfaT8MpJWp8J
mOqT8jw9s4Ath3lh4SMPymzf6Kvcuou9j1fVBL3Gm71W2H/2Ol6pC32BHuU5v5Nd1eeaoavoUJzQ
bt4pJIy0JMHs242xSq4UONWuOaUH9wkuLl1IrsSDBO33fTqTA24ZFqQCplbeiWch+DBRz9UJ1tu9
Pkcb78B2Yt6XyA2ayylLrsG7J2FD3ZAH+TfnMikERRDpBtGIHAxFBmA1Tt93ECUP4ijn/BVH8DCm
SMKoHvVdxg/JK0iReB5hiweXhxKLXJgSKxLTAyJxEeQRIGi2OWRxjjHeggecQmlGi9SmU81ijRF/
AVoc+bQuaRZjDs5KZ5Tm3XUBWSMWEOTJX0hbCOJkMaSwJGqklORXACVgd+AmXBgukx+M4H2SIPEB
wustO6liVlhAySTWF2M7POwv94saKaVypRevEIxHVL30uyJyafgWzgcWpG3L8PWMLhZ5Mnp1jcB3
yNsoR+m+UtUyW7Hoz/04/7hpE16KWhIOPjwtEBbHgZwxSc1JVQEsiyEdj8oVhWe6L+VEHrZdPQWA
TOMFqniIUbf4Z/PXq2lb4Og0tnIEVhlzGtsygxL0VbF3Qj1qahWzdpih4ULbrSsxfvhULvLThSBE
4VqRRo4ze0auD+hEiOcSkcHTceMtg3qj4GcXk5BZFP6uO6b/QyOvQ1eVQhs6wlMTK50EjCqMw3sv
03pwHsmJBUL6bj5TUgjgdu3CVTSn0rF8YtL1nlehCUIYYhxOe1yIBWwAEQsGeKl358KmSXbka9wg
98kSKZgSJPFhwVXliHtUkspT/nM8oN8IiA1PFz3caN6WE8WZZhWdzTFZA09n45FFHBjlA6EqrkIQ
IN+3X9kRaQdmHmQmHLKdeuY1yKRInkV7jEvAFuUjkOuy6slmyYKkCz/j/6GN1nfyMNY3SQrlhtGI
Dj6VAruJhIz7SEXJO9VRw1xTdza/tOJpDQoa6S+fifyFlIQKiPqCpzMlSiA/sLqdN/Ir3iUjKhC/
YR2+i+McS/YP5we2AY3L8lYdwTX9B4WFFX36F2sGxOY/oOaRa8VX6sl3J0SlciQLIq3OmW0HYj7V
d+GG3d8lpjA/K3qA3REdesB1WonvkQ1YhjWqBF/pHvPJdTevOEF4p1wU6DhUciwODgAmPWjCiOSf
VtqD7Ivhpb20VR7CeTwnjmer+vk6N3T7NHyoraO3yVb6gmWxzc+vs7pHK/vY7uUb+UYlUhLvGycV
BgIJFgeypl9xal9f38QM6eSc0uXrR1qKWUl/pa69J89dQGhSeTJLhbNmbd6GrbqOfuSD+UX8k5bF
g7YcER9xWJIbNGNJey7dxd17h/JM4pDFXyYonQZ67SQ3EzFA7ABQqdQniJNfKFM8jMmWoa/ty956
EZQQOHIGkN/Q9l9TdJ2qQ5g6FSU5jefUjHbvH/W99GUXajM2Ehcak19aAHtKvqkMP9rIpfM6avrB
b916mvt1xRGSWYfela1D1VZHo3WRIHcTf4KlG9TUzisWQ+hT+gZBzzvQWQ+pq9qTNop3aVYZh0E8
o1O9Y5gYqK+Es7xO0Y0JCZ+tjHd3LH6sZdUlauphkbBVLLX1jpFme8f8xZhYFtrzJsQAuPY4A5MK
Po0RK+OuzfQD6WEcm4cs7MxD3o5eee1PHIycaQLDl1Y8ThHZd8yDBKASJ1a9e/9LqzSMJ2WTYUWF
E7YMxpYURasusRk1tVt/35rwGJx6V7ysEm3uWTxk4T5sUwRvu2Cd1i1cbI8yyAitZGEzV6+8iMdG
8ROnQ7coXTnEZ9SL9p2sgQLHTTpLbKOd9nVKrNWhW2MAt1dfpYc7BN5ffRQhO5YXUGmVXBs3rg2I
IF6ymmtB4e4GLUZ0lFlN17aeZYmYEEIIece7CX9sZTBXZVcuY6cP9qZr4j3RldP3Z5GK3JrqdkLP
PauZqeu1pWKFB2IIJpH67t/nzdFRUgp9XdTBQhcfr8yKGniB5kzqtNY67b9ETGYNxg7b21dzZf5+
ppVYEzuUjXVZ9Sgr6Kk7qQPZnPQmhKX3ZURFk1aFQ3PNLRRqlmGldyWKdHrtMxYm3ayM4J1KSbQJ
U1udZI7jbPq0F0LfJJu24TFXbSBfZfR2v1NcPMZeYVTvLZd+m9la316qlAdFodz30wb9lA6laEP5
y6VXSzHDom863ZopSoulmqlTvru5NMzywHu89Br/4rjCKA7NrM3r/ds85mQVv61CGwFxeHKD08qb
VEsAGlSr2dp6F89a5OlfWavgsId5xfvL+59WA3nL6oeOVeHC/xuShZPD2+6V9lBG9rBsnJ4RD8/6
bprERB+WH71/DskeZrNOOejAijPUOkYTU66oyEHmnMRcRtagjwSdCyNzTH2WtXKpzFsDLdOm1WB6
4G9d+ZkK5BjYfRL8SSG3HWg9yZRPXxEYxWuc4o3iejDeiROa5AE6FMsEX/iQ/8ZI0IToIlAGugcq
HYnhxz/Ct0rMaaRMRzVoSEnwqHTKS4malekvi9iokKh6GLLh7aduX8VKNjdB9CszqaIG587iHpEE
q9lNnXfqrExW9muL217j7FxjZbz+POun1YBgc7yFJhWRVRVmMBu1n7j+rYaDEGbfUv3bOdecSJTQ
LQjAn1QNiKd82oUtuII6EcLDrlsntW+p72kEZDqzLbwHB6EeB5g5ShJm+pxp39KLAZlX4FRFRIOX
i947sws+xkwOGs6SNmUES4fp58+aYeRsqh9MrG00GOhydsjmhRxv8riWt4V/9xoOdJU4xzytgcZ6
o0ASjKlLqXCC6oEhCjUIfC9aCy28EAvErfd78kyI0hGRFlJPsbD0VWb8SdozoWRIQ2CsASgc9Svj
5Kn0RWshMYAswMD83SZpuF2r0ttbXLOQoTAt3RbS1q0ezusrqM6v9Oj2pwoeK0VLqPy+QK0DbW0m
eAxcHHi9UYu8aVudWVVSs6lS6hp6rjkps8cHibwTQGLskiWr7mdmbbNul1qIcST6xCvLsaFiNFVO
wRsZQnGDea9cNfQ7WBFrzb9bxgFD8g+tjJZqSJiilvSNs4S+iVNT7wBlZLNkwCgZ086536PjKMiD
HV6ta00i1YSyP8+MtRcuNRmmk/cLfVYo75VQWZOXwxwloyQ17VAN7Q6pnQZ0LPPsbnPXXz3UUbpH
Q3pG0TdGvQW6K9b0FiIkSxUnkmpt04LrV6ExryLmCOkpRNkhJ5fREE6jDlPGdTPHY5tkqOmWXorG
ztJJt0N8q+0LHnhuR8nDjSw7ODHNoiu2ZbFRrK00rGRsO3XcfbcNI0D2LMANRTubFcqQKzXbaLjp
BOOwJcfdUTEA4oMIK9LEfS176+jqS11C6fN7oBGJLZhmzzv/0D5Lc4ljVJk/XsgEONxoDJpeEYaS
R63TGP6YAFkxMmVg4NGdwRBpBiXVjKxSlecZNauG5L2+cqxD5s5tcgQHlmFOWV94G73/0qzftv0x
hmWkAjJSY8e0FFKWDKhlVIJoBn8JbjEynFolTZxZrtGHelH81sXO93atvSz0p6Wda/3k2kvP3kH5
C7y5lS7kGqclJA6nvb9P5G+9OGf51jfpWZINQVMv92W+NPNV361TEzndix/fjRaFHai+kX5trIOu
bO0SFbW5Yj9wXzDKvZXNX9EuMRdauVGtc9Y+ZP9M7DfCk6sdEbzLkTbSln6NoOhWjzcOY1gx0kSh
fzOzSRlNNWNth0uf4ZtsQl8X4W6zv+nRsaMcwVeh0h9avzOUsyLdQnvrSST4S1K8qtnn9TOqNlWw
SQHAG8QnXtuAxFhCMZp6QWxA14NSSyqb+wie2V+qc/TgUUn2vcM111ziwqQ6Y8bOMnsR67M0nGo+
eP0ob0YpVki9UDqWKZwifMXObnUwwpUfrpAiZ2inb5GxFPjPBbd2xVpULYNFGFbS2QomcOir9ux5
CzMYqfW1U+9dtenVpcaAgb3kIjY2XWJvl1a/L2eZB4sQBUBvqZTzl7xVjEOd/g0AT4jOF7Ankq0Z
zLGmzpOd52wSFmExk/t5J02iZKOovzQss2yfOt8JGF2u7DU0OZyNmo4bDVHRqysvQqb08bFoppK+
UvU9Ljev4eZ331ZEecth1RAy2tdRjWd0dMEj/aXCDKLQBiPamsx5a2dO1NpmPWqnVD9xaqn+PGi2
pf+LLawcrAJ3mxoHP8Wbd94mK98+4TTUYyJp4AflwdlcaP0Kt1klP2b0zD2agHJzLRB+dPamcol0
jJmYk5i34dwQhCns3WbY4LAsguRQt3P6ca546ynOZ7g3tfF3KqHIuPC8+YtKPaRnZ3TQV1CpsP2H
CcmiRWNqU0c/dvzDkaAx1q2DdcBBZs/WdHF7hejrtyONC91iMIUDHwcNsv361fd/XsHMTieydAgr
vDA/UhastKw03s3dnFvanNtPkoFZWkVWLErOCKmi3xIhIo1zflky7trsUV7tOWcz9IGGZV1NLGPO
uWZ3exkXTMrxtgbyaWWoo6T9e7liLB02tqKgEZPddEqORgcVVKNpXAiRJ5BDE+NK8b3yrCBYV4w2
J0NPb59ZKvcvxQVD9bFTmfO+bc55/ygzkVV5sC4A7cTZAUEmJLOrI9pIzDarYfQxr2m6x+nerXrY
EkeNtvUr3qnSOYofTQsZLYERyVy7RAsWb2uoRPT5+Z8RaqOKpm6QPAbjniuX0oOoAh8bR2Dgllsl
BFgZ4RhGDRajMqKYcxPVy0Xn6U+JkXWnODnaqnDXWb+JrKtSYxy3HGAwtrQYKRso05y7X5wk9ysN
9ll8yIjKkn5XDbpg4DAieyoMulz21fXPGQNKRbLrza9Kv6GJ/KFfU70cxZpgSWfDyu5PCoy58qR5
P2a+k+NlYmzRpyWrWxfpd6HNGnNNTqbJm0i7Zj3aleGHDGr7spaxhkTFQpFXifmsjG0ZTBUJEh5D
4h2JyguGR9f8DfLBqo89XA/NA+fxvky6RXE75UjTq5WcT4zkK85OYX4q+qOb92hkfUflV2jfUnOn
BSffTRnZ34TGjJKyLs4vdd05szbeSfbesTl7T2mzb6pdYe0HH1BZSISeSTZZk20+N/tN1X7V2RrZ
YcfcV5kgQkiz6KsccAyBQo+AXQyzJUPSRXO08QAOWkG2L6pnVh500eUpD4xntO0+gn4UTkKoWTpG
e6Smlg4sQxvNJqI7zIgFOqP/vHA6ejUz39qr0jzWZkX9DGu4qHBq+voOmhTV95hGc6c9LR19ePaI
pgupFINKG9JaeQrVTZQffPIuJbwyTImwdqogfjpXk+8AZn1M9xDFitp2mG5j6QKhagBuVYvC7tJF
PT+Ac/f9snY+nnbBPe6WtMJsl0kpbN0M2u29hhohrZgE+wytRWLKfoGo3KR+EjroHOvXejg18oPS
jZj68EjUW/07Uw5adKqhDOoOmCYAfH9h7KBJvys8rZu13+1URDRfuLnk98RGcZxlcug9bDPPGCMG
6gzP917DbG2lsqTtCcOojKzCJakc9HGWxKBcu7rW0mgnhj6P66XoDgMS4btIF7/HvQ6eX0lxNFF7
bviSLVt3a/xzhRBzaG6DeBohaa/ukuYSpWjmf/vZBW/GpD9CB24ZqCkvkvnjk7BK9k9e/A75lfBl
dd8NkzIDCZ+Emaq/0Z0VBLaiO2f9b2WI/GmbeF9SvG+KYxMwwAZSapq7Nty1/TSToLRtTXYGFXDJ
LKHcBOOqYaQF9xRbOvbVrQJF7/sTc7u6d3G0s2+S+dWPvvrVva1sfvfRWeWEKE0FjYYnSzpS0RWI
N0o7sbplh2VrtcvLjT5g87oN4FTjh66DeHyn6jivN2Uwj5xNAcu+726xvQ3siafeU9rmuYZGzTWw
Tiify809BCZjl7VJDwq3D615/XrinhoPf6a1K5G8yLUlPsQ+AsX51MVIfOx2EzXZDtJFgVWEZYDF
2A2paCExGAyI590M9AOqW+bu7fLXcr80nJ/p7dC15RhTIFnp6dGJrjnJjX0tkDgo73l/TbyHx2Rg
yhiSgcPHS+FEpxeRPFV5huq3xK5KCka5quyzJIKRonz22QH0LAHRSWhv4cbV9L9WcVRoIfrOLcci
mjTVHRYGSfKg300B9nGEDXgGN+2GAzb2NzXdgyQlkXtihpbHZ81jctU66+6hDZY4kQAe0rXvmx+f
xE5Kt5G/tgxm0l43w/mJ1HXWIvG0ULO7FOI8DJdjKoW4sp8dG5PjkeNMcobwja3ZTRUxQQWRahIw
5qkKUqzeQhIeJf3KcZd5uJHDKQCNoSFzBK1t4dRCwZJZO2/uRFt06B1rXXi3TPuJ/VWE1hDlU3SI
vU39+s6NE5lDjH46B5AOJNOgb5OyQ2vBWxcBH2qD7v814ME95xKBBm0JyybhWgcUePCKhdIlg6xe
MQ89zPFmGjr+HHxo6XabQR679YypMfD/RNn4nNg45THf3XlfZX0zSbYHGqUvdDeYAMlqZmdQSyUE
gdf36i2vH5L0E6oHEVILc5raO2k4+soRYXfMR1xlBhNYkiaFAxB1N6ieo68ICVz1VPdb2qQKhl76
smUM0D/LTOBpyKKwkXlbxwKlWP58AvNQOHtVPpgDdOgYnnUAKKQY9MCRJkz0p8cEn5w+w/DwKnZ2
sxqyedkzRNpzqz4qc/4q77oO0mfpEPYY/kiOyKGXLWRU46yho2ViWGYTqDj8yoAm5iUyrvEuFqWI
9Rln81hodWy05tmnQn6G9sww0oj3DcP57IY25uBkXMk4Yq7mV8tQ/olwV4ngDl3D4c97LV/JdzYo
IAzwjIDEnehgKrO4nTjBVmcEGE8SBz9NMXUdIjWDrD0ld9thIV/A8JkXjMm0z8qEPtY/PGWZ4mls
7aMaspZ+HHzUQHzYrTax/mC4P06zqBvc4maaNpchtWXjzsK7nl4buvrdNcbpAlpFuM7zg5JcKn1m
oRVgMvQKldpacvNKbJ54oxSkRf2BdJRjcDVPFl4k9I6UGXWi133FdBiyetENExMXOuiWjAwPI4Gx
IvEVT2UHxweKf+NT0y91v2uMxSs4v5J7zbuWTCwzCkQYrJGvvaYSmUvrPgeLidHgkYKvHGMJo4dV
SS+lp9/X8v+F/JMgzBQl98y6vuqTBmCjtA+umxUjdMp4TvV08qNZ3Dr0XJs1YEHGourGjv9dJs7E
ZtiqB7/LkoJ+hIFaanu2qZ1i+ZCKCmastfhGHB3n4RqnoPqKfMhLS63ZebrvTFJZXRkpMoiOqqjb
HhpU1wZUgN3r4u48jhmvdnbZq2qXifhie1G7lIfE5zAyIZDaCfJgpW+2C00PukXWNJPQlc99kW3s
guZ7Hs+qXEIYxFw2A5TRNnRmZRywwPR5EgQJVOPyUhne8xWgCZ4M24ByIit5Ibq0akh7GKOSViln
djv3WlijaqPQxrCSG/r3O8uGfpJzTtovdyPZ2UNJCAh2NtGzgRHTUtVWlsTwaGeV81hO0qWeG+oq
qQxtHKald/QHmOFmky0cn/nxzrRpF9d6tsj/++X9WwIl4t7iv3v/4n/++f6FXfQFqEh8NhQVy+uK
3PLleNWYjNifmXKPr5wBe67NzWfQ6NSL3b5RKQwKRO6yqE3PL+mcS0py6ut67BoYmnYRcHamlPJ3
WOIAguMCXGur/NHdSL1KZHkJxcEakOg/JJ1Xl6rMEoZ/EWuRJNyOiJhzvHEZCSoZQX79ftq9zpz5
Zk8gdldXV72B4WB+E0ctvuy94pc9S9ICTGluPS8V+hJVHsPjTLKNWZStF5up339SwABw0yUrmJIT
ZHOSijMNPVbqW1gj/cs4/sti1weEiaoNjROqdwgrTDtgwVGvgIhCvkuxFwhdt6r6Cdgs6ni0Ztlc
gD4DsKU5KtyJqOd/ehG6oYaT+VB1PXjKyRfQ8tCWxhmtrArMitw3KqENjBNJ+iXxcQtqg1BTYNjg
1vB18dV4ASICsQcY/cr07dCMOteDgG40cWP6XZXLYPQemIj3GAOkS9Hn0IDKuacBqRAyyiatBZAJ
VxWbDeAfqHnQ5KQGWIKh5lUBhUJ/UTCkQ7aOL/FZusuDN5BLwSRGntacvu9CcGH1XlT3EN9uNIcQ
WPge2D0U9l9G3xrSOBykgb7Pae8hawigif0B9YjFe0wBoZ5TXKnwloV2LYAgqI/0Mx1RWIoIACLB
82Fb9seWUDAuTt2TK5PekN+y8UmcO+RSHcAGZA+6Fg8F2MQbG1+Q/LSgu5+4z+aQJw/tNsU5XqhY
KdhKiisz1hSX5APFuxwlXgptaT+lWF1BWQYm96ffOK+FaBGewoaDI6cR9nNt0CbDSqF+2KMKDmXe
WhtIYr7HoeS+1XFOaUVuVrXfK6IxL6uMKdp7SiKY2iH+gYCfdccaKMomiXpEeI4KTV5GsfrVD3MP
O4mmHZxqkpSjdOrxoxy8B936rB/jnJvz2UPtBN0qyMDoXgXUUpR9XLsIJnzvBEMYecUCcNq77iEq
gSQ1XGSqmFKL3cDJjSD0+2N9RiGs6w/UlbF6j58DQIur0yyaZoN6/J7bw2pA16rnz/NzsLT7Si9f
FvNyCm7Vsbx84V+rVTHjkfTLfnP/bJLVc5YDs6paJwXUfU/pHkMBghwhcBzwLZyIZbvqV+BgA0e/
nlaCh3+V7sbaXH4uqN/DEHkuEINelKN8ZI07tHVBp6yrA8IAaHxfsysbLoaonAMQRS6/64/TL8Rx
MMiC1twBQIjCG9uTwD1hmgt66MJ7tdbttF0aa33Qeu1FQz0vOX7vyBmvgr196VzgsJCI37N7tvns
7CnFAoR6j7ByrIOB/YJg+2CpTA8V802iPtXaC//SprCe1zLgJVn8hETFvzPW6SQpgNnubCaCGbUk
bdqZmJP3mKpDfA7XzMp8G03fY76wO/Ru/uSrT+d333T+PkMZCUS0qLI9JxFsFySJ2Ob5i3pJCIDa
CrxTM9FghCIq6CvAYNm/lHMarHBMizvAmmTDiGBHSrXPxFYLM7q0Fz+0BULmE2v2HEPV6oX90jPm
n5GIAerBnD77iEVPJG48ZwZbvAyzRzF2Z/bUATLRiHorS2UpD+Q5tpoj8WrSnb8JJ/6GhzNHyNKh
leg2ntQrPXUuH9S5PqCsSaf20JmGfbM7V6bStu2Xw5OnO+pA57wW/7c562dncLEHaUpKuDkNmkty
5/8Tf2EdsHq4+0f/mPWpJXuIPzpgChB1+ayeI3tULSFsgWcpMYiA0cdjvWWQlwRSB+VkHh/aPAKH
Izr+xULa0clX0CkOBHC1Rt82XAi3haSrKfDNutmGoVfcTaEnpezakXJhzlDo8o+8R6qmaJR/xNuA
PyU03RUXYRsunIHy1qkAAK8h+fjLd6e1AWuGcQEu5NAu/Ym5NOb+XVqeDsW93b1WUBcJkPB3QnFk
9K00IQQtaO3wo0jc8XUQ44cvsWhCzou8rQg8xZigLcAF8wd8DhfPO2dPkbe9U1mhGo1XyY8HCYmM
tqfQz4asMqnubP2RU4J1BQ9e+oB6FeoE8ONb4GvIDaa9JwGCvyRQw4mxGL3iA3mVQOrymZZH8exx
Un6fJj0qD4hNILHCOLd59AhmHWjEvRCFhKcLKGyZ8ntLWFx4Wbi0c5hD/EQ8nB30LTAcwPnx7ItE
vMY8I5Z/VDR0Fw6R/IfmBPE32BnrdqGvkGYLQIIc7XOFohDVF4qta9aANHFKQIJoSR+Ye0w8WG0Z
t990JWQonzTJ4RGYFx0wc+zod8gBkAsC5GiRfkD6G+OcC2r34R1zZaGUofTSFe4lbrPXZrmr3Iof
lQt94QcsALbM1+iG6wGN2BjqIcOJj5ewKQSfAtQJeCVFlgBk+qp6QJeA4nwlX7ev5QAG1wa6xYbQ
Um3eCwTJUJ6IVwjyCSmD6o6Mgeii7KhnFHdolgCrG/hGzd/LTRYdL9jDlzhtT+BifqgrOnpY69zo
aVKHAHnyhor7w/pnU1Bc2ZRG2RJOYDnvjOFyM0OyYbUpNswf6ua8KiY2zUdES8TE5vXlMA93vJ7m
ouwo9q2aFUWvdlCj8SSf2RsI2TcF3xNlh3UldFtmz664h8fwqP2ed7UJVlTGpCmf+KHOdgQtM5bf
uot2GhOE18s/bXwxrB6iZu87Dd/2AkGQ//4f4AwrGhUBOoVCvkko7AiwDQ4Zqw/76T/jDuqP+ZoN
oyvaTjTyv5tmhVVy2pWfDtaGm+ewuCeb36Bj8En0nlBavjDa+ODcYA0ZiSO+bwystT31FyHxnV01
CJyQ+CFIxe26EgY1QoBd31C7om5INI0FO1fGsBmoEbL41qNc87wBJmmwME8/2NwIB3RBOdjQnAQ6
BHDRvLwXHbwoudDqjuKQuL07GuqrYsPK0tBqpL4u2CwKG/z/07/ZEXpQ7b18LsxGHiNxGIrcJVxg
uz5rBugMz33PGLLNYEc+r7bG8DMGlwib5Eyd0F+64bLa0jHzvXTNltQS8mCYT51/QPWA5WrNNiUc
NfCiBU5pUG+BVj2X2RnsXecKKvL7QB/AnplXQXgHeoQfyp4vg7WgHr2XGidQEbtVQP7iLLyP2BIK
JYFsq12BSga3aG6jIP4Vnp32ngfEnpxnls/TebVMb1xBNmwHnzVKottsau/bcTF9gZQSNOx2ACmI
98smcJfPaDnzPKfVAiaxQJO/DoCk5lR0AEnxYjkvRJZRdayPiON/p/LEHn1W9QYjIVTLeV/IAnkM
3zPakQWgeQO3aYqVOhRK0+X7R8Sx6LCXM0GmagbiKrh+pq99fXF16ZiEKbjJW7g03EIrCKE5Pgjx
oeL8rPk3xqKyFlZH+UzfQDmJ0eABH0Y5bkNfv2JCBdBDKU3SMQdIBnEBTC/+SBpWSh3mULUhNBMR
CfafCyMTC6ilKealPdXJEyHDTXBHOL770So8dkZwJTFVkidQtzYEZONgIqAjzKX4L51xVh/+OIcq
eWesE3Q5BoEVXTaCsCk0Ce1lMnnfJeyR7CWrA+trvxyRjpzQtSQnGEUu7vB7QIwUovn87Zor8Asf
xYmqLvj1Dg7gaRdcMjDv/5BvtqQWF/LjHtKbpdZZUyGiw0RLQGjx8gXf4y8sAULEYoDPVOU/gpNY
PWpkxl+8dDGBi0XdF/OO+oaytkfGtln9KM2n7dOrp+2ghfGWLJ9LJEwY2QzwYB6voTBASW7H+c3Y
msSreposGAkCZch7/h61MU97KLPUC8LsaVtCY37Na8Qo4C7MGeT6UH3E83zdjJu1sYWJ1mDR+afA
rxPnlNExzVkIOmO1951GGBoro+pnNPUZ8YSTzXPRuRTCr4kJNgBC+Tqgr7cmWMJMacYM/9ftdzh5
m4P0BX6E0h61KfhvqJkwM1/QEpmcDC7yttODyUpEka75Wn9UW8kWYNgIej5Cu+8eyghA9bV9AnED
AULgo/pDTDUQwMWZv2zh98NMEkroQvcIRpTdZdaBteVM3zMQZNDRqDFz2w7Yxc+NORVc9UbAqJko
whOl/X3Ft1AG5JYiAPE/3DXPEnLLSRS1hRSKiIhHvcfbWvrUYcA+c2D0jyBjgrRnM4GUIIy/LT9h
ltCpYkoTuoVCOawVVjDUUXHXJmQDLlYbIX9iXxTSBdpCAP+yXpsN6XODfkBDKa/dOHJtmIyVA9+Z
9j6derp9dKz+k5VYyKEsId5DSkOLmiMQfKvjy5HgnF+zI/MPyw7iLgp6pAFo/WT9l0B08iN8N7iJ
asmbianSdM090FMeLjBh3gnxgAye8hgsHXyRWWR/YrVQT4lVa1Cawa3eGg/6N4TRAoB4uKzP0U1E
ZX6QiWBsDM1rdhbxEGhzPv6MOf5ziibG9YXQS3EO5vb1R6J/nvNxsH6fT321ZwAneR+13W/lWGER
zf7niE9WJEjvID2aEeJTG+NAmFgy5/kx33/eWdKEn1yw0na48DBUNRa15+J5TCbYNbgdsYDMWMAx
WJq9N9KSkECex58mGxaZ5gKy6/LZUbUaCgu59zFe8cvkIP9zUB4gYkqsuEgRQti9pNBGQa4O1Y16
R5IA7YffMta5MIG/dxZtyi/mhT8oLaChPf5MBML+e6ii1ISKzlGQ14fqnekaUb+4MvaMewR7H2VT
jZLrjJdjXwxaqUIr7k+6pDMUjHnpHH4DGEgYciWLuuEnKFVwRLIB/sVY4tXirQtqzt6hOMS3GTxc
nBAghIZL/wXZGJZnyNzwRa7SBfgWiWsrpC7aFL0JLp+l/3ccLsrcBVf78rpa2wrCmXpOITNBlIoP
MOdQLeWoz+FzUd9ZhHgyjO1dffxOQwSTBC20XEt7pjT6F9SnAfDXMO5+i2GKKTZ5IxULhFeobSyR
97gy3JR1NoS+CNnhO+VGuH/liVZ4lzuxLxw+AgxGUgAwSKSwXRJI0njejXnCoQBKoNgjMPD5XBzJ
/JDQANzNQEymsK9+HAKG5wdQslDa3TYDbkUR1kUy7Abj8YbAQKSav0n3xBxYvuYyjDC2T1i5oyh8
qRHFpsy88el/b1i1nkeobfcXDFoNgz6hT0BP8GzjHoJnyIrsjeKvK4b6+9zsibekEjiTrYyjtWEB
ET3g/WkCTvlMT+Pn3bBIvOfOPEhreNQt1R6JMrpgq6TXaGyuQCCTWcNACnQGAsTzv2gNnYMSOLk3
bHqRv3zJtIU5BFLxGmWrQKxXnCsXyxpWAuiysJIBheaHcAuMDfQeQFFPk5WL3+SDZP/9aICSkcav
YHFdJVr/uRMhD7Fi2eL4WS8aSytF3BBnlTnhCtkifsYCxz1Rro/3MLbQqaB1TkVqz5ftTVlx8PBB
R4mLgvvfKYVyTA3H/J545hj8dDGUvO+3CweENATkO1oTJJZsMxg5+ZrXV5yh3cFoYQzBF+ALFohy
TKpHxZKNB/BOWBfoWBCP4GGgGJHfQIPxegleEOjhd7ApFu24LgB+0O/57QMBOj1UU37KeSCnCvQY
WjtorJBawUaAK4QCLCFPAN35kkXEupOEUMBeoZlLK+DwHMWHD7swIaNSTT9rEpRFdLV3+aGelrf0
kHMO8EXJkhFPCo1z5g/D/z0jm1FMGYHWFvcmlO4YukIEBa7AG/VJ4g7bxOyuIHv21wIPF7tGajVi
C4KlJsVVsEuDDHtLG2tJtSdsupIpC2A+oOGl7L8Pe8a26zkNlzzLn0k3hJTTo2RT9CVHlC4dzzg3
A4I/rNM5k0TbZ1v4EBWY+nwweRHkA1qLjom6SXBQt88RPTXG+VpQStJxzBj47C1MnwOYMahXVcP/
o4D3h8gT14DqDrtFRIs4CC8OGSNzDwY1OXMSOHQ5HX+GMlTvvWCr8BZZOWDNwBYTOTgqUjmwGOTI
RpCxJejXMEPQz/45MHJoCKJS1f8NCd76/+MyIFl0REYAfuTaIOe5pkUiaCckHPB/Aaf+hhXKT1CU
edfUA4ln3DcwfXsWnhm+5ioVAxYePw7AjJKuLtSyGN0B6cnbgWNLBgfPGFotPCo0nNCyOi1wiaFF
x8lgCYp5yWoJzx3xHlZVKDDQo3+8aq6A78CmgU7Ob8LS5XjcroUoCRXxNT/nrjtXnp4qFG54QEx6
faFcORePLdlWDxrKEFmEy1Hjyv3PvuZFCzNlMh22P63YazDwZq5+ty+i7rnRdtGq2cECp95RbIim
OFIupEu91PAf9UciO4vm4TKYh1PyqaG0L6bZUviMstfheh7xOpu+5p+1hgVac0sWyAoc0nkxPQ3l
7RtKmHDj4tp417zV4gFVggeWPYAZCF21z1VblXttddrQVRLaHM1MuUHHO52R6IC6ByT3dGf2hxdw
OWTsEl/JSy12ca4QgWMV74lV7wfNN3b4j4gn+MvOUUgj9ECzwMuD/yKltu1czStBKTxDkRdYEiGw
RmtLu34fp4U5M3hqY55eaQstkV+MmpTXPUSrY/IIUEJdSF47i/fxNd7D9asX+ZWQleguBI+Hhh4+
A/2R8Xrg4bEVfqFZL+iKEcSczCG28itcHe1fwivRzX/Am6xYBEHR2mCvkMj+i+B04nwBIop8AplU
6qM7c8UNFY8Q4O2eCctEMK/omT2BLwVd28coELFS8fIbjEghzP++Jjv+7Us1kbLpSp8ZxIcG9AXr
nDMjkMmUWWyu0dkU4nL+meXjepowmk4LlgvI1FcWHSjNStCD3ceEeS/1LdOHySQIrkR86EHQ5xB4
41CP8Cd3AqPLnzbU8bOFrgytI04+tu/wQPM9D2sT7rip75I7jvfpNXycmr/8yqMwFZrIeJs7reK8
Qa/4fTv3yqpvfHux30/ifucK9Yk5wZk7eo+ZhtCAmFqvIcIPeTOKtTGTBqsr7pYyL+D3qOwhApDI
3lMVT4Vb8lu0agbQ4ECHM6uE+BC1cHiEvyv3tyxzXB2NQUZcYjvs0EDgwdsNmEn87pGRweJWVl0A
2+EZKSMeMPoTHMdYsE5veOdMuu8wGoDX7kv7+hyjeBHdeIxrwTYyoewx5qucWAjcUmiD/P4i3YN6
Od0ZKZ/r6ejDVIL7ioYa2OHN+3GC5CcvtFnx+OzjwWcsn0FfoDzNQgNO1dh2xjoWFjWJhnmpJsAY
yNcm2VAYCAP15X+x8xyGPezt+p1R2BPiwCl1ks7IvITDitSXjMVTaJj8pavXTGTFr1XLN6i/sf9+
k7w9Fyw5v+xV5LfsZcmf7Ys9Iv9qcJsNqNw0GAvHO/1Gl9+4faiomSyiot4Yj5D3smktCeNK7Vjs
ATr9vR7Z3hjHu4BNBxnAyBiXdGNX7eItQOp04eLta1tdzWM9P43DSbnDI/qCpwAVAGqhrHKfiwWc
gAqu6F1Rk0Q8HNmwE205GpWU06Dz/qR+kWtNIkdmI3dB+JemhiYqqH/8CsujSUWA/B4PA+RfBECc
EgDdEIh+F5nOxdfJK7ccItxrIX8q5Ni7X3oM6oCawKxYZuxSWgK+4NCpiMPVgADOFnIsjajI2Ttz
90vwq2M5J0cgc2WTWC3IsLNjsSHUisKe0qXtgAWD0FeF/kVp+efHQepN0R25uPqI1wrAQJFyU2RH
g4YyYojI412YuXChVG0HqfcaKUw2oSbN6LvSGAxYLVH/oJvKw1zRcCyu2pH+HI0wUUhGzDjqUc2k
kClamNL0NUPVdRKQw8cH9qLZkZfMeGDXgwsbT4qdECekDApvAbNGmmHU6yNIzdzSQUZ4VTwf8Pl0
IGkjaUd6Td+ZdKf9BJiAN2ytObl8eF2wdhSVxieWO1S3f9Vxiuj/d1k4bQMrodxnsQvo4ojArkO7
4H6DXFqGJg4bGJZ08TWthl0lKsNCtCeeCUdF0T/9+bNwXAo73ChVm6Do0iEDXfSTZbbIv2g2XCJ0
qGQhbc8HJXAxmri3efbLeJD1bC0xxrUd+zKZAj8p8gJJVv7zcdjBBHuSdv4VQB5y2clsxGv6Pyt+
m0Fmw/NI0ZLDois34xwngkm/udAVo/cAifJgjdupNn1dpHtxTR/qqlkkV2Ms3Mzf42QQePq4nhmo
AJFczpO1QtWIQEHxgpYruqHAdUCmdWmI870CTjQyV6TEJEdXtXHtDZ1n8ydbzMB9VS6vpKJToMFg
ES9Qjce8Q6YopB9x1wzE14xBRZWdLQvM8sAS7wX7XXOpgeUEq+VoedcE2YxzUOm8MV2F206xmOyX
WprgYzjl5XVhYpXCOEZ8E7sCOjV0eO7hhlYDEy5ijzKnz/i6fOdvdnlX6Vg+gPZKIDZY2sieuBdy
pdr5vtwMlSoVWDMsHnIhADvo0fdqliHMT1G+QHv3L6XY+hV65SYFFcoY2CFIQnJQvTHmAlpw+ppr
1G8EnuIgz4OLMUdZmaEJnEw8BkJH6VnUWxxWmZG9bEwGBuxE+pP/y4SmqDomEyYmY59+lxhebLWO
jD4shdiis7eULvQKaIpqu/BIf4iWWHavmUWfGZWjz5ymQ0lTDSQQORQlRHRC8GyHVVsvP9TfnqPi
rlywcCju6HVTkkHwFk/z95HCJVL0FPubyy+08gnZZWIKW+l0hoHdl5IUUsiIUlE4Zx/LNj85ylT5
Yyp+wTwRmpZ/8BkA94plvMRJSMWU/lfTR2QQoXFGJfGGe2LyZXebcM5IR3VY1HzoYhz1e7mqjrHD
15QFQYFMRMP3VyoiQqESJDaul+JICZ+vOmPmC+tDTjGBTi6dwCf9E1TaQHf/2hqMmbRX6A62V8yB
jJLFzyOcZ8lWHdFMqEH/mwH03VDUod1G74Se0ykCOylcaIh9xEqTNYIpdKHYzzMhcY327IjUO7Tm
83da96ujSkQgZnGl2oVWNJoWS9rSh5zF6TM6HYhnhLznJL68WU9+JUpR+UXqYQQpZQBIKfcY17hw
XSxavtoyHdFN3TCkuWyfAjUrx8C/8yvvDbsspjgRizb4jKjB/WNStXoPuS6qJDb90btMnSS4YhAq
Wsy0FvHfSe7MOKJAvHr2cS4evgevs7W3FzhN/Hraa3Wfkod0FRRwO70U5jtycyjjQ/z+++7pfjNR
QKu80XwFjsFOgz4L3nHo9Y8lKjLQ8HxsxsXk0EmqXj0bvgCqTyBQDMdndQjHOdtrQCjQYnAa8Hst
eqyooh2/IK5plmncJA7xwFaEbL9C9F+zICLfb4jymmSKV8cDI0PYSVNeCE+l3NF/oQ4pXNWENgX4
GONggT5AAZ/ZWLKqHk436xZiULlnyhYHdRaO0x4eWaRP+9MMeAlyI5Ruv3+dR7A8zdKtfdQWrwcX
Riizz8qxqoSviL2J8z95ZZ/9cbOUzif0aFEr2lREUVA3PAfQsAjFswpKx2CL7cLn2wWv9TvRz4RB
WfAM1BWH2HCIhbTlcoxxPQeAH+3iC0HDF05e6rrDaTedyXemTawx7fyeNCnGXwDbehf+h/boPMLb
dxxCIJpW6862WFfjfFuBl1nmW4IU8TnviWsIx/7g5DHI169d6lUHLE8Gp7E1lufqnFg0JzNhJQ37
4d06EJ4+HssXfEyWjIYKJgPNXgIv+zJoN2KY0g5uqXpmG2hd4qes4e9JeQlpZ0vL5wbV8264YXHl
+2znRqJCWmRxP7XNriVcWdOXRx39E9vbd0efKUVpYfdY3qHq0gkhFSHmiR0gpWJkrjBMo3Yq4gtj
mxBIqBHdzcv/KZODZdBv6jzaScBHmGKsLxBVWcpL+S9aMTeQLkWshKjJnBNGTXRhUPaXREDl+hg4
fICJ55FzBGkLgImn/ssdGMlwNhnDr4d5DNm3UblSXQ7GVTDvCA7ARQaEjxDTN4LFE0ipU6suCGSa
wyjvEi/RDRALNcX4jjAJSg/hT6KdUiIAiM+KFJY8lnQAc7ifTZeonKa4if9U/viMrRaAg5+HHJ1+
rlksGayTd66aGSEWNSaINKUlT1CixUTqSHrhT9SDv/F5KcbBBp1BG+kujKxzViCK0Rse2+/GsdoE
yMEEMubPib384Tqm1oEF1F7y4vn98vKhCcVbB6JAy+q5YXBMpSlvvbw87xx7ggVWiPaelLrvDUbn
x0SklZlofLW75kJoJ+o0IwZN/zkJ75yfs5Eycw3GgWWwhvZDLKKV9hnhlnY3e9pSnivTz1Da+Gyg
F8qinfpjeQZpd4gbASYj09NaXL7wKCDJ4mD8S3TX6K2zrNI4lcVnwmywsn63e1qnO+uW7k430GYk
YJyQ5ZoPllmMwIAvsEsg3PCZ1Zjl11zycA0SFjb5tCPM/2gNrvhGBslOAgsGOf2jroe4xC9cEbFO
N+IUOR6HVcw/5gvGDN+aECpW+s7SWsvz6mBuSFGrq4iN2/jxvYKd++5B1Fp08Lvlg8iaPwDakVCR
M5sdJBn+pAnAK8abdhEJZw2Gxr7kK7FqCjke3sKGN887NwYhIit/8txaQ8mekvuw5LCMsY8s/+Kd
MlXX4LH0dfBQFoB5XMN5b/ILgA9eKfcRe50pM/wHIGIuLHNiRLSDa73B/XzgLzhhcS8ADoAFOfDA
ecICXUPaQfZa6L9dAebi8P4Zpwil7jo79c4CSduD+cI3KXqTOpBAwHn57U+qhTYqNgLFxHlWREad
gPwcl0NSdbBZA2Ua7zQQTcYgYWzmu9cF2Pk4Hek3Nt9TcutnH4joxLj68waVmYeFDOr8vfZvnzNw
T4MaG4FdjavDKaUGXlBmCui9oPFQb75SnfdK+k+tbwyfWsBSaBfQWl6VcXWxlWJKIcmFIzQYFwjC
5V/BhkD/q+W/CjPVW4cfEkTwZBF7mG5CHh+6iXA2AYXcNSFdS+goO3xRES0uEnYg9aBTOnZM7UCU
VCp8XUBSoDJEtD3AGkcWq8G1hArwimJzh/QfgQ6bgpFLSQV5bZRnqDWjOhGh92Y56NDTWERtG/E9
E93JYgCsDG9iVPWo7hUmerguNQAUoRAbEb1hvqIIBKOYIiiHPiHPQ0kPYT1TSODwGStk7ChQvXrW
KNQNkmSbY45seJSLTg1se7fBpQTtMB1zEhej5IC8WO2is0pxLL4iK0UjIMQpTgIO5eh6/5VgaYgk
OO7R3A60FIQZB37ryfFUm1lfz4/hDOxeJzwKBpo9Ud/9d+shnPPJPRihOC/51IpaT8oG8gnpwimn
Bxad6S5KrHSrKbipR24KnSHKWhlM+J9bM9eP2hDKgXYxfPMUcAfC5ql2ToaTln2AyPwJ0mIcgMIH
8riUbiggiRrnQ30gfUTtnsdMRYv6DgI/EkytB/0ItZFRdEDtTnm6iu/wt8YLvSacJpYlYaYkI3ur
kPsmSTp9tzObXrr2OibVUsoHmbb+gm58VpcOZcDivZKpPGjGtU6hASGchX6Lsax70EURf0pnhbZI
v6NEWlXBxFCHTeH57yHKm7hbN2EPjw46vOi0IhZVIX/I66bjP0X3Poydr42KdxeOB7/Fr9AEwO+G
dVEks6yaLFzajuZrwlNgn0H5A+UxtA9pMMUOVG/4fbR+6Ru/M5c2MD3kBNHJG8Udqjx15op28Zh9
A2vXd0ryj3w3kRdZKvY+qI4IrnBP/TWZ2Y8Sno+oIi+4Q2JATeygscjdQkYm0oqEWXyPii+rKGl7
tQig/pC43JpxcKNFYu+jObIWNfAVSm6Ue2mOxHOEhui1fOD5rt/ed1JMAN+MAEiwpBDmfpkKqzyT
vEl7xHJ2YtLWPucgqBmTa3KrXeOx4L5mp0NyTyBQsE0gqN2fC9Jl4hMPCl30WT4TexFimr9gN4ov
O5hAmLziHHwQWPFkRWZfE5Lv5BD/t2vqAfLynG7v5bXKabpiUluSPbBDodbICBJtc76g8kJXE6SJ
COLJIltUi+eI3imVGR4zD5seDu4nWIfzihEpBdoiujbcE7GctOaNZjYmqeQLhtg/AeEiOAFzp9AF
5ypmE+58bFFqSun+04Nmx5O4te58qNkVtDahCLuoUMT6QP/0YGzVAjpuHFi27zw63hW9d6B2Fa4C
eLdhTmz0qUDQ4wf48bt6Xh1YnPhAf4oaPmKWQNzYNskTC5FQ0SYmeaFnLGiLdGmJqxSMVuTxLRI+
FMrTv6zTZbv8ZDf2dYBSs5SWlQuE2+gZiPj9sILUvQR/Xe+DIs/Nv35Hm/w3+vr6zrvg1ULIFNDw
JnfLdvJ5w3TtYwAGiaiiNoDxAdCD79Bo1pk/iLPhy+BYHgaTIAwj28WLCj4JfslQ48jgnsGQbBME
7tK8qrVDt4NpRWOIwNApPETAiLc03GISZODkbzenqgcSD+sCegH0kjfmhW44xbf/xZl2DezPAPlH
+Rv1VjTgkJEBkI4GGRsgFB36uPchoc1h8I9QaTTb7E4d5M6Q7/rGQiwLxVLUV+19I+QD6McLjMY0
a8QiGmFeawg8KE6f1KaQ5ifhZHdKqi48VH9KzC1V3I5THz+lUN9jHDK8UlzG8XBLej6XQimATJyt
cd6vsjFteWUNaER6itjyukb7WhTeqtQFxEEfG0vjGltayeHNExeY63LsAArBRBQnH9rPSIohuUwl
mELGORsCGWEU0HPssAVVxVAF21lhT/qaWrVnBF6b9RjCmBOim8QUoc9v1b0O+zY8uJ59cCVcEdSq
Jusl5JDi3jzhKsq90Uh/orkufAUoFpGfFQc2b7AQOu2gk8ytl3s6TUL0mXMwgK7CCinoV05KawBl
crp2Lc2swdPvy3rPKvvkVWxV5ZUidw1RXqKgaNoOQ7TcaZjLBh6zP08GmJOaFEexN0WAQWLITIDr
J3WP2l+e9QSkQna4aWIfzw+FvoLOH7J15RhaCkakaPzpDzSVPzQQT2wiUATsAS1CRIPICayGm6w6
YuuAye0n7zehW3PsWlj7si0QjG+jL6cuT0f7TJF3MyeaPA5p6JIvVAO1dKXWReygfnkN1BkEiwni
EkOk/6xmKEFBOTDTISaVZ97ff6gCoRcQBXUSQ0UxWUTiNNO6LRjST7FX0UTim7Z2/0o7aEQp1XQQ
UKtSG5unCR73EdccV0MdhTif0lm2MKNx/fTQNX6nU5qC9IeQAxBWToJdg7cVWjw4lrtITZDLBAgi
JyP+Sb+EuWXQ3Wyc8kY9SXCyZLF/ClVX1oWRYYcwoTjpexRKg449suRRSlaaeQgdKC/HP3lqPRRs
bYMxJ0x4Vd8DT6qAS3GleCA2Y7WHca6Y7KnbVlP+KdFNAzaeDWEsxywbCbXzLPRimFIsnYD8ftVW
XkBKoxozFwMJa8+nAJg5ZYHVS1+ilN32mKEZ1dTSyz9DxLkAh6A1zCpMzxRZ55bg9PS0PQLHtGsD
yyMtS+F2obSiCqOUJ+hKik14hlJyYzaw44sgrz1B7bnsE60zVnuYv8KaNvhoHEjVCDIjDvnGTTeY
WE+vzBEUPC0YZnnZQ5YcFAF94jgUppxKIHh+JANW4dJIxxCXvlVjeqdv98lrgj9qDeTWI9tTI2wG
h6bZz6BhoGgqu/WC3iFZaJp75FEJjdKfeiJSjqcNeAtSSlItbQUgY4TorcaudhIr355UTdQlqRgH
QYGUNOdLGQWTTNNBHFFmY0N3zxQQTup71YYdATsHNmmiZCD6D6w48Dov7G7ZyejzdAfQt3We4FdN
ttiD+s6sZxmhIAfWgCnH3AdcD3D9fafWQyMCy2dqhqA3n73WdpW8z8QhfBBlgJxlKY7Mg+qJ8ORY
sl1CoyZQ75iXAjrCN3nEWoeuDaezdQ/ub0gfA2Dbtw8JlxATSyO4v3HomrGHL6PYDlLesB0IxKHp
pqJk1LOCCVS2r7ZolXlbDd8gNEPM/gYdbChsbMTR70CFX8R4g9IHvZJOr5WQ+3CRMk8Peu8zA1bB
WqmydKI4WDncxQkGATBvUFnkNzvq/yy/hEfKviyw8DWzo0IOYV7iWecSu/wx4EBgfqwsUuRixspN
IoPIUYrGqzA8ajzFswKvgy9qxXbFw0EVhTdhEUte8uoR0ElNeNDpa82PqGHgv8djIRCLKIjc6+VH
YippGdMVPHwql0KdjWMEZiUOjKxvPqA+rvq9jwl61PFp5XXm7z3unAZFKLhRYkhNT6anS0MjWL6S
kUR+wiKu0y6AItVO8DusfmwdtuR6PXyGI1l2I41yEgoJThVN/WqSQ8LR5yZB9NU3MyR33Ne730rj
6j1T7SHcMesDv9jNkk3HdlLNk82xXP7nHHTV07LUZ22nj7k6yCyFV03eLY3ewaA0Jy+8lf1xxxzy
kXzhQU7IImIsZMm3L4G8/EijzOqRQ1lmL44Hb7MXkWFRGtyQddHMyXwP33VNE5/lCBooDT1k8ix9
jh3jx3CUaPWxpjqbKpP+32fjJ7NP7WTlENAH4uvYUL260PKSJ7suR9NdvtMJIHz01CuLV/P0ctTM
uxVYlIoUftZgcYNS0gdVfpxielELOHlcBL13iYGH+5G9DKlYOD1kIcrER8yQjfVr2KEMyV4BDvaZ
4mBL+AAUtWHikcwq6gZ3dEN3fimm17KdTTxKcT5FcKMLN1iUf+7UOEJ/iHdpS6aGSpbeJwE15lRB
1Bs1Sy3pacXfB56t7UDnJJGLMLCHiccmgeQaw5A96XhxoLzrJ64WWP1IVqxBpdmLSIt3RY0WoJFq
26Bh0U4bVYJqtZOUsPZCJR1/O6zdr9DEHER/vfrS1+yQviFD0xgvN5Ri3YNa3wwtw4CCXkiHWEdz
Ri47hSulz8xVJQXUVFHsOrKkelbDDskvEhVus+W7dducujT1ilpGH5T+xwtRrtjHs/WD2v/3iQ6e
gW1ghHCR4o8yw5gEpaz15SZhf1eigZCjAV8ndToLiuzjquHUfuX6nxktzBdZadXo/k5+wXqklJOe
8Jso8kFR+334yD2jyuggnvKAPbwMWoO9V+eTHlKJDAcQmMa1pwARAuiNJlh4E8F734TEKFmOWQYD
WpUYpb+ekZe/4nEjtRN0JukDI2QZoZurQxuV035tsdWrv6lQeNnHDRiGZ+T6eoXyntwL8c0xDQqG
ceEZEa5YSCd8sVUz0/47av5SEvgkIBCpf1/TH0SMrJpKbv0N3VBRPF1vBnqG7lSMA0jOWkwV5ESN
giOPUNsNIkD8rT/0v5CiGJd6HrGW6EhgBwrsTrO0t9/A7lfPchjEHxc9nk8WuLr8deWA5PRV31v7
UET3MI76/huNXiwbpHoXhmAkpapDY/dzokWjenJijkOZMn09/UfTeS23imxh+IlURRLhVmRQzvYN
ZdneJCGQkADx9OdrT52qqZk93rYsQdO91r/+kKTv1ZRjxireGI8iI3g+44Ro0JSM5hsSlHSYUrAm
yJm+aor36KXsi8S3qn154zZRxDzao/nIW/+ldrh+VoSeXUvKXy2/bvpb3qw0/VbMB4sJiZYrry/r
eX7fcRvttRcZHDoD5yTr86VU35uFMuGw7eR+3z+N9nD/MiQQH20g5mBEGPwEqZqY7CDZmP2zMFa3
UjaGd5aWa01ng01yRT/JVxNL5vHW0faPaVwnQ2wWmAY8n9bHs6pJJdHTf8OjgZdqoW4YrJsadnKN
8L2cYN+uYJynhXKnaUyWGnk13LKnn+QGyHoKoFRfFByzeMqahW4158zE3MkytT6+mo9boFSZFk6V
KsbEEk6M8n6tJhSBbttzYjz14rZUyOKtLQrPUn2pa+0KZqbiqJm9n+VZMqVV3jMgeqdKuU5TQr8H
feI/ywnQTSF/WWbSheoLGa9acdjkekFvMjHPycDEKpUe4U035urkAaKGI2d0H4FLNPaSvLlK+6Ia
MaIvX7Ivp9eLqd4nl7Hpv8wv+idRfv4/toMAjusPvsWCkgqtDWAtIxgjEtyju+Bx8jTwDwykyrSx
+8HMOQGWUu2X4VhPpLk+3Bz5ETakaE+oKTgGAsh6BWtiDybRl2Gpe5jFPhOfhu/6cglll0jJAUFg
3gV6nDu56uOIV+Fs/1wYSSiTLA9XUjq98sWQxpRq7c3NftqJKBRxsDZIZCdVRt6U2N9yaZ6+nrj4
iY3P6A7GlbopMRmAiI0LyvaglBXcWTiOlNdpLYrU7CZY+xrOCHfYD86bcEgHkhWunG0RygpWMSti
aMbUx32QvBgefYOjuCKy7jBR5terR6U/EpEGA4otEEYymtWcGtTNcWSAwVw6QErQNRAkw9TfMI/F
MAUyN78UkQ1CxLf9xz/90v9x3XkB0LUJtt+Zi+1RN3WViQv/UYFziVPhyJwaAIRwGxpt3tbUOgyW
jzaC1jLPF/3NffE6Ovk2E8ptEbiW/YB88v0DwVWjRxYj9XeZL2DuQWDaaYCB8FRlehwgBLA4wBdc
0wIMo3DoBfmckiV+hfmE2aY9idU94pg+kh62hOnwbEpCRX6Sd9Kn8glpbLq7opJ3oEvd37NkIah6
IsSk2PVMkHd0o6DaNIdQF+jJweSZnTFOL38zAiO4GJBSUGN2Xlk6IEpwsZmOCEb2IJK980+uIkgE
7Gx6UsaxVLCKHADgkYdFOPEdKK6miEOfBzzm0Dxa71iuMLrAadNlkVfdBbcPqs1aixoQlByP0XMe
8xo0+kW96MeoHOlGaAk+CvVAK0SnwaxbdKqElt6dB2pyfDZxXh1xBXFri2ThJYqSPg/eA32Cn6Bs
klzaWrR0NHVsmc/cMQAKFJs5XFr60mSrF9gBe6XpUjLRsMIaspggsQkkDjAVEB+9jQRnhoSnOwGX
dorLMpaSJL2RV6N7uJEjguFs6UJSgbF/MgcHaTRTAkph3JqY/oF1MFMjqHsEbv4AWAEgu60zgK8P
kE+ul8nRPbEpoOHZ0yrzzf8NzuDAgEYxgAN1o2Pml+hHld8EvntzjIFx7r3LClyLGkZWY1HMyyvK
6rRcjWWVHdvbgP9d3Viz6dCeW4AmCJTQ/cEQYUoaDmRXkGKo0d2a8ptlb0xsbtWTl+DDkUY8xvkt
uj89VcLmYZlgMjgEaol3xbZrQl31AGCz12Zs/e7hWoVn/gLETjr/VQU9sNHj6zUE9KCgJEgl6lxU
75xd79+J4vJpMT25j36n++hs6JOGh28xhuCTp3jjLPJ39EQ0LF1IdS+ls3U/Gdqqz35ek38M0Nth
UzLT1Hjx3qMCVt77egiz8oOt35C3j9af9KK7IfrpkVyadPl8QiZfm+kZY0es5IWG/e3CC2bqoGge
HHfDg7M1oZVV3frq4yZWGCv+YFBUj3PmmmoTsnIysuSukT6u6GXhP5pTD0e69ztS6yBL50iINMQx
ZsQVmTShAdrSrh/Gik2HEkOt9mypchPwbzYjliLxqzrZiSDT7HtQ0k3hfs8WBC/9bzqbaCRcO+N7
Dj5maauEurzz2j5AhoELIk8lcAOPJ/ql9+gToNrm0bQJpCHgNmW05Gn4bj+VFx4/KwXwoFvfSJGB
IKfgXK7tcMpU7od3v0DhzeAOoPEVY3459DjO+Tr8PMW90eargTXMDQMju+gunZvhp8g9CRWDMU9f
fDKcFecqat7QGLKwxa4bci5g++Ld+5TIGX8Y/CbnHkXobe412JFnCv5xEo6UrgSWjImHw0+qxdbD
x7fL6Lzm4Ys2R1vRiKD5fqt4Vc9TMGSlOfTa0shXmF+UNb7XG6N2LQZ906jt9g2NOCTXrZ4EhgIm
Et6mnxWhPUoAX6sghGaIKlz9mJgpuyeURowm7g62GO/nYlSCYRrpDHr0eXP3+X5cVG80U1qY6asp
A1hGuKgHpqtO2mrD5qF93TCjFGn3bvn0aKD714UDspdXWIkmqWf2q+rq68OHMmzGKc5eQYXfDYDk
udnLBLOYy3pc1O1cqY8Nnl54Etzi8enfrV1JXPp9QeI2M7MHXc8ER9QAx6+sp+vzbpJXJvOKan4I
r+x9kKtyv9W9Lo3xMiu0eXedi1RRko1BE8vd477oJl7Wx0/jQC7QMHjp88uSnCJ1Gaj1wyfjKSuf
4xtfwvKQ5/ciyHis8tM48RTSSrDCfuO/+3ZarBs6L5Gx2J/pYx+9mndYDlXq1XJRB9PBdC3KVFOD
D1RsleJ+ml7xzbJwNXtI8qIrTV9RXvtmGIJbIn/rqeZLeR/d2s7TgMSmFudRhU6oTGpPSZ+wcu6T
0GzMU1YynGrm7F+oRaD2FmyjbMUSuBeHgJw/gskj2VjSDcPC6aKWJf/91nigWhhiKZNKEls6djpV
JoSKQ565kSkhn2lKV1Jz71WYbg9yZ6SctwAjBWPrsmJwzlFRSVpMfGyqM+q86u2bdKXc01WSrhQ6
6wnGFT3hxqIiGffck2TCJD3XfJ1k0VHB8FprlCifvo8ZhcODUfIryBuiiUsepCczA0K/NG4w5juJ
FNT42hjXiVti4JNVZZziwWaAE7YSTFUe7ddzcWO6o0njTs1fQaNwvyRr3gNaAYTrw5eUpoFUaGHP
qZzkz6CuqSnxgHyb6Dk1zHzKl3cdBh9r+JhSSr1OfWzM2utaRc2TKIhkGpktiMMAoFq/YgeNv0c7
TXAUYubCntlbzJ6U27F5afO3oSyn6YQAVAjiAJPvKWUD7ALqgps8uM07m43Dv27yMXR40MJI+kUx
WQ7hgzKjsV8SkQxR/qBMQmWz4Y6g53zq3Ac31T+ELaVLtSlLu4Ht21im/fyaxf1jrZrYJ644AZvJ
gWgVJhGUoDiZGVaQPo/dc4EpHENArZuXkjt20S0JqSM6ckWUhdX5DC9UHHvqXbvEIGE9wgDbU4zV
SwWaERPCr+ce1bs6p1RAyfoiqgxVK2wyEIg9Rd5/siSEplTIzDikgxGUaNshLrc4fwzoj0xU5ug4
TLJRsvVj/cJ/wTppX4KnCDTNdEU6oC+ew/s34V2ujW8qSRj1D3pS6vivCr/xF9LwagvvENENg1zS
ATFdoVYUs0SI+8iv+BkkPvxAsU4QjBAsDE5LD/qNnOEJX5EhDac5yi4+3g/fNsENovnhw9G24iuM
FB4TPKbEMFOEQqibX8l3E6mX/XY6B0tcapHpY/aw16NHSFX+8UeK2TCxoRTYpJHl4ZFMdici6AUR
dAvrxIF4hAUfo8TbWx48pU2yochEKMR74P0Ue95aLYT7vHfKZt5+gnIF5ZeOAIcJNvA9oSV/XphC
BttjMvg77odd80G/SmF+vS3+NKL/kWtxQOH4r/DQySHiQNuH3X2gLLt+V4NLLY+OkRIOOk0GxRI2
7YtOAFs3v9KA4BzMH3GLgD71qAPGZ7XpFuCxnKZMdqBJkrXauPCTUsajGoYe4vwDXpVHihpvaECU
KC4g1Po1k7i7SxFMlUa1/IQMgfEEZhOD3YgJKWZfPBFYQQNu2RBpwKQopjFIflpMMwUzlZZfllFg
4EbqywlMHEcyXMHUSajxKbycKQbvZAM3Ee+Kf/OeQXO7E9AVWBacTmUS6Lctgx69CxjaQKbvN5yX
rzQabuEtcd4JM9e7z74wrcIGh8404reBKfYgzu8ueMjkk9k4XIkhpfyVmkcwUQ5NWnZTd29W/JaI
PV4N2DMiIpU9tfHvyu5NtALMOjmmWhZv78+VJlfiyXXxJHWrW4O5UnnITw6c6J1FYHB1z0G84tJZ
w1EYWVI9vCPyQGYPBJRd/8sxa7Vxq50yavx0jik+J21zj4Bx2fgpfgY4gsw8hyMbI3aY2P8+fHys
7z1gaAAwnE0577kZYWrN67fP0IiL0NZzU1uSbKEjJC3WTR1Yic3MGKYbKLykrzPjs234bWsM49I+
eF4gbHeym1oQR728nufpLz+tTQBE3Vft6cm2neCgRbB80KZRh4C3p9Sg9+dPN+mSQ0Frvmpzfut7
RseRBlHK6Gi7gwZZymOcJ8NeyX/7AVstV0EtdXuTTyeY4NcTaQhM6VuOUOQWSgwgCJoPzE0prj5j
VjQ6yYZu/h/TSmaT6B++aedwe2yx8fMzpq8aPb+Lc51EcPN3Dk38FsLqma4MzWaYov+atGtvG/U8
M7v+6TFjIZrgCcmCTgU/LZA/9rHapWVjkPmkw+HlJccyUUm5sC0Eb2MUgzpaXWgXxfeVcEuTX2sP
IS/Kd7MPQj5hl3mNLt0yfS3An4VCTovQyWEKkpM04GEPAiwaMqNmwvJAe0WGMpMwA6jbhpRjYUdL
j8pMMc5J9dsBIRirDgkGHfg35xQbF9wWldId7goJtBy4wtdAO7Ihm1F9FKofYmboc1BKDZBei4fT
QffJb7NKvRGp4JF5i2aLaFlG40azmqR+MXpWBsHXZcYxJj7O4PcrcVN4xXkJgm8hUcBN1fwLKaV+
4zBm5ixTGAivo3RghgPX7I/awCZAN5x9oIaiRW+J1xkDyGsmvVEw9DGFAtZBzVF5r+78k6xfDK3v
5lKfzJ+w6uVoCqFr5E3DJbo+o1Gh3MUJ0PLBNnRpYRiBAuCmkGmxqOslN/q/LMH04WnGbnoXo7Cp
BXaM2Xl8u4eUc8Y9zGBTJS7Zo1fEkYbzItt2iHF50CFKQcFRN0x1AVxuVjjFlF1eVNfoLfvE3pat
B+U1JQ0YklUnFiAeo13UkJ6gk9EwI5oNng3DbsTpiEpEiOsk5uk1nnEGKYet9eo/VZ4mx8xpjR2Y
9tdASzdUEkz9wIkqLP/HsGj2zOrGBljic8q/rVXJ17HcslakrRmP8PHyITUwd1QgQhGii/CR+1ex
PXtd6/JnQllb5uAq4VU2Gm1kiTwMWhEibGOYS8gdBw84WfnFt8Ah8fCrm08dw5l+TObjurApfx1r
TZo7Y4m48CkPD4/vSVy7MmOOWXKYxASUwwGM7m5sHsp/jUP+VvA+ojaOph4OA0e4bDaTqBlnHkAI
ATqzFVSgxJ96qlM4rd94KJc9db7SbCrN1r+ozuoNRQglWRmjcFNc3Gb2bNOZo/x7hjfM+mbP3YUX
tQn2/mJhb/Wv+6cRK+6IL8sYthtGkY+VgREZQ2zUEO8FjlPClIhii6/Q9KGZ0I7CFaD4ybFfsQTP
oRfaaFTJS7D1+1Y6psHdzUJpySDC6ePE/kFiyVB3Jocv+9g42vKY+er6uvjpZ4m7ecXtZWOFPywK
Z3d1IeAd4AEEubO52rt81wcF37j5MdYgkLNNuSud+wrbPfvhtcEk/rfJncbWYsrpVXO4+ZuUv+Sx
hB7CUHkmRYqfheqM4FlgvrAJE/8ZWh7XJbwLf4NHSDdG3eQLSyIksmRw4C83iDhGhoTwLRgyAkUQ
H0yPCRO5Pwik4aC5BKHZqC1RCceECLBlkIYL0UFa8K2U32rcoOLj5nCucDwSu7biAMlW4wWPLMhK
EcyyEAiXvGDe0ZxijCkrNky501KtTc7PsNwiClWixEd6DB4g0ARyFZmRQ8YjyC+z3+Bu6GmRou+0
Ddmc7HEG9jUodoiz51GDAqQKzBZYlJTB68tnzj1ljsb9YsgACR7pUljsGcT3R1TW4FxcDXle/EDp
WVFwV+5rUTh8Mo+P8JlHV4cDwiew4W89wjSKWIMHUGJnO8TkDdpyULlYbPCFzMMZ2YbhYSdRjfKY
rTSDJRQMc8KJjnkwzmEBzNOYxD7kyuX2thYqZJ2Fk/gcYEQY929qWUbDQLTILNlmpAjUxtEZ1tgY
jWDjlG7zpe5jyjBPlzyG0284FNNvnklENcaKJ3c8A1vnR2s3XQ0WiguP1EED0qd5eEXXcxG+/Xdk
rIQLj2RLnAffXAmyySl8wWKpLNvKQdSdL5XMnq6KsAj5ecS32Etpb1v3ccHHYEk+l8sheAbWsjlN
t6U/BPfFFQOTm1dHFerN1i837S/8Ck5feBf3w/3ABPmVRRDY9XckOGUDEh+UJya+mw511FSUbD51
hvRcwduAvfiJFZR3dW6ePKvwCCrdKw+4+XvjK1cHnVAeIdnhZcaARgqxulB85p+1n7qYjPqEjMz4
EQcRXkQxOeP9OZg53RzS6FfiOQdthFz13XiK+1zfnPsnlAGu92EalBFmrP404Eic4XbNKywarCNQ
6YTIOuEbzgg7P0Gs19YMlRF5PU+y6eHJKZjQaIuwPiQjjk9lwmpHvSnjJmN65vrJSAdOFUquT4A4
ajxkokwxJlDJnBR5EnidfEkcxAyR5cJ/PQh2/niClwPIib2IN8TKZJY4+IS6I1ZVmYek7RFbbnYU
dpCqj0Xz+iZEREGxw7NsoGAPshWseIB65+EiTQzb+Q3b5Mx94qpoX1tP+67nOKiau+6fcja/zW+h
7dPO+hlH53KPWW65Z0A8/OspQU61D9Ql5sCx0CUW+N6BaXeBtjZxgTRcsNPRZwiuLuFOMaaIqbPi
x0UJscNwaQNgpKMBC4zl9QRZPvXNHx3n2mrBRagP+IivuhiBX7lA1WQt80N6MNfUiR0FeZgvoG8+
A9khghY+JNvPw9Zye+r1hNLyZx4zgD4dPwpOBAlDuCFUclSsM9kZdhR+ra/bWB8G+5pTdlZwASFK
OjhDwme2u90YsvGxZWzIwYpwJMDH4urcF3Iw5dlGVGcP3PKtGvA+thRTn5AxES5PY5k9QQ5QsC88
sWW8DwxQZxgZxCgsN2LDqOCX23WEx3Z894cTfABhinFlXCIUEa5xErsMr3CA86IGULFZpy+/cMDy
UJAW3vNUch32N0cN1MvAgp7MPsXBWPtiZeezT8leXSazPQR9rOcYp7AabjEo2mziwkc6cU0v0BuJ
QhVkQVm2hZL6fkh5SEdYbRBjY20d3v1tN/vld/n0S/xiB8MXH6MBjxtsIxtcsfbZ3WxxDdnnhIoG
O0r2RN7gZeIOFwH2o/4L+krijVeRUJ1d7gsGIfJJvgyYE8HXj19O7/Rz5Xxdgonxf8WRwo9dBgPj
X8bV2SzFfBQhiYZDUu5bmP86uQ+Z9hHn9ncZgk4n3sNNAnVz/87ngJwHWEJ+7muOtIJPsvvFACB+
stLWj+Bb5sunyYIMe1dZv9c50qz7GaHDzHIhEfm45s7h3PIsz4bt9UQL62hOss8XEGAp6Jxf3ok7
8gd/YtMOLsoFZ8FsGmOkE+BlEly968pAxwThsz6MlyH+9SfL5EOIoKg2dzgyBV0gZDLWslpgsXp5
xF1w4wpXPn/DL9Z5jDNnz8ikXfBUTU8NdqjYUdnhvvUNUd8I6XtNY8ylbxc3B8fGRY49FuOivzPn
c8oXUKVyG+QLVz/lXLohoL+wEtE/Oqy3AFvSnbVlE/DkU+piNWWjVGK75ChufRjeYgJ1WzGSoc2u
OZ4P7KScZMxXMjT3mIHSFvM0bhMHCnCHZgezL8f8AC+4L3g8LqKxRhsjVFo43PJlBPosKu7hFvJw
xSPNjOj0jCfb+0Iws+DTtTZaFT/b0TPXaShf1BP/x2sOGM7iq/6Rziqm7qyB8cQ7xRgAQNYZAx6J
9T75oMzlPbKqT+badDCtdflwOz4xgvnVZAn5ehBtJ8ULzumzqQvTaFHO3z+0/r62zk5aCDf6GYit
iR/2Ew+N26zcJB/5ASb3Gn0BHIQdc8ZARzsGoyI22bOy3YRzrvL1wiUSkNvMmuDBZMmsxU3MVl0A
QsFVsGzUS138qzk0fazWdfuRsvutUT3EKeocBrQAexj5pqFJq85eB7UJKdCPtB62AEphZSvh60Pd
9msmp/7y5eClwezNS+e0oh83nm6WynLYpqG6YIxuZzDfIFghAbNRuCF40/f8OtJEEKS6Q4T8muig
CmE3GoP2PGxap7NZ7NV5utDn2r6e4uDMnHTG47HR58WpNIg1n+HKapGLNPg8OR8vBIEf6KL4eE/i
RPZopfG9YrenT2TAP/j45K5LWO+FXbCJodFJfsgnqg/FRVrjphDDn1U+GNALsaUJJV7dKj9QxwJV
eJii3tmbc4SOCPbx7P5B1zkKTeXkS/pB9oOQAgEeb4k/j4TmzeTP6kycgqnYI+bHb7uXZxOkB09b
o0ojdOTN9BWauiNDPkRXim6GyEbArMRNW1cQ1SCJM9VHZtqIfxqMNvj0tMMUfjjB7PRVcRQKSWn1
Xo0bZa9+Fv90XMeoMM/TTXbM/kFJy07F6XpBmMmy0ddC/lYtULkxTkaKTQn55wbMziBOS7Avns2B
dSlGwVsjFRK96RILCnNPQMvqusNklKji/rP5+POZfK7uG6QBkOx59GE24gMHAv3BscXzBTOLT4tP
MdWTXX0i9UYtgOcZgC9IH43L5/sTcAIaB/dbuAVgSbtIPjBgDtNFcWo/shO3MvlBnLCWP5Ey3s/F
8fFPxLXgzgg9lfMSGgaiGDZ+bPq50qC8zPQBtmrmZk5eOD2E7x8L4je51C+mbzYUQAP+eg+3EbHP
bPgHs3rySYBgL4zfuYU8FD1iJ0BpzCplF5E/UB5fRNnM99STGd+GiI5VAN/zDksQHwaKRh4BnirD
ZZG3QEayl9DK8RamDHcDuQqqibe+XX+TYc0/b0rP22F8LxJKijt98O792tcZg9lykxdEvtk3NgFw
jTtg7suYt9oyb5jVwdv1qvorSciO6n/4f6KfuDksiddZkZ0XLQg8iF0KQeAzBYjCLBLX2xkhHAWl
vjkzEeKiZYv+EFUWgL6GxQq4i3URSnOgTzYzfQ3su5Cxk62jqeiQVtDT5481c+IBz0yyCxeQqT3N
ZV5CE8EZtQCYXsibfH7DeRouXYFu78/uILuIJwEpTuFeayfHdRkJa2fX1gyFsZG4yhOHaUydfal1
CYiBXmgI/voNYgaKllfhJtk2n0QGXi+QBZAc3JwKpSQk0gxDaL6RGDZm/Q7hl4aOusC+729HEy8I
dLQDrf7wa6mH+7A3yLFAdcmcFminnC4p2TWc8/E7CaspDiJ7Q/JTzVVATCofmXR3i4ju4M1OiDDN
Y6vxiVGsOVnNo5LHBv6UlsNXNMTY3cJSw9cfwkhNPZoe947NGQo4DiEcIeJk+ZO+Jhg4CMoAzxsn
HuciM17IdCMDf+plagMUv0y0ZJvTkSPtv79FrSOeH84LCj8yaDDThrY/OtzQBn05ixJio2wn8LX+
tObIn4V1I3S83e3j+vHobFzQcLppfgAtvjI8G/6RdAIPosObR9izQTOCe0JrXNLrErH459VVgRD8
CZWY7xAXDIrPQALgPtNsoA393/WHNhQrBtanjmkARaxg86OvxvkBuPELQcbxzVpmP6MNwfAQG0VA
50+kG3yvSIZlg8YppI4wxN+w/owLrGAGXJCgIVq0n/wAQCcbQ4MIxJwNEwfSDnO/4puvDT9V7RKg
yBAILQqhbiaAvyIYxzQeMHswfUD9zf7FdQLWRXaJL4gv+xRjsxyaDlAnU11PjdSIh6X4ujMJERLW
OSdLe9Z22s761HcS7hrSWTmnawrAbbNsthkA13T3YvySz0axa5QcpuSOcYnt4e1ev5rjk//gndbH
HTscCcI6eUssLKwzRxSBa5WGQo2uRiyT66pEDPx6QCBGjlevKGEWAy6Ej4en5iFRSfBozYerq+4T
9l1Du4hBpcMJgNJUQQJz5iTgwBjeYOTPiso1hU6B8Tql8y9b8YSLSaWCoQa0IGyNP5oLJNknpd8Y
ECq2gp75w9bCLLD/Qji6mm5JMUPr1P7ZWqwmpwYu85fxPZ7B5JbdfJxP8TKuNyoVhRmq22EzROPm
FuD1sBxivD+jx46dpYWJhFWeemErSfZYAFDxvHyeNrcFtrQRi0BnGS8Jyv1bYGweRyTDt6PsTyn3
6gNvGv7LQCVGbBKJCbmHrccOGJxw9U/E5jbxJJQjonmgM5cD3NtsMt/cBtvy3OLxnWWqW2HYL8f0
wSpTKfCgyYWXhcFDJzPFWXJyd+8Rb4fmlSVC0bnA1QSlOSThbHc/vA68Sh31vo4bUUO9Cu/zU3yZ
dQnFSfR9tHycovSTur0HJzrgl2myeoHjHju+eyGtE5AV+cQDbywRKs91EgmqQ7bqcTMkP1Qg8Cis
3p84hdDmsCs3p+zCkT45GDYcnRg0KwdiY66AVwnY9YbDY/lnmKx+J74R5JsOxqPYYvWfXLiqVpsH
npgPHenRDBkTed+18AllMoG3Cj3kL9XQ7WTuOzrIYYek6rG642Cu2489zzamsGCXZyG2uAZpDOX+
YEFGECYgfGimfr/SmspyPVy6SxPXZ32VbXFpGN4z7GR8BBwenfIS6onw7GQhwCIgO3eGdRougLcf
DYXZiA+DsJIRK7DYwYzc6lFGzqIwEAbGnxDoJ4oHfGF/kj2XANvzEQey9VMYG6OZxN+b+4ogH/93
UJRPI2i3sKfw7F7IGG2h9v+k5OcGZOJlphewvWJHxY3OyX7Q0WHUNb9vAPZO902Kgv1LwYLy+Noa
8WN1ddAJEpIcp/Ew55EAZWadlW7lyvQ3mmuA8mo+uXRYoefb93GKu1ag+wzoAXkzNlnLU4P2AJID
uJBGZVSxHoVLWO83a0yjGW6225Jp8XvR/xJz5+CiNgPHBhhO43Y5OfMRkcSskJi5WKi4HfCDPvti
B/OgrrP7jBFBKcRbAKR8muGThgg7CDoav95obgkYB/LtJC5sWk/zmf3t86BZM7UB6V1mH0xhcehk
pM3n4I0xUK0/y0j0ikBVznWtYbQG5eN2lsPEztwiuvqvgBMNk1BtY+2qpRn1SzDTx6qM7r88dvmm
9k02fuqgxd3G+BRXuQLz0J0Dr2XRR7oPa9ExuChynEYJa78ht8NYVsBcwKMgEc2OdXXfNN4zlNyn
83CUT8VH+Th7zHH+pH1MXSzzJUwu3NRnFwzpnrB/QvKardJIpqvlqMCxffGC3DNTjtcPeV+5uCy5
t2D0ycCZN4EedvEYVy5bADBmGdRRouFTm0TaPyZJg6euIMLJ4T2uA4ZEzsCVMLzBkb3bXPMnu2z/
CPPAAAhhiOPTqHEEUxoNMfUywZgeJ80L1As2wzbHn8uFxInfqCOv+s0k7iPgW7BNnlUPmkBEX7gg
ONaR3P7IQXpHXWlTHm6qL2HCPYTYay7qX5wpbMP2p/5003rSSnPEnaZASF1yDNWA/QyL2/Y4ntMl
UWveU6zV+3KYmwCG1GEOPu1u4k3d/tvk8MJ8wVyxkByBdaqXl/BQxrj91AvrHLxJME8GFiF/gGGB
Ap74sO+G915I1B7SnL0D9uL0AvsToFJstUy4MLPk8TJOwqTXFK7b3Zrgz12zo17hoRPpCpT/NMWA
hAAwNBcU+lBcmJiAIWG/dKIsEvVRw8RdOBrhm8WO8Vh14ikBJgMnGtmCZkz8mPyB4MIvDF+gCObH
aOCXwfFEksOlxVh6ONH5lr/tApo/LpkyfODZbY+34tJYSb62Jf15l30yZPDaE6YDNoAxlrrCMZth
FuaL9XbYT9k4KsSeO55Y/CDW5W91uLI3qY7yxeOCaTIvOsUoEKgOTSxuU0iid8qhWxPogm0Fi0L0
N6f2wFCGqshv/92P1Rf4tMJAit/BvOXLUTlBWQ0GblZ/QHnE8DPZFD/CwfbPx+q1NCFyZHvhLUxN
DVLMtXr9cvHun6/N7eO+RTtunXHoZd3ABRk9GTFo5eGyy/tj7+CvIRE2a4gYYHdAXkTWtPDkuH/v
w+QiHZhKch/wTKLAZM0D2MaTizx/7ht2IfooWrMv6Z/+r92OYQkixPOGi4W55yFvhdqN+4934W+1
Efc+j8lPmBvCObXFs/kPwSy+aQ0g5kCdgekiHZ4Q9EUBwq+CYcHGDCNjwJ2Kkwij7oytBAP+PaM/
Kkr2f34K42GmxNgtMSJgKznf9tWSi4mQ4ahsHmdInIwLzsx/b2vYMVrEyKHAiZIbyjkEhRAPzFek
fKq7DgPnFiIOl4MB/ZaaFEwTM16SVr/5LQu0EX3lwE8R9Beq3CUHMdLo55rRdb18f/Ep3svHD+My
3gpUHX4m2cCWKchnUI4pyR3dT7cnI3cpHXEajvGsXomGdtuJ9J/9bV1yMk0xcKVYFc8GwONBpETw
pGBQDLtobuErwjXgSoDbElCR+LovdhvV4wkHqKsPNfZlkNDdx/rBZVDPDDeiP4/VFov3cc4AkHFF
vmg4Kx6nLhDRRTL7Wx5DOloW38g92Z3Qy+4p0jlFe5ILWBcbcDMGGC0QWsYRML1gOQ4OQV4oXkCD
6DvoKTxkqABSnPUnlMOQj6cBHwynAljUPsjSKt+8kBN3Hu7uPOCsMQr5sPVeXrrXd0zCQtB1IQH5
c5gELWh2akAJ81pYDP+Fs5r1ne2vfFyY1lGzYnLsmv50deMgwCgtIBsLcS+JJcK/MCd/Ccz7RAiM
q3IoYySxQI4YJXPLhT7tUOy05HoU+/LIDEk+t0dkEY+5GBB9YwW+fW21gwIH630QJ0rmmeDhFK/M
FzYgjzjeU4+VXAg5bn1GhR5WvP5kJZ+RRoUsrWw+eIM3mZFug08vK+KxV46o7DkTyogKmyeM/ZEC
Tj1RquHAQAlMR9MxE8TKWWQlQNS+L1/khbwWtWDKt4f2l4IRs6+dGvOzqJrtgcMHrb9fbttlxccq
HEDxSvhRUzeT9kACy401Qve2UCAWBlhR+82KND9weFg4bNcrllL1KaG4JubgMO5Htm8HEtyyJrKF
S84mgWIf7+pyy3sLeh8t6rMJ3pCGD2XcrFklbAVeGXUxeCbHq4yRke68vCp8zSc+RH5vuoU31Jne
g9BEph+/8okV/FyN++wDj/B8+5irbF1GTPsmhKfjHCM+5VfHMXtyMi4ss/fiSViuPYbaL40eUE/x
zZYKhY97+Npwgw7ZbrqdLDnuqFzhgUM8CbSoj57fKQEweAiwabPv1ZjjXyVP9cqlWEbVthXBQ3Si
EpkrytdfwBF7HPjweOHQYw+N9C+eVe7mOtlwpAjvYXOBD/XROj/WwvIVcequZPaHqQxHlFY41S97
MP4Pw8+fwX7zkyD0gKHHtkGmdWMbEHMYmi6hz2TfcuexoBQOigWzgQri3QZBYfJB94qlCEK312hD
dIOrgKyYKokYEVwdhKsB14FYrZrGAVgJA03c7MRzImz94fIeiSzZc24MXsETfFQoGVjJdxyqgACg
CcFNu/9iYFWAotjcFlSOjNAoi9h2IZJ/Yo9qc1qzMNnAZcyMKLCR3CKjOsoZtNJAWBffbXx3+WjU
h80HDx7nd3YjghPHIGQ4uMk4w8UscN1k67CAjhGdQtGmQXmslEPPuWtwU6Dz+fBRoCKxRQopAY7n
KN7YVLBQGB06PmEicse5we63qO1PL+Y5j/gNYF1PAuYlQGlS2DGk4KknHR40AMSD6Sw8QyOmWWBC
t+V73jI2CTMlNLYEa/Cx4PmxkkRbhisA7MqyoUiiAF+kqYu5EncTEe2l2ym/FbP9xwWUTPoBtNU/
yui9aFigg+hwqAqxKuURylaPExJKcGFa11z0RmF7ZMDNMJ77zkhZxdNFgitpUX9izUgxQObXQdS0
3coI2MvQjyiuGnMhy0+0thRBOIYtMO+jESYJJTbYFamFc/8JDeQs/4+l8+qNG0u36C8iwBxeVcVY
WaVg+4WQbDVzJg/Dr7+Lgwv0DKYbPbJdRZ7zhb3XjlDE+VNoRQOrpR3Jd2PAqYbGK80iPOHhkcAN
BNlww4nSPbLThCblbb6AF/7fVpZy77U+aRfpvUV+9as84X4EtMh+7n+1Nx8RIRguTzl03Rq5zcty
3gMWrM/xNv0ZiPthuntlmH/nvGc2cDbPxmWMSkpVProdH3ZkB+pmb73kGj4KoKDx+ZQscW/RuPR3
9QudyYXZjP7TQWilUqXQlT7FTYTrx/xFLtN18rPI2afm1itD5OKysFSc0XJibee53E+QJw/FTlNm
QXFYvS1SHrA4wsb/X9Pw/5FC2QOrF5zPFmMeBxX6Sb8IssD5hdzV2PNOkhPZDxgReBisb2wssCwG
iNtMtTCcBJy2/MVHuN+5NPI8W411IJbC/o/PJDZeEGQIzDBkcv5CQ8BlQkPM+I6hFWcRWwq0n1jU
tBABKTDjacRHdiI+mzePznqYdwEUeA/KG+wsVDg48AUmmvbIswBbYw++4zTijmVIrr4zVLEqYK2H
XV8OvoGFG+t5gq9oSdIdOIpbDTMmTc3XPtrCUTODhfEsx2PABRWA6Qi/ABJt7lSGifgqeEl3Ygw2
rRGf844n4iem2JDecIjJ1kGC2VJ7GI0zMMnwvyibP6h9OFD+h9w9MrDR9gJgN0lnuGlgYGE5+rG/
cBFAhEAbh3oIdgN9y/CBqgXhGXpG7EMI7Lcn16T+AF2+IXgDBcMu7RNgIbgRRKsMMNG5MpykUEay
ivqeDwwKAJ0FlbSWezAiGAXSxlPX2QC999wCjvI9UfwvlAsQqHQVQFt+6t/Sp/a9fcp35HFYvreH
fG+/EexgC+fVWEsfUeKmHxA2Ue1Nf3ZsqcZc6DcjetiU0k+OCIef+snF2kxgZA6E+3DIszG0Q/Xe
/WXw5yCo+zuz7Umf/AYxiPFJ1v8sGOj7qJJqnDENTM79O/+fjINzTf9R3nr02twuWDLXmfeoGE+m
lo3enPPrNjxshts0JS7jeTgDuzFEU4TdpKhetXDwxCLu/bkeEPiy0rByPXs1WngTWVa50tzAxNTa
S8/PHNHRpQMVQ2pujiuv2zWf8sAsfiyjuitZszv06tmt1/IbRhF2VcglrARqge7DYMqlqDonsRQr
x8LAsjtN4yGPGUSJ8XtNlvbV2v3MFqQNCxODVedYd8o/naymvjQ25SlWe1SUFVdqk2+unEif5cbY
dVItnDbs2WUdb0q9KH6WtNDJ0iEc1d9jtkihanbzVdGb6qg5snwyclTQQl4YyigmbkNreJst20RL
ndH+29mXMs4Xs2f9Vegtb4W2PFoVvadt13fb6KSDvfX1q7Rh3pir+XU376JxVg1fL+2zMmrkfTr5
Vylq8iMILg7k6W4WHGep7EAhMprWtUY0oZ1AKRKjJZxjDYB8x/ubbjqJEDopG9ZIRVMy1U1qKtmR
+0BG+F2BNzBmA5NYobvzIqVeImTsHzhpyvFVSddTbKCr1DN+oLRTQ+KW9PKyd62aiOT1zdbsi152
zZmkafJDCuskBsiQUsOIk7+pKroY67+0iJnRpGuGOIXaQEv+1rp61CuaCVWYPUQQR7hNjA+oWxMK
RE0h+UCdY1equjXQF8gCWjtofmvABpql2faMWo4DWUbosfSmX5YLbYzjROqs4ofTpjasZNXXe6f8
z6naMGlrIN2rFC0qNIWtV0+TMfllLPCuqHkfFdKQHYvB5LRK0CYbqvnUR2ZGM2+DtMhpZDWd9Cyo
iRMU+HXRiKdurBoqG5lEVGvsT0PrANIszbfedICu6hzWbakuOwN9TRlVGyXn4JIzU7FKjiOpzy7r
ADBtksEltxB0hXRWOYvKlsQbS9Pv5wzxbDP+yh3A3wavot1WCKIb4yRWsb04JIbI69EWxUoSksKb
imOvWu5i0FfK4MYmTDhdD/32aIGSJu+ddRupZW3GqI7bPsrdsP7mFDDjjC97fFpox3CBWoyKfvQO
ZfynlP7X3Ar6/0F/XwpM0hCBmUCw3cm9Yjt3/CS+vbWGE798dBiH4KSWkA44g1RvpVQE4GE5fiWS
IDfSwMKAN2OhIsfid/0uOD/m5Z+FrB8j2nyxK5N1FLsCjKMs25c6Sm4KtqmElqX1/mv0oACjMeNP
oGvbG2UOxcm48dicqplVIEjaOWzL1eupUdhijEvpr8FzsqIlI6IgfbHJRWLGw3FXArdCfza7JVwa
hXeA83+UDm3hT9tfhzpqZDfUJk+8Fb/1zOvfWyBKrb+oZO++T/EYbOa9xe/KvzVVl7L1ZEOjOThD
XOYAVyY4P81F8HPq4qjynUsWf/DOQN+4+E3SoU/nrGbBE79P5+JeLd2xCzezurGdl6k27bA0zEup
xOd8yc+jJUVplkbbppGZWR/m21Ajap167Nc4A7LUU6fBKyEE6bjheC79PLKtP22/fyA4iagBl4uc
a6dmmM45EpL8VUF57eBSM2wc143f8Vtak1PaO4e2o39W5FORW9H4aiTbUR9DnZsQXTqRczIU0h5b
VMoYsZv9GpcEh4802V6jLeAXEetJprtmkztAzMpZt1pTIMmKb5/YTOnbk32kgJu0QnAimj7XMvK3
Ma8Y4pj21CA1UuvlImEi4QAr7Bq+5XLdA76Sw1erhjzzpHeM7bXUR7wIlAnsdLAvmx8DXgCZgO+X
Iju665n3W3PVgragiKOCg9jmeG2FV77Kx/7a2WjLhjerO9hK52GrZRTDgIkcdsM0cEkyq2AKbCHo
46ObboWTX5VsOVdLerKDGbPgWO/FIvPDqUB1P3nKhBZOKf1qQtGt6n4xQmJKI5sJ+yf/1cl4Eyrp
UolrdpSLm149CmyLNx0Wp8pJni1odbIkLFE6S4ZzM1ScYQdOYGv8K3h0ne7irPk5lY3I6Z2wKbRD
QqEIZUV0p5xuvSqpPHAxB9NtLFkkGcv+MVbscGajODoVTqR76lCORsoBfrYRe62+Bq0pH8XCiqUM
pMbhZ/1IvkzphlVa+eB/CExZ3ID9dQqj6l+XXAtrF0soF/W8qeVF1Mdxe9dK9bQeuVqhBrWPZSvv
dapfW/bXtITMTQMx/eU3qyvXfkr94lebbDDxLK/LF7/q80DSgISpTbhVZljWbVQcSzG5Y164iv4i
FQ7awZS146EZd8aKE2SMJcs0LI72SfyR1EuphmvofOiCHvF3u7ZhY2PqrrtTl/xZJ2w96XLJGAXp
y1lRKbbX7J4Y4XNUrM/+JzEqlpnNyey2o6yj917gyBooluBSq15ZvACQolt3rPN6Sk34Zao3AMh6
SZxowdBHkbkizHYnVkTZc/EzcGKmYYXxZ4Hlbyp+j38mLifnT5tFugV3kbm1BeeyFG4iTFfJot66
diwAU2yu2Pm7+gEPn0UinM+juCjMUgrUIAN2oOZXgp1FaVZPLw0cTilADIXnjhig8dVkjI0+TPim
4HQcLwuFfLFc+RfzNbCogd+d8p8My000jD4qgj1w9jb1QyvvyjreqobTnKG0hiiQH8PiY/0oxa1g
OWl+DjZj1Pjed/Jjw+u0fDsfiYPF7tFYfs1xmqA6SizYffWjAYSVwomptDnUgNB3b5qdnbZ6i9rX
VFEPGuZNlCoW3ezLysT3Pnb/yQ41XZcGJo+XftaaxZXb0lUZtKoQ0TyFSVT5G7XTAYHFr/22dboq
Gm5NgqAqrc6VYJ26UHWesnm5Nm1gwVPemPDgkl3hiDnguB68J9WRWUCzS9NfxGUzr93N/tTboB8L
r9JxhgGz0mocx67NxdHNmw+IaGILUHizXEetr/L5bhydFcMCOEdRdRs6VJDY0cflpXnymQYVm0qo
7HdjuahlcRt64mxMaHQlfYtpvT4LD1pv0wfmtAWmpAdK6QRIYtSdrsfUdiJMvMVnxNgvDg+YSyhT
WxAVmm+icuLKyTXCjyQZTRCSUmbNyaHaETmdFnaZHGV6HW0/hZSc1YIV5VBdhgkjAPIh2BOXPnbI
kCQpAOtpx7S4osUzPQrwI9P2vI6MCfVR+l1O622xtos0igtlxIb1v2Lbm7Ifg6JFpkj/0ejI58f4
lGjsGPWPiQVpSAEblqUV2BtxgvmrDGln++LQvCjZoTS2i8GBL70v1zm5DyozYft1W7WXxCjdPmVD
POQROQS1fRQY6FN1dh1huTKxaX3zbY+D1/PlcGimFvpHkE999tyLaofUnipIwLtsHFVp4unGT2Ev
l62HhjRcuhhRSzCMoSr8Vetf0iQOp/Eh6sVFmCJV59GhXqvss25dpJqtNVuG1Hx26R+roblizNH9
k5f6mu4DOEB6znDudYce4qawswCW06/6Y3aG59ipby1p3NNpKVFxMFBpZ6RCZnlWivYsG6Q2jBju
h+zsHGv9c0EIxhKbG3m072YbZKR5m2XuKj8zxOkBvB/IFxinJn9Eohlm14a0mRAN38Ba007DfM9t
9eyU4rL2vlRUrpNm4Mtyv8uWZ+pmUnvqyvEk7yoyIoLK1W+mzddaymbMC7ReASXPiFy19+P8ZoEe
TX4NMZuePwWoxv7QgLIxTbRdVIWU61lLL6x9o9O6yY16n1D/bZ2I1lK8dqqbLF7RKedskC7QJk1c
yWAxatg3qmvLdJ0yO7xy8bpF8iSl8+uJx8+BMQpocFquAyCPtjguuxKzDRK0Xs6yHtEzCu6fST6W
uelvSRc0OTYAqG5ThSCNQ9CY3QIhhId5ViDe/s073f8p+PXsz9niLijzSCSm31cfldbfeCdb9V5Q
QIwsnP/F2OBKjOyTmZ5b56DWSKNy7lEccatAfYY/e/EXm8F9n3sLnWHuIBSvMdPqbAzeOzalawqG
K2ZyclmJWgsEOpX11zr8SvJ3i+mbJ0YUKal8+N3l7YGv/+z04Lzhs2iQXJU3YUHzmPM3R+uf2wa+
1jJdqR0fugJVOZhJFdRQwKQxp1GQq5pbSL2rcY51/FlIkbaZtsUGdvjusq3xNR/nu6nED4BqJaNL
ZOkeJ05oFVWkm0yYef01M45aKT3VYNLkOT/RI1dMwcmAisVPpzJVRcTHuj+71fnfaTjVzdfilNE0
WCECIkc8lhHnJuNAK8EiiakJ3RmWz7Qyz04FGbcfD7aeXWzEZ0ARZlQuNIKfRnPOp5tTfifP0lfZ
IokYWfE0BNOAW1VJg/S9bPpQ1UK1SU6JOBkV3aLgdS9PAsCOPRa+/S1znpF8kwJhOMgqb5DNmHwZ
KBZpsPER2xX/rMEqsgErZoVM9Zc6khsbNSiIwVu5I2WYHOooeTqA4TSqCy20Vz1M7J2OwuwmccJ0
+GNoqKyw463Ds0iSHUDmp4mCT58RoOFOZM3llK3Kx5COXj8naBdGWzvPcC1ytTkZk3lOeHUdtfPF
sNzaRr/Ps/mAddkP3ADo99BKHmztIEmfmR1IzOPiK8zAegckam813ILG7DAXSlFboYiYykieVQYN
WP08y+49saFVa0jZGaxTm2lnehBCBGC/A/6bH46G7wcAEcpkdQHxQWxv96626PqykRr9ORYTMjwm
kUctld4MXXaLznS7crs1S3ZflW8dm1a+OY/mLvUwT45Gp9zLBjszvySXr+x26UnRWNNATxVYFm3j
fUtzOrMviQwgXVw1PbnnOBZ/kt0V/mKTXfazwcV9UYOZ3WgPD3u+OzDJC7w2V8oQFsgfSr2Dn3hb
LQT5K2vyg54QS/mSSHNEbJwURyqQd1H6yx8V/LDMSQq3AmPcgJiCqR5oS7yoEvyO/TGQqJoOSPxY
ZR1KLN7uxiCxJFvFIVQXA3vJQ5VVyrkxb3Gb3LZeBAp7g3o3nq7Q9XPzbsUgU479Q6cfKkcc2j2B
LJbqWz1fEzANSErkW22CBETaAXvmQ+nXE1q9hYFe4Q3VYcNNjdRZvppAC1Y46JLlb87KAYxtNzM9
GyRIgSOafnszQo5KCPvTYEZzlp7FZVD0c9url47X0WnwAOJs0DzDAaGxi2GZ65oWGCaWk7XpbXEF
TQJ1K7skeAgaNB079mqxvs6UIoaWh32hX2FraKI/FuP2UAialx6xgyAjnvxahZ3GnHIfFo21n2sY
vtLETwzdG3E2DYgne85Dkzj76vPgkH5FydazpUwmt03Y/77Mb5v+EJRvntzd+EuU4ZpSwfBh1YxM
S8oKMyNwhdux+phulRNlC//h/NLxEPLt6J2GDEhCiyCQaxrzl5TiODeqW21r10HPr+uZaJpLiy55
sTmCp+U0GEskrmVnBVueBFFU8/bJSG0H2sXSVYThNXHlM0P05S0JtJjgO1sOBtMKJLUMbcpJshb0
oCyOFYF58e+JTUeC9Lbojqm1uoQ8tspZiY1Lq5vX0bRJQ8A4xIc+lN2Dov6xKMUrAwG9vPVaeZPV
98QrJlx/nQ6WMT3Kx+7N1LHsJ2xwUt/cvLXyuDgdGEi1Y5+6No7Ghv6ROwXhhRUs+7Fbu8yKvOze
wqebj5bTnEZh47/qz2qleqaO3IJBlaJduyS9aUp109TqZnQfIxbH+T19ZZt871CCJI916t8TdLGz
VYeF8BGCzv3FBhp4bNccbCD17BRRASow7UrrbmgPx+Q2LoFs8207FoDL4ZErOKrSx0gUkGyqeDZr
3+J+tLkfc11zBWxcivteO4r5ls8icAxq0f6W4oSeOuOoXOKKMde+FUxBb3Ic2yq20Ueiue0S8mZv
hjgwWgGCgMuf4dKYMJSaJC+PKrBOCoVs1vhFcl4LMxpGNiA/ci5dGIRKuvAm89JgUyPT1rGZP3Nf
A+ARAxGfDDi8FEMb8yKWfMCv5VDXGCLRbWy8/9RYtF8ble6MP78uOYLkJZoBr0oWRS6YQLjUVOCp
XZ31rTg1axat8BAm9o72GO491Wq6RvEDRpFF5LeOprEtcHw3hp+/xiwWiwGcAik4fXnR5fwiK/kF
d59oyHtxaKunX418nVUj6NM5ULYu0ByJGp+t5DPHKatnlbdMiWcVgJrhEGmLxk+8bMvRkctrUpT0
rspF6wBxYcJZLQKRYQsK+mC0CuCeOruL7LI7iaSCqFV66wSCdsKkszF9RBXX6u6i8zBOT3tCzQSu
M0sXX2klJkGhzXvejY0XKantrgPByySXwhWD490DF+t1xquUjErzlJL6UNXstsfHfOutibuCuU2V
uSs9JV9xYbMIPKyYF2jimMS/5PrJ5J2vmPP1EH1SgBv9KCLonXkyIFjg5aM4m2rxWkvTs7hVxvvC
LGtcwrbCuY+HksGoomMbl226Xek17vLHUGGJcq1YO68jcnV3fbY8lf1iuXaMYKXAN7RZDz60MGEn
1hEPM9mkoxCHxdKxBxFltNgCl/qyqn/LEdcxQIeYG3ywYaXgXxZZQMt3zkH8YfYkFV61LrqlsmG6
VgaYDPIKGq5F5UvH7S+ulU38F6g/Ts2RoJU6YZHG+wFByl2L3zqGUo196PqYi+JWm9cYdxBwU4yP
HOXx+GwfJCDkXqX8nSTb7SAKu5kDgiklewFGJ2o+DkWOVpnYIV7hTRinye5OiaNFsygjxa2k5SJa
ak2krzt7dxFRM5snHbFxYZM/1my33IUCtuEtKprLVqsXZS2ulTJe9Xa56s1y7dbxmhxbPGEqSMZ1
pF1iLKtvIkyR4h1W5JP5qUaYJg18oUXBsfBabfhXB7S0qndYCbBRmaKeSsqPosDAakq/JkDyo8M7
1MCuJ4NHYv+twp/WQ8J5MrixWesGG3MWC+pDYehXeseb1o83U2A+lSl9cMF0xzruXAeQzdIwFdI8
xooqm0EtoVx/mcC5uFMiH3Uk6QlzRIm53DR96ow5YvO2AvrI/mP8pRdGYMDBTnmo8naITBp3bSzh
bT1Wz5jyUM5iuursQ2qt914b33vTestx2c5oJ4f1tWBSuc1XDohVss828SbqRd7AfEMcrSXGfxXj
GIgSlXRvX/UYpMTyZehEBCnGUUVSb0s+RH1AQIV+bjhrl+5eI9ECF8uuAqnBFjMekG455jTrdZVW
xsnQE5gXX9Mg52IH5+vn/OE1qsGMg9+eZFe8tnka6ZMKOJbwYnEqqaJGbi+lai48ZHOq3cx6vRee
YMVMK69udTTLXSRV9HB8xMsMVt5WaQYWqKfqQe3JeFgJJYDnUVSPDUhVTsNK+Vg3DkwREcnOY1ib
wIS4p1cqth89aNuvMY2m2jyNq1/BUFq0wHZaxKTgMlryBNLfogL9eu46d8ucUMZFzXQQbLRCBSxp
IfkleRkONGZrC3WDrIRp9g9q+h1DXZx6XAeD4VrsAOgnWCGb1dteaFeD5a8MT0vKo8y82QZRDmkX
ttwxHLp99ezfJ8t+0+b8vRb5O+WbJuFPXQUkMGJEVe7FZAL4/m8kHZ70dY4viWbKsgfcTjsMVTy1
lliucnmvINZX21MW2wel+iEm+9ludLdSKDOSKuhX4/AcObAU8NmjgdRHLd6SeHrPjjNPWUaIS1cj
ijUbbkIK1f5eSuyyiGCpcXFt++SDFsamhWFtqABFM8r7jH5Fq/be7Miu6LRbrurzHKPxatRLwZyr
Md/NZfuYF6BYjBmt6mTM4SoRsKogOZdjEqNsTtBjoWu3fHVuWiTsIcrJXmpZpLUbDIwO5rjphEX1
x+TJrQsR2lUWaodqWE4ctpElARN3ulBcZxFtKXJoNhD5VAampftz5irzCF06ITzDCRoThPGPtp/a
0nTS2+Lctua5goJsFKeRYy6PoMuySa529aEBmqxaKffPA3kFYKpW3+aqNtjSN79KlpixRM3Kv9mp
YAqo1HItMvkjOvwA2nj8IuxwGjlk+HEqGb30nXLahj8VONIy9yt7z05hpTPbbl8cG+Z45aPviKTc
xWTTqV4YWQ1Phh9vG0N6C/0y/4qc/Y7hW/eI0XHVtc0AVwpxQu1iJ3ptX1vkjF81tsYB0E5/rNZn
TUxAKuxoqdVISmeiyopDspCxc0xXNFyJ7LFRBLhzHlEqCG72luUC6zk35UFIF+6A1HcaArT0Q4uE
yADPn7DEFn5Bflm6hmN/UGoI/cvo2rXubuwa5uotre4UnCf9VGmu0cAyhUazSOdqJFpW006i5JYG
P0HQRaZd6mS+WAoZpzKQHHs+T9vT5kgZO6yephw5iRVygqb9qdmyqDkq+1pEI+HwW/yJ64e5fZbc
t4x0HrnVcTS1F6dhOWe8FAw+QgGS1kCPOMvFYZXAoI1VEOdtIOV09QMONZIZ5uNymIf8as3VTR6k
W5Oihz50g3xSJmgjDZ10ot33Q+i7ag0mmdpdrcR9V3NM19pJr1XyLTb+oI5fCgU5ATLuc0w7HnMD
GxyFBUdhB6x7YvTQKIu31nKwyhU41JsOo6TZiDcpppf3NQaOSSQEkYtU1oQKhwqDUTma0WxwWC79
fw14JUgcicN8X6oig2yOxDgYBhFpG454jQA3FWc7NS8IZjEG0qb4OeaEVXF7SfbHEsBvd4Fae50Q
qEpvW/6z4Caf7z3F5ywzwQCO3k8MHP8A+VbsYz3tJEPYBndZRMbXGg5cdX3OjQ2kDNip1fJ1oGeb
QlZnUswLNJI51v/komQnk1efpjrytmaGdLNLlbr3RWNJNPQYUJCH1Qv7A+Um0aM10tu+BSngCgXM
6arml2Zet9Q+5ZqnaMmrSu2tQpkr1o/CcYhjkn05aO2W0dYQsAVdk7OJHQd3mXo0WOxY4tXJuqjo
wWtMLPvceXxozkFJPCNl1jiSIuNEkm77fbMGAudPU/E5ey2NumGx2P5YfPHKfHFI0U+Zh61ew2x6
8JfS/eSz8mjM5iijSFkdcSNFqtbEBdd1Lr/2ungSfVuTWtBN0bDIUfnFlvdtU/mbzlPl3X5Qv/Wx
/ayZrhnd+loyzzAGlv82TdS/6ypIW6nOy9AyDuuiKW9I0zOIWFz8iaWYw9Izs0+j37MVNaDlDJ3l
m3ZJXW8dLZX2fbyk4tYZw1NFELPiGW/5J0xYdMnlmChpjCv9Pz62ooaRmoLLdRWVZoZogWaxHm3t
3LNGvlnScO1SgG64dOOZjb5g6OVrJacLuo2jsuRh0UlBI0GM+pfbZrgfzllWhtTkokWlclSrAyUP
VbvDCnZgP1tR52oMizkxgZppx7QTx5wpmS3/yxAhHfDh8Zo0DN3TjiXQHv5TXaeNAKiiP/ZCPkqV
TR2PM+jIsA95VJXDuDqpaFA08KZDj+7QgcotwVozgvhm0umQMizBlDVY8ycEL1jntpLPSK2b+BKz
Bmm6hOCx/ry1p1SqSeqBr6VQ2r2wx7s3EziiGRgtxbuGETDGrWcd2OaZ/EEEyPYUJzN1n7wMSA0k
T9A3rHyJgsGoCrIlZooiKghvyeEQd791pmrT9zTaFHgitLRoEd9WhXSv0y5m/IIG54Wvosp5KMi0
Se9TnTMKgb2TjFelBmkSEzk13BO4+s7uCBkAQ+Pr0YaztR8PZUWNjUTuy1iOXSv7OVheavGjbONF
VuNjS9U/V4z7ISWPPNnU45uqHuIFnwxbnLq/Or6FvKqezpr2Ng9NNPS84ZhrdaMLY7xkceRABo4d
NolKaAo4fPnKj3zvVPA3aInX6TnQUuybEty/Rbini1SeraVnNi1MsTAOVrVXrKknGYYrD8DseRoG
NXfBr/J7hIAyXiobu3eVHVXUafZMPc53vvGdm3y9liO7uIb/twtkUs78fWBNgbg8Vc/rHJ+mtQDQ
fKabbpz0rJZWVDKt59rFidoflYI2wE4iW6hhmbC2H2gQMp81yKrVJ8HMpUGhjdV2Ane6SiRScG/Z
U6APudes5CdSAQ0QTA3d72GqS8cifsyAYBsm+hoTfSMJVx1EQcZ8peTuBem/DLdOaA9zEPc82UXr
r3KCFHtyfCosFoYKyoyigkbGpoqhkOpYr8K6M8SBYOhtdOTEtCzNckfPsIzKw5z6e5fjFQUVOQZl
pftbx6x1Oy7M4LR29GW21XGvokzrQo0QKljaS5HRqDKiHPcZIOKv/DC3lg9yT2fDzdDZyFAYo0OJ
m9YfdxbdjNKihv6+RoxXOTAPdjq5Jey91Dm18AJIQ0TcU+3pFe25kXtKKD5z6auRJK/od4VV5amE
Utgk/YA7k7SbPjtXu0quCiIkYMMMrnzbS+k8am5d50H6ymtV149pIRtFs9CrbRdWuAexGdEsydz6
IzxNaejc6VnTxpexRM9KpklLW2RiqxsKf2Xj8G5wW2RS5c8bYCEitJQEiuyPin3OpE0dP+NtJsWn
56xTfa05FPThjpGd2uGvYqfXkgwhhMbmi1JOrxqxhOyOD+rMPnw79NCC58EvDT4rlCS6ii6cALsy
symIiQFg5r9cWTKUQ6AqKRV+Eo2pFA121Lf60WJFJC4JUop8+rNl6bVgOa463r5bXHR+z7QkPfHV
JpW6zO+RHQs2DZIj5kwnvMyfb0nLxJqUDhW093RuJclfx2Dh91epwHoQgBcIhZjKZCPP/nAxc7hN
tzLZorIxIrhN2WIda+1NdthFEgOh5lk4CztIhK+WmO3QyTAWNJi52L8QqEwyfsb4XZVuSZ+eKKuj
MsedqPB/yND+Kk9Lzo6JrfMhrkEP/y12rZaI13lFs4RyGWRG86/AQdJbONuIWxBQOSy6x6LAPwLk
M3YwVvPe8yQcUZzxjsY1jroOIWZ1L7mWZYvWq7w3BmkSDaB7PcxZTSgXbqWj4CYoHKgS5c0kekJZ
4BVXuB9sydUZKtnl22TP3Oa226jfa8s+CtntsvlOGnVoMYfUCCZWACVA0LW4xQzzlGGNCgWpFj+G
6kOaMMOubxz7LDc3Y71ssriayopLvd2r9Q7AYsLYcGAUOUtHOeaoYzhX5ywFWckSKTwsAeupFXGP
sWTB1Bt+3SNFYsKeUmx06ylf1dclay+KFiUURpSmEpIUpjydqC8oPU8MJSy6rEy+GkToJquDSyp9
IVSz/dBT9O/6uVKMN62YnwlY3QLUgV2xF1ZPVf1niLtTYY3M+2dX2yYWx857WX0KLUL1RFuI84o1
uMW9qdPsp4X6H/38YOeB4B8NTsjliMOdJayDNszsSMSyTjPjAlCYOeAO22BHNB+lTTAH0C95+9Mi
5Ue6BPwP8SXcxzgJLGl7dpb8lhnifWnLeyffibqRZcCYxVll9Og4KVRoUuTXJQI+0WPHT/FBztoB
+fjKopXUX7UP5jjlaUUtkTrXbqTe1fpQisdIaoNRTOeuFWjbyCOlXSu65VaygI03PjgjvqlVgQIE
Pbf0MTJdt5D/Uenno99yHtaxCn2UL2+Br1kYxwUDCpJ9fUSwz1SIRSsHin3IBvOjVRNGUjsNYXg3
5TTopvgAUSxzLvlmnfPKOf0fT+exJLcSJNsvghlUQmy7BFSprpbkBkZektAaCfX1czD25i24o5Hd
JRKRHsfdS1UPLR513Ub2kgMlQUXyZBH0ZzX+QHMqJWaG6jyGwXnau+EvJ0Rtrj57mq+16jTq7ybN
eCoFMmyypcIMTObP3Ny1Wt7Vcr6X+876CmfjKwOu5maJoJAiWSEzsPsrmlA68uK07wr5Ns6HQnZD
IRkPXygHS2y4I4Yhg9xghgpKHcStIO2+Ta8FPuzZwXK5Eq9KfyM3nE2n+cfwHCJlVYtyK033nIxA
d5vokv4z47Sw4tbrjTCnKaFUufM3Q8Q9mTkr3RXlvL5KAsYnNrExyjJ7jRdBzHFGgPCQkYt/rKf5
jFqGQp6fNaZC08S1lTxaAgVbnSGdMaDKftfIs08tswNlMelqoOyDbfPSp173SJz8jDDAHouZrJpP
vZmdqnU81T33VjpfMdC8LFk4eqlDLAzITzRSQfJ7bngTOESUHl4HCE4TZVC/JqVGmF1FefR1JkgY
Keelt4hBA9t13f4MhnKyqC5HtirPBneoXCpYhr5ghc8MmWcVbTpLYk/js1jzmUve7QQiJeZ/7nve
k98iSV9dLWdj6wA5x6RXvKqEaZs1AnytXmKKoVyuJjxbGpXCvpaegyp0WKoaLFUTS/pd7ngNYqlU
NEQmMEYwqbp/ZDjOc/dU6I8eSHPd1GiiFK+bvpV/rW1dh0K/GGzlU6JfRI77mRrCjVM8ENNPzSlu
2dS/9CX0X7+dZkc7pPZ5NghhZY4odx635Uy11lM92yeOC1dhY4dvmLLK9Q0slmGoMljtoQHNakrc
iB2qbAZ71hVJYKps2ohO2T53Do4ep7vZy8fayNe8/zDj+76IKHS2lbjUVLLAZ/F3CBJd+i6An6tZ
nqUu3mZROIIUPpgdqyn31I9/+tBFXXdZj8WeaVZ+RqfryF0tZ1tiEt9InExerzTO4GYDYuP8jhvW
KVyIWUpXiKG6oVJixggH3cldw6xYBPLv5PYbJWvUJZbBQooRv/pN8cxiuihZglK9UMPnhAy8BDbw
QwHusp9z/Dgt/O6cDvX5/yb/ouHYcVCeoENMTv1qhf0pVUrwOn9ZSfQE5+CGrI6KL4rZL+fnBraa
FFiF2V0LABKD5xPmcBo4lzYYlvSsSsFqjfG8D8eyisa8C+nuW9fbom+XaSbWknbT7LftYAtaEVuU
4ySaQOpU/hGZwxOZp9OmoJW1KF8sPvNwGddQ/wKe5YN71qNNak91at7MTnuD8KL/LT6nXKDrKzTL
SwUVZCXmZzu/a9OPfls4o7L31krflo2lDTmpLDcRZ0DO1jfd0V7VZ9OYzNUWVWJQofiCxr4L6pR+
TuMpTcsv9CXIiG3W4+Q0VTKI4yrI1Ymuht0jrPtF1/jThEeQKhZt9nor84ovg5Lcqo+QeFyBd2WM
Cr4t8Acvzi0dBgodiKOdVeQk5lfNRvgnjcpmvF+ygPFWpGQmcQdVcs/C3doR/RLXF/W16p1IlvFF
VbBFxSroV3wjnblt32vdfdfxsFDe0WkeA63o/YCOmDxs0xYxGEcedc32xph5ikmXmRGXtG/bwWpV
zR6eCCKbsU/+V+mA4/KZuBR5cfPnUV7P6WlD/coKgjxnmyXMfBRrDk0GhPrHmO1XvXIfcsmOlkrg
3g9VvWOa1pT7wpcwFYKoucHH4PyHpd9R1Z2oWzu/oBm6kTEpBYafT5irv2vwGupPyhWvvpuhNbZk
1SvXWadPUDRQhN+ldWBQKWxyStHnBekCqhcLbF1WYNa0LjJ9ueQc6CzUg7gldGX7rPbVf0MggvwZ
U4ZLO3O0MVrPuy1RbYKZXsPYvOfN/Ejy7LWsu5PC17WeUq/ucvKjByQ05sWZoeiGDQWWn0Ub1xDr
YTFGxTEB1au/KAQwUMOdeLNqUjlHFq1xrq313O/VGTUlmOiTlWFi6FlPioBtRUYwhInVCah0N7jj
SIbQWoA/mowQDxAB3fxklDGZ2m5G86/gi90qb5gQur58I8M40S+culs1HXX9uBkmlVwX0f7Tt/PU
HcZivdcrzAAfnV9JiaoHgVLlz5IfKUM1BedmKFbIxdpvZ2g4G1F/9CrY785EsAFBvg4GAJYnJC0M
IKST9jpuCQ0Ivy0JcE4Nr7iwv74u3YAGt10HHAUDQ1SCpLd0YK8bCVaW8zJ+Ig6dOUygkwID/KAy
WCGwd9VpH4uvdRVfmQ6mWINUC5SufYxyvFh9sBHjYNJA0k3di6hM30YLNA0aMtRbRmdIpefQAyj/
t1mRniMHbz3WdhIi6JQxNxSru+rqCqmjRyhLobOKANzoZWp1NvMv2rXYH4L6yeTPHPenWsXaQ+fa
CIYicA8Y6pmzaN0RO0LUVwu1xbySBWQm4cYbbVNulfH/0szi7bd0coZnx7dtRHaS1OiOm5vUr2eN
D1DvsZE473x/1rT0m0pKZFK/astjzjuuayOl0hOiJjyyTcO15jjM9PZV0c/SqZ5rgvK1GG/GUrzH
Wf+OD0RTSOUFtJ/3yhgvxaWJJGMa9HTUNq1FnY9e6lkafvsWW31xzvW7W3+ZhMGXtAeUpxGsyCWx
XaZqCOMGyLgd6GVGvrDOAz+aTvlPnJAQA5Sw8hyzeI5p7HZUQICpesxUNE5suZNlO8cGRdDb5/iT
NkUcQzr31pnzN64ilqy54aXE2GrZleeFSlufTb9evWFRZ8NVgj/1T7nRc8k7oHJD18joGJP7gldB
Y+e9exWamisWkEMJjDin6blVGvyKlNGMeILtEyKJV7I/rN46cwSw1cJ5+YxpNsjBVev4MtyL+L+a
BB96aLxYOVoKPkzmUHJ38/w6k1zWsnLI6JOEOY7SDb5lm48GtfIqHmlSbbSrlhhXpVqfTfHRNmxj
jfyp1OPrsGSezi4C91Zc3QHYb3IVF0C+qMgQH6pzZhfHlOJuVLWxX70YKbf9bpsdxEL/rNZItO1F
srVC+OUOu/2FBdDxhMEqUdgxAqSO2HBZK4xz/TZb+XPHFYpFD/qkvle0D89ebLrnAWldm5+Vpl1r
Ah7ZHCzEV299G+JVO1ackXIjTAKGjq+yxnqu+mTB3uVUgBz0svVTSp0TO/dbtDvLnWGrdmSlMpT7
0KZ3wOsIejLezqbRseyCzd3XAOibjno0Kifqh+mqUEXuVmEJKaJCKAhuXbmFX5EaphfbLHwJPty2
eWhS3prwktdYs7qS8lEUwXlZom6K0uG/wgRQiobO+F6T4hv9llI5+2JCNQ3J7xpJV83Mu0DSNcvJ
E58ieY/HoEprLAXlqakuK3n+eTbTsZJ7s4XAxTTUZn7yB95n9/7sd1th5wRT4yNA6LU4BUBFini5
tjTVF7QJmjDg1abQbMy+F3NDw/WMR1enYyyBUOhQ5fKSfuj1dUS1ZlDwevqkc5dFYQssR781vYTs
05SVdi/D1zMsohtmJ5BNNr4LHGZk539qJ0q4NGipFhQtIgZ+Gyp8kGc5y9Km9yoyTTIFYNnUvRYn
rsvJnlWp726W1+TPpMI5xhq8e0/AZFlQuOHGbwjAo7ShA3hLWW9Fb8Nq7YBU46sIqROmEJOSMQKj
CS6eKVhr3H3H9hesAMwbk9QaU6D3R6Nb0eVDWzlGWLOe0bnwKt3f3iU3nCiALh/8xNU9qIA8DkoQ
eY2s1nwwfcuQPo0cLb3dFIlBtxRmz33nj2n3FyGmKLbVMFF1ht8XlGm3QC8htS1nmULF98BoSJKY
bQdLk0XVMWMWtquV8ZiydcDG1WJoxRnYw0RvBlUvSRalYcpc4M7qIc/S6ySzy/oVGxmbArxUNm9G
cTRiVgnzP5XzsoNxmud/3QhslMBOaI9aQ2JCnGSVYCR4q9LXzjUhWTuK2C4qksiWb4BSMkyGMuzw
ijEV02zu8LYjICfazSjncKIV1oZVTIzFY+TiaklXLdl+yu8W67PgzlXQ651SZsNsbFh91NnLJbXW
K2OGi4rZ9VhKiZ7NWtqOcV2UfHTjPQ6Q74Z2rd7Npnwb2/W5cHPF4bkxXWHMuY/d/rElkklxItwc
kDgW91F9Y46iyiyBZjV3jHoKlZz7LakYHJDmV3/dlRMob0NrgszUeEmRc0l2MJ074EJj/7SIMqwz
2g1mCrKs+APDb85LXa14B40q0vUq4gEfJ1aYLH+YovpRUKSJYookhaWLYUqy0iqm25TczV11BpkY
RzVYFqD4n6YINEzS6PXS4JC4DJK0Rv3Y8eEdp58JN1K3i2nruhblj5kHiws71bOyNvHMFNp//cZB
oqLlhMAI1AnSGrfbldnPLjyJ8k3gZGcDbR/G1fLT8o/WmQ8G3mc8aW+aYb1LXFSNoZ17odBRA2Lw
IfDtGfNEAquAdMnJRmkuaZSog9dxrmJTBV9AzaKSaTSjWVMuhqT8liJx9X1HZFYCELAh0GLBowre
rMTma4HDDCAO48+FlWSs/od3MQJPZ228lCt173xM+Y63l1pzLwzTxfDa1+prShZ7NkJIkOhfmY+s
lq/QOk6jHVU0nayjlyzFWcoXTwAn8+Rj/jb9Wlc9oame4n4WiN1bXHtCPDLBc2G28XyXEWiIBj9p
QSkSeAlZquTqa9/YbMvWa9frr5mgjmGZXnK2AbASJ+tMlzhmVgiwnZDap6stn8McLFQjxqdc71WM
sU7qARrbxCFkM9jKQGMX4jLaZjzHle1gLP1x40GfG86x4ooad4RUzovPrl7nXuXBozj6ZxG7nzo/
u5PO1ExTUhlfaZe+StZZtcuKvw+hJlKNexJqn9H/yTiLSpsLuvhc5XAcHes6PisdRTl7nYU4rrBu
G9V6uoh9Senijr/1HS8CN4hHlZ+hnA9S/W/K3lqGLYNhK3fP2u7LRA7QeRdtYPbCm8Ea1No4yumG
qR7U6cuSw3fmKN8doloqze/e/Jpd8WCv8oxJeTSTz5Ughw7nsjIDf+JdpA+py955bn2QrCv6ezYQ
cNxmb9TzRDW3jtrBkrqlX00tvoq1/p7pvox9HV+Bkj/UZWFTFCkas+8UFpZ71lfpNeeeJa6Td56E
A3NBu0Ma5N7x2pDDbXHpsYePmrCD1KJaooB7Ws8taYy4vKySffcBIQt3IHYwLsovJd8UuUZ19SUl
4uL25mottXrcaiSNiYwRa//qzHOglEOgJuxDFzyPcgGjZVYwaQ1ZiNGwR087UT/vbzrqgBkSm8v2
PNlojU5jP6NWFMLRcnRPS/DLjvF5Yz1QURCzI0aOdmYh7NJzaIP1aDntUtVx1AONs7K3aLhnRzLi
RWj2b8q1A94woVy3cX4FaEVQ9bDQyZbTWa+DvamOnp9DLE8JVq/MfPx92NykB3ImHNpnLOu43uPs
pAb5cLPFK3cSPs/k72R0MuGh06YwVUmbL48Y77P5q6NNKIe9Gs7a4ByNoYBsGj/TTn6l9IYSQTi5
x8Kmq4LWTQFdJmX2IfX53dbMt1xYzxSktLZXH/yx2cIF+mNj59pMFLerXgc1kFT1K6fEA847LmQk
tPK2A95A6yn1kDppG5w9Tf1zRHQ4uFI7FT9akhHm6Xsofrkt+YLDFhpyCGYw4d4i+nw3SnJVmQS5
BGrYDqRxTPbRwkSvUTECjHJNDbaGsKlbEig7hic9g51urBEIUKKZ0ChDWlJN4SqpsyUPKW30M1V4
8w99hgae6NzLUVMJghIpGU7082qrwjs7+qnm+nhelXn0xhVMnilBMny4HEAsrcrhjpj0SBfYCu0H
MbU0wuNmal9obb1sA/pFTd8FL+KMIdDpKIuvb5L60mFXdu3ibg3uLdeYHxJkXfZbin3CBUi2H6FY
/FWQsiNXn4O9bNea/ZZF6hyLIIaiiqyfgtUAkLSP88UxeO7BwpX6NaP9Clzt0j3m2Do1lGNXznNl
hrQ5rvZd98hc0zUlfgV5qvYR47VmS8+N7qgr5UfdLZ9O1uFBq4nxSFhEuz6ZKzU1OTn1UFrxqDDV
jcy/pN7ECx/abDoBe56wAirw3di+QBwJagpXJNGMS7Yr3tlKFc/cL9Y4cnWHjtwzse64c9o6Sqyd
+Ju51McXPY2Jr2jQODHEkIvZOddEQRkhwEYjXLlugyJf3/qx3gWCZS0+670MbyG7xhluk3KTTv5s
YOSsGvcEG1c9Eqjw+eow5TRnQ3lTpRO4YxuYreonA/dANB9gfrb56hg4s+LnO/WSYgYnvsEkMe7I
DZLygxqwL5gdhsn8KfUS81+O0KgiNJo8T8yYTyo9xqSKY91KBaYTakr70wpPKqzq1BvfKl77//Wc
vnWDV8U7l8AY081BIYjSSLGsR4ttXeKkvk4nDUZfONndStO7Ddm/zfbNsEgdBfmYSzaTB3YmUY3/
McPwTTeiNWIuST2Z87p2NQoShdwqzkZ56lEk7V/pwl4PSaBVT2Zvn6fXGYzbXXyHdDpr7j+Fenel
vJO+CKmdQmqDQfsNg0JM4GWttTS2kDDV/h7p3FtRMQ0iCPBgxLQgWcWtHJf76FUYD0sQ/gLzej4a
nqgVD5bAn7bBj7XZ3wQ00FVvWs80fhWjeVGwjo2g+H1NiRKGMIew7mkiOovnvFPtdeZE05LahXbG
W0GQBY/fDbcpPjDjt9ARnZGpto8ep5Te6A9bmq/2HFjzDJODF2G795vhO1FmBT0unu65I+NEoi+k
7fOj7jYvdAJCXLpIa5/YxWSb+8uInQdGNUUyU4CVJSEVncpmMyO0eC3C7MiC8EV12T4k07Wd+mse
10RO1DT10bSleFOhePncQoFzBJBT4SKvI9Uq0w93UUEAi0dqE9LF3zRT2hCT+OGkjOXqU9vcS999
9Pp5k7iNedDyH00FIT6sSWC8zoPTs+LGxgLjafoD3CMOc8JJSEq4h4ABJCkRPpD2zxkFHWiVqDNJ
PhKUKov4eR8iTykHgF59uGQg7jtYQvOPVan49YveI+y0VQDUG2RaRycs8tVQ4WXAz/Bggud7fJ7b
u3a4LRAPnaFT29xRnzm+ZT9sXAelUpwli2OlgypqaIJl/MVsxcf0mMlg2MTL9Mqmksz2r1S8giTH
anqeM7IXzfdR1Z/aqW23cF1E0JNAatgJsHPhK8LBIABwPqiBtRP0rxJOO02/DmjsjqYhDuEyL7Tr
ksdX0Zc3q6pv89EdnVCIc4erMgeqXFI2zRegsX/500FaJZKQrCO2wbAcpLcOwQQVAj/o99BFi0HM
IEOIupELRv409yUWD3ZuXJxU3JTefCzj8oRi41bCsu2wbs3/9wb5xVGoBt8bEn+wCSmdDCwXxzVl
rdoarC95K4MpV4PkOJRFYCo9TZwL+1k3Ggrc3vZ1xYE94s3VJbXSryvSiWoAxJuJ10FEsGGnqbRh
/0mVBNl4xnLJy/QK03WdTHElgGRRv5eWOZr2YtBQZI3xV8EDpMlV7JLB1GM9JDBonzohhmaNHj01
D06x/d9+96sJ7mBFKrMwnZ8GAIA9fFY/aoMPqsfs7CBujYJ+e2W5jNZ0W3rFE+SCjTw4LGisW8u7
bxK4QqjVQN29KZ7x+uclg3wTG85YwUnaQQmsgb5xeUtdjts05Pp1TBPMoNMOoD/WNoxVwvoFuV6k
MiL71zSfryYdOxdbYTdEgZ3QXiWxTbbBQfEVZyxbcuWW9LWnulTPye5OC1ZqZpHaU6ORxuEqgH73
Yl0RYXwYbOciio71thph3E2NjYCV8dIgBVf6ZTKuqYLOx1mA4gPHoPT/Vvuuk7W4m4Mmjw0d0qRf
YdeoUUHxY78sQLcMHyfnrNT7UTz4rgkOaKahtf6teVTQxq2Un4wvuaoCB5SHoiVzEn2srUh72V1k
JGnLyLVUSEeiM+Diu4LsL26HHBkWuN6S4zTOMIWy9Wwbicr9bgDnbklyMWqQiAIqnM5QO4vGUYQW
2wql7ok4gItD7qj4rV2FmosOKhE1nBCWS6XHGJbZIkBvMohskeX+rqRAKh8CwTNAgAAB++0bvj+C
eENHMiRpHBqdee4SIBtgPiEnv6SOIjua62fFWpl7rKXz2M94wWnZbUztLMRXNyc+Oz/dRqzOKLzU
/MI6FWnk7j4G56INerQ7OGOenPygUMr7LmBzvjV2A/+3TsjBnfm5ifE5zaI+LaByKRkGNUm2DlHk
seE1wVSGpRB3d2NF0JVv0q2fbdNSJ5g+ZsnzGhTINOZAblEaDU5Kpl2wCIvPML9db/4vmjWrf+qG
dxRZNNGjLrYivFWRvqXEVp+Xf5MwAsW0AsMygoRiTsNZjysvvDX2oaiOQj63GT1uXbzWHL2J8JcJ
SxhjicNWQjOta8Jkpue/FEyWLV0VIiO5lWzWwrq3DnEJrnXLChodG3lQm++q6vAquuFA5E7BM8aF
y2Q7R6VQPJ2c5i7Sw9Afl2G7StO8NugpzK4lkDN5KznQdlfL6zaViJfGJRZ/pwIrjKGGOSIaFsKX
lYgIpW8DbpYMjQjqveuN47ls5rDH3MaCuclUIoKowvvVr85RMUZv7YFi18iMP3jecNslcnU3vqOh
k0yTckhwnV44UGX+zMhQUC8pDc6F5jyzOHnjtXh2vfrk0Ew0ySiYnlo+miMC9GE9tvLS/8qdoz1r
vs6NbO0VPjWrb7atPxAk1JNDr79OYvVYYXkqv3xGpsIIFIttt4W2yKrIMtWw4/yyNBJGGtsXNZjW
i4DmscAc1ffJcrxUtfye9FMX5KtEttkUGeXZP1XCDuI02EhEUH1hp/7QUzJi0IhAntmauUeW8Hg9
nZQSztOsPhX0C4WCHZsqyq3wNA5ikbzN2+eO9hnwUDqyqX6Rygx809zysOcvb4AtEu1OvrfPbWkZ
pPsbc2aTXW1iJJafM0sMwvsIJGphJVB52NDsDrvRc74AOEj2WL0Fp126kzUYUjsSpIvPbYGi09Zr
/rOlUphwoLW5G4v11HXnac0m9qr0uBb2udEecU/HjNlebDYHXyNptoQtDIYVrnWBJDpCYbLyw8A0
j/AKmR61OUJMTMum+EyZtsU/Rs9eJYuZJ2aKKtpqna90JHRiEjXLxOu3+dxN5FXRcaKHc44Husf3
vwMxhG1Z9j3e8hMpQzi49jCUhMcCZclwlLWM+eBu+EXv0oCwIW0mczBkzf2plLwUBne44em6jtdy
JePZkBM/llD/26fk702Nl5LH59Q/4tU8ZxJFweFKvuWe7SHhOQIDKJeqXu9ONsGFsYalO76ZdQ3L
Hw1qfUqhw4g7JKTl1BNruH99hDJd+wEzIKp6o2iXmUzxeAhnvblnpri1/Z8Yp/78Kx6/bYCTZnEA
5bnVPhQva3Ebd+plsWHAlYye5peEIk6zJzhzzN83oyOJCJ93sb7ZE6DDghBhlc+6Ll8LKPyFbwEW
D+3XSp+vynG3u31yjrtc7Vm7L8eCPbgjI4lXRk7cD5PppR7VYwqaVjVUjU4/++ZUK/05zVvOPOvs
UgSDic0lE6gE1W2H5ibtmhC39TR9JtzsD/2vIc+Z0JYH8Z3YyEwekzK23mTaPPutfYhD95A89Ehs
OK3b3hrzq+PGI9A3xzo7dRzbEnNJHY7oMiZrgRLdqef51mbMParj2XxIW/YIU7b65HUQRrk87TR7
468asXonjfDN/7d2c6TUFFtLPIKDGS5KH6Y28ZPy3KRcO4rP7Kik4J386WfieBrCHTqEf+4PwDkk
aVTkcvYsMQr1Zk/DlbtqbF61pdwhPpfkUiOLbP5YJWWFzAbowKK9dcIgOeLAeR/aGZkBLioPhE+G
kTfXNN8hkqyvjxv7KH2AB+gPv4BTL7FNdxtDwbw7JB0uu8esJ7UfS9kMRLqh5opi9UsuEwUZP24v
8ZPtboiq/u4KVsts++OWLP78kc5m1MbsodqPynaAYPMooYd7KOYXQhHOkiYM5VMvrbCZbnyW7+4y
kATzobqVh/WpIHsl5d13i1unV48FJoTZlHsOETgjfJChV2crX85i/yawTXT6lkTp64oEaOCDygju
5P6VMawTxeRyMSktVrcFSUSi9O2x8NUMYDk+lJR62RtJURnOsWq8yq+eyIjx2BKbbxNgp86+MClv
YdYauXDLTYbkSDHPV4EzYVyEfGbgkIQtFbjV7MQz8n8644QwmLZnrIUQqNx7QH4zvDKk2HHWlKwj
kh95U/qCa67M4dcdHlvFGmic7ytX7wKufVpO208gW4qwy8hZ2b0B3LY74G8uZAmyX0rIyGPXKBHn
kMxGv+JyUeTbyxz05nzLqvzKpd1df7gVjBRg+6GyCm+iVhVCkdOEyzQ/uMCHr3uyFt6y/UwQZQRz
R5HD3ulHhbjipidPpdiCZWvJV1PC/FNvHD8bV/yR20tuLYGtEU623ePAhpCR+X+VLL3USPHX0yVr
6mfNmoGl23O+/NcPkEQxl/ST6vIDrFjKHFIQaI63ERT4/J2MLqMBI1bi07RSFob1dmRSVdhXF7tQ
xcKpUinUMfXPCU61+NKXt7Hm7rWqoSKJZGvrh9K0j2TKH5Vr3Dfmg1X5tQIQZgyQNk1nCyu7RWVA
No1Lt8SRYhF6mabwyrPfE9Kz8e3XIF7ZkuM9kN10rhewv10WAgGp2HdPRoH44Ry7M4c82KBHjh4R
gZgsyJuayecA0j6xRyN3t0dytcqPhHE0m4nyHcMxHwI9vjckTbS/upxMfkI3Ff4MQ1A5ttdyt+MD
jgMSpP2aILLwueoOZqGQprR+uJTFVRVNkp15KOaVGYM9FRJKdp7pE4GiiLkAkcxnvivNP8h9T7Tk
y0EbmBmfTYIqxpmqxQRYLlmPuGtbuz+3RnYubXHKSiKHBeQavxuRxWkZaBpZe/C8CzkzE5C3My2+
oWb+qpMDNOLQ6x+imGjRQVhkNtegyJTkNcOIZvKI98R4WTQn2tlR+f/YUe5uuADZVse9vwL+NmSA
wL40uji2ovGIdjin63x2oC2Z36cyGMvs1hMwlbGxLKpLbhSPjTu1xfeS9Foop0xg9h6LCLv7Ns03
JlcJPp7hDZs28sDV8lYykY68Ea1mnNSLqucPZ0Js9Guk5x2823TrOqs3TFn70Rd1OOgIEA1Y2s5T
Hw7vsL8WQxLywCiQVtLSSxq2DhygVlGd8USdZArfu8tlR/GJIeQiEeW3+q15iFY+62V8GPUX5sOX
9b1jQF1EddGSLWr+KGRQWGeN7BNRy7OJXc8m5C0fmpNbslhmIxCbVHoQH+VDGnKV5WKMybdJHjFc
j2n9S+Iu6OfRd4DYpYaEM/uInDi+uf2cl8+KZ7a1rZcGSR9u08T4ohNRggX3BC6VoFTYKS3JWFRq
JT9CABQDLUKEyPX9L5Wrd+EUnvmdmdUnwzdh86S0mmukkRerEAyz3W23jLa4jFaeOrprhW3/Wc4D
l3f7Er+QnlikHqb566+V97yCNG1G/TyVkutejVR4qMZg3MQrdyACggKIvA65n3SxhcX1IR/cg80r
swHEWsCY4G2nTJ9OG0ljM81R2x5mR6YJaXUg8a7mniatOvfryBZl98E2M1dXwmUUojGYfOVApHly
kTVrgnbyRbL6NX8UeqpV6mFdPLcfvDSZIm7bgFmLLsPCtM79tNztjFqWDZoZNI88SwvUdGDlxMDQ
7h4QXFekfBnHeO9v0fxygTAkcM6ir8PAUfeXdFGssE30v9E0/UcbKu3Ks5r1DmEEzRot1m2tFb+8
ARNckqGI7PVlGsdLnrNRSsn4qRB8mzYypAhtdjWadc6JR1p4YYVhXEhyW5Pfxucw+j+Msg2MbAiI
Wm6iwrgYCj+LnIP0yZLnwLXmpQWB2pbON2fydxDZu9j2FpYHgimvwJdU0/zEALHQUOcG460mGW4z
86CSpLGVxqGwf9XGd5Vi1DOwKlXXdtxulRXf+ZfxTerFXWLtHv+CS6Xqu9V1HwkhMhW54cWdTDTV
6S75gHjobC+i+FT9HhqgWf7O5Ms2ExpQ/sgMCnPYWDYEtZjgeEO/3qrVuQo4PHeijKgqL3wDQFoK
IEIcjTjkXETK7IWH8C6tkXyKnHloOj9PRuJ99UPzrhPMl8k4MnMZdakdMgO4BMjqqw7TdmzSKFvz
Yyky33Ao06NadOW21HlubDDmIKGnZZgqxPbjaBDKNSaNJaZaXDb30tLu22HK2mjVO6wKY5SZHVe2
v8TWzKRU6PEKr5/cukAq3W0zLMj9l27YXrdxfOTiR4O9orKMSPxzbaiw9JhYORd8l6ip9T7O8XUr
A3WL1p42Uxk2nSCvTwUbK5kijWBaKpAA88T55mps8/DtwCXFAandYa+uYTxZhOKBjBLewfENqHgp
5q9G633DPNuayrcPvKf+IW0uuj3SnzUfZmjTxZ78IiEaqCAMHbBBS45Lot6aIEW2r9jv2Ej3aota
CYG0Df8Z+JeW0r5UZXn5UM1LZ7VEnaSHssRzgf40vOT0y0FBsz7hkQJO69zLlV+OQJktOY9sD20Q
+pnwemf9Zyol9+jNH+MMtXEJ+DrPzJoOoLyuaUFLSkJHdAdQQLMUYZvk/J5FGFcvyZtBW6LZNMfC
cb0KgASQ5tBOhW9IZFdu4XxC9zZKtnVSRzKkIl4eepCojUzzEnFQIPSa4w7LvMxjet9dvSgcEFP9
S0IR2YKQSPRZdVRo7tjCXCd+tpdhhS/E8ieBwG6vuB6DIT39ML/RJC5Oh+C30ECC6tAsTDSdShVl
izlJkxeLuV4/k5GGsSHH7Z7uh9VZYdTcCNXLUUt7Jyz1LMLYMnBoE8QzmaismIz1giRxJSjJQzS7
W6r8D0/ntSQpsmXRL8IMcJS/hgJCR0bqFyxLobXm62fRNjMPaXb7dlV1ViS4H7H32ryEDFHQRqJ1
rBbrYkfigqz10jAqKSZw73Owa/vy3L5a2r1L/QDvVRIqL1QpxpeRvqkK7bJR7gbjS5S5i7YaMdjo
5cBH2d4yQolcdsXw0SGNnIFtn/gGNfKE4QgU35L520KlW4TDDhtPAxxXlvsE70mDVJIkgL6hcDII
OGomZm1AMHq8DkBko8tULbjTiNUziZpRxdVRwhu4mVsx1LeYvlVPAj6iZhUd084kfXsKq+iEY3G3
dq467frV3q+r4rATO7WC46JiyRhMKjy4HjZpiyOVCMRibLMEnRUauwut8BIecNloHgiIhH66zjl+
1dAv2B3bqPGY5hU9KcnapU/mfTNo3kSAcMDboBrlp5orHym2clpLc+EQU245d+1sXyPjK0Ct+38C
i4UTy+r2SLyMw9p9liNy8zt+uR1ilMqEIb7he9gX1wzUcE0Fo0zkGw3dOfJ+ygU9NE9J3ui+udxM
R2XADGepqiDlsAdmL9qum316iI6QCqN9UNGBozLWRgKZNkoFdVF21YtllbfSSa7SFmc1bqAMHVs4
daElT0GEFqldrh3rHPMQsp3XGwsrtFF9qjFymabwa5Pkv4rhcORpuOCSsdmGEgLJS1f/qTnW1JYj
hFrCOsy0qhLZtMBnk5LkjMxy6n7rPV4QwgWCYJ+k42EWygGKhlvtIwV/iVJ60HDOimBQ9k9z0zbi
BDTPH+hrTnm8yVMO7E4iswJqUQdn43cx5edUBRwA2ljnSZ9L7fJlfaaV4jPHIk3M2QA7lG+WRqka
ck905I7No58k45N11M4c5vdejd+094mSfgBaWHJ6WojskDVGp3kkcs5W0RLlF9Zk1+YhDOB7k1/P
+b1+Anlos1MZRueits5OwAzsqM4FvNFybw0ImlHlWQTPjlV+mcLywkgdrVp+6XV0tC5unHET4i2P
/HoIOJGEl1eLF+PEB2Oym5XYGyPbZW7h2rsUiHMWDZ5+jVxr5itGWNUSTNQ/zFHF4E9eVDDvoQDu
47E5mE8ji+61WT5Qcx057NtSHCq18Zxv3SlPgOjSFNoM2zDwSZzzicUosrCOQmtOtmqcEic768tv
NXAONjQ0B7U6k8N8pBLbxwaC3PIyyxRL5syECNF3C6Ctfu2g6c0LkB+unrrSr2mxpXs7BbWGftdB
o16xS8YSv0rFAknsZOKci6MMmEKaI4Z0CxNB4XfmLunldniZfeyelA3s7SbjUMX09GXhioiRP6hm
o6IMno4lfd5iHhKz8LpMPya5fhxQ/ClUNHzjPaqwKDuHrJF1Nj8sR8A/TT+MtAwYajgjeV2Oe4Vx
GMOqCsE6+BYzv7HyYE1/mRmA8UsLyTQl21xb+j9nXVOommej51yYbWOGdQWLg4rWPsCP9Nwbuvlq
YhLJAx9ByGWokxtaXokUukEG3W2PACMOnZGhBOIIonTdhjncLKAs7LdicVWldetz626DkA4HeKzN
giFXe8lMOP3GeIyfixLd1Di8qQ7ywbG7LqkE0oxW21TPdWCe7F2/KVRYjAAntL2uc0IIkh8n6cqc
xw7kbEhKBD55K/SWtZk3ej9MPrTF2qO0sU2Ct5/mRtSsEVvLNXp723TjqzCGt/GfaGIWKtia+bIW
ondTElrbgpSJfTx0x57FW2MND6UzbkplXhL8mQFC4QQNRM/4YCHpeziNxBeFq6sLXhEncllQHxl3
8/bZaNoVHHJa1bedys+x3dq3U9P4XLACQFOsv8pMf/YIy+I1ouMgYf0lyl+d4oL46kGBOj2Qh6VD
oHjBW7ure4gtb3bUHjneIxaUsSFIDHelYrPcHxC4snpUf6nje5qsw2N5TAG8OjayDkyXXUI6Jv8c
KEjWweD1h9R5KEPr1WzxM8QY1du6fElstD0jhsHMC5YXRzLHEW7P77ONjyUknsS0aUtw7yYCidGV
qdZWE+hwFHE3h709bnv0Yl3C3mwF/XLzFYfpaqe8JvmZ0nTvyOJQM93kUEBc3iBmMVprX5EkE6zA
tfxhYN6bdH4s/Ym5GL49m0owBubG2Ic30YawoPJWzsboQwArCJcU7PEs2seFTwT5fGlinwb2U0Tm
TcnDh/GBLiRAMgbvJ9Awe5lIZLntxbhCYAipiqyjJkbWDdEqMNwhW9ukbHEFLKUEOYQVfCUrw2iD
QFTgbmn+W6R9SIXAaLP6cLLopoivcJlclcHRTL3UKX47LzQViqcgy3Bix9Xx0ZTROppADPGWxY9V
p9LYrZeQAstd/ZMhjxd/JfFuIj/kCNHa+V8LiqOBnWxrwkMrQvCJZC8bGm7GknA+N+yBJ+b5gnk+
20qwKsRod03jFpMDIbRh/GrvtzNu6x7gfBJXh2q8LV2IHDxm7DvxmRvoVp1k5U7xiwkuxO9fM2mM
NAyp69JkowiVFpcNDCPGCZVEz3gzlQ/WRmdyWs4RwR7rTFIrwF2f7JG0S24tn3wNff7DvdYrzgHO
7VHo0ERtCu/YlxO8/67xK6IK1mwqFtsjErsRBY9jrwlV3zx/h4T3wezPto4lwkouMevKpLkWHEFo
2VxDvyPWWtf8OX/FmpMKHNYhrCXxTdsYXkX5R2UGzsAFsPBFxt0VqflF5d/TrAkTPsrfmKNPoSzt
2LtVcG8U9GJUhBrTH9rD/yrClvVpiMYMqzz57LbwYFRkSnRREnGxSI+CvyDFozGbg+I6gU52ceNl
2nde3yKmMQKPTYpyP4x+6UhFOzmendw+6W10iiKGHkhIyFBYs6tEetKzBqm/fekdZmUPzo//hNLJ
dDFBmMt0Pun2URnnXc36tD53RY41NL1ppnOzMv3+HCIva4sdUvwrVKxbfEvA6Dk5sJq2ueGDuAUz
fZpyslCj8Em5ZvRkV1kJ8RyH+o2fk9Eg0t018T8Dr2WmOw+i1fsBjyk+NJy9OT7T3spfEhgLCFXn
+jlq7bMUP4FRn3PlhPsg4UzIwPW2iD1r7ZjO3XEhGCu2qussxMXu8VLt7YyJVYE+n9RJluym/lmk
RKMWkJTCDwEUlstR/VMjCP8jy2GPagXDrLNDY7yzo1eczhutS9lNwvPnDyMdLKweAgWgAxGVCLOW
x0Db/ba16pxQpOHRNB3sWCEhDkwZ9lHn7Nrw58Awu37INkR26CHiyoafXuBx+FHl8BIttzQuEAwS
pmEeLI3U+U23J6ibsnNbz2JHMMshYu4jkFxGXBk2qWdfRI04vxpU67ZG/Y365fi1YBrRN3FDE/it
/bM+dVL69AIlCyoWWApyjZJiehGFA/XS6Btz5wMxRB6c+3ZPK4vDW2FaYb0UmOhipMrQAtoS6uS2
oyAgq2kDRZrV11YgEg0XdskN1jNa9s7UbrkPlcKOxq0h/pbN4oNIcxmZwBd14+lDmbAOVsi1ELWN
GCzxDGBgY0nJV8SuFtZEjx6J3cxqU1eOkpEtqBz8BvGR6bk/B6hbO/aIHeVwuW3Kwa/qk2ROqBoB
vhJ6yO5t+lawgTRnMHnJfJGEziHnSoHXkJQWEKhrD/xK2hz5naOM1ipQ4GZN9RTgoEADXConPs44
rq/m+AVhEGTqk/02XjM5pK9Tn762dLrjRnT2R/IWMwPz9fHdcL7XBDBC5pifotEYegQzeDIatLRp
cmSuDfJqiyu9M/hOTrn+kqlsz1n/R50f5I9O4VQ5z3B01ORnCIsjCnT0Gp7akrp1YxYAWNnAbdLj
NkktY6uGb7rNigMDpmJjfMe7BrcNA1ics3bJF9eOUhQXKCo69H1EHSlgLIOdRmBaoBI5ZODpjg4G
QF490Q9KGLkxvK/qpZy7Z6AS+7y69x91gQPA2tSseGf2GbrFFH1CA8EXiGavtCqkC7RCKIBY514U
ZbX9b2cc4R2Mptli1aG7DQ5AstrcxdARtWtu3uWewRffC4LCylt/FhAJTFltRNue4LgQYXB1pHFZ
h6wBQ9ZqNk/1mB3HV5NBs0H71esYPDDKIYRGiDugrEfZ2GADhDDvKKcesYvAYgYxu25P0HIL+3OY
0r1MPYIY+hj3vMKKITg0gXmQzhYQ/p0NbcywfauCo9aYFrQKq3UJ7YD7IEGu1iJXk0wxTPhGgq2G
jg06L4hed56WeCFebca/oWN2ma4Zqquy+I0Xg4vpbpQ2MyBu+lScpPI1YIOtxiuqF7wT5i3PnXtA
iZod8iVlJdxdJHiDOfxXNeplWvDXytdKB3NmSZfLZrQ/8mD6WJroY+gyUgd3BWGj3E58nP2BrM0x
MNE5XxYW5iENUnSbi5lZYsjItDwpfwvjwK4O4Ed+mPHEKkrootlwLcIEjOXQK5juWyr+H6tqkd64
QrR7WXKuZCadLQPNVHIhS3fii8C0mPz1qfPjjtQu5yIdm6W8TYLvnplWjHwAV12ACAjlfC27fbtM
h6AAlsB6XKDVwFBKzmJ8DDlgQNKyYlJ8lmL+KreLGVoOk9hzv/FTFa4NXSDNSDnk/4enAkscSELz
Nmjc+Iw0cUWj9cntam/G23AITsB7wprJqha4I8Uub711qZEtDQqMtEMb/0TcwAuDoY4ftba6xwyQ
kcnNsZLriPxRh3ejh8ZJY0oocXogBcE+hnShi+R9fWKn6om86ugARWpV5ZHS1ifFW4dUJzbfW8s4
aNFnGfxqkGItPzYbyMF87cHjpCLnO4C2OKduONhuzRs8gent3JgkRVGWzOlHIsHw5mEuUHQi0DEa
lsQv1eMquEWV4fCcluxB6JWukroEsRIJWPicTgV5XfPTUCevA50a+guux1nJT4b2YrOh6kn6YTB3
A8y0iYvQ1e3iLN6Q7TIcnLwKOVqLPyL809SQV1Jwx8pNj/sT9tJb0M3Xhv5R98M6ZguKTx2IxQwd
ArsTTqvObD2B06ojHST0o1r1exJgsSkU1gAr8C1WIlhiYPxR+pJ+fq8xfLf/y7iHqnAIAtZSTxs5
S93rFIja3VwQYgHNZTGEwAdim33onPmggose2HwR7KMgLphslIuE2vWYYLAUB+vqKMsPrUpSKA/i
sVSfI2bFeAdO/K439j1AHDFpcCmlRNoG3o4/b9G4BWnJ1R4SHPl2upuDPZ5w7VnQlhkbriNCyJYL
8XDLrsdcUiI0gDCvEUaVwWaoVzbDSq/KYR8x/yAMrYaxZ4X98S0iZr14IVFml9T/TH6uhGSgEWuO
Sw5jTGFRgoLVZEk70HRgmaoKAims/rA4wA5QRUy26gKBQ9hxqLYtyjiNStJZ2K8hWL9XseWWOfEC
fXexrPgaq7+rvFlXzF2mXiNc3/rysS7EsYucfzjcWk9BuaVQq3fQ7mRTAG2R7APIfCOtu+w4hwHZ
XFFuX9cHchktkNQzcHamKhCuRsSLrXaKnfBsjP9YNs0QMGMMUtJkxcILM+UdRhwcRWTz7BTUjYNG
32kVR9VITsztK6jW0IBf5yHZrR3Vwsmd5rVL0+9JnGqhrfmrtzTF/2LOzAWrHaIohjx/SBuoVmys
OFb6Z4r12aBtK+RwMFt2VfovCyQU9bgzYUFfoQbsWGDW1QihL+D+/mONOXxuEkWlEj27BjFxLUk+
6XxLsxFbjOo6309ZhiauQHQdRZRvULcVwPVhzIzr3W4lOD1YYzNeHjSADXi2Fm9mXDJqyd9XIg1z
hsS4mNVyXSzQlK/5gluSH41WuAGOPjZZurp4khc+ad+AR4J/80wHCIoI/BnzeWNdh/m1AfCGe4KF
1Dai8cSBXVu3xmSI39BaV91JMFuSdnbuSyb2iGrB/VO6kP4HDO+KWOKqy6+OXhQWao7UHiVwRgJO
WjWeNdwH8nsgEng2UVAlli90q0iqrXS62ASZJGSDMvDcKFn1TrWpFiiymJemeHUqfAMDbTHL6MVu
nvEsHpQqW0XO2DNQVHcHeu5eLVwekUML5HFaQbLL397+V2Y/MfM1bbwxd826mUsBkS4yoDVMsGxd
4zyOxcWsq92MJElXid9byrteeRFDH6MO7tBeBf5txpZH5yPlia8AmZvGq7a2Wuy2sYRwShIbQcZB
Naxv5Wb7gwl79sPxk4LJXmLsR09cZBv+kmh8a3guNafbzNgba86RnhmsqQ65i/yoqlfBCO1Kvqd+
TM81wzY6hJL5wV78hX6fV5/xdDeCh05oEvq7gWTX84Ids6R/zqH3RhPyDRaUEW5fOE+TXw6ImI4j
ar8akDTv9OrfnDTUv0jAO1KqacBXCoEo8S9Rsp5zJNzkb5yagEwni11PzVqa+QHROosFL+jBv9f6
GRH8v5781N4oDmWIwn1rkU1sgrI3yVJT8lcMUW/J/Mo00EG0lOK0UoCJE3dtXbF2n03EXZH+CQn9
gSewAUiM61PL89N/4Y9pF/tkzWnNXXVeVPwsAIS9HGwCeH3kdo7mF7io0mO+kg527T1gc5jy13eK
CDERq5WaeRZ5ijZSMgb8UxUwXaBco9Wt0/NM8Gg6qtgc4yty5n2bPwYMqyLGJkkuL0k/JGbwhtyM
lvtt/jEEBrcUsbRj+C0t9YDBXN2UYtjxI5itlDgIsFrBikDqODV+hUjOplUIJ8iOMWj63ThJWc72
XlnU/x1K2l+8qyZ2WXzV1n9aIJJ6UW2315EmNCZILQIfHpMWQXhigj5rKnA32ccp64lVrXamoZ/T
FGlLAouygQxdt0d9Ck8J3YR+alxBbin9VCcyP7CabSW46DKPLSxIwcCrxsZfkbcxHcitt+kkO0YP
30LHxaI0xOhY7oQebnpbtPgcjhhuxXwJE9ZS+5gxUR8ne5OWhbGXScbNIM+Cl9xOO5fFHixqp2Lo
fmkLxGPtdE1q2CkbLEA7h3tXYdY6rbNWOKdzAMCzdzVRMd/KDsYIKgtnUUIl87biCVTOpVrmJxuW
NRpeE83VFgF8AmQx85LG9vLfBonkJj/voVdO6MwY0yKr9JaQjOtM3BEW3LjDbyExI6AU4c6+KMcU
Rz9rxlMxnEd03gTbd6NbYjRmHkUAn7NXANDhOrOQOBfcS3aNB8ab3oBSH5qIJmROvaIdvLpJmYUa
G5z+XoeNQlcqH9EIAyXo1/IiZqwGW5m1D9E7DzXYJXN1mwf7AngIR027xvnMw//fUjq31BQ9Q+33
kv+2+4Ld3im33jqN56xfI340AkKrT2U5BgjHRtMru22GPpi0uqtD3kFFWp/Jd7U0IIlYzld0F+tP
A5LrkP6NsPPbESlwbtV/K6SgEbCVWINry/MIpxRYKjqJRvUMjCJkaITKgkcCJw0jJuA9I4RFHeZF
gWsuUqvDGNpYxloKHXhv+5Hpt4JqY2UnKsiN8Lc6axgNRwwZLh7Ti/XJ6VTrGpEmsESozaf0kla7
lslDzcTGaBpSMJJbk9x7ddl3wqQsOQSrXqi6GQiRGBKjAE0Woj9gchXxMRbMkEifNijiS4r31iQP
fjT2aOfSni0BgjhFNT+VIfnKk+jLRGqPr4Qm6mOemvcVq5P/mYL22mQVrU68I5gnGV9izpDAwP9x
T3l/UTvsjP5jxTR0wbkgbQA3l4WbyTZBtfursWAQnKKV9Iap8c1c+D0+/hz6SYABC/UZGCEL8AzL
6hF1gpKwpMxpmSwExuCdyt7N1+R1/Fd4D127y9y0VNi4IYBm+yi+bGe8aSMkXdCgzLAQ1lAikjsT
LJIs+2mj0rOP6NeYT+5L1Lc5PqZWaug/ux1WWtbAp9by2/y7oZJFwCSMl7FpHl0330QLK729QzYn
AnZ5i1T3LdWeWjKcOqK96iW/5iTgcRtwmpR4JkBJKIVy6hh5yiV0VahkUVi/9H7HsHpGguqs1/a0
rwEWp3PJVrklSmPycEBw4yrsShJIUAVn1dD8DGQB0pGv2BaWMquRw1gclI6t5/Sm28ILKA4NTFD2
rs7QEPzAVmOK0Cbeirbg+SYTtUu3JQFCpKcJArh1ZYW0Ie2cko6M+wVs4gqU347qszIfCZ1RihMS
XuyEWrmjXav5tCoKa5MtcB5t1w8shkEvgD0hVyYBAVnRHSWTlQxu00ZuSDRHzCmfhu/wiBNqtiY8
kjLdLGwOqgl+znRvO76/4SwSqBmoroZr+uWg7kw2K3pVo+K1oLAQrHFQqT80xM0Ao03E0LPyOlDq
Eu5HnIn1Z6LEKWHYzYv+HJ3khVNrP0iVtVNNjTHTXajUvaEEck3GDEneGI5dh9MA+6p4Iy9s1xwh
Hu8d2Ac580aGrmqHltecXHxJbp9xOK6S8QPr18P0VtIdCU4O+qvNWqzVdUG2JKBbFNAKCuiAvAtn
xkROE1I+CLw/dCi1czC+6i7uoHGv6ijWqU2NIepXhtdRaZlYEEUnF3or3lLH3oQcWMSv3Gt2AJpJ
GvEmy0jNS6/VhVka78e9GhGbKCclVrEayKNM3rt4xJVd3jPNuOlDcRPdzi6BrzPWps7hTPzgJ09O
Au95uKaxXbihtlnxExIyELE0bIC3LTDs4oKCq3igucM/fJs49qIIDBCjOAYYZrFxss7XdI3p4peO
75QBwmdIoC6ruoa6KwRnptKvompRwQaVzmWuWOLAluCu4pyuLXZaC2JBlO00gy4gQ2b/p7KhNq2y
02p+A2Jgchenpp8yiW6U9xJ+itHU98naZjhOJco1bGRIkgH5p7qnCRVMw+K1M3LIkQvGp26n0zRJ
+kmeQxW+5Ia8R4hL4vSeVEiSkXD0zC9nVngwxZhR4T4lXZukFgfay8uA4E6gs60456Sa+9GCNg9T
I1QFWFJbnLQwiv2C0rXGEKFHnPpa9Zw5P0zj6SCXH3FhFvoVN3z3UpGDG13Bt4YDoxPsNwWK4cgS
bqZjogUWilYVT2WDGK339BSr6fLNLc7brXpYeYTzIov5xVSjF7R+j/RPkh9x7QLVBaPy1vewRG2w
QnO9q1FXzHazH5BhkWVtU1BTw20Y6XkxUrBlxFyH5AhguPhBva/lxwHq3t/Z2EL/8Ed4l45p7Clr
dD0Geaxd5ILx909ew3W8J9NAHQkK2PxRNzZ6CT6qW/EdtO2Brq9hYDhsr/0fNAfHRmc4XUuf6JwT
tLABPgLscJwqJJXUz4GIOpH9jmMowOiZDIkQGD3TTCrqFP/tcfhCruBBt8Mnwi2WxRsOejJY4y+C
5w2P4AQD5SG8bxyehEVrv6MkJiqJtDaU8WDi+L17hZ0cRMsNZQVCd3aZ3eq6U2t8KVFE0fkqFcVz
KoIkCeV7LusNs1XzT2B70YpCanmKHQYCxt5UXgp3PIU3OyQvI06fIa433MjNVscJJlGv0HVJgycL
LbEgVjau+O0b5SjeM7sDzqEeiNFZAzuN9hLlLFFPYp94zEXx0UZE1EWVq6rEM0HMsniXZMqW/S0u
EB5aWDLTlr9CuUn1kTOzJTCwvmfps8v+aQsXbYRLRqW3EgNwnOTKxlmNT7NK3Dfq1ArMio6xDZUA
6WXz3sL9O/fqKbtOYwTD3r4psPWmxb5aBtkbRKEPtrEx5+4sLYhWpwqAaUus6Mi1vkAlJVF0NjdG
5jCrSjcmgTRivi1HDu+PjmXN3/LM5mMpZ1B3e5vyDQmr2THunV8wtM1QiTDalfq0aeePBIaezZw3
Z94cQPsSoS8Tm4g4xiuy8FLKViKM0fMo4oGkp8VoIISywTqjdh6yT+SxwLcZrKyL1486J8dEwhV+
kYwp8z8SSeHcRLcah6/JoH6sMAddFxYRWBMtBkg56gVJRS3fa0Z7OP3Nd1wgR3hKFcOjGqjhuoWl
CSjbHhpoAQ9y2gWFvYtIntf6dm8htO1nh2hbEElmR7x1tbGL+UAE0UGQoCSQHC7pUZWk2eeXqP6R
DCfAnu8m89nPVHnVOVz+VN03KFCHD4BzLjOf6kc9XI3BuRo6hLRyuEXpdEOFtomJCUz7e1GU94R0
ItIxMnb0amxuMA5vm/jZD+DXk0NCMzQDnBLyYzF6kP5bWb4P87QNG8Zg1TNEzyDD+W1W8/eOgB1N
nDJTYXpCxNDWbMxTP6hImPclXPKlMnC6whZfMA+2h6ExKCJoJilolx+ktqL+m34pRzrz1RhuoxmM
TpPBophN5gRrXIPRDm7qsH7eKiJV82dcg0vCG5kPhwxgQR9oh2glx3YQdSgJQ2l7evK1xnlfJGlx
iHL3HcD5GnBKcVQIIhlprxP9O2c7rmoL9pbpxSKTbTvJL727jfAGFAd97Vv3K+Je7XbDB1PXAev0
mieGqRj0SXfTAiIy2TSlO9vQjzr41IrfpFqOj49BAT4e/lG2ZBjrT9M8LllxXqyHMwFQaMYLJpHr
rGEVJ5fKOYR566YTxlx40jESLna3LcL3IKGnTr4dxKWhDlMVerY6gWFlM9h1DHV30qq2XffS7c9K
+cdyVte8q07PFQ+vP6IWxMN2YNFm9ROolsk1+IIQzHYmwAGdg72+q8sVTATyEwJv5ogmTb7Fd8sm
RY94Ocf4J5nqr8W9VrYbkmyQn3r4vs6oOb0a82UUMEjKVWT/hacFQA1anBH0dCVqz4YnsrvmYPNU
pT6ZW24Yt38F7W0vex2w28hI2YD6NjFIskckG+ll2AQGGdCDt3Em0BXyHw2eynbrRZgIHx1jl3f9
DtTKji08vuuJzjQ4g1K9KGN+VOR9tvv7kMlH0qd7IwRWxWAT0RN58IBR6mw7tsjwJkh9mmfAX4vw
PgoTsynDPc6YGogIouVruBDdY0VX6xOejWuM2iYLqg2FEPgkcFt08gqLf6Ch6hpYShNAIA94G143
X8UtjbluGTovbVS3/G8vCSsgD7HP9gdKGFaY/AG/BNp6jUOO686oyZZ2St/JHzVQKCd41UIf7J6u
Mt2oMIdqREtCVgd9ZVnXGmaTflmZ9kWJoANXCpvmRzF9WeYt6MmZjEKcVKUvYAroxuDPAAUCdfbr
9av07Dg4hDyd9euMK6TE+EFza5dnpL5N9l59D3+tBtp4Tie31YpfdWbd1bx/gD4HD9aWy53MATy1
wGryLUecuY+aAHjZb5t+Eew8ii0yJ8KOx3YD+eJ9dl7ET39fvQZFNpAQ8sF8isZI7itKg1SHbpJj
zCU+NSN7rJiQpyC34wj7tkj+xuJ7HPAJDYunFt1pInQLJ5PA/Jnikt8nCFfqN2w6BawMcFXmzSB4
3ZDmNQzTS7ftUUpKjEdIoXV1F5hewf9KEPqkXp7hZV4av8jDo138ahV44HnMM4KasOxOjST1mNFB
4QV5A96UzggvmFb2uLp3kqy0LdL/yVjTC1jVDw7Y/X126TsEoNnn9HdpW8YLBmLkC1qfsfhcZtjQ
FeiPN/WDoq5lIFS2zaYmEUftLbJvgUzr+6c0enIWdVLHcBspRGdCKicGUxwGIBU8t5F8hiCEcgev
d/uZU+5shliCXUCKEZNiZxSeIf6Vovw06G375LWJjI+sDz+gyzdsuxzjfcKXsJLK0gTFD/4rM/rU
JrERkHkKVtU4swNwQf/9IxK+VPpsSwD5Jnn1CFqcScbEygmmYdqwp00upmYiuxuPpJEexycE8VZD
TbGbByQDGa3XAne/OfNpZprfEBlhICqIOODXnV22ckZoAlHwbKGWNzSBBAXI0g1E6Gmm8LJ+8g1c
H0HL6FvBOcfHDzZO/3Bg45aUeqnA3pcI34wYB/A1hJY/rx7EcBPeoqZHIEtFUARXFtBXSFAJHXkz
GEfVwXKsjcdyrI8L4lv24AK1MsZKyyTTbcvdk9hgxiwyEHAHzGi7bNMFKL8qCCNnOIdZD690MzjR
yZzsY9k4+4pI+IHXO/wqUZNEyaXlWcMybgfZTZvosDLjnvIm9SzX7dZ5bMOdMBj/oV1ttVW4hnGs
fTXC/ilp7aDc0G+aTAEIkEhYHcQFH2p6pq22DYTiCIhW8gmwxQKk2HgbmHNSsVY2YtIzLmM/6tqj
AbCmCPPzqL2YyrvDMEoh4QvpOrNqa7PSy+ZIeBb9BjNXdfWFiPLWTOO6PYHLaJ6D4JfKWk2bTQI1
sLk6gQeaDDJjW+juCqzItivWaBPZG9ZMVOec5JWW+wXngoRP14BnpVrBk8Yvaa+9YlwGlCUluCmi
IvcO2BUN5mrvkNWjutmLbqAplb8qMyEEipMRngLYgkNffanMm0Z060hmgcEDRcz2GagsMtIBQOAq
GpL9VI6c2vEtRfo+1b+LJrqzmUh7tnED+lwCZr/jMbk4PX3Rb62EVYP4q6MwgBSSIoZkn8YWqfvs
DZJzTJQwXB5DyCBhZOql3EMWKNH7zFU1IIaCnFJwVmElS+j0ibLV0PY6PySvb/BU7OTbLI93aig/
DWPqN+uoKxiWv5kPntIh4vlJtmrLXAuF1ALDItf2Q0CCG5UUtV4jONard2gsPS3yYWmWiwa2xpmS
qzMAh3KAeFCJG+NZ8oVj4iyiEEIMMSExTYvKnUkkTwYInFhxHu8yQCQscZhj48oMV2fSyujS5iiM
tXTbnu2leYbwNet8S8twV8H6UqaBwtbD5jrkACKsvwn5F3+g2kpQ2te1Cp643YmCdyNMjhMxMYGl
bWERwlDZDXJrsVQVlX0uKXAGU0V8tY0w6hJF0oL0icG5TszEKL/cJOA9av4sCFRXE/0aeMhhc0V2
9joSDU6/yTUBnx8/JSJjp+svbZmdHRhhBHVsK/ojg8ZCXbkrj3WzvsbA1Sza1s26gHfOkyJDykHV
5PymbEdFEOARCVQeg6Ly2gIxYWO6KtwayEWx9U8HVwQ5ABIb5H7+FhgLOb8YQs0jCD4sGURsYZJF
cpBw89JX5tlTNr9jevIJV4Pi0EEk0asxElf+zzJfbJbnGpNUfExL05LyXJw0Zb/Yn4sNbrlR/AXE
juC/BqFtbI4jlBYEvA6W8knOntQZVJWuNv5itqVDaZsKHGwg2oqZZabmtdW46ZiOzFO0n0n6yHkd
S1hldnuUEEm65TsOfsJcfEaMYmX2zHJAmujPMK2Vb2aO+81JtvpnFDxDhT1JndxBT9yNaLmPkbhX
Pzp2ACfvL3LEkJdVWyakeCyu9X869q76u8wpc2vHtwPVXwlJZasAm1C9lkjELDWY3f87kghYYWfo
BJUGCJwp+AiH3mMZhR2JtS9GkXFnDMoNKUlyL0q5pbjpkD7FXOY9W4eZdY+O4X45tkNPomh1nIAX
x53plwQStkVMoGtSw+RTJY7vaLsmMK8PYG+i8JfzsaqdI1gZVRxNzD8hRBmDr0pD+DcjmZkmXouN
VSoeihWiN5YwuWWs0IEBXCtMzelgnjMH/A2b81G72sajtvYhWPDsf1g6r+XIrWyJfhEi4M1rASjv
ySqaFwTJJuFx4N3X3wXdiZhWSBo1mwY4JnfmyhhqLIXdY5LshAkj43NyMHDTRoofrLwJ7fsxUtCq
puGLwVYyyW4ALVpTW5ymEDAgYXeIBLYluEaAy/anV4oM83xNsYBfjI0foe03aPsG2v6o4jvP4HDS
yMY0mPHP1F7Qtlw7f0BrHrn5M0afGaOn8pEToscdLsDcRqnwfnS6Q4+5DfvoFF/DfLoq8nskUIBn
umktC7/DdAgl1Y38il6kCDRto31LLV14fboc6Iyy39FdTkT5R2NOG0bYoBvk2jLwHSARGPPh3VJb
1Hsaty0DetoI84TLbcqFa9EkIeQqTL4Y3O4UMCiSnBPJou2Dv8+QesxpchHR0rrcTsq5xtwRMV8K
QLGABIsiZ5HIqpkkFsZYDQpfmlbc6+KLxSmzLv71ASaCTt30ZUw3R8t9Utn2mrOt2wQrQrmrjrFN
AkD81s+IjtOJMFk8X0OakQE/zZSqVtQGGBPeSToredZLshkJuSGGpn39bOA18CkkWG6r/HM4IrMR
eTHtbQ2Iu87US7owkS4VHIB24iy7biVza216p8eljOeI52pih5ugxiKaYeoqXRgnK9ogbNrYWQlz
TD2ktwAz/YaCo+QWDAPO8uE1o7Ozh5mp4rvR0ZD7YdiQjIXJ2FQVHt/PQe79xVU9kD5DHhvm4RDT
2tueItuAHtsdOcSPwk2k5whxUE3pUa32oc45K71ISQT0p2WBXQ6B4U7E6gbJH/MhzPMZldSmvrZU
Pf0NO0+ErJzE69DK4B1cRpkGXXwUzrFjTBoHnIAVbIr8fEPgfRRZsBUFCW4EBsA2RbEIGtWz2jmi
3JlpvFM4UZo0IOgoqnLk1epmyaMqDme4+CSgD7MwHqM098zssax4+GTJrDcU+9GERcMTyJF7PmJ0
av5lVFJXKZ42rlcojnOub2KBr61bCd6IGQdFu4GuCHQJtSXEcxAyapVQQvFrJIW5a+nlbscPnBIr
vQcNRrfi4Pe1xFCo/lW0DoYI4LHCdZp/yDLtlBwtzd63dYCV8GZ1DdNgLpUXkRLdZzSiz+w7JY3l
CuLFUlkjh1wriCe0FKPEo6eAxx8ImZNH5QSkwqGSVQxyTA9Cs6K2ibKE+jKIwE3xRRlTuAYHrzrb
HNl1CLEblveWu97EYAatGSJS0DNyLPKNAjxqMZ6pIe5YYjUdU6CJ7xyaFlQSHtXGkIGmSayTxnPk
X2URJ2zGImVGSr78nj87ZpAtCr9yqeleGGtm2uQfAYQE88WWCMsl04X0CQncqIg2ObUetXZjSM4y
I7vZlGOhL7fIY8DvqO7GLMywC1zLObEBu7I9gLjioEaeDOckQV4HFW2kcCwfD7nh88oQReogy1WH
mVn88mcub47+Z+fDJVfExW6ds+AwknKCpInWInpbTauBWYYAgziy/9nsS/ZKzXsEIZtJw6Nus6vB
nTgcGuiY6nmWXiSEJ6oic75LZvi9fD/minPr/EJYnp7HvYapeNQUfhiGp4WXEvekbns6ybWhSC8c
b9vwjTuASitNEa2WXaWYpVXN+XOq7W05k1JC4vQkoLJxHO+imPnCp6ro6xS3pHRTuuhqU0hn9JpP
ncebplrPxfCodfeksRmmuecgzbyMMmgDtT2RtB0NOLulY67AhZPevzgCfLFgcgWt8o2kfIIEG/TC
Nfhm2mv5VShnkNOzsHCiUxEFwiCS/RLXEre6zhr3DukPaTpRQ+GaAKgnNk4JOb/gm4AUsSFcJHqv
wwfE3G8tcRvsNO5jAHQgFothXFGdEXGYCXYyyXzBVnXRjwyLxg1e6Am71rsKVqSB8LXWZc9iNG6z
eQ3WhcWPaqkOnEP3Aip8sWRVEeGv+AWsJootjTHEAxROc/yivsD6stUrqgWgzCzPvYlCJBxlDfPu
pHiq5TtR+TDp3aUTQ4sABpSu7XwW/JMD3h4QBqNXOTp35C11yC78gdafRVxnwJnCa3iT2FZNamN5
tJrEpZ+lL36S5qrr3x2n+b5CEixpz8Up2d+wRLmyQQ869dIY5pA4Vw3DN7CpRCpsEMRg/YbSJnhx
B06EwMuNSDlDvVewNNisVfBReFpL41XnuqVzqDNZDtE8DWac8tGmebnG9Wb9MwmydrD9cCgRBRxn
NCLBZIsy5vqEus/0qffl95kqmrkA2brh5ONW4gPoTjsyz9d4I2aYBdwMwF3lQX6ag2vzTmr3otmD
P+ispiojExBdxAq5gluvEtndiIyq9V2CdeiS4yzne4XIQm591zMODECMLWdZ7KA08LCgincpRtWT
Kx9ksIC9O2gR2Zf5PNW7DlOMLW4IEjafQ6lIjxA3AIknL8wFywIpBUIvKdAy1+GAPHQOPh/rlmq/
cGT9WS22sv1oO+0YEUcNteeSGwgndePMuwz4SEx+PuXk9jkR0Ha0cm9G91jjMMzS2EktgTnYfi1T
KJzYQSbWYI7Q0biHUf6UG/dEoNAxuQGlAECHL2XBPbqROr06c35haH0NVcVTl3iPouAeDl3wmBGH
G9ZADOowRJfhfnWgfnE1DVw1JfOod24FfUaj16ew8Ipb8s4Y4JSrXAbLj8Ki8r7nj8TzFoKUweW5
L8xwT7NHSYA2AfBSYJGx24KglXmyWVBlp3jtQYgRZI5IlheMtlXrJ4nIEuWs+OSWrw0XIoswcEiV
D7BADUeb7OyUzNrWkCqGZoHV7DIEubyAXdZv7BJcfJC9Rhb++0pZou7bdKC0Tbc8Qjpx1rHFb5SI
GWNhgB+3IAzMbkSRQNY+zBkvRxiRoC2ZpqyoLjuqunKUblxSjcLYt5gyVKz/tgYnc9aOpM6OJf45
Kz40lrbXCvw7j77i8GYxgPlKsfpF0mLT2LS4JdINr3IHFJLr3hjujIRjWkMkReARlHye7pc8ml6G
MNjHXDXihMk5VTSNDfIv3FBIPafznuq7vcV3jBYoSpvwYQfztZpRHHlqJ5irdH/mvkzvyCXkPjvI
17kknWySgRhSn2APdqgtTZ7YF/rn6HdG/ixNlaoH43WkParsk6M9v3WlhBlZsIfQVUHBDf0H2Xgi
sZiYaIxleFMS4gBxoZxlDvMDrivcwFpN4E0oK5Li7vjoxowIf/hZzvw4eJVqdVo3zsPigZVN0Ck5
sxDDt9R6bQ0Vs8XHmDJtMtYF3cP5bCGDjDSFp/BsNmh1fkZIpTO1S5SpK+zH6LZeWlsAjTAdTBQu
kM3pFG/46YN8LTO4Ec4lz1R8QxwSeGuBUZKACyZumuYeNpXQip08tBiSOwQbkkEq6yg+XoN6nugU
0KHbIHP86wkpMT5AmaSnhrAwkZ1h3DRKdORUJIXjjSEtZWG4CNm+5XWXS/49izHJhH7Hk1QwgdTT
em8H4YH1Lc93Haaijne0B3U1ZKgkF2ZKxDWafRn0+wYwhNXSUxa9FqX8kmrCs/mQIMCQ6fFIKfRd
gRjSlw4ougyZJljjKeam5hQ+yA+HiOFyaqf4bqeEvd81t2Vy3XErZbOnpIsBCog855uLrMdVfddD
AbCgAJSpheWfl/Dk8H62X8G7FScXXe3IATIK5pieNfJRsCTXnM5z/HT9RJ15fY45ss0m4K0hRY/W
1m0hNh2p0BwoTZv8whDOcWHUn0TeGntpiMKGrXBE9FtFX8hwDKIRxZrqGoycvQlt5OUx7ntfmBoj
28Bfftn2LRDbJUdEJq8e/MamDzHiTbfPYTuuTA3+GyjqJqDo0SSDkbovTaL7FVc8DJPMusFl7ONu
figYGAnFjBM9xNqDsjtSulyrKC3J8gnU4ltRfJdwK0MMSpX8oxlsZMX3wOVQHgjciv4zSjJoshcq
ERHL6DjlAs0YcSsvH8a8TBUjevI9mL6j6Udemp3ym1auZXUikMbNuVn2F8mdZ6qpqmNRWCv7W8Hw
2FgnBev3PK4iub3EpXnF6Le3cWlLZA251mDV4tBgnq3qq+Q3xwis2TMcWhrJ0KVQbCNyFPP4sfhr
h/CI8QF80Wtj7MolNmC/SM29Ge1jrJo4zVr/P4T8nO+dxjzFabzXL4U4O9wjO42kfzAzQza3yl6t
dw1+io6p2cjgLJN2tFGSXqn3cmHvNBJBX2291m6Orm0GkjQDv5tWgJXaGCv5va0Rd7utFutbg9h9
MmB/Vrmv036Jch8SiJr4BdB8q/aVF2kfGHdqyhjgcIhfsyMv5U5q/KbGwzOe5cdkDK819SQLv5ha
NB2vB4OTNn2TymdPX+d/DbHKpkzr916WVp3zMFXtgMtLmeGA2AdM84dFBhu11y6tKT330lE+2BEZ
x3bXgzJbDusBmeIhXxsO5sbwENCXE5XRze6x8CC71jzJZ4nDoGR3cHaZYFijZyKmYlfTJNSSdm2n
KiEG3NljsjE2GYcUc5VaXEk5m7S2erL75NyThqLb9Az1ShYYC5SNzo0A7ETJir2NDG2TVPG2JJYU
8hWyh7pzc7ckGs0trk/avykaD636OsMzmHJx7JXhqBvKMeH4CT/RLWA/aRl0TV/LQQjrf6yli3uA
uq/Y/KFbij7wcW1tUpnoNzm0jl8mi9oYjz6ys0KaQu8KQsnEwmziXceWria8DaHC68Y2NXmxcp6/
0v59jm6ItQR99YA6XXQe3HjEijqG1faaDkB2iuAdl0z6jrUurHZzvjWgykMYXI6OF05mNWqLRLFb
FUes1O26P6HrrhsAIl0DhXGYNylew4HHOaQFJ9oa05dC/Y2j08Xqdv/s/t0go4zbHRl828fKf21D
0cj5WkdZrOInEZfXkHkMOTV1fuk4+fitMbr13SIRY9gvGDvDKbn39Y8afKENpGRHy9a5ySUXvby/
mYl0peoaBfdL0W5qeXEk3+QpaglnViZ2EIwWIfEsCZ1EWHwwvkNDc1iC9FQpyi0HBSodElaIyK8X
lEPV88BRlsttYBa5/+A67Y9AEJCDOwNwNSEpUkMhK0Y5sOLx+nfYI7rpj7UvkzlDTr8jjzXOvE8C
7sSAyLIcBuWH8eLIIWhehd1Oc5gpp/mFVhU+vZluDebSMvcKzvTke6hi1pT2wUHtXIbvcdW81vHw
Ur1azEDs0DjxYzWJzTTUzVqMWxIZicwmiis4SsH4c9CkS33xevTnpduvBf3DV84I2JIWuXDYm1jL
BUSv3HOo4GnEe8eQpjMvGioDsNhLnV2TAXfFyxLpif/YpjccT2yDBnZWNQtkJl+oGocYjX9D2hdx
cuMWfNONXahNK+IEFWl9u33RsnNBzJm9BbOGtyygrPbEIh5q+lEvKSUKmmSuMLLMiSFj9rLSQFcR
WrDJKxrTLVB9ooeV6lowDED41346XoMSXwMIAv7JKbF4kBzVGApMrb1rJ2alIWOp7DGQn48optCT
U0F/8Vnln7OG+pz0EH64M2DIJKLOCTxhbt0DynMIVy5zHZv/DrQeRcMcXPHkMOcVhAZleKtqzUQH
PXuZvNsIZVIJfxK6G3oXfaFN41m5N3Z4Jzyn/NWsg+jekSV3QeR3YmFR8vBLVKXsHEjPPHuNfgRg
VEH/pYeJI3oWvOSq98HWOukMFPZj9eQ5DkgzyhgNXQDek/PQ37PKeuBv7QQ20zS7AVMCUrrqlCsV
YlSX4wRbHnNuaXlzK/p7S/c7Qpe8df6SxbMCLSEqEOIx1+mTdavqGcIsGAnufFvmCYJsHDI/ILTe
qnxs8ZzeOhMqJBCd9KNQT1p5UEITXD7ONOyg5gqMwyoavjNE1xEXD5LYI+T7G3tne03VBX8FiJm2
pyZ/9NrGXlcfNTpy+h7QUFnhpjU1T4YGCNEwx9UVk8GmMkIrDV7pbL2cKQPJPPTsD42u/YeWLJzJ
8xnboD0vV/f6Sdj3Mfv8hH/4l8vt2tngoeBIVIDOoySNI38fSS5VhvTukXu3+f7Ihkp1GTVxKLUU
iUNd8LNzXrFvkSYvrIOzIXrAKVTRK38uf+Mm2wuEfYdWwoFTM8Y0B78BlRXBd6l89hzcsv6IrpV+
pEQ+u/SLrYg+xQAUDrj1ky3dnBTbCf3IPS8oyJ5Opc2vYlF3IZ5mA2CqRNrVzgvFmcu1dFKfLFiw
w1ckTlpPMdBzxsscttfMDm9ONN6ic9HYAJ7OTDYvAyXV+b6MAEvKV3Xi/qL/Oka4p6l7B/4QSCFx
epDXbDfM4hiEH8tSdwfMQylhWdNv41NUgJPKVl+PtnkCfs+MD2oALQKI02KrxC5HR+e+r2gwpxZ7
GK8Nj0qEiadZTDykzDOgK1Pu6zYP/P/vWQaH8RbW+eSBdLhxwR4pmm4PV0qL4dMsoX3WMKelT5kj
0MRyndX7xnT2ukEDs43gVs5Qh9fs4oxRh4U9ICqK5nbgxExtU+MwyBpORNiaOnqIdevKHJhR4yaz
tTUdbYH1lNvJR2+sE9OdDMuLa8PDYUtZ7ErdIQH6xUITixKX/3FDkcJ8V86NP4ufSMko00uPsXNp
MvtkqsrZSbrL2DsX5uQTUYIxVK55aF3zWLvKZCGEF8hXRRGbgZrGnK3Z/h8eLIUqKw3lOmcKib3c
cqbNDC7daKiUfwEKI7HSW034FqDp21PMy3M+8yqj86AIgfbFvq1Z57oYTiouNqf+TZdqT27KHbpR
RMJlyi70dJpcmUlKUGq46Mj8kIUFfzcC/qRVOGZmv8spNbkOuduNKNIpA8H+NMR39ALYDAHBPzTv
eIqYeAWb1LYW02Iv/vJGe5d7822ZLYxk0ioqZ/mUyH/fIGjq+Jfq5rvkLIX+cFqKfq9x8pAsJnxO
Cb8Lj0XVHo26xSeU+SkhvrJOSFmRL8C2NIC5SPmplgpGqS8TncOE6YsRi5qk5Cujf6qkf6qtM8Yf
LqHjQ/scQ4a3CBfjXHoaN3sTBlQOAwoExWFRkzvrX6HlFE6Df1wNMCvoSDp0ZFvREEHyy/QhqXrk
GY8GT3NyQPfkSmcezDE/Cbs9p56Um1RfVBTOgrmoG1/Dth32wyGb8WhgRZ+QlM0DZnj6LEPg1YVT
ecx5OvpQnA8n7txEiIMaaLy+yoOHOqyDSwP8+Vy9SUflo+j9SO7XKb6yjFIfiQe0iS6zcE2YpSXW
IFweZvyux6y8/TVJDZ93B3qu+R56TETDiwMsBlIzARFtcPPpqKo/IpQPEq4WBjAZomU3XuUAF16w
DvCkS9U9jLG9W0hAdyveJsMxnzhELmVaCenNxhV2cUBuaZvfiDxxpDOkqC/0LBU02EkUy0KqVUd6
s2blZhefFSKfxtfgkh5PNapPCnZeMKP4kNkPouIt0Tbb1l78Qqs6sBmxnM0Z8G0AVpdaVYlzl5od
K1IUqFrSAr3gK7ZrmhQwpjOjGELkd+TWay2dgcJ8UX1XEhSfCFwb+qtJz2rwjdeLu3TKA97lpWvq
z5AdqtVfARjKn7q9bVn7y4xr0a6un6mG5qVxuQ4lt9VeZxQvPNuUAGxpZdjPEJVTFvfCZj2fGXoE
342zFM50q5jpCFliPLjKiC/qGi/Vuhp5Tx6cipkv2cNph6EKNiyveqoxqO9oJEM4osGWY3MudC7m
eIsosZaoLiyITudezmExDT9tYV7N74bdzSxwmJdOdjGmbLNU7SG4Xax6uE5ELgYbL8gKitFnzB+t
HlpWhshvyu6aJCF4qHXA/9rwgDje4eXB5z9aHFefc63cZF54hymMEzBtIETK97y01l3ccvcJYTNC
O9RRiKqdIJ9I0e+6IuNd3qgouNhlddNS5l/Cq8uJ+hsXQUFlGto0p6VraLl3FVK/1y3t0nXNZY6S
y6R0ZxVYY1b9aulOY99USQMJbBUalEtrk8/nADkldB4j3EWDkWTcRmtMCwktx9CzonhwlQzFjPw3
eE3bZmRZp9ugHfc2UqoWnsY/mqcuOstEYLcwAMAGWuWGwzhpjVwF1OA1KZcCaQG03HCZRhXgdnA3
xxjrKSpTOB6oKtzJEJKpZfGh2UygzY3+kS7ay0S938Jhu1ObuIaVE1nAG1GI6C9ekYJNkyMfKtGJ
+mfEOT5gqOIx/B4hrOkgY7MWZJXKoZWCB0wxWAlhDsZ0ANxlEWyiUN/qjgzS6EspGi4wIS2IRfY3
CCFj+1B+YJm26V9g/0oBF1JNekvKeB3r86ZoBYa0dTR8UkGioBAySJnl8/ShQB+EpAwxAqzGyGsD
xZyWcQs8qtZFe7w1O9U67mbjFHBSp0eC+7FlLMmyrTYGsIClrepgLYid7SRoFInVbTHCfIrpu7Kw
JqE0cA2Mx506ibujZzcrB3+obvuyPRu9dcRA0KfR3iyiI3UoFa4VhZwDlxG+a8jNbOuDaqxyh27w
0MLbc9XLVSeLdUlPhkNPhk05xsCeXJaAiJoluTv6xqc8jatgrrel2t6TZDEw8xuSjfRtGLsAwnJF
WetARWfnMHZtZuKlFluAOEGTN0GYJWKHsmda2ApGbvCP0Dyb6sQBltFbM/mCO2VQ/OjNl7wZbkxJ
u2IXDBipo+YwRgKvQ85JzTnBdZ3PXV1dmLkUGMmzSX5SDLgfNfwTivzsnlaiXatG8WMBguk+U/T0
72m9Vpa0Cr8nDVe1ztFF5h5gkKRWiSFO+3xF+uyQtvmRbr0jZ5tThtQA4cRO3zQdgBUPkHFPoRIr
s/IWGOUbDK6nbraPPm3u3I4MRqLFTRTqpRmDE3GLo0HjbZD8Kilxr6G5qrJ9i/EXm5u2WH0bNB8O
NB9aNnNXUBLz70ggSXrT5vxq1sNt4E+rZu2l2uB0J5sSAMCtMp0RWIh6bZDJsNz1fIA2ByU9OwQf
i23wbjbhvT/sLFPdx2Gzz10j5y5R3e/sAQnIMftV/XDOuVOcuSdzWSDtaK9Xv01/K96K+dsuEGwU
4W5UtqulNYFKoA8tsnjmV1J7db4LYzzuuvtE9weTs7XGq22XjPfyW4RsLdIbI0WG3BYdavqjdeyn
Hk9vuSNeU+5p3Arj+jUGiGRkyos8E5i0Kw8izUBsv4S6mab4VlOCxXO0UciLoTvjsDT8cHB/yOr5
Rke/SmsQVSWA/RfiWu9ThTNsjItw3KY7DC6cRwE4aSBn46gHwYOArWyUgkkVWnab22uyt8TCtqKW
meZkng7Qv1qiIYIH09xzBaYUYDngdHT+GmOyS7AdhBDTnGiAfZBgtizwCp0l9DxsXnIl1gjSFTX2
xZ3qBLCrbR74xX05UoKGWSt4GlXQJbRWEOuQPPZjI0QC0NahEdJu9WXN2NAxBHBeeLQV2cfoWMPY
1ei0iWDsLiGqgetpTvWQQWjTiJT/LgQgOWCDbhKJqWnSrq3wspwVapLptgObRmK6H7Kfip2TO7vO
4WqQLq6wNdmMLBZPM6zfVCN+z6Ty/a9kKm9fwrK/TIdpu02ljuWWjnHutcIEHYYLGcfWY+jKTYPU
MHI6FRFt5WBDS5rXIHzgGNxVuGr1wJt08xKrxTpvZAyx+IrydJtYWLNCRkamxlDb8jHw0+pt+JLF
atyS8JDErhhBdcSrID5ap5HVeuUHbebLxYfokBei1Vyzk2JFzbmWnUpSa9btOBg/upnu8rnCSNbt
0J6o0Px2kl2QPCrc+DEJBDw/uvpM+i9g1ZslgqH9KTZGvoqfP82Y2pAzWcdeSRKlr4zDLGPbROms
uM1OeKRtltTBWild7WGgkGScagj9JRB35RKRNIrCbJujpfYzX0a25Ht+MJMvTTAViR5okQwOgUup
7X7ZNVH2T4xCRkb5wYz1eRzxkQRe/VWcKcnt8GV06BsWXh+sxeXvuWZMNYLKV0uJKBNuSYBG3KAd
cNHdoN3EXFx1KtQi2BVlvazqfqeAbeCZ6Ti3Nbtsyq7KM+XfqQZCy9gex5LCpcTaN/+wdTqYMJEX
k5ATFbwSPjFclcB3ObmZHe41BrZKlh9sipfwAxv1Ffyaq4UxfWPhaSitQxjQJ4jPuJxi3+DbpFkO
fsQlh1gqzk1qxutoWGcptnZ2u+tKDREZELY7IPrbhDElh6+FodGMwxK8gu7OfDNwOY5MpN4q0hKl
/MmLBgDX2nMF8kKbH5hba3t0lL45FLO9dyRUeKDXsmJvTXLgiboDWLoxjIpjkVgRl+iaDf7mJDj2
WP23My4zUu6HfgZ/SpJI5drXN8+s5gmbHpEl8Gub65DMb2pRN8T7pPM+IaSu6xu6+Sb4TgID2L95
FpF2Marm2lHfYCVgkwaC9oUM5G+4/UUdQudWdGezuy400zhfaEEWk7oVumX0j7QJKeLpxNw/0V+D
RLykQ+qNbMDxoF6m5L0jWNHtyvG9MVHIqYwTjld0pS8Sxe/qeD3ZZ5WqqnuLwZ7uF3sEcvVnNOnJ
GdWjCQdKO49854d+XwEVM+H9VpV0ymf7bAcVbYTbWgxXwaceM8dyDi/m+A9jmMR8MtrHrBHsLrDG
pm344gzoDBmQXtt2Gahn9W8AB5ZnBbFSUWmCesHriihsej0RvYhmKDJwvg7gCATo4ggcywldFm6c
81k3WBVxcxzr+KT1yq26CtQ4BdtH13NoMA9LrwNDxdKiVkjHyeCMZCWIsCnhC2UVrxHRsXqyXvWf
VHuWY/DOVPzjoy6vAmZP2tp4wN4dvvooHE5NB0QvuxV1ey3K6TIWGAbQH8nWeXWkrLFAKLDlhhk8
Ho07A2J++VUSS9Q161L1zUWppDObtFeuFpc5eG29FXuV20t1pjPSs/4GeVznxHmWgELGR29lhqz/
CygMiGqoTA1ciXb6EijBZSy2S8h3aQBfOPeoflJZ3mL+w/9caWl87qLmyEK6oEVkCoe0heHZTBud
AXEJSaADBSNS+lNVa9dQg1gSc4l8KrUuTQvMnILCaj7WzSfnkX0ICP3Z5a8d8H4DeH9qEnkgllG6
lTWQCoSvb7whjWR6jEqLLISuX1mBHxhA/ajUKZIXSNR3Q/8QjgZqf8CAlpyjZDzKTnJohdjI5hfU
xIIOqMS+Ks1DhWOjdulGDkemd+amf0CDeg1J104K4d5QPGnGfM5V4cXA6cxYOtGtcJomImM9dnNt
OEF/1wNXw7BSR67jDfBJCkY2N2GUh3lixJYyLcxnz/moBn3HbVsHFz4JZGbevqg3qExV1hM4gZBJ
bDfB7ePmVdTmlurllfxmlvvZsg71EuOFB/JroebW8OGkYa2Qke7ku0EvrtJdKgyPdcjGP/HJpFsz
fTX1fIODH7trMP4Dmp8Vla9ETDKzATbjD7yve+AA+9BfegXzH02KuthOqzYfbnkWXpJRQAlI1wlu
yj58meS7w2EOut+qKXGp0OC6TLCZwOapdPrrTWYv0jqKyO6TL8+p2RVTTPQe25K4D1QpxClMPtVn
cD6F3F2bzyiDoRDFvgYBFwthSwT8XFC0svz7nvCyFotTSCOvxn3Vkd9tFCJHfxGLpMFEl0GDk3Lr
DRhjZG4ofSwpf92JvZoDQIXtIfWmuX/Ff6IieQCFETO8n2JrYv3lQLZ0fDEmdgUzXJnjQryOQs3v
iGE01UMTI+ZNY8XPdxtT07oy+RBKgmdnQl5yXC3Hp0+VJ3HVkHEvUVVGfgvv0sRXaqRXHotljYXJ
u0gv8oCkQHvpEGqL6RhaSh3jBoDWWyQp1uaNxYeVxpsSWIegBIjK/5M4wX4k5VU5e2WhF5AEUvhN
gP43eOwwn0/rFxGBtXdAsBLXLvrO7xLlX7LYOI3zUHQs64FDnS+SA1OloZ3ptFgknsntS4r2oMow
iOCsu9BxV4ydsnA/88GkhvUbp7ICV4V5y5lXcSO62Rt7OrU6F0LbMMWvJZMTexpcuW9PYd+yr2k/
NDw1bUc+muaaGAUPQEHPGkpYffGFJ2QO0KhW5kJ2a6TXhHkMU5gUTYnmYIQv6yOJ5XcBmKfFsley
KAuMyfNHEYT3UInJZMYHkfD82B3BcJKCxAlJu6iO+cZmTwrPixIaxMJ5awMgyzEoSEnH+926oVA+
+rm8xljXygj4mQRT1HjV8BOStyRQsMqwhyGjt4CKra2mQocAANJgJy08meGrXcgM7LJXOyMLsbey
8lpAxZLUDzGfZZxfqZNRSsT5ncKSpzjaTcEbVx+nGkHcoo8D/+TiHwrxDumlwSUXP56ryAiR7CTp
o8Hkk9AXNhfysU6qYz0Yh0VQV/lVtz8xaeHM6SHkykz3yzWwyIKC2xh6GNTSemVav6EbcKyIXbR1
faqvVDee6S08W/lPUpnETgnU0s0s8HbGfXgh0oMTAmhpsSqAxToz57Zi5RBNtPnhRAnHQ5mzMuxe
2NNzJk5z65wCXhBZ2VOTdqrlwDW/jRrhXeUCwUwrp4OrApxWYJ+HBuJE1T7A6zsk2pYGpnBbVZ6F
PLNse4og2Ge/jLhbegzLkPQndu++OSnhe6U/LaoWZ+JlLX+NUPVCq9oZBNCVUGC4njeyQllaLVZ2
zaNE7XnLqDY5yZJ+jhPb7ZsvptDriDlSlV26DJwgO4m14PWQ3kS39HUTxqQhazE/CoG5TYNB1R+S
0aLvuVgP058yQsyCcmoW61h1dWPbMKfqfkJzOo4bk/EShaBMIak/JNaeM/rJai+h8S0zGZebqISU
0XLlmG2WY+ayAz6YBD1NaY11q4Yb/Q38vxfY1EwWKgHjzFUW3BupvIyr0cUyXgrjw5CNg7oSzG0l
VRxyLuTDPJ4bYp2kFIYl87F+SfhtztSuJ1HxlTFfhVqYsWxRbBWSADfqitPNtJgfcbPXLuxdWhhQ
xvp13s5rltesvKdrnGMYNmzabspl5a1ZLZiCV43bDY0HVQHTbUXJl3rU6qvgb7QMY7cECBuYXozx
KmdBwF+Or2fw21o6lEvF3jbqpkslKycoLzGNUBprjWRtZRNWhckpZV5PhByLBelFUGMaf3NGvFXl
WsZbuek7z6Y8HUVpyVxB98LOY77lF1z5DgsXjxymTkY57EuxB8K9SiP8C3gDK9oEon0BSAjaoe7y
HOr6kbJvoV7r5p/ag/P1eEFmFBT1iNP0A/NzBJcS7/hqxaI+Rm96sBs/TeKpqBwZP0y7q1fUAu/z
6Ggb+KePWkkugs+fjvlgXYK/hMVJRkABfaxDYpIPfbgzy9ovaLQlgMLvYSntWPGl7Mf+nvkBqONf
QeqXApI1Vl8oVrKrpddG9VP8Ow2OYY6oA/4WdJeV248YrCtg3e2h4RnWp50oWKf+zabmAuhIbvtC
pgHo/3g6rx45sXCL/iIkcnitABRUrupu2y/IkQyHHH79Xcy9ug8jjTQet10F53xh77WBc+Bx2KwO
0uQndIBp42Z6vO+QOtnbzbt8Aooowc6rzuThaZkLjYwF2P6Qzrr8JrI/W7VTJf+M6WJBphMmLav8
beSXZBaqah4LI/lb3syOpKoCn+hx/Etv8CiYi+G4GQ6cbBgTuBUVgHGr2aH3pIKUdxr/SkLwzH8R
C6G9qmuRxRv1yam9IMkCgbpleoWSinM0+yrt3Z6unt+JbpDXboQUXOf7pXtt16iZSIfsR3tRsUXE
FBjBtkDxVYqZhkIDCRg7OFPexXDSOn75wF+8Ml7K2sHQV889zq3J5LDXACbQjCAmG42rUUTugCYM
+/Wyg9a8U/HIfmySjASmZMEbWnF3zbFGP/XI4bpDQYwmz5h8Fff5zMXb8hcVrsL7lKPYSvw9/63t
fygkyK0yILV+Kl+5DHiSHggn1BX4YLf+aYgCMK0S2RJNHyI0CgkCGmAFQC75WHk2JpVq1tqv5bZy
YZlPqnFn/FQB5bowDeW6eTTZdz4JpGftvFs25VqCFuO9DUqK35Ao+hd2eQcpG1ODev4ntx7+bIsf
ZadoDYR5BAyTWOSSth9tRZKwFVCGsxUoVrIsgazovk/6lIkrH66fJmdQ0MmhKEUgjUpg5Z9NY4Zz
fpjK8lG+ADK24mlT37x6CpEKznzYUAOY43UpQXA7j3klhqnNveyh/3ppPF6RjCQ8HHlGpPnNKpjJ
DRr8FzJsNqRIYN2F9DtEeYJomtZjKroZ9FHkxefxL86ovQOaI5YOZhS7ax62+riXdeJZLUBqBMPd
I/NCJZQbP8u0CUF4HOXoPVTfKjYdlGnOzHiD9Fx+f/NL8EMICVvITmkptUzi5mq9v8q+ZGbEWkDA
E8j+l+LQW9re5JOjrOPrTgrwhJTgXqlPfvGDpN1QWeDaXOlSY/nQRfi+/zcLmywrV9UZmcpHlLXl
o5nKe8JemaSQ6MDf1FIRg4BPb1lmH+X+NQ39EY6OyqHY4UUH5l/vLZMpw3eMn6BvzrbutzkEDJJy
9Z8lt5GUXhA+G/0PLrS/UvuxjoRk7wryAerQoKpUpssoFx5gB1//lRCI9leh1GtI6tiauuMAzOgF
8P7IT+EHz87Zdlx76HnVgLRWmMQP0iL25Ohg/C/u+eGVH9A0q76OWAdzRaDxc+CJo4o/IvbbmfrP
oVJ2BkdFxty4M4v9wvGeSJ8Fgp21TG8Fz3UPoHbkHalAPlTkG8yAwUgHDeIlOSXdfEq2irQZA6uz
0Azlyi5LTivayZHMKaTcGlxAgP3rn73BCF8HlxTGmAvF7G+PtTSwjWGJgvmXWZRxeBkUOuNNwG8D
uiseAlRptnyfpvuEIRruINZlQHP7mCIAWYiXH6INlhvjs4R2379ScSKzMprnQ4mIaKDhjyiMW6KI
4v7L/MJBkNvGq+PBtOXfeJZ9YFxlrz44kDJ1swphliep2ARiy3pOoVuQEJPKviJ9th7AIB9zWJAi
FuXHka5umF8Dd0+dtJiS0ksXozv+bvI54rvvsENwM+z44nP4gI4WdtUjQ3TJwgRQ5za0OUmCqO9d
T+oWXymfikMy+gyblEqoI9TrwahNVX7jQoHIBU8NwAYnVb79lvzeKn6N/ChrOqKMd/UYV0R04QSP
7rDyFS3KM6Ln4fPkyi9BOGzaoBfnHe+Rmd9G2Bxs8asLhx6PA2kWu2X55HCaJsbXdByX4sGKUv9w
wCsLBcJktqf7hHiAzQvS+4D1TKHSqYo7HwV3q4Mtj/8dl5XdtL75y/xCT2YX73Y29hE88Xlfx6TK
xMwgb4SJKmkwtNSWUggxD2oI7Vh6QAm4sHu2jfSLrcM5h8cycE8vr5kEqvaZlIKcXCtc6z4YwV0j
OSQ3jYEQLCOGQjLloCXVbk8345DX2UPkTWZ/+wJHhHqcX7krD/LFiWJ8W83V4X1iOp0Qjs1YedeZ
5YczRsiG/xicmX0Km5GEaiZB0GZQZ+bQonH6ezNeM61F3gSrf2OuaHsGAp1zcshGzOToDBLdTdMj
+ZpFObgxuCAd6w+PiitYLX6yPG/a76Tioq1P/xMdyh3qOIu2GqfqB1jxJFaYhH8fdPtqMtwWt65R
70qlH4BOMQc2cKFk4s/q9M8thTBFvAHQTnyv4eVMTX0u4+LcazYg4XmDeyKmYaKJZUv5TKZij7xY
izoGaDy/LA8UJkoKyIsZ5AVz3oO0khBrDYeh30ursYeGie3HgB8YzZJrIw+3W8srROWrPCZJ7fj0
1DS8rsE4cWHTrGTHpsIeMRdBnC0HQRQG+iPEQlhft9S9So0PcTSg2K9eq2I+DZMwmOU1kJiYG3+M
Er0Q/9XuO08qWrjNu0QajgIBS5x2z0iM5DSJu1Nmt7XRLkNLEhZneJnpwXAzh5eh/ogU+whNF3mb
y57lvlTtHYHJbC2hurxArQQLP7/1nYLzqgCiqTxiFK0Jz6huP+dseHa99sDyqZOhSGqP9dQIZ8U2
xpm/h4hhfyPiCWvHalc+iRu8nbTc+Je03jxI1WYPF/fRyh8qPiJlOkTqOdG1U0tMS0oybSWdKqRj
MeaRDEjvvxK1DXWxn5WOJ6O6QZfqlYwDzbHz/kuI9OomCRkIX5RHySbZ0kY/SiS/RYndy0jL5CxQ
mwE4OdqXw8hIsxY0LYw4tzSVmjSVMv+o9b8FmXTG9CH4FKZ4CLVShNJkB7LMgoC0eMHWB392hH+z
vQ+Q3DaiK1RGy+SlBZ2EELFuhkuf47NjTaCvkafKs6cS/DwoV3XgR3YjQ1goKmgQNdjx2voo6hSc
O1t8AxdRdZFqFD8VYykGQizplsdapa8+FW+bo9aOm/984NaF7s3GVMVMchTSTvyd8/XVG8NLHv/N
PEurwW/6KaUkTMp/q4guoXcH41iTOqyVJeg79ToUMRPUgoB6JkkJUjCd0OaB4RV3Ih0CllbDRm2G
Swd7jpqMnoDzF66kk8PgcGB5TKfCwgp3tBhepgRN4jOgDeWpWpF8NHSLEqCp2LczdoIpPnu+i7RA
HLh9F3D4qxmzmoEBj2UQgTMJkm9BmMTSqKfRRP7Sr6cshQ5XdKcBVlX6xyqKR8YmZUVwsxK5gJ53
lBGYS4uXwXAbycqLmBuVJ3n4VrAc7Gru5uOM0LXASAbKOZxwEy0u8a7L0uw3rYPepJ6EuN1IW09u
t3dpAjV5bEekcenOIHCqq26xankJEZkTrjJE90L+wFAwm9+AMdgjUk7w6d5Y/wbVXGO57B3eBsfc
yxoI5YgbVfOzfxok++y6xGBoIhzQO9x2oXPpg21pCkvuj6zsmm+1cjAu3TfEFgS922W8rwTSeazd
9Xlq/RQ/futQGyLGHZGKtjMZdIZneGbL8876S8z4aKHyycd4242+67x7DynOxoUvf3hvO8dLVs2P
+VOKvqHdR4DT7fidWnLxcvO8rDN9Ftu4U4LLY0Lc2jHostuTnZDuUe/iCLLgvk+NoAWDYtMKmkC9
Vk6lW/zeOUg3pgWypUvhe5l0Mkud7p63KABRczlX24abqCu3sS7uCxrFXLqiaXHYxcl4hUeQWYrF
glcHb4ZrHmsUm82w0U0OEgaU2ZWRoD/a3wjt0Nv4opKqu6zbXNg+IGQpdBj6LA0l/tngdTkyQ50O
dMbPNKUQEQrfNCAtMp+ROED4axu2sTch1uXzECB3ns4Dl6tDREcF1DGaCFIgg9TWziP8zCK2gxym
kV09wNaAfVipQsgFZpPPlyN11HXmaUXNhAE6kL+YZW+daDu0LALImgbgVeXyianC+C/fMFTAjHq1
vTJ1vK5zMBjTKzaJD91yhpHZ9Lcm4YbqcVXSDLGtwZxYtGzPxa3NzUOSsxVI2sM6sSMAkd+Ze7Qp
AKc/nAgdU7HrSa3QUILVphzE+0Yp/XYh8p73IzZnd1AKN6O8NQewJL23QZjRmUfxuIt/g4BW2G+V
xB44QUkhrCDnScYHRo6Tig3U6VqsjSliY+XBaPphZM4d9PRdGVB8/lyGIlji0CJDOoH8KiEQlWUE
CziejMemCjIL+gKZ9OM0qIwu6JqLpIqnJdSnqthPwLl3B45IRXqMI5NMUF+6cSfxuBq5c5fH6t46
5S23siviv/gyKkaYAa4anyhrjso6IHYwjyM5eLXhG6juN2B92gtvrjkcaJyGkrzEcX2YhX4rYFCg
jtq4eBsXRVcqVrbTXprIdpqMB3D3wzED754jzcPVB92Pxtj7fkVdCZhrhkEhOcOxQ95ebaZJ9q1G
NBzbTPucMsQDY/Ke5eKu4zHbSUz5ouam64yrIN2zeb5XGBf4CR02drIpk/pZM+BMTf3o4D6Oy4yU
nQMV0DA/nNS8ET2l2xerxvEoWTsyWa710twnDjIoYE2mXhPGu6aHNnkm4igB1Efp0trhqjFMQ2eP
RBl9TSKgYhCmrcihMhtBY6H1QI9XAlWLR9VXevlEx7FAh4JgXxp0DY7uGj/nDpIqZmrbRNdj7Qew
5Ywdj06LFESGJ5rvrIypazaQLEArDaeZDoUBMXFKzVFnkyc1sSvzlVrsAmEtIEJgJCebiJL37dge
UMnssUKpUoTQHHaUMtPcCLclhXZWgZN1l3bNzjHmVvYK9AZyMK/vjnK6IXQnLf9/Bgfdm95l4WOo
TYg4R4caXSlgScUaEO5eiq/MX8YcK0u6kcagorFWzdj7xJHgPWTkqeUXVQFbDSFDpTlXwHvQ0E3G
T6OZb8wLbKUKLAXdukmGXZ++m3l8C3wow4gXndkqwju2MZk1nnPi7QpPOHMoVXuIC7jen2LkRzXt
PUKFi3Qh1+tbpw1XoV62Zy+TLOwb5mGmeMuzZ8ZXhlOvUBaIVQxJIP8Sle137QwBqd/ovZz0Kf/t
mKHftNnL56C59bm5RsgvVCkc9fiRjcUzc9JXmWGys3L8JtUbhue7RkqB6bfnnk0x5/YDm3tPV+dd
m6NWGe2LXg+XrLfdetOhAvuaUtYvbQL5XH82nYBNOb7w3SQGidz136mqrm0MoEX6uckpjobQ3ppa
vLVkwrrYPZeYeTE4IWSjmyj/GjMAxq/GskPIiOkKb2AgMBEMQ3dL0ltDo4eqPyBvgRyiSRkPtH05
BmAQ+MA9aOp0li8yEblL8e4leZ/QRQCpx7hMKCXPlzJhJGbopqoAhfvZZ3PpG/kp8bsTqeISqEhF
emz8iWV0DpohnioyfIxkqSwjObIFaBlirJiHniacAEU+H6dzlehsp0nqhMYFexoFkcs1SUNzk9gK
aDBjR3YsKjF2JKQbtd/pmMOv7fxhUOVFIhg6DDfpcqK0PJXAs4Ci1tpltE1iKf8XkrpM5Hen2WEm
8RdW1kQxNm9xaRRjSRWscn1UxHDjtR0zvMzaDen8TfKSyEConkblp1kr77q5yRxSwDNA2vpZEvu5
guBCR+izru40CS+Crjpu+xPqHzIWq/NU6ZemyG8pOy7Cc4yC+2omcRhgqkRGG9DaL9F9rFuOUNaw
sV6UnA20N+j9vm3Sg4mmSwWCFjM4GbHwJehF9k11M4CgjpFzLMmpNmjopvQ89ywEOGsRpXRyYFGI
zY4SKuCuExliIwVPlsjnTrbPWkM9unN6cGU88zr/NJzEhNVuZo26P2bm4jXzBMuuIgSKcRA0dQ4E
mK7nuVbDypCCGhA+fzxOFlCfm6kDV/N/po5+hZwisfXXAKimjZduooDqK95bDXNw1hL9aJ4J6r2S
fqpjCNeMl8C9KsiDTQb9sUElLWgwJD8hliIZfCfs+ED0ELFvR1AUbsmWTmbosiRg/XB6RXT3mN5p
CA5JmAEZwsscYfDv7qb0MWP3GwjiahfDNbPZG4RC6+DspshiTYDZROU1YI2Z6h9GjWnacTwundcW
azg43wrx08ERNdOIjKDN6kl1O8hTGo6hfpB2Sfs0s8SF5+NC00+xTOr5pcqSa9zENzbCCyucat1S
1C7moD4438qJfdfYhybb4YjGeSC1mDCHX5mojyhbUBt2G6zKcecCdJc9cX07AduvEH72on3YJCXh
28GfJkvvmDe4UPWAzzjMGaqCTDsPKeiBwjwbOcMpm855j+nwPAJ8LOuTNO3QVxVz/JwMREmbjzRy
7rQOrmwRM5mzT65/WmQf1Rlfdeoc8iEOVa2n+/pmbOqYMrrbo/mI2/Upco9RAH63gd1mz2wY4y4J
E4KECXPpdk2GIX4cydxNwE3u9elb6vSHRXzr5IRzmW3JyjCYCcKkO6E2OxfNRvHVbnrA9I5H79Gz
OYi1X5r0yWkkSnKbkgSg3mFgsARmoZklPDqPUSeQkKFbKde+lv2BpelxI9YlBMKmZCWUIJ/8kVuE
XK0kQ6QKCtr3vjdJdlE0WhThWtjEVrZ6La2VmqBgFUy12OiBkzRzssLIyLwRXoWBHx1gR31H96nZ
uYu/M8XFGX8vYdsKOOR4BBebM2nwdRL10oIuDqmiEWF3rn4LNsUzPLPEatHF7EGaPQ3RP3DnMznY
PFJso88L/48FoEagNXX4xYhn3JUqeGoyEssPK4VWdlyMiPJ+JMTwlwoEWsadmcGKk1FakpUW33pM
Kaz6nM9en44g3CiqZtchQiEaGWIwKWn4pJj7K5JFRsm1EtPDsSmNKtDJDOaSFiUrc7VRm99Wpr7j
gwIBe4v/UAaEjw50I40IwETAUg8yZsVYGzjTavZRAgh3Z6E1nYmqgV5Rr+h6EKekCMJnqfKs8aI3
9cvpjWdJ7LXT1SfMVo+pxrxJYgwmTiaQZr88JAb+kd16M1u6Nl5DIRcX3U7OFdbRdno60eICdECw
ln5TF+bdWNkQDTWA3rU1sFggMGuJpm0IwuYfdlMLPgxPaBXZ+4TkvYLSKWZC21BpCMGx4yUJKv4x
vXeVeVTblmlxoLX5vR/iu1CR4fTipk/61ar2UZuFpBzg0OBPYJGpkdO1DZWLfpmFS3cuVxHqeQTN
kgj6ztkt3iyI4iSEHBUSPZzJgoNdTt+4Ke1xsehuR2/cFq4MLQY1Nfdfz/6X2FdMbDmRrwooCUyg
YDOOwz+lQCli3hWk9YMg/JeYAROLUSXFXOsCYfzsL6dEATORt0SGQC+CphaHcpf/dy4lWn6teuRI
udsyCF3WT5DG04tYrohzGlzd+g/5l2eMtzg9CHyZLTMZuEvpnxoqQ0XeR2qBzhPLh5QOrln8MBz5
JDudWzxn/i3R39mY7cigVhL4lBKOfvlfqUmuWvN30N2mTw5aWzxzldN61glTAl13ny014FXY21P0
0bTmO8vrF8npzlHJBi9DFr1qgEeGh1P0++m7MEBdJAw0d/ph0JOTNMQ0gzvNlkHZDAf8AeeBrE4a
KcJay0zyS4Xr61KfGcKGJjKJAiuSSuB9cUEpY0rpA7fdw0iNOxwidjoTfZx02wqH3q8AtMmU0T2l
3Pq5yhactr2GInmLoqa4WH/K3dsk1p06bEe4cHphxD2tMiMxUprsCiZfzCgNmvA6ukNLw5SzTwdq
Vn3Q1x8GMXqID9zMwmUDLBPWkbDAJ+DdWLnY26E8qvER6YNiK2FlCuKPjHM9E7f9jjsfqRZw1liE
GlLeGANdqwYxvlSTfzZ2QY2aV9hL+NOidqsY9+8Juo2M9S4PxW1s1Z3yrBTlCJ80ZXyc96Fhi5Ao
7FCIONSnfSSND/qLey8350VxOWji6Gr/YdsF7W8IMdEFcUFCH3nzlen9VjSTnPTn0ky7qPFhlcsV
ddyc+WNAYoty5lWISyRnjCbBGh2FUe4bkjpn3s6KVObE8cokgQTxAyJHtEGtHHZdJUEEY3K0N1iY
FODlq6svy9a+muQYtxdjgOG76C8Fh093tic0ABfdSihrc0/vPWeJg9kcgxWJwjwzEGaoUlSg/ofr
2E5XFKZeIbMedz6EyoI7pXNBwJIiFcR81cLYA+R+6uOIRb7q4kEpyYmfyAGFpLjMPFdD5qdOsDAJ
0B5AqEELMWBner2cr73+HW8zUl11CVPZvghwYoNO4bqnU2X7f7QAN7akcvZadJgn+WA6KOvMU8P2
IQIECceM+YBitJcVdc5YXjIKimSIrqUBKbA1WQxv+8HiR80+WWk1/rqUmZjoJTVoFYs61gqsmuKE
7UaxWkE16OS4QF4evwOX0dr6ayXZ4pSv6TUWARoD404UYu43huUhNeGugzqqQh1NFwOlOpr3mswC
jS0Wkyj+GWlJRPmK4LqS/vvf2HCrEtGM+ciU8a3V8nRiA3Iy8smnx9JxvMp8dNqWLVSVLvYziwCj
tLYO7f5DxRM4bjlAy7+kI3eBD4ChLOogqBoqwiA1aTymT+iX4DmxzNxl2sREtcHT8BOoCJte7Soc
dutUFbh3kNUAtsnj/Qf6C+71BDAaK+6a6oyNKHKSGjnJZCOHQGxWsLuWUYQwsLdIymKnShJVFb2q
ev5AJIHdYdRRjiPPKF9QV8IhIrEOVaCy/1dLXNR8D9u4Mz/2unmwq+lQtAIpz3IYSerIQClKJI0h
/7CSPa7gGmCTbah+lkOOZypa6b5muFMCuaBmSXXs++KSMCaB1aUu4mVW01MG3TsCLdSH9t7TqO+h
mt0NdgDimHPjJ/AhVnDgKgEhymVLzFBqk2l2duQW4Y5Xv5lstfwKvavFNkr5yIhOsKQwJrTaAsHY
ERkwi0Mjt+cOlT9GEAlnLGmOSoJg9SPj7IqPY8/C9Tgl66Mm7iOJ2PHwJy9kiZEmOSPAFqOKe+nT
cZCr4wQQ1klbiKdaWErUvBLI/hztMApPdP9ypz6MDUIXmHdYpIAKuykbAmN40FIv3eBnBZU4geHK
u1nEcanXU17YJ0PJAg30YbdJnAPNUT9NWf7M7OXNvS6rxlUpvgq8lEY2vSSnANE436dTgsI4M6DT
MZsfHT0kkPNSQEON2uWeaHoI67tu8te2oEwfCZNEgw9/S18eVe0c58UZLsJhozdon7O0jfx89jJ2
p55kGWYHym+QynRII0gFvZX8jK4nEsRxGu9kbg8aSTTy5iPYL2N1UUqM94iKetIebULBoq92UkKT
cn9U2wtl0nWMmFZaBZu1nFnDhBJNx9rtYvMneEcndGdbGlYVC5F9rip0j/Gxmf9CJA00oPrd9G/5
qn7EhJ/qv3TI+hCxyQ2wDB/rsSRKsIFsvbFaZk10ZAtm7AuwluPwm710iDi7mZQtvnNcQTaKUODS
zCSQ1oTZ92kg/evaR1dXVxzZHfsYDkQx3eLRuUJ10BkvpuLDkvsPJhOy1Icy5OZCg44p+xZot8nk
KyOh3rHjYOJkqGCvMUXTVlKwyE9TUQfyNPGUQpxc1FOPCJHwdoIjvgOugJDGlUS0EnVOPqZB88dI
9NNCyozO8MwmKbofWi/9liATHdWg09YTk/jTAFBRNj5U7JMzGUikFJMak2ybGVNhCYf1ssMOhqqJ
D1uopABW4U+4kltpbvafMTHVuay+YkN6oGUzoZrFzP9mcTI+hhMzvZtC4Y2o0O0XQsMgSUbHLZIv
hrDYgpLnWK8TUMtIMGGExRF23OvEH6Q4dkXj2hb2io1X41DiIso16ThxFNlJ46I48g0VKXDyaVrD
Z2Eon1aKeXZ62OszXZEOjQB+kQhnf3GaXkvS25svXQobW71VnjPKrkO4Nryc9LTCzK/go7LBM8ma
n95KKvBhQK8sB1ZlwOWoTjSqE420hXg/jTYaDMZCnrC1/dYTFwZqwTbTjmqv7Dc6PjIKBxzVvi5w
XlX77jV3MSfQS5uxMsmPsV9f6HhNIsyaDak8QAchKCeJdmNDM8ssU7lxN6zAmeuYMMf0yKpl5m7U
JlI8AN4NC18ZIj7VPM2qc+L+idgTZXoWUGxvczoosC7gG3zE64MIz0efJeTuxkEkIdVRr+U9N8mK
SQyy3F0gTlEWmMqEO93yraT2t1UyuP6GkisFQ7tu4RYHu2DI0zSP+sb5W24hJgvdkkfwLUHxhsvz
kFO39VGIITnDmM3L0GbLSa35cAuC57tPyHWHIUfPT+CxcgG8bgyEqOhhjWkrR90orXBfNXemP7GO
o8Wfr/MiApEliRQ1xg8kMtPytOxZ6yfTc2hABpYjpfALB4iTju+s49fZXrR23khSNWIwo9qrK205
+WnIUFVovbXME46wpOFqRQIiw7M2IEwVDzvVggKhpNjXt6KZ7lx0bGIJB89KP0VSLsAR6upFLvYp
qPyJMALniJ0AmQqTzjp+5ilPtWmzAeEIBVa18fE6yXQtwmKQLBM1ZSyHzbBWCtsHUdhjENPNGdQ1
Bk2rD3Ue0C0u1TiwjxuLdz5P724w3oa5vBWjOgi2y/JKRjV2Kt2yn9bqPETyTZ2RftKko0sOlsYi
R4QxwXkelKO1oibTXI2mmRGhK/N5bHlZCq8c660DewSu+B57qeRoZPLK/8XNVo+ZKIWi/Zyi9ov8
jqg4DOu1tdF9MVuSgEhB8UilryEbH7H5rBZy6Z3pK4o90itoeTI6AFvb2Fejx14MOf9JI+e5WpHw
uWzitDCNdcZFv8lRPA6F5uMfPun8VKJbttVe0hD8zgt0SNAQIfThCCg9e4PItR8dICetPWPZPk9n
6oDIhgyF9BK5o4etoviaVGXHSSeohlQWbRJU0bXHemMdgdO5aqpyR5P1I53nQKmwYHbEu0d043xD
HcMlsZdj8h4JeVj3I1coEUfIDNp9riFZhxbPKigtiYwYHxqrwW2FYNhYQ5yPJq4+Yql6C5G9WGzE
SJ84oN9KM9yWgywp1+I5tArbjuQKsdSymR3peMnAPpkMbRF9uXUCdAwZ5FaFMV3BroLyNmwNGp1B
xrGIv5M7UEdPdKgFJW/qETXEwGCpKXqeY00qyYlen72iatOkIBjYYoYKI0L+6rgNGRib1qViPcP8
gJZ1/dR081I9rzWEkwwMFl+Gzp7GweidL68xilCnFE9WblgFgcfyVc4/oR26FhM+i6dKTsB88/8h
9rbY7Dffox1NgFziG06sszXHR4Wxj6aV5w3cNMPYHGY/2oFMqnZGD68Agms6YuClG403r6/kGsv2
FAMhBi9gZKQdo5BXFz/pNsAGZh/4JtGsY64UTzQND0nM97Kfbs74q+17SA/s4s7DmED60E/FPAbK
h8iBVtC9pwzSvxAlS0DDxm8N6PORKN77yEBaMAnp4CwQXqwTXGqxg0wldmlMXOPfVpEiR2pdiQTI
hWcRqaYeWnKzzc20ND5NzoOYMPgLrE9WC84jMymd9e3fYun8OQejNbOvT6S3XSUfTqK+UXyrTfRI
8Ps1G4IEu6UZyIrjWelCa7/LDOk0qPiLd5haZbs5S854HmIi9FT1XKhhIy8nK7urjrpPU+NQJeql
k8Wl062dkynhNnJJJ1bxrXNu7ewoNAVnNjw1k1rBwgM5Fr5MDdBh23QI+crcIhpcZNIyMkMVe7V+
7D+k3GYZvjzkrzIicapffdV5RwnxX7rsTy1C/2j2oRK4NRcFpgfAy+1rwI9MUiqYXqZ3FkkEPLGT
+VP5mLAGZTf8pxr46H331oYcl2aQzeVJkuGIs1RIgaHNnsQEMNKQ1MbEopZ/RmodOELo5DndI7ck
p9ASFZFtiJ7y8RhxojNT513bFyz+kADHVJTcEQrhSz2Jy9nsdsJnnLN17B4hCyAeaREhYhA0aroF
w0/n/4rErS2sa8tTzARmKrs2mMeb0Dp3c+SH7Y3q+95mOXVFdEP8rAmdzFT9Mecy4qP+Qpgnq7WB
aiSu/DGWPLxbHvnF+0n5UCAa8V7jAu/wp3zMEGPY8+0VK3vUWObTeLxpd3WeLoYT7xxV8gnO9Rft
h15ZnlbEb6HK3tKXh3/LryRmPL7XEzMoGbtFMf1btWD2H8nkKIKGlCx5Yq0AwmvYyrttA+xmyzfR
WkGhGbi8Q4jIXgs1QUnaYEzqIP8XZ3QwOOOKsAB7V03tWWFwov2uzg0I5piyVrN8peJKh7+KVC4T
vu3pE2nZuSBqr/LFKb/GURGaehqWshSorRHM4mZDUTWk+YB+AfhICzUvpgGMQn2ft+JhTBM78/Uy
sd3Ipm0BfjUnrLJO/uSQeznVtwS2t4MkOJv/zajPQb6+2jh6dVP+TkT6LogpNOr6ldY/C36DJYI7
QYUGFZL0B7B2UA20QyfxkpWwA4nya7Wj1kSe0pR+Qr8ut9DcMLyNlBSI/3QdlZ3A92nfUVXcnewA
VKww97bONHtmDFJ8GkpxriGpFKILNq1lDnmFy+aUZGBq0izI8h1BDN83O15jA2nTSB6KaX5B1yR8
hXakwGZltzGNXnxQZdjKiuyHU2g5ya1b9KvMCzxtnLUvZ3xYLSGmCTSLqAc9GUhmythedSt4B3HJ
aOKg/MH6ayjsZmBiqAwQe0ElBkVnUX1ZH04OczGj3NpBVN9N2EF46sSnVpCA2QB5pg+R0pfKzlTo
/cuUpFAx/qAnxmpEykID/Lv0URzuiMzhedPZi49eTlvU1nBwHNKDaaohJhVeNyH8z8oXgiyOcrZa
aM2YB21LzD16Ivu7tHxLUZGoeNM1TNxS40+4ygQbyGcEwQGJ2KrtUohflWBtqF/Mo8O9bXJvE7R7
VKz5GEYfUTedJ2FeVnJGafuxbOPKqu6DVdNwJM+2kJ+YP18Arep1D7KcdhK7fo4gIoH9F6eQ0oyg
/onxZPGFIfvJdHxZhKJZEttwLTss83yucyCibYWXzAmdA7J0M0mIIXibee7ZOgOVFvrwTvvOXdrG
yVVWoU3dKplTdgYGOeWXrmL0hJqXEDBiC702+12P83mQ2ALjy5IhZCqnaR1P/sZyX4OyqwLaoZqY
Jlmm05EYbbgtTPRYHHmKi1wJMoCM8AF8y9jkWj9QNdSk8TzsEl/CBC9rmoK4to9libsvyWlFZhAI
f9RYIelTDqTICc0yHPP11KwiQPstm4e1PbJm9gtUcAkzwJTVp54YARQiTvAUfLu9cInuyn8Celoh
5RTr5OaU9mUCqRJft2AVLi1RnqtuvvBYr9bqpbxbZuYTcTorZkA8d0+07KKR7JqdI8C09gkGsSuh
aCuayjNMonLpVNpz9j8cndlyo1gWRb+ICLjMr5IQIAlNtmVnvRDpzDTzPPP1veiHiuiuqMqyJbj3
DHuvDee8UigM0YqmiFq79hSMHSgUGGjd5EiqzlxfBjO3+lKf43WXvXbaZcI6vh5DFTNYbn1bEEYu
CRcXpxcr//Jmiz7sd8WKsCltT5rIz5b1xmaWiKU0iK5csTyn80CPdQRG13h6k/tGVnnr28xrr50X
N9tNMuhl0jkhaRNGQzKW+kdT0BXY82Zb32N8RGpxFMs+nBYvZ2yepdzXxszNg4pQtI4Yf2dqSiuR
nyaH1xqekZzOjwKtKm8S+G8ITXctra8ryoYlngLOZWdiPxF3QeRNv/NoQby/Fz+dnpyN0Tq1EKpa
5d6jebQrrDNYm7kqid7Le08fvhocAKQodn7dS97AGFEB5UrE6M7SI6aFGoN+hQ6Pd0enjYcQjean
acEaaiTWknmZmBrgdlBwWCRQ6GPXc9WVhwo9mbWploF3VZFxWw8cUteorAMz0c4F3q+z5sQc6M+h
ZPFZnQqt9yQ7O4/ScOpB/hiOMoYn+3LAsnAG02fax3T+SiTtbMe7vwJ6H/tB+Kf2CdXRJRQimBj3
QvLB9x0ehZS7IpncxmA9kdjuLMC8qiXU+NYjBnUlsaCaLDzaGDFKVwyMAqk7e1u5YMu6qLShfTqc
e3/YQkRBlMXjSZAsxonhZlDrexbT3bIZlBan8IqnVcd0UaRqlAe2QEY+HBPG0DZCtZnapC6h9RoN
yoLwaJISPZt+8qpWzrvHCGFwojO3Kpb+qb4hfp6rAm4Yy2gBvA/MjkBZWVpe3KdOPsinuIBimgqy
HyZ/5pkxyX8bAUErFZ4Kg2hmmq08u0Sxcpck7SPNPirZK67o8tTU04hjjEnE0vhv81eFrZnZJwMK
ZBVhDVOxO/Q9vyya/ZhdAcR/1v5T6Rb0GsDjj11CxEOBWW+69D2+2WG5rJHL3h8aIW8PKVU2I0K9
La/rQbPossAXmBhk5aw4E07m6jmNlyuj5E8GcWaOM1Gr82CFBgDTxjzaI+mlJqtcX8a+WEMBYkwX
QbUQCYAN4qYG4ITl4qnWjmEnRRxPyxH44ZNIq8esS8cCcUabdzds6HfBNLXiux8PtaZcMnCCEf7e
Xk4D2Y6DVrMuFh5fg6zr7fcWiKeiq0iKc86HQJqBsehwL8NTPUtMId5iu3bQuHngvCUGjHkIQp38
19QpOErxSe9i3QKFwEXZAVscut1qkpSBGsUrRXyeJf49K/4e4iMoifchbp2FiV5XxfsGuhFNys78
m/Nk0lQ6fYgYyZAOLQJWq/HWil643VKDdoYY/DHhaZdBXM7PqM3ftXD+kBbwCQgW1mAQC4kL9rtq
YmcAjaH0H1ZHrQwAupuG96ST31T5qh5bguUUhTEYGKHVBgIqfchMUQXHJ99WAc1gM5kkyKD1w4Kb
dOLrkPrqsDL4rlkjpH/mzAZk2kFz++k7042ixstwyEybO12/zSqIjlwFUQ7nEBWCyP0U9GbIFQFO
nyR65t965ydt69cRJC7liIX5kP17ahIr2OK7LwwCPZ22GlwqQNcGUohFYTOYmM+6UA5awYPVfI4r
0uTpOH4X/2C35urvYrIvmOIvMewHY0LtNV8TQ75Bc7jVGmcmNEGSONfol/kswPKaDDDCb2ThGFMY
y/fZw0jokwmdmJltkZzM3xE60EULijH9WExgJ4NmbJgR1GxBN2EzEom5WhlN7K3VVRgPqUweS6Au
0+wXBI3VeJQXLMCSrhDeyLTLQuSCHg/tx2pgK8KMZEMjNzfoEtX/EBE0ylwslVxBGvb4qUwaBOZd
HOPYTRFtW4o754NLfbA28yGmvOAROK4jPw+m4hqT0Lzuu0h1oZDjPsV1Zm4c+s1Vli6eBBBh4C5i
KzTj6h9jqP6pU/YgUKFVF/kBxfWhY6dyNJATJMcUTUPO1Gd0y6V0reZnwXWvgWaF/cRTk6JJYfMA
irRHq8qQmGeC0ej61+AOkhi7jhmwXarDWZs8iUVwZTHPIyc1zW4NvlZKhd3Rmt+L/1QUeCW4mbEe
MDTaFywTAaGbTr1qtPKaWw23lVFf9MhIQuKxm9aXzhhMNFjV09TLI+ZzMTkF+541d5iMJ4SeJ9ja
vrRP/lU5qHJysueaasMOGrTXJBlFKihDsbGC7TMaQcaDt1xnnd+A+m9hU8D4CqPANBkuf+WA2InS
fOmkp+hJ+eB2PCHLZpTasI4lMLbwQnRc5pZLTVBRerRLXK7xzF0ce/IyvLMv2Ktpemjo0+f5urDG
bROAQoAHtak9Jo16ZPK+7+ZhN0rzNQf/O2Gl0OX3EJW6jrZ/0eIghvlMWn1QX5RyOGlq/T5ZyR+4
YvseTaAU4iOygBpx8sUZ9vCaYnDLEb1MxN4YbhAJYN1t4WFhq8inYWvnYXJLAckbX2tUnRrnoBPQ
VDLFEMZNItQt9lMNefpbO9CXVRbpg+2Vpp+kAK+w3kezdGuV6RVPYUKZSiUqWavf1Sxza9yATrlu
IE3xg3HMvGh5EYTitx4VLGYw0hnRkSX6IRp/ppmlhZmcRlKl6giDstRg4MqOHSWqTcga6Am2+jiP
dnX4tJmpHCRTv0RCcegI4mBQsANl+Mi16TkV4S2Utc854fLXSN2VooNB3cee21Fl6W5114IztjDf
hbaSxwhVLOI8YXkVrr+j5ruUES9QEVqDzZoYT1h6TCZa0YSG4iOcl6OOYaFLP1uZ65RkP532pDGj
R5cqePd/t5uoXBrxPxAfQh0nM1RnVaccS4L9FsHWuvph531KKnHK0yd5n+dosU4mMZut8Y//khnx
2IF/hvuwAtPskJdrTHNapr5yWfgLcT26jK9Ql/2u5y0BirLicLfkvSF+xRa7P4GhjdxpIGIwiW+Q
vq+tf8yZ5/FHRGhyG8Z6EyN3kbMdGdBiwBlquKgZgUx02j3XQQ1VTiGxjaqq6Y+hEjk2F8HK2tUk
9VeQiyizUmsgv7CGoaIxsDFvb3xV/KF4T+Dwy7joI3s8rpx6rfiOgBvw7cV7dh8LtAsdfWxPpjDX
aIJiFjyqhG97bExXi3zkfqSpjoFV/y7+Q6A6MwjMX2BVky0JQ3f94cNajJc9x6dOTw/KN3A6Mgr4
WSJi/sBxXsqhCMSk76P/fxhkpa+nHn9wVuRnAtKJ7urP1tSelZQVGkqMxNgjOloEc/zplaWc2/V4
NQidR7ATz9WleUL/QIiAGwrRWEkpdyt/xRzO8bnJPzuwxqmhni2QejJZ1hMi3iLpT0to++K1IlGb
4C0Y4M/Qe/yObW7c92aIiUIauAyCuWyOo2rwrHPFc3hS2xRqx7ANsoFc+UV+XbAms+Say+zSSONl
0sRFXu1L87GeYWdNbX9TzOZZwaLt11ejly9kTcxF8EehLs2QzTTSdOsScyfVZqAD1+lI4YlNsl1B
+pjxEQ4Nsdo4cNnsoSUnruySc/2WRHJ7BloAATNWH5H4Cyb6FjAq4ze2Zu64XU8tPj04AavJSYzM
wfly3aYK0VCcNvj/LLxZ/O3gjMW4DqvUbzP4fI8IiUKmy2dDqaDvtuc+Ui803YWORevQWtaNhf7D
1LOnQa5iGM9vckPWMiwjucd7LcBJ2fZbBPofKczADgAWQ6zWXqnEngZQsu9HVzUl/HeeTUyC0bld
Jh071E0dPzbd2eZu3FXa8LdviFQPSSEp/g5QknuyukHSTsKf8UAZIHIpL4w9ExfKaiYhpXophRQY
+U9CEyd1DabO+ShiY2c1+NN7DoYYHxreq2FFzX9NVYZuZfuCHB4/e607jqnkaMuC8J1/HPJsK60M
g/+0hQ7/Gy1lzVSz8eUfQL52ND2XVjzZgj9TiUwME1oC6t/M+urIs4LGDhlrumHJO9gDHhDbvsXo
FJKzVVJr45G1Z0QzQ30hpauu0AOSvrteQqT/ZjPcx+KRW7nH9u2WvkNfCQm80qrCDx8s4FemIum7
GTlbFV0Q60zSSZR9Ksn6WGvzAWkYEeJzWo2n0shPAIxPBq823iZF1ZmIH3u/wVdItAAz3ONcUlUD
3BWngc20wV4yRDguWdTwf4ip8gjRCSbQBFKswQs1fd1E99dcIl314PcEzeytElD/qvS6bCFWxvag
3DJVLB5rdlPxjgFXqNjVx+gi4R3VFs0e18zSnicd33O0EJG2ntVm+9K7t05DaCJ/M4qkLjV9c95g
HU9lXR1twKHUuFyn7j98ljkh18V6THPcSrwuBjpGWO5KznyQEcmykhyFUHoacFLxKIWTPxkX0tr3
CXRfkhvYJAnjYhOjDcuuC0z5g1IMLi6iPXdUPrQh0J8Lf0L5HUr+v3ydAiXXQM4DSlcI0GRuZ3c7
125WSPhEh+kAwIQXajZeS/VAc+ZIC9Y501/71E2V914eg0zd60N9APk7IVsiezpDCbbbyWp0Hcwh
KCJvlM0LbFnZFCATf7X8XCyBwyjbxd+d9CejAuLcfIaS29fFQU3sXVlRBWEY3SE7cKd8JfOBAa0B
ZyRX9uKe6qBmdAJIO8Ac5ivvOQwsYnuoCi1J4Zt/1VMVIGM+9z3IwPyHmiRAwJeipB+wTilLS80D
/bAjWpCXp/BTBScjqbXDIYzWuz4DL50+2lhHpjzf5a68q6aOeZ2Iqfq/ESjO4pCbtJfxUeEeB8BF
SBCk5HEHssPYRy4+qIoFkSuzq2GlvjdJhv1LaDQd2kAmMlLGWSc7h0NsBYOYY/urmmMuA4My33DR
O7aCRJcgTqy+XOsQbpaTMUGq+FpAsMf1PcXri6EqHqWTRoBF/nsxeMcrCzUVbCcV7IKqB4txL+oL
nObVkp5SWePxvcoYuDDWqSuxMUer6Nm7w6tu0tMgWeyi4bh680KwQhUy3tl1aOUG4jdJ8mEbiuKe
zeEsaDzpRiZ1LxPUYMrtqZbg+6EW0BSuxeSSIK9O6HVb6DGdREJts+v+mxD/x3N0VqeJg0I6F/+t
w+rlYI52QnqZVONGS6rbN3d6z1+Wkh/WcPRbVArGDFhKP0gSZV8Wv0jNiBs0BFDmlOlnbQZ3yRYX
hx33UMOqZy6+Oq5YVSnO0S5/K4fpnN5Mb+2lIKmUGxnIQ1kFatI+K0wyWo6MbfQjWsYmsbE273wL
anjLNJxsSMl+t7PoZpvpjf1fl48nEJsnKNi72OIpGK9JUl17KSQhaMGU+nskS5dgv0NBmlkMmWGN
tSBJUOrE+4omMhIG8MLuIwYep7ZykCDf3g1Ie6yuxW2U/Rqm/IAaizOjHq6DCuLQkjwYhBgTE7P2
mrnztImNTYaSO0KQX+o01EcNOzCbNQUYjrAtf0Sk7ywsWOLlgqeVT8bupD1Bi1TCWcrhYMsXoY+X
UQ+GmayGyPYS7SpxvITZt7DyU60jA/5YWCKjRprpgCK0i2MBV+ZCOrwWndLpH5Qqys+0CmR5CZpA
ZFdRPTvYdt/zWp6avDs1YEl4WXGsSMUXalC3HCPO3kdcDJcCicE/A3AfWgsNQf0uo0WaX8oZbezP
KJwExsiqncDWl13z0SOdQKcLJNRETKZzwnXWeYx1xkB7A+VsWOZXrTGvKpCDpVKcJVpuva7eStvt
2SoXbJVJ4eKwdtatGGUYnjKapKE69vKMSnuXE0leQThOjepGP8sbFF7wsbL5qykU9LHdNah8KpMl
Kh8xjgcWEUQ0zr6Ni6eejmbaHGTmaBRC6GGEfSkXixECBTzFaG24jaS8pgkNAl6gYgaQ5A0GZCni
M1Lkw4LjDyJN5FsMQTswkuDWsXrFM4RBCXd3OfpEKPxbwblpKhve2W9r7LBKwubc9MbZTTqGhmjx
64BU392YdzQZwJdkV+9ui82/Gz4tnkOm71WPphdM5iI7igT1BhcKC2UU3dgzEl9gFR3es4XvQnxS
dJ5Vu3zlVvkKp/wVqupHyyamje6DZr/1tf40D31U3VMiJWKr5H5q/XgIhgnnkFQeM04z0fduwT6L
bcOe59UbC5IvHBlP8by8R79TzGHiY3AKGOD2HqloEaEu42y2KW46zmabszmXU062XQJI06LnaE0m
8X8WGT0RVmex6RnoRzLk+adYCjo1YY2OQaiI4cgZpy3qFTPH3AaY4E86/mQJzz540k9TCl9VaX3Y
2beaZcd+hGjH5yMgX/X5wdQs3y4rX8Xp8WyN5ZqovpbnKC9+9BKuB8qDxj5LRU8vz2rcRJNyzZGL
iAUH/LpfiCkJ1ebY/e1SFWEwZcRcuwa2Z0h62dqTw4WkFFlWhMJahaXQn5swughOxuwygpg3mUPY
BqKQynASsgpBIWo4eSRFRiMhu/a9IFp6LVU31nbtSMjiiYrAVfFJDXh0ZAxiVkFIWoxAyKjQvtbG
uShwCASI8k+Szt9to/OshSdm6DaraoO6vWO6FeKusMPqpE5sWkw+0RZvEqpbQLEjX3HxqWKt+MUE
YNecaXFXkGKL7BlUIk1kujY2La4/7ZqF5zheTmXxxLHMYICNP1t8Hd8GLZ7JO0TTRPRjwa75ke7T
qfYSCw81mwtuREMjcqT6s5SvdkyZEjxKFrvNFwoCivvdtqB0xhYuu3wSPGIGJc4PmrIdSzOnwyeN
rp2EDQQy+B3ZmPJ8wAgoZmRsbBtYhKi3Hs9etUcjuT2Wwt1CM17SCBALfKn4G71sE1veUX5MiOVY
l4yHtI0vId4Oy8AtO5X7Ie69+ciWcsXmoAjhRSpeZMUV5MlJXt+kQdd3V/UmCNQ5C3c8wv4A2ObK
dnFcCpqBwqmT5JTqf/CyI+s8yASbE6EKPgM7PIsakNt267cTk3s8/e1FuskSPNpIuiOcvctVfx8v
sgKz1NDYGpExzyfPTMgdmEeC0DJqduwfah/ElFjgulPrJ5fMoCnt26TvWPU7+luM/stikHY0/lsb
Np8L4WtvVBH7OeVsdogPTv4bMpwM7GXF8LFsG3cF1qO949VMCO8J9Ky6Srk4aJGGl2x5LGH9GDxP
K0xoqQ+7HnxupnUG/H4Ew/ZgfVlyT6vpwnhkghHB/27/a5Y/QhM3Y7VeMiK7hKCl3PCItPRX06F9
23I8cdB9xNF4qsZXyxxUucv150b3UYB878W8OindIcVrojiWKVEqxk6TELzE2DeNvZ9lh290TPgz
kvljyR+VXN4UNvDkEvixbp6z9tOYZod+HpLJ8RGy1iabeRfqQBxbto5jYMx/kMl40G3o0Db/VLnz
svUZRjAT8E2o23Is2nKxz4XKHjUlXzin2Gb1Le2s9KvKgiTc6x1+PpCatER9c+kF3nPBsGf+Mevp
zgz6YRv3XjNxYEqE3W6b78xVJqhc/KWOOThOzHgqRlzI5jm2PzKyGGWZtu4TZOrr6CcibgNL9F5V
RV6v7xmAMFBHAhvlsDKV91HFoy6B8mfMpTPm6iTUTOM2dC8vkhW6Q3s2yvI0qYUf28/QGt2VTTsD
OawRPcfBdFDi+iRFYIkxi5bjr74ZHClEKi1wUciJn3AcjOlBY3NcGAry9wY/GOEv6YOZF+mt7PHt
FnZWqeyzDVJXBIvmS3Pk2sy5m7IP+N36Qnv0YfsotSsOKoijf2I+XhWVMLr8vZ6IYEAaO3xLFggp
1bzkbXdZbfOgcXCbRM6hQ7LD4TTUmt/07KSWh+bhjIkwZR54CAqUoOKuncEv9hz6FTwCOOwJvkHm
SM1kkXWQuwXVpZwu+zX7Q1GLNz1mLJsxrNyYuDl4JnaZckBEcGDaZdCiuZ1VdJb5eol4SjjTW2M+
wzFIa0H24IoiFfU/1Ko4kGvl2r1xxHnhZ99SUYwUenF37ef+VnYdap2/C3GZFh719Gpz0CkVcC6F
PVw2Xee6uUWWb93QP2saj3wWwWyugT59GPV8KtgKJcIiSlZcDXxH0vytrrtEa08hEwQ9aAos/p3u
jTpCizk6FRRhr57PbLlb9uBx8ntqYLwLX0khlzWV206Su7QATi0MRg/CYgB5a615GP6o1WdiEDBT
bLqIXaOsBJyWbhc5KVPKtQcko7wnKh0eUXNiOg/tcF315NawQlYM5faLmJyJJsGQYj/cdAXl+1BU
R5qcw2QSlHlQRpLp9MGtER2Swb6uaLnxRavEc5T9pSP5nAxHkrcBWTsIdQoiF4CUQb0ZGa5HvYPT
n4hHqKNwnaw/q7EAxh/PW06ajUTPHH+HW8Qs86hoRDECzwSEM7gAAymlRH40k/SidxQcMNFdg52U
x0FnKoQGACuKvhCGTjrzHTwz7Wslz0jtuI8Qla+U0YhXLBBupfTIs5LWI38viMmt+8uQ666gT651
Bv7hWa7D/8cLDli4RixcmyCfAc9pszqm+r6BLf6EdXSaGWe0YJKSBnQvCVVMbsxRcSowXhM61Bpv
SFx9CosxLfQsjf1YuC1VxoOidV6dRz4o2OY2GTcLVfstJrM0KfHsMQg0P2kysCDljgSobSVrFMCb
YCtut9E77MG+5/yFCA1cEGks5H16SroY8rb+n4mxsR8m1skW35gtWb4x/vSm7lbLhbG3o9nEk6BD
H3R65NqJdIrcHFv0a9AJpkBvU9vbaIyJRMhP3DgRAjgctVgGesjAGWGJpC7gh9aoQbs1xNA8HeqP
OrZ9ZJUPO6qYVzqJSnmhFE/uK3lkt5TZJwNiGrB3C/eK4Y3KWdfjMw/Ylr3NYC33Q0cM/6atxlM/
N7Y5cDrP0tBhD4cxATFIlEiPH7N6jmQTK5x4zfQTDuUl6Smf7FOEiA0RASZgDYrZZhmr9iHIWtSL
ZmF4WhN5HTKCwjMbC5EJ2kUWDpugKL01s+b3serPCXLlYvCr9YCy/2BlDxCcYAMnHCjteMoWjcPO
aUD5wfHGqAiPAvhoa0A/wLxSWMzDqvGqDngzKcLS8GwReNRK+lnRAiar+6xbAjIe6/pWbr+pvpNi
SrmEH+LeMlfLkleLjXUmusSe+wNTwoSOYUgdFAnqzXbEfRBvC7E4fNk+pqMp/AtglUI4kQZOD5nY
0Ps8EHeAall+KHV40P8bO5OF3a7n//e/U1YvJv1IpVLI5kCE/qOyXFcE/PVAO0fJhDRH+i9PajKd
+TjkCIJBfWoYgtSFX2AFXMWvNUGRO/eMRMsdcBd8VJqFV+Re7lLUUVk+BDVEGzuMA86niz2AjUkj
uNgd9bPJ1OwhnXr4LSvLVYUMmqFkEdW+ZiQrQxMFdc6Qr5/PLeAiUvtK/d1G5m/aX3b81bX4VJJH
SGM+pcURbXrq9SjxQmVGGerIGn35n7L8XO29DhimojyafMXRuscI0xG2jskWIQNWRryE6CuqRqwt
z2JOnVC+L+rWekOe9wVGc4A8XTh9RnP7IpHOKhI/ithiN5AYQSp0f0fFIxFY3wTu12UY9xVlaRoz
b4bCwXomaeeznIcAMd6X6HvI9H3MgB63+IBbXLKgOz/LQuO9S9zsiyOEtFe2Wuhk9jFktAaqgsZ0
s9/AjwotSsR0AFwWGj08Xwun0iIP/EL+gGt7al9Rt5Cz9oEVUh7DM2CkDjyGg4gmvskRRg+/jHbm
yzo6i1U7dTM6yZTfSj0MkAsg6EnuSBhZ5W+N93qU2ceUcr+r0oOxyjfXZgNc+ANPWE7es8X7tZEJ
qTV50Mg+K5L/1hEoG/mls72Ja0ApEHirvRuRhXwcP8GKTML0lpxrsfGGZ7Nb0uY5vm8ySSM6TJNC
mdJyXkTMFcTBpNGkz+IAnZzxTXtFauON7xlMpwr0TacGhd1d3sf3iK3LSvBgmhFeBy5oWH9VGkM9
LXezSaVQJ6w3kFRaL0LrR/AMRfLPKtqjTqM1VsMljZWL3muX9M2i0RowaYLvpB4EP5Xt+27FAzC5
Ujm4/bdiTcdZKTCsxK6xUAP+kuwU1+N0liyDHxh/qyr51nsoQwnxsZ8v47HR42Ml/em1ws/lj6Wy
HRihTJigkMnvExaxnRnttFDnZ0EfOPGSkx6VE1OEaQ8MpbP8aifiCjlUaL/QBHAQAlB9TGXoSsPi
9XXqG1xngNsSX5uJRMNsELNkmBjdOqQoNghfh0e0lk85U4J4vYU3ivfqrhTOPH4QeHVTCS7VSNHj
3uBy+RSxydY1B8cMBHfVr8JWALtgK4mQm51MRPP1+okbJw6X9ytUsRilmNEGgyxvYbol+v2UqN14
no4Thp0oPkeKDVLgn3X8kAC8KBAScr5iexOpS8Rd4wAO5+E6TZOfq4/oL+uZSL/HbNTk25Kt92JK
785yQI3lDTlYIBig48Nox3tjQNM1eYPGba6Hh144gsd685/M5A6wNMPYScXQ1OjN5/O1HEiOWG7S
ajIKjK9NC1eiBMOrl+dEhTvKKrgkKkpNnMJSDy30KRwp9d7yMjOGHY6RTu8uCZkxYi4O2TRfy6m/
dSNeJ2jQ4GeY5F/1vj9A2dJYhKooYuaC4Xa7W1pMl80z79ad0fAT6osjVboDbjavucdkC2btrZLW
k9B+byjknjt1wFfUTsEyh343Z6fNp2pF19GMrvnHslNq4uINmpXWnxaWcexSD/vpk6nJh4jh79PQ
oHJoGS7ukbPE+HfVJIQvhcJ+N50NS77GEdtb5CIkwyRTScMp4yA0gzj8l8mxOxBwMrOpMrfpx0dF
BmlPdFarAjYCVkjPp6/shBPrKOWYiXl5BVugxIKV74k1kAt3tokiAOVPh94rpBDm0PVwp7QM7tLy
PoICUBEwxMzoMc3PikL+LguQYsF8Tpokkg7b0t0asX4W/hI456bvVRtY6ZEYhPF3NekHeTdWxWeF
f3lbzvVSfUKhjp22nv06WTxBNCZpvswuY2Kudq1mX7RwCuApP9StVyR1NZ7Ha2yJK2biXD1Yik0R
dMLR9jT05hn3EVOR/pFZyj0ciRUziRFAPmuRfco5wnuujNwFI1UpPgcJkyS2U+t3x2S6IAAuYn4Q
YSlecxq8+Y1IRRIAgczO6ES7H61P4PShfFi6a9KZ18ZKbu0ly09GjWaQilcaCk+m4oVczFBtISsI
dStcO5qK65Y2SFLQCbdo9Xs8xlWJE54j6s3SYQzh9GoifItwJmdl3ln5m57/VQBuwqCw/+nQOfri
BXYK+whY/9BdyKPTReWLDRRMEprttGzJkrw5VMU7oV23mIbHzLJHi0xofm+X9EMXOmLkP3BUP+x0
Z48TiOD6K0JnNZhAtJr4Ux9DGEqkJox+8d1Yv0p+D1lorl5Kbmc/tNQ8jPgraZ3tBn1B0j+kuH7U
Sf4gXfAegpYLnxHwdBVVcV2SaJ9oty2oqCQSCXZBnSHBlGyvzNj8t3/LJzXCQrYB8uRzQ+Jk9lTH
p2rw+zkC5Kw4GBmNFphGuyLFtA3RePPGxt0BoQEwS9dAj7r+szRA6CL0icw9RSI9s6d2B7IFJUeY
JEGRi5FaR6LDXeutR0E6ywxzCBsuaO/E+8xIVEDPlQLmkrt6MIIBK7kVkMcm5cNN1lSIauYtVMzb
jPBCsrcd0gaujG+CcFRsAhVhByT5zfJtmpudae0RXD7Dhs1tqd6H8NsE0ov6ZUJuYMFTlQ3A/2h/
h2x9NJX6SAEU0h8pAivxS8HqC5UfdSVVcuyGX2ZUBzFihQyXRLJkZ5JrracGIAcyENoDe4U/icJD
S+0tbkGlGGiX/LqmU0CXrsLYrO3RE1C5K/at5EkjZqsQdWrr4E1F7YWom1qLsSLxtfJxy6Uq8RPP
iEV+r82/iF6xx55J/B6hgWkdcHY1LdbLzTkG/Q4imEA90JPnUyNuJNlgjOsjiQ2mcU2G4T4YLpRd
NUp9qTR8fJgCRlBDiIRFxlTffHQifzVQI+VUg+1i7iiCGQceSQ8gjcHkw5+R1GYOuuRWITE76V0C
CNCjhAiV1Q+Ccu1adZfP5LYdYDWjyRwaEK4CZsSTU4FUalFz+YyuHAsHU/kwJogrkF+NKyILzTbZ
5N60KhAkpKksP9TFy1TM/l1G749tzarwkKTiLUa6rpMMS47dMc7BsvykiJBTRMhjSqNiT/d8oeRq
DHLiKn+IJC//KSbe9ch2le7SMK0d6gWujcVKiLJrX9Pbqgwe5/VW5jCQK8kb4YnmCduGCUZtNHF+
HOh5DfGKkQNJtggMWwp60MbzIqHaB3+1y0sL6UN2mxRELkcNro1tSICAzeMyMNZvql8r98wzm/Bm
a0/rrWqh1CqUI6UzAtwjSxG4IH9QfMmzU0WZ3oXxi6aYjuic6e1TjP1XbchfSyX5Yzoeehr2EDm+
1eQn28DfYqu+aEfipperJqAFlXerkRwTyh1xwzTBLN86yTMjxTdr0IyJuMCcRkNkYPdWNAOWQeFG
U7THF24TZTEkFTuHT2ipFIo2QINtMHxpzWtB0EkDBD/kCh75MhGU5KoG6oy5Q5hzoOhgfj5scZ40
hWdYcfr5l8IJFb9ZrWcCLYnb/For3VWhZEEPj4eCo7vn6N5o0jJbBYTygkTRtaA1NrRglJAolSnp
2E6ssjb6Uqv6Y82b9wLrvTmpzOXnhyGZN1XLr+hHMC0Yl+qgfIwt+KZ0c4J3h7TegJ+s1y4am96+
/JyocYBO1YO978gpZ+ntxx3EvaI5R0l7IaYFuYQU7CcDxRLJK+p6Zj1xtozoUub1JQvrc8w5TghY
QuCV9maDmaIv2clYlqqacJG5/JoSBupqgmuaXPLYIHpjvBwE5+Nij36/kNy9yHsI/W/xsjcXdhux
epkq0rzBFi5leG+3hQahEwI56yJT4qfVR2KrHwoAmf2YTfeJaSWvX8lwlx3GiGhKmXmxD+MTit9x
7Rh94hOoZM7lhC6Nt82AKE+ahYHxjuoLWAMEpoDjWcUKihN0Raumo1WL0CyXnGT6/1g6jx3HsW2J
fhEBejMVRdFIlE9lVk+ILJP03vPr39LFG1Sj0aaMRJ6zTcQKdbErOWyIxauRKuvxMYFjLn1v/FWW
rb0VYaSFZq5yNDBL+EAG3LCVxM+tCUZQH9qOhI9iOVTgugB+JQxeUPRfsmnGHiLtVO6JpBGeUru8
SEZBKnN5k6vm7Y/EFLKa3iEgtVuMCms+ZFPiI4mmx8rjAT/V1DewuKZXKTfEpY5YNHYG3bSHErmg
kY+QW8DLbEl/FueUdWEHN099TGlYFGlYqYHeTwRYlUeJvjnWKocqQS0clSCjOF/3FdiTpIR3AHxk
Rgb4R/uHUhxZjl2qv8umcpT69zSwRupxQ+XpgR7skDNcLUn4IEjwkAX1tr1Eof3M8CaJ2iMbkSab
76iPzS1gj3ArI98jNfUQEUxTwTX2RFrkJsyl+8SaviFOa0GVz+K0bT/KirxvhfVHvp43WcHko523
yh1UuBc3bSQ7qf1jqVMYGQKTgvqcFuvZyGhQtKA39CBWWQeWcmCCNWFTifarDHbSRj5k8TuRLdc3
zv8SwntNkuV7oyfaQgCQpDImn7Cy1cN+u/9bBb7GzxR7tHTri/haRLxtvE/rRX4OLLHq/GD1Ktnk
KXkArTMFgP19PcVtEzIkO0bxciTeCuNO5nHfc1sSft0bMCwUHJyAqhdoVtVPpYlX/TH/iQe81Df2
PycrnFk6YOgLVPlHZj/VWKOfnDGId1vYvFwWwLuIBdkjHvErlQXf767nZiye86H5kRZMuifFbVXG
4//x63dG+lAl9tfNo5hGe16QUr2moLfiI1cxmhMJU8X4ARP5e6kQGaoQydDomzjxZdQF+Kit96iC
p8Vc3Cnlc5IaJg0HvQa9K41ubSIsdyOLVUqielvS+BhTQT/EQfJN/YatQA6mzgw2m8VDslzb07KW
2LXqU/7kIV9jGIHXSEZvA/9RxRoXmTTWPz08D6nPTvKK8GcitKXaAv1gMj/ZEDymzHx4At1OUQ7y
XsFPv3hsENzhhismb9HBwQwjGJG1ujAdzJgcWchpSLSJrkKjjs6IxyJzNsf6qeXqCE+CgUdB70km
E8rw3bpXWSYbJn8IxrMzrIiRuh1FPBVUjtCyJdGHfJOJXi2j/Bhr1SnY06pEzC0rszZ5L3AKVUdt
MQkqqoPvBM3m9y8m7g1kHD6t2U5KjuUNzCkhYy2L6LpJvFaXXR3wvaTeIlM9gKDVlsO0okhcDaeC
J8gE6DCyCq5pJwkwqembgvYxt91zU6UPlhwiudtwH8niaRJ2o17D3HFlxuy1BctW8xRjc1w9zpkY
+ajJ2MvAeTTn4qHwOlbXEQY5I5Dk0ZbJxaLRCfhNclCbx3LfawSnEbc5tN2BVeje5MSRpLDcqJSh
tMBQFMcvcx2DeMQtviKWYDqDON2SSGP/m/ZodwFt9PIVXo1XeDJBalEd2b3SscRuaS4B6YR6d1ME
kv9y41SbMKcoaQf4gYYC0NWupMtKCsWZnxBds00bGpjwktMqYLrCRjF2G31PsqJfOHGlvLNGjzIn
/iB3YYT1diFjJ24sZDAX2YPjcJaa5dIOy5mYljHj9knQV5ILpBJIJZknzBB2w22wohOgDNmlsRIs
DI7Fz2H2ZgICQaICblHWiW91dHPQxgJNl8z916hoO4YJ1jZFR08E1T9UJXtheg4jiUEjGEvDaXht
RxJcuo7rpiVK0DMIlMr31W2t4EkTFtdxjmK/2xGaogFeY+M95FRa4PgqOmpj5jDeb6v5kKzlQ5Q6
YLuQOITos3kZaeey83dba3RVfvSn2ueifOwoB6X006JDzEgtrp8mvcCNRONAqGEFTdQneJXg4yAJ
EC6MTPZdE4VOel3lLHyDmclh4rARx7OZxWdj6cM2kU+SI71G3h/9bcRF1pukt440xW1hMLfyRzL/
TQ2QufI6oE1hZ1az0fn/pUTZ4PV39E9mVLiknAqgwZaiMUHlJKfean1IP1rXH+fEUeYtHCZ+QQJt
lf4QFdOp081jrlRHUVmC2YcnfZyVMZC4nTG4Euze+jC67TKTGfWwDXQRFcnFHqduoTBcUk+gxr2p
/t1eAhElkiaZrlrpV1QaEUUaLDHsbY8aW0sBDYxQYlRUC+aqm8w2Y3BpBpw3Aqi1OuKCctaVkD0t
mMBNbvmJo3dl2JszzOrIqenSKis+Cz5BGXMScHapvXpKJPmkKY9cVEBvqPupm/ZGDzAA/h3S4Qp7
+kkwKB5WNvw/6o4hDWg5gqci3L2MoUhPjyAIzKv7Zwrmdjm4zKxMchI6/pvdNGMhihNXZE+3oArE
0ZJg46oMxe0IpIyf+k5OpisWimsev3WYva/F1hVULuv7bc9E9ydHUkXmEWmWqG2QHwRs+7mS9vVa
Es+r+DAB2HVA4L0msDGr5TiNBeZ5DRADF/l8YoqtwJMTlOk4AeET6uwNfTjShgqHDPWPc7I0ZDnk
WxtL7G954+sC1KhhZrTO12ktfA4fqcBi+U31sy1rCoWhJ4Ejw+ppnIyffo3cWCUKmfawTApmAvap
VqCmsnA7/yLOfNT1gO0CsPJwZqugSm3YCEloBFbD0z7PZxOL64qdfMvSkKa/w5ge6SzXLW8WW3tA
gimjQlqc3pC9N1v5PdQ/tcV/w8vp09SnQrelVLr+Imclvc8jGhgEl/uyz4/M2YMGbXKHNlnabMDz
UPRGvCPlXzAh6InocVMFW96AHDDfG1rtxMoOgVuB/dUm3rPo0bNcZ9KjUXIzpk54BnVwbZJfDYqv
e8iulA8lS/grdWVuVEH8hyAOgSDJwRRxNaFlW9hLI9yh0mNn/WvgMetPww3D4WWsbuw2pUATsdQ1
hHqV3VUoID9EO96dr7SP8IL+Q6wYN/fC6B/iG98OlOgsE68r1FYgfVoyW5VS9lJnbWmDx4ueqwzA
86Azd9K0uX2kucRUuLjI3QJpoISZCqeRJxsrVRh/uDfIb9PsichKzZtTQkRg8rY7RlRGcsaWNIHt
GRkO9InqqqBMN/yiDQIjfDSyuR7g6x26v7gQjofUq+PKpmo4rImK1dLuYDxHGOlwE+1yHaac7BgU
5hjY4PymyH+YJ/ChjZPXmKClSMRsDW5l4o2ylt2+mQLgBSCakIDBR8nMIZ7pNPaIzYEQN4dVHkhr
3A2F6XYjV0m0+o01BNUBNhlJdB8DcnCYxm95OVCGFOGzDG9ihzIR+rESFt2Er6O14161LWbExGLs
dR0f5Ib3fMNDiXcSYkjPztyv76MYIUaDAiTumPh6zRXeF2lnRQQIfmJrsJU+iw2JdFv9+902XnJQ
AnH42ziU833y8fyAkeHzSMA2SpPuYCv21Pecm9BzHv3xRtzwH9htbTCfR3Az+TE9KvoKex/FRlaS
wMXNeFEhOC9ApXrcC+zVjFAilX0xdZBUI2uQ4wphAnhwzuMxom5RVaZ4MVkqhFCn7HNx3eLnYry7
Q2BWe3qfw65KvHinSG+2ICtiPotS/RVVBHmoz3EmZNcA1bIBEvv6Egg9jL+VpLvGZnxD18Gdgl4I
VfkSyAGM4ZeYxx/9S7gk17Ww3MTEzevmQ/VAlQO8A2tBuqurxO8WtjnkOTfLLl6qQz0szjJap3rg
JjY/tHhgHifdCwiGyHh90l71wfCS6R0bYY8tq5oW/hv6bRn9djzve2CgG0rhCvMJoi9BmI/rWJ6+
yE8mZgYwm4EmRhRndBWc+CnM5mRfmL9XExhbBba2uOGzvAJS0kabPOqqePSSfleM6m4wv8NUr64S
gpPei3iE6ogpE+L91FNtKTJPVk1e9ErADHqRhnKAfj4HOWPkvzZaegjJp5kLc7tPRfSYrOKDWFxM
IDCNDyhxG3ClaFLwxGnniVGZtOo3DZAib91ae9WjVtBNm70fVYvfap9dh3kbNY+1Sv74XnPDFXWf
BT1allb+lFS+jpg5ui6e0ThRTzeZTHf2bPfyQ7OsKzu9W1OCsquPBgDYstg+iyeuz4ZDWe8Z/8oL
UX6oyjEXscQ+C/l0begCZmR99VZ5mSR7nUowQ0HMs0nVmZu+AkuO0GtntuqXgc2FlOpQmlqCYOPP
9nsGXtG5a4EqWTwDZd2XjDM38iNAJj7MICzq7WqRohGvSFBy+axFS6hkBZIWxLl9d1XW/nKo7x1L
4qk4qQONDZ77mrO4xGClYrDqqoWxR+bCRo+jkzH1B83T210MKnB4yCVWnP989GU3cSkfB+v3ItYP
SmI6a6O2mNJikkJ2McBrkaE01fBa1hRAptiiGO3httjb8Vl05dUY8EUnqDjq8tpN0WU6lojl0Cmg
5GTArCfoSragNSneCWLVOpUyuPRJ7vI0jBn4yl3yMqo2EH0yM9Y9jbQZUxoR6IP5e0wp2vTYo9bo
rZrGWfPxTP02aJDbAibtr+5hvTUiVEdo1o+9a3wqLEKtmP2xyeSLLSj8NJAo0zUmck//Z3iXknAu
GQR1RMKJmJAysuVeg0e3SmhzaElaVy80eiemWAYQxEgJU2pqieIZamHYNSJxNU04WnHIPEqozvlH
aSyf6EdDua2wSze/V6B2Q6Lf5Ku7ac0hDkvGGulzkIT7cEyhNcQ7P4H+lR3iTN0vY3offpfu1KPe
GEx3MiVc33DUcZiCeTPFhn5AQAK9y+ohHJa/WL/ZZCPTLz8iaeJQ2iFHgb2vxgrP/+rPiLM1mMv/
YiZQw+c0qdC9k70STQhIo7su6ndseucRyh0Vw9amgWmAIl5nP0KtrJkYb4hJestbBctf3jnKs6tP
gwfLxTUF9K/tPm5WryPeQ8WuFxvwhvXg/flnaIjHGEJCZJxm7dwN+k2V8nu+3BBSNKhQEj2cpxrm
V+GXITZidCwJUKYcBXCWImO1Fm84DjWorLb2oGI4UmRb9zjSPkxlt0xYdMDSKNLsRk8xUp37aAgO
uEhSyjJhfMnd8NkJ1mehpF/CeBWXid9v7x6EewuuJucz8xlu1eVZLX6rGSDU5gx9OEyFewULEfwa
7I6F4Bnc3vpJ/1u2ZH2Zqcf0Z5eVRigv04mJdxnnB4GQCKF++/JtIhoP9ZfJOjCWWUqscCWayHW2
2yDFNxSbV/RYadQ9K5NyDaA2BEeVNHBHOjLrRggTxF1Edkx1Kcwdbq11cbZdbbOzIh9vTYh0wJFh
RYa9/JaOLVleqdPaFebAeoEsyDLqdxqgX9l2+U3N/6CT5N/q6Ve+2NLnHNVPw9qeoMf3VQ3QK+6e
1pthGl0aVDFlqZA0trPu/gQE6w59QBTd6dhEVKhHbZT8TGv8hBDdKUZIbLPG7Kr4wi8hSb8H9mpY
JvqF4A2WakGOywLjwmnb9u1HV6y3N2E5rm8kkN5E5KoFlo+tP+YzG6yaVNz5YtSBuX6hJZvQZ+0G
tPOlqIUK3jcZIXqOybYgVM3UAjRCCWCZPZgD0uBzxEkCiVGtetLV6RQ16Uk0eCA7/QmfjzNhqxGR
o3xFu9ns2lQme9PuvDb+axnPvjMvZGafdRLv8EP2C0qO+j+WoE4vMgd8ixGqNEHFlyLHsbXEDBax
OSUKXmBE9bI8QCh3+D5X8N+AY9w42aNmIa2KiPXXykiNsJBjPUpInFfezX0GHoYnGbBix3QANV2y
BZ2ALyaeg3boAs0oEUfuWVjmJDOgQKByCSN9uqgoXID0+EtAFWB/kkQD6IhGqScmbhl0V7YgKPa2
ocHv2okAjJEuIWask2LfonCIUJ68WxTsmd1rWAAY/SwtTWq2OhmgAdqrui8fT7/NhSffoln1V+Ci
Dns5olyYorNafmxwKDhzgOkfeFXJqth2zKNtzF+7Du1I2U/n9xczLdWllFlQ5OV5SoewO+5KmE/w
75CyXLR7jHLWsu/TEp+2Oju6oHAJAjArdhgGkyMcUKIo7wz7GuXVcXNbtnUg6yHiaU47UwkYmFYA
BJS6cCARxx7ln4KVsAXQfaOXmupLaW0XIIMHBcc/GsDVPCrFI/KaqTvMeuIP5T8Zj1xZdEGtW4FM
JZj74ko2zXjtJGb+v6NCuiuVcGgWCjyDcEOZU3OTL//iZDu1cOhVBC9s0DucSjPHDYUON5OSpx42
w1wAUdHyOA1cHKhVKMyijR2kvAMBWy21wwbMm3M26N81UbnTXTTih8P78J2clzI7jVt3alrc7MQW
SSq6CkeL22fDrhgDc2oKqOFnME/qQ5Wrp4bggs03Ewi7H4SbvrVh1BKws9HmXSghpjHzoVjiQc19
kx9wH8WvbVB2gB09KSjY5LwTEQlnz2HFNAhS0kpEmyhTHP9pZ/Wu5zhvV+HWICKTSb/cIEUqzXrR
bIuMMppoYPwFGOaVyT+xnxinuED0bvFE0mtRaqEI7RfUh++eqAPxTtvL80tzxfKcuSREJJQasi10
rw6kC+aGC9/LOWuNU9yORyFHNsfcmBG202tG2D/MY0ce4JwkJ4JY0aXoAxHJBMeLHdrevLwhN1W6
7QSLJU8SB9cEf+JerEBbD1SePE+0yCzcz/NJGll2snwo7krHvmsjmoH0NIWIhOxzySr+/RagHJqO
eW8S/JA39aXW12ubG7dFAVLJO71+ndpVwbmYHkfeNfI1E+QI4pdQWnZ2Vi9JXLq1PrpztLniIrtA
JIGaUFTr4IcE8EM9uTlQ7TAcMTLQRXTZiKf7fQwIqZIJFkM104G2TXtSOZrsahu3nhF8bulHiyel
rMGpd5gvyUsuwtJvSD3V+Odq232YJoKnN+xmkW39a97XNPrlE84JpEFcV966b3Ppmcnqw5TUu1ji
eBkvo5xds6Fhdm2LVkW2uq13tPtQH3hImOEy3eWYGznmPnP+WAq70F30EPndTbWEl04nEgCVBRJE
bCDdvRevZlqF5aTeVeujU+cTswhm2x7zJ65RCI88FSlPhQTFtV3ZFqW4adt/XZ+D97bONbRxw+sl
BOL/v+JV+J9UQ2c65cr8fxMBoZn0HzMUC6AsOJu9UjG8Ry2xGSymhYwdgPS/6NCIaTHRZNGicGbb
mJwcE34xsIGUnz22lEv9rGK8kbV4molb7iifNP6FDUQrDYV5OBFJij+cPh05CB7Sd8yO4i6phGOe
UmAsPFAZnvSOXy46AhvFYN1AErbNqSNNJOhZUrI6I9gFZ6VnG68KDQFIE4vWZ3JEcMqGsTqFajna
+F+5JDaHHTuLgvuZocpCQae/U1RF0oObF3tC8v/GA/UvKuSMXlILsGYfZZbmhdGcBkqVRU9CAcKw
SHy74VXfJwkr0NdpJllBY5MeWTtzV0wZHo3szbpNNNy2TRrELUmgg+zn78qPbIV1OxglC+Jp8YQf
Y9IYkyOdZKzTX0c2DBR+SBQFGGCd1nBnufIuI+4qXQkR6zIULAqS9tgGocspbbA1aINVoCBOE4e0
8ly/VtUMeFC/6Wt617CQNAAU4RJe+1z0ctjqMrodZqc9CWvonHw1LcDi8hF73/aoCDjeyerk2JDA
I5WHrHZSlshVtSBkaJxesfZzutgNqSYuldHWnsev5oe/G9pwHSj2NuXcc11strjK7qZ/jZHpyGjj
ueDCmelogZoXYuFpqMRTnRanzZEPY52RQbsMeNLfAODsfsanwbB/TinbEHl3OATDhPtYv8icL9En
tzFrH3V0u55AMCQVUHpnUNaQc3mB2OY/p0BTmHCyeTWNj4bxIl+gRxLCNpWnvjhUkuWXJKfpK/7l
A6Uxfvbj1L9FVSt6m/1QglGBbVjysmsLEmbd14s02JQykLTmTTgNhJu8vMMvbio4GOD+vIYMSudy
DGMlC4fvpDcPGdLG3nfeudANi0fDsBDSw738OwFlaS9sX1DcGMnkVw2kUhXG3Z9Std9+ojosWAlB
nEl4T+CJHiMZ99huJp5PRHacYmSNf6logwWySfK5CExt8IPyFy8KyyneniGDEbBTFlJHLXWXIXEw
2jk05u1MMFWj++mbjyKMR/QMWwGSFoYiPJ5SvOZFe4tp6EaGwp4nrOoR5BUb/534W7dYG0q/NeY4
Ma5tWs52h5Ms2iJPr3MWCzWMv44Fri2V1S8B2v1I8ZTtf8yCs+RqRWlQtFJQr0MAjFjTWJdsroEb
zpZ660s19S+NF3ec7Yo+okngflKfWtSnEU8FZBH9rl0XTu25vC/CrgOkkOe0236MTB5+7gH4UWY3
de1bmUFo82a3wCNZ6qrNsu+92zTFrnFVUJyRp8DRZT5TwR9AC9S0v9gl/mxQ09t3FPPXezSEu2zt
HBWNvKVnJ9Al6HJl/gfjl3KuPmsZGx7gj9IuhzWMjThMWUnlDZlgEdIJdISA2BddOybNEOCYOg7B
AN1DcnX2Z4y6Bmwc+waWozlJe3wdwtQ613+Wrl3xBlxE8xVFjBkweOrJAQCfudcUgpxmuoSZxen4
2vipB4S/fjozjjaYMgk72YCPnFj23HpG3hxGmiWK/rfi+lC2gCyi1pUKzu7XjkEGCsxwW+lfeFok
4CIp9BC0wDIDqxWA05ATimBOnhmLXqoTdEIZQrOCZuO4Fo2HgeJnZiQm36wqHAmnraWTyALLeBv7
2Zud3jlafIFtvTcSCiF1DaesPQ+zeda35mKkG2AR9ZLhV+fkFcMF20y9BnH8swDIbGm1+zASOzxF
tGOlcMwgDva6bVTbfYun++IlD0u9ID7mMbxFfhePt2F+6Xytw2eDwrpBYW2QkqqvX3L+G1KYs8Ez
HvT1QscywnOPOgaUPQd2DY5L/V+lHM92vskHXdNh49uptnH37KvxA8LC32K5vOUmR6V2hO/pd40F
fFAJRW7MczYNZ3XWwpryCkOYpkLC+KvGRPZhjFNGIOPUI+YywXT0RzU6zpvF5mfeq/GCEyv7HA34
/TorHnVfTZgYS+sgJBKWmd5jrEN1yW9S171SIbEMeXfPSIJLaTbHE7v1fUoaV4cCK8kTly2yC13Y
hXmLO7l2ES/XNdvY4cvQdJSZFFhLu3/fATlBnWaB/FSAn9MRr7ylZEdCXR+lipEOVuX+BgIeh1EN
C5up2BQML9iOb4cNsWd0ic12k3PhGm/Z9e1nEJqfgjSIDEM9MTpqJ17abA1Jgz8LGCm16awa4VAz
/phWnD8ZHRyGqH+MG/iKtgWlyVkGaleU72zPHs+Liq9XYIoMmHFi/wk/AwmuAlk+/2U0hMeY/xlz
fVy3+mEkzXPRbU8n+0eKkPUesPdOvbPkioMYtSeLbuSnjEnqmBPrkJoMok02qoAbtsBE2Usq1edi
wAnIa3eGeNsjk5dxVMTUobXXCoOnMKiSEA2v2DIxxydZIMUZ3SWe/SkP0F0EBVFsOmlOeqKGSV2D
55XOKuAvgzNGN5+IL6bsw5igQiCs7R+6Nj9GwMOJVuGA3A/yo9Bkfgn42kvj5TnGvNFfEmTRE0NP
EZYxjWo5y/s20QJ9/FA3wa3wJEeAPYco8UVmO6/ctI3dnkmMpyk49US3a2bgBcouUjV72Nf465ic
TnHAsYBg7GD+N/yKFIijP/FsuavxUNZtL3MEZgnUuJYsumgme6w5aXgWR8dKhaNgvXjfDuY87cGD
30weQwZu1WLdieKh5cXagrmZ+VeDcQsZ1giaYHT+bmW5i7KbMBYXcVVC7BCSmrrZPB1Wt6jtvSJT
RIjyJ3O0nhiUPhvCTU2Oa2bjVz0yoHR6WAXMcWjT2ciWvYc+0274T4y/qd4cxCg9lIbiKCOh4VT3
OtY4Q9vL7bTvEeaoYVaM5wpLk8SxV83KvpiHB7uku97oB+3tsfAIjQBOx5AAP+hCUD3b6ZzRAHgq
b3tXR/8KFKPksZQYl5Zdy5RX+tfBXtTZ/GoFW+DYnqaauDb1mJPcqePnj1WmRKjuUxAuUG6wkKnF
B+t2GIHfyX94y3wjZtqLsW7DWMdg1BXlOdjytwG6CrQU44yATwd3usGOYK+RxcfY0sD9uUaOvpAD
irGRCS0wa55xqwdAD3MWKdXnYxONz0qPAonEZrACZi57OOEH3a6Glfd/B9oSbcuebK7YGM4NHMsW
OJqKFSHNoytWAnOXX7Ib5KzzhL59gJP5wULR78bOT7XJT/7rCyj0vb1+6hYj8Uz0yTHsxn0x6a8K
EGmgw6I3wISs0jvYB3g+EBGcRuu+iUQeLpvK3j2jeyOhZ90X90I/zKfiveQQAYCwb8srPGgB5w0L
45W/z3/V6b4CxZ8qCwu1iBKp45jAoxGx31qIwXnrOYRtJ/2z4FCIZKzuS5mDPCpdW/nQBiTxydvR
yaLf8nXprk7bQT2SN8yBBMz7KHMgmXxzNSLfcJM0nujloRe3PG7ZEOdPwqpZbYRm8ks3eXnj/CHK
7R0G6Wc5VV+JbpdT5IEq9sZj/xmRy1NKNnNxDFATtFzu0Sj15HLHNxUhbNDkCU4tCOwmO1pPhMWq
VLwQVw7FDH7SfKnCellK0iv7a72NbqrWRFLdVtYdGY0I6+m6Tw6/qtdaEO+JKVYplKf8lbMuiVs2
TUKQpXYDB9E4Kc3ZmNiLLhHUZHrJHKqEOrgz1ORc4jgk32N8Lpix0ZKtmDWvDFiX6rqNAgMDJZSF
7jT+FcmawT5BuxSy7d3nOKsqnFXZOjoSqULkmDrqkRXrPJh++ZfyNtIucwFfm+xxZQuzBpcMKLuk
h3iIxF7F6j2J7X1VhGvRq+cINlsUMkfo50C1VL/+I3wvA+nKJdxLW3xwIZxyUqCnN85Bp0D/uFpL
Ha7Wcobb+DIz2d9wXhBdQwrKXb/ElYysjrTFVf7Y1uG12fEzJRDPYlIQMSUYVdx+L2Q3tZ7e2tZE
/4gSLLHjdvP1WvbLikhrISga84CA1c8b0+cG9t/BmNHuky2BP1ckpn5n3/gZ47I+UcsVgq/JmHjV
MhAbuqvTYguUIWZ9E2ThQ1vyDxn5bvx5MndkilwLOA9FnKAhMa6tryeAqFHzy0n0lBKLR0t9OxBE
xPZaol8IbrAlOjCFO2nScCn2pleT7lL3gGrE7cnodhkJ3pjQbQvyXh6f6iC66jPZVC/PTNAGuh8r
VjDSXfBXIkoEgD/FcGK2fiKCQZvCujFDJJnnAnlyym23KCeVJVo6MhbKbs2u+RYRMfNRQfy7GjCy
IqW+LCaoS2thGBH0eeFDlAflNQTtr5a8+wo53PSOvjCrw8DNHUHzY6jkzgvq/wJwWb/hay6dpE6d
rTznjRqqkHL0Y5a2njQsfAPPNTVPmqmF87iccQFdJBxlPUgrEEtVrvilydBAfWHbmVb9afX6K1fG
V7txVvZ2XLIaxSiFPNwGlfdVAZMs1+UsC5im1Kshx2xE08e4/q0Bwqb7ty7unbljQL/nhzVh0umk
IOVMNmlY5LEKgLPjV4nhYLznLUl+4mrPIsJ6KwKZcTD32bH9JPcCN5iRviA2GyM+RiVhkoPaeDtp
IsFAinxcBkZDQCYA/igzFnbYZzE30dyPB1P28Y5TQ5A2zutvW895+nvbb+1/0i9x/DcSn9VsArBM
oiXL0VH+UqUF2n4vNbVv2poO/DAmBBc6Q/8zagasKPAOzbyDhlM2qTMtxFJCw2qhYvYpbzpghAic
bnMzV2pJRmtssHoDE7Ew3jLSeHWxh9EROdY++4gP9QgjZlKR3L9aBqcNsb/QYfBKpQKbVCsc1/FA
xuvOlOeQfSFve4VC647KN5qd9ZCflk7hdBpCBG4k81wmVCcrL6aEQWTLh6t4qE9p7KKeveQ6tYah
fMKnhDmuMdfLpuRarqz2de0yNAPHOxc5Xry1r87CmKEk3dlUtXnqY/bj6UzY+Hbn72YproNVXmhz
qJiH+NOIDMdC6T3r83MVzLvy+qXEfPKkEzHbEL2RqZ7Q7SieqRM9hG5kU6PhAT2kDl/dt0yaQAdx
qmw1lwGTm2mDu6Lnkd+WZBlxOZSdqrHbvy0uNQSk2ciFT14rQUQ5Epz3qzFj/1+hGTe4VMaHhTS8
au/lAbmx6OQ4WEcGvLWmIWbXNYtka+5sjak7TVox6vsiloOB6WhCvjZuUn65ufWL3NPeKVEELNJl
zOIrJ9FTJyS1nHbLD3wgO30yLZ8TQN56etmE5dIsFmOatsAh/aL7Mt2T+GdaNRZFL5WQBVNH63VQ
/wAOJxXhWTfpB6qX6QehHVqT1mdKbt3qDkYprIUUWhNMULToSG16NyU0waQI7C2e7L8AuZhVrQ/J
pn7nI32PTFugdnSUtah5Ra3C/BI9sIoOS3M+d37PTdb7Bj/M3a8aK6DZPhmFS0g6ciQdCE141gMn
FhAh1//ewIbpZbkgLv6uzIdRqu6GoIh497MYEx0zi+iaMmTteMZJ7PHrRQnYcFQxslQaz7XFcFzb
s4JnUTiV5nxdgabHlHkiDYu5POpXfEb9/5GWxofOZKyUQok2T5w2VAucon9mKWyZ4JSZcRKn4UTJ
f8xhkRcILcg8kEl/UjjxoAJ1eUu5yGOuMEbUY1f/F3XmlVHV3RL/6ASjQ1p7zf94G3qoKfgPqmi0
k6xwoqKGijydhe3dSxAiqXRkWLMLOirMCmoCl9/48IjFPQ8ri9Tms4qtwDXuFoHBKzJ2pfEJH/DG
kgeF7M6hJ17DHkCAmMXiWhA+cok2g89N7hX8HktQAFntMhy8lIOdwMRTv85Re1OGO1Lwusrfm6er
mr62DUG33cTJxxgVj0ZubmtXXPi9nNphz6Dgms2bA2qg8eAiQTxpCBASSXqoAbAQw5LAEdQEVtnU
oAhaLaO/gh+3Y1DnKZE4Kl1OHW1eydVDQIHfCdf/o+m8euTEwi36i5DI4bWgCqgcOtkvqO0ek3M4
wK+/i6t7pWlpNJbt6Wo44dt7r9126t6I8Kae53/5Ih8jqlgt9VdBi4qpaexXiNTTJZ7c4bTOVhC/
74olPssFkdYCCJqFy9gWYRqNjMp7IDpDCNcq7A/j36VricYD5Cv6W1EW9/89z15io73OK/Gb+TPT
mG6eLYcH5YvgAeSPaq+31d3U7acc98/M9lBX3xh9vsq4fs79BxPahrTtbDA6xc0n/NbibNvfRi+b
ZcgLeLc2RNhImJ7rKqGutG89xH+lEoTR5UO7kdEy3KXwe3TLp77QXzjBGCk2/PuCbqfcept89Qf9
aq2cnEUi3xqjvNWacc1ZGGk6vNBLXQgmb7rLjIHkDQvEMgdCGIB/8LDUqj8bfUBjSma72Dkwiksn
e2X0yNCm+t25FRA82VxCcudHzheHYro5C41OwyWScG3gDurmR9yVV8hQpGDYy+X02q3GJTfQ75QT
15IGfFAxWfDEbwOyJQEqVu+ddI5vJDXfumJ4g3vqD5p67f+wxY41VxWD/zDBwOt77jFej9lWlTYn
rIphtrvM1gRbE+bFvh9oXNJnuqgOSpxT/ro13a+A21hpweLvjRmPNSuthbMwqTK/mwEz4csnNS0c
/M895j9ZC3SmmBh9teq2UowmCZmSCKKUn1O2UorH+AcFduOTz3hRIpcH3sHBSHCJG5b4WWeZzaD3
5z72ZXw15JIy8vdLRPFdRCxu51jZg42RBrKdMtIBJa3hQGSkyQOMf+SPTpC9Yg2hBN9NJ7tGwbgR
fI6MFxhqV9zhYtjSvznEwbvTAzjUhBuz6FYfccd2tcQhEUk9ekpN9VLtP3UbnSQMKJAduKq2oC+1
axKB0t5ykMuIMMltSVXOdGVfJIPPm00CFDgj7llvjiPq59Yl3HR/OwwMBnQs0oRkzDWWX4o8mn1r
G+dltk6DqeET+GsW38hcHsb+tX46RvFo8/w+NxhvgarLd0ecJ2CvBYiSkSyRkE/4omAYRgAKYXnS
ArHBv2VaICzg33nRec5B2wq0GeEY0ByxU+UydX6v5iD0FMsLP35xKFWouQDAW3qumTb4A3FbjdYk
+4Cb3p+IgUvj1VSKMH0UL9aMwcL5lVEFIWrqiRlTmz1zlQapNQ+fU4PUKFy1mCCy1fhiYkhJV0fS
mdQiSxFlEsI6xPVwYDcenDZwWOBK1pQYp4CwaKp/b4jE2BhOMiWQJi2MeLcrUyE3FwxKfijlbrM0
IFaw+9CO1J2tQTvnSUUOE2jMvs+pvBcHu2xegDjOvZ4CDH3inTl3iYwiGZ2p+0CE7rBDS3xhrAtV
tWXgXob0TGQ4sL2auJdkLEFGEQBma65MxyGumM2yDwkFPx40VL6vGYR7ypWQhhBzayJcuLV0p5I8
G6nkUT1HOOxGguY2karRI/xJX6j+hTDeGL2bsb1KY4xABkCquE7xeIupCzMYEBJPzcbpZPhG3JzK
mHMYkU+aBq8A6a4xaUm9CxIKsQWybtb8GCzn6VtK330FltriqxHfdSefBjRPczsV6ky5DPoE+Iqm
iOsbCD/Ijiq4EPk2xY+y1x5N4WAwSO5zAXxnmFwTK2ux8SOClHiwwXNiUMtn9D8JXt3JsI+2vuyM
DPucN61vkhJYpEWkWaMbA3uBRTudDsEHiC0p+oPIfln2eOLTItBuYFeQdxK2WLk6q5J1juoaF6IN
30q7rEVEIw8UpWKnm/B0wIUU4EKGukDEOPXj+m7O60fTLkcR0zW0G1y7pD64Yc458hZPGm1/+HWL
JeCwErBRhY0bxIObLHT4Gd7LJvs3yRlmmRjKRRHarLoOnkxCnnomXXSD6S9EF30CglElvkbF17ci
EQNRVV+PJ19IcCmjd6d8sVS6aYU1e6uHNu4NXSpTxrMTrZ5VEMID01kS5RjZtTpWMgtLLFQRu7Oo
xE0Gtpzpt9ThlzJ9i4nxTOOQ0y30dmQ8UCqZrCSgIwL7XqgU5dGJX4IgTcUsLflPS5g5zwflPU9n
P1Z4Eg04qCOwyHLECb5QU/LIWJXziiqlk13SXcl0Cy9WrzxHrT2SM8sgueVe4SQs2ZxgiDikmgim
VQuiJQpmSeJeDDMHEgRKcnybqwi5Qb+25QzW39VwZkzr76qBuTKoT1ZGTaKCK46RhB+pRvWRRGjc
oQGx6cN++so14JVpH8AZDRRoptq+QZxeORk6o/nMvm1Sz3Lb39pC3AaRhbb5t3zjznfNiBWsW4gG
+n4E4KDExL21NbFslMLtLbozPfnc4+IumTYnKxQt3KTqDj89hzveQ/tzdSUy2nlFSpIgRGKX7rSU
+//PPphkH2yYSGjm58X7Nqneigcp3ALzEgcArG3ACe0D7sh9Td/OJBc7/I0T7tlk9CUL5Au0AxYK
mSdIw9kCdGJtqXaNqZKjJKnwK4mRPXAZ1aFEwjghQKoKDwgIeysJDWqim/qarcthMid8cYT6KAmW
IHEoZC4s+RLr/5kmoedyCCKrC4qKQDN+Z8dXYweqOMUWUI6Szc+vwu3p2TMxKjGO6riFNfj5Y/YD
Ch1aCpwmq97vc0GAxfFytLIKn4HBfJ+ww4yOWWl1aOiQgvNwXX+xDwNKsb2oo02TUxWepr1KIW3E
/LwHCC7Re7wmrqiBQWXWe4WsSROIb0I+MRh0c/tZbFw3zjYzI8KEWZV5HZF6KT8mU3oyVE5GE86V
YmeAwcMovcuNv1aXPMXCRVJ0L+HheLt1KiewYQ0NGuZmjdaIlBA3veKOODX2yh7uhCwpFbA/6o/c
z6orniyimTBuyYKhA7CJoVPsYGqfQqm/4mH54lY0S+pH+QYZ5paa3Z4gD6XIgEjFzBg16U8bmqtK
A21aAhvfkYmTjv9NmfPzepxUahGpb5kIkLYMuTpdY4QF+lZzQiIAmJDIsHmgLvDhcvhg8jB9SItJ
qMZ0o+L31Ah/ZAFZph0hSGscb0YtX/NhvIxRd45JcAPvQrcbasECz5SHV2FARcEvaNC5FDvPtNBv
xscEZkPW9/D9MONs8ZXDBF/Rueao8EnXX2QVMi3+94aILZjdHcHrvaJr16JXwGIa8O1RpDZAAgPQ
nlqbYau1SXfUp9GnASsGeL6R5pCjDChGSD6zRAtu5co/cU/tUJteGQucGRpfpCW9TW5bJxwhT61E
LZFOmxJNy8V240vZM+QJk3AFK/+DqpW6W9xUOe8qx5txiBp4vGJxXRAUcCg8xq84XphfUXONraiJ
wUuDiVX1vUKNZ0GrDvJtWvKuptCUolcUS6+sTt4Wkty5aW7UXDcZq9dSCdz+86MahnvzxILqkWLf
5dQYF/3PSE2YkkShlUfbBG7naBDZ+50Nr3+RLPjccPGtsF7uIqNLTaPgSOgX67eFFtflzMNGgMpd
5ufg5nj8rWncFSVt7RVtAYtyNiX5AlXRTmhT6fjD5UepcNfgrJJ3yFBuI/rrSjdYyg5gKIxXq3sp
HVe9eRrNj5bhKwTYXCA4InTqXys7uWM2R7UpgApT/aoCAR39XyDDMPp3Pp+rXwIW4UMgnE5d1QKc
Hz53+WMZcahlgjm5juV1O5bKaJrMSH5srEaDmRK5jfba+7igyWMaACKi9FCTrM+8pYpgPm3NGuJT
q8svodVfmB4wDLvznNxrDgwy8Keu+SeS7toX75VIIfrHjCAP8xa1wXjX1PT3psD4xiMgoRACaMc4
QkTnrJWulIpdIeFLXPsd+zyVgEHIYdhx5WkJgCAJHJyawCQCuOlhuED2GEcAJCWTUdmtbKyeNotV
zsSP3cARxS4jEZsmbC5bf3d7yPT0QLvsnvOqDQWup3rOGtTNT7zvcVWVnjE057mZUFHB6BG7qd1R
Au+E9UfbS+QQEsniI2LaF6e0pbi9vYTZWHk6+2tiWscFeXRNgqHX/Inp1tATUi7hftDYteq/iEMQ
TKeum7Dg+Aen72nd21n1npXiZeEhiXsE3V/vzBTQVqwd6UH86AhYsnLUKlZ8tT9nKvhbyVM4L+WH
Bs5tM8GAV+nMjfqnbfCbCAIv1My+YuqDMDw/9L7j+pceR/OCXcKQ9o34NaQQCoX20pBcEAf0F5qk
LT6c+L9s8UVQ/MfBcKc4jOcaUDY5veqAeuEl7YQu/EWhlLtH2MBmqg936JKuijXEebNQ5Gic4Pbb
avP/QlhEjK2CEx5Eijo/65lynkDvk/EsDejgjVfFIVnRQM/fbHIALXwfjZNNBz7cGE24QfBsomOa
tKfcJMBQEHibHUwKbA8ZU06aWytf12LSXfSIkdmDnUX9JqEuEP+WOHQxiFNo5HPv7EHeaVwxZN2X
3mBxmiCiuAt2SozJKntXRflWOtnLiEmCQyNl7oLLZf1FDeWoCt/CRD+PF01k7jpIuwHUncQ4MV+K
A7zKPNV4T7RDUVPkzu2oygefmg0b4zfV3RAlzoXGbVrwm6QNvL6bSKJGWMjnocfWd4aerDbxycaA
W82PtR2ICA43cEWK7AtUXGM+jsAtF7rzliL35eGqARjKaDZR5OmggG52UnBeKKShsPtTOfwrANL9
DMkCMGFh5TfO+HUaECo4LsfppzNpEcIrmmRQmgCKx3+2nE+hH+lxqyMdy+8fvSs+5ulNST+crqfU
Mg7WX6L5rJlyMek6tEoM65iuFSZog7W568+WaK/lAh2pvnLpTZflIIPVqnSgpHrjX7SYtYb6K/Vh
cB5QKQBkJ+mo8bUvVsXoBX7+fDT68SSIRzNH6wyPhpuJbuMaNe13Pdb7hupVZNN4wlvXuNCYe1T6
viPhWt9X/a8Ve5gRd5qDo7+TPJpoU7o4s/h7qghs9cZuOX4N4gT3Ddz2cjQf1sTGo7455p/IOMXf
VRcqEpkV55WunJaWnT1KR2moTpNNyRTnrSpMlpd067aJb0eRQmBp/1aCbjEQSsDkC4ZYSnBxr4+V
jfMk3WUOexrnFxU+laHxZLMarYye8RPhG6xanUJ2y5OzlZ0PBVrbQ1wJrUY+9vNyMmN4Q92Xrh90
NDeHUWrTb9IdsME+1Er0+hmqQ0QTPX5r6TYkYMS6s4Ys6ajNfvhS8v7G1KGDWJeuHHgyFhk2Cty9
smlQerObew5L2rRv/hIepmhIo+zbuWgms6KdKjLmzNy4gf5u/l1SzDMbtHyUMct9y6QoN8K+fW+l
+CFKT8VzPWYqN8pdambHzdlkEPyTwK/JR21EORmNENud1YaWaWCffUqGBnQGg3xMgwMHAZlkV8zt
sOcwBS+jcLxG+8NjchxH2npZfFuDbjQ9uRvWeJXJ+vTXKCVrLv70ODjzrjo0Co3RirzDcLQbUmop
RgqQH2KkhQ/ZOoFYjWNKndEi6ZqZQOkArI5XHmUi8A74G85obpp9GjfjVUbyo8KKnD+KafKxR/lC
SejMhVXBrGKhRYRW0JIMIYjNjjnnLA2hnV2WMgpUbT0r5U2tNHxZeA5LTLUDoDwnB4rsygnna6yU
dDcGom9hIuzzDCAdwY35ntn6nibXgNMSwf/CbqmD3M7JfaB1VEmJEn1M8icrTHmMmLKb/GHSpPKt
cUvDiR2mcRMuurxrQcIOEb6Z5dqPEJ0BqFt1dtdBppoURAGYamrm13yBKQ5NUwtzFFeYwKEhfcvr
ii/sLub3hGQuNVsn4Hz1jjcVqU6FBs18OyFIRJoiRfbvuGJRC2QdtDP1mPRG2p4C3CYn7xo35X4g
wV+KjVu0U3rqnR6lQJ4bh0ut5FfD0K/Kqdz3EQxuTGdZ/NHvbr8z1JmeIt0qPuuafbQULL1dxhHn
kAG/VrKtmRjPcLbXKYUpoUocrD9wYd1K3LOme4vL+V37xHtb+N0NXvsulqddCWZMZX5lOQxiM1jc
kcAwom5V5j43OI2SLV0coYLv6NMGXfWj4XYkicRa4piBYSMSSM5lZpJpxjjoMeQCwJLhXkAoJHbd
MnJ4VDVWNA3ZoIyPE+ilmqH1WjKgbxVv4xAPMq0ZhnGpZvJzqw2nZgP7dedB6y5qYDgkM5z43Ksz
/S7mWTbTy7Ib5pwRHES/pNxTreMW1JHk/T3tCEESArVrgp+4P1Xt3UyM3UbodxbnXMCMsmpiy/U3
bZh+J6vntne19SsZiXd6ycPIud7DZWMyZ9RjqBt9KNsNc19WoeaJo9IfZnfhJ4tOSfV2w/AGWsZi
+8N/gwWY3tPgXQ+NBGX+K1u7U/KbW1iwzhrG59ar0p8UJ4zI1ICRBrzNKdBLZqzQvKiyQxN3ayEC
Ba6zSeKIU7Z1zztODdaeh/ytMJIXXkwqU5GzX/g4BvozCsU6daRZH7bAulPRWUzvECeXyXlCs0Gs
pQBlN5upn1Inn47Vhr3dJ+uwH6A/l2RntFfZfWpa7wmoke1KSXLvGzaQ9dNKEFNBz1E3hnN6qgFz
MkjJvK6X6UFGWsb+mPNuJ0eSzVrvc6aP2QgFc6Her7GacGDczwWBd43DgPxLrwsX2Iy9PKxxR+GV
GPC4UdaeakSubO29Ia2bG9AoU/Od5i5fZ2e3fs3iUYmg01/MVFpDXEbw/QpLucY9huqE31G583J+
RLL48QxpJ1NPlJsqni1xSgdOU/IOgXhMumCaaAulNEymNDXqSRCXHW5EK9DuJXv3HHVH7F4m/tak
5EBk0rRJTVGV3k05u1lexLVutLWD4FpXcK2TIiii/b0xqTPDOFuRqEiJdXEdZlq6H2i+SDdiPpt9
xa1OZtdQ4w7+5QITgU/DRv200kdMtiMnN6Zb09Ex/sYmXQtc2DICSVGVHFMdcralfLCxfhpG9gmb
6KOX/7A69Av+9eWoAvWtJvL2DMkdpSOcBbIJ81olOFXx/SpbFtriQR0v1t2Zfhkp7h6pAelj3M2i
vGcJDOSOqwJ+9pgsp8RAr7eOZvepfiZx87bKGAab5F1oxTtj812W/hhUMiDed2TmNSqgjFgO1cxF
WRgyShlVFM85XECA4tFnOoLAgJGdta5jrSs5FJaqK/P6ayw5r+a4yHAhZvadgl+eGKdLjNNzvJc5
3kuVA+PEjV/lgNu9t5MArq+fVChwGQXR1WVCIQF8kx4cvbsKp7lKQ35tUH3Y0LmaE0as5Q2pxmvv
jp92LePnbS4FDmwJENtcPg1sgzymj2WoCMk0V9nxgHqNO41t4H0y3MqJ/Gjktfm0ZZus+lbcbft1
oQS1Mofx2mBy4thW90/zgqUhddwmq3e1MMMW58SZppPuy7ykKthZA8c/l1ubhFvc/1lrbNsk2yTe
Jqn6lSXbtaikFHkL0MAfr/YysMr+46vEIVoXNH3I8pG87VH6y1UO3EdjsYqgTEhBaTuAulWGXD3F
cIilOK/tLFg9POogG0AhjrxJZUkYLPMHisdXb7WJ7nMBy3rGWTg6q6vJwMpyjv0xGg6zJIJFZUoj
nTVScBSMeBV5FTh9Fotq7dxllqaRRaXJvCKdAo1iQNC0O8oGAtQIVbMPhlFxzjkZNs3qBhZ5OlbF
IeIwlzi1t3CgK0iPcsioZelkmeUlS2l9CfLxm4JzahrqhfvUA0HAUbW7YTvUk/1eNA3qEXm71PK5
YftieSLEeLabxD9Wf4tTc7+2Yl9QK25hbp+qd71zHSo7DV5QpTxbJoG76i3hCLn9Gxb7cqvImaH0
OfheoFhqxkgLikquiNqBfp9+KwvIY7rPqy3lhZGKlhVSIk4L3D+vg7mhrwI5C63a2JkXSs7xt05M
6VCJMDp1unkqquXM8n6p27+DgrVnQNfNpKtDsqsqpkNq7mDWqfFRqaDm4toaDcbVf52bbhUnAEuM
5+jFAyTirnQYl8oSePqxRnix+XL+5teu0R6jBQdmzsLf4GmrJHkNSf9smBl4BiaIBhNEQnEgaeWD
7BiUEXERopOMzP5Y+YdUz/xxYN46qIfle/mGA3udBmIEQa8Wd6m1Tmu6H0GU1wUWHFrh44rRoJvP
yqlTq/Ocm0FKfL1esBirzifaQB8BsyE9KChfyPGI2qCmCMPv55LtF9FxmfodEzCXxou3crxmxEJi
CIDW0cgaz4JYZVFEq33T+7lYqas2QFjzASfCb8XovQVadIxrXzdL4AzJp7rmP7NofVUtn5sVEMbH
ZgV1MkBYWnGbBEDwBVsJbeNWBvglp6fZLrt98Y7Tlftj3SjQWQKe0JDGqpCQUqim8Y2a4avTQyVQ
VsRBCGSZRWMbIqHzJoFse9YV9JXioYLOkreILNdkwZ7OPd0gjyI71NLOP1SB7waDKjbc5KV5yhMC
HxhTxyFxk28NcUqhPM7c+BGCELP4lNs39vliZR4j+z30/uqE/Ur/sW+sOiBneh8B3R9HnKfqoxHv
DXGR0bo2k3XtDA1gPjN+C9/5k1mpjHN0BUxk1RerLy4Esy/1CiykDxdpJJbAP/UeM5nfI9atzMKf
mtodMsO4OTlAQTpJcuI1ddI/4j0LwWmASf2qtkSE+4QavJs/k5fFvGOhxh7HCjaCdGdgO7UVOdgl
3DbciBICWwqtQQ9RhFSVx2puuOfuzLD5VCk9w8dcgegmTeAVf/5LKsbiFG9mUOHLOkg+px3Uxt1/
/tqaB9w9HbK3SEPTeXK/td/Q9nzzTXvaHrQV9V4JcaHCkuNoj/HPEeEE+v4HImbouMz592zmhQBa
sy0/yaEwmVEQHFPEQaVidGUWszb+CIo+zuZAsV88hQA955Akw7H3auNv9++uVSVRUYUpMOq/lF/y
5tLiTrcMcZ/cewOqsAroFo7PphcdJsD/Ss3V9v9YugonRoxt1S0uoVyffWtAp3MoE0XswBwUyZwn
QI8zbMSFchgPxqUseq9n7MuW0sz+CGTgM/sgCrjrjK9RB0/a8fzaL+bYbXSJXsTJaIyMOtAVwCiJ
T0vojx+9x42VW/7MhQcgYLkbGclHnNp9+gk4wFvEzzc3V+1XK53u6K6M9djf8Lgw3qrto+zwLJQk
F1zqb8jsGLIENjpnhp+PQ1h9zGChcZN8kkHMD8AdQQt4q3JUuM7n3LsmtQrItVKbCNy7tLYHjwLb
KaWbiRjDznpsf4poUAKKV7bepBRWDjBGhqyYUJo7s7KYoxtQK4gioZlBtnHiR5IMjwzIRJtPj26F
qfAVFQexzIdVMS9WLC5dgrMZ25xCLq51R2LJlgGE9b7gWG7PuNEAxos9Rjw+TSUTR9kbW3Zl5uLn
moJEw5UN6SZKTCASSgQaVncStXaK0pbrPyhnyHHcrpjaNdpprvGcy8C21fb4mmKXShlv6w5qzHML
pp3OuYu9UOSbw+n3DbO7clZJnOlsYefIKPSUwurZCviUg/PQDOPLFqz0I577xfE0w/qIwKZWpv6q
Vesx2ICXlZvqDfQOqK1B12CB5QgCMOcmwZgozedDQ4QErCAnOZFQTfe3c+VMA/lRnpoeF0CMTNLy
DTN4S+X5XMfKuZfks+Rp4m3lXFiazieE8Q991P0ssjzzSpeLur5NcfnqE/MhsvTOHZw4kXTwZMIO
41b1u710geGNDvV+DBu7Y1XgA203Dak8S6rL5ZsoY4QSltUqDyziG6RN4nmTKyi75Bw8QPDIgSkt
YwrJO/JhdHoyOSLFygk1cE6KdhfnhhXg1NW/dGE+O2TKj6w0aJlFzuOrsCxCu9xryTqUvVtl1cPJ
OdaL4s7gmktlROML/XEKZIYaGErHNfVf+TH1X9Jr3Be9AG+icR9AEUqtAx7iKvR0/ImwkppzSuHI
4mKCaYpLa02X9uMiD8+JZx20EWF+qh5c6+96MFX7c9SRTeGJ7ePr8JWuQZLamIidS6Mp17ijVOvK
bJyYjPpR7776DmYE7XYOavU8Jd4iO6ETf/cZ3d9mf+zOfMhmkKmJqzMdRNE/xuV6keHr1qg66Q5X
cETTfIG0W7h4mw98K8nK8MvYWbC89b9lDgP0gw29wpyDKlPZEgWmNapvd+7kcCBDPmHBW7OZBuw9
AR8QhvYZsYx9byc9VvLai537FibD/fShidFVEosJFKUKznuJsTLr7IOGG7wFmVryW+3GOKdiwV9L
Zd/kESQtisAojgliQ7sk+5JRo1Qap0aU1FQdzIGsfdUdSwFvdqJfuM5PeYMvbMSIROsjXyqU7fJN
+0dteMAgOpBEGnQEN4ZyPWrGEa8YfgzGuLBLDQ7v2n2yJ9+cu2CYb1Y04f2Ac2qt2MYTkH51wDrF
ESyU+Vtr/la5fQC3CyLO3jmHkckEZ49o3CIYm3zpxAwbp3ElTstqDqtEu0tTce+QHwcV33isYE2h
LhhhSuGsOD43K8wKJ7vUDH72IpBo0EljGxM+82aA9mnhc1pI/uTdY5GzS40jrxQt5eapZ956rq9w
6NqtdNilLmhpHvnZ4mctTSQohyFsVC1MlPjYi2Jfa/+Wkjiwy4XpCBBYfDvmjIufKGSGKApmsIZo
pUTTRUWor6N3C6qcxMafAe22/s3SC6v1rtCNm2ppt37swZkmN5WZqgF3KhlJ/32vxKFzsAW65rU1
iAj7OIys3wlABwRsWwd8Un5kyvARG7xMH42a+ZOx+Xc0b5WDClGNtOOhMjsiMkQGIKInwM3xC1QM
7HrDl4kRir1JqUONuw4DszS/MzY76TKe/0UN1TOw9X2i53tzsyLTbeeYozfeata+7c4YwX8ugVVw
3bIGvBnkxZNztzn9zmujexzMqqNGOITvDgvOYfJTc4Tdg1K5yhfb1q9TrtwM8E85zg+pJOmKGFxR
BozguNA4Y2oqaHka1Qy2XoypEj5RTirvbKDpzvrtyH4iuL5xBtAeyoIKxutYZ79LVbk2GblQ7Ml6
cplrotPrvSBcJRJPOeKFht6h10TJltcIogIBk3EgOAgL86mofeAEGEz4ucvlryiSLy3T5nU5ZR9a
NMMWl19NTbzCdDZKiCa0c2cz8hceAoZNCq/RZa9H+Nv49B3in6FjocZRsFLhoGOHRMkOtCwcRMOn
OYeUHQTIworqhEsLaslmWBMfoa+HjYFFoAMhTXJ+Ud35X8MvIKyjusbHuoEowMZsMR2FlMHLHsm4
WGELNDZ4fOdm4mCYld/RiJRRd77OT3dC3bM6cqzonLTSRstJojqL02o5fNFV+wZemf9rAkDzSZ8/
eQ9emUO+IIVlO6ZBVv/DJddEV8gfuCzH/YolEa35yGUqywO7WQItJm1ojJ4V40noipPcSqemQFzO
60v1Muv4rXi9OWp0q26dgHvJWEERcWCismVmQejRp875E+U3oRYkum9n3yUpTqYS0TCtHGmaz0zs
pYPwRjyXEu5e3ZACkQK7bK553V2GojrTO7OTMnrEflrm1Bbl7ZaBdYWJAod941GDzk3wXXaguu8+
CtI1ZrdA/Z6Edm0ELxuNkDnc9EZzmWUe7FsLIQR3pCGK51pjGdrrf9OGUwMGCmbJYbaYXs2EC39l
WPckhxhWc2rYFVi3qHAu+3Ck8OsbLWvNs5tsEqV1CdVCY0p5t8qdUPgPmdTvm+rTom1d0kzPSlav
Af0gLMoKkJxmSKI1zlUKKMSwL/YMW2OUfFzZw2n+D638QMlQnc84ZEiJlax/SL/lARTaCfLVgIm3
eLxSm/GFZh0bFxGg69E9X8pgBv2YkHaCGlowyujDyk0eBZjOYZ527ciBY0jvsmzelhEg6EI9enKr
hj5w4h+8KhfM04u4KPF61lNxstvheCJGHnPYnA8f9f5jlnjAFlD6FEeWUux3HrNSx08tE0MvCMjm
2kNnr0nQ6x8DN2nJ8jQG/mr6Hc2SZ8dFuIKNRcAOzBXm3mDQ+EFynaoicuDimLQTIQQMDvhOgMah
nacQKmwV4bwWbrZ4vLceRHqI5zDu97MGOkvPL5wVKeacGQu33yvA1epPVdwhytHNMKp/Rqo/GmRS
OdC78rJ18dHgMOY3Z8Z6iS2dodic0dTArawF6e61Y3Z3gBsN5mf9Nn0AUnaUM7M7Fn7qXAyKoqBj
UZStiWNJC8AUhQMZmkjaEmu4MuujzcNsMVqvgpkpaYs9eVxPZIZOlbJ/dqfWnNkEUfQ5ThIPtkQR
/JeRD55X+/DXcUfUvpgpZQRpc7b8hcx61M4HCazHi8YO93y3ftfipmrT1fl84yyB9To60ATjt/Xi
58fxUpOvxuIPEgJRpdjYSWcSeJTEhPnQhesnbaHSKX2ItvJu0+RmaL5yfNANHdTxUVoM8GbQ7Khc
oVdhNPWjGKRTS7prSSAlcAt0ELOAY+JhFFyGpPjgAOAe5vql/SkOvQRkuqyv4zRdG0m+xr/NiYCE
+i4T8FCjyqdjzU88MnbQh3gNx5H2M0akM8Xf8SmlKzg2jTB6g/rRVMfcZYpP6+HyS3paNRNMinBt
Zh/SohxGhfx9kL7nFvvzpJ4z3rW90yuhQnaulkCX0ZFcJ0fIsO6AxgoX3XdcmxidhXcmG6OD6OCZ
+EN1xVO2W6lhmeV+b8+5yx6Uy3QhDOlB4hKHJu1qDuKsvmUXf+xzBGCSjJ49PtP/VNO6068d5faj
5GrcISZIePS2rrZCqvfJHyuzLmQ6Y19UVNCV4059KyzG9WmwEOS7T5+qzHDFlK9w3VTLDufI7eL2
bl2tAb3fNWTETkU9JhWhLckItlaCGHjnDqz4S/ltuY2MX09XTjtxT03w4/3gf5qeJE2n5SfG1Fld
U9/2zJBCu2v0thEMjKv9VhTY6M0UCzWMs2r2hpLt1tjP9HjF5784BqOCyuQo2i8smC1xa+vKL8iE
zRzswjZASvRUX0+YIvLzWFf4PQwgMkGpMgZy9U71Zca9QvwyKbkir2imRDKRyuHhUA2uvtq2PTDr
p4XCTfe71m+hYuYPGb6smAvfgC3bbkySB4TdoBH4+AEdDkgR2P53Athhia1b/h+azmy5bWxLol+E
CMzDKzGRAGdSkuUXhCxbmOcZX9+L1d0RVy83qlyyRBycvTNzZct7ilpi9ZohmqZAWUGjegrYEMu+
qvAuW0iH/1STfPZK1p8oajcSMfxFcAEXv0aaPxllqlmwm+h7fMa0caGkuhOzVVW6+VI78uWjz4A9
mfMt26I703cfbzfNP7ZU6a0M4cnZvEQo5LOZvxhVuYpSJraHrmoOAl8tm3vYoZ0jTIgG8/icj4Kf
4D0CvHyuwMxPsDsafnYdDX2S4vWc3JnCwDkIro5TMjYql7pZwTpWYnQuO/26vNGbfNOt8tnPpC5B
+RGVK5YjPMVKZNfO36HqSxdZc3AtUHAGmUAVQVPGDjeiqvX63XgrCAgUCcMhwVX1oxX2GvyVQgRo
KGFMmfkoy5/akJ7Nmi57jiYSPArME/nZwG6rc3Mv0h38XZgW9PK1RhtzzGPHWxlPRMdPU9o+DT6F
2yLwqK3QL3cG7e0diIExWh8p0mRzmEouZ8zllF7rqAKsq8QYpE81EYI88KeF+RIFDeeOde5T0VHn
Ceg849agnpDyHdbB+wTMX19xEjIrdvRGbdfe+Uj77A5G5iGwyIn5JdX8khSoW5kJ4NDWtuI+NtUV
crhudfdiS+5p30D5kSk6E9wJRckADsT24yCTnOAiN2Pzk1kTZtvvxUxOZhGfzsgtIwFiqN34Hgfu
cvjfrlIiX+rZOkdads7E4iSaydEqg07TfYURnTdrjlkhNveqIeEWW/nDQUILz0lMjwsJGN5XEnlY
QzEvfAiwdAx4hgY+H50++D2hio3tNW9LzIGXgXIgusqOUgp+hqlhDiEDphOsX5UIbDI9ME3VzbHM
pKOSJaeWHl4RzC+YAHhR0N8klsAC7wIC7rd45Iv/oDzRftqzPAEMT/JIptI9lMX0lE7QXzhus+w8
i8U+pSpdvTf95P+/Bro0pVeGy8tl3uSk2vyNkr9KwNW3gy9LODkwG8i/1Kig5SS4/c3ThBFXogdU
PmlJaevsMDqIz7pwwqqCnjjRoCxFd+sSESaNgC8X9sqQlJ6Fisp0TTkYBDvpxWMXwu4jG827vglv
JuzxL9ksnPI9+WdNy3Ngz6KftYNmrGeMVnm5+Qmk9nLlMk8kVec7EUmNcUILqyN9Zb3lj2Lv5xx+
8lx7b7VjYQag6Dt82BMQFCXiuk0LE1b3Gqs7r6KM/RymdhXxuhatcKMuai6eIj3j8U2oxVuK96bT
TbssZDQcGCoC0EX5+vkhSIKf6aH8vdjmCkLHyaztLKzlRSoHJ50NJ6cYTrhZs+6LleYvQD3EWvOB
BhK/ImPDGnHq/VXI/Rw6Z3+mx7aLTys9WAJXE+NVADCydaWukkFPol+6xAs3U/1SsW2bvTrGdRRV
oRjBlTTwA39CxwHQyhhA0NPR4IgLGUgzBk6z9cXN8Ntf49xgetnx8CVdoNBGhtuI5oqy90GmEZMY
WTBNg2+wK52oORJZTpYOG2fFa1mhQhweNHK9rkREZqCWiAzrTIyfC3qHV9yE9sBDtmX6LicF34Mk
BKutlO/rZr0lxV7/Zoxk3UQ/daJAtJ+uoBpOW/U3eV+iEgwPflSuMxjdLgqchcSJEiHs4djAZbXi
AeUoDvVsDVJdIDfzcmyydwktV82AvD0B7ZB/JqIuS37yoSaGK1Nna2Uzr+uUwwZ3eP8TNzQWVbSH
KscI9ogYO1bd7jswPl3CQZ/DV/7RbrIs7xO8wk1d8qIbDoxI6Posg+h/TOh/FNhMKzdmdAQ9a9cO
LRIYpg7ULLSPvTmRYGSehEI3672XPksVdqXQPDscxSKN50ojPtYUUJKc3IslddI18aoYPIKdWeRM
6ILJpd6XI/ReVLmeJiuz6G3hhcnES84jMxzgAAdwH0Zsnwqt7d+twiEJHBXkMAgJoh58HwS39z0a
WTcQpgGIZ1AhMbR2seCPk1oM+ut+PKL6pQnNV9PVMOHJMAx9feXZGBJ1CIS4hQm0a4jJyo5GBmUS
zFBpeQFPRZjsehxZ3ObZdFjdTzTUjiguDlgW4Cw1nqyZYGCLIUsOcznaT/SKFS01qbIE/jg6sLub
/KHLb0qTPupNfeoRm2ioPwQ6B7I0ZMHoRKamySsAtIpk/B0swHQwuabVucQsKDXXHJP/foZWDcA1
4/nQmMjS+M3iqhvN5Un/WKfyVIvdBXzXTsbC02MHLMDwFaN5g4pSrlUwL1XQxGVQQgyyLOFAQ7FN
XcmiPCjtIo0KWVbc5bB/OWScaFX9ka9ooce0UnwEde4cuIMMLGVuRBD1/BpY4HHs2oIw8qKfyBGf
xAX4AKa/srS7ltrCDgmFxqeRYjttKWA7HFQk6BHBsY8H75VuIcFTR7qbAJeIaAIrX3i/v1u87ass
O8S/akJ4Oojh7Y3KgLm/Dpt0t7LmqWgIeMYPXTr7USqC+dqoA2UIAJv0DeA3dpcasNbL/Z4dJBW9
dLMAclD8S2C9/9Mar80amx1sFF33TayJPwwDLjHubBiOZ2bOhsmeApEWy3Zxn9iHLSscWA0+cjb5
GvcfmU1pvp8bKDHAYLLsF3qKTXuwq2X1Po/mfbOORB/7INhOltmd6nlzqC1xxLa8ET29IxWIClQ5
DZOeA+4b44Mc4pAiT5bz4WkDzDh3qS0fJYPQnF1fMDmn61KPZnN8tOi6sXbr3ExPH9qt/460P0LJ
UUqIMSMxqHLyCKTr6PjioCXvh4Z/AM+PXeNIfehxs1/5Novje8qat0TK30TBepqdU4Fo6WLVF9fX
JQL8a+W1LG9G2AIFW8yMaAxN4Sa+oTn2ljPBpNQ48OSCI8522+9Y2fxpmShOqw5aFQeWrAYywHDc
aKBloUAN2xGqR1MopByswz76ZcmY5BQhICRvKYEkQL40wwTPvdmK++XMoqZNI6qzrTcoGijWCoq1
IAtsDP6mBmGcGE8ghihDc18vkZUeuRaQ1gQ9MWPixhIAftPmYS0KW0oDcbceeiz8poFfnfh7RXJs
5p4hmedctlsrPW8wR6RdOwt2Jv/KsFyb5M8kjLOsGWcryBji+zg7tRAgrP1Kf5yCw65UJJoh46Dl
+RW1OYjgd8iRTO+KLXAOGxc6A9mLWLXqcAoBvqUnZ4kpl9xCy8DJK/+JOx6eF7zkqv+qOuONTN2V
LSqYrGfRZA+uE/V0jGUxtAY5KEXwMg6povFvKiTHETVqO8Fy1EAxGkkbQL84CJMK6XQdnonKO60k
WqalR8CHJ7FCjIj0S/2odPMiDOotf6SFfE1cGyLtq3KdSuwIWs/ybpjKWQWcipYmpM0ptrrjfNjG
5Zqo8zn779bXoOqmLBjUu8KiYSC2Zpgoh2V3Nr2Z4pshwXSfCDjWCqeunpho7RXHqdYBgkeEMF+t
5pXO2UmZQ0hQ5ahKyzEjkd5KYYzTj6aPkyRUp2TKT+MfBRyRjj291+6NRLxTPI8aUAdeYjPVBd+q
4n7zAuRjAvjQ6bMx2Nb99zSzaADNGoukA+GNTFJg/S5k5PKYSWDw45HoR0mqHIgd870H9xLFEne2
S2rtnqrVfZ2FW9qx5bWJWLtmCjqvAXRUiohXyrnbfaWrcsMD6+aE6fq/FhAZoprlBSoVRlIw29Jl
1JVLQW1uobauVbM3Yd2eX8unycWAgZ2QXoVvIzFIH+OHSIQyUCftMDbpoQViLnEt7+XES2kkQsUF
iUeNDrGzjpALj7029C6mChMtl40abeQYraLVdKf7QkrSXBo/qMAOT/tuXg4FfgZ8v43lNmPureu2
75eEwCFULPqiVNpnIXMHUSWdamXBagdMD62HBHdjs8/iX0AjECNvgwnQkLph50Pd+pRhbnstb49G
pZAiWJ+VXDw1Upo0dFEeyg7EiINy2Q4TvqRqUPdFXO+FXPUH83XdoHtM8vCxSlIoGLhBobm1/Xo1
MaATgjU7e6hJcdfzzVLye2NzORtqe/snkMZcdYnRHGNTnvm82WHfO4bIK1eFYdAqftF4Co1XxUxW
Bu6qCB1gG/NzD7eX8AaXRn/E9chWhtrMv2JkT6rmq/XGOd+QGhg1EtEir+MdNChAmjezEq7wmw71
9cVGqv+mzE1TB/FQutRJaDII0ynp0l5ZO/M0gRYUcBnxGLS0XtE0JUJTmPjJFfzkXtgSmf4C2m0V
3RViDGxJQ1vDqyNSs8unVTesUPKDysSbQSYjVF0o7PuHb5UXqHg8NwUrDqco0pPu0dylr/uUUsJM
IRhrsCF0plftknQOFBZLIx9twUX7KJCy6R5rX3+oUV4SCEpbExpkTiWdmm62Q4gygkTLzDye5N4I
CwYhIkD4LCkEDbtbFLNfkaczufq6vSX5cB9j+MPIrGISPdJLc9KW+J4q5Z3fIVXkqwal7F69VaNm
UxSG3yhD3QTtP5BLWYR/BnR/lQbiurtQX0SrezBr6yVj4Tx+1h8oQHkLjC4e2VTQ7QWJT0cQcjuv
YM4ebYVPLkj7Wvdo/pJoTtaCGabpKHQnvPGzJJ9EH8p4M4WyP3gSjnMLr5nqy8K8y6XKMYgPYDoN
9e0glH9qcwuSRQ2qN6r1FstNBbsiwRPdqlPbm28r1kmd3neVZFx8L2vJnjZWT7aO5UQzvSjCH0q1
Mg2OBLcpBbRlUvzGwqU+wQSHTJuzdOpohtis1uteLtJ+dbl9g2ItcOPNr+yo9oepB5NqiWmQCAJv
8qIhJVhdmI+Opa4fq5Z51fhTdU5r7ESydTGls0gZn0UEHKslz8WPrNvCitgIqHx0cr1Un81mPCJ3
m1zjigs4KKlqMYwiGExWCXYbjjTeaFTxGmCSIXOhu2t8m2lGQPkAP31b4nP6sSAWi1gVlQ8J2L8g
+KVJ6TwprEFTg3TUQ4rtUOKwDIY1Vxul+tNZxXFcrVDVt7Ad5dtw0irBz3WfwqXPbvoTAY2aupYa
vZUdobJnpsjhTwhq2Iif0WqQVeB8hWhAulTlr59px6TuT02x+4hpNB9HuAz1RfwlcS0oaeEDkW2n
i+y3kEpWXJUCw9icoeJO7b5E0e1nge/7SvUGkmtxnr02Kk/kUE/mZV66o4jSJ+YClgB6dIAd9Ii0
q5ax9H6TGKlnNutGUFQNw1kU4FR3DBlHyUArhjQfpoTLv9LuhUL1KRdhLC9r5iVH+foPd6o5L3FA
RxyIYNm9lAGrMjG1ced9RQGc6GMlh281XkJ8KqohrOQr9fK7+FsTRNh73WHsDF+TjBfp3kPZZbNc
7RIaOftqditaOan85ZE0nBJ9FLZArHMtt07bP7Mfr7RP3cDZ4XaqHxQ7CjJIQbeql7uRpo9SdiUG
C+HwWMGKj01OjJvIT0vXa4FPIKexh7algrfZj/VJib1rXfcYVZYaV9FH5f8Ikqe2iOwktaBEISKp
ffLRtd0BS3B0Fk3lpFKmo2BCrueW2IK35y8K4mTWv2XlXV01B8OBFrTII1lQtkTx2L5w48Y4K1hM
vbtc6T0BStgWZC0jHlli47bwFvsoc+04WqzOIvGpZPHbK9KtXT9nsrbxh5JqV4G+hKORSx5IehwI
AIZwYA5ieWGOv0jpik2wvWxqeVllDcYOnsOLxO93Lu3khwsq1svvdpP3DQGSFjNHWeISl/Ugw8In
yGs4uQKT9URsCPsTBgHu2mzc6F05dpXbRX2Q5tzagIzzqybPGhuhqShhkzMqgo7TGY+EuAwrYOzs
Ace54ykyD92ZlfmO2tR7VUIFMzJP4XarcBJCYyAVpOSDLdQPVJPfLY0mOhgHDssydkGwuQ11llZN
rRFERJF3J+xQDxYYvXK0N3ojbBJLa4lP0lXT5n6qlWxqGr/ki1sWv0rW9TtOPXUp3k2T6OWMxbV/
Azt9T/71IctH8Ym8Dk2p5aJcvkBSTvF/nHy8lQq6Lp8+xAqzuk3Zj4Y9ScSeNPhHzI38jwEWwCWV
MRDrLLLBsTVea7T2qfq3Wpf6yKhfrsrFUIVwwoyYvsVSflFIaXWYwmqog2LbYBqFGsHvuc23Kyei
O+eRXVLDLk3hPNLP28iBQa1prr2b+KskOYNOOe/rzARAsWO4LpcalYjGkDJkH213+C0gth42Jk54
mU1Thvw9GnF0F2aHrONVsz0HkTsKjYZLs/pVI/jzVjP8OZtqkLooQi1dw5oKQnh0GeOc7DWauG/o
AEOOBGVN281LIWW+AdGaZ175OVm/SsXRpNgVdbwj25c2fsuwZ3o01xTNFViSYxaC092azt6al/ln
oFBrslU2G6zHwg7RkgOnFQ9CkQXVItGfc2hG9YanDMUeLl6ZPyK5fwjOGgF0JLVKW9dhUcZHJVr3
JOFJZdUkJ1ZQqp3zKqIrW+OgWD+dsFtZMS2qdhATGAdaHpaFga+yIwdkspj0F8x/2P4A3lCoHVHu
ZZhuwX4WfjUptKMnr7C2K9+iyqAHq6XLE9UNCZUlD0Mm7sKTHH+tcn1SOHkN5rIRV/C05+aXHLCu
kVEDJj8FUC8DbWtD7ZX8lrJAolzH2JWJnS007jS3pBv3+fI76VscmdwGM9FdMbJSLSyr0ymn7n6l
EiVtWWOZPt2aVyubWMYN16XurmvxIoq8SVi3ahxElfAguXQfnm3PubZL4VfXBLNSXydUTrwQOp1N
/Rkd3sVz7GiaT72FbRjQRZ482TMu8rnUI0cHkh/PA/2JIYYLcLl2lxLCJn8QRHrhj4Uzj9Yhsq7s
e3y1N7G4Y//Evqld5piCyuiTpAAOwe86Vb02zY/xYIVCBkJDec8ox6LmIxquVQPFFgySYSCVkUmh
W0zUDdt0b+MC3GaXKp2flthaNRTpRy6tB/ped43e7MFle/mDaDwmv6MRxzdVIPMUGVcNXqNky7lw
qsFoTXl9brkoEyGmbw35T1SwGELASggHwtxXfMFkDVgavpA56WODZZTwhXthz4bcZVlYlidrso4J
rcNF3LA79288PqGU6o6sdkTEB1/lu1T5Llu5xPIMGWlC8OTSXF2idDlLEp0eJdFrGgisI7TLeqjp
PiR08mLMqPz9ACATs/qAmQMIq6dKjE3vnnxUhKRZ6pJfplgpZLjkK/t7gkHGblRoGnvmaXmGI8dd
+VHNRrhOWwBX+pmRTV+sxVfPQgZj+OUMF2hVMhYICLSggD/vEOYh6n9WCa3pouRuf5XDmuG3BSNN
TalrRZ5MuMGiCuOtwKTbV+yeRgQyO5pXr6QCN32fVYVOCNSy/at3mMQjKkRGMpvC1TTmzBG9ftN5
fnoeYRKbeunnGKpmUEKZo9DQxcqZJbndq9kNJedSiM05EcXjDhdocp1ZCADgF94NKCpxTL5lc+d5
N+HT1AXfItm/ebmAuMZPiTSzu9PYbLEHwX+Nfn3vWFlhUrEwqFCGyXckuaazxFCH+AdUXTtqzRam
Sh0MrPBIxTNtN9ZkR8DA6HNzYX1yTbD1xftXmf0prbtjlSD8XMS5tQ1qKhEp2V0Jyr74aTAPT860
2q8EoExT07Eid2ciyBKRF+2RJRe+1VNXkurgRoW5SjLEK3Wt2bserTeYFYDPJn7kkuTiWnhtwVwK
0Fk47HY58vnggHqOia+kreo2VBdzHyzI5Jhn5URM9QIDFc+jHtbVJx6RR/LFThRBlhE28kfHEpWz
YDC9yCAD7BFulLJAljq/uhJarm+kk3n+e0YrPvQ9gq4x3XMojZPRPBvWsmW/L48WBSUDhuzmhd/6
iWLH2CIyRBmlgzZyQt82D1Djj5y8j4QtWl7nJ4BJgklEwCbtKY1AkQXzQdfagzoOZrsCGn7an7rW
IqhJU87GknOW2VyU3qIorvGVGCk1VhQogrQfxuWSN+lNHbd7IxgPkoC3DceAJDHZQJAV2qDaqF4L
eZ2O/Mr6TvXMGG4m9rhSxLzirvN0mWrzWqIWvVZc+Vo/YMKur49k2/hqSiCoEcBpznRgUMXanCKl
Oc0foLrLJYK8ldCIngQFsQpEGUJtlkkiWxiPAJbC+rDk4tHytZb1XRF0HK5RfZbz9ay/gkRhV0B/
EPEHQ5HDbBXOENvazjxQQKIzZqeqGFhkZrR91w/7lv74YaAqsIj9bSMx/dwSuow1y2UHt1s63Nf2
f1uG1/+LiOoaQ4HfKjrWy3qcvqI5IST2R7E1fJ3qsJ63L8gnSvdwh6+o3K4bYVVSVa/9Lxz2Fb94
viK78eMfoKpObCoRFCjg5jVHhk6wZfVYzt0VDNYX7luw2J04vC8oScNuzoDGg00rziX8ZJDLqIMs
7OaAbstApZclgjCAiQ1kJxyiPWCOvuS6N3pTVb1c6lacnrnCUQugkdZWnNRYguk2vEdddV1b6USB
i1LsXGnqT/yjp7qkx1CltgCz6kg7+VLOgZDBz2mM/XoY/y7i7BVwQLFUglabfhcu8dion46LxRDW
J6dm3M6j9F1wVGmQx2bzdydZXHlJTvW9JyeLZ0Wyt6j4zv8Z//LkdxMo7wrp5zVlGw8hDnhP4pdq
5irEnvsWIdracAkAqEEr4/GPuA133IallwUt2NwqRXNBhl4s/WBQ6i1u5n5BlVlU9l/XJNe9mFU5
d7X1MUvDyZKGS+mIVRtSUPxbHXKSgdVuMvl+fm8dMPMqOY2pCgxqOA//2lg9QbXjZ8/7GyrN9aEs
DktlFtkj5oXacVdRY0Wqh2mxnLa0vDQkDZRLBReNRlYOOjv9bKC8vHLf7OsQZycW0hoLaTRb1Aco
rvIpGzZ7VGEMueMm8+Lu4G4KNAH8r2df+z/PvqSfyfTZJEe0+G6Wy0MXzKeAPb8tIYO/aFLlObZi
otmJLeNLkiPxzGD1M63bL6WMf/FeeyHeQYqtoYLzRF7+lh1It4q3Pl/FPxj4rztE8QqP4xc5lSNX
NKJOQFoPCV9azTRF7s/ul0dOIi17nQ+z3zW8ODeZlYHmo6KtcMVGRPxaOrGtIEltN/gHrEFjfvFw
trwgOjqX/YINIEPMiM2RnxkZioSNSGGXq3HRzTerG6GJqTK/ZX3X/yK+yKGOnjh1xZO74ZvFe4AD
ugKOXoMW7Ydyb4FbntbGEeTPHBf2xMXn3FITU2IX6UMOi1NFQIzzmM4djoqdDJ2vgBdFezAXCtmP
kS+GCjzBVAEGiDyS7uM2BuuIsXWEuFjO+7M0WEiZcOrwvAnLIZl7F0OZxpovYxaFRlpK55XCPVos
rkTY4WZMrtWpN3VL72sYUSKOv3c/81xQs9D2v1YruS1kKaTso9Xi94ygaYkEW3S/c4grFcSVBOIK
nJR5R9k4uJV0oPaFUh2ZBgsyoh0mBeKSZVhGdgKl0qzdfUTi3yRvOnpUQMd/bgoOpohmkV2z9FfL
gm1T29qXVvMvfRMZEf7khDTbrCQ1Xxx0NQmsWAgSlQqlfjyKu4ydQjpf8RHO2O0K7HZtS0mZ8RiV
8tmY9dPQqUzDxGV4c/LZNkRu4yLc1ymJRmbMHRwu2pyIlea2vGcZd4+yBfkQ8Aw87Yaw8Lpn6XGd
4I7kWeb1hMGWBQ+ruIsvppSecBIfDaEmfILZb29q0pUbn/yV/Jv3s3qZ+WNH+U3FlygjR8YDRZ2N
2yVkbUv8+8W2V810P0Cr6inE+Bu5/fQPfp4rmbgmrnk8Ih7IoUjxKQgDulal+LwnqI5XgHgoMX4H
XOKMya2hHEmxFIdfrMNN1aFlkHvmDi1V8apffZ+cxwFU1Qxb810iyd2T5P6V0uVYM8dUBHONYc/a
hfad8U+M94EjRVdOmgU2Aj11sI6Mph9N3/oYebskOnNBPSHMHi1pCdnUxePfKc8ZCjOM9K8krmIm
gdK5NJW/vg1MWxhZl+uUiEw5lpPi9pO7Oxhol9ukk4O+xH4dKJdWYUay6lDWKM+Y6fWDLEGmZJLU
E+yaM2ZF3HaOPjWUm1KZbGzHVEpOsm9I0jk6ZWRSqqK6tpZ6Tc/EXeUcFMp80b5Tsqjz/BbruSdR
M9bhJJd/umrysmv7Tjnbrvwai12yJcDMtR0OnlEM6UQQf8a8CQdAq5gTO5gsbDPMJoD6xa1p3cnE
QJ0i7z9m1+vn/B1SSSqwX1iPBNBvfWqP70M5Ee8SAAMQAKP2OvncHHxsft+eSQIij8wT4RGTidDL
/mInK4h5tR0vfjJeS01/DqgymdM816n/4BrIuno5EasEvYv1yGM3QJx79LPkdU7QNw+8URH7vVrJ
lGNAWYhAThdht4IiLeg4VkcyXqTYJ9E2DSKbE9Mb8xX7q4WoY60N+5I2YUOI/IQ2YZFxY5xoFm0f
KZ6VvgtrqKzy0oQbzEB4jE42NTTaSW5c4VLu6DwVusVbsILJxI8t4scFhZIpQTi9S/d6HtRy4KQs
sdvXUcHopa9HbSZMwpeuARufTJChhq/PnCJIGOZ9mSY/GzBMXgXWNvT9FHzr8l7AtKi3QWfT3a1O
bKGo6uo6jOva3mzzg9KPB1FUD5lZeysD8kUfa9b4ZmR9WE2MPmF8jFnjzrRWO7GjC8DD8EhIhDHN
W6GBFXiCdIA+5xLy3EnXdj9Q3SxB80mE9ViGU4Z5FANwHId1F+3jiGCD/jLGXMZd/0fmJaZ9jhQG
4foVjVBh5b+owvXvSJfKyA28OWdjb2uR4lAuEWKEkOgV6Y4TxqIdKbrTlhBm15GRMCTbFuJ1TG6y
UEocYjKZJjqHJmeZYudKGnQcw5LxZb6uV0WT6EhvgSB2QV7FKKdg1Bo7I8uoMpLLOZHo3vJMIE05
tryMVyNRHD+6aPTOgn9Ra1x5dXOtyocaw+G6Ar7xq7LzJ6L2Ely5+dg+J0XfW/TeXpoa8HOjeKRq
VkA2bEzUS8oqscm1AOZ9he8VTJFwNhNetyMJRNhJSRFIUudBI9QThHCKz+if3Dd4WQCyp0ji1prT
XJOdTdOCPj2joXCvz6SnstJ7YHItsMeWjFxB1TMJjI5nhJH1XTOnnerVT2zh96i5qCMYL9pWkkk4
R8ICfLw4NnJ5ELCkEHws3FfLijGSUcCE0VgCd3tmQZb7Or4F0FEeP7LYH1K8rwwF9AIjQbKYxEQ2
iL947eFVf1HT2qHClJQe5VQPF3EMtU++2ZV20zEPIP6fxv24f0G5kODQUgpbYI82cvxHbkQ/eIdp
1iSG3/KIGU+c9jFQ1VzwSoFOUrfAVovP0s9oZuEHjGGYxz6jAcL02Hx7Ef3P0bi5tOwRr7UFmtbL
RTxUv9BGqrWHr5E7+ls57KAwX/Fwtx4o7BctaUPZbpmK4PTWkeTV7N0EkdLOtnvHTcZd/zpQCAAh
OBojX7LVKH7UinEpSUgQZGSUawnNyq0rZIemQ6Dgy5wXfhmzL/FBsfigQFwGg790tCzPk5/IOGtp
jiNgTJSk8QeIZpb0hv2FVR91d+EQxgLncRtBse0Q+KEeZ3Yxt8etGz2p/tgg3WV+1ALc3XVh1KHw
0jvYspRLLtPCUbVSMazfVEDe2/Q96M+hBfhTEK7B/Tiwo0W7SU1PXGBVoI6uxxzQ/qv4jcaSGEFu
NLh3GP1tkW4RhqzogTFCDzB7hkzmk674FYdXqfwYzCEqmTpl5JpHng6X4J4gFek9Qo5igHdpKMVj
kbZ0kSRHiSRQ3yZhASKeFtOD6BAJy3RatEgJgcP2TdXC2M/agp/D4pnR5updxp2Twz/musTljt51
1KY1VKX0qluwlkWgHNvdEDmL0STJQYrcPRPEBY3eejU+5rke7qd/+TyHPSRHtqX5Q2V9Oy231bD8
dYr3aZ7tEYtqFGQuJ/hGWDJPzbfCAsdoUmJ9K9bEUKcZQKIiVDi1GpQ3Q2K64MuSzkkmnkEV7cpG
g1cenRaXioQegsRX9TN01gW5/jq4ddG98y76SI3sVz8KN5KBfM4m6KIa7zcmz5/OasCQEswgpyfZ
6cFU9ateC7d5Me/8Nx54o03ln4AN7yVpQCGY9dOWRycFyUtmsVHyqk/taiiuqWoTLQAOW88jJQIv
zUUuL3OWUJWO9QNj4HLtBf50EXe7wjIrMa7kS6gvx/vGg1Pyc0k5vXYTFWJGQGLJVX6Unw4kDbwo
PJ9yKvL5AsUMjuDlUxYjJpGK7i1GBHJIdIVOqhBAPw+Ggp1kNXoylUoK2RKLzyH2BUhNi9/3/HIX
TNJT7qtgD6M/dKjqmJgJoPma2PoJwREN7yrr4v1UEr1f+d5bDAbymU2ERmscBFmcF2iX4P7mhzbL
d1DxN7VWrueRusqaOw1+mhgn+k5t8Abs2yuH4DlXANy8Ts1joXOfSoqjwoUjTp1ZtDxJ9lMMSvGU
Bq02HDQeW5CmO90zIuswxuz9o5V7urtKIJp2o1wfG15Pq9pdVPYwb2o40fjLmX7XoOprhelqrkQ4
h7YTAag4NAApJZqS45umCKRKPF7LdjSpnix21HXLD/1ioX1tmDUHsOXK9KXMugNk9lAvA80QA7pD
f8A0AHM/u39LhC7EKDoo3BSN37DYgwXxWTrGVN/UY3ZWMPBOP/W2nIyIzsyRIDIlFmNvnvrBPK2N
dDKV7lg/JdYIL3P3V9+u5zqPz7GO+t/RnPt3nLbbOiNTpaaLHmKY9+mLSOwrAag0TZjqYrAJ1qHZ
uMmPLGmAt4lgpofVV96WfjrRdh1sMTd+dmZ4eo1rtxXnTSeLaPxXyNynzogjUJYt/IOg4beOcpye
SIbELRl2HBs19K6cLXvXugmDktzpbpWnXhbVGIEnMkiilxfwzRlCtHPRQTjPWeE2sVPCEEIBPmJZ
wxQW8x5ugl5sA4seKbbF0qT+wqdAQQzubL069vN4tdLmLvXxM0OOF8INFbto7mzUuoZ/pWXbvWA4
WNcTrrWTJYwn7BLCIcmZYrNqP+/FRXtwS9zFDA2WwSZW4uFVb4ay42+HHl/3r5XZClUdd0wH2xSz
ACj7XSVpOFkqX/ofjs5r2W3sCqJfhCrk8AqAIAIzeYP0glIYIeeMr/eiy5Zd5Rl5rkiEfXZ3rw7W
pGA3LB0o3/EUmBU1NudKeqmD7r6fAEQenY5dgfgjIWwN16YrTK9jsOyy94CssNkT8C2iRakwwXb2
4Rw2qu2ziC+CUN1LihUFSfxsAb1yymY7ZfWBNVPrc7KaKcQI6gA/Oy1Ew5oyiUw0+/RI5yaeYNvg
L2yUSpXxv+xNvwNENtmIa7b2l7PYHK+eeslZMMgermVvqvAlAebZnwOkjHi5zuruM6A1OB4ozzrE
pEA0SH8W4XC80gLUpFLbvZ2E/NLcwPnBVkp3PSwMKdJ0CpWm/DzjwLPndI2Si8mGVWFia3QCcrRI
pBPMlITnUioCGGwBoDopj6mpc8g5K119qyQLmDTyADomnD9+tTCRUARHNBtpdfYCY4tzNhBpqs/S
6u7J7tSnuDMuo2WFa3fWODTx0L82lnSN8+2Kosufnrw6CPb5lN/ircP5pZ63TzNUuuSs0cWFyuQ2
DAQzPwrRfbRX4ENgMd9HHB6HC+Y7RDx84WBD7TYFoJL9GpA7EgLsKtXMVcHRYneai4avXuYRu7Dj
IPbp6SWTQHmqgARrCa0etIxEf7UewPptIhmjE9rrvYisXP0hCWTPCDysXXqqh/zsnoU0I5r1SHB5
LfGXkfHJ00v/bdgmAROLgAkW91DV2rDlfEfBobou0QqGHb8W3sfh7V0uX9X6XzmDHx6lUI3lMMv0
cKXFzKB2efotF91Ho+4v89EMutfLuJbmu1lQ0YXEAHHxYtIiJyM+JtLo55T0cFyefyjUaSrTHS6P
2GE6JCNKXXJMtidPHi2HKuWpPgwg89Yq+kqwzlNkJFzwtb8dKaGm7TfgZZ8lL9NYnuVRlJJTw7Fj
fffTZnShHUr2wcB1zx08+26V7FLrDgxO62GWjE/W1mFaLM76ua2cc8U6SkwlFOeGAgrnMle63T4w
In/jJou0ojvxgaqYtMAzLyCzd9DMi2qAmP/WqJJXOh3f9U+jpd3z3YzDqJLzVELR4vhUQuG85v/S
eefteVhKHElbFc65xhK9iQ7aXdWze1Eo9653b/nvXmKPtY++lXFqNBq/BUAnA8qDWpjMnlHfVFEP
zSf7WjnQK7a8S5htHPGggaIQgWf+75Z+aRMDaq0clsQVxo/TfrQ+jIZA3HPeoZsAobX4qbDuR4op
RQWhPP387tNgyCsW1Fe1uGL+12QM9bt1nRhRlGK7rmTOTRq3ODNc5ji9LLwzRPcwsP2utqc5Ilzc
yColBTcOBo0mEa8aeSUW46ZZXBOKg1hoX2RjPad+uraeRakA/Cy7nhRCBsLdgIXkzP/KXzGdgcPa
XElfpEV/XPkl8CuVGmqmkS0gEmRpcswFKFpu2rfBbn6bkua2BnKKdFUBvv1qTjE0JSNDjCTWgReB
I9zCdL6wP1zwhiKz4kpegwN2IVcHPGNk5b2b+jBffxl7etPXgSpCEhZCHTQk/5vupBzUUoZXWUTd
QiXwpMPIKd2SaPrUwq+q9du06PcmxUORhnFFSgXzKcb9zOtSVsvy2RyeRdoFSYZTt0qu2+8+IS9n
1/bQt8+5EJ8IACCCiE2wQjHj/jF/Vlv7HIvpwSB4V72UOSvNSVB4zS2p0yd6tl0zczF5D3I011SB
D0Qsm4yK2x7fikMSEpFlvbSghYEx5N0lH+JLt/TXfQWqB/5qeO6FfFYx8+gcXmmtMfDzLP0zNwCf
u76oytdtqa/QqyExddR8wmFVOYIhMP5dmw/lvQMb5FOKuAocQVlz0Bf8afEAzm8+NRvHXZM9mZPb
u70Qq9pmeOTam98DPBq9YE2A2q0DS5duW68SGCtJ7cieOoAKLrG6sFCjsNyq0bNeNYf7d44fSGXq
DBPH9oY8a5Zyr5TMaHBE8tIfqbvsFgmYsVNjEEpwPA8WijYnmPyCsnKWSuPUleWpJ+m4bx90RIVs
/oJyHf23JAQiL125CqRILEARYdrF7dG0gOy0xcfEaeR/8VTIfnPdCEh2n/Q985XLK45A8125ASV5
YKeouQ1XAFavnBlk70JWN0/wP3C0kqOI2KZ2DDuSChKofA39fF9/weBqxeWijiAQyalM2hROZh7J
Nc0+6WzPgkYVYnbVf78XXfNGSKXtfZkllzbovNdhjUiMmWDe9awOMt5XoaV3yKh7NOMtXzbWmHSE
TTeh/EvkhKoK+WiOlObtaRBrUgAnKpS0903BmVT45D074BpryPHv2ldCU9y7jysHJKkr7HHFLdjI
6oEhL4iS9KJ43FNWILiMxoljmXHvGvWUnjHSR7O2wkVTGR64CGA1nbTXSLIcG8qS2Nlv1VrJb9kE
6vkTKZnDbLUp0jH7YsU7KVi32bpJLXjgyl8N9nEX6e97ZuK4dyi/39eH2MNRCWta5qzEDFS4hANQ
etYbDN+xQWJc/ivhga1z2SNZRN9Ed1wq6Whc1YXuNQFHHLgq9I8jGnt8R+Bm4UTOorcXjfAwwDfP
3JFEcN9SfrOWj2J/FAr7WM7urPwbVtgpWfr3BY5Js8sRvxYKGeknBB6okDpsQIBWYdZBA1wQAYPV
VAJ93oNMI5dLAI06imF2ZLKAqZLe6C65KPJwpvfDkSk0aHT2ooN0qHHk75/8vWSx5r0EeZi+KsQW
g2dYwpAeiwKpIP6+pXfVTL1KVPkhKc48F2R1CqUeD/j+X4vzadaGk6JvZwmScIuSRg3OU4ILXaYk
f/WjnAtuQo5/I27EvYFszPTScAPpqc/YQn5iTL5LffrWQLbHG/zxtPxuGn/f1pfl/sunPoIgm7i9
qF7ZyF+bvLpUS4tj3Gl4+/L54HTk870MmFKD5gvmblD9Xq09MKpfqUJGIwKQRX6/GNNAij8LxOnR
JLRnXtIFVpdFmt9jzaQpTyXxWx44fnnWtXM1zjCh2OLnFPvJPAeScAcpkbHLnVk0CfF6pDYRaddk
m6tesPdNNJKz4ZjK9QLd52Jm47lSUC+61zunycQCo82neotqEHdWaqYzHTfS36We7p2UPZJ8fvzb
bD/dirPg1kb+tcNyTWdgQJUOCLr+NBPbVXQs0pB7K9PbVQ2F0jjP1RZyJSuw9DDLg/FhIdTgM+7Q
Kd7P1W287W2P/reFFuGlATGHfkzMxPUfTgUVjKjkn46Xlh+2AmJLSfKZirkULzIHXScpOkdb0TQR
aYpU9SxosKQQl50YxtsYJ4dbzzqMP17BQIb5upcl28JhMTmTnaXmRTfjU1HS+xUXoQnKjvvHNDh5
43wZKneAw6cqe7jMHRMRPSwEGCfcsybYgI6G5cY1XtlugQwCVIndfRxs4wTaMbPg0JTN08rN+ybg
FOabZns4dxXsYeNg4BG1e7w6wizi1ZExSsbx0cK4E6f4GZvepiIBdCIr8oy7mryNuz+LET4iyw04
A+9+Tbv3Gr2nV6Rh30XqV6t+dEJna89MusP5h5ywHqc1xcMLqJMVq23W6SH7nvDWCh3WSvqEiwWQ
xVPtt5uKiWKXqiCO8gRIF6nVjv5UWtrroSO2JoL6IL2SQPVssd8LIMGp3w5FSqh1kNiDiFlb5Mio
6pfUMK9Gad4IPefxc+1rt+aH3yqv6dIPGNcf6Iy6On2WVf5JqqaVpqjbyXzd0rbHBf8xI4Vlmuov
2Jxiegm06lfd4Uxty6MKxbaJOlahK9zidrqbdC+JmoxBHbayBzoBUz3PG3figV9QvjOq3tSNh1ii
fQgegCH3FzRcOQsykVdDNKN15dnKoylz1z47Qeo551QeD5nC3nM40VQfzTIhcK61iFwwdG0Y8XQj
iq9aXSBnJewVWSLnlkf+x1ZzitmV2B8sUt2E3TNMgTnxXfiR7wkpw1GPybDfwk2ALCEZYStiu9yN
cIn8PNODd4vtuNP6pgclv7SEcqGFhZv8oSsEkhaQrewMY3J0G46sMgAr7//VghGru/qo29Gr5r8m
+Iec541MxABj/a6lh0XETsHgjE5fPtai8kmLo9m6FmLOwllrkJ0sgaC5ByxheXmmnOuU00DMIzMo
MiCkJYTJnnqmoh6QGD4FkqUJFoO8o+EjXk84kBVMgZV8pF5Sa/GIdbKPcSaI4yFQCo4K/OlbzVXG
jcoHhqUcwxnNJfXHDmYCeYnyNR1+iBKY2xbM85kuhfO2t+eeEoxxpIygzk7TxG9UlJuKQzCePjNA
GlYNZ/mBanZauCIy44dZ40MeDsqgeuiQc0VKV5g8irsBy/OA50BiNUuQ0tIw7VTuAKNbk8O25gwr
Ch6bJtKhuhnXlb3W6teL5ltXPadydiM1VDrGFREhaj5lSz6TKUovbVVfJqIuZQMMQsxZQIR7l0Fk
G84SSxckiaEtXIkePWMpopGQqmBrxPUOZ4pQ5iGSieyqRHbnVQ4GyiEkyHozK2YL3Z+omXZiIwHQ
HoGCAnR5podt+9HRRLNQbjfy8S4L7/IIx9DygARDSWe1uckEr1KEViiYlIZIttLqobUtUZr0pzwB
iwfP3hh4me+HtdMd1aJAlpazSb9ZrcF68rMeNHpIID90+JEljC4cvFifl1jXh16hbsRisQ5wFzYg
zlEXVAmmlMQ1H7RHMvA5ZbJ5isRvIFrRlPdKBcg1X7fsR57PZ5Web2HVXzwBSEU8GE1es7BxmGWx
9nvyGYUnNdoRVkQawAeJbIf7V2k+MnTqncoRDAWtAkNKpqL+9GXwY5A7OAKS6qCS6Zi5CLVXpLdK
aSTINB5zmWT8/lNoiYkyWuTdjXZ1t+MoxcLS23F6GJiSqFrxdkrFsPtU5UndC2oK7xyMiYgRnoUA
tBMLaUolEiz5pEbPXdgAApq8IvULGLFu5Wwtf7VOcS07EqMRhySMqkbx5hBWESv3eIEDRLMjxbzY
dkyhvbRaT7htvEwN5lRT4Nt8KRNLt4fxw8rHlxLXnKovVZc9OlW6TTZ2dMCUb6I37pd3KR374awB
KLHcxxywvFDfWdSVZzASX3k3HXowQvu5wwSn9b+w4hzGY8MkXvhSLPodDW+FKgUgrNJuuaXdrzfP
qrLuVr+f1mTEFMIMMuzqcccdiyfmuBsaLxLkWUsiArSxJAce0BJ3mylja7i149dG646EQqjNdyAv
aso55xVbrq4DYzV/lKNpl6Vx0MDzoG9RttJ6EDB4C6oXE+qhsbQ85k+J+IE0ukL2Z7o3KtFzI7z/
WKWpQM6Ny6xuN2GqHwJ9P98Vd7CcKq8ayM8MA7Fu+k+P+BEja/fNZUQB1alZZNdKIPTttW+e0VAr
tu7Vevw8824oLeqC0MVw9Wl2/LFoOWrXj9mE1fumyVKb3FKb3Cet32ybv9AS0XM3jhbdNtSFid+e
9C2SdePBOfXI+TwDGiO96OFPadA+jUL7GGvpJYuUXgkfWf/fpvXu8Mb2TwiDDW/tfLzWa39RLyPc
r8h69bLAG5DCwESB889YyJu7xrYruH4+KHQ9LUEDJ6PFPFZLOAE0/JI/080hwrqQ489TAJD9G+DM
svNg1MldVLl85uomFQfNJDW1zi8drLOAH0DjHiyMnXrfsgEc0T1zyXpUxI/V5ILJxZTzq7RwmOuL
grsNbywmoQkAdTwmJGYSv5/wuOpcFOj1HTfi0czwLFP32sgWa8q/XQ092dGnxZetzDcYcbK1ei+x
lL/yI8EqRGvgiXjdJSN2YcE6B5GIBGoAyFD+QloIWr3y1YRbvn3uGHCBrC+0kHegbwTWxVizO8uD
6+gv4TLwVzk/rz97aPQA8Y6U1u1ZTTZ4v8To3TMl6PrYXetADnVwNGf5IlcjOzgYabQnCHnUcqoY
TIqtXeT2cyqzUzMTP0ddey7vyaqOq4tJPesCPrPUoklvSW9hBoIOmgF5NX8KceFOJj5oREX9rvO4
mhUZ1QoOrg07diZpLtV3aRAprIHbD4h8jvaG8PWoXKp/HZLpLD7JPs7bo5zXW2xNF4fY4/4LWgLj
F9LiGwzV2nA9x5xnMPmNCizepJEBZjM+TbQ/qkfCbP5m/GRP4uqIrExgBqPGgsxuIoE6GC0yiEDo
DKnHNubW7i3sq0MzGVGc0hVLrllLqUL9TAJgV1XmCxTb6Wpul/lIU/et7w2bqcRu9/PwDUQarVbA
m2pvXCqW3wlGIOAY7k/ZtMKtIk5G+fjXwGXxrPMvBSmXsLb3tYbqilGcvkdzX+2a3EHLnFF/Zhb+
Pbl+IemsFS5irwRmIBBfGMlpzBIvnImQgBAO8epusN83+tjo5fnENqBQot3hQ2idVqV1jUWdgXRA
CBlDowC5s2SXPOWVNxTWoRtFbobusFl/kpQf0l0KxZ8W46joim8NYtBPc2gWGDHNnxZhXMaUU3nP
RU7zVJrx6UUkt6KNE5uER6CZWEUXL6mw/AL7i3mnXOxWJfJtyyaONB/Gj8UWpsKf6WDL5+LVmNZT
blFaaUjhAHgjLipl6n0ySKKjNspQLrE4Iy8I/gp4a4L9XwCZZtvm45CE1p+vRigTecSrjtSiQpaD
li89QAxHRvrJ2Z2+eRuBEmvwWR/sye4TFDHqDR2TRbRKbai4sF9MuEOe4mNZTkWOIMp75UXChH8a
S4xA4Zuxa3W7AE05yQv1N3l3ha3KKmsA2MqzcThMKQV+rD4wH4iHxbFEb7N0Ng28kNmrZfTY0zdI
89Sy/OwFxabsGxAhCOS/WtuAZ/cMoA6S4MUfuvjizOas3eqV3NLmz/pPoXqDSIuw1kTi3ei685Av
FyaZatDPrUHWegpqebFX7AQ5s2GRv/Y9wXjJeZKQ8yqi7/NmGShqVRrRo7fDw6IuKbc+bg8JFSc9
hTGK+Cn33Jj0NyT0jpk1fbK0g8N6k7ab1KyYZGLoYHRG9Z2rWkHHUlQjsaGbOmmjwi8qjOtu4uhp
E3wcgI+6oNiII+auVfTvKhC8AVlDBgXADM/kqWGnKnODUOTbZYBG0yziGahjiqS0hKqXq1Cs12Ub
CYsRPIbDWO5nCWzuQqiI3BT1Ztnk5A1yvXyy7dXBZOmpi+Juy5cAGQRfS5XZippd60+FTPtKMpu0
8VFmJuK7oIqBmX5npqeRjX+raxcMhXQ2sFODB1xtNQYR95EWL+ieNEwOUCb0e+W8UXPcH8cKW1rs
qM1H+zvDAX/oMcknh9XovjBXfzF0fdYZeoh2U5DVFGo1WhS8chpDpGJaED85Z5pKGWYQQPLcWaag
0tAEEgYSjbK9yo4TOUA8oF8O/j1nOd1PdBOPf+EJgJcYLLRQpMo+d4ee4Np4q8bYEQdc/dQzwv1I
KaNy8ieq/Q1r9K2AhoVwKlc43fII0Egs2GlqN8fcEB7qpD1kfXhky2uQjci66HLjaeaPBUoR/wxD
biO5wAgxH+LXuivnLHeZexTeWBlpkgZwJP9Lxsn8TTrqLOU21cWtKejz40faEBYXcndpCKv6q6Vu
CKqFrQcEXRSlBwZ1MP++f3Y544wNc6v2B5YG4o1YmfHea3d27FoKW5jp0LHMnPAXvkwC2DQz4zFO
/FrDUUMD7bHlagQKNigaYy6qG50+JfkpOKtdTpAeZbLmH2Y4JenxhUadwS4WACDgcGgoRdSvHej9
4Cy8MXZXDXWAboiBT8VEymWBf8N2luNhGCjO8pTyvO8PZcqjioePqHJd19j5/mt/9+1+XHK3oIDQ
Kll+ivSwndZeDehry851U5NDBi+bWJ/S+kfRpZvGrpI+JwCr4/vU90y64lEpl5Fh0ATjoMIyOyYa
qCxC++zf/uMNo67fy4+J6gOjCuZi9/+0pLrpTclxpHKh9Q03HLUQRiROFCCuVN+hRNf8rDK7ieSP
sal8ajYuTBLKtgh79a9C6AeiramTijzLouJ0ymWn7DDNQQMpFtbiM+RlV4H08DbfQRXj6YsGAwZz
ISRvwGTrJLR10BwEzvHrmy+A368+3h7sBkV67alOUoKe077JWvW/t+WQ6gmKu+oRLkbr9ViBu5UO
Lf0AI/NATUFVb+5SO6YrERjTu+3cs1vKeARm1Jy4o6EQwYW5z6O1i8GAIIgmROmAoHqV2jAN749+
dwHThZQzh6pEJSN3GLv4hBcpF7m5U34B5RPSIKPJdU6rS6ckZwORjr1znB2Ui4qyyp4rxmu48Jik
nG9Waa7OAxy3/rbDVxMGFpC7PdSewbuwWcnyUr/W6niDe99kSjBnJdSoahT/yEISScIOmwd2x6nV
kHkDeThQoAwKDxt4oFGhoGDQTy1KB/nlQKyVQbQtAU28ZF+gABNHM/j6Neo0RFrMDvFpY7nG8j6H
inKUW3vLQVC3UkB5Y73aWoLaGfEtx/OB4zdzK38rwmncF76wnoxZCgZm7kWk2W8XuROifbwZBK/o
a8KbzW/gkxiHy1zmEVnkUDGeYi9xiYHS7Ca/533yn1nKrwxeRz1fG8ZnfV9fWeP0EyTlAgkEpxU5
8pqXqMFn956VA8Nq72W83hTDRvndlYVcFocNfixdPky0o9GAQyf8d8wu2HwliY9OddGmDA+WM/oF
CBG+dMvhsppNe+2m21YU94qCw5KevzS5dx/iktx0qkbn7UT8DbmVJH3hYMkjoU5dVKdigux4ibPL
69G8gFevf+bYaawYRm0RLUYfqsLIt8zj2rsNK7J5ep9kvm/G/6WYL1JMHDxoZvKKOy8C+unehSPr
NQbMk4ivgcjDSCHDVHcHUJXnHeWIgZw8Uv3sasuX6ZKjqTTgQwxKE3BffBXW+Iox4CrU1aUggVLZ
b6UCwBV8XPJVfI5lbhyRKLApDUdKvVnjBDhptBsYWyd2Y+OgYlseMvyzGOZo5h6SN52eYPyZPmW3
lw462wd95+xlPBs9fbZETTkJs9qveS9R35KxPh5vQI9zesre7vj/TB7//MVQ/gHAdujCvYeDZIvv
A89CFN1pqZvtCT+QsHhzs9eG6jMaZ2uTvFozw101IRJz7X5YqSfN7LAaV8gHL7Xov/3SOOXQLNIf
J6g3N7Ok8YioI3PGRnoH/usOASE9vTGoVbc5LKdZjTdD4a8KW2VfGLJHqZf3oUlIt5qXtY+y/1Cz
rOyIJRR2n1OxKjFTT8wBurbFJSt0PNG3fD3NCh2UwHSGCCiev37NFNJCxLOTrPcWKAXzvEcpYd/b
otKMY673no0tZYhG5qN6y4jsFRHJRGCB4dDefJ0hVwsPkQVAJTxKyqq2aI+8AiJEuvn6IIXNmW/W
b84taplYT0EDO0GAasnbxp9E0ReHwWeny6ISl4wnOA0jRpDYmtaTaEd/ogjNyDW7R/pATbnwANb3
b1O7BYXytuYYkQCdNwa73V5zSyA/n4PvEc87RhXindmRj2Ab1xfzW8ouhDeRDrPy7a+2BTh+L+Gg
kU0143M/f2raRB8FT/gFVLNesAl2ad/hxcc8MvJsN158W1xq2Kg4Fnn6Kh7e35c+/GDmzFPi2Txv
KgU8JQmFlSPIT8vAgIkF1DxyTVokg8i0depzzZTX1IkfXZZ9KuHeaOGM2YqsZUHigpQgJnCt0c86
g/HOnwH3RzdHIxSQaVVcQYOJTwi8JgS+9NlRBuxhCfulV5QLjnlh/hS16rMC8DbPvN13lMZ1uWBv
mzNgNa1xS8ryarJDfI+9yUGGAJjjUhPTU75PZKAxmsFOyjSWpO4Cdzqhsq6VExQDjFlcKLndse7n
vypNPXRkwBYyYLTquHUPpoYMXKzHhx7yQHXa9r+xRSc5hXepAS5aVy/qb5F9twgSfat7IIqzXyJd
E0iepQfZsKTs7rqkPcsyeW2x+5QsnsxSzDKsR2uVGJuuVZx4gHTf9TPIykYxhIKbas0j3YtH3jgW
Qw6y/cTzquHQLrAdmbqjMdJuKfAYuS0AAVWkGEJ3gAopuUGOBZqzNL5a9f72Ze4YtzjpLwW7HaYx
/sf6oxMXMOnLG4rrpwaEv92luJNwgsbLpE15zvB8Z0zPlAP/7n/SUW7Q+EeCyBto2244Pwz3WSPx
wZSIJtAXjrlgkzTLK0S8Ag5s3MrQDf4Zi0rjavJI3gaKxce056toeZ38MQzYnYlZ6ipMyNnXeFVI
YJZXrkha6t264I0tZ7fuaf5OKsyQ03guFgKWh1glvoToTiedwCI5I8aEG7jtdV9k0kuCTp2/WIZ9
59L+zTScq0+YtieL4Zo2M4OND1VjxQgWhl/E01ZH2UYK3kiKLNRU7I+52Z9VwnWS5QdLWcFaE6br
7rHiE/o5++2HQrRoMUdf4sMzZhg+k2vG7V3mJmZROLz5SNl1zC/ledCEBzjXkdODodUfqyk81dQD
A2SudDSOtT0N1VmStrOR667KFkVrOSn0X3Utu1NJ0sVS0c4ae8X9fBO7gzynwbxzwmhXhF+G0IEm
bDzQCx7osQADDUX1nXNrUlzja3KU+9XO6vWSvd9D6A3S4szJdtxEmAN4PlI+bwwQ6DF4NxhDmtr8
P7WpQs+lgivTW+IYeijtHNIcFlstZ02c+BtJDbAoh4KstsQ/sKPARMyuibFQAWC6jbUchn+GqFxn
tjKPFhs8T+6Nl64OdTyde/jCLKMa4pCG6f1bfmeN9DRyt4MxkFwltfEIbepo1Kz1lNy89f9NNMXt
XAjbSV2LUOZItGC6ZFWx4oucdbuS6Z3IONkYBrYuiiSwizY4xyXViKbfQ4vcq5uQXDUI5pyWRUKW
8i8Z8JNiIPg05qH6PcNZT1jYsygMhFP/IXaDZ1S/2UXYTVYGg6b5XPSO+W3N5UWTeZY1KIUdgMaK
Gq4S+E4VMV3jSg2X4g1aiXdQ/Hnma3TD68RyO0+fMGYraljsS9SgVPDqOxEU0mEZX5M/ecuh8B1k
iKT0mRL90Uz5VHHR80noXyqPjCJjxlC3oNspT3bHvb1uyse4Dp/uc6QNdfuqCaPT2Ypvtia5PNyH
mK3Of1TE0U0wihvNMsp5lanuRcu2MNysHwlNTHXKXbGWPGijqZFcYekw+QBNh/xAlg4+J7SZqURq
Z7BK8e/jBWyGaCkaKlgmb+9+SpplCy9jEY8FmY+/JpFm+ZRRRl7kSaTIQjBU9g6VkJJUZ3L+mlS2
t9mODUY6vfMXl0wev3HofMmYvcjQHXWOySei5/LqOIcKi3J6zi3gdN/6e9sj29K/zezwd7VS+Ur+
XqYkOeosy0ycUZv1e7KYwwd3RvNo0TwGKLbd/yW9uKH8l/mztUYe/YYH9Zlc5kEsLS/LUaQ71hhY
Q/Ci45mRwRziHAcDBaWMruZYOoiqz6gDxGX2ZWqC23PBf4rD7gs/gGROJcfVnlO/hPsX0KpFCeKw
GkGzxIFIj8NE4zXBMYbPVD777lxZZ3SC824m52ZcTz5odWhdbxSGzBBFVr9F3qRSZdGqQNU53CND
ZD1VYSiE4rCeKNUG8MMtAPQ/1zpXEL3c1NwIzl+jX5BnRw6RFaS1erH/6akBkXA5alxqDK9D1KWp
W+37QX0QWMDFemH2/6K7xHLXbPz6yyGd+3H6WiKFAtk0FoJ4NAKdF02bAJQ47aymCvUKMnQqB29j
UBSVxBs1+aDR6/lObb4jsThK3V441mJUcfyjH64Ex7gQiF2ah8J2AM53q2MTQ+42C8pmo4gVm0Rd
WzlRgPiP9bRdEIjTPwnKcG+x3jUtiArNlU0F58zJzzlk0R5Fy11sTix15aCnFqwBATiwRBYVSDuB
Ltz6k+HOwhTCPH/rqpn0Mc7Y1XD2q+z7kDNqymIHXfTM7YwtLSg189DUf+HuQdpZYq+KOc+kGt4Z
xtU4jNmO70t/YiQp6ZbWSY1hmAYpIIbzZGu0mKxosirvqlIVvIHfbEyEfPjNbVf5hh2RmleJ/Lkr
/591W/kYwPm2oCXVVTBYcGg1mOMEDgCSqyFkFRhnOhYlLynTVzyn30YhfMnN/mUqxmdFHqenTjtL
95dQUSk6O/0rz0u8XGTQ+PnoNWrJpIDSHfT5vHCsgF5jsW5pTYT09FZvwjUGn1MV6w0Xw834Fp2s
oMSW8oJd84dWC3m7hsW4UBD1SAj+W30Z5qPGMTZIRMPZXdmRLADwUFAyggkQcmf23RK8HTnzeJ/v
HTcjyyFkxxiI07hloaSafK90TihwCbcfUpqexmcTZmNz2TYp7I35FqfXofj+/0vJqmCvXBLIIewS
ZSU/8Va6NZMCSh942bueJz9IVuEqnSsi5m6IuRNmdAszeg0cvabHgB8DliOLj/Vb3cGV8fRbHQu4
nFQnbiuwYxAkvJcV1Con76C9vf9FlRCVesQ6ceM1KPrqVLm7ICAtpsHGerzZ/4DqUX71HApKIb93
Mce3FHzbbF73rby2G/pnmzp9MSDTP3bSAdQOE8ihyXE7QGAFGmi5FURAqf1DMTTzV8RaLJQV1Gwx
izpK65LKkQRWhXnNunS8qXV/G0kH5clyBuMby83VxLe7bVhrX2MMBCHLLoahnNYuGlR6Mp0WvEKY
03hQM32zCyKzM1fKoUN078jtWNm/FlAGJdMQSGsUqG0cvByyTbVjNTOpmcfVqOvYdKF0angs5uJP
0aLDy6GgbtEiK5FMohjYtkayHtI3Gw+tt/FwWgKkExAJAv6P/NjRTUeF6rFA4GjJPBY63j36xyA6
zCXkSu1UY8fORDGCnCHkC1ILvciD5cjzN16NowUqJJnZp2e4Rwj6lQSw0xAAbCgAmMSJ0mfLaZSK
czdTwjVWl3WZL34a7i1Cxk7OBQz3okarwFteLNxuwz+Jp02ldJwjVBgzQBv0Q20CDW4FYMcJWXJi
UDIsR8shnVddQBhyAWthm74lL6y/+6ZhZ2pCn11gDh409jUsfnOe1QgjIYdmeRudQSaxPqwEvJTL
MBlXAKHXfKT0cgE5Vw1RsStRXuUn2mpgYDl87qdqqCPOUpFM9UdF9Yej7v0Jl/hJ1Nkz0kLXyLiA
PeF/TJ3pjqRY1myfCIl5+OvgOO6AjzHmH5RZUck8zzz9tyj1la5aIVWru6oiI3DO2bbNlu3e7SS7
pd167ToiZCQ0+5WYqoWS3vuxMl4KLLS1p8u0vQ8Vm674PFmKva7UIkXEPixYtILhD2H1SzTSqxbJ
V/i5N9jfJ4NGgcqWBkLDc/y0UrbvNtXWD+TD0Z9RXP7jgIpxQC2Z/8D5q7KZqDom26h1qWHP4tGO
kfTSfDjKeLt0vF36+2i3M+8PTwIUH/vkwpyWm2SyfEGbdIomOZYbEP+bCu5m/JUTD4wKPPTOoDnD
+8TsViwvdsVvyta/j7NFXdWGO/Owfg4sbxeVFjsM5IeFzS//Wj9paj+VSl8YnBhoVQy0KuUSmAuK
K+t4OdlQG7jVGm6AEW4Vf62dAepDBfVBzSSHIDwMjOP2PcjJLbZIg1QIBXGQsb9I4LXOe8nC5slC
fdY1XPwnglgPKrIExt3BhbhHA0zVZIiBdqpbhLTsgsdAarXr9GWw5rYxuvHJHypXDTH4Ve8d5je5
/70+uATFjDK/DJFYKg1kOSamngYygdgB1jmcKIadIPNBNVLpl+Q0AmllogXO8A12EEVKxlu8SWBp
coDky3BJdFSJT9xdvWkEUQS21nqTCb00tXyRQVljFdEVRDqu3fSi2gL3QoDvGuXDhXxriw450CmV
CJt4S1uI7OoW94iyOWwRXHfMxgl86G5CCQE/AjvAbEgPoBaK5iFfIcQhFJsphyOZTyRBNhJ0gwhB
zst6edH103fyQ8ooK1n6d4U7aRUxnsrmm0iLOP1Ol/aTiKjbIUdDdTnqyGmV3Dv4TbfoIiNjcebe
JaN7GM1Bw95IkrV+l8w6wNnsb3rHq/mgsijQ1fTYdBi425z2kO2GekNFiRsZ0gVSQyJH98mdbYGz
36A4cDQHV6DW5ivFhHUI90qb0Zm7P4qSn2dZPBONZtKmnYqXq6hcys6E0pr6v8SL2ifPL33Snw4k
Nvlt4bK8hVqLM6OIQk0Qwl6W96OfUU8KO6UNFd0M6uvWE2LfjuWTPx7ZS6WILuP6zvqUap2/OVry
8jVKq4+e8XfUOM5AsNQfTIZW1t21eLsrZEHV4Y9B2Ada3hfdm58FtsZ5gIXBgN3Hp1pucEtsLFki
XkvUwHIQSfl2UFhnbk7ff5mtSeqYaeUfcMpeTxaYuzgXbqK1Q+vFCxKxNXmKxG0lQmnDgoiYxM1m
w9d0BqG5gL1sru0ZsIBAfI9s6erUoOBlLCJD2/giI7g4TI9kXG/NoIS5VGKCs/wY3BeqlHmKWaSb
pkHaoz6nsno2cdRlVc/vR6JoIb9Bq9pv3sh3PLYdg4tJ0NC40DAj6DFoNS00sDYWfR4m+RYUEe1G
ZeWspnCYkvViHh0VApuT7G+3gKUUb6ASHgfV1DhxgQAO42Fdjh8FDnMCKd6HiOXIjVfavVA9i4bg
ukYqPNkheIDqqsGl0T4jr63VRE+nYLTFqz58gIuopFdPv0mM6aZH7forPgZGWrohcEYnkqPWnzBd
T4qATvALWy54fg7kI7vBuDvjcrp0Dm2VtN5r9FiNTepMVrhU6GInZzQGN8MIooPgQMI6RNShqJje
Y/LcVkcHkP1lDIIzJPlx5e4MjGHLavq9sQaAu1xnL7ru8BYjyNliRTZhcTJQzgD/glTppUAOqIdr
2UtnJwn72LpU9IZxIzVitBGBCiZQdHz2C6O5jQ19UXHzHOLpRTV3bt7XhCo9JPL10L13Hd/y/K3w
kRb4SCsjVFLMurEAGh4HWAbHVxe5DiLjYzcdx3/Z1cAEly4bDyQsfQGHKrO7NuPtPKZ30cJ4Twm6
hLeTHzKRj7Udw75aj5a4UUtr+D3xrXGBXrYInkkOKXd1bglpy/q+hj6XUWHEwxXxcFU8XDkPV2Nv
m/Jas+gORV5as3eZjvvypFE2CtCwtXBgl0Q+k1DinMVz7Qx/Jd7l3PPXL+rhyaDVcA1o/yFGLoJv
gSgwO9Lfov2ZFQnkNHf5PAVzqjoCzdcHnNBRaOGnpPOES/k3qIhOIziWEjIZ0I/7c/Ic/iaswqqP
nn+cE2PDnCSmjwz/ABja5m7g68mbyI/4yhPDz+GsAbkvstcCl5glTl5dy2nEremQCbSofuaNpMqU
80jtWVPld1Eo30GO6f+UIxm8ExqA0ulOtuJuiamdGTSKKbfAYMtulv1pqQxsKtptiyh/U/5OcnkZ
cvJKg/DoPvDAvC/YmOGTvE0KYRcCdar2b6/Tal8bd1Xqb5i7x5lYkeV2ArxAyKUcaHKSngxLPMWA
Vs1M81gklfq55MgfS4Qm4KzRONMdJPtNAVUWLSd9yZ+tPl8wQkuXUrBfgoqPbZ0cdR+9Ed5EzHUU
3GF6Ntf0Whc1NQE4/KMnIxeCGXHeKPWUfd3DYE0M1B2Jckzf3OhPg5GDgviKyfbNZPtGm9IbPUgq
7Zr/Hensa+nsW1YdhgndVADGEx1/D3bUzDzrD6VAbi9hEx2izNbk3XvWv2Kq4UzlXouHNpEfkzmR
HgMEaVA6BPfDPBdzeq7pZqlKLkWY0cWW6hdde5ZS9JigKKjSO/wXjIHm7rmP4msdt1drnK71Nlxb
zJT7h3jrsWKQoSdn4pWcxthqyMAqyd9FmihPUIgfXVvCHf1emJpnXsvXLqiu3OTnU5NRn7RMkC17
mgrbHUumJNoxZvcr/MxmRWjH5j+8E0ZTuyThD9e7DDVjxmygpIUvyNGFS1XZmDxtw5WVvciGqeVd
qXxH0m/DeWDWTN4XNF0VHkiJ9qDOlRt1tnTfyBWj07vUrYHdfzB52dLZkrRzy/uSOenUfDkijV6M
TsfuS+sJSY1Me7BAJnZIOSvUfnHzj4n9snBbNM5sxV4EdoZm/pAK5SEyceQGG41LqJAlboVjFzRs
N2bEG8JQXJusiiM6FEU9cAbXUp5Cj5EsZBw32rsehjoEXHTraQ4UawizBM4AqBd9eq87SJBWb5d9
cl/B04I9vWdvkd5crBZEAjmgUbfOYTiLCrU0dbAemzeRQHyTUM9xqI+EfdJFcuf1iRkUG4PGT0F+
Lt8aa5mCPb7yVnsSaRB47I6vHzMSRSAhwgUlaNUKWLD5KwOdkFusqpGeU75m7nyS2ngRuZgO2Op8
AOhdJOJ5UiCBLLzYjbuMGL2he9Z0QKoshQqNxMufiPC27OttBvBHA15AOeweLxY8fSo8cUR/WiS7
iMTbZDZfU4LwO+rXMVI+OOmF4Y7HDfWI/EQ3XKOxCZOTT9LBIOg/EPrAu4TrAC64ZfnlOoXSzXwH
NuXmdWGb5U8igZ4RjRNPUCGdHLANzQOb75GgZlMMbxJPjREmA3EFWppMYbtoaernLsEKdQmGcG+f
sy2sLvHWH+RWP2rl8q6u2wcJ4U9b/MT16HfJ6gMAYrpZfK+pJL9tZ7KTbJomPpd1DNGmLfAHFIyK
okEnc8Rljusv+b2xcpmCPpOJw0fpLgq3YeCpAmSv/wf5HzVfwirJLETMKYHiv5vOtNpkJOhOlWZH
GI4UnduVTm+1+FbALIqoy8r6UMbi5aNJ0BSQ7U0BWARTGkCb+rAC/4rj5SBuMdVWzQVs6iXjYa8W
T6Hz+WsHzv5i6lPkHnsOfiIhOmtpoCgj/oXZx7I5QzmB4+jhuGB/oLgTckchw1O2jcPiRvX4WS0k
HmhQIwInkQRuISxL5jObVRYUvD+40Yxczn/TkLYNplcalmcmhpc2qpczTNBpVJW/ymQ9Z7N1TZKC
Eg7wynD5zSwcqNUAg32i28/m2fbyST93zkZbuT3b9TEWYTDQ8iTtNstouYrUb5gGjiBhfrAHeZKT
dRV1czZ3li8LGOea4mrcFlQ9xJf1KBJqxCiAuULA+7pWEgW02ukr/W3yl/s9uB2Cjpb1CRqhjvFV
pnw1rVyR1koGduw5pzyR7wMkPR2Bp5DUW10AmrQYLLaNvWgx+8WANZw619rP8vgOTMAxkthJuAh2
DgNNWX4K32OXnDsoXhZuR8zspWTAeVK8dIH3m2D2JIVEf4Ty3SesgnmFiuRJsTVR7EADS+3K2PWY
FGx5AVyHy95YybLPTpQmt2FTghjcy4gDcEYOR+0Y2cK/Db+7bn2PvpQIkqkAerrhqEPKziqa7BLf
mj9SQzslriB3GFQgJkAUE3LAZmzNgTlSQcs8bsBKWx0RiLB1ZPErAj/LDYIEEc9HvrnVVLkaViqD
CYkklY0wqmEvmCpPSWiZE1BQCpNi+WMKBwtSK70BVL8XjtFl50C/SdFnfkb9Q7bg0mLgh5njKlzd
/Jwa6ruVX4pKwwJmvPeB1sSf0l9LBLbbZrClcDM1C207qV/gU/8v6B3xK9+28/xWbsoj7sXbuI6h
uX0kxHft1p2l/oAfs0TGMiDmpl3Lys14EsMmT/Qsh/a9lIuPxJA+qvf8pcrD5e+rNqVj30JrQ6Ob
09Um9iT20SPK5cdgZo8Y4wqDv9QOLo1rLvPthEW4ENT/hOzx/xOyLU98rgqf1hSDf+rs6y/5V7Zn
XFVrpqAmCgcQgVBF27IFwQh3jc/ofnhNsowKO3F5zoJCloKWp4+FSRYtr06IXnWLCARWMC4+62kL
w8lhA39uitRdC2jIOm9tKgXp+okgfld50DZjMJR6sKRJ2C0Ty6mW6Zm1LpYCaJJTul2LSEGDPPMp
ug3NdJUbI5SXNPzBybVwQfqzilz6f7wIRcRioTNxPORYP7YZlz35QYubaz/buQHyTWhJCFHuyOp8
6U50P7kFmcJiPs/IQy02CGoXvAwLhoZbRfsut/F999To41Oq4VWr3YOQ78JRtw40HLR8njI6k4B7
26Xf8cQglNc0H0ft5FgaUgfX0YL3iGgch6RGRTEqBE7oAh3PlzI8c6wG47EwoUStxpvRdO9Rdi6S
7hE/O8pC0pyAaDJ/9L/NUzfSiXnJr0NynJrAnh6I78ccHNUoBgOrtpJEWzFprmyVfFi20yLy0SZL
vFVBo5OAgUQ3KyRq2iHELAQzGVA/YKEyoRJLUu240C/qEPuzyqUIt4owd/6E4lQWDxO1SbE+Npl3
S2f5DUH5YvsaNKBZdvdrVhFje92Xxi3QWf7GVIywwSwYc0ujeDc26b00lHdjlt63KVy7lCN8extq
5ZUXYSNlzqZ8FnyI5ZW0FAH7Rn4lC0oaYUzzaXFpW3BjNrDrIYPrHF7QmKgaxt0ngkCUI9tC7dQ0
m2oQzlGdAvQ2etBgHDQc1AS3qIUjXptgNlr+F69tMpZylPGk6GJE7LBeLg1qJxWgNM5tkEkAlA3f
0W+s0se2/GGZ51hk99SzwE2EOxMLYxh/4ch1ceS6qO0mnp4/cJvzZx+CRF38Ybe5qfIZRfAO1R0D
YdCjn4KWHod7sqZnoM8MPkAA2J8ojiWDgSX9piNopRFdT25Lm1jI2/Db4X/Ok+RMjYnXauTCWldw
N6Im4G2sSPSVaLnUHko6IcWbhoS1yNRTu+ujpEdzNHFRQ5ncuxKa5VTxxotwuGxC7FmvuAKKWytP
CCD0aDN/nLstPUva4jnKtwwURTvvFSta856lgs/IXj0wTt3zPrqRENKi7m521W1CjDIkdhLYjUwC
HgPGR3zYYNDgYnETYItJ/5lCMAP9h1ZIjfDuTHiEpbDABv9DeQ1con6VENmRS/O99zbQsbOzNcPa
5E4KPyjKTWXRFqknynB7b0NFNhyTeqsc+yKm9og/JGg3uvGwvRq/NRqzzUW69SW2EjMQcjOcXBhX
Gaz2KXMHooO761rHp9/Y65wigiu+WAyBVtjVaNcGi+fEbv+u9EQsxOYGSIbkHdBGueKikfeOKPAi
UXC6oOZURXNpsQHPaAXaQMEtwBmBYCQu8gqCPD1TuzhhpMbBijK8OFkADZB/XexbPw+NBSmkV7Kp
KK7cs94EztWciKR070HL7wsibgxkIySnr3TEEt3pKC23pPE0pp8A1um0+5kvmPbp0BGgdpF6aTu3
2dqr8eqPm7lBoY/POfCAWlbO0Wob4gIbp/IFPT/NLVOHbD0qVT/VxIcSX2IvMY8MFz+/Y/s7h7Ua
ZeZBugzp8mgr5ZG02mOopcfqHKc4u6nxqVisx9H8Uvs6KJ5Hlgd+Ik8+kjGF5H5VbRemF3jMkRpI
0L+XsgnbVPUjXw0EjE0bzOOi046ELdwKX165s7sgCRX1SdDF08uuKuIoMVVWC/Rf7gRd96bmUlCs
hAeO2jpf42HEdtsG/R10VzrKO6bc0OpTMkMaktMjPUvdYe1pjYLxNi8oXYTxUZgpbh3OFtEhQZ8P
oKBmIFwHeRhP2O2RESw2Q7mXQHebGFFiafYkHDK4nRRWLhW7ZH6vqcZFm4i8kjlEMb2WKpe+BONQ
Y57/twGGH9HXOMNvqaXb0vWPkZN9kPM3K6/fVbwYVpO74h+9lV6DZrzWVeNr9rJstDszeQlb/VTN
4RHH7b2wZ3zUyY4XMj4MtXVSLubovl5mW2yuP9sOCwHLt1yLnDqWnHoA6zZmeKNlp96AJnbYMk54
DpTkVTKcLBFwW5GLiHUk8FFj4xMG/QP14QNz1kQWkY61jwZ3j5VRNZE0R9VyZELzs3KLYyFQfoy3
jsSbBv9kbU4JUQ3eAKh9y33uKEbebJMyhA/pniblvY3m63Y3RZYpBlcJ1iKL+FeCmdHuSdVGOYon
I81sF8VafpR/SQG/1OqO5wMM6qRPx5hIt9yQJseMkYITb8wPjSvdClqz9Bv8uYVBQpmkJfFep78o
hz0vMpf0JQwE1yZYrFzYgQmlUn/BG8KxpvgJu+667A/Txryia0QyyoN8mfA9Zf8SoSTVyEZqPXeJ
8DYj0LEIpbD2LkRI1118J/b8Tq2KHfGTVQoFK79r9pHHHsfrPdLBJZcxVbo3tBjwGxPJUQDYoArJ
aCaKSfRdY42yr9oXGoLRh6jyOmPxNTWB6zoDBOEfD4Cxcvj79aPyPVP3i+zeG0+Bu8e2iVgozdAI
fIAfWFp9KiWM9JJYMhFTeW2fibrdh2LHu8chVQaMpP+2mXlx8kOaQxzj6iKGQN9vZCDvpl4/AOHb
6qmcjbeyWD/YkvfCYzC6p9EssNrIC8XjU7+ItYrLWfLWIzZJXKyFdcqpBwQacS7p/cn57XGf22t0
7QcfNY2jcjnLzA1TB6niyJpjidmFHqRtChQ4uGvdXli9whW1kyRDdXIUcXOXIj0hs1asx1Ir9xz5
0X2pigiqRfG5M20COkb0yUasIeCaEl2tTmWav3D6Tdb8LkTS22RB5j/8CCQsJrjUCgg7lWvFNDM7
ILfIn0RYSAIdqn+lKvsoEv29/9QUcDiIDRMW0GpFyMNKNlOUpz7bvZkEP/BU2ZO1uAI4F32TaBqp
jv2FNV/q/5CLgQmumMQa75pBRX3cuzU/PUzd1HcPC7oH1z6dAhaVBLPONjU9MJrzmPPJgr5DQS5L
/XpegaDmL+uVBauwHunRRF6hA5v0dmry/EJhXmVHjpkm3c4ZciaTHKNS9hz05WXo4tsoSDvycMfq
tTKq5nqtm+qFaASbAVmPTMEpX+kaJVgpGspJKUgIZzR5wI81c+sUCjdRND4UCRYAGg8HM7cfyV+q
yJerLOi3MpDonE/XVyt1L6XhlOK2UsfQ0ckAtSJ1oH/yigVmpfoMC94k4XdDXRxPTBYy96htrB0I
OQ6QRAcP81EPpy7jeKQNM0P/zbx1sG5h+lsxxDfQJoQ1aLbjNVy+cD6DfhF9ViifaRx9CmdLloMK
6WXlugTH+qIzj8YERpKGVbRY4QXTx5OAkGlJF6ui7N08GY8VflwHP250oOjPZQA7I1A1KegWhSIQ
PU2+jXQhCXOjEkYlOxCnh8aKrhsfE2PbpXHfADLQpPohGfFkKhQ/VicNF01/NgemB8B9hrWcUa9P
VhG/p5CQjwJcsII6dj3zGtQyEkBtC40VVXc+yxZOnsm0DVzQZdLjbLVHNmnjdm5FpqWxPG8b5skM
twsukv5NSIVn3FWPEW3LBqcV02pmizk8uTcqxdqfbJAvzapdSE6jW2yU7uYiSb2KLgXchf1Laysc
urpH2VYgpdlNMHqq8XbEGTUnBi3l/c+wdE6SINrF1I9qFIUqGL7TFGlVOREUURZOiwD32bmg9Uui
9atGy8KnSUIFZVWmnMeJGSCk8o/UqI+41R/d7nkBol7znbbvcjtBT7bukobROZZDyg1ZXSP9ugPT
KlOky4FWsxKu8zCzQecQxbSW4ix2jHsMplP/mpb6uaoryVEMiSDuho252IyjF6jtt1JNw1H5XbIu
jp2Vlb6lTkHPjQv8UWcWl4peXY23mWzd46y7VaqEeEinaYu8/tEtWJ0P7PFXMZi36cKqv53Y4VMH
aHHh1PFDDFxz8uNGHaayF1urvfslPypEVb0CsdV97iHTg7CjSKw4ZLK1eQfbC2fwjq0s/4etHGaU
L+U0z+UpGiS3xC7Ay0IBhhgL6kWY/FHZrmta3J18BQSC0redq5FGRSyoG0P8AGwnlW64LHmbAv+c
C/Y4loVVBcD5mvnVSVml92KR3q1v/Y+ZdM9Z71+rBgAmDhhzOpX8C4QH7bPhdRhp7Wfbbh8pRh4W
09sO7SDzj4Xur6y2TxUZyJjDXPyn3hlb+XaDsnRr/rWa9TKgP6Q6Yma10hdMQIi8iyTUlx0XlBPc
Mc6ycTAYuejGOiWgThY2tj9FZ97Kz9br4Wf3bC06zMMZLaQF7W6RQiPQr4n35SL8Sum6whnsGvgL
oMje4t9srLX0MZI3kVucJ/rTWjSwxI3NnsGR6BBJ2+wwIEYx/Shhp0YHlpDcsaSXD51yuU0ypr4K
nTqHVpXTM3LIAhUqOl2AmHdqZpFGkoJGKEOBHHaV/iPi7e3kKkz/NKlfNu2lV8qz2ceXjsGxSY8J
kr4eCl40rZDrKQBvkHF7bi76gUvcwBHfCRUfDgG7pNPsgQGRbaH+x0A1lLrs2EFtkTmzlObkN5Cs
5aL3wfCVExQjsCU4u0pBYA81n4CMHpO3kdfX0LL+H3D+8cWS85JZM4oNTqWFq1ZZPiYxfiZG4omm
11yjQ2Z+jVlM1UjyptjHxBRODVdzmtS5nrcnrtBG91q0vbYxPWaZfov7GIu6EKwqheQAkBMimtMm
PWVPFCtqM0wmfJ731SC8wbJwnI4itS8Nj0MjM/Si1Py7LtpLGtpXn9K9m+sPzgrTGrhr0EXVzccY
ChShu+CDXcDq7HCg2kDcJbSiUui1U5JKf7kJfsNvq+e3ZXZBb0Rwf+c796inPv6uIe3Hwz0jcLh7
Tfi79sNlH3v1hRL2zs+YLhSkAp0EdV1r3ogvL4EFwmvxncU3PQ0UIVMMtMOc++SwHnLH1IZLUVO+
kAHRqHV/KlZ3oRZkqgJ5rOi2gMKLOWUbLmPyjY35uFjphZTNOTv9hRuCs9fgQqZ8o+meZ4JPDaQ1
dWWJsSMUdjBUihRspK7g6xh0JYb4xQBAyuKAJyUFswnBGiiq6Gsj1ARH/yXu1atduqvsPh6OwbiR
abg3mfIAW0sGEIrU5MTGFDqNqobZWwWuLX5NzppODqOhZUy3TNXv41g8VXKigyfSXQg3R4IPiPVh
5oV1LYaFvCJXivogsI/FAnEsdj+ySEGWZPqSC8eB4GhVB8IPlKf2gO9WSfF0A4ePrOExG48qjtwi
1o44VTpxckcuTDxXMZdYhbXguDo5VthOh6rN+Br1EKq7w5fmmM1CR/BBhwKVDsPJUihr+JXwPWNe
XkogXSfLpDeh+6oN3dt/FZnJLaa+iBf8trlld3KgDItbgiDQh9SeMgcXBYfzR5Epp02rqLCwe1Ja
YnHLhPWahHm5wTOpDiKq4Y48sf7t1nBZ8QEsdg/JfbWMwxrUExVfoLRlffSmYoHz/DRlxHuSr61r
dM1FWGtfi8n4CGk4vScjuBW6COpoDtsSBLs8XJsTpk02zrkeCLOFE2wiAK8G42c+EVKPPaxAJ52C
GYtY41qBWsKe18edR4EQPdfsz1iIkcCV0JCY2P7HLDZI2Y5IjcWXwZmOh+hYjimrCn+lTgxx2uyp
M6rP4lzyPmAXNB6myQxSA8pPfy+t/sH746kBKx0ZKvbfRFtIXvMFOs6T+XEDz/8HS0yq0nKoCj6E
+0CuipCfCpV1vA7RmCk9TuaMUkbIepV+5LbFnIQLkICkBb928JQcuuIh6WmgAHQizvxRlt7dwgKp
MgIHzIlxUmg5SKeWep6eZ6d8yoLwXMzxxceipaQOhz79fZH4R10mRzRVLKKyF5Mv7Ei2G+h35rX/
859db2MSqwmUdVhSyz99UoatjwMIxyOY6Li+FxXzT9GF48zSfdkTRI+BlkAZFMnMzJuc+T/2WB0H
+bSCmJG5fVsviybukuRsQbg8H28S3VFdgPR+VVaW59fqPLFEylK0FhhR9/6j3wcjPkYA6cXaspeh
g8NfkqU1z52B4xMgMF6PHBAaejP+UKWL+SBCkoYHgotomUNUPHIZPd/zGE6UOrZ7qSPTq0pmdzzm
/LdMOJj85odrUpIg/5arBR/nuatZHVorPu8D2zxuUm4i7sk0m6JxZrz5EkfmSaCdtCSGOQztoWbD
z6XwC6uzeJmlytvKxbMUPMCq5ZXViarABtUVytNLXQ/wUNh5jfDPuN2K1A8sp40vEzLISHHEgmuF
N/GJyJKwWbvDazyofKwgspGy3NASAuOHGgemupJERuMYP/wFbmbKjT+lVTi2Hm4AnLTy8UM/mkV0
jnvDyxfxnHDtxuaCHsiBJqAerg8WRJc41fyM8qLeNcPBOgzMTGY5u1GruCvvHXhnB5Hxpl6R2aX1
JCe8BYfnwLrua6YZGYB1kJaD05t2SyagiAJLEcIiCyZ+zjXW6WgsA3mAmbxkoQBQWxKXsKikMKN1
DOt3jK9U9MaPjECGQuKYBWVakW6CPkvLtdN/8MJNtos0LxeetUtL6/LcuxU5xJ0C6/gkGaTYETX0
RhGknnpcqXNSWPorcFXS9h8iSfa8HjFvzhXNrlcOLUGtL8BR7ZJQEaT3hEJXHxigzMjJ2TD8bP13
RV+7MVDBx2ikFY6Ek1JncFRlerj3csjtPJbFNZJp4hDoXValG8axe9napkofUz/Cl5kuuTBd0mf9
W9MqctbNuYZJXk3zwQTpyW+arItxG0fjYxulT02qv6ph/RoxIIjZ0xgM7hrqUcchUccHFLW7bJtZ
dptiLRTBpJe0G7iLkz5H9rKNKNyqub8t9GYZZqBId3KMlygCMedVPwUk/+beKq3XmTImndmZtCBv
oQj0aIHSRrK8xBpwWBPLjqOeJxdshuYPsRYoN+2WUdg8dV5sXftjBqvDDDHDyxIbsfK+FKKjEslJ
R/1mNsPVcyzkflmGyJLQ6gfFQb7NmuKS6hIUm5bVgTgvyFu2pGyFBhxrDbj/ZAhyCQratvoWRWyR
+Nw2XiPHAgVAFRqf6hhfirEy6v2ZvpqMJX3Pfp5Vjx9dK1uBC0NG7zCC/adx8WCCAWizPKiGNLDO
MTvB6pYV0dXMlys2lYHsHJ6GBX6hyakgKIsvLtvFpNYPYt6AvinKdtx9R+roNUi3cF5OaaQyDs7n
JTWpJDgKi2PwzCrCLZN/k9xtTVg888l0pkMCi2DUqHgg4KE7A8yZBNl+ZeVBTq+hOZuq711pcRom
Lj0gzUjQXH1Tz4vwBWTmatljepWe98bvyPEc5J8alV7Gx740sPykzZVf1EIz6Y8A6bK/EyONYxJl
iLCNywVGqyONJpw0kIWIYjakxbdTfh6/JhhMsjk9rcrvJ8w+dJMCpBtbb29wwVNG4wgvI0tdTyKO
5uHR6IdWqgFWSvdKtW6x9jFP8nkcq2vfV6EokXc1QTCzk1MoaWJpZXah0aY3jgOW6lF7zqFaHU1d
9GurZk0oOe1XB1CMCHhPvbT2q3UOCuFBzFelkl76Fl5xtx4piBQtstIAXjhNYry1CAXKr5KZQqcR
QU4DkVYtIUN+TN1kek8XtopcVeY9tsFyny/9IPwSsx11D/lhU3CtW5d68WVsEfJsHbTiFeGrK1Vv
weba8RYcR8Iq3SUlpRJ3wrkQmL4ryhF7ghtYLZqYEB/GCCvjsWzuydhchzEJ38Gdoakrx7xa3Ebn
8EELoGAKC5Ps5bDkrJpgmMrCa3WzS6/SsExDez7Qa2TgI8Myr6psUCh3NBVmVTU5/S1gxk5Ceqog
ZhtANZRlPTKYC6ADCUMVIJFYktyNH+1cLYaLxuu0fyL1P70jbJdgjAa4cUlXeHNZnDWt9cgpTz6w
O0TAgR+mPY2WXdbZsVJmnGrm0aS73Zw2vFGR2/yqSN3LHmhXNfLMLWhH4k5+agw0rkRA8Yb3eQT2
0eXUGtTk4UYogzxfXEF5wmL5xMV3O1G5Uan4JYT1lo3NTVzUK2zk4aB9gzV7Knn8pqmfy9Tx/Wqv
IjRU01bQejnd/b6K/SRfeRSSiyHMZ+Us45PRrdYr/R2jVGNA7sDE8rnZP1G67jhI+Zzn+1GWWUhz
FZ+8w9CAnBqHfetzSkUg0o3kDZngafrCDj61BVAt7eYqWuPBOKK7w7AqGkTZNaBmTE0ajLCquxK7
fGYnmFnXaTr7xM2ZXER6bROaIJjR2S/fq1MSpzcBDWbCeUpSIC7JzeIoXMU5FDMh8AcAndq5hPX2
U6JcjeYNANb/EXUey3FjURL9oUYEvNnCl7c00gZBiRS89/j6OTWzmIW6oxVqiqwqAPfdzDyZJcMT
zD8GPuuKFKwBsmNizz4FH0zUgKvKwLgLg4bldsrus8AvPEb7GWKkPnS+TCE6ViG8wUq7M1i+o9ew
+bI8EZlOxIPecSVg6tXpBoHjgAJPuzWWF4l5mCpNUVr9ho0Gdu1ywqJ9z7bsXs3CLem0Xd6f3Xr9
o3znMaDltgCLtvjZTJGgpF95uwYtVLphl3BawD3m0OH5Uj/wd/HaLQeaB8ieaVCwhY+IaUmQPvq9
W3a0Bk/UqWjCkY+mJ+rE/TjME7V2s95TsSfLTBot7cmwArEmr/pwF8vqgRH/rv21lvrCrXyukuds
MT4J02NGOin2LTsI6fu7/hM5wjeDxXc6qLuk6nZR+mwtaLdAuJWG8c6U6XLMHJXI20C6M8LhRyx9
aMHg57NX6bU3U0GTmbIL2ldcQiK1OQ/huprxdBPMo1dPodhAFI6aMp27RLvkVXSl1/PeSzh9SNZ2
1vgA+teiYr0cpmm9Az/nljCLcmDSVChw8BXyq0Jtxkrwfyn6G3r2zSAnYxDYr5z0MbTxpyLLH4Kr
ywWYrJxhhqsFpOS6p+WDWl97nTC3jQnV7sZOE+RdkS3ERontoY3gOyIOajScGaAsJWZ3XbGYdAp1
t0O21+pbVyoOqTqNN2CkhKVF2mWnsZ+rbxw0Kt7FLBpOrONBjxhn5jvnM+UUaxpTOHDbZEIPZW6Y
rwld56YpiPw3g19XkXVQ9PuirI6mQG43g0HQwlgDbxEqM9VvTWgMIpHFOGi6xFWNs3BAJ5AEdhoW
wJGhOSki/pwCH86yT7oreT6fqO6uoGxJG6xgGyiPR1WkT6PVOdDdEsvwixkEzARIp7U7deVKa8/i
bJ6rYbh0P3KPvDc+hBGn9nhGe+P0ynQnpp+WG1+2huxra8dmc06F6ETq52T01lECUTWAomnqXSl9
LbnhyS+J/LvGvkNs1jN6RnV7eJWNx6zmt5ORZ66G6o8TQNRx1rrSY0uyK8CSu5DKj8VocfIGxc78
LTWn4TNh/6cT5yxGIqicCwzafEr59VpEx7nXT8Z61sVyn6/lZTC3S9Jl17pqrt3RbRXts6Kbsxh+
JbTZzRww5VNTDTsXUW65iEUbimQSYCeSmdrQsQ/as08u78Jx0XtIQni2ZofmrNQQ7BT5shtvSoM/
7nZIrPuKC522dZpW1MUKtxTcbjyEsH+L48IA3S0qQSc42XMN1xbbjAIPEFJSCjcEClgS4nCAIEHm
Nq8gUyl8k67E261hTjBkwggDy07F1cApx/gOCmxNavohZmEp4PhxFtqFVoanDZhLiOhreQKLyuhL
g79PF4UHMJCKnx8j4X72QlBSY0PTPLd8hSAiHYe4rXOEHqmSvQEuGig8wrd1S/UCnd6xU3VvlDmC
Ck0QCHD5GABLAVms+m+6N1yUcfgRdwWd2eTevxJuoO7Qef1iy4BHV7GmYx5LQEg2kCNYY6t7PUY7
zLyMbdZDScsHlH1dIk6XPTOqueegZowaevVg5PXBVEjAci1W9duKJ6xTMUPmIbRMQhyqz50XiO4h
6cAgRF686LtkRBju2LowFSj0YIC0K10JH3AVi7s5v0EMBQGEzzIw+JwaxnXLseWvOAoNTy82II48
A1GTZ4JpeMvJhw1kpadbJUJJYAGeRXfKebCMktKLAGuE7OzzxsLs3xzKj6k39oMi8KTKdhE8RTX5
UCZYunghQHOwB1+4DKjYoMCoS18c4IiyT+UI23LEf1pCzyt8OeFybemSYuM1aUiaTvMZkc4zeT5V
vD/AetDhuEmdmPfDnhQ0hD6VIsoZUEFcr9fEe5Q6dDpgkh2G7Y02uEU9JHsLeF1cf6oicfhS5jYG
4YbFfBkr+zUkecWRKN6L+bMKxkva6/tkEA5Zk3BKEk45ymX0NsXJGVShbYrVp2wKn4/spoLBADsy
Lz+JF3b4uX7EsNDzu2Za97qXHjo8/Vg6kwp7Nkb93DDrs1l8sCARfrJRdFZATK/t5KsJWr/PEPsX
9nMdgGeLIzidEJ5ByY9osaImzouE3u8LvXLUddlhxWHh5LYAFmtUjwYtsvXME+CnkJtxp+ToKSZc
r+1EQik22N3ydWkMgP3FuotMdeFRdjnX5sEAo1Go8SXR1ysvtPmojq0nDvHOUgGl1C98yeoWbL5h
eHxKSelAJxgEXGgT4zpY+7I+diul7aPp6bSO6BgCK2wYMU5xC7E+grpiykUYE7rEiN/GV/o6ve2F
vWEaddjk4BLkL6G2QJYMnu5mIL3qnnBOr9u+ULXdWDHKe6/QpmvgUq+A2GngtF/LoojwUk3PHpB+
8L+HRhk8qmO26lIdCWPO//d5W/Gb6acUNgpKHA6U9GZcaIyaHg3xMXeGzKy5MWrny/wPn/B/g9wz
c1CDrvsKchsX69GCpc3G1s5km2VzSS7Jz3bb3O4wGbXMGgOsFH9+dVJCbx674j2iNmF8SClthuOJ
ifUayxGQZOlKbcVRKfHLMUXA4O3myYE+Be6ZUjXsVWQRdMsMgACwDz7WG/rMfE02os3qwnUSkku7
wCK3OeY+C4BFG+E5mads/d4W7Aao+qMZ413r511bUWZKQm/W/IHCIpGyopyyIi0aA9q23MmonoKm
P6boTZWU4yQJtwXNcUKXzYJTS6pejILquy4XbzR8oYRbSaEWgbdw8NXfC4fuvoQzTSbCnK0ddNe9
JP90BrfQRQHw6hhEFPNEPHaieTSy+LT5tWE+1tfnq+tdNk2B1HCImjCemOE8QxrT2XPw7EoU5WLe
DJTf8mv7jNvivCSG/1pq0vBHCEthzwccZRne+Qk/jL/lV63qO51fQqPhPl3JVsYe9HAqHxoqH9o1
IWEzh9bYv6dw0VucyQxCdm+kJyupT8nv5lQS6xV2qgFHksa0KdOPW6oftXI7RiTVcuyUbTUTio8P
XKz0WJc066EaiuKFRZCV6OGsp+Foj2hQNWtAcBEjjA2QeQn4jIjdm0n01xDwEgspnAmDu+u32Ff8
3+k5CV4ltTFdJrOdQWXT4ajVk35ZeJ7TAXtyhWPBUw7Y8ZOilYcsFli2V0ZL/kLqGoiJ0T9xiuZX
Efj/90dzAhaDz+avxLNTrN7Z6Df1E63CIUDrxwAvGKV9fLaBNsmBmDigUNcTSz9IRBNuRrbNNLxr
+SHKo53KfCCLe83AMiBELHlif2puRt7teVS3S3AojmQid71B2FFBnmnEw+ROvXCR2hvzvwWciPqw
xyL3d0EWrobQX+Z5Iz+JlosTtycQypIVlZFUW8UeDsu0pe7fJZiFAls9sqMSOzQCkxxYA/Lc6Qig
NTH9CFWiZYvaUSIsYXhlGlAZmMfslGTSCR8dyIy9OQl7qsvPzBNPjLkgwkx+bY2MV/BumX8G9Fo1
404zguszMjCPyg7zGVSAVWA7xrZGYglklvBwUn9KX3VQ7Ac5suoHpeuJqGq82eRzuu2A537fEfSn
JoNQKIHkmAOTHMiGM0oqfh/1zu8OwnLu6IBJx5zL+NXd0lBjBUKGuVlgrQ1nQkRu7nzde1mUTSzK
LWtk80XC8V+D4wZ+/TU16qijDV5RnQdhlLKIiJIdxMjS1fqFh/awkzWRbS8HlmSfm+1xYhaBKnpc
mEUEndLBtDlqOi9Su7AAD+lWzutrm0yXieOgjn2ng+ki0Um9NX6qYMW08XEG8zD5PG0FmHpcxZl+
yiOQg9CZJdxrVn632hkP3YvK/+xqHd1fGS/yYMsH4lHhZKa7vnHBI/k8QvwlzYKOFQYwTx4aC1iT
gkWGziKjEVhfN56UyE9itU+tax+x1N4nyVdBlMY/vRzTZSPdR6RL2DVX6l5mLvpMb90MzlOsnuhJ
AZBCwfGPotfhimYgr2H8b5RNey5c1KWU5KfBE5aOpXkZ3MQsPEyym6W4r3KcHCNQRFULqA/dQrip
st3M3onrp5HzIMuwqqyXSLBO0laRtWbDH6PZYdLo6sBaoceJtwbxeDKSnWK8tVT5bsjiAj5JQBsa
oA3upTFPB7jpdgLoW57JoSh+w8EE4TxIJdsAxE6Nk6OQwuUFVdRil7UL9C0Obmm2L7j9lPpbZVXv
nFCgnClZ/CRwW40sSFIDjyxMm4xgB76AaLfhf82JoBNnxV+QuxlqYgGiK/v1Wicl1CODDRinyVMb
+nTZKLX8MngTENNhY1XcDHsISDnuapdCMeIfkImCiVuMzsiqS11giiWiQxx0004HwAoXCkvVlW5f
oX6Zjdrys5+r/RCxUbPMXcbRsz9YXXPph+EsPOGxmTNdRe0HLspu4WX3s1NDd3yraddXn1N3FVOU
pQlWx4eWq4f/Ig50YtTHLKfBNCzqLr6NP7SNHQYcFH1rQ4ljvTKddIGcZIS1eKmvcTffqDNau0ux
Anko5+vA+XjY3BoQv/YxSsW7PmGzMKllMe5pr9zraLzPpX7TCAaYC0i0p8JBb0nfFVZnQiv6mC0p
kGAts5R0JLqN83LENn1Pw++PlO7MWAs2xKuM9dFqJS+WtIRLeWvoK0QJ+a+qFzDszasoZ+P8aOym
hdstk6g05/sagiMne/LVt5TtUu812uLOJK+nbgk6LMI6cuY2vqAi7+LhIUqMVK4hmUHTVHD4mBVq
hKPH+mKa/TfVSa5z6Us7E2tVpF0bGjpTks4wN21L/jA7B9NLzjYJypn5D2krg2PJmL7wKOjvkur/
11qxphWxwl2l+xiSLBxgaHbw+krIoXI92vo15/mlpGjsSnOOT+y5ypPKqIXt9lw6wnmWRe61tnW2
7iqQ8T7frxybRzIx1CGVyuoNg/RIvZSN74jSHbYpzyh26kJy4Cf5E+P3Exr6ej/0GL4vPpmZW60I
4wNhmXHect/H/SKnNkEwbF1rkG//srS8GC2hr5AKHL8Cv6hsRYAxlUvU/k+tCT8wQ+MWKT6nLt+X
0bbLWQCHMYcx2+yzNzYM1mTcDUAtQhrGqhZE3/FbWzslnc/1G5CWhJFhWao9cUvdkfLyY5HNdyFp
31u9eispKGigxAD9yC90YGUKpgBDojzJuPRKj4OJ1Z5h7mvaZdIdK4Z9SgK350tKEAzHbfoIk989
O1EIgcE0IfsVLYWi5nWd9JuwsjpOTbSQnpspn6cMM/lQ1QlyHXqgyc5ygE+PIzIH11Uvn0J7sORQ
bWwclxzgUkChuZyQEfIkTGlc5JkLdEtm3EjJXvBHx4QubNWV6GtsPlI+9APhLXPem68V6h9gwio8
gqncjcV+ODK0RnBJBGYBooGGtjwyxXqamfHGqtXUJjI0Y76fkQGjeEZDjv1uiPYDZJM4i474b7Nj
hV8vqcuwwRS/0mPgSG9jD65EIQTiihHESXOfd2TnzT2M0NwE8TwZHsNkl2DnS9KdhZgIowHUJ+Eq
G0KuvRhm0P6dW/e/qaGJQulra6eLoq2Y6y4Gs5zdsyUN1lj3sxSHUuWZtInin8Arhfm2F8/g645m
yogc+S9CjN3wY0fM/Sv1u9UthyliyetJ1VLuttM5JQRgYEw3gyUXAl2zgqg4xRiecAdZEHjqjYz0
BYcVKzlrX6AETyytxrtiJidqn6luaKjpHr/+G8XcVGVlJhGALGvoN7W8F+mFwNyLiG6CZ7sWPU8P
hdAC5/UuJYaguo1yEa8LdkpNCLP2o8Nsyt2lpoarrxmM2Y0OPMSJSFTMTw235uieQpM8j0pyMMXD
pp4aSG9bsYHojEMqy5oq38MoA3EUyR+UsNACO4WkouGcq7tG2Q3LX236FqO70A1nCSBsige8IdMK
l4hBZGNtPcejU/yJu9JnuecBg43lhzG+8weS9KJIih23v8foe+asZ7LIhtnkGP2/msBjDdoDdvd3
sRxxRXXLcRanY8I3mKW85dDE2GPIuuH2ROB2lPvgt/PxsoDhQjV37UlUTlYNqxfcVaL5AU8dcWXn
BowE+kRymX9lHyaNYoh4FX50woqQuLPXNprpXsxjas1q4jDzLq+VcL02MSVDLFqdGZS3oZfekILn
4xyp0P7M1kD1BjH3ZYp1ZZq/5DpFmOkCS8THRXJ0gQAnIQfTj0WlfIIyb65TUAL1oV9vasqzCkxk
0ynnwpyY0jQ3VZeFUJwmveUBbF0O3EHMG6j3jbNIX3SD+QuJFvDn2lkkKSlxo2IacijuFsOuqQGH
Yw3CW903bRDEp3L9tC1Pm7H6aI0vEcq0PB1s3gTnrNBhPwuSu16rD5nhfzQX+2o+I35sSqMD3ZV3
Ef4gDO7QSYnETd7HNafcBd5llHMAlWjioOmBvI/BUngkzpUQOtfS52aBg4OGGO9NAmAjzkU1wQok
1c4KcnkEGThXRyRYCnDEAEj6WL/NjRmIJFb538aSJiwGszI9SNwjM9hr2O4aXpOx4LMZIsI4MXc2
DlrC+NOM/1ZskQOtSIXpr+l7i2I/QYkWOZ0D8KK9SoQKhKf9dU8vOcgOiS3dMUzaLTU5REM9tY2c
2HzHrA+tpA8itmzVpvHtu/D7XooJcYiGFYEeCwhGISnODrtUR5GCMl/XdkAdgTe4kcnEVNU8Y5rO
YPF1lkTW/qmQsB0SZqvU3vZWNN/y6CUrw67iFtrToWNIXA0sg+4bNBwzuW+Tzht/WpV/y7+lGY7c
LMTRkbX7otb2RqSXmV2keGm74DsKlYp4/pX3PK8nUA52TB1hjGsEiGJV70ssiSl2xJXwjCF+pi0o
mijiCoFj6G/3ubEHjOG9LWUSFMO36qCyf41FXr+/Vc6OgzKbSDGBdoDsqThBA9q3uPtGMqanQFqE
IyaGQqqO1mD3JC4mCgQv1WuV9TBi61k94hoz/qbu+TjtMYc4i2w5kmjHi7rnUq7paY0X2iZt0uwH
avF0zWtE66xy3xtDs1QZuTdIdJSp1HKQFCOiVrFLa33XtuzEXDFWzk1GI1bcucqIoyCXryYQdzmp
b0lc0uM1XpeQxrokP+agrtU0t4cIwDBNaNDF3diiwExO2BWgiBJfnmwJJT6WqJpN9t3aw8heQnHV
8NPAsYPBJWGXNd2f6CoIDXVuaqjW8K6c4ikuJidQhw1OxWMfSPHslucekuEqFAf1n+QD1rxIfv+1
TEi0WHMsVaWJYyF4c9/07KQDL5yViq1sf6i0ZQ9sZifXc9gYUQh4YlfvOSGzieX1V3K265f1pBX0
xrOqXv+B5qSKXtk3GU2DrX5Ixf6YetqfZ8ru0jQAainqeaD/lGzlJYt+Vc1yllP9bbdhg8YYTVak
yx/+mDbPSISKxUCc/n4RbW7bBxS3Wmg+F7gnOvwngkxJTowTrvKith/Eid/B3/kF8da1Ma9L1t03
uGmj5mofRRNKYgSDOT8WD5mKH2p1jtlj/WmL+sTZoVnUY9fh6CVVrqy7Rbsk0EcScThn0Eew4BMw
O9GaAk8bjiDxFJfJoDfFcOOrivlB5bxWxEBz3l4HgEor77gF7xvrRTwgB+lDglS8QSrO4JFslG1l
/IK8YwsUfC2qhY1e4n6MQQlrVB4gPJ03qznfF76AoF07dBMkMQqtddG8yJuJWAsX1TSJbbP7czaA
tWxUV2iOg/6besl9TY19tw5MOiE3mbSDjNie8obEO6gltxgdS+pCkSNBxpFdi8DJPLbP3jSvanwa
J4UD2nbLauVWf/GEONR9j3+lwO0p7M29XmAc4CVZhIsvdUBc5+yYhuyaJm6j4wG8YZnSJl9EISJV
vBKHw1NbjfpBE9WjluHxqz5bzgUFXJXR7TAUNKpxt5T+kZFxq9+2PxsQu1kZD2pdH9SEIesH8AXk
xJ8oWQMI9ao7k97WsqfY0eZhsTfFdJwB8osZbZYabi6vNg9Y/F8bSmB0Tn9XJOExhY95mM4l6KUX
spOudrrOytGkjOiFSlihtVA8UdMmMFxKZzPwq42HhVpfxhENWyUQqISmgWRBNj3kRKhN6rmK15zb
wiRbETtzt7QKUpzSURatowqYOS3wJnWBBAylSs4MJ/4yMm2u+BI6IH5kojlST5dBos5zcnUJrPPC
uTPzek5qCVkKqcPGmac8MqnDlCnl6uGivQFX0WW/mXX7mQIECZQFzn6MXmVyQIGFv0HEb+2dSY84
pZlTut+oMpI9+Suv3F7CVOF1U80M7YCJEjh7cmrhXwnwu7FCdEQYx98ao16WyJthuQjnEmcZVghb
iRFsJIoRlHEv9ja0Eoj//yQG0anCSUEwtOmBIqqPYQCHtlrnTXWs7MucTD9hc1Nq7LAm0UvQsrkh
4cSBciakzriqdgmCgYe7L3sxDWqmAc0s1s56JxxedSPj5s6S5VFv6MMldSjnOq5kflqKH1aNVP6K
IS71CyosnYmwSY8orlhOkTXEwFIHoZyTW87qJiYyoiHw2fnizPCKx+RnG7tLvDSXpe8ugpZdei7H
1loOkNGrzR3gAw0vakYyEeIElNewiRFCGe92thWhfI2+cyYjJYdu4NbpuDNJdXcIr8kA0a15jEgF
2cBT0igC9mx+pK1g2ZKFJHjqja9wAIqlOqEwUsEmXyicGAtpP6rkAaqaR2cP696ZN4HlFe/J0XpD
kDsKKVgVKf5lIB1q6xr0enyJ9D9qIWMfJgGrTe9wQ3Kpem5KFTaNdqB2DHAr1QDlQ5/4zEYPsyoe
hqTfsTCT8R9nxAVT5GVp3aR5RebhubXDFT31sknGeU2gzIGcMCoj1NuJFz13YnWBXUflDv1dv2Ir
4xOqeLItw/TEiSRieepwkrFc1bGUItEog3GmOLf4ItGUzjiHB8Qi5oXJxj+JIR3XcL1Xk4Tuo1fU
qwzRv31dcRB4sfHiO6U36LeZasdxak8JrQk95K9sc7L3OI6IO8XEOuvDNL3JwDrG1nQqBXNX62yd
Lw7amRgx/V0MYtfeLLkb0Gy2YvN30uVg4g17dv8YR3fVS5HEATklx3ztjtvrfhjh00YxRRglSzjZ
1ZfZo1cKHs1ATNF9GYKrbd0e8oWKp9A2LEpTCoagSdlTyZcec0PlYJ7YU47MrMqfDcUqxQ/rVA1v
RwVXzma69UXpY1G3oybXZ5O9zvx3/suOMRiQUScQN9g6YKU2To/iYur5LkNvGedhp+wX+G16V7Et
fX0tEzgwQgmteibQ2Q3YbF+gX0S27A+YcYrtiixQgj6bLF48xY9AYK7cdlbqx0jQH5oOG6FMKRnY
Bma5Fsvg9nsvINH2WFZ7Wff7kbWagSMiSsI8GcNEgn3jj8uriSanvGQjgAJxxdn0D/4ZUbLOgoPS
71P7q4ix2P+lGSnRYnZOEtZtQE4SE1D3i8YJiBCp2R6E1dwnSbuXUonVRRSWQxOiH3nEzMoMX5Et
ppMz/Z5uaLnB9Huh2wePg/htD/O8TzWcZero4HK2JbhOjJaGB99IHD3udPwdADFiJkvOWcxjjvKb
t9kr0d8bT76oBIznDCvsGOSywR44DzXN1lZnjRki9CksSncAuUNLHohfWkQZkaOL+qz6Mw5jFZnA
oVEH2EHH7dyF1l35KyaCcev9WBH8v+RTZp4Wf/+KGLKvFB9FIW5J0eNWRXWYTIChjMLUsZxtMI4g
IcyIFnKZc7o9cl1GHrCQltiaESwZLNdY4wMnvBVFCxJfv8JR8/qUFrOCuAXlipimNqBMYrxfVpus
aWeSIqAd28x3OPk41jPEp8J24Xxwga0DlkEKcx3D95AGU+nmguDLgIA4LpjcSYfbBgcarK8wHKyi
OSTMA7OOfO22fbof8VUCPSjeC/ZzHX/l2n920LzbYwmbfHMSXWQDoEGOwBGHTtZ8daUrlMabuFhv
SWu81XwwqYBc+N6IYVNTFSe3IbGuXY5miXzdfDRV8751y03aPLbejxgm/HSlvvU8SjiBpQG6mStw
AaqLN8yG166F37B57UXdj2DFZWIbjBHJ1tDoAAqqgw1thvkei+9Eiv+WP6i+PsZGCyGt53rdUJ09
9nFeyZN/HjoSovZg0tVJ73e7xvaLnrJBT0lQwobcdcpFRKmP2XsSJQKXDwnP7tf3SgFFosxhISrk
E+JdSY6PEuYlPsjTWdXWnbP8xGN7NdjhyKD2vQl5Y8MlERE4ZsaUZBJ++aWmKRe8OO9Zs9jbqaAB
mryH8mPwCE9DIvTJZp2cYqJSm01bMuGoa3kdeRY7DZVtcwkYnKRb3cBRKlzI2G3Rs5K0HCH7VxnO
goI/fsgLUmhUukm6PdvYumczmjFdaoZxtiySEtt0KTy+Lw5kmZ2Rv0DFb5P1yKdSfpK9x3Wq7mPV
I5xyaLFIKNShSHxyBRvCcShSJIStEa6gKNJkzFMR6/iSHWLKlK3CYn+pmwk0xetAPUbfSPs+7veJ
a4zSLu/qXUKLBL0LL1TPhDF09CU12E3NfNjkr6LF7r9TsDMoBVIzmxvaD8qFgjqKfxNdDXG852/G
Qp/NR29uV3oHja19Vdh1XBoJvktNREf4nl6zNiIFfV7FCx4bznhVFlbM6jgFNf1er+1VN73HG/cf
9shlofkpxtYWaZWiCH8GlyAEPS4lyPqG99pIUx9X/ZmFcQ+uCsEKu/ZTbC1v/WU+i9fh7uWPtoAA
JBRwkW/ltqDJxIGknxFCu9dCkjFVJ+sfOYsazqflz7K2e04/wjKcly09q6tGhx8WtEo96uOplJpw
wA4TQ37d2QNECCQ7NWOB0Dmi3l1VgThLlFI7ii2JZJOO2CnrhxoGSn6UblsWUks5km62X3B9AiAs
BBlf5YSjOF4vDa/XypJuS5xewVjB4UHnz5vpbVg4iI4C3Kc/pI6IOzXhmIHMjenx5WOvoXKI6ykt
5BP85xNeLEk7xXZ8I8L3Vo/sYeYbY2ZQytK7uURvMSsxZXuKTfvoiuhmsLjTJRIHV+Ouqqy1jfUx
Ef8lgGuyoEHQftHy2cS1KR2JfJwEZ+qOKwWYmrY9TcmPXn6ETyEuP3jXeCu7k5QLx+YPB3NRoEGq
I4KOtYVI51g+zVi6W070HItul7FBYlNYfIika3Qe8rsmTIHh8BPSSKHYTELmLpkJn2TFtmtgM0dF
kCR3baQUwKW5OGcugU5HZruMTxmAwVhaAWWYroyt622qSJxkoWZL2h/S/rp1ZcryuuVMuiWaL4Sx
PTTAKVucl++EtTelSIuHDO6B7OkQMyrp3wQvN+/+INjN4i9kwrX6VtYrDBn6MVfhOHwSaaHEqv20
pMGbWZANGFlc7Ggy7jNV/KUhs4zYV9XuD1jCpXpa8vQ2/lMFBCoLGM9fS/220mMCnoAA+vBJ8YWT
/9PBIq3jW0U0iIUdayUDgymVVibyJlkh9UbXFihPnooM8v2lkcubLBcQazn4quJTjXCmTrayIrMW
td3+g3oP4AZ7SzR+rRWZV7JcPHDTL8O09itUK05spC9qO2U1XzLgoFj+7bLfC10YkGcHBOKWv3fm
67st+yOJD/C7XJNhw/3ORpDEJdcDnJOaFSvN2zGzIXOZvHjbJS3+jRF9dXya5NGT2KS+4NVGeUp5
8+jrzbdd0oOsnmEpCpaj3irSIV3NgLvsByO91aV2W6TqviTzPb4XiPsQosrRt16Rh2tTA7tKPkju
OEJbYPqevRHz8IvrgKtyVTk5nCKleSKGc8HeDOuSmvoxeZrCcsFBfxkZMqfsV2Ni8++kgHAKlp1r
xcEUFYCVFyhDdfBMMo5VR3s92EVz1lDsY38USr8igr4yAq9OWv1TV8HOgZnoKBKLJyRnyxx9vBXd
K9/ezseU4TNRSrKl/EaCqQvisp9jyAZUCJzCRJKDJ7+gkiMfrpwtiiOtFd6gCM5sileJez9226iT
wgS7LXwAFmWY7qM9lrwT2HQNh+4A12IgLiLdzE3B05le5HK8sIe4pAwiarZe1qVlR2Uu22lUbhml
kkXKGM2jXxkRYr22xlLLESyfw7K3AsGkixvYgUimMKfDUu9XP22ygG0dARuaw4xgttZgUVmAy05F
VcigLvsxJ8bP4mycLAhQMs9aaVe+rtwoMNdnnQBOcgrEeWMKMo0SyokDt3knnUo8lFgYF3rOlMBB
D1ocNUigh4gyll6pAd/VQYl1tAKPC/mLNxl02kKNGCtKK0zQiHTxpHKkkAUsPtxf1SX3hiOxB/B/
R4WVaTdeLGGvAxJnDWUQGWVBTuxzrmafZLOqlQ6aOou73tfXy9RHgYwnnkRhxPuhj8TmcWaSZ6Lr
jyuD5Rdg9CFPLmYunpdxn4hk0IzlpBdMmHqCalYerLXegzudEW5iTqHUHec1p1MCFgsBi40Sp1QW
OYphKLH7cj3IK5vsSXAUNmdqRicgtpS1CCQNBBygIJlnVSt+/pYXKZg7fi//khd2rhG0ISfnx1lY
qNSCwM0HIhmrFPwRvKV0KjKwxDpiml1iY9zi+NH2OgVQnaMv+TO7tBYlJpOjQVCiQG9pCheQlLeq
MIopTV75SllUkgRjSapj9Ix3PfMROi+044Jv9HsasIEJsj9VLBJTd+0gS9EMLLDxm8klUf9lesOK
HRxwA62ia0n/IiHhjCxBb6/tVyFQ82kInpGrXodwP6PzaeqXbkZ73TyOOq0Mmnay0gJo1eyY7Wgb
K80Zo5sRH7IyUtvpctp0SJ6/lFwLCVHsskZxJU5JWez1NYiA9GdstrNF70pi/jY3iAjlbbU6v82j
UFu0gDginiZNXMBovLEOYleJlpggs0BJgUqhpkd9OalUyiAuovCSEn5jH+CAR4/TDsbj0/ijScl+
KFWuknNMRWvZUKpOtohln5UnIaAhEqhG3T97SX0UknqfJuUmMBq+7kz0aZDnme79LAVM1oZ2J9Dq
xCkwMg0TYk0337w6UiaGdTxjECa/Y7LyxNAzSyhWO1X5H47OazduNA2iL7QEmMMtyW422VndCtYN
YckSc858+j0cYI0BZryyO/APX1WdqpAYOMvgSOi5oPCN7FSZFZsvJ6lAtVYdXVT26RjUNzir8Lz3
Y4yeOaPywNCZ4SItr2lqokMVnsS12cJ2WOsuBGSrJMxcoMinP6M4OSIjcvIR9qyGvqyoWKPOXKHj
OMYKbevhAIQz4OMblrsgf+mVkwyfif0sCp1di72LfixgL57G7iz/MO31VIt27fxdzpS3rKtfm2J6
aNN6717mpxXjI0jbY6uXJw5iZ0AiTtY6KxalKnQQ0sW3SQGh5nD/zOZkZ9WExYivjkeDMIMsdIcp
kKnTKJMkYH/KrWuecHOh3GoozL1lCNQFMehRyGq/r1zjqEZqTPktD603XY2CxNQcXenf1N9B5cgl
IU9Y5aFcWRkI3mL0okWW0D23/WNC6cqs/lsX2Vurq4yclTZPQYgJef0TVr6cqnqeYahP2DXrkLPx
JNmwDWF/wSgDRw8+wpsI9pJt3FvbXmzXqDyipHsW3k0rzpGX9H2e9PtsBm3fLLv1mRTEschH8O2b
OQaWJvUfFNnMxJdDEVdJuJteV0u/TgxDVx5HZOW7wRQ9w12r1eeKf1rG98yfk+vqfpmm/VLRSmJ9
qFR1dM/JdHXG9cJV/aXFSeicBhL2PHhaySE8fBhi40jmF5vwQRnM/8i+BPkOBrVpRbPYaXeQB2Wn
MNepRqTVmY+fWUouJbSva28p96eJGw7oOgI/R32EtEDTiT/Mr/pvTmCeibeR/KVfk8ve8NziQPeZ
mAXWlCTjBlsKj/wWzuUjlRiWJb0DLhVpqL+Yb2EmOPlCE9D6SPrwLITmiaK+dc9XhuLAEKcabPvf
bVHPSTcq/NoW9USih3UOQsONiI2CLkM/MLhyN6krwWVghfP1ePTV4aUaWfd1vuEdhpcab6MC/J1+
0MVfQ9YSUhpa7BNi6aHdxpCpS3O8MrrFhM0HBQ9xktgTKryHWCA4xSGwZVDBCuOufJenkqFftXzO
GB3n5l5grmiYaRqwXmv50UP6H6j8xugVeYmwW5b8pVoxKo1gFSGxlKjFTFiGTvfSHkpkL9kpJ5jt
RAOIFBH2klbpbXFq5aeoSH7BoYqfMCMrvo44vbX+hfmUie25JDfapCCd8UxpEXsSWTGN3q8ax3lc
MLJrCIEUNExl87m1sA50bpqndqaQQorEQBnpyjHABjUXEvbkb9rrnOh+P/3Bn9GQsyhngsQa+Z/o
0FAGEYIUxZHVdtELWZix0t9WbXpNo0OH2hzCADOmIJZNJ6bDDhYluKeznliAj/dp7vAKzyMHYebt
EgfR5b4EizeV+lnVN8vBYYnIJrUfBejNDDtlxxtRtYk7mIMvM7EiTGbYZSHvC5wTLWOZrOcEOjOs
IUHOr25ZyQLUDplPXSdCMfKvBZwSp/PMt14CnZew7gLiYBg4ovnNaH45dOWwZTjTXKcBYqkCnZs4
GT0XBFEEV9EVV61Ht+D5NXp6D3fVADWC2IqYalc2z7uQRg85qZ91vl417Sog2PXT+hbtmlq9x12+
l4rKFaLhHgIdXqMB9jYj7ka/zAscdDN2MwIjaBcUi3RgShk4Bznhgny+buPyQUB3LXYJgaUhIFEW
zspe4AFBbEIEYAXYtMoII3iz4lVtdgxtFOYTXB0N8b2OiHBzkJlpXxAprmoalReS7Mg4IttS7hA0
kCaEFCaRrB7XsDkpoXGS29JtcsNhJnhev8Y5C0A8Bim/8MJWdIEX+JPyER/ivPitXnPmsoWdouHa
j8htap6g0J0tH/SOJZ3qFBnUCMnr3BAuysvPmIqEjjU2H+R+8ajCuNMVRt54PvMyAC1/nDrzxF+K
CBvowARCntwFjawHhlBxSHOoOc27/EWjlEGQOEaHtzpnrd63O2xy1qDSjqkArKyDofzjfDPdbIld
MCuG1w8YQPIkniRgHPhBLG9ar+OiuUKDC530lXQmNX5Q++xN/m3F6dnrL6JkXbVa3GXax7IhVKu3
CG00IWVAdl57wCzYEHQRvuRwbvfRugBjfRVIjaGva5bqLBovPooPrAZSghEt9epeBfuZ+OStDxru
ZWoHPVyoEUXtHSaMJeYInUIKiuDQORJHuxx/9qSB4WVwNHcA4mvXXHjWxmEfAmvWGnDBNLgsWHJ4
N/cCtF5aGWzil7ehRRI0DAZmFjMvJiY1Nc95nftFUTnRbwSbCZkLlZBMGMWihB5WiStqVD7M6q20
rgqXyJywhs4VMGaqqlTiMeXMrWLNbXG6T9V3itsg5MKoJ++NBYcR14Ba4fkgjtnJgtvpGaBLr5k7
tzZAynl6vKkQ8m3u5xfNyF4m0+ZzUcJrVMi3MqvuYi3ft2W02grpbDm/9zpFZRPfz1E9ysZqR25V
gO4c2RZoTgF7lkcW7uCVvPajGgk5wzOEd60mzrx8yP28W4hN4TZuoQlbGKeITGlOie9qbY2g7fEZ
IB1XOOFMNnOR2h1yglSz08sY7yruqeCGRzhWwCMURg6R3nxyHJIeClUhRfkvinR7mmRXx27MKmbM
lwFFo9ximnO7E8SftHpuGhRjQsgVa8n8rAMYJMK5ms+WzNcZxhlhtxGp4YMfcK7TL4VWL70NdyBY
WhKC6iect0SiKXpcdx0lczljkDdLuURZcamwXjdafS+SaxiqcH9fl7q4hWN4hboqFlz08wBXJxx1
O6ROeqt3qirlIyb1pihBpirBivO+mIagFj8BQMwJ/LJn0vkVJ59UivxyJLqcxPAwfooOeIBsvSbr
Q6l/pokmx1k6DALcgSoGRrjj8JCFHoGqhUoJiAZQlQnQNubfycrtzZRlARRuCEYNuO0jNqks7Ryl
CzFb/qJlFWQC2Q+bJd3zF48oOTKZUAiMZXi2Kmu411L9Up2iJ973t/jSt+Gp16tzUgoHWMtAOnZj
CcrLqs7pkJ/7xDhRkH2aTtE6e0mEa11LPZnjk6jyp7d/xIxW61DfGel2e/fqIsFWIZzl6cK2hov3
jznQZMlEP2wLQI3MVNUdHQWc/jsgAq8SZMFQK1ymp/pV0XVc/R2XDhlapSKQn711s+ZiyDgYW75a
oFEJWlxVVxA7OFGA2ke/YHongtxbngmaoxlN7C4mqOUFRnCcjv6Kyp2vmEsntCi98VdMdgb+xWKv
5NaNK8yt4blSn9qa+tC9D3NzmS1omlwgShkZp4vgI0RUCcdHNCSKiumEzSHjML5pKO0SOjdefP5H
c8g/ftJI3CDjkWQTqYER9NwiMDDkuV+1OpEerv/5CCduhp1RZuNOU0lnQ5RrYJP2IR2NGWAorEsy
J4V1Jaef+xJ1kr1ylLlU7dYEfASz7wf25XMllFfug3JpAy4HYydyce4OuvKloJa4ZC5XdaIt4K1X
/uRxc8JaeoobjDJ2ydsSxQRyZUTNhT5mTKMU8NpjtzKBwwBlHsViP/Pq62gf6xUhA2tPbqUtAnV9
lKTFdeS2atC4oXv98lca+hs9lbiDI/G90IkirzXhh6nne1o6s7kcxqhxsj99+1Mps6fzClI4s2U+
7gRmA7S67TI0wTh5LKeaIGluOVgemSOOzIzSPVhGe2YtHFgLRUsijES2Fc5EYvydHgAdmp9kQsGq
Ez/vEnuGSxlJCNhnC79PWZ9nYcQikezCAhhMisDWNXdViL1qZMTfBBr3XQsbpAJzdjhVoniup/Ay
xo9Y4MDGxXxexws99yYCFtmXW5aRv7viCjgtXX82qSkMqt7RY34+WNdY9SyGRTT2eH0RmNbqGiZj
pAHMIJ+4TCADlN5S+0ZXByO8uwr+gDKvJ6WVaTdcL9qIa0TDuhyhNaAdCA1HxT9aTa1LHZj6OS4X
UhUqD5rAbCI+lNvBBnzwyHRIrUgFpKLPgJweNO7p3NIHrC3luY102k5GyjowsJBw6OA+pWz2oJpX
DLMa9tAYe+hCzU/C3jnIxNKVxJN6p5xams8HhypGlc6blQ23RBqIReVvLPzrsGdKeGmpI84BBs/q
BBzHRLVsLxNhBEQwcGt4WtlRlc3H2/EGfScTMUlkHzinPwt/ocKQvNQkbjj+k2gRl00aJpnCyyVX
FyK4a3yL4DaVFolX+Z9oWDt45yeC06bl6Ei0iUlJI6w9wXxLP7cmm0JVLwlGDYIbjHAqL63ZKMyT
iiDTEAPRgKK1cEUsDKTToaXqLbH2v+X0J4nDW0Ea2hrTV+blz6KkBnwstsp7YlnWTezHZ2FYj7Jr
SDs3L0NybVTxMlTBpH1OuhyomwZv5cFoan5XqtuMAJ5S3l8la7lw39HXngCUoh4U3ghr1f8IFr4g
Q1hORoy2MzYvLXAS3BomSfCNMJ1ThhyD1u4IG4WFQswJvxins0k4jWl3lXXxNjIfhRdsjy1jhsFu
GWJnjYTXJvIViy/qw9L0m5K8QrkLSxTOp6jPVzb3qKyYLLChmJGTR7tkXEBT8qjcY9DIRVuwyfEc
AnqXOplAMHH/j9K80gnAuGFoGfiBeZ0+paWFgZD6KUfMshwCQyZNDawgJFsL1b7RXYFiQwmVfEij
fTPRYwbUNEupWpWe00hiGQM1Wzg/EZEjzTtwZXl+ntYiCImDDdVtwX9S8WLSpcEJo9mxWH1MvyPJ
6ScsUiZEqdXc5My6Ny2N97mNkedUIeQzW1XD9yGCHJTOsJI0J607N4HHaC8UBkpvI7hvjcblYWUd
HcnmW/bAIfkD7IcYfpBUYM40+LoCgkXD9qoN5B2QDjquVR3XqokCFxXSvSKfjtmALaGlsRVHrcl5
o28/BuDL/UYNALtV4iLB0InAm7pW8mqhVqhjgpVE2emaaTMH+jMmpT03Cu1YdMZxwqjjv4q6+V6I
+W8WAqs6zpBgC8bwxjWXT8gbMhjI1TXZLM0j1GZJsjm3n8uawo9PYNejkO4j8oVjZOIJTO1R3uyt
UBBjFdUZ3DGpuxX2mYLwqI0Ee0ygjVqeujxYKgcMqCL7CHISarqoza8S93ryj7zsPed+Z27J2GQB
AypXrB8Z/mO9D3GwsJknnS1q2WHCT1MCK4A6RdgxBRZhWSo2gquIKsl/5CxGmNIe2WIGmv4qDBww
SIkZp0QPRuM0yJQ9vCw6X1tZP/DcQqXPDpmmb7HwmustllWOiYgzC8UKfEHf4C1E75NMd4Ix00az
i75GMh/D3k11nPoxyg7ICFlQSPGaB7l8m4StlTQ7GuQiCTtBdZdFm0+PLRa/pG5zTnAaKKslUipx
bWks/STjxZHiD+tNAf/uh3uXpcc0WViOHsXwKvEH32VBsmWxuoxGw90hf7FUWmrCd6aYztkorlbv
8NsqRK9Mr6FORzD1BlfMf0PZvFUZzdXNJfqLcDfkP0mZ2mFCvMTVMZlIpr6XSO11xQ6SE8mWx7Y+
JLmC/mydeTSX9CHAN9dYccfmw22gRGirL0H7lTbsudnj7hDtgjzJwN9V/rctJyGoWv5BUU02z86g
LYEIJWmeHjj/txD+gPCV83Ug18vP6BvCdwy3Fp8R0UCqSUawo6XSxbTgTmWOC2AERPyr9mwguJP4
S6nwT/S5DiS0/EERjgXPKV9eSl7oxmiI4DYboY7vU5j/CjJL9C9K4sYpnf5VtXFm0nQW8uSUSkj6
oK/kxMnbGu+8clCjYjMYBqt0kmYJZt8pp0x+u0gfCFotEjJW+VqxDWV8GrS4GOhi6Vk1LFy91Q08
M/uOCEJwqyvqJwKR8v4+UyBbudac+ON2y2npmhndNLnkxC3YDiBC7zfuEPSB7WYTUjYCjH4wLxE+
uRv3tF35DfmGdFHitTqzwYvEHdSiVH4re1G4ypwqvs4FBV9NpFENyiD1zaxT0imrH/2dwp1a/psB
rq/CPodXtkmOYWBIb9UvDQOxkDHj5ruzPVX6uQG/mNIBRLFRVNuFdu7eYUuBiLyrVI9G1HNpjoSR
sEx5gFIe9Ssz4LTlnHPsqGaOaP5YjAzsgu5GX+lWfFHrPJD0HVKFJJDsz/C8eAXL+1b0ITAA+4Nr
c/vug/0QWHb5bZ9cYqH3mom//iMJ7FKugJNfBK2CTtEtbvLYBprdox1c2FhkRcLiYzVPWPrxCq4T
kZUdFH9RxD3okOdMGJo8+5++xnxdOvEumvYyCgbum1m1a+GNYxgGlqXZydhuEt0L2vol3S20ozwe
aX4zezvFaiDvQXmaAU8kpcymXZTnCV/4DDq9d9JAMmGjcDemSGA4hnT70sndPyDNqvJXHzmPkY6O
8TXrnRYx5Y+hv6cAfLkQ7VL5I8+PDfN+/DzF0xrcujlJuhGwCOnvKvU9jygayR+cJO4sBlV7dKuD
Us6iXSjasH8xrplBnv6U1Zc0O0XtS6xQRs0FiH7csH4aGLcjJOj6b93nGDG8yWWCTEn9h8XcaXlv
lefmxk6BqOxnyjwBYyiY80CjkgNPfUU7LhUNadN725tuTjExHfDzQCo5BKyHw2K0HmH1tMaeaRhN
vI9B3Zkcj8sjWGsZr8riZNYV37vhN2EAUlAdACQGKwgJfmyc+g1ONv4/mPCPI/P4YIncMv/NbVze
Kou4QBdVf5aN15pJDp+09CbV34V1Tat/ub1YWD4vWZIHaaoF1eDEmRYMVLXL33huuj2Vuy5OZwe7
z+zEVMEoA156e1X3DWcKMXop2P/aktZ58zhV3O3eZpP6t+m4ZaUkJ4ld6m0uunVV5TdKNbRjpGW+
hlRfGeFNjF86y7ZEJup2ivNkANs4S/cJOaSeg4j/hzYGFr6sjKvoWF0kZLL0xH4c1ndJYnDG8uPR
RkUgFDr/epYK77uj7mPs/8JH81Emw3B16t5wVn56u1w709MA/2XEZq5bmcF6VsGIT/GLtRxWjj0C
H1ez3m7Nou9ywMsDcWFIBPDB4cl7XJc9cSMVGl+m8i/Bq0l+B1qSAz7YNYASldIfaSP+9byvfLYq
Go+AxsP6/aGwh/Jey8rL2CiM7CmnSXs3zR4TaUSLxZz/iJdKo/ZczaqTmmmnus7POqci8VX/zidX
ygtfxwA8yNyW3lFk0O7Jb6h6YCbxUf8mGrakbUBF+bE0ORnZMgQ0fAGwO108s0J4a9JPEZpvwcR+
RWueVW1PxnmP1ZcY3YNpyMyNiPNqRD9iR+0YMWDhs6wu4dxgDNKOfKoNvku0/ZIeIVl+W7Tay9fe
A01vN2JG1P++ZGyaIXju90alqdWYISEjvYm3kvAIO3oG6YDwDjm6lNLblJekfvUc6jSVPCgJyHLo
PSVHHOVpGIHjZZwEG1ehZ1MBtcjEE6+1l8Q4+rEyRRbZBommNpIlg8sAV/tC09q1ZMW0z5ozEfXQ
++xU7zbPrd409KB0rmDddBDDZftVc+oGT9d1lyHaqYON3S9oCGWDSrGqbVN4pgqH+NZ0xVm51r+W
jmXikP7GuEU4eWcfUhkH4/StLOJFmMUTasUl5W2q4H1wKImSgAFP/1eu4r2tn4BBI85A6xRbyOU8
URpCFqg5oJt8I8imwT9xCvM3735j0DkWdICJrTpXQSbRhzq58a/cHIZZp9CQ0RPnxRQ2RUaYDUMg
oGzjPCLT2k1/tWLcw/LflpC0UPhjqrzAQrtJFi0e+/Bp0U3clNeGQFxl/SDPDPVEwLHE3O7BBM0t
kyfP9MeFkcuo4M/1ZV94E5eYhtxPedkkwtBTW+0gGK0v3bMuSDZYP0ewhkdlOcRRzM7aexoAMoD6
s5rQBIkAn9cwOlGQF9W1GDSZAGY9a+0ujSFdZqgr4HsuPZMjQ+ClZvWlrTGA1xQ7wX4qCgfoaeMK
qYrcnL1TQfaeT/GHxAxaJlkwvQ9K8o4Jl7PjsLLcEGJwTyJ2noqo/OatkKNHjtFaHcnfJkTWIvdd
xpQf88B3OH7yWYDGTxEPSyupbEYazP3wAGHur/g780VlPfjS1vhcEkVj+DnEGzLLkarvbq90NA7g
7eI3T0CDMixf8bAfOKeaAhmDdjqxbGK6fHZkCTcDW0ijobbRHyhXtkIsAgxpyn+DMuA7czLIKMPS
O5X0I3BCkXEHU1l+4a3aideGwhcG2kAb+ICYr+q2JN4Xgf5P3KMFsR/9AWEbvtvC7Vv+JVMk2Tgt
8TWwA8OXSj9zcIAJwJQCcdxfaJEyfMxwhQ6hoWRSrNvl9NnBv1041NQjs3swWjkSSaLdjTV8UVa/
Un6klouKdjJDgvqS+T7yUWw7Id6n2OVl5tJ5QGdGclVLwdfx9xSxl2v058FvMimdVh3BvDQFGiAD
+GTwxlJ+yaf2oTBWMBVPYQepZd/AS1y0sr8op3UVgiXE3NE+C+xM0dgGFRcmNT7NArD+gtBfREI+
J901fWWcarj7HKyaQUO+S8z0KJb2dGqrBRuSAiYg301l7Th9NNPvORzLrMTfoeIXsoJCIgNogLHB
H0X42UsQy/QNJKsRU0css94irTiUon5QdRUQHxfjxlfAA7pzVXkZ0tMy7IKp3gxluzGzB4OujKa7
W+WXRb1vbqQukETM2eh4hNHS2QSHfgH0L2ELYSSdF3bHLCoqeh+st1cwyxQUC1d7u0/wOc44aQS6
JJNMpvg7OrTnVsR6a3xOCSAw0lCDRLDDAJxJr6f5aSTjI66EJ7eULaJHE5QZnXQYQRMeMrwMMFtS
Ch4q3Io1fUZXKz/OBbSokd645sTOm4c43EzGC4zXMgV/KmkBbEKx1HjNRFt0g+992JNoz9L9VOs4
M2nBjExHlJqgPlt6e7Gy9SLO/0RibBm/oocITaWdSQ6u8wkVZEmGuxnm95A1T8JvMp7KpKNGaTfZ
dfpNr1rXx1CijxyJFyBsZtz4/euYJY+sQ6jANsRofI6yu/DHig6dGp0UOKeSgIE7eypRQBekER/Q
WfZKzDIqveJ6e1N4o6wNatJGHy3/TEkKlRNrUlvG3tya+wQFVctJeiNFlhOvTk/3MmfNmFZqe5GW
U6uEEKxZ7OU2aOF9N0GDwSwhJZKZpzGLL3JN09N6DCneZOIOEJgeQLxOYveoZoOVsT7k9V9jzC7U
9GKVLZnyiDnHtFw4mS9lBs9vjU5QZGsOCbxWeDmemA/3NY+eSZM8N54LIN4NxhuVGTPd6D8YL/do
OFjctZPeZpyJ+0W06YsjV+BnefLUon9ZYx2j/FyyWa8YMHGRDd2hAaAmMW3oxf19Ug4mmxE101Xr
b2KeqaqHJiJRKP3VG+NFE4XbFFduCKi8OmZfea0QwQ7Awq5fRRsHhlnR3SDzXniENaFx2iLSS5Vc
9ctq7OhJU9WImZa0X8KjlA7+khNShJPPVltAscqrfRzNPsG+gyofZOUgqvDEAW7G5E2t8DxDxeb3
mJjC2e0q6w+FHjF+NoRO+ZnWL0kE3ss03/qmfxdXLLDvXcaiBOFigXARp4snaoQEZFxsNFjkYeKZ
wH9H7WbJfCRSzIODHZfUafgTGeF5WIxTZGpHNu1YkXcmLVb6q5Dsonc9FvbJ9Klxs8ahHIXu1IZX
kJOZfoBFbuI4eYmUA1lXbgomZKeLocm+9hRpxiuYehTlSsTCLY6NXruDkLozZiFyueT0GJg0st3C
61Ri36juy0uGcY72MjzMo0xECVoqyR8FKrfsJiXRGYiqBo0Alb8Knkid+BwslKIv3NFFBi0bXlES
fAUWZ4kv+tYddVAkMYvWKqBZ0D0HHaRLJTdhBlrUOvY5rPi7JVFP0VIf5dVuiTq+U+RhQp2kaxcE
5pm9Li+dKTzGrzFBTXl5USno6/CxlIxzzX2jcsKMkWtf/hUt4hUGe6EloQF9TFYTVJBHSs5KEU+S
IB4z3rBmcvp5dKRcJVtyE6bIsYh9lPxWEX86t300WQ19kzUi5JljV8nMPZtxpyImtx6mf80ZQj6l
x4AYaSSwpjJfMd9yUzpDn8kmMIvp5gECgmfsWvkhUE+WfKkpJWW55KTSnqT+YZotj7CZ5M9bW3aH
s086USwTgRBMajjf87fQoQ9r01tkSTi+bpuUg/g81ry+mDx3xCmS2bm67+Yrj9LCwxgrmm3lmWtN
ujfOuqcbRITwEDVq7wxZ6PyP04MKabUTQbXsgMHqFdCqStzLzIr3eQM3oQQRTfWZCppOvJQLgTzL
if+0dGpasECdGAq4JDXUZxGD2QiN5B94/vJms7G3+7r7Y1qqrbhCUh4tRT0ZBLnbJObI0u57gzOK
0Lp1eW6Wu4rP2Q1zaSc08BjK40SDmtokB93DIoAA5Ym1E6vfkEAla97p5C5G+t7rHjFRIRcYzSw7
6n7t0aWaxJvDs75u54P+IzHEjyGePhrpXFzwqQDyqFxK+AT5giWAdmUtom9LE/whRTU1ApWzdd7m
mHXqg5rZK5IUMNHhgM3K+INAdkI0PuXVKRZCbr3DEV0wMNQkqJSrwNcO+VHNViyRtKmajtklDGQ5
HNfTYcadk+LsHxydfyMyKItIidnrcGcw1w5Pit3Rxuban7sfRBJ4UYxjrhzI2jIwi1eSBcL0dyFX
uMBkwjY1YyunxHIVrjL5czvren+M1x3X94iOTIZ6IEE1HPUrc7xQ+sk5A4G4dyd9OIFbjWxZiI5L
PB/X6rJyraKO96ozQe6ivxHNlMSva1mgY47788hkmpsUf4Y+vujc5JaoveVmdZ+th1lYl2XZA85P
ZZw4Z4MiGsJ2ZYc3pbunRMVM+HXZ2j9K4cYBKVC/OUD2JsDQPegEE49Yz3iZ82co92Ba6pMoCCcB
vidc/f9lyxzqY5IuvjF2vgq6QrpUhX4pmM1lrC7r0AdjTSpZ5a01dHwNgNJBVTAAOwl9epxw1ZgC
F52oB/f0npHbyPE5sDmi4S8ns8modMfX0GsvNT2OBvgEJZt+al0CsEuLeD4Is7NqDZjClApxGYfV
wo8sUWiNdoptywwJJib08HJQs61kINJhHZqZEWcrkoRgnpqmAAE7nCRSsACFYL2V6C3uYXUJgg23
bm/FEV0E8sXoL2sX+mYonSGynxCo+VLWYE2Mwm/Y60rgHZRlGdSXgJgH0/65sHsZenpqTZxq8tVi
fq/CRJppiVTAXQgkzRrgUeXmshDxhbO84i/eQlQdqB6QEoROJoPLtnbn/qcpkPy1KGgM3ZdD0RdU
zpdF4s9K49SIV4VQHiby1hrB2Qzo9sjUYGzcWhSDKZo4xzqNLrNFxRyQ7EVRH2oJ/adAelB/tOqq
YKVoPJkQb4Lg0vfzHrOPSa/cUDtZjc1zbQ8p8SYr4iPDbVSoH3yUvMNI0Clm24LyhMtmMBQizdc5
t0IjczQJTKUwYVLjGomdx0DMbuDwytzmN8Q9hsBc7eyJk0hX5OcMZ1/9bJkxNDwAeolagXpGBiTc
lChz2mHNYRFmTimpQM9GCSt4ilW9B6G3V8TsFLFATZhTaobyZtVcQ2U8ywBjlwHvKUaWXHpLBExG
vwoFOKCW8yF2R8bv3LMRBcIhvsyYIeeIfhdaC0DI5911Yu5tSqLLOP+mhhV1cl2V2OpCnU5oZzF/
WJ4+pTCAjak18X6V0kPI7KcaX02YaSZElpo3U+OVA2txRqM/Z2AkGOAn3CvLCDGEMjuJgYTJBVmu
v7U+ZjYuncTxdekNO7IGf0r6GwxE3GzGJkbdVwDewqwHa0Pu6rtDlMnIFdU0EeagcOKeGhlO5qhk
efo59EBIuemxLHTZo9viPgvjbWq7GANt/xFp+AquOeXe1ox/pVkm272ei1mHzvtDd3AnnokOUI8K
lQthL67+rFtux6AhBpUuZ+IXU80tLEFELgGDooFXMUnloKINU9e0vShD0EI3q7R9FcONYqRY8Ezr
W2YHHuHyjaTur+kxhxxojTxbi8fz63UMjK/15AsI5AMCub4CJFE7nwZi0laJB4EJECGjeSQe9Pxy
Dhr48hwB7qah3Up4v/WcAyR/25xQbYqrysLBmal3w58X49EmElDQ9F5DMOngO5Ia5lhlt/CPTR1x
z9RckbPdUPDNrrY4AW4bAsEmBWE593MczzZCMfV1E040ZHnManeyhMy6ZzdPQCJDA1p7aLykxchj
AO1ad2tKZYCecOZ9avSi5OtHmUqwqNNjPR5ICHmFyK4QA3vquTqxWQk6mZKEZunKC9e7RvAIuYLD
8oRQOKkfWkYkIu88ix03YmpWDozIWetXSHJYKLFdHGB/orN09BTQTc3JeieW4cnsTv2guKXFFQMb
cogc5CZqcrMG8d7g7BwXBtlp5dWgo+LTlAMc1y/0B3hlrHs9sdemauzMBKBCaAHSgsTtNl0/JVN0
yKmm5a7FmGxJoEpfQooFFSpRrZo2j/lY5xC0Wg9vViI1R4AA+gfM16MFqKAR9KNBuVyvPNE4Y0xV
LFxa8GcOZ18oO7scWsfKW9LNux6zu7EFDMr8kJDyUWWSZerj0r61Ihfl6W/cv6SxHHSVraPKZtSX
RVN1rQs3WmVPKHYDgWSZ22e/YPx01Rw0iOoq7Z54Mf3n6HPEvBtmuv3sLQMUwPq1i7yTuM3yhzPt
YDuZy8CgqWeTwDIod+Tm5Ji+6Hr5UrfS3fgtTYsB2eJbDAfBZLwhLWbZJ4sVJjm3autHzCsq4LCt
/cnA5gU2HxpCqH0DFGBxUYodZkbyRph4elaUexJFZ5kpsfV3nPhe7qO089LWtrnV4Vu3+EqahNxY
A5qeg5htpR8xzRIdxGuKILLJxuJyWg3mQoNnIEcuCcX3HPolYp6FD9i3LG8iEwsNAxPDO/XB88LN
9EN+mpN8+K4+esyOHbPv5MT+DpqC2/mtbI8qZzBjmjwC6wayZocekG4Bt3ZvWDSAA6hApqhAp9ct
zw8QJ9TFr5WooDnzY641O8Ac4F1oFyxurY8bjnyprn9luL3DHsfHMzGsQP6epf9zdGbNbWJrFP1D
pgo4jK8SCCGhwbJsx36hEqfDPM/8+ru4D6nb1dU3cSQ45xv2Xrs4dRO67UI/bZ/aUlGqFQwbS6+U
K/Bg0NOlSwLfuVVTT46YQ3TYJ4q3hn9lTujElppVF1ednm+VGIUfkkDL3mnNa7jWblR9lcZ5CC9R
b7+Pss4+wI+kk03IsTYVGBMMjAUz9C6WBnxbnGBln7k22tiRDX+ktG5d/mdnb+kHAAvNRE6fALbO
XrEB7tRi9lTcf1ZaHF/MGIJBAdDEV46NFzbVPSu7e2SRRGusO0v7nrLBs/rRwR7J/gwH17Bpf7bm
GPJdbJ9SM2CS0OxG9twFvwfor0JDsIEZ4Vt4L6mG7G8Nkb3tkneJrln7YuFtSsoxuUTvxvhaN4gV
hn9IwhBsbBcLG1juX3BcS4G1JnHqdlPabv2xm8EJaJKDCc+cp8UbTzI8vAdcj3tPEx4Sj4FQHkpf
pZNseigRo5LzVo8uUk8Y1x5cuJxwOq20A9NV7zqm5wJBBZJOlYYZppOLArymyTUContiEnEwQMBR
SIC8+DyzysruEJ9+4Wa5yvtAN0FQdt3umC/gUNsLZrpFNZ8Mxjtz6MQlS5L1EcvFo8oRoZvxa8MY
rOcIUHiVTv1nFlE07UeW4eGASi9UjmN55C4IYvp4z3qqZPBRko2c0DXxYqBg1XeLSJ/k0n9K8w+i
jHhGp97htkdJP3kHmTQNhFqTxGWqquf6s6cVQC9PDw6TJil/c/4/pH2DaVzV9xo5HOYac/gROuTE
QIiqXuNWxGdDu4BAWhAKbNLKC77nEU1viME4pHefJuj+YOMyCckIAqNPqSAS0yxQqTGM+kYdXGVd
EIWU0/jODNBdg99nmf8QaeYrq3mMqxUTVX20ZTwj4YzHhSEEKycV0Bp/FYTXiGh5GXepzvsldF8m
BwWjIYvzoWLtQ3CFgp4hwlIeHxDYsb1ICl+AX0fxy5MYAo/PF8mbxXhUYxTTrxky15EdHWuhptrZ
vCxRTAGOwPs2JMotC7EzxBWc7OlOOicQto65l5zieNHyY/gVv01I7s31McCLfhjTfpULjL3hKcqX
k9khmd9zL/JRn0Z7i+iNjwbStu6YgBENRstizLpDJT4xGjGW8SDfh3K5pH0URBLlJxndoEQjZB2l
wyG6EJkp9axQodpRc+6zAWqfSTnNw43Lvcr4wXZt5Vj3rBmv/0lCEOm8t2YZL1TraXd4AERlZCzu
JYVYSoIyapQxIytRfP1R2Vxq6leqS1WRLnxeqj+J7CwNqjOizIBVfZkSsu+A1CFW6ocjMWI9fWf1
kYKlHrurBto+K5l/MB9RyE1zwzejYlxUy7ScDnBs2ukVYy7MHXqJwRJOxP+G8Xc7l3BIfrOQWMki
wbqyRLwE8EyCuiL9mhxRw8/lnfnwMkwLK89GTCIKzIbuIkin6BiFdnp+I/H9hm4ecWCITqMEWUQw
VnrPEppDvqi6Rs4gM4q3znpNLOm4WcrV04DqB5Sdrx9UTXNyXLrgxHyNWapZ40DzFxZiphNTfs8s
XdeYh+iyhPde7FMq3Cx0Ro1EeBRtoJ2r+ScV1CnoIRETS5p01yjphLQzkptZCXgATiYmcFzfKt3g
Aiejpk9UGARNy6PfYkXQQ3aQRVW0tE9pOC7tmfixqY73cfLB5XkS5YFxy+YXIF5IY+BUCb8sKP1o
65T4I+tJgZrUs7CVfYW4RuZKyLQUDRoIdc6maL0sABoHIhYrsqx0uqTwO7V/Z1RIC0Q2L4xLcizf
cjO6Dn9UWIBdZ5+79ZEM4bHvGQZqBNfgGomZZAiLfDmbqAkGpN15jHk6U+FYAycLephS+5TC6ZF6
ui7dG+b2M/rFAYXoPPL/HvyhBSyjzyD7kEe0zt+PZPyLh3wXV+95wkptp7b7QwHRyKQW7UyqzcO0
2t65Bchpwz/Ni0ca8dvgtTeDnHtgldB9L9VeMm9TBap2Qib93SbnlVdM+YJ4xDzy+6wkd6NEVItS
tB9fJ5riSsJXQLrA/NVD71VZ+vBwgeUWcJR1/AeNBoeJ81FU7/LSPCpSH8XfmNjMP6PWOcOsvxFb
sEk5G90kH/TDXlCkwH7OemPXrpgyuQ8F/tBKOZGc1NQ4IZgmhpA+bHv6COODHj66c8NIU9cADVX7
KY6xIGZkGHxBY752lIHz+DRGWJRZdtd4ROgVlC+G2av6RiW0S8XnWP7euIIa8l/bOo4rBJRW84Tf
wb/dZLSt3ewr7buA3jfJlLbzaeYYUB82o49toMl+7mQC0Z1pAMax28ucVhXb4rF3Qq7DTnAAwAaN
i42tuDhim3FN2nc6jDtVP7UMv8hDoU7bR/yYJqc6yqAaEvAKsKJ6Fx3IJ6aUzJu8ni9CMxgD2XiB
qHsh3WtMLB3bCDaTjcykgVYu+1xpd5YyPas5vVJgaNt+h0oGsOqWrIEpUEVRRxhxkuDho3EMo/36
NRvQ1yXq3vss/WxRSetSsQFhc7fv44/KEIce9aJiXcDRy+QxFelR4rWIBQ7qV5EvDrM6JHaurdmO
4OAlI6hCoCeDDTIzIlBl9t73YfjogfBCp/wwUDuREauDmJ0VgSyVsal6Mq5Ju9HVcp/si1o5oGEG
UQydfSTMV3+m6JhL5Vz0RPKSF+mO4X8YIejTHynDbEbhQ1zwhxwUmenK28ARvY5IHS0EFg6itMR6
2nV7Vm0HtkojoAAqv1MCceT2zLc1MdDRJWNfMZEsEWn95NHJhroSFVqAagsd6V+GR/sKtEg+gCU3
GtypEpRRE/P0005+GkL1uvO8qtdw+pE2zrW8qwUTGlJd6BzTduSQoBKoZjprvqcStF38I1vdhcvc
bG81elHyKOBDYC0YT15I55eh+4kccA/7SBKcrwhuu4DvESg6G2d644mLIKJfigjKgoVrhJjyY0eL
vynuQnpvb7pnhCSJbw3B74rgFwPB/UVnYBuRhEtKHQVOPYMxrL0VxrFdQhoHSLIi518qJktQzUDi
BSFh5aMa1IKoHjk5D1V37rP5zDm+JvI+/8+wZbRo2aFtEfo0SQDwE6cePoBiodqIvZcck7E5RGt5
Cr9WYqp6QuLGc3xT4787n+imi1RrQfsn7U0/AyhdAyempCHZCyzhLsZlUde0dD0T62cUl7Crdh8q
lQeBB5Oxn4dd3nLVkIpgA/zqotXl63WZ8R7SjPXRPs7xItBgSALt/0rILmNfw2AuEupByABgPQq7
OKqawvyl8BIwzw3aWdF9LXF06ClLh9l07HYHWqJvLhbDqwlHagniYtWXrcl2tB/1p9bY0O8LQmnI
9Lq0JiicrLzUNBT5LsGGXaKETvcvi2yyTV0ay4dPijYdx3v8UfTb7wO2YICQof1KMfJ8pzPM3PpU
1gbl6LU34VwRUxKjn8NOu+57wi17iAzwcCSBpwYVXw+XkSQwK3GKOjBCSNIV0fNT7s1/YiRnMQy0
+qYV0IdCBHD1eDV48eUglSlySJMckVxS5Oz70iA7kavTmM7WHJOHNV31DT9CtypuyFq1e1Tar7hF
H2XFto83rQ40zqE2iy7d+m01uAcg4lieBITY4F8Zl4rnogIel584ackG+j/Gyr5jqHisjKXlyLjp
ORvjRSepGmNFcdaDwzJQzJ0EM2bFEQXZg0y7et+qitNT5iRq3XLs93kcdKCCxxky0es43e0/7dts
9I59oGm/ywW0kYxaH1Np2bLQ1qj+arwAE8JYjlkRenW+kRjQ6pM0PCSsmYgXrXWqtNnpzdXVNP3R
Tsmz7eP3Ktoz0vMMW2e2bnursf2i8Fm6vZFKXjLiNMyYHBEmv/6q0yHwUYijgdLiI/NJrzF0T06v
pDE4ubaXycyayFND+Cfgjv2bMIyVQSsd6BdwU6PobCkzVNQdcFaG4XesftgtYZjJzvgejJxp57aX
xsP+FmLrwq6J2YAGZKHulBiaqWhmeRk4uFRcOHN2Q8e61q85ypjR+IPt0a+L9rRV3DhIG6Ij5pG4
GlGR6qXRdrHOqRDT5yVJjj68S2Ps3xf1iTdGVZ6pryM5G9edim69X67Z4s5687pxeEpYPyVBmfH8
pqz3EEjFT4EsncSJbkkxMa6Uih1BX0bik1XAkMQLmREo+d74npP5KGirEYzWVuwrjAYZw/ujIPEJ
t1rBHgPRpNuiVmrR44V8cKswPdCtxwIrfYht2rJGFBEMgfZj/Ihs0JG8chELCxhOGkhu87gCjI8f
IqMsjnFfNOZVqbqbZii3X8oPf0+WOLsQHaN8Kn+s4i5zyvT1zIHA1GEGxwmQZrCCekuZVhUgtJi9
iNzQvOm0aNg4XqN2PEMc2MOS44DmnYiGS/K7pe6p1JNS5KcLwOb9AHuyVCwGTsGaH0yD8bbqTACA
BtuhA5UYPY7NmY9V41qn9jC4ktkXQ5GnFS/ISRSx7IwUb/kvCSF/SBOPve7QN/aBh6FHe9izFtjm
nVhSx/KhSuub8coMOFmnwHqVjC19OvQ69Svq1wv+vBhocpK+1Zr1UKvlYfxzDPXJZyWyb1n9wsCZ
b+x5VT/AhdepYG96hKxpV/xbiVUgkdEyFvQW+0qNLwouVghPENIZQUwmsyrQTCPfoPITfaT88/+f
7JCUPj1gS3UxUIlqwGMqFfs9c7Pnxeynp6l+1C0lDQ2QORIAHb3rP6I/qWLLKk5P5NSbrdsCXszR
TvEkFSXBptSiCZKEpjwt1KmpBu5j8mf7P4nmhkUzmxocvKbTSp45IAjDgMcem2BKeXP2/MqaPwUX
XomMHGcss0nlTekvumX6GKHPA1FHYBMKmVRMDwOFqF5R4zpLCCFz2bV2cQ11zO2wcHiDRX82GfLP
v1SYWQBs9qU9ECukB1GTX+SFFjV617LoXSGkVCcZq1GAvy9vpgA1xrKflyzCIL+Me37OyojgN7L+
t5D7snj4W5eQxhOkZHDR6GQSpO8lf8EwvUyRwvaQr55IboJVM6M6510bSIiAWbcR7seOfU9+JY0Q
dRcizE1EzK6uvC9Jj7IZUmZ5y2uw/FSFmHxb61Ytx8keOaXOtYbPtvBaEFo1U4IK82oRyofllGJs
1VSSQJAE8nVzzkQjktLOtVAGg92FwofYusRvW+06tLvmWxya/sr6C6MlR5X8J1t+BuZwf+v0DvG3
iL8kkiUN2KkzpNYf5EEImYipu7Wj/sjfzVW/KPZwWVNM8VTBCEpKhbA45vF8jjMZaFLLCxxhnkQ/
jLeBzAZEMZ2oXxdzuEV/dHEflHavdsOBaE0mAba4WxRVUcoLRUUVA4Gi9Gdoios8YdyJwhUVFdZH
bWQgi88C7GzG0av+XbaHGW7RMcr28eSumtjnGaEH7PEusSurmQP4ZVeu2XWe4Lq6iKhyRT4k4StI
aXVPFCfP0r2bYr9BCq9aMKN+Zg6jRDZvK8FzJaNuGWbMtZvgoX6oy5XezzfCfIfh/zVhoiyXqL18
nZel4jBUWMV3K5n1pf6UuuCzwkSGPyyy/MV6B5OrhexAjbfomVns6FLYGtWys/5/gn4k4sOo1bec
SWrLeith5i5Jz3KpvAjEbxM7nSLOsXxEZmljN8jR0vwCIzkyzl5MLrg9xuJdPr0PKuQRna0qU0Lx
wZTewGCMbHA6S8xSkUST3ybxTuSGftCg0CVSgtD6b8Y9m0efUv1BCXquYsekzESwfeZUOOj1X8DN
qHjRpZnLWYFcDgj1XKThCWS+eU4nQRqc6TbaXmD2lFo+KgS3zXBTpt92LD70HhDpNIHULM6dT8jS
To2dfgCKnQ2P5jkTQ1sMwEun+NkyzyCu0Jm61QeczE5/9OUV6fM1pGqbsDJzRe1kGQXvr6nhMfT1
lhg+aA0LgYL8NvsOaMk0i9NkeZP6j4hCJtRePzmb3Na+8cly3LXOSgS8vg+hGYo65EpBmbDnZX9T
wDG0H7i16mYv90TRIslVT8Rh7xLtv1Jyo86HUgzGVSCqzZ4bwrXVARrsJkqsokXhSW/Q6r7+b9TI
aOM/kl47BdOufNFZyyzyBzsc2RrfQZ++9+te/OuBRacQoeBfyVpzAVUZTBF2O4L8jJuJ7c/a0ukc
7Y24lTW1Dkp5H9HIx+S3YEpD1G1iYRTg+XJIESu6EY4sUlFKUHw4WxlBqRnlJWXyANRJR2f47xNg
VToj9O4TFyBGRcLmGWt+ICtvdVGe6qMx/bIwvqjGu0x+qzo117rGSoBxO1MPBtxKIX+hTEvwC3ZO
B0LoU1RkDd8AnVGL0qlnbyRLLV8R0BaojLIeHyDE8oUf5L8AGtyZXky2H4P90Kmt6WOms6q3p5oT
tIlwDaCFWvEmggog7OyXQXO28LyH8X7irFDyw9AzmZVPsUJGEKLsRKyHElVSmrHvxFicBhESHXqN
iqSaiY2rhiZewUAfg+IwcM83A4cSBKYIjA8NRPu7izBoVWdmZnQaFPf3bRUWMRqcV0Rfa+fXiGa4
1OBh5HTFtKqaXp1sphh0lOkQ7mKJXTSfZkPqYsTEzcOUZdYWi3TQ3RpNHIYyC6aq7PGwH2Yqt7r4
L8RkWXXkiHOpD6mH/tQDCSXMbj+o/6X2W4y+BBF1zB092isoJreABKqWxqcgYWgbV0euYvwSMUDp
1rqMXc7dwtwoJS2AnU0n6wTc60FeyIGVjkElYmQ719rgM1pdISr29RNchc4HkS7RhFagg1nOcjoX
oxtZtmMZdBgMRPo5Z/4DozIeSArk1M8KTGvgySjWl85tWL6PIUA/cDsjWy89qlEw4tvYjezXIp0E
Ym4fwZlWME3tatZKbCmlDIbHgP1dgAiLg3rZVmbVMUMgL7o76weksG+z4IAQ611H669VatBz7FD/
9NGJ+Nq7qfQPgUVqVr6gecAD/tsvy7Gi0xyJXFjgtdXWpTB+LAnHz8z4ET2yqBG3YNcTaxHMchFU
ShxUiXm2FgRspScjvhK9fpKLb2lIgwFsmtlcGNEFGZEUmMLMTTtlORGK7EmNwRigc00QaqIqUX5S
7J6WtbrQLHdRDcy2//OyZMYaT9Zi+/lbAqsXTwWh2X7crAfiA3o4a9GakymCZCw5GYrM20e0neo3
rOzIyZjg4JoEOMtMWufKciemGxLZUwNaxEH9XNm6oamCsv/PTow9uGgG7qwyBqyOo5GDOZ93YHVc
I+XxZvrC7EdpzwrfscmLOBrEmmwLhuBniOKT6I+RQfoOS3bLeN1musoco1Q9WjLeXNIHmSAp6nXO
HzglBpYVf8J0PVamciwJUUlHBlMlpcJ588c72/AyZb7UjzI5EJvamYg3sp165RDhQxFr7VkWYtVL
Zb2R9HvAtS0Y5BWcUdkfhfV8wsBtjjs3RYxCukKpI4HGPM9ArWgs9vpAEHjPFvilpIqpE0k21lsZ
cGAXsVsv+XOs73OXX+IwvsQTZ3wpB/3qTjZKfYe21Mm74dlX9r4ZC8zbzU4ijdfmy52AWyxBBQgG
/eVLOXZxFIal7dNfHgyvtt/NImhX4oiT3Ys0ZYmeGpSHU2l5LNpkhq5J8oNSkSIWUBrAgYxekTjz
ZsSbweQQoQhDSWilN0lgtSDqJNfQud70TMGZ4nJNRkA2Kb4a+RCu/BYcz6MKsrbzkRjjslb85mec
hD8q0nlFfdkP6y5kOqyHu+4rkSCbw9WasMLkqMjIXPiFw6ru2LAS7YU0RkkJrQIfZDAl3GWjfUOB
0uXme3JNtOWpbmEe78qvqO7OhG/o8M0yAt5avh0TeEoEJWu0JKhECI9Nh450EcvTKsRTnrW3hIts
ejKqTfBzdSKI2Mh3Vfax/mKsCSrF9BJN4gRJjulzaPuvOSq+JNbXsP87X8Hqp4XC+0a89VS5aY/a
PymdPox/HfEyMVoEmCe90R47cG02ACbK0/Gcgk1fQW/XJU7fLjsrh3j9f4efPQZkw8tpYCAwF72X
n2hBo31x2Kcrs/OdNRs7Ntx4fBUfJ+INf4enrckOKsMrCHG1VO9SNb0mzYlJgIepIG5Z6IKWqBGt
1/lVPsJGShq/uEGdyYIkU4L2Iu/szHDI142474Qmw2Ej1IdVnHzOv7MOLbqyXGovRcuClFfoF1Fj
VU6kS3SLbiGCchsSw5iEsLjeKca5ALHQ6Qc04rqO0ZOSs198AZgabJSZOSsIzJFhQ4FQiUL/iC3a
swqwBPukmlx9aFwdV0IdOim3JHzjptiyy9jlrGwTqSxUnkyES9HIxGWFgcT+d8WJiePH7g8a+ltV
nR150yEOVRNbWXpiWajLNOrvU8vDkYCAXcCsIEFUlPc53LcQkrQ7ArypOphYOWfAUuSg3ntQwhMi
5NyTE/2Q2Uhm9X2suDZcEqgTZPOc2BUbjYczi0UgFEh+jAJ9QyO8GbUqIi3cXm4XVq7hEl6QEv6w
U/4OOIyFQRYRnlhxAKbX/40VuGR8LE2Pso0oEAEjFtH6JNcXKOGu0ryn5XjKWRylxt00WZSK3yp6
R+5VxqLLpPiDYJM2B62hOi/0xeocmm16ItIuY06ZMqf08s9EOeQd6U3HkRCEFE/0Tr8uqnkv+vwW
Ze0lHIwTrconmRV71O941uVwYGcSeVjU8IHBmif7BNrkeLHt/tVUbM9iFQWL3WLqnQlvYJjEGUAM
k0ouHIpepK7IKE02h9XeGEhQNapHhYVCAx1QN7fun5iMty4Vz6KhCH+Nn9VHgj2QtvJgva6ydsAd
reEAISLWnzNkADBv1w8pmT8i5zUW8rEM5yPNnmmW733aP0OG+wm2Aj21Xv9argmJxHKtqxLPfofA
u1/kIyl2Rzuoo384JfalV3XgVhve7h1K17J5L4r4nTbyJe7UTM7naPXRn2uY4ykDI7rsjExeWxD/
NQ4/IKtd6rFsofhDR1JHeSBJJ52lWBvkMXpJa0NHmmdjGJ0qNVxYAQcqo5cl7WKjrwvbNxOSq/Se
aB3J+6+PiTQB3Zm+TmR5s2IzzT6YplOhfpIs55lcmMs9tlKfqjnbxgkXFeuVDDN0wezdQqMiliF/
aicFPKdg0l4Beetty8XC2XKKVZxiMqeYxaiQTQLPlSoDums0BF/xOWsbhCRupLhp+LcQBOZBXbHw
4KQTQnywK1bpkwd2cRemQGoS455B1vLrpRRCFoYm6z5h27ZjOBNAe9L6ZJTsikdCYS2QBWitz36h
myCPVKf0s6eU7lKu+DlUHfSGUNrXK5+w1/M0mfBXHHL1sNAfBzAPqJgMjudiR+tKwRVTh60HWTDZ
isPd3L/nZ/bbMk45EHzO9h2VRev0p03jyyrQZTFcHHEuAoVAaAHjC6qcyx9ixZCNuPOIb+rwCJdc
YMKD4a5yurL0iRn3TQBao4ZKl9kqgYRl4S/3nKUPS5cFP4DZDoSG3KLcDsI4kNm5mHv5y0CdoV/X
9BV/JLQ/eOqejpaQcwNdP5lElIhUXcT7kfAM/OaepsnTEDsGCbGh34uZmQU9Wf1QSgzw2CiS8o8Z
clMwOQ33RFNhQGC8QMLJbHkKQWI5v0jPBqTvxUDT0UgoCYk5GJgSBsjkKg83Q9L9cFncKf0w0plV
WeUPIMEWnQwcDAQ4OcmtY+zJRftRqQwFGRUaA3hIpAkz/A9b0PUAmVTo2ty1RWx7IjvCI8FZlAPQ
bDTR45mQ1h2iGUfdvu+YiPPAIsramGwqiwo3RRI0yHmwhIZI0HgOsUi48ZgH7AxrZu9kHlHpzfZf
0n6ZtziCyERdDkwL44+gJUXAjSEISCKwx9OE35T3K3JsRpnU4cAF0HFoWwGs+RsrQyPznSoCDJXG
MW9bH8NKhnRoHxSSKsMVDLDqDlnvJuh6WlPnGUyYi8DxCZI/CToYJL5W/MxBq+IWyWBxTW4NpzEj
kXTaq9TXxOQ6KbmzZlDzeawTaVK6G+Npwb6UzD8rBVOJfHCFXzeW9Hj87HCDEgZwbNcQ+gjH0M4G
eoECmgd6um26SLvY0qdAIwJGHDctp3lxUb1aj25oAFI4+ZyfH7n+CMkhXSc2BNHgYXcwxm/jvev/
VXZzrHuieBIiPYfn2n1FpXAXSvccUVDKxq74l6HtWzf9ex6da4I6ZRQ+bMGArAe88OeRqSCCHalB
4BJB72uNKwFRE21zysbeeLChVCzJkZ6SBkCZRzs0v4QNM+jJ0OCUxQfBfla7dori9knnJrw5Bf3x
jCp7gLE4VYmjgmcGSQSrI8YPhELLxMZUETAQIEy2W9caY3CCzS0PELQfxHIda7JQDn1pwcmqAl4h
FUlTolWvAzOUGgqzY8sqAb0o+laDmCd1p3n9T4zR36n4eiFFO+AvjN0nJIUlp8iwjsLTIqf7BR6B
gQSWaEz7iJEkvmNyc3oM9omW+VrkRrVMhFQRhG+T+gEWQh3jQDlhmljKmQkzfmNm4dsen9HkvS4A
JBBAnQQW5uIKSCUN/zCjjhmYRoJzatA1LqSH8uS2MBYvdk7Yt/mqo+BQXskn6eGeUg5sQa8sFXCJ
zgaznnO/LRFoGHqFyVrIgKymDMJpTu7vd4mWbeUnmpyVHSbqIDpzGC7cvcnoqibzKiBcMYGqgoMW
QgX1SBCWKX+0uxno24kzaJsos91EL6yxEsLieepbCkog/axT0M78qE3oAcWKLuEE4NVTB5/EWgEn
slOxFTuVtA0RVjLrWsAI2yO9YawZ/YKzL4CjSDWWXJ1X7mAxNuCfeuGbV+DYEsMJtrREf8IUWj3m
Gt5Au9UhZCCqSfqdyvCCCV4dWGomCDOI5miBQsFNWhZsxn2QhbwfMpESv1/Sas2sRVew1LKml6Gk
OQaBrUX1blSM23lZTHJ5qleEOv9BsPTD+KTZia+Yo68yHClIcmxfsX9OTXLvrOUmc2QxIW5VAlPQ
7dXj/3f3AyOIJGndFKG5Ehp7s2UTxySMJelLl5Ramgyl6cd02/qqXBSTsfsZCgHFnlSZIHPtg0pF
A8zbnFyCRw9C7Q4K06lLlKpHC+EPDcpQypdITmiVa0jlyNpZqM+zo5fhgQisg2V2xNIA8h4cQCl5
RHPR0BMxGpLQXx5R8S6M20eSGgACssL4W8Nqfulx+opMIMCaSodYmIN9IGiB6L5aRxbWE9GroZDc
LdnygRXjgkwlh9hhyF/FroH0Od3jrnE2sGt4wWkA4qED7zdsZTd0j9rTDdzotwhi25Y4caxHkmul
dyETZqvOh3ih7jmWqH8bhycNTsiyRz9cSIcR43rmt7Phsyog5OCPBSBEm4lUZN00NEuw7cahWczr
zvQQQ5vxnsEp02MAPC4HrS+Bkal5YNPMedEKSY/jVWWeRi8qU4VaQ3dscavaGXue5nPSdKwXuyVW
9yQAXqMJ8yZSK9Rjk9eFnUcwsJYpj1T/FsjvWYHcK9MNzSq4g94l6Q/JpUEA8TY1W6+7fuUUkT+Y
k+1EQF5CwsprIj9PJKUzwhleuYNqPt5Jxdq/nuYGPQJ9jVPJxV4//ulsVqYu+gdeAH1wrGp1RGc8
E216Y9OYk61so1QkcsIBcvhHo7ANOSZG4uOoQtilnLWruMceYy48lJtptEfUCOZqu0mpLFou04aa
wiRwrKWKB5iBfxAsQIfLhtRaP7a86CPEsx/rxjmyr5zy6ex1HCvDW4XAqUrtg9YjGDBlz+QVT9bq
OJLh09iv3XaUdNim3SFI7nWq31VuF+kUCfkkhfUpt5EyuyE6FvclkkXS5DkPnhhWT1K1qwmhIoPi
ztr4NWxbPxnxbtSnDn9rPu3abIBdCkKzcXvkQuzzXFWvzhIkmTz4yDZgDgbP6lYu0knilz5sUcxB
SjxIQQv9EpvyKrWWMHyZLx9sb2BHxkZJAa7MMVIdk4ayCfURKeUSazCBPUEFN6Qo3rw4IdWjcq1V
cD5Ld1ghKkwN3B7iQOP3tvhbphZ/qEw+HdpAwussjWWW1njpT3OSo08xZP5yMRBiizKwSnisbXU1
kbei2ivf5PQvVNRQvZIsmy72ucqcVsIRpEFRvJblLtsSShfjms3GNUr+LuvJHAavJp1KP8Odmgqn
2WPUcklyQ+JcB0mH7ZtoUSl76iWmgfN6HifghkSToOFgfBl38a2Lbt2jyRAhY8GpDhRlLLkSxmkq
xY/EDo4d0Lxiy3nGybUH6yj3R8YfNf5PhLdhlDOxv9od7Gryr8DhDRAOYcCInUDG2fbPodOeg249
l1p7FnyJqFSxijtlR0KZeUprgR3EcBhMYUzbDWOInL8+dAUmsjl5rEP0oNxHfSVjh12g7eySCFGk
1tKYn9tB3qPJMTs+oMk8qct06uh4GTBoo/bUzOHdxL5WGm/agrylyHbto2zzY6R8tj3jMR0zbDId
TC33FgNoXdywGfCmcfBeWjGUoYhWcIfWYWXJK4PwRJ3Inv6aVdBw1hX3CdXyTwYRpFwJGXtPdfuz
hiBFRz5n5HQCeexgi60sk6L+MpRorb1S+b1IPv0S+BaToeU7GXKM+uCBSViJCSzoEGptUqh3RZLf
mF2bV5aDMX2lRCynq6GFqOsO6q9bpsmp0brTvDIzT+JzxFbmF3b2WnV/ld0vrAP7JVTQW8aBTi6l
Lg0E0YPm/Y5N0oCUwKBQlWuyn5mL41i2SMzNOLOl/F2Tho+Qjjov12sPhlbtUSFMJ8vgcZP+YR1w
4wkrH3hnEPcmJhGt/LAUjFKpcUI/DmoHgJ9476vIeUmzejGGhYhfoalnnQbtbKZPgrGmnYGiWGHQ
Umo3q23P3WCePJK2pP+oVzK9eyz2+JqXvh3PV/1Bx5XNaIu/GwavkvHakxmUPRZtvUejm+2Xr/pc
D8Yt8byEy3C28KWxVYt7VNMK85IB2b8oP2y9fFebN5HYF+Urn/JbU5iXskFNH7euomXn4qxe+/CI
qFcrZzSsBCpkoX/Z1mVbo2fS2BvQUhrbVw0gIDt0YL2xf0l6uenLJEtwmaQu1ku4qfmxj0xvJA1N
uqcswOO02SecuFIUEsoaYUTYoQlZs2DXI8OtUf6h5D3VQ4eCUNypnorRPEukdCd7g5zN/c5kDLjL
zwP3iSG5+ZqdfBD/IZqX6jLk9tHAd7i5QtqmuJvV+D+azmS5cTRLuq9SVmvBGvPQ9ncvSBAgwJka
KGkDkxQhzPOMp/8PsrstTbVQRGZJJAHc77r7cTcG1RfhoeCBwksSWB2C4Kbvg93Awill4aQiTs8u
bgyK5FHqsSR/9Fs4B7bBo2kKgt2k3NOp2GsZHtbObaE5lQyX8LPH9Hn2h/dETY8TvK1wPve/sy8v
oNFoLkwpaC6QOAJhfBZL6XncC6TxDmHB81iY9uElusnSNvJHam+G2S9D2S2rFtpHaSuFfqznPxrG
YSz7tmUO+NxsDuQ43ApVasI5Dv2CNppCpINiBrvVWW7f5S4QUnPegfSlGbmV4L/zaMp3ha3KDDtl
dAL+mhK10hbsL/RLrR10GpmS6Yg/CZxgzNyaUjWdn/A1VzqLdxAVMoXd04jqAseB8knrHDXPKfPB
IJNc2qVM8d3FCHFokFQptPbgusPwQ5/nS64Gm8XFrtt0rhk48rq5G7WtEWr7qo/g1xwpUD9KPQXX
hsGy1zputO+CQJxigtnXzqDM/JiNDRtUljY1BsRVhyJHwk1Q5VCQylRgpdl11MPbGhsIAd/pw+lE
kOuUq2RRjQRa5uw2YXjOeoo5ePKh3xDrl8cXS+d2qOr3WqQGJaUxmiVQB5qp20sp+w9Yz2aDHyMD
qMXOBFxfAwwvD6pDb4FuMKtDF2cHSaah69SK6Kb1tRLVCwOMojz0ftppIDgKsiH4BjZzx6fhgRXr
0ozhuaLOcKNPdI3M9sLGdGDDFPR+ZsCu7G85Jtr2mo/KKWxpOIWUvae6AM193KnrqJG6KuqpUHRO
geqqweZvTHKrrIuUBWhDZQ+4k8Sbjp8MlCs6ihJmfiNgjgAa/r8j+uriCAl4tQEzEz+irF17VTgf
blWouBJEgybHnrdVsDQU4rQNE7xHZMTXemF9ejZCtL1IfIYMhlBQ9m7Zjd4Zq5XKmRFdt3rVkb9l
5O+Wp0SbvopW8VKNxbNkZvdOK10Bbn2EdtSh+RLLncW1A2XV7fm4plv9R9BFjiZwnelkwaviNV/m
OMI1B0aWxV6hfowa5+R43C9ltld4VA01tNlDcxejjmRR7GQTuEceS36gGuCD0h0djiylmAVypwKI
hu7UjxI0EFyP+HtlQr8K9X4mx9oMEwVwt4LAMtmQIHprx/ihGcoj4fz8pKupGoWLGPv0JMVx98Ju
7ZmgVkUtR8xDaxu2orMg5inUBmG2Js3F4bLGJ5ViZy3YgWrRztoUU76PChQabB0py70AU4UBQXvi
sdnimzMR0jijapgCXELfecuGmSoXULVQ8faJIu8JBm8TCbtGRRqR4lbq7SkroqtUssAyom9CMw/d
UN7W7epva3BVjmRgGVfobm0/CP/BGtn35gUT9OA/saIVWquwQhpvYWtDWChfai16HmL9ZprNFXlr
ag6cQZmWzvGKkdlSZtHoTrFm5LB5WY2vappnvnRZuk1iySb5HDo6Oy40dPVP14dMUxIaQOhWPFF0
QF2cklhs46gDkfV8LZgVyTe2HHY4C/PQtoi799i1DQOD4lVgP14B6qvIygySwr2D/alY7afwe4Ha
IbTDNpYkUDrxPjws1EaoTtEOTs+HoY3AVTC29MihSEg0ZpkYnsedaDijaAJpPhbkkUqcpK3f/Gir
wxtBpXq39vF0mW+5KJ9gJ1/eg9ecyobwLee8aGBXmre4FFsQRdd33JUY9QIQwz1AsC4Q2Ou/Bp8S
OxOE7+I4+/Xv9G6MD4HGV7GhyGsHDWOmd6Z1p9V3rmxDhfkPZKHK9kNnodDuZl+hhiHXSdTkv5lp
+eNAuV1zuNUYc0TC5fYCtlUo273JgnFdlSUBpTsruUGzIT+woqBt+8QVAc1MvIEjZ9cg0k0hEURd
KGsOy6vagQEl0s5w5rS/CUUIVjNCjWvPzVdK0VNSL4DrGFab2K/GbDNEkx3tsTUFBEj7y5FqvuA5
4YkQYqHJ1xxvu8ZNS1wo+nvR13sp6/bJ+aOTZzczFTeC1DLxteZ/jdU+QwtTNOvYrBUXcPYcwXHT
QUQq+VEUz091sIy8RjVmgJxD5W7+nanX4mbpKnzNcudyS+CkwwtKbrUi+0A21RnfTAhTQHo4A3wV
0FsqIFMakCmBvmxJoIm821YSCsvzcBoY+0QB2eIAOZ/qdcU3iuwAzeiAw/swZMJh/lZAh/Nor6BV
lup9yF3aSWSAKEx8MKGD/Xj9PyVtbjXu1+xf+LR2XMABJIGKMe5pHidK5CMyKwk4x1mk70RRt1r0
wG5rPw2zJeeWypkaD82l1Dl1WTR7AAwHyrli+grwE9yNIqZHVlLjPjY4R3fG7zcGDCv955c3AWzF
a2j3nTcxWiY/5XSpODPGpfktu1rouG/o4F69qV4mNTnLHDyN3jeD8UhY6TC8UE7g0sQOlat0vhuL
bjHqIKsoJiFMX7OQ7TmRKz99rt2kd3pqTJOQqUKUJ2NVr731u4nUH0BvhRM9/0ilcZPotcEOJZQf
WGIuWb79x9v1in15SGhTGAigk9YGWbAu6alLiLtbelaC9FhTwGXgPtD9fv32usiww3CykxFOE5n1
sL5osmrDCBWzcyNC8zRxgyqmT0XLrlcR+2sNvCASWkAsDPRwLPqo0Wi2kStzs9X9JIK4gTyAaxw7
nQxNs8E6Wi71KTLLU3TnTnnOmRhaqDpKRhd5SbVwBzqUF2GOc1x/ZPFHduh0M2wnohCcn9yi010D
pI8k45Yde4CUM5In7qjyA0dZP0mPVL9rYXTDjvEIFPFtKnYxIMZsQasJa/9JnmjxAlgmeGnJfOFl
fHbX0cSs36pFA9wre7hO7ij1KUiamFbRRk0BhabshyXCJ+xM3/CSMAPizGFWhJF/U/z6WOXSDdsO
02Z9ehoSo4xrCTRKoy7AvXDhvVgkZ9DKflNWrh17XIXdbVB0x1rj9pixztsGnQJxL99SFncrmVsS
j2ip/55EUKoLjIRACOJzM/RnyEmn9V/HHn9kg6/fJoRJUE5ReKK0TIY5LzA4AhTg5mBpBKA9uLL4
/1wAErtcQNOeuJAnsiL0wMbcrEc3EXq367lTQoj71fmdTMCyZW/dykq6JdcCb5hSnwTERDlJLrSQ
7DvzZ4yhj3exD/nEDlN47/MRQo6yTUmqVNXiKaxqTZ+F9+Gk35Z34XkqmtdUGhmhuo32855x1plg
QtK6wokxTaCQluRZmCbxNGwFDefYTxKK93ntfjZx+Vxwi3SJeDdvyNMlWSsDbOBNwuLj9Dvyl5e6
yq7Y0UPuYAGGrgA05wxLOMHJ/ZV/hbBk3oNbZQ1v78kL+y24MZKb085YL91reGf3Ei5+AUl1olfe
6VvTV8qPPKpuVZTcOD9erWK4olTMqgkfP78McXMevKGu9lpHoAJ5LZ9w0IHZG4zfIlp9KPiNntV0
377JTUdvSnmkKmOXmiJOA+MwL1syYtFO3s4yKAsEwvTOH78LuEvWNxEHKCtyOjgJmFGIQJIhSl4r
3P4av+vAroRN1FJ7xdR5Bl/d3HllsUteYvAWx5Ro58yXYr0GE2hO7uDUqaKbRm6wMqwEzVGcgKtJ
8MiEnllXbfXfgUMkK9/lEcS0SVLbtT11g8nWUtvH2gwJHedIvMX7UczPlQxCXr+bxXwPNVIwanKa
jcN0/NSVj5XYn44kB6nynnOI/4FrZSLzvVMbk2ddquO4VI+s0h/ll9AmL7zgPLVZKlrVMdI4Cu/e
2YAM/NIvhMnearWwA3rBBuhjAl+6Dwz5PXsBdyJLyjmjwTvMvtY2vcGaTxS/DylbQjDCeFPYOEh/
jciEBacepXw4AeGhMh6MehxflDBeseKCSklBtFyA+jTio/+OMSsqiMbJSSYGpEXGkWyjnB+rMxGz
LgGwncPFWlApEPil2pvI/1eQjfL9bn7XaJhwZPJSTENgznEG8pPTMda8ocmlIlCTZburO5O+XXLv
d0b0swiUdMVC4FzHiYAx/C3ltj2IrxznwquWrtf0phOEg9Bqh7WSCDfoNjFCH6qRjoMYvcKXuRKt
BGfLGxTao14AIg9qz3qjEdtr/PxHDBGPmvLUcjYDPz7JGUFXODaY38IZlBcL1coU96Nu7Nsq9aCo
Y2M0CS6FRcRwryu8QWKL2SnlA3KT/iYIARTyTWq+o3RCYLcbiHZBsQY5CcrrO+LOJUYHK6TibRL3
1tbEahI5EbXo1UGgEUbIzB0lX+ep8GvKEOJth+2PqEJeHBbXKoeDqfbHtetduj2WtWV1WwS7FjUB
qNwAPriqfiylOs4/6sr3RrCCIBN71gkryUFJkqNwKgzzOmos+Ft0vhLEMDe+SKvuLT7E+gTskeNt
cio189h6WVadJUU/VfQWtbAkZKM59p4/xyOW971OgWih01LF0GuZjRNRIKq0eBQ5g7Ngp574EloJ
59bpuJzYmxXoHcLg1KwGsFa4Wr1spBzoIZ2CoUKDB1M1y+uUDpnAn3KmIR0EfDQf5j19RQFkLG9+
iBqpi3oDvYByqJ/UDnOS6NhkMvyGGrt0djoMG9jGOys7x9ufHPkLRgKEgV1Oc5pqi4ZI5mE5LitB
ujEuD/mSg7eoauy5rMfY6N2N/u8IkbB6pItxiKrkkBI178TKU23zyJqNSgRxuMkfgpCdJjBh2ngU
0cSUNHMa7IsNe2qAHNrU+jnOXJLuqOwOL+yhJzySYWzWOhokVfakIsRbeDLc2WDZUGwmpcDGaOwD
68La7TrtMsA60Hj6RL2xIgF9ZCIiGjgkejfCKTEpwAhRW1cyGUUkNkQgkb2R+2PNdArU5EUukG9T
8XB9SFBH0r72BtZKjPqrIPmPbZ9IL9ri7+A3sn4k1CCX/Xlawx9+/x57UdAgL3YCUjPU8SeOOp2o
hyqwYu1TFRYvbTCaHuguKGzyGvJHTLlogB2nh+Zj7IFL73+qg8bzmOYMu2SjtFAqyzKNAp9gpTAe
3blghJLk09Ly6ADqHucwD7gNWyJPQeouS5nWGugC7Eb6gXgxbMvAHybBazfLEfkQ1CFRyUKBpWBe
sm1nTfs+bjA8DHYgver4dQphcleI5YBWQxEQ9G1be8EfQYhbF9HoUYwq5JSYS9svgd1OpDVkr+GH
HdTc6Z8nlsasMKrvgFptKVbg0ySuBFUpYMv/FCuBBrJcMDw9OSNUsUqc/tA6kwNyHfHc8S1txTdF
gdNrgDsirBtZ6wwlAbF7NLBMwdo5bid5ecE39LxasyjQk1UN/9pjLme84J0vqucsUp2RbG9HmHaA
C5KQFAg3Lw3mHxKmLzG3O+0h1+H7RuuHl3BzH0nV5CepJ6an2tOCwcFI3QLyjmZUbmHi6OBNBF0x
QL8jhZJZJBxlGd2F2tuycXsWToZoGzHbaezhQ7nF/1WR24iBBNa7wsu/oDH5Gb18ncgDBXABP0po
PueAK0TCrwtuxt4YT6Yp3HniTlryUGTpTe6zN+MqJa4OHFdHQ90Ls/IcO3CtqH22aGkT5cVF2BTw
zRrpWTWDS/CtV/mtEDCiSPfuRKkEfqhqdkKRhVSauMpS86pvgEiYskhn9HAJE3P7FMxRO5paq3mE
ZaiYEelaOsx1sfkk/lH1oOFv8m9aV9fI+NF6/cHkgfOUoXPofiRBcFtt2oQWc8s5k+mhEfA9BJun
Xu9aCuVEkxGDIg2Bz0S+sZCCCJjWLUZyPj8TEeHuSNloOl2DLrvOIRdikF76aTyP0nKqyQBbOhJ1
tJkE5UDkfnwfIXgW1um3f1SzebHCCRcvvMUEp7RPh/Gm6zKXIJ7LCusvgFY6/g5TAX/n9U8PHUGB
t1HU1SVBGuFHmvkD+pFIuwsZ7j/qKYIYAbQ9CSvgE26dGeKYI/hbVk5Ds4RR1avvwlDTm/n8mDS2
cRxYqS1YU0YGmzbQ3yNDfFZOU9rVtPmOfeqArs0Y/vQ5uoZ7EbGMe5GNhvQV5spp3gmbqGtfsj+Q
Py5hpJ7p+fMK5MABAhw8L8D+mVIf6uVTrzUqSAcG2uTG/k8T38zf/ksOZoSYeZuHIMDq8JYs0p2N
YoqpZ9dSyV5xSnwGCKZjDa8XXEi7hMmpF5xGp76Ko9xoFya5SrHYFbpy5p06LwBk88qRAFwJZbyH
1bXwXAQfeGSa0CpKQwg3ZIJn3Sge/cP/NiQ6cxKd+kIMr3t/iiA0VloeUMlMWCp4I1ezy0iI1ZrX
/WXbHoGh1Kma0g33KVggJWQBe0Rt4YjB0DG5edd4FcEp88twJouq52j1RV3DOgUNSQdirW+pvkMi
rZSOM6zS4UitNmYdOvQzuTqHkkXRiaRdolYHxPmpWtYWsNZWb3ZYZJ56oxBp1JLxjlGLzEbMSNPn
MHUVpTrpUGSWnIekM4Mfr0MeoGxaqdUlFJLPh2UCQCi/ISm4ADcGuaYfC6VggGmyYWM08JRmc+jE
+Y7Awb6GHVujNeJiWoOHQg1cf/DJLhcGp9tzW9oRn0IxAKmJZRjqS8Tbtp1jorvLZ8HsoPEVVx99
iXcDS3+1fNZ0Y8f/5Bkdirn3Jl+12eyHifMaiHtHHSJn4Iwwhv2BYvfZcg0iUh32yWp0z0+91M6D
NBPboqyVYCrA0lN9QrP1AJ1tp/xEu9sBYnIu8SNDUjQkjTb6aPchUuRFUheVbavTXPa0aIUIRhz/
Xd6jhRjngCHI9ClUI2iyGY5COLgKwmA1xe4iq7tQLhH6WMrWlOClPsSc/5uDxEbcKDgqetZryk0x
x92TqocLcTk98hpg9MVJlbXd56nJ24fpzztlMG5G8zIB3JuOEQH6KVYv4le9UYoczbBw2OQ6eon2
5lrvZjxxQqmZd01L8ea3kqW99sLb5gijdY5nLJoN6r/YgzI85fLiL2Sa2hxXJkucsjmNAatvGMqc
Pw/zXVCu2ot8btSrjuyE6/9mUXXJbXhG6004nCn2eJHQ0hOg+P1zQk1az/Uv2A0nJIW+rLJzp9PM
NnhiG5xQJCSxC1YtZpTuMxrDldF60p+tXUYExJhtvZpPY94e0fYtCIjqqvRVmVcAw8HcHZnOhqZr
Qpsja/I2ZLgh1zLr3kMxZj8oMF6ozlM9zsMwjrAtlaHbNRdRCd3BalxRF93WTX3jW6bt768KMbZj
VbEezzepQcq0z6/ySF3TJh0ZlT/7JL8Iq62sGu6FozME9ScFkTpfU8gOluoZKb9N7XGQWTEz/3fr
KeKYG/l93hDTbzjGzW7CbZ/4e4PFTITV0JDE0bBNIL7R3Trfpqqw0yRxkALDyzA0h+wEYKgiOduB
TRspCKVw6gXD7kme52PNB8ukBZnISK+jFUNUTmbd/uAt51T0tLCGH+tAFwidfbZSc4KjcKL6WlXP
MAQu4cSjIvNqTiG5HDASinZ86M8sSVphJ+86s0InDOwgXrAssc+uy51Atmji3UsMgCPbAYI+L+nU
tU4MtdDUDGfBFgwPiMSCxi8Mf8xdNtTXCCyAo72XXSzVa2xB1Q/BZ/DZA1AV2UzZBqMtzcpueNZW
zluaAZ1r/UFU/ErT/c/wPOnDqxKor6Z+UEyvnZD/SWpMdDARu6jgaQ/IyB0yspgMHuSeCnCu2VAm
tTjNYp4CCTEX4sMstNCcNH/y5J0Y4yARQDBktM1gMauzM85RgtLk9Koh2gGBh2ARYc/LuM5s5b1R
/7YlTfZSxy2FC9uCzM9iIFgZWAQdYHhxt3ylmLru6os1gLKNTpBj0wgp/TWFvgZIssipU/nBuKz7
9ZdRsvhglgr0GftvS2k8zMOKHeCiOKw5bMqCKEqOar+n3yKvjP2oxPvA4rsJ1qUk4mX2B2HwRjeM
zYNe68dBGBmD8/OMtaJFq8oblY/jp6IFnvCAVpwOeEIs2Z28GgUtHTFaS5vFZF+Tikfrx5Yq3MXM
dZXXHbujGmvXcPqaapbrJnb2FkMRUmxsGcfYRidqpXt0a6bwjgfoWY95hNi50r9VAXViBSePQEJ/
Gp/BSNklNACG060Y8GAgUDUdNJJFaUSebbgmOKGz6BdankbcosIMLT4inF8BVSb5i46jpc+lZ+Oj
jrjIH4Wb9OkpLBenAvYoEFLrC6+CBi4D0+0lr6q5mtRPGgGklnZDiK6eGGzioNmFCqc7DZdcMdoy
CDf8VcwhEnJLQ8GUrDs1mAkBk1RX8Xmtm333KuItzijNyzR7T3pZ5IJ5Li+yrHpDlpOwmH1prrmT
nGoIt7FQHeqsOxQwBbVsn41eLNDNdxxhQXtFb48sXLYi7Re6wLruFPY4mj4if9D6w9ySj/bMvtwn
oxca0q7G+K1j1KGZE1xLPjhxqDoBj15HCHqO3W6Gm0Oq21eEtjJId52U2Po9OunpacIugjjHZng7
HrVo3FuQT4TK11ipI+ATLP4VQN4l3bbmn2z589KfcMfcEA/vmWNG5LVM4Z1W2Q8msvdu/mkLjU5p
+t8K8VFX7VsxmS/NIW6tXYX9yMB+FFDHVyXbzNDtnJizJRT2SOfodKOgAH0D2NNkUT1b6+7jkVKT
3TcUf3FmPE6+1B4brBjQBRrKCLr2aN2Fc2OKRzD9Rx4psl6cTFCGBXD/7mDt5ko/TzHjO1aSwewv
mnXoq0/i+PtBI1JPlbq1YpI55lMpFC9bEYK0uwlF3hZO2FOtn1IEoUHNDnpxEUzxagXtzUQO+MBa
Arkg9rivABVKjyOphI6HAUwunh3YQmpSvKb2kw0meC+CQzjTGlL6JR756hbdTX6l6KT5KseksUKf
59JWGDoWpXTZfFBMuFQtuHvd0cbRIZdIrVOl6oS+Cs6JilMkbF/FN02C/amH7oiugatRGndJpREz
xtLMo6aiBi+hfC/HwrziemlpO+jyrtYLjjirZxdlorzmF+zsPQ/ydFc3AjUCVC0QukWcTAiba2vV
8r5U5X2xObZTcqrq9oTjTnRUTcZoh4zZ5F5jvM+jQP8odUGgSrOE1FVHRGdj+GYqsM5tvSct0LVK
WZhTZBrch9ofmsCTk00+r4DGY61aJzz2p6UEQ7Fno2DRL2TIsITIbMnP0/IhPodoUgmaVIfPETtx
7z2e8iWJLXZO1h7f2xYb/qUkpgRAdWkmu40Gv0xcASdvzydQ91auLgiprdvq1I3/0e5hat4IfZgv
mP/HRt3wNziJp9HffiRBXPWuML5pEcvVkE/XbJDykVlkdH4LSZW6h+67exQS53MOURoSshnLrH3c
RNlXy7dxLnB0Bt11Zt6dx7U1y263CZivDNu5ybZQtDWR9GM7EPapNp1zAA5OV8GuLeBL5rwM+qcp
D3udltSJIngJK2xiDbZ2IX87h3DKtgnYm16u/nGMiYgAS8+jJCS9lX5mSCw5i++gOxCYkfPmXY/U
h6oab7mFy8miR4SffAAsSxJplOirDuqtDktv4RWXVbeFaDm1HAFJx1abbGsbKVm0sPKTVzwGlGT5
uSVvWxh8qUYyiKhA86n0hBsJNc0guSDq4cQUGG2C/SCKe1ugMgEKxxBRwqbwbMRatfDkntbco502
yUuZtS/BTLIjANJq2HKCkrGjrANBBVrgoNxQTrCpCD5PFj/uY1/wi3stjNsWMVTN+oNon0M5ecnj
8q5PnNYttcQY1Ve8hKTPys680fiDpcpa8c24EK3SbuL8UUT1mwbmwVyuhihfsDmVHb+HrGxqwq99
NPuF+mmRaCE4t2ljOnBMrNzRLpJeVVY9iXIBgeYSEtTaaww5huOLnfIi0PcptQwAg11E7aE0CB2W
V5MPnr6H6flwFVcjpOUI82kO24tM74PQXdTLBECr/xqG+VY4xsHC5liW34GBlf5/ZyclgcsutVSv
Lfs2QWnlCa4A+pp7ynjmgIjWhl7UfUJB+rDUvpxQaVCVhzikLIDnjcjYGPaXPmS1xQaIFqSSpmyN
c9di3Tn52GSK7KIn+hdtFrIwaQ7OADvhCUpUE7thwwWyurFDZ6Y4GdiVOAZOh7GjkEibicV+rcud
WEIOlbnP34gU7xc9pQR8JnQgbRscNpqxlzggsaukJwXH+utEMMwPHw02U0j4Hd248id0DPGlUe7s
RnZJJO4MOtOosNE5bbPxBUqo3g5LyA1qgRUr4SNBu5lq7CmkAfCqbQEXbIuq8d9Xe1bjlYTaY4ng
DLgHzuwKht/MSfPieU68EBVb4l+pQWW04qEUvUb/MaCxJAQx6RJiEo6ymxlFtzzmUgTfYrlBye2a
SaxnEpMQwUUD0RD3mvneUFad1nd1rX+CiKFvhG5wrPRL7Rp3iJhJ3vtE8CO1OIqvM1UVswG4ka8w
3vfW0aSpqIb2whmwjMajZEJSpvlXll6hOSESvfIazuF8GGfcTmJPoGhwBn64klWG/kktfcG1Nau+
CfyboQmT3EbpzHMaEgoNf4eZlFQseiZBHG4BeUACPWhuBgxgXbjKXbVdsMEAyUpJC2n005YwcUwO
ttfiW9H8hQ2nSL6kDHADKLANInY5KyevA7Oxja1fiz6JD6MhGXmLoaD5+rUT4r3Vqe5cfxYT+UKt
ItQDeknd/DVp+/MaNCWzeIWeHueaM+zxtZrkHqAFo+QFox1jjRj5UldrRJ67tb6Z0PREeTiMioDj
kFoRleMF8WUO/g3ewXbzGcrZaRbMQ4vZ0irrg3FQ7En8Q+7NySjfqinfCvL4MkA5ZT7rxNTPSaxq
0jfT245oVjqHd1Mr74m8CyghiC6ESQRoXFyFwSxuRHLxvMxBEfLhzXdJLN5yQ7t2VXjFxa+n72Wn
OyPfSVucZ/NOhjDaYrJUavOiL9U5/JYDEkSoMHLtLJceUhX81ekn7dZZk5jidEiJ2g7JggxgcYxJ
D62pkysgj0OoOdL3LRGQvD23JoqM9MeKv9MpO2SWejTLH4l6joo2SoJSfDj8Qbd8keILI6MgjRvv
bL5URFQxWPRYPCdWAAYBrmuSfS+r1YDqG+uIP8exwP4r0uCOMStcEwfXQLRw2XeFbOOYzCC794G6
7+rC1jSNCRWgzcRv3TH9z8W72LTvmXlMG7pocyJo5k0rSt6P8JDKryai1fq7DiUhLJONdgovbPnG
EaRmMkA9n9AKR2Thhxg3he9E8gFQyPl7m+J8YI8bm2S7/oycGsHl8hf7qxSb13AJNkHToWgHfsGX
mBkukGgy9r4Qg5iNuXGxEatStxuV5+gzmtpXUKyvUFpeV5PWdVYyuMtEiXdQL+360jTISbXoCXnO
QTjcwr7r6bd7lv7SHpzCE+g+gxCfBRF82K12xVfc1Ve8/UOruPvU0VpkMtpRjWw5t4QgKhniKQ7d
8ReXwSb4Lhfu4Erqp/1BkFxyDUNNlHwrjFgO5V0Op0B7EedkZ2II17FnxOw5UUMFkoG67hsiFYo6
nOFXA06Iye2bimMOjnUU+K2l+5XIMCTYUSAc9OgrAWlCMQYoP6s0fUPLMIav1w2DSb3VEuHMTH9p
uQw7maiD2bP7BbV24RMfnUWgvZRSnKvue+VGLRqZOPktBL50rCiypMu6B9UeUJYeujpKuZFB7fbx
rfJxpVdbCLkRvxG7Sp/zNaA8K36P00PFMfCAX7bRcZkNC7Ho/gJ2SmcphI+CKIP4QytWh31RWU8z
LwX/16X2E8w1ij6d4DxmNLphqF72UxbKgQo/ixvlJopYsr+M0yPjeB7WvG8SjEKu2ZFHkKa/97Zi
Tl7YMHfCjkoatwroBGNP0CJ5rxYuUeITj0JB1CO4dB22QEpOLHkfi1QZsi63uH9hecz/5FF2ibSP
bPrSm1MlnszqxVwNGTJP2lzwapotGxh0ox2dS71yVfUPE8lWAYhl4YZ4SrNZsmSxQg22KK63fEvb
D+q31kBenM7pkh1EMisYAny82jUPRho+EFjfrCCF/E8j6TFL00McPAyGO3pUyOE4U482G2MlcAb6
qOImdUX6kyVae9p30Ga4EHtnuZVspa1pojLkl75o6px2iTbQ68ZLkicv+J1chQOY2zttbJ2zMroa
q/XL0otCbCqA0Dmr9/4jpQ9IT6FYo85+MIqyVIqPSp8fYuLeHcrnuLXK6aicdVvAtb9QwEBTte2l
FHp1U3OJdxmPViG7jaBi4pyYZEE5zQStc2cY2rGHxV/EdDERjqURvtbJU2AEFgLrMM8lOLH+nAC1
T1Dn5E0CKkvFGyLsMBelZ0x5XRScZz04RfynBlrjRHbzsdTtcWuqtIlmrkWvVaF9s5sMyazHER20
n1ObkgKGDwfw2KxvBfiYXW9LeXfM3o6yTI2NsGwbBWugrPsAdQ85Br6Z4nQTIiWFnjoNJaeZcUdu
vCelq0U9rQW8VMtGR67f4tUolL/Uif77X//x3//vZ/rP8G95RcQMy+JfBTvEMi669r/+rRnSv/9V
/c/3vT//9W8dd7euG4oiMlsqGMbk9c9/vu5xEfLXpaecRqM2Cqh4C1QyhjmGM9HPOSoFq3EStGeh
M0YunnYplmsist9YLE+/AXnWpCPPjY0i3JAmESQUJgUcBWl7iqVbRGFVod4nPhO6y/vJDm5kB6ew
gqMrlJg+Kyf2UGJoZ/VL1VBqwH0jxhU0YHua5wW1ju06EkN8h/Gq07gwP6fhu/zbsfMe7faNR1Qi
SedCWy6RvCmONc974oU2n+zYuMVvXaudVWg8FJpgm3+POCaO9tiQJX4WaB9rTx22XDOC90JhEGGP
AXPvR0m8iY6xis7UGvGz6FT850euvEP3o9GoxdhwmBvlmKrDCV1nrQYnPlETn4ChM3EoiFH9OzaA
urVrfsjIL4s931Z+oyxNnkQzrk4kMk8eATLT/8yc0o9GhWJrj6C5pOKEf/xABPA2gPd/w0jCWWv5
0HpaYhMS0iEsjV0CzOmFnzMHTfz/CTuPJdfRq9k+ESLgzZQkPH35miCOhfceT/8v3JHUuiENqMlp
dZ9iAZ/JnblyPMzgjBiKjD+qfmGYojnUnOPKRRbJeHg/B04Vy+feM7R3lX8W+ngnqfts/yrRdMvi
+WbcQKw8skJ56ARqRT/WFF/ks4t0cQ3nSShOxQhrP518s6G3jtnb+z6XJavEKi/daTivOa5UKITS
d5ul10Rbz6otoiBO+eJqSo0+mviDGZSMq9e2ZzYZBclC3TeuWxBO4KfHoQ5lDBZmQ5NR84PRrNPq
RtjOKhWBalge1/mVVeq1r7P38hK3NLNznM9576EftgwV8WwEDfB87TqZ824YQ+nnIsnWCLgsP+Zs
/RFFciBysEctPSjFQzMZl240LlYtXvA7H8e8tZmRZFxLcbiSZaBeK4vZB42Pjtb1hB3oWP4Z84Ve
so78b+GrnIWQpPLLTuPI3UOjfet3c4athBGfk0viNBk5u20OarMItum9IBEhEMec8k8ypafCxKdt
Lu6vyRvb9UToK/IjqbhVjXm1nssO78GNyofyRrdG8mXwfdC4ehuIBpZmOqIqA8s6NTlld7+p0RqN
7V4VuDw64mgV3/EZxfJcC/7cTK6418mHOABGq3qM1nY3sbhXJFnLgVAFeAl6qWNqgIfS+fNssu3J
4H9DSh+G6yArFyaBZw37r83/jOCBhtVfRgPCaeK5qPp8AygRdDBoh1qvHn9AhzHhM556JT3JW6y1
+UjN6tHoLMKKE5OU3nS6rRBqGVh3im8CTJh3YAKUeJVEqgzjQyqByeKvIs5yig2eILg65JEWxR95
9jOFNuGERBArgpJcBm26GHT/EF+XYjk0cWGa83gtSFjGUcAgMC0SL14gXG662xlEncqjuEYuAhU1
CBSKa/gojNbu+1ONZ34PUOibbGs/yvq78I56vOOeDtKzTMngGbVtAcTQFiFMYS7RIcPgiTyVWZ8N
sQm50NStgZEa60B6Fv0/OqN4dcDvVZ4zTQsRA89W94QTye97u1X5i1GpL4tZv0WD+B73cAS1BoPV
lRngbUrWW82lS0sj8OrrbVjaW1kkN2NifL+YUJLsXBmZX4IwE66VGVoGp0i9Rn7RSQq2jpGZSKfs
02UY4QVuEmbV861R1WDr2cdN7KAneESm5OgjFQRUQBlHRTPdRFe8gge2Jj8RUZ282hNE/GSAwV53
TjxuzF8B7jDjnkECD9tbMUpBrNXH5k+xMLQTjvkt+pj22W6wVJjH3JfKKPyFWgwNm7kmqkFBu+Gx
YULWaC+KTCWqSSVAC1yi9v7mmJa+pkuidNyqrbBvRyqRrfNCwG2lhVrWE1dY14vZihc6Ycv2Lg3x
PUb+TvB64NA6pjk8lI5rBwFzMlDIcAPkqQyoRBtkg0Kva+zla+3FAjw4ricRF4j0lN8GufBFofFX
o/czps0VXYixQy5FSG7FH4Dv8xdFn5R9haohh+O6hWS/wqk+a9Pk4jJ0LeqPn2hzrxlGIu05ZVe6
te/mpN/UWMNKQq4FaTkf7lG32CIX9YGBGgFQpNXTf9/dVdP8j93d0ERLlyWOPaqIWPzvu3u/mlqk
6YitnMtPaq+e2ArI75/Mmarhb+whxxO3SA6auLSVZ1z8nfL+NK13Gd2mpTkejEShrfcEKvjC0gmF
mBPVaCf1a7k0AS4Ufaa2rVmCTx2M8U17Qe9aeMmVpwomcef8Gi8MofWf65gR7iT1j9STYuHCCrSX
AaaK5RUyBp6k9ydSARFI3AXsHHhsGVOmtbu9f51E7N87tgSrDyQQg9G/SpfjNPP44RlJ3w0QF1KH
ZxrQZZyE6Feh0olhFekhDbEh+8+5aqOwNEJBvLcL8In0UEBfmzwcGN78PultKBopf7oE1VgEciL5
/NpPVvbD0hj9a0wCr7JinhJANxqOy7SCNvbLWYajRYSkWT2mser4PdF6uw16yJGfcuHpUn8PN/kN
xHb5QtoMzUiC/+fL8fbKkmR6Vp1g/5Zdxp3FvD2WToR5fZ8oYLCqzM4EoPeUgi0DSBbF7hVybvID
NERKDAmT04ZvZ/stt63N0wo5bYAE9mPDBgY32JfZHBd9xqFCn4JOgpD6YM5d7d6QZCXhKlARUS9H
Ef0uWdpgtdKAXmu/m3/3XLgVeA4mfcqoOZmF2LPO9KZkbtbrDD4y4qY/628LZ0P5gDvWjb1DpRQQ
IIvtnXtb4Wi1b3Xte39puHJL6VNDqhnXPZhlPJHrnzFJszjsSM1FBgsjK5FIuCM7vGKjf1DW9SwH
6QkqmnH6HblnAIJP9bvbA7+PZ44mA0K3wsOxuQKnaDxALhyUbJ493SccVbrz/BAK+Ett8kE3y9t+
zbAK85oaZ2GZL4LxNajfpvVH0ni+DzH6ayXOrgSZCZlkg5UzlLWnLZjuKdWSEzEEZQFogazTaVbG
i8QsSoV8ivtTFdmBh4p51lXpKXFF4cSz2kN9Isk1rUcZeniKptBOYZ/WgBl9BR6/gqVpwiJxMa3x
UTOpvphI2iTXgn6k/QWLu7qCj3OxDWmwYiTtM0qSL8vdmK5JYcUdWrgsA0QqrsQz46JE+GB+6MqA
tuLhE0dcONBZU1zVm6yWQFbsRNjO6ZxhpoXdA+6GOzBNJwELJZIzV3/+HzKkqZ3129KnktI6nDdv
MyRkC3Pc7nvOpXs3dicIP4c5ZZiKDog5X2x9ajzolXH3DBMsSc5//i4MYsJmSrV22lkYh3M9RiEq
sylyQRzXZ/s70xdMs5LTrMJ1IgQWwRSXYPCNH6tVOWmrkvig0Cb2W4ZtKgxOyMhlHMSxSOAoBluA
I0p+Lc3xDU1kkPgByTXHR+AZ01q40I785tK9davimQpnlDHG90AI2It5lGv9+HflPiutvlAsPmog
Z97eP8k/67bH7fEn1uMzLiqx9vjHeLOtmENlfP0r/0zY4CStPdTx8pLy2jHa4cTOBZhjg68OURhp
f9iFnAR6RX2f5zqINuKsKWOMvvBquXe3b/Q/lbqwdHDkk1JIPlRf8oxEPSU2zwL4TUXJYEmhCGM3
Vf6pNPWVlEDMtmSqN2KYd7Vu7wiJa5hvKuXSHG9JYRua2/DZeCvybnMl1eRs/SHv9R9Hg8NnZmqY
zTqWVcOjPD47TEIOTUoONExwlrPn+wV02ah1MrpL059lHd1G5Mbx2NE1nFMYp0i/hwVbI6QiqgME
SMfKpeX8Q4SgBlB9k36roFOxIY39VbxuXylsg5ziFLVyZwXsEElJ6n3++/YmS+p/bG+mqOqKLLI4
GaKlav++vcU15yy5KXTP0GJvVHQv3ag5p9tGfuAVQec3CRYth2JooXXtlgM4HeDKVURDMXIWDTda
2hwRB09jOuAa/D22Hc4YsG+9jfsW2LrhGglktGuNJUhCE5Jc45CiniowDtF7jiJHw+Z64sSnNB9b
HL1LzoVgdGB0p6n3S8xabbz6bct54j02hrcos16qe7+MjIWza6WchruaTTTPEJbWClujqBEHubBA
E2YAWRNWLFGvTdE19aPAKpsPk2f8lHLpmqzdjflkxEMJcPdgMTabdPOV7pIDD+k5uk/FdLOW6mYs
6nUVqisuNFmhpTMHwFowEpd8oBq++ruFewTBwDZITyY76QC8/wowBRt1I5zw9tix/9HgznUauxvQ
1M3Ym4B+1TRolGeVKvd4CKoFaOWN/sx4pTcYj1yM8izlNL+gt3QUohZP6iBOFU0WyT4ukTlRak4h
MxuBUmfxQN1WR1HKYDt+6egB+i/YOKxhMy5wCEbJZhuFHOiiGCDFKUvmy30dzJ3gL83fXtJORtf4
WWl4QiCnoMUxssaWGPB2+VFobmFfEKpMe8ZX0imn56WuCrun9r3KoO8SF9Y/VKt8Ehk6LCn2JL3k
dNCEZo/fymvc1exOWCi4nWLBDWtTDgtaorJoCQkwHcjBnUrk6YwasejIbQCQzmsmJkyyVTdNG1c4
jwcwY075k2mnLd0zdNqA5c8CKmeymRQmv2ble8asm0CMWOXgf7wn+j/eEx1WgAQOz9R1STIJ9e/H
xH8RebJMtrR66HPfYuwkBjGOfO1geVr1OiWbP2qz3SVvJlWCifCNk41IHZl2Uo0mcU8T4dIUWuKY
ZDwwTkHnZgKPqRPINveTJNqIWR0YhBJ8ZIC8H9tqdgMFSbRFEhWQRGW8RxHTWHn8GVcvdaFc1DSF
5P3I17ey3oJuIqM2gq+KVk+cn8NEk5RR2dNeCLCg6EWk/zpOD+BQuKIM8eJ2nH6UDuZau9DeEnEM
veQPBQxGnxbHotZDi1U81jFp5825vmQnqVCw5PxUsdyVD+1j63un4qzU094OFLmd83tZiHcjie7M
8BeGn6/ZrcMc1M/5q5M5mbC9Zqd+9jIAFXFDUOGPn43dbZ6bW7JVt20BS6xMDpSoRy6LCMEsN2hl
hT+aTDFFw+u4GcT1cfIOOYctZVB9nPZFlfgrGojZu6i5lFXyvdFLDpdj1c8VcHiQcXFm2B2o8u0p
kVeA5blwAM8pWqvBSbefa5eB/6Kp3LpoFcbN6ktjKZNIE0Cw6xQRvjMtE5TIGA877k6duMKwy862
Tt6lD8cNdtaSnLneH6XZQNHnOs1Hlzrw8vW5fI37ZT+h8wCDdiOyr3Jp7rk0I6MgQmSulegOG9qK
PQT3k3YMslw4avHruMhO66iF4vWW5A+aGiyaGk6XwV0hPwxuxN7GLZypSJrlt2ylPi+P7kmwdaNf
1Yu/ZAqWF91nI/Sri8Q3SeDD0fuw3LCBnkAD4yTvMS9x5/Msar+jp3AXptaNoTJxNycvFo9eVOcv
5E+gS967qH5didtg/z3wTqYAtjnCasmfGvEora2gaX5sM3kpcz22qEca47tenzHjYH3rPiKLb2fk
X1+SXADO46XRaZSzm3Hy+tqk5bK5Jj24Y1M7DxkdgvKNnrhS5W/enxoSOc3yaerm/3izFfkfFzxd
1WUWSllRFIpXZVHc3/x/ebM7JhByXdV1YNRAUE/mm94n1641boKxPgTCjc0eRsU6g98++qNFxsVM
kzulYATW9HP4iKCDKZzhZloLYAKUkG3wJX/gloObAY881j2wCg5D+fflXpFXiqCd9ECkJQVtuvPU
zfJOahedjJeTDNJvmUKV0J/0sj7ykq4ZCMallZ67X9vNojNG4UBMukkZZG7v8GC1sO8U2+wNginc
/nYhnDHIVpgczlgTHsu4HqnSe9/g2tNq1GohZwGMkiw2C9NunlTLlK5KtV5NsiNijROcs7jUSZeu
jS8EAs4Xx2C28pjX5oPV8aaovxW5/lSoA+rATOF7arUzSfwzVuVf2dTfpNG6tmtxjcTt4nSvhYZ9
/Etz5h8mO0zJDjMkPTUBlpuJmClJkzakSeUuPuQ1qR0q7k9MSs3K5I6YOiIRM4llSyxqN+VxX0V0
FavwSK+8SKTF+o6+nEw6F6cxS29iP9yGdLvVmnrTdPmWw17I38qBoYTwHEbVjwiagp7rW9cc4n3Q
4sgbjp6O+miAoT08h6fBMHy0R7bzzFQZ+SCLH1Vomi11M/cCa+hEdQ1+zXtS4yWaMm7RK+ksy1Gg
GlPp5S4B5oSVI0ftAUQVgc9vouhXZLC2TAssmFOMKOmSWkPVOsj+XpZQKsjo/W4e6J3Ogrhx/oWo
41Dxzt1AOhOHvH7IL2u9uDlZ8wFxuB/3l8YraSm/iAYnbWxrTz23zqteXrVv8aVrlYPIGKqYs6Cg
F0Se81tjzPf+pPJ37MiDFO+lyOFMMQ+GpOK5hdRaUh8JE7OQnVXQHbyr7FelWzI/mxeNLES4MbZK
XjPuN7mhB0udvPaj/JLfjUdtTO9fEmIt4zIyiNiDGYGLy2WG4yyge3wki3kyrNFWGop9GLbNkscY
0cs20gZM9KJDoSbPrpXuQpBJ83XolIsm7N0LUjgZHeyenNQ+vVk8BukDi9kzObzE4+gWMdVkFW1R
tEuZVeflxneh97DObTFTnRJNii0RlXF7W8Xiff1Y0a/RQmOLdmvDNwD1LjGKvYw8qXenMUrtbvvs
JLzfJMCs+Zlo1SOhZClv0HHF8Dfi5mnjNJ4bZgAK1kjt/37WkCyFFedfBkq6yvfNmMkUDfAJlqVb
/74iNVuvZ+1Ck4AEzGKgFDLDNs+dodcHp/wbM5BMVUAXTYl/bPIKP6M3SPe0KPGnUwo0A8DIsWUr
Mqr6XPOCZ6S6Yi7w7EgZO1KaxGeKG0zFX1a0gKTw18Lw6n7wWsk8ldKtkHnOBgzOdg1hUdltuDhF
ocuif8kwmalZKIRTaY+YHlu6cLOwk6xw6kCiWemlsOaL2IFVQtidsc83AqYLW67ru97m9xlIZI0K
L2MXHPqwNdBh1eb6J73sujn8VAe3JlDcL/PEoLvrPe2p39OU+av0NlGeJwsRE5FbOddPCgzwdMyF
ftXMiDgUpRZoMSk/FRVKnWqT7gF3qZZfrmltx/qzM6/jKh1dvJfHJYvOq8jMoo5ciZdImrRbrkX3
vhEeGq+ufo8FRpCF9KgzONAMkxdSTVYtPSCu7/45ivl4Uil3LF7ryHxa3fAwc/VWiVh8+5BLP7Ov
6TIL1a29sfc8TWE86O0QClP2vgzDR/mSBAL8QQH+oIU/KDazW3V8ZJxxEz14vCx9el5GFNJ6DuON
psW7zhyhzcXLfha24D1xbhYZb0bHUJqLM+s/dm2G2XhND9sd9hP1HtgDWfBQ3AgzfIn4RYVDC75G
HH9nE3ZRF8ZFfghl/iEdZHB4HOAyR2xB//2BZv/4xwOtWTIygWhYuqloHKWNf3+gVwqAKtNaLKxf
RMabYwmuRHzkB+21c/S2uQALqnC7iZVF1M96YPThGY94xmM4GJvSeUBv+9brFs2bVcvrGX5iKyf8
iA4DLqlyOzohhvxcEv7fES5bHLvWauGMIxUgeoP218AYr66pl4N50vXBHdn7ZhliH3OyFrRkeehz
IEsqY3EwROLKUcsKk54qt/WBwHHVwlHuz1nEmVvgid9CaSivlC/9iRDc+4slqqQc+kPdvalGggOI
oDlLUY/9UYxXrptdooTlQ+HV0Bi7Z/IWMnfv5MoBQHZod4Bk+xbFQVOMZzAgXIhBqtAobZnUiMk0
S/X+DLKwVz5wBJ1SfGFWR0apDgEPK2CoNHphc5hQMjoQhLScQ+aB+TicvcphQat1rkfbYLeLDnS5
ZvRwFAmZ84yBIGnBG20OHv0Mj0c6JQxSZb9HtxBXR0AzlUA2xhMDilvz3lCtofFJjc6rZqJcKGdI
wIZJgQAJlz8G8a6iLLzmOtkT+B9zPGb1+lbpxmvxNGeclql85V4iW20oVca5E/liuWUu9QpGhhgn
JRovnT65U1NfNr73qltuSctei6wJZPtoFpnXZtMzdXZdaqILXZp7gHi6dhHw/pis8srav9Ph8ujk
cA1jYwZGyQeldGEI2HH+NIbCLSIaLpjYM/hL3vqPxqgenQCgCoywrDEuB02rulWRnq3zoPCLOGqa
6cmX4UvmRTnV3oBXs8uq//GmSIb4jzfFkGRUGBk7gfT/xg3/fFO0cYvEpVx8c/rm7FITbZ+JttNh
NNTkuNELGtXuVQpdJAkSiQXHqxI2j/CQp/JmZCx/K7MKFazElGNdHrUDdJBPPupIMrgWvI4fG3ao
J+SiJ8G6qHkrRIlb5mHTW38UY7tf34aOju0CHFRPjSLsuoUyLTosnQZRtcBCepnmzWkVNSDmGIpR
cY50GexHfhEG8YKMVjZkTLDzQZi68x4fKTkkBTPfGyHUcC9vA1qARz0bFu9uHd8YwQ6J9NJIb+JS
nGdtgsYiXtd7w9/Uoh4VdYVWH5GedxA/VP2qU5hPjY2wbLengkmZEoqxRkBhCYiTV5TXLEXsqDQ/
zNt9FqWjjKMpjoH7ShHeOsSptHS/EGIlJehxc3XM1hOwtoudEcdTCUDT8SPO2atpDi9JOT6FmlJW
07opkgJRvUQnjc7bdiAvfzi2PIqJnTeFrYKUBTqto4wYY49IqNhqaMqLXWL7Vwmf6Rpte7HFQBHo
tI7KruPzXoMyEU4pU3dFNpz0hZOKOxcPsd/IOzFc5smVmYdLFstdAYWNsbXJBHjLbDp9RGN4LFkO
lljxN8hpWc/o7anutI1jpRFYoOEtqk6sZieVirH/tbDL//G44qdSVEblzES5Ef/j7rSqwyIuM8ab
KlnP5hsjBBhozem9JZ247EJnbTlzG9t4h4fP93Ja8W8nvlN8aqJ8sMxLp+Gh4MGei79ECAwKcGeQ
Nt9WrDw2ocOVfgCHs+5tuiuKT+uDO+IGcZq43VjcbjpubRZZZqXBMmj2TNO6QDeYqgEsJVB5APXD
YbgEGq9kl67XztlYnwVGIRPWrWKmLDQ0JCzRJQb/TrirhnE1M/2SLE7bT5dUIQtDA3jeiXeGYHQp
c33S35LIfCeIymBf02/FROQMyanI13ucz/flY2DMshFb6PF4R/fDnOAE2e/b1UhDL9AJDpaKpkL2
nbydaqo9G5E57FEym9MMFYUF6JlvMYMS3V/E3l8z3YPa31dqgJuRE5rgjdzACdkdjBjnVMMNHdoJ
LZ2NMtopV4MYoPfIxQJFA3r8VoUSVLYkp8xucZbqD4qEIVxwB1x5mK9CTornXXvE/OHAYr9hOYMk
su7VTfJJAj29ytUz5uQILCbVqmc0GI+hHOiT1+6oIDd4SCfBCAmGP5UNyA8xiY48cHvndItXVXbz
tHWZUTraOjsSSJGcaQqvO8CgpvlpDtIJ9hu+GBxd2xzmccd6a51TCiPUMnOoOtejL5PQ1oAruKDL
ZjTa56bUT6kxH6UwPFZmVpLML0k6zqPqSsPk/n4YpD5a4/EbmcTgmlfifbYoJp9SRDuLy1O+nUxO
cXupLHmB//5SSPC8/z9vBed2/gQ5wdSl/Xz/L4qCIQtWnrTc+VZNChaTTjlmwbn4Zcqj3RA6QHLa
Me+ra3nYV/qLVn+LCsx1gHsCp19pY709byUP5qSSyLpk6UHwrHa51GJKe7FEZ4Au5c6MGN/T5Yis
60gDjc505dR4nPScAjLjNa+i228N6xFyMsiO+Od7BI1mhEybKBNehq+5pVJR5MKJMVHAlFiYmzuR
ICsdTUGppvwqmFLtvQFrpvKKY9T/NPvuaPW4k8j2VA4uYkhKNjiAKfuq0uRrfLcA+mS8bJr6t83b
VxGCU2lEjsrVLu6k+wAgO1L6C51Q0KJjaoIH2nkXhnkDkI8i9mcsvzqW303YArqZKxCaUKAwUoqx
m9rjwswQ09hLvciUWm1ebh5N7Nv9qL3gUntmbvQ05Ox0igzMw50fL7/NbLpNwBimBHP51kFwH8Ni
foWLJ8Diy6xLn9C2Vfdn85gO1Cdyy62O8lMhXCJNoideeYbiNH3VsMiajyXJ79umuflI2D/tz9BT
f6m1GaoXDXVAYk+afkl3tINzUqoB1VPWbxPVoRhUClK7MIPwMONH5zAb5EwPRgOLQBVAKpEp2Hm3
zju3JBN+9XFnjwzm+kYBwE8Tm+mJbufUIlLtTECEql6TW33CnHAlANvSzopdLh1PlHQR77roI0nH
qL4yJysB0slBjqSsjRHmCgtWKvIysnJC9k3J8HmBlthN3YTgBSF3F5Fp1iA7o9HRw5A7Q6TbWKJs
g9wHscfUtcrZ1rUWdmvpNYLhbSarGzj5UjcC3BAKsDiFeKdW3Spdv2VDeR+L+d5l671KV9Bl7T26
y5Md3VkCg9oaLyum97Htz8a1nV+piHktCYvGB79/TvJB0bm4+QuUXSVLXnJmmXGvejUyQWfWN8zr
UEcyaivxAip29rmMjAcqlVx65sgNVos/hq6cxnEgswheCPl3nMTT/L02DQU/9Dgto90f5URxkhkD
b09XTrViF+MIg6SwTLwwCbb7ztsORBNqMq8pIemivIwxOgFjUfL6Sne1KrjFhXWJ+XEULqIEukpf
oLOPC59tMitqNlRyAwMNNmqmiFVjL7lKY0Z8Gaj96wD/NAh4Cbcj/ns5jW6pP6AhDVXrTUeaF0s1
TFrIMf3XEEFQFQdbI6uX4Fqy0T184ED+soHqyUpgh4f2W21Evy1wpQyE0SBhtlaQUdqCzZH8QhL7
Www7yOz9jqI6ZZP8DYT8BqGsZy4d21pxgUXpSypQsBUjBmhx/Q6RfSve5iZ/PWz5o5CO6UVGrm24
ks6jfDY2ORwOIp7hea+UxIK8mhbNn0kwjGkYMchKh+wyCNZF+DZfiw9novuit03rb8XpoAmLnykq
XLFTVWlv4Ngnc+xLiStSg0TOVwu7ly4l9lJ99sMaMK0wuvYuKLjxet1bUkYS2fho1RdD5DLJR81o
dTRtnGDZqZpmkDbTqU3BbFy3jxnr0ZR3XsrZSx7DkXSECqfvg6XXlopLJNCYxRHVYsRQcfUySNBk
J8Xi3eTSnSst/mYiYaXgZOws2wiDSGITdLoQDgB89Q34OzP/JoTwSdB+ip1CVe0pYalk6WNsYuau
xEcYiF+MoDG5roodDNkW9l9pUjdLQW+Dwa8jey2nDhXx9E9UvwkP22MJNECv7TT8ptvK70RK/2pn
0BZXHQQXw01Y2ppIZGQCAY5dlF3UnS/tcZqdel4RmA8pyekusly1qrxKYffEuZVphrcQXyOylKr3
KIYbQcy70himpAQ8+toTJkJl6XRr6SeqU36Jx97q7nlkXTdR9eTxUcxySF2cuw7apRbW80Rht3BN
WvnQXqyfo5k/B0O9llyDv838Xhicfg2iF+BRldkK0ynF5JCe5yE9T4MVDnv6qXLTEa51iK+FjtDy
CKwzltHlRCTqNLB61ddUTlS0hxEMLKzUS+i0AZrk8vDJ9xwV9zAj4zI+p25HIoKQMKZqkFyVa4y7
0KokPxYO2AFAtK8IhlTsZMGOaY1wyjC/i6ue4/eBVAqaam60d/XlUIyafT+kUMT59UuydlQoMtov
0phsDjL9GT2KcFL+UeBRWNhed4GpRay1vg/rXadGFqEy+vwVpacltUJj9zGyChU8CMtKq2FyyDfp
mFFSGls3eE6RTgsHp+C/Ev1MImMoc7kVWXNfP7G4LNXrcsThso8Z6TaSXvVouMSgN6xDyg4ecy4A
QOcsC2NwynSFlSTXsLhtLLrFj7TvWV4QQkJdWi6yjFLLQbmgoSCiRPG5txhltBgRI3IVQQuHuQx1
rsWy4GtMNWgYaFmTFHnX90A2aTpKvBJoNckFJTpOob+SaEzq6CETyqQMxdQCKmqQ+5zqw/whC9RL
qOmZ5o5M4ev9AncnpzwRvAicBsqVGGVLcpcTgaQxZedE0C9SgIn3OybcP0OIUql9RLhX3P4tBe+O
2XhFTsNI0YuXzVIuiol+TC5k8Woyd4WESWWofRHIRvqWPzhLJMNzir5UHrztw0xF6CzrveeOOjb5
XXhKgLm64WCVB3XQr/ru2JAtt5n+1ATEMNaEzfKLbstnaVBFH6mnPxg/MSGQzgLZcBTj36SaE45n
8seyje+6H/mFOPlLmvsiZot4P/1XfiRjfoLfsnun1sTVActtpG01hQ6cym6YUnYG1X6KLXKysFJS
J6UtiH1g8rKsyk2OSfWPr7Kmvgma/A6hJReWF/0XMRc3BQPHYAksqGbMj9lJIa5XBW77+Zy10bkz
jwaGeZ3sjtTMu1rzF9InQZfenWwCVnsd+mrv0fmowtQGIm7TmCLqh7Yjc0Wn6wxzZ9ifxzKQ8RDo
8wYjDoWR8c7MeAcAIs0aIUnuRt2Jc4Z9/VFLdFHZ8ddoYi1Y8jD/GvsklJJqp+y0GgQ9fqDVD0gg
GZSDaDAIWXQ0sQ+rvMJcR16R7KbANg7HaBQhxsF3ZCQRiAi35i7cJkdL4A4mpC9gHo9dCUke4O1U
qV5SqxwWZS97Iri6VTN4i1l5dMzCpZsV5YQHODoQYlqS+D036KY9yeIY1PI9hUzRpSQZIiGA6WL1
ja/B95el0tPFD1EQjlyTIpg16h61tGg8Ubm3SUEHkm9509rmXCIa5rMjmwUXvt6b0hVBko43kqyd
Dgg/8mo+kfhTgKwws44lIQ4AyHBqIKRTsPZk1FTJVlKKjxpfsEwPToMqq0CXcs8ykOphHlBOOjRe
NyMijHSfgXSPzBkoQuEPVYzAIAaMs9TsTZxA65dwExEhTPnDMMbPPDn8zUrMYFhfVNV81fXtleES
MIzhNIdZ0HWkrulbaM35oiR/Ukt5i+PkHeSAunftFl6eUjWVErrODJwt3ElxFI4qVaaYcl0R2R7R
w8MXMmfyQyHpmrwZfi8JzznVHzOydWtBNxiIPWfHWJSDtOVIgpyILeTRaVxNRIBl9GbkIOSaSkHh
P1DUaEeWxVWncCRWupVbUI4ZRseSlJCTjh6QWMHujz5BYvh6B6xPR2f8K2T75rodkx55qny1asbn
7IQmvxp67HKFMgGEoWEFVEs0DSbcTIZvZaEso73QvAc6b1fwIdv8rbpGDFArnKf0Q1Dn2x2uPRiG
5geLRhTNt2FSr/FlH2BUH5oWyMIegp1RexJXegLfoO2Fyja8qEQtse3xev8fc+eVHDmWbdmplNU/
sqGF2Xtt1hCu6KQ7RZAR8QOjCmitMZseS0+sF5hZlaQnm/6q3k9XWX5khgABXFxxzt5r46wB+oVj
Au4E9M17SJYSCVVUyznQ55MnIhOSZWPNmVLpolWOqU+mKW/mPxIdzsAj+ymL07u6Vin2oI/G6rgu
q25Fs4JVnNdCfjrnyZrYJmplzUReTX4os3RZMYiIY6ZQsKbXEwYOPl1MAxBL5NuSJMmUVO6UA8pE
AugRl0Tou8Hc0aSxdome7hSWCrX9Eahu+uSTxw1e1NPDxhPV0GN9xZSwE43h4siWARFdbQm2WGg3
hZJfCwZeeDzfy7xnYMbWVafrLxq63PJt/BSyFwx4Us+gwuYWI03nYQiIOSKJeNWFxxSFR2xeyfz2
gj6QLB9Lub0h6C8xgoNuWz/J6FsmzDiDMm1SNb3J9tbP0Zr3BMRThSh/PaT04m1LdxMFgms2b60l
QzcIevIFwFrbsNn1F39PWo6FriQYd1pVoaHstpk8bsjt9fc6SReZyhbuws8pXYyHfFC2NR13qVkd
H2a/d2rOYHj8+hSbKD8Fe77VWNPGCjZRWKKepsGH7DVhqlrpuDhTv7zzyTI3vqPbaoAiU5BHxEGL
dhfh5k+LbCt+j0ZxJ+KZl03rPsWUSglzcOm3jiGhQOjrYELjVbsCt3dlApjDsOEWd6Ex7LGF7hVz
oq9y8FOYuo9m0K7CgK/I0Gh7chw1b1KgjQbp7hJHcyCvXnsd1CQqqgnIMQPCkOL02LHnys6vKUHi
HhLuooxww5oSgeRvC63dpdcJ0STsS33geLrpe8YrhX+PAIBuOvrDfNP52Z0Zqt8CziUFlvUo9B9I
tPtei/N3FJnRVO3GOMIdpd5JdXKnZ8WtwXyQJOsABXVONmeQziuN4HTc70L502TzLdgB+dXhRSFo
uxbvsYJqU2ndUjDR8oyARik69CS+iI58Fc7iofY3AtmfBdFjUuvcazIUZHG8sJCch4GL/0yniNmh
6udkLyLhqwHAdsoVjrH5MHd8PSkSGnOKrnK0oo3YummdXOZyv9dKW81nBmq+podq2Nnwco1gFN2w
Wz0wKeqThbtlDc0Ss06HqBeTLLtgFsy+vioGY0/NUdA7DP/IjZZghZXY49hx0ma3iPc1xPuU5bGw
oaMKARs3HnF+HrEA7Ed5KLeiClKCk7gKGDLUgA1gQp8x7qLtF4TuqJnRNd4pizJRQPtsNvBZwclS
p9JVKHSKTH7sCwXOJbHqyFCTxmFzTeoTCKtrXdeOzabEj2TEyYqmZMsBBF0gpzD5USHfWIIiG0KR
7UZj02wSZpLGPJgSxfzANodsjc0CGAitbOi6AVGpBeUc4ubRTZqQrnSqYD0Jy9Ktmd9DKsIRCI3m
oCP6JHOU3K2NZosPzH0/kd/szUjaL1w/CZHNmFxOG6Vs78yuv/Pn7K6FrVGHwoXv+aqM/764MNmC
lmaxGwfbH/qt3tM/MisHhLkg3Q7JvG5/8A7EMT4QJA6CdtMM1jox7GH0pkHc+kA3yugnapp2omOg
ICTtHg3C0DfwwZAEbdq4AXs9u7Bg3Ij+mTptagF9pn+MLMQKhKh2Kdz+9BbhDMqq3pUse2wIAERP
jm8Q6Je+NnFNW9jUovHYxOORnFAYi0bTOELvzPR7VWIdCXsWRUcFnTTpdyZx7ypPDb0Sfx9kFQ3D
Ov6ielxZSFKie4ZJYYH38Y8wBXY+4rdqCIAG6Uc2lyBdY2gAhFZrqgHb1l93yYPynENNCv1D0CBa
Mq4yraR73d7QTriJE9GRGB193l9HuXREonhYib9igd5rEOwhdKSIShupJ8PVTszvCIovkbhd9vFj
GB01V/oBAv8yDmAroEOjBBNhUH7ozNrJtMcQ8oY/vrZqzwIN3Wky2WYGm0knmTThrHrJHtyfnNLZ
wHGDl6BT+MBb5Xbjr0AkAzSOd7eTPc71hQJmekBnCjOO6YDA1bmjDClfxBz2MVlsMkS/HvmX+xQe
mek3WFe0na8b1NERwkzNVjekzZiZ62KDhkf5uaEERjNFwKuge5mCABfAoaz/qITkspcDBBP6sdK+
K5lh+0jmQooszCHbeQJxRpEFqXKUxquSDDccXVmNT3d6IZz9mzpBz2V7MgQVvWHi0H1KpDU09Na1
ovvOKK+bC1TFPaIZFrLKaG6p+hJ5xcZ3K8AeJfIVUTrx0tQ7dGT4Ek2GkNz30jNRyOKINGga+TSN
rIC+lytAJSnI55qRC2By7AsVta11LHuIUuEPZp+LPsTLgOXSp0PbXtdWfyyE7pD1GN+gDMesVXjL
WBiFlClcdsW+BQVwD2r/TA39LxIYQ1LoR0mWociWaIqnclu9TMyaQ/mwbXQ3x1kRYDLmhMeqvGTL
7KxIxIceXjK0ORAxCUrSocu8tNdcjOh7i6Z2DtApRcRUG8KqhNui+w8BJxyls1YlfaBxHd8RGkVn
cSeWRH+A1so5Bw/kiDQ+prksv8yL4HLOwUaxj/Apm3Y3rUYHkr4GfAs8VOLGEOH+GzLFG5zYTl7z
nUoVidpEmVbSfujIb7Bb3KjER3oTYpmy0b0ph+FN7tyMrXhCChaNlFnlFX6o1URbMKctqJQLTp2g
6bBd1zSwa2BYLUaBwHRbhY7hht7DGlTglSUgwaTDUhIsRjB7ZO3osuxUPdr19msnYdby9K2il9eQ
/44x4XZmzBrpN5dyZ1wMs7VTy5qP1rwMwDfgTBunFbhMnzayiRisX3fo1LHEbiq2R0kOH5znaTR7
AEM7aSdn46Zn38LhEP9FvPUSQLZp3zl+WqyWXcqQKd9pzgG1BUUX/4iG6TtCB1sup6vJhd3G0j6j
UcLXYcQ3STMfrWGJiOXBz+S8MgOmdDxWI84ten2Me9qJ0Csn8CiRyV23nDL8Oxlw9lQY6zIjMBVx
QMRsMfTFxiJMs+Wfpl8tnM6B2ZxDXFjuW9m4yCzfLaZlrgB50bW7UNe2YX9dIJUOJVScPd0SVCSz
fEUD/RIKV0CJUqjT7VL7N/ZjI67fBvz/+EARaN6oAs9FOdVRACv547/+z0P5mt+29etre/lY/sfy
R//5W09+52X0TEei+NWe/q4Pf4i//4/ru4/t44d/8fI2aqfr7rWebl6bLm3/wTtYfud/9Rf/9vr2
t9xN5et//v256PJ2+duCqMj//scvLXgEOsb/pCksf/sfv3T1mPGn/hd/A8b6v01/sx/rp+7l8eRP
vj427X/+XdCl33T0cJpBl9lSLVlCEDe8/v5L8m+KCqHPVDVWPMtU6UDnRd2GkBeM32jN8SckSTRw
bxq04Zqie/sl/TcLb+Si5hdlAyzh3//xAP4APvz+bj4HQCw97j/VeibGAFWTTFnBE8Dh3tJPHDQA
9lA2xqzBYvVUoLAKjNd3z+SPC74nTPDj/PUKiqzIKrtwxRTVEz3g4BdEHBhcQTCerAqGM4hon42l
oWSuOl+rEl2bBhNErz2VtBDyAbtU960qNiMF5T5/GQjEAaPqFiiOY5KqAqpkFaKwXofdC2PGCjYt
zor0p1Z/m9SfRv0tVO7qcnS+vo9Fu3L6oN7dhrZoX963RS0CAayC2zCJk45nwHaYirqWJoFSufE4
nFlEluf+1eVOsByAYg1tHGFWtHW7bWNOVfK65HDx9U1JH5u9v79+RBA6A0zmWCSdKHaw/oRzZmnQ
NCXbeg6hy+6kB6iqK/GFWdVyxl22lQiUasjFSLxm8+9cXhElCX0d/RjzZPRJsHnzAIWTiy6AkB2E
0CuUzgd6pw4ZiHZ0R7geVkE0/d25O//sfaqmJDPkkWtYxsmdl5Go6FbJnTdeuw8dlqIby7RpDDr0
4H4p9/1ldezXNBi2X9+zKX9USf3+zFXMKiLIRGSy5smrpWSi9zMZ6W6KSzF+VKneo3HIIZiow7cy
TFmycxfhjWNlhzKF5r0ELMO7tHAS6FR2RuKQJdTh6r0R3qUcEjUlQR775AcleXLXqpKiAdS8aXoq
iv5QqoWnCf6W6p2tp+xy++JBJBnIgOcWKrknTlAVi8DTg8DJwmrd11wcOo75M0Lr3cXo5HGeSN3G
gGFTAgK2om4f+Dh0AEC1RoTkNnZaingR0sEBSkAmGY4KSRDFvSOnN/5wmRF+0/X6lSTDeaFrlLc/
1CHflbi+zIbyss6mt1eJg5KV7kmbfZhB6QK4vujZCzTYV4oaxUrXOiaQBUugpKACjUTuVImONpN5
YKnkStzOk0wiERFdpuXB6Ud7gVm2QDChi+5YhauJvNK4eRws9Ujtwud8KPhPo5FC5h9WYyhCl2/t
oODUJ8ZXWgq4MOrxiQKmgl0dWY+BYDpi9kvTHvX0tqGvkZCi05SdjX/UNkRSHqsWW2y20uVXSXrK
mmEl0roNyCNJ/WmtLmx6+bLTED5Pt4V1R11zVVFT9ZV8G2kQyMwQ7AnR36gjWy12/CaCVjHZNNPs
ogS9UN7GODXF4laL9ikSAomsz8STI9Eb/RLlSmqHaIh7+THwfXuJ4dNE5SonmEgzQ8waP0ZQix3J
GRbASH+eHHRzHVa9HBAK+UwGqRV5G1AYZ1vdapSuqdYZsheJ9a2IlVOFBmO1sxuRd8V3a8uWfKlm
kRcAPlIM+aokQ7Y198qoOzPtN8I/nY78CqmAGZyl903wvQipVcH5NltzJVNpjIF+zdONNRIAytIj
5Pd6eDvxbw0hmwXygjggNtawNnrdwW8hwFG5tFow3S9sdzQJRg9YDDoVMI7wQeM5pBAYYUtq+ttZ
ZxyMePyEV6sD2T6+wgizU9m6Y4R4fX2QQE9G8U1h5E5vYb2gXWumQEAH3L3peoRKGsxAPUTBC3kd
phTZJoWxQoIGRVqzBrsuVvGNkzOh6ygwKgImEQxav/Tyhy/28EpTeyybo9hI9sKXtaC7dJjtlZR2
Hd5gRb4daOalvM9sQirh40bNfEZSTM/t2xT7ToHROKOyIZgCz9JY51GOdZjjEc2FDol8Fn+vZ9JD
QYOEg+r44+Im6XSnLJBL4i/dQMklDUW8MBgABoeqGPxxKaa7vJYeyrGyRbHjc6CM/5DHmBMGmUKB
7CaWK8nkrJEcLhAvJZSS4+MR00P9rtLCCzUOrwYNaX1XwagTVl1NCBrusJbue91/0/ArhBpgn2kb
VrFTBfFzYbJdzi8FkWHRUWoOTdyZP8esoszk20laOMrM6aNq3ZjwIBnGXs/DkBlkGSFP1Oo5pxxK
aOoppU35hQqlNxc7FAB7NHB2qAoOqWEYgS7HmeX/ZewfygB7z5U2jQehuhcRs1WUIDiWC1a50qL5
ZZEBl1JC+YqmcB5QR2tRG64m4MVheGxo1vIELuZIfhrT2lN9/Soza85tZm6Xc3VoghdalxxFNxZj
Di+i2Q9b2SIcATxGOzOjCoOnJbHLdEPugDv66BQyWyChVc22ozG7IWTNKbpe6uYzas0GYCbxa2Y9
OMhD7aB+pgR8H6kvxEI6bQ0cvDdXTY8TLf4ZUQfkbOiSs7NSRuFRml4M+nc1QywNrmT+4la/16Kr
NhQ4qtxj8H7q1Q5YBPY+lbcsWasQ32EMHD6NNiYLTdhBZwelTG4MrLE44E7p1FpZY1egQELQ9I1e
0zJe1TTDpfA6LnE2d4lLlg21sPqmAH4bk92agFkp4VWRtgV3+Ek30XSDHUZD6yz1+Dh4GI0eZHno
anPp5ijeqiDaGsWACM7/VQ7qkwqCVWpAFOgKieu1gwRBJDpHgq1aVEBOJdLWcp5xYZSUxV9qGoJj
Lu61RnwdIBpnGp319nnkgWkaGlqNBaWOYkfFS01CtGuRn9VMdHaR41s0naG1qM0tA9vzNc6JsB0y
okFGhCMYGPMu3In1sG0V/buR4a5uLsNq3ujSUSsSW7SelukVBIYbxu2mIF6kNPBZGYETWK9QgVe9
hkcYCXpOuUXpBWiW1nJQJj1g9HpV35f4wbRoMzYAJ0bD4zRrC2CDfDZdyK1cY7ih5PxiBtrKzI1V
njz5+SVpN1444OsEKFhmrxZB41aPJd8KvRaFmkZxHYL+caKCJ/WyB8v6YOb5HuQrAcfs7MXcNqrs
WzLqlxxTSGlGW+FDcC7CW0V3fQCswa8mux7qy1r8OWrkOM8gxnJEvBaCrqUX22EcM8JbJM4Hv2ke
qcdvU9LTC8rYaXtZjpgKY9Hzk3tVe7aEG1M1b+Ic3UDlCunjoOcu+REbJWVBoHkjRcQApFSz9n73
DRmSOy7shpSqPGEigKlsXS68KZA8/JcNwL0kgp2QEV8s3MQimEf52kjvxOE+M/h7FXUjxukWjcdF
bQYkUb5q+VPHUJhVCUjMRVF8C+hVmwhFS0kmvAajd3pMgszuAiYmjd7/LSd+2DjPVTkdAYipuXBX
NiqJO4Gt81qmyICYQD6NfxUagtvwRelF+lQpzaEp7pI+/FFA3weByZBvscOBvWgIkQmPOUkfbZje
qOyVagSCojgcOtzIyLZGsMT09KJk3XACIlzLKZIK1CIOfogrTZd46UQ+QfrQaYc2BV5RkspwaVUI
fNdilu/VUbyyIGNbZMiWCTMc3X2m+XWsPXTiAqFeEkqp5wZsMMjeg2WKPBFxrXz0Zzz59S+xEXYa
zTaTD7iLxuucFbQuS/i0w8VQ4c4og1WhWPRLLErNmHMswWkjiuBsDWP2CnWJgj3S9plZoOAKKYFP
N7FOvCwtY1FGeoI5qTSfRZQS7MQXj+FRHygbyeMtZqbVxLI68mxbmrW4b7CyQb3V5FUjU+BENG1Y
NAumQw9UfC5B6UWvdH9tKRDxAVAH9xsn1fdyjBwvmj09ztwKsUgnl44IcCZvNyVKWt2M74uWOgAL
mVI5tQH8WJ2/yZXp5GH3UGt3Gh9IQauv64+aX7hWfS229FLD6KInukqLKbiM/Kd7v/IfEbvvlSmB
kWCtcG1zUai94+TlPEDEYVWI5VG89k1mTmrfy9s06evPWbObUWrotzr7rUp65o14KBPYPK7FSbfn
rmYjiSOfP2cOe5YgJzCsh68PHm/C3dMjJeIpw1QVVSQ/8+TEk2kdFN4EMLJGlCeqa6d6zRDgjI5v
l7toFV7+N6+3nD3fnZg70arzIn67XrTkbbmB57/QKl4rHiqIVXbm/pY6wunt6ZJpKJznqNyLJ8cq
JaXJO1oJa+O23SoXtL9X6kq9MM6c36TP6hm6YikaRV7dIMfo420lUtKYeSEsztD0ps9xT5UXY3nh
oziPs2QbjeOqyzVyskgtlaB2EmB65sEuL+ovd/ruJziBeg2CD7Fa4MEOOxJZwxeB86DLavytt9H8
IIl1iAFhero4f2w+d+mTMWSWQyL3MTev0Q2WR9Z2OEuShMjbZKNTnjukL3fy1Z2eDKEZEuVUGtwp
u3lv8LgnByHoFe0kh5ATl5BeL3fMM5Wez0ov71/wScEKlRONtpx7bKTrydonxQ9rOFf4+HQQqVTv
aBGIOo6pj4NoMJWA6kM8uoA63WjTIEWy6wukVyuwF6pdnfk2Pr0lUAGU4SxOQ+rJtxHjFe7wEuCb
nSYsV7Czlxxl7errgfnGiv3L63p3meWu333xOInmSsnDkSyQ9Fg2Ikhqovw01C9knUjJo+6nrmHc
6UN+UfYJEpzAzocDfip7qlmQaYyVdeRgXN8EbY6cBi+9/t98EicPnvV0CpUwGt0muIwySKYHPf7x
9WM497CXkuu7p6CNFh7lmKeQm+tB+u5XG3l6+foSn09CS7nWknGliuLJGBWCBodowWQHrPcKhe0G
bolD/uqm/gl98MwH8VmN+K02/PvFpJPS55gWgqi1XMxvCnrzRB10w/rrG3pbfP46dP55Q9LJCE3h
Ora6ygehrrG6uPkxftHJoLRDV7KDTeqyZ9z22+qaXaXbeqCdhlV9lZGvQkYvtpKbr3+cc3d8MpBj
eVIzSJcMZJo85CoL0mx/fQX53CVOBqKG7sqsUi4xONB3tnrlxEfu+27eo1x0Icx6xdpyWo+mrWUD
YoPvThI8AdhnK6HLlb569MtP+m684iqz/Fh6m4sGL/+RQexwdHd0OFI8lk7gai9f3/qnGxFUPaZi
UfdVzdOOQB22GayY9I9bP9JQ9kL88gVxzlAkzi9a6mcV13cXPK3ddwM1S9p0o9tzpCvjq6E1l2Zy
fJEruiehKvcRwek9Cdj0NWvlVaN82UYpRkty39hV2AporkAgvAg3epvVXrsUWmbfbXEHIu9dZVhO
xHJyEmofdZEtinccmPvU50SGYjTACJMBWQkNJwjn63xQ1zhubFNnsBsV6F3dO/OIl3X4L+/UUAy6
R6Ym0Vv6+E4No4yLsESU0ngYZuC3ka7xTXrQBZvttDf5duuUa4LIR7dem2cuvizKX1zbOpkuolgJ
ECNybbHygfdqnJMMr0WoGZTyypqRUZ1tY3w65RqAJyizmpalnXxM1ZhpaGSLEe0NlAV0RTnZe6hj
Fhmg2Tt9TWZn6kUH5cxU//k8/O7CJ9/OWGd6krRA0xovu8pm27oYoZ70+PBd2YYsd27f8OmsYRr0
Cy1T1ERtee/vvtW+lwvB1Jk1uh0qqHa7dNCxSqyQ4B4Qpdug/s7MzMtI+cvbfHfFky3YaP1jpVHX
9bZZ/76tRop85jKfP8l31zkZsUEypcLYMyn0K3PXH5iFBOcZCLTTX8PoOnu5T3eWf15OPxmkSu6T
Hhzz4voV7R8Mr07gJR4k7hXnE0f6hoQaStS5reXbMvbF09RPlrmpyy16Aby/RngIQnJ8xt00YPS2
Hsu5ddtysjM9WHU9xpv53LS7LFpfXftkURNqqxkrmOyMVaLGXYpJof0srSF349tWtl/PQJ8v6O8e
8Mknac150sYJVxOv0R+RP624zVq6kOzl5Fnvg02+oi4f2GVqSw5f6YNv66xzoos287+wBJy595Pv
1AoGwwgUfhqDEDr6aSjAvr5f6bMpiCVb5B+ZGsVpIx3sgVkkGlNQ41Fx2oBVu0wv7IYBzORzMVz8
ko5fX/GzD/P9BU9OgUavj1JMBrarU3UF27+f4HPS7Ni0RuPWumoL1NDSWf13Ni7vr3syBRkT6pBa
58tRg+9RTPuIfkIwcbZH5V4O45Wv1rsqBZAAo6bWqDGP3zrEVzow5mzZO2KobehljDrZD2PnWhrt
/cG4inF9d4NvK5J5bmr5bPlnbQCnyEwti6eVga7Ha8qRbtksw1DZ4dRho1w6guufWfnkT9+JpVhU
H/TloLUMknfTsxF0hRphVWdTZ2B4slmIXqif0tL2CQikpLdXSVFJjua+WXXu2yrs+F61KeCLFySb
xs7XY0T+7Js3ZTAslAv4sU673HXua2AE5+WcObAHaI9LHaZ6JUnoWF1CPD0s1Z/AIVA7cKUj+IaD
ePP1jyC93fTJvINSxQQxSQ3P0E/73frUynVBYIAb1MJV5SvrIY4wXebJUkasndHHiVdtBCBiSkWG
baAf5wRxXCE5Bv0vX8LCmt35smbn3YNBW7aahmulJ4YGQICh+h62WldXyweh7PegeRuqxAM15aWU
nhvkLsTHZMCjrYg7I9NoVVIYVebnEZpgqM8XuY4hvOt/toFy0dXZzkihkSM2zqfmO7RTOl5I4uMA
3GQpPNd+XpEyGHtRqRs0j+JVW9LtKjB1JVUCW5VQ+b4b7F4xcREE440ZF5dVb3k0/ddq4YMnwBIC
p7bEG1SGRAcjIAsXLWJE+71nHyjNgSug0g58XLpdy2dyl3RIVlNii6ZDXV/GBVkjfoc/u1aerQYh
TZJEoa0IsK587UnHYtjP5X5Q7sNxulAQ0pe1ulGI3016eqyFsWlVENTx7InyszU8w9YeRPkqbUva
xYdApXbOaSNAZtAYl74CDpYvh3p0Sp8UC4NMa3dAVJrmakqvR423WYNhJSm+FRl4HiH5wZokO0pS
7sJ24DEa6kFpUTEssV96S9x0SCIqYEyX816K6SNBgJ2PAAd1mf5+lLuiXr/IpGhNNBEhsWwMgpql
WbyHW4iDSe0xMneFZ8zW64A8hkzZVdl9C7THoKQoxE5bzktAyAQaqipke5ojpYJhAtFi0oPiMJrp
lar0MUk63N46nGm/bABWlLxhKwwezwz+0/2aJSPs0iXmHIWt+F/qPOYokiwclqNr3epr0BE7Qr9c
WsDr7GXZH+bOuS/+LzsMrqiLkiyZqgTwVT3Fr4WBacm+3Iz0zGhaTBn6pMLLSN2Oh58674EqkB0R
ezn5ktcQ4PWv3zCqNJkGEsIWjJMn2zhsqxrKDbgi2m3zSECvSvgk58nnGIrfdrojV7Zz5zMr4ZtK
6f0M83bPf17UONnMUbbIhCYfRjdln9FAIwWV7GQ3qhN5At1iYLJucDffy5vuATTHmTteNjJfXfxk
S9d2XR2ay8WBSP+qrnKXyIkHGrfERq9pYl6cPXN8MqbeP2JjmfPfLTKdbtR9P/OIWzchIM5hU7OS
7OK1geKd2sbgVqvooNZn3uzp/ub3Z7yw0ERNg/p3suxTcm8mPeGqOdqQWPsJunnw775+lp/fmaXo
cPMtUTmtakFnohDRTtzZeKsNVF4A9399hc+HChhVkf/JJslXJw+vw78yhVyCfqNLWDlBV0d/z5j0
0OyDdikdwhMu/40qy9vzoyqO2hJhOB/IxwtbQz1nM40vivbJVbSRNonzrB9GjJuZK7jnDhqfvq0/
r3Za8bBCA6ZfzdX88KFK8UKX8PvO7atOz1DcEss59WtDVVUN4M7HWxLYdoh1i1A/x+aVWgnJpj6u
W8qR8feIL7/OLS8kQ8koaeoDQCfT3JIeC129SeIf49z//m7/JRny/1Nc/EGQ/KVY+f9DGTJZfu+G
+V+EyMfH/DH7P//7vfz47U/8IUA2jN+A+Vgg8hfRoQQ59p8CZFP5jSoCRBMJfbLMoYVX/IcA2foN
kieZMfDc1EUbvHxJfwiQ+fsYwdRZVEW3NOwN6r+kQP5YL9JYI9A3Uws0DJQLiq6dzGe5ZgBDsAD8
qnrKkkVSjd1qYmRjGN5VljFshkD/pQrI1mcgb26jTSyhhN4HyuIw7MwDKmqiQwf9te8UaJ696aWx
FqwsNoheo2BE1sofdKY51ht96iVQG1aNDrc2nkp0cn5PtExQPFRze9mFpW7LXaM6cUvCg0Ci8NjJ
W/XJHKsRnocCBzsjB6pX8b3OprxNUyi4YT+ENJUxvpHTIUMvWKg3KoqvHI+TUEAgffd2j7+vLe8l
1dIbmezPNeftkSFd5bNjR8GUfBrrA8BU4+4sLHZKUQJYLm+mKOZU22q40uEp1NrKUtorISIBVM3A
BJMZGtKQJOgUeZyA3cJqh3kzyoNihymOMaAZaCnzbZzDrhiVipi+uUSPRFpvDRynI6VrasrGDk3z
WKHog5n9Goi4szC+bSZFupcK+VU2c5cxBfgN401fXHQZuw6zJOIkb4jPVmiImojeCF5C3DhiF6n0
9pmgt1spJovPwKKbropASuFedD9VjTW8CEqCMkwK36bwHUwMcJKQGOQYNEBGdm/ZmyLGRf3Vkuan
JgLlEJmWK3K6SqqfctkLm2LsCMHVUapG5GZOsfzgJ2OMIgLlh2LFDy2JmB78LaTdtmjg95gEYODC
k3YPl0Mk79pom9KuLRXyibnqROFOJEY4DwSUMH11Q35ORHAUdKaqutPqGPrwaIYESLevuniMddI7
jW3QpF6YwZhQg/AxkWqL6MTbr0eE/HG+XwaErEgEPYmqQWcfW+zHqViriYnoUswmQRERKBMRmTYE
IeEKHCvKvFKdKU0e9HC+FYzywrKuxxxp5iSktFeEhCL3AD2z1hFLURl3xwL4IikHtj92lFDbSHAr
Ed5pHuAEjuG0S93e5z+cuYflO/84qHXmJ13mbhCkY5z6eA95SsaL2TU4jQWNjmATl+SY4dAxq0eE
9ze+OW4izN9umxIFGg/BdQm6ekyrX9GoBqiHrrWy5VVOsYAshA0uqdP9mDdekb9imXwY8mb19U98
0sjQNIM9BBMX8+bbszdOtn5zTMO1QBfmhWmXcdos4fQQ4NZxqtBACGSCya63NFESJ8FLplfaRiSz
tOwS3e4Hyzvz0yxXe//8fv9p2HVTBGd6fps03u0Lw6yNe7GsgVRUc+OwGjyWJVnTNNaIL42gKeGJ
duZSQ9+oQDWfh260e7N9/frHOJ3Nl59CJWXCFImuorN98hZTNYJILGbksPsc8uYyfDLUDPc5NEKy
6wuV2CRoTV9f88TG8PYicNzJbOckZPu4GT4OnbEcQjZeCZ2zNP/G9jhydPTFyshMkJn3fjusdSnC
i2k8C9l0wzuzjfpZas07ZbRSRyLizLFK4Y4S4XVCbvrvG5MP9qj387W8bIRO3gxURL5QaJOkF6on
z0SLzTZuTROUZjYdzMRHTQ4PcLw1an9dJnx2g4jlcRLqmO6RggYXNePUrnyBmrtIOm8HZ3JC05hW
T/qcPQpi+9AWMYRpCVtArDb7ujxXv/1YyXp7ogaOflk0VFHDwXwytEe+9SYP4Aw0iQAqIkldf6Q4
YM7Td8kyQc4cEs6Y+UTo19fv8sQe8XZlUxPJrqS5Lakoxz++y2QiMioV0AC22I0xHxDsNMjZ9/Il
VsgbyyZQVyb0K32WHlsLEn410n4jsigfvqt9B4MQnW6j+TlScPUqIpohRMIfx9Pm65/z5CTxx88p
Y9BSFVPmeH/yUrtKxZ7OauJh1rq2mv4gzyLhgBE0SnzGBVFOkYhOuXGVilCfmRTGdFQukXy5GDu3
sMlJsS5DQARxdq6le9JcXn42adno8X/aRET/nRyI2bXVBa7FwYO/8mucROmq03vTbVXxHpWlitM6
psruJytd8h8lBdW76EMeKZosWjNNxZvSkJ0h74oLEEV9Q6aPlCGgE8K0vFbZIdAuDi40vTz4pf8A
4SM993CV5el9/GQolyxFDIX8QmjIJ6OgSyulDzqh9xqva2Cw+I0m2L2Vg6I1ymgtK8mvNOTbSP2a
zLWJuLVori+lupLuYEOsejkB10NqhtNEZQ3GGoWqkAwXRUgMohwvR5Z+2GhWiBEcX1NN7aivs84V
pUOeqQqZMuULQhZrW7Xpg55MUFGzDJxbIkheGOCFHarQi0byZVWCgtW0oI6JhwFeRrQVi9Fwo4y9
pVhNcB+Wx0ih3qQfKhLdReZwYQ0dRKQcAykpRbBNZCxlptw4vlrQrQ2B4ExDtK9yaJBqEmJ8gddn
wdlhA0KosISTp9ZuCDqHEDq1SCzV5IfYSpepKDuFEP7ShOJ+tmizamn+omnHwsCjLsnZCrzkkyR5
MaDiFa68u9Avrg2j/56VUJdiRdq3WLWcOU7ZL3aO3g0DFA/GRBthtB5jyAdAmNlGE16LI9id0wHZ
VzjA5yytK8sXcB616uxq/f8l7DyWI0fWLP1EMIMW20BIRlCLJLmBMZOZ7tAOh0M+/XzBnlncabPu
Td6qulWZDAH3X5zzHYD7JWPPeu6s1EOLhrg5u0m8uWD3bP/27Plp9mv+24orKfBnMNqguUJPQrSL
79TIdzUskdK6WavvA2Nv0BYHZEpRiWS2M+984IEEiIcjjH/T7d1enkQnAEcUrt50dVDvaWzadGD4
xn5/+RpW3v5s8SHlXb89ZljGtIIAswEb1ewH2ecp/o1D0gfTPgJ2+/6/nBX/f2kT2UgFkesg9+Jc
wwX6n2fa2qFpKitN9kZF3n09eyO9QdARIYGz/wGNfAjuIWjP1QhpcTHXaDyHCc6UR/f/808S/Pfn
ip8ESzodHwENXND/+ZPU+drEMqzGXZAsOaiynS3UKWOvzLCdo7UXuHgCxMGS4fZjWE2fNuJWaGQn
Z+HfL2s+VxhqGeywkX+run6+w6T7+xYyTKd6POMa0WuXkC3YzdDe49bh00uYTkeBIlrOK4M0s62/
hETQr/z8xvFs7tzhQ/qze/h5WKaaIfPqSbJRtEQFM++GErT8JDHc6DXcexOq6tEb7sIBT0jepYMY
D/lkz4dcX3kkcRViXhlO62x7j4klSDaKz10LekIligSfiAfI70GE/M/vref9fI7/eWpxvYPicAIG
PB5V2H++u9LJDN4rILWd1XmHrJ9Yr2aVey0zGqIACMuzwkdVTcRFauhXwr0xCZTscVmm1wC+b24G
+95l6n4fUS34eq6wtXgYoTDJukPXp7NNmoLA6ZWIljuQIseZu+RlMladJh78s0LgVZkNZx4oG6RD
g9rbXJcbPMjecanLr3xdSZXuvRzVcQsAkP916oU4NQ95fbnI1IzFThky0RppeGhQKaZzIX4vxHTR
nSdyuOuVBQ80M9W+seijilUf66GhYbreMeOAGF2wzdsVS8zod+WpGoAtE/JLWt+tO1O31LJa9jBW
s31WrnwopQXDEJBbyJhKIs8DWO1PqWspi17Wd02aN9O+WjuMDQSX2i56kjWxiq1sKQCmpDoEU54R
L4FuMPIOXZbEF9db6e3hRFS8nFqT+dQWc8dWaUSzOp9dY6s0G+soHVT8JkPKDbKAcf/3tYtfZTTn
AP8Fhks7rJxLU8ffSzZ7+3Gt2U8DVK3d4lXbfzqd1C+BWzXPyUjbh3kqXArnrk+C21nl/n0wKAxy
dfuqrpdK7QNe0AyGBxmzquUMP/UB9sZKVMiL3MKkPaxaJgmCUKYsw/s/jZufP67QJUDLxP6WAYYr
aWznsIj8Y5UfMGSXR8sN/jR9DzFjXtrtYMgJafmYcVXlsDQNHkM6pGmToxrc+dcuoO2K9U74xS8n
7377oWxeq/GaUtQ/SFJ3Pksggixwue1OdUUGdIN59LZY1iYF04s5t402wl+Xi1y+1aL670kIvkWk
tIlhIm3P/RONhNdIKc5r7E8P8KYwYFnTvRuuhJuE8MfjKG9PuS+aR0O5jWY9DQPybZwzfr7qArlP
42ZL1i3n1ddyraf6yQu+Kjci8TQiLoL9UgQiULoXp3MF0xog47DpL5Hc9nlIVlG1wKB047Rw+Szp
CvgGSnleg+RtojNfA9/CEaslVUEHOCXPkjdCNJYpvIRV+FS0PujvrN0VSNhP/IasDDHs7mrsO4ca
Vo3nD5ugDPKXeoqHs27spwJidxss5qNZCYeokjt2Wfw5JHc/xZgSTK7YfITei1UK/7Fsq1u4VXyV
vTq7WG7jnTNXiRSHwYx1vUBXdpVp4Li4zUCmnvEXAlIU8DsiHbJaqKsJcakGEe/Y9bnsLAoC8qxL
62ONswdA4XxQYa+OzYoXNxyWD2clJ0kPZC1IRn73YWfd+MMaIh9vNtz78tK17hMqOf+DZ9ydEnJF
srLGH7x0W/oTXPnh+FFbBB0HbtOcZ6ByK3du5oU1rtd1XzfjPhFl8Ngt8x7H58+nJB8tZHZzJK27
YGLYY5XPuctIaElYfpbt+s70xn0aJpsWxn/p5nY8TVl9P649a5sJiE/PEUe/dpFVMUEfdC7+BM+6
52Vsw3ZJrg2CPpGy9F9/5/T1r75Y4Mv1ASn06Icygfw+ivpdMmG1MRn3Dw9IWq5L9TA5A3knVvjE
XAhCJw2hE8MLpFTeZMxqSFTihKoB0shIpZHiUM2vJZzqwbC2cn5gkfrQ1F17CJdKHw04tVAtyx1U
t7QzomfoBHvnWmssdHZTQa0T+x2hKbTGG88fnaPbHBYfamgoJV5TT35qkNTYqG6iOctuMWeB4c1s
+K0rYS8SY8k9wIRXH1fLOvJC7LUix0NO7HrsDL3M8JWQwXcx9jJw1eXbiKbjElx/8fPsMpIDepSd
E5y9CEA2UVxob+L66DQihBLDL27hBrffXOSB7a63IjIIOUJ+EQwfbzIoyb1pIT014Ko6DoznsHRQ
nNTrm85q+eAnTNFGu3oS6CwAVU+A+65/O1ydNER6KEChuKMaWMwfmtzp3CISpk+GOzcOEJuCJIEJ
iaVU4O9IewOv9dYICqCiWyCZKK5wM/k2vruZa6WUVmrxm0wZM+NBdYKJLaGbRQYyik/Hq2x1KJv5
oV5X3LxjH6ZI7R87PJVxIPJDpQv/ZFnWtBHrNR+hItJniIuIjFEGiL5tCEB3tQ2Zz/riHmMPXv5b
wzbYTTH+rKHKbufiHIUU+3GedBsLXsuexvMDZGWd+sVw6Vz6djWTytMVAtZ5cLBdDfKvyFAb1BVF
k+Y57j4CowgZ6Jqb1nmtFzhyTK6rNL/WsUuQPHND4czP1yeI9POOaFmA7F4DKTtHLy+G7pu9M0l5
VODuiEbOvtbsMI/gLlavbXD4qb+ronsdlobA8oTmXZnfVVePBxPyDpocqHBvh49Vt0DuohqCqcu2
Vgn6PIv55iJ7TIOON5J/0oEQb32ie8r2UvbZeTbYI3yw2Id+paAZ+gsTpfKSgKMlHAdWMmHYU5B1
aeUQLyvORIFxEpABFMaL85wHfr0Z18EcwC57tAwIl7ICxQRX1GS8JwIujstI+0C6IShdq0vJLXQO
iHjJZwhKuR0laRFxOV1sOf1ze2K9RO2DmgvOKguDTa8jeSiwVHrgr027HlUefivPcDErdIVuAtmM
XA+J6oLWZO2hL3QR8YMR8EsXKIOqmzcjlq+oQtG5zC08g8jbjmUTga9TcM98J8Njl+CRb2jnVTY6
4MKvxHsHesDsrJfqGrFn1bDOVpskrLHb2jr3sZza3UX7GnKjOEuAsmXNjNZhYOnbDCycOsORTNrX
YPUXq2ipt6u4IcsA2ayG44f1m3hnaiJN2l/h/wriur//aZbifV4aiqJas9rw13Uf+99DDdLDDpNT
FnV/3RX0Wx/W4576YyeW4UuOAlQrpAWgcWRPewYNZNAv5yjIUGFfkzggg2wxXG6rhpE32waS1nO0
0sPiFScMxJexitIggX4kYbFqOwKvO2Kn77prsp9VJpvJFu+i750HFZTuwcnCeaed+Tz1ZYg3WEd3
U/aBRQ4eLW0nUaCvYeM15+eGAepLV4KhHErKUbXgazWrvvfBNSa1sXa++7sHps3e4kj5wfXds8i1
cjR9Wc4Ivqjs2yGy2ucldl6kBaW0LSGYi7JeyAvy//ZuXp/cUuOXXMs8DaYBLOvV6vfTzURJzoA0
dGGf6AThyxUCEV+L7bor19SefbLaCDr1m0c0vnliv02BpYhrBXqtKAchNWRQ8FqyE30D9TXvLj9P
orsg6mFNU/bteRnzg5yuo1CPeDZrAv+vDEznTvbPrf+rsIgftFp589NsR3CgEEpNZqun4Ylw+OdW
+uW+car7LkMuMwzu3nVhtCRqvUSim+FfgDSeZbicYw0XNiwJFYJEDpEfY+Qg5VbF5bj3TPIOsrOm
0e+Ly2CF3smtfASYOpQX13e/IzVM93MLtHeqw00LxvPBXQZubtJyNtO0LASV9cktjI7k0ml1D5nR
OzuR9VdpGB+yZumgYXq5yh8wcRaYb5MrWvlqdBJlfgRxMGTlvbAzD7yujLdJsRDLFXyoqKrSsgz0
fpK2SPMp+bBwnaXEVtYPcfjZ+ZAhWrvyDmsiboZyOLtdArBzlguHXvs2Yyu6rNZCIoG4hl3EUAei
cUFnS3YFGNFsQ01Iq91Z2TGJNdEfmO552ug6FOHbLrKh1iKis24gBJThhSVhfJv0+QcMkSKVbhYe
iih4kj0lijUyym+mgWvAYhKqmQIj3L0C8NfcYcYccnGVw9PPN6ADO5At5i20zG9HjJ9Ejui9dy0R
Kp98iPxpGDkiWlwnKV6FNQWYtmwqEbgXD9xh12tmhpXcJ/VvgXnscfFjb3O1SjsKTYuZyzcvL9pz
rY6SpNhn6RcuBNjhPpRjtl979+TM2WtXtO3Wa3GY/fxIiRJEYXfud7nyDja5051gOB3fVN4Ht9ID
BJIvTCUmw8NhFaRi/dydMcGCxC7U5N92h1Vb4rSETZdOnRbnfB0+rBa85NgwLrCb+peweky4Y1ak
Tr+KfSRzTKfFSB6IhnuGcq2nnIOrERzoHJ8th/dSCg/uud3cRMs4AdmPckJ+jfT0jRrq4ZxI5k22
P+6Z53NOWtLdzYb832VS71W6Lpm+TKwgtsE8YVcKnLeqxvpfxKQBwfjuComlPG/ydOnkgUs7ui0Y
hTw2urldLdqGqes4qfucMj10vce+8W6XijD0yctou1t55KmyHwWRXTexlb0vCnrGIL03NppUkWuh
Tx0Sh824jyI/uLGU+JNZ9Eeu9mrqnkKc0CjuupEMOc+PvrIaLKwJJjBAXbyZdV+CtibP0g6YuEF8
PjDa9IAt3I2BKS59rnmgnebFIoPvJS6AjCsiWdO1GTe6Frf+NLyYKmn3a6M+R63tadMQU+vG15I5
yZ8ZrPwuRgOPhO903bufoXdvI188ObUDbmSoCqY55Z+QFfHNrPjqNfn8WrWLYUM+RY/9JE98B+d9
n6HygE8VPc0E5jjuTSOpV6MQ2EkT/mNZBpVucvv9aJp2V4p5b3HQIopZiVeroT0Zsx+8r77gUypI
hxsHF4JJbt9liXnSq6biLODUxOpvx1YrRWg8lE4Beah/inWHvTUkDa2rzMN6zXZVJLE4LS6dlUnH
JjT6XSgfqlPvXaOK3xpXyYPIWIJBG+NsuOFqgFcqXJA5dit3RTWmBWGJMFuevSaZUIgSR7u0NkKq
ZYSp6oQSQYImg7xfDp47EDzHPts0lUhBFp8iy6bnDvNvVZsvX4LIdtkLpI5jnulc0Y06ADGrQHDZ
2p9xA5N1HYK7JEbIWMmE1eo4flYOVVQYOjeOXbJtR6aqNGl3pO88EuoT3uQJhdCg2rtrYBnBQL/r
on/ux9LZQyZcwND6yUTNH0Yd/ELzOObcMs5i9IaomUNUWEc+pN+VwbBu6vpYMD+gcC4+QkkW8xzV
HkggrPgIIzaq49VwjcabanlgrDntyYuECeLHTdqY5G3psBy7FdGIugvUxlsjypEeeG8ST5tIWQPZ
f1f0NirDLqrC/VoN74QHzxTiXrst7OrVjYG4GQ1SIvwww/weA+d7KPaeIrw5uUbiRoP+6jtn2ZU0
1GkWD8mpHMVrDWNNWTWoq/HKECJQYVV2fpax3NQNGscwSfrtakefgoHipnU75iyBdraF0R9RZqEm
M7YFFKqszjm057IgjaalwRF9DnsXIM4Ev3kzzihqiWnFF2/pnTte+VvQhzwdAx0BJu4U4UW3wk5H
0nMdDZ+6JUM6Z4Az+kfu3GavCTjZhxC2uBCfvNFBbCsYYxFScpPJ5aVa/yIYyB+NW25nlA08n2Rw
CirWLOOijnMkyix1+B6zw57QC8M5CIhJqyyGFUWC/M4QTutdo37AT5Hy/QQ94IA2Fr6n+GzC9RLQ
/sEYvOtmEqCQXVshfcsVjOyU94GOoYTmMF/jS+Xlr+4oZupCBmwAYBYPZFVLbNAWLTfn+Ti9EY/7
JFz2kpIC4CCg9IC/Ew9sBj8sE7TkBytUpZ57dJKD0yLZQ60rtmPAqZCxVPLNt+Wbs1w5Cbsrz4c+
502X1AlFSCJKBXDOyyfG88w3sMWA/s27h0maZNdObNN7qyAzygv/Zv6iiKcJkKA8trX/XpV8l/ps
vsniNXrIKMzDpNS7pJPxrp1DYEqGaF8ie04FK6GNEbYm1SIg2iPXl1ZCWnFNOD+MLZrtHk+C6qxf
ZkYhF04vS7c6R91RNVhdZnY5V/yJDLZu2/rL/FCyu+DqWi+WjbS4ZoxNqp17Z6lS7NSapO4CXrwn
hWPbk4MKHugmcrKzXUdRWrBNdUCZdBIC+wAdAkU08Zc3QCfstPS1e4BEBWDFhp1qWVt/bOwtSdff
vsj++k4zbqGu4gitom/VzIQVRuXzMgJXEq92LN6rik6tgky9c3T7z5fOZ589zOs2GUkoEFFp77zZ
gINtw8+okCs8tfLVZP7RTwyzYvKm577z+Iul2sYe0QLuUh59za0gzVi/uML7E/XJ2Ql699GE9CD1
tZANS/v3qZj55+1wX3ZMZGVfHEPWpQhppsM6Ud1EpXqrPM5QXieSdodurmQZ3zoJQJCSlLxW74Cu
Tm9rRjgCK91fzLiSe6mqv3M4kB9luIyM43OEZLHecTPGB1EOUWr8Ak6GXZf3/kz2ktUpUrsT+TqW
C47abvobsII6R4B499JvmFCGzI9zlgysQH4VpRq3vhoYw1v5vyzMD4NabqMG+U8Ztf+sEZ3AeqhG
Oi3jVz3MYLfaMv2cNiYLzgzr5F0RODuQP+oXbSr5mghiGovwhQR6etuFpO4iympyslHs34NXwsOX
VFCwvElvmr6ZzLdn0aZ4NyiMuIGJf7bSETwQ/w8pLwM4no71VqBQqBtUvlpHhEvNxbqp8RLEvjI3
sTN9/KxsrYQZVCLXNRWdtf2pyBVT9wNzKzRpZXaX0Kje1GNh7+1w+iTtA6ei/JW5TO9lvcC9jnqc
vjyAG6mDx2TBftZYO91c0yom/KwzoRhBNf6eLXWqG06+kVSgrWIQEZJaxGHLFeHF7CDkUxIRAAxD
r80r3t+p3ual7W44qjop2Or4a8y6EqRTPvXpxCRqh1WVj/YTBb7eAt26iTSbCFWrdldJ8QpAf9P4
dKntwjWl+cIwBYKXVc17PTwX2hA+qhnfjblDpL3/LZhZu2H24AUQWdqIUNOZKHEvZMHX8WpE2ak0
XhiPZMFXsPLSbD19uMmRZxAiDniA1G7mmMq5OhSluK8RUlXS5/O3fb0xJi42MlSvPrvsG88OWGUM
5Qu3BQlxds66qmTp4FkQpYZ5hxOJTtII1mVzCFfRvvS0t6aCJS/Mv6bveAc10G2gtOcyGFGHTKx6
0Hjth7Jsdw7zPjbI4ZGSI2I2gCsjhj/UkjiJTAu3CYIX1JLLdbDLKLnKXToq82lpY2+lTZ6C1w6g
43T02/H6aCfES5k1pCMm44TzOCCbG850FVDw2EPOTa7Jga0Uc5XcXEL7QGRA7RGn0V4jv/oAWWNV
HfsVcaYcXJwD7nWNU+/GgB/AFT7lNECtUc7vYQ6IuKirpzqai82aFdW+5xhxFPCtPpKvoYTxZrk+
FOn2pdcdUclQIczXErjWpc1LwszGkXylhyrYEwQstOlfNRY3M+TypsuC7ZSB6AFTeVMlI40Gybab
MeLTob9VJ/K2ecYM07+GYjXmXBtca3/dv25HzznPlfXp5DZJ3Gr5KlZBVmPF7tiTz1FOeJwXDKnx
xHLSg7bJyuW/hjJmlAeuH22JmOLvesoXOstMHmLQ+V9u4JXHaRVyF7XvXYnquV4Y7Fh5RdHUEm7q
TA7En54ojVW8ZbW6J9ky3M8UvI4AcGZNMZv9As+CSbxTuD5YEeIt0VbVNnFbcQzk+jp7bDawPzjk
i5hTPg3uUbRJsS3RVDL8E9/VpKlMOeImOlNm5zpdGnMn27rdXYcGi+PFl9V5Hxio78sq5Ahxhuji
ZgbWlGnP4z974tpYmv65xpK1SdTsb0pYIrdBj06k88W3z89d6PYMEPHocoMdyrFz8cjX3l5Ifh+/
XcXOab0XlQysTiaQuB5vUTf4cq+jrNrn/WeZlGcRhHAMJi5pNLYDcQKOmbq0n2fMXhHJXXwrYkQH
ekGWBSMe4nZYvLrXAOK6u8upL2EpfUOqAt5kEP5chJ2o42rau0pCGrGib79u/802OkBDx1sDjRrm
tk8DptTEMp1izuHt0pEr7sn2qa0KOnVxnZ5nv43mcRqveCTR45oJ2SCdkse6uG5p8nYkYyx3qSEI
L+idGQdtQ5NA7ihj4T6D5z1TejOBAASqGtQ27PuYHOYTYQhDQwAkfYBxZy5ahw8WaiThAdDfiY4A
xKaiaDoR3Qx6X5GIXiZf/jplpFyU+0HZyYn8KcpVKe9b2wK7mRuPWTKjqSRurf1Y46PrA8e/MZaj
Ng1wYi9p7xxo/0e+YPZVLzGksnTFQwUkPeq9+Bxa4LXG3DqjxbgN8AERifKr6vgBYKjLbVCEZtdo
wAQy7qu0Gyw4pLMJOevSq236YUbIpxJp3cxs3zcyygaiskuoUlZ4tFfXfnHd8Y0OvxdD8Djwbc9q
hy9gyzg+66Zyl0gABJBtDZlTA3zWuiCqw/b0vggoETm/MH0zj9qwhUs2fZ6hwpaNTbHgF1sIeVxF
ee7vCoVWwzDyUFTL8TTLu2qkbPcdf986V4gmQXKt7psU4TNnTV49s48nbHPJJ0r6rfRt+dwF4uPn
tCADgf4pi8uU6JCjHSF6FvVH30f6WdTBxXKSUwVT+iGXCL3muIUuS0huOi4kDkkv2IPFc9ldCpbj
rIIYZeUgaJEa9FG7t536C6McPjULwSov+StRpLvk5OoFxYRJTcud1bSoqxM0u4cVEu/2RwdBWp9I
V746TYexp/dAuNlL8TjaXyQhqSXwmCIKFq7RfHSDhjT7Vv4yxfomk7YliLf78p1JUvKTZ7pkpKkg
G0+ZR982YyNPkS6cjeNAl2b2uK+cPHrALUY4Vh7eimCg43a5o238fEV+/dw71NiuU2xdhPSEy7Rk
ki6WnTZFVZyz/xqhrfUOJ4h/j+KKLM0AnxAXE1kP4afiCrz34Hemc9AFd5bIwTZxbtPjLN/VUv8r
Fzoer7Pvzazi2yB2eKzIyXEHWPc//YCEjhnNRp7txv+KfZFaxdCnTkPhAzsvRu08Otumj1imU0eF
jPjT+9KduqMfru/9zJ0fuRtr7p27KJyuCOLo0Sx8OQhws1Ju0UO28OLsTraAdP1LqVrO7yJ+bZjK
HfRA2ZX1jP+8zFOUO1QyQ2gijqgpHetrGTqTmOgUy0CWttjn3oCMbrGZYHMtiXbdmoMdNmbv6PjA
dgIHpCr49jbqbsjGjMYb86ZV/m06hEjxlP/Kcv0UyfF5Mfa8YXP+Qaz1Q9mM152ghQxNMzzOhuJX
p8pfxg/OSxO725mwzXyEyRWAzguXUpKN1Dm7kOyregIjnJcv/oiBAvn1v1mBAsGDe+Pp4lX43WcH
73Gt8l82U0AuUMwLtWDhGvJyezE/Oy3RFYvIONeF/zUq/93votu5836bqjqvCshGMUySpox1R+HQ
2yl5sucQrGpSeZum8p5VtAZkS/Z/uKeRhcADQeRnH5pAX8HUlIZ2dM6S6Kmug3+auOINKaV5GcgL
6t67YWQxWyEWMfQkO0vpe4KXqFa3yoFjyr1LjmHQE/Mw+KnHxIy8w9NUO09KlM/NxI1qN9G3Ye3d
jOgI3agmjbBERmAQWawZgJeQ7kmhnt4Ij0Wl78pjpwkuibqWt7x5EY6/M3P0rwvlL1vz744ewF3f
VcNNFWM5bvh+23xWEyGTXgZoa+3re1mH08YPqt+x6i+Ji8VAEtbimuGmn7iUGECx9apurVE95YPD
o46j5BDqd2+owlvT0IUa6WznEuVvmFQDhJnEBjdM6DGljccuboPwtdvhjZg2TLHuLSQ5kEo1mLRc
IN4iKavKU0+5M01ccd+7ZFrmLZQFlhM1LMZtDU8f2TF4lGY9ernpto6PMkWp4t4HtbL9sVDY1kq4
U3fljFuKnQXrfkZf93PwKk2wYnRBkRB49jm32BdVVzuvx0MaXIGzCJ3XhWTBZrk4zjbuwFFWDSoQ
B9I0pfdUNGHqadQ8EkeKQ0K9GvF7WGBlAf+Gjw7r/LS2KEbsCZxM5LAdvZ2uVpQaQLSvOcW9nv2P
YiRViYiJkyq7XTbAy9TUqYnLjIk/jwZ4m2RDthsGnlQ7Qw1F7NT7ROXVh4BRAzkBGh4h3ToNPlkR
8ypXUsUHm8Wvw6NOFeNsh4yfmk0D5kcPumyZLt4Ls6SIURb7n8KfbE5jst9p2C2p6KGZ7YCeHdJZ
MIaWqwZrZXCvE8rH2GYyJ8dtnjREm03RiJEnwLK3UQ62vGNSejdOZgEi4yBHecN5x0knkDSE/3Jt
PXX4QNAsXs3dHRHeuvqL9z/ceE+zaSJWGtW7FQO+pL9AaiDMnQiptQT+9v1yKWm79pZuP4iLSWXg
PVthWjXFoRQkSecrFKPkZuzV2WGrrir7b+7iIEBkDKa6a0Xa1ONTvoZ/I8ANs2iOoxNpCJv9n9CV
6aRPik6cKRVH6hxwcqyIinzCrFMZFliCYIgr9l3XPB53eo3j6DmQGGY1YzlhIzMzS36rsWRTyTc3
KzlOYJT1A+gmtDz1xJT4OqlZ14eItnwTMxV3/M/FwPPU96owd3pQd0XlA8mvaZEy2jBnBTLnSZJ1
1W2T0bCMfFQxgSvbtZW3cbAOpBs1ZDg6tNYBqxzyXJAsvbcDyqw2KA9+RdvlMvIYFLoi1hjtPUZ1
WEowfjnpp5tiqW6L1ZtBs3pfJWHJp6FA0u+hOFcG2yVLMKdobA43t0xVsLAM7I9WBY2ajtwQGD1+
9+o1rtlvYWfLj1Fu+ygGFj+tBtDQ7iohaZc7EyORIx3Uwhuw3pWOlW1zKr1lpGfm+kHnrcCOhNBg
9VQeLZxSPMQBrfGQP7tUebu+hr9NlnaV+nmzL12KdCfwIkasC1BnalXNa9AFpycbVBDn+rPqx2rD
gcNFPen3uhu/fuoHxbq2ZW/X2ciSkwoXS4uBkIe3ig6eCd1joOh8SidaT65hB5dHy/QNo5xVTvmI
Ho1Swuv+hpbjvUc9VqnAyPElwZm0raJlfVCN3nk95Ykmhyjto26Av9h9NF1EtgHC2L0uzV0ggwdA
3rdNT9uSoZJK0aagWggo+93JQmTr/4lD84m8/DdtvU6rYEz9RWIsW+iGo4GHjCWnyYrfVStWeP3d
XWF3u0iwt1EDwmH2wkfOkid7mo9x2L+YsqBYdXhbSR2JVwP0no83Ygs9TYocd/+z6YqjmddzMoD7
i+cbkUUBaObgIfLbo0L4fO3g+30yQN/OFaOx/Ct34z/S44JJkFLZvYNwIVJBinT2kAnbnBc99Xz5
EDWq+tD4HaOVDOwYb8MuHswvFwukipxtVvY3gicXMQ6L4uJzLJNH2L1v3azg17/3Tviir9t/4fdP
XoI0Ck8hCGsCkKCn09ElTpb27UIY5Po8QNxjmo9uow4fpx4S9BBwVwhWySr77QuyFaEYjzUn50BB
phZOEe41aHz6tbDpFUlmubPckkxzFqBo0dHjsPq9sXoSTW13eK395qGzlvd+HPah3MPVUJvYUt+t
b9PmhV8Ww8JpSfbBGBM/Qm8Igd69zUgw3bCYInSKCwucwgnZsTTZ11ybY37NUFLPDmEQBKp/yt55
zUXyphaLKCa2tot3WYu+PMYExdRkU9o0LnT0/V1n/OHCuwVw0iu2VWVflO0cGo9Y33V2/5Eu0O+8
CXJG6tcOAVVTgm2AKaDB13gcjcuyKcqz+iZsqv/3l5T6zf/9e8Z+7S6eyMR2l7rYzyhLNi5Mk46U
NO6wmyVUFFxO/WILIMll2P71VvT8Ok7M1kvcX64cvS2I/GgrvWtlOn0jee4+xhlqCB89zZk8Jkg3
nuiMN1Tv9OlOPd43DATZj1nxTcyuJcjRrgQIsscYtIk14qsbKexTLcP67CWAKBTwe2D6YOedIUm1
3f72TM7MlXMtWQZCTxl3x936mGTcvlrDga58lIoRnUzsBMTijv14CK42l1wW4D6mwGWbVj3WvmAB
76GDcSSiEcenZfr5Z/yHXuBybCkzXqCQNFiZN1gTFqafMx+XUeaAyheQbdkQ8wk5OkJEQe1ptXxQ
TM3zqESAabj7SeRJ2xkp5v+h7bx6I1fPbP1XBr6nD9PHAIznolisqFIohVbrhlBkzpm/fh72bo+l
ah1pjoEDeBv2VreYv/C+az1Ltb3LPLfPGyknHlcVROUhmlCadE3LuGq1y8F/G4eaYmejKm42xsUh
Wee6tpiabg4wjp/NFOWo4AImqzvzcjiXtTWFS7UNfqBnjp12Rob6ERsYvDcu2+J46ZHruQgtAqIj
Nj4yPmXC11lDoB/BaDrclMrASxeGa5uCtZzXcB5BqZGFp1xqxauKyhSXxGQXNW4cYw+aOVolNhFm
pV/u9BW6mZsAbdtZk7YIawJS7lSE0FNjUympJqTI1VNQGWtRmME+q/0dNrCfsc9qpUCMht9PJjsU
t0eGs2WI6q2W6yx5BEZgwtJfNaF4F5VNZLBWKG7jxeUNPevbts8lF00KTrPBO1KwYJvV5s9BXL1F
w/hkdtifmzZey3ydDlT4aVlbbbwggs/pat9b1E3QXOF0o5Gn6q/gbCjFij2IFloJoiAyc7TOs+ne
qL3JtezwPojR5Q+DWMaC/lw4CfLj1RIzSPjGXpwMxrEGKBBrxIimpMPpPc1b3JQ9UlhcScl9GYKl
oTPXbaRMtg55wayGgGHX9+pl2dn2pg76cYktI3JsejbLKs77VacrL7yBFvSp2bxA6Xyt05mgsrVT
pxGJpx0gdPRoTUk+EbpqV3aOKSTYvCXMf4yzC/qEplPhp0EA4RNx3ZJBipWqoUzTDcSU9G3SulOn
OKOaKDuZgE9r6NyAvsRak+lTkxuQrlHuUp/wD2lOfKhUifNQKIRnhNbrqGbTglGIaB0K4DonHynK
M0uBnhu/BDIjLoR9CPPaO+8K8hvTbK+SrLsEgcibx9JqX2t0LDQ8wayCkivqM6TLUJVUt2Ok3xQ0
6Iq+y64jHH1XQ8Mf6lmrsio3VlEdvalFFm9FG5KrEnjjrgTFVDR3KAJHMk3R9qcieUuojopRnlYy
/mexSHJeXD0v3KIanz2zeFJry3AyJUAOoFjos1D9ZgLVuFWjikzsllVxOfAEcM8VnXisEYyEoRiX
aJotdJ04zCZ5PBhh6y86VLoEoYSPmk9wauEdVQVbli1lEhuzKrqubEbHoVEfFZMF/VjqiOVIpnQi
M3hFs6266RRcKTJO55Zlb1vXm26yG7qNTUMjn0ZW6FfBSpeqlcA0gz4FiBSDi2lSAxv8Dc3vQ9lo
mZMqDN6TbjtmUz6NUD4cKRYrBR2ZO0vtNeNY9NVL7vUJ5WQWsyEVt4r2x9DtfdahThR72jKnudwL
6y7u0satKtlCp92etRqq6yyk4Niw8AwHZtgIsL4mk1UqD4+0wqlK5ywsR9jji8h47rnLisbD7oWy
pgVCbFEosKm1LSq3SXM1P5j16zcoZ2M3N5uWZHlCXIkYZx7zu2lZ4AtfRmNQrU2VJyKSPKL0njcM
UQbzjK46YdNOa5T0OHbQxxakM63HIOh346SM66Cj/085BEtbT5IBKFuKUmhhp3k/FApyfIfyB0oI
1HvaqsZAIU/ZufCLZ1MukWHo+8boI7dVJhvDbnWIp4yPBgNJPxB3qar9IaG0vcwnIg9qiyuw/Vv6
fIsoCsgF4oEMfrnNs7lglpqvVs17NmstGyZ0Kqpxg+q0PO9yNV6EZUSZ3K8ePfI8cIklrp5wHIq/
rDetjNpjDS+dRVPhu9VKnqTQTRrpYmwRD/iEYpVpgmhH1JdcJ5Y8sU9j1oAyiAKW4y21okGnCkED
1I0H/wXoPtsuq1sacvhmKMVWcFtNls4Ya6Zm0dc9TRndfmyor1Ejx5xAvarscSH4LZ042YhfW8sg
HCW1MyfpJySE5eUYC7rVqZ+4fT9c1N74XORC2pZ2rjCXI0SJhEwuetTVThdYJHzoFLppt/neeCsl
SXmw+jJcUe5N9lVvMvf6/a4Xw2WUYzDR/eqsnV4CPydQIxc+c37N+kbEZ308oiJIJ3YcniLjHWcL
qJB1PHfgPd8slkrW8+ZTLd3aZLh2I9tySr3TWpT83jQIaxY/1ZvozH0zdMoOJbI7Vr58LWktNpWY
HpRsedR4SBeujDm3JpXtq7bGiupPmr/LRsBeNVyIX0K1kFD66zLPuh0CiJRRIywy/9Azgk6CzvNY
YZD2oBPoIYmZyIt/RpjMiZtANz0mLx2yciemQovEI8Ak2DZXqkBHUqHuaSoKHqqMtJ/MlPPOt64m
SWCs0JEAe9lL2F3TqoFeMeX3DYW7RTCh8moHW1lYLCbrMXnS6mGb0AaRzmp9+Kma1+jQflDV65ZB
qvyQ9LlqbtQowXTBk8G2MGskf+m29bFDbznsFavIF1QWK5gFNPEQuwDqwLswqnpMRvDsHiprsmwc
5AZwfCLtqs9muXBSn3UtRRf2L07tS4DRaoFUhu8+it9qqdyIirZz4KGkCAb/uaW5SQDMTxJNdhMr
Vq9/AWR40e8UIz3ERoVfsuyuBjs/K0MWOqEUPoXRcMTytceNeGdY0g/Sux59+eDLBi6Abh+nYiX5
yk0lVa/LosRY1JfTS85s6dR7OBvVSkpLqn9D/TSwVdLjN9+a6gUdJP9JUiiOEb/XJyjlaummtX+G
QflkKs3z6FfPMiHxuhI4ujbwbii5kxaY4ruc8bpT10LFpiVPHrcEadw0UfvpQh6kkUu3MRCZzFIW
aMrA5sn7LhgB5nnxs66Ssda2r4bMvjfCT6HS9PKTnd9PN6re3EPCoaVD/yjXi5WlkkMuz+p61hEz
wT0Yl0JcWuIlpBhkpsWtrBbNAlvCleKb3Bj5Ka5pylBCvB9CcdQpPTSTRdgTc+EyUPAA1ZQDz22K
6mx3QoJyAy3qF+SxRWuT15460TA5YuiOU1LNSsHwSYLyxXdM7otMxh5ZGmKdefhbSwDUqPiWakW5
GMcbkeIG0xFrlg1rCb9ife6jSlyH2XgHFOG8jMJqoxmI+wxU/+x9UZb3SXQxya2+F1V/jCEHnZNF
tOtU9A+hKW27Sn1Jqy5Yib6gl6blLNT7QV2UgiaWQKuU+tNSG3hbLcs4MvHgT8qs63LM0k2QUKwK
mvqCOD9iAasCtfJEYM1s3pCimZySA4fLLGOLgYvaX5UNxIfDaJNSk+F3aK51X3M2kU4sOfKpggr2
UfEoYv4S4AyS/aqUUremMe1hy0J6gVfOHfrMZ76iyDK3OqKOS7RoQOZKrWyy2MZaneHfDmU5WN8q
YWBtmlnJnw0hf3gkA1BF5reyLV93JTt8UqnXOXXkRQwmCUHuEyUUPUf/PXg0Piw1PI5F0G2yfKIM
KXNZXSS5NrWrZYHYdFniAv811PSFRWgUz3LRCjb6IdumPetFlZVdqK52QqUpEVW1uTJbaWY49gQk
wpkpJdMJSdwcxvI57pKVFaWPngRTo/FZScjDJLk1ZXVi6ZiyWz0kNytB39ZXg6NXNrk5ZUxdJv6F
NLQjt8x01W167Sahabew2pBcYj4It5AGelbY3FSz1damlLk2HkNG5/qWTEKJUwCgpAz6nrRK6ztk
x5+0El3RyIPF4aMTlH3KxJBGrD2itXvXz7Qb4eu3A0oFor0ehDw4g6G/1OROmhESKKqDo/T8tVf3
E3oDvVWhEoQDMEemaP7RqQvxY6RW1hMdpJQeTttmmZniHOkeYjSRupFqvdlRAMeXOxz16pusCtPV
W8M6i2cfqgZrj60f2nh2qgjA+/3X56d/ROHNBAdhahrqH8M0ZBl668fz6yUNn5Oslm5vRGQOZupO
6/PrhNXLojf9B68D7CLMM0+xrtM0C5apEb4OqY5rt8LkSQH1Nkric6pKq/kfT2KwTaYfhVSRVkgC
U+N3bGpD70hFbltBtTfwA7hdTRp5X4VPbVXggsoJQusbdrmN4cP2nK6NuXWm6yGIbvUSiYlYyFZ2
q/RRvqsRACziMAuAzSc9v0k4MBjib+Ag2p9YEkFiANQdGjI40ZST26IjYvd6bZb6dZa0SfKswlZQ
sD3M1zWqkLSQ3ybRk1mAWMKe0nN6AmwP0iZddWbyozByPpycTghZloERz4yQoHDSfhsk4VVlqg+9
lMPzQpNIiVeL1yhTfFGZeBP0rZaZZBVWxltc6M+6kBE8ReTNDy/WzD3IcKFKeZ0RNQ9Eqqu+8ZbP
AJuPxnJB0jNfDHnNXPacIf2e+ajJWelPuDvcVidHdcppiVv+Y5tYeM8QeC3KmnP4+hU8IbILYcAL
1mZgL2tSYqu1k3tNfgBrr4Ecv3GMV54hP0jR9EaJMl8I9EKpnD0Z0tAuMgUPKbWuMkcRYQdsZb4+
jz/RVuQC67YMOEEYsvj1Jb/DGnVF4LVNyXbM6qlhE4dCMbo6ksH03YH+GBO4YEsYIIsMXAGIbE9u
clZ0fiYmxA9RDpVcyiwaHk2eOmX1EAg6TwgolhOisbVFwTiE4OKoCsWyWg22o9YDRfO8ZWxFRFz1
NK6kiu7W17dCOR0V5jO04eFBGOd2aKeATLTQtV8UbUP47lwc+Rnk2sDKqCxc0vFwH8ayY6EldhO5
Akc2vQVNdqyV6S7Txlcp/GaMUuYx8v1L+etsuGWMTty3P55MLfl4i7qqcQ3kDm1ZbGUvfxxK435q
KGmOBkHeCa0L2yGM4vHrO3GKseDQDNuqNROVTPg288/fvRSh1Pdy1gJaiDV8fmGT5w6vMHOgr6Lh
tpvSnTyxTQ3tu1Cz02nLsC3gpxTFmbeILzklfLeDXtcZcE3XUutN3pOX3JZ3fpZfmEqx8oL8InCp
OuyoTl1oNA6+vmplxrh9vOMc3dCBl5DHY2m/nsi7y0a6AGcaZoCrRPlFi9mj6K2zsvbd0bYuLV1/
CfCLenZ2p0jqoVfPUpSQUVDclZFyMItqNeXlN6d0gjyfRwlrJu9COSa/m5ty8iRwG1omr2vl4kU/
Ws24qGsKEGyZ5KF6MOXmAVHMhsSXMzUcLgypPUhjdGghJk3TZn6LsUq0kep0XXGjhYd8VLd20vAX
2qex7o9Qpi/IhXiaUK413HECCp3GKr+ZVv4cYj5ew8mH39QpJikGetcUGNYy+9LWG3Ys9eabx3c6
iv+6V6asMn8xnsqn8BVDSmEBoJV1bb+6s/LxaCXTTkXITAqnkt2J0t7BUnzRkZQgaaR1OS7op+tN
PAcPPyWTvYvZff07JwVtDy6toWuqeUL6ot+HiKrFk4yHRKHBsp4kHE85Hjw+L2rAxyhuN0mQ3Y+x
eYmAhMJPezN2/Kyo1tRGxyG7RMJw//VpffKmq6SyG7aszMh+ef75uzddzqMk7eWOEkMkHxt2362m
HGr6rxXiu68PpXzyTat80pbO28wy7nSii/TElkvRVm4YF7QqqvoGNgkyZYhRi8n05AUcnk1SkrXq
lQDGsb8Hy9CilP7Nefw5nhIdYWqMagIEsiKf0GPsSlEMavV0QOlnKCPKyo0/0Bw9SNZ4NILqqdHN
Hd7nl6+P+wdxbX4tNcxB1MY5KMKOj/e6lIxJ9UYcOf4oXtAvPqRSOThmIB/StryX8vRiHIqLfhb/
LCdzXOp69MCojCBHxZRulGy25QBLAYEqbzX+FaWu7tQBcfTX5/lrkXMy+qnsGLg7hEbJxEd9PE/S
ISS5bNj9er59qejdk68U90W+jTHH40eoFIcV80urGJe48yrqGzKMFslfGpLvTk39PA7qcl7VEZRw
qcTtU9ixt/jmHOdndHqO+q/pcF60y6fr9hguT6kGdLFHL7/NaFJpMvpb9TAqzU2hFHc4a8dFK+UP
VTris2JpaQTfDDPaZ8OZrqOfUBGLg/A7eZ6MHmnr1z5ftJw/Vz2xjKidqfeUEw+rvuo7zCyWhs4k
z+p9I7KVN6UXvuojqE5JMZ66KwQ+WNDkDk1nBAtEMRboKiCNS8obVdOcpIIrFkIGnAKkVnrhXUh5
hV+GBTPsBdVp0fQvMAFqy8qnUxLxN1Uw7J2gBP71/f5zRMULJdOuARssy4p28smw/TCDSWBnI0D6
1lDEgLsS0bptrc0ZZzV1Uv/dGmxe9n58wsy8ICZ5S0BpKfrJ3cX2a7RNlNA2y5FTBASlh4KqmDau
pEyDYNCMmD2n/ipVxbBU09pmsxScTViMMAR/x+AWfz5rxi1OSDZModIhOhknowgIwxADFsJLdWbm
6F7i8JxKFMWGH9nonyPqhkOrLoauNzBAwh0bhvP4HBwRjUCcuaEc3o8+QufBuhDdK9p8PMhRj20i
oaPgs5qvTDQYsrYCArVu6gqEBBqCPoOsZwQU/Ej+ToPntJu2GAfugxZXlW3tMxTOCuQVnXpWA0lg
8atYh0XvNvAvcAKwV0SpQk8d4aBRxne4Rekjzma1uDpMfrwgrhLiQrWN0uguKf3Lr18bYGcnT5H9
NaRUENYzCs2wjJNliykmSbVm9ZzfHtOqeO1keDljeUtBr3dSbOdQ5BZS3R0rT83QBBHnnVCvHrJU
XQ0p/nL6wRIQ4oWuWlTFyOaTRIjoNd11csPLLy/zSn2VSqNemll04BqZUPXKo3nYndEomJhetIsw
8d3EM7tVY2rDMQ+mdTNRfZNL7GN+/OTHxVrYyINpjNQrc7wHl/FTTRGSjhT1F7KpZuxyaabKTZOi
5akI2g4pTXiVAjtiUIalaLw7LynOBstOz/ySnO3SXJSWds2MC0fDXvG8p4Xoghb1dnFEZmiTJ3IW
Z9pVaZn7li/ZqX5gjahdz8bOMg70u6k+B2x2XyLku4AIIG4B2qAZ0fjLYJAeGIwjtUCbmtMWN7yL
MtX2dgQOkU5658L9uDB76Xx22bCZibc5UwVOAsM8O/cm074zqgNqshakQu2v6jzapKFC8yrPfkoC
IFfWytZe0n8MSU1rFd2KbQ2GEyTceH2EVzk2j3gH69uqOvv6nfmDsWwKdjk0rm0FheyfK117zFkm
9WVOhRAH9ZDpBz+Pf1h9nSPuDJqFpcIBCU2ylfXxijZ+vKVRosL3LG/HaBkZGnp+b9hEFUaNtAYt
kdTNTzPWnrswdad+0LcG4mEnkKbEGafBlYsg/2apM7/V78cuEyAoyyoVSK6KtNA6ees7flKECJxc
MXeoZExspV7u+4LKOGyuayGVlOGCfPvrzv1/APOvX/Pzx/S1/s8PEP7/+s8P9P6bPOU/p3/kw9+o
/+vXj/3XfIblf/g/btYwBF+1r9V4fK3bpPn123//yf/tD//j9ddvuRmL13/87RmDcjP/Noxa2XsI
v81C8/+8//W//9p8if/427oC2//yePoXfkP7DeXvmmkp5jyp6Sqzjf4/0H5+NFfAbAYtVuzsIpgT
MEk2wT/+pqh/R2pLeYgqAfxBIAH/A+1XlL/PMwUKL1Z5JCRS7vnnqV3+9Ypw0/6vSOMT4jLqVTZ1
vEVUhoAuy5Z1smvotYGsH1TsCLCHBblT2KwjV8GVVmUmHuGA8AdokhWgCWQ0eKx3iVwuMwMtnrKO
AvPBQ5FmqMewNP6f9nJ/ntjJisBQe5GWDSdmGnd9SNcWCgsq/XdP6vft+I+sTS/zMGvq+b5++JD+
eRSbe2zMHp1ToKdX1aBTogo869rasQJwWWRNRxqQq2o98bF/d7yP09UfxzsF+qZskkwJATWKE2TF
bbqV8aXh7dvKBeYXVawxHNED1GgH9dffXCtv2rtB4/exBVGiVMUM8kRPlt1ZStEDLDwqC0TchVyu
EIIu5uZ+l03HOvJ3OarFyi5ppjWbFiV/44U0GGVXab3br89lPtS/xq/fp0IRED/THD8h5uXgu13h
VLUo88FkL1vzPtOeWm9DSWLZNecDotMu7h3hf5cU+enVvzvkyZBZ62VgZFIdLcdxqxP90AffpGaf
FHX+vKiT+1tmgY9CvomWvcOs58bnuP7O2ltgdeS4pyiFnZzY3+9CnRXxcdv7+7gWq5+50WAbp6Ws
UY5lL4VMjqEy3w8dKgUFROgEwlAkSA8CmuddTmOgwJY4d6zgc1m7NpIPOmrMgd5sTBe/7sZVLa4M
ZC5KuRvHBmkpZCck9U6caD/pOi3HBCUUMkM1VlBz+mv4J5dBQOSdbq4k6YGu7xIF2b5HtgaUYmEY
4axgXhZVdYwqkk7VBEV1frRtuu+6BzXvGksf3L7gOGYb25tWdhmdd7DL2Ksv2O5spZAuFxoqtMVP
U5GdS7gLKwA3aVttG1W9kLSJZQhs0ii8Nvv0YBs5IhFEJLa4SQNoRY1AjqQv2QWtYt9bIbfcp0mF
rhw1IsTydaGmizQ2nwqMJaBsHAOO+xR1NDWDCztAvNBUK9WONlXLNsom/G8KVhLu40lXl614qLNy
lac4BKfMezF77TzODZ/U2pESV7KXYVYotrQulexGCaxzYlM2cjBH3IkzM+tQXh8yAykRZu3BFE4C
BLtLYE/o6hl19KOObZemR+LQ9XIsO9rq5Z0FtFOkxIyaAwvMkAd2qQfJsmhynneyz2Ti/6x6Iw93
WNSxN+nnTWcfpFJc2p56SBXWp4SBxMAe6d8vhR3mCz2GIjv6m0hucSzGa69RQbem+0zZed/h/f9M
MZwnG6jJjHIqVc/T7CnYpZkU1ox+RHcuUeWtrJkekakXdR4CuaJBnofEdVSHVuq3/HtUHyU4z3iE
JxQ6WeyxLLY3prSbBWWmWb/ELJd7OtHx8Pr1APXpxzyPlMBcTFomOnPz+xHKkobEqxtGKLEIbvQ3
uKNOvfaWubQolxNZi9CLb1MCTxZfH3f+tacD4/vDnmwDxTQ21BM5rFJJbs63IFhvD1Hqfn2YkxbJ
X2PG++OcDsAQCgcZxsNSvQpuEMLelecQUFBfkHosELI67dlwa9Rka4pvdvon1Z+/Dk0Xnr6Hrpiq
OL2zgWpAqkhosxCaDe0odI3dsOKrJl0WkcwCJ9EPq3PDM+sZZaHl75u1uf366j+bfVRVpROlGrPM
cq4MvJt9YvyE9KKIj5FTqADRTx1ijYEzEFgU1kMAbUQyh/nu64N+9mTfH3Sen94dFOUTth6dyy7i
dqn26a4Y5G2ofFdI+bgz+Ovu6myTVQpGisrC5uNhzFJIcIBCri2+nmptqfXD2TRtp+BlMPKFQorj
15f12bT6/ngnl8WCoo+RwdKbrUy85qsaE8rXR/j0XZ1LcTIgTGAip6OGhBlQIFsNl+Iifpyugext
pUVxLcyFeTs+q7jxNnTx3XBl3nx95JOd4u+bybrc4FWZaeAnN3Po/JGWmYaAbqlS32dl5hTWwrrT
VuREUVu4lRybuZ0SyoWxqhw4MkCuniAt3n43y3/29ugmQXcWuwHNOG2eljk1kETgbR5NB1nrIRyD
Tebjrfj6ij8d9nSGZpP2KYxW9WQ7AKrGAqPI+KOug0s+i9KhG7lN1yik3OwO4QoXCb48WH993I/l
v79utKAYDGbSnCvOJzc6atqoM/uM0TaWNrp+Req8Qw2DdB0Ag/53OS6frvppEczbZxI2FGu+2+++
xcnr09KO42iJvhbnA85G/0zH4mLDgC6JYifnLo67JXpJw8i2IGR+fH25v2KcTod5Oq2GRhNw9uqc
XK/CG91oJvlbyJCubAmKa5RgwRyxNoMyQruMiTrcAnl1dGzsYf8clWd6kW4nlezt/sXHAiV1IfEJ
KZAHbztkh8r+AVF0AwgaC9Ihj4I7MSUHk4ithS3CfZpZ28buFsCF5uCNO8MI1hlgjly6aQjX+Pry
TnJy/nqcJEBZPEiGIPs0PJRtcG9mwgtJtx9WSN1dsUFnEUBXRT2/SI8AixfJBVq2Ndrqx5RgLnB4
z+QUHL8+kZM+++8TYZ0x98NojMgnD7qDc4NLidGJVc95Oi6qLaSTPfAlghHO1VU2DxrLb4752exi
vDvmyRSOySbPzZRPqHTTR4qLi9gd9vZTdh2sKOZhEdo2d5rTHIl08yHRfHP4ebw9fbMYHhS0BaQX
yKe5mGIIKzPOMXeNBrjM9tLEfvHNBX42Fr0/xHwK776eBDVWEyYcQl/bzxiwiZ/y3XBd3uv3aCvv
2Mc2C+nnt/f1s62zgdBLzJOAYp1qJiD6FfEgc1/bVl/qUQcbLV9i64JtCRqX1ioS7waWQ1O336wX
fg0/f9zUfx36tF0vB3EWxymf66QWa8JrnAHcRdg9YEkAXLXTvXnPYSyk6dIfJFdY5k1LXtvXt/3T
B8vqWdVwYrMBOHmVFX+q1CLkm9J7jNMeBWP4NV8f4vPP5d0xTl5dmw2/osTcYnHhXQ1nQIoc3FyO
eVWfURlgMfhdPeSzcX+Wv/zzouafv3uVGtEJlYQfFkVS4/Z438IM+TlyVQp+qyj7pvKrfbZTfn+4
kxpAh81uGhWuzzp465wBntW952iLbjm6qJ/iK28Jmn+H/OSc6oerOaBXr/nvFXwFZ1hHu3YzboJv
GvffPdh5PHl3D7K0kIx04qT0EFQFIP9UfLNGUz79Yv91m0+rTvS/wB/NQ1KzBCm9lsmv9rbzlD4u
q/P/XX619tnnOs/l+q9WPCrIj5c1B3PiaGSUwNC8SrbyHbjP29j1XYQJW/GU8r85n33shDeKg1V5
357lS3kz3JLVdBHtqDj+OxUgU+iGQisVqerp0tjHEQLhjTVUU2+mCb908V2G9GdD//sjnIyMflfA
LLQ5gr4ON/W62eCmWmEGW/8b3yldDALdFGr/FPM+3ls0PCNhJBxH3tXn4dGjvbsNd+FhugK5lr54
+/T6W83LZ+8QCi1V02WEm/LpVAqrqeyDGXTpk90RlcoixybnC1YdvpOCEcgV4RbmK95xSID9qoW0
nbXamdTAkrTSn//OHWCHQ2Ucbqp5uifIIR6abTsvGBEvsKzIltEK/EC2x3W/SI7UgcAdvHx9UJpE
3NfTeYCJFfkmKbe4ztWP972B2BXXgMWXeAQdm1pP0m0CvOIe3VU6bz5w3K5BUllcBxio5m1lXO21
rnYH47ZTzKu0pj1nHEtLPcMq4LYD+MX0KUnluQu1GhFM6+BqFEHhmeROcPzOgIDRyKuropvOaql1
A7yjcIXuarK68vZO8x9aedwkZGfAO3kaDX89ACioO2mFdH5hYrYKYYnIfYySzVrH0qEiVE2YwKsj
x2esKcdXA+abVaE/VVuyeUAI45AwSHNIJ/VB51pr+TiwNzepvWFbzGYGQEBxkN4ZUDkArrSVlSS9
EmkAaNBeFNPwXIsYcMpFK4JDg/G5Ntk4VKZbecONiU/Rtx5SWKZGkRHWRonOaihdYpOpG6eMPJDW
/JVwG3qFEw43xFUBGBsWQiYwcOCpWptgfPYbaIW8cVbknQvtqRI+SAx/axRPtm5uMq/e6Njmy+gi
KhM3gznpgxybPV4TVwplACX2ZkJiqMUaa2JYeFoFBYEFmVH3B9XqDwoeL8tJbGOndAYVyLtKpCAh
9W1I/K3VtPtY1vekDWzkzn8MY93pYn8ZmgrIQM0NKLDrlU/3GAJUbR5ggjmUmNbZnD7R8zvScV8q
D2n3U67HdVGqbqXmlBLjhdZKW5iQQBZ/kqPyZozkCgoZ/8tDHBBw6d8GWXsQ4ommM6VR6Fso38vh
HkYTeu0BjhHxk43hKPDOY5bcQ/xIXAJqkc5NonZRCQg3o79PU4LfkttMVd0ufJtQP1ZtTcRvugHY
syiMbA284BqmlpVfKxI1EiDdelRsQ9iYCW65nPAzpSdPRYFXT+NCkY1V3CC5qtOjZPeOnTb4n88R
nYFevzf9F7vRX43RlQmEwJS4aBEXFcmt1KLRBkpTdakj6Y+xicQH7II5MIjpAFnM6ELCTm4m7RIe
Eh+R7uDK1KMYRdUNW9WDEvfLwMcOCYpKZ0s+mZDPAsfKp7NYAywKVsJOU5ySc8Fw06rZMgNQ03q8
4FiDWhJr5vY7GHu+kmqf2sRQ2ybcvc6FeuvUPc6Q2D8EClPk0LvWnMwBygE4olOjF5Yo+hrHJoyv
FfI+YEGuk1ZBKPTik7WmTyHBS6VT+cM68QrSXUgKjLkFWFobk2h1xq66YP7t8o0W4B8KAhyl6UPQ
qde9Frr8+R9qlVxGbXobpsVa97Ej1tY+xB7tteSzPE9NiyfwRtPHXaA+AjSGuJe/Uts6b/x0AzGI
glbggz7tVklov0I+fvRU4SJncXKhTEjNiexS5R9JPcI26FVADIeA5khvaHCApls9TM8sKbuFzP+o
FvqPutVuNPkVli/4vOuyM+eI7yXYpoUa2duqGtxAF8pCrcaHDKZErRN3GNjnuO6pDSU4NC3HLErO
1TwLqjdLqdxSTs4ggmDPxEs4UjzKRHGlD2Iz0u/Tqxrv/ngJQHSV2elKwZhoj9KtUiaXoj+WjXRV
6QR9mUCtGAiV0m2k8q2vkWXRItmYMaxBqTxPQ+l6MCkrmt3RtzCjttlNN1o/clSiZPk5FH/cKCte
x5yse7QaTlwOm6FN8cskl1PWrGm4HAw4iIOa3utafwOelb6AeddY0W6cFRGzREIjgyTqjyn7ytLa
kXjpYh3YDTxT28fZo+BgNhx5TG9KPgkwRlGkwJPBucNoWOsdKP9Hn8RDyz7GGJlqdCvdbNXXr4EM
XeQJIMIyO5/iCXMLIN9sD2zdnSnXUgvjGUCDZ/Jh/2LbvYIqWlbTDTmMa1FdmxEgW4JoPJU0DLgM
20YWR6VhpJgefPbiBEvTCpGzvRioxOOLzArrUpt9jJlcoIkhhWKmojHddXJ/E+QPBjF99YAbr223
4NOcvEMnEQFIHlMoeNcTLqR89JaV3CzbcKfBhS1EcERvyfW+NFZwr1jlMmire8F0PYYhNslAuxJt
D66XsHL5YNClMEZjJUoWqgiO0qnZeiqBa7yhRXeR9N4SUpqTR4+EQ+PV8KH9jMhwBNBCy3qL2q0d
Tbum1NwW5EXQ31Tx7HVXcYfwp9E5VrFO7XWrWU9qw5JJltdVfWfzYNU7YgOWevFoK5C9km6fyuM2
YZYfebdVCn8KgwWn7c5huZ7sEV5vLHybWrnB/UTZyvrdpIoEuMHRLGiU/iGLWBEI2LhN5YjxXqei
HWJJjpmIbB0LpK5DBQGaODxawatQxrPWZzUTp7dgKxcaqqQyjLcqv7qvdr21wuS64r1bEv60ERU4
ZLlYevU3doATGelfRRNrLkshxyMQxzgpThWmF3YN3bslGL+adMcCD046EWqQvkllsvIn1lhpv057
QbTKdSMWg70sUxmNULOUWKN03jGTkjNs1Uv/v9k7kx3JkSzL/kqh9gxwpnDRG1UqdVYzVZt9Q7gN
zpkUzsPX12FkFtrDM5COaqAXDfQicxGZYTqRQpH37jtHlt6/34T93YlRWJbAEU0zl1TFX7dgrjtq
beIqbLFNnkM84gyTRXb4KhhNjbX9v3+xvy0UCov0smPqKknVX74KDGUxwDZeTdnNvr7RdgzE+tY2
5DAc+787DP+SZfvnF//Tq/1yPDUip+msgVcLL+PJ2EEjXaf7YZ8dftcA+Zsjp6lhD6GcTGDe+nMW
4KcjZzjSe8ACyBMIe5qDfmn++s0X9zenhZ9f4c/T4U+vkA5UkZnyZX/+oP7g5t3Nx2FYRy/mSveh
6idr8RL/tprwd/3Fv7zqLxdHVRv5BJloORVMMFK98A5++Xra9I/DNvIqZafux7VxwAVxms/6bnoH
Tvub2MpSIvnliPCXt/DLEcGeylzB8LtwOKC4Mis6Z68STkaFF+zff8e/e6Vfrs1+LjX4OnzFTnNW
jG/R9DTpdKp/dwv85lpZ8ks/lyfwZZtRJQm+qdfiJO9plHvOZfkem9O8yf3w4Xe3wZ9R11+/Qkbj
ltYc1+a/nO3AzpXtaPMrtrp5nsxLxVbOWQAfPZL0CbxlhfGj/OYmgLa6GwPhanlEmrdyEusYTxTm
CsjsRuEFynvf7VXVBTvCFDDAB6J/kHrYhwT/uN7/LyTj7uRX8dDWX1/t+bv8fyD7xjTJT5flksL7
S/jtoavj4nv+c/jtz3/jn+k3y/hjWToZTLCxJRvGkmMbvpr2f/2nYok/6KxrwhVCNRxUMlxY/0y/
2X+gPWeiVxgsupSwdf6npuz+DMb9QXMKWTttQEpKlLj/J+E3snZ/rVJBgnHAUglq5QwL2sv7+OvV
Hep6bSfkildIIxIwIHXR+LkmrYr9hJtUnLHCYF/CwL6ms6yvIAfZiheG2q/YbbbrWmYfUWA2bBey
6DaC40BqmK2qFq7xGLHzLYPMXBO8Gl5yuxiP0TQ/jyDqnvi/61BiRLWPHI26V4yWwRohhGe9x05Q
IZNjQ1FKGBMPcr3x0mx23s1EC5/7LGpvlYM30ciMEp25G17MicnBifMIk4vBD7j6mqdnU3rsDMH8
otbdqZxznsfQpjpuWe1ZNd8Uu4p2yII4asZyJiMyDBRhYaMnFhhhDlaglmRhrdEZTTtYvvqaj/iD
YIy2UguqTGB5HrI0OQIoAIbS4BXPg9a49ULOR37sH5qkeWVYCU7fsS03tBUjrwgnL8pwZtZ9MIFS
NJiST4LiAoIkwZ4xzith9a8dIyPE8Ib5WVHHAgSWqMUeZemPgPPRMaqXGXgdckoQMtaAG2X+GhZY
JMR0sWKo8yPSXQ1eKMYJR204IkOuHy8Rbc0N3lykhFFZMVAQk45V85AYb8+M2zy32rYXqbzOo+3g
0inyApRnk1/KsRKPTRYlLHxz2UMZKMd6WxBQgT4aw/LA0BE9MQwGdLXlkNGvZ/AH4ItFbb6LHt62
12kVs9eREVBz7MBiyn3YwAlYQYwBUZjOaFGvZhAz/9hYuBu8GCocBxaVcTFy4hWHNKV8kbidbSnE
kZkTKATmKR+Vk6jqJxflWteY4DKI/FgJYm/0cCI9LblqCM+5wXl4wRjV6Z6k5x58/6EOq7XRd9+s
+ksFxP/oEnQB0Uz3ETSLer8oebECP6MfXZdksNduAZcDO9Jj67SXzi2+MjFvU21nTP3n7GZvqpo0
u3bAbZ9ilp1KeQVZwK6s0h6D9tugZpcoGfZzClO3brD8qHV5i4aTpfbmLR3wDsQY3tYKhY7VoCIa
EcbWsMHMQHuHjT+Gzzr+59l60a1h70z1fnHC8dsQvbequy7UlgA66KeuC58EPEcC2Qa5L+erA6bL
aAJ7nL7DrcQmPNlpVucpDjMuURBfmky5LyprY4pklw6q5qWcxhdez8QUQ1SrMQ3o4ThWsPRzFcy2
G6Os0IOEstH0QVpyq4KYifqMspIZ3qN9eK2tqXkKU9vxemEEbPQDzy2uKgP1K3tOtn3ZHeH0+vWg
Jk9lq14p2BA5sR7num/2lGeyU+m2924ROqcU8FPezcprN3Z4PBqId3rnbocOIKOV6adAbZZzjed0
2kprxcaWXGr5thFo95wpuShFBBgv24bG2wwSsQShNz/Hw1VLCZoZuzjZa8z6JAs76dmWGVeEP1U2
+bJ+za/g6+1HZG0N/Xl0kb5+QCrr5SGOgk1oeFm3dfozspZZh294GOQHRQZiWrcB7I/MxU66R0e8
5/1Vnb/ZbBuaR7MEG3TRkcqwLJH6qgEhWfMDGdAb0+fQ4QtfoKGYTGejo5uPs2BFNJkb2vRdN3qI
7O9udUbYdbWTGDCY/poaXgPmtFSuiZmfVfvCcYsT4a5kp5kXJ0PpVkFf7YxwD7jbT+MJYuPe7I15
1+ik5uaNPaqrqgaAZ/FPV5ZOPUtbtLJUWOwkXMUzSchSfyCSxQync5fH4YspRz+pxCuQrMfU/hI6
5FzZUUSi54n1rC01DL/DY2umXpI9kT9Y62X7MtvPLAy+yWFJM9uVodsPhWRCk4rBqi1f65R5+0wD
5rBwWwH5vSIfowo3wfoubUpfmoFl09hYTL/ViXm3lG3tEoR5XsP4xL2uNuNbBDkTkzAQ64PdAqRu
4J6EVJvh6S33ki8GsV3gvfCPXox2OjmYaKB/rbvSEQc2Yj9CV+wNxMdDAnKuVctXK71jYnwfqIRM
nCBBdN/DrrEodOX9kmU8Zlp0TJR2VyjMk7hSro3ScH3VumI3Ip+DhyzLuqOlJl7dUZVDQGNQz54g
93YUfcl0/pjgprMG0JsHhqBkPTH9OqPYyJxMo7fnYTROFU6BY95b+SmHsb1TIoJ/LtPzq1hxAbir
6Q5M7VUK7ZLFCiKePD4ygQSMDtyY4+ZPWF8vrQAHq+ccOlCXckm5dbiuWkqiTL2/CqfJvtl8zale
DndmblzqLHzghOSrbXASfQs5R0BB5rSgmwfsde8S7xXaiBhJoAqwWv1zSB4JIs3LTDmWnUFVBes2
SVRd54fKXrs8dX1Hn8fvs2PemhTBxUip22LmVh0G69Apxbk32h9WlqM4rRArOUBz4a0WH2IeIEga
Az7i9mvgdMgyLba908tjONYGCheiDbFycAoMV2raHjLqWZzoCoJKatD5dY3eNGSJMZMSL96CAOl7
oM5KPW30xOkvMV/5YZ55kLvBZBysnDR/r64CVd7xTEefNxhAZAfUL3P2mAouNmCYRimHDc/2s0Xd
tyzid2mK25RmX5o2SQ/hs/qYGbPt5RlT3yU7hEOQT1TNu/kisoZKlTIcQKNp73ZCqZdyr0Xe+05h
t0ht69zyWM9n8yWStPXFqujdlWM535PskbqmrxHM6/V1MJZbFibmjmyvCMSTsCklsnhmLCG5/Trl
GDw4Yly7hPJA4qQHt6JuLzvxJfXuoLT2+8C09pY1nCpd0N4iR2XFIT0D1ycz6Sfptq/bU3cQDgiE
1gHQzZqPk6lEHs2MT4/pwW325Qij1BrPfW14mtQT8Brugm6x8QQlCLgGUCOFiF5i0b1gIdC91Eit
Yyuzt2xu1Jc6GoE4V/W7DOgtKy01nkgFgBDpj2FAxaUK413dMNArxpqsftPrsMILIsFJM1xGXaYr
a1QbY521CUzuzkDaN87Rt2YE+hj3BIxjTZ0e8sn4PnZdfgu1PHyws3BvwhZSGS91V8B4YQ0GojlX
U6gxvoaOJlLnLQ5bODDNfK2H0DwY+mBv+ki/twsH6N64dsf8XDPS50ejfZ1n3gg3GQuAfRRCeSsx
UXqqtPdWb+DeY0e5kmGoAE2m+lljaN03hnEfyukUlx3PxWa5ELApaXhTpyqtV13b3sO4vjgtNprC
LY5hOz0zFce4XoWqqgg3kRu/OMBZOwr6x3wS+FRS6yAiFABTyh0I/6PaGGDA90n9mJhP4OUcLln8
5UbVHp2gEYfJCosrpu0HaWCEGQYgroY93OU8QJ9bE9y8Eb+6YkZ+Mye2nwl2bN1MpjtHrueaMJbs
hhE5e6I+FjKkbEb3BmsUEASOqAp8LD4YLKkowAQ1XifNOqda96PM3e8leON1UE3vIlJuKEg29eC8
D8F01q3uZZ4j9nrj0hTp/Db/HGVwshnpIxmhb9zZOXUD5mTaNBO7VNEwvMGighINKU4JFJceAaeW
spht4vmF3CN0oCOkTCCyem6kphLE4mc8wG2fv2tD8EJGHrR5mW1GvTLXihi7nV0EX3UEIaivs3fN
ykYcN/xXmwXlHv9nfWBm0kdg5pHcWBUsOOvZWNQkBONlk77p2IX9TNbMITDJhwvFctA7k7hHKAUN
GKrF2qW14gWSV0aRwLo5xpIAOuCTSmZUvwyVzVQY3AnRXKQGXbpxtogrnmmI/sCV+Vil1t2Y2UiI
ugJjeA3h1JF0gsTw0nMn0aRhkMEqab9m/Zhi0x7c9RSkj1lkgPtvkbiWIzAmt7DfomDm8Rby/apN
dKVHxhFNPlh0Z3aMnc8c3cRbKWPn6HDPbDJNkt/qi4AdEmPXQW5C/h66FBYYJ4Fpiu5FKUfPTKfg
CNO0WoWmybVautm9kNXojRLOd2jCOoYEzEC2a/biaFUpSGLms0+syMMuQDp6cHt74cOBV6be/cbQ
MP3EnqZiqjQHJ2X1qRXkG32TvwdFGu+txnouDTyXYk7ec0U8aMbwGVvJu6ZATFcSPfA5NrBZgkzm
GVX+nneRhn4UmV/SD4+aW1dwPBgetISxWDjd6bmuo3bv6NTl42zYxWViH0ILrFlo2ShDnT66taa9
1PmbeTVPJm8mH99VfXxWO5phHWc+b6iD8K7TarkZxkUxbvWxP6rLMhyOn2PGf1wR7ds5f08jrtwO
IyJM1+XLiJqzJsEyBlabnhQoqBwd54IzHkrxB6ViweySZMGmtyldoqhC7KAyO6Dwzri3QJSnnGzp
Tzeu3l5I0wbFcYrDwTmkKbCwtSm07mYkVb7RBU8yzjoc45wQtN/YGJJnu63vO1mzhUqdmhFqAMnM
oONSKburOiUY/3BHSLOC9BnPww40QXSRpeBYmZslA6QSkgttl0FxAHu5NEYqtQ86bwBal64415sa
l6ig59XNfeXZbsAgaa8VI4zeaKzvcgrZMBINMl4cWcC3mSjbE8j1a6E4MVc1y6uDN53BktxPTanb
dBbd/MJRmqYX5oRE3YxTCBA6A0apMg5U6NvcFUW7aYaUqplVLKYDrdMiCOGGecQGzqLfg8fozG2u
8ItGWZGvR8KJNT1p0eh+Yj9UTCTo9HGkY7crZ+nGGQHqG5BBFteiMH7UBnU5oa5lqu3N2rhSTqc7
NSSPDLLCh4FVGJ4IpoMW5G4LrXghuUO/RE/gNPmhsJXDbHSkrGfMf138zNw30hSdm0112M2Bxt8Q
KNqrCtx8GMr81jNsZ3KyzWY201vqaD66vVc04B8jEbxVahY2lYKc5rh+nDO6dR0yrkZNWAU5Q3Q6
PRmEa98KI8b7YZPfG6hGbGABciujKdraChc4ND0Lf9YA7N0OyAeEsKVWmt7lh1rXyl0wLz4bYr7r
LtNaPNjOLRssH63yc4C6tKngVkdGnvpjRHtek+EJItEN+OqAgyN2qDl00WqOymTTsPH2hzg8w2pl
oy1QJYZjpnPIibdjpQVEhRGquW3xUEdsfbO5HlYoVS9807dMHTn1AiRch65k28HuH26FYPtpD1se
og+da94wEfMzIVmI0mHHoZlMuwArPw3Nywhod59b7BcAa3PX0O9QMypBhFHUSOcNFjQnuya/Hxb6
YW0WF0BAT4VNz6fsNxMtYJng/i0CzK7FS6mEhwpFVdWNz4xExzu9b3aWi7JbEtOMFRDzpX6n9ri7
rOIWgsL0GztYVz0hla4DJGmotMVig41iVlve1DCFrahPuQzfJKPONJ2KjyZBbpJKVz9EebfPq/EC
yvXZGh0uwb4A6J0rb5UefsRW+yBHojCiqd7KKcW91h6rBGHUPOg30/VylsXOYd9mbiWmnFlr1qYm
ztxb63rMiYIzo0Izb81swpllANocVgnI07T23Gc9BzasUHZXEo22c0zkQ3GrR9WJt3HSXVDv0aDO
khtOtmeqXfU6UaLML/vplGTufWNMrw5msCBh5QgHzcVDZ3odfjNEW5HyCm4afij1EeB9JXuwxTNX
9vd1rpK4KKgS0IGG+VPvxtHYqpKFMKPpmVnnHItxqlr7qbY3DqKuTSyEP1kOrUmn2coyJT6TPrpO
yF8eQKeMIe1EvbxpE/jggePKWm2rzyozvrPvPGgMmtmNShnEvYsbFC6B8hKNvUeA/TaMjEF0TrxP
8MWbDJWtcCrvyjJ5KdAbuEAhJCPEGiA/s7BOEegylVu4D6ODk+Ofq7KzqAna230IdTXzIF/TUA4Q
D6gvzF1ILxcVltokZZh+jFe8m/cw6TkOMISh0nwlAKYjtGlfO3AlXelu1Nh8DXSl2VSJ+QWZwOYE
HVo3J2zB/EdvkvADa35Q+m4w3oeV+i3lwFiK5KVupAF0FSN6TgI1mbMWxbC8TzERbZVpAJXHsnro
DGkvTwOXUSn30VaLa2sxq6hG4AGweJ9rgfYNVLfeOAc07QQN3IdMpu8DYEbcBtthnpeZo90sXxnt
PoQ2wZ+BXkrePeJ6gy9carsxkX5mdxsSeCtjeAJuuK1Ve+8M7VNSK8mm7YGVlhZaEV1hJZLODzXJ
EJ6XYLcNylahnj85U8YgaH4HWW0ZNH42Ob/3TL6D9f/QdQa5FY4iFICP+oCF3Mk+paHu4aHcj1EX
bcyaP6xr3RVk3DV1CNBY5gRl13giebYp9RhErA1cvXpQ0Iq3XbZz5vhOmVubbbfxkoY8hzndTJ4C
/GPL51m+PqQinmYtbzbeK4a/HPI0RZ66tPxRaLpXMybP88HBIwlamoiFKTI/m9qbsNVHyu++wbta
DHLU3ka5rysMXw41tymOvtt6fReYxTeXK3fVRgHU9ekTSfCnUzefWlxTvw9e9cl+tWJ2mGRylMyB
Qpa1q1SxPUea1yB1D7HdQQc2n9tZ/Z730RPuzIPGQ3nVddG7CTLLWkr5CUnHoCe50EYH2So8RM2D
CV6qLAviJKXXRhMZLhWpAldczXxt0xV3cnkp8gN47w9ZnTyP8CBY0e8qw9zYdvDGafUkA/MTZO6q
ct2trCmA5cWTKBJfs9PLpKuHSeOOQzxA2dMjZUoZerhaE3bzbmdBduWXJamBt63GyKAPaHHly9x9
c1jdOGsdsya7qs2DxlPTHnkQq9A/hDMcwo4sMN6Gqds73Kiy57ArEsFpjgS0WoGvEFg5raNeQNIE
TenXMloJ+cqPelUt/lkyu3e6y86Svzpq5RbJj99hdy5m5dL3bIXabtqnjLkGmetpKVP2trvmSZas
RxarrM95+Osh8lPkYzzymPsj+YYPZBW7xWPBhv/sBMggezfwk1y7dyqFim7ubnuS8CsHpYKZFFsO
d2eOZu+0kwLPoMpP+2DmvBG6m8wWD/GMdzo2fNKQjFyQyVEYtR1MnJRuxwU+TFfBeTXCrCyr+BjP
M3NyTObHGH5aTDmjQSUDCvnkJL6Yw6PNxHETJ7tBeevbcAtQmtaI6ufS2s8spoXyVVIxSsuI4391
sEAYNup72WsPMoyPSU4QBJlYbn5PguaassEkAqey+e0uSX1sjeFU6dqHCalJoF4qkno7ssNqtelR
TYTJAo6noe4wO+m7phyPph7uhAI4dFDrQxFWO7WkjhFYjG85gnlaZ/ZhDd3crrrLp4GDwnRnGcoh
TIjdpZh2RlPlVCIvQ8WXoJ+y2XihH8S+JTjatfutNdKnZikEROmdhmKJcWG6zACIMsJZ07gNoFKn
kgpX85K37b4M5nXdBZ6tJWfFMS6uat2p7BjapTRdKWeNkrGkMGSKbptRtp80prV5MHnUxn274Nnt
lp9sp4+1eshJEI2UyueewT+bPdjixHMC1AfjGQQLYrkCScb3uUbIbhpvRckUsFufxkBbIdo7mcyP
l3ziKuEZP3eHLHO37PhhM9d+p3a+1vWHwq0BIFFz6Jtw3RbdPmhsTw10CmI8eAu6UEp87noAGAqb
llpXd9id93FfAPN5jS3+iDSeXZDSQTLfQnJtMi1Gwk39NlGCx5HdNSb5ja3AG+oNbpxyQf3n/V5r
re9uq3IZ9RHrvPFq1HyuSJzctn1MtYZotQNr22xOdlAdkNTQuVYCvxpmz5rVbZmlJ1UgBilxDhqB
lxGtnZH+JFileBYj345B5ldkvlJ81Imfc6MPY3rQ8gHDIlmdML8Yrv4l7WzTa+RONf0ZRh5NsH6r
4+0IQEOoQbabk+R74i5YrMAzre4jwNJsVtqDYTTeWM+cgcb1pLpvA2dFImcMeKXlZYQlNcLrdzjm
G0RWcwD9vZqsFXWI1xEiiqMI0NNnBVqRpj7RjloZkZuxq1TDYJfzOK2poxL9spT+JiLLvqtLZcI/
0Z4SHTdEP147Jf3ogiQ4TAC7WK7kq5sE7yLBiqh0tY9DxIb0TXWvn6aXoIYDXxh3SZif+tg4AcNV
AVsknFp4Il9iE1VEVNM6q/tiHycLY42HaOz8yIiXe72mnyLHr8H2Yq3solfDjFGrYTiBeL7U2MKj
1p+yJPtmaARuU1BSxmMEw8JIRLoVISPtFXd+b8Y+wje/ophauuLZbK8MQE8rp7cwOSnqt7lQCRBi
YcUv5DG9hcpl9G180jvR29Z3oU0YmhhbRJ3BV1ujMQ+nxxEB9dYesocCwjq3jkFa0CRYLPXXarCp
5QFxxYvmd+6HRI+oYOcds0uTMAmokAAX4tTlJoVp+Szqc7lU8glCO4MEcTTTTdFodxhe5CAXgru+
wkCzst1h2kg4zTgUyYxq1Vlyqa5UqW5aq+X0cpsNd9NoJ2m8yXoq92yyKQMVir2czt/Ldq8aXfox
p5V55y5y4rGKby7zDZ6MeQn68JNvifvUVSMvcJBJGKl7cRbBYzhn12KR3FVw9WnbcRrRNlXlsG81
juGgexH9e692tHAzRNZSbFDh12dre4i/S/sysubZ3BMgvpPvUtvDJ0BTyHOZz5dupxwDWa+XXkkQ
wCgogTiDeggbtGE5g0EKjUaAOCNJUbPRFrGjfKqIdUpGHza0BUtO85Qck5Lt/zjSUZ/yU+JavICZ
bpo2A7NGWjBgCxf5PCOjrRZxj9fEkSIzuW+awNfICzVhrHh1HH8UkXMzR5mch36AbUFDNHXbg1EE
uED6ePLUqDrq0r6Py/rm5sOM7H04wbZxVgWA/J0Iw20dw6AKuyMli0OQ6fO6beeLmQX3FFcv86Al
p4ZbZUv+elsGNbbZaNyyi3qOZ/YDWdhzcESF5g2pIAJPUmHZTsz+nIXzdhD0rCfKITKpxh9Ywzw3
akw8Ma64K/A4CIpboC3ouKhux/h5dsxbDEj2TLWlzCtUy6bF7FVUn02GDpCMmhDbB/WbDJSdJbLK
J5Cx0a049bOWqQHN3ZgmpMiqrg5F+imt7oteB8V3dnn2HB9kkjMWEPbN8yg6tPScOikAagAG1hFF
UL74xDrM+MBota+6URGrCODGuhvyEAiFX9n5dyCB/L4BLbh0p6pjBvGDLpHdqket4Z5QLUoTE5AN
pjKIXCORS7tPNgwFO1uNuypr7zK9eK+FQ+63vNeGvF0F8BdfmB2wXzTg6RupQoAR5nAsBvbgJhWn
Iopem5btoZJR+I6oUpCb1sV2HBizyBMnPIaodtiTwDkXt0hWnN9M1OdGN5AFiXPhhXEffQ5wWpis
MPi3zcg4BGob7nRXfaJsNKwcFOlxPmA5QN9aWHw7E8dgm4mAoLmbM2WbWOmSDmle3GixYOqSycr2
PGpmcqHGg3bX2gZ6RAWSZpU92Pt2KAsaBvq9LjkTy+wIygH3Uui3RsSEKwVwNRm3akvwwlCSe0RV
ja+P8bPTj29VJzNqatWlplC+GtsuWttZvTar7i7VLHmfQcotK0rssGRRwPDgsdUEDYxVbBybVVs4
vtnSy63zi6KVEF4RIHQmq3WD9igUnXmfdr0/DPqmUUa+bUc75h0EPVH0W83QrLXehVTzDHrPverF
dCthQRHlSQJ66bHFUcV4tLrxic4bOeimpfzbZo/DgBJ4xlCl1eNeKu4+skyujAIzURw0G6u0Hgdb
o8I26I7X1f39LE28A8MdkoeNMFJqrXa31SQMG+6IZFsK58RUw4/WjHdtYxc+8gJ2+8PebFI6B8gB
GFH5HBL7jXTH2WhRZQx0A1XmUwKQeW1Gx0ZRWp9antfoX1PwhE6KOliyRYnrmXN30TvlykNw3aJ4
qxLUEnZfPbl1vUV91Xm9Gbz1netzOuM+NB5KF4hXH3mpZBIyUOgTaom6m8KGA05WbBTLOVIVwv4k
5K4J75U0vLrlQwi2v1SfDTvxbLCRzIula/ok7PXVk1ub0PxZirAxIBUAO9TwK8ie76IPimGnMDbQ
tGer6GDwA8MRRXOrNCy3FSsy/aawf9dCFPRDO05r+qHqEix/DOoUw109fx9kd86VK0gcKtcgGfVS
ZXQj2iQZKhgCpkPLsFLB1J2a3It+2JWyvqVm8KJRdpFxsTNTxDrI2kyDI5lWlPcFe3HQn15jEWZW
9UtQvulDijDZPrj1RM6ZfiivKTMmhpTqHBTURDP5BcZ+XU3PTvDAcAp1l/2kmhfRHYeIXH4v127p
4i+sL655lVTS9Oy+Yda+/zG3n2g/1yOyUTc7uKTDjRHzJqM5isoDMDGWrtFbwAxDPXxk6AgDiCi9
ydHRhkSUjttw6Fq2HV5BMAyr0mpkr+dOLUdCL89zJBzKFuMEg2bcGXZyNzEuZlYEdGpPcoRSQ6Gd
pmCk2T19dDPYUEZP15lxXpboVLtENnsdGsghh8xeaS6iKAiJqS5FZZCzlB/NxryowTYHOgQpAvX2
Fygtv+LyMUBLOcZVs+urELuM32NCPLa0EyK9eZI8l2Mp/ILub9DFK5NLO0uY2HE6Wpi7xFHXURD5
E2XGKnQIl9zo0BzlfHL0T7Pcy/pTKcZplbfsVudb3r3EbbC30mjN5mBTVPxQMtjF+nBQ0VuhlFpz
QbBFiDZGrDG9RuSnezareG8HxsbmXLtct1n/xtk8mQxfNzhAactYY9yX7a6OGvcZECr2m7w36VA4
Pd+0ZvfR49wo00nklf6hpP1w7zTLE6BSlF2r5cih0bF9aqAz2W98KgODFkOOn5abG/1pPsmbwiHo
EOpi2tVSKQ/4rjOGJoxsU4+zug5moyI9E4ofVFUbT2mtiSOMaR9kXOsbmmAPKX0hQPzxC6fK+mt2
59T9zQj4r7lt2xR0k2zsFAuVH4HCX/OQZZwVgmjgommqvmFrcrluo3L6TUj610yxwx9nNBjym2Dd
Y0b4r69i4DWch7ApEfry2WcKwfU/Psf/D+T+J3n9fxfIfSSPG39+//yP6T8ey/fvYflzNPfPf/e/
wZTqHyabwkWVoVl/sif/Gcy1deK3i5YCM4tj6toCF/1vLCUwSxt0NyO3jHJRhPjfuVz1j4WRA5kB
zwgXkPk/CuZqS3b9LxFwCEY2Ewr4cwCF27+yHrSx6Dudluuabbi9WgYvAq/YdX6/oVxxif1g89N3
dP+Pv/wzB/LXy55W0s+v9+dkxk/jCiZsSINtrIt1g/VDkK6JLaySX//+Vf412b68zGJZIHZM8tn5
ZSYen1okYtCuFHpXINb240n9nn1O5+gt87jXNv1aZ238sL6Rxb1pa/MOttAm9ZsdrWTxf/KRf3ov
vwybOOGQm/3Ee5EGZV86beU2TJvf3Oja332xLjghHcKmoyNp+uudXulJLHVowGv7m/FhQ9jEXu6L
vbXh+eNpz+M29X/3wf5kFP168fz8mr98slSPjDmdeE02meWm2+hrfWP45bP7wfPEb7Y50KZ2WicV
OvtVsx/PFHl/xxpgXuFfL2EoXFAGYAyb4F1/SZaPvSTclLG/hFryNRn1Q1r0zO5FaILJZWR9dA2m
7BrH9CZzKpCB+ZDpQqFWtXTeTETkVlndpjF9CWNTXSbhmpVd29fSIbkwAmBl8qw6tWGC0Xk4D07r
k19jSlryoV3VfCLvVK+7VFkiVSPtpRwgdJMMntk2NYMVnA0B3Htaw7MxKcgWG5VzR0Pzo63Lgvkc
uaV1/uCUAsa15odJ8plpDhoSprUlM3SRObSea2QUEYskWQ9NxPNcae5oVD0kNkmNkJlaZfngU3Rr
Sv2xyArmOCivDSNJsKwRd40FcU3PFAl50bwFano2y+4FX+JW9FKuprw9G2mGNUNNfqhWdmza5k32
8d6Zc42zJXmSWRhPfT68YBO9loIKS8dYIJPBoSM+EqG8Wx1ThGPzQhPxog6hHw/6pZb/xd6Z7cat
nl36Xvqcf3MeGo0+KJLFGqXSYEn2CWFLNud55tX3QyVApFLBlfx92khgJDvZ+ytO3/C+az0Lu3Kh
sgM0qaJ0AXpMQ46P8Yy4ti73bQr41kCJEeTPJJlslUH+Bpjxtq9CT8vMJ8sUPLnAl0cDZa9Owq8h
9u/EUYUJTobxKiWdNORE5dD9+gVtdSN0BEGP9CwtxH2gdCkKN6rauW0ytLZErdtuOogc6cgkpxjB
WhitA2FwO7Mb3wZLcLtZ6pGZExNFQ5JWo7WrBraXERbdTG8qilbtTSALaCLDfF2W+s+wKzgVEkAZ
mMd6RNaZG8+of9hUo/BLgkdV0GB5ZhqbmvSHOpMmQ2W4FJr9qNCRaXx8ukSAD1P4s0k5cmEYnQQZ
aT+dD+k+xAWBnDzM6cF2Bk3qSOYtGNRmPUYzAvwBaApkqglmlt+IXqOx+2vVlDzW+pY+5N1kcXqt
teUZhjhkjeC3zjlp1PFViwQPbDTdf6wMddsF9KWbdHH0dUigOdfp7VtbJo8gCVw5b7e0gQIXsXRs
943BO4ABEU25aWOH+t2m0r0ptogcG0p1Vi8+yn1WbTLDRxJgtO2VDdPl75xJ3dJxSuIRPPvO6yCv
cmJTaFpu/V2+7jfBliKSXXvDprsy1rLSny+LAHNZtiVJBQF9zgASKXglo0n7UT6Oqf2CBKz9Dizt
hibPSvnV72s3vidTckUH0DbcMtmJ63Aj7uNjsfn7Sna+gWO9xJ9Fz1uHoQaD48x7Nld13xvSSCtH
eewMgnCvguiWSfpsEqcFyj6DvQZOn3PECfdambEo+nbr6F69rU+08agFrIlhdOTbZGu+WjvlCeFM
7TVXLu6r65Or+zi2zG/7sBsQZ2hp/sTYDb4VmylvZ9njzrRWi+9z2hvO32/mV8Mtj5OkGJGVn4wc
6YsdEzW4ItYBsvz1hNTTMT3pwMGo3ILMOUINc0PHIknBibajCzxW3Fz7BZf2W6pmsIOjkyKy41rA
Jx+uOMWPDvs79W1SBbckftPk+15u5l3/VDjZuttL5ZVX+dI9/jjilx2XZPF96oyIxoQDpVtQY7QX
tKoCJTk/ClfQT5fHQ92yMKeX7evZFbLOlbIaMN5g9w5599gY+02zLra9l3vXTKCX7+e/RvsCXAqm
LsdrjnTJw9y/Jvr6HRWZHSyv9Ybnq+N98YLyOQLHVCzShiz1y2aDeuNUGwGpIYO9pIas/F2ySZ3h
W+YZdrYteru/0zf/BuvuwjzwadyzL6WTzNHQo/dxB1d0US7cUid0DQ/AnY3IY2teMb1eurOMiP17
mRW44rMNpdSmhLh2TLdAdYh6Xmkbf4vnyrY8609rR45y+vvHeenF+TTg2W4ymAK57P4xoLQmnhJj
36Zd6Vgv1uON/Hxt4/iVdro8SsUE62Thbv8yx4OaKwgzbnybnhjYmA65Pe8PAb5u+TzehT/x3oV0
D25yDgbXBr/4OPksNcUkVOLLWqaIhtEGw/IhIn0yKm8GtnDldl442elgRbku3L0ys8rnmYamGzmo
fefbKntetz2oNtvwNarymcmNB3idx7i8g2cryacRzx6gYGG9aCNURQNbFzDOIE294ABXaXQL598Y
79K3+PEKz2aaLvP1cYoZD94khTzhBUeyS1H5VEGp/SOupaf5m7DtNta1Ke7C0zPEJT2IL8PAJHm2
E6ks8EvyoC7LCB2WDPrLqmH5KDfJFs7MffQS4+J7u/I8L2xJDNFcIP7gaY0vJFMjy/t28BXfzg8i
gNwImMpK/65umzVxkutkrQkr7ft/zpCWOEFzlcuMx7/eZ4kP61UTCwJ7A8O3g6cgQyu4GlzG2VP0
h5mA6Gy2zVvjx1It+HeohZdutEQFxNQ4w/Mfzp5wEQ5tSleFd7h5QyFNU/ZKlMDFAcjHBS4smQRC
nW2votpKcqtjAIMct2I3tI9/f2rX/vnL//7h9pmJwdkJjQLwSkT26aqMXv/fBljemg8DaNhQzFnn
AhqyfxI1hsh1//cRLnxlBk5zgnAMpktu1ecR1N6I/LYMBLtrhzVKqxXHpfVkQtJFXf3fGIpEHUOB
aEta6NnTkEXkuonAUJGEI2xODjUyzRJjr65ezei4UDWAyMFBgmsDfXC+7dWxPFdVwZOJtwCZ7Jm6
FydUT3bK69vcC1Pxp7HOFm85jbCPLWM1zMOSs2wz0cyxlqrrbG2chCsv3aWV9NN4Z/dRDbrAYrhl
S8/S7VR28hul9Vrwai9wsue/P7QL89Knwc5eccIso3xcLk4LOxz1Lynn1Ux/+vsgl3Yjn0Y5e8/R
OU11XjMKAYEwPpBsb6RNdDRIU1TdcEOu5vO1af7Ct/tpyOXD+PBp+SNGbCx/XJj8NmJm0ILff7+o
SwMs75+lUHLgYHK2QlP28OOpC/mS+vgY+emuxADy9yEufLy0Gf41xNmSHItGn04SQ3Twq1IQb20+
rcgj9LrpyjRx+WLYiWtwSthSnb0GbVH2yLgRo0cdVIMlREL68fdrWYre5/sLLuZfQ5y9A9as1xGu
AtwohbzNyuHo02SKgmo3+uKNGRNAqmO+TQt5FSX6RqfNaluS9VvIdbxEAxq/wveIuvL+/rO+Mrip
MCsYD1ibKRVo4tljbJNYkADCcW+d4U+wAUdlgyyot52XHTUX0wXqiv370dKG5QJzFWyhe21Deak6
Quw4yA6KFqBiznHUpdqXUiHCXqwddELMaM2xZj+ir8XNtWO7vFzR2UaPsXTqBSzLNJjOnnWWGo2a
F1wxu9cd5voSqfB86mPEUVWhbqJefaTS5qZa44kzZsc0BtiFhPNGtCqRDqvxOFd5u8Kvdisq+Q12
RM+H1dYvvglANeU69EWMxP38Dcv2TRKNniT5p7yvrwC4Lk6UHy/k7I2CIZAVTVUJdnqwXtHf7cyD
djc4mp0416sPXxPAeFFUyilEsYoAe883GyoEvpi0U8GWvXnt/8FkBqRXu4+fpTtAA3YJ9rlwkHzd
Z7/+/opeOupgvZZFjfo4iJjzNRzrDAmmJg6n/gVT8wHJYrRH9LKW7gkh8aqt7PRHJbKvn3MufrMf
Rn7HwnyYRAsrQGI/MvJowaBsNXkNH+GEUNPp0dN1fk/Ftsp0RFnTTdM06yifj6pQPqlyvI9CsC6x
9BbKc+ZcuSOfcTQQwHgWH3/X2RaeLlRnjBit2MJLaxQuXg8jfzi01xf/ZXE//1h0xHF0/nQqiueb
GlAn4dwFnUDFYNk7N3Zwhy53JcLEH/ba9u/XdalwSS+ZKYC2Icyd8wpXk8mZn8SMNpJMiMEaKW+u
z/Ywq6cRXgpYQwnvufRg6vkG0PqRuoJnts2es/fWQIctyaj0eqLSMgI4OVMEA1q4sb9LLGtYVQnR
nUwI38xAvtNDPV9pYXUtu+jrTEa1ASwRtGUSRwlaPlt3J7WTopjdIbslifgPwoC20UHwUm7Xf4Pv
/Hmss7k7Qoo2MqfTpnJAk99QPrL7FTCWw+TEK1RdD9d6Zlev7mxFLgNpFKKBBmi8jTbGPnQEe/kC
EVLsqmvT2/LP+vLq8Q4YpkoEEQVP/vcPH1+k4ktKjQVD8GIdkPq41ovsZrt4KTriYkB+SnkDs+Ov
aH2tfKS+Sws+Da7S7ebQxjvPH6TKfB6c0NVM0XvqgGVD9K9fFv6z5Rc6edjQKepaACmp6ELuWK1e
2qEyhhjCdf2XgK4lTgMsPmoFKqVrDeTIIbqnNi4xO+S63ffiuG99ROyCGaerTtZzvAg4lfpgbg/K
chhSQ32X8C3sutQfHCPRIlfvI2mXKknnmVZ614g9uJ/KyN0+r4KtP0nVw0iIyD4xe+WQauIIEqoI
vCbqX8dO5o2QFc0LxXC6reRZdOUAFPgc1/ZcjNlJUoLiJjCNH6OWQ1ep1HSbEj/psoX8WbQocSpC
kU9YlG+6QZnsHuW8NaGvIk9uVSvhJqU72K/kApE6PhCLtmKte6Ul/BJ89VsRiOEDMOV8n5C6buA/
KOlblrllSwuKN4Auu+oy+b4Em0HjK/vFU3fRXRM4nQbCqzHL4hZkMq0xYQ6ZXBeXg5HECEHR5zhW
EZ9CXRrcOhBuxLiwEFQPR1Pv8MmI5sqftGnfJfrEzGBNAJcVRUJH2QB9efe6jc2Uwd2EDjyreWTj
rUfQOaOibepOw/iPjM5X2u4kzvjKXKEZFdfKyGGL2RZssPBKCJOMwGZlVBw9rkGaduAwzUR9MlJg
J8OIvTQQKq9tO89SGGbw0ZNF1XDMSGh3/Ny6HYGp4NukEdshZ5uDXABbSotqsLBviQ3QE2PWHutJ
cGOp1VyWeyyGJM7VmWmrSvKEibeBBFEFa0MQYUIXqLfLMn02ghDT0KDuzRkJPiwYrELjQJXAFFc9
Kby5GNwZsfgo5NF9oOC7E3xg5P0vZKfx3p8w4fCejbFxQzQfOlpTvcs6lIExTOQ5yR7NqL9TBlNC
dJj8FCa8Fx0C6zGRta0sgjlN4/ZuksuXWCOyb6CnKde83eIYiHbQcQehH3h5iaNTL1FbdcNbnPp4
7sHW2mHQiE4mxC9i10YuwJLKDjT8XI0MqkcW8yfYPP066zOC6DClujW6x1Oev3Egn+5ykBcOZVHk
eEHzGPXGVlLn5yacHtI5bl0L9IKd1vg5kmygn2k8oGeHrdWiMyuj6lWRq0fM1qKjhjGGJuyAk5gt
1I5fSRp4qP51xsSFiR0txtssPvXteNC79q4aNbcbCnw7ukVPOvsul7QRw8U6bGBr05UOfIHo/yyn
cpd2448Az1FrjHctdswxaLaKimItlG9gtdF40BJjo2o1/iJ1LFYD5ta8GzwlfMftWs9Fh4oyK9Nb
VcWgKiu8xFIh6GSBytE+CdGgB0X0DVUkkdFVdexNa9vTcl6HqjHhJYlvkHdrO6XAj5bWUe10Ze+2
4XBUJ/27mMCE0Zv+29hkXqkP7kBdFME7ACu6yQToVV5WpK9dZgBTH+/0VEOHXLm1JfyI/e5PrlYb
iOa8yX7zNPuAq/120U2zVldT8QPlG8pqTC88uHalaSrAbnPdZcQ+tlPsWlHw2JjCYZzBZfiquc66
6SBlBnH0PR7cYWYaMvuHUUhOOO02pW89EId9L+TtHk/jNxV9/Equ8twZSuUg4yZZ5PFBES+TzXgT
KIO1G6v4pzEWP2ZfwVvRk+fdgZGHPyvaBFBbq0EYf+iC/71G1ApbLX0UWpWGXgHnpYrMdYnSumv8
VWWUez+hcWK2pxKV/gDNDPtS+rMOJAoxjZrZYzH/lrJWtqO+fyslbJy+ZLhaPYPNjklSpCGSe3FZ
/dSCJt7QRnyIaunol806wG1p9YNb6mgmjH6Wtw0v0Eoqkh5Biswc1UHo43C4jcoUj/fcdCZUG1Uj
dFKH9S+hjFZNO8/VzejnEnJ0VrC2d6jluWKnPaDnx3Yl3ZKHdCsF2BZmBTZSi2QqgjclDxMz8aRj
4Ddu2FCxoxiT20jtNSYlMfFGYXYrMxPs2CQKUyqto47LNDKSX52I2kIqxvtuhJQShRMxraR0VArU
h6R81ipxKwELpC8xJXYpmdt+JkGbYN3A8UmsjGEPzWE92lViov+f22ctE7J9GwhQmYUEoTC87+Ix
KsTqJlWq2s6xKDz4Btp1jFWgXHt1l48EwjQDeQaEg1d2HhAeKEcKlC6c0UQEPMkLCYtAS5aBCaZX
jqAjxjktRZLTlPJbPAh7NVEf9XA+qIaF+gX7lwQWw8pvsctvlbqWfmBoEh/6tDd+JwNz2YTtB+kz
nUmmf8ccSUGIsxYhMbdi8WmyXxHi7kE1q/q2KFRIhaFy6mVoZLPo/w40cPMaGp+javVLcCVm6DSW
yyvn/AuZPewVEQTIOGSJNTnfWge9aMoZux32igh1wFtthmAXeJonr+WV+jy1hHWs1GD19x39e3/2
0z5q2Q4TRaTQpoLSeU5GBs8IOyHHzEk+tCPqk9NWoTsa3/3Rt2fo8kbJsgAJRBCvbR+/1FvORj47
5keGnIlpgrwrIbcH54ADiHsHssLBokNUT7zPd9NGu9YGvDbq2b6xaOYoSEaudwmK5n0hZWS9DAnN
zBG8Yds8oO4aNtc6HUsZ++ttVmkCmLjavzR2W/x5eatzsaoXbKBYuf+Ipr5ap1lu2t/GWY6LH/bk
ipkoXW4yjuwVT0ucSuWZ8Is3uJ1X7V3k8LlfqQF+FUO+P8d/Xdp5OZidW89UhObyaH5r12aNx95W
1vk6cAH0reQXySspf7PAmk7j4MclFHg1H8OdshVO1w4GX6sgZ7/m7K0C2gTyCq46n1F9aLfpOjk2
tM8nEIrAM+3BkVxxg7UHihwdtmvM4y+lq2V0411yCw4Xbc/n2x/JMQ+5FVjP9LlelezZSrPaCMxJ
4HC/16N59/fP9+Lj/td45/qEHMn8jCKK414OrSImBub+7wMsn8OX9+nDAGdnPLlccn6VZQA+Cz18
rbqX4Vqi6tcqzue7pp29tEZXVFRq0M0sDQUFC+T38ZFIRTomvTsQLXszbIs1h0j379d2ddyzN1eR
Z7knmMSyCYW+jfbkUaw7b+nxYg5aJY9YJjilX21kf63onl3u2SsadVU2kMbAOdLjQCmv8relQaQ7
+HqeWhdkMEjLVbxWneoQfG/KVfWQ3DYUNq/0md+n9r8927OpsOnwcJUaz7ZFqaS7uCTX1c44BDe+
V5+0LalFIMfeq0q5hBRNu2mz1bjT6pXgmev6jraFba5A9N7+G/foS23h/R4hGEfjg3L9veT4YR5r
c/IgsoB7VDvwTXEVs+Hij8VUfNMfeljMG2UDAuBVpavWPrGDMP5ITwCJ+p/Sn2YbrxLnWp7C5U/h
Xz/prLSSSFEiKctbWlVPsXxf6TQC1GuT6Zde3vt1L5EN/JvG6NkzmfImHDIyzt+rUwsgZIlzdqGN
FTccxl3TUR8I+EaWiPYZfw9brgMEh821deTSvEJrnuM2/g7KfWdfxswUms91iNYCrUHVDqvcvPL2
XdzvfBzi7CtIfZkgZYkrNY8EPgYb/V1AAgMZOoj7HszgXF0cLj3Cj2Oe3V3VaCtaYnzwS+1vImtk
A+nRgRXw4r8EtrpJHuLjtfXxYkkOmeeiA1JQWp4rZbIklpF4IyAfbNEmMGg1b+St4VGL966O9aXu
zOvzcayzdzQF5aXWOmO1jmgTuXtruOBR16V3LXnia2/jfSRTxoDNO/IlxrIcytAvFmVcvA1Pi+xP
c5WdRNBiaedXl9XLL4v6r9HOirZmKsbZaL7r8OqIwwJ1boLn7dcWKdCNShJFebwqGLu0lkuUud/z
NWCNn30DWgepbcSbb1sPS9Si6iqbdC24y9rAUfJpflqCoot9cmVH/rXGvtzZD+OefRgx2F0dYLpv
T7vsJiAj1B3XGAL3i3hMucEjTN3QmdbKU+ha38mq8nbJKXUpLdlXlsdLkwAaROYAwglJajn7WuK5
meJYoCADh8Xj4Dk9LbJosyOZjxTNH7CRk9W15t9XowlXjwSJVhaqCXoaZxuOtC2rNMIkb8cHfdfc
Dx6wFgeOqQPm3fH3iQP34sqke/Ht+jjm2f5Db2piwBZA3YLhLGhvSg5WSTYg4ARNb3KKdeheu7uX
DgQqXF3kKBLRFefHvVGos1gHkPN+IGi8xBuImKy9/3gip0yOAkXTLFNVJe7p5w3p1EqQQzLOclH9
2gsvWftw5SW59JUQ7kCoOxpOpGNnzwt6Y6GD4EVBnhubRM/1VTbNxyqApWmJTmUVG1CHf7JqwNtL
zaUqwXpmqifVySsW7V044JRCPoWp30p+//23XbrFH3/a2WONZN1M5oyfthz1llsMjYpbfO2VvfSZ
fGwonX0mBlTlel4aSkKDsZbiC0ai/9anyNZDNnWFxtX5ehyEUhcOi4p+abMEm36bkBKqrgaOrIq7
SOPCK2G277Pb+eZQU5btlyjz7pwbvnJqjqxoxT9SdSnDCa/Rft4YbkG4hhvkTH3/3I7/f6vn/9B4
Zf7n//nfr+P/Cn4XX6JX7KIhjOU+ev350eK5/D3/dHia8n8t3gmkKbKJE01ZBBH/9Hiaxn/xUiCK
UeiFUVn46PCU6YtJ2DiRa9Bi5O/5Z/SKhl+UhhllYSxfOurE/yh65XM9BWOHIb9vVhdliogDdZkf
PmzUBZhMYjpZyVpoCusgJGsmNWkvqvpBqRsHEyqgmdQcwB6b4SECNr5qav0xFJrg0E9obMZA3cpG
dZIFYdooUfc8VViodbM0iYy4GzVzcvKp8vJpEPdY1W+DWRdejLcPN/z0j9f6o230zLmBO5UF11C5
SwTMEyp8vu2eA0tXk940XGnWwDBK46mucIzo0V2oTxoMmwFSh2LdJiirnWxQpVXe9ZHX65F1KGTq
HWIX9GtZqMltbaUXEzP4Tp/3U9lm9+Bfrk0H9Dk/ncu57ZZlaog9AKDyeRIJ/fm260WVNmHVym45
iK7mk3coNtLkVHQkNyNoj1yO1F0QSF7Y+uaxLTPVraQxdocmfYnFXvPavl6lZRHQrseAg+fTlkbJ
cppRJxlDTv8kslDtU1/HrJiwlQwbzcHHu7es6EWIKcaKObCqKeiPGZXYuGiQt+vankBJCarJCn1g
ANghy2+jDip81Ytg6moac11KVoEuyDZRqoCVoFvkVv8rSuo/lUZQhSIFcDyCN7XRXjq9E9xwCACK
jEl5D5/t1kylOzhGwm0OkZz6cPFLLdTmRTD7b9qLBef1pzALm0hSqSEEgQpDUQBvBKil6szqsOSx
1vovBYzdOqQ37xwrbBhrslrAaEtzcBj05FtUKU9FmDByLK7jDp5ZoEPW9a3azTq4XyHSVCtRSWoU
oAzDkk5UeBXhYHhWFHlFriWbqpofR+DmsDILQlv6fsMy5NK8GAnAhaJmNWni6IYIgZPsE7OYonVP
uibd6PC5NaE6lhkUQGnUfy7JJUoBu6Uck1cV5sbG3Hatuhr5OUfeSdBJQ/scNvSvrSm5p6fSZl7n
U8KPZG1JmCGzWSA8zfJP/qjBRiinCqkMvsIgDvCVzNa2KNnZmUJUkUhggS0Iy1u4drRIpqH1urB2
rLo7ND74OCM7JLPrG3J/0AdBdJTheR6Wlp/KmiBmqsrKr5AATxQFdDQA2wPpSavUJOampF3nWlI1
AdQNJUDGXILaEuOY9mwcfCm1+1a58+fie9L6HMtKMyW7A9tlkp9Y+ixbEfBzm2ULBcPC7ZoRWhll
vuwEA9ytsBeznaYBZ0CMYid+tGtidT5IViWtainrbyOECistgxqVltGpAV7XCLBPIhhiXtEr1Xe9
FdcUwcibQ4zuKGGvOAsSNkwywkfnmbgyvfg9yGSdC0X1RMJDGD4i1jsphQSQXEYlkAXxOmpBL8qT
yHk9B7tElIifgZ7M8t0cVv28MHbzHfx+cVPIqTMNFjvLghxbrR0teHvweVyl1v6gTg73lSh5zFoH
4I6mM0m7iTX62JRKc1PXgbHNGxd6xa0/ROhpJuUA6/i7pFrgbvWnqJG+0RX/ocs3wtIF6jMnyZVH
vU6PNI0MZdoOOAxnqHYdDPBVGKtHrN3Vqh3pR46TtTa6+snP1Z+lKn5ryvyNPVaw6sq7Ju43EbOb
LJenpiMeZyF0w97K7dTfpnku2fS69Y2SMrDB3YY9/22ohs1AO5QXlGmwy0x30o0DdpQeuNqoWndi
ykOKdGYuTYJK2B6TTL8bo6SyWb08GqbbtpgOrYRQNlKLvWhlxCeP8rOM8W8lKM19M3eTLeX5qxFM
xLDYfZU/1bBlhvFHVcs5iFVlbSXNrqCIkrGD6pRsiYqWYSaKsWFLUnFfhKlnzCgGAr5CTl7SFq6V
J074kPFrG/DhXwKFDzeUzdeAaN9y8Gq/DO1Y/h75OQzsaXAxBMY8SdKoLeOkExJmy7Xv+l1FejB2
hireNIn6owcYk9W6EzYl+o069oSEwrQ/oHngtEnLsXkcBQAmnT2OlAg6GF06888KhcQh78Z1yYyx
LtLyVw2PBDANm7GJzIERKzerqT2UeW3LpvpLrIcfZLu8Flm8N2pyjfBuS3aiJ8QwaMjSRFE+6qF2
EvzuRonycl3QMF2Bav5eiUa2qjC/uEE4+27MLFRMgrIPEkJ4OCeZCCm8WS2DRzp190JmWu5cCClB
HizkqISUbaoCWyoAVK3jEjksBD8biN+4S6Mig0YDGqbX23FDkb7l/8YyGyDKXxdwqIoCVFg8Dj2G
dRYRY2qsQ2LlDQDtkC0AGpNyml2pz4wVgRMYY8sy2wbhRApUlIY/8My8tIJUPxRJN5LYwkRSC/Nb
EtM747wRPkQjoD0xHwgBNdTiTk4GAViVr6z1JiBMo5N2WZwmd4mckuxVjltTTBHQczVpVoa3+Zyd
ionk16mMkIdbyjce2WNpSic+JuWQ+PN21ibllAUUjqtSIs2mo3fPzE56T6/sgloTXMFXlGdDDw5V
DfUMAmMF11s9hL7Q/kx9tB/LZgqIcG44WtQDW6qX5PakJNKmbLtVYhbJj6CO6cdBG4BpCdkvUhHr
9HDE2JaXYEFLheaLL/XHNO1B+rYRQW6dCV0zIYxGMv3kPkhw9ZskMqAmIYdDLcT+vkzFGVZn07qB
oWdoSAphF/nyTWdm9X0ukT8jpsLjTFYKZrL5afLn1J5T0bwZVYG+TlBhbEhPgla3p2hQaFCrmr6R
9Lg66ll0C+w4OMXRktiYSfeGxCw7DsRq+PHbbBbiXTRX8j2iXEiesTuS6eWoadncZrQ3wI8T8jSA
1N8R8nQvBxE0IDFCd1VLNWhjNopl7oeukd2p6azuISoRKGSaxW02A2lVFaybtVo/iWXgEDi2VctK
dUbVbLf1EGID9pGpxUYG2b5BcBCRPlHv6+pbXg7RNqv4vJsc8lUcNabbjsO6IDyH1RXQ0JwBiDb6
R2FAKVGXN7yopiuk2WFe+PJzQVg1OemzHbdNStrve+zxoQ0Fhb+CglJUEZx1Jl4NyX+op3wTztYm
zmIy01OB9fdGr+CGBqIr6Mkm7BT+YUZmT2qUOaaJsDJq3Xhm2zEV3ykYYa03XasKpbXWTR7XhO1Y
sbYaPAeeGRnsgXbSxnhbETBdvyOq5Z6IFY6urL/Gr0buDjHxgYEs/TJLdpNW+UZzCS5T76dOUhU7
aVQICwQOmYtg4uOexKRcJmIq7N6QJC0R5SWsR+J7kI9E/SpB5mLrFfk17HNE9sM2cVZHIAJPHYdJ
ovwepAT8Wk0yRoDzx05iNbAtf1ahPRluEAUugRM3Uqke6mqsVojyfpWV8kdN8GbQbPTxZaQQwITH
KuzZOpqDU4/9YwvOV4WIO9YQ12raA0oUeiaRf7mgoQMQwgwEJjxuUTA3QWvdw297yErY4/EYEYgg
UIcelJ0cklOoEpwAJuDN75u3RJHhzMdJsSKT9jhJBijKEmCU3C4JfYm0r5ofM1jNOb4d89+Z393V
HUqk2jC+ZUpxMONkUwQ1J4hgWndayRqjx68G4RKkRSBWl9nrFpNETkPtdmXxlC6EQHLqnkdBu5Oa
YVNP1fPUlBn0OG0nTcFPA9YaDL8p0i0PgtbPvB8fRrHdVvWTXMavUcqPSazxkdPZbVNMt3y1bYQ+
KlGPWtOd4oElMAkIoohm8sP0iAki2FiEkhAIlID1G3sZEdqz2EQYCwrAoaIf35XxbS9WT0BgvA7X
B6o6lDRwTyQ0ffNGEkAyRBS1bLRB/Qp+B3Dh1lv8FivkUoKHJvCubBD85mH2VMY6+4OepMKhne6x
6N3FEz+yt9bVkikm1BARpHmnkMjJDo8QXuqFvDX8ksV0uysJZ9KM5I/vN4Ru+1CCiQbFIG0MZGkh
5yaaJxJJ7aVblE/llgkQePJ6XF4n1eQvREb4OlWpsS0DUhEk81GZcBhECat+JnA4ISJttsUqObJz
ZGnrJGE9NgfRqNK7oQ+wftYmmnL8Ifu2Z4n2s9p8bpe0+AYgraMWymYeSJ43SmBAOXiXRBS7O8J5
jqHIU/NL9QVqi76dFG0m87FTXhJh9rIsf47SuTwOWDFPJQT24mAk6FrTRAqOlBLpcS3/1R98ICcc
TIws3IZ9iLYlb4GJZCDNJ0Mdb4jksmut8u/83O92VtZGKz0RLJJh/AYfcj55YqlCIVkEmjVngLvA
zPmD7TClikjzBnn6Dc6897QpOKBZ647CoN5MzNnmNFQPdf877cxma0FFs8PuNBhB8yD6c/5o3Y9g
D0XJAHWeWMI3w6weZaMgTiMxn4NKL3a1PPJHFv+GI+NvhiGK4S2zOSduXt1oWRffv/+1PlQcE1Qd
bHHUOKoar5UI+ZPlk0VAYsuNSh3BZoE/wB/bAOd/1gHpb4jayo5mgWN0bu7Qo702WU0UZjZ8L3OR
JZIspWD2a45Es/hdT0yi+wLSHWS2vDXRAI4ZWj4ZKDIH1IisQ0R2tjFK6baae9J2yJMV6hc4jvpx
qEN8wIPwXCVd58Y9fDsMrhviZARdPNR5O66l3iidkjgJJLzsjuBvMBFnibpPCBcDATveTMBmppBQ
kNxv7gVeI8C+fOJJa8BznA4kfkSeSouOd5SIEbXfNqGk4soNH1EqF1kSrYlRuzHSdjxNfo9SsCsQ
0Eyggd7/1jwvcyfu/shVGLCO3RdNFnmiIShbUc6PZWhBvV52a5Ha9VseuuHLr3x30WouU33ddGG/
DpL8aMYE8iR5fiKlwO6Rs98xd+Z2NYOYQv8vySs4PiOdACN7VKKnJBi9Po8zAIsSm8es9oHEm81b
VebGSoA0btdq2OwTZGU5b0+eEUbta6YjNJQyoI8ma8TAEDR7OfN6QVe2/WASnxBIyk2tire0om6t
ZaPZjpDep4mMHd6+o9SlkOYrJZG9RoVRXEYlihcfyrApKIarp+RWkMv0soSoew0ZKDZmIssz6XIi
DMx+5XAJi0rbw9JVXpbzamaYcNF7a75puYtjGfmHJgpusb5Ij1JGNidvZKeo825ayj7+dEoDC8VY
3+991R/XM8D9sK2990c/kJOz6jWUlujL3vI5KtdZmFjemEiZA/OSreT/5ey8duNGuy59K4M55wfm
AMzMQZEVJVmSJTmdEO3EnDOvfh6W+/+7ilVTHDXQaLTbtjbfvMPaa0Hduw24AUYAnpumlhEXyhn7
n3VUcAaS3ojQp0N6t4amMpArfB48Ydo+6J8wkWPySuPp+L/pSqmQohWe4eWANUdhf5kWyhxSC78q
+NgeRU6t2+aDy6akkt8nMmhHGPF1Jf09tLDRwLZLE0mPlqebQIwwxtZ9khY/IOEBHya8ltqrhgcO
MNwiLIlFfa14hf9nz1Uk1vY13rmmgK1BoWUEtmzGa+T6+rWej/Wui/twchXIPRW9/9JBgmePA3mp
xG8/CUqOi1DEX9RExhuMNScIVfjioqC+C+nbsBWpMB7aYoCbaSy2jQJTvTa27pMxhQZ9kv4geyrd
i1GebieeUhF+XPilYtR01XFar72Bkj1SqoTUhaV8QtLEOHRSvGtx0m0Pvvg08swvQ1zuqlqTXgcr
A5cOsX/WacLWTbQWPQFR+WAcj6aRRavEF91Vgpjn/nglJD5tRSXtT15dxy968rtwLfP+eMglTbuH
3ze6D0mMgRyungrV+owE5U4R8ubFzzn/pUYjAl2O2mbo/PahH3tIURXUXiy1phsBeeu9IKS/jt+v
uVL1LATaOkm+ZD0xT2AEIFDV5sXwLeG+mc5OMnKX+TC0kkBD2qF3fb5To1qQSYTOQi/c5aBZycdG
EjIN46vQdsKhzDSkQRTxIVTETYCs7X2vv3iFQ+OCsi8blGF8ELKkgZhEGEW/x1V/iPpQc2SttB65
wiE3Rv70LhNeIk/z1oZYtYfCbdatoVa7zoyJtvNnxfWbO9Edfta1iqYt9NtElnYeR+YHUc3yLToJ
BvS93se6gDdbG/UXXVSTXT9dvOYI+jyW9pWb/zjOPfvsczXI4IXHYorO0E0Y9eBJLjqCT8uBAojm
1B5hizYZPniW9NtXzWwjTttAbRIF3a9U5PMqYw9sFjGrInuIhXgr4kQ/K+O4TlMZTVu6J2RpRDIg
HusPbh+9yhnaWVkwNABT8xDBi2QrNeC9BQ81iVHqIXEroexGVfjeD2vriQCaSIR6WBOQbpjubdXP
0Fn0Cde02nN614N3wWpKWwzhCB89w/0og/uJ3dG9U+AydsLE3UeI1dp1VyQ/cnWPuofiu+E9HR2U
Z/OwIh3DDa8UWsGpJklWxN9NRAgfsyHeDrEHiL7vJmZ5NNXiXGnhL9TI8E23BA5W/jVq1Ttt0NI9
L6CFiMTvuFRE+PC9L0VcdztiL8hc29Z0jCHLbDGrkQKIWyQAui6DszdCR6xX4KWOq0cPmte6lL17
ZRB3NfnKZ3DRZi70T8d7Pa6NdSnGI1yFae6ktCtsAwUuteOCHk+MgF8ddtFHsXQtesYQIFfQWlZE
8pPQ8cOr7adPEu+QA8qcvsrGuvcseNqtBIeUvKu6H4P+UYsq9kHbPKfwS9tFKO80K+UddHXNoW85
JQUWGdsOwu2V0grhPkk9RCICpXTMxG/WWgw/n+4H1X3XTMoVog8dr6QQ+QaiuS7MEPLxaRvBbcY7
Dl0IugHpjhxhays0DEPFm3w34f5bS3GDelPU5Z9lA3pvCL/Uugpfuu/03PrrJjX8V1f5iwYSBOxD
qdp3uvoVBv/qQCMSboo/7FzyXVzsbPCgR46taIxy23r59wiI9gPsE+qKVmC6d8m/TPcRXI3aqib2
/zOjQtNRF6jRTj+6FMCdu603wITVmwD+816rDseBoDntbzmcj7DkVl/9GoGayJJLhNkGz+niTDqE
ZUDihaLBXQEpHjk52ocK9j/bL8sPfeele4GZXIlGiWKvABF86PJSCIqwR2rSvEsMCAhpa9CRvukI
D5E4+a2lSf9QpGb3kNGLshmTtrFbXW12kdcoIMuVLdIY0SNIf/GjkJcPEalGej66+9KbInzCezss
RXnHNmJ9guqzG1X9q7V3pzvLU6WnInNa33Q/+Ah6aSRkHgPZMA6DN35UItJUk/PSq/pXAvXmjpy/
4oi5364zCPieuRJQqJebJ7979XJF/ETKTOegc4I0NB1XcRUOP6LuFy1UdPAUufiU6tJK8CzhU5TD
jGgPnohK+oCIOJLl7i4W828ezNSB0PZPclgQOSOaskIOaDwcH3wpK7ahFPgPwXfFatIPIzqm+PVC
vBLUAnk9keyM1aAE76pCisIUd7al4BmYMql07rpveQ8FsZaXWwA6o61LQ4zYrhU7Y9GlH5JyHUmF
dK9p6c8YUpSNayDAjRw4WkF0eh3PpmLkiLfDtB0nsEGWlcKil7qtt2PmqKWPpCT6t8JDFkj5cy3k
r4mBzHaJ7vpeHOiqQTYQI52WJHZeKxm5dpLLQebfpWpQ7uqqeTw6nugvVncUUPAERvw8XfhW1emH
jJyyc9zmqe9Z99bkPApqWO4Fj/yqSetuaI4UXTy33gdRuBP6ofgRxlO3jyzfk+N337I8+cAFl3yE
ihAgsmA4A7zQX0i+k9FHiE9pS1Sqq+45JSeVkN6/G8ce+U9LQCrIIhyWMuuRWxV/w5NJ1RaSdse7
C6P1mPi7SlNJYJr6iOdcG89hHpFMzPQPrfK5tcr62c2in15HeaaSQlIKk4shWZ7yphWTFqo3PB1z
qLWQ7hGhb7dCl1rEx5KxbZKcVsKRvLGotGvDTT8mVncvaFpCl03/KLXE0W7hfT5ezXWRkzNR0ELx
SPytcg16FtdYF7JRPQhyjvByHBNf98GjWqgItPVJty2EdFijSQBDZaw+UE9oyYuHohMO8EODyzgc
vyzXPPUT/I4vXuc9eSQ174IQYR+EG9Wm8+yjqxSh8RWrlvdQb9Rpr6jfqL3d99VIP0aeU2Xyh7vI
ohgyGnn+lKAHGOtK8tRF1L1gKCcwV+Ntpg79Ux3QX1VpVF6QlNC2iSwGPKT5lrQy+on1z0gfjdXR
3+oyNPCEIvhA32dnZwGha5XeEekpm1hgX7YV7HOIkqw6l47CMtloKtl9De1XqoCDsFIlqyJh6ec7
s/ukiznE8wAfaQissk0XW9quMjKSJtraG7ZxIZX3R+d94qHb9OYaTkxaMbQBrVw3uSsrXyEqrH4r
2SjvGtX4GKhlsS9SVD2QOmi3sLnbyCG6d4YsrlHjNDcSSUHEb6q3SiCdwfVBGXTy0RBB8B2qlDDM
Fbq3PfrwFPFEMih5M94Pet3syxB9TE2IaTKVtE8K8bLTJ3W5a7RvZHO0t2yqTZQReTW5NVDlIxhC
lcmL9ybOXmN6/Z6myOYBHTDV1qZDUEXtC9G+speK7lnNhmeBLqWvnUYY38L72RWGvAvCIFvz1vu7
JiwRdJK+HF1cvyYh2w4flLxFAmeqfB8vLYTA3DuE66oXRS/+puZ8FzDkNUv4539Nf+dHlg9l4Pn1
EVHxz68egh/4zdnvev6nzv5S9X+Ov/03EOPsF+sUeo7hufmFgt6vqon/GPj7T/7//ub/+HX8Ka9D
/ut//88fWZPW00+D2jU9RXfwEJ8gFC4gIZ9+4cY3v+IzRMjx7/wNCdGs/5gwIIrwoVhwTUIW+N+Q
EEP5jwLAA2gH8DngHxrQgf+i/db+A0yEVIQB6xbdPhpgrb9BIeJ/dMBhlmXB1g11vAVt3HtgIaBL
TtoGgCdoJj8E9jKNKh3dFtPvn6BCxHpQ2rGhI43+tP4z5wY5tNqkhfdkVq7gNi5QEBNCUFUMETZV
mFuPwL4TM54HhVrG22UnYwxSPR4/Ewu9oX2N9jAJ/tvGLsakA7ShRYd2d2AiSFOcjwnx5TRxXdAM
zVCOn9U4IFkSt225fa8ZBco+ODxh7adGAgH72dQNGj15ngXCnZb0r2rhfhcFGtBu25jPGxygR2yX
oerwsl+gzD18CDENM91GMJqs9dSnnZH1+qQP328bmrBv/6DIwNXMDM3mTE2SHvVk/DPQFCjrPgn5
j5KA/LaRa6OBfQR8NahZkE1zAB4yijp0h8wYAA8z3vUtCWs9IrT4ctvQtdFAfcM5Idk6EQWfL02b
S11D9KfaqgCpL/6w2X2tVAqEG2TcpQVUqjzBE+dzZ8FHY9A0Jk6kR+fWiswPTEOMPcd8k7VVee++
fUO3bR1uUFH9nf8G2W2HH+r1mla5lb+OF0HXl9NqQugCshFCWwP+odlouYErT0gMxZZAJTxJRnCf
J+K2nGLgZqi0hUWcny4DRjag5IrCjoHAxpoBmtSKkFIpegXpNGJpS3mW6/Hre5cPE+C7dMBeDO2I
qTq5LSI30ruckICqR4nWdBPdK2KjrtO2WmgyvNwnYLNMYBHcgQpJ1NmGbNN85K5LNLs1BHfL4zpQ
jkol9VVBZvvdJ2yyBTuUqMDCwc1+vksIbquKFmnVHqJQelXawP+s1CIpqDEtF3bktQ1xamrasCfz
F0S1lZadAH9BIX0WWnKpHbKkdQ5Mw0ylhfbQq8YswOfgFzXGNptDIQjCFtonxWZTbIq+PQSZthfF
duu10cv79wUo//82NX3KybjkrMmbHnAzFHND19tq3oNr6QTZ1deR6fc/b1u7ttFPrc02OqxBY9j1
KlXgNi93rim4H5tBKza3rVzbgoYIvFyFGkhT1dlaaUgbxmrG4R1IZRvrxI01Gql7y/+uS1H5618Y
Qxxh8oYVVZxjwPW+NQs5H1SbCD2Ca6v+7CUkwizwTwu3hMlSnN+JJkoiE37VAm1Ir/T5Uk2wUQ+w
smI3tAk4rjUmu6IWvyaGnNuFXB2EVHnxBfFfWYXlZhK6meyeW0WRTux0GeIOKaj+KiKjQbwI3JmC
ntwEDIhXtFBk4Oeqd7oC051ooFIOeh/FF/773G5dy/BLuGgE9Gh3gcDcu0r6envpph9xMaFw+FqS
CcRVPnKxnex9V5dBOYGiA2aUbgwQu5m8GZAVBAarqc+3bV3dkye2psU9sSUq6MGlvonSWK0/GCG5
d0PuVm7lLti5MiZogSBogTCPa3FygE/tqL0WZxTMVFtMfg7JZ6UsoC6AcAB98ZJ20tuDunKcz4zN
BiWkAhRvfIk9WgIl2OEv0aPEcdvG5V0Ixps7EDD+5LFN0PDTAdX057dFKCnIued+fNciVBWsPMBt
xNphk2ov0tgsPZazphhcN6bOJMJQTNngZB8h0yerVSeZn/TUXh3xkEHTD2MI5Y9V6JA0X8GhIlbr
LFiX22bhkbmYT8wyWtwrvHoYxuTzsfZSlCRu72sOFA4GkM6ccPn2bC5YUGanGaRALPkqFuTqh5d+
bYu32z//YrWmEUxxF3RJtP0ps9XKEYmHaFw2EaYxvU3cILGsCTDpdI3iTwBtYX3b3sWxmuzx8HPv
SYYG9//5jMHK4bVKjPtbGdbadaO7TEGZLhEWNuGsbfnPhgB1Tg3vCJafByahpBVR3rIhqrX3UX7w
1+76Dwc/YNlfxndvTalYS50Y7jl0JnlBX+S7bqe8vnu0uIeqODk9YPaN2fMJDMnLyWTB0TKkVB68
HD7ElVFq0i+p9o0lpY4ZncBx0KfmzKnh8uQUVEMqJaKS6LZ/3zpAfj5PClax8ujeN/C62BBMOemD
6m+Q5kEzvFw6+VfWViW4VQjOTdTczNnadlnZIz2tKXYuiygXUvwddO+roftfbs/qlTNBQChPHCCW
RjvnbJgUhPQyJaa34xGi8Vj6Rvn4cNvExa1MwgKSA55QS9Vpb54di9EdqhB6BPA6GPsJ4CVAZpQe
anNEQlJLIfkRU69a2LTXxsUx1GibglIdTYzz5fM0SjRGzPzRAdF8EGMAYNQ2zff6+6Yqo/aBeIw2
DXGeGegGs/YbAX/fEC3NgdxFg1AqTB8Qfx7s27N4OSBM4WYxhTJA3uN+PdmPZVcmXjQOuATJEMA4
5TdIFlrawpVyzQr0RLgExGJkcWYvqA4kDnVfVbApFK2K9GshDQsLc7kbaEdEtYxwGl1ejSaks3NF
LlGyqJ7D5ztGa03ghR5gHIMA706VUmGP0uKn904cQd9Eo6vqkOywF84NasGomn4GXKws6d+vYVTa
BwNc4O+3YlkI6jBnFs/YzEqEQ1ebPS0iUo06tx49ayANb5u4vBKgWpyeRg4sN4Mx29J6L8AaLRHw
BSN6w3f12PRIGNdFF8N/6vqLBEHTFXPqISIyxnCmHjJavAjGZvZQ9ipi03QngtHWaT5Eh2irPZuT
hA7KSEuUHNOyz4zRCksohpwkXavzjRdaPakXtUD4dwLGs73/UgRlo0LWlEGbZLdWp+/oVfnr9pTO
tztDxCoRHgIhU8Jy+v2TQ5Xqqmv0Mg5jZCbVJLKcaPcU+Kx64VhdXzpVJwULZSvSDud2GrhgtII+
WruRMwsPzjQjaNPx/OQ3OShpKLg9rPkZm44v6o5seo0kBP1+5+bGNqIo0LHl+/x5GP5qKMDXVrj3
pGgCsy40jF5ZOYWjbNKqRhMgaeRzY20taUNgkA8YwlJxYAaIPqOYDptgEQ1bngYUz+LSf0sA3b/d
HuZ8Vlm9M8uzYaqwXwaiFpp21KEwpVsQkmnoZRlZt79t6Mo24WWckuQccEKy2TYxE02OlICYekzb
J1NoHRis3rlDGAtdfaSXaUeHR3meN9eMttHClkdSynth08S6vE30pL9vStnavHs0hBOazp5H+YJG
t/MFA3BU1rXHaLRWRVgeRMlKbeX3TxmOGh2iECKTd5uf52wsKgMqTZWs3uC9ib4QPnMLl/9mKNCj
00hPt/KFl9Sq/eRvoBInoIVg1x6I5UM2UlFfyEnNuy754XgutNmSlDIVmRf4fM5aSGdT+jY8XGD/
1XxI97Jd2QXaLNbaeqjJA9jls+C4C+d4tsH/WLVUtIQUGj3xos6tmvSWuZrSkTFS1QejN+4NddgN
arcwi1fMUI6cvAua1bl6Zyc4ba0IHnRyK3UlPAee+By64/1oSV9v77sZw8PUT07P8Imd+XCKIg5H
HUjmRIWWHaJvUNu7NjKiLo9K+pzakWS/T0Xib5vIj4vwok9yLLPN7gV9q8tewqMp1VSOowQNdyP/
GiILvbo9vOmFn71gNMvSoU/cTM5+3jcvNW6Z9KWo2IacQh9F1UjZZi2eNc094l9hpqrv2x3TmEiJ
Te8l7xdh82w6yyz2iiQnn+jVE4jWdxPIXgvDgwwW/DVQ8dvju3IJwkNAEAglgDLlTM83Y9wNQNco
4NuDGZuOlsG4KyRLDc7XjMCBolL3mJzduRGlanVTazWo7JFMF70EMNvCMGabfZo1eunZCKwS7Idz
4vgyNsWijKgFpFm/hS35Y9k6lvGvrNBhpCGURXiuz9amHqs+C/1aIxVgQN0oRZH8XfTjEZX1plnY
B1PgO9t4k8IytxL0/1QfZq+TlpG9NlLmrN1M4hDtrtsU++X8zHUzlI8VAGfKhYfWuBV1Q1ongMmk
0SGkxS0Duugrvvapoh22obdTaYEiAP5Ui7sO9syf0uC6C8HkMaU8H63KB6BwPtW65yzuOMhhLJfg
72Aa/gR72UH7Ud/3X+AhXSXfXEf+CbrfA0SxBxiersNDatMQcvskXDnppEKmYi2PC+s7X1xh6Is0
5yQksGYiIy8CXBNpnlF4SQu3W0pFXDNHCgD3QyEfByXK+cFLxyrX2owdC9n3nerph1AXf8p6+6Mb
oYe+PbRri3zi84szW4UlxjqgXjKoyNFG2Y/OsyI7a1tgJcmD5cnfSqORbQOC8tt25x7r8VRi+L82
1/RdJ464GepmCQbbOk5pPvySUCdOkxeT8HPaU7eNXb0CCG6RauC8ACM4N5YN4qBIHesnKT2YZWvV
wCvVN8+3rVybyimE/i8rs2NJT3s9xCEMutDqHaRdybEE0bPIx3XlxkTnD+X26dkhMpw9cF3jhRIY
HNCS5ZB9CKbO5joul6pKV9eHnDroSLID7P7zKTM9AZ5gnSJtBNGvo+TGU68MJr3hjW32dcM1HW1u
T9/VRTqxOPO4RLr/4jJLpgSYmzcrLYvNZ03t9C/Q0HsL7t1FhnPafiQlRIOMGhH8/FIZ5DSt85wr
VP0mHybXDvJg4TH7lHyIdmjHrvsDOMPsXkbNcZ890k6/rR7T7RIz1LWllHAzEdngLkei4nyS3dJI
vL6h6tPB6v7gVll1SIS2XIjXrlqZhMkId9Up6XduhWRfUrUAaGxdoD00oA60ysnwv3/1FIOAXgM7
AwB1ZiQLUkUQRwWqa/qfm+AQRaRQ++Bf7JFTK7MjVilSMGqGT/gu+08D6uWepm/wmv/N9kD3xMIL
R5uR0Ol8ygwtl2Mj482p1sHHHJlEeT3ucuRd5IOygZBuM3ordSUl6/SvcS3vqs/+OnqB6fr2nF67
UE5fvtm1NXpB1AOnNG2lChNH1zIAzPRS/Uy1PHnJqw61yDqCOR4qrmIrm/VSiubKO0SyhIQQFUlq
JfNiqGSWNFyWtLcmArwG5b2RIDRC44qivEs8kZonWRliU0iPaI6hsDE7B3nVIMVeTnWNpv4rLZVt
WLTb23N55XY5NTGPgQMyxoqViSQF+9GAMlF0Kdt0ReBKDn3hkLvfNndx5iamN3L5x+BgUi8+30Cw
LwSdmcIqofsWqE+jo8Gw0hZOw1UjcDuQ7ObI4SucG8ndIvBrJGDobC++6INIVKqnC/N2xQZ8FhMK
DtAJSl2zpfFVN9fSAr8WkQqz6CHRiJ13TxVVJsS/JHr6LrMTvqD2hkE61U4M2NcB27vKUuA0feSZ
C8mPnrJw3LEm6fuL2kBaqVacE1YbZfJWiMl9kHgfYVn4aiol/Gay8dpq7wV/WORtwTiRCeGpAb01
W5xWNHO1rpm4TnckIBKEaQt7bEbMybGZTJBiRJYPF5084/n6a4KIinRYTJ7xuJEcuvfhQXroNvIG
xerv2ffb6zR98PkkTtbwOAzylkA/pp1y4rF5jRr7lVBopF5kYHfIkQ5/DYGbfcytUIbvyDfevfUo
Ck/gVtPEqq7MZjATlKTudbw2lXsnJi2dt/Hr7TFd3ArMIIEhlc5JNlGdn6DOU8WmIhfDA6zsZD+H
SriDt0zylHhhMBdF9mmxTk3NDlIDk4ilTapD2iq/VzbNc3+XN58mOXP4KJyMzs98nTSb2+MzzteM
GJH8DlAPBFcUnn5ztmaFZ4ooUngq4jgI3FS5iDvqIqaem6oTwkv5XTEHfYHud8nmNOcn+2TwYE9R
iFRsKYR7LJPgqzHirU7LT5TBYgir2u0xTmM42ZcXY5xtk06FbETVOWhVKUCRlFDGAqO/MJFz2rgL
K9OoT0al0arQZlB5c9aEl0GDn2HFc2UTI70ZH+FKJCmzd18m8WJ4OCxH2Okfbw9zRtM4JbbO13K2
gSpPgrQshNqk/tI6tBLvEkjupefRVmw4YZ0lGYPZ0bgwNwvQtNasJBqdcMdLT/+laxMDlO75KQ2z
iri+PbZpiW4s4Tyk8bymKa2KY6h6Idzf0riHy/Rzzr2KKI2xMJGXAyOTQBINzAuODZj685VUarlq
JdANdkxXdKE0Tg1qozcWhnS5K8+tzO7mglJ/JLfk6sSo3pWx9qWKg6fbs3ZlIJYKahjKR4rtF2X2
RqetKCzJ4opW/wZ44DGPQjDeXffuA6ZbYLkMPAwQtSB3zycs8KRcT1V8maimyao0Vs344/ZIrkzW
mYXZZAWx3IVWyN1oDB9MiAS6ePGtnHzl8y12PojpE07OL+QfiSIp9N6G+3KfHSZ1PqiiDtPpmUhV
s4UI4nJH61A3T+hxqNsoEM+CdEnzu9AsKLnECAuPcQyjYuw0neY0qrdwNZ1HCccsAKlNmPNBDRKr
zDHxmifTGNwoveOqUrMSw/DO17QvWtXdw2Zg04K9N5twLUXB4+1Fu7ALXsCS6V7AtwI4M4dx0xhV
eLGCInAvysFjVgxAx8Q82wa0uDpRNDbbFLjEk241hlMrbrWwK8+fGYZNFpxwE8+XGoYMx+lsQWkA
hLEFrrgUCohsQyeiVcNg2dAjB3AIuTxZqtFdNAUtW90e+Pna/pdlSuQgvoB76tO5PNlKYHFNlIt6
umSlRw/dQEXay1VoF0awu23o/Fj8MUReYEIXyCR75syfZdhJrWdZENmJ4cGsm8yB5i5bmMdL0vqp
D/gfK/PIKCa5qbZ0oTp/qv7Kbqr6Q1WIjuQi1fC1qVM4DQBo2Kw4x+dTp4ZpO1Sm6zmlM6y5gZ2A
dyzaRnt/J248GyIf29rnCyM8vyf/nkauSMoAxhTHzHaKTmMpQAPTtaO0L1eVD5/ToEBa1JZlu+CS
X1sxlS0JokYHtjxfMeDDVQG1CWUuwaVPumPvNa77L8bDtUJcTi0dyOZ01Z3svyysUxFeCXjFkvaL
Lxb3ogrbK3RrC/v88oDzqtAyRJWafCOgkHM71qBUUCmwz8VDvf+Tz2SZFkWgZ57xtD7k4QBkAHsG
5yKJs/MEqxVkkKXpOSn0oXvEv2zfsT6IT91GsqGB31hPS9H5rDB5aXLapydT2FkWrcqS5jnSS7r3
v1qb1OHi2sar9C/zBVqdDVbzhemcOXB/G6XdDlQSmQ4OwLlRq5RbWYiYT4AZu/pxUjUoEEnq13+e
IOv19u1xuXyEu9IUrnFB4wHPprWBkmOsh6M590BuH9p54yAv6oecx9Z/RsVgqNJxskBgT59xMpXC
mOYazMOu7fvdm6CnX+A++eRBLGqrY6asEq8xkRQxFnyfy4PGjcXwaACgRMkTdG4VsuWu6GQZhRa5
96sPoHnk0I5BiCf727N4+cxMBT2w+YiJE0fND0EiJWYejKjRg9svXSeUo/CvsKh6dd2pVgAjaJel
MB57XbEwwivLJ1Frwumi1ou81Hy3iF6V+EHrc/omGTF9r21p6zgsqQZc25VndmZhhdf5rof6p++k
2crdpiikde160mWTbHRSvnOrLLHoy5cXskzGB4CZjkYaUzobWgVjsd6YDK3dKBvvTvssrqeQOHWQ
S/kqfaQl/oDyoEDzuC07U0Gv+A5/0qZPbXUJNXp1+LjQuE/krYmUZ5ccV1OkBw28y8Va+uHtqm1i
wwm0gU35UMN8vzjdkyv7jx96PC70iZEf564DVzSXDYOYcZTH3PUd71PHCxgc4KJYRXtpPY1wSbrl
ytnEGJkTapfkHubSSjHUYd3QGZ4TySgXw4/r99UuE4wgfOv7oaPN3qzglXL1PIFZoeiWKg/Xrnbw
26AwDAUA90VbSy+FqSEPBUK8D73j29mz9B1iq1VvK7+nO7bbvV+gnloOQkYkw8CMXz6OrhSgtGEC
vw9i5FTGvfZoPdZoKMDy/btcW8/hR/m+ePGcpZrtlXsCwBBtUeCfaKWcr+swxhCRBpbnKGoqfkjq
cdA2VUYjMexnrbpFHpfCEg71gvN/5R4E1TV1qiJvTmPs7PRGLY6MafU+ZAQ6VMtB2nv3IzxixYLP
cW0lzwzNrnmU8MpGaZvg6LklH0d3xZ30NbLpAfgCJ0jUrDxn6QW7djh1EGsYpkSAkzozqhdNM+gi
RmGSCF+jXfyIvG6y0h5G211Vj4jSLJU8jt7u7HyCk8PjATwEPGr+sNSp1uRpkAY80tmHBiURCVXO
/LC8Ya743fT70j9P9nHqHplf8Poou55r9YGT3kuI0SXb6VwUf/TMdrcfsau2iLCBjPCIyQSl58+l
3LeKW8pC4AwHicbifuduqnt5JbJoSxC246Uym0FAoWAbLc0QL2/Uzm0GSgZB6ESf+scWmb9qxTxG
q+yhXqW/9Ud0R+30W/d5yam7cgLp2Jc10ESSYQGbPh9j4kpK1vfQ0ptQ+8LrYbdqCr+WuLOq3vbd
xYzCFMJfjPPE3nTTnzg+wSCIheUVoeN3MNuVoFNqFHsTfeVLEPh0ySonV+cqdI1E73cNSPhLBJrK
lMCaF6+hh6OR34IdGHqbdlW0fWgLrramP+kuzZJviSu4G7OCNSRZ6re7ct2cWZ693JpRmLnWRwkU
cP4T3TkP0qj8fP9ehXYBxwf4C6ijo/dwMq+4UyNa0xQ8q75ZCySFsqwBr4oEdPVVbL5YwVNmfevD
AGRzunROLtd00qNSRBDpNPJdnEmUCD1rTOPEcbO7QH+IvMdBvjeH106FrTSD1vMwZtX69oAv53TS
UgI4BhierOAcnOJJgjWOUpqwZx+T6lsElum2AenSlTy3MH3ByYyqrib0YlsmTu2Mm+TDFGEFa+vO
w81TX/JP4xpthBfLUeAWWErOX7nCz23Pbh66GkwlyZMECKi51TY5smIQPzvR0yQft3yrXl4C5+Zm
gZ0BPS8ASRbQlA6Snt41Oiwe+uDbQm98Tep66dK5dGWxh9QfJVJtKtXPDoTn67mvRrDdy336A4L+
XSMFW/qGl6Tirm6SEzuzd970a0lN/TxxMuW1VUZ6w8aF1MWVlw9aGNCs062CvzZvtwuZt74qSVOq
2/5+ygL9GG1IIhd1yi5zQGd25n12fVSVCO34MJ1Rtfa0lkKK4r3Enfax9Nt3AQsmb/vc1uxNMKFx
R5ZdjB2r6Ld9BmFz9LZwuKYA4fwZwNvEP4EqBEwW3QLnh6sytSIfu+O0ib9HBxlmNIiVrYXw8RpS
T0dfatOZlaL+DEqfcBkcHcr+8z2nGjRFpmY9HedurW2SjyjYbYyPxVu5k1kzmLu2U0Yhf5Oemrsl
B+naRjw1PtuIURYaQZVFsZNQ84XoYjX0S7jqa2f41MTM6wP7QU4dBjGnLGE3a3cN/ZAW7Pp6rK58
L1i6Ha8d4RNz81Ydq/ZGrZIq7t+9/9MzbIi8jZV7D9/lh36NZO+hh/BSXC3h1Ge41uMyAu3EGeOd
0UCxzq4OFlFKSCfAbfCGtM7UdCquezQIMtJfhm3ulbtoO+m+QY6twGi/V+/ihyVn7crYLUr5YIgB
seOszTavUkVpEU78Cs2orVVXsuOhAeNXL9wtVzYNZihR0chIhmie9lWqLjXVDjNBeICrdQXp+r+w
MPVzTTYwMFfNy2UvlZO6Y1sOwje/De5ADC+EWrMG4T8LRiytEFkS0l6gSHxEAKhSlkzWwXgBgryf
dOytt/pxEpWv1/lo+7vIIb231X7evmSuHXmiIJzN6W6mb2h2jxkNvBSikMTHqCTV1t24FqyVvJaQ
6fPklfekfWp/V18T8gj1g5DZwWZpp1x7yLnjNPLadC9IZLvO7zlUSyBnVkdO5Zd+A0X5tt41CFdD
RO8kjrhbchyOdBSze5XuKwBUePQm6zrduydOS8o6lzHM/U6ercznEs/Ffcj3yEluRidat3fyvkSG
Vt4PP9KddADyYgeOx79LvIql3XV5TDigrDkYcFLhNNqdf4tbhIrVkVhw6lBdKfkhHym06QswzWtG
+Pl4vMfsxRHtczJgmFS1En6VxAmRHRG71wLm9CDb395JVzYxBVyQXAiEgra6INvhufWFIYNn1Puk
7fVnkATodgA++SWhhZojNA39NdKrcAijLuYsruq0Uc9XdTJPTwlFEp0SxuzCcfsE5syRQbab+n56
LSGBfBAfigds2crBOsg4obUt7K1dfiAIX7gm/h/D/8f+zD9sXOSGxBz7pSNt4m39Nd2LawCd5OKz
L8ne3xROu5bWqCg7tyf+yn5m5ESmlNBJ514k/mBersUMrQhnQGk9Ve32Z/acbAvHfSTnCDU330D+
Zu+SHmvXxasBy+9adOS78tkHmvyaLYQ68vRQX6zEP98zx8TRvRRa8jhwdrfRJ2mjUJAbN/UXRHAR
IIbdE7VsYNB2dV85+Z24r+DppVChrBEj0e8EZ6lX7NIrPJueOd58wFHLRIHLdYq4n02jGk0Canow
V30ly68QRkvaQmfJ5auESVANeIlT4/u8HtMbOTiQrOdUq29x96MmKbuw5td2Ow88VyYJb4rFM08G
Fl24PJG7orSa7lF43hl3sb+KftFF5e4RnER1OLsfwAyJ9crXbUF14oclh+3KxU3e55+PmPs3eYNA
JMoBiQNVAYvrT+LrjnlPfGRz2A7Wu+Bf0ytJYZzjPeFSaFCYs5QFoJZ5vxizAJCu7F5rQ6ca2tp1
5nLRLGAQroS2UxkeN//Io8j9fH4zWwiM5IgJTA9jsAM7qnx3Henj8GS8GVvtU7IZ7pQ9yUP4dp3u
+9JtcoQ8zs8QztvUh8UbdWTtPH2jIJqwlGAkVWHIVRaC3c9zfWOoBey5WQoXrVMN5QAr0YCORqj0
etauPNev2/9L2nnt1o2sbfqKCDCHU4aVFG3L8YSwZZs5FvPVz8P+f0xL1II4e0+fNDrAtapY4Qtv
OIkKYozbjW353R4H3LBqi1K5n0TzMpwn/oT53Nl2+xeGsGz8Wca6oPig5UiPTNaUgfuOirQsfRU7
4vZ2HBcEhR2jzz+9v3+vXBHgl03Aqyupl/bs68VteqlT88bMfXnqvRphKscpAjWj5CTuMu3B1n++
P96VA/lqvM3lrBVp1rQmLlSNWv1qBwmrlfa/aPgYrwbZhN0VYsdmPTApEXS3wxnPj851gvzGOVa4
dbjS41676+oqggSnlU5tiTLP61XUEWXD7WqdVYjGkXVs+/5ghFiH/dWX+5D09/1FvJLHM0HeVqDU
RIpvSCUC9G7bxKiAr17Yq417f5CO+okduPOYXglYwIQTFiH9SXi/fUHQPJLQTZdyP5Y1bA8RANAJ
wuYvO/N5mw5yxP89ZNthkNdwuFIIBCOKSLNrfVN5sJu7VZzKOPaJa/wdEzd0U1C0e/2zq+ECq8nm
X0sj5Nyvv508mQm0riknXKlV3zqEfzFMWctm0A0bQoi/kQdSgGBC3dXHuNIlRdL2xdjrvnoRD8K+
+t+xMXsM4uN0mH9qvnEaVLc9lGcsunEgDXKfdJWoLVF9XMV+2sWBytpuj//aJ4D/SYt/VeFFtvP1
T0mHuUtaneqT2gGZ9hXJdL7kYYKXzIB52f2AD0eEYN1erHrlPliVj1d/T9zJiVlfDxtbjZEVAykH
wukK0+eeNDsf9/UfVH9VX/0q/c4//xe7mkHXhiXfHJDX5pMDOZeyxh7IOwqZsvMP7BM61do5OuuZ
3z4cCP4CEESPgT7T5k7IpqLmeYxLzmhLKpUdSaUO3XHv6rlyQiF9rXh9UDwgiDffbWnbWY9talN5
Nv4SndLBJi26Y8O1Ebx/Sq+MxF1AwV4D1gWVY7NZ6aC3zdLRkiikBus81e9MbIGsPazj1WHWRiet
JbL9bVKYp6naaEg7+b2m5HgFTr14avUSWbCqsQ/vT+lKyxOJSxJQmnTraFuFjnlJiiTJmZOMNept
Zs3RDRXS0he2FJ+tWnaeCxydMYEhIbfKDP/QaGldQ+/Go6rOWKBItvzBbNL/FUn/H8/4x//ZJq8s
zNegZrN7+GFQfgBegmczN6m4VS/lnGO9smpTPEKNOGT39a15h4nJIbkMp+hY/tUu47kM4sB0y/vI
27+dNtyTf8I8jbAZ2W+ABSgVrmf3xe0kGszGq4HFEcEcmPQTCHFMf2YbFw/AqrSdV+3KVaDB2Fyj
LEqe9GdeD5dZGp6ZeEz6YnnoxOQm8l5gcHVrMRMyAuLTN9C9OkusKBfEBSp5b1u13qg+jvHOnro2
jTWBWftahMZbRad6SnqjXdsTRnfp894V/d40ru7al0NsVqq2E7nrGl5ltFeM5lyeLarDqFQBMzOp
qMI3KYMRzf+dG+0KpI5Lk/IepCf86t90QpxokVarsYJcp/rSIUtAcnu0fYzTbueD8U9ZZhcfcHU5
0cQwQOFatCw2dzUKyE4WajS20nN3bj4Y1DG8+gTmAsPUU3YoAwzWlZ1PaF45fOz6/zvm5qYrwXR2
ZcZbWPSfW1Px28JwbfNz5ajH9++faxvy5UCbN2Kxx2hYeiZny8PfMFcvOtq3bkhxc+fTXZ0R5TT0
JLhQiHU2ZwvTh7SP1lUsm0MyC98pw4OGiEWn9P5/MacXQ60/5cWtoQhKjJhRFf7U4gnfj5F1ixp4
dySKaJ/+/4ba7I12LMXsRNRb0BtHEHY6q+VPKxp2cP7XIkSIl5SFcVv4R33w9YzaQVeRxqZ7K4Lw
uJxbLM4lz7oJ/ykJy75+u3y2f2Wf2h/JbjHtWmKBViTFBaLjNQR/PbTZKF0dVSympcTerMUnVZz6
HDpI/b0fJk829+RUr0QttGv/HXCzUVawP00L5ppp5egRs/kIcZ7aqMDbyZJqtzN0zIOlYG7qb+9/
zKtJzaqEgRYN9cM3SVSbYtOkK/160sX9CmYtbqVjS517D6B39dT9O9BWPmgpRikqHAbS01M+futh
PanZzta8duBs3jGAYtyV9P5ff7g5VY06js3Gr6z55ITALMsOQ0LtrlyiPajIPxS/bbDwcrDNezCK
yJZGoQ7eIqdZfqcv5lJd1LotBzcpsoMSAmZ3oWUPq7VZbdxa3aiEl3ioupu+GKbpPluqDxhtG/6g
mvWDViXaeBFlHlunpNby2R3lBlNoS9hFf9ElbXZ8tTHoRXTpkuBEONj6h3BU0+HGHOsJhqrhRIqD
z3qDxVeS1fJXA3VGOAeKTKFG143iV5o28XJvJz1cN7N9tuwpqb08Hr+BYvTZXMrTIBd4ZRI0kfVJ
rYLBmCot0X0NeCW99CZUVd9sh1PmZHKDTXpT0rSZsVF30edIcTJL1eTWmuxI3LU5Nrkf4jqyfke1
jKH0GDbh704Bs9jmxWWocsWtKllusVxvZswR0ynGa1jKxacZxRtK9MiCpyeRdTjBdaVosBQOS9yy
qwFaM86UWf0ZnDb48r6Bwmp2mWw+NE6fWsdFmEVzlOY5GfA4q/Xej8s6ubMQdDe+NaZUGveOWYfW
JRXRrB+mUM3vwSIMeTCrcqPfKlE5an7hpKbkWzXmyW5XZHYf5GlS3hlLqJq3mhI1mKouziw9ZAjO
YUO9ILNxJ0kDJtzDokvteQIsWWa9FV4mQykSlE0xgfCSaKEzoNclZkhdJJODWqsNW9m2ReaJpFQX
t8JOPYIYaeEelqp3JMo2Vr3D2DSBEKkSRe7UCF+Tpixyy3iQHzpFyMNDLunO38wGSvSlkuOoeQjH
vFOfQr2QzzXOnfIoTIGTlkU3T+cP1s9NbLRqoHcq1u1Sz/1wN9Z9eGNrOAj7ljWKX1pSWfJ5Xk0/
vdYenfn7nJvKVxXya/sRS1Dhz0mzTJ4ktRpebFme9JfOaYf4SYRddCb1T9tgGmJqlFWcWhMqtXZz
KPC31t08t5xzUuGmeIeIHvaw1mD8EYOOt6qeKXnkmZPT6K49WqNxcJLJSYIiUYomoEXfYaoXWo2A
azhI+e2CxkF3jmvoB4eEPndKPUj/i4uk+mRGfe6ctAkhfY8NL42PXbo6s/b4bfFHZQ1PJR4dtXKH
BXCrumoia7Bp54WkOG7ER3WObdnHu9B4Ghuh4qCMhR7wjbTRvyOi8kcvBqV0tb5Qqoe5QFAU+TDZ
vp+aOnsy8kSXg14I8bhoNTx/pS8xPjTTBoLkhFFe0iv0HjnzinkbK13R3k8KVnaYhhqr9+Myz5/S
oshU16jH7FtbdNV8nmCQD6elRULM7ZUJappjCvNTUpgDaitkchE+xknHvkryB0zHsYfj14331qii
mKCnUn43ONUwB2NUVz/GpgcB1meCAi8OBNaDU06r56yllZ+MUbcWPCWbqrjEaZYol6otkcy19XJI
T3Eh6eE5nHV7PJT5jLlkMeQjqDLbWOAMi6LA8TGD1dhBEPxSDlxjfjeqco2AnFSHwTAbnM9Oi2HY
TTjZhRgBKA0mOnrvKP2B/TSPH6aoMDGFn2r9K6bBvV8Vdfilm+UmR8CpyzPQJ2PcL/KpjhWXf9+a
j13VqzBdhFY+p1qVGccwW+TZFXKXPfA6/BzL0qAlk2VDfpOneT4ddDlpXbmtWbR6qdoR/0Nr+qFX
4RB7pVZVP7Ea6u4afL1sl+BA/aMbJZ7VCwDkL2o4MmdzGJyvVtnJ4a0+iMzCiayDddtqCBxOsv63
6XSqyVMpfweOo8iuho/zk1KmGtwALluLBkbdZI4vF7M1HexGyYQnK9Oo3iiJXtQXuUlsFoYI+evY
1z9iGQVxXbqlz+QBP8UKtc7/TviCYxhvSqGCWt6gtTdTZJ9yRcKELB2bVD4D1jBx7xwUgcbRaCl/
QuzV55thaGkjsMOrBkJc1pyd2OpoFYpoee7lkM8rp7H5tyugmp9RX7B1fMPrsrmv6mFxUqw1ZUl/
WFLjszE54Zd4brvK68zITA+kall8gqK0FAellR6NBbgzhsNpZwZDPmBd0JaLSsyvpAUPmNU0lqsk
6fSIN6cZVW5Elyd57sYlf6wlpf2OoyhetqmCiNfXKQ2V8WI7yfKLe3RQ77sJP5W7PIzH2W2isDLv
RChPAqPD1d0uayvYvHY9mcLl2y8YcqaxZbohJiXs3NI4wjslS83wEpYPZYs7rNrnSnOHD/OcneYu
B3GqjFhxu5DhNOso8H/6bkBYfIiXFqtdQ4r0EP2axoifItOJO3eMoqZ/trGBL1aXq/GxnKMYyZuq
r9CdzmIjvVEU0TaBWjgYzOtLMtAgTuysD5ZcTkBhU/zIvRa3e88EHf8s8lSGhRonJlbgWliu91hc
Zk0VVBCDHol/5PkYKmllHPQEJbuPaiGrd6uRyWkK7aXwnBTnb/ANlSUhuoR1cnnEPz75ZlRJG91r
oq/MBzsd5+VcqKacX3rHmSD1SRbXu1sUcaVelkhWPkbRmM6eYaSqwzoo5nhfsHPru7iLhAiGHtfH
yygNZfc7zbkVBrdQ86JYFfWrLECZqatPkZxEiRdKtl1oLjzUsQQrExvPy4wVLYRiMGURHqmeXeXT
k9GF2QcKPp0pucliLdl80mWRjA1S5OHsXPpWE/Lj0o/aRbb6If2qaU2j3pQY9AoX5z4Rn6Z6ji/0
7GJc5GuldOJjlQwq/D6nHotTvMTci0up6d3FSvtB++jYShp6rSIyfDEtvVfukAdbPRWktKp/K2GD
fwS46GLGG1voo/alT/EB9fO2t+cfPO/q8FdXJ8u4MbtO0gjoRw18uJ7L9mWsxKK7BQeTvlqO760v
1XEWsZ7Ar7HO1Tkt2uAMv7pCEX+aFi/XQI/LBY/TOZln01VNfdJdGUTtRcaiRvXAUCSDXw1N9liM
mlYfGqV3ZJ8K2ux8RlEwt26SpA7z6CJzgaeTF/Ekl0hEywX+CiGv3eOEFXN8GGOsXU8iLGw3Z4GN
e7uQFv2BjdkoQS/XkW0ecF091nXTVEdm49Sf5x4afu7ViiZVhZdHZfQJszrzexgmGHWXdoyNrlp3
mHDK8kSPrmYb1y6Cw0V3qkd10A4jahbiW2UuImtJ88L8b6Tr5W0kcjVxF7NaqMMbff8XmfbpQROc
xEOlZ/ESZMbUPVVzpGanLi3qZ6doQZFkNfnpnTb1ZT3ytNnRsWsSkQVaJHCWV1M7Wk5xFor+BrNs
tXEdo+lldn9eyOTPY5T8ibF2lE/0/2bxq8YQVrpYlYRLr1KWeXgcZhUefaVhrfyTKnRozS4mmWn5
d5xAnnmxtRiPOFR37Sdb7xbrS9rXovqVOj2m9kSyNXwr1OGam85OdMmfMKgjzQzTBXd5U25Q65R1
6WeNdmDlSeaYimMSYWLAP9h59rsgZZb5yl3f3Bpon8T31TIn+aMyYYqE/FKNfy9SIeZtqhT9Y2gn
40fFHjDYMfsu+z4OdXyHD3npYMCGX2muSUPj62Foxb/bedYHEFA0JF2BCHx+sK1RB7eR2+XHKZ4w
tjftlCOg94tyYw2mdZxSrcDEIkx05wZjq8x0m6YZEMkWSV5SU0m7fjpIiYQWDC4//4hNdukc3/Vo
gFm/ef6G5utYcgR8jYYXxDirrh7iwRx+L606/ULPt24v6ZJicqyn+SSos1l2digkI3c+EsbFuI/K
Y708iQS31qCKhQ79YkS3y29VLfsZQxKmRDZZDs7OWaMW7jDOE8AYO+nyz7bUqPklzbMuekJIKv5u
oXjWPHCB4zSPo66qIxotqntKYRLfKatqcZjUVhs6tylIftDDlGTz80wimDjuDB38Wa5xTgxY3tm+
yVJIvtR6rOJerWuJMkKhV/wCMOmWix3NXLmTgfJJYA91/YQHuIUx/DLbJF0NL5aX1lP1JNvtBHv2
HzncPp8xyRmVefg2x4N2zto0/ywRUn0jx9UfqRoDjnVEP5zypDRHX10M2Ni4rd63toxPlpbLt1Q4
R+F2kpI+a5NjlF6Y2DHMy6qwYZEYeSNcpaod2kAh6u1+O8IMcbXWLp9qvUBwOEOo6Aeyj22CYeSw
YHyd9wXFebUKe9ltI0miXN/U6rnB76miuV7PananVqMlB1GiTeiZylZtfc5C2Sg+jEXY2Uei/Kp+
EuB77EuEb83yNbJoBXzpFLn/2NVznt9kWSudjSlqH/K0a3CCax6WXHzGOUiND9HSJ6E7Fk39W28r
+W7Ua63xgShnVo4rdNFJn1UlkaMg6qtKPw5D19Fq76vGwYWHQCB2elNv3DCcZwTJKULq5UlW6yr8
1NiVoYCyGGVPU8NJ9y36JPdZLMVdQQhVzSrlynImWTlNypjMH5tQbTBoBnO4/IpFk9L3LqgOHmrb
qp9JgBz1I/rKDiXAwdLCo4x+5rewVKM/9szDdxFxgSVcXcOf70jpqmMmYYBxEFndPCfzQt7fIn9R
/dRnGIgHc0Z4KFCXMu19OWwV8nKt1Q1sjcLysdJD0ldgMo7wJVMqcKbOxWAdrJht6Ak9UgNHjeLo
QzGm3c8Mm/Xu0OdD9EEOJwn2S5EI61G39LE/2abIkjvi5dLPnJoqcMh2/m7Lk0XGKlmdFiyVyTUS
AqZ8El2k1lypPfrNcqXVxXmIVIIFZ1GNr5I8Id2PZCIWMDbpmUe9xv7o5FFt+7Id5ZYrZ2kuHWw7
L+t7KId1E7tVl+Tf8Ycu/hhxm+OKk9V4NQSTJaTeT5wMa2DUHKSOawz5XE8dZrS0TK0hOtAnZ9B8
ygH5csDxvP5EIguApkXZ/iYTthgvTYQUr5+NieU1amvpH1uTVLpDZs7BrJqCSiBl82DeUKDXwWqp
IjkZ8aJkl9CqFQvba32xAjUOwZe4s2HHVGa0WDfJz+aofgBnKd+PKqflMMpiwV81ttMhyI16Fgd6
GRhOFENXJxdNWJHwtKFqLV9tCa8vgN3i2MUNy9Ru1naa5Y7oH+QXqYq721SyY+e+dSoSycnpo9tQ
ouTxo2Dz6afOTjPZm6meLJe8ourhi0YxPiZ1ZpGo6k7WHVrYHO1t2mqzOMlVOJdEq7Mu4upSJ2lh
HUPeWNlbqtUgi2wSjT1S7jBIFSdeyxNVtjxVS9KqRy7WtgoMu1Jv6saY5fvMjGzLzRRDfEvqJKw/
WCkRxEnSR1v1mk4Mw7kRdSQf+qbREtfOE8OVadoSdqY9QU0098tEWCAcML9W2Pe/m3xKLB93LnXh
1dfj/Lm27A9YhoXWp6pUZ+VPahpR/s20hvazMFE4DWPVXvxRKwkwqIDp8T3EXD2ouI+HGvaYSRBi
plIV8iFS7pUU2KkvwP5j4JrlhAmoQCOfG9vJY6aqcXLhTudNbDQ7qjwN0xi3katYCRS6wKVPMirU
s1Ymd70sRYpvKHEEvLw1+gd1tJUwIPts28qV83Q4hU4ZWcKV1XgY/dHiNT6pXRwZt2OiLElAo9eJ
n2Ix2YpPBYGIXdVj8TwXuZU+DLhD/K2bwoS3jdWFfpqHwRLi1BipTFxqUmEFQNSX3yXSQhjw8+Iu
8ZwmAZEBMx4jOz7mVjJ+IBPuDqmwp9abhaPGDzNBduiFyzhJJ6mJkjP/hwhvay2Wj+UMZ+xioP5u
sAM7JfNDTFPYw7YSFzcFpAmdtL4ezwam6UtQT1qYuJJYqvRYth3oEiUh/0DFLqmlZ+zQvtBWNsXX
Hn09EwkscUdNL7MfJ3U2LU8hoETptJRQmtZrNRnPE4o/0FRHS2jjk2GPcUHsEw1QRyMhR95E6RQH
N6lMurMeNxG+qnSRKtSthPJo0lpW7yq1R8nPTihSalONesiIixMqtIZ0KBMFufyYMzci9PtNUoV8
luQoDbAocLySVYndvOV78S+hnTilguwCuccYx9qz5iAL9aGwjGJxU3tRALpG2o2Y0iH6GCmi2WMk
a2v3+b2C86Y7rXE0IxPgGxpouCYEY6AG7cN0uyoUxl52Wc7pYVUuy13Fk/0u6G+L2/jkHGW/pGcN
fv6TGUSHPfjtFQYszhTAOcBBrL6OW3sKNavQasorKDOe7K16GCsPbQiko3zq93pCV1fgxVib1lMR
DaDMTEMwlnIwtUsWhH7PBz2Q3uXHfWzx1SYULXnoFbSugQxtOkGWGPKqX62V8MbEONhrPxWTZz/a
/uRNwXSc/cqfb1svPyIgu9OlvNYTejn0piekQNZJqZB1NGaiUw8pYDwIRK/3hrna1n45zqZzOEdK
VRo6U5SPI4iDVaeivalvCBqO3dHxbW8P+3V1YkBLARvQPkEH4nWTpqYPJvpU4bnGu2KdGAHYaR9a
dRVIAbAKkRGEQlFr2PRn0j6bzbiZOt88pqGb1DfWYTkZQfIUShdypHp3Ka8QjzgKL0bcHNA0opRZ
hOitr0dBbX4n1PwP6rGiyHThEfEFdzrwKv72Vw4znDoyfx88eA2WrGF0h+k0k0bbcHNIWoM+ilRr
HY1T2VulFJMP3ddVd0Q9VIfQcvdugPUMvLmW0ICj54acMWIfr79nKEeNg28yzIOpyj7VY1N9NSYp
DHYalVd7e5BkQEMp8IS2cjiOHFeD3C+dP2Dc9kwR8VT8GVxTcaX7Hj2jCK93NweYsze9a9sVAvHq
C2FiBLyVm1WsPLZ5q3rUBIzDSh0bgeJQGTvtzO8tQxrhkhfjbD5bCPXflCcdBWVEoZpj6A+gMM1D
u4tdu3riX460AVoAXtMH1K97tukY2Bc1gGgYBe0phxPH290Q8Xn5fw6FWJkxyHioIOapj77eJGVH
f6uVaDwt5i9nZd0hYzrGN9YuNeAacJ1EGwNGC0NP6rCbdVQEWwcXHoDruUeEd9cmIFuB6viF1/BU
PM8P5S/lQ/QoryoNsit23qgr2IFXw28WFwnMtJQVDVCtqdof0H6Z3DJZGgDriXIaDTiHNF8UV6T2
ntn9lQMCPBBjPgB18C+2aJOobQbZkQB1TqL5Mqp94co0ciSVOGDR9qT6rk7zxWCbQ2+TaslZyTQT
8ENuEmnpIdKX6NB37W9TwrXEidv+Jhoc7J3fPyhXcASvprn5vrXV5HohzfBZyvLGGqmbj6H6Z8m7
P//NOAZ/OWgYAZF7vWPtsNCzqWUfIZFYfCr1drrB5QvqUCntfblrU4Itgx8aJEv0PTaHoxpMfcTY
GSA76DKjDQOx3CTprh7h+sdsLmousH+H2QQzcSyWJBHMSATIZYJpFEfrY3b7/6pzey0yRGQCLhpW
fVC4t1jcMK+qOh3By9O60aE4ZI8UW+kBStadFjZ3bUZPbKr0IJONL3GrfoxT6fj+N7xC7wQPCJsb
bRZYJBzM1x+RWldsoqSx8oQGf+jAU9afij/gOE8rvsLXvOYTNZKz8z1FDi/09qR+r7wdPIsg3FkF
DSLU+t9foLJ4reK6XamdawynnNYYTsHveTeGu7aBiKVkYiqKZG/8qxJ4wEpu0rzKb8PZ687lQQqy
0SsUX/oxBZFXe2Hkzh9keedWv3ILoI670irRwSPO2pyRHAm3wlngPGrN2jj+sNiS26lH3EdpnKh+
jbLH+x/0TaxhqDbYWIVLbgVFb5FZRVq0ldnHCAkOv4wq/trXw6//fIQVibV60wG23MKUJtkarCHK
R99Y/gzypZzqnTW7NgXOObJS8FYA+W7WrO8SvXSGBlJ6+8dZ1Q2s+vD+FN7GoazSyyE2cahdO4jU
kKP/88CLj+XBPjeX1Ne/U/oK8haVEP3QPGQP4ym9SL+dW20HG/UP8+bVTbP5AZsLLTOborRLk3EI
8bOguqML5hm3UeAE/TH1zUd1DUyhplIEu5RBeaQXMvmpG2J27dxmtjt8f39Jri+6o0IT4op9o2mb
jmodjgsC7fnQgOr4NMc7ehhvTsI/M/53gM2zX0RtosxWNPrKXJw0IX50cnKoking896LWQ40q//0
/pzeJqfrmKvFO8psVzLvgaLlrA2UrFvfPqZnzJ2cQwb3caWt6N+kS3/ob1epvf5m7167spwIBMuE
GTASSIs339eSnN6edHvw7WpFln2t7N/vz+1NLLOK9rwYYP0BLy7Owl6GNssYYFpE7ELzoHzRYzIn
IfxM1WznzL+5Pjejrf/95WixGjkmh9LvFdN3huekJbFw/vMtyJSQRkelFI3GbTxhIH429CpbsM6o
vNbLnWRNX99ftbfzgEWP6aljQNpE2G0TlOX0ahw6SghWq93zNPymUfgtVncC3Ld5NdXml6Ns3lRc
CHL0a8eRw53bp9XiqYIzBtgnDsRvpBb99yf1Fv/+erytPsLcxiG89qHmNlMOhxhGhHQfPjUIJJgH
+fS7P007X+qfqOD19fVqhupme2cy7aosZcRSD9rn8qwHK43dvE1GL4dE7tFt8csf5mk+FTuL+/Ya
YWSIPhTUwK/aW0qeOix023N98stRuptH/dssxnui+sfRoNoVjV9JkJWdN3VnzK0ERqF00PSsufbV
oewpKmrLdB82ajK7Ee26Ipiz3lnup650qKYnE2JaOx/4yg+ArbVuKWJTxDQ3d2fVYOCTqUyaO0z1
80f6nwfnPla9lDDitEpa0cbrvMo8ggkkxdiZ/9uCCYn3y/E3UVqVj2ICAMuir6nidI4uq35wdl6w
KJvP2e6OvnJMX463LYBhjdQ3IwgOv6joFg1/Z+lXv+w587wFdr+e1ZYiX6t9ldLebogJzUt/dO5x
hxXnbtc1723C/XqgLQ2+aC3w6yDx/AqZYiztYpN68wx6sX5MirOdQKkcu4dlyU+J49eD5Nrxp4ge
rrw0d6OgkpI3p1nkn4XieO/vrPXDbc7xy4Xehqe89zST5HUJYLEoN8nROGqE33tkwLePFap2sHRR
/UB//Y0AhWXZUduvKMY5CgO5TX9Og6S4iGHUbmYtwftzelu94TqEDcg5WYEeb0Zz6ricZzBuPo6V
SIlQsi1kqv+2P3jycr9qxuwTIq7s2JdjGpvnWAEgDKyp5UK0hUvPmJ6j7XbN552prffq5nvpa40N
ERyYlW9KfBiVKTOE2JEEdTkQIiKnqRxRDfFWSbv9Sun6q98ZbssZKysrw6SHUD/W1aMZOgcmuaPZ
sDfEJthP0jw2sqFb8cT3ozZ4hOY7t9e1T/NizbZGRH2D0WEcTrW/DI7b2pbnhI9Ru6czdXXXvRxm
/RkvQiTRz/MSDTwSqxzEPAalfsZh9DZ75EY2oEXDMCi+7roa7GwIexPQtEYhjcnE5Kj6+shW+81I
x6fxRz/yROnWurtXZr7yFqF4IaMNjuEo7+/m6QdJ0gL84G6e2lz4jcD6Db7oQQLGLLTsdyXMo9FO
ex/x7Q0CB/PFqJvzZdeKnhQto4JlB4Aeuz0gTTkFI9ju8Ymv7cgXQ22rhDbLGVdGyIcMPxSmOILl
2olhrr2nL2ezdZ42UfiKtEriq403CETaRz0A4+Rn9sNacTEaNzvszepqyIYotY1kM2x6Kj2v9yf4
OnPJYlaQA6YDNsk9OUD244cUOD8n0DaGu3jJb4P+Pj4YexTNa2fw5eDq68FDHUjTnDI4Nm/eMj8r
Gk3CXZ2wq1/uxRQ3W7OwS0xZZkZJz7PX3MdArI/RxQq6oAQW5Pafyshbxp3r5UqSydb8d9St32K/
1EmsKintQdoSztfkwiN/P+DROQQGKkar5vBw16E8CgBzZ+wrz/eroTeJRlw6uWMXBBb6sTtrVM9W
NXd81s47z87eOJv4UwYJaoC9bnwtwfZgBkFkVuBylwM0Hq/WUhBrvZvGg5vi7OYKa/Rqp3FlqQqy
5XsH+LNADrhJ0Rlo9cdu/LXz867sLkCk2AGhnEsRc5sTmEvs2JnOd3fIhNHl8MZ75cTl+8120UO2
PjRPFYJb004N559TunkdXw67TQtkujVEqax+NP40tAGFQf1xmrsAN3bALQ+xDt5JJMCtgfzOqNhM
843afYv7/IGE7aDl2ek/Xge0QKn8UWkEZfBGQtguRwXAKGHW8slkQzQXEk8Pn2FX+btcVh60tK9q
tm6x14vweszN1kgUJV5J50htB8BZUQPoj/pfAGVHqKgwQ9HpPGKOvjr69CdjZ1++3ZbIMdAkNykg
E+Ztn6JRsSajmjvogZjRr9t/bTzuF4/fXiurQQwiFjY7bEVxvL68bMtRQiVTLb+SbeQV/g6JtjOR
t40AY52DbFOZWOWnt514hS5KlGepRSrCEBj+qufwIfp/+2LrXfv6izEWkmDriOB4ttMxC7q1Vgz+
t7xNH2MPE6TPiTdTdl/+7MsXXls7BCtpb0DOp3GzhTJY5jKE7WL5cf9Nj76o45/39/zbuAD2M8sG
1g8PBHUr+VUVVdjMygT6LStYL8P2pcLm4s9hz6Hk+v390d5eNIzGFUP/EJWWN22oftblcS6YTWJm
d11hPeGAftOYYPXfH+ftoVrHgUG2cuJVjMZe77gx55RLEeNEwvoSSzUdUnt81DLU66XsUx4tO7XZ
K1/p1Xibd6QYxgwRMdnyTZvEokk8OZH896d0felWHSoAIDL74fWUwjKsFAnJGx8RdxesmKegOmep
X98f5drCUcK2bAu517Wn9HoUOxz1ss4ZRbfEdE6iFkxjO2VB2YNetvLkt2r0z+8PeW1itFyQneMB
ggm/CTpUI/8/nF1Hc9w6s/1FrGIOW8YJysmSNixH5pxA/vp3oPuuxcHwG1y7rIVX02yg0Wh0OCeX
zBoi26bcz5GO9pEKnHShxc3CnPU/AP8ILMV0Dh7Fe5zhU+UGdIvqNcgq3DHJ08oWZmEQ3IVUMgaB
I+k4hD0ICOSydjMjHn7O6JS9NcSpebms79m1Z1FUJNoxJAMg6Rx1uu+qwUrSOHU1m+IGo2EBL9Ha
D/eDL7/SaIeisPwZXT1mp0+Fsi9RzP9aKKMpmau0YWW3YvRcKjy+6bOw/EMIIMVMpCgAScGiW8up
UZKJYheYxJYDMzD8yBt38pPxPvuo1QW8mJw9dow8lXrq1ZMx7DoMui06mH/b7g5QN8+pMvF2i4b1
a29PZVAyEdgN+gzOwv5pimUMoYKaYsIzAzEBMMTaI8DL9umB19jBngRWFKNOXy/oq0p1GIYVzP0I
hBkv7P4YgpyRwqJ19ngIKugBz9xJnwOE+w89cvmY8UObQ0j02CW58gAqjnGvJOqbgn7pVkukKy0S
95WRog+1KRu0fTROJpmJi0fY07yAUMscnlVktDl+/OzRxX4ssyRmro2xgCyKO74CPPiJEucaTugi
NXCNkSuvfCh8AaNtdvSNc0hZX/EhGB0ugI6jOHlsZ0EySRHJFzChhNeAL7sughE1zeqJn9zc3PRP
QR9pkZUNZ2j4b1INNmz2aYpWfUwTKg2GiefY4LFVnKVYPpSCewd0OSIJ9C2enpchJwUu4C5FrCn5
4jWK+Xphm+7kJ6B0gGvA6FDoCD5nKTdP0EoqPcUrDVVBSuoGLJsukhoKOkIwmgIwOLv9iniD36iw
5RNQ//qtI+Pkc4SzydJhTs1EmwKy7T7mEj00ZrlJEH/Nfkz/YQt5Iploo9RSTGtjVs8l2ncM2tlZ
/8hZQmrmZ05opRRzLVcjCjqYPKFOCI/zN+kYXeP9b3d3tTNz0QvZGICxEoV5kQyzlCwoMmZuAzQt
Rb1O6wazxQ/oq48kHhPPpvV/KsaWEMJOT6R2hKxQE5HuxZQXKLjLnHeaOWLYAoKUThjlFiFGDMCQ
4YL3/lErbCUgXmvLO9Gt/MT/mxt3ZYhsvggIIVGB9C8ONtAPmqQHlIdpc+yCY3nsBaimSja1C2Sk
++xGPhh+E1geEimv1V50MxeukXeYt4wDIRKq8hTDD1hap4d5WKw+l2bcURSEW7CrQ3Zf3VPga+Ha
CjQHPR/+dASKvvsXmq7k6vSErJyIidlv4EigSI9hz+b6gxXOCXcjtu+R9pp0MsA8eeHFpr+0JLyP
8YJAxZSlWDC12ConEuH28VG1dLKjZC+7cUecyTV3us9ndPx4zrEHfS2RcSVxVLe6IGN5KSRVf0se
c7ff1xjFwPTmW+4Lhi3f9Z6Frt36pnDjQ+RMt8BRjXepFx+KWwDh8NkD6Hm/9E3Mlod5C/hQDJUh
XkXrV/NVsMdboHX4mMxDuU/faZpNgLsOdPQjrzK/dW5Xy8Ge2wbcoABmhH3PRuPFXbTLG/kBfdoc
/7pp1J/7zB7VZsLI7lLDuNTiUScHjPFfTTqSyLJyVDVeyZAnjLHkvDHVGTNRcHnSUNupGF81g4SS
pZa+T0W6K2n9knN4tncQ2QqwDKJTkE205egMEq0SVpXlthlkGImgOOItDHl2o2vdpr3t8BZ3dcAr
dmxv4Kdkxp5nDFZL1SAgtsDEdiIeGvmXWXLIFzYXVEZmSUGgjgcec19liDvx2McpbaY0kIvvSfIu
qfcYlXDaiJNnop97dhRWophHuBxXIuqUELVAhvYrU2/kHNP4I6dfYcutg2D0/zUCq9Opsysw7R1n
WZwBkVUs7UxRjmCT5VFEb8bWaylMQSO0Qkxvq1BmOrRX0mjHaIrQ75KA3NOOOZR497XTHmKPdzGe
0SnQAGMlWKbqr3y52M5WN+sRGpEfUTb3gQqCuSfxMHv9D0pNQvH3hlfidXv5jRzohEJ+iA+Lh1HC
o/6HiRv2U6j9rj5Fk+jzosKnZKlZ2NPUgK+hw5pfPoCc/WTnVyZMVap5GaP7ehDdemkdTJRflnD5
DKAZ+VSPeWkKYwF6ECym8IfkPsOURdveZdIL8Hwuizo/0kjVALgWXbmqiRPHmM0Shr0RoUnHVaUY
gSFaMAfN2BWo912Wc5bTtUQNY3H4B6YH3L0s+Hrd5ADeUU3sDaWDRdmrx1ulP1T7ygWRBbfD+XyT
TsSxmdY2r2SrliEueUEH3V3pRh4gdG7IwQpKL3/mhxcbC7nWj419B6KV2KauRt1DtnVBdAxMgGLE
n7eO9EI5dVonirGXqDqCWVZJIQcVSh9ARB7NNIGGzqU9D7xS17khUmGokIJXDbl+1hmH2hAOZo0h
Az0CABrwZchPgFrYuTw4SxJctpDtBfxXlsW+0Y0E9Ad13dcuCXu3tOTEUdoR0AFzxokPzhoSP0wR
VQUZfxpS/sw1Vs5jRKISWhUfdCvLTncB9vGkOf+FhXXTED+FsTnYCMwpUZEPNdKUquFZif5jAD74
31iFDkBOA8VytNiyfe41aTFN3wOXv1H0wlsm0wFwcgggSUCw6DHgH7qHPhIwxp9c1TMGpvvsLhQM
jts6v09RF/r9EehwOnVbmBwygUcm1oBSiW6jSnoFHimxx7p9B+mYyPHCW6ZJtcWoJp0QY58uWQlI
FjPCsEgxq67qPGXkOi4jQGgtHEEbeVAMKq8kMRGJqUSGlqmYthEPyc4ArQnAjUEOrHiPlHGAW7Y/
D+9OxTFRSQ/2XHkAPI3b+/lVdIOui5v4DbiFLtylDcqP6iq8rZ4ip+BOEG+dwJWiBnU9q+tzmuEy
x06BqSpIwgFpwUs7s7aNklfg4wliMlfZ0FgC6bTapRlfJ8m7N8S0QO7Sa04wyRNED+dKozAqR4z3
QaO4BF0EZC2JbOf1zDH8jTOO9BtSi4aGKhVYq0/FyCIQiDpgJgITIkUTKrDxVB7s+sbZWotg3Uip
jUuU5WhNjEs53GO2tTYcNHKZgiMMqaj6C0YFe55XOU+bYpbNwJgQnL+BTgJm+TKMQpGuqjGM6I1X
BZL/0b7Zyzt+XXRjn+jQHCD0JVo8YtkEyl6IzGEG8HWYfgFELLBFv1Zd+xcH+UQKc5C7WCjxAOzQ
DuYkN8DB8TL0aUfPtEtE+fkfmgHOzIKOVlKuEpUy1qFAdGoWJWYS8iQk80dpyPAlO80cw9PeRy96
A2IyWNp7XlVscyE/d0xlnIcoz9nSLFjIpisSoNq3YhgkqKdUdqqJ2dvlG/vMJk/1Y2OsMQbizCA0
eHViUNZSqx3RIl/LUVoAEu1lUefho4QSFOpr4KJGQRMYUqdr2YWaARwjjCoAYP6q9slOe7cCyvmS
BrxQ9XzbTkUx3kkbizTJSDy7C3iz4vmlIrwO+vPHGqMNc7A6w6jVmXaf5Vf1aNOR1K/JbgoiT7vp
D/P37EnFmMxV+R75MSfKogZwEj6eSraYdQRNejYrQLr76JFCs0OQ7VVMRfBanDlraDFrKBex3OTt
PKDDDVDHAK0FEqGW/bxsFFu6oM8Bp8vArDjYTk5tIg8BcW3UaLbJQ6RawtHySgU9ZkL+ZZExxZ0t
5D0045eoGziLeBZ7YBHXghntxJxERkxgjGAAs9O8dqz+JybG7N6iKSDNuazm1lqqwHoGlAAQwEER
e6pmKJO6BUER1ETVRa5M0LDzEvfnJxkKrUQwbsOQhFRAOhY0adHkxKQ8hkCpLKfwFWycHC/MEcWW
rscUlQ+SYe2qXrGnNLHH8mARHVVS8ueSEAljfAoTfOiGYhsEFkApVlmZUKXioI4bX25NO66I1xMO
f+GZ15X0tST2UAEKqEu6BodqqtDoh2HQezFOgYqeifvLprBheCoAt+jgLu02ZlN/bTEriWVBpWaM
9kM0ftFrEHz0hmcUqMOZUmO5lwWetzdAtbVEup2rCKoZAfEGC6TYDwNwla+6YKkB/WA90zx9dRs+
CFfG3XzkZpU2zAQleqASAGMYxDpsWxZitA7IVAZx+1cgAohe4XVBFURB8RPoUZ7sa6BqooNV+mto
o5PvTb4h/rQTUPnhNeuePxfpEqw+hVkCYNZqRZfAWX+gtDiAeH4M3e/FPt9lt9y8xeYOfwpjjbap
y3LCPBcQ6K/Mdz0AlvX4JD7Ht/peChAYyaC79YXD8pzRwuRfHJiVogajaKL3IDlc2gEv8AK1iWZM
jB2g3SMdkN5mDfS3euZVoDZ8G9aWjk9T/6OepZ+MHqQGdH4trj96ZGeTPBJD4rFV8cQwN4WVCorZ
9bCmBTA6Yfk8LVzycvoTzMW61uQjgFkdFFTiC3AuYPHUAPi011VgXjWvNBkvu/NObv/8TjiRxiiU
zDV6knRIm1tf0THiYPGioK0DSLN1KjpKFcy1MxIUI1LNZtAx5FYW95mV+yQH8Lza/xhKk/e4OS/N
4YithLFdY32lzM0E1nAX93g/D4dQqoGqXPiFOPskGpHMiHb90PqGaLqmhZbuvA3UBdB5s8oZRthU
G/qCwhyzhRhiOvV31E7VMLGIC7A6BGa3mrVv24c6NXmOlf4Qay8Q81sQe6u3YgpYumHCqMri10/l
j7a0KbqGaZuJ3VOqYa5v2bqmdAm9T7KCxtqzFGyS6FqL3ZxRdVVNR/YSL5zA01SmjoYGhMWzXlrd
CT31zzMo2N6VYIUez9XZKBQSEXEoMc2RIyW/xOR7JOlPZOz2wPH3gDh8bCNlJzYRATKkLgOtVQ6m
Hgl2U/l1+T7bCBnRCo6ZDyQ0wfiiUve7+hIjz824skbtYywpO4DsJKAjAjxwpi1/sxKjMwqbAFrX
MxmIjdECXMJhrzQlx362JBiiCNhnQwSKAFtUKo1xjCViYnRbecviZ1J8u7xQnN9n3dnS9Msw0BNZ
CmB2AetApb9flvAxh82eAMScaIHVKbYbe8X3WQFU5w5xbfg8H7Ib4Xu0S471bXyrpE7om7fRB9JM
H0i6re8Et9vlgfxw+RvOplUsWOb6G5grD7gaXbkouBhoD1UHJlP4Ozf3C0QX8m35tXmSr0Cj8V6i
kOTy3urbS/ypP2OLZaWXSLBT/SkYuRGoSbq7rN7WgV9pZzKVR5Q354FQVARMSb7g9TDYU9m+iDF6
ji8L4qjCYhUsRd6GVoahD6VJPdLts7ILLkvgqcJcRwQd020IpBW3yes9IKgfWxMIpWLydFkM9bpn
NgnOQVnCqOw5aJzUJpZMEuxJj5ZpG0QQD3rW3UaJeo/7/Uax+tvCHDLO6m3q9imUZXAEWUW6RGU2
gQsA+NeL5BfWV/DvcMrQH4XYM91oFQc4NTKSKfQzVr6vqvQQqADQDbetJ5sAV6njx7JKH3Q1+5o2
80uD17I9DZLXCaaLpJZbKOrkGAUeZ4DpsiOymE4iFze6GO/ERbo3B9wf8E23YTT/ysPqO3gK9kjg
cA7plnFhvBcocGA0p6hFp9+dLHVZRUs9uZX5RQFAetPfXd70zfBjLYEpgo7l1MydDoQKBT3c+kEH
MXv1nATia+QoHp0k5vmdrR1fC2SsGQDJdQm8YDpJHF1VxW2TK24Z5t5lvbakGKsNZ5xbHSMzKRBs
eIQauK49huhuyDVOzf0MMuvDha6kMG5M7uohBrMucWUifgUngmslAGsewr0iVZ41Wy8mgBaNUHXA
XrBTasGbwIUjkWG3zMsuJOhQGMdXYG+6lkl8EOhhHiLhtQxumdBqJVgEBZmAhAt97mBWE0Yws2R3
IPrgWClnsdmZJbrQ4LYBJgx44m+AQ187Up2+NYbyp8yNzHqz8CbxKC1F2gMXpus6kLFl9XilzDo5
ElAk/MUrA3l/pLDBFImJDsaANAu9YpmFrV2A9jyRgEQNRwL9hXOf9FuCyRiPNrViXUoNAiXlDQCs
R1Frv07d8FaMf5GiMRAt6eAttCh2yKkTSYmUpsVC46Xpqwyc1Vx7wwAwx5Fvm9mnECam1zQAN5EY
60W0qzhGpQno7peP9HkxkgYsKz2YTJ0+NXXbm9CD5sEXt7OBAX7sfNo8L9uxJ//d6f6tEjtMKotl
LYFFByagAU19Ad6voaNDMTVup7B3JIDI23oLrjphHgNMcd8N2rCLemCwKOGuBn0RiMiUYNbqB1D9
ebme3PYg4uoTnh1tn77fn2kwy2LEXWmlWjsB3bn0lRhovXrpatrj5dXfej2sFp+9iVC4kmIQKk1u
MkzJnnIO2Qbofny1aa9KATyIJBS/yDIqV1XZD/vLwqmFnh+V3yqyMRaw6Au5VSG8qzo7LaxDXOxL
BKa9iebNnlM45QljLqg5XsRQiLrJBVEVuLbIcSmSHRnifdoLN2CV4wSqZ5hNH04NmLmYXAUZJ/Cu
To9nrUUGGBUQh+ftSFy1tr4CC9EBp9zBaKWgAbGJ3Q/C61AmhyxG10sBgMQ+dqUQt3Sa3sdJ6F9e
7c2jvPogZgGKopyKPMTdmaoSOFDEmx5cSJdFbNrspwhDOdV56iYFETpsdjLNoDTC/RJjmjGtv14W
s+0yVnKoqqu4L5LxBhgSvAIkpYtkp8IsCiDf6zL8ohqpINuANBGCSkune8sY3+uqGZ56MPtdlyOw
qYPFsIrXUuikn5c/azPSVjHYIWHLgfDAOGR1ETAL2+O9pQh66lW1qIFHgQj7yHiWTBGDuGD3cMtC
Mzhh8Bn8EDU1MJejhGjQkV+VbstqOazeAit3O9AUwOypX5d9Gdvj0XKqqwXIl7GH6raX3AKyGf/j
NnfQPWUP8Vo4c6OqIA1Cogv5B/relJ+1DgPpvU2ZwOUv48+EP5BOD84FgRqjba0m8pRXOMjTQfIx
/hnoV8UetIXAxeJFC1v2vNKNRX4w8wn3RIm7HDRJtqT3djqAoGHhidkqBcNuVDwEdBNAuxpzNJWu
scYuKjTXuA0BFRLua6/a/4P5w+t/28xRrGUxZ1Stqrbv6H4Nh8GLdl1gaqCgszXDtpzeC23kqm6R
ih+DBPmJ8dV0fsQHXtv81q2z/gbm/PZaLmdFj7l+NWj3NegSBt848EfXtjzeSgzrjszQzNXIxDNr
1v3M+hFXvHzHGcLYh5P/PPLsOzfsQzQLawWgUqtbEr2pgOULkStf8mBpFXsYUoekiZsXkXvZ1WwG
mTSOVSSgM5wNfsAqFatUUSdWANEzjcAeMa4HIqFD89dlQecDHzQ6+5TEdkQA8kJPaglJ3fxK8Qlg
VxLdBrJZuzfvi6/pW+kDVHWfXFXfR0/3MRwMkJn5St2NgNon79KhveFv66YJG0A4ANAfsJwli3E5
BjiTizodlY+uF8CaAQgAU68ZcDDGX6YdPiLF59XXyAEDLAQo+baKgxtcXpctz7D+BMbXAykTFEcR
/QQsPmA6QcJYgaJs/Jvwe6UpE36r/SiBfqhe3EorPKtMXudZ4WERbEcqKyFMpKkroarnJXSJ9+F1
80J9QuGMGJiqj9leCMZg3vEcwOXlk9kXXwveRkAOIn0ugi62SsfrpuweFkPj7NKWA/jcJWSITi/G
lOSioGXUAXTd3lSEaxDZPFw2hO2T+K8tolP1VMQAxlOQSgl4u/YPy5i8lzVgpgk6mHPeg2A76vm9
T+BjORU155UgR6AZApafhqlRgfb/OaOTv6gVvHbzSKEFeVHs1u1uGED1AyUv8mNseX4aCmsKDXhq
MHp4cWpr3/od4GYc2q6Zue1P3vW07VFXApmzrUVqhzEBKGmoVXkA8cR7UdbAxdDzRb9Bt2JtI31Z
vVZNE6EXvVXdDKMnHO+6vdKAfFIlYAwilGNOxNJOhVEZCKgmJ32Svdw3bmTArS4O7hHf2k+8mfet
+xBe/F95bDVJTxuiNAJCmqp7kGJlF4G4wTJeU3NvCYUzkC+1xMMt3xJpogMHEIO4RpCqPTUmJZp7
vZc/ykYUWkffU2id/0BBs3UE13KYZ5BshHqcUzm9a3zPfxSe9m3cgRcY3DoAUVSeQS/P2T3qes/i
w0/N2KBNlAQAqoDR1lVS0Z5mwCLFrTe3i6vMz6nEKa5utlKs9GODflR5lbxsURfrAEOpA5l3Eh5o
IEUtZV4eeMptng9TEoF+YgLRxWRjmphkCarjWE/aupHs8tsomH3Fm4+8ybhtzVaSGM82TzXyx+Cj
h7spHoagCLRrA3RPH22ee9787KaZfAozGU89mYC1EoQZm1aN36Vw+VmO8uT8uateLR2LEymPOiFL
hWg+x6C/DqJFEwzWeg8iYE7QtOk/VslwNjVXR3oSydWH11x8NGbQV0r31nrgI3Xba/5eba/e73qC
yoQJppSHuhkNi1ss1RG0szD9iFPb3DxVnyULtg0XmcVMA8uf5mbNj2Xs0Oc22qQMhOzOagrORm36
pk9ZbIauJKQnKNBiCALY+RT2Swso7NdfdHSC0+T3qrEZtkYP5aSLaYZtSFp7itGHKGRLxnFH2yf2
83HHvhGEIVI1QYJz76X0QdJ1d2zir22p3Q9o3XF1vXsIk+wKvTaDPfa67F02+q1Ia/0GYoKGUjNi
tOWiEDSn00Efen/pwVQ+xJzMz6Z5APISLfXgwMCVcnqdgObdDNsML9h5To5tLezSBgzBU3ylqY8h
UDz/QqlPaQqjVILJALUhBFxNnbXLhPjbEKa7NDW5/fX04c3cJQaNe3BN0qYhi7m9prYGPG6C3LRu
zl8EtX4El/sXWbT8vmv3qqXfdcN002HTAJrkK0P7Tvrl8bKuH8OXl76BfuMquyOq/+bH1Xvrdvpa
74eDGVAk2OQG/h9waPbeuCl30kHPnehHd1fcVb4IFgmD66Q3Elwnq8E4aTgWqxlTrMYijIBGJ+l9
q7Q30qDctG0UiLHgpZP+xFF/I92zEopGl1P1Z0WactOs8MS2Jwyb2XJnN4f6TnFT9x/sw9GzDqI/
7zGB8LD8DAubd+du2PbJFzDR4DyiCbVJ6QEWpCsMrNgDwVtJAzqzEXqKypsa5IhjK3tNQaJwkBC/
6Khxipo/5y+z+TNPfmoJx7Q2rg202mjITWPGB3MizH5qczhNWR2iVaRL7SZUvXEwg8vbt1WIXskA
UMXp9pmWWJGKwj/PgR40N/8AVoLy92r0lP8Ef7jh8E4EMkc2E6yinYHb6QoGWrGNLD6k0XQNPnRe
b+nGLWUgYhFlmuDHBBtjFtGkyHO1IMGfpdo9Gk0dqZO9ss9/CJp0HU6p6IO4/KrNZU4hY2vXVnLZ
x8IggA586LCiRpSbeJPF+nsOkO3vnI3beNji4YPyBZ1ekuADTzduifVWGvQEbCARcFpSp/F0sGMC
eTG2Kb8KGmmJV7kAGeM9OTd87lowe/tbmSrV+SRNrvW4+IpfusLN/BbuhAAtU3fqA0fNjdOGZmyw
yADNQDNUtiBcEVkJpbDS3UmzzdrRvlO6SIodkgyoD/sWAH5lYMMJ+/gZYPYc4Ru2uhbO1orbWZxz
AdaKYH4xdmGg7GJk0IzM1q4HN7T7DgPQgsuDjdnaWSA0Yi4S6bNztI2kI1la9birk6Z1W8WvjQQ4
4kgG/zH3GNKj1loSc3UJfVLVejXRJwS6XR+re8CVgUqkAUE43oB0Zfsgkz0sLop+18MXnufeir3W
H8Cih8ZTVJbShAVOcqH34xJsIrl5jEvxuqnn2rN6tfKMJL4rl+6hG7vZ5WwwZ6nZGS9lCWUl6ZAf
rshceqKUfmtmObobp9k8NGCic4pEAogeIEddudBEL+qj4W1EV0lLQrhHUKLbgho/WbXmqUXFQebf
/DgJlJ7IclBcEno0VoFFbpG2V1vYwSBnfqNcV8l3jPp4ifB2eRUuywE/26kc0qc0SUZ7kSbtSzQ3
x2TR8BgvfFUUOcX9rUoKOjvQEAyiISTj2O570qPJcwF+Mkph+V2JrkfpHoTvYE9IXI3TY7Xhh09E
MWqpcxhNoalabpUTe8oLRwg5rnDLN62UYTtWU4DcdqDuQ+CRKzsigTRXaIM+HJ7mSvyilbzqLUeh
j4TAyh5SJVIyzOJO6PUA53KnF8e0Jbxhqa2AAJOjmLJCag2QCGzHQSyC5TWqYXX5vgLHxaTbnUO5
hShfvDvsKYY1zw1sruNKJBMSiElSyWYLN5TNt5Sz3SZ54iZy7Sfia7kI3mVz33r9n2jIGAY4V0wx
KiBuPlD24fln5VhO/NUE23EbCHuBc4w3ovJPcWibZrTL+zFf6gYVmir8suSaI1u3NSBO0+Kn1eu7
UOGEH5c3EPIY9WY5NTWiQ57yiDxKDabFEVP84Fwff00JgMAp5AS3QkrDROYRdKIkE6rWkSWDRxJp
tiLqD2iDf60E6WlciHA1W227qxrg1MetJTtDksVBmgOh/fKubl3VGto1AbKK6OSsxo58Tp4TFO9d
k+I2FU9LHDtKw9nKzRP4KYQNffSuGJZYFCe3VowfZqS9R1H567IeW2k9S6O4f7TWDJIZxuurc74s
HUFc15RHtIb/GILY7+1EvhKC8AufP35TpZU45vk2gYhDF3N6yegVWjJkoBrzpkm3D9ynDBZcKOoE
Ivcdlm2x7I/qFabqsit1vxyA+uanz9bfbNNKHqNTImh9J8Q0WTm3V3XVPy99FFzepk1zA/IIuhTB
g4a2bebOnLNmsXJDx7Txix51dt68kOLlsoz/sW6fQhhTyMI0VEtiwBVfUUdlHJcjZbGLd0ggABKB
Wy3feMrD9D7lMes2ilHaZYIJxzgNNjixdg2GEioLfHKA55ORsLis36Zj/BR3BjDRTZOoFbjPGn08
LPk9MNCd2ZidjpSoCVROpnAacTYDnZVARj8QnZJ4nFQ8PWXdzvLvRib46oQmwVrZXVZt+1T9Xkk2
dZlpQkIMcUGhmxg/EjF8CQfCC6U2b01U/oEALoI1kU3piWKjFSTWrA+sh/FpeCl20WF0wsf2+L33
gM7kmt/S6+LLZc22r5eVWHoyVlEISae6rv4Vax5iB8Cr9FVEBw/7h+J2OPKI2Tce8pa2ksicNUnI
pqWYETPSdHMXYAjD7/YiGJ04mnEWlH1RT4k4amaJdkdaSx1/tBSEBFlEPIfMvdjeEkcIhMRJvWFn
jQ5HNr2Uz+7PTx1VRkfBDA2jTZEVQfw1DrZEmiN6GDDrIOa1PUTRNXjH6s4umkJDp3t1tIbME5PS
8uQR8POXP2bTeFffQtdptcO4SA2rEzUELFaWO3EXAk1eqHnObdODopCsi2AaxigWIyXOzaHOct1y
Z8e8F78ChSt0UbIAcwRilDZob8CnCowZjm7be/xbKgsD25EiVMoULqCVFrcWkSkRLE/TF3sScifv
uIwwm/uKuU6K1o9xEotJQikGnpIK4AJgSlN/RfnMBbQERMoVZcED9DLPjmicdWZHv+VhnPR074a0
koDNg70bnAGIsyqdK4ET721ahJR3PMT5LVgRS0N7u6HjMYiZC8YbLIraD0Ut0PccWrJBRuCTj1hz
caTpxXQHEFbicZeBueUbL+bcvD4+RbOwDnnSStpoYSvNInqfgSdhy+EQlFG608dROjRRFX3Jx+75
8uHYkqqDRAMhmm6BcYK5Q3KzTTVhwYYaIXBz0WQEs2kigCUS0QfY4HFJjKNZyTHHbrdOy0rsR4vp
6kwWZaNZtYqKSqz/EKbOlsLakUWOblsHfyWEjdPQWa9EgqhjRUsgBJsEeBKVxpu83hSCXB5FjcMo
MlsgB7QNcj0CPRGGtTcscS/znrA8CcwW1V02KXOO8I9Yi9egR15usuAvrOBTCZb1LxYbFafSwEOg
avZtPGlO1rc3cSE+xgY5ikLT2WFs8HpCNt8GOtpQkBKywDLFZgCUhqRFXi5gV7nu3WhX+snz8EZB
lCkOvsLJn2yGnytpbHfWYhGzsmYTLMrX/3SiAt1vslUbk12o9oaO9nR5UTeTQyuBCvNSJhFO8lTB
/kJSun2Z7KemPyR6gfEKS3eKIrlS4gognsayA3Zj0JoGLyG4ecwAdGKgYoDz/bEkq2PWi5k+iDEG
EMJ5uo/m6TmVuz0gYzLvsqpbkai+ksOYKLHaqNNjCzWCuEB/Yp7uw7J8MobZsjH2wHkObTUQWitp
LHzsPKJMEGWQ1gNzHc/indHb0bvp1p7+WnpGityudcfjBts8haBxUVU8IBVcfac3UWjFVhw2sNWs
ne06/5WQX5fXcHOvPgWwUHFmXpiSaiHGrjU8JmcYh1ZEdioQzlnnKMKGDGVtqUTNcQx6U0jssi9u
hbHmXWbbto9JMQ1NQ4AbYx+UdQgwEk2rATUDHlH9ZdlRhgYJ6Ox1wNuZbTfyKUtnQq8klNW8JwgS
/oWXKe7HIw0RTL/9+Td9SrgoKbG8Qfuh2DpcgeyXPtcwhPC5eAkD5DOAzzzlwI8FEbPHyyVu7tan
NLb6lorCnKcDcg1k6ILZml5C3fjzVpu1QixpAhhW4mI0BZRMWz9qNa+KfsamaZdN45kd75V3HkCC
Xg3EQXD4QGU+K/OVg6gB6Fc2XO02vjP8ZUcrXtKv1k4xLMLLAJwfKcrlhkozrTioaL45PbN5W4Bl
PIewWkA9aGx3kYDeVaOJHi4f3XP3dyqHKr1ys0Qcwc6MoqYrAvxLmienIAeQkzp5wvERHEFsf4jR
1hggrKTZVeWnXrkaxR8Dafx+eb2szwfA/2nYfaIQC8cV1ShS1sYyu6JV7SMVo7LoSng1iZzaKK7b
JQjqtPom04EihYz9YD1XQuNMM4BHRtLZo3nUtflXXF1berLL1M419GOsm84AaNl+MG0l+jbg6lWs
r/30Viqik0978FAHi/iDgC+ma17G6dcoTJ4xEaedfrZm/F60gFup48Ogzs+Xtd2wElTUkXHQZEBJ
nFF4hKS1SmOClah4keqY7zKKL2Ghc54yHCms2811UQ4bIs+AxflWZ9dD9GKInObQTREIpQBoggca
WlJPzVAx40hT6zR0xWxxwkGxUXc9KD0n6/SBW8QYB6DOP8VQl7Wydllvwl4mMkrYTngf7bKb6mZM
vNIfvPQu/wGcXV/yk8jOvCKoveGqfQAmjVPfYPj5eXDzm/jYhHbc4k3My3hsnI71h7EYSAN6Pwpx
UZAq6r4t9c4i78nUOWg29y4bzEbOyDgRxKxArqojzVwAlvRxdlADuCGmDf4cXAO+aYNPGrCTMZij
Lkvd1g4EjqhoGkB7ZpxZo0sEyU5Vd/sk2bemeW0B/yQwImMHehouuNL5vUNV/JRGv2a1yY2YK2Vf
QkV6p9JOY+Vb1tiqK4LmGU/vMgi/JhJHw/+xrphIw+0qYVieibGsPAXNmJoYrmGge4ey92TTffNs
eJgBcvVjSnalw7tgP2AFzs35t1C2X7KSlq7NR7qZAsr0mriPUsntVHD2kMbRcstTDSCq15WtIU1G
liIQMD28DFiV+FimAL/tiR9L1qOYghO6tw6K0g/2Aoz+y9vPTl1i9grH2gBBLcjXMH7JjmP0S96S
vslDYE9Zr9atsBMf1ABJH7/MnPpL9z0iR8kTd6HT+p1o85aJsQcqHU1A+gdSOFj/WN8iwqE3M+aL
XdLPYB4GMwop//CB9iEDNzU1boXiJTBxXNTPcdUpBejsrkHA4Q7XCejYS6e5AulyH+QBOCqlP3y+
/yOTDiTQ1wvF9Dq182xoNXXUILOXfmrpQ9JyU1hMKZFKAHUJis8GSD5MjS1AhzMqN6mamC4IUa+m
tAFQPpm/DHl9bI3qWRlqLx7zyc5L3UQRvOc8lphk85l0xmv0WYLwnOo3FdV3S8dpTktXNuCsyPg8
mleZ/AXIQH94kM+kMgERGk+UadHpTgZoRzdGu7yNAAB1g0EMX/ctgO49JlxiJsZBngllrj9AlPRp
IqSmm8/ho1hkXj+UN2Xfvwm58sQ5jFSBldP4RxbSPTqYe0UUWpgHr1ZrYajntLnan14Ul4AdXLfp
kBLGgrlh7P+Rdl3bkeNY8lf29Dtn6c2enXmgSaeUl0oqvfDIwpGgAw349Rup7p6WKJ3KmZ2X6qqW
QQK4AK6JG7EMcH4fDahgWCjOP0jSPxupEVlUFmXkQ3wRPI+J6aUGpOCDtZN5fQp10SPbt/Ajfh8O
NcDQC8ID09HieTMCtyu1IpA+9uf5tKU1eeKN6165EuxNRxbyYH9fFhIOOhwwLwDgeTG1fIysUY0i
PDQDrmsAaOY1MlDAoR1fxsOv+tVQiz0bW8WGxmoh7TxaSDiiB5n6SE+EZ1PXx56WP45M7VsbCaD9
4UFeF6T2i6PnDrhuAIYP8IRG5yZYT6FzjypgYj/TzVAl/yZj3vuuoVsPnXMIdAB1WUxvcOuCDB6m
Z9gqqSjEtz3x8uspfWcYwNwfgjeAuMCl/NkOh0j4/qBwwibL2o9dscndcDtM/Pr/MUzg/h65ITe4
mAmkjkEBAxGd1BibuETjTMcLgMaqf9/MkTTA3thgyIUq9mJ/PC8fwZGL2Xh8T8DSXEa3YFU+9mx/
fThDE+qbB+wR+OvBmfh5zfqihCS3gpIIeFMB+AzRb08yI2nG3bjiYJxhaf+Ud0dGPTbo4gSTwZwM
6WBqnHXs0VVtABWTyuRH7OHr4/J5bovH0we/B/M8+WclU6wdcEHaRwU4v17sMDr4vOh6Bfo5Wsoo
i8YUgSSWm+oS7B72GmyXpm5SIufVrw1vWf7BGcJIDtDpKOIBKLJM5g9j03STjQkNK51p0Ndl4LfE
f+DYuysFwYF+U9/Pt/8Cy8S3c3TBmWe7iN8gJvnZTLrQqFTvY+Q2lUWiUiRO0+Ea1S5cGFOQTIm7
YvdsdcytW7JT/z7jv8Z9R7R+8PMt1rb1FGJce11vBa7dXb2h93QVJd56zkK+0psI1JHH8oPfGShi
yD+nu4QaNhMBhyJvkLN1zVtmzxeEgvLi17u59Oy/zO1wQX+YWzBGU0AO5nkQj2z8lL0dorW8id/7
WBLjUa/yTbUdwOsC3E5Tx3RXHQnJl0WHPz4DQMlgSrXwnh68ww+fARvNugj4AuxrcaO2RUoeDhkv
4xIEgJvi9liQeLgaP79xMGBAD/8cbnGnmV7TVLk8DEfTtLKSFhmZ7m4m99Gx7sbvzv7HkRaL24wE
NaMRi/sXioFujsf03/g+n2e0uD8nKGKQ3MI46hm6n2jGgVKj9XBAZ+DVPo4fO7phi6uzqDxLIs90
4ApBM4zaAqAxrMLUWbfdCpp76xH86OtfG+oy7v1iJIt7tPXmyq71+1pCEDpAV6+RVPd9aqLLP5Fr
L5XJMUM5uq6HC+mDYdbE9pz5MM82nVIUugFQ/UPBFEfhuHO+LNp8mePC0etcS+cBx3gdnNYErXNz
asXVKWKeVJN1GB/0eaPtsXvmmJUuXIk2MNp2NrGy5u6AtWk3KjuIdRwrCnx7nUFEA+Q9oGLHFf55
MYvDacjD3kmbqth04DJTgXnEU/72gfhrCG9xkUza7wZtWCE4qIzE6tFAaot9P726kHn7tTkeG2lx
h6igZdaILrs0d4NiJZBAj+3aQxKP+KeDOx25Ib8dzYeQHLpGzQDl+s9LZwEhx/0DG0geBj9BPvJo
VtUWKLo6qbi9+fXMvvqvuEs+jLWwhigcI+haOjjNRRUP1Wk+8U0R8ez/Mwqc/kNawUPi//OMOmmb
epKmm9Ky2tXCXXmNfVvmzc2vh/nW5g6xxR/DLA4wEvhsHCWk29icyIKmDT0WB35/L30YYrE3kzYH
NO8c1OHWysaBPWhA+j89ATqF6sLYlem46Y7KsH6/SX/Na7FJU2SPrtfC2/NB4F7F4sfUJ/rxoNIo
xpijz+LRXbmHftP01+t5+L1fns4Pk12cYTToe0YXlm5q6Ate3NcNOS9J5kqejXWT5Prp18N9b/eI
CkxQKxz0AT5bSe5WsyuaAe9aAyolcgGcexzROrXs+18P9L2d/DXQ4esfLnpCqIsKH9YT5Bw/lZ+f
FZG5+c+GWFi8igzkpjXshI+g5Y0JZdXlZBX/pgbF708I8K5/LtnC4u2g6RwO1unULkI0clxUwTEc
zLG1Whh8F+RlrTXWqvYN4HbrTKDF4D9bq4V5g3h2rofRcUHDfddAk2jdjoa5/vfHgEqyCZoVaBR8
kX4ZoHfklibG8KGgyoHrKv0jr9G3V4ODX4EwCXpKX2pNICsVvjgMYV2zM3rR+3F/CRjLmSFQd+eo
AYJhc3ese/K7M/Nx0IWdgSXVbpTjYXuKvYwcuQ5oJQBay0/A0UWPPIPf2YIDPAZaFiCp53550zny
0azHDFn5o5UvlXfsnf3uovswwPJFPxzKWXAXuwRpGAlGeVuwHcRrjsxjCcV4PzaQa0CPGpJQiAwW
FucAeWXWA95zg2QaLZhFcw6lrb7IQK4G2TkGJT9nOjWOqax/t34fh13cpy7qqpRWo4OGXq9OWHk2
VOZ0ZG5HxogWTlGHnEY/j52T+kMQo9AMDb3rXx+l7zbpwyyWFXewNICcO4R7UuRIBSi6M4o8qxQ5
coN+e55C9MgAyutYDjKvi1t6NrsmLLFaqO48UzjEQKIzEUeZ8VD2u99b14/FAIff+enFO1D5oTKB
dCFgLHiHPo8JcSiYtxYBAkU7GVqRmPShBgGUAZmk48TLXw7v59GW8s5mLlpumdUMrXg9PUrJi/VU
uDxFQajOeFND1+TXW/c1xDmMiEgYTf+e64JY6/P8XI9ChKlDxSx/6MJEbQX0N30aF9Z6yt5brI+Z
/Bdj+TzgEqxDrZIF3QjqJ3pg/AHfFG7h2NWvv57Xd6NgPodmedsDf+fCP5+anjJ/xLR4qGOrauN2
fmDsyAV/bJDFW9uanmrnZprTntGkHp6J/0r01a8n8p1FQO41AJIciOsvUZMA8LEc2hx5Xrh65nxg
8IUs2wkLj+GAvrWEDyMtr1qOKseQ91iyuY+NJpUgASW7+WzIs9/Va45G9F+KfrCEjwMu9mhsnE5X
SF3Dcw53hzb7IRZb/i/kR77cgJ8HWurkeDZXgEDpOWXUeGkJOixGVx45SN/bwj/3aQmK95xWu5GC
LTS9tdas3nV+czpZw+o/Mgd/YXJMlrCRDsN4zssUoRFnfG1MlH+nMv31QN+uWXiQ8EDqHd2Vi7vW
tKQMzBG1bLRrFBdgnTAT6fvzkcrrsVEWt2vjyy4KGowiOyPrfL7q2JEF+3Zf/jkPx1zMA7l5CCVy
NH7wysi0nLakpie67I4Mc1j35TMBEfs/lgsSsp+v0b6qx342MAwa6uKA/7RmN3bqi0gePabLU4Ns
KGqciGgPcpMQDztM+EOoklPeaasbUNNsjTPTBiTRnD2x0Y00UAcSakNBP+tRfeLNoD6NRH1MZ+vw
Inyc6vIDLF4MzoFKCQeap0GUx05zy7QRu6jU9FcmfR79el3xI/fsdyOiJxWsuiC89NCj/nnKxaCH
yNGQeeXbFq3N4bbNum25OlYcfK+ZLWf2cZzF0nLttNLlwIYhtbMP5pPCczdlOMaD+6bVHHt+f+X2
95R5WTT0iUEvnPGc1Q/G/GDyIPbmzSSOEcss2TKApEbxHIRo6AAIoSX2nr//sN0KMrpKRFBq5Nth
i7zuiq2DtZ3+21q6XwayPy8yswPWBVbfp22rgo3RVNYT9PDa9a+vlS+p4+V8nM/DaN2UohLYy4PM
vU13nr87pDfnTCWgNawF6pmxOuZzLK+Z5aCHr39YxM5ASwrgeH1aDbeS0QyRzBEne3n+FyO8g0U/
jKADe5K1HvOUwTecrSeFljbOAefgr0cW8NhIi30SnAwM/axonLsP1z6YDKw740ok3epA9syzdjfc
6s0xDo8l5fTSOpawQUwPzzXTAKtczivI5mVG3K+tNAL8rEuQ/n9q3yloGRAe8mxK8nN+RRITtQe9
BQwuQV33GNXHlzrkcskXmwpoBtJ7AxbCu/bXoGm5EhsgaDK1aVKx9TJzhVLLTsg/aab/+3n6H/Ja
Xfx+IXT/+F/8+7mqdcsIVYt//uO8fpXXqn19VaeP9f8efvSf3/r5B/9xyp7bqqve1PK7Pv0Qfv8f
46eP6vHTP0BPxZS+7F9bffXa9YV6HwCf9PCd/+oX/+v1/bfc6Pr17789V71Uh99GWCV/++NL25e/
/wa4wgdjPPz+P7549lji5zYVmAfax+7Lj7w+durvvxmh8zeoLATOOy0xctUHVdnx9fcvRX879H0h
h2ceMCzvXUwSpPYUgwZ/A1gHuo2WD5Z96Mjhdu+q/v1L9t8iSLFDI/MQ86Hn3v3tz8l/2qa/tu2/
ZA8qPSZV9/ff3pMRf13vHh5nCw8nSg8e0uh4OReBMCjj+4ICnbGKCrnulcjchqW2F1NoDnVTtJEk
2nQ1y3gZrAZe7fO8PRmifOOWJ72MzpXJL+tenPcWO2dM/6AlWtej4XSQl1ETZiC29cwqsUN+UQqd
kZnd9ePw02vrK8eXcV70WVjmD7U1/3SjKStF+1SF/Tpo52zu5apD2c6SP5jXr0VNoX/jrbyyuIwY
y0rHWin62k5HWEPeoSifFgQZVYQWYId0fdTxlz7eIQ6zlTuQNdOtA6qOoNjPg1fHZn3GiGm/kByY
O290r7QyyekspLxA8ZQnou/ODA4ov+USdu0JK9pOQ3VOofoH8LbxE4xFP4u5QktvUFiJNhS9ZD0P
oc2ubFASDvOJNq3zIJ+KTQtJFiQlmvbKEitCi3GHdq+9Y705pR62CMov0NkxntgMnC1W5+4mHd1M
vpvvWqGnM1kx+8rdFSqjtDa2uT+wZEb+c916+ORykGjUQGNgKiNt7IqhyWqO1Csaz2mqXWiFCdX1
oJqV/MRskQEEuMC6Kn0GxhRuRKdNbkan6BwGjN+nZ/gs+64QfeIQAFgb05l3edeytG3qVT+77Vkw
+cM250A162BoVn5tcIhZk/J8tuZHyrpwb6MnJmsjJtZEDNb5MMwv3mQ8gDvYeqy0ukcFWnreidHs
Dddttx/O6h/H4ZP5H7ykxW770F9H8sQzLVAILLwbsKo6JSVTvvIZFL0m8VBRhK19LoK4Nst5NVno
Tq4aSLTK8iewBy2g8eVD1E8rVYz1VVS55lZWXTKbIzmJpHGN0O22K/ruggIJHCslIebczq/D4S8V
C9WZNbBY2110HY6mm1klVMsDYiOOJf4Vy0Ftht43NNzbKqspLVb17Btxg278pGPlqipbsXbNCizV
s4X2QyjKHgnZ3nM3ixUJPAswLZwB/GfZe0ghPzMAe0DXBic4nSPpUul0ZG143coIQ51MEYvWQ6TV
nnWWH9uR+4wIg501gGhyHhTrqrfizpBdKkBdFqO/imaDZ3d3LlXWvnets7xsb1vDyrO8LEFSHj6H
2sx3XgtL9ttjYsoL+DNuuEOZC9KLALOj1xYe82c/x68mvwgn7q3A2AzNtunEsFuyzcdwzgSStGWk
nc3sgEjKNjgg+ZO5HsW0maAGlBAuwszmU7XSkb7vkA/bW8o+i8x+iK0G2/5ra4TE8yEk+rT6SLqi
DAwYMz4vKA0X17HsKgD1oci7KokAuY64VoKWa8aacx8nBopA9nBizZVRx+9/BY1yjZM1TdnEcvek
5GGxo7UX45VRO2OaSDZ6aLmhEBHKeOHJlW3prQ9sR0DUuanGISbaKWKwrmWsii5dw642BTE3PdVV
6snzwCbXo49uQjDdd2s08V/x/I2Y3IhBjnBjzsM6stSWt4xndQWwbmdeqSE2K/vWdvRKNh3ZcWBV
dEMTtDsDNDmZu7pm/boZeZi0pJhjp22ahPNuE3H7nszhE9BV13UukDyaKj8u+HRN+XjbssaPDZbf
DP4LSLliZXX3OcrztNf7kCGzKoobHkBcBE2qWc6n2+51Rlku8Rs7ZYHnxq1ykgZdHgkvR7lh45Pj
NomQZI/V4zGd3RnZKvpEwqZKusAgaQSbRoPWEwVjbli2PKlAhdyNndjnRF30ND8NmWttQsVypMLb
ODfcR+goZxNc0a3lFD/nsAQbpV+zRE1Q8eWQArlAj6nm033Devsp52ijNITz1Db8baiCRz+PMmrm
LGnm81qV867tjVQHznAuuubcbczH3MxTWQUkLm0Ntu6R2HE4TCxxRIiuz8o59SNlJsjK39RDbmSI
eh/Q1lPHU9AmoRH5K6O2WeqqJ89VcluGs4rboXLiLrZ5oOPQUnPmtuzaLet0wG10Ms5g/wCC0kzN
GpVc7rAqGziBwLrZQSiYFofWf5LY81DGBd6XE2G3J+4MGosOAqf5fHA2LedibolaDZN5Srm+NInl
xbNv73I1poNNL5t8nJPJNu67wboawEceVziYqgObtmuUV9qveZyb5yW9NKeuW0VKnoXNdKFKSCu4
aFXGPJtiq3vnNBTbUXoovipzhLrFhAKWB75MAfswCcE9ql4ggCfWodlkEzfHpPdyP0HNLjhBiwyi
ZzCiISuKcEsrxVP0C18iEYMwticoTjF+C6q7F+n4XaqIZ21z1bxJbmSFMTpJva3a/N4zRwf6Kvd1
XQ+JDNjOt8d158gy63IHsBzJvNgrnobWC0FBzREPcKXjmWgeO2ETJDLKfXAblGnUefEEGNqq1NG6
j8STHoxV6+QIC1X0OKG/BdKRJzm6w1dl8NMShdzXCqpaFYoZuazMjQyQAqMV3mK0QoCt61IwG9rq
chUUHUAMAY1OvcOd7hXPksk2RjMLx//hq7BjVjx2rc4A52ggrBfRuBF9sA6jOnG6am8U86Xbu+ia
jroLu6wvLKMAjB0M2gNUpdd6Mout0WPrA+jJjzWNYUBkZY7tdWN10YmurWxo2h0Rm9JS7ETbJYqA
RePGeKlf2GRiuN66H6TwM0OWSUH4XSDbC2u0w5jaBY0RLAcAqrUX/nhr5jZS9Fo/tLm+FFVwW5f0
PAyGMzqPkLFr659eXjxOI90VTdTiVJsByoyqjGewUOsOla0y6jcsMvLUQWd9EnnGqZG721609doU
B0YLsM4EcBpXec1WoOVvYTV2swrCCsZ/EFPK+bVw2AOxoehWDmLbOKreVLN5q2xunAnlXLhIE8Zl
b4IcUyduONLY4uQygJ5W4gdldcq0GWHXSH+BDidrXTj5rp5LJ4vyvFyZda1WNpzCeJBhkYZOZ24i
IWDNOQLLgJyCIJ6msq8VWsjcB12sfVfd2T0+esP7F+rNV55tkGQ0yYM1TtelY45riF/LmAZWTBkv
Y8QpCneD9GM4onA3azvVMqfZZAYn6FHZ2XpmaUXqOJxATyxrv44jQ5J0DEeZNjqbXXZp0OBF+ZBe
aUqVRSjedYB7DGj1G3PEm2YZxV2HjZ6ndpc7fMxyo+zhIJmnOfO3jhzadGhrmfaKv0VhuxZe9Vw0
ckr6XsEbns1rMakLow/ndTv3JDaHqordygTWg/cZFDHXKHxYieQBgLA5/WGO3j1FjSe2dDOuWzN4
JFLt7Sp6mid3jKlhIbNe0jCLCuA4IU91U0w4hBFWcLRy6B/6L11tnwjo/kBa9opI24PmpoWz2jZB
3Obs0nNHeG0z39bQ58wLyzk1xIOslBULuNrZlBosHSesqV3NSWMhAUBOjRIdq2CreTP6aReZRTpY
UFyfcd3OZvQYTnmcl+q0MP0nMQ6AYHr2dmD4DhsXLaqhLppahbeC3wxd6OFny7KBEHvnU3pJKrXx
A7ruPDnGonduJ38/Ojh8ldsQ+PPtsFK18+Q6xc3gVFDjHd+coLvhfrUfPKNPWjmeFwDpx607xXkA
dcveNi8G+4XlJUgvPbL37f6xJTobO/LWspNm1PEISm4cywR5B5BVCr+J0cOGjWZIOOh31CWgQLdN
wKJ4GoxrUEDiUvSHF15W/HLgEnWuKJnHkseDZd5GZZMnc2/TZKzepsIeYyCV8HD6Pe7eUiROEcWu
L8qDgmKd+Hmza3zx4qHoSHl53emNEzRPQcNvUE7bSbuHIw9eGjS1bozAv8vfoln3uNjDMp1Dk8WR
Kd9Mo92CHBsUxvjWzB/z2KjofipqI4GYWR5D2DcbLKF2Lc5T7DByZThgyVVyhS5E+GU+Bdqjq7Lc
XDeI6VZD14IyVrSnEXl2ouLnpOwyK6OyTFrTVTs5NWlj83GNDoI3X/JHZAwSioOceGh/tmuI9jSB
G+M6MGNJ5FUX8jQM8BEC/VzpVQ2OJiWb2BimGtCM8Wc4V3edGK5FCTgDiF5PA5PeNa2Ey3cX8ZYk
eAireKzNC1FpeBBq4zjVmDFvwAts4xmwvWrtgXs8dcyIp8Tv75ilfwSNRWLCNEkitbPcUcWqNAcU
PNjO1HmUgmxzTNAh4SZu5z+oEP8KB6NdmWy+MXWd2gRBizmTu8lAym9woxNla5q1zc4wz8y2jeAp
VqtA4r7seeMkoyEQXrpQa+LDFs/QFYoqr1wwIGabfjMaAY3d9mSyB5qECkrabW/7GeLwR4NBgAgc
JjeNaI2UdGTbeTlAjuUU1615a46GxpPb31EHymTEstDPH9jnurjr+xafsunXuUOugtFtoRU3wdSr
q9AE65jsT32Ro/UhgnOjokrHnV1t81puBNNPUeBBTGSu1n3h0RgtPKd2N1/rCCViW1qw8IZE0Cn0
0iHA1dKGeFUao94cNgyI+XO/st8639wCXeFmY9laSd4+O2EbbrgaYX/TtPJMfiXz8WTqxRyzmc7J
yEbwHKk17bYzWpESoGKdVSgiiEuBLCYDye6pctnNXBqpP9tXHfcuKtU5a+5C+q3uG/B82XxTAtaD
5vtTUDoX8OgCUDaCGShPBAqahmhgi958CNkkOLatE0dSxB0NWhw79RASwJg7LpOhpjjmzHkqbZfE
bQEt4krIhzrI5jxMOJuHlXfgBdGm/+iZMszQrrNxXG5CGqvDNhg3+WjsoQZ+Z4446uFUiyQPpmuh
8pN8pillUO6xmh0Lilt0zL4gXLptiK/jXKFZHLXxet205Z2gFP6nxv02WbEK8NjZjX1Rd/bpWLk1
Xp4uSixHyNQtaRH3kzozwunJrjHxcjLgQbP2NWnDwY3BVPXAkHUvrFVYN69D520k9/EejiXF5os+
brv2wuuMt8K3HmbKdxa60Mko7/tZDzHa2pGo0LGwmnvhirdQj6isi26v4DexDo+fytlrHtU/CoR9
OO0AI870pSQFAvg6M5we728RnvJgE0p6L3m3czl1sSYlxIXVs2jBtG6UZ9qnuLNaAKBJ36PB2J3X
gm/qfm5jFTE79obw0Qn0nkt2Lkt1iXTcdcUfSOHwpOz1NdfWzh3OSpc9AL7xMEf92o/6F59aD53K
71mICKcwVmVoxEXB46lzH4tAvk6YYtm050Dp5VlpwmlDBW4HGq4pERqRBxBQcWnMfN3lVhM3hXcZ
ojUD/JXzmaC2gHi1chMnUic6JPlKlQNZWRQKIKLcdSGx13lAT82gLVA1ay/Kstta8FXiOrSeCpm3
6yL8AW8tSAigLbomYTyO+GGVz0+TqDJLaPQTUxglXuXEQGyuGd6HgdYgz8N9MiIETkL4wDPQDmEl
YN8WpLNpuWe0LGNFsf2D7LOIQy0A6jZrlyOismYfzHS1G0910KUgh39D+PcIwpsO95bYN9Y4JiIK
zgIXdTfHpUmpxYUwRpoWHYdzyVcqQFA1ljXoLaYt5BdIZtv6xisNsNmK8a0Kph99Se8Qd+8h2oGn
3TKvHIV8kW9XK1Gwm1BU15PjrcPSY4iGxh2vgNKdKzeKw37KXE+7cNgbJOq4tRYFfP6mmfSKoRem
68Ez5OXvXZhPAL7J2Bqq+0aLy4jIIUuH2UTZjtop8EkpVygzm+Pj+6IPQbvnRgenRJzXtupTL1Sg
0Sj8Z+b6P3oNPsa5w8QQmUFdKTzh4GmKiY3L0/KLXeXXq8oufkxVW8IivDPbV7HJwkMUwi5LPtwo
CyBZ6ExsQ+Ve09BmWWvSk0rCdyhrnIKydG9Zh3eeOFD+mZDYsHcaWUQEeQ5mUfKb2fcvIluc57Zx
awY4dJJphON8lesoSLtBntcj4Ulk/QCs76qco+eucq1MUwVwPd/imJ4j3/4koHwRH0TPwu6cuOU2
xBZ4fX5Slmpc9aD7ikmHSKM5Vda10FWegNXkqeLuZuYhiX0TEZuMWJF4hrwMZzg3HhCfWohLeR00
PkpdI7K0LggOq2l3GG+AGc0ivxoleWop29TEyyZiVCBa9GKDsLfBRnO1znukSVV/p22/2AA7bCWN
fOlaB3dM3aKfC3T7IMe5KEOBWO6FjGB0U3m5BXJ22OGm3Zd8fhqKiiV4lq7RjuIn3C8vy1n96Bvg
9Sy7SR3Lv7YD78lyO8C/n8UM3plI5UYSaPZmzGHWzz2QfVP1zAX9aY/zDR+nalN6eC74nPQl1B/y
/FYgUwaS6TPPCm/B63hWlI/KmUQShfStIXQN8FFaUbENINPuEQQYTLt3dJ7u8+nWL8Hgoozicu47
+DzKXKGp3ASd59ip/RT6OzESPMGhB8KIV7S3vNE+QCTTj3sk23/iwedxzd0A57ZsYgll29hQa18T
nL4K/5sPw952WQYAIQKcrhUxFfnr4EH6VI3NtYLWNi/ta2diU9qjZy+zQUbpu08+qyBBXdl7yvDU
NkF3qWdkgTVClpBAZUM6T5Wsd2Nn7lt3+EGo+Rz0Lq59KXbs7n1oo5h2ha7DuHf0LuLjT9EOEu27
spmeBmnhIEPvGqXKi8ryvTTv9Q8VOshKwcfti+FeqWmnNR2yWXUbABr2yhkKNOTqzaSLNnUG3PxF
uR9bnyT96CYmCV5DE99SOuKShn2XUi0q+K33PDB/tip8cgZ0jSJtiddwZevxDal9FvfIliBBEmK9
SJ+OyjnTZQ3moULq2C5xDINouIx+6grCIsJu2kS2yNCDMgQJXMeLQaKW5jKsULjofk5BtQdX8mqu
9d4RuJ2d4iBwTvMajEaXVWtdulkRImeUowg3qAl5Fa6Dld9ZK81MqPMSE109hJ7mDvqagQUWeT/G
wWjWcd35JJ6dadVCfgK5EXcVabnVobMaDpwIdn4yVBaBz6HPQuVEG27qi3yKh161WU2su5bVez+f
Ht1aRSkeqdvCKfeNsNedrHQyWta67U2dBNG5hGPUCU22ZHwAOY6/cU37h5zgeVmBsYoqw9w0fpkg
znARaEQCLAgojkFP6QfrYMGtImXWFyKCZzXV4FRyw0S61gXiN2c3t9LaeyZdm1PoXvZgLknDOTiJ
ggpFEq83foyFhVBjDq5xHTqrllT9zZxbF8LSj6EKwz0jPciEQwu5oLe6iOh1Wc4ah/KicAvsSi7w
DnQUfeERdH2HyeJ3lQurpDLikHW2+L7WmG4u5EG4o+43Th8VGz90aEJAbnn5/kfRGy+zPOQDKgri
equTF9Skf/xBOLTzEJfD8Yc/0jjNTWM2TRoqaq5l2DQ3dSWNDRoQsmCqykRBH/QR7y+w/CV/gdpa
avWuuw2KgJwEHbzlqT5tSc73BYv0VZkb/n4I+XWY5gUKZKXnockRhVGkTzxvz304H0FdnpF8Gl+F
Hta5zW0SC80THiq9GYnFd7rtM+ZH9VOEYB2ZBmVeIdMQribcaSeUFdF+0Bp5zWKkt6GNTOw0M2fv
+AVUgs4bjoITRHwihHrjfNkMlt4gIdRsHMGNy8JwvTjobP8lx7tj6N+/02q98cKarwj9P/bOYzlu
LVvTr9LRc5yGN5MewCTSJ5n0nCBESoL3Hk/fH1Q6tyRKt1Q1u4OOqNCpUyoSmcDG3mv9bk35DrxK
2CyB0D/Gpnhhi8nfRZOMlakO9jqDc7YIeEI/rMtrGonZQQxGtnUyeRyCA6qjmmrWvgUzB3LJTiOy
1NHuq0GwTRRFtH0wjeG3vKzl3AbR9z9UlGcbUuYWu82vStnnZzVMZdU2SBeiLe8PVtPm20GQe1vP
R+ladUtzYHTW1zgs5WuqCC897tbjMA3sbUtCaqYSs7DYI09SJN0BArCNzFp0sYbwqzICJC/cQd6T
vj6ALBx0MerO3/6oQ1Gy67a6a0Iz3Yqj2d4Xc/oJE1a10SRh2SVdl9ownsFt1s/R1kjX5Q2QHGha
eQcOCbsmRoln5XJyMueSMLzCwuVuFovdd2PrFZRMfKXSOGQzPzYmS6LTC/IWJal8adIe0cWMOx5q
bdin4VUX/FK+a4qU2YHpKHp1qjROFFKsUdU1rjkakyeosRtacn4jmHRKiyhcyyWpnSKXrU1Wltmz
keif4yaaN6pA5bloLKO2RosnGXYcLO21FhrlYDTyKxyMA4chnTgjxYsJrK2ILerQaFps1CHJ1pzn
gYlJSunpWWcdg7gJ9hJgt5FW5kGLRmuXWhplVpT5IFOYH4o6OveaY5hdfWSmCq07qfNFGZBhXgJU
84JfSVTvYsckaMPLYsZHzGydndAF+27JHckYWz8r2aOjGkB60tob1mbgZobhqVKU7q2oN8+osqxS
fK7MUN/roarte4IEWUyR5SpMUT/SXpvbpp53dTGHB2QIpj8LSfdO5UGYUTud5UUw7DAUAiczZOFM
CNIhKZViO44Bo3lljQUjmtvFtJYz8Xpf+yFa0+wjbOhlFPnDApbWh1N51vL6a8TTYqyDMfgAqJR5
ST37ihUfxSqND1Oa70alA56vu3OQhvU5K4R8nSimejm1MuJv6RpqN99eNyYt9qe6mdlQJ1B0ndNy
zw61E5K88GKoDFvJsystQO1Hdb8cjKju3HhMGlZdNJ0yq/Znc5m3pala+7Ag9heLTbUR5CI5TTCt
MyjmIWwYa9jJwQuA1t6K6UsrYTRQURoCUx6rjr5XHM5W2T2aTSTco+r+wn0uD8tYPnY4bnbqtBg3
CqfJTjE5+avpGFaB+GZl/ctiNOV5wkvkSktBWlKrCPu2aaHiTHBwswSLDNY/yCacDxEtTT+rEUhs
LmznOElvv/2Ravm7xCmOe3UfKUpya1Usf4nFW1ZWcxx1AhMnVbSzVOfsmrT9UDsMqRycITRf8nHp
fEB0/BHyYZmjm6QBqpVi40johXJsE7l3AtOMtkkDUzIoqeGPbSVxXiSXfGrOvBFs6GNpnhBqdk6V
WypFKNvtBO6yVGptW7HS37A6LGq+GhRP1enqkyW9tMp4HId8RLkgqYdYiLN91VjOyLBywgK7o5BD
EouS4A2yOt/GM5iueh7lPP6qX3S1LXZpKkgeLVvpYP3e10ER7K0Giz49mK9L0n2kLg0VANUm8yR0
j6GfuSPLleTD2dAzBou2FTrpay/V7xXA0UZVxsGhm9b3SaPeyZYdN7l8FetB8On1d20mnCAfLmmJ
ZV4IEibcVa0rpdGyKXdNn+q+jvzN6VqzsIWpUvYq1+szWFCV5bYx5Lw8q3in69aKryUHsjorvH6K
dMTlAQSCetYe4BXoIJRmk6IhTSuJebZCja2j5CWypp0RAvEYjcYuhUi4G7PwsOjSDe9dA0PVy5sp
UrJT1cavJZiFHw2JjBK1vQm0vLFFYVyNd91VClJmvGb7fcfydxEGPxIanXuc0vYcGne6olyajpSD
MOlqe6DQTiLsJnlNHlQHoKRCQnH9ZFfXp0GgtuLdHPMUVKav9rnQM+Um3Sv6GHmKCJU8xPPtUrSb
ubK8pDVyyl2CWgYmgYp9R5XbZnZY0sMpwMO19iWTAawjM93LYXaUEZccaZYfdUHM7KYcgN7IHjum
SwbNq47Vdcrz12zSCduNrC9tk9yrSWg9WY04u30wQXwH6bzJ+olIT6wd49gN/iLr0bXOgItxbqXH
fCgat1aT7aCOzbGtxH7TKpKzqJJs6/2ke3oPAlqHmStlXbrthFy2s0HNn8aoF+zWbGs7C0ztkoTi
OcfF+2WqZjsGgSvLNLgvskk5JJVlOUkZanCNbXtS1TCDFfJ7SmIYPSt+XpbtEBpEAqpSegil4mtF
OWDHlS66Ws3Uh36ovvB1n5ZUUh/HTr1WrBSStkld0tQA+BTsSKos2ZdkMbgxlAiMURkn4OjlBNRa
Z4XCfjJloZMHrbqNw3jYWWMKblB3420HD91JNRTaVKenURCOQT4vJ515f4s57xnFVlDr6hpt6WDD
vBRea3VetyBZF3q013HdXsnAlW3RRJINsVASxGOErg7sSB1rvudW+iXNOti8JAttXuddLoeaT+zG
4M1TcJgjzrQhp1kZkkHdG4G1y2g1wNyEWz0nVcFAHVMP44bNO2AqMpkuQaUDGCjWgzmNl8Hq/KYx
mE8xBYEbMZHJJrnFD7u5vpRRkDgCDYbUTINP1M3kiQNjXvJUjXfzDF4t9danKuo8Al8opxSzc4IM
TrrPJNuYlM8SpC6ukGqLity3jPyd8aebJpt24lLemXr7yROSMqAtihRmCLHZ9Mu0NWTa6rbiCBqF
fNxE7MJgg2G+GQRU0nFVZZs6nMLDMJuTE1Jj8RLFTiuFpqM2bXJrNCYb70CBpE7FNZ7ZmZpoQNce
2ryCois3rata45PclUC9aiz5S6ScggSIBwbgZQSb3iYS5VZchQU341aflPRYWYLpmFWjgTHHCGQA
AzoIkVoycmdSLLY2hF564C/JKO57tWmcsQ8xHWfFJjG9ClWNLw1WtIXz8ZqFhEM1nyYafvDusCp3
tdh8NS2t2AJjv8qG3B4iEe0CGgKq+qa+01WMaoa2ntZej7DvMdXanUYtY0chuP5Y0RyHQJIc2KE9
ieMDQtBzbhRQIrnppjlpoU1eXQulL52ih7Qz616+5uK8GTI58uNJMPFQWM/CkM53RpTs1CgVjy24
yW6tg8fPklXu6zRfq2wnJEdjw905CGURuE0O3KCq/SbTVSRPUXKZgeTs2irbs7KYRPGN3XJOYgT/
UYGQySz0vRGXW2ab1/y2bVUX75MK6CqKFzCATJArbo5ewGGZxV4f2s6ddfPrUMdwBomyry2BRie8
gWZSIfpWNRL7eCn3gyOWuLWGldUV1XAf5dPj1y5TCYwjNYrkWYtssMiKuVurqcuCRpZTtqGqddKX
cphxutp92QUcMzBMy5yBh8wCfNecRwjoEGca6tJvNRpGp8T35ppZfNuSFMyv6DO3XLMsm04reI21
16SOX7QYCQLwYXBUjOJREPEAwF2sAI5NBiO2e1HcMRE73oi5sAnapbX70fjayDFkvKidmWDj9QAG
Aeh3F35hHxp2VJ/4nYygc434RjSBrgcACSUoHsJ2UBA/xmyrGfigVN+DrgOXy/nnloIGCxMhaXN7
awSiZg8rftUp5MsaibUNACs8Y4CIKmUK40SvrlEwbMtm0QBzgDksc8X5QhgEMSp3Jtu/kYQSNX+i
e1FYDm6qDnDFJTKMhznizTWZpl0KroQczBiD+xAB6zChIhh4o8leX+iO5Q53tqsNWUigR/liJtNr
np6UuHmpglq2I2VQ7FqpQqfsk4tONEwavIJjPsUiY19m4w7X0YScQzvkYtXbVAfGXZ01NRSo00sU
BdLUj/sg7++nSUEiMtUvGkHVdhJkm7FHxSkkSrtt4mHxp57gnpVPgmmNtooF8hrSOmVSFT0EXeeC
rJiHUZaHDWNLPptIQAH0unLL/XtuzI4Tbbqviyx1pDxQOYdj1wri6IRBX90vyCMAkfNDPOTJvrGm
VSKhog3QBJ+irsGAFVbHpmKRatI4n5hqG90txXirBy+CGI2nsnOWLGGDGFBngTd4AUPYM7HescBg
RwLLMfQVjRI4xcrw82SGd0Lc0Wt3zLDog90YmSQBG9mLOkCjSWoBIxl9Nottl20KtZsug/rZEvPb
sYPtSVPzqQ6e5ExMoStrzZOE4HZOIzBeXG9CEhlO11hHA3LfaWeYHVWcbtJFuoHfTLwiQ7sqhkwP
bJW7chjUm3h9IFlRym4qSQW9qvTSa0xkVQ31JcUc4i0JRAjF4FdRCzdUHzslNCie2gRJWy9nq+I3
tDNLDSDPGNhOnuIBZVnYI3Bj/zRhURXFjnRuK6U8NMfqWCrb/aAtCALAIyIhvCrihAwlLQLS1g99
qNzEFUOkdSMEK0lWCk8OFhuUiQN+SJcDC2SXKP20i6phJ9am4IMqLnG7a3u4TbL/6jNimAbaRh+u
FpAmaDtmCjPivGJkPejEzPbUv2UtqtO4RZVRJy8wGaaj6N0D6mCQ/rzeGUv/XOfqvWGaiy0o7yIg
oEB750GvndCUfomVgJonpRcF+YPHkjZZvYZ8asVZsa6ZlWfsROJzienNTJQZcWDXeW1SIyFuVGB9
kSHAiNyQ5di1mJxboR2pE9SdXlARR4u8L8Lhqi/qZqzm55l4ejsxnucyfK+XdcZ2KX3N8+TVgljw
jDnLDtaNiCBNK3X5eTKFxB2NrEZ9xSQWSVCMUyy2+7rVQodf2W7EtIe3LIBjUjjRVk83aYT4a1E0
wkwi6yipy0M7lhPlpQjizbDVKm0/VXoiXmpD4CUxJxD0tKMlWQKEGlX+2axE67ZdFXq8jsivAYKQ
aQa+qAjvvUh5rhuWsJFlEdFeK6HNlqTPJI5fq0wH0VCZeBWU5XycKLRcueawSMQodbpkGU9RKlzw
yGo7sgioboccqBNltkSmoCcgwLGrpWtOYQ/cFVm3bP/KNlbF6I6wYlfLUMjCT/CxVBR1sShwj9qK
/XZKLlXTfSml+iVVpHMqo2kRJ9UTK7oKoVXfpVlvnM5saKxfFDmY7mHRA/or3yxiy13mumXalJbY
ZitNngU5uS9GUXE54u9oceKbvpCfW30cd8pA4sAQp8ZlsdJro5X1JYv3PeSYI+Z66UVBq9sdwcdu
U3VvZdQsfjlaT7MhSsdKrhjYKk90m+iRFrGrvV41se9K+T7plDcsr7UdCg2QGazzfmCOWFwVgqPM
1nPK+7NBMX5nCOqK5POuLka6bOB0R9PcV7S9mjnMT8i6nEgu/2EF++5j4UCdw7L4YJz58K//977M
+c9Ha8xPdpr/1kDz0//L/1KuJpX246/6n+iyQQj9f/72sfxisrE/NW+fPpc/m2z4ie8eG836i6Ho
tDJkPMrfjTTfPTb8lb6aIw18T6tHFPH33xYb5S/cM8z9phHBfsOo1H9abJS/QKUIK2WwFf+FAU3/
icXmo7tPMTGp0yMzHkxZf+PHcPIxZ/KHqZiCEx1lzQ6vwy7blKmH2Cy4UzfV4AKL/cHXoMirhfef
QnJ+3XpRFPzrBAsSXUy+3Y/uPuJ6pD5BAe2IZvx5nDsmWEBvC0h2rPRREVQadnOX9Z3oW1GHYCvf
LVRxeQYWI2zT5WpWhxxNb2emvjSda8WPYElK6nCpOqk0QDVD4LVRoCw8TQpcR/qpwtknyQVkuPzQ
WsE1qXhBBJ9KHMzA/GSpSBZNaMwgVlz2ES8cTyjzNinjLsDLmz7fSlX7hHfijQbfbaX8GAqak2Eh
QiN0nOctKu5NtAi7rixuykXy68EgDk48ZoiVJAvZXR+q/hpwBqznxF2LElve5KMIYZu7pZkdFZDB
UYBxNmleGmZhq+JGjtYq3gObf8hBnSCQ9QqsLmPXgDIgPqqyThUkIvNHHaskrR9FY5o9JdybVr+Z
jfgwRsOmHBt0SF18b4kOKHBNqyDhBclNB3W2m1egqXFtixbaLeQzD6hpKXV0TxvN+7i2NihGDvSg
N2jQtpMFAQZ+rBjdcQCftYD5ppRKP2h9NZxeoA1eE7W6nQr1XhirQ7EEnkFjp0zIXXk7ELamtYtQ
8ZMKbQjpUyObFnmMc9vs5Fr/2mBNQrSkb+juOT5QvFZo69Z/MQXm3EOqczi7YmP6ddsCGrd7s19H
AmabtgRDhDc0g5Ng3Obt51zjJo/P6WS+yfJxWoadmoqIcV477M/dUjg6K2V665bPIpMVppSVZlav
Y0n7ZGwt6xZvBr2vH6TlzUh/HsyvCXIZsmjYnOX3Fr9D+7Vaor0OptJL5b2RXjN9z+KyVfF5qTdV
sTgCfYAKCppQCkiD30/PReXL4qEfnpVgtHH/UGeQEyInfio8hsinEFlqwsA8LV82PqFNEuXZqZuX
PAV4IOC5jJVthw+tPCUlKE1wXAJ05OBwaVpY9rgorqTlRyGQJS9o1NeuiS+V2GA8WHsmwyStuSlV
t1QCskmi2y6XHXkMDqEa7bECXjRZQ1IOlFGIW6ReyI2NfRnOp0jMVUeYKLF0jBOSuR9y/tkKvhnm
yNyUh9xUrwa9NtkdTh8lFJ+ZV3XzZslUN1WMN3XJbxRFOSJe2bYlUdGluKtkxv8F5oZIiWOpqcCN
BcBYuxq3H+W5fVbFZcvQwksQ1RsFtX8rik95dBXq/BSN+THVgC+MNkZH1REyZEheOACzpZtgQBmZ
SFeAysQORR0pX3XVSvFYyPTIENFDudjhxOxcGe62mpGeJtP6aSSEPZ+iBk1z2fuxGpxGy9wEBtpe
6WxJ7TVk1nnVak67fGbT3Oi8PeAu3fuI8jOP9E+kSp0XDRk1Sq/M8KyqvVXBZ2d5cKH7HVwrn7CF
f/3hrPl+JP9oEvvgtP+2lRKtSx1ukLOjfty/+3mWhV4ReSdwZ+f71E93ZPqe/hT9IX8IMVBMg+Qt
4utMlePKJF/6w5bdWOi6GNa4hubtpPCo3gZ+xNzKyH2Pd4sjuom3zpwT9sWyRxn5B/PRBzv4t6vL
HFGiziBnWVc/hDU08MxDFMkhMZElm8klbsp/WMv+o9rm3ytc/qWT+H9g9aJzuv731Ytb5nERv3/6
0SK8/sT36kWX/sLwhd1O0taxKaKE3/h79cJfqcwKk1kOosmz+bF80f7SGShnwb3pGkUFj+tvg7D2
l0wepozXDZBV58H+R9XLap3/qZBgdgBhTxa1Fb0BoWY/r0oYeHNW57F248fwqm2kbewzyoWxph5i
Zdfa/nBnfvOufTSw82kZpmFwGyherHVM2s+X66mW8IgC6I63414I9kbvMAmK/CUOBukWmWNXg1kz
GbdyCudP78DHxLNfrv7BPh9LfSDlw8LVHRoqp3XqU3EQN4oXXv6UGvkxWmi9liUqJLuT8Y4L+5eQ
KUVC9w/nyACD2SH5yVm2+g3I6VHxKl+//uv7uu4dH56ixeRdU9ZlRTdk5cNtHa060MQlqN0cXGVu
aXxG5s/8IZH11y2Eb/TDRT7cvVIHqWxnLtKMT1ZL2GzyJ3eqQen96xeRJVWnA2MmCsMcf14fiSoK
MixV7Q5htpdFC9JJoaZKt62VIOx8U6LKEZvOz6cvU/MsJe8GEFCT3BQc2WRpqGhAMenZbRgxEbVw
q1G2ZfGmQouUobQEiaZmUR5bqXu3UhBlxsR7A5TTsJ1Rm0cvfYXvzsB9pH/TatcdAEmavigK2eBV
w7l17KrQl+rlKGgvCSPJim/iiOIpbYtLLCp+X0pbtQIkFwHU5tukX3Z6qm4n+U7TkcoboK3Kg6bl
SElftR2hm+V0K8lvi86MQFVytebCvBi7MB8F/bXOwq8io8d6udkJinrFpLFPm/A4oh4Wlm5vVeAY
My7H8prIkpNjVDS5SzHuVWsSTkEpIbzIHCu5VsLWyDXQOg5oQwG3wM6VpSizPEAyWxlvZeW2UB4y
TXIMod7WxduUWF6IiGlCtFVJDR666BhYsrOur1gOnaL70kqvcX/DTBAbVa07tPdy9lYXd5Ui2zhb
3bpIXXwtMBJJ6vai+i4WhJh2oWOEwZMlpF6vM/KmyvXDOCNzYJwzX0q2Je1UUM9X1Z01nkVieKvn
NjwlyT2kqmpnk3SfCeZRgF8Z+35jWJM74+8EMeBBFTi7NdfiA8xS5rIG7IBJ40KBDXN8HPCErdiv
gQhhsKRzMoTQn+ByJkrbBU+PvDfhVWKBWPiMNTcn2xBIVk2eMpMngsPgm4uOaXWScbHie3QC/XxT
xDBAw+iiWjTbrwtdCiMFvcRAsBvpcNMBGXrJVuhVv5ge0vE+brwZhn5CdKlLl1TLDmkF2BGJzthN
XjNYdhlNbh18HqabYu1WfC06iAYyy+AFBG99dG5kxuQ3EB2WSHaZPAjxiwkiOSfVSUHOYEyFPwJg
hVaJ+/S2LJ4StGuCOPli8HXsns1I3gQLauo5RfTVnNDmO12dv6EYcapm2/APvadrUHerZLbutIvU
4P+QJbIiViqoYcrfMWMVCYW5m1u0++i0Le1szMOjyRx1Ky+36Yy/hfWe49DViueipIWq6ajSp3Qy
/II7L8qpZ0h76AUP8UGVXiE390p408uSnVWWLU2voa7aIMubLr4Oc2qnrbKZUeYO8kOWXRcFL5v6
ur7rDHPmN6ebNitvMaV4wfgKDmVXsrXVIDBFfJJUP3akNa4Bm2EkOF6xj4YzsQZU6kmSOHJ5pxh+
FL4upUhUJCj0xCAkomYKZnqv1oMOLs1gbVKuQvQJEg1VreKskdy1U8zHmSCf1mksspMaRHhCiOk1
gk3dj1JkR0wqRP63FS0Gvcz1a5Nlvpl5gaXZyfg0dDdyzEvV7Bqh3cVQbaEx8JeGm8AVIFwzBXB9
BT8gjtPUYOrDQLFeBE5e3S7ZBR6Uz5V5dZ2e87j0C0R6URC7Sz06jGrbVI18EyrS3spIi58xIJqR
FzWP4SAyQta3RD/SOxf3npNZoSMMfN+ObkjJcQpCgz4n45dGuUH7jrXxKLaPUnTpggtQ6aZWB6JA
KhsfhwuHaffpk8nGIHbPYkZqJN0JhFKLFAAcJPxqEoURahhQrKc0f53mqzY9WDjZxPjYDq+R0iMT
eJrn2YtKJAQdyjYe2YJ7ZcolZ4otByGsq9SPajt6rQLBIt4s1Ras1JmqJ2tI3EJAkDHgeBJETzST
fcSeYi20Kas6dTSQvr7pUr2ZsKo3iAoFYXKSGnpb2Kk5iyv6tCy3i9E6GPKddqw8cZFceeoOsEvu
Mkg7TeauiwmXg2tfnppZvxRzsI0X+tWHssXG0wyri+dKvogfFJ+QHtiIaxABhfuw5Ysuz5Kl2DEs
RQuVbWY9VofgPErmae3FZ6ndVnDreePLcFFsua5kYMcNDEdgcGA8SXu5OXXDdJRHE07lbqWaQjaj
HtPuYt4XGpIN3MB68SVSmHrcXyXxLR4ku2llW7Dkw7p2rYCtqSC7iHTNQL6fIRuK+a5mB2y6k474
Y8Y00YYExNQy0MtFq629pE2bWrkbh8JewG8tFDEN91DlGavCKyZrRybqO4yI2w3eQKCdysR6xXEk
zYuTLwBA6cNMZJia+uLYXoP5fl6eRHU6V6b+MOQBkELDoVyLRL98mcP7VESuxCIiIeAOu29sL5Zy
jkr20jZDsj06+gjAPg7bHJArlp+a4aXq3jnGk/lkLg/WKA8AHAhWTOMxQeKN50Laonvep3K8H0zN
6aJiX5cRRYzoKEt0WUKN3RWdSAkqE/XqAREjTg3OJlMwyUDI3TbNduBUOMezx8WiGy+e9MZ4Hyse
cSkUey2BjNZ2td77OAEQu4yGn1vLPlIAw1PjpVBXUz1h5c1LPR37vCFkN6FEy3D89WPItgE8pN4l
CEJUZSuo4xH1pC8Wz5I8OVp5n8eLLXKiNg0CJvN2zMxjmZa1Rybe6hIm3Da2dr0kPi2KeanH5aXN
OBITsSK0Bmsoxs9axfOU48fIZTQXYSlgXvmsFvWj1ug7lTTKpOf7drl602obS0HTojS4TAeYJmWC
3Gra8CbULX/JRtJNuuEeyO48CEwTTJ+m8Smpsc/kcmMLRnrPW7VFj7OxRlRqMHoeuf32BA/ep8+6
FlyauXGDBpXNWUtj/DIzzM0CJFQWIvIp/OiJgUewe8tLTJBhJW/RUpyVHlJwBnjIa5idTZpbezFc
aZXRvGCV26VdfuK5YHXVSLrU9MFNWuUUL8aXQeouoTIds3m5y7G+AmXYrSK+LXX70C0mFupdIBFr
I1KkEM1QJeajlNZHtOefNUzRRji5HQVchwBOkFVnDN5TpjJJaMIpw2/Mvn+xelWx5aX6A8b7a7W9
xr8riiozSxoY+0MlXKlSMvRq0gBtVo6GNqNf3H/dNPwGkfj5Eh8wgWGG/Udh2YBIZDfaZW1SohsU
/XeBaznzMwEq78YJDJXkvcCZ/0GFwFD8PprqN62gaYLLrwOVRND9j9k8BR0x5GzTkPKXOYqNDMNl
mugh3uNcOCz7ycu2qRte/ji8YO2Ffu6Vfr7uGjb3Q2ydoA6LlHJDaQLJMbBlT9pOW04CJjk1t//G
BKdfe7Ofr/fhQZIzSiNvcj229A15hn5+km+Gfe/qm3Sjn3Xvz2DPt0DhX76jbhDDTka5Qojzz98R
JNZCf4XnfnRGLz1EfvFQvg3P1a73oQUuuVMcFF65s8pQ3sCtPF5rRBvMYe/OpjtuKru86RzBVa+8
TuWfMICfQ5ngLkAcANv+/nDKhxCcJq1SbdD5cAy0qnaqNx2it/5ZZI5W5P0JdfvdW6SR+WACbegr
G/TzjcCbl5W9PDbMcntNx5duBsb5L6jnd4DGrw0rXwZbFqZg8gfIbfv5AuY0m0KBktAVtqOnOtVd
tBnseBdt68ufJxV+TOv8x63759WkD7dObSFIBoUdlHmdACcNURqvpR+fVhmRbTmtOz2uoybHN2RB
uHH+8F3Xm/XLqvrh6h+woj4psPGvNzOc7c4Fu1WdYjMRS+EsvuYbr4yVsrP94Meb9k9r5ve3GXzD
Ug2epPrh0mFZK5hQRSjjjbnHd+CmTr9Jb2g1WaZ/wol+g0KsD/WfV1s/zQ9bxDLl49Agb+OVFSNn
eMfhIXp4zpzqKfqKA9bGSraPzsJt59X3iY1b+I+f4bcL94eP8AHREQiyVdWMj1CYkqual15L/7D9
/wYNw6cH6sjwXgT/3xjSH78lAm4FP4HMd9x3u3yPHsVB5WOPu39jWtd6lHxcOhaT86BkDVD8j0OK
SQArZURc67VIQHfMW2WjHbWn0GOMMgnY5nOc2DxM37jJnH+9ar/96l8vzQwhlEImPO2HOxkT9ED0
tYro12u/osJt7Yy5rPF2/JTcc+xter/0cS57+Y16bB6jg55tZLu4TV5N719/kt/ecAs0UOOus+l/
BLdozwQrb9f6+LVzu914ap6Sx+JM0/THoTW/gR+JRFvvtYn5zWJE7M9LuLbqiXG3EUlGrmHTitf7
0BvszjZ82ols/32f/f/g//9eN4f/OhF+kS4cP7X/y/4Ufcp/jghdf+g7/m/If3EGqyr5nyIuDGkd
s/F3QqgI/s+oUXWdyqdr+rp0v8sXZOMvFLOQA5piyiIBzfzUdwJAFv9iD17D7kj0RADAXvi3suL7
gfUPxcnvyzDlw86qMjBAJMsDIQS7qspa+XmhlLKsTlnfxBslY9LC0q79f1+BhElIbmmlOsUuLYMY
CT1pz0FV09XlXXxmVo181+kJaZFNUR7wJDmBoNFQpNGbnmkEZ8QtipzWQNwl5S9Bmmo2UqmN2YXL
McUr8aDmUsUY12LsXE0vooOVlEtGZmis+IGFBSxoiY9rrGjzw/P5zYm9lnc/bAfr9yWzUObFEJlu
Abvy8/etSIOpY6tON3GbSwdosJhwlvllUZncHkrRH95568PGt14O54DIHAPSHxR8Lz9fLhFKi2at
RUzWEptQVcjhRDT5br+UIWqzxdpgtH5BPkLW09Cj9xvLVzMWcSwImTtrfeHmQ/RZLAwXKfAjmidq
Jh1bKhlI5Lukk3hlB9/iVqscGWMjwZHTfgiULdmGiBxI2fWGNkRJxTwbfPbhGKJcUw+pMaQ2I0Da
x0XKR+I0ZMFJVWhWgYQ59J0ZMsSY/70XlxvobT/uDadsjecyT++jRvx/pJ3XctxYtm2/CBHw5jUT
QBomvRGpF4TEkuC9x9ffAXWcVhLMQ5zu+1JRL1WbQG5ss9acY77HobBPoJiAkcD6Lg4nGA5UOv3D
AMjIi4c71UBdrKRUkANo97Ym6FTzaJOh8R5AlaVAs5R8eJBC87cVmoJD1lHhmKqQ/6jlUXEEuaeg
qlBZ0LLRIp0GDKBR6B7TBRBEVWnDbTmYv4zYG6/kLuUPTUP95INXfVBTQbKHSS1/TEGAyjaWU+9k
cUl7LtVe+MkLpMIYReJ+6HXJnYzgu1ZP+qwAwJmotGP7hDpdPwi5YlDFKkCoJRWOtUJ/snpAT7oy
8dhfT0nM7ctJyRJB91mzYEPRaF+u1hMPYwU9qmogFebzJAG6Qznp+JolPlhSUQBxUcEwGaF67BJF
wAosqb+kdqDMSq0VIYHI260nb58NvXbr63gDNKN0hJRysR4I+CwKd8rHcpfrWutq2gD8skOnbI64
zXAZUyMSDeUA8yw4Ify7V5X4t5JV991saqosCm5BzXUwCNOdEsfMl970QCOW94M63rDC+cjw2oHS
eC+WN2geHn0j54dVDiiIMZbUFkSAuV7oIVKPBUopTYATyRfIW0GTsUvF8imtJeFKLoF9mAZtgEl/
L0RAfWFZeujaLURAem/Gd4PZaofcayjadU3/HjdJ5QaRbD56jaq5nti8y570OllG/2JFRWQ3klY8
5V02cxPHKL/GizNus9oUT2Ks169yH4uIlVMAiH77nvdFY+Njzx1Dp3NEw/y+1oWDEcW3KehHYUh0
e2Jq/9N4tOshSGyKPA6AD9avbVCQiRtQxM8q5UWX025TJBlO1La5gi6HIhpx91aSyr1OL+W+mCAX
DYCxuBdLO3Ws4kco/PVtPdc5pxi+gudh35kg0WELzYZjWprq3miL4YZsdrq1aS7goaJ8qclZ8BAF
ws0Iq/yx9fz0IYlV3zXkAL2NIsW7NivnVDELLdMkaTeJEB1MLwaKNqG3lmJc9aY49eBesfwoLatU
nHMp07NsK5tD/BYEVHfDaJJnkJh0o+hUVo24HPcZMNcM2/XclXEyrEr7vCgPsRf/FNNQ3EylgGyj
n+I9//H3JiA/WPaoTbeQixXUoemYSLZp4o2azfOHsOw9Z5Sy3hWpU/5KU9/bVZnno6UL471MnJNT
JWKwN0tg82J16CCY3yolwt1Q7iwKi9W4Ta1KuVX7AokMgY77ySJYyvNlAprK6vdUGNBBK0LVxHia
Dk3H7Pr6O16c2f+s9Qa3QB10vMk2s9haKqkzfUNEpE6kUrdVU43eUFLtvx7k04Yyn2P5jXXRInzj
U4ablo6alYMccHuK72CqQlYzUGzT7wlEVowRnt1+9/WQf66VH/ZMGrUMSMDevJFJy0AGIC+BoiDp
BzEnPkxmuskAOQEBOxS9cu0bt1kbX4vdZCdtu7J/ftqtqaJxRUH7yeCf4+TkIhJa2SRuVFeLbZ0c
dAGklI9FJHv4+hk/r8CcBZRZmkPP3vi0T4+qlQ6egGOranJ3UH6E4o2C7/frQaTPo8y1PI7/HMg5
by379KUyGqWs4Z4XwtwtZ3JHlb2Lg7IrradWG10Stg4imL2Mb6wxE8xqvkfbYXIiWqng+PLj13+Q
/GnKGlSHUCdwG7HmSbU4ngjWMPVCmGHnz8XjJKMAFHMEGXWIby8vf8k+x71qfObX2VdZ5+I5Lkjg
CTTNhTaxaS35rsKVOerToQxUvEeq7yT+cK9mtF7KSNzVcn/wMOR//WcvbzeodxWQ3lD1kcLQtV5C
n5G7m2FbawX4juiu62goNpXstLgeQSyAybxH1l/OdiiqwWV2oMG2Zddc+Ssu/Jik+kqczUWixPiT
Ph7thLYElZuBRcLov7E4WQU4cHp1pcK0KLr861HPRpl/wbNaBACBtgVyWwBK+d43CR/BlV7MDtW7
oFjLDPn8tXEpVYAEKapladxXPo7FJ4iGlj69y252I6jg7U31n0aKHbn7/fUvSB3705GHsbj3EH4A
uhuI38exhiFuChlmiTtSV0IEbBqZG2chCpmuVzeRrDiVrmbHyaQ5quplvRFHLiWxVMe2JqLX0ZLE
FvJnqy2iKxg17dWkedOujYpvbRULez/jVBlk+Ec7L6sdDf9FLfZHMexOCBJGWxtw8lWwwx9iQTef
6UkjNg2tjoC2gCC650EvC5udpzsJTTfiM9GJ28hxO1S9lbtVG2gOtPRqqxQcw0NRNWDtVzM4rXoX
Y7PbJzlNiM5D/yOxdj5XJkLbCOPYVh5aY2OlRQW6J+aUEJfWtSCpCZ08VX6M6plggrV7h4Yq3zQR
dum+GO+GXHT7pjlkkfrDKOAKV6lhG6l0Txv25LcQA7MsezVVUdybf2gS4U/Ufq4UR9fpFB6g+b5E
inUT58ErFQPOWe2DUQaJ047ymzpRytPj9mEYBcdPtB8jbZXDZPW3au39VvTu3q/0blsiFgdI5dFO
FyNUuFnrihImjlYFR6FKLFYwf1ikM3PufGInUSqAvgVCVXz/wUOu4fY3PTpbTQkuGfJmAY4jijaq
PPOHrJxukeIxEUbrV9n4bmbkxraQRpPqBSReMhvmkAY9uup8Fqesx8mj6pm0UafsPSLcQovKHQcH
UihSXULprgLnHurMrlXzRu/z+dABowifMLol2dsXZnkyevGqibA9mz2iEMwqtOZ12elmKEfRYEkf
ATICnKNPOGabrGju9Kl79MSaLtJ4I/iIIMqo+j5gi5LbkI1X/CYJ9K2Vqp02vS7cofl7qGrBzkL5
3oSVAupNHU7KgEyjjfj/Z8G7bFX7LChk+scA4voqtwtJOFRS6dD9FLd5kzvimEN7SRTHDNR9W4mo
XRLU1uOTWfQeBgDOj0na2JE87NGf3nJ9Ib6hjAK8t92B6J+dTFRVmbFAlRN8B7+fTQFS6kai/Aau
xi5AyOIZ5jJuzBCqvgpOWqj+42nmS6gSiadjnA5p8HLMP+lmvc8yGOqjZEHTC2PbUL1ncZDgsqi0
9sUHMR9u8jqko+kPDrVqRDipd6wLjwtdlSlbMDzPopk00Gj9A0zTvTyFvauY6T5A0WVU8bUKR8XW
rdEZ+f6zQXCiVnwi9uYuyDXkdKX8ozC7DidnhfAjT36VYXelQvyOyIGwjcFrT9o0JIdMh5EUgb2G
2pqX3B4mrhAdzfEIkNOhFeLsavQLkyZyTFuwi15kKyEwtEkfyhZSoKe/10US3enVVOwS7KtumHY1
LPhOz14qok7cSgVSEMoFlPIwMgCDmAGn2HbH13uw/Ji7Sp9N1zT4/H0TmsV13g4x/ovxKSaMY5vr
xncClK5qDRhX1KduqEfwNpGaYPIKdiNY1PnLv8lVHJtZ1G1D0yQWYMBhZ3iqclOPZn/V6KK2Dwsz
POR8hVv4Gtemh4QNw9x1WRpPbdei6iIfW5NgSkKmRavRwD8wk36fcLhiq1RcHfkF2ur6VI/AGy1M
FmpNUbtXr/IeMIY0bYNEHq+1yOQy0JiQrlPxu1pOBwyEyc7TQfD4Y5dv1dYAYm2oFgQCE6hwDL8B
HoD+0o+muS0ybXwIMW7lQXSvDnG3cvi+tE+SqkCXh7OVTHHn435ijbRxlQSle1Iir64yDiS04kfl
OJSw1CAqfb2BXTgTc2Q6G0/+OF7UZEBmTcbDRej4FYBIZATWs6b+0Do+RiG6bYrwWqNV8p8PzDKO
VteihoUicz6WnB0IrEjvrdRPGbjgEtsVVwPJfvF8H84R0ZLzcFJy+ehDatgXzdvXg38+IDCkjOGI
O4D6+fLR+rqW1D52uahlCUVelDZHEaRjr48r+XcXjng6TWH0rEDTkCUvy/YJrpWoa8zRBVqAVldF
q9vt421KWuZ4tWaoWpq4OGUxGrV50eLyhvZ0cQ7WQGxnHP8ndzxWBz6kX9xmwGJvBgeLrWgL0IRX
fscLR2+d6ChuAZjaKMEuC69aJxIOBWKQu8BEVhIkYrRbARqsbldqZBMpk4B0Si9nGGcGS7IN7rWw
COxQhMSoSyFA9Mz2KKn2Y3Ilm/53TRoOUTCMlH3aK8KcdqaiRU4TzAI2pViZ/5+Pbx/++mVyql6R
bmGlUQvs7znX98DSV97Pxe+Zu5/8J4lTXgrTqTkLqVaaBWbN/kQw0iat0+3o/0gqz5GxkX89sZed
1T/HbCx83DUN6u6c5z9+VaMcGk1ieYWbvsBBFU7KExpxcCZ2fFU9DtL2vXwF/TWeEMi5a42hSxcJ
i+qfprB4Md3nV3H2RRdVQSm88ktXm1TkyE9T9W4i+Pv6CT9/uqxXZ4PMdYWzQXCL5X43MkjVU/AJ
b+roByRAqLnO1+PIxueRPk6NxUqMwmaQqlGGw9OPmg0/6tSGBSl64fAwkC6EAnMAgNfn3NcCiJGG
QsGEIBA39Prn3NDjGwN9NZWumfDnRkPRwR9IoIhP6R5Z1kuUp0hRp2dzTGbnEkiGarjxA3OwVU2B
EZ/XACKQGlqBdgC3Dp8I/imBGk+eORCH4f8sQ/Eq1FLIcsmD1E2H1gJWb2W3CI22Ie4EW8lgznei
eG3E9euE/rGdsntKmxnQU91yWkMC2uZVM7l3vDdFaqxVpqPRnbQ+3rdW6J36Odlh0/uN9M8oCuQo
yIdME2APm1NHeQ93UVM9wsLEPSWJv1XB+q5X2U7PhZvIspzcAknbBPCIPKS7ehxTz0YrSUjRCQP7
zNSW58kpChABDEcEH7mrTBUGqGGeumoCGdZO3/Ja+ilCDaQklm3aToF421ZHigu4phvjmj+HRCcK
qzdI11HepH7j6GanE4UE48WvhLvBaK77zLvza+OeO6ObWwOSVmXcWlZ+3UFW9TQcpWn7vQ8VChnc
tCavvyc4h+KMcpqi+jfVgKcWqCpEQNVVdbo7mUS0xFi091oQm8DmqTPGBix5IsRgGVLrSBLvWq/V
Uy8VD5Dt7JQf3WsVzJ9z6Vg36UmEY7gPtPFlgmMpiICuer3XXC5jmOt7lMtFrd8qKYpqv6GBVMYq
6vhIc5TY+mdqKIMLxqk2zWffG4+1KL9iCrfuPC96lfzst9SObiChGhxT/ZgGaAmrwbrrdR+gQoMs
r6fbFdQ7D6SeX9UOPM1kF031zz5VywcBTq8PifexotFF9pD1s514uLw0kGsjEzT6h1Rr6CDAmpO6
6EYFBS71mbLTPf1W66UKOICPHzeCRUiS/G2dST8KWfnZCipou1o8Dprk9kJ+NUh59q77PcAJo3b7
aojcXhu7q8TsWe9zi3q6brp5Ju+4r9yXOVrxHra9MlR2UoA6qgeAVyW3D2o6/V7n7oXMkCnYDe8t
ptyjYlVvoyLgvzMsspBTRxcx9mpTxzLfGfvcM99UWGiQGeYmTeZOerQPVK4vIrWzWjTajQ+hDKTJ
dJCslqSJUTu1U6faRRaeorC8CafCLmQDc2uFhdabe43Nk6Ggps7EAwkwex/Vb6wb91jmjE3CrjgG
pk1n/S1I5VfyxR56wftmeHW68+qSpja9Sba+8QEvE2Lv8keTe9EdTAP1YAGBjSBXWWChBsXE8Fo5
jd7eAUMZttwpY0dAQ6+1w04QhF9a16JGLMoU3PXg3Xy9Mq5tmfLHFXi0oqDyiLFxm9ImN2SrdObK
Gj9vUh/rtDSEqeeJhIuZdJEWG0kr1FVuFOXAvT95nPTsibSla5N6bW4CPcgPwLwoij1//VgXDzLn
oy52FsjXRkAnuHWDg4HbSXKlU+ZabrnjaoJZ+jp+trbqY2uPdnQF9O+5qUHuIAj1VnaeC3s4jw8W
iUsA7ng67h9fcJ3USizmAPq4PN8gHZbszCYs6q3baveotjeR0+8zR75aVwwtpR1/zo/nQy9+W9WM
qdmP1eB61xRqrW/5jvvPKX+iCrk+2sWfGVfgLKMzqVcvnhO9sGRkUzgBw+neMKwcPMR2TqClh1jh
rqlopCyM+U7J8x9f/9Sfz2S8YJPStYj1V8fI9/EFi03rW7XJ8X/M/1GbW69+scLbyoTPE959PdLF
RzwbaTGnDDnuNRnQifsnAvo63I0uTNyrtZPXIj2QEFDO/edPtDj2DTWn2CSdn2hXO4qb2ZGNkz+E
xSpt/V/VXn7sHMlB/5ofNQ4tN9Pb18956eJBc0O15kq2xBK3KCIPvqpEcs0fgAsDm+BsSUyZO7Ut
urnLBWDVl7iwIc9PTLUfXgYTaBZGzofRs3OgNSYkthlkXyYn8xgfq6v4JOzgUdrCSs79pXeL9nTO
OTRURRaXSguzJFhpyrL5N/T30WtokPuzTa81p3NUd84tcNLHYI/NHXTahnTalcXw0g3yw/jzOfX8
SSdVEbKBz0SQNt2p3nF12gLsv52c+XFXX+z8iS8WX4ZDTUOHzBA/9XY6MqpFv+PFVvbkSvYsrJUe
ZlXxnNqerngx/5eH+zvaoi2gyXRAEg8T/XgEauYM+2bTba0d+S9cVv/LV/l3tMWkkQxBjIjCZZa+
Djb4uS2Eg1/oS7bBlbxfy6SXL1wg0DZBNpFQhQDmWnyU6FD0NLTqyQX6Zosv3SM2hgqc2DPF/K1y
bA+Ek0AbPWTbGNFw7P7+XV+RGvN/Edxe/FH//inGQnCLEkSQwnkd6hAzHQx32stvqWQ3zOCKjO9p
Zdm7+LOyceE7ncNM6UR+nLPCIOuxoVKHMAg1p+xBQnK+s7bVdF0equO6PvrCik4s7t/xFussSTnG
FLR+5xKy0OB2Je1vGHvIlNgFEYWvLHbzxrT8RM5HW/ywqeBLlm/wdPUxO/Q34XF6SA/gt/b/h89x
npJfjKUvfjlFCifUJDzZ9NggvG9vDIr6PwM33o4KQnec5ruQ7F/760ecn+CrURdbs5DJU6cFYefC
xDhI+2YfH+btI9h9Pcyl88b576bP8/ZsbcsDecY+8yYbV9/R6SKVZJ9dpQdLcJrdanXs0p5x9rvN
dIPz0QrwvW1PDdqNkJMokoRHaPyeCe1bHsk/o0zGUKlfWVPspIGwEti99kIX6xyU67Tq4Y248s7f
K3uG382f3ppPYOU7WO5Vo6CFyFWElr0CPlrJntE/y5xehSjaEUP79a83/81fTZLFxlTGSVIYCBFd
DyeZYldttvKhXZ77cB2Qj8KkWtZOVfy8Y/sHkkZRISAwV517Xduvn2JtkMUvowgWUBudpdHoAkRK
gv5adeKPIBH+82vTTAOAWaJJ6Cb0xSdVAu3N/JATkmYRtoAZLXj5+kEuLroaxWb0Jay72nK/wVwQ
ltrICCzydCxs6yqi+It81dqZ+/Vy3+XxZNBE3FWwjCzNDFEhTX0G/tb1BocEFwdl2TapKN1v5kMf
StzDygPO3+dywgF9+feAi9VC8QgVqMJqcoPTvKlI8pY5YSvXE5ciUd4iu1+Z4ZfmxvmAiwVjNPIh
NFM+Iy+vHkf0JZsiFGCeqytPtrSw/TnNng+0mIT5GBJWI/d0A3fdKSJM9t0n1wUb8La8xxiz691q
2lIZQrRivva3IAnSzeol4tL3fP5HzG/jbDEmIswYsCdiTRnwxZAoJNmEFrvx7h2y++DMR5S1F3zx
3nA+5mINsQQybo2SOTQeB1t2JlojWrxBLGCT7YpdT/z+9Rxae8bFwSQM6qzqQ8ajjvfL4sCJnnBl
1br8XdB/AWOMFv2TBitPs7CIJcaITpJruPkuxlhk7PxtbIf2qg9wPtp8+ij+jmYtDgjYJzw2UaZO
j/MQGMym3OkH6SfA+k2CD5zD7Wg3W7qqureVV9a0C0Iw1P5ngy8WNYp3URcjOXFrp5eProgJMd2+
V8CT7a2yhXe2/k2uPe9iERhaVStoTYPdimVqc6c6N+8NWsq+/6K35XHS0/3XU2bpvPnXxwlVi1Qf
UEV4ET9+Fz0qYV9Om/lu2zuzaSvdpq9kJ2yS18H19yqWKtSpxq5xMB4yfa98O/6Gu8w1nr7+Sy4u
R+gWLewSKPyWwky9aIioBqru6sSGFD+Jwtlow8qR7NIJYnZb/s8Yiw+yy81ezgrWWFHEvlqSmWQU
d4UW7OWOYvA4rax8lxcAQ6VZNZeBPvVHyygS4nTkkvQvK2CSXSNaIJGYCydpLGTu2HK8chabUVWf
PxlTY5s0qVbIy/pPZpHRigWQT+YesLQjOgrRfvGmeCOxbte+d44/uzjlb9znv/4BLz/t2ciLe4rv
pXKjKHwv8w420V7fJS5ipdPE11Ibu//cQPWvyYs/msu8SVd4eSJUrakspWCcXGs/31VKrrzTzXxb
mf2Na47DixP0bLDF5MmrMGq02upcH3yFkjRXrQKDSJf/i6a6rJ2Ns/gia3jDqTSZHOQP2dNcNaAy
uzFfZ8/oepny8mz5+wYXv5nhW2FFhX1y0fqJNllS12adXFdJSXyxEWr211Pk4gZ19mjzReJsE6YV
7YlJ1A6uhakcUVmYbMS6cb4e5H+Zh/9+pmU9QCLXtsF/Q4Gn2daOCdsRNyGMGuJIXdmdrmG9/v89
l7HYKYLWi8WgZRHVTN2FaeX26X/3Wf99qMXOkCu56NcyQ5CmVjtyyfEprchTpFsWS8rzqGuuMBZv
eZPSP/QP5ViTCmYmnHNyQyXYAlp/j7JRDdf+sotb1t/fdKmw5aAwTRFiL3rWj4T97T3zTh1nJgVy
CNKrC/Ltv/59V6asMU+ys0kEf3ssBhlqft6Lr0E067sC1UDYWJMMXa4Ue9YGWxwbpTSvZvlLB7mI
oLbimUUAQFa7zaZu7bjx6eMwwT6ipNfYLODSaYvzOE3Jvs280OAWLRJocD2D/lI+/eAH7UTlz/lq
bUn7dMRhg0DLAOAB8CX30D+f0tm7NMRxgLmCqjeXlJuhEq6tvEdZMUKx8hU/eu+VgUJaUkS4aCbj
GIie9RaPbUmbNdN/JF28z7zpnlyylXvrp11s3rkgccKdMDBPYoH++CNH4wA9rShzN2jzV6osxUYN
hng3oBF29Nx/sURhm5E+C+pYRdPVJ1sBaCzArP6xU7RbJZqQJQSZuANlKq5MwOVGgPdr1pPjx4QU
K+G5+vi3kZGkB7KBSsOwEpJDhreAAFCjL1Y2guXUm4fhgI0rlaYpWrnFPmDF9DzaAA2ZJQKCmsMG
JCEiZrwUMQvX9bT2yucV5PysPY+nKpIqY2gFsbqkJAxCMFmeVZdue9R3Hm0HwSHekGI8TQCaK9Xa
ePNr+mK8P+K9s7lXy4lF9m1TUoYzlK1BL1J5GG+Ne/9Od6N7b6s9fb1ufCpZzw/451yk0fD4bO02
5QrPptkhypuGEYCuv5fm5hyCROtebHQ0ZXp6FPJes0WdmEx/Rvw2sobMJEGo6ydShAQDVNNAZARC
0uZhsErloU57rd1o+aBiTUW43sQun4u8G8uR1Ih6Nj/VJALYdav0/+G2s3ygxeYdjaMn+2pbuoIg
N5tSUF+IOFnZTS/MQhUKiIgwmroLnbiPkz2R0NxZMZqrYQZq+9/97mkwMDJK/804AHdV7BqYcZd9
YY6O5HOC08LinB8BRO36MbvPgYaZXvT49URY3gJ4bZwcZQpVIsfyTx34uE6qRqp4JLhNbXJoTdmp
EJPheEQvv7JWrI21+ImqYjQDKbSQtGDSSHObAE/H119iYigKqVwZbLmD/Hkw7uWYgiHqf+o5k4Lt
a3U/g6QFdmMf4fDL12/uwsqHBvLvAPMScvbJtmNE2FY263e1FzP9ScgmyYfx2sJwYSFCcYkFjkM9
E2K5EI14SMiU4PeJdE70HQH3E27SU0AMRDEec9BcBPqGfbqPQV133sozAn79vDBh+UftCQAauemy
+6rXHpGnXcFnJUOxrAt9ozcj6ZVJmuC6j4ZbL8HVk7KCnlKJPB4p2xWWVx5wZPwzIrFIVYKIyqDA
+1dlpL1JbYHKgn3IDjvg/D71RlYT82GMCLUW9eqXL9QvtSwe/HSIrqNkeCGSKsDwOX5XfPNGVTUw
l0P5L0GSzD15M+dMxahL7KKR7LBS7mOiP8QiczkGPtNQResEJyDUMjSrZIuR4YFNYczZriJj2ieG
XuS8Q1Q/+HydtMU7pPcIEzTjNW1MbeOhXnXHWN4brVbuugi9F7lX8l1IhpFLjsmdoQf1KRGnf9oq
f0TLAjtd9Q/YRcZN2laao5KB9FSlQ3EUy8A6yOn4UxYrt8vHjpzAqjigEUs3JTm/MuGhz4WVyXuE
U8kutwr/tpJL48brtYfBEO04KOdUq2m4HhGJ/xgqQq7MKKX001UNRJ3yVkstn2jZ8BGhkCvq6Qlm
lU6cAs4CSwrrbddkiSNMmbEpaushSHrCMYniGaO7PgMJSp6c2wSETPfDe9pgNNH76t63sme5lr4N
HegB4uJs9BqHqNJopqZqYIuycbICUsdbPPNOFaWozLQ730fjTZAe4UmWLQrDXaVoNCqA1GwSKKlC
kgdATnHfQeSLYGRmykZSgm8ERrupXD5kfsrc8TwXvaS28y0JTmPmGnGQvemBXtqaOTpoKseNqLev
MbGE26jTkUELZbBRAk3aoLhZa1J8KvcZUDF0WcfaiWRJw1z28YvXyO2ryQSU0A3JR1zCRy6jtjG3
d7br16jPx9HFaIvNhtpBKnlCJ80VN45WTknAhGPSGvzOfr3JHPFnDcWXbNG1JWfZPJsf01AsADQq
oCgkAh8fk3C1srWUFgGloRXXWAoql5ZWCMKyMV1dKIQrZIS7Rm4JnNS/VWr+8PXC+smp8OcPgNvM
XgsJTF86I0plLrZGvOehHreN6LblaHdaso2k+2H+4BPbT/tNU6ubrwf+tGXMD87Bf27b8G9Lo0JZ
Z209J0iDpMWfWfwy5G9fD/BJ8PXnyc5GmA8YZ3uGZ4ZCqeG0c0H8DvZ0Sl+YxjYZJLYAa4NK/0bZ
pm+0JjECXQvuyuhrz7c4RAdtnCfEwOl/BB+Tne5Dx4QshEDY9jbdfXFdrok+Pu2Rize62PHLsmOd
jRLpT0EV3iheo6OwNa6Jzrjubbr3tvhNUVZ+xtW3vLgvcQqcWjQQOr3m9CX94R0zV7jRbqJvxU8i
od3yIO8FZdN/q3b1ygNffl4iE0AgEnOzvA2B4CgVpcrBdHjWox6ov3qz2pGiLK894vwIH+4Lf17s
34Hmn/psIinSxB45xjrF1N4hQMT6Vj5DDXCmYxFsJRQnxQ6D6Rses12cbdaaz9LlmfR3+Pk9nA0v
iF6hYtjgboJ6kgCSvYXD8conFUJ1yRE5eQ+rU+nT4XHxxItPp5d1I8yMUne9Yut9l979/XAgD3Ib
7jx0RNfqa/4UXMV2f6Wu1CLWftPFV0MYbwuVfGTVt8jTNHtrG4SSm3WZv7LwXnxCnMwIacga4E79
8aXWSqfGQlRKbhHIj0JLpa6E/+qIAkydugKdN45WtVJKu/hwf8dc3jv1ovCUOQeF8mAJm117t0z/
RhFX3SoXJ8zZOIvNLNdHf8gmllZJP8wd3ZH6NCnwzU1IdMNoeyYulbVZuvZs8sf3SQITTLpAUl0w
8EVubYjjkwk8WllU593w05d49mSL3bJVCdEMzZH4ooN+JEEZr6+0N9F9Ibnv0CkKtvbPypDzy/pq
yMXHb6ppa0ZGIbliZ6tH8Xpu/mPTsHYASFff4qcK8p896+wBF9+6xrzsc53R9Os5F8LA2PnvXnw0
cvJZlUVfXNyIEMHRr1pkpS2+OLj4BIZ3HEBmhWt+DPlnjVxI2Zdb00bxsMscDOWTo+/7/WoV8OLp
52zwxZalqpFZxC2D/6tNFR4NR9uRrbmOiLz4TaA11Ul2w2S6rDe2Y63LWHsk12yfK+O3QjRghoe2
gyQlknjpQRCSS8nmixmb1yZ4NMt9qx++nktrf8NiKgH9NmJTnVBkmhmbMcXkXVDi4/96lIsn51lW
+z+PuphDHeSArCTQ5d+9qcDWT//X3tTl3elstMVW4QmNIMe+KbllsR3cmRKcGXwkZEjftzbVNcj2
q/zCeVp8+ibPxlzM2YHE8tSoGTMR0ceE37yCDhJxpxkwCi+6zb2Vk8blz/JswOU8Tcx8MhteqbpT
3BCm/lW89b29iqCCaOB9cFTUlfL/6ntdbFD+MFLtjjXOVYB5hW8x3+PM4tV2w0uyR5242kqaf6hP
LxUGxIxMoQK+rPo2ZWBGiYyVCySEm3GhS0gEjyl0A8xYm6IXv4SzsRbvM419se3yhin6SO//JG0C
Jsx00zn1SUMP49v5yi94cUD4u1w0dJ10ocUsjUDJNQl3EVeNU283jvXOiATR/W++vLNRFvNSjiMr
7JP+zy0S0WXoCA+zyBspu0tJZq2neXHLPRtt8RLhBqoyUHdeYvpW1DtFeVWTp5UnurT7kd4xN2kU
OEDLPree5Tq3Ud5bFlLXCTL/V51FZFFEim2FOoA8BFWt34KyisRrwAD7UNJ+fv03UCNfmZmLT4Fu
BFiFkbOFbgX61oAOTRCEpb0qXdzsk0GOHD0Q5U1rBBahc3G0aRtDJyolayEOJreThycYYgOQRdyP
sSD5dqp5tjcKwYZiLN7CKMW7yBwhMKW5MltCa3opNjdDA32yyPNDbcEgj63vfdwTMKGGxW2WFVyR
25qfNzOhqRSjfNWF4NgyQ9sVwCntdizwCvcHXel+BFnoPRqJj2JbyIOtFok/jJEUUP6f3zzF/6VN
/R7UvZNSprIbNWi4b2uZ0xSCK2rDi0erAlJHsTGM8tlHP7zxBOGxVqUbswbJMWTKbd/S8RwiMo9z
rz5kcX8vmaqbkNVnR7F0zLvmyQfkYsPg70lHx4oE8Cx/CFsCHVVCJvWEIGOr0vZtOl3VoOw2kTq+
Gm0j7htf3euCQNZSwztOvF/o99A5SCk0fkg0PqcDVZ1wogbjbZUCYJRK4VfqdfeC3xPdORFkEliZ
cOMPNKpUJSQp2uuSo9cX0HUqLdj5QpJtDQ2yaF8gPpK8/rrMTB42kOxUarRrKfYfa6snpSAW0YMX
ngmsAvjx0Kj6bduPsYuh895STUAmcw/FD6vNGLfPnWGcYKpotyMK0W/9DAyEfH4Io+TIpWqTlFZg
xwKM/2IIWjvrcKIMQbczmHA7swIUOFSR4SZyw4mkV5+7PpZ/TPQBd2rpa48hJdL9pDba1SAAdtkk
+lC/cIsjipo1VEhiNxO81AGg+NQIhe6ksfEupHq/oTQY8soCi7NIMtwAWJU3dI3Abgy3Y684ljrz
tWLtzivyK5ie3xVVeIo7pM2FgL8/e2O8K0MEAqaKHp1RoH9i9NaLIFRj4zgpGXTvRLvLxRStmKV9
bwoCqfz6Sk4xKYnCRCqMcEvbyZHKAZZSbT7kVrrLwz+dJ/MtJjByI/ggffT/R9p1LVeOK8kvYgQN
6F7pj5NXq9UvjFYbeu/59ZvQ3p2mIM7B7Nzno1ARQKGqUCaz0G1dnFqwZKwisAoFM0DuGaM5KE56
6TJpyIcZKfCNkG3tq9oH9dNREzAOnwn1eQJiaiqQpybpBAsoR+ARitAY0In3rSE6ui7+mAzdzpr4
KQIYqASWd0KUV8PIbmsFOFbLeIdpstJaxPZmGVq7AG5QUw8Pcgi2L3QvWwCnvANn3erKpoC5j7h9
TlbNHjPlEC+GXQEvDeRIrUdEQORo9XNpCmcAStyDfW446tXiFmBF+9H00iWfeuIaWnibFtMEmNq8
sAH4QIIpQgNBV09YTlUpoIiYWw8V0Leur8u7sp19VWjBdlZqaHECkuZNJFeqO0vCGwCoEG8tHYZ8
QUtaY7AffOjAttFHMHDH1UmS8AITQW5uKbkuHpUh7C8LZpbBnQSkx5NYqegU7VpzdeMoUp7MiHwV
F6C0osho2E2SHDAJLrgA4QGi0fAYpjAFFYaGR/DYqFqnO1PVBp2GTPLNAHg3q+jlW2EFFEsv2+ka
PZjJfFoIAUDIYDwSjBCjN38FoksFkO0pNZcANBnwkzMC01lBiTuZqiBthkBOV0DKquP90uZoCCoL
8A2Bv3iWpBHD59rXIlwBgb4mZ1luR6vp59JDNv9HJsoACe6jQvDCPCa3Rg52c7kxv441bucE/TFk
UnjqaI6A+aqAXZvnTwASOmTCeIPk0quEvytJ+dC16Nydld4TcHLeDHiTaBZaKwzne1XUx0dxBKx9
OOW/RAkmqcynr1FcKFYcyvfSsAL2xLhLdC2yUO17aYbBL9TlVgZxjU6hI9QQt2aaZ+QdROKEE20m
z3TbHBV3qps3NRlu1hbIo6BlkQP0iP+WMhJacVT8ivHu9ZIMk8Wrej9noB4jOihZgFHrKNlUQEEg
IyfjMZzzR0MTPKBcBcY0oMzSg1Nm7OoT9PNS6VKgZtJtr2kDwD+B9OoBx7LD14LmV4W5+qFhWeBC
kQW/JmV/6qM6fQLBnPxG0JcDaiBluEsrchyqOPGFZjyX1RognfGSDsnTgoeljYdR6ozzMgCgSsPs
exQDOiiWQcHSvCldChzeqEjdRAHNDwbj3tZFwNNPyBo3KTHwI2TASShgxsoM5LbgZplhnqxkBX+L
qpCfBnAa4k591GGsEYeDtkUAuA/wUBVHUGOA6kaAnwkxtGknaK/AfiuqZSoUrm2WIm8WwXhVLdWN
1KLzUxITq9DjxziOkOFSxsKZiBAGhaouhxluAlDpwHYi3QuI55/loVJ/huvs1fU0PMRF+RWIvI6m
RrdzNZ+mQj0D/NNpDWS16wic9fmxlYXvmhy7MIcPejzeghwRydGmB3AI8KYyxTZUUD0D+62OAHys
ZOvkgG3mshbRfW8I4hkUdeEJcEeHhgjgX5q+plGS+2B2NUBMR6HCpH49kynR3CnW0TaRSuAVW+pz
PnZnZeoN1PO0G3VJZ7BmLa4JFFd3ndGeLcWC8ZCjQbwFynUgFBWxRpD6jc2kedKSL44A9uhimm0R
lTjQp4nJS9MAqQJmUnEHMZuB8laDq1stc2dCB8FMhMluUcBxkwYj/UuUU969/BYTrwKAmNqLFrZf
l9YE0X0rf6s6+Rl1rq/Xg7dPLfg0oYFJEx3Axegu+gS81IipPmuJhkzisxK5zZf38UB/fVAfzJvw
p4zB79CqXptD5WSO6Rgd56Wxl+bbipcRWm5yp1VXTVJe4RU1jKtlarFtSq/T+LpIUMvw4fpa994Y
W1lMckqTATmsxUjv4QUObL6vk+ZeF7D3QgMEO/prNeDeAG3142JCgJcQo5UlMPQ9ga0oqMGo1oCE
uyk4D5m9l4WhAmAe6VEVz17mHYO27DlT+grsB+Nym4ZTA27LEvC7C69jcnfLNoKYJ8wqoWBZ6yGy
MohEmsTPtdS5vme72ZDtWthNq4A9MGESzVsHEwETAQNLZpzFEPP362yAK0/0klR4bQpc1RzNVRaI
p26Ashdc/47ds/uzUoO+cTaKKJrC0hU1lKMhryEODFi4MmbJEWNxNH63ILNZMNvPIsdd0UYzVL5F
cOuK8nE+F/djQBzw6iq+6GgAxLSac30D3jVuqzJvuw3mwo0ZWtPQwqBigLx8wnOLpkvz34YVWjVI
M/5N1nm7VubKUeMyLeuqenNau7JkCRiQAo3I9aPbVVK0eIOHwaRtcYwGpVElz3EEIZroq8CWWuaf
1wXsXrc/Ali0rKaDC0tBr4oavpe0Z2UByOHTdRH0IrHJHXR5/t8aVKYkkC5VO5alIHmy+K0QkG0p
yyAbjsSIzqh/gO7+urh9NdjIY9RAjJdllhssCU3rQRjZyRGkmMmBTiDNN/8gXcbbQkYRGqUYJ7Mk
SCSnwaihGV8+1h2vpeoTlsm7MwNahiSClEMHwPbHS9x3oGuojFL2BJ2AvrD82S3kOZKNFi4bT3VT
R5pHB8fsGBV2XyY3otSDv7Y8jkoaoFnPn0cxSNXlsggL4tA2PNUV6mtpCMRVNHBUxknRe39qw96/
fhx7u4O49R1/ALVSdjIjKswExi6SPXkJgDHqGhFIIBXeuB1PCmPMhSFsazOCe5K77igAO7MYZYT6
OQ/HZjc1agI5QkeSEu26bFIqwkm3eGvKW+VCNna2KfUS3qJWhL4jXj6WahB7g7ZCqYHfGHC8QdUY
QQQM20G2UfYV7MhFfIth8fbYztbCTXLvhk5biYwXrsAGOvYAqPcW8ahbqyM9XQxb+1Yf0J/mgfIS
+XUdTJY3wHU4/oNS1F7qDwNRSPpJaL/R2M6UoRbASYImenTllgflnBynOzptN/qCE9rX9XP/RDey
qAnebC5AiPRYUHCx5IvmA830PXeKDvQO/e6W6LRHfrp7P6f/Jwf9vv0bmeKoDXMUIt9Nh+TrwtPs
ypcPPSiggepIS4ncatfeBQEk519JaMZIrQpZQOACo7gckUOypwuuRv6WXWq3A6vWfJN/y/2aWw3e
C4G3Upm91UU50oDWizaJsj+MSw9GjuFmStogKUmKLMCcuspK0DaWggk0vVkndMRVZLDrpn7BU+ps
rvUpNrWHTpFM51+c+/bbGIMaF9NQ5+uMcucweSvw5QYp9sNlmIB2CfK/JXogGPCwaqBekkiwi7rx
Q1k95vPkhanMCdE+wSZQ877VeOZr5t5INQDgyJ54pFe8sWNcM9VX3Pj/GLH+lt+SbvonawImewJ0
fQICJ8YfT2s4Lk3UqF4NYtPQ8LOWVyvfdVamhFE8NDeAvICdW59bgMDIMe4v6KcdZBxBxnfC2zx+
BawiKhO2CWp2EH6hKR30h0B6tN4ZFi+A/I34F5z6+0/rRYGZtnNrAFJltrYGW+nYAjIPW6t6a3Ok
BULxkc7nVYBOAaqdy9GsXXO9EciYa4DtKAC5hkDi9weQrwBbyNafKc7XguZNyzwAMPy/FMnaa3kW
w7bHhncu7dNJvUaZLM2hDYQQGSzGYHHHlHn7yvjcXs3aegXkpBf+0sBCKAWxgLI9HfPUf8Uub9ps
7xFD+5Lx+gRHncFCE/QrSCumpJK9Bq3IK6AodRPsv0gX5TwQjF3rvBXFBJBhXeqCCeohTwGJN2LI
GDlhX3BBz5MdFDsBLQzX4VId/KSjBAgPmIE0gVnJmGetTYQkJB10NL6P5DqY0u+5VPOMDE8KY46n
pejSeSh0JETSp/QuOekvKHaEr+FZu52/FI0j0liCp5w8qfT3jbMbV9MIlRjbWSIJUy6BgdHV/zcQ
zLv93Gwgc+cAWDyhVw5CaMSgntcAfEBHCVOPPE+6HxptJDFXTdYUMzRKFGeEU+8A1P+0fFNPa7Ce
BBvJxfh7CHp4u/GwkQflJ0bIsp532enF+qwstE4O2wr6WMaAdxXeNwpG2PDKHjDo7E6rT5+6ALG1
I0KBMzD77AlOd5J+8eOlXe9B/ghnLoc4LqmCjKGOutfXJfqRg9Lgui3bV5c/ApirME1JMSgNVidG
T0pa2k2l2f3o/ndCmJugF3IeLQRC8kHFc2S1Ih1BtfjrupR9r77ZLEb1G7kn6qDiWqdniqEnISWh
3yBNGsgBLx2xey7oowJ1iaLD0zGZgh6QxYIQQ5S2HKZUeMLE3P311XAksKkCMxrbCiUxuDVkpdO0
Be8Jsa+LkHddJ2hIdfQOIN3BNoKUSpa2kTriGjegIhLxjCWqbXThUdLyICfAYsh7ONI2jsHJR56E
UHI0ow3aaWiszgQ7W7c6dSuc6gIzM+iYj5UUXHXJJZpDwKimE4o4nX/9mz9vC2oMeKJgXAyNwJ8e
5qKeiEtjqqEnlidA/Z5TJeY0kOyEUx9FMMZNEeQ+q5MyA5jycG4EoEwrCZBhV3cowSlUVoewn+/i
ovjaCutx7ItbNEUdAFD8MIzxjypr3WmMLmhjuBmVnxnAOPOyOKdz/6Ub4uO0IDtXoup7fVd2nOjH
b2bMpIhBTqPLCFCDbwe3fn/EqTfD19FNofwI+w4cedTufDSKH+Ux0ciorjkRxyzze89ANAL03Jv1
ZrYFnwSRx0NJoZeJEYaMhqlKAKoHzykL24FqqI7Ws0H2os54LHugX0+RP+r9sen6bwAIfMvK9kuq
AnD1+ip3dO2DXEYRgKuIacuyR/YBSYa2Jg4wVp3rIj6bX0wjbpbGnFtHwngkLW5gVoJLGwlqWbbC
f3NaH6Qwp5VVWQYoRWygak0uIG7QrzRbZUA7Ppeg4cQ99JOvnRZjGkHpkgBhvNa9WOxQjowua2sc
R7l310R+okzW13dw95AwUEz3EUgkLMYZRtnazAC3u9eTzMkFwcIoFsci7InArCOsDt6MiIYZv1JG
UgRom1EEGNxSWCNIV2YQY3KU7d2gs/u2lcJoG4aAU5B9yIpnZB2YWYr11VhQytTlBG95C9O9lTC8
YW7ytUZfFqbaj4U+NAH4OO/jMa5tsN7Y2ai60RIfSVEchKL7Ig3DMUqa2c1jzN71Yv2gDArok9T+
VJHw0Kdj45dC5q/5chlCDfSg+stgoDdCKMTIwxM6wvwB8KVAb1TdN5I5WVFGEoBRoo8IY9XBQhm7
InBfYgixQAE8NV7iFRgYouhidt9DcpVcQCvZpjznuHdttnvFXBvUIfHJo6J4a+w2QxckJDkm2RRz
zmQnW6WiBQLTaQAIoCzBTOyXm9KYiYDZx9tycQGz/mgI7+zo9HVpnGjqaOV2TH52yh9lUtO7CeDV
tY3kaRXl/3RKN+Y583XTRtbEFXu79XObC+hDVYtRvQ/LZILASl9GzaQiE/TIheAw6vXUrioJTz4e
sMHOXYIo8E8g5lDBkMlYB2nskxKj6zB4mW4N8tuke9ftwY5qoM9GBWCGDJPwicBjRLtKswgSnIVu
+GuqvalZ77Qab8Jjdx1/xLBDi6E2zwhwsGUrCMjEJgWG/JfrC9mLQ7YrMRnlM0KzN2IDW0VEQAKW
bekoYemiyn/ODelObLWDotevQoqyPuamBjeTWzfK9AwFidgWgfpfoosITRPHSEA9cKnuENP8UBdQ
OMdh9YYRayDjoGUEI3kSh05ypyiExzXmtDByg9hYZgNLsxbUfu4l/T1BotkAGQHcM/DQER6UtvDz
+kbtxP0fpTHuLUQ1XpFyA8UaIwoAFErsUREx5RO5g5QGXVs8Vh34Y0E6UEYmwBXzduQo3f4noEYh
iphkxXglc1apJpEacAA6PCwapdAanxzJgQ44tBcuzOCegYBFkoBiIIoy5jkYA1E305wBbN8jl+QL
rRHEnu4O6M47yxQr/I43I7bj0MFJ/5c8VtXnUVtjEmu6NxsHOEB7rCovVeqTDpa+dMg45Ze9+7uV
xuxkK8APzwkaYcb4GYBEYBMr3RXYpdd1ZievAJ3ZLIqxsoNOsgUMPDrN0N8XNzSErWzkne/1G3KL
7h0bO+nQAeTULe1/UQXBq0slgKBDhk0CpsLHIzQ7FeEkcii4H6FvejnGcSq/PdWB4gs+CoOhw9Oa
3QVvRVKDtnErnQF6FowcIecLDjbMN9VeeMwBc29i2CABSmVvzXYRWvp9+kCBKkXeE2VPi7by6blv
5fdZMxJxRlQgfMvN8TVVL2IYvenFsScv1w/3M7KP/HF7qb/byMKredDmCmsFAdtTj3lGgHDe9wFl
f6DA6PVzhcw3L1W1047xUSoTlGA4RlyFrgM0pp8EmFN5z0CgrjA4aBfVaRrCigHHp1jzV8DrXF/y
3q1BLpM+jtDIA7qsjyvu6zDKohVNdEmfgyxsvG/03Iqm1r8uZuclRlOmf4lhlMhU2rxITWwszbVn
R4qrCjoGbnaFtxpGV2KpQVY6VxVP7OIHEFzcigq5VFXPieupGrBhz3Y1jJoYeabJOiCrvXBJUZiA
tNrW4T2kjDc7vRctbCUxqiHXgjwjXkG8OsmdHeZomMmyp+tnQ//HtdUwXjBbYkGUCqhAPB3JcCiN
y4RBrWz4CfRNjrvjbRzjgUgxNUoiKpqX91/V9jEmolXVgOnixt/UCv/9mkB3+FGtAceMnmQ8tt4H
3YkNhAK3PjUOUB/d4cR7uO4lUTbaTdhS3Zgqydxr2EGKUwrmBgzxa6/ULuJx6YeYG+bo33U1JyLj
gyoD9dpcgLx2DO+lEAO8afq9z6TGvq4Z+/bwr2sL1paP29h3s1H1iQ5ekx/54du3GLyGhtNb2m32
pKAA/i9Q96HMH7aSMRQkqkERE2Fp5IKkuacE5uBR/p/eFZ3CiY9RaU3oY+dYwd332p97Bjipjws1
OrHq8X5RKF4hImXM0TRVfZusq9MnOMYOfKapMIICreteYR1/VGV/GXsB3F3Vk5QWnDD4urUkImNf
ypjUcyMJiqcCXyakeLfd7xq4AbN2NAzBlqe7kIdwuxuIGmCSBNquAmJtFkurQf6+LOacvAeiy/cM
Yejkmcf6/h84vN3buZHF6G+mxIs8zjXBW+445IunqiciXUrJL+oTUhLAwiwxpHRSxrNpxi5Hp3nC
GZ2OhakLTSklCKEmt33F8PQh8eMbWoHtMevCcXyfMIzfFXqzVkahwY0MruExwVq/yChso0Jpx2/q
g3jXo1vdKX4RpzmLwInuMTZnLacI5JD1V+DfYgjkwFn5rlptPoVRcnTrGJG64FPAAh/ei1+mm+Wi
omsH+Z8DedThk9Hs6jSP/foP0KN3X6VbBWOUWhjVSSFtQdCSRUBHh50IHfFne0KLa+GmHujVnRTD
DDAqGL57mS+1rzrlObzhhVs7xQuYmM02MD41n4ypL2o0UqZACMA890lCL5i1uJ2Nss8DcbJD/X06
k5+Tpx9HP3/uguitert+Frt+nULpoBxB0d4YJWyAdSiBoo94Q3jTU/5j5M6uS/ibC/1HBKN4hREn
ao6oxDOKYXJBE3muzQa8d1hmV8nuEoLVuG2e5SLprGwpMN7Tak/Xv0HeDS02y2Q0LpnzoV0qGBXw
mvlZIP/CrENhqa7slo/kGS+nd06l4kwx7uOj/NI8RreVWzmTYE9BzOk4/Zur+GdHGA0shVUGyTO+
pnUw4HtT/6QnjrE8QbIHYuE1Y4ueeMa77WK8TLem3+MVh+Zr+cU8cPtE6QF/ClA2O8MoYTSUQ5Jq
71aIlhzx7r9PXP0ka7bghgEdi2/t9IiqmJ3dHTHbdpteJF7Ffz9u2XwEE/kBHbJvMJUHg/C1PkdB
51OC5OgQ3yzwtfzuiffszbVFM+GfQCawhsYwQMaF8jKVmMi31d4K78Zjh9FOMLv+omPruT1EFtLN
15Vx78qZMkDzDBmQ3CAJ+Ojii3gcpyanhtgsnWTRnTnnXOrdKAJtIaiJov0FVVHmUEXM+cr5gEMt
z9pioQ8U78cIdKk2JvNsoBKC9dXmmrM9f7YVyhxi1IVKt+TQ6vU2uVlQKHRy8ExJ6N12EhA6PKLP
2BK/zt/LL7oP5rIHGJvbKri+t3v3fPsNzMF2UV+3M6H3vL9v6ydTIEEl3knZYDd8bFa6IFaLNsLY
OYlWrwCdqUBrMUFWHkQ39wpf7dC8NSLixliWndxJLuoaGZp8edmQ3QTlVjirRcSIl7p7V2GkmJCg
nHFlKJHZhP5MXvCwq7J/9ImdlKjFKMsyrTVQEWutSvrSKbxgaC8k2C6H8UMp6IgB1R0T0E5KnnoH
DngkITtreMboJmJuwY8uE3DJ6a3kKS61/deOkfFPcT1oY1VgJ9fGkZf7OnvBLPZ1tXzPnl6Twfgf
cBXmmdlDhpCUfk70B0AiPjaqAv5qw3RUbQJ8jnxYy7T34lWx62UAY3AofTNyI7JIEV3ETA7yQa/s
sevu81a9TAr4oOM5sZJOfLn+tbvmEUQXMqFsDChCMF9r5A3GC4sGXxtbyY2CRKYFvR6D1kXX89d3
WMM7hKl+6YMq97rsfT34I5pxjWIrxErb4E4Rvz0gs4Z8IrABjh3HTuxACSLNtFkiYyF7QvIsiUt4
AAORHkJCK85RGq0z8bFLkLzsQclHALij1wsK9dPz9VX+ze39s0zGVoo9kedKqDAy+t6+q7ygGcwy
bhUbED8nkxP9/I07+CONsYppsqhjn8IdELSsA0P6AtZt8a44U/K4Fj3yub/w0nn7FuMvkWzzT2Os
XaomEJmS36R8npYv13eQoyfskBCmVjqDCO960h86HxB30BO+4eNtnUqd3iYRC+yG2hw6yKFlkepB
CYxD7fYufZ+09oLeXB5Sym6qY6OZLML9KgxI4RgwFcot5oe133oQ3ceooiNaHbzqoLhAMjVOwqHg
3Prd/PpWMGMHpUHQjWjFUkHgugCFMka2anxBo8UB2XWnPq1HyQV/0eNyRpmaP+TAlc9YnQg8h6ZM
g0BwDp5XSjzlyHeYuZde9JP0QgG+QJhgayfp0tqKfs457xSeRjGWZxEjWR1FhA7pIQmUUwKNklxE
vv5/p7iM4TFIDvRjguPND5RX8X/F8BPQPBuuMhZGacO0yqf3uF4+Agcf4QmygUgfYYKVxieTo9pV
aWmq/w+w0ugiGHcH14FZHDAUIcZl409Ufck8TC0YY3Fr+kPxLXGT+/akX4zb6iAjopd+hrZ5xyOT
3DE6H8QyazZH0mCAGxqURphVExJL7TmRNVWCawtjLGnchP3U9JBgJmdxehWj7/l01A3nuo7Q77wi
hQ0sRxKCupS+mMWlu+mzhyXGrCj4zyNwd8QBOAg4qk9v1jV5TCzZRR1qWy2Oy5RjW2hV1ZrT0osq
AGhfX9iecdueEBtIDgoxkfdBykO76D/Ku9hWTsWziZYNL4tBqy4D7TG+lMTSHq4L3gvAPghm4suw
F1pU+qlqHLBGkCgDNxDP/pvCNSarsGuUtxpPPlUecte0yhV5vJf2ns//8AmMfQUgZC60GD/wpiMl
hYuO8/1sI8cIBmCEgBwV2ksufZDGWFMAHAwpUK/xEopEu9WE73VcvGaNkKCCo6D5KU9nC4BZvwyF
vE6z6aNm3VjAYHpIa2CAGyaQnyKv67VAVYT7tALptKENlinnT1FYO3XUP9ddzrGN3C1ibHAUZlWq
GXSLbMEATSpNUhKHmFYFHCmLBNwwkGMxDMYam6aQZlkFzW+dGma/9KTaMV4peLfgg5tZftMPrXdd
FXf8zIeDYYzUrOSIJyNc7vSANuWgDWjkInKXtnenZdlURMqbilQDc/7dHAGac6KWSqMdRIpsLXp/
QPshR9H2isbgUvgjiDmzsiWAtqkG0Ce55m18oHUnJUApMrUoKRd1onJQ++HpH9Ro9qzxVjRzegJq
JI2eYY3TUTtW9+MZ2StAkHZeegOSHr9wFgBncVkyeTvLHODYZnishtCZsLxpjcKXWhBXoPP1uprs
3oXt4hhXU8eJnCgT9ISSPsd2cQzR6RB/jwHlCuB8DpYxT9o7rt0mziVrmWAiH9LIpUQGrgTnp3jQ
bqlJ5od6e1H1VmcUxuGMi6H2sQxpJXAu7qffq0PBzjGS0tqtO4I3Do9LXuC19+T7IJQJ5UUUKlNM
iqC8fDBw8SiBNh0+k09cSXtWBcwi6B4zaScV28sQCq3S9A00ZDqat2Vo0RFhSlK1EBeBGCBjzTse
hvuuUm5E0k/anp9YZ3XeY3FEPTUT8Lz6QMp47eT7WrKRwhiVFl2JVR3BPo9e+VQj3YVI8mhi0hog
WwdeXoYrjbEsvSBOoD+iaQggbxLk6DO7ceIHFAjsfzD2ydtBxpiYGtJA9YzQhNbOaaU+9QT7B2rM
aPrr/cjBsC8n7No1X5vdZAyJNKV5uaa4BSOmUXQxttMIiB2yZg0jpyWNfjsb4G0VkrElWjIlU2dg
J/tqAYlwoDdApjKCZrypht/X7dZ13ZfZhodVEJsxK5FYwQSmHSp348xDjbm+GJltciDFjKWABNaT
Mz1YFFD7EcCfZYn5S806R4///1hJ6LP765hktskhHqUOZBTYPNM8jupzhzjp+pbthftbAUxsqudA
RptluLHRQFM2ehKnOPGAFJpovaOCX8NYuG0p+yI1CXjyEvgs2CL7nI0YppJhoUAuGT9VN0lh0TJI
5OpA/PKqs+gZ6MMsbkcoPk/t956m2NA/whlDrKDkhBmLjkZ5ov2/0+vhQQnwZqND7CvS5uK5PJaZ
w+uz3Q2Kt5KZnY4w3q4CIxMu4FwB/zSkBd9H5SUJaAGuD1ABkpBBB9ymW/pqY5MzQdgyBDxjLdMV
fr6PpiZJIGdGCZi5j8qCITSxWKHC9/Whuc8w1aLZuWRXzwTNdvRNUDiUPT3y8vsVgy73tS+feGXI
/cgN4eF/voL1+Um/gC4zxTmMX6Pf2RdVsQEW6a2n9iT5Q/1u2TMgkFkVCmE8475vbf/IZiKAFtBh
zUpd5EwpoofHdPouyw/X79V+mLFZIKNoWYgzGaWFlvneayRW+VihnJDDpqcBKE75VNz7Jv3PshgF
y9BiQbpypKo9uUZulbfjbQQAg/o3Rd/OAB+gEusfwHVwFEph3H9GMM8Z5VAoXQHy4iDIL0YEqB89
igKlADWStjhZlp+AIRJgktXvFvTWr7lzfb/3XjYYKBXRFayBOo6F7mlB61QCIRa9BGbjqwMq6eHL
mt8rnW4h/9tLJUZxOPSP+0e8kcn4UM3QM3mUYJzjwwAa58wdMRtma7dIPXmlrR7KC+8dv395NyKZ
yzuaQMAyU5xxekBfWOIAe8OpgzFI7NGVXHQQLBYNm6vb6dSc5ONwxOOO03e3lyvV/mw1WPc+hnty
2fdGEsJl5AcVIHF27XXkJAUUAqROYDyix96OnhZHPCc/5Lc4c3loDtfPGhycHz8gFAu9rulLXQDe
tJSHt7K4PNUD+UmkLrKycH3Q5+ZW7yONo2S7Nwz0ehIIIGQ0AjI3DADEa0raCfGFGN7lhoDesBg4
1UoNu61zy5K792ojjblXAIZtUmmEiQwvNCFeAxfUAfarI9n6l9oXOGVC3tqY8JoMqaEoPdYmCPOj
PFYvKKIMlgxCtlUx2+D6bf3MIwYMXsAzahitAXgiFPrjERZDLJeq2SV+BXMPtLPv7WtzEVDcEBZr
AmI1IoOA4qzwkDk+JwEZwYzuzB0Brm0JwZMN6LMn2VWBhkCZUZCDO6RB41FYCR4gJVcq4wzWUJYa
iUBqHR7p8MAcAJW61y3ymr7VAYY7Xcz/GW76XHAuq/TprjDrZVTW1ABxKGt94ou+uACN2KJNSNGp
v1XOSEE+m27nrOAIxpQIPkHgOiWqox+CDUY8o8NRlKBDl4qPtMrCDdUX/7omfVJbRgCjtmC0qDHD
laZ+kQZ1eZ/VeMyHuYX5OI4g7hnSL9m8ck2tAz6mFoeoDiuStdgAse9AW17Y2qH+nZyzAzIyDzSF
fH2Bn1+izArpk2Qjtxc6NaqiGcUa1DNok9QyAEADzHeH2R81m5uWpBpx7cgYr9asiULqDiCjFLFj
dZCsPo1B5K/oKmmPE3i0OOvjqQjj0uoxM+NQgYqQe3VAN0nmZs+ZPXjCveBPB9kSA27/CkckYaxP
aCx9karYUuNyAa/GYQ3qAPHSd5oOjxzu7af/7sqOsk1XqQa08V7G7aeoC3ocaENlGZgwKcY7afoS
Snfhgj55cJdydvZTnPtRcwhjdcIhQWJhglz5XjkYl/QJF90Zg/mhDZR70+/u/gEaHm9rGXvTFV2T
AbI9AZQC1VY0mR2zC7nVfbx3nNjNbV7djWPgCGNhDGGdtChvoT5o2qDNey1Q4nqfey0+eWNmMxlD
U2RCGCKupGranoGt70e/xFvhQtuC9Ffl7vrRfUozMMJYW1MV02J2ENbGIBol1SlcakCgJ6ekiwEq
zvPGnCtPGBOjTnWtAcYm9dfb8iB/odAvqH1YOkKbd4Q/XgD3ueeSWR9jY/J+1sGP+m5jZofmu4pf
iU/rwsBEPwJCn5Nh/hyyMvIYG2MmtaDHEZSkd0anAcK1RY4wbRYa/MFT5ArwgrPbAmV+BdAxyAxQ
CuRFHp/JzT9+A9uVkucgLSgLnKmGoQ7jSFzQ3mcXIPkcJ5/izMGigyCAznfABimoVNNIr3JQuriT
fv4L9TJFSUQrKBB42BJ5NGriqog47yqWrVJ8kwGpUmhv0vp9Tb9cF/X5kUSXvZHFHHW7DjIGYGGE
KNpbcyTfAdnutmhiGc4YHROthDtKuGuCNhKZw54jqWn0uQa6/3JXksLPax7l+r5P/iOCLZJjEnNW
SuV9UVR/S0yCho7qLl7pZo88d7VrxjfCmJA1HyQ96g0oTpWbdoRuKZAFHAbZ5RzUroHbiGG8BXJT
xaCFuJPTcXYo/Dwst0+bOsUzv7dpN2zbCGPcxBSXeZx2VAPn4rarKDkCOEOsKlJPgFvnBcG75nQj
jfERtY7hOqXAcYXfli9glQf5qBddBk8E5VTvA1L/Dtip6HM3ebENPZpPnn8jmHEaUjMuYt3A7oze
hAxB7qxv4kH0Kkd+4zmoXT+4EcW4jCqOQBtSQ+sRUIXWAB5WS5nSxxkYShgvHEGpDeiCoZKtSI0T
67ru8DSU8R9p1mdDpGOZoIzSxZ+VBMgt3gQ0TwZjR8K2WDCchltQpyVc4aNa/TZ4I60cy8FiA8xj
UdT6BBmL6k3AbDQnLibzrqv9c0wsHAA6xAE0keVgwF0so3CbFSVr9DdgntCQLFGxBaRUfC7iIE8q
Y0JqYHGV8vyuhwsI17LjKAJxE9lAv/L01IqPXG/Hk8hYE0Bt/icso2afYsTOh/6s3mKI0mt+Cail
Sct7Q50Kp0+nzpYgv3CT/byPoL9vnk6dsCSKsuI8QdB30x/U09hbLUZvQNF7UOno5qNR/KtYanPA
jK2RRnARrTR0y8/oIjnVt3SeyvxWf49ssMz/yl6uX73PBY2P/tVkTExeRTHQCarUR0uHj+4itEce
9YfqkiGAo8zd2Q+Qhh1A6cU7Ys6FNBmDkzbxVEV6kfrmCsiQKXMi4VkwWs4UKMdRsHndTBxBGkZN
t5k+5/LzUploRYcbTEv3+kZ+Tq0yG8kYGGkwwDcHcFN/iu0YeKPNt/68no3vUiDcgEeLIgglklU5
/Zeys9Ib6jEEZ+D1LvN2lQleGk2PAaQEM16a3wr9nDYg2jB/XV8qJyYDrPLHexFnitqlBVw98d/D
4fFce+NprWkS2e5tqcLgmXK4LvS6bf1EcKNp8SyXCmSq8dvcvKzFYF8X8LnN7sMBGmytVNX1wZAq
HCAAvjzKTP0MoHJ7ekid2Fl97TZE7R7kOamVgcw+uTUP/+5Z89fdN9hJcTlZSCMQ3H0js4Bc7mKs
ToksAEjPyNZIgMfWIqCEcZzv9eDGEBmDk2iLVpfosPfVlBKMDZolTALAJzPDWXX5f1i7rt26kS37
RQSYwyvjiTrKtvxC2JbNnDO/flbJ97aoUvWpnp55MQwIOJsVdqgd1prssh64aGtXwxrULT/en6QA
cW6WDYjeVNELu8IRpPyUa5wD5d0YysBoMtjkZwm7KaoiUNZBQpxwJHDieGCAf1xI2pT9rPa4Mvod
sNUJkjkqsY1bILW28FtzrkeDpkhZGHmyskyET0Imj3SqSTaaT1UwZAMsZ8/LILCf2Ju7SBmSoq/A
d9liaUSYntvD2bzVH0C25mC2M+jPvBjjuuHC9B+1lYZSgdQOpyXIrT2Gj5N50Yrava7jn/uoPur4
27zvxqM30QwAdwnuIN3PJ5LtQbcW8j3gmuOYK95yqPgl6uO6ioigQj6UA8DCo++q8b9GX6RWQ8Un
VhLJ/UzizbR9Kc3HFDR81/eLnfh4vwVvnmCzX0Is90uIUT1EQLjgK2p18y7+EV/qh/5LDSYQ7VAB
SDvNXGUCzx5mBXm1do5bNd8qQZsviHVwogot1jj6CD1bO27dP40Xyg7zxuL34RwDCMVuPe3Qgffy
NY/8Fi1d3L44jpl8S+9vvmO2yjTVxbedKPegTxxKQJQUQW+Pnjjaxu98194lPtclkHvy+QWoYI5N
VmUAIVKmsihTJU0thViYMOhIHLyT7lZnQfRQO7xOc6bSA9YMU7do7gCNHBXni8mqDp1mkOMmfWQ4
7WO/U+36+S2Pt084wScxWPTituIoJQlDFeOBDUoivawfldUfTPEuKU1fSf0iLdBUEs88i01U4rNI
A+Q8kgJ66rdweHOMylglbRoNxAAkO+EHaaTsPTQY7Id9jc48LvAWM74GGN9fAimjrQErszBLicRK
Chm1BbKNH6GjUr6Yj7PT7NVddhl2bcAzQKzAdyuXst952Swg6oVcU1pEX8nncxXlF3FBmxaYNFWO
oWB6wo24N0Oy2VdB6JMcGFh/bs74COrNvfqW++ku/HHtz90/MHxbadQ9nUFfosUmlDE86+tORQe1
5FYguwAP20X0493wc/2dvTZ+e+bZAZl5ZwE4AZpJ1TJAvfXRTy1tM4p1iztrPfSVnb52dofUJObr
PDRBglX51J6Q0vMSr/7SwDcve8V0pJvFb4aDbNcOfzPIQX660ZsPosKcdQFDhEiUSH0bOjBBrRPj
PvEWzhRjQFtNoCmiP4YKdQrAzaA15k2MeVB2GYBOAATFHTFj2ntDNjSgyIIPHVv8cX9nFLsyq5tT
6Eu/N34g9gRKYOLkvuVNfnrf7ckAfv+726cHJPymL5k/7XhtMkyl3X4EpbRZK3SLJL59xFBgCCw7
yC+RtzyRPEsOi9+AG8MCaLvLexQzb/ZWMqW2taSCY62YyHNcil00BaH8ldwJzggCrNAOjwCZgX+b
YDR4B/wZ6wRKBeAiS8PhGkB3p6KJrKytEGMXaUCm++BWsdbZsTADIf67oq0B9g/QXoL0CkTWH0+5
T5ZajEUz/Y+jQc93hBb6/q2BsT6kd3zEGqZv24qk9KSQmjjWzbdER7tvDvL3HD3SRGJ+X2J4OuAd
JSsC3MqjLjLQyxNpSnCHANeGVJ0AvN3nWOcU+ph217As8JbrGFiW6Y0c9bk0l8KAlANoozUCWYGB
MA2EBSQjzQ3HmE//rTxqF5duFKq8LIl6rsjyN5ndo0lQd+Mb3U8P65Nwy9tHsk+0fdtKpPZRM3NJ
jCxclbR8MSzAFgudHcYvjXoyp1/Xw12eKErtTYBiTE2EK5JZqSMLmpOlP6bwblxgzXlEpazXqQlC
E6Dqq5Iu0n4kTauiBygCAhF1daP50Kdc8CLWDTQVYOIaKl41mkLtXKctRVhKWM7sy7/zxCsRr9a7
6jQ+xzvwQ34nE4syr8Od2Zq1lUptopzBhC0g0Q7EA2aRAYXjmShFljeAxtR9ZPlc/aYFPtf1k2NF
O1uhlNkEpXOk9QRIso4KfynR2hh7svILrPH764JYV2QjiG79mMNpDGtthL5ZnVNnw6kLf1h4/OjD
Q59wys7M1+pWGBXmiN04x0uXwteCWkwCyJi+XwD52XOjGuZlBDedpMmyoat03N93ZaWOcZwFaYHy
dRk5at1zIm9W3ISWvb9EULG+pMXpvCS4FlW6H6LfU3kzAUZSbuyhvgg6993EypWYgPfVAYGN4Eij
7n6Dsb5IF3JMggEvDiCZbuYQZ0amFeOn61eCfUxohldMi6Bt0yl0tcliGTyZqHZiKpLgOSBb4sJN
c4+JaX1NOGhU3gkTAt1730WxKVlJj5y5gJTFXDuNmHlKp2OmVdnVvfxsrngD5+hWTmbZrdvisvTp
DvTvQP9OxN/X1800L+8fQ/dgtrGCRS8qEodGoPY/e/liLS/XRTDbDzcLpoftpAgA73EBGaPf/W6e
MerRPVWO5aXPhAHKtIuXNwDNW0z6udyAiKnrmwVSV1ZMxHGtchIxWDZYXQDUrE5246Y3CFaA7WA5
HUpPkbOC94qP7MMMxywDOAQY+lBlnfbsQ5gPfVojHNMEcGwBFDcWh12FJHtYdI5W3RvVL1MXXLTO
O0XFG8Fmne1WOOXmzXxUS+RO0yCevsoN+F7D/VQJHJOgsGzCVgqtpFE8V50Jqx2l9TFR28hNZhif
rlXcKDEau4rj1GkG1Ys6yxET8Heu9a246A/zOu9atXD1FASDnRQkueLNy7hv0mlnxUZQhS3cXZWe
GwGNSEb+nRDB9VX6Q8IPNap8zubuoe3nACCpEFMPp0hrE9tsUWorhW+rILmhkt7qZsjpxmT5KcvA
gAiaocEXSU9XLmO6LJqB+2zVd7GeOYIK1C00EaScuJBl0LdyyN83z/FREdrcrLGzUwfcu/GhER+u
ayZPALlAGwFqnCplqOq4neaPVnzpq/vrv88M17croG7gkspJkvXEXywEvQZgB6nbHquvgzudeoc/
+Mq+8e8nQ91FszahhhMcey/eqLLpLN0+0RKXsyretlHBURuuuVU3VYghVAUFg3UX64fOX/zWxoz7
l6oniH0z5y5wt5IKjrKs71cZgEYII5IbGS2yjVM55Rcd9V0QVB15Ax5/Y7n+s5WSSJcH83jJs3iQ
SY5tPJG0zGiTd1Zxy08XMC0IHCFIYjRgMNLZAlmfMNFi4ZFVt6OjxYUtaZI3KmnQFXdJdyMVP64f
4GcwTjySief9r0DqAHMA0eZ5jNLV6Bc3RmIT/ge5xDtStxV3+mUcq6D24uSt8XHaiTcY9wXoW++W
ntrb8g+ej+KtnzraMszWXNbENChn81QNg7ckqDUrRfOktahfwnGFmcgL8ZmX+K89wAF/1H2wGVlq
1mGTa/m05pcQoMrXd5n5qn3fZYme0JHHttflAspPpiz7fQxFaY/5HxbdB94DkyuN8vOSOYed1OFM
/2S9JdD2kopvta/IzBvnAcG0M5vNo7IsXbT2kmbBs6YpsKhqt1Rf6n7kbSD5FfrRvN1AcoQb86w3
s5qahUUeYWRI1RDtGMisyHXcKF7iA02dV6fhbiLlEDKtziYl6xAxAAnYtWzxTJqAI8kV/WXPh0Hl
3UHKPaxDNM/LjIufR/eZ9iUvOf6Nux7KH6hFOMT5uEKzEjtELT5+IC+INYehFv/JFCQzMtjcC8qw
ZO3aD9kCpSJvPcwz+zNw9cRbGcwyzoA4E422M9ry7PX1uq7xNpKyIJ0cNs0kQG4fob1+wJCY+u26
hM+g1R9spvT2ftpcxkbsikjJxtDXwGm1L31VsCc0FUWgVQPjg91j+hBT2y7hetG9PEAEuHyJn5LW
Dp3lyMsUMHO7G9V4816brwE5kmYUXU02enYJHV/1S/mimDZ4fKAgoa14Kqozdhmshnd9I8hWflZK
U0dmGxSaKp3yqfM4HKccVi2p+7skqmJbjxYvmUaX7L/Vl6emjTtbR3rWuS75b47gXTSlLpGQoYqq
oHVAJMNHYQDabDc743Lp+8TRfOVY/RrfaMorH62lx8FZPeUpu3BNLdMu4ZEMbmtSE6MnIIEaKuWl
lpCMxuQtN4RSggBj9J4VmP6yW1+ur5v1giNv8v+Ko8xgLUpK3EgIg4dmdSrd6+WHTNds0xrduhZ4
Rpf4iU/nu5FGmcCqErNi0RETz1/jx2QnYS5w8OffJGH/7yYRUZgHUAuIFsDGSk8FVXI4aWKuobNt
V+5XNDNUjnpL6NcJNJfkoF3wqKfc2XeWXbTwJIU8vNzMTwVpMDSm4qrjUUzGyczGKQD9v6IiHdrV
8E/gdhj+8oM86uYWvT6CTc3C6AUqbm/YZ3YCKguthrLqPsCZnNavOA3fn7EWFPGDUMr490mRTGGF
e9O6xY2JKiOphvtTkH0TJ1t4LkBj9jW/F23U4LuddRIehZTPOc+4vB8+gvIIcqvURafDUKlBgbXG
DsEUCxGYROfoQMjnTfBkhXaDApi58u4yb9spt5Ba4RirLYT3oJgdT4RcoAdM888aKEBCMAf1k8R7
pjBSdtv10gMuSpq0RWmShMcFk1hOExQBKSEXt/9gGovh9T7IojKr+hhp4BnCu6HzZne6IZQSRRDt
kegAnbl+RIjEscA8vdGI8di4nXa0lkjTUzLHQi4TAJAvUVDsdb+45AEvGmMEEx+WR8zwRlhoTJkp
V3IaGDMK492zWgxeaPwWeGCPrKHWD4IoAxtlc5rNQonuhm9LoAfl6/xYAOxoxDT/4CeaVz2W6Bbj
wb2yqqQQi0F6cMJa6qc+lVns0qSW8cKMT9kziDCsr/GLMNoSolyCVZXItnKHCsczWBv5+Mvsu/Mu
nDrJccgjIV+xudZY3s5icayl/st1v8UTQZ9fs0RLmrehL2Xj3ZLLi10l6/N1Gaxn+odNpM6ulUa5
qlINL5GTfsCo3g6ctNC3+RkTifvrstjW5H3LKM+4dED9hiGHH85+jUA8MJp7deQRqrPt5bsQylNE
orhUcMBpEKbWLWI8xRb00Jlq+UbUwQdTYV7u+qpYif8PO0i5iSjRc4BFQ6J4aOzY6c7tjtRnsgs3
aGUr9PvaKF+ANGYra0uUBgteB0DBRh3N+7nvfhqaLTlExcJf1qvCiZ54p0b5gFibJXBdojM4ql6T
+dwY+yX6d0b/r4XR8yzyOjUG8myk6WA9EeQ+9YI5cXRaJ6gTco6LKCYVn22Pi6Z0DcfCwKQRZP2H
iNtef0SBBZrQ+JAHvB4SjgpblJVQjV4xJ2DRBzpAxHJwspSP15fD6pT5sBzKSHRTOBS12GLrThYG
f0Y784qzrsH+NZUNPEI0ly17XBRf2AmvaDLbk4EDnl9jjaV++ArKiih9HmW1jk0lgzrSRbod/dlN
duJvMpZrviDF/dSdstMaoUUT/B2ImKKHN9ozn8cgx7mudBnOUgS9lfU69NMB/Tl55cdN9l3lsXTw
fA89tyIo61BqAxZM3o8E6luf0J9DIhXlDTG0PMSe6bVf9YbbUsLK5H7YbMrgrOjKVg0pTgMlljEB
BiaSUjithmradZh/kVXD0zXpcUqkYNQaoI+rhd/Ew7laW16GibfZlEEqxFzUsgEWXehSTzZkH0Aa
bgnG8uuXnJiYaypLmaBBmgtRqKFFojk+WNLqhvn9WtWOFc0uajzBsPYoTLnXhbK6njfbbNEJzjIB
oWfT4IjHyJ2/CpeodIdvq49JOwy1Wh4YaFYnO0mlB2p4nAFeWry8LqvwiYIy0gQWuqQUmWbqVuZi
WNMaEUDaJrPfFr16qqw0PqxonLvX1Ay9b8iBma6FWQ3w2el2LOiYKxrwIHysF7M/hVqH/ALuiVPX
Wh307XhpaoySRGMk+lo9ahxLzrwQqoHCNOCZ0YtE2btc75REIU8mVJxxNXH5V2vf9AXnbNjqt5FD
WT0taZts0ZCs7Tz1kCfAM2kcTHQOLwY61UgLb3dZjssJGHT85jymA0EzAdofUW9AIeBjWK3HEqC4
ScQUzWbidaJ5AODR0WgrxY706ShMxk09TUe0U9z2bfpSRi2K8FL3cv16Mnf6/StolykagIlUYrxd
2rl3wlV2IzM6SpZzXQr7Dfx+A+nnmJglwjJ1yLCqQbjY3UE/y8D+Ll30Qj4bOwMY+DcqWiG7W8zv
aAfAc6S2vCu5oSNbGTffQT3V2qaorGFAyZQkHMbCSR/1c7knA+YFUMAdC5B4k2ynoFP3NUea/0mq
hXnum0+g77ZWzHFSo8lODeTfBMxVfyRkVICOveN7VPZLEe18BODKkD61qMuqufZWiMyz8TC65GVa
f5m+rg4ILACezHVnRF8+WdiNNMqQV/nYo3UKejs5mmUnu9wnjZ/qA3iTb9N/1xYJw/a+OkqHcmFO
hkJBT5OieEP+E/Q0SsSZ+eTt4NuV2jx/a3MWKhTCiI0g48qJJ4HLAVl0yQNjzCNvC5mx+fuK3uYK
N9LUUmr10BiywGgEtyqF6mWQalCO6vr3Qe14+JtM7Uc/HzhGJRXNg5T9W0M1bUMdjfbNchnKxKkT
3a40HqEITwoV1VVhmaUauhUCozPuSinfGdF0DsXVu25kmE+2zWLIZ2y3bqyGVjAhJgGJnZBiyLjf
GaNgI00MllgucixvVdQLcU7zZSgVEbA4/ggSdtLRU5yj88/wohDX4ZPA7foCeRKpgE1Z6qovFehy
hAlqIOTZcarb83p3XQr7wm/2kVLiJowHTJw1iAsvg5ft4Hw9xCf/Qd/hJZf+xgW/X0FKhQ0NpyZ3
SNT1rnDJE1s49i4oZnVCBOlZ36ev7fd29TAn6/KnHcjF+2Su3leqU7XnSg+ToU4x1hK1MInrYGe8
Dk92XmQjgnI4htWLZlWSvMh+3E+/iDnUAjxZ7PIbj4Oa/YbbyKI8SyxG8RoWWI72gDpjiUGyr6In
fCkOBFG+t7N981VCRkb92XrVvgOoseUmPziXh+kBNt9AWZRcxCO8JeVvDeNJxc0QjEftXGDCQUYM
Zbn/zoC9B4rU9uataHVDo4PzXf4V65dC7+x24EWJzDVtYiRKiKyFkqgWwIdBT9nsR7s4d8DH4Y3G
G2x+WTv8ijRbCTcyqbPUFaNvogQBU3hefaDl70YbHWsn8uTFoL99/dTevMonRdAAEKwZiq6odIMr
8CALSQP5aTB+FX9fACgGpkYMiAu2fFujmkZmjbTeBTAcMJLkUwpYaH5Sm+n5Nt9AmR29nFrAJ5pY
sbX4YrkcBmFwTPEmkbm0y+wDfV8uZXNG0wBma4UQrP/aNY7+PJyLs/i6tjaB+jy2QcdlF/6b8/xL
JG1q5KSqxR7lLkQRqLwgu6eFjuYRUpA2CIE5zoNu+BuBhipi/FJEyZLyhokVy2pdQRFzCzCbaC5S
fow71VVA9Pwb9ifgPTKZ3hfdhv+VR7nDsKxKY8hJy8GIpH1FUDHQgAaKNllCOhj9kNevLKt72RJ1
EYhhugmhdPPjqjVrKRQIyxS7eia4V9kh8mD6ANuKSt63iKskzPKEJAOkTAM9tGi+9QJs4osil+N1
DDtSbtbWWwDFVngoE7i4oD+koBYb0BuJHjiSGOPiUrJu7FY2pRyRVkoWQHGxu4d6r50IigTpEkte
CZY22Hk5u8t0JVt5lIYM5OkPxFzilUXHqmz1Wfzd3hJOmTR0DEBzoMPCTu9E961XeldHeCtzQwNi
V2mrtPkIOvLWlVLswkFAbUQSJ6eXx6+rmHpmKX/HXxwtLHfhGB2FxbzX8/EOOJqcXWCm5LcfQBn+
tlNHAPRjFybHsLub0h/Bwmkd1B2vpMEKRLaC5I+ha9OPYjtLaPovUFcw5h89DwmILUCXSPcCMAlM
yhpUcl71uYGtnMuXvG/tJuYVeckN/HxYFvpdMIBkaPRTQsqNrtMHPP2iCuFGWTidfmjjoLJmO5KU
49DMvNNh6gQgmy1FgstCq8THTTPARrE2C0Krwrzpk8oOlcaLyl9RozmyCNgHoG9Wv6ypsJdRtoX5
aVh4gQE5lk9r3nwBdWzxIBSqUuHY5DvUDf9U1Hs7LlwErB7wiznxPzNjK23kkR3ZWKB5aCa4SayY
FJpJSlxIgeI/O+13QgWTBxFXA5gqSEYGoGImOpUpO6ALddNlMzTgD95v58QxUEII2i+M3ON1k84K
AKR3WXQqSmsqYcGzIwuEYnCtOrPF9aQsl5kHlc96RqHWa+qElVFGyPNxF8UpFEdFgy1N6jQFOkgL
rMvSBCsYt/OUfUPfJVFWO7aiQa6IWrfu6gto7wX34+4naW9p/PiOB7rHdInbhVGHJddmmmpVj5Gh
U1F6cefiEQUekcFvMS3Xuvl9vhN3vEIJ07K87yYd2BRriF7DZcG01xrmXivpJ3EJY+f61eAcmU6p
ehWKU7nIGCnL9afMukczrx2Hu+syWG1tpAfgv/dCp7V5QudiZ3QkMQd4tp3Q21UQBaT2r2Hu0AIh
VwGgtvptEDZDyBE7ZTD/Krg6x7k1OqXlPYbwh7XCYjsvDKZAOoaueGu8MdajXfSYdf/HzSUnvLEq
UiPE0dKOANzNv5XlVyM7JAoPpIntSjUyP2dpEv6hlK4ulmgdmxAdvXG904bsUOfll3kSz0KEHRyU
xGnqzlXMDveIZ6eZV3Qjm1JDpVwaZLgxvmf0dzpi/ZDn+9iat5FAaV41VRlmRgUyIEg6pFMQzMJQ
hm65Ww9klBlE2rwQjakSf4nU6LKS1oN3pDZhW4TqrGavUedZ1tfrGsEUoYvgArJkTYZefLwYlTyZ
clqIWdAL38qxthPlFdEYz40znehGCvVwUNUVwxhkuihrMRgHlBjJyc76KX0WgjaYfgg1TyA57k9e
28B4O1AhRF2hJ5kT9P+pcqii32cvA3h5clZ/PgEIGLAIymEB+4J1R5CP+fwDzDeZtJFMXURN05Iu
ySC5d5PVUTFMih68x/kwesnoyFzmS6486lo2ZVLMeZgDQvTQfDf8dTe9kDlHzWke+KUG5m15X9yn
YWZ1EYBYCjCcAUlkOQ+6bHCN1Lt+JZmqvBFCOYJWnOPc0Ao0vk2JO5lPpvDjugB2jLWRQK7rxhqK
pQkezxSYqJVs2kkyaOfGCiM/TJWLVYmVnUuJ0xuoB7aJ5uiich7y7reYx5Vd5Cav1Zq9pwCGEQ1L
RZ2S0sDFWLI6MwHAOMrZq4Zu9mL8lo6P/2rJ71IoDYzHOqwKHf3cakBKNuMXGbHKj+UyepiBIvMJ
rbC/LpJZD0TDr2jpeL4rokH5uGpuJKMgMNKoBwYZ0lv9w/IsudEheQJpkU2AH2NP+J0l9uSS/yLx
VtvG6/WvYHXv4y30/hXktm3OWq7TQTYSlD8M8Co2N4huXRPt4y06edRbzOP+LL1lB1ADyP4/SqYO
NlbKfm0srJ/MJE3I4ic2KQWGp0ZxRJ/QSE5f5oDsPXeYnRlebBZNnXaTW2o9EyIGAj8vjWANWW31
1nzARB3wwnOH16bPVNmNPMrzC6WqRF2Opa6o/Laxbq/THWc3WRYd9IeGJIPCTQEk6cdznMa4Skso
ZjAcyv28X4/LSwkWDRX3iOBsRpfQ6UD8xO/LYlrYrWTKWnR5KDRmjxuENK3b2UAgEDwV3FOK12c4
PN4kNTMvs5VH6Y3YavHQkBurBpI/ARAdpBblBd3NgNitPQyT7yPgSN3I7rJTXqaDgoGff9d9vP0I
Sm2yuVHCQQaMXHwq99MNGQCdbot95Og7vlshPor21lthlKaY89hW2oqzJSzRBA9BASM1f2KXhTRi
beVQaiHioWglOtTi63OX2+0jqJvd8PUX4YFQvo9PpcNrdmNWvrYSKcUo6rIdxRiKsQByzDxLt8uh
+46EImrmlmdG6M3HeDKIy/7BYlk2YCuaDkREU4ynhlSK0AZRvnZ3CSZnktMbRDMmFjFkytFQogfX
TpGORIoeVthENprguAwA+BXt6Ny5sl/5wHuMajf0OBI5NoHOJhh61ZVhg1fN5DSmA6hvN208XfI1
j8COrpndBmXQHPPzv84VbzaY7g4FMoCkTBHOlpTBdBSHKyhJgsa+ly/gUwfyb8Q37BxNoZtEh0FC
hpq08pBDJbNoiRc1toxxYWACfInuKsCrw7kQXiG19kLp+8iLzsiNvXLKdE5+noQ2mheUxOfwILTn
otivqWZ34bnMuOV3llvZ7jBlhLQoyqRZhCWcAFAyNqu/FJkry2JjF1X/mtfZoVsBzGVFFzXL0d5j
LYdoaC+h5SVNybnezLai7cdQRsrQ03HtiU/FG6aNgqizBdt8Tu7QzNTi0OHzPID4jnZSoIyee+KR
X57gnT5lv9rZ1HQtBZYWwaIE0FugBQS5j5dkIj9z7YgpoyWPZdojggCi/NICiGw8S/rXKFO9GRjX
HA0mXvuaKMpI6VamqEmJ22Q9kBGeyjFuCAPItC98XvGKWQDdHiBln6ZqyjB8gdtE2sEi7F+/k/fR
XrtZfiVPg589kjgiRq1uOraTrd1yyTmu7+snHssWOH1iu8AiZ4arohHUHV/rt7601DUfm8gDT3W9
2hgMC13ekTKfPO+L/0RhiRdVpCcijNVwAMr8XtqFADgaMPGChkPUdXiZC2Y76lYeFTTNooWm0jTC
QMpDe+puUjzDRyTcUh/4ohcRPQpakH8nI7wTF0mZmamRJXBXixoCRYUuhOhI9U51GiGFfkiedbAf
xn5duT8zTGuJbnGJXB7IAzuw2EikFDOtMac65lhteG5PIHg6EkAA1QWC2ejMXoRbFd5zg3xicD7p
zkYopaZWNnQh0CsQlz5ZAHF6Fj3t1D2FrvyqY7ByxFrN44RSk8vRWaZV3sildFbKVqVD7zyitcQe
v44n0lBLHlXRXkYZ2gODFJfLih2Db2RSutt3klanM0zSDBgUxV2Ps5056TMhvs3PPA5Lpp6+C6PD
ilmMjEQsEfviDYUC8OJ067NSPcXcLiym9dsIot40KD8XeqnBpUQ382kIwv3oFHshIK3IPIwVptve
iKL0MRf70uhAoxtos4qRfWMGk2zvADzVB27us2po/6K7e6ODn8KESgN1PQC/QCbnC/PveXpaTQ7Z
EfuhtFkTFR503VhXoxQmaA/4Q1Q5PClovUJi4QdwAp5ID+wbSMBTroORRL439vGBt05m89d2oVRY
oFXTFAFsKwkS0ynuCc6t9q39TZKLNR/OjRnTb1ZM2ZkJY8YN2iWIC1uc1U0WxH+hq5xJuUlEVtrj
OU2eLaVz+qq4Ym0zQuzeBao/xGF4pT0SKF/NATsJIVgcKk47LvdgKQtjKOYQdoBDRU1NnlwQTJRu
hJGZ6ut4zJxMtptT+kU61Pdk6Ks6Au8JSBeW2/rXDR3HvlqUzVFaQ1eSBfFCJmEsHki6NVDdFN6M
2XVrqtI5/qRSrTCtYdkmxwJbkfyUYiKV5MdKHS1Yyw6+mRPJMptc3q8sGmvgWDYpsXANxSxsEXSl
J8FCGBJjSKVAakEHG+B4MAI4SRBEcP0G6bT8e3+l0nQpnRFrRRjC2pHodTj3u8kn1OForNtfPziO
OwZv9scF1lM168oED9W78iHalT7YHn+VPwYYhPZGPSZuJtr1xItliQm9tj7KHAlz1kYt4UX5M+cl
2TPwHBJgSIJuw+Wx9PKuDWV2wmkZmmhB2l9ORrcQfGDhca7J9euvipStAYPipCYiJqmgX13ZgysM
XfE8QhT2q+ovi6bShChWM/bxQN4a6jl6fgO7B7Ghuo++64fST2PggM1OjyYozGpjFhDd+K/X78ob
IOS1U6NszdhE0jyS9nhi4MZ9dUM4lmO/vOgv4Ff8qhyS23IXncdjAo75ah9CKQfwdSt742F9sR6E
R2uv3l//Jk60o4qU5UmaTlrWAY5NvVs8El7NoLBUwRJjYlSYhy/Fk0aj7URVMrQp2qSDCdgyO8KK
vlzMS7VfXExEconargdX6ps/3Rif2RibskhhfJZWsQHEpAjnHl1dI2wsZxeJll852bd1bySl4SLJ
1ognjxjEI5CuCRmGuV+DN6zrHoV9nkTe0iiz06GhtddEmJ02T50qeayARb/Iqx/nnEvL8crq2983
SxPyQRYskhhRHqJ7Uo1uzqBiqgE1/yfkqX/x+pL+RlFBK4KWGl3/BPauqWJuNTNCD83Wg+W5s+sH
9RlpYYCLGOchsdub8gfgrpx8l3qN5CTcVCp7d98/gDKv2hj3AAtOMOAI3jkBSiq52pGgAYE3OBBP
5SE98N+xbCP4LpQys2AyA8GJDPNUK/d59tLPPwZQ2l+/qGxT/i6DMrTFqvSxJkL/quKhKAc7r3i9
C38TUL2LoJ6KUqwvfS3g8ESkoWUvv2i7KEO3Y+GRppdkP2HSKb9D3/DyCIAcz/xWP/GcMm8nKTsb
iToiyRiwPIqRYahlcrNa9uLs1/W9ZJb7ZOl9pZTpVFSggAoKVtp5K6JHYFeigw4NdIrsFh5B7BIw
CxxYip9xIcX/xpD+JZtuk2rmIYkmjej/4hPKi5HglFVA4rBJDjw+8Bju2NUFYIPJpqqpikp37rWD
Gk8mYd+xHsyn1U92xpdyr8DQvanFo1F40z57GNHHx9VG5tP1XTT9Rs6XsC2nBZc2PIvYZMmOvPZo
nTsg9ymcpyQ7nNvIouJVScqqEZjCxPSspLW+JNUTZw2iR/Xn22vZ1z3ONeItj8R6GwOrD6ts5ClE
Sj9JExjSOUDIDvLn7rYOALrKkcbUjc0CKcdRG7PSA/ifvAFIDNI5Q2Mb94azIECen0rkyBbumCz7
tm6EUvZ0FDAUlURQyKaFRa9fOye9CM6i2K0BayDu2pGzqUw7J6MAB/o8JOfoaQVthHK0EfDHyuol
bL/F+uP1beT9PmVHWzU3YUfhFCdNdYdocfvhcl0CO4u6WQJlR81sbOSlgjsgDUXVTXOYjyXaxUfP
OvQYCeA1L/BWRNnMMp+7JAHYSVBJg6Mo6OsZOLpFzOGnGAlZUsD4S6Dvop+CiDPnqSFsYaRm1wR/
6ALEHS96YF+2jRxKnxIhFQbDwMb9v5WTN8IodQplIIQnBma5wDZKmr68wZ9O8o6XG2GezkYM+fvG
RlhKExaWBHMfA3lTeZpA9Mm5bmRXrp0OsRsbCW08RaVIKD+mA0kr67DrZF4ScOVu+o33DmBmCDfL
odRn1nOtyMQKl60ZGneo5czW1WafRbJjGfW3VTc4aR7e/lHKpJbpGikWArqlAEl4NNhrxkmu8CRQ
+tM2s5TNKk6oSTAdMJ3GlYNUyr3XVLiRznqbiUAeB7rz+qe9h/TqY8SMtPcI/HEZzorot5o6ZFEL
RjbSG9LvlV30Tb5db1YYIFK7Wo5N6PAmTpm+6f1a0O+1ckqFLAnhJswI6AltZ0tp6U/qjnPVmY+1
jRjKQORRVBaNhaOqETDdYNAabPKFHZ0WcBShbTJxzcKWOdeDHVhshFKGIpPxpNBXWKWiql0x1uw8
h55JxlEp5QlMumJnZ4Ly0AyaW0k6mqfjb6HRu+aKGbBQdK1cCK5vA+94yd83Ch/rVlmCsR1TqBoy
Lp3SPVih5V+XwY4aN6umrMqSxXM5RkmKJDIhxkTVFeTBjQ1kznNyJvmWar8C/BRlHHwIN3BkZgE1
HeGMZMmYI6I0RlDTvAx7lMqq+riUz6Zy16nn3tqtqXgvjvepqgm2IHHwOf9GT/+SapCv2mxsaY7q
qLXQm+lgXPp97ocungLfZq9w+TP87DDhfY0GFbDmXQtGNtI8le/z2+k+8UjfsRVkqO1gZsOzXq+f
KNtyvy+O0p0C9IJikcEIpTL6quX9iq5cTbyrtXKnrrydZNuDd2GUzkR9mox9gZhEs5PvkweWsrvM
09A/ucDwxTtzB8Zrd+VRM7PLLJstpTQjrZU41SykjYzLW77DQU13p6DxfuHXj3lLpBSk7Ss8I0cs
UQ3qPUjLZDBJgHL62UTfOMFIiCR7Qf/Uv9L9942l/O//0PZdzXHjTNe/iFXM4ZZpoqIVbN+wnJYB
zAEMv/490D67GmHogVb+vrt1bZV6mmh0NzqcUyh9Af4KE42kMjAG1QWcvSCfEOnFBVxFzaNWYdB5
eB+7Zo8AFX+eOlGOzILqedLyqgcXdCOralslL9iI0hiQezzAw+JKDQgaVWziAG0NhsJrYGrxY3hL
6omVcM7FHoqs02w0jsCWMXhyAB6nsMl885OzKUKq/umZ2ZxbMcvEKQaTpTBO5JV578eLf/lur5f6
XlXi514dYhcpuH4xWvuDeevlgTXbVQ3zRv2TCQASdPhFc3UCf2Jz/iSqZ8WwFsTirL6K6Q/qjF5R
N34+ArhsEJHOrRqlCVxqkNqZWCnljLKJVKoNFJ7ZmBpAvH+R2u9qI8g02dV5Y5JYHrUccOeBNc/Q
IOyt98/G3EmiKge967yA8UMenix7OgKVLAR/8X8u50GYgzVKUzMYLzLf+R4I6IJzojeh5mguZgl8
ZfjvQVTRQLtpoi1voT1/hukDjJiF4KnbhEqMmQupLW8JRYUClnKLxtc3zSl2SRJ5RQFOpHGZVe+y
UZ6d2Yt4YHAqluHYFr+VK4+A+o4XpQn17FdRP1Tj9ZDdXRaxcmSMWPRfEZwNKguVnDKFCNUhf+mN
NXmEFtdTrE2ulojSrlV9UNQG0ADWms+gMZzYMoakV5uwT+jGKOY7u5s9xcr+uqzT2WObfbYTMZxn
7Bq9s41aa8JJQmvrXosA3d+WbjsP7qh8z/qfmhBh/uwqcyI5hxjZTaLSHiJbXwm7+7gAmgFGRm3w
SWP1cVdRluf54/cIG/8Cz7V6gmCGlS3dAnY/n+hpbawOGbqUYd51N2REITRZFss1WtAYJE1v/Nfg
xjR9FcdneKk1ZsuQdk3Y1U9DlXqjfq/krcDwV3QC8ybWR1EDUs2zDUdS5ShiVDHoKG3pQKz0iI17
X8qbErymIlBJkSzOWqxESZ0xhayijo52q22b7vOQ534L2PzLdrli/m+04oykjQo91zOpCWftYbLU
vQ6MC12OBeM6a1IUwP9rsgGkkrMFDiSOpdnq8IuZcRy1Bqv8xC2H3WVVzuv/2C4H3TTQUDRLU8+K
jFKvyf1QQRdp2zxV13RHsHKjYPFPuc//sl1pE3+en61b0Yb0+QODk8tO8+SBYVJVLpIectnaPijb
QZZhBBOQ7/sNSPi2Ai1Zks0FtDdackFzQIG1VhNIU+/IdboFGMtVB6yOb8hOUbkdDqKX8urZnXxV
zhZHIpVNW0NeD/7sNAbSggS4NVHk/M1HhANGMwOLcHzoTNCnckoVYrIdQQ0g3jtAX6qwdMJm6UVB
lL0Yzr/hqzDuRTFQC8+JCcJsANlISuUCQ11wsV7oNXkZWD4FjcrLc5dPPLDulwKL3YJCTWsFWbH8
VRYYuSG0xPgrMYbA0bpNuhjWtUG0zGtLC9D0w1IHaRR9Rm0295yWjLu5JkGilMt+sibzii7gktRi
czpUTq7cytQan9SM6kBtWMx4k6fGeDXXvbVNUuNmAtivt2Qk99LMeL5shmseylQcU7GBKIXMjbPC
smyVqtWsNiTVoTWLQ1UeHXXj5KbAc5zLAUiWrIMtVQYX0BkNTl8Xalla/RgO6a7GWgNQi3tSbIxK
IOf83Q7yTEO2bKDn2iAJ4Mlm7Lks4rKkYwiYuCVky17ad4bUnDd49bFtYdHEwPmzlklEv5IZCCNJ
YRfvxG1YVMvbwcpHxGfwlj0MG3tHjihUXomnE87t/a0ozkPFxIgBcFaMYd9qn+ehD0ut/3LZIFYu
8FsZnEXYGkl024Q68541skoftNj1dsC04HQ1fhfBza+f18nX49xSmWKpPGqZSkiyPTVQgKCmVEEd
UIYPdaVa7iTQ8NwRvlWQC5WSoRoDIKlgIWa1zUgfVj12hvVcEMYEZ8WXeRvNyAadKWa0W2l5ajJR
yGcH8dYxvdGDr+omg6L2RQ4Bk4rpIuNKan+AOjUsZlbxJIHALM7D1VtpXDJfJOBJ1TSYRXmccKlK
v9kkqL8BXWs3omGs/+e67ttb9WI3J7eKSIUkR9KLGbLBYHLQZJfhMrKxytnPwQlcuvmjKOFdtQ0N
zhDvTCAA8FNbDsBV5YpWY5iPz3JzyLrrrn8QfMlVV/gqgzeMOm20uEnLMexmF0Ddt81XYC4x3jwA
wDxZs6thP7O9Mi0hXd+awYA5Cim2yji5+SdfZXXT4qjaGKrJrhz+atLPuTW4soN9t0pU81iVBfwQ
2cLz2TzL4cYlBe9CYYyhjaGwKL2t6egu2RI0rRTKlcA4107NMhQL9QGgziOYvfXAujyjWd3YuGo1
+GJNvJtDS6n9y+cmEsJdgFpXpDgHVVFYki+afiUBMq/KPl+WsWYawOSCOwQWIEOQeqtIpRlxTRJp
RJ0rcYlCN6qZuEURNFg1uixp1c2fiOKJvHMFy9ht44whox6UXIyFT+CP0F0H5e0aowuCr3eO2oP7
fCqPOyM1Samek2gM9Q2bVtb3wzUD4q2xvovK+l6/ham4qms+5+gvq0DL6w7iHjb7frzLPP0R/Bkm
2tIqHX6EjJFi4OdsRjC3iDEWV14wb5VlzvTEeTVdCcLBHnKynQl12dQiPbCRHkYOZ+IFA74Yv94A
skBwqmedGe4rs6B0IrjW5AhvXhhQhhkigLpuc/SC9FBMprV6GyxHNYFSZzkOn/S0owyqpj6eQtWO
7wwAgUVKhY6p8+WyQtrKjQDktWoYtg1SdBT+3iqUTZXaJsCCDzGqCzPNQwkgFCq66Nj8izH59jJT
i6V6NsVIwM2uhjlGbSKURMr9vLXvwbgNdkn9wECJ70zRUN76r3N0IGM47GOwr3TyuQnqexKV8evq
/llrNh36UMNBFtXR9Jc6C2e3JgN2M8EhyYgWOHuKYmdRSjBOhWRKwz5dcFVzxyfjvO0iOywN+Utj
JcRHmVE/EKr6OTEDZwI0W+REh5yo1zl872Fc6sfZIkDzjxbbhVKBSrqHTHFsdyh7HycNpzNknUtt
jGnTOvWVSOlde1YiH3yKPsGmk5/GEqbJ6V2mzH436PY+z/AULzXVzedMO6poRHYlgSkYgKyo02Xf
qfUmm2Vr09sadjzw5vEnPUdSmdp65Zo12FVTxf5aWnXpdR06bEaEInkpxSEot7bE7Nowb3T5UJSO
a9IEmMhN8cmwcH9UaXHnbgnlTNqpsaIEqjZhMNjUifQgN0kGwjWz2zaO0uxNxQikPqrcNOmsXZaW
WIrN6sBwaLUdoh92t5Q3RqtsSAJqgzkONQClzfbYubo9HPVOT4JaAkCUbsRIvQ0UaZX+F+nlzG2a
aDmg5fMoG0vuaTX1mtaQnpNYdoJhSv24mT2569SfWZvNAHuuF9zGSJ8qlyxT4dO2e7DHEgU2IyJe
bhX5nRL3sj8vtkF8gAKp+yQnENq0D2nX5mEN2gu7BPXfosTjdkjmIAPafJR0YaPiZDOzO05ds19s
rNjEc+JrlYqh+0zziGS4kqMFs1R9l2bSPjS2Fcpmm+ziRPOnAWsBhe5c5QkGH9RODWY5QUEsv9VN
Cm0QuKWaeFVjuallPKaOFBh96/cKjntoe+pKFo1cIk/XRGotb0AJwE1m62rWhmcjmQmoG5HfazbQ
kZvqSs7Lo1S2xCsMc3ZlkIK1eQ7qVepPlhREDR7yfaIAzbjXOr+Snce+xYb8QlGMR2kqC+pRO7ay
vTUIUqiOpmEzpsD2UT0y1H1Am+xQj0mMYkAmbUtH8UtrDpSpo9vIKToXBJp7fQbH4NzcGEoybDp8
EqsAytQ4XOfRgnK7ZQNUWTvYpfFzTrS9NiujByjCDYHLcxcp2WCzcKeUSbId2jL2RykJukK91mgH
zKHxa6nH9pOqy19aYKUpmpQFc5ca/qTOStDELWYiBtIEZZ4+98aU+1hIx/Bub34lY+8bZvUlKezK
pXGVufJgPKITASbgeFiQ4YMfV43nq8kBDWQBohdXm7SNWVk7zMzep1L700qs/GBnHfVJ3CXXc1zm
Xq02wPe03TLRan9petktZgakmA74ufr8s0x0KZjy+i9TMpuwrCyE5y6RPTCBmR7Akj7lEnIdOd5F
qmy7Ua58j1v6vW362pWlcrqZGpDQaCqwBDIakDrZT8N0TzT7F9W7L3OKDTcKQ6qsGr6k6jADMsm7
NjVLdzHwM2oVhDvo7V/juOCpWwxmTBqxvDiy4EVKqvmojvyw0vFrPKDMPZtfTLP7ugzOfZQNmhst
C4hgCOjQBvI4VsuNMtvEXfI6hvsZhyDOMReylPNTSptNBrzgbQ6oyR8AjHosUStw2zIHZKAC4Ow8
PZZd+SmWqlDupm+pk/oDQVc8HeZjXIweEGRCUpDrStWxRWOA/iWbfvVLcUftCSC/evqVNPQwpdOj
Yw6DCxvYtjogqrOvShoS/NeUZ59loBf69dh/Ic38OQE41hRh01e2TeJSGeUlmmAFMcessS4/931m
eWqkPZmYvXOx7uXTfPbmPgq6zLjCpFe7V7MEi4TKcD2S5DFThwcz7o1DrqZB26hhmsuR6xRq95hY
6PtNgNCUqmlwHQRUN2/TwZuaLvdsXQHwQmsn7tARRNhB27SjjZ2Hub/Gbs23Vk+vB+SLfm0mz4s+
7aMm2rZdspez6TBOMLUOfN92FxD0qypZOWRKKe9iPAt2aMBslILcKan2QM3e11R8RyKnLsmHwpf7
yb6zBtNz9Da5dpr0SgXjRG1Xd4mRftWm/B6wsNu6Gzo/6WRPMeDxzN4roMQuT4agWfpPYzVfDY0B
Bsgknf0YTcqwyADfQMuvuRJ7LfOrUhIBYDOen6dF39ep/dg2y6OJVUCtILqvL067SSpli23s2Hci
u/KizvqZUKUO2pnqbtz0dpAYzXCrFuRmSqP0WiPzz0ydfxlYxd1RBbTWfRXjadqlsm9InfngyBkN
eykzkBHAR1aIfS7tyU2lWF8Zd6a3zC2G6KtMp5uCmPRoFeB9UlXLDKiC1kfdZ9LTAnqaGxmRbaMu
hQnICmLTr1qWA5KcKLc6tQx/zPoFQ7LaU2oXUqDIbexiGrT1MzxjtwX4F3dwynugfgvy+fMFRAVv
SDRJ/0l9uMRs0KoUDDlIfRgFXOJV+ySUMKfPsjA0bvzWVR7H5+b5cjq4Vi2yVVDJyIaF/sNZ03SZ
a2pFRklRa7N+5A86CCwx0iYFnT8FKn0HXPp57x56GoDC1BwUSG3t7NHsRFPdZDVFRs2GVmgNiBi8
k1JfdxkMz7RJ9k0kGNBhWTqX7r2RyT1T4kpZVKeBzK6zEIhRsbc3lz/kyvP8jQQuoew1oy4nWtEQ
GUFp/1LKL0vLyOA9XRdCiq4lyadfkHuTJMMANLAIsuocPtTvgMe604N4r//MEw89REyOdjv24vsI
NDl3elyCrkVV2qJfS8Mm9/ujc2CPzTr3nQ2D2BW9cVfeRG8+Kncl6r6whnGAomZ8R/XFMwrYS/aH
tsFO9uTJoXTUspcBGiUVpkbiHyl4Yi/bxlpBG3roNiYTFBlDQFwVoswMLZ9oQ0MG06Ydl4NyzaD+
lCsx4NT6J/tX1NkKirwo1lJ3oI8spKM+N55UoF9iFD8FKq3fqFc5XPVhlI2sNnSoRMEL0iJR/CrB
TS2AEW3vu09IIGVhtW3VV518Rh7nya6LtK1SyEyOLzhP8smifzZ7tZApUqQkd6lRnZLsmLa41HV2
UMzGjxpTZBuiA+MuM2qmC5kjmB8DRJyORqilAXuUt8EUDA8NMkJMBgSim7VWrTo1SZ7mczQVs+sU
5hERbaafJKBb59vksZ2sHPCl/mVzEX1I7iKrEXp7cQKrjLJP+ojHjX17WYDoK3KX2HFGMG0hWwzN
NtRk9NCbWyqEC12pBb35ZlxnpeoA1qu0+GZTCuTI7tiPkZsBU0utRpd290OcupgjDmpHhH4ociA8
6sIs5zEQ8yCZ5l60YWWo+SeL0A2GBkVndT4K/eLi/7naFg++oNXITMsB3/KflX0wfyQhxRor9rxb
tPycHWa4Qs0dtx9p/Z18YovvDTd1OimOhBvHIMDZbqJS7JiibN1rEgGf/yYVedWUSwtGJV3IVMIs
9U287W9CJ0wDJ8BqorP/1l/ZsdCFMQs5z0NeBXIOJZrUDBNACGi9k6MghGZFY3oETOEj0FpyvFZA
GnH5YgicJnDI34a3oRrq2QIeIBK8/sgSLo1eJ6EDqCktiOi1eAvy8l0/g+6th9KqUg0CJ1l1JwPk
MHL4hzpx7mSsjSoZO4jQVA+M1/7QesrWxpvXIyDcqt/FS8WO5tLRcR5GAiBJtLDL/3fwsehJ8JH7
dwQf4clx7qajo9naNrSMr7GxFQIgfMtmhVHJYNw34rVu4XXg0hRSxoqs9lCRoT4shVcEeX7HVskX
kHTOGih6x61Tig5z1XWbiHOWadiYIWf//yT/MhdlLiTCMpaw3ZnT1imushpZ5csonh/hkBPUpzfi
VGk9Bp5I5swIWDqYGJ1frj/4j7GAHbI9JcWbd++Bxly9FyfSOAPCBKVNJQvSmr9IqoVTI4LmYT/3
zEJPBHD2Us51F2vsQ9KIuAZcJ3ls7G9xJIInESnCmckwU+xedwNibT/sSnmflLPAJgQmwbfSjEoC
pSV4sUOVFjusLbp2N95InX/ZjYikcCms2aclCgiINXWMgpdauyiQ+UQbBMq8GPCFc9G4KBMtZT2S
FNrom/LW+aGi36JcY79KUrd/A+FlQfIr/ZQcGOagiRK6ix2ke+vLO+BvBUfHz/Kg6zGhJN7j6NL+
fkG1UwZQ8tAATT4LKvuvSD/m2lEmIPzIR3dS7OfFzL8AsPvTn3159jNPrnxb0koiGixVQ4PEcIhL
EjQ5ClsU+9iVuvTlOddCrKXq9AInPG+GQAvH++WGPRxMD1Md01Z9WLzZz+btO3Ko1VTRVsEpaMgY
guQ/tI5xGDMbKJzaKD8UGHWbits5MzEKZlyBLuZo0Xrfgy8KxbXLn5ZdvjOVTwRznxYY/u1UaRAs
KWh/5PYVVcCAV+2tX1P2a0ida2ClfeAzmxj9BWM5Gg7YmOYcQq5Jc0y1DgvFIAFZ/MYzUP309Npt
nxlXW3XbbnTM8QF2GJxUl9U931ZkVTNw0rGheIjmGd7j0sqUHEPOIVus0Z/I1wnPpZAt7CkeKtb9
pihdMX/qWj8aymI6QsVkC5Y0ON+hohtCy8QYUMRiGDrp3nouAN6lXaM9gWCpP+Mrz9tcuCm45uNP
5XK+pNdp2fQD5KZtdKXT5h6zG5mnmcQCfXEhKlyseciTXjE/PdHnGSrmgw1poA5xNdv8TNs2Q4lJ
eRAcI/vdvNmeSOI9fjGrzkJA/4wZOXM/AtX9hbV1h/VdVzz0d478wozmpAfOn96CIn9rQpq873dk
7wToTG10z3qWLCBoWldqOD6wTWV7W1+Ve3QtttE3gcJrDuL0J3AHOVeLrRMLP0HfVNfVnm7JUdro
YH4XTfSu35ATZbk3R56iQWw3OETMvYI7bdTdFwrFmwjr2Ixf4gVYc3tZvbU4c6od54Wc2FikIYHM
pXDcwtmmai64+KsX4UQrzrVL6jRVFTo9IZ3nr3Uih1nRp26UJVuS0KfL2qxdA4zn/+vMOVmY8ery
uUAAL+p51xPlTlpoaLetQKX1hB8XFqwgoAcBLvzbsGiBGiPD+OHfNbXSVw6gVdpJV8lWxlpg7o2i
SezVlgOWb/4RyA/OZVqPAcQCwWLGPVDc/BN9QONh43h9ULLX/gvpV0hF223rifeJXO7+tXEhT3YN
RVF8woj5HqVrP/sGbBKvvRI76zVjxIge5uexyWTo/KxHmhi1MVEkPVbUB0NsH0jT3n/AQk5EcPZu
ZDaGsSOImJLhGt22Du5/lEvRKDZzCryXPNWEM0RjVBO5N3BeSIkB7B9i/OkhfWRExfAcjSuEUhLJ
Y5fwJE8bsW9v0gjnlM5utAFkNDZ+x9tpPwW99w6oqNV7dvIV+RdShaIyiXHPWrw/WflHOwAOC2i5
mGJ7MDb9dbJXQVi1u3x26/WuE7Hcuwm9zCGfa4jt/eaJfm7Am+lNvhUWsafZLtu3GPyqvlECVtcW
VtuYrfNnamI1h/F4ahh55+4CbaUS804Tex3Q3QxJBIvxf49dNeaVCPJ87S6cSmMnfnKiHYgu56KH
tFiBnp1zLKgh5PhZi22nQriIM05RZzfjjOcbymoArMSKswZM/iIUabNaFz2VxN27osudatHhjTGW
AkKWeG8f39tYWfXOp7K4y6dgwsNWa2iVHJFpejO9ycJM8XRfDstAGr+k4kWItZrTqUju/tV1O6YZ
Oy22qKij4JTq7gsK7jWmF1ABmkXp9NoNPBXI3UBiSZY2dvieS624YP/yJsIgRwTJj8gIuQuHISAM
2qtQi7T517bq7zXREo7wsLhQqhTmWMotRExhtMk+F3t6MAKyYYATVVg0YkjoNVd58uX4vhtGQaq8
6GEd5tWEsUptOx0k7GlhMPUgpq1frdSdSuOcRtRUuGIV1GOowTRxZ92NbuXb6kd07AMdvIv1+CBM
JAWeim+/LWk/YUgSKp51MYX9onOmBGTopwpyLgQQX41Wm4h0DPyt+ouhbEvVVrout8VO9Ulo7aRb
AF3/VMFm899xuTjhnFehXdZUaY2vy3D1zApTxpEfYWGn2aE5RgKhPME153txuTka6kwhr+8CSUIV
lJEzNL49uFX/EmvF/T/BFXQ4z2Ivpp43OSJ7PExe46CtbgWXw6pIAudKrE6tdDOHtUQYwdpqkXTd
NZYk6N2L7rnDuZK+JFYhYWIKwP3unLvRkwUa6jBFxG6XQAuIL8bqFQUdvhk31qWCDUk4yb7x9T0B
3OrLCIS1Qd1Y2I27/BnPmnGYKyadxVJloPXOtHvEIsrD5YNazX9e79pZz83MexCbS/iG+Q5bum7m
WC6mmZctpk79F8KovVWHGJ5tMPA4AXRKmAKJdOSSkkpJk9bR8QNYC5ztMozjlUy/mD5bFW43cQQQ
h9oXQcus1mVP9eZ8jFrmpkMbiO0CfW/fjcHg9SApSvx2V+0rzwnKA5ZLYVQ5akm9q98AOQibBhiH
/y78BJd963mXblFLzC/itrB2vBNmAGjZMCvOttm+jAWv89/cGoaWgcUsXeaLZkndNmMzQVoOyp80
3S6oYF2pN8Ox3o9AvCRuPXmDQOj6If8r02BJ42nmaSWSZke4NdYARN35edBEJYHVSgcG+v9Ry+Ci
ookZ94RIUOt/PGBucSfH8N7MkEAFgZlft75ShBD36+77VSxnvkkFDC2LQDOMk6K6DPM1fLZWV+wq
n6jvgNRefT+fKspZblYVmlSV8j+KgjrvhkFXzNi9ITeie7KeE76qxw725OBKYO0MRgNhc7HRigyj
8Y9VXW8uOyEWDc5fQa9CuOS61iVTHVsFucVkBG1ffu76snZRgNxbKr2TG0cAfiOSx8U/as1O5jg4
sy4yj/AEbgG4CtX5qttgnFBFgIgiC+FiYYeNEK2XIY0Zpg4LwWygFKTgpCuDiWxKT0SDJLpsXFgk
tQm4T4oza+2tHOOpro/h5QMTSeAT7FwhpEIrMCyxCkFjt05b/7KE38RZS9YU1NeBhMR9NbBVxHWj
4aux6Qwd1InbGk9W/4XeaN4Ls7B1F/wqjvtm/WIjwWUmkZtsTB4OY6CYEb+b2899hwbG5LXAOGuw
FaSlopbqbzzyq3Duc9JUbvOKeWRMNEyYqJMil1F+YqIB+32hBLAHIUzXb9zlvzJfwO1PLrZizklb
AFMobMon8xFbNV56yEOyGW/1+InRZc+7d2zyrd+FV6mckza6WZLTl5u+Z97y7RyF6n24wvIqkfPP
gAiPAD6Iy+CgSKAd0/38wtlKPzpSYKqvsjjPrI5a3qFfxWw23cbpnmHkyZ8WICVUDaAShPDRv3kJ
vgrkvLNeREuakReBWhhnXrcpMKpx3WNmYwliB8+jHP8Wwdmtv3ZfpXLuOh2yYa6wwYAGihGCbfKN
muVGEfFrCm2V89dDNWV6MkHNF5ocwwcB+kbxh/x62i7Xg78EiXM7b2km8kEia+V8EJb8jCIfIJdN
/Sz+1N6w2cz4yE60KG7ecStFEjk3JHcxKdHq/EdihoTzX4kdOB2EQ9YiP8t3+eI4dgrNhB9QEZz2
f490d83LSPc79GMndR7p/zUdvtMHH1ubZglpw17fY9aVteRZzo+WfLSb7tiT430fdj2PeRXMOZ7G
TkypTCA4MbesqiBh8c5V3Ap5tvkpRxdwEx3E7zeRVM75YMUp66sZBoT9Duz07bFZ4xFHGCvXw/Gr
cpzfqYrBAY4Y4sfUBgNAJNCVHlm9HhuBoMUmezV8j3IiqZzzscmY6wB6hnLLFcXLW0ok73ISwOLe
JWvhHE2h2HMyFPh8avpLjZej6Ry77EgTsEd0UzB2G4dMApEipThXQ6hDJaWHyGm5rkbDA0eHQMJv
8vfX0+K8igQOcWoz98ki0t884ss14xF/V0xiZ3/pG3IeRTJlU517GD62UXp/DopAtwM2/jJgVkHF
DKqwaLHaWDwJgxqXzjQY6LNTVpdv/WhTYuvyq7ofr9M98bB8w9jpZR94BPpW2BAQBCade2W2WqSM
PXtlsvj7JjBRgDK8I/6KBHJeZTCyOeokWAtLUhUzaJDYj1hnRHzIgizeiRhjRN5a5xxKsei0owY0
PKvCisnLBSmxzizrJENcIqVZFvZuOZMlLgKJZHG+pJObXOsWfMgOOzLMVpZ7diPM9xScBDdC57wK
ij65aS24f1WwhGURWiEgEHZ9UBUh9rphJyJkIeGpcU6lZi92nX7sS4q047zLNE9Tj2mpv0+NfUlX
uT4eFW+8eUftTnRsnHMxpUyf7AjHdmYiQnMUOGa+akU0o9cNFgsKS/NkrMUQ/epytBFI4GtUGtEr
syrx5TQTi1PNs7b04WUJLyMVF5wxX6OSS1nGPCVE6BtWKspvgLPPOho3f/qeNThHkSqRWTbMyP/7
yYjM2+AcBeClp25kR/MBWaJD4hyFlFeNYqj/k9UPgbqx990mAl243wbJtnL278iRBW7e4DxGjLlN
dLUhVDro+4lxLS/AiPWsjepLyf4ds+mCS2xwDqONMkXpWYnvo7tuwjPk3EZVjRUoCD50huxPXboE
nNNYprgezAresFAexmhr6ndJD5gJ47OWZYJCn1AtLhXJkYtkgLP60IjAqjPUAMZoYZQDkImcldQU
cExjiiv3/6rScCKLM5CJdoCwBk44OtxaWATFhmZ3FPt79b72gJuS3Aocl0g3zjws21JSW4Ju6Hr9
s/j7v1fiO+6bSBpnIcSs4jyKP/Ql2Z86M8aTD8kZyFDrxEyJhuJs9thLbdBLg5cCsBYLIUsMMJVm
8AWfctWZvErkZwWawpCzLoLEJA76I72J9+m0bzBHUvkLuAAArHRZ4KrHPJHHPvZJGiclFU1BnIBq
TfvdjsPYUN3LAtYfNCcSuFhTKnjRYIft7/aVHoDbIxiBP6aHMqiaRXCTQmlctJlsABphXhOt5V/m
RgbAJZ6dts/EWb/ErfL12uyJclzA6c1YcXqDHdfL2vHbiuW7Nr9EBsL5ETVJbKtO2IFtzI0tBRpQ
IMoD+klFiBaWJ3o1MVdx4QbwwwBTNoMxfsL31JMrfcqAVfOYJWFsWtvLZiKyQ86FyDRL7crEh6zT
oyXPYNt4+DMBnNdox8pcJAoBPaqtqtm4UxmLEjiBZ+K7/0lEWqW1IeNs5OyDb6J/LQ+8qm8vblks
ldnV+v8Xnwu4zrfS0jZJs85CpPxA9FpNb0404xzGEMujrEv/u1NYGVFP6qrO+I666mrKcSKQ8xk5
kcclU2DjpFHBYnDoCFD+49h1zE9mE+0u2yG7n7+/UDa/cytFWTMM7ELFVog5SK+cAgfQUJeFrD8l
TlTivATW7hwFienflpgeloN91PbR4R3J6GWbt3nW80peADKWwg7P0nuxzV/2fTbPfZ4mjgUIOlgG
m4RAG0zbOgCjcWY21hZIviliLxB+Rs5pSHk3NnYO5WZlTws9SJZP9ZC4bXsjEdCIROo1kACxSyRw
hpedrs0P+/e1UReEPQTzCe2MbJo8eQHgXTkktWemcymwFoH986P+S6pOXcd8bzzkHvi/waRUuyPA
oOs4KJany6YpsP+XnPwk4ZBrouO+wDIdK3WN/klKP2WyaPRLYCgvWcKJkEQH28qgQUgz79jAtnZE
7c2j6k7bzztx40KkE+dAqqJtpxoMWOHQPubtwW72uf2Hn41LNIZSt3S7ZJY4f5m0qyR+cADLfPlo
BNmM/dJpO/lsDRyhYpcwhJn6bHe+82gDFNXOp+VG8zBTKbzSl8O+/VIsPpFYd1XZNgClC6d+r1UT
EAebP1WKyywWJU+6Fstxv22f//ETBXuPb8PlSAHrZ+X4kB8IlyJb594oRqJWSmnCWTCnaH9jaC3d
FzYdlwdOJjyw9Tfza2ThJwNmgPoldgdxHwF5Wm9hn0jj846ImviYOLws99iaruKW5RXrKE93rM36
rqanwCZfNgRPbDJyllKtdVbskAF2V7iF/evP7pnK+Qus9mllw16wHy3gCBzUC170iUpNKyejbkNg
Kd1R9OOmnSVaQBJ9NfYTTkTQJRvHidnFvHxtFxBkSiK2E5EEFjVPJGSjVgA0FZeqARoK4HYlMwkE
ByNIZlTOV+R9PuoOe++fFzLEUUN4lTgvUcY5AG8zSGODC+2I8Rq7xHIyGNrDyNx/bI705C5xjiK2
FytfWDn+7HUiLMeLIgnfyV8wM+CAnYR1UUAMBiJm2j9XG/tY7DR0vp7fMckjsA6N8xStjgWLhtmf
dDA3pe4BnhduIvW6wStd2V+Apyb6ooK8iQdvAORzOkgseMk1JoHV2K3A9FOM+z43/VrEWSpyhTxs
QAImvgSQquibhkOQFPim8O4ZeFJpAADpTYLNTDHnPfNEF14rGvvqJ3du7rOZKglMtPzBEoL8B0Gf
lnqF6kMm8gHRcKLoTmicGymBdCSPFY7xvz8nRBbD+ZO2TgxrYDaaAscTfJFOJ2ztCWKzxvkTiWLi
2CphIcitt1YEGl22Xx1nRzaomGEjwb/swEQWyXkUulh968w4rjEHQJX0kNe959iHPJrcMvp0WZbo
83HupLQaJzUH6JYrRzreFtaPy39f5EP4fr001QtQo6HMR6OkyPh0zodIZoYFjhYS/7uHFHw9vlWf
LLpiJEy5uIndqMTyWfb98vdbjfm6bFmgkgF6Eo+8gcFignoXUifVkL0SuNC1bO5oMQtMblWRVzF8
wbqllUrbxkBU1gY/Tb63mSbK4Fej8okI7li0fLZ7I4KIaOlkVyFW5uaj9asznF1kE3k7dsboL5l5
bwDv41ABWtalwyB6SIgUZXf9xBUq0v/RdqXNcSLZ9hcRQZKQwFegilq02JItL18Ib2JN9v3Xv4Pc
08IpplKtnjcRHdMRjvatTO6WdzmH//WO4DloQiw8XGXtKJkEIS0sAyWeqgZfbPEWeugan8YzvK0B
nBRAZzoaINKPslbw4uReOPjV3S6/aXWqDoCIBchX8Xro8bobldExixKMD1ZtuyyQvsYkSimusxHe
0LaxGHxuQ518fuwMgMHLwBJkQgTHnndaYXUKhBRaeNdxmu3bHPDSNKMSE5NdnuDezakw2kKHEVeN
tW+G0otSsgMHAJCiWu+yNW9uYpkqQ/PCMGxwrQlGsKwYp8OADzWh7j975IOieLoP6DeKMpji/mgm
4MaiDja9Yhx8SzHXsgXVT5K5L/slrAT2VdR/HDop2sRWnrGWIKr+jKWjp0LbQupgxfHOrN9X2qM5
PcbZ7ISjeRzrx2I+qvqDqhSumhH38v1u6cz6Bwh2MKRVNNWg0cAmy3nSOyfUfyXqh8syNptTayHL
j1gZG6GFrek9vqGp35XHDpxeoGiYsDlWHc3xFduqW+nAWp5gCMRIAO2d41CsIoe6eADJkava3Ons
+6qm//IGBWOIiyLOxnQJBIrqUnAoVfONUYw7yR1u2dz6TEKKE6HnkbTNEgzC1g2G+iYO6s8DAbZr
E+TEMSw9dEyr9hc+ZLfImtm322j04tK0gWlffdXySvmWos7lMI7NQcmvWyxBdKfrXyckRS2ZlSwJ
8YWXDGKpu/9Gc64d/TWzahJpYuyllRK15dIpWXxCeI5P2GY7DZiSBvXA2xAHVmezRQ9U68HYLGcb
TMyKYhESpA/egqdl6HttX59eMSu6FfnXIgXHU6ugKYl6fGz1FB+aAbXI3o1Q+NmVfvrJlNXBJW7u
BZsqQO1sfZEW1QBGi8rPlc3fkkWYRLMBqg+2NiAy/ukCtLonkx3aqDCwx2LhQ2g7X6KDm8cgjDKm
o3Vgi5MmatAwANci/FXlXzUzPqJmprjT7TJBb8avQGPfTJ1xnr+FCq6mwBhNUk2L0P8R9vtamHCJ
vNMVbhr4UCMYaObsMbd2C+yS5B43lW91JMHTqGbcjCzGp3rxFJXXSzYteSVL8BtpFrCSdCbANWbt
MGfZfrSNQ5zw+zrJEsdWqqOeT16V1nddzynojHIvGPinyydeDvTCeT3/CNGdqI2aT+2AH0FtbAiV
zIlMvyGVw0EDVXzCQP1lcZshdyVO8CdVomOwl0CcRYB3qfxsmtmbVeMNc5srXRGRKcDnowCFEVK6
nN3MZe1WVfdw+SAy5RcdB+tMYx6Wr/eybPjG5sL6RIv9r7IINg8xeuRvlbaZma2+kpCzVEE0TUkF
w04nrI6oO+yRpSf44Rp4yqoXZ678hIv5XtJDwZfUVm+RYYBIJb5C8emU0WNo5nsr+VTPHy5/OpkO
Cp4EYJh9o4a4y6HwqYoCVxXv+ln2sJN4EhGJgpsZqe3lDv9f9EPwJVNd9IAuh7QXzae3dYP+o4tE
xf/+1MWQ1xVm/97mIy/d4iJL8BflmM92m1gb/lh+ruV3/zcVXGQJiUeT5oaGLfDnPO6v+Qm5pEv2
tUha/nxlzSNJI0zXQtKbJ8hk9yj4DzXFSwdgPW/Rj0upyHI4wXkUc9zkpQHzSqMj1sHcdLAlr46L
vncRITiL3tbaugFYx8soLf9WspsTvEWScrUKehznDRmBTJaQfYTGGBZs8UwvZEnPdckJLlcoOIyi
B0dbvCSMSevb6k+TnLpc4mc3i7krRyHOmFTTwMdI/VvNm3/Mz7L92NaoRi1dA4unyCVVV7lKVK4s
yDFkT8CgXWfXMZolZAcC7cIb3kTSZa4ECj5DpZWuaPqTf9JPJDprX8f97C28ERxTO8AZmTwevXtF
H3EzeVwJFlyIZsQTV5c3RVKtpl1498ppl+1S1Eqe4EB6kHCMkYGDPoWz4IGA6BJDNioeGaDcLd7/
WFrzYFp4xVE3veVKtOBQjC5QiwRbmHv9OmZn68QPmWcdjRy3azkVB/euDJtmMyleSRT8SzJPqRUR
UA1UeXaNKtUtrQZHH4lbzMWtEbfI1neXc5Jtl7YSKbiZIQ6APR9C5D83famVCG6GEnWojOV4zWOX
Oe2x8gOQrXUAFQSZyxvHBddGIviatAE+XQvOn/9hKvR8k2IbOhhjlqZLcHhT4iWxQ7EFXSU5LaLu
7Xa4GSJWpxMcTpeavRFUkPdCT6QP1OWzvMiHVqIEFwOWXWDPKjD5iD4MIfMsdLt5qnoUJJHa4EzD
TZmGd//ODsTmM4hr8zAt3qorsq8nuBZTzaooyyBNLN31viINuZtb0Cs7EKm2EbUUPSmsem8q4SGa
W4/TszF8VRgYQrvBQ4t4qOerQNlnVuWQMnJmrntN3rpxou8qSiQ+Zzncpe8ruByzBGjU0CBYmiB9
UECOW36gtkTGdg6wUiLB1/CcFWUz4YY7wLvM3tOyxG/ADADqvGrXXBIuxF1z2kRFjWUhFIpum11Z
AbQXPO3KrvKKLME+FLmW1ywl8ULsWk9WbfGphsiJ5gfDAlo2m05Dod6nA/BS+8L2lIl5ly1F8vXE
vnUWa6lOLMjMAIQ52+oeDO9eaMnEbCKtrJRWbFrXk8aTcHFwIBkGVlXjEtUBPScIUkDOWQKP3/ay
KyrZLtt8QzxrjbhoHndDBYIzuJ4gbpwu3Ftz677l+hgzdR2s96rYKS+N2J7qRfkHNd6lBaaegfuc
IZ3IBv+ypKfy7gs706ll6BqyYVvEU1ELsGxPYzT83cXLPo/7CUs8fyI6yWsqm6Ps5rNkMRRGUz/Q
touHp2BhXC08M/QElkmpa9v8XitBS9RaP2hrlcUZD4d9YoJGRneaWgJ1vmRcF+5QHLsC5CMrBn05
SWFnDgh/PR1fi4HPOmvsb5IPtulBVqcRAp89dm1uhTjNm5/nm3FoJVHIroMs1NuqhsRlnjdT90Bt
8tvTQn/bj+h7yEaGto16JW9xLqvv1Q85xRHteg9y+R34wIev8VOfJblht9VROyTXxa1sq2w7xV0J
FbJqPUxbDcNzSMwA5068bG9yZ8EnBkXDfpKiE8uuVIhus8mHYKLQGNW3fBuADq0Dfo89kNNeQ5W2
mZatziaEuZmAfKLI8AHflHTKpAkJdVlz1TYZbvLFzJLUsmU+RIxttll2Bqtwj1p+TrPv9gScheSk
57MzsId5OtjzhyQyncsmKPEnYnCbxyZCvzcZ9vb0aaatkxT/VsKiPisLmAx7DtsyxQBu1ICiXjnp
IZcEMenVCX6ENGoN0hN8Js1f2AsATebb/rKwKQOBkXhHXXQf1ExKrnBoX2LfBJgiYpYS7hIS+oxr
5Vsi57Oqi2ApNY8nptc4VVB9oylxGyNzCzCwX9YA2ZEEZ9FGdaHPT2pn8fu0RVufpL4eJbu8i9+y
ObQKk7rgKgYsXwfqElwWktFlm8I62t+YY/utHxRe8KaUeHWBgq8Yy8yy0+QpvCzwxn+lxO1pqaC8
ijly8yG3Eii4i0SfbY1SePsFk6gDjCT1dVRNpA5eYrUiXMpgdN0cJmzY09vonbar3MLV35k75Roh
xUl23VlK1SFxhCJ6SpeCvU7jsOJ//hrezLefL1GET1H4RG3dRr6dJtfZcDUEe6ORwSguinYhyxFh
U+pR5zNfosh/5r1+Z4oMKI5/Y38Cw/EVmaLsIgUPMmOfXe+H3/FLPy1VPcUlPSAIXkPjLtMTIfuI
R2pF5pJfBTnH1Gbp8biVGdn2gUzNVjXdQN9GsGnOB6XVyiVhFCnWpSFy+6s9ixLsuVcoskUCJaTh
maq7pvxecp/loGAIPl92ipv7ACBG/ftUgiVnTaqm8wRLHtzrwlkAg9LdXeH+hRl0L3VVl2+Riq0+
allTGBhbtyitNm1XCv4+GxVbfSQkqPMWuEaUlhcMEwPvMjSdGy/q7oAB6clfLf8lI/3PdVKx45dH
RRDPzd/He0aClaNGbOv8syghFyiQsc1mClFxnblG8DmrbyS68eJbLdSD1DR0sB8SA4gzf2Y0YQLO
IlJze993TnnUd8FRaRzM/u1HP5Lzmyx/2x+uSpAmOIwoL+txAsO5H1yHsQtsvQMJF5LFU/oTXFBe
JmXheJEQPDErLnktcHSWM/55PF0Z6x5o3Lk/Jlrixlnq5qWZeFXTxsAKTStJlvOy4SHIExPEpDSG
ZEQK1aLysRDladOHhQqNgb/OB04i0jgbO7KuVWELXfZAe+FSBOHCt4x1jZh5bQR72mHil9wWpumN
wX2FBfSIfbmsOC8CmyBL+JIl4BEVykiw14Orme307JtuyALbclkvtEV//niCx8+7IcgpJs2BXG05
8UDvUVw+BlV/0IfyBlBCV4XduDmNDE8hma805j4q5kiSUsoOKqSURpmY5qxWuc9n84Y15g5EK+94
aD9evs8X2ZZwn0LkqZVoRBrehb7WVdj/id43af0dCI1k3/LgWtOxkAGM9H3caonkgDITEQJROsd1
YcxjsG+H+KPV2/sizQ/paB3DQZeYxwt3JhxSCEQ8HMtYm1mAOa5Sd0bd7Jy0L+4v36TkPOJsWpM0
Y05qg/uElrsIyNVF4pTa+yQzJad52RH78zjimGugKXZSDrWyn94vG8f97XxIwIHhFqBseAX3xUs6
I0Ge4FzMVo8zddYDjOtYwP3TP4KuJj9qbt1hvLZwwdTrEAT5ZarXBCmnjMJB8vXE2bWwD7XJbuBe
xuncpxU2a2RUyzIJglNRrXaeW7MNfTV/oGXtdLJBwpfpgnCFokspUjvI+lnZq73XekYECrbMCwBw
PDZX8y44y/kIJYb9AhZJScCcqkDnkyHZZfhiTfpg1L0XaaEX2x9KduaKLOFbHP0FxymmsQrPUTMj
auhj/rrZWSfr2+91wtePX2+fUteJZoKCUBdRNeMImCdZZNt7T782nNGbHmL70/JOfRr9XshTeLDQ
KS/w2OlelnFuB76/pYtPyLSOBmNmiLqjicZJpTrhXANy7TacTkokcdTbOvosS8go4rlSOpYg8HGK
WF6eUKSX+JXtiPMsQTBzq09Ioqhl7MfzVzJYDzM7Rzl7uOwl/4vzepay6NCqlNWYJpkyTQvw1LH8
GBsB07uF9HDZP4h2/3xZd7E7EPJZOob0bSJOmk9GFY1VqCO89V55/P1S7NBcO4IcWVqo3vxEbOHC
BEEJRnqEMNOPWqqkBRxVp6kOAL41RYq9LREhBpl0zPWIUzv38bK/sZ3puvDNm+aH0TxRhld75UsV
7S9/sU21YIaKESVV07Cn+ecHs7NQ0eaKwTlO13l/piiC65Ka1vapnkUIFxdOnBgUDXtfxYIzjd5P
893lM2wKMImN+T7dtqkYQnQO0o6iNQu/rd/bnLhAxJMYz2b0X0lYfsFKrZMBj5x2NnNf1ZtTqH3N
s9atGsNJRxmo/LYFWZqmQqkJXJ6QsuXDDD879aG/LNeZeMuo/FvljYgisTc4Kfl2+e6k8gQFmBvY
lT3Dq09+fhyPoFbbxUcMALxxhwcWa0LZNJ3icKA8/vMisbBNyKzSYF8DexFbphyIgWiI69oTl0xe
vmKae+vbrUUuf77+djNmuevWQtiaw1PEZoepxM2nb71sT/gJekYMkGtJwqdjpNQwxGCEfneaMXmn
f8x/LM81xRlb9KqXZbvexJttdkMsARxeQQ65FaEtnTIbwZKYL3G7COgcKkUHK/0VGB2y2AkP9JD6
xldGMW3AwU0pdcESkeJcZRSY1agG1EYVqPcAB1nuCz8xn/yV4XIVeOXSbppMpBArq65K5kEhiV+D
EmQ5IfdTsBJHNwAuQT+NyFonS2QUP+vqVp8saKVArEySApWZ0M+O7ZHPT4Qy5kcC2jZ9OZ+cN2c5
wCWBywWsBNbhOBfcLG1k5AuHI+Dm/yJgkD/uN81/fTjBswUAoGg7q1pkvaB7kJYSNhPltTTB/Oms
FKPFcDJ2vRAsxdNhIZAxrhdC92hC71X2upBKFKyfmlpQsRkSl36Kvkv2tPr0mzxyQUflw4NUPWXq
IniBoJ5H1qaQ2J3YaSK3+Z77QPzc9/r71wCkviwcwqWu71QIr2U/63HM8QWjq/xogELqt7aww783
PRF8K+pLjfGwXmQt34/gE4JglD59P0xQySFuZKcTp6ibaO76apH4u3b++3S1A+oFedVXYnci8Jbd
o1KfavHyEv6ndrdE1QsmLiJwFUoZjn3KY1/JC+qg/aCGM57ZKnGCUi2cAJ4czUxNisu5le6tlEUE
4grNMR6x0hr7Vc3zHbPq2g0MK3PmxtTcuSG2C8qlGO3a7DRV1TuusdKJO3JfhP372DDSd+OQK47J
w+PlNGQrhVv/LsExlDHjbZfj/RP1n5LuGLaGc1mAzNFpgiOYk6wL0h4SFkV65rVZVEleYZdKE5zA
BMwQM8gtZd9X3oQHqw0mXr50sWzfgjyZm5N9ViGJi4opCcs8DAHgdbaM0G2nuyL95+hkf3oacXgs
zRVgui6x4p97msVpvbAPlNaXHWWqoSX8ZwhMWVbNDVXQuyKapxmFz4ybIspRHTrOLaD45p9D27uX
VeTpL30pFFN4FAuZBI+hP4UGaZW0ZjVzn7Nmwq6fap8NbfTtUfnZqSnSGwPIL7kWfcO/nHrAZDhF
Ul2DLeCzVRaVYySWvgfo4rHDfxSFKZiXjanepaptAc8kuebFFO1g+bajd+TX5d++rXBMtUywp6g2
E2eVC4X0bcCMxJ+CXXnMkYXpx+BA/D4DdouczGjTXlfihKtS6ySkjYlyaNLm59wabrKKHSRH2nTH
KxmCxarDNJG8N4P96nX/lwXJC2rSCxQsdsjqtMRT+G3+QXZ9gr1aoabWkQX3Pw6VOxLkkoaMRfbl
qOdiravrE/KCqcC6mBakAQazFsCW8b788XsfiBwsLwNMC9Zn8eB6Rc61abzPksUxrYpSVnQmjLf1
Ri/6AiS8Cs4P5Of31UcF/wcIMouArbr2beVxOrzJGa7EC++Dllh92bIp2E/6Xlc/N/y2H/o3hZOV
kCULXOXoIOvjdhChOLhgJ0bW06PA/riMzbS9l/uzjGVyUb8XvmklT3CI2EtXmbJUn2Ij/ViO1o1N
2n2cGg+gqN3bjYyWYTOgrMQJzwJshQ6jSurCH9QvhkGdkj/mhgyL4uUIwZ8qKo5vqWZLQy3tFYBR
PND4Y5w+xjz1gjl1hzhzbOtdHZzq6NMQNa7BfNK0/pBnDxI3s5mvM/h8TF4DsELs9Sdz04wlb+Aw
/Uh308N4sN36MdUcrFh50a6VcXJv2/6zPEFzsqatStWqc7/IlIeOJAej0GXRYPvzPcsQtEXtuJUU
Sx/VYMffxPUoQRAn3IE1uDqOLvb00BmXv7ZerC0/fdBnuYLaIEpOpdmjl0ST7n6KrNCr7DFwbDUu
3bEyr1R1/jAN3bsqL0NXUTtJBP8vCvUsXwhLpNaKOBnh86Yw6Z0YEIsOT/pDYpe7WKtudKS2Wpsr
x8IYjrrW3bE6AbQ5S/b1aN9WZJJktduvl5VuCSGs743CaCjKXX++KF4FxiO7eyGAUcpjHbDBoT/T
4VgBWigdQQmt/SJ56oSYt6vOKcaPDSI547Zjer5yIZSZXAlnbSjRJalvq+FbZN6Ofbgr1ROfv0ss
dfmrXvrAZ1FCRMvm1CZQrKW+xnwdncr8829+1mTBZFaAybzgy4z8FTuum0ZrAd1XtTXT0sQVZZNO
gHuZYLRmoR2KxjgGery7fLxFF16c7lmEWEnDbpVesh7NDKsBpNFwE9Qfqia9reZSNp0jOcyT1q5i
V429EIMlFOMk3tJMa9xazxzrSK8X7F80eVOPad9kYyQyoYLbC7qiKoxUVfa60Tut9q0cJOqxeX+2
gc215RKRwv8ZketgxmzpRLkf8Pkby5LGSY36XWlV1U3Kxqp0Ln+uzcoSJvqQbpu2qapiczLQOM1V
DsVfCvXJZ3IwTKdRHOpPHiZMsczwPQ48icytlHglU2xJ1mrOhpQ2+HLFl7AqvXF6Z2fUC8OrpC5c
HvcOVw6kvypy6QzScn2ieq5FC1nVlE7jZI6Tso8joDqNHt9pFpi9tA8MmyFA/Xtbw20tUdAYfSKa
OvMiAHU4NfCkja7pgAfY5SvdipRrIYLW8Emb86ZIMHGU0S9VPu3zsOqdrrLf0ARby1nMY2Vz8ayw
uC/gnZvmpxafe95KDrJlX7ZqGCB4M5HIPD0HVgJmNnJkUngAZhQrcaAjmWUd5M3oahMAQOrwENQQ
a3FkUFNFywKOx622V5rx0HWZ1xsq0N5URrijzWnisbja2TyYjmViIR0udCtx0EQ3jl0cR/fmNMpq
WptfUNNMDXhjAEphgmKqVhoX1YD2Ys+xCKzuKzzF20DyGN28XfzdDP9Qi2lCYmEHStdnhg3nXDzU
lumYgWxKZfsYzxKEVGHCdpylzGhT0RgdbLwMq72lSlE8ZecQkoRAT7XUyHjkZ9VfiaFigWg82mOp
YX6H4tQrZlW2wjaa5n/fnZAhcCC7WoHFEl8No8LPlPi6wGxfMgduBsY3SqN8DxwuSSooO6iQK4xD
V8WmilpuiPkAhxr9AeURSeojkSGuNLaE80qp8CYLTNVRh3skPZed02ZRwqZsaZRSA70K4RQB1yt1
atFR1P2pcilARCzPxJ6hM3jjTXSKRv+ywE0lfJYnniiv88wiFDlInZVOQH8adMHllXiq7ci5kiJY
7BBg8KS3kH+YkbOUJrIfBAiyjUfNV7adt1KD1TWKG5vgDFFs7GLjWcLzm2S8mTTiWPRXYYz7y/e3
lQyvBQnRhE1KbSkDzKvIDnb8oeW9S/PkSCc/NbS3aPjqFhftXDn8KlbMiihR5POsdnhZOtEoq3Js
KvhKhOD19La11L6Ga63U65ITp4gKmS5oW2nFSoTg9rS5T+OlDODz5NTtMPNyk+wVl9Wn4vgapiTZ
iQT/V3SDVtSLQanhfghRiwpkIJ4ym6WCu2t1zkCOCxtaquRL9/Y/I1Cv6chtnMfCOgxK5LaFxRIm
nGe0lUIpCvRzxkgBru6g3WtZ8/UfK/UfMoQDVWEchGliov/df4qxoTgriVcy4ozAR+7vLsvCmItE
IQSXZ+sdBf+Yau9b1ZpusqGf3aSxTzEHIWmcdIPTs6AGJqSdJT5r8cpvk/ohwNSJZ9Sl5Wl9Ae6w
sht2Y6CdCKGDA/aBz1qHaXkjBnq7mXxSq/oBE/XHLrB6x+DluxipLLWGaysqLLdCX25nRrVbquF5
6i38EcfUSF1170sSP3Jm4o8rVcccieJVSdq5YxlSJxi7jyrgV5yqJo9lXiZu3to/k7Id3LZWj1Nt
lQ7FmsKxY8ovhet3EXarR84fF0yvvcrgZqOquyt09R2ti3NivGM8dlKAX+oPPaHE64vhF9gw9iVp
jwajqpsN+W3dKf6C4h/kE/BVSe8sGDDOaJe5k05W6sQ8vFLSbE+4eT+b3fswIPcdswNH6etbQ1N0
dyZJ4KQDupA8yUJ3IMXkxBmAjO34V1RTjLTO74IO0BF2RYGEnceP4Vi/I0HH3cqy90GnHGLCkd5R
ZfZSlienEUsJrJvPpdo/GGQ8mazDk8jEZEaJkZQgz06AKD4l/GsT1DuC8T6nClQLpb30fjAs6g1V
0nuGWWBpKUar3qpRfQwGdIFCe09rIPAXU9scDWC54RRIdFlx7FL+Sx/Z5CW5/gN2/a0L6UdUe27N
snzXzsP7JIj7qyYxj5Myq07OIy9omw+10V93mtU4WTacJxWPC82qvgS2ed+H9BoG50cjORS9/Uuj
7VWOr1wzfTfQ5n4eeQAmgM4nfeCaZfqx08HykgGuty01IAWTw0zq2q+U+XZKiQfEaGQ7hnKu8vTX
nPSnLkmuyqTca5DqFF1xDFVU5GN2VHj/pbHSvdEN93YYPdhx/kXH+45QtXLBcfyRDoOXKuxBS8Yv
jEajo9e02SltkrptWnkNVDmrWeRkBWokHfvQ0x7WouefSGqfo46mu9g2P9tJVnl21B2CMEt246xx
R7Ws8Mj1lrpd1hRuP43Jjsc53wXVKHt1PT0VhNfkHz5FsHKGVrcRTUnpx4/pTXvUb9T3+oljPMO4
Q/FuH54U1zAx8t778w5YaYf4+2U/s5HorOWbSzFtFTxDnnSYOmaRP4eYtWybH1pPrsOm9y6L2QoG
f8gRUh0rUatG7fLIV9VTi4mJ9IxC1e7V4W0j0flD3BJtV8cKeA7vlZiRD0/SJhTknvax0a9DUz9c
Pth23DExfWsbzAKe9J+CSKjZVcDw/awpuysY/2lM5qd/JULMRZW5A1kDyUvfzp3a7FwAqDuXJWwr
wd+HEPGyYnSBudZgb2wyXa34roPYcg5+/jsZwheJSBmUmH7Fg2ukXm4cp4K6yij5GlsZNb7780mE
vBNlqD6a0zTGSFzgw6lXmDYkN503eawHME7ocUk5g1imRAXEjvMcsxy4Fg1GOSk7d0pwZ1ljiICT
fWsi8zuCzq8kVHYpr75mRqg5LQXaUTx908yicHg2vZ8t89aiCYb2NCVyCqb4k4KnO4ZDe0dPsg9G
r8D38ir2o4KzXQdWBje1wMM3E+U9o3AafXQ9Nc11PYZ77KdRr2P5XRqx72XB7rUu21u6ClSPMfBD
xgZ3mpCzKEN7TIzuHVO7PY/y+kjN1omNCSQWEdxPyaIvYdd/7Zr2o60p2CJk7JfRJz/GDKvBum3E
93bA7iaFDv4wFdypspI7Y9ZwN9LsvWLVyW2SJz8oi3IPQy31Du+3yWk7pCFYQ7nPLBY7Q4uymcrO
wRC5WlW3LusUetW3VnQVjQbq13H0HruV7eMUtofcJsxVc/JpngB6RHH6nH+npfKLJPZhrIsvSWk5
tg4oJBN/XgGZXus8YHZ9JWCUMgN+T6Jml+nx7dgxbInzfcMxCddUsWvZxrkAIYTDpzx39HJPmjt9
THdFQm61Mb0q4hLTF/rHguBxS7PIVUFlrk0plg4LHnsNq+5SEn0YFaV29crY9W3taYn6M0z0CBXl
9jyOqNGb+QGNiauy4q6aWE6gNu+sCiyKHcX0tDXue2UEW04feoEFuoIs/lB20wOv9J0FfAWqdOU+
DRqvVbPW6Q1ABmXse1EFn3mdA/tZOUzWBG6FLPcDFROEgeUbSXKY5/jAlfibnRqpUxbxL7PtzyZG
R/p+RiISH5SovAsC8lM3lNKL8+AhrWenj7qHcqZuYCefk7G9aXhw7qbufR/qV4Cs/a7r8wk8q403
cXS1q/4OAaxzkT64QTcsaEPFTaNktxqbjkXTnc2odeeBHPuAe6rW3MWYZXASTfOtbLzq0vbdmIPG
pKCqZ8fRNemUK3Me/GZWzuDMuNFz5itj6iWj6bVtc2Uk2fuQGt+nOLDBd2B+SrnOHWOMAj9typPB
2n2vhbuItbdxHt9GSujq2PALOmt0grr8pMbZ52K2wG3CwQKWFIUbpTbgrOrpY8Dj1NOofuBji1lh
u7nFFFwLchxQygBhT63tIx1Sl5dm4BoY0XKxCbdTKlBGWWMVO2MEDMxE9UwkeEqUX2spucrnGH/R
eKir/n0NfKRkyjPHNDoUxZVBA+VUsWsMth8oOecD1naL/KwQZKEtWdiUC3yLdDI8OzEZFCm91rC8
5VUzvVKpHp1qMwTwZRl9n0mqO3Nh2Y5WMq/j5rHBBq6bjTGyKOSzYA+6pbVyS9Noz8Da7NiGjvcB
2dMJ+t7b58xAqZeY9d1ohiB9pycjDPy6bnZ0zs8DxtFcTnRH17FtRMtsn9r6DcDbf4U8gDEkGljH
8DahOuZ5Iv1Xb7Q7PqWDC0zOjwpnD2nMv5lT8p2N0wFzr72TJfXRjPNjHWG6bchNf7Qat6C1G/Xz
T6smMIiGcEwImc48h5MTKPljXs53WhXjodoE31k3nMq2O8bUOjZTcQQuyej0sfklSemdjuSvU3jn
sQm+Hy+lfVyE0dkeK/gPtfbr1P6iZ+F1l5DvNhBZ4LtvsrY/zVmNzZxu9jFQ5RfqAG2u3DQM3bnI
btBnue8VtOSN7Khx7D3UhZcW+JiTnpYO7wJwh2nJTsPojBOlge0hn/1p6MXnEt6UEzPFpBbCd6R0
nlWZIZQuvgVqwHstH0C/1JoeCww3LuxdpoY/TJoeZktxwjbKnN5K/KEcvLzXDwqstJqDnZLxQ4TF
XTMqTwEpgGYbfkFhHf4oOlQZq7w0Gk6GNcOsKjR2NVyXSsHb0aEUngAoCKxIj1OD4w1lfEZiBn6m
/rNGALtuKDlS51i7Hvr0oxXqO0zW/DCrXnVSddyxWTlpCYDzuNF7rKUfOa4msqtDME3REbXnu5gX
P4oIcERkwv7JECgPWpiZDqsHj6kj3rIJOmxxB17mOM3dKM4aJ2bT3dCgZD30WnpW2rpwyjomTjYZ
wIbSC9XBh2gBvTghCimgUNOAt7BPjOZzUeqPoamoDiD/gZPaqh9bpfCNwKwzp7TinR3ovmnXXktV
fh6L7tpWUuZaeQv3zfIvZTidk3B+b0XxV52019hr+pz9H2lf1iWpjXX7i1gLhBDwyhBBDBk5VmZV
vbByMmIUM0i//m7sbjuKipvxdfeDX2yvVAhJR0fn7IFMexsuAv7czkaYSNMJx1zthG4VG2KO0NWl
VXWca/mjqsdHsy0eOpRvc6LfFDp/6Qn+vFEngY4KXg6bFFRGb4hmeG6nvbtzdrSp+6NgWgCBgyMg
pT6dGulJwzombHGtrHB6ieMVpvkAzTpPWfGuLRYLcJYF0rSCmEhxY1Xc9PQ8PlWGDOtRhEqbbgyd
baH1Frh2uZkFO6RED4oiDfUZYGQxaZ7DS+AfKgG3Q5Va4UDUye4051521vL90pAO4x5qbkE8oyND
K/CgjbGKDD3eg2e00wQ7dnMxe6U9b3uzQ6EN9Zaw67rCz1h7X5Tim4I7nDcbwtyZyjID4pSh0zm3
sAfCLVQr68VVbtiX1Y3S8k2VWt+KrsVh408jDl7nDtvSnqKqim9w0aINS+ZXaPU7Ow1mRttBX+IA
nYCBFEgvuDxNg9t4btv94VCO5GUyNmVdfELkPBpT7fuAJCvv2n2mT5GV0reZgo6qofJQYVVmUgcF
IHtOZmWe6PpkWzudvHUKvdvHzuSlZsYinepItzN6P01c26cIMz4ZzcZvTfu+b2MeVpgWd+TSMw7E
IL2ySvfVOD6J0vWJ2QWNOd8XQsLughziXHmzY2xGE6IFjIVQzQsm6BQUuGaJXlWBmhyw3vstc5sP
p6ha4BU6ipLp/E5iI5x7Hgy82NGE+qMrdjF8uVpqRnPx6hQkR+jh+OHsvdfLO0NDEJnBnaz0T8qI
n5TDT4WWYTzMp4QhrJnCRErDg7nVv8+Z8TG3FaYs6xfNoFGcGihgxOLGVuwhRVqSG+WRTz0EO+ve
gL7kEFioRchMZOFUqE9cx5Fu58+FMQXaBLs8p/gmGuw5awpHgphgE5C1dYERRJX7VjFHNTzE7FaL
fZZo0k8GLBL+HHxpMx4WOU5rY0ZZSo8zH32gV576sXqcZPpWzO4LAzmvLw3EG/tJzM1nJZtkB0XF
sCjAt3HVxwAjKq8yk8+uR3NKy5HyLhdA2zy4XeOPcbvnbnrSKuOG6/OzKCB0x7KDmRNcatUhrnNU
Npp5CrheNz7ApcNz1ltvc0In4Vm9tHdVPux6icaU4jsQ+h6arkHVJg5wuwNSNDWfhKKcQtNdqgu6
qUZU2+Ca6Pd0SoCYLXctMjxN5siQmsPQi4i3WTCn7abEwnfSRbpXYpPlpYUA6KKQxsY9bVXrd25+
Z7VyQM2nq8PaEtCI1tUt8hYzGlrwCVnfqVDlxVZPh9ljzPQ04AtmLfZKzmyvUOIx6boICX1Ymsaz
k/daSDKn1b3BwiFFda9tULoRTvbABbmjwsRXzlGJnpwnpO6bpDYfKddT+H7LwJCoKMGNNjAzxyco
jolSPRIUxatUA7apgROkZoakUb4g5oF1/ckxRGSO5kNViUgzwLKBIAoMIh8LOm0mkv2ATAJWvQ3A
4ggtE5UOmfsp4Y03ceR5WEtB8kDHlUVN9aRc693klHhz5aagepfGLimVCtFb+2R4L3uORN/BMPhd
QSEe1tAxMrNxCzrr86D1n3ZSBDnkPHxp5/hwY3dX9dPNTFXqkZmc2kmBAVrvexVHdUn92my/aXl3
Z9luFJMWX6DnEUs7/EtWeJZhQISZK9wT8kk6SeuNSBLbpIM5UGdJb0rcSJjiZ4Vcj8LV6iAzqG9Z
Mehwk/Wk+ukj1dgN0YWKUjM9WoxLZFp5ukHldMNS4TWa7TdilB4CzbtZ5VtdpaESY6hLXHEZQOjx
sGNNcmSV9aDgw2RCnhUV1COtVePFUzbg2MU/bHgYeNRhOzTHn2MxYZP2kIbJFRAFzNnqHFmtY2c3
CaN31kDeiNbhqnS9fhajn3Rqo2tVHJgmeXW1KbIr6ngaBNhbMzv0PDlB9PaYmuoTDFro+rvNT5RO
UUmdi4epRZbCYasH8Ck/II7u406ELmkee/hfePaUZeB6zKio8mNbl/u2z17ccngpa7kxDZwIznJP
r/S7pWoNjw7umwrvHh0up3ZT3VbCghtivoOX5bGl+oulaU99MoVmqw68rnQv7Rv81Gr4iX3yOVXW
iY4C7JK5f4NeztGxjVOMi240stqD5XjmOSX53mA93XR+iYV7g0dt2FvZLSmKfa477wz2At6YVUXY
M/u1qNRPDUt0kjkK3bJ0Mx/J+y6Wce11dvFDQiYvnEv9RN3srkaULMtuS1UFakuhUI5Ik8pjQnuB
S/dNaziRrOKdaPCGq40681revg3dfKIzCTRinLoKmaJRwoiqmOD5zKARjQf/E7fJ96Jpd1y37qmg
VVhnpfWGqnaG0iZepArZwWh3H1OG53eex1EHWUw8SZ3ARC+4sanw7R7IjwlVezMrvw/6gCcM536Z
mQja2mDv+JDdDrrNvIo1p9IVlScJ1lTp+GG1ehxLAW9UWh7zxsR2dZ0w5Zn0SGt/4HP5c9Vi/5Lp
aNnNPmW2FSbt9FY3Q4g3wCHu5v08zZ5ULfcml5ubvKXfSwNGeiYgNbb+R165SeBwmEYBrbXR5+xN
apbyzHZJImbuofqx06YUUQLoewP8fk834gdAJf6w+7nxuimd/CyGoYZ1M2VQctWNJ9SWB98h5vSu
JrgyIyl/7h10USQdMzwHE8hgu9hZU39qWPpzjCUwYvVY+6Oy6A00brUdG+pHvZ86vy8BqeysYQzt
oUKKkVWwWnfpkdUy9Zhb+dDZKT0TyNpZZVGis9eqTbe56wCdqYJSlsd5TvDlnBvY1QHPPMLKwD7M
k7mDTPcup8MWFaCNmocXEOM9gyLBchWWjb/OxEh9qjLLr+W0EWBsmON03+BjxQMLhSN2WjYh3R98
oWl+puzE6xqmg7JvBhZhQUJQ76/m+tiJ+dTT6iMv2ucxhUdG2T5SvQkaVsLqM3/XkgEBnzyrXj0N
NdnoLpi8hrPBg/SFTPkj2kQonmc/aIlnXDpZjzaK/bRBRZ2zXWcCLsjZBnX/O2zFXeryA073bWKq
0uNg3vt2ou8RWXeUxoeGx3sLBBFLJIe2tD3O55MqHXSFRmfPrCRKWuWjwRQCELgvdbLpSHcDObRb
KKU1HonLY1rlH1nLwrQRUe1orwMDMozXgaXr3pwsubWR+Lqkx2ms72Uy+PrEvEy5W8Bjb4ayjHqA
rvNOBMMwPI54l1O7206ZFmixvCWy170S1m8DtOJH4kSGyzeyqU4T/iK+7hxluXEQsfbT4Rw2z2Tb
OGi7ualXu+WhSKAOlwOb5Bon/BPCQgOJDSoBsj2iu+GPeXHqCze08Xj28kR7g3PCI/hagFvOG13G
J6vPX5Y/4Jio5JkIZGmp33RTu684aRc9zg3ME+/GeEbe3GxqHbFC1gYaO5rpuwUpt2k/QG5XTq+9
Mb3lg/PELAGTlPoUA4rsZSiYBLbLcj9pUDNEys+90cx0NPPUH3Rqj0NbR9ABf08d/N8pLVFAMPvY
m+ZSCwxgpk6OrGOfJO6nGNutRdoNoDZ4h7dpVNRziaQmCcaavrRJrLyKt6XnooV64EwLBfjpXjya
gRi7l3Kws0OdGjkKJMmJy/7GyIbCb2fw5QkEQuDXON8MWhtMJL81ZlA9xxaNJEQr6gTVYIemmduB
mRqo/FruZ9zrCbIC9ArL4k4WBSrd8HvEW1nhNcPHMO1Se282A563MmzVsIiZoffDGdiHrrFfGkrJ
hJwZYMouYbE3SBwiBB2Sqpc6Lf0uu+8Sfde12k/d6jovse1dmjmnrHFvdVND2w0oyGTeQzDkgxXD
XdU2P0ZWfROWFRRIaBNneXC1zG+ku2Mih3xahwYU6ovPYFeEBWkiWlLUJE08NlwBsFn5oNUFtGBi
bWuW2i1HSavV3OfEGHaS80+oni+vr8EbmDpMOO6zRC9sQmNYASDJCuSHQ1Y+8zS/s2fULEX/YJXK
d3O444zpripZUBfsaWaAOMKO0CNuB5kzVx1VV2yTmYRaVn3UifMNXg07qqMGV9fWIYOzc6LMuxnF
wF70R2rbdz1+O8plEVFASlbtjSljoP7QqK/LJ+Hy556YeJhr/lgZIcsqv9Xz+1GVG62Pb628f+Z5
uckt5TMhnwads61pVwIv7KbyjS6+7TWcA2rC7Tl5qFHL8My4jaYYD8VUX8p59ndJpkjF814gxtmu
c0jc6g69wkC3ysiorS3Yd9ITmr6VVbJxwXWjDFY6w4hLQZn3Voo3mkaqe9hJl0GFfKQt5YdVyZ94
Gr2iRKm2DGpbjov6eTVBIEcK/SXOyYOp9EMvkgHlDoaWtKsOIgeBy1HqQIulw5qnT4lpP9lJiwwM
6yHYcJONpPI0oe9sK7nPh/YWPq+Zb5X5rV6l32ib/sSeD1vcU6NdnDKsVjG1zzpvWk81zAaQrHxl
8YyOcSW+d2PNfQdQ3KyuDo3T+mZSH1gKp9i6uIkLfZ9wPaxyMnjKZVGS4L3V5A/5ZO0duTz2tLL0
qJCf1DLuJM635oKQUjrctzgyBuYwdAzwoLMN58Q7AUkJKGM1yBzK2fWBQUbTHY7fdT9Go+lGg+58
Z24RcnAY5wnKCKKeP11DbUe8vnZGIwJIrX+vun6fmdp7M6tbPFShuAWhvcqw00AaDffqYsCTHghj
1gAqBx5D3JyEqz80Pb8bUHioDewzHM+iRZFsjn0EcE/yLFAjnmxZLl4rrkO4WiWbuZMBrFK3advt
YeMYVPCkqKx2VyagZsEs2dbuizi5HwS5KTrt1KQQvcSVxY1pP5ri22w7sEBAqdrNI9bTI/rGfjaM
rxlKdP6cT+hD26gcI8YNHEgFVQalnr86+bi3KH624eyrokJJLH/W5iRqUXgw5xK3KcyQ9RE9DGEG
jMiDaPNN6y4oRbIw90l9F0M1rhmzDPRk4cuqDzWSjmHX06ComsGDUtMJ5gq3k6L3gznfxASXaJd8
72zjRfIGWNTxdrR55o9YC3QzypNl54+0oNwDrcqbNBXh2bBBH+e74cYA09TjScubVzY4t0bXvE64
NEq98xVZgN2T9cxH9HcK+YPzxC+bbvbwBe7SnH1O0sSXTsqTmizUQ+oNNaznohF3QtlvJna2Yc07
XKZPU5x/CFb7UzWMHsu7LDBbdzskbcBN58BTQr1exO9JXgFTgLTEclB7VWa9T2QetTV7wBbBf0nj
G1i0dngvSqgB53iGEfHYJPkBsEdUYA0vs+l7ITPX7xvUV2yXOKDjZfeTXiHE6fOLZuUfqia7KtWR
NqP2TFIgaFqXBUhcJ1/NxsbJ2W1VaKflyvBtiQQdkXDXMUASayu3PFlStH60fjeV8r7X6ntX4zCT
ycCFaxPzYOTVk253tw0vj1mF2nZU0BqbYXpDrf1H3Gn3Mk0g8euoYymNLdrKL4nevBOSohAPbLEA
2DgudyjJ7vOB6Tjx8wGVpwj44iA3Wh/wPk/2iHGA7BjpI4AX+zSroxpIU09m5SFJbIVHS0NC0U93
dRvf1k12O8bZo8XRU+4N4Yu+db3KyptQNkMdanVKIZ9iHJmUEapLeKkZ8Z0WD8hmKtzBND86zvBa
ly1sEbT6gUuHexZx/iAIDH7nWE3Yp8RH3/d5mJ16x7T4jjb1H0qfTubMbklLfcbmA1EC/gM0hwGP
ESie7ZJquqmNfDcbccSsATV4tGdoUMlbDd0jc9SEp6vmRdPniAt0JMcKaZzG3cOsgWVZ1Hg2V6Xm
oeno3plV/45y9pHS9zj1zemDjVvcP2P3yMt4P8ZOAPgIumiT2NvcyDzKnE8dzZWQGEOOGoElw6Hs
URc3pvFIxYTUtJr0hxJy635TGcVHlRv9Y1sMKLZpTurbQ50H2pDhHGezE9EY1S0LQQNG7BM17yoF
sIdivpkV86vEm+9Oa5ECO3FiBhypoFHSyHYnQKuZ2ExOLKJUs3akM3dyKKM5bRJvGAwUHrrkBZWo
HZ/cxleteXA0Gw1Hw7Xc+6ZpQDkVVX1ymBL3AETWe2GOMloYPXe5U/6RoU0M4aYgizt4X8919x3I
W5xpPOz5t2Ec8tBSeDoF9qAcvADjF1C95wjdOAZt9CIONLt6b/Lum45csCbjEHH4kXetgvrN1B1j
W+xcCPMFcNZGOj3jeCcjtB0IMidah6OBsnQ/DGTLVasFFi1UlFOAYId+uENDBeg1hqgB7VKJ7jKO
eZMAQcjl7NWKDV7PGRqoBCWy3EX3Jf/D4mjh/W9whRXic5h4ooPkz7fJlDZeYqY/TMRO37GqK0jZ
a+iBFe6zEkmd9g4GGipUuPESRaP966n8f7A3/4AiVthIkMdn3FPARkpk80mFx1rnM/44NT8hS6qy
G4VMd+gfp/KWWK9fj7386d/hTf8MvYJMAh1mDiPvgMdw8LZHhL91nfpbCs0Nj8bGp0XHayJFC8Lj
qxFXgByRtTgcNtAyKEZHiQXpTh60dfg+Q/ip35J6/9/IIp1jTtYsbzog05SuqCGryX72g0aQJ8Mf
DG+PLRqcyU2bzgxJNSQwTLiuMtRxgK5JDx3R/1M/HuL88kNWGCtUuiu3tLGViol/czXjbra6sKFT
kJJpuHI+Li4sWMK2CXI9vD1XQJscGYOAp1+6rScWltopi1H8jTe2UQVtc+WIXIQnnY21HKEzMFeZ
VYllsgyC6hmuXCMp76mmvpVx+p86lIO0ewZaXy+klubdTDkg2Gy+15p3mX3/+jBc5g39g/FeO6gg
tEKudKZi24UyJK+GZxySn+wOarIPaKyi/hWwh6+H/FOqZ3UcfpnTCnbVzJZqJjsGzntvbcDOqFDh
e0n27E5t9Y277315WHTck1v3mAa9Tw/phl2jWS6H/LffQE2TwnTV1OlaTqRzEq2BuyXHtCEHd5xu
yhvXDYCRsn+OoRnSl8XgkoVkL+rwGit3Oe5fjb0Kr7mLoljNkEHrmYKuD5o6CQnq8lmjytMXu4gi
cNmV/Xp5nRf+mUMBCnTWh6PvaIy6I4DiHR4DEMDjfjqDmFv+i5gLga/rJMELh8R2z8ZcHRKJjkKf
pkUKkwNtj1zsBgCTAEDfa0ycJYisPqijEwJtPWeBO64Bj1LvSyQSZFnMeKt2yT5BpuEbfnaQB1YF
X2/f390ZEdLORltjH8u4JY1bzxwMXTQUP4p8s8htuRvQ7SKk3guBH+4s8nAV1rfsiy+muYZEtmOs
ypJjYAqbIK5tkctBxth1IQLd7Nq9u4tfY7yId9f26yWm/C8zXh1Yx6wGYVuKbxe35HmHTsVO3rpb
dTNF7jW05PK3vprkKogXZQ/ZIQ4p3HGxdoAVXZK/LRKbdMFKaoHkT18v54XD6FjEppajg8UFiz/8
nrNA3rQsK8scIOB2sCKbaqdqcNFwmeL9nLDNbI3hqGkARKB68/XAF7/q+cirMKBalDqGCiPz3V+u
T3Fk7TOPh5N3TTHkMgb1bJardCsFLZkxAwTGv7QOigCdjX+J/y7Ml2t88os38dlwqxTLcSsCqguC
jVt+qzW25VO7aYutMZhBn8orx/9CKD/HVa85psbgpuApJPW2QuuulQBz5o9o8JwUOjhlgeDKr63c
5XzuH2LP6jyQlg9GMurVn/Gma/1iM0Y4hih8bIHtg4FRNFxTnr909s+5RKtj0ahi6HMC8LhTm9DS
f8QrVqkmtIwr2OELIfuXj0l/PQ52juJJPAISHSuJ+iygUOVDJlz/671/bZTVoYMVRz5DXKbetvrL
ABwjHmmBG+/+t0FW56vqhxjKAkg9rXbf9LnnpO8akG1fD3Jxp5/lgauZ6JQ3ztAMeEy0WdgYEEFj
t6P+TeGxal8D3V/c6GdjrSZkt7E10AbXnI1uvp2cCL+lw7uV494rb/s5/Hpml+PT2XCrmDHRLun6
FsMtkbgM+YYOUQetTCeaDjDeuDLasrHWcR99kL+T91XIcBMDXeGpAi5aAMGpCZQ/c3fYuDR7GZcn
aKuXu77B8Zpdl/vdMH24mRlONhoRHdsCI3HFiuTigTv7Pas3m6nlfatZeKBq9K0HCmMip0wchfX5
9bwvXj//DLPO75XI3JEArQ8vE11H/YG8jaPbBSp1qT+0A3qF6k0M7bNI7MevR764vkyHHLFBl69u
rdYXRLsRBJsJN1+w3OrQOovUaUkkpuhqBnFpdc/HWq2uXVd9R2AFsnXTn7pybi1WAS0mX2ejT1Gc
M7bNDKgx7Ej8tO4C6hQvlpFuxv7Pdv61fPHaj1ktrS66YkK1vsZTWFXByLQfU8quFBmWc7/ezmcT
ZisO06h3KZeAiG1ro0dhe9vQfNtnb//bEq6vvk6f03Fy/5WKzrvOXxKzZuccri/hJQFtKNb9vV3Y
6tKzDVFpTgKQgF2hJanxt64Y7Rc2CobqqDzq9vBN08fDJMYAvWFtio9ma0aAqymf27AeQzug1aag
MIY5VLO9Hcocz3Mq/5uwdf47VzdlbcBZEO42f6Xn/9k3uRSQz4daXZaa2Wi6pkEPAmpZW7T9/aKH
EhtsbsSAJqgVimuFuWsDLrvuLFkF+yGNSzsT2xhNCzmhvYrKqwGdWAsgGoCDokRdG/LaRl5dOtmC
sJdwpd4a0/e6SDxe3tX8+co+XvbOV6dlFYqKLk5mWeBDLhUBo9mjyx3Y3xZbY7OCYF8/XtkkFyOA
YZoW4p5ByDrpTyqtq1IB9hJwBJ5eP4DDeiUvuDbC6rPprGjJrBBcDR77FH3qZrpSVbyUeUDv5O85
rL5ZlYGPgM+GzUeKTa9eaPEGVhBuzq2NkurXC3RtNqvw3Sa62xVLnDGTb3D18HRpBl+PcPFVDRkS
FIZMy9Itd3Vsh6QiRq8QXsCXxssWrU+B9ibkT8YD55sl7xCbNH5yA3FlL1y66M8HXuZ+dqZGGzC7
kRdiC/JFmCKvlqBKWOMMBk23+XqSF8/S2RyX/342FN62plm1GKqbk91o/+xdZ1/z9EoKfzFInI2y
2nolH0WazhjFBjpQ6Bkgk3bYDuZpoFbAnWkHDtzX87q8Pf5Zu9VWtBviyjqnNQi7Yd1Vx4zGV954
Fx+w56u02oE9bWZqt6xG0WXx2Ov8og76Q4fCQH8CLgNY7pev53RtrVZJAgGlyhxT1Oydodx1+XSP
sk/Y2t3b18N8vfvY2jhzNvRUjm4u8ETmG51HXJcb7n4vgST8eqCv1wg2Gr/uPTn3sT12OF+ANuDZ
CLwlL67U+i9+MoLSmGuiROausxGaoaOva9gGskERc7Y81tzmekuvzOTaMOTXmZCaWrEAjXCbDQ1g
tqDLJ6BHav/jKKt4ZOExgoavnm4rAjZoNXwf58hx6bWwd6l0yc6+2Sr6oI1fG0OBw4oXz95xDjYu
cEA6cak/NjEFeER5vabtbFn6yXzl2F7ce2djr8JRzRnMLFpsiZhtzBgt144HFXqwOigaX2++a0u2
CkkA61TtJJANV+UPJwHmizw36sruuzabVRAqCqpxsZwkHcw8+1YbUZW1no1av7Jkl15s5yu2ikRz
03EosOGrdUZkD7u6z5DXfkqAK7LvtORRZWy+/njXJraKREYDk3sXno1bbr5Dcw/93qMbn7LsmvTT
xXsDRXS2lEFtqNb8eq44NdwMWFbcTtDCmJOfOkyXZanDUGBXjOAGyY+v57Vs7d+SPmD+dDjIMYut
zZRkI7vcnFBfyMuXMv3Wioev//6fopxfDbBaKUdxEM+5gT5LD8PQTmfR8hVJp/2RWLkPSY3vjhKh
dMvXfhq3VwZftttXg6++5lRaZEw7pGdtwMCUfCd76usmMhsQgV+Y53hl8ka8HJ44+ZXIdflh//eH
tdd3Cm15JtIG2RqEyUIF16gaKvOe4dOjtuNXVesuRjBGEe/RfbFRSP9121hlWUD3E6P90xxYygjO
Af6pVzKbi2GEoXdF3EXr788k4Sx/qmU9ytrFNzVled9LdQAc5eQU16QnLicbZ+OsgnJm9Z3QJakx
JYVs1Agav7wBKRNq/WUgD93/OK3VF5xyKLIPYEZvSxlV1qvr3mnl29fb8eJZO5vROgDPg2r6EQ9H
ePemcgpGQ7+y6y6ujW0RaK0a8BBbK64WNuiWMbBZW+4CbwXUW7MpQcslWXNN3PXKSGud1RxC4QDB
4HPNOrSSEhtAHjLab3qprgTey/vgnzlZq5wJii2UOxaSzsU/C0mnl+NlOnoN7O5JkD864deLdKlH
64Bo8u9vaJFfj5IOrq5uqH+NB9K2n953N3EwQmuHH1ofquT/zbY4G3CV5EgJnkbW4c5EGcYssMtF
fuXmv7jxzkZYHSVXxo2tLTkGj+9dp9xA8vfaKi1f5bdIezbE6vgMGnRLOWDI23ljbBY0HVzVuqCG
cd0GAMUAqh1fL9PFKTkWekqOadiutfpoUNGSZWG4KB+293EGXqmcroxwOYKfDbH6aiq3s1G36wUw
ZG7+juBz2O5l1Mjg6/lcxGKhcW4ywCFwfNcXfzU2vM4lbCbpNonsCFrF/uTuZ1+F5QYm2/9NX+Zs
uHX/XBtLsMX1Md2Kzvaa/GMeBp+691cm9fu15OqGY1quDYgHo+v3jlnkvOiSGdmM89ihNGd1k9+A
1kfNj7x/qZL7an4q8W60xmv37+/749eRV6c4t0VBKEk5+pEbszMe6/haZvN7BISYMNzOTVAzwDNd
a/3qkBxIFag8KC4zTOhgp+DmFVfqSxc2IUZBeNMZdoZF1/2BpIe8hwPuDbqc4Kf/2fX/98V+tT9w
abXOx1qlauBpgJxWZAuCYw6Wou0cLYXs/1Mv4uLXO5vXKjMToMqC61D8hRaxRj8PvRFAYmicnlT4
Z/8224K9dmU//p5d//I11w2BqiNVDGp7s9VK55QQtmsH/X3JT30+IOoSKCb4BchcPiQSApDAj3Mr
78nA9t0MASO9FxvV6HVUzekNs0DMQcdLXQsEV1Zh/YDnUi9BAAIw66+O0ILzWFYc1GPgBq58j0tj
MQsoTMMBGP43e+B+SKuKiK7+e3fNB3kLlsf/oXXx+wPK1c+HWiU/C5/VoD04HsLcy7K7y/NjridR
ml+77C4emfORVm/QbAQDrGGAXf57G/+7H/Pf5MK/Tmp1YngJ8TLYA9doBTgBt6IJEMe8vlJ2u3RU
zuezOipWa4G/1cUNKgTlJtWAha+dFxiHfr0X/jRE//UG/2Uua2tlzjGRLAYYz2Hi4HSj8pomO3bm
QTS1b1PwUXls+rRwQT/KdgMddlZhCSiCqLvEObGCgnxjHlAgDOgoA9l+Itk9lLkbZQsBKoaCwPhu
E+678eS7DJsap3ywsqiF5CUUqKhxpEr61gx6EwSLSp2DheEEU0JuYPXQGq/2EN+D6XY3OOOmKvEl
+DezOeLNWrUQr7HAqGGg2oLo220TmPOJDPGrd/YQr/BsA0Rx97aSvbdITEot2wjThqfOAMmheQMy
iEdAdKkzDmK1Oki7C61MnJgNA6Hpo68opFIW7aAxJIqEsSrCjpc+KMseI22ouXCshRpNMhn7LFXe
VD5QCPhMacgzEEbYfu7GEtYDMihYchpGw895VfiVizBT4ium439enPt1KZdjf/ZEA8tlIla1XH5E
8/VOgbOqe4DpXwunS//0qy2zumStNo+loBgH5EtYAuhOCIr1T2b1h17mkL/l/UnPrR0V7gGskZ9f
b1jj98f9r7NcpYBGPRgG9J0ha79pd4LcLu49i6TfHKIx0v2Y4Zgaw65o4wbONejMhUfJr2Mv6cf5
FxazDqqP1myH1iOw2O22qNodbKCP8icjzDf8P0Yg/zreKr3WM3smug6QiUwmP3F7Dwz5rz/npYTp
LMr8GR7OZiR4NojJwIzadsdY5Tst8b4e4ULz+tdJrAIzCFKQZxnR8k+r9xnE0A6M/SG0FzqrgFhF
UCgcBshQRHX0YrQ/+4VBZh1Z8kNa3wbIVnT8yga+OGeUMFwAcvGGWD8iZu4SiTpis+11nnoG4R9D
vf160heD99kQ/4+1K1uOW0eWX8QIriD5yrUX7ZLXF4Zsy9z3Ffz6m9CZGXWjeRse3zsxb46jahCF
QqEqK5NzlEVurG6S8IhY7Fc7xZizjum+TmBEtA7OO/pq6vJ2iNEZlJvnpie3kiqCa2x7/MlCuPs7
1usU1GWkxa0age3cZeMT/yHQZBU0UZ1p+x4/sci5S1EX/TqhPP4O8f3vMASiXeLu8UJbbVCGYJcU
RfkSm/bNGqmLs+ii5oxoo7irfEpkTcc0G9hnbTCVydEeub8AVL+V4gJF+m+f5lNccIKiDxgBiLnM
/e8JtGLr2j3bqezTGAx1RvVdR/J63cdFO8WnrD2IIgYT1EMn1UcGTY6QRvZ/kwydLI+7cux+GUGj
gp1SZfqSVQOYe/P7smwE0ZD51sXNdmKGu1uAiOrrEcJdYSPRh2aoQjKC63kOU/NmtlrBlgm8gnAx
YlraROvisgk1K75Xs/FQ4la5vkUiE1yEMHPQ0BYlEn15ArNGYnoWqFX/bya4ACEPEoZpMV8LlZkF
Ugv58tRLaXDdxgZAAVfIyb7wMUFLZmU04d0l2AKJg2fqrxQ0Z57ZO5NbvJbf1NoZXFBXfUFZQ2Cb
7fk1n+CCxAoOSTkv4HpM0LJdUYUs3X/wMaAQZoVBzMVeN6mK3JCLF6jwrhE43aCW0VtHsNaACrAF
12aklEEbVQA7q5CophEG6Irlqz2POxPIoAIUExppfw6G/hO3uCtpJuany+R3wvgaSrtcnNrWdnEE
ltY5Ve+aGLOt1mJ/lzs6+HWL7HfGMPn1pbyPMJ19PVYk0SHQIqs6blqZc/I2j5eltZiON1jsfCIt
x9XubzuyPiRxkjt9NN/ny7THhMBNN7V3Sz69GEqN6fVFje7iBLl204MIDoOw9w1WsCYDdcwxb5HR
g2oQnMlPCpRiU5RR66W6r+eVOvlkBgqGMSJl3vdWtIsb+7UzGtS7ulVyowhskPBYOEyLHtCihU1u
u7KN1NwGZZiRN7/MNokFbYbLe5T7DtxJXOKpm3WQ7wTgZwxAbmIG607dg3utDGJ4keQJxw4uHvmc
Re5gYlWqGvf48mq6PFrgygJpiEd7NEqLfAoWUj9YVvM4Yoo6HUrJTbTc9q5vvnDR3LEFN0ymALU4
B8v9gulLgpmZ2h1AFYlmjuqkgWj04fJG4tbMnVWzXMyarlhzW3jDjc045d0GE10hWAl3ImvsFF5z
be6UWnO/5NaA1WX7eFcFIKUM+n0XilR7RYt6b7WepOijWYEtKMWimEC7drMelTuCjqJymwZCp2H3
6JU1vf+WE1t6BZoGNE6xY+i9NZoDct8QTDJzsKL+jRg/7QQuIjLI/v3EoLIWmHe2pSkwmOSR7Cso
c3h4/wd6oCaYxxFtmvBrcle8msgxCOH/7mteXB3n7vjeczpZHHgRWrUc8TVt2Rt9LVBQOfyW+pLb
+Rg+np+G/7uzcHGmW3EAaJX8jbOwP3XNV7gAM0826XIFqyvjW1vvnLzbZ+A9ve4gFxkM9wm5ECIb
fTLrYIIJarDbDqgYG4kgNIss8DGjGJbVyLAMTBR7BKQDtvR2fQ2XTR5uEVykWIhijrEOJ+99Jagy
zKBPO/qLTaDXGLIQToCJ7L2/yE/8DmypPR0nLElrHq2D8oJHW5ACw/SsBkuYBpEvWN/mVWPIUBpU
FQxM8wO907RAxzDB5Sbtqv18Fx+sm39FKOHaNnfrxBTndERtM1BzYWly+tZC2WnA5PD11YgscB43
SwVQMyABD0Ay5k22r4NE7LqFzYNj6ND9w9dSZX4cWC0gRkxJjpuZ3rb1D5RbB13g1BcZJPO4ExNs
kSce0OeKiiJ1D6eepU92XlRuKmtg5DGT/TAYkSNP+bfrixJZZIs+sZiPq9ZnEjYGTWb0m636Tqn3
hXxby6LTtL1BH5+Pc4F5Ba+BXCRLoD6u3b59BTTAH3YNqOODATRjn62guW1F3/MylBOZSdpCdknG
/whvtNa7Rda7GTPzi/ZEa7CwlMZ9DU0ul2TyMbYqCwlleZSs/OuyghRlbY5x0YRSAaUolbzY1QKS
ocq8pfVie3an+WiI+uCp/95o0KIAh0GSgo1RY/z2ko2kzKyssO9qxsne/ByX/FdeaqpHB6sI1qat
Aoh0lOE4pG4za7EHAdU3qZpBC06sCqoT+W1lVmxCS3Naffiezt0QZFaJZ0PWetBTHMPF7NagQ61t
XrQ8zBvoRswk/9lleQEdBKiQqwSkOkNRgJNGIwFdqq+F3dh+uwyDKw1q7eJVhNmlUTmsFMTqfZpq
bqykxEWtK3GsUXMnA7zTkd0qO9Aayh6lWoiB0JscDPXXfW/jUgcaX9GATDJlsDXyAPZYWTpliBBg
L1IkYQC6PLzMlKnZDC2CcX6uyF7XoElPOnbBZrdZmztT4UfD579Zj4a2LyRlNxrowyRnOpokpwF1
9ABM/YOUT93wbBUzaBqG98EFhHmv84NbgM4zLyJQezMEwvQs167lDYf6VnkqnBs1KPckyD2wKodf
qxujcVbdicWPFdGP4NLAOiqigUInJwD//eTZNWYPWJ404USERerKXnIQwbI2NlKVLeAUQHJsYgyF
i/NjlsCTapg04h8EvKLE/BRXWXB9J9XLYAW86okVLruwZ9AG6SusgEI0eaHgtXdl4vRu/r2MEbey
ff40hpGXuqM33wyhFi6f1+QRXGx/kBte5trnv4VPQ9BErJfMXnBNY2oTqfbkNDvlYPzZ+/PyQsD9
JmPt4AzA459PCoyWgABekZagMso3uVhw6XQZKHDihkmiWJ6iW6BtpNUT0ZPnxOy/VqCPnskkhz0o
0MCGBpW/eEnW3WLPIOJWJSK4sS4xqgqgk9Amgkw5KEwt/hdGYN+u4shGLnEARdvtsCsczMsd1Z3w
Cbfh3meWuNsj0Uy7qIxhxRkDN5zqM7laEgVQNcCYFUied5lIsHbj6+OjIxJaFtGZAtb5qVYTXEKj
0SJv1mNXWfdZc6MD2q4XxF2k8LqTX2LnFFyOhg0kAeIIIDGcMU0t59VS6RwoitPsmVod0Zw4fNAd
Oaj8vHKOkXvd5Maxwq1p2CgLAjx1gQMDy31vzxEsUq1B87i9aQ3F/+9NQL9eAyQbSDOIWpx/wWhW
7Nnu0XXWQAc6qF/jRBAbNgIQRjpl21Lw+eyLqZA0poBFqzZeBcPPaWi8fL0xIXZyfRXMs84faWxI
8sMIF1ihrjtEK8EqmD43uBSXdsAtDV4dZRRcwltbcmqJ+16jLcdWY8GSSZ8jDJ5geFGw6SxWXlsL
+wWnKaY8Y2Q6xweL8sOi3ND5B3jE/Tj5OTI9CkUWuLVoQWz/TsyB2cKopR7mOnPdETV5tqxZYGKj
Qsa2B1AyE+rRCEJcSG6WaFoJyyait8GD6BrQzrULuYDExXCVK66Qba/pP/Yu5B0LIxkgKjwHXWOB
O/1HahDBsWFn/XKTPixw6UQyxVYMfaUZFNbG1yphqnL0WLWyI0nj6wqNtev+ve0TH+Y4/y7BjthV
JhYETEXvGHL1OhvNdzD57yujD4dyhe6Fogu6UZf9CHZiP7bN5Hwdh2iVE4JF1oU3uzNou10Jr/rY
z13pO16kY9DuQcaMZp/IYTbucFyqgL/asqUy+fNzpwSJqK1WLDNM9uTQvReTBtxapHYKH+6yv/51
txZ6Zo67uPJyXOd6hTl6sH/qLLBPO/PunfZIcUmgHiVvWkJFcmrBg2vrTjmzzPzs5PRpdaFV/VrA
U0HxJI1OFIL2fpd1jvXc7kGEeRQ98TYiJZ53Ftg8bUMhSO3PDc60BE9yyV7l9WcKmL5e3hPAepLp
5fo33TiCCpC+mo0pEQDw+LyTLoVlqVKDkmqnPkzG9HXV6Nt1E+yncmfwzASXdMppid5lhMs/Uh+j
4TYf9pIsuLw2vxYAvngKaya5mDdsZKkHGzsrMNSDY01PeZd4xnhDyOP1pSibazkxxB3wOu3NdgaA
OIDegmsE1cu0n8P8NkUNtXstdsunvwqSCqag/7M27nSrclTYQzKgsD9+hUYMNIkWT7CqTScgeLKy
rqZxMe8lkzI2zH7G57slBzZtAMTYE/i2AykcwLVVhcLKPou7Fz6BJcmAtttQ0eTce7WTKi5T1Gey
/XsKGh8G9b73FHe5w2SSJuhtb7rHiTX27yent00gvJTJsFapq+zmzXpTWBko2KFAk0FxXPA12YZc
rA1gcxsKTEhBZO4WTfrOarMVz3/yXQmImx6MJ0xgu8SJHGuXPAqj4tbu4YBpBErXpnExdrUO0Ovo
bAuXDgTE8Vb1Ci/y4lAJq89q56ES7lWucAMvUHeIFopmgGIPWSH8kwuIfd0ruWHAZYx7tGaC/Dba
tXtyFD/GN1eHZq1t21CNgNXzvcNzrI9rKkOHKYUk5Fyiayty/61DjTWAChGPbwMH4NxED/m2Gr1a
dq1A98iZP5k7SOl5gy8H5mHcZ7jKyi8CJ9la1qlN9u8nLmnK4JGPDdjUH6V7A4yBtYsCg5vvxxvN
ZRUO0Y5tLBIVQ9QMobujmBiyPDc4m9NSTQkewJnuYyQbKp6hkovgCeyPcK4PIzorE8nYMo3zikov
UdGjMKKHw74P85B1zoaw313/ehvnGWaghgC/s3WNTzt6kpZynMQ0mEbdzzMgPjPtN9rzR9CmF851
W1tXP3iRUBhXWUUP4yrnH45o1jyooEwPBtshhypAqRHilzdK6eR75bPqVNBtLoTT4BtBBFaRV+mQ
h8CFxm0XQclvmWbMjTCkW+X1t4mnfoNimgsh5qD6BLDE9WVuuAdmSHSVoAgBm/wZiDW9M3AP4GJb
GQvpfT2EHYSErxvZcPozI5zTxykkHsHuMge5+WCZP7rl6/W/L1oE+/eTQzXW1OxkGYvoq18kDrL+
rtEFGcCG650tgbtKaESgsRnBRAthVlNpIfdFw6lrAIUJri9mo2+GC+RkS7jDJJEGUjI625Kg2es+
FNiQZdih6uBGFgf0DYc7s8ZlaZGM0VPKHEA6juD/BbFaCHXg29GTPWgmCQvX7w7MhYoze5yDLwAE
gWkU9szuYAJDFX0mn2aXHOYQab2nP68udMTpHWSPjmKwxNZLF9ZNk+GAdGCWuEM9KyVeTW2F8HQ7
+6qrmPdFIPnDYXXBN1ze/8FTif3Fy/V+WOQyR9VczWJUsN6LpoAYNyGyxV1oaQlGoJHgnJmz/NJB
DcRVRqiL0pXcVVZ2Q03tsJhAV9nqhAmI9Ccdoccl8N5tf/pYL3fW+xkNm2TAb9BUsAzHO0g9sgvh
X/CNtHD/YFdF6+bOfzY2q6LUsPkX33gz1hjIgSxdtXCrcv6r9kpXdgM8qPpZ7G91t/um7CwM15eq
h87mH1zgW28PNGHQhoFECmbg+JSLZrKqJckEMXbbAb8pyKo9xvurz46UsSqNj4GX1P8ryA8C0Ylh
LjR0pZQoRoMH3MVnFYcFFtQujsmJLe6zGsk8q0zzNZgC6kMyT0MDBjrubuqXuZ+Ggx+hC7hn/L+z
KEPa6tudrpNHLcezlUcZCwrotCMPrLz4UO3YgDfdGfvrx+M9wFxZ50Va20PK1GpqvO9l063QsASd
R5rvMgKZVFBR1KrhjNABG27N+Y6OkGeN5RdpQN0U2hKj9FUuPsUUqnvlsp/W1FMkxbv+AzevahOz
loiQeMnwD7Te0Jc2V7DnFflRWngnCZOB7fvtxAR3lUqRTVOJwsQ7LmR+yn3WeYLgDyMWBduSIPnY
arCgqvmxJO4+HeyujM0Z9iwwRpnlDnghRzYfDA33HfSBKogjtvQN2r3Xv+SmWyFVVaFEYENoi99q
KCijqwnZq4AxLq/79PAPYi4Cmb3QhdktwrsV3kkmZBZNhCV+gFvF0KbRN7KM4zN/bgKIaTm9lz/E
7BUvzhm2kiEbGqQGJgaQOPK8LWM3aaRXVRmv+EV1ohUy8pALxcSbA8I2jEC1D+DqRqjHYHUuhFe+
f7fLtX5Y58LSWhKIseh4bKht4aax/UuGom9Coftr6zamdrQRCpZTChXnNEeLgXYeBPs6CNCqoWTo
HSSBIH3UVVAM61fQ2uI5YUcgXl1ItTPjZfbtYlxvIKjzrVKsp5IM0B+kzVttEyTIC0Q8UzK49aJ7
xjLiL6BnO+sRyB6VYhchL1Qw1OdDlg6CbiBRUmUI5w6yerSgSuSBG8tZqPo2adRLpfpebwyohTe1
jTaFuusyaOSgyJUDJk2cjqA/0gw9xWBwvKOKdKsnlT9OVfmyqgiQo1VBxLu6ARzkYUqVWHSPb9yp
Z81C7tTQdgLOJB3Xfyo1ul+HbfLAKPWXO3qkvaBSs3Gr6uDUh0PhDYnWHWdN0oAtgeLMGizmU1JA
azh6qesv1w/kFsbgzAjnOLphd1Y9KlrQfWVjc1UAzmnolfW35Seo4aLXUX6Lfia798pJCAnm1Vnv
LQDeBQFpI8Se/QzuqqvyDM3qDMqZWj+5hKweBLivr3TjfJ5asFgR5+Q9hC7p2NrGvAZxlTpt+bRU
L80YZLXo2S9YCf9Eztq0h9wZ7KidnEBwnDauRSRL8ETdStqxHPQ+URKHj/A18a5So0IdpjVIbmR3
9TIpZEl7fMOS9r7dJb6ov7HtjR8GuRuqnunUKnKDHer8JLmDquL4X0/Nsa7/yZo4hy9nkCblVQsT
GuTTk6E2nKoRDKkyR+ICJaskoLML3AO7Fs7dQB+JlRvJglwDAr1ZBtHBGGiPxHBXqjqx+qY3jT+r
At9jP5wzCl4UYC3QTFTRseYWtpQTBOUUiQbzBF3kITum7b4fAaLuYy+udtcdfWuFOCwm6tdgn7ro
QwHXnLdSl1FgJ9KdsmN5YgKM/d/4AwAyKPko2jvlxvmHLLXFLJuxhNbtnIU9BlrS5aW2FEEM3DpN
p1a4l2JKyJhkZgFpFmrdSEW516mgnSWywL0PGUVOpiqwoFO6U+rcqSwhy8XG/uOZ8vGt2G84iT3E
NtIs1XIAbm4s8GZpX6ApmLvaLf1Z3ygu0i2fHqVj/oM+XXcFhUVvzvHODLNDfWo4g95bgfGvADgG
D6RghmOPTrz6ipf7Zdj4JSuNp4m/FEC7DKGwHL8VdE8XzgWNarCsvp5QL2x9K0yPud/Oj9bLGra1
Ez9UfhVCUxcIItB5iLK/rZWDOgUdB1RFVdTmz1cegctzGaQB6C6rvgVDpatjpmnOZafLQDM3pc4A
5WDB195aLTFkRvRpIxXjCymphOYzkJdaIFXO4I2lp3gjxtBlw1W+6796j0K2CQr3OeYpBBu9FZxP
LXPHhErjDI1gukL3coCAZI4WPzgcOpFc0tZZAaoHYUxG9+FCLUmelcLS4moJSP9ZbR+75VHwBbcN
IDJrSHrA+MVFZzmrAVaNI9YKiw69035PLGdyBqfe1x790i0AOIrk0TY3Db3lf5vkPt2UaRZV7WUN
+hFCy/mvpJr8emxdGyQbgtVt7RK4l9j/LYhs8bglLcprmq8amlMYS4KArJp7WVANjg7mNMWvE0dt
0J4imSsardn6rKeGufiTRfJaQDMcUbTG1yQHaMM419cmWhoXaFQcxTY2bHRNp+/JoHiW+amC4P11
I1tVH+iSfXxALpwkjZ6vow0rLeCaoF9a0d6DrLyl4WG3+EbqQsl4cP9gNIk5AR9H4SN4SSLXAjCR
u8DBT5J3kYRLQrMIGi29Z0+DbyoAGGc1BIgfSojQNuvqTATBPLdDQxVhuC7JNd4hkR8/gUvUgYfV
VkNBk6z3IWZdOLqrJMDiFpbTyE7qsleIConWwRlwSgLDu/7pt2o0ePp8mOfiaabQZWF89DBv/wSi
BgTxvykAsWDz98bbJGj8oUBTV+kdGTWifhe70/cq1ASJ1Kab/edXILqfR/W4KdSFyvgVigV+VKgF
z61XqqKu9eZxObHCRSF9hkjkUiEKgUjGNzAQqYrarKJ1cEFHWnJzHDDdFIzIQpceuq2a7LaqaMh8
6xL82DQ8JM8/F977czSMuBbaVC+cegQnDmA2NUhyrNqRDAxAmBLI44E7vu4t26+Tky/IBZySMQFH
1Yp52luK14mJygcKWtrtCgqYjAI9Jxx0Ykv5308oqPLPlwpxWtBFxBJCAyou0KV90Ov2JunHlxSk
tkb0YCT7uVfdrMqdpBkd9DVQ+fIFy97Y1rM8nzujiwptnmYq1oAhzyRgyecagEFMw//DjckgFsgv
b0WJx4a/npnlzya4haxZM2mgW/RQG0UQR5+ur2x7YTrq7ABjk4smc6zLEZpHMQofk+EB4lu4+YLW
uRqLSGYvKWkA8MIbyWLDaqgE8vi9MWs0rTciGqz3GDiQhhBizEDxfTOOqZ+H8v3q6qMbPaM8ZN8W
d+vnMhh319e61eQG8IF1FdAU01Ses9UedCOBFiV6C1+VQHdLH7xRUBRcGJSPFQ/FOchW+ffUJE/e
SqM8mwoZJvVHbXSHvbKT3J8TdbpXzf0D0PvGdXZmjgtwUzllQ8tWyDT28hIDHcxF0xfqzc9gVRfc
HVvRAOaAFmCkk4CuMO86eYUUqZb0djJRZHX5HZNUKtGiSRCQ9oYLUrhdLdhB5u9cLABO0FZUSMMh
K+bbUZZMc822CQ3U0DpoO2uPMV+MSItewNvrMlVMGrFZwYsm1ALSBlNLYKf39UP1kPu1q6McuPz+
h2I1/3HdMTcP4Yk5LrrktCzVPIc5Mw/Uctqt6eNgtn+1WSdW+GAil8a4qKjEJftmT+9aQHEaXzsg
u3DU3fw3hT9D+TDH95mspJT6dlLwDRsQx6OPt4qEPzaj44kF3tkhqU7yHFWlLI/crH6zsqfr+yIy
wF3mxmBCNlrCErKM/taq5aFKiCD+bpVpzz4Td5P3lpWWJlsEU1elr2OICOxQV3ZZEZrFJgaFYaCp
DMyUhluCY03Yxd6MGicfkn2Hk2MsV8OajCPWqd1bIVgyjult9kV5LPeaT3e1qCK8leyfLZmLGoDa
rbYKwnacrm7fxaGW4kJltBGGr0T+6tIbUJAkB+GpZv5wET1Olsk9Mqy8VcmIWdBg/Zk9lLvoQfcA
Xd8zVgzhGjeyFpRvVQvSCDoAx3w7LNOHsi2MlQb57/SVHIxdgq7f/LX6Tb3aEwuQbkcs9N0YtaiN
ogj3jimlCLRhMwK//Miq/coO2DdXvcdt63d4NwnbjBuFLwM9U8CpAX6wFYv7lphxmXSjzsdAR6ux
JhEqIWYbQgWucVel+RaN1d60s+fIJD8SpSkduZc/ac3cO5BP151oiO+Hvn229cWdZuvX9WO7eaZO
fxz3MWJJMovJUAYM3VE3CnUwqLW6Uy/I1/rZIQ+DQ5zqTnVkRw2kQ+UnfuSr3weRkMXWbQW5bdSL
AGYwLzjvwCY09XjyAmBMH2iqu5Oy1w20KO0BDGEHq2meh1aEcNt6TRrq+6Vswu8gdnh+lpuSouWy
4HB1XvsZKqOB9lV1yWuKK6wPDHR7Jjc6DuEfkN9sufypZS5aNoZW6VmGBE9vQB8P2IZTPEfAilAN
s6R/5IRbB/rUIhc7k3VZpEbVaZCa+uxWUrYjjHkNTWgp6lAmK+rMSQtIoeZWCxilIqO9pcbEue5u
m2mljqgls+l/tuHnn7yFuLpsaHiMxa/SfXrs36Yv3Y/sd/VZD6oDaoLQXDMELr6ZV57a5D72WDVF
a1UYlGLXBqQzQxCrGoDyMg17sBf/lTmCdx/G2ohu8n2O1FJyu1u09X0igCFyon23W1yQ/KDUK5pD
2YotiCxMWAFDRrB2/j0LStHegY4ioN5WhKOifSmX8VGdbIrCmhEAJr0X7OCW655a5C7AQTJbYrTv
PTembd7L569asVK8aIncFdhJRTpSGQatvEZAyIJiuINK8GHs7rVImKZvnRMdwAxMNiJUqzxWX6e2
na0GxgTlw7Q3j6U7YcS7u5MZ14/oU25A5olsaTIQyxZuBr63vaZqbScN4EWaVnoj04ikD6miuqv2
bbK+tHJQToCB1yLBtPeyP3e5Y+gWuBPEWdRU+KcBpXkag1gcAGYD9C6L3LcObRHnVnnX9dUdTSbi
TYWZ7IxWcjM7/6Z3xY9BWqDw2Ok3qxUd8Wi815cItGzFd62yAkNDI6WdD3GCCds094w2wig+eNRH
2yicrFuhjRHXWdiYVu5WddZ4Aq/c2DZMyRuYPNAZEI6vKg9x1UVzjyUxRNp8928SqvleDFRlDs5/
vVNT3AGQE+wZADdL0EiPkqY7q/RTsJiNHPNsMZzHF0prK4mGmaK+N74u8ZGkL7p8P0Xf2mI8mKCQ
w63mKhmG0Kc5VPPWvW5/4y5m4UvGzYh05eJFZ7aNlMdtLQdWsji2ekzmQ11CB5c6wJe4pZ66aK0K
NpDlQPxHPbXJPevkPGqsXFKWAKRvB338ZrWHCZgY3Xy7vratC+hscWzxJ/k74w/LyogyPNTkyT40
l75bDzneDC2SWxDdfZNerltkv/zKyvi3HZSNCwulcxrQ5pc8gtpbfqlQA6Q7M30uR9Hyts7ByXfk
c2k8TkA+VGsMWsbI2NIDfSj3KEOH4nOgGlsnAVc4QYEKfb4LSOBkQhFslTs56NNRctvWSn50nQkE
/GBVe6SyyN/S+hb6BHc99JlcPBCd1i6JqzVF7akrai7Lopl+KaH9C0+vSwtFfDATu3UT3ym55i0N
DZVZu2vz8TjH5City6usRD9Ma9B2yVy/1ENnOXrdoTymZs0TVSfJ1UgyuWsN+L00ocs5gk5oVIEJ
yaKfcWM8l7oa9sR0o6R6brQK+WU23dlGdlyqdW9F5a5Xx9mVLB0NhrmRGq8EjMJRhyIPIrPJ3KzT
u3BJbbeCSrHbTLlnpRU9doaOWatlcKk6pJ411lrYjibYZojUBI3SSWEiRWbQ532TOHJizI46miiq
txYID/pnbbZ3LfQ2XsnQEy+KVBRJjXQBF+EEbneQPu0XYtQBhkPzO0xgZQ+kSUt/opIejGVi3lTN
KAX5hPeCnhlgbVgq07EkuniQDR+PiLo3eScdoWVWuE03fupL/NdtNVZ3SEW7z7nZ0P1qT2+pioHo
tJoOhULekkiGyG6pfbbMPPeXOpV8W1JAfGyOX1RNAl+Q1iW+OusWHr4V8eXCDBOd1sg8yvYwK0O5
y83OuC8GKQaPdRa/mNieAlz3fpLqr0oL7G6mB1RNnyqQ8yT19L2LAURHpuNPbe1nujrdFqgJ3sag
kT6ClGoPUaIqILEF5tCkeFxQUu/XFcCfpfEmoMtv0IDz1Lqmbk7GIFHACFjTA2l04KOb/heUp/yc
yj5wIeCfl4xXo4h/qkaaOuDC3hE8wJ7kibb+otSaF43KchMda5ToqrfeaJXbGPgsD9RK2b4ievYs
Nb0NgLU6z5qjGjLq6Uq2JM86mZ9w2aeu1OKBp6j1i7ksnyAvsNdzul/iRTkkRgf+o2UGrX+O+eR8
B/LNF/xNp1W1UI7le8uWMKOXMVygTHcSqDLQz+61O6TqFtSSxsNsTbpH7dFr12Rfd5jsG5cuRFMe
KJRyvFvVAoUYBcII2PmHPDED3V4fY3vZAS8+OnOfhQRt1tKsiGPU0Vd7YCgIoAip1eb7SAcQSCm+
1PPkK20lgyAqc6sFjQyMt7RHVAW6XwAW5JmDp7vp4Dn92Iz6QzRF9zWwy4k5HhKr8dHlzZ1sKOWb
qEmOQ1Pf98vwvJJ116/Ybj2SYK4wvqwjWXYDFFQjpHlfwJ9wiEqrPlRyezsN+o/JHkOJEMtZSenY
BlVcswdIF4C9xEfVTL5R2kZUgN96GQKF9RHZuCd70ZEULK4rIhsY8TCx6cefxuVAXibw4JQAz5ZB
dGdqHs1cEb/4RrZ7Zpl7jxtSpDW2jnnoiR7Rg3CU9TmjURBpkAwSEWRv2TKIrmigxmNFac5WafQx
iKSBDTaeieFANLLZM4Rwc4x+4Rh9zV6LOwOjh/ZfFcMh6/hhmbvuVRuAnVRSZFBlOHpIDqXPuAmW
p/ErY2SpwnZ3/RLeegOeGeSu/SbHmwzEeTIeZQD6YsgFvQUlBD4EgF/0MoQ1LZai8be+AQYuQiB9
iAlLLoUrrVSKB3APYZwIrNngJoAsccLKdqj53DFmxcKPxSJxW4njqVXObQd5rDSjwJuetd4Mwzdz
F6Vrvwe0oo724rFL0So5ByJt0q+EYhtJ/rsHdKO3wXWclX9RNMDmfXxMzlui0cqUBJETQ6QAer4D
dJm7kBsjHG9ADxUKX4FbKTAbqwGSgT2UeAjOAI5na1WAY5fDZm+9skGEpXRqTHrumdx44YPfYceI
kYxvaSCCI2/lwqfGuXrFNGuRHMkJyMaGdAdyg0Oj7yyygPqsF2T6W7kpFmerBMPibKDnPBlW1MVs
FoK7QiaeMs+uZdaHMXm2+59G3d0OSFIEx3ArPT01yDnoLC+rIq9Ihg0HdYNdC8VT5H+gcJOF/a/N
I2/KgM+DyNK45GBqcsVcpwFPwhkdAvqKbGnHqEjib/pO3LzcOglgaUMZEYAtdPi4L9nVVQuCUfAv
NmqF0Qcwnki1m5Wpf/0Dbpv5eOZy38/GiP1MU3w/HXe/gSQjiRenp4pgn7Y88PSJy53rmhRKb9Up
DeLuboq+q9lvA8nItE4CO1vQzLOXLneywY/Ua9qIPWL3bC37+lsLpEQTpL6FeRHqsSbOqLvSjLqz
sC6/9XwxMciGzptMTOudG/70Kagsade1ML5gskzBC7B3qmDagU7ay1PPfis9cTFrM7M4NcodbkgT
ld1Eyfr+/hyJo3nzvC9vO/imEUJF9qb0BhoCwfQH0zkbpTtyapv9+8mCqSmbpWlL6On/M37JxFKS
5vmf2Y3Umx07+/EX/nryidkWnFis04FKawzo61h4xDBCRDFpMYPrRrZPOlJAMKFZrLbMXe7D0o1F
VaBeInfkFnq5fmplzpy91cNtvRxWAMHG1CkHsHe3LyoJBdY3v6qlgycXtDkYleesg0A+11vmw2zu
c/WsV4ZbmFyMfbJS/h80D7aCKNz13wZ5nESkWUUcs4pCF1R7S/KJu+6qY7lvSzAr/E0nEIfD1AkG
/3BJvDv0yRZOo2WPVgRrF7Oe4mG1zROJOiguNR3VJ74hM8aqsvQ9+g/1b+l+fmWdThAxhiv6A4qf
+bGwnSsyyJ1Go4c4SE4TGlgxaABr+3ff2m/X/UNkgjt0MSY4tIqgXJhP+jNmzoKMikayRCbYv59s
kb1Ct7wyGhooFBSV64M8C/s27EPw+SxoQlXGwmpBzJtz8jrK5GxgTi6HVmhDHGJwOt8E9QAURsRj
hFtH6sQaL/pHV0QqOsFaTt3etw7LLxaqAGED637QHcRheetePTXIjtzJF1RGeyARc3JJ+Rx3N0P+
PIkor7c26dQE52pLLq9QL0AoTABV7edvcyxCwG01tsmpCc7VjC6z7I5tUnLz/9aagUEwAMMhVOuC
o1ZO236JdHy2FOlIXn6Rc9mzok9dtRuHL9eP0fYOfZjiMoWU1NC+0mAKTKVOkQQz+S1Vgotkc4vw
EH4nq5EvAH50bmhnGBJ4p21nTGv3f0j7riXJbWDZL2IEvXmlazc93r8wVqtZeu/59Tcxc842GwM1
9uyVFKEIaaOLAAqFQiErM8g1+/Io2Eu0MkElcPJS47UugImitEkXjHYAd6Ng6+70q7iv4NmawjPJ
2LoQklMgPIwkH5ReVDLXJEOcNPqA6ADEinRVHgf7J2DKRNblDy6+jK17Zo1ap3Gy1BBHMLE2QRcd
aIIPAq9AIdYed+UDD6fIcIszc1RcUuMuBvdKB7cwd5JluvXc2n3F8T1GOgwjhDtWJQzrNKwWGlVR
rssAjAiS7shh70tZh/JcvpGb/3sf1pklyj0SoUp7XYelIVbRpfQgzonH8UCGk5+ZoNyhA7dxohCU
5fATlRAgoguX4IngEOCReS7uZXRmc9XrmTNooR9PUUjPO/1MLchLnpSQeEJnhBvJNjqsF7dwl0Pk
QvgLJFeRl0NXGAqVlsvDQbIgVOBPPtmmTkepj1GmhKoUgJADOJNme37+Sixat6gdA4yNr6SGwBsz
c57RdSVaCnjSgWw6P1J6UJkKc7BgI2QCytnZc6RMj5y1ZNzfMbSTDepMmZOsaoDTB17DT++HXeFH
ruWUT8a9uut9wtCavFtv0V224cHg2Ot5MkydNNJkLmVcDrJvAOinqI6hVW4loGg4/Ht5iMz9vRoh
tXij3ppFBlEtPKFYiaNp6gZ4gMegRsfHZUOsh8GzuSRfskoBOgRtIGYRuPBg8NR7olcAK+mYt7Vb
7lDy/QnBLodjkhmZV4Ojdrtgxo3QK3AR0sZDWPoAlH+pvBqVuvCBVwJV2GtmoM4DMn3gyqlQ2dda
OA4pCZVbwucEiYWt5Qle/C7cp5tyo/wDhsxD+hS91s6wbd3R1f3uTj2kfuHI18oz6L+OqAT/G0KB
Zhc4JS8uMQ8OkGH8z+fRMlJh3ygI3j2Eh4DSISX3KDuK42ZyZhdKEduy3Oe8JuH/CA0nm9QeLWpQ
uBo5jsYM/LSPTYBYiON4V2zlG922Gru5zvbxjcpp52XdV0FlhRuOQfqggZk+d7XRgH6DKmLdxz3h
8Qp2mteD6ZKA7MAcx/My1rqvrVFelslGq6cSHHv4iab/5FF7DbcgyYMmyfgze5ZfeyBc/gRfzwqA
a7vUQWM2aq+CBeBrQbXBNg6hNyDYj2627R+HI78Ix9zDeI1VkI1CaQP97ecTS/omxXRU8fZlob64
uCp6FgTUicPj4IBBw4/21tXlPcwcJGj50FwLeyDGObc4JpY4xyImN0i9bFw8vPltLltgscUY5skE
fd3H4/IEtaRJ/izqiz8grbKB4oQ/PnYbXjbFYsQ5s0VNoDZYdSENWDN1k90aB3MHeItT3/K7L1gn
13pQ1MkljmNaLBbmDXNn2cI05nYtKv+0YgzQRz1ca3Gn23oGFOLl2WSdJ2u71MEVRNZkLOIEu6nk
AVl23wY/WiHZXbZCXJu6LZ9NI3VqTWVWLa08okwr7nOzvbeyjwjq8WL6puH5+bIt5vZeuQcVTBYz
k+UUz9a+MRxi7a0NY6cNQPIT8xq7eIaoOII3OyFdJkStAOpAVph4gAap8uTq/cAZEuuWdDZ/VOio
ZDlflhEu34HqSxlsEQ1P3gS6w8Er0Hp6H3O5g5hHwdoxqHuL2JSJUc+Yxs7NBqSIOB7/kR8J66D5
CjCGh8b5wJF5L7AMBODZQKnwIS8VaJt6zGm0mwFNlbbaNYqkiFPcMh4nUNEwJA0CoklZYkrrX+ov
cwL1AeRpEYvLwB5iR/6jSqVCPv/CPqDRSKVQg7R8gdEQfS0jYMZtLB8W7b2Z34X+ow4GL+kfWt2y
W4i9DIljqYD/is1VA5UfxXyHorKdGpvSgtpThe6O4FeTto5VKW4uTrYyAiw967Nt6ZM9xgrEUqud
Zj1ByGQv5BOedjXjOsrrwjZm/Z2gFPoWaliGtFOC+8t7kDe5VDRrQA4VFA32+6CqR0NrdlLDExL4
j2PAlMGyjGIs2sjOT5o4XBqrShCaRyDGpasWbPPpLtoWe/45yg7OJ1PUXgC+Io/nBCw3UW/ZY3Uo
Z+Vatka7VGcnE6t9WwrbyxPIHh0wZKCMUE10g1BRrM5jXUh6xOVvuDVulZm5WCtTVBxLyzZdhkaX
AWvZC6r0kRrSx+XRsPrEceU7jYZaK0mpay0R0T1Dnh6jYQNG+H3yE2/WG6KsGf9c0NvxCLVbVDPR
sLTTQ5t3QWO9rJ19ArWGypiabUtohDrXhG5p7hW30eIryG8Hu3aDhxHiaT+0H807v5jKPChWo6eC
WmkOYMfISYtUsG+s99Sa7CHfj4HMyWyJT3yLLic7dJXYQt9jKkzoGQmm0gsa4EY68Ff8VcawskKl
RJUsKaNKWgF77TXI5T3qQ3aTZZwNwBsLFUGW1BAijRyucgxYCnpsZWnwVaP4m8RkNRgq/UkgHWCY
gSb7mn6jiddDqTV2lA/vUvNDBS/e5W3ATsdX1qg0KIVmMwr5GtKgDeEPxu0SpHaOtsk++4nwmhPa
PCJw9t1qZZMKJAW4xheoC2B372UnIjpmTmcbG9NP9tbf3eCR+0tEnk4GWQs1n7GSDRAsg6sPP6Wf
w1W+zzfTXfMrfZShCMetZJFf++7wJ2vUfHYgvwhmCQ7fN3YW4LnKIXCt5gAAY2pu5asE92SIsV9e
ReYZvhoiNaFRlRkpsBSzD6hTBFlTgALjIEKnWn81LnGyGZVMsCU9BdRVyGr/snF2KDmNmIrVFWmw
aUYZeBERVFFB6EWA3M2gkDIeLhv6jwPoZIkK2W0kJ2JUGPJnLSZCk9BykHfKXvFQkn/j2CK/9W0d
CZ8hEWkANoyyZdVE1WDC5YfUffJt5oIJSyj35fw64GJH2GUnSAygEKRsK93hbREWuwDeA07mqaNB
7ICHHUjSmeCZSHUI5iHxIcEGkQjDE570T/VzdPj76ou1WziDZwa6lXHibqsyG2hLwqIrWgQ6pbzP
69uuDz2wY75wppjptcBLazoE5vAP5bVoKbWgC0QCHYgTFleyA8HWcnvZ5e9VCyLx3gX/11O0zR8M
wysPBu/VhZlkrOxTjlt2eiSWAyqzOVTA0mOOsvPlEZJF+uZDKwOUD6VyZ5T6iJSzS9J7UOLMbt1M
b9I8vy0tWIG76qXHuwgnojO348oo5TkFhExrccSo0hi8Xl0OAPOLHhwmHs8P00nQgQVxBVTHvsHv
khEExzKpnZsgurFHSdh2cf6YtioPWqgwL2ArS9S5G1vS/2x7It9DQJrA3BcPUe3VT5Hg4rxSQTUt
gdHHIUSgBPnXPIUPgTM6EIesPSGxoycTBPkvXHQSsfxtgVdfRh0ttdwGQR4g9M2Go+5l7/ORxgDh
x+KVPj/nl3n2qMOlF8yuxQmHOkKEnvrJbbcABJvQ4QS45KXz8sfkwXSbX/GmBjJrdGWAo8yF49Ts
jGE1aGrbtjqaN4LPrPW1R0pnkzpw4A4OxInDW9KeDTjN5vJGYt/8VzaprTppo5KHw2fkn0BWl6Hr
ZF9VLhHvhrrGDLq6rneF8Y5nmOnkFtozobFFXJ1KLMesC/OJtNgX3UZUx6tSFfyZu2VZgDMQyZzM
UB7eoC9isiKc36NTRe68bJcv1ZJglxm2KqFdwh4jREPNIdVnLiaBxKFvbrwyT7mxkaVCYxTIWToX
aj2gehMctJdvcNFv/RFPfuI27eweilI8DC8zQK4MU/4MtpIUXSM6YlUT+mZs5G5pNqMtqehxlrPW
T8b20DYJ955OBkQPGBpPQNRrYO4BBzb+/+qAU8MxnKcIPEREp0We7FkH8Dt24hyuJNvZe1wAisbZ
N6zTZmWTLhGHeDaZ5AqXvUCanEx7tdQ7ziZhRYe1BcpZ8d5W9UkMLxLvdOgwK9tuC86En7NLhA14
S8dM4tfWKJ/tJqRN6ed4jqbhxttla4GgocwdYf/ZiOtyRsfylbU9yklxyiyh3CU9GiG+QAsJOtFd
wnhEBHaAyty1Vwh4x37LU/X7j6ECoyziBQEnHXWOL00tx5VlAswXNJ4ahJtBM24W03IyI9nk1nxI
Ev16qfrWE8Ti34h0EDYVVyGXtUuhLPT7K6iD3dTnpRAUOFAbOc1Vvx/ccNtuMAV3lieBHMnJni0I
MfNrBUzDEIoELBV/Q+b6fLcow9S1ZtqgXzHUQ7eognsNMg7FVD0OkrRtMsPjLDUrhQHPyG+DVLSf
c9nAIxHYySKQHjx3u+5BOYQjKjPhVR3bqq94Y+qIB+NN57z6MdPutWVqpTtBAzN+FRPkb7g1bHmD
b7gl1A+JH4NoXHCgSZo71XXqojvsyDPPSogtvPuCOlICiI8uxSZpPUtZgBIQod38EuISNuic2HHm
l5VQre1QWxe1SzHuAowyX7apUvql4Zcp3pCbZIueV3VJ0Go+e4EuvXIMMz1JMbGLQPSGMiK1h0sA
YtUsxx5eboKj9hqNIPTqXgjyqLgWffznX52T3xhvPOpU1jEOGevfdqlzRjHbAR1viIzAp+10EJoW
UbPple3l4TEjPPSyAf1XZICcqX0iD10fmwJeNq28dfNwrxmic9kCMw8C7BbCnwhEaAihJlCDomm9
hKCpAVLGcPsfUDuBxP3kpI/DXrjrd9Om4qKLmZO3sklNnjmb+SyDitBvihtogl4ppMl84AEt2JN3
Ghk1edpSGHE6I7oZguBPVenk4c/Lk8eMKqtxUFFFhWaKYoVYHrmvdiiR2KbeOOpiuXX3cNkSbyxU
FMnmMp/Q9YKLpTGgIH9r5M+XDbB0uIApgsirCTQ9tN+oHWwGdTwVKS4Co9O53VX1OP9YAC1KXKnY
6bvKGzzZlVIvqpwUtWuB86DOIiQ6M0+5odrFdd2lCFTGw+BCB9Hv/rEc6e6j/QjeYqfzxqvmzkIa
gCZrT9gmO+Hf6fbyDLCn+DQBlFOidmDEsgGi+jaa7rpEv2/nmqfQzMw4VpNMuWRVDQH6uUEAFO2E
hxgBWXDatxIdSqKtBK7loZfhSt+qLVpf7OBa/wtVjbNJpvy1tVq8ggdK5yvWXgneVGOnpP+fs0g5
qjrGZaqp2HSVCXqrt0TnbAR25rSaQipnmYu8CaQRO2HGg1hzS8pYuFlctbtmkx3/LiVdWaPSetMY
k9EU4RTNa3BssB8ET94Vv6xNATHQv3q9gcYSICXoJ0EwptJtawravOnhHo1r3Ixba0u45hI3B+1b
j7AcPhlOuSOaSLzioEZ++dv1ZWWZ3v2JVkq9Uvd+3En3UgrtxyCZBFuI523URIUdSdGTIEPdvpIr
r2hEC4FAQG3W0g46/vRDMPTvWmWNmzICLrCH+A7IpgjzvKjYVa4ZLlBBm0hvn+uh/CFX+TYPQ9E2
mgTMIl38YeACUyTBR2mM96RVygEC8AHaBG/FmBh2V0teW0/kjzavjZRCQQ4/DT07N4kkP5KNG12N
FTC/LgFhVfgnaJUnOex2USF5ldzfCGJmuV3bRpvLEYNVt8AzADmX8S8Dl/nzNDZLBKToWk44bwe3
iFA1SXzy8NCPh0+9xL24DbjAILIU1FKdGaVcUheNXobUL171bkSwpO7SvQCTOS75f3QrY5xxa3Of
pbTVxbYKK2XMSlBNKZFo91EL3MB91sbQKwvsy9PJCMDk8VnDbQgMpdCSP5/NFOQ6iZaVix/HeOhA
ZcTihF9G2rE2QL8cLsWipaC9W/x0fA+0ZNfrozO1mnd5GCwYy5kZahcvg9XUljJDeQvt2M3O8lt0
aqUb1YYQ1hufipU3KmrrtnVkxvUAc4sWfmiJhef7wCvS4YMzLIYjGOvgRJ3Q8YJmbQjvQCwAgyIo
buE6Tm3DW/bjVU7acxxjFz7/hbrDmVXqVAb5RjobFs4TJQABkiE5XZXYzcIjImKnwasASGZ55eZG
2gMBJyP/0CQoKoZb4E6ftG2+qX8SVaFkO0z2H3BS8sIudSBDK04LJgVWiU7yfCzBDUz4ev8IJclb
P+pkXjqh6pQkAY/1lb5ZwHDmjs+KSxhU0XKLtpTeibbAvXKBF8ycZzWzVJAEq5WaFAJW0CrN1KuM
7ho5850U9o46aps4yR4sYeSkk4xQcuY1VCipaiEASx+qcU2BhhfsRIXXGsfYdbBgoWkI/ZFEauXc
X7QlzqLBKHs/TPblGDhzUzhqxUt2OFZodHQdTYk+m/CP0iOP6To6IwMUM9Fp2tkjqrfTJoeS0tPl
nc6evN9D+3wzXW0F06hzRetgdMgLL8v3AxD+ly2wDk6DFGkR6C3SYEP5Iqib51AgWaK4mXxSe9O2
01Z1rbvKRv8s2GZ5BWnmmFYGKSfsmmko2thC1qiBB1Mo8qtCl35dHhXPBuUSSy92bVlg3hpLh35L
k7npZBTOZSPMF+vV1JmkErNanUHX5VmLUGmZ/OyRMCCLu+g+BF9LyKXoJR9MZRrrVaKfKtKiV8yO
OELd1Jktxos9WsGhhqCb1QduoyY3QxondiX0KicVYOKY1qOkDrUsC5OigOIJzlAhc6LbsbXz+8KN
fABJjuYDYZvCi/nw1L3zo7LMWUiTOulMcczHMMdJJ5o5pOzKj0pROrfuS7l22nk8VCBYUbQ5dRax
xZto1NmZtAReEmq7qAGdo67stVzdhXOJ+n9xpWtT4o+FuB+r4dhW2lVXxv+o6Jayy040eVuLzAy1
aGfZB/Xxet8bYZSAyRJ8VY/kXQvcVDvS69/fNk+8bifWbQzWVJC9o8kLhPPURlagOmmgu3UBgE/d
p+hq/NI0BdcO+HN5BR1GNDwzRm1iVY3VEg1l8EdJ3MnjsS7NbTZ5nA3GOCdNGczAYOaU0VRA0yON
rdUVegkiMcgMvkyWhDWEpHIg19f5ECMNqR+Xqb1TGjDbBelOyjLDARGeO3bgjxOTsHZUKbmd5/ie
812s0SNUorFMlnFtorGSU1cEQEqCz7aBKjFEjKCwUdtD5QnP4YCWlQ5cf1kJ8JjNi53MRV5bprKU
ZJHGVp/rryIyuNzMnXIkrOvmFlHHHRKOCzMSBshrnQZK+ZRcWFIlLIPix8ojRBdxtwFhGsiz09c+
it8z6we4HF8uTy7zGXwdb0hIWEVVZajQTV9IqBfrbQ21mP5JFEZn1uPt0CkfWRBsQTSaAYfUlNs6
lKHGnGyFCe0teA98nkoNckShnNg4rDu7KoJjWg83aTvirF7GYwYar7ZuHi9/M/ckIA6z+uYly5dE
IsUkvcnsbtBsMOY6MgiLFBAU5aqfBK3Xl5GvxEe8M182zjsaKJcIhkIPjQrxOdnF2+Im3qDh0ZMP
vMdyluudHUGUL+hI3LS6xmmnQf+7up2P/9tMJD7yu1PIIlOhE8bQLK3hIQFPFtSEKn1fmpkxQxkV
Sx0Xmq8W3IIS+eBLNqiJE6s4lsQUA2o9UCHdFyhgQbr9rfL0m+LHF3NIhEIW78GREdTOhkbNYytM
JkSGcaQJ1m6Opud2eYuiyS2E/Odlx+DNIRWj8w5Mg2rUQnvQMgRotWe6IwY65yL/H25xWikq1coh
hparqdhjFsPtILigO4My+mYAnEGvSdMG96DjrBv91j52ZTQ1n0kxLodTdEXap8Ojiv729E06KojE
rY0TwW8PXJJjcmJfcJnP2t1qn9dW2zdyhIubfiRMfcuBCNYYd/WOMMYbLq8lk7OCGpV6gb3PSpUY
Hho1bh4BxdvwJvM/ou3v5aPxs0qex5I+fNbNREfzhZ+VX37oaAK5nm/ECoxIMxpT5gOaHIC5KgS7
3xYbXjLBjmCnbyDTsJpVZTTVYpHwDV9Ssc1W2+DqwZWK/Y+rzskOFVTatpTqwUASPUcOeYJF4gwC
XAApwCfg4G39aXyxHi/vQVYFar3bNSrIzP0SDAK5IyBZeAwih6C50k0LcJMneRDuu+elCP+xopbx
KR0lIm06n00hC1E0JoWMYtZC6Aq3Ojhs238SJb8L0+Wh0ubHMYv/zTR9mwjlo7iMhi2WhYdmCjeC
2pwRNnu0KTtVmL5GMRBm2STu1bHz9EXVbLmZOM/y/3F4nj6YWv4wgrAu6K7BzzMZ14aF9uZATPbT
EsRXQxT2bjz3oJ4BNzCGnOAUTzZlvWw568TYameZDhUsu1otk1xGrg4WBB8UFqoJQkwDb9eSU78h
ppQACLs8iCEvj6RiZ1AIIJPDYHxpAMhm2QTLBBH6H5eHxjSiAtxiSRY4NOgd3vZB2C0mSq0JWFv9
TEcxHhpOrlLLlX3ZEjswnxaS2l+S0A5tl8DzkunQDYOrJCB6rls3Vo3t0uTOZWusFQPkHxqwIsix
wBlz7ufQqs/MKSDVcLHYJ8GLMPFai1lnm4k+Zgk0C7okf2vYb83azNoCm3feSwqiY7tBrHhF485n
fZ+vHsge0m97dI1JBzm0bNYxuTCW1yMENO+KB+O6dsGZCB0UomSZ8wgoWdXW9RjpElNWTpqCRwyS
BeXXxRuRIweFRe12HomJ5cMc4aGXl3ux7hWrif2c+FXElxpdF8bC6v16TOI9ADMgwAYgscohTJ43
S+cYlbhPs/rpb1zmNL9UaETTP2TSeswvSJSX9LUeZM4OYB0xZ7NJOWW9xETQD1tg8DPZ7h6/pKJa
t43t6J4w3fKv4jwv/Vzh1WROvSxbWYJRfT5y3Erb8GgdCZkBroR8hluej1IH2lSW0iwt0GCUj/qm
UtHhQx7aVFsA17wtutLxD1qDSZ5DpV1ns0qlzNUkdwhXsKlCPNvR99Yh8qH03qN7Vnb59hhxzJRB
PgWKCNSTv6mCjEloBlIF70yU+1rJPbGovSzAjRNAPBAWX/ZJiXEfOLNGnTz1YsRVWKZwmF18rzrA
ddygxAbE+8ECb/DsChPKsKgtc4FiPMPU6TPK0RQvKnzVPCaDrRYbUOpDPPCou8oGfO3WZsx99MF1
EHnjQbbYPnuaYrp0qlXxjFQMl9Z5T57y0Th/Nbo/ZGi8ZA5PNJh1AMqg85BUvOajJ5E6loouE6Zu
rlAYawGrV5+avnfS4O7yMrIn82SE2halpmZhtmATioMbi0iVtX3ZHlGr+ptTbzUYaivUeqUVRolF
U4L+FtXM/Rxz8gUWTBIOCe5laGTKxjccXwWdhkmpYQIsqJvFHe/ld7fYCeAAsGundMJNpAE4Hjrx
q/bEx6OyV+tknYqg6SDnsdbngz/VgFuI5X1rSO5sarx7KzOOrUZJeUVfLlZWhe0XYGB47O8g7OqE
uwUxBdIuH+OWl+x9Aom/RbGVRcpFAhShVSFBtte5uOqgHVM5pOA02FkOUGtudI1mehy1/T9Ici/7
JusScrailNOUqVDOg4lUiXRDk6bMvra/ujIVkHrGN1wWE2bAXg2VimlGG6hdLWBySeW7B7cR3jj3
2j6wyQ7nvUtzJ5YKZKk+FNpcYIOLd91VHdrdLj4QdgWgP1wls7PraDvv0OYNvBpnYjnO+rmVVkev
XqKPLxNGUhMTneJWB5u2sk3Ak/lFMV+CwMrmtkzxjJKX7JVRY+5GKxcRagbBh2Kf3TU/c2g8cYbG
XEI0UMgQygXqlb421IYa5fNI7iYZmvSs2WlMFP7M6nYUes2OYjF0esBE8Aiab2slgKhUbNynUsDr
fmUG1tV3UPEgLIw+gOAnrrPVnTzntqaXjtQ0bgqVmstDZkaElSUqImgilEZ6HU7bBUbrNsPwYsqj
xDHCXLyVESoIlGUaD6OFaW2lO2F+TiCx1Ay7ywPh2aC2OwRDJHMokdIbQ31o1G2j9bux8S4b4a0L
tcWHYLZidegAM2+7q7isrpI+PmhW7deKyasQMBOyFbiL8njBLBIh61EytbbkRAqe5czrXH3/VYNO
a0gCCBuIHaU+r+rNnsoTrIzsktVeKwOrNzKTxOxCtDOowET9Vd1zrw08M9TFJJ8yM8sWOHkG6jn0
QS5ulIG5E5ptdhiACu4PR8f2+NPoqL1V6UXaR2D68aETFwiKHSzcMEK+/Nuht1o6MvLVBOozYkjb
kJNAuSdCwfEhA3Czzu6/unr+EoO1MkhtsGJS2sUKcBhEQmrnSmVXYmd3JY+57rMv5tLAqE3WBQtU
kFJg/8hzSHqf6m593f9Ir3HtCxdb/JG5wU5FbVjL9tUPoC7BcPlR3I0FjvgDL51mruPqnZTaixUU
4SSUcVu/bQHRVN+b5vnyZmcbgIauBpwN3mWoDQgYsTwkZBvE9fWY4F0tN3jnDXMLGCcT1E4Dy3mz
LAn2uCHZ7bMgu4U/4QYEgSXVyR+bZ8KWy6dyJ6nBt1VcWaU2nq7PmgzhW7xjR5GDoOlAY8228FhY
ioWjNY0fooFQ5PWSsGANSK1Pg6U2nrDMXQyJbpKQTUR81jFHEE9Gbga0vfBCeABEvGBedZ7idE6j
4jmjCh3rzVLsiYtiIc7xfQrQow9KStNEZ9L5Dh2Uog9NecblGsc6Xi33beyA8+AY3KLreK/WLiQS
QE8lRjacl78C7HX/bZ4GtcZLr+ZzixWIxGdd+ZhVPCJtLnsv86gyTiYo740iXVvM5vPFrbWu1UW0
rXB4LIrmWI9BwGEU442H8mOzBVeqQV7oc0iiWeb7OMubcuBlRSyCI3jQaUyU405TZw7dADMZWbL8
Ot6qP5Tt9CJ4Xz3Tsmseou3kLb8U50+61dl3itUHUC5cK2qQdCo+wHhoQV1MOtqOBqhlvpTfq03g
XV5EdslgZZBM/OokMRK9QS6IXJuUufTn8ZhuCJXlcN3eWC4vojIzjpUx6hQZJk1AqQf4lm4GADrS
HvvwVz1az0r5ERp/dRVdGaOOEnnIpUqzUKEnGiwRGu7BTx89xOj8CkASnt4It1Cq48wmz02pIyNf
itY0SLgdHcmv8PRdbgoJmFcdYEbRnZ6yI7SHuG9TzGxgNVIq1sR5Zy1jizUsPXIFTr1YteU3COg8
oe6c+fkHJMicyUsO6MJP3f6gVXYAXsqD4F8ePiciqBRyL5TjGLXmbPAheAFJu9AedXT59NoWBITu
ZVO8jUJ3kkRCr8fdhDfj0XCAnQZK1Un3pmuCdHsnunHmiFteeZ1dhj7Ns0oHIQkEm6mIeVbRKq5d
JTcGQJ0mxPNk3/QD0Z75LEXsFOF3QFLpgBSGS9lX2DEa0V0K30qFF/M4Lks/+CS9qHZjgIgzaPet
di0R9LnycHm1eKOgg4yO+uFQYlskEUKLeVd2Lc8fyNxfOG9VKrRIUhHjLySOxBnQ4rkX7pE7usLd
J6EH71LL9HQw4UkgQiDoQCq2gMxDkHIN3pcZaLeWi2NrbGqtceuEJ1rMAoqiZfFkigopomLgXh6E
n47eucFGesxesx0kpTxyk0Fx7esmI2Jrc+9p7BoQtL80BdRN6je6IRGCjWmqB70/DCUIa6roJZLN
K8NYvNBqb/pw2DSqcJdEza4OcZ8yxafECP1pFCsnA1ePK9fNtm1CbySyqpd9ir0bV99GrbgQo3EH
kttwKvC5zI75iR2J/HADpKr4ungJXmp4bWQsImGsBpRiLM0SFQgHnR+XkiJkEmRfl0/VIO2KwEGV
PV5nuG95rHbVM0u0i2VGMAx6MqCu2WGAhjsRlhH91oCis6DaAAh/kbjEbnoLjpMtrwrHjAurkVJ+
Jzd6oSga3hKMHFRehS8Z2Sax/u+6ECY4YqArR1QzvxEiGZkQm2WIQaLQ72Qq+E15TEjMnbqyQMVs
zSiMWiZVzF4WnXG+tQagSNWHXPzxN+64MkRF6tnooi9AAOF5l7E5p3+068abvMbO3cir/+ER37M3
wMoiibqr1C1r6zCXTKwQAfjE2QH93470LvqNtCs8wdXcdrYlzeGMkxzi3wLtyioVyzWrrTspQJ1U
swljCh7vD8qm/wMRTt7KUVutAUgLcsS4QQUTuCvEXRr/gKojOjI/OCNink6rEVE7rS/qOrcSUqEE
SEVFohjriKsE/zscRwDt+hceNIu5tyzNRC+gQloBqYStH/VGS1FR8bvokMw/AxNC0Zw2ZfZl+GTD
oJIxWUANKgsnsG3eWeiHKm4tvzBt7Up/J/o80jY+Ti9KbofvlpPvhH0QuKlkd9Yf5E3s+f09WoO6
KGZNkRlVUQ2+bFX2UmwX6Z2zguQXvvvkyQK1yadliPKRVI06IMfH68JPN9AVvg4xmIhzEWUBwRCy
TraofR7OOup5I7nYb4JNv6mPS4RTOUJdcTkg3TXBNQgmgdgGTaxXOcJOlL3iyEv52XvDkgkqSCII
q/OtP4ITb4KmOfIPEc94Q+OORQa2+cbPJi6zDHv5TraogyAOpTDBGpI7jWGjhOqY4S7yQdVv7sjL
EwgV3YRXa+fZpDbIqAVLGoK2w89F4xHtWmBYlbd/5TS/x0XfVpBStVExIin9vwsAfnKMfHfQky1q
C6TQYZfRR40WVr0+SoACKkX9Mzfk4xLXh96MEreUoBg0ZdmH0sY76DKpnlAMftv0Xq4Ph1rrPsBW
jSea4iq38h9DWuD1VjLtUgNJ+FxETp5BgjIWr0IpPhqd/quI8ocBKGJ76LOXWgD6IBpqm0gC1IN+
d3kqibddGh21/crUggJ6g+1nNZqMFqoitOtSvdOr8l0JlBcEcd4hxPEP+lokC0pgRQo24eCbm8nV
rmqcfbGzOPG/wDtBuo+nNsKO2KcFJB+0OmsDDdcXVcM9DGAEEx3impvIE3rgKp5ELbsgY50sUedr
HI1K0wCXCbE7c6NcLYf/bTjSt3+LclpZow7ZGcSXQxeM8DRvcrMEQrHd9vMN4cr0szte+sybRSps
LTmobucJ596UvhnKa5D4acKbQJ5rUOEKlAjQEBaxUkIJapcMsNfk/rK780ZBBadFS2SpTeDug7EL
pqMV3HYLp3jF2lEKmqMhomNCIZxWZlvEJu8mDU6gp/J9LXpN8lqLeIeQ7GbOvcvDYU3Y2hblAkk0
h1VGXKAI53ctVaFQ0P572QTz2rS2QS18KWRCI5tYeGFbAEawHMwrZR8c+G2wZO7pULQ2RK2+UsiZ
UunDgEdaxdHnwgazhpJCbqF6m3AfbQRoIIMk8fLwWA6xNko5RA24rKTNcDljeWnHh7rdFNxTmKQV
FwZGg1hVORFU1DcUqL2R6wWhDxUWm8jYEJFx/X7h5I8cr6ABrLOORs9hJCtWv5nQi9d+XJ4zZgFv
NWmfcXAVUbV5GPogRgpTeoNLOr8nC0+Yy0ZE3hSOEOfi5Uxci1TmJs2dOQophhRdkbdg4GHJLHZ7
wn+AZ24+6IprkUzyaoz5kEytmaAE/bfCpczTYz2rxFVXFs1xNtDXhTESlFl4iPdQ4NyP7hdGljej
bB9BZQjgW0sTDWpC01mNC3nAFWMpUe9Z3qWwtTlewgyEEhSoATP8fIo9H0+xJLW0aDjoSRFf9aRt
/pRuYg99x3imIFBqKIqPL9GRBytjbumTXXq7JcqcV5KGGI8Sk51Yj6XybwLwwOXR8YxQWeEg1nU9
jwAKtFYM0cr255CbflhOD5fNMAsFhCIRHcwmhD5pMgKjHaZisOAUBFycDHiHjMGAp9ot+GkBLm7A
icGtlZNv/xavVjapQNyDBqxbCEJBq7LQMWXo8XSqeJVaI2h6RyWxh2Jxe7Hfipa870P92pTGDWfc
rFLFetxUXNZKHQiQZQHwv4amTtZIRxAXaM4Cci27NdXncczvujlx1QHqGqIhdpwPYN3SVvZpOG6U
K10qCgpi6CC5zVj7EziKp06/n1OezCPz3Fu1o1CRJs0EMcwmGQmDjCU1kDFkqduZzWaQZncA5VU8
zVtwj3P2J3OEK7NUuElUQ9PAPTX4UajanfghV72tgdpNlLgPPuQS8c2hVqaoNEWDhawzYIrQjAbP
hMORnH7pW4OmRB5AiRnZVsaofKXqyxSiJRJuNGEGEaf/R9p19UhuM9tfJECBSq8KrQ4zOzO7s7Ph
RZhNypmKv/4etq/dGra+pncNL2wDBlxNsapYLJ46ZwedOsGX2z4bwJ5oQC4Rf52foleZurBszOZ1
ErvCnEUydy096wkzDHDxgAFZwX2XBdz197vYY993ZS/raBb1Kh6vVLuqHVIB5t/IL70KKIjRPc2D
9hA1qgBitpngVmvkDggp6QbdXpAEqOEP1afR8M3o5XaQb+8U2FcVhUAmlefU6ms6qxJGsXYThuvK
3s9aIZfL9ir+McGzao1pPQMLxPh9Oly2pdpW3xEL4309jQenNgH5naFvQcGKbcvvIrM5TQWI7aLp
hx2Gx7SwDvVgiAJv81lII5cfxZ0dGtWt2a4UbRfej74Zn5+D0Ih6HtFi2xuPOoYcmFDujKJqdFRR
V130SThnSsNQMvsOSloUxKNN6saKD9Ci4HjcPPtXS+S8p2+UosNNbtq13dOY9a5lfZaKg9l0IHa3
vdtuJLLF5U/axFIEhTYW8MQZmi9y9ULa2cesVFeKupXsd19H4mXruKTZ14VtjSMin5Hq9a/RKfVA
VB8wuiP9hQ08317ado6+mOMS55KYeVlA4HBnpUnotEke4DYme5oZuWZv7m4b2xxzWPsllzmjEsxU
YYwzr4MWbwXtCQKghwNV1thJv0vfqsDwGHPg9K42Xe2j9trWd6IRnE3nBHbO1M5UIjz3tgHYVZPY
qbzDqQt2bkeHQJ8lbB9uJp6VFe6z6jFtpoySEQsNgwLccIPD6Kdr3yK+7NkvUN6uPNHspMgo93UT
tZJI1UVgRupdkHN5oKjwb2/g5seDFh/RZYK5Hh6T2Jt1qlVLKe+MxnSU0PAo+ojj820j29cUSCKz
cpSYGo+Ok7B58hRhHfKxDB2mgUkdwwECOHJpULqi95bN6uhijkfDyT0lodohBEJA3NPycxrdG1Hk
JHjTbsNTAWSpMYqy12bYrWxyCTrUp96IUUXs7HR5TLtqXw/jTpk6T89EImubXmFYMi5iEN2A1uDb
o91KwnQpCwyZ26PuVNlLFopuKtsf8GKBq+aJkoMcsSuRitvPk1Q6Nf1M49wZNNwexkOCh6WmFzQg
th3xYpIr3iUpsqfKhLx9FPrjpDkyKHAXUSP59rogrfz2y2Ggf27AuajtKt1yiHHUlMwdSHEgeedq
yFftZ618f9v3t/3i73WZMucXaTcNTQlJZVBqE2+JHgetdzX6Ppx+3baz6RQYysWEugE6JZ5ZXUup
YbUReg+afCYbLQvB2/12EK8scBmwi1s6SyMs0J0RkG5ngAW0PBUHvduxIBZ1Gzb3amWO83Ijzo3O
6BcsaIm+aaAxyEvpAUXC0zRJ1E2H/BCS6KEE38LtD7ldqa8Mc87fWqDD0jKEF7mHWsV34gJN7Bo/
QHn0XPrZTgS82GJusDDlZQF8AemIK8L6fpCVbCLsu2Je/M5GeQAS7cazg3z/L0Bt25/1Yo350epe
0FfJ1DY1Vjd9ZzyF4z1V3OId/uVnjIl1yYRMCN5RZY8xYdk/elElud2cWK2W5YGVfaWMQU0Vaxre
bkdIBYPOzQPLcYdxefvUoIYtIf5HMCJye1O3o+Oyat53x1RN8gnZObPkR1IW+0wSKZltm7A0ldgK
I7zmAn1U7DgpMlRCdhpDRAEQkFrwSrCZIiF597cFrgpvlAlTcjku/dRKnVyb/Lkv3VoWSWxsmmHj
agYUncB0wQeezpIkOz118Oe7WmK5dWV1rrxM/u1N2fb8lSUu0gCap4VSwPNtc/BB2eBIM7TLDB9l
qlnPTjNn93L4cUmJRw2RNtvmdtmgpLAs+VzWvfVDWWvmrpfwMaWy90pT8ePW3t9e3+aHXJngQq2a
QO1txbhkpCp4kvXQbRtlT+iH21a28/LKDPsZq4jK5naaY8vCCQPuUY2RM38zPy7uq7EfT53oEGBe
fHWZWRnjAmnRok7KdbzU50x+y9xDDNhdaqCN6b9oqG/vEVpKaGXawF1yITWFrGti43XACB8V+cc0
iOockQEuoqBiH4a6RaedYh8X47UxhTNp7Htcf6/LErhLLckRsqqBrDBC+q30zd0YucsJBJsOOBCS
5/gVFBOeAuIHoWTZZqLHyOnfH4/zPjkb5SyyTTScIMgGeSJn7JRjTdsdzSTXpBW4/Rpfiyr3D9yR
8eCaIDyEhg1f61sT1AU0E00gGaQEi1cc8errshmD+Vk8p8ZyEf95V8b4Sj/vhzlXItA+mAsOzeIb
6Gf8fOgdo5XB9S8cr9ryFwhs6Xiu1zRcOLnUuEyD3JO81nYpCBZ6pzxAzYAVB+1xZvwys5f79gFl
8+1Pum0Vauk4v2Qb96e3Ad5B6bilE3peYT+aXtdbkke1P5plsC2Am0Epg6ji1zYudanElFkxe1/p
n8BR4qTjzw7NkaF0IabihOMeWp1uqL9O7T4aTlP9InUPt9e6FS/rX8EdCXLRx8rUynhCQ7ON0Pvw
c1c6JXCAt81sFnk2NhF4btWwDP6bLkpi5CMrZsn94KluZ54fB7X7BdMiqvqHuWxtkAtH0iZJJWlo
oVWj8lSm02MyGgI/2Thv4JyaAZpXyGOBwPatn/QhQdlK4H6D+lNq0J8oJNCtBIIvx3aACzlbVnBm
EjCOy1AafmtlRh8h1E1pRCN7uEt0p3/t3OIrHVzrJd9ZwODTl4q41HRzEJ6KcdIbwYC0Ypoqa22D
qZwzr814zdEozDOmxM5VTgSDfvvem17BsLcP3egbEdzgNi0ye4oB/WiFD4zGnGddahgwdY4OBTW9
cfh8+5uKLHBObwz2bBcjnN5qKretczejgnP7DDHldw34dRWvgQo0vvjq1NIrMk4mWhJyKqcHKyrz
UxrSxski5UdkoY+g9qN87CctcUo5Ut1xwHeli7oLl0VzWknrnSUs+j2kKAumO/l1pCr0tMxWe61T
5aPcVb0DEsR7OdEOgNe2jirZapBI+acwUj53U/aoFr0HKtzB0foufg2TCRowVZ24Q5gFet9CwF1O
nosmPOr58qkiaYYpggUNxWgxHyurBp+cEmmOFoWeQcrUzYcsPgz2FCxt9SQhMbtNP+SejJuU2+eY
ds0tVzFMB1xV9x0gqa7aSvdUzYGYqwHZ1OLImeT2ftH7TxTED35ZjeAoGgz1F+i/rXdTFbtsyirQ
4/Q4ltLr7R3fKH1xPpqoa4iB64LKPzgncW2GDWQud0tYG45szM5kpvfQoWkdPafPmClz2xEEkui4
hGHvYWMEGfA6Wbz9AVxttdhJFPZKKO/0HALh+A2WPIEMai9Y53UVwrhvNMXCzZb94YrThaaV1Uiy
fJ6hwpzOk/oFPPLlJ0iFd+xV3wzqxUkBX6cVRqp8ACeEvC2siHvr+m9/AjtyVvVxVdedQmr8hNab
f0UAI9lucqgOPehG/wXCbuu7rhfMJWFVkSxcBRUZ3f7ygLZt+vzXJdd20c3SgzN/mVB/7jqBvF0i
l0D6OVObtIZRGuMubb/XW+FXZHn11ldkG736ihCbNDGvLkFaE41+6DZAgM7vR9Sx7AETxdZjLgIF
sx99wyKPaC/SJeryPkRxPu369kVrQ4Ttk9kf4vGkR5lz21PZvtyyxsXDrFW5CYof8PzioWSoPy0W
3SkFKDtlr4Pi+m1jG7wHbzbMZD67+po1tbquRZqGEoHTWG7zcnYSFMpQrQc327P6PH+XdxHo58Bl
tIfGp3445gC445XBv/1TNgaP3v4U7kCtxqmIwA7JItR+sJ3WMzCvvy93UPsNlECDuLGLfxzZDU+M
G9l2XAOKqVBrlIFsf/sdkrLujLaDca2UDireTufQu72+bS+6WGC/YPWlu3HGxDFbXtTOgZWjs2y3
AzAhPcDRWpCFw8daGVPRRxWti0t7XZ312TzBqvnB/s4qpMS3vAkUDPmrumMfUvTksdEFYNt4WSeX
5YombsHljhQwfTbAk7FjmiqDWxfeAtIH8aigaIF8msOlLLVzLHBswS7eeEMiGlUXWeByGsB0PbVZ
2i5k3Ze1BXMPv3sE4oHewNsXrqr4uZAafesaam9nsa5VdVBmuwhg6DB6MXRRi+H6pOes8InFsksb
rylRwGbEp4MCrrL5wQ6We6aHd9vXrz7Z2RQxMCBiQHOMx5hY2oL/Ful1EBeyT8f0ZJfzfzTBJa4o
TQht0wnfbGmdtvqEt5Tba7ieQeUWwaUEo6ZhledjHVSZfNeP00tUDQZ6J0bxoYzzb52hg2FDkoH3
HjJHB5TOT5fpC2nlT1El+/bQ3kuMrUnp7yKjE73lX50S5x8Hrh+o/EAdjIef6LRWMHYz1AFqCZ/+
kL/moPSzz8GW6C5jTwf/HMUYkOj1ZdMw1Hkhowgx0yt+EaDrFL1K1Dqwsg9mve80UEpi6r7VntTh
d1/i2BovpvieymAVnSVbSx1Iteb26mEMQVUjhIizbXxz3nJWuLBQLa3W8xlW2Ht617rsMd22IYwq
BVLkpn6/701BvG9/QwzX6yAlvZ7inqxIBr0zvuEwnab8ntDvevWD0OckETQxtn3YuljictdMof0q
Rxpb3OQNP5Yf6lHCszfLyVgjG7j4l26ykQFUSJMxfk783eSbb3OT4rMWbRNUy77pwaZXS4LS5foB
BwO8KxO8e4xysxgQNoyDs4LFEJxrQYc6ZXnCDJzbQiMS0piCpCCz44tzlzdWOXfJm6wy0kWNgtZg
r/iG/atPy304jw5S616X+2OYjydiRu8XbQzstnxSjPo7GFJforDy5SLcJQZDi4GALNPr90NCPtvK
CMLInPhES45Q40xcO9bxXF8/FqG5I335qC1glczoUxNJUCUb68gx4s7XEy10Up1ajhlbHwfb8ovB
eO5qzTOLZPCWpXzUF/XYAoNa6PFzRIp92eUfakuXPC2rlGMP3dE00l41xbzDcMnPZY5eTC072iQ/
oDv3fYQcT5Fl742cvGhNszhxBrYd8KK+q9L8U1zTQzt2PknAbY1r936erS+VjEuNBtJipQ4abQTV
ba8k3kDUBIJ0pemE1fQJHGyKUyfdY0O6oxnWp9QeH5Ssh1Jv9Us20H2Y+sc61ELXhga1Y6czRX7J
MhfdmK+zbUXHkZCjPYe/5gSDZo1uSF41kmCCRnleURWXVasDFBQqbl2LOQWqPll4yXcVdcldJcye
F1DjSrokeBUTeQZ3ItWUGp0+yBDLGD8sKiAmGC8nFigyi/e3nVBkiDuYEj3vMfaxVIE+z0/APe3U
srkvzOijOo+vt01dXSK5GGNhvipa1SQEs4zdQ8twlhwT2yvhvWAWSN5ccyZzVrgiNTG1vkEXogkY
lSor+XEjBxyOXULUXbUr703AtoPYF83UClMI+9Kr5YHRvkmqDllKfpLd2WdFUepZj6avB2Q3fI39
34b3s5UCdAuCewt/+GvG0uWTbStYaaPeh/3glN03MDt6tzdt43h5Y4TbtChVBiuWxyqQ0FIqv8op
9NCs3EnlxUnACnTb2PY3XC2J2zyFLCMsYEnFC+Oibdz0QdmH3nemtZBGTnysPt22uOmTK4PcppWl
Kvf2PFVBJxcPtmQEhZnuiSaiWtk6wSxGP4JMB8VoHtyUlWnZlh2ijJLMber3Jl6rfn8h6GADKYPz
8RpCHFKN4FlWioLGhKhzXvtJhU6NCPN2jYyEz63M8DDikHaKRWvanOt+AonZApzk4R76Ib7taoHi
2sfyK0StgHcIP4pCbGuz1sa54zIr1bSCelYVRMZnM/1im8/TIppBuL5ynlfI8AgG+vEqD7zMpTIL
tSoEAwvVF6cb8N6WFIiuXNahgSJ5WWqdigl9sLHaTaT7Jg36MWtKEff7VtzZ6B38/TM4xyTajCHA
GAdArFC/onPQh9TPU8Wz2/agprKoAGIHCl+KrO2x37PKXpBybIoKFL0BkwrTwMiD/WTcLMtyHkWu
fv/GBT+6LI+rJdXW6sIot2EuT90wf5dnolmLrYNtbYFr7eWmnJZGrUXBZMMfW7RlledWmr1MF5Ap
XM+FMo9hLErAp+EJyeaO0GjUmjylZhQUxuiRGWwl4YjBxlHJnDlnqn8xIlGSJMcayVca/faADmee
y9BqRio16aM4SPIiAIrfR8udGLlrtiIl9a0stl4ol53THABTtZGrYI4NZxq+D1pwO4mJDHBOX0qa
3AyEOaFNHbn5uVSKf9vCdngrDAeExv01NDgvGx0Pmkhg2kN9IK+JX5xpUqBwz0QxdMGt8+qh4Lw3
F2tcGdcYDVl62YoCkvtGlfmZ+RkTiK6u3ZNy9CA42OYijezNJLlaIOeNVrokRCsM+H1OK/CUZpqT
E/ALjLZoSH0zRa0scY6H4qQbc2NBD6huPWAm0oAMyUFKlEdjzJ+nYhL53/X7Nvc5OQfEiwwCUIar
kwBohfiR4eysuw4zB6X60ILDQzT7I1oi55BdmBRzP8Mh7SJ+0CGGrQxkcQY9ehdX8dNYiwaqtjfP
MjRVtyEty990rUqxwiJMsMDyg9HMHiT6XE1U8v+Pz/iPFf6ym7b6CJYzBddOkL50eGOEdIPyroeg
iIHmKognTFFRvnm64Lns/9elcSd3UYRVSSYkY9YXmX6A1PZA8VQJdqJiB6SasP0vssfFXd+CMngo
z/aUnb1jUY5Bc4jEx0CfCumkNqMcrX4GLVSvoesdXeS5HBHlWWI4RikPbiSZj50dHtShOU6UtHgP
7v0y7wS3xK02LELiYpk7RvEOgK5WBP9kLZnp0LnTfn7Qj9Zp3CuHP8mcK1vcgUolqVNp2+NitQPA
xB2D6Rt1koN+LI+SJxJu2Ay8f4xdYdptCEvHZYgNpJHXRXg2bve18r1tZ/B1izpom5XCyhbnnFUW
9mGdIBwqGXx09uCDc92raHQ/V3+2Xwy+Bp7/DTw7KONra4ljXE5H3BA7l7XNm8O/2S9tMwbQzGUT
oPI1ArsLq3EwrLkJ1EDZaR5g7d9q33xP8LaZesMpOqKIBEy6PrHLVeWlT8lD+hNEYSezduSgvqvd
ft/umm8izR3mk1eV5up3ccdGnfSJUlFsraIsDWR4oQmaWHbmKBS9HQCBvKoEm5fUCfx3s7ZYmeXO
jrGMJjmc5yioy8I1uiNZft0OkPNDxNXCAEcBnSY++hVWWgMuqxopTqeoyZ8qux19VPeNgzGu+7Qw
rU9ypH/rsiaDCnAzO8Woss7OE9Ab7xIQE4DWu/hSKdNnW8MWaNWvME2Mh06bj406xX41yd9u/97N
fVj9XC5HFlKKiKZoPiYD5pakZJfRnUpzr1mCvq4dHOzObYPb2WplkS9NjNLuAPeOgehVds1x2UfU
Y+4Ynmaw63q3rYmWx7kZ1dOejXbgkGuqXas3P405PsYD2IPHcgimHt6fztXuttHt8nK1RM7LzHpZ
ajuBVePeCpbDstf9+J0CjT6wqP0+EzUrh1bGuOokLqtFVyM0rUGSfqq7d1WMXurXxa7dRVgzsCR4
y7lZwl7dD+kCPnSlJyz7s2yS7mbT73aDD364AILm//Ezcuda2I7DZNbncw1jTRFGL62D/Uqchmn1
EGG9IPIV7miz5Lk2JQVpuerCu0k1v0qK6SlquZ9L9V2jNA+YTfp+e4mbld5l73ioVJsXgxRFFVSk
s10B8ldj/NxVQgJ/FlE3du0ckatdi2bTyMwB12xWd6ExxNh2/6n0Mk9c6W1m2dWyuKRCsilPsXVR
YFkmWlCYRzHJIsSfC5yRR2uWU2QNUOH7k9dntvW3viCXRrRiTHu0WbGg+AkWHWNQj5Z5SLt8r1WJ
15JTbgkOkm3XwFgp6/0An8l5Y9zlkdZHyCH1+KFePkRIxn3v/4n7/WODRwl0oyFleG6PAtNGgjSc
SvN7oxQl/G33u1jhKqtas8e8MhBXpr63SbRDc82JAMac28yzUEBqylHW7i3zk6TcdYXiaDh+bq9z
+66jXX4C55C5nUukn5G34jvM/kBDQ38/fJO/ZAeyawGUEeZkwebxEGy5VI3cIlYTtJn5RPq7eJQ+
Ko1o8muzPF6tivPKaUIurgzcE1WpcKcZbOfpTw2VhUV/9l1w+xNuh/TlC7IVr3KIlg0pYPRyExA5
9WZQ3UUiwZz/URhcTHAHWZkb2Tg2CLIBoz7FPjq2M3BFaPmf5pNRClxC9O24k8xuJUnRS1QhcneX
1bmTlZBOySOnNr7otSwwJlwad5JJ0iINZoiE2KFZPgagtaBgeGQFdxlkoulSobdzqQNM19aokTJG
e37wJCd2jXgf7/5SESy13bwXqSVsOgfY4y1CFB1s4pxzFGFp4BkZjjh+nZXCm+JI8AE342llgHON
XhuiRstwt461l5EUvh02IOeR/ds+vpnlCYScZQ0XJszAvPVxcxkkko/IEkmXtE7XvJLo0dB/pF3p
ZdNdT8AcnjcCm5svlfbKKPu268BKs9HUEr0Jyjum7dHfg4t2lwStH/04C/R6caA8/DaRBqsZV0a5
DTPwiJ3g4Q7nGaZ6yhxCBpE7Wj24JYTgWpZar47OlSlu66IkVjSq4AkDXA8+ICqOrZX+YOzzLnWl
+UAKkDzVemDTnV7QvZrsbu/p9lvVyj4X6Am4ZaDXi++bHvqj+UzPBH3KyYwc8zTtiYfiFcAO+qIC
qh0JDwKRS3GBL2uAjQ+QPA/6LvRyG9CmKgX0KJrTfUWao16kfgZBe68Ez+3thW9ngdXCuSxQJaY6
UFZAsDZp3u9zL/ItKEYBw4AZYTYCLejvbWcBjOUZoCK5HmkkTVXhVo+12mYWoPfmhSIQ4HYauFjg
jvF41mtDypEGUK9Ekenkk9+HlaheEVnh0oCqpaDwXxAcjIKbgZez6EMMrVDDkZb97FXeuJ/V/SyE
uYrs8pnAqmzQEKJOGnbtIS9dZW95KQgczsg7KYHeDepoLykOtx1l8yQkl4/K5QJwHGcg64OfyP1d
qVEvnoJOO+nQQI4HK/hvtrhkABRnUUOaLwrmKHbn0Nqn7fuFPFrDw4Ju221b7P91nXgu6+ICv7WU
sopoFgeLkv+Mx+5HPGmqsxD7deoLQZbZvDquviEX5qNVUanu0M2CxIhjm42r9l91A9AlaPoEGl5g
bi/tfxwal7VxsV1SCcN/YCA+dxCZi+b9uwYqrC51qsQJHf0lPep4mTbvRGBNwVfVOWAx6WVpKAE3
DCTju50cME//fslNN0tigVue3x9u7J/OXRsWINOkLMZpzCTw1JdyB75MV6ldiDHlL+2HxsW01F13
PwB4mDv6EVRzTEy3jM6TLxj6ah3bQ8+9HQUfXxCmOpeExijLZbVGvPTTvpUmFxU4gHoibP/2FmPE
2FYBecZ7FrfFaZ23mITFM2ulO63tyL8kp3PaD5FPDn0PNgFXf7IDYx950vNt59pM4xfDfE8iI+Ww
yA1qVUn61sY7UNeLEuy2BXiopSnAc/LDnCD+kfFIRKsgP0T7zC9jZzlhE0/UJ6Bbib/23yrRjOBW
LoAuy98WufgsEtNMBhsW5zmDjldyh3e3XVTEL4mo+Batjdu2tpEUjCECnaIkodtYP/v+0+3t2QzA
y1J4Js60mtMUfXPoseYYptSML9pk+3LU7sfq9wWbWJm4ssWFYAJKmtSwcCPTG29+bwUm3tCyj7T2
xy/lr+FXdUDQ4TQM30l3nbBPvJlTV8a5ODPLkKj1gvxNO5TEiGRQkGIQsvGyLA3mKnOLqcucRVrK
Iy3IUzLr/qyOr1NmfZti5QMkjgPdAJI/l2P8bQhFD9+beWD1+7gyQelzTR/NGTs9Za6kwQalASRQ
vdv7vXk8r8wwh1vdDwatU0PZBKBw0hMHjfrXyXysm8FPc0CSBvUPpgCw5WxMXbXYCCdfDShKptvQ
yQjq9sCk4Dsn8WNyHrgZwCPipoXPyADACnCaRfev7di52Gauv1rqosqZWQLIEuCFwCmhSZDqImqU
7db8an1cVZCOiTQUBOtjN/FOPURHkvqmC50TT48/QONEwBu6Ga4GhvANTCgTjDe8XVPblXJsVTNO
Cwz7Fz9jC0quJ3kWUbRtdxhWdrhoAQHQVBTsPY1NbzDUKXsDtoMQb8B/VIWvTHGOPytaF1llh1bQ
ACHY6SBTG5WxKJGKPhzn93poyoWW4PzrawyYtZBqNr50lrGzVGGaY3twVWmsFsT5fJZI9WCD9R4p
tdyFybyfqhRgfOXzSOvUlYfwvqTmfZbYo2OOeDECAa0I6LeJeQUa6R8/4Xy/VknbFC3ODf1h8EIw
9T4lX0Ov3RtgUpkMpykdjIrvb6eW7RpjZZQLhm6OQmr2FGBlUKz3Lr0r/HRXPkR+4vZeVwAMJTvR
TrSzmxltZZU7jMMFFOlpPQBtq3wxZ8DqG4isSPtUifxJF4TfZpIGMx0wnDJmmgh3HCPWu7pj0Ihe
ortYN++VhhzMoRZNvW6u6WKHL4ubusSEVoWiEOgQp6MBae7ifmcPd/ow+oJd23RXOIoMVRwZbMvc
rhFwS9UtQaizPil7XcQD6gQSmvYYH4V90m1c48oat1tdYqhKlOPKNpZ0b0+LW/W6b4ThTirik4GH
41TFwHuozneNJRow3DwQVra53au0seqb/oyptAunl+ku60YR1nfbRf75nOcG0urUYR10kEJhiDGm
yl1mZjji6HFq80CwbdsucrHDnQRluVj1DOr0ABDbJ8yM6J6hdXektd9Vc+aTvHrUk+TObDSvt/SX
rgg/mEZbODbtE7/Nuo8zrjZzjvf4SJ4aUUnOcvZVCgRrAmvgapAE41JgbFZaWoTo3TBdzhgj8MoQ
O2xkTfYKD8S2uVuI+v3bm3sxyWU8y7TClBAAByN9cO0udWZQ19/+5ptnyGpVXKQMYR0VZoVVRdGz
AcKCLKKOoqqesYhwJdtOdFkMFyVGbvd5WKFSVvRDt0SutjxHpVAnVLRLXDz0ZFTibjxH/uxLBJC9
2PvrIReDmUjVnui2v91EvHxBHumvSCOGSVhwMNGKNxbPIMF/YVHgFjYXJiHqd70HO3AQ92Wg64rf
x0ugD8M3a47B+WxVn8De4yRa91L3SzCYGXVVozyq+eKRSBVSR7G66SowLMylItOCqY3n5Mlq0IFV
eN4AWgUk0H9hEABaxIkMEMK4eCK6fmXTk1YGubqHDgqwhTbyKlNmVjPHrg8NcPhodQDgGqv7snBi
NKqjT7dDRWSWSwDLIMd6YSPNm+MHCIACTHIcslFQcGzu7WptXMhn/RQPJEPx3S8P6QS54fnXf1sF
F/AFFFjBHYVVxOldVZS7tlScfgwF3YTtSwSQuYDUmYDw8VHRFNkwkAmn/YDZsubI1Eq76R3FS0IF
/YaFimYLNvPYyh4XEwlIXigkR/5q5Xeog+EQ1t24W3zLek/6M09JG9heKpJIZQnl2vsvC+VuFWo9
0LnD4xDQg2yIbthrgRSovy/Qy/oMq/VxN4qkqPR+jpE9Y6hNQmUBM5cpaJj/yMUvi+EiaxirRFF1
7FrZ48JCD3IMcKMIUiH0DS6QaNX1epZiLWyExqYfUq9wx8ceukVZfwCLV7y77fLXfCvcx+OCqrCl
NEbGwFueKT/RTBkcCDg8pPV0iqVBBaDSPkRW8rW1ZgwHambsUGgp7mY6feyzQncsPKy6lRbjDSou
7iBrlziybX9ZtOZQyfX3qsGpTIrpPTXS78jAQT7PP2+vQOTdV0ErKwUCjUEQMWk0mG7cfOy7Q5GI
gFBn4PyVO9uyCa5BYmuyzp3SUVti2KvAbWCkyt6Ush+DYUNVT54wxmi2flxiLJiW6CKHRQeCozY6
SQSYqZp6/ZxOPmmlp7xTDFBMdl+irn5VlCEY42hnDPNjb6c/Fan/QpoZLGKT/A7wpMKp0/aUzTR1
u5qk7jwLUwPrt99aElcSFGoShy2IRIOmBFV/HwaSnZ0GpQMnU9V+ygfVzUfTdvWmPhWZ4d/eOebL
N4wb3GNA2WR2Cpb9OJCsqsFD8nxQWmDf0Wv1bhvaPDguG8dT+UMAGPQfKULXzpD7aOonVDCjs91A
WZngUh1RkiQcZqUKBssMpgKsns1yBEjga9l3GKBpFaeK39NUOSyNfpKqb3+yQBA2ElnVFHIO8tUl
pK7rUK9mFMPt8kseA9VK3NsGtvMSUA1/W+DSRB8lyjR0qCsYCNCis9MHRRDdMcU4gkF5MX/p9p5d
DHJhPaQQcZJVGBzb72EjOSPoYf/jmrh4lrRpIRO4tM7kwBZo/0AvPrSuHZR+lz9DzFdkkB1E1w5/
WRMXbaM6DKB1Bpp+dEefIWvy2CnAjQLBhzvNTx5Ek0eiXeOHdLoi0YCPw8nPTpMkObLThDEgR5ju
BXZIEbE7sU25sUB+RKesTHkmMhaYR35cUddAp8Se76f8lBm14OTazPu2aWDUDrrhJj8xOSUUV9sK
DjKDjdONk/QzkSp3ysP3i4R5NYGvbCfKizXu9C8JRSKkM5615g9J+SgroyfrIHieJrdU+91Y7tQ6
O6Sx0PC2z1wMcwWB3MlSbVJkaKoPOAea9sEqbN1p5Clz+gEFT0jloxItP4sh9OKh88el8q1EQnu/
GUTsLSyLXe/v5cdwWaCI6WCaDNuQHurso7lDE/dA/Sb7eGbF3/WigNnsVa32mEsCbQuJlxjFBW4z
4XGoAUGphx8D2u3kLj7qGKgW7LLIHpcRSsDudQsNKwTo34xU2n11+DeMVBuhoskY4dEUmwDFw0/p
1TIJQcCJsoUAvA3Af+Kk5fBQLeb3JrSeC1vE67sRLrBn2gwNDOwozx6gKlOdmlUDeqpudJLFdI3x
YIJQNepF5GEbmfuNJe4jVoZplPqCY32Wj7FJHQk59ff36Y0JLpHK0CyQ5KqrzwCG83PFiY1Atcdx
L+xhbPjEyhZohBETq7M1sqSkmGz0MFqP+URzHo/746eRN6a4i5ocE7WFuDYuuH0OfqkfpPiol7+f
NjUmEcdAinhT4mlHs7RMxrmK6yAsshfLloNCSfdKY/qysHu+6QgrU1y20CaqZ0YJrqdmuMsiC+9x
ItUakQU+P2RzY6lRWweT+R3dzzB/vu1oGxfYNx+Lc+XYqiclHVHxD2aQ2N6Ul542vCNS4bTlZ2M8
5bHAoGhBnGMD3WQtiZXUgazX7hDbKHtElepGDl+viUftG3o5hnKCRMB6cuD2Y2Mx8w9yJrYB5YAI
K7rVA3xjj3PqftSSLsxqcIvhvQG9Wiig7TPdxX1pz1Bp6HgI+w6Cr8hziM54BR7iDG4xhMdYBlNo
9H+kXdeS3La2/SJWgZl8ZezuidKMRpJfWIrMCcz8+rswOnZz0HRD1nWVyn6xdgPcCTusJZr/3sMx
e3MqFrY3XqFt57ZoW4hgkaICffLsrwGolJ8ZkhmG/bT3q0s8YH2Le8I7z6Y3otnpN6J1o5NygLPA
kysvdvmuiO8U8t9nMd+I4JIOVERl1G6jNsQYpikvp8m0RFusom/EO4e2MrEdCBdeHBVXQgcYC6W5
2yxY5pOBND+H5EbLBZUw0c1x7qKk8QomTjik2qodYJs6g3XIrdS77jR2IzvDmccoAtB6LiCVVnus
MjIjOM2w3yyD+j23ReSO40Efv16XtX+LZ1mcLrCidmYMQF00JeB4j88S9m6vS9jr8kIXLMXULY3g
H85+Y8tMMxTYGLCjHBhfqk9rIHvmeF+GyyMbBwZqAkCOPeG6/27c3chlfmyj5nJqGsuasmt8s+b8
OzGeuXEurX1zRM6YZapGS6MAWDMZLDcuvxBwUIIroPuhyxZ6BZYgBO9/tPONch/NINGIsIWTyYAR
s6vHXtQs3NfzswDOfDUtqvJ8hVbM481UPKr6jbyGArVgd3Ltzjj7rexsLkaKQ0wunhrG63K4gsdA
YgDFNweKb+Ndlyg6FGe8ZI3yyKJLE2L+6KavwGmAD1bGmeDjiMRwIX8CDFMpp7g73fiQWO+zmDqj
aFJpb6vgjcJxYZ62c2Vr2YJZ91RzsgaEQXH/XtHWBFWi8n2X1G5UmX6fRR/j7AXjjqgttq5R3JiG
1WDPaPpZ6rVL2uidBVrYUE2r702s/P/umx/kNIw6qXUbd5wy4uzow1CmYSTcXxFY+WtdbWPlS6uY
8Wy9qtHfL66/B4+EQBcClX2tlmxlxQRb8AVkbbqRqLwCsgT9zwbIL6K3g8DQX1OjjUDs5nSAbNKa
MCfxJ62Mfo4Y9vt/+ufX0aCNkHpR6mrU8Z2yox5QoM8f0P0AhYQGZO0EITWlWFMsA4vkGP+/bpL7
6fE/fua1GbkR3dWFai8ju9DxA5kPqDwS+kEzSq80TzGmLcCBcl3gvySTZ4mc15m0tZzquWefMApb
8kqSt9lF/sNPiCEZWbZkFeh7nKVWoPGdVEwBhVr2McFOd/9NcCIWxi786FkAn45jCrVUVaw5oQgZ
hX0D6lwLCBYuOBaxW1rWB9E3U3c/2kYgF88VKe/GhiKeT4t6ix6lr0fFt8xU/KUGRKtZfU9X+rSa
43e76h50Zf6kyaRyhky/p5l5nyflSzQPbjoVwQCe+xoVjJasPmCYj8BAwSakDTdRMlDXPHGaMjtG
mXrM4tVfeoy9pYxAZU0/NDS+Xxr9r6oaUMay+neLmvtxNXw25iicxuh4/ZZ3UzIVNJKyYangFOFi
x0irIQYHaBuuOXHqaHTiAl0auXRBTjU2yh+UyVS8r/8Rx8WQlBQAa1QQqt48sWZXCQr/d55Yu05U
0022OQUAbn7qlkjaShq02zZlq992oiJZnAVGEqpWVoIcGpXGf9Bnfg8tiP1V10yDywD7QSlsoy9o
2K6dq4CXre8/yFHimMrH6+qxm/+BwQgTy5aJIUpOPSgojAbTwDM/XipPHmdUKlbHThV3kB4mCWyu
okLqbpKxEcgpSJeMrdYTvB4XJblXE/0Qk+k5WkR9r313uZHDea+V9ugnNpADVOLBV1zTxh5fEkyP
INPwpOZG3LYRidS4ctlMtLhaRrxOGRvKPyM/DAWSktcgK3wo7Ib18yF5LkQr19JcYi9JLZywOuW3
8KA4cuGw5tQcJidTCq/ry163D27kH4XROM1UGksuwN6JNxEBonQRGV9qXVKdGJPhbk7o6NhRf5NJ
tgbsT+1nmhZHPbK+XP8RAqXV2LVsgy84QGk/JDSUZsyMJuMzSWbLwRDrX21P34GqFxXlNhIMxO5n
rpuTs5RnIzU3U2vGDBwKVEA5Z3Q3+o1NHDjx9kOEJccpQJnvxqgd7RNe8B9jbxGREO/mVIqlg8bN
YEh93NsmseW6TGajDvEfHt6smOsUvAD+RYXPIjgXhzuNyqyE+2ZtOtkDiRtqZJiRlcLpew7SmT9a
VoE+nSVyDqgrh8zKKkD+/6oxY6P6IH2R6Ov6KLtWrPhK0DWA/2ehZbvXFWlvZuyNdM4bVTG4RChA
4cNGaWuvm8wOO06Tr5TTU1blz1PGCDlV1VnLJKRAYs+U+q8kZ7QgLUhBgI9qO23RiGxs36zPd8L7
LnlQpGRAcsnqhprtsqmlSfPYyrXiLS1K/aJlC9GH5588o6RQfaxYauTCVwGgzq9D9qYFqav+W2/a
fUeiKgRMKyDsuyCwVGs0MFNW5PiFvYe9i9dGhnVThaLHiFAWZ7pGNaHdPeOh8CtyM7qV9f73Ivdu
fNscizNSaa7HCZ4IonIYjPExTQevkUQDrcwqLvKDjRTOTqdaksqOIO1J7Ic0O4GWoJQHd5aJpxmi
LY/dXGQji7NQMOKUBZltaGOp+NT42cSxa0h/Fb2oOLSvhBtJnDXOM7UTE1H7zwPobkq3kchZWhbL
lrU0kPjL+/zi4fm9rueu9z5nxvxaqkkwFjNZLHzMiqvJL0T6cN2Z7WveOfXm0o/WVpe86RPgYazK
F4zEfItrA2v4smhjSnAQvm7RrDAmIBmgt5VOtSO1qoMdPsE23b5+n8/CZRlAMra6Scd3SfX+wayt
09p0AZZ8HrS1em7rXHOu392/eIizQC6lsLM6te0Sac25/b3et0e2BSYqxoi+E+eMeoVO2tixs8W9
nxk3Rae5q2j+VHggzg8BM0cjc/ZqSwza9OxexdCmogNxzgiIjoMZlQjhtUbcmhLstWHacRWt7+xm
fZunHueH4jGhQ6TD52VyFwzxUR2+zErhNM3ktsuTTCfvuk7s6rkG1mPGroRhBe4GKy0ZymjFDaI0
fpsbfeUC/kaI8bXrgcDLAwZWHatW/LJ+mYJBNRsg5eyBpscWcxdFKIKg3f1OG1GcUUVtKkerrTfh
ah615FTpn+j07vqd7caKjQjOjCSSrlozIfpJ4HhJh8Iv5W9TeqzSXmSwuzmSDmBPUwd/N3Zu32bj
Mga8ptqCNrBp/1+T5GvyzLoy1iH1UIOXn64fbT86GUD/UTUbM9f8ps8SZ0s+V3jesYmyxrxrMbxe
fmITZVguYCLbxr0ukkWfiyi/kcgZlpyQzIrYG5ZNy/8aItcC8RD5vq/YyOEsy0wqYg42OO/+e2Fj
Vwc3orjPZtoWdtMajDXFDMVAs4NoUg5kMMPrNycSw8V11IlopeWIUSXEVMpjDk6UjGqC7yO6OH6d
QdFXGctKUIm/8aP/xiP+0xz2fHP8eg92dmIjM6q/P9Ivh/57OeyuFW9EcY7C1NFz6ZneDUPqxWoM
3mbMaap+rJoiM951fxtRzMw3j2oMQZuLBEqUsJSe0klysIsdRPWLMTWoLdwm1AqWpHQj5StJBKXK
Xfe+kcyF4UQqRxVkTUhjsruky31j6gUBZH9SYiOCjyDjMI2LhhWo2AyIStB3b5247xy1qR1VOdjr
z5aawMD8Wi1AQ5k7L0pjj2CFf41NF0CELerI1+1C+JM4l5JQM8vnuqRwKf/DoY1PoD+TfANzMDLm
NnIv1Q6HSvMm0U6h0Fo4NzPWtjnNy6u1sPopS7ZZqPsd9O7dXMEwVNPGwxKhlVMrea7TRm9UZvt5
OBit30rRiSarX0jgQh7qoOtL0dfeV+WzTE6h5D7P+96EKv8NJMAemSySi4EE9o9nW7KuaSbLG95a
Td5lWUsavGflof+E6OjSIXsEy/RjmxQPQ9a7tI0EAyQikdyNmo1qjSMos8M0AUF8n/pLcbMC9nTR
X2LAoBfZn13n+YzcdbZy2luxjuv8NQSxfbOL6gO7ZwNdBKqaClpdPIHnHJtjQRcLNekU58iravFR
m6jcuSXhlGHhxYThpopoSXtvRl0FX8nfcvnwYWAkfpIYbyr2PlCzzQu3jbqTCqrePJmCeCiPgBg7
yXaSO41iu6B3hdePomeBT2Cfjk8zAJaL6VgU4gC9zgXLuGyjMV+wHPunnUVm6FcE8sUmjLfUaixj
2NNeUL9tNKcynpf6RSserOkPxrlkVQZbDWapDfB7vbWUdhnrXI2QBCjd1xU4jfX64/rt7WUamg7k
S0tHYnjRJSXrgKRwBKqQNR2bbjnOzfvUag/XhexOIm2k8K3SvJUUSWF8Dux5OjU3mj8fUre0Qvtu
xsgYST02TbiE+R8F6K1k5vU2AVq1G7vOomk7F/67Xm03QGxlcW5NsifMjw3Qi94jLn2sgv4wBcPR
uKlcIWbgXo6zlcX5M0qWDG1vjW2GohzjVg8Y165diY3h/WqfsGfE4kiGQCEF+mJybk1PW4DlxkiA
pwHUYLbhTMUXXY8F3nNfChh5sa4nyxetAnuhTVmbXR0a5s2gtOAbPAlbhyIZXCpBEttOcxOrZfn6
QTWDXr2bZ0Eav+eYNcAa/n0MLmNQ+0huZgkipkh1pVYbg3bMAj2tVmcA9alj1MNDM+eCTs9ukrQV
y37WRudB0iKhfIG8jb2Hxu/FJzao+YupF+O7v2AlswXzraIX+t5KKlh6zwfmXHGmW5MiLTXgto+L
m79PAGXJiJOc4bMemvfKM7aXvc6T7ma/AkUglmL8iLrzgxI79R+9sDe/hffSSrUYZKRsDQ1gyP/r
BUkupIflt9wrwuiHwMmxAiUfFrYCOVeTJCSPlgyHXzBXNx7bO3oABqSPF49gDZ3Z2IUg1kIzwCLD
MsS339egNKuiCj57aVZHKT9kqUDArmlsBHBGPnUNBZwrnIsCUEmzPsW6v4rI3nbrEdpGCPsRGy21
Kfb11RxCWLu5fx6/Mx4q6/sSyL6JLD4Qjc/sVSO28jh71ybTAHwTYlCktv481V6JBfrEkLAK8Kkt
H2Lpa21+FqiE6CI5BxAZWIEqorLFc4X1IwtPAX89dHAB6Ul/Jz3XN8lJBOO4m5YxxQCxuoo6D99V
t0kV26sNr7NBrli+F44d9uHvAFewsHapjmd5XNhrzLVp06VilLu/DqlJ4NudXfPUh7Fn/ve9OnAt
GsCPxISxgl1ufv+qNnq1r2aK0HrC2BMGmjEuJ/lsoxWZhOIiHRVEo1dX8eaETKKtqniw2LoMIte3
qiqXlTn3Zr4E0qE6pjfrjXWrnqKbVIiQdaEvnCDuKkGAOBSJas5BCsDoqvhQL+EIbiCBVl689Dgp
nP+gVLGBMIrj2DiOepuelscSiI5jKD7Q7tWZAFDRZBAggfiKu7pYRaNv1BNYtUY/5kZ3P5dDCQq9
4kWh2c/crmxHzUDbPYATscjd6ye9cJQyQ7CBUKacl5t6sWGnhqSrc2CUIJhSPxu6oM9zkYUxAdBF
PIMAl3kxfhQBVsmY5BKlCDp4WrUETSzfI22bnF5/d/0slzk0J4uL6kk8GqPdEhIMC0ALPMyG+oUH
bPGPawgAksVZCwcjLID3FrFNXOYTnGQuqo+LXqpJmsoBZvD8DkU0kD062vw05JWnDKAbKhonKWK8
3MenVgXZ0WQ6VvF+AOdesZoBFufcrupES+AX/vztr+LHlbom7wtAypEABBiHTFccc8VIoPxZKj9a
1XwwaOETDINd/wq7GnX+4Lw692VXdhaFUIJd3WJ5WE0RKplIAucCxk6e0poWcqBb9WECaYo2ihZ4
mH1z7myrtfz8EYbzKEa9cAgtHHIgY5PH+NCFedh5+hj7C4C/JLQDrl+csivUhBewTLzzL6KSms1U
JVJEgsp836UvOtJfYlZuTN+X0oduxl67vDid/HO0myBNXmL6MAL7se0jNy+Tu1ZTvBEQq2WVAW4C
UGhjl7i5NX/GB3m+/kt39cpkEKgGqyjw5QQAFWUInhMQvDst9otU1u4UGJ5PqiL1yJRFrq7X2a1l
lUVorG0puKjLmR7oNWKMAfJphYAjmbO22SA68FvwddA1Sd0FMa55zE9pOFKHgnn93j4VfhGKAAf2
1G4jlbcmmfQTRVGOACtRcmM17EfVv36vlwnf24PxtqMpU07wPJiCPjBtJ3uUgTBreeltWmLaD6t+
gSW4ykskcSYRq0+glrFVYPlxwScHEopZpwpBEd5Nv9Bjf6yOd5Obud/1ypUO+jco4YopsdjP3eJn
mznKUwTCydT5jHoWvVcAuBUJbmEnwr/5SZx5q0mVNmmDn6RK0m3Z2UGlx/6oio6++zlZp0+TwWMO
4LC3GcsYz7IxLNIclGXnyMXd3Au3F/ZOgpV0nQCPkpWnuNy2tJtkJqo8B92JyM/97fiQeRiAV8Bb
MHk1MNnBHC4ORnsH20rloqBCVSuptQW+qyDE0wcVBA3tQAVP6L24vpXCXV/RGbmsUGUOyCyfOh04
pXOLQeakDForkwVqumsYQHrXAIWFjSDUMN9+rHw14lIBQW6Q3I4eRn1ZQht56t1rQov9FnFCu3eL
cMPYZELHUsc87FuJ8pD2edVB4qz02OJVe+Lo9dw4tGuVl7lHFMjt4ds4pa45GWFTkBt1mqx3eWcC
DVSXsfQUiZabL17PsFUTaE9AhTeBfM+Dgkxm3qWRgp/Uf5oxPdkkjvVc32Il7cdwuO6IdhTXVvC2
NDC6B64fPpvP8eqcoqRbgkFvbitt8BeLgu/yx3UpO1f8Rgpn6A1A5wvAGCsBHaWgWAdXGkREF5cv
PXw+DOOhPmYZKLrw+6qd1jV9ZQ9LwIYvwAYRNF8pULrZ/gkacQKb2FNToLURWDreQZc+xUrHqava
WQnYjCUwySssLDEEnPlF8SjIF0SgO7s3eJbHF40ltPmsbp2XIKeRt8jScbQT7/pHuizZshvcyOAi
RFJq8MYdzpQdO9C8fI2OwH/yutHF7u8fQDxy0jid6MqRaFm3KAjtiy8/S4qz5A7cv0N9+zQ9AWW9
fahCUeq1l7+/OSRLzTaVFtUARD6NIJZVWuxgvsH78lCeWHWa8S5IRzO0AnHBZe/F8kYu+8AbubZS
SAPJ8QFZ1V/2Ur8BpEh9Mn1sTt5X96wEuDaOVh2E+NY7zgSSgWmrmhaWSvm1EB1lP0lvceL4Hstm
p+g4BNGnOvgNYCj2ybhc+o0kLh6Ncj3POYEkKNB9bgJA1wYrieWQ205xE18U1y+n+F9V6HwyLlbQ
1lxyVVsXqFD2OPiTa/kzYqEzhfGpUx3re/LE5qx1V9W9/ME+6sfrFrMTGbfn5fNEQBUNABGelqDS
KPo2wA4nd6hyubEmeFrvO7fzN+TTRQru42ItoD3z4DTH0rckx3hMPk4B/TLeZXfyf1+Xf3u1/GrI
qkj2UlAczbozwsXPbypgr9831Fnv8bgPyCG7U49D74iu9LXdfUWH+PeYoZRtrKjQIebGyZ0a0NTT
ZjebHDVypg/zK9LY6uaP85fEvC8w439jEadCHnv92+4Gxs2Nc/YqqWonW9WIKsYI8pysMu4w3/I8
dKKJbJkpKX9gFSjm2HsDMvtFx7bvSYRZIHxaNnfEHINpPY+O7tcMlc63viqY6Djat+mL8aG7EUFT
7Z1yI5zvC+SmjnjSq0vQt95AsSn+uRdCi++6vq0QLq6UtSbTAnlqUEN94PvAwfZOvWk/lK6Nyqjs
to+A3kuFTMa78Wwrl4swOVZsbXXSlaC6pcf8lAQ9YktyKE4gvxFoC8vvr3zE13Rh4937RZ6o3Szw
BNL0wwTjFJXK+yiWbtre/B6nonLPXjawPRmnnHMtS9SkOJndtE7Z94FhpIIZkf2vJiMfthmP3UW3
XSviochWfDUSDj7xq6AhTlKhmN37Ml6oY1g/sMrI+Pm63e1mVhjQ/Ucu15rQKws4HTLOxlpVaOZ6
WMyaDyY0BWtwd1rvmAIvvnuZG4Hc280epDmaSoKq7KIfG20KkyUVHEokgguMEWpweq+yQIWFOqoe
IlqL6lh7bsRUMfMC+lGCQi9nZMloJXZZY9unzE4mVtoi+IvJNU5TmAWGpz2tburWFchQ6CkPLF/w
0fYi/1Y6Z2pWYy0LCgxrYCHfPqo3443hWU/xc/KeeL+xnSkSxyVxawlcn14q19ceRH5YD6avhpMX
u9QVjxfs+UiU7InNdqHZi+xt5qbqS5HqxjwGVps4+vxdl+8k23au36DCvg/vQbZSOBVJcrXIkmJc
gyVkCEzyc/VNOeEZUwHfnkEKFYsbzq6FsnZrhmxA5Lr83bzYRD/Hxma5bVk8Rc9UqI1BR3TlySk9
AMbILt3xsfDUzB0dTEsBMyAsA30+5UZYhaJgu2v0W+mc/gAGss+nvMOuWriw5dcV8FNmgeVXy2HL
r8shE40j7NrL5rycCs1roYGrUB2DRJtv53WtnLnulNOqdye5BApRJqHQmhVwr43031cVkV1ZimED
vxAme1EuAuymQWu9X4OiPXY+AXBUnAFRrHZzN44OrC3fNK+YYtc/8l6+Cg1m41M6G0zgfMQaU01K
0wY5MrieZ4yKFkT3Jx2ZMhHEw73CLTTpLIr7oKTszbGl8xSkWXyMo/mQ0+ogZ1kwFh/WBZ36ITkW
2RCUenGIzM9K/JDImdfVk1ONotH7PQPGGjN8IpgS8If71FMsFUYvL2vQyz/r6qnpMJEwCzzgnjpZ
BoaMMIKgGIbOOYkmiUHjUUGGEkZhE0RHOWyPfSiKVbtH2YjhvETT2UXc6Su8hA5wjfnLmubeWj1d
V5PdxGl7GHbYTTYzUTAUFBoOM5xYT3S9ke8NR3blO3FPVHAgHjy70KymlaOYBLES35vdUxv/hSk/
US5z4VzR/dfAIKliUUqGj+M0gLXHMAKvqnBueIi6veKPB/kdw7EoJl8VVe8uzIyTxmVnBWnr0qh1
rPuG/XH9zh783b16kGtQ2fYJKM9Vt5iPqRij8OKlzwlml735br0y5vFKVLgVUEp2YeThHRHKfnYS
RYuLr8YJ4nK0UrViU80gyNBbh0qRl3cSiveCixTdI2dTBjbJh1wj2FrGjnyVt468ag66vh7JRAoi
OhBnV9KkKKA7xg4+o1kdj+kp/TGggp846qnyy6fYM96v3+kkCPrsb30T81+vkdWeoZhwypw/Bli+
0YBjGddYSFPYLvazncWpP0yoW8hgyMuJ7FjyFFw37/1rPUvlXHO0WEW3UE0NFqMF0ILk6YWnWUFV
Dsfrgi6yXu54nNWNGvDHQNazBpSWhxTQkkUlynp3z6Kh62KrGnIWfvwlAWBGPqFzGNBPFfVUPC7X
YxFIbvYx+2nIjoaBCsyc5XiwvL9+tsuMhR3uLJnHJJfkGJiFJjqjgDc4SZ/YEO83zelfpBPr3one
l5fpGSeOU5XWHIaymg01mDBHyMrbXuIZz5jkiH3TVTMM1+mosCWak2SeiOpw9ztujsopTFbDOhIV
3zGTjEBL3Yqmh+u3uWt+BgA3dBmTTLCGt46LYpEmnoHZD8Kt3F0wTKArbhYJpnUvcxJ2hxspnJHn
fbZOaQQjlw7m0+hJnwBYcxqd5mA9mSG5NQ7isq+2q6AbmVwonZUuyQdLW4MajNGOXSg+sKT9HPzl
Jojk1uwg0QzoIo9ZqwVJmR6IVDxhKMhL1MVTlbt8qB2rD9a58i0QalF5dWZFd2V6b8/TbY7/N2m+
VtHHlQ5OqQXa8pnkVZDLz43xs+4KpypVp7czNyXgi8YYVRF/GIzEwWL5sj4VY+lIyuBoLZBsDbeA
Z73+WQWH5+ujazlUQIUw4FWV/E4fqge65u9tpfWrQhZ4ApEozj6adDUwXYVWskUGR5UTJ88xbjd8
baqv18+0r6oWOj/II7Cxyjk1vUmjKG5sTNoAFSb9Hs2PWi56DF4mYNBUXTOxyKHjwYk/b+1BH7RI
ySuVBH3hUpR7Y1+/bxaHBIiDoejxfpG6csI4s9AzmiVjhROxdEW96Q8sZyhOncDGd8XoBAvFLAm3
ecQbGtk50TUMTplj2Ns/qDJ6cTE6CcGKnBmsqgruS8Ho7q6T1jcymdZsEqKim+hQRTPBcJ92ym8K
b3YWgEbJLnqcB4C9CvR9Xx5A9gBhBkYsZJpv5fUjuHr1bCVB9KM4rl7xLT/l7uiWCkoTLCyI3s1M
D/gEQt/IY557c76kyLoIqk+CtSa+Tnpnnh8lafD1/nMqItnZl4XpfQY9d0kimrcq4vmQIZdNVQpK
n/luSdMPCMsh6bNgqGrBZbLffnm2f+TxZKIYlhzVJa7lAH4t7j/kxR+s68PKzLMEzmf0aAQucplj
iPA/P3P+RTPOsrgYatMVB9Jwe7/GGjrC5nRd9c5AfYPBdgrHGnauT8Mmk60qAAvEkjunirSXrEzr
ofqZ0TmN+dyXgux8LyV5I4FTvsy0YyybI7Qt4M1lFaviE/s3262wPAXouUfABoCdXVyrYr+dU403
kpmP3qj9YBd62yVw9sPJCiUHk5/HKBi8CMWx3xmzuey+gbN6e5ecG0GpxqDagsRBf8jfMzSl3MWu
T/o6YvoHnSdOGuf8NYDLNF2uY6xyAvFySfLc0aLhO9FECN+X88icJM7zS9US24Y14h61T1VaOln9
jU5hZ34e4iCXZNcuPi6rCM1PpJhcRmQ0y5qlFEIXu3FK85bQz9cj9A6L9OZz6cD6fqseWhFFczVA
9ZV30kP/KB/iO5D1Inqyse4yEM9zXlcQSOQ8iT50Q4TpUSiIM/kwBaf9kbt4q4ZzWN2JWqSXnZnX
z4b9RAs7rurFzI6FicxRM3GDnd/fZp9yP7Oc6Lv9RXO0bzaeH/2PmuBV7ohWa/fSEtjBWTDnxMYk
KtJKM1hdyAr1WwaaYd3Wx9+pC+1EmzeiePe1TJletDImZGkUqs0aos/vThbwH+kQmsX36yqzk9S9
kca5slxbZIXxHweKqXhVnA1OLDWhMQKS8Log4bfjXFeRWLQxK7iS7FZ6WMhBtgB33IUlujPV4hSt
K/8cel8qHHHt8F+09Pz5ODdmIlBEkgHZWlg8Wl8yvJPNu+mWvmOQJ6JcaP9KWXSVZSwz8y9zeQF9
zgTWXFDVx24GRN0yf7eWXwTXyTTuMhL8I4V/hbeDJY8tmurB8lrYa8EWjzbX7XSk2N8QGR5zh9eE
cVbeTYSMlg6/QhbVBzfiMN3p2VMmNW6m/OiK/4xpwbzY+WicsUU5GYYB3OdBRA2vAch6Ov+4fnv7
nvgsgbOxtk81LM5ifDSJTKeRe6col/C6CIEWqJxhNVMS1cmA+kxM5Ie6HUN1Mt1U9GFEB+GMSqkV
zKjn0DUjfzJBJQIcz+vHuBzSeHW556viTEc3h7grZEiwnyTbAQL0+ll/aI5NULv9AfzkypMRe2MC
Si/VJ4dZcuxnwS/Y1XQV3pegEYk/XFaQLcZKKIbkA6I79NiFErhvpQ8Y00NEK8Ja8HLavdGNNC4z
UMskkzHyC+utvqsG9VW9FDzYRRK4NCDpTTuX8MAOVpJ45ly+H7v4k+DOrsuQ+USgkGxCdZZJjQGy
1BcZEQtVM894qo+62/wldnr7Lvafe5P5REDqSJ1lKYxWC9PD2r4yFdafWBOzbrFIQkf/+hFFJ+Sc
hITB7FQamZddPlRV4pBCdIe7ufbmRJyTkNZJkzEGAgu+n77kr+SSjQ+XASAhzOyIs9+9lxJGFf9W
dHTt3mZvxaToM/gkEIvD6F312LFFWK/7VNzUt8khO6F5d/0K99PFjUDOe8g9sboWpDFBcYu37F0R
2P70GN+OfoQjkq+RG3+8LnHXKW4Ecs7EMu1ZVcBTHNQ6Fhs77Qh2+cA2BCPKIimcw6gHBUS4KnOK
UYsHBDAq3xWmQIZI/Tg3UQ5K1kTM8WpG/2LF3TPgpg7/v8vi/EQ+ltmiSLAoOt9bUe5Oy1Mkoit7
JfS8iOznL8KPwa1ymtGutOEkuuEHxQ5OE92SMXU067GpgF5VK07bGZ5umk6y3s/FO6V50ZLaM7IG
UC/dg0plt5zs91quvODzerl9sJVDFJdfdW35uMbkvmwlL8VzbqhLTyvoAQC2jjoKoS93OoBb43nN
4DcvY7WbKmtVoVqsAzjc5RgZActkkJ3a/1eAkF8d4UYQFEtDl1iCW7A/GlLiFZUo5gr0l6+laaB8
jdUGZlm36HL0FlaAT/n0cl27mKld+/Ccs1HSJU7sBCnQLHcP2hDfYz7+NjKk21UXAZ3vv542Ssb5
GQDM5UBtRFFXCZWfqrcebJdShzVu8oCUAq8mOhjnYxJpttS+RFHXnG7sdnZyNVyHr7UtLKKJPhPn
ZuTYGOZZZ5lRHkwvw7vMmz/aQOX/0f+c/eb9+gN5eOZMovMxz3Ltw3GeR1KmoTEifLi+bfw8m53J
7p3E/jyDpjwqAB1ZiLij2UGuSeQcUZmU/dIpOGi1DPdDnZz6Znka0Z1VafNDx07kdc0Uqcvr8PvG
wialJVh9xRfEaK52IneM1rlrPTssDuKS2v7hNHCaEkO1QOT6NujGrd12ukZZzUn3Fzocl/opA2Dg
ClANexKBZe1/vLM0TjnLJkPDu2PZpflk0jszf64zAEe1T31xkKJUYAr/kpRZcFIEaPsXm0FWNvVa
sqB/idH8Xzm75KKRxkAgwKvgi/ope31GOOGzPM6ptJVcy7PRnatBmN+rXaVCRWhCkbJ3+x9Y9u0F
Za/9WHyWyn1C2tRouOcKZiKb8lDWH3WjFkxJ7H+2swTus0Wq8b+pj35KFLdv9BetN+6rTO+x8WDe
DUqXOas2htcNYd/BnKVyDma17GY0ZowrGH19tCfs9sfKXUoF8Wzf3DQNQ2tYAlQvlkSjOB3issNI
y8bc5NFDJD0QIXvR7pnOwvhtrgHstXVvwQCmrPfaNSNOZ9cPs1EJvphIDlexyCVNbzFbifBGMHpf
fqrHj/MsGq+Td/VicxruEZLnURdjlZnVI9m2IirI4fixeapR0yp+Gs7qIxXCSPLNcDDeX9eN/R7E
RjT3OsHWbWrQEj2I4cSmZqf3zbcZ/1Y9tsJvYX0NS13oQYAm2L8uWXSznI0v6TS2SvMa9t4v8z1t
b6Th3XURIpU02W/YRABpVCZFLmHRaJVqJ/v17fW/CCBWyX1pwJ8ESDYxLOB3vJXWrUVf9jEMoC28
/nYjDeSiwoHxXWe1EcZdH7C4qwItZ2QNICFe08Szlz9xhxsJ3OWVDXyw2kICUOa9REoPii3KCPYD
y0YG5xBnwMFmKVhH0BfKntHDvpHg4hfgwYLhpHJFFdXLEXFWhMLkLhCrFczW8oPogJonFR2QQMoP
8Zfk0cJ4+BK72hf6zNiQUhcj8ImXrE7KHq65Z+JdKVyW2K+EbX4El3gRRR2HYoFLkW4wnJCkTvQX
sFC88bF6SILiaxToprsuWLN3rEC5GW5ELe9dw9vI59IwOcWrdoghX0up0xHLtbvKSUaB7QmkWFwL
KU7toqIULo1Ej5kBXPDuIS9EHED7+mMCrRPr3mwsgjO5tNQkXcNXRX3KClFLDNX32nN++wsQbvnv
M9lMfzbiOKMz0iEDeiZ7rYfW4oBbpD51s6N2bh4yP6nkblY6teo0whETZggXufNGMmeM2NWYWxvV
uCDDVCNdMXBf55+Hdj1O8/+Rdl3Lkdva9otYxQCmV8YOiiNp0gtqgsWcM7/+LsjHFgdNN3zHVfbT
VGk3wJ2ww1pNJUj3dqPRRhZnlIhDUT+zpmae3WRqCmU8SOTJjtBp15/k7vW6k95VlI00LjupknVY
CKaOg0K6a5fFUeOwUEXwfbveciOEszm7WsYUKwrQRoVi/CJ3VE2EDiX6QpxZJammqVqD99SkDX7V
l16LMTPZAmPSLMKtFojiHzboCbRqZuE0qIIdZrlx5u6WGOO9NAgfp8yArujdm0fdRFDgOVhtj5Ho
wFYcEO+1zyXouVGs+J6ggd+zxESEp7AfRt+/1dt+60Zkk86KMq0m8kgAwBEMm9NjfrbD0i9D7Xhd
90QXybmPIbcs9NgQDxqpejTyn0Pdnqzp69DOh+uC9tOszaE4z1GUVlvNC5oPrTdgxbrIT7MXu92t
7c8n2/RuLBtEfC0GUEUxT2BePDbHZMupNnVQS8CaOTGNgk62PYv8zhNjczx20dtvZiWGNmm4SJIS
V6GhWnRAjhbk4swTXNNFzlOMZB2nqcZR5CHz0QN2Il1z+/UQ1ScqCUc7WGZ/KQ1jdoBu2lnnmue0
iOVa/71sbl8R34VxDwBtjasqGSDMNikG+p5sIrl9h/6AKSo77r+tzXdRnM5jonSQ+wxzAcrT9FrD
nrvQOvaHETgDSLzo595dDqJm2H5LAmy9pm3YwPp4M4+NfmilVGB/CDZtPBpQ/+YODxzsj5QfF69C
V0ek9LvXuRHHuXtDjuNeYkVJc429bnnQi1tFfZwUIeUF+y4XSrIRxDl9ldJOr1hciY/T24pvhYmO
7ocdVoF9FHmrXVMGOJICbEC2ZsjlAEsy047IOJWdN5ieQpW8GCgo9yYluO6t2K++PNW7IM6arYlO
VVOh69em0m1M9cKxR8xOD7Wqe/GoJ25rSU8R0Y/AcNG967J3PaWK9xM2mBVCLgDThkmpp5zBydHb
VvXse9QryucYG5yxpx4LDHPfz6/LACRcIHx1gsxn74Y3svkuRjOTJK7Yc8TqPoLww0B7WAhUK5LB
VRSqvF1rcM+yHDI6MHKCL8ljf+6d5NkKpGP0uSmd5F40OrwbVLcn4xwMpjy6FSsCwAGkmdcDRXUh
wKRJF2fOgJpXD043hWoGXONx9lrj+fo33TuyslFcznEXNrDgGpbimZovZeuHASms2X24LmQ3xdsI
4Ww+b60ETU9krTQdPVv7as+iJHK/z7kRwVk7GYoZbIawduCkYNJboQAtKkLgPiTgknYKL/G677/1
WnuXybMirKlBlSzF3RkDQUpZHlV9eWjjz9cvb3+qaiOG08pszWm6Dm9Hs3O3+NjeKInDrA4rcO74
mgwh2EL8/Fa0Byf4ajanl9VSxFrEJvEKrFLM3WsnifzJbga7ORkX70ozLqYxgjPrfFRA3fWQVC45
6iGbdW1fQNYrggtiinbFe9rsyJtYVySjVU8F3LSy1v4cVQ5QfZxlOae67SgjCrzlj9/5eDbgLLAA
h3yFT9JJPSojZfsH2r35eT629/VT6vXn9QN7lGK/sPwanyJPBB60a9U2cHA1neEy8Thz2KJVSwBb
4tMZs5sZB5mULhRIcLbdNOxdCq//JG/qWbditnL06yatOGvYDXsbUZwNoBNFG7vCgeQTJiYPkq+E
Uih+4OwmJxsxnMrrWtmSGXSlwVg/jtH3Jv9h9ZOTpqJX4m4kVTaCOM0vLNnMpQRq0enm/BhLIKYp
pKFx9alU/byqgDE12KPTk0JyMZf6qSyH0jVG7TWqi58JXWsvjuf02CALdmWa1c44zSLQud2c3raB
qqUbhgk+w1+NpS3muqE9dlqGbKy8lep+Q0kJEJj2ribK4Ji0FYxN7V//u0QuTqwjNedhRvxN2+Uz
duli1+oBrg/q2Dhavv+W9r4L4yJGRlZZshQsLfz/FyR2Pen7TfJ74JKcJeh1ws9RfDNJV0KjNARX
t1u6RAsQa1s6AUog/5ikc9Kqcg4Z6c3gJwflYKALR111DtUv0+T8MQPtTsM73TyCYa6f3H4W/YI9
p7P9BVxqSpFIjBlrlkuHEduqXRh7yhAsX/pTjqJOUAXTodXdRlho3NPTrVxOTytzNW2ZjaVhvXlw
k0N5Px/oDQB9EuIkQNaBozibaWiA6VwEmL2nsO+pG6BnfzWRWelHKr8lxAbQ1fUBNANa8iR1DdYN
iCGStvtU24rjwldVL/ApmOPESVn5pfALhhgG0KBQ9Wb0mIU4Ybtp1VYi++abgGlHIwr2gDoHQPGR
gUGuXmI6ihMD+y6tHhjejni5Zzfh2QrlFGmWzVRtOjyDp1P1UQtKD8zUCGD26qQftdjFqjX0uDGd
oTxIgcArsC/GZwhb2Zwy0RzsWtEE2T14HGQ/RxJJb5gWkaAAqmDxSSBvzzVs5fEur5jidclRfJrc
wbeR1iUn885WjyviWw7YRKPy59K9LnQvmG5lcp5PLaQ6NtlTCpj5YRYrLqZIAUMXquUYzCkYU2bs
1RYiNLbrJ8Xa+q+qlI62FNszTmpEgNyp4rJABElfrx9NoDsXQNBTErdj38JEGPBm1zlL52Q5cOck
v/PUwDSc5cle3T4Em6Kgyb7v/t4fx1zuEI3tMBkzHPBkemt2P/QI7pMIIuW6w4HX+/USFwymGci4
UNSYPs/tTfFTm119Fb049j3q+1E4PzMMTSd3zK2lGO39yKw+052kdRl+tuEtgQnUpuGGAVKJsWBF
sjmPk9tlPxaYEQ9yELcsQOimYIWKV8MbMNAi4u4TfTPO05SjVtcKw+i2gMhaZy0WcG7A1CvQSfbl
/9mnAPn4149WRFRrWwWA+KysUDceG8KdC/8N0iuklrD/LLpCzqeAMCxOixz9vRnDnlM+exHIO/Ui
CxqS645htiLEvt1du3ePovK9vrXP7SqaoPv93IFeuMjcQtG/ypJ6MPpscVNtAIWFTqg7rLqXJEQ0
MLdrFoqsIk21kPrwWCP90LY9MH+YwsbUrerKV8gIToXuR5bXAuvY9WMgNtDAr8xeV9zXnGYMCmWs
at/Hcrjqh65Tj9cVZlcC+ESwjwW0JZVHu+usTMG0Dh4HPflYgZB6AXXKf5PA+SqwtAx4e0MCFqY+
tzLoWICQ8e2/yeBcVaFRqikgWg/WSMf88CFeVUEc28+HNhfF+SlLqppBKvFekA5rIPvaoQqV2mfR
ujvmJ0pdIfqR6NNw3onYyWrTFKY8BkBLf+6w6Gx+IPfwx4ccVc/Iq/zfuUULg4uImARQML/6jjpq
R3Pq4aHquHYX82YkorHq/SP9LYEvrErdMFl1AofbD8pNBJANvaKimch/+FLvQrj3O9rWc5s0OIb6
uLg9NnwK1/SXe4a2m/qRRwSj+5ccJJgGUMm7PE7BlwwrWYsGI2VJK0PFAi+q+Sk5AdIfvuloBSjS
P6Aog29G/fmBfkg6FzglIgXdm1hnpKm2rZg7UHgw8NLCMDk8MTIfpy0lVGGK2yaKCz/tFU+T6F1E
y+PQ4tU/m2hIX1ee3RmMrXwuEpTWLK0LaseBZcteYdaZqzV56hSYSwCteevotdI4k2T5XYQp40zF
aFlOniS9fBH8kF0HrRNbw2UwtkrObppE6ocEhApv32M8SgSmGv4wHGoe2DwPW2zPR1+0V8b+6kXg
1TFNhOlYUADwYSkDLDlIN/Ai1SwVo5VTfatLsB9LmZ6un08kiHNEpEgayVoQf0hWHOnYf4jL7Kct
5x+ui9l/5G8OxF1jOhf5WFI4vAVlsMJPToa7fAT76PeoDspzkqBRDbiF2c2Jo2LD/SEWpDK7vmIj
n8uXNEmb+27FOZfla9V8nfOH6wcU/X0utoKUqJM0ir9vda2rtrbXZ7nIJkTfirMJPUut/xWZjsmH
5SOg+QvAxkdhckyey7v+sQ/R5hHV0ndbu+rm5jg/PpWEghYJXw7dyFfzc3IeXqoXTGqH9bck8di2
GfYcD9dvk/3NK+rPz6JkkiFHHZiPghjUOK7ZW34cj16VNM66prUr5bI3D/XkDH0s2jsTXDJf9gaL
Xltgwx8FaK3zkupZShq/Tv6bNvLTKEkEDSnB6xQMBcpdJD4qog1E0TG4HAa87ZkWZ4iN+qJ72tBi
CeNuxpP8+nfaf7QaWHc2ZXsHurQjapcnbJyTRSv0j/MHOwDBmssaPAtSiyh1DOxrHUSvyV0F2cjl
ouSsmXCHI/ac5owEJjAIpTl1TOucrN8H+fuwnGspF5x190Y3IrkbTQjVe2ogIqpKDtgW+wRI9pNW
daJiJPs7F7rPJn1tGbhoFj/VQGmWTPGA3kQCTErkhp1L1HMMzEjQpvhT64txm9/U7UKkpRJVtYGl
fEHuE2WG0ecaYlyJMW2g9T1bcTAA5pulH0YWMs4k1CDyQMF41lh4q8+ezyIsvd37tUDMYNkKg2rl
/AwoiHNjjBHyForCTi6TB4zIf7NmchTo7O4Fvwvia9rxOKpSzCAQotf8KPvLVwWoxp1nosr8VhcQ
HWw/hdwI5FJIOYqXLFuR0kWxq54S+zPG3YL1Q3Esa7au2yKFEOVv//BJ/75NgzOQSqd5YcaAaeok
ECK2IFw9l9LwUkuZ5pYJdZXCOCtk+Y5dhPvBApFairm71JJrPyLFazpOEVo4gyfNs+zlMQltndwX
au4PQDzQG9WrI2GZbT/n29wTZ2Eq6SxzyvCb2YxeD4x5kPfQA2OYIhTTr6Jdgf3vAgIk9DgN1n/g
5AHPfpRTltoB1rDz26P1LQOnVeYmSwCei39TH2a3fmFoG4lctrX22MyRUmS18U15zM6M1fQd9kyo
d7s5yUYas7hNCVwuwRMIEgsFj0wr/BOOPQcX0p+A7KylIIjauxa8kcflWOiq0WGQYuhchOoXSdKz
Pk+js0SA6/4dG96I4tKttJiUJVqAEfYnbpeibunI/hW/LjPSa5+OS76ifkkNY0gZuNWvLWMxfJzo
HjlPOA4WKJM7BoBmPgFAbkw/TzS4foHsfvjTgNMEoNu2CV5YHvWvivKKViNGKw15AMt6D2pzfazx
kpE/mdpUYqwA7ILXRe6a21Ympx6kqPNhLVGBUO4N7Eigy3ZvAhSmfOMwjDzRzNdeioC9DKLq6LeC
a5rzuppcK7FtII72yqsUh6ZEgamuorsWVsZr3gABrRCNhex9OIJUGOP8YOYAvNuvBtepWkWoiciy
jk/K0gAt9F7TRDkXu6aLT/cuhAfgS7SikaUa+biqfE2wSmI1p0K+XdYfgs+1p/Cbw+jc/Q3IQ0aE
Ytxf8+vi0b/ZvNvVR1Dt4D+ZABmSs+csztLaqOCqwLDnN+v8OMiR7UhtUjs6tc+1UnX+9fPtfSsd
yY5K3qhyefWwTDPH1CHzIOudrr8UUqCL4Kv2DrUVwcXgWV/qZm5mI1DTg4x3UwKaS/WgDz80UIpd
P83ust9WFhfL7GGKtKYe2EzAnzwV8lfGUwF+JkZZH4WxHkxe6/SA+UHd6Lrw3ZrVVjgX1uIpb0YT
iNkBBYX1Z0C3e91L6ckfDXjl/hyFA2RTZ75T/ORh/ojpRPDHKYK0bi/YYd5DxmiKboK6gdOgsZqi
CHv8wDFtFLcbPuXVy/VT7vqvrQQuAnR2lINMFOlJekS+AIhuIEXqpUccBRmKdQZoWCmARt7V0c2Z
OH+yVGajgZ5OCZYm8Wr9K5Ijh2QCQKs9f2KA5upPaJeLAeBoBsJ6VSskyBYf1+ok9veBfC0KQcTZ
HRzCJBn8IlDVLY2neyjXyIiimGlon78WgAGeU+V2zSxXHlHPy+U2KChml+zuth+tF63u75qmyB25
r93JSEy31ePjWmSvbZNHot+25+u2v41TYCua1D5HCAk049jeMKxyC2PQR+20HMVL/bt57lYa++yb
vKzKy7FJB0iTgdBZF4HmVWF5Lo56F7CConBMd880tvKYBmzlUXnAcHBvBPpTdNd9MzCA2Z9NPzmO
r9NN7keBJNDbfZV6/9ScLZJUnweKwmYwNwd7mdxyeOgpPHkq6szvedjtyTiTzLop7lGBhuNpVRfs
LU4jhRZmWdZpdbRlEPi5S3MEnL1BbB1Yi8jALjjwzBX407SpQjsB+Rs5RAWATaOn627m8mMxIRbe
4YCZMy4m1SfUswvdJFGodzqIvX52v3eKvwXwXZO4n6IlntUozC2KBl3uUP0maxRBQLpUgV+O8TY6
vtG5fI3jhqQSAo85nWR1eikLUBSCHzHHENd/urE3c9uIqhfSZGoSx6GWYNgvPixU1GjasVjU/2UV
fguEZNjb4RxxR8ae5dJRSEKQlQC851D9YGNpfQdAyDSMJcHt7cQaCARukQpyFPzPR7O8LguUKFQJ
3bpJPelBHlDvxxL5gyd7WuZkgWi5ZU+30X0GArgpY0eDb3MYsFk5q7oESIBoDBuWm42S1+TCPGVP
L7ZyOF+UF2mRWO3bwRa//iIlDuNX6s8LSFad5mivPpt4T92pda9ryc6yAq50c0LOKSVynJZaZ/z5
DQtQDLSLx2gOyY10jHvvt6RZIBc3dNgyz+nUV3oOKoAxgcbUKF6wSgY6d5iVrfHxRNAm+x/vXRiX
aMptTDqtwdEWcpalO636JMsCl76vkWBw/utAXIKZUqB8zQr8EgknRgXWhJbXJKACY7w5wGs5DaL1
v3/4Yu8iuaicTuWSrLkchaweNB8VZz4v983ROk8HUfbIDPjXRxWUA6T3QNrBPpnKv9xApVEnM8Hn
kszbrGxdkwL+noyOvH5qivs+um9HQbFk/0JR3jUx9mpj3J270LiMZtqu+p/6mMYgdatc5a5DdbVU
7zMv8mzRJ2RqcHFIS1dh5ap2OdHfFtoaZQrUhHG4FsWpxogg1q4mBl60eNNByMYtEsjpZavJcqK2
EDhbzdmMsM9ejV4rNYFsLrdpNHodLVxpLk5TZN3gZ3uknkV75/tatDk1d8850DqIseCeO3+rRe1J
rEX/8E3fb5jT2M7WlB7+NQrZDJ9EwBGISWIw8y6eMboYT3RF2M+7lo99YuyyYwnyYl2CEjPuFdOK
Qk3z9SU7wSLxCBS1JPa/499S+HWJxqhJufZpA9tPDl3kYtmlfaPDK4I0C3PX8K97z70cCO/Jv05l
c6WHBourPc1t5ED1cVUTd5RExaGduS8YPKCjLY2gAHaxIqBko5X3gLLDkYDIh71R+xYwlg5i3m/Z
ObIDBazF5HK8PTdTmuBJxKyOwfB0bpHh4Ti7zbH4AZUI6R/XL29f4TcCuRCryXpSLtb0l8KDXePA
3Oa/Uvhd/dvI4oJqPk+mKUVw0f9T+NxzKte4mV0E1nRxZQeDx//vaVX25d7vk8v54VOKuLFpFKJD
/IMU5ifJLkM5pQIx+znfRg6f80mtbZMBptX5NJx/du54Xn7Orgo2+mkVLheLxPGQ2ZI8lfE6QE3S
I9jpmlPjSq4MeljqNA3YZZRUYGM7fX12j6Ce10FaRi42APqijiKlgVH/Sejb4VVoUghVn/TQCJbD
/AW0VUK7Y96Wj0EG0GhsTCGCV4qfd8wm1tuUmMPKggWvpzMIjoCgBwro5V72+vZf8FLseZOtSC4K
GSN28S2zTcIWbKWzYT3MxiqY/tgzAyDFYGdbMzDpxqOqd8li9EsEnRy00cmKcw843GQOrhv2/jn+
FsJrSGq2VjO17EmlfbcnED8PIrQ1wTHe8Fg3L6koGw2rTZUkrJr63NTTc5wTr7ZEnXR19yTwu4xu
CCO3/GMjx2qmHhfwGoANeAY1kdeDXMyoaAACBa9M+6O01h/aPAW4T/YwrqofqeqtWimfU0v7ROT5
ue4xsZg3d6OOScmuPnerfTTl6myBGN7sAOyxxoIq2a5XNXQZr38ZHYWLiaw8MmdlIfCqjDeSJaP0
uIC2eb2dDiJit703EtTIAtc24vrFBIBcKHNvD4hNa7Q6VebU69FugGGTfb6uUJfVE1szgJ6Ajr9i
XJKjdnldSF3bV2FhGndaM97Mkw1M7JE80aWtQek4W851ibsKBnoMBWi72BrjV72kcUkaHSzbYaSf
pVKBqaQunX/8NyFc/Bt7peqRZFZh1/6caOtY4I0Yyw8CIftHIRb4wAxwmPLN4xEkxW1F4K/7Rf44
JNqPVasOw1Qe1D5+yZC7YH3WyzWMwKiYjqzk4Y9Kk38q/XweevzDpCUf8kFfnEUnLonHE9USN5Ik
PyqXG2o3T/qUBHliPIzD4HYtiFIG7BTlgyO3xXNeZX5L86Cl5ep2+aIezNiQXYu2wNwalhoczc2j
FgOfQk4eWjp9UeQKXf/8nDeqb2XZDZBGvbKoEszYN0FfRJ8xePEhpfUhaq3BNYn0Qgaz8ZBv+jL9
ja0C6B1aL9gqBhznBb8mKWOzitWyCXUHSI4YcBllZ3Rm1w4JwJmd3yltbMVx/j9tBxoZuhKFdmO5
S/utj1pHJq1AtVnacRHYNofinhnqXDQq0O2acKimQ9IXuDjVfqjrNXZMM2r8ZuiPuZksArH7avh+
l8zVblz2HFErXzO40ipvbvp5PBZtS12qd6KKxq7P3pyP/ZCNoKqcKNofqLKlreTmhtelotH+nZW9
X/WCM1y109rMxhs1VO7ngMag2GNkuQDQi1358+KxwpBIN0Sn4vLXsYzbhtA8DteM3JJY/kj1NHav
uwrhubiMtVZQP8wMqMZqO7JLwCg+fy8/zSflpLgRnoXlH/9/kPlfb5LLXe1ytldadVVIc79LX/sm
BSafwAPuRo93heDBUkeiF1UW1w32gJITFmc8eUoPBGxYSlZ+VSga7IJrFAnkX4UpLeXawjXGx/YI
1s7UI1jKBcSi/AWOzGM5q/mz9RbgjH65LnpPS0yMY6Iwr2monXC2DUI1c2oGaImZzWFHq0PU08ff
EYFgAtJcJJE8Q0UsES2d5BY6ojh5XIFAxKw1ga/YP8a7DPVXE07SPNLXBSY8WhomJeswSRTB+sKe
OzIRFmRDBzQwShK/ilCWpbGnpozDqX8h+V1bfaSpIA0WiOD1TmvxOTCzznJtjI/o9h9lZrxKmbAE
L5LDqZs5TehiWlmM6iMNx5/jQ/BezQE1IDpAnimq0LHr4YPI5vpM7gsBCkHqwb/G3mQKSJO7F4C6
3ZWgrW+80Ze9NsyO7V3rJp7tiWouuxWRrWxOyeMOYDpSlcRhVGqf2qguj0ven7vJOkhme8qp4jVG
N3iRpp3Qiv1xXf13faSJLrSJSh3Gm/iBpAZonqo6oTdEwvK5fejCfr4hyAmoA5iIQ9w4Sewkisil
sPu8uO+NVC7iUKko85FJTRndl5vHDvWGLwzgpA1V6opev3sebHtILtpYQ6b0gEeqQtOezmX3XGiT
U5RdqGJGWvmdRuJWGBd1qg7gGm2Zxtg3nx4Hkz4vcXYQfDWmE9fujzP3atY0Sclwf50fPyseAlvv
GLWjANenCqzISb8Km9mCT8a3L41eq7Qpgsg/l/pRtgCpMMhcgY7mRci1vP92xLd34SbvMbs5G+z+
7YisfIdq2ifzrvUtAP2UjwBL+3Rd3q6PftdIvpnZ6lOsr/lahVLvkhQcO6vqXJcgUMK3GvbmQItk
L2U8w6/Vy10CyixtfVDa6Kx2q2e1g+j6mAVdaojNOoron17wMstGHKMBgtDJOqexFDLeIAlr+0Bk
fuvknOWvBDvuR1GVcPceVTyiDQjW0JfH79qcsqzT2CozvDFse8K+awwEWCFp4K4qvsvgVbGyKmOl
E0oC7Wx9BoLdBzxqDujn3jct9ZueoV3Jh7EsHlpr+TKbupcB/0YQDQXn5NWzS+lstgtqBTK9AY26
QyXRruruF9yckt3C5ibtubCWakBnGFCL3wAylHkSiNHztbC8ds3D68q5GwA1FbskgCIE7zT3ylCq
cZm6DjmejKY3gsChB02OehAtNe3e2kYM5/cBu6KZdIzicAHDy2C/pIsgndu9tI0AztM3VBmiyF5Q
q1PUY2JqYdRrB3uyvvTD74w/QKn+vjLOz099L3V4UDdhqzp6v55XYxaUwkWH4WzJGGK1LRN00BS7
c6hluZNtuBFN73MRRuR+GvB+GH64dUkzmlkqDgM8D0/xGIWw4Uk+GLTfYEzyW9Gi5W7LzoSyacju
dROVsF/Vu5cbFMdUVItKDZ26OndqFfstywxgSvmRTk9gIXMsS3OaLjuZiG1dVjqloQv0fveKdRn0
JEACUDUehVOmmN20Z1SNrPl27G5UYMdgrdXORHAD+8cFkQaWeokig8P+1+OOZNFnGsH7s64GVhWx
gnmAN2ZmJiXAxx8OmsiB7Nr0RiQzxo0DkaRRbnt9qsKmuOuqGYu8pRsv5gcVktXxqFaaB/h8QWqy
d6EW0L90fFUgw/LlOfizScZnQvdGj2dnbMmTnUR/jCvGnWSAPFz3WntPBRsQtID/Rz/xYthjSKpp
qljQtsw+gDG6VFUdBaNV/00M54mXpRxBLY9Yipqcu2iqX8fgEI9EQ3U7zpHICl6iwKNg2shZRK5l
SVEsrEUzg7SmcRZwF1w/yF4xHctmCM6GgeKzxb92K3PI59Waa5g5DZvTeqjZLA4GlE/xSeq869J2
dqFstlKv6YSYTPO5oFKYEVo2rVWHxBpvc33257EPsesMKBjdH4vkuCp2WDT6qR6oG6vTeV7qYzkk
N0TCjo65vCK9cepkCIiufexAOidXpW9KSAVHQzSusGMsqCaDDsmGzmoan52hbWssdomaK22/k/Vb
rNzQ6NgokdNqIaWBBFLT67ez53JNywSMtmExaBDe9YyZFbV9GpHAeGk+WqcYKW71AoHWk4k+YPko
PQhzaqaoXFJoKRaaj2inIMjznCaZaTcSwTJU0PjqSfFKj6ZOfma91SqQHkRsNDv6jP76nzMvpnnR
bVosc7RmpdADJSaqU5WFWySyCOR3Z7yZcRShm2VhqgApLedYjbGhc0RGPcis+Tiq66kwJdmdxyV2
xmW2b8F4WjulqX9Wk9pHUvoyVfF3kkSTmw0pssYIkzhx7VeZ8nMeK1VgA7s/T4dmqai325c2sKoF
OnHWrAdLOACyVHleHkdv9To3TlFeYI3mxUuXw7/ARNtxjmiSvEtmnnrj/ucaU+xFuepBeWN+RhHh
EdvBX/BiOwFDwVm/jWGcOaqgDLWn1L8I5fKvsovLttIhlOWReSBRdyXugGpy79gEe6wqIIq9NBUk
SrtH1TVDReFLkS/2f8DtZ1Y0XvSAjDfN9BRh0o8IZnF24poF5fpLBJ8gyWU21bGC71jUMagXFcfO
O6eYsIAgYm/eGxD4RRQXB9RxrOJ2lu1gAl61kSU1IBnTIgJfR+RP1XCb6rXqyYTczssIwM9sOmhp
d5q1BaujVnxuU20BoNIqyJR2lk3gozY3wEVB2q8KmG9lmHPukhPgSO7VFww+VW72B7xW/HH2QSIM
uPkikGUnzxz6ofQZSocQ05Cd/xcvhpQR3OwKNsywRnfxtG2tdaX2ohsAxxqP6Y/It97mSfWP/Yuw
6nGhWUyWjbKqoWFY4yI/LFaST5aWW/CY6POF1iubKLV94mivFdaW+9/heOBEcnaLdnemLlWCsdXx
pSnmexuw4oZcBtfDD3udXFzi5mCcocorhilI2dIAPs/yKiCEHJWh+9ylUunU83C/rpord6l8vC72
strJnY57NUW2Ya1oybGPZ50YK1nrs2aMeLn+crCHk8S9nlS5QMK54NPlN1h79LE9APozpPj/au/7
Mr+HNBWNdRm7/Kp6kd9H8Th0SlFYALpXgvGYe4U7f2Bl1LdG060olF9aI5OHQr+lKlh51Pk8uzL0
zlwsnI6V48zEiWavTgADER+l++isHApW6LlZwwo9cPtF8bPA9uaHVkhltGcgaMwQJPY6ppQNTlvR
XkvyutH0YGWY0Y9YJP84VfKn61pzkUmwwxKMZVhAtAJGE+cRC2ABSQCc0AOpOepYNpCwm3RdwqXT
5URw3m3tQdW8rDHFDvw6uNYjaOVpOITzObk1bizFWRKMgzjqQeRhLuIKJ5dLX2bQsJlTi6PZ9LZY
k6MkfTSKn4YigrsXXSH79002MDSlgXkFBYFZb4FVvTj1kAoy2n0RWJzAbjMIH/gelJrlepevOEof
j4oPBsSwVydb8KEEQvgulGTpaQVKDRszGL0zLY8pAHwFqsBcH+8asWn01zlMTtuMOFWmpoJKt2hA
qZkzzE7k24DgMMPkAezEnn1MH5nnF+nC2xjONcmcEsbKlKYNimQw6vamfK4+MlohGT0Yf/w0vUg+
fPRJvonYjwjSFyRSTn7Xh+UfotnZt6fmtR/CaWW6JKo097hlDKPMIGNTvFRxosJB2gpAFO12PvUf
7VNxJIENIGELfBfC3YrdD62jK4tpYSAG840pSdeQklMorBE3blvFTmSJIIf2RRCsjVuMQ5B/Dkka
asW0hc2TGGwdi12BFnp9FmgT+2YXV4nZRDxQiIlKE6dNfZ1lS9JGBhgL4ofyS3IqP4EL0Bmeqyf0
zb3r0vY1aCON0yCLpLFWdxJ090d+k91h8dmZD+qx/NTKTvvGmJnc9K+jWx0bEMJhStj+2QfWY/Vd
hCS1G34RFP4+N6dCppbUAKWkNkAwGMnwfKaHwWMPADaOL2IvuFzDZm50I4196o17i5uo15cISZNq
utbt6JXP9UP6ub1PsVAKCB1ERvDdLWjlpr7tCSGgdxVpI50FyY10wPhEcYnZroC+kJMZMOrHzFVC
5cSaY0ArDEQNTZFALuq2abf07WwjF6+fa9Sf60gIBMi+zzW95RLELEl1LZcggg2LYe/a1Xs0aXus
HQ03ml+HtmhFTXQmLjNcUYCuiALVJelJwwPL0L9dN47LtzinJFxGqDckMwasBcC91jdSHmiqh3r6
2/MhTVzyWX8cfTYzGMhnkWu/BOz6VTaPrDZIc55jWAd8oI4R9oVrg0rQB8+riyWVG7VyJiSmmQeq
SUE0283P3lWTLypirEFeI+zKBab6M5dtV1teiGhkXySDczox6o3WMEtAIIs8Nat8uQNwCvWufz2R
a3vLiDdGhvE+oEwrlCWBXnssQQ86OvlrjN5w4heNE93oj/pp/pYe2tAGqEmPXSvq1gjWoi3r/Vx/
c6dMkze/pARdrzygAwg9mvw08Qp/PtS+GaOUA9zaoPxD5NaF2sM5GGwaLRJZ4EzZzoCOIkp3zA4A
cgmIp53s16Zwy86Rn8XgYP8gGYBoCJAKCqScGyhIUSqJ9r+zZh/S2smD2FuBfWg5WDVx8hO5SYRb
sZewlW/m8i6WcwZVExUadmPxPA3KY4Sz+fNT/4SGNTYWVjf5qZ90JGO5D27RKBDZzNtc2aXve5fO
OQop74ooHRCzG7+8KTBN5czwFMqB4F2HhBA/wx8CEKllgNGxTza6ONpbYEM4PSQYiBvDAkNxlZcI
N/z33ykYfP7f9+CZeGuzsLKaIGdhbjk5/B9p37UcN89s+0SsYg63jBM0GiXLkm9YlgPBnOPTn4X5
zv7NgbgH/r994xtXqQdgo7vRWL3WODn5qdrptWt96V0Tsas46feDwLu2b1YxoKq4tDFRxDDZPAWg
OpHlLERNPF2ywbSjM6gGlNv4Qp6bBfjKGHO+IIiaamkBY1YBuSqgyLNhl2HWW8Vkn6LNu9uBZXtL
V+aYw2Wmk1bIMkKz8VwBjkSAEw0fDKf3QYnnyi4ONPf6/rlPSv17ZZNN4LJaSqIYhWhOWG9ydBlY
TJ2wgyvRGqn7lWEolTMss32WV0aZsxzHQLnVOQ7V9CN+Gh6SwhacCm2BHCPgi0NrIwOTeIk9CXb8
wdnkbQdCDYShH9nEcMV1zFyKul2iETkiBKPIJXrLe+XUgdKeHPlUH5sZyfhjjclIljokspVblo/I
6fXA30+gC0g5+7l5dV8ZYc5E1JZpQ/Bwjuep8pSZqd8v5lHWZ6eYydP/cfuYI0E0SVBHBQuialbj
PdVP7P34wfShWcMFZ29H39XK2BMxzXWt5CjFyD7ZS1Rn7Ygc96Ecp5166bVWT5mXuo1qY4ySU7D8
L0fjz7djjsZc94NASnhK61HTqJL8WbA7uweVUWInj+HT9H57d+nmfQr3q+Uy56IZZXkwIyy3bWNH
KjrHzF/+bxaYdNbWUTmjtsWa9MLtJBBKjzx4GW8RTM5aFFEGdBk5q1BRlsiaXTQ/by9i+5L1Z5/Y
ceRUzdJFieHw6atxnlzzIN1puFOiIY7LTr6v8KoEOiaXf5w3u8ZgAfmf6MEOJi+hmUZziP1TA8p0
G+6L3xisBR6XhzjneR8rYRiNcQgZs4ulyW1trQVqLnYo7zzBI531sEDc7f/o8Wwv11rAEiqJsNm5
okPBN0JkSx8mTjgUfQ5xYfdfeRfIz2/zNAGBVYU+mdFhQMYjCYj4VDPDt5xBq1g/xcCgvIuZ3b0Y
u8InPmW9Hf1ynyLj/jaJV4D+Fu9MnAi6mehXP4Lx2bE36yJs8SNCQpwIL6R5u59D05u71hVSztvk
dsv8jzX2Cta0clnUBXJu52JcUT8ob8sb+TnsIRqHTfdz8PzHaLBlTyR2YuR96NXi+s4vbjdP6up3
MKkQlOzhHGlYdW64oDazw2bgeRRNPWxEo8Q5qiUBSAJetutsS1S1EosWrxGtZ/xQfMNfdqkjn8s9
7po2OfB4ULZWtDLHFqVGZ1RWYc3ocZWZA1UK26xknxN8OEtiC4imjfIwr7rQX850MIC+KUvQg7pv
cUhyP/slvNw2uL0mVEuSBDWGT4CQVCN1q08JyLukV7X8rhXPt/++vFU+KDpyNhAg9PWEOYG5kAAc
YFU6mAPVR3DFvlm+gnsc5moGW/iV3gESZznAoNxR2ucYvCTJoT2KR2M/HrkRaOsgrn8L4y+lAirB
bMCrXOvF2FC0IrzI0/dgKtv9o2Q2ePWDhqcsbpt3M7SvTLOs0IqaK3UjKCYCkeLT19XKg/oC9La4
LRh6rj4dij8bzo7AK51YhsmIJ7M33KLvKMnx3YBmFl8TdKv6XC+JqT7lqowrSFGiMGzuku6Ug1Fb
eLztPZu1/NoGPS6rHsSMTAzZORw5ymWnOuN9Dz6nbwRTe2RxdN88Em/8qpYu9/Wd4yo6PTcrw1E4
L3MNTTE//Nb/jtCECN1iNye25uFR4LfoF7gQdu/GnjejcwnPtz4fU5RK/VyWlg5Wz/lQQ03s3TgK
ZxmKhrTXWr+N7gKIGDiWCy96bp8plRVnx7duMOsdZ+rSXBKHfipEHTSUdDZoOtauAd1hoNLQRudV
wbxdpv+/2mVlWvqKqHXoK6VoF/2vcVlcKw3SsnGHmjdytRnqIISFwWA0VaBRdW0squSqENMc/jrl
jiLtQz5v9PbZ+2OC2TxhnFRhSBC9xYMJelQJz6qdR3btmS8H9xnkiNIGPL0mWAMg8IXBpuvlEPCU
JJKxgP5Vbw9920V2Rcp6J0M2R9MwlCmUX8YCr1dGeZCN1l8wn33bVTb301DBiGKB4ENiIWkoIYUU
7A2mPzXtuQR3qDTGvKbF5oZSpkfR1IDbZmtGUYsU4FJzw89AW2J90E7y7Pd7/WO0eb642e9UgeDD
w7sFpB2rgV13epyOvWwgO4xeez+9tCfjSQnIbkjtguoh8Y4aDV7sUV8bZL5gmLZTFdYwSMJmpycA
fM5PRGrtSX0dTNEJ05PSPRnJQ6MdpXKxm/50+wNu3nTo1gJbAZb6T2wpCzBmhEgLqmP0W3swd7aB
4C0vkH1xZaiNyy45TN+61CYet9W7dfLXppnkAVhOIxvzTKvUEYBB4nR3Cq5YKTpDdCYvu9cglsAP
OJ+5QXBq1naZhLLokDUcZrw9Q4/3MIMbNnXMsSM/csDR7Diu3XlSn4m8vM/9EjstpmraSD4XUfGe
lyBLV3MrsyMl8rK6fJat4dWQk8MwAjahtHn8WEypsIstYYkAU4lwRxx0ntPQeolxGrSoNfBXSRDx
BAL9+tinxjAQRRLioJ9ttXFAbBIYfv1FTWygXIcd+Rqeq6fioPuYZ+e2jOkfv2WciW+GBjRBnURJ
EE2LvZC7bobWRF24HL/cqBmxRguFvWipIj7Y9RoHUFam5mKi9YpU50Gh57jc5V7xbN0PQHGLnQct
J0fYc51yI9pc2WX2turEeSSGEQeTP8DgsBsOi9Mg98Uu4Z09ni1mK1sDSJ9kMi0/upcuBWG4K+7B
fUYrYJ7PbBw2YBoBy7U0RGuRVWYMo3EQwlSBz1zYu8enCkIsi6t6LVgWYw2AMdUvqr/gRtp6HseY
BIhmAfgH6pwdbQfdcmzUWpWAi4OqpbZO/QuSijatn9Izj5Zgq8VtYsgGwQP3DVBOMeWEpDYYq06y
JDAHd0AHHxwP5/gwHPEe+Ni7w+vy+hf19kbBBKPAbIFpiOrqMM6akBoKawu4HbM92OucZUfcH/l+
8fBcHfBWuJFyr2wxDmo01aKaAvqjY55gTGhyF3na3z58W0d8vRzGL5WQ9FkRq3FgpX7bpL7cV7bc
8OhMth1jtWvMp8JuUgrkLr4MCkWJoxzN/XIY3fFnAxwSt57fipoY+rvw3UJMiqXjFzFmVcVpHwex
9G0g96UMpP5oUVTzGH8dko/be8hNrKxPFALIdxQ87bTe7Jmv8WN/qk+UDXPAExoEdYPIWU4gHv/g
3f42HATpDZBhHDgMebBMYUZRCmmaI63KRgcSATxl2XXynbO6DY9fG2GZwowp0onZom4RMUdJ70bx
qfU1DGXnruDymi4buQBUxagwKYEquruMy4+yLsSQo0BJ3ZaY7QqWpnRI5WsaL0jSzM/kNtAGgSjV
BPpd/QST0jF5MfezYuDJcfQECI7XkP1CrEpfUPy5/ZH7vi5yDDJO0pGxnowO26jFX0gBGbXwoCCH
N+FDJfcX96yFxZ5R2HO+38YRv1ops6XSbKUUdm5caq/wlfzsgzzo7HQ/lzb9iEVqW9zvKG8cwSur
TGAB45gwxhr219p17oT+nIOEfsSEeLcvH4cP2gWeoTs6Aiii7sw33YbWO4DFVD02/xr5/7ViIwpB
QxQN4N0tKCBfcsnq6tkufUzUREIBGnaeGIkORMo5G305CKxLrW0wS44jc07nBWEg25uB5iupY3wk
7gyEfXvfBjQvARbuLV+Ip55ntwEypjjJNiBcTnXA1R6sx9wSZ6MUwLINUONReWCTlV2JKmPII/pE
k+1Ba5L5wFRTjEn1tQdofLwrf1qzne3Uj9jlwQ22ejkYL5DRAqRQ7s8zk0KjNH2MWgCfv3eKF+Es
ufIXCBS6GlriTjkAHYTZioC35o0lg1cHCmJQz9NwrplUk0xSNHTqlATlWJ8la3AqTdovgx4MkbgH
67p3+3htBCydUregFhah6cBeWeMEjW6McsEc3kvLhABIKlZnoDCdVubREGw1+6EYAFUbehkwPt0G
cKnv1ARkTL45kbdZ0EF21oX5QRqHyutFwx5b1YOyIKAF2mExdcGbZ82wq8TKnSGSpgPB1d2syAFc
cx9xqWOcdXHkUBfuq0zwpZmcTcjzZEPm3t6jreYFlNh0nU6WqxrK/OsKH46ZCk2EfNy9DW59n7lg
W/qpgDgNz2rWT46xjci+NsYSKYDpqCCpAoqB/II0rmlkz4GwoeGmSUG0wyu4t2LdlUVa/K+Cy9zq
WTSIsAiYvd/e91+mr9EXXKkfMeS+EzBXA149vzwNO+COvQhd4OYUneXIXh6Su/xrX/K2e8Mnr34P
zeir35PVqByLDhyl6StQjtADX47TRxqoe7CEObhtH4x3vL/xDt5WR+XKLP0wK7NVMUZFhStAUP3Q
nq0feICywRnmZ5QSvINSENfgRma7Msik1LxXCq3qYFDp7VS39UP1kziJT/UX0S+OQrvfZx6/m0G9
lYnzV2aZhNqZSlJjyihGOZTu0oO6z/eKRw684o5nhkknWmJYi0yZZufiATO+0MoERA3ca411p5of
Y/0sG0+co8PbUCZ2WmkqTCZ15NYTMgexjE7wogBDH056xNANBJe+N0HPafvxrNJSYuU3M4UUQYsH
IbT62WhfprF3CO+ddPsG8icEXdAhKyNyWMWzmOAGYp7QMfWlneGJZyrSCcka919UG2sPYR9lJ60s
urGmK1omhzLVGyOvfqVn+IYTshDYrI2Reit8qvmQ3ytudMiOs097aVRHnvewvgUguFoQE1FSxBOV
0PvbfACPolMH1bPwZOKliQ5Z9x/ZN27DhJ7dW+tjgokezmZhzFiftZugW4sPRlw8kx4U55kSq/Ni
OM8cE0qqpZRbc4S5urCCynpJ2jG4fbg2LFzlbuY4x5oeWm3doFsxGS+krL6DEvm/b9FfmWCOr6ll
Qm9ZkCeE2rttli8hj6VxK8RfWWCOKgbjU61dUFxRkPDwUJx7wHU7u/OMQ/ckHyXe9NXWsb0yyFQO
qVGHlt7EOEKOYVMF4eKZ4vU1QDTzc8vZv428uTbGjmFl4ABsSmosqlpbMfaFcZBAmJsbPJoE+iEY
5wZHLJqP6E2olC/hOuItFbgZYyhqBwgTthL2dtuMntk8YlTAa3lkkFuH98oa49tmag1zJSx0D5eL
IDOF+g5OjAoctxBKhKr9i7GHK5NMisTNupLCNEwCYAFsIn6Pk/fbp2nTMdZbyBynURYHMzfqfxbV
PFSFre/B4LifAuFB5U860C9y64sxR0uMs7gS5zYJ5Mfei3Z0FLU6DgeqoJR40HngeOL2N8PgLdSh
LCiKsBUzBrjKKc+zDDoPl0lY+UsCLWEMB7rigE8m7/hNs400rGt/TLJ1cz80jZDmGZpm49NQHGdo
no+Gysn1m9fCtRWmVsY08ZJN1PUp1Dt5j+/Bg4cxZuk+s6ffiCJO90Xg5mPe0pj0lQgkl/K4SIM+
2xV9ayfZvkh4hDq8b8bCydsyMeupTLJLcKTEvCU5pF9+ZLYQVAcc8OSXxIGabcbj9W4yR7vRMvQ0
wpyeAmjhUD2QxBXfLyKSsa0f+bN4GztpYLZQx+CEhZajxJwDM5eksYzQ/kbf3ZFkMG5LuoPGL6e8
2UiWMGOixy7r6Fqwr925rPdCoVvosid3cf7QLbwIvGXAsjDcjc4ENFvZbzW3INhOWhQ0YgzlzXgX
qpPHiVAbDT/DwsMEnS4wMeDNeHqjA64GcB4qmDaqD1Y0jYfGmBpnIfOZ6LlPtPKl7eNXMpaaXUqE
WyJur/HPD2C8Pu/TaSkLjd5T0HyJbdmjgDnVhpy27EtAP/KvRpfvz8TJq0UzmS02IFaB2awkiF+z
/ezFuB+JcMmf81l5Cgvk7fhndRD2ReGkBSe0bLnmer+ZsxAXtThBvBm38LbzhOWsJJX7L6Rxoe+O
NzXAStBwB00e/RWre4RmDGFd9CTBFanZV5Ut/kpMO5/sXsUlSbcnPFbOsldWLghL5yM58ORxt6LM
1Q9gEt+QZ/WkRiG04L7l3xeMaeXYYwtX3p5gEpRKffG4sjeqlSuLzJmHZEafRwUOY0LuLes9STzc
0gSi20uZ+pxDs2lLkgFzATmJgQfM6+1FY4+0BfVZTLq91d+XO4gGqpmNd2ffcEbIJEqOOQTtns/i
uAXFoiSReC+lc0gKO+nfDIVRZPoYB5Q064cRCnWQJjJyfELEnYZuVdfJmSPoo6ulfRAv0j7Og9Lq
dkaLiQWleBNQrd5ZteKmjfSeDgn8wdAPcCcO5ncr6l/dxlgfHJeil2cELxXEXrbiLiBvabxybxwu
vBwB73K0VWxdGWR8TtYGPe0yKnrj9t6Ch9b2hJdkRwLuAFOlvNpnI3BeWWP8TYPAgbmIl/5Kh6Ga
YUcbaGT3F4+5G1XdlSXmOrOkkywLtJNDrzP0vbo9CfemC4xqAGz4L96lltPRYZ/rOr3LZRCsxsFQ
JU4DyS45Qod2FxVPaVo6eWQ9WR0P2rgRFddezd5pYggSNLGix4E2y0EPOGo02SWkA26f262Vrc4O
yy5Rqm0fVhP04qgAGoUVKQFlvf6vmVZp8P1zRFlGc4jN5imI4mEmOxKlxKsZ78JJPZnJX1cWmPgz
gUqu1+jzvp7rdlm1jxXYEU0ptK2cxxp0eYW+ZYtJWFNIVMznqGhfgtPVj6YJyEsiRyepw2ymHmW5
LWRRARqj+n7s8q9qX7lpJivI3+FBsMiPAbpNTrjUg43RsAOQF/tc1QoHeE6n74F0jtuDEVmmC8JM
yrj1pVULT6lGJ2syw671HKKUzegvJgJIjQEJSHDIrbzLivpcqOoTiXQvFKXSxbsZnhDG50E2vFxr
ft/2HHrEbm0CE8vKtmvHSULjpbOAtLJOMYSKzbG21e4hJkikxdtte9v5E4BQ+jiE+pKd/W0Mq+m6
GogqEQ8ExZ7Kggie8SXaG4+qn/vmPY8Lf2sqBRxCwDdAFB217Cc0QrjEJWX68/VHspeRsJE5MQ8z
7FrfPC9e6FNJx5DYygE453uqPJE5He++vOnYqx/BFIOpmRe5VWDZGB4/Q/9pivEkS1VCcZ3MnBHy
AHchSKQEaGE4nB3fDEEr08yZyhepyDPIPPjFW+fqBzrkoNyHu7velX0qGP6TJ02xVUSAD9SgQEdM
i7Bx1sqkWO1q4GZyEVehSXis5shN8+gUQeuAp7JAN4514JUxFh5RliYUDVoYS/Z4gAD+ng71aQeq
vV443Ey8dVzW1phLhSyjUamnsNb96N7HA3lo7xVfURwBww05HlsscIH1KJLUf9cgMNe2GRfKZgwa
JBK48joF+HCjsSewBSYmDyy0cW25MsO4C8TcxNEaKakTpHNrtXY73tjNpgXcyy6wGTxJMgUGGGnN
WMg10EdkZX/QBGmy82auXY7ffzIDRUK4H6BpAG+qQKFf17J1babCLDXgQn3s9io88e4f4hbylP/M
vLwA7IILMv50zBmbzNKEUktjwbyQoQLhGlKOI0zVzg+QJAUpBwiLwXLiRD5vEnrTrAY5G80AngaE
v9dLzSaE7TYdkfOBa44FqGv0Byj+SdN3zp7SP3R12uj6VoYYHwRrw5Tp/aICch/vtK90vM0IJK98
5vfDPpfZjC3GEdU6FheooKmYzQB42MtxfQZC/FTukyMQQjseReblyebW2qg/ra6Wsprm5iJhEzu/
B5CscCNPMWzpQ/tYvpoPZefSOjikDVt/Ue0ZTNsnsGNyNvhTsGYWzeTjwTALKTUHFVg25a3Zi5Od
+JARfZWAjKUTW9qvv+Dj2Dwpq6/KnBQhBi59EOjKAQ+naWn4SmnadVBKRY567I+8qM3da+acNKqZ
j1aIZY4OFeLQKfUnlEOnnfgFxCuOugdHA6g/hwlLHo/pmVfJ8g4Mc/MQwqJRjHpWfUPLT+EkBlVh
vE0gurLbiceKydtdWryv/KqEVJMERRzVn8wx0MzE7fUXjtdwTLC9Y7Mn5iA3MBGNrhn0hqv4fVCe
QJguueIP7RDGNv828CnNX7vqBXWyWleUGqk6gGYQ+Whxsj628/6NpD8G81fGpQrhLZCJOxBdL9pY
wQI7N62daJf53UfxoUHbnYZVD+N2g59+cHaVBpgbAYFtUpbQ8VLJJJq+cZ49FVNh0i46mMBPSR6I
oP+CIoFnkO7CakfrSJnyxaRh3KUGwfd5wmUV8tJkl/oQX/7KWSDdtU8LhDyToukQDoaGwLU9U606
EsoiPYVA5KF7loK5KoW9yWvEv6FP/XRPpS6zMsh8xqaq6ikqJRWoT0pYLVHWGzTNjQ8absq96KKw
+TDwb+Xw4ByfmyiMbSadxMmijMOi0cWO2FzM4Ec2bgDgrVZ3xYlH37Z5OCBFgSIYCPlPD0hK1gsJ
xGwQYFSQGki9M4NjOQMNyqCjDAg4H3IznP2xxp5/aTDVXgXbKdZWv3ZACBDwZIduFEygj6LYHwIC
K17C/Nxsvuzof9bIBgBVmxM9g1A6ctXkDrAq7erHNliOOvg8Qns8i8eo/zdgAcYu40UYGek0OYbd
RJ/sVv01T8TmbOhmvFltKOMs0Out2pbAWegkRbzTSweZuAx0l16akqMCgcT/Hk3OLIs5/dYM/VYs
DPSXnVOIoa3kPL5WjlOyKNwIApBijvdOtEsxFF7vmuVVUx7R/LJHkzdxs1nIrHaQqSlkXCOUlOCo
q9960Fxf3sYIhs9hTLdBRwT9O1B+P3G+G2+F9P9XEdRoqbJOeDkIdAIG6KkAczgnGtXivdXYsjvv
1Hv1xGuabq3WRO8axOESmIvZK2+vQTJgaXDc43S2wzFzSSU7ncHr830m0YGPANCryQqG0oCeZ9Zn
Jmqeguwa+i5LpduiCAnaVNRfUln81iXWSR4VX4ss0e4a8JtNUwhSTss6od+SuVprfiQ6SAKVskHH
agx6Qd6Vk7UDiZJ/+zNshfn1r2SqK0wFJYkiYDeoTpiyw/MoRp74BchmSF/bYSoruZ7bTlLgY5k5
vLaLdOiK/s4cgVUJza8T6BfHFOQC79WrobePRVJ83F7m5kf/8zFU2khfOVuYF51Rl0jXmeoJETC1
kwC9VN679matvFolm6W1WZ1NK8ZuKmf1IGOKzLonH+FD+jifYvAptAC1aq/N9whTepG/PEC27PYy
P7fsrp1OZeKtCkH3gfzzOfXf0QxaEwqqTRs3zp3maQgiH8CjitcKlrfO8nrdTAxujVAu8glnGfcy
w9ZGU7QTVXFbUkYYFVUTv0mT57AeAWmexbs6hmChadpEDT2iz06Vjg+tAYUIRYnsNGruoOmD5xkM
bdujhZJDbYlDwtqrTOXU1ssLVBr6fW/ND5FFZpezg1ueQuXfZeA7JIDimQPR4IgpapiADApCTWNq
tyeosuxCl3Lm6jtyUEpn3PFQkJvfbW2VOR6m1Y9Ur5xanTFjUz7WQRmkzo9yX7rFZP9Fe2wrbUKQ
BFh8LJV2XK9PhBCJU5/EBC0qEGWKJ2mn7C5MR4B+T19oCcvDIH+eMIZvri0yvjmFaMJ3Ot1ZzV6o
yioAyEDflbmt7WKvfqSRv3VFv3xpDuXZOOBOecqfo2cuRPPTqxn9IUAy4N3U0nWZRQzNuh72wyIg
GGB2PvMjD2BNn77PGfvbzkR9hS3aV4bYWg8dVzFL2gyUpV13HKvqrp9ru4VSYKoXxyZMneJfCLld
ZR2VqUzkdLLCTkbWadw39UAfPB8QW/0KcNfGsVzem9lnkNIl4GB+FuAJtO9Ymu5eNaZSmxHXB5+W
6qlXyGARRK8JlQMGwsGWnql21Nn5mTf/tnVQoTL5H8tM1VITRckIUVQ/jBrbqN7AgIY6LHZuf8LN
kwn+WozJSCKm7FgAYp3nCelLOIv0TJcogAM9K+zwTgkodeHf8EP9L7nyj0nmGyapFWpSgZVNb0C0
Xbib8OaC0cgM+Dlun3yrT7heIN3nVWqUa8NK+t6gFxIQvd8V52FHJcH6B3nH+2TclTHfLJOMRLNy
rEw8gFLazr9NIPYr75Id8awHrm/SrMMev/XKmAqsbUNTISV0h5K5j51stLxwKn5MU296rZA+dRnO
xbj8EAphr2ba4Ddz+n2xmmelEnlexPspTFbp6xFD7QM2Ge+Vkt/a8yk6XKJdbCc7mUpa8/IYjaa3
Fs9kFKtLJSOrsNUFeOApbhDt35PoU+mA/7sTsQxgEEQypK5FAaAG4qv4hWrNXpzo5184Ef3lN1bG
osWGcqnGhGAv5YB2JvDse6KvcwC+APcJQuRgeK194V1zozMvdWzWOZiMVCDhiOKeTZp9Odd4JEO0
6zEgJ3+Jlz14z1xkGF9SIo7PbMa3lS0mXSqy3GhaZMJlBusImTWvzd9kwqv/N1v3eP/7z5Ko566O
f921YNLpsJvZvtrnTxVmHg06jZ3ZlJCcX3jwtpAJblCQadPa0vH1sshW0yZQjN8YpTnicNgRT97z
0tf45Cur1THBzRJrLRRASQsyCcUvD+FeCShylorI8wLp55FDmgpXtpjglopzWedxiEesU/JQoxtx
GHz5N53tohWGcYpeFkB3EVlBfEujOQR9/+WxX/0IJubNyTwrCo3m3Zs1+xR+LXi1G7WXhh2G0DlO
eulDfNpgwPPxKA8k2CeNR6swxaT8J3v0vxeI5DwkD7JTPy4gjsNsWewoGJz2eXNQmyFgZZXZaoAv
rDoHSwpekjW0z9OAgmj4qKfNI7gyw2wmLomWPgz4ooX61GkQCxRtWft2u8DgLYXJDKQQhzkElgYp
EYp5Z6CP0LMWd7yuBz1Wt74Tkw4E4JSlOYJfqDo8r2qdSec878uc3WIl8qBl2Y2TGYE1OLaNs2KP
Thjk4BFU3xvRrr8Zuxotch2N5JcIB7AIpsRWIczhtRJU43incav0Ro/sf/ySHeeWej0tBVw9/bnR
gyU13K7G2PxSelHe+FKrHUnEU83Zrm5WNpmITYRkFCdaKv7zNpd6OuUtBop4rx8jH4rXtz2Ht99M
5F4AUhp7AQnCUrx+GkBwrduVKHq3rWy2jtc7yQTslrSzJYw4BPIj5qVbsCJMg00lxiyv86IHsw8S
qihJKS7+XQW32lG6BavkZKZZqEAvnF6LqQjJGCy7DoFlAWxDB204b5aEt6NMWAEJZm/oA70YNm7V
j0eZlLYp8ObgN5PS+rLPhJWoB7OCoOGyTye1Zq+165OK+h6ijlx5sa0VrW+gzC0/U6SpIBm95QMo
BvEAu86+KfPA8cRNz1+bYTw/DTETiMsYLro7M6Dg+WYH/mAXun7OXyRa+tfYWLa2xjh+1iZ5oYuw
Rp+HKCFJdQ6BTVv2qUfOujtAU5vcN/dTkD1SeoxxN7xzzgTvFzBnAoR4USPL9BdIkdv0Ze3EdbHY
Q6ncN7PstiquvVn6vMjS0xiBTjWUEXhG5en2z/iMw75uZLCPBDlGaOolhL/SmZb6KX/qQabRPsaQ
tMlLW3ikI7tyZ39BXw6nk3daPqP1GPPMcZmIKOV6gV0Ak1XmDDI4KjJw9eWpnxczdLh1r1Xbw6DJ
LyQrTqZV+5FcB42c7Mq2uU9SAXwuoeJYVn82avGh7C3bCuN9K49+200cKDjvJDCHLhvaOSy7VPNR
fO7aUuztTlD241C/3v4oW4ln7ZxMPre6SM7iDF2uEWFkhoY9fWXQPkYpdbRUscFSZd82uPnQsLbI
pPal1UlEFFiMMBjmoq8WRBiBw5XkIls3OcC5xZdp5/5oPPAgm5sF4Mr6xUdXIXq0INJhGXCC7G7x
Za8OxAsX7O5yiYCUBfQkzHuBA3zfqmbWRpmwNsWxETcxImhlBlanY96g4O0qzwQNAat1mQlejpoU
/hJ+ox3ZzI2+xV53CWvlQ3cSHnh3S4X+xc9hzRSplj2GZlQm2UmzBpqGIb98R6oiSlEFig+hqDFy
yAPlhSdAg6q4QQiH8CxBfLY7WQkuab1veWA1cdGQ2lUH3Hr3HA/j/TLmoC81MXPQONJecQUut/yb
uackIbpfUQk5Xul2aYt+2gjLtECOh6lO0Jdfb72UQUE0rdE2pcg1eoHpAPil2ZFXsW18Y7AQ4ZkR
EGd0Elli07kolLle8I0xzrlXExlQw77mTbdtBB4YsYClQP9QwdvE9WrKua8kGU1SPyqOi7QclwJP
08sH5xNtdPEMUQZYG/tmaeC8ubYi66E+9M0Adw0fQnO0pZZKrj/XBnBpO6H+0U6DG9WAu0eco0i/
PfOxrgwzy2tQZ4MJD4aJ8WuYZ7ufLVtvW3scfc4SNyLrlSUm7QOZMZZD1Wl+6dW51xCMoYAtHUK7
7Q8tUN14H78oEIXS/+L5ctNRID+LERgQeeL14Hp3y6LsU2HEAVCj31b5MyejfXtxHAPs7Ek45nVl
9pXmm8tOi0EsqKQcC5tu+GcJ7NzJpFvDEKtYQqq9ZZpiK9nXzuRcAT/zeuGwUpne/79P7NRJqBVi
IiZwBuNZwgtPH9SO/o6W3FfhSYPa3XI035dj/EXAiwRVRu5OgGa+kUcF7D7KnnxrRVt6uL2xWw8U
Vz+J8RoAm7tlFPGTeoz0i14LkhYQKn5YmO6EvINfnUJvPvLaIlul0ZVV+r1X2UOo8jRdGuw2LVGj
Hfgvv4NQTPytuHUwKhCr613cfQtv3hVoR8k+OcZnrgTn9oH58zXYhGIQybBiRJ4iDo/l0mROGBq4
bAvVIdOEPd7izl0vzXRg5w7qmd/rVn3UiHKqDFwUysIsHMuAhnsGicTCOBGjWNzbH4fnk0xeAX9E
Ag37XvOnyEtKsjfm3I5VXuDgWWHSCQheUZEtiBvgA9uJExr/XXbqwim4vZjtQPhnt5nCT0/SpGhb
LKaRfnWRfjAXX5vfinrhHOSty9aVbzHBSM2jSs9zGGoB1llcDM878Ul1azA4zUeFk/s5m8c29jNB
EwfBRGAi5UusRC6yl08Sk+MIn3lBrwMH29Mfa6NcwgRrmgm6RgXeZDFBhSeLAtA4w0leIYQDZmlb
3IUet9zYTp3/+XAmk8FSacoByK8hK3QKg8rPg8qj/EAU2cjrW25d/dffzmSiURfKoTwpWGey/2c4
lD49Tx5a7T5vhHKrs39li4lBjZFDIhb8dvAT/UD9BFMvLwNaJyH4DkZgq277P9ceE27QAZg7EmFt
NWji6YioBF3ooPHaOwX9vl60eRXzttcowHBhVMwAoSBzEkizpLME+T4/wd3DGPA0G3nNh+VlRzp5
QCeg8RDkmk/KQ8Vz2E2n+WOaBRQZUyeOeTpjcytHPdSHxAXamN555L9QDFK2remgEUczDGUkE1tm
QJYKOcKnjL5Pd93dcpcMGIwTT9OdVtraD/IT43+BANLM5nX0Ae+mjbn6LsbVy65f+nPnLV5//gsU
NA2dn4o/5c/vYj5AOwJrUNAADt0YTNhXyPkQT3zX7ltIPat3CToQtC/Im935TCNIw8UfuyywIsvy
uJt77Ae0OL6Pr817C7Ci0+CqsDxaXrSHZDgGeKhWO2X4wpTXm3Q2ndCrHonXBaHH9UR6lm5sBIuv
pe6p1SF+ENmHARpSzxVCmOBkRwPj0ZDk/OBBSzazzWoHmKAl9YbSt/OIK1mzH9IKWfqhUT154k65
bBYRqiFCew3syZCzuK5khiUqhRHwSFQywhmv1w0Y/X0qf6ICWAI/A48yfVty/+ZJbTvVrYwzqzRB
A18mET1l0AKsI9zCw71O7Aw2c99Suc9nm9luZY8Jz2VrzdZAsKt6+Gz2kMuCSyX/tTwIdd6VESYu
94YRam2EHSU1Bbqa95aKp9DbwXjLHw3Q2gHjBErZT+BTeQCNsdxLkj+DXBv6olPGAyjzLDAhaegj
Dc8PouRjTv8QRW6E+u32GrY+xnoNTHAxBpGIBDqpfpQHUfdlnsAH/XzbxNYpAp06CLTh2ODqYVJW
m+khmQ0i+7WmPVmZcFenuS93km+0Je8iQn2HDRFrW0yxW5RGp/R9LPtN5LZet+/+H2nXtRw3kmy/
CBHw5hW2Hb0RyReEREowBe+Br7+nqL1idzWmSzv7MDFGEZOdhazMrDTn/KZSxmCKBITwcM/H9127
uscSmcS3sbJKC/tU9nVQvGIV3k+0x0FqAPUiu303eQKPEXXNJkBnBsY0oNQDmpw5zi4HmZ+uDLJv
NuAGHlCbitzLH2w1ycCmBtCOcIeAW8y4I6Erci2rZAnk7Q7FlfntFDD4gQUAHO2Of4prZngskfFB
hlikWh5pui/VmzzflM1ot+TuslqrMsA2o1EqOEljp+gWdRqMMDdxXfvvWYu4Lol+3vz3xm6Kn8zR
GEiXMa536slrKSe5DqQAv541YM0OiofpqLt8rH0yzlxk3RWVMBEMeShnmmD8ZaRJWSb2BvAK/AgV
/c+tApAZ0DkdLC6FG/A7Bkn2N8QaK6nSsVy2C52JWqf2UiYiNRBrR/aiXSPf0FRwuha2wG2+/OHW
7PFEHGOPbTmXs5Flkk9mh47Qd5INlASnswt6q5F08bF8VzVUTVm2NGwlmexOtpSgkVFjcx/EgcV2
vF720jVd0xj/JsGjxs04LQAMUTYdbLMoMusg66xcZDUv9c8OU/dIdt0GnHluC/LV6oq36bl+mEfS
GBeZRamWmAs0iw+03ZvMYP8FAsLV4ihOjH/hn+WKUz7Rj3GRWLao1GVVYmiL+AVcidTsLx0oEzbL
Je3iVoWK45J4kaF45lD5M4gH3FmPFbtKkLTHvZE5s6pyChSrNxIwXJjSQVgVWdeZpc0EbmDkBHIk
27l2LakvVra5fB/WMnMQMGHlhXJFAJqKuQ8AkIvTgtJmNqq2yaJ6L0jCHbBYHqu2BxlUUi2Hrh2i
A+Zq35U4vspJ+ByBq0VuyIMizm40DV6SgoJ2WGZ7EID5VjeiW2jWRhj0TamFIL8yrSCrpNjGssHV
mJTbpgK8ew9AGE4StfK6OdGF8fydVQAYzpglf8lT11AetKh1TCPeV9MchGnhXT66leBp4p0A80eX
ALNL9M+PSoaRpdal2cuab417vcfUSFVz9OFJoAZyJGHKS7WqMhjAkB9Al2Nr0v8qgbnAS2smKvJ1
yU8RJUPT7YAJe/mU1p4EJ8fE3NhYQpEhKZEAzCC+jPbJDhuMoMeh7DH8UYO1K3P8TZjbmlt9rpnz
CO9OZ8ytzFkAZJbh41xWaiUNNbHcooIq0DCxhclcGkwpYmMmzGXgeGBZeRRh4r/S8EU2DN7prUpS
FQOLb6IIfgHGBIQpEsxoLJASvlFy9Txy6t1U2Hkg3naZPcvYuksB/H9IS4f3aF+bpIdyeAijF4b+
5qf3PzK/rgQ5RK8gHTWNpLQjSz5kZbZrovpdF+QWehueYoy3Slps0wroj80yg5uq6oJcGCtguSuc
w1j7uJZuGLhyYPkDyMnpdVCTRmyNoZd9pbpSNKz1aB/FWHI+7dpKmAXWIQt7xeD20HXGhMwKJBHJ
POHb3tFhFW2T3rTBGCCwbatNgkm5OxCcgDTZ7vfptt+IG15UXYk4Jz+AScQwtFmhcq9gNscAZIKc
Ji5RzY8yF26MRsCS56J6TThPe2VYCCdbp7oxwe5YNNvVimJtmpsC74E8diaj3dZmF4hyc+hbYBMS
zL/PH5cv0orHhkC61oNdFPhRxrzBMqoBDV2U0WtNPDK2H81cerOC92Mfb00ScaLdZyeaVRAJrqmj
6SVhIJyRt1RREtatJfvzUv4wSKW8jAoQvvs2ICSNgnBo0s3YG+BLkuMaE9Xq0NiZHE0+th8nh7RA
vizm2td16z4siW0s07RVeyN3STjeawSL/UR3GrCZBrk6eEPU7fAoehySKXSGWKzstO63Rtj+lPrl
MAAg2QMlqGArqQjEZW0Y7bGYKrvvli2w2mp7ysfdINb9plCSFFQzw8+WyB+IwC+pME1OY+pXut5g
Krup0DwWxWujld2p6QunwbSopoI8DqEboqPosZGm6lYAm5dN+ub75a+4UtcFHBV20sDcImlgXGJ8
fJMDuabD7/oP9kDszDvaTizcBPCdWOtWsJ9SAsCz3/BmmlaGaU5FM9d16eN5bGeInl4QJ0O7u+2R
fbp0fQI7OPd0qQHVlKf5QQHsIZ+j+jxEn4pnLquUqV0xCxBfHELQOkt26toVKtl0pq0BSpbOKdqf
+8ATeexrqWzKvgM0Mk66q/1hSe0SdhKpE8cL8r4oO45bF3prNFNKWU0zcGX8Ak/ZN2I4ZEcoaIan
YYQncarakYAPYt53PJizlazhVE/51NcDmpCofYpzTTG/ohRYr9TdGZvO1rSJMJHMTfPXnjKWAoeP
NQ3FUkBDdCpQLPEd9VI3fPUu/55s6oDy6pCt/CL9VUV8rbEEpF0JRH4UDVZnH4U9+E+QWdYKFnC6
rfhEeUgwlXuDPPxKvedcz7WIoioSOKvwmpDBSHiqWxdKibA0DchpUewu3P4nXJvi/zD2gMgDcU+6
OIfwZXzsAuNW4zj48/wFR0kzJIRtFIBYNfMakMJGZaJPKFwP8T3pbiagdEqAC7is40rYpoJQGlQM
DUNIbNjGvJCl9SoENWgL1t9R+DYK2wywSHVFN0aV63gAzC59mM6FXd/WQATkYniuXM6T38A4g7QQ
+xmDwrK/RJ5UXCXWkxLtLuu5fp5/1GQjtLoQPQUoG2ZqiOYlyq+hBIxTeN2Mj5flrPnVY13Y8ZNu
qsNIIgIq+bGTfJf87mMRnPLnQofHqw0F60rtLpCeO2eq7czhtbFXptgRo2XzM9tDF8NgQkoaZbGQ
SAvuYzADN6u/ekx2GIxyBqcAq1yHS5nuxr3Jca/nN+VUKhNNSJ0sWjeJBtzOsK2DCHs/QJULeOvj
K1HjRDnGULJkEJpYMJH2lO+t9qDn3AHv8zoJFIEvQ+EV5Jln7wYjUsiIwiQUOZDvFNOJqNedPTmU
FbGsveyKi+i0ohPYzS0DGOmSAhAN+ouOXgsyqOLKWgQfn7gTMzu7/cRuxlKhtpuerR1ADLh0eGs2
eiKS/qQjkcUc5y3g1QANGY3PtRVLXo72V2AWChBHm2XCdkWG2eUk22mo4ThqYmGithQ31jAajthm
6k1Cp7+H0qrtAui7rta1lWdVSoOwyqvmrIU0VHEkgP+LABlBf+7016ZhPUtyjkpLfKBM1+2V5Qw7
LaDA5n+xV7ZiySfSqCM5Ops6Qq9JlRFAR0em1KZOdhNXdmtnvgmwveI5ecS4sxfBF97wdwZXohvW
9CEB9IwmCBpZY9BGVYqEErpmh2o7XgE5FPzToT1dRT5vHGRd0S9RjBHU2jy1QgdRRaf8avWu2BXl
suulEY8no3zLI/ExlJdrKUoNTsxZyRmgJW1qGOioiwg9p2ccV32CEc3chI9aZFv1KECqEpSyLTl0
zxyI6pzZzZUAcyKQ0TUB1F2sNMj+kvq5NGN/yjZixO2Nr/gOdCIV2cBAL7IQtiuUKf0SJy0xAEmA
uZBHyQa3QkChUPpbQqnYPU6oobnc6aMMx3gkjzHVpB4nkjcJZXEV8by16UgPRUgEHsFfDUGcw0mc
ymNCi7Ak5qyHFVh/d+Guv+o29BLCNPnrUDzNmHAiqUWvWm1KTxJ0IphlrJ1hX2zojAEIFDiwUCsO
GF5FwcSrhnF0UDicWmM2FUJVNi1S9jx1iuRGB+zBv/lSXyIserJHTkXuhCgZ0g4uDIDAtFUz2FLQ
HijfK39VdfViHwljslYzAzeDGi3wIVtkIdgZxdAwRoV54HXnJQhYA4imUcQ1DfmsO2MVXaiPuoiO
Sad+n6r4VlRSb7QEb5qkG6DCxi7nEOlHZ8z9JGoxcaDOwjTWVQRKFTwXwM6J/OnTNlKfQqBRFssu
29Xb7i8IZFdMBIV+pMiSAgaKMyitrOt1zaooBXX2kDWD36UjJz/lSGAho5PYzPQBSZQPvM97wyS3
IW+SayUDPtbhc/TqyAa1MS9rjAFgvkUYvb4cA7EkrlFJQWNonGbhqjIWKFyBlQLsXxZKpBVwpWQF
yph9tM3G6kef8hJOngj650faKIU1D2oB0OtimHxJ6Dx11B45Brd2Ysg6YMPYaEBZk/F3KM3KXVID
pLxM6soeAclqp5jOc2dtuTcGS7LHGhQklqoA2pjWlDsbU7HYA0KrObbDsN3nhXWvTDPP76/EGZoN
/fldjHcUCkuKZao7XRvJr4dbCk9LHX/0sbzxCXxWht1RUziSxzhIaZCQlIM0CTgUyguWHg/NVgKk
CUYTQMFCgLAYbX5zrIYb3W6+o0Nx18a2ua/9KnCmgF90WPFwRz9IEhl3GkaVXAvojiFLmg6Fb257
n9zyt+LXbOxLb4x6nNqYYJIqXggFqW/uxkqwKefDZRO7bGE4xlMJVVGnmRoD1zwnxU5u22czE27L
GcVqq7+/LGrFXZ+cGZNzFfIyyjGd4wR14qbucltV3sUY+14U2/H9sqy1lB3CQAqGygL+zqbsVm8s
ZZmjFD9jX1MGYgnNhCiaKiWY0ngDR2uBAa1e8DYAu0g22aS5FzJTHzJ4NjWov2uJvWxr8NNiJncb
HugWmeSpL50Te9LocBe3VzJLaPolm/FDnS7MZjTpdCsQe0cbCtDd/EgO6TVd/U/8esPv1a3gb9D7
+CWTCYS5klkaZFqAohKdtvCmg/o8Xo9P7dOwl7fJIXygJArVzxR8XiXg3NzmZ8ElAFo9dE3EmxXP
ZMo9fmq6QBZoUfijHAeD4WZY3pvL3E+TCEiTb0WV2NyWx1qlitKmiRZCsAo0N0biEHdt1nVRiP18
w609MyivyWac7MXOr+RbKeg8yVm+Z15x3WEett8InKWftdLKyQ9gbqtuDM0caSHdDqQ9xfQjfcno
qs+thec65m6C8RHdtSLgJfqrXgINArASgF4PiJ6nRw1s+4mYBrVvMXwajN7LheIqqpInPSe8XuGq
z/uSxQ4c17VqgSYDsqyxD8bhqp15e3Qri7S0RP1HHXbQtqmNOQw7i840jx4g4vYUcDlBuwNYBz79
dH/xoFgNmUcymU+XdhKZK4JXvRrEH7BZLNN1QM7XflGInL/Y7OQdI+Ntk8EYszhFrkqHicNd4QPi
sYMfQmV8PqS7Bf95tHlbnp+DbWyGfHyyjDNqhDwkQo7mQ7otbruDuVOfJ9HNbsfnaE+3IsDN/N77
dIYq22BsXLZjL4zsdGdulJ2109C94+64rvrHo4NnfNVSkKYIUevwhxaw/bGwCZfOlhpOwrla0TrW
nF6ho3SwUTtLQaP09/y0ThF2nyIVfUC0lXLgsYt+5AxB9ZQGii3nNtiQ/k3AO1KTSRW1sZVmOvKA
vYXB1fwEDzxs83ynWISFw4M8Wz/Tr64hc6YzmIL7ZkI1IyZvXTXYaT7b7cBrZfGkMEcqSUXazEOi
+1hcdtqG3IMt3VYk3gbhWq6AkhdmC/F9ZPOsyTIKplQPQ2Zi9H0A7UJrUzx7CkJKS0HcDe8VR3Ai
jXEEdS+EmTBVOqSFge6gNr4H7DTyViHI/eim/MExjJVU9UQe4wimWskrYWx05M56IILAI9xm+9SV
PQpYOzhaUNkGuAy9fjPeSa+Xha/KRmhW8WTVAfrOxA1SlS1q5ThZPFgBG0LrNQDI8P9VIeBLDNta
sfJKjdIFU9eSKty1iI9oU2GbUtB+CDJQQ+Ikv7+s11oEQcLxRzG2x0IwHN2R/LN+KLzod/n1hJ6D
6VaecWfa5SOQh7nVjpX1WpQ7jmQyhlMpoiCHOg6TYh5JLmYaAT6SYCXxkz718In09CT/9+sNp1IZ
85n7RgNqCApHg4znXV24kyDal09z5WFwohgTNIx4MJtxHHEjxFczjN1SylwxrRw901ydS6a3ft2P
zpFxXmmb92qooDqlBgQwLrE72D0WA8F4sP+LuL/ixE6UY5zYVEjqlJg1CjfB2NjpLSCIHEAc2+N7
/oLNZJTFIlfmmedKanwilAkG46LkejvMuq89zKCSAdQo3j+UTGa8p4QyA+2mipvcF26Nj8vfkmul
TGmgyGd1WAp8zMmfvea1duqr4Vu2X3YyUONonpPEdnrH8wDrbYujj8p6ms5qjdnE5aBNeWXffQKr
At0NhCS8JGf1i9JqA5AcUbZlXwEdII1zIte6HxnAjx/j/Tinb6oa8ZL91UBxJIe571iWFUhBnWcK
zmLqummqb11T1Hjy8hcbhvT1wuRusngkj7npealEOSoAQGfGCJCOoooAlGgKkQeE6O1lK1lZ2odX
OZLFXPkKwtKI3opZelWEonYERfOaVgGEsQr8uHKDqSQP/7wxR9PrevLajPW+r5SHpCwBxELh2GzF
StAZLDoTBJCAXscqUaliBTYvNKRdUs/5yatO6ugXM15DkMekr0OE0Qykk8noiWPq58pTVv2qEl45
gX7ZS1+C8Rm5WKh6I9OQfaejwFZjy0G5su5ovzG85hUQeObM+Ap5kkyR0OZDGD4o6ltc7y2F05tf
b7cdHR7jFPRSNNs6jkOA9ZP7JbZ7EHi5HdaWrxWMnt8XQN0B2x0vrqyMwZ5aGeMU5EIztLpGgwBE
M3CDAqARJ1DOAbbWizeiHe+Ex8t2TT/M2YfD7gbmggwwNrOjD5EiDl3SIrQkVWhnypMxVu5g7pOS
lxrT+3Em6Kt/ya78xG1VRJGC/KOt8m1hKIHGReNeNcIvEey8GuhYDZLRFmmIOmucYuM7djUPU+bp
PV28VniBg6MSO7eWtdIAcDuJIh0p6IS1JZ6rva+F0l4ujG+6Vb9GRv0NCRDAPXRUfdtmsfWkdtVW
+kDVh6f/6rU4Up/xvhjWG/W4wqecMkcsSk9oPmKLy1xyFqgVEW9CE0NkWOQAhyBTR5ZQTtQmHcz0
mk0rEWCudKcf2iZ5S4LkUGwGj04sz9/KxcXA4GVbPb+UjGymmlV3aihWvZUGONHkHvMFbv6TAj5S
/kyw6vFzobMvzAhkj3Rpx34CW2eQEfQxtDc1+c5R6cxmGQlMCJuzuVjyoUvB+Fxfg0yWgnHHPyjd
U9z8zejhWchk5FGNjx/9YSZao5CQYN5VW2NPpwhA0Pwob4D+xPtcZwbJyGICEKkEIE9hyhm04LMj
O3TzHbQ1jn5D4X1SL3ExtOBfPk+eSCYOieA6beO5SoO+xAxIaX30reFLHS+08uyCiUBRozVhPw4Q
AzDQQlCCOifOZU3O01Lm9JgIhE5x0WC9BOU3hFRkw3uyj3bhB7V3xQn3XdBcGa/cPYyzFI6RygQg
CUsO8WLBPmpUFihgYHIXHpZdA7wEEPFyh9POA96pPJ1xJ6nWKlpdCrD/K12z04/mlngJeGEEW84c
U7Z7bHLdZA4v6T/LjRixjCfJ+1YZCllNA0HfdM3iGta3ttqmzUsEmGrOh+QYC4vxlhhltfQiZI1l
86JPyo2MbtI0tr8qCXj/RumKcyzaWYN0UkAbRjH8QVk2U65cEb3+dvnHnIV7Rm/G3cSLFneNMaVB
k5u2MOzFCGBsyRPBjv5lQTyl6Z8f+ZlWEbCft+CGTOo73gT2VEecq04t8SShoKoABVAB3j5mDi1G
lQS9DaEhJYHnxMjZJ8y3hKl73obM+j08ksNoIsxFFouGmMCLDW78OgjuAtqhyB5s4QkF4ciRN5hs
q+5woFgBvHyKq+7sSDbjQQVMMwtRhs8VhrPb11tFwWLI+HxZyPlLlDlJxmlijm1JagUxaN7RlJPu
Fehb+mgDHefmsqzV7OFIIcZx6m2ZyFampIFUlrZavldF4aFr4lj5dWqW9ox31b8RaGE+EFNfmIBn
/FlSVKBGIxAIQpjXJRFsy7KuIxJ5izzJTl4pP3tR4FF9rScq+h+p7GRKE8bLqE4VCZqXHghvbVDV
AZjpDcA4xzvzHiUv8f6ynuf1vc+P+CWS8WiaZrY93t+/zZSy9BXlNnYTJ162i2OiWipsM80ZS84M
znltipFLE5yji65Ek6osRgnjqQDOpbjRnfwq/MxlMGTPG8PtXv+NniBHUtH5B1ETO2Ciy8USFh3y
TzUYMPwI4NOUOLR4kl6POSBlaSss3/NWYVbd2ZFUJhi3Uh21IcHrv6+JZ4qjLaotJ06s3vUjEYyl
mkLaj20742rkaLQ1k60Yk2MW7uXzu6wIYEdPP1fR96UcJVoapKpsJ+mt0fGwJFdD6x89DLbJPUXi
3Cg19MjT6FBJ6lunTIdBzV6kQXyIRItzwc9xrqkBHsljDDDPRrFJejkJWmApB9KteIf2juTWTnlV
dXbjWUEe1BgoLe7Jb9w2Xmno8ocD9NTpkeqYfeuyUseREoQAQmyrvLWSX5e/2/r9PlKTCUPGFCpT
gQ1ZvLsosU3rNJW71BgDproBFFTfyD8ysArw/Mqqxz6Sy4SgyjB7K9NimOV73tgTAGJcQqdLU18A
SqbYen1Ld+5ml0Li8ae7eYfLxKa0z6poKJBHhACTAoytnWHJWiTK/3gtmLjUAVCBFEJCL99gV/IT
iDA415t38RgPYijToEUyHkNL5xUamqzR/D9KYByIlYJEMwll5JkVmBzrhy6eOKe0nq1/GQM76SDm
hWoAFR0515WIQX8KwKgm15Tj/RPNf7Sb0Uk4KSvHn7CjD8pUmbWRwp8I022pPi7qmxXdqcsLUXlh
e93WMNMMtyiaZ0sTowW+FYVKMrX2Vqz1Ta3mV/GibDhXefUNjln3/5fD2HSnLX0R92kaWLXoCTPI
W7cRxgOXw2y+D2rQWKUtDs8Gb1x2PZM9kssYeVhiNVBrUM34f+bsaWOA8NROnGkXPoxu4Y2b1rD1
p8v68o6VsfyuFuMyHGGXirXLu8WZisgewXV4Wcp6InKkHWP+WDk0zGmCg+x3OpgOpI2+lVA2/Q0y
yFsE4Z0l28AVe2vEdDx91IFyHe7YBjgD2KVj7P21h2qxlV8lxtQzZ2w48Y5zmmwfF4zPEepz8MeV
+pHpb234XeHt4627qj/2achMQJMSyyq1BSLA7BxVbh3NHCU+8UrOHm9fH4uddkYdL05DFR9Llrsg
EztXaJbaJqZ6jw2fX3EVbgtS3MW66agaGOrU6EpUAeWvqsu2jLXbdpDcdAZZeSs+D7VQOYZFrk2z
SMEJ2xzievgWt9g/i1XBwfDjXVtHm4Eou0rOY1tuBZ8MxE8XjFeqxbtgxTdGWx80QbsJJ/UQjZPT
5/BqOfiJRGmXDsJriDfypI7X7cgLC/SuXzoI+i2O0ud6AP70qPRIn9v3uZ6cGLXMZc4dFYWPyxeE
91WpYR1JAtKxHmklIinpFF9Wb+dR4IUHmjxeUoZxbH0cWYNFUzE1MHeUL1oJhABgUA63eUpN8JIk
xpX1EZokUQxlxF38QZehEke7AzusC6p63LrLJ8e7cowDi/sm6gvDgL+WqmDKrV2bP04i8S5L+YcM
7+vaMQ4sIWSeRAk6WcTvIrfYGn7iJard/DCcabb1HsN3FXgxfV6J4x9S6D+SWRznZJTGSokQkIQ9
aDpQqMUe81YOCqzD1+BdFy27dufSbh9zPwvEgLcERhU7/5gYNsOwJvoX7CwyWAsAiS2E4P9Kxl2v
X1vzpo8PTRN5QoViZwGUiopXXl2/DV8ymXtnzVixG2UzDerGsCPxZRwkzn37TIYuqcVcuGrWcxCR
iMjYo6KwyzDeo85/L2T1TSmO7ygJOmFhumZpYik+fb9sTOeDv5+voi/9mKtIamXsYgGxfnhfQDcO
uH1ik710oD0xAz1yEfy03XP0agW/wZF4heR/sKmvH8Dc0EQZBKkRUbrqXLCdw6YaQgfMBZeGyMHL
bwdMWhO3bR0w7hSYouT9gn8I0V+/gLm2aF9ZSj1YSTD4+TUtFBBEmLfyZ7dv3QI068QtB5+gKsNz
gzzbYi6yVA0WiSaoPviDS1CCwSqe+UoBAZLX8UDfSbwn6HoJDyNr/7lCLOJ01clCCpf4Ox3JPnIA
CKlwF/lHF/C8xScM1AW7ZqdJ2qgaBF0oaKWJtnXMXbnLNwCO81K/25TAfKgO2GfHyBAB5nQe5LmN
AItR5eK69OdNdY1OAsa9LbcLxj2lhkPdCIviGGK+7RyA6vGGX+hnvvRzmWxmLrqiQbIBLHVQ+mba
fZjcxla1HcbFLgr4VInnyDmfX1Xwg44CbW4qQjYbuHryoP8UQxh3pfQPnPtN/ydnWpnAygJqlqme
TYCSVC5kC1h6+AgdeOjeGr/8AZrrFwocjwWrezBJ3IMTyEdub7hp7obvNbw31+5WD/foZzCHay0l
mNtn/IzfKJ7A+3hqbqY9AhY2sJsdSshoYoaOdcu9ZKtB+Ugyc8qq1kjxUqPuiDrgoQEpyvff2+aD
B/zJHShN47/wKatv0SOhTNQAgJRcCR0mYZXYQtqvCrErCfnbKPSlv1RL6IUqcv/Ln3r90X0klIkj
8iIKS1WhsqvZ5XMR3tB6Mh3FL9ND971/7K7+ZdXlSCQbPfS2TybashIB/CZ0oGRBEM7r1r+s2mrg
PxLDxIhWqOdiCAv6DbttcdNtpB1mufbcbJH+3PPLooMIwALiztlQrz7KpEloSRItnN5Rf7W/jBLM
gBnaHItmzz3wspzsmTKrhhYvGKybzB/Z7EMx6eKsEmkjDAPnctB76WtkOd0jgE4+NzjQ8Bh+ZSXI
ZvjTC+ttCEyJ/0dv9q0416M+gOQYTTg/e+y2mT/96Db5VnaBcQTuA27EXb+TX/IYb1B2vThmRvI7
CkUbtFLp3rbqFs+U8FF2mythyxO6LhNj8CI4wShG4qm3FfTeTLROQzTSXqpqG+rbQvlvl91pLkUZ
x/4jgkkkurgX1DhUk0BYvonSXp15j0CeDkzCAABTTW0KNODGGTyR5HEqW3uQOXgO/+BH/qjB5gh5
IkzDOMIaGhdglZT9Wb+V7ulKDwXWojun/+O3YTOFeVLKUtYQHaTwexrSHPgqnbkzc9Sqzm/3l16M
1RnDKIUZgbOi8F1NbMcP0ZVFUPkH8KdHbqI6uOy1OF+Lje9qlemCYrZpEOnNdqmKrZJ3r9X4vx4e
E2sMLdILhfZ+rT5OXEWPA7lWdoAI503m8fShf36Ur7QRWUyzrlH2HIZNiL7WOOVun2i8OMb7TkxQ
AQ4OqNwHnBvdBogAOh8Mm2kn+kBYIjZ/42fd8X6ZBeMYCrTsxaQ2EvRet2OLHqje2LX4UHQHY6k4
usm8M2RchGk0+dLlOMPGJdd0xTsr7ewxv6cU15YHTrFAAzkjHrOeBrLCJojfRB/7HgF3M2g11AFm
H2zzWCS1WLD4iJgNKte45Nkh+V5iRI9SzC+bZaO77zmyFSA+EN/g6b+a8h5JZT6tbmZtOPd6EvT1
7Nel+CQsPDD19RftkQzme86C0up9jtGuzsdaAmjSfox0UcCt8bAt0QGm9318bA/TDpCB2CFLuHz2
qx/56BcwHzm11CrSerjpOpIco9jKSw1mC07CwDtKJhbUYRHWHRoegSkXdp8lboR62mUHtl4q/1KE
beMAmVsY+1SnN9GwQdhNQXAIXmjD83TNx0LgaMQ2cMAFglZLgYs4agLm3Ae3MzgKcYz+U98jD6aN
pMjLCS+uylpukoVsSw1rYn3k4a/by2fHsYHPlOtIVG8VsryEBMFGF5x6aJ1F3KZq5FyWwv1C9EyP
xABVB1ixqURHciQfi6AbzBdjspYSulLSosvSeB+ICQBjvmTi0iNFHYvW1tNbseIBHfNOjfEPmGsD
GzVtfmaT9EPUUNi0pusOe5KXFVlPcY4Mm/ERaZtiSyOBISxEfsllmHZrZtegcfmhqLFq5+O41Yxf
2gQGcLDWZcJwoxDwH0umWdnRKPCAIrmfkfEYJGyIYs544MQSvWkg5YoAOxJJrujPWxHjMZf15x0z
4zvMxVxEsYTV1OJ2wvxk3ewGHvYePcKzbOvriD/rfkeW2ZS62QL9jHbziN1NxBmqp3L8oYZh0Jop
54NyLPMzJhwJswjYGTMLChnycyYhp1teL58YPZFL2rC54yj1pNTwMjRuuq20afZ0eyjb8WpmvENj
ihWdOUtj1KI812O5c2gzN6nA89NodrcQu0wGnvtYPzewFoNbBQQrbHuNSFkqKY1JyzLa+wRsZAru
kTjhIyY2fMVDF4xXCVrPgKwvkfQnHX2qaSm1CRsmiFtvtCHaPRjf4BbJBnM4gb4VJTvLQDhHxwQK
oMdX79ZrCXBNHYP784YH/rDeSjn6MYxHK/tyzsQMkbr1FnDg+ZnbYM790bhHQfKRzogBQSy3CY/2
6nylnr4Uj+Qyfg4131ovSiXBU6TZFj55q+8NnEDsN/viV7NXAkrMXU12iaKnzgN95H10xvlVAP4e
UWlAv0Z5rQe0aciwuXxb1v3L1zdm3Fnd6nLSdggUUXuvNZFTaUDlV93LQv7BaX5JYbxYBoQ0yMHD
B1se0b3oKRugSD6SLYC9b/jZyTlCyek3Y5tfRNJjGTS2cAGdMzrNdtq2zrSp9pXXoZSoAX9CRl9R
cHlVKWoL567nj5omM7DZTEIaRxPyWalMdkiP3Bbo6X3/0fQd50TldffzJYrxcgCHydWGdkv15eo3
+yYwg6/V2/C1f+q2iX0TeUkQbsyH189xieJndodJqymowIZ4+ePyfgnjCA0tEyI02tMg0VTbUApn
BJjGNL1a5mDP4sNlYesduK/raDI+qRPDhRARbpeOiGsbc5tsqQsCjcK/qRAdCWL8zQIOeREqACsT
EK+q2PqL+fw/6sK4lkIqm9qM4dIGTKiZpLFla7J760cnAxSl3xDim9GzNvNedutdtCPVGK+iFaBM
iOmkxrh7AwbeG7aynSUQ3qYdpTONd6nzUY2c5zTHk5mMn9GkzpCSDG4U23Vegp7hUvmc46SGdun2
MU5GTWvFymYE/u692LZYFZy+IZVxRpQsPzfJuAND9I5dEMjCWTYgOGrqCG+u0aG7yokH3KlbWnzD
XudG+e8x7U+9msV4l34yUzQFY4JIZJpOc5t+kqtNO/UlAZEUFx6ZExksxsNEi1mEYoEqbA4LTQbT
r8Xh1mgX3oY5x2mySx8LcqVGL1VaBMi25bWOzmrkkaDYjMBDANMoQnsW8ABQOOZoMW5kIgDOyLQR
1Y0EzdvuOqt+cqyRZxyM/9CESpuGEA6aQhgDO/GqA43p8IwI+xcjtbwzZDxJNiRSZKYIeGNqGO68
AK1aT8StLNbvTTXyFkbXM2wLmagJILAz7IEkNKOozvAE6ju8x03zoGmzW4qJnU+1WzamncrbKn6+
fKDrKn4JZcxRGGZBtpYeQtXqsRKnTduRvd7MrkVkHozS6jQnSm3/ryAT0qa5UmMlgYOkZc1kXz+h
URcA8uQqC3iDSP/wvv2SxViiNWuq0ulIjShasuRGgAEbvhle9Wz64uahCHhrD+eoB59u5EsgY5hF
N/XLUOU0gqYLkHgFy6btRwvMexjkdARi9yBrFK6MX43dPYW4fv+27Pb1Gxh7ldslqYCUgUe9/mQs
rS0bs42XoX3ZZNY92JcUJs6li5EroY50LAWKPbaRil+DyfFePKtkwpqSgI88neAgzbIBQPzoxBgn
FCqwW4mSe1mbdZf1pQ0T3rKQKEaU4wKM5V6QDTvXDM55/UPe/EcEuwg+jCVJygFvc7x1cgeDWx4d
ujVCuhs3Zk4XwTRqAFI1paNW3pzz5HNUZLfvS2uMMDeJseIUkM0g/MO0GCwSxIDlVsN2ceSqV1w0
w/Ws4Utnxq/MdTJZUblg18SbXJ02kAWbLlD/H2nXtVy3riy/iFWMIPnKuJKWsiz7heUgM+fMr7+N
5bpbFMSzsI+Pqvxgu0ogwgwGMz3dKG5a2bd+V3JqdhznyZK+yzkEECYauMdi6crivbS8VOboEn22
0YTv6ALOTvDfq+h9NHqN8TLTRJpBUyLAAXfVXnbjA/hqfd2niCmBz1vO20fGxQjQRxMpuYpPbm76
F6qhYjyFMRZVO1A5DOJyMbe8VWUdStOK8yAhNtLLcU9kZRcXox/M4aukh/eSEFtaijc6UWVer9z2
6+f9+DA+JhfkUgtrLGwHinYBCARQG5211q5+pBDkQVxPJ5w8T6Od/7juDzjeTWNcT2hmo94naGId
yvZJrfJD0Us7II95l+HWOOiAUgj40yBVzNJuloFQSnJ5acqVbRVR7nSM78USkL/ZE53cib6VgSNx
iSGo3bHB9WpYtqARqKOhiCGiefXbbM+ufowK6ydaAluL4iq41zBnlmxFI9BB5AqBc7zFTEudLa23
qn3vS8W+s/LehtKKYhXfBnBH/U2mfj1Pxv/EYNCOlwjP50JPrUT9bkRc0gbeUjLhjJnlUlh3cKt9
ljpGlTqjGPpy8NC0i6WFv2TpQRhCdwahdbLXJ//6Md18ba4nyLgeA1BgRe1bGuA0J9pm1u2j0QJ3
it+4kxuC2ATlYnnHy89u3czrYRkfJNVSStQ8QJ4+LH8TsdstQeOUofiQdNP99SluOZ/1UIzzCQWg
gtsCPoBinqQdDRYp8IiXAt0sl67HYXyNYi4KNOUvYSl9byrHtrW00spDqLII536EPs+lZ+9bEFtN
bNOsCElsHvhyM0pYfwbjePpqVoFmudyYAEt4xC3AhA4RbFd18GS7Nx4XF6DyN14dnLfK9P9X2WhJ
Dbo2NmGh/x05AGcYthiiT3Wjguz+zzCUw608AcC2463iRWfgin9j6yCCWA9lWuERVYb9j1GWG0uo
h/tMwNOpUC1FS1HqqexyBDMvODpfenl0Ta1MvGmOvW4yiDUn5gmdbLeG3jlRph1zGQjcQbW1brL1
XnX0oP4dmOmXRAieM2VILOBAjlVQOEkNjW20dl83gs0c7+pYXN4dq/2JiUCKXENg07oXWmggVpf7
wU128y6zs1fOaBx/fSEHX42m58aS1mYN8zb3cvxrNAxr0iV3Gmer6itLFWAX7Z2iJrbYVdYyZc4w
ndNhsEneuNe/hZ73azvJOLis7aNenmD+E4qsevkzj28G45FU53JO7VJp99eHu5zAa+Mxnm1UF0KI
AIeaKHZxKo9BauUvime8EJRDQW4MEYhX/R4oz3b2ZoCw+SAwjm+VGYcniUsayTVePWHWHoOxvRvH
1M0W0amCiPeI443FOL08hXeFZjpWd/6C9nN08n4vmtAqZ16zPs/wGbcmQKR4gJA6DH/uLSQ1ounb
YsS2KByE+vvcnIbp6/WN3IqS1wZDP2h1hKc2nJd8hqehNfoIcoO5xmt/pYtz5aiwpBXJbDTpbMBV
CzEaNbrvkeiI0XGOSifj3fOcfWJ1VaQmGtOS5rsi03jTasHTZBRCo0pw4oGHpeAYv8LETIIqkKou
cbeb42y3ya8oSGyQm1nX92czNbPaILaJSSraAtArGJpwTF8gSkebPiKn+rH4lOc+Wyz+Hb+J712P
yTiThJjxSHLccpSsyTgAU3wIkTqMzsA9ev2Rh0jknEFWQLluZbUiMZIKLXQZS8Evk+/XF5E3AOMq
tHiumjJESmHQfwroTSp5R3z73EEPASpqGmSJGP+gLGoRFvoETKDY76YQ91yulE9jnd/FJq8F6z/s
zvtgjI/QRqVuczWDyeo2DUOaHqEXLcMn6U50lht+LXP7cnkfkXESQjws8gz5Zr/rhtZK5fkubSSv
b6QXvMr2c9DkVtemvEXdrLbr4j/DshXUaYn6KW4wUarxYIg7FYmRCN0/1QxaFsGPZiQOMt8svOun
hTsuU+OYA32WzAnlvWQvPXZOs88P4OgET7GO1/TkUi50HsLms1YxciPruTLexIzl1owigNn6xpJ+
4tl3P76ZubX40nxRvEQFAtVi9PRT8TpO1LRtHu/rzDzNINSqw/vD3KXxSLCNbfvl+opefOHnK+B9
BMahCEMtNxllI5xDNOl3Oh5cAzhQkbofrFRqOysMlrsxG/0uhFZ9HYM1lFhLWjxKIxjbkrLbKV18
Euvoa17VXjRr+06Ifyp58b1v6ifIkIKtB3IfyLfsofrsJUl8G1TKrloUd+yVwgIs7KExl+8EevDX
p0aP/rWZMXHQUgBRB/EdNGX5gV8BUCf5sqdyH5LbgS2oiUAer5hQnGHG6eMWnVkKXuiUY0GwCmf4
QWs5pp+BDomXnt+c1Gowxl+CUFuKEuliAPEuPdD+GclNDjwF2c0bdDUM4zXNoB30rAUfQD3L9mAQ
R2lAcCNzTvdmrUFfDcP4SykopjZucPjGQ4P837PyU77vUeWgLasGipaSHfeO4XTu4lb3BBFQBVll
c/9Xldr1dzBetDaHOqopEZPqm6+9PxxVq3MFv0NS+S+0Pqg/eZ80m0VfIHOQ5UMd+83Q/CpizZnU
8oY0/V/AVtfDMK6y0Yeu06QJrlKcrDh6krXZCmeZEwRtXq+ryTDOsQujpS9FHP40lnsraqFJXQon
Woq2YynnTIlz+NnceNTIad5piEamyRuTyBZ0ww1KqDejt0usDavX43sDdcbrfoQ3RcZDLpW6TKqK
ZrxGG20NMhRmQuxm+g5Mi3N9JI7VaYwn0bJwaQe4LV9s9HNhhidjTs7ztPjXh9kOU1abxjgRKZfj
OgI8129CZ/IgS5fZl/yMbI8eLK1CYoh7i/LmxniUMO7DXhgJTfOF36HHdY6Prd++CS4lsyrvAFHg
K9NtBkereTLuJSkNfZkKgErkrnFQWLG64ceQnqvurlGf2vkHZ1l5U2S8SDctWpXQ46lZBK9EZKVV
u/ZJYhlodQG0TLE1kOB+42Uy6cp9uufeZ0koRcfqnRgPWthOAQUBDpMtF7/FTEd+iDiC9rVKf3Lm
SAOOa4MxXkWVO62QY8TrwgyEXCE5y1QjzMS2xvNruxSlNYT6aTLrU6Koj/Hcf4X07ovQqByj5Kw1
y7CKDok8Mjrq3Zq9XMlWUKMfmFtl4BwgwoRfXSio2rIA+m+o+lPTNjdhVJ2nsAT+qph2WZ2Ct3UQ
ObfidsC52lDG4bSi0P2hBTSD5WuUGjeFWNz1E9oqQ+EhyNCXSzL0u8Xda9Jl53hq7VIWj7kuPnVJ
7YLP16etaamR3kZa9Pg3B0ABVYasGTK0iBjfkVZapwsUEFq7M0C/xE5TRP5/hIiqt+zAQxlvh/yK
CqyFphFRYROhKiqf5qw3FGAbtxaluSx941cZ7QS7dcD05y3TPb+Rlq7xp3O+GpW514aqrMelgbsC
mvCcZ51nZuaes5T0d1wbgzldhhEOWolueqifSR59QeXPEB9ywQi0a3yNJ761eXmuZsScqqpKjHqk
1QGSKOhAjk1LquaTXg1ftKV6W6bEMVWyUyFv8TfTXB1n5lYLoArcqSZqrwogAqh/pDfi4wTKrGiH
kr1nchAX21mZ1XDMATV6jSSRBGDmaJu3WFc3uk1xUnR/AWMdemk8bv2M54uYqy0ppnhOephE66Zn
/THwYYDoSUUFFARrBnAC1b/gqd+um63myVxueTcoqHYg8gJm+jX/TqWrcrvZGU8UYYjM76E7/x3o
bxVUslpZhQIG3CxHLFTp0R41NCBzpsdM+M05MpvW9z43toN+RJ9jrlPOYCrZnv2qHwK/B6dnZ82e
kO5oyrrnNWTTY/HJGFdDMhdbDrGzsZp0JKKi6FiqqHzKiYW4764PeJnk7dnhuShDUAEPNsbu8U9V
UaVI7JZt7JjdS9f8ur5+2wfyfQD6AauIoBsgHrW0SFVHit2T0M6LxJ5FXuadNwpj18mMXhSRpu6S
AZFNFz9UcuC0hcoxaN5qMfasZUnT5w2iqqKsLBP020nmXl+uzR4ObMU/G8IYsBS1YVwGeFSXZPam
XkYrPsn9fiRf5bi8B7LKV0LzazamByzst1krvT6udlWmPI6lcdCG7ND15ZEkkKqTh7PajTvOB27e
FKsPZGx9GLugUgcIA1AmWN1LIZJluh3IpTNUz2oOAom7HEwcm5CymdsWG4sQlhId2tltd3wCfWPg
hPvmOHrRrrqPnb50onteMLtJa7TaC7a+GtVNv7RLBr7R+9kF1umgPBDLsAwPLNq8fac2/dnm/9l3
NrQglULmdIELBdTxF3n7w29bnsDHNzwLHJvcDiXfx2ICilDWIzT3h6kPhsPCBtnKLRSRi/2cxKKV
1vrbVEU3Vany9pJjPWwdNOrIYoa07ze9cAhHCNcswQaA7SeFTgv7yuEB2P7D6/J9poz3aQZ1HMYE
7q0/hGdIHEAKncZqXgOKgVN9l3q8DhPeHBlHZIpRVAsZkqRiRt5aIX1MKsJxQv8hyfc+KcYLtXkU
S0WBo0I58hQI1RVIdEs21aDhZ4h4E2L8UTuXqpb0GAzKal+BfT3pxch7ZNBF+Xz2cZcboA0AnRRz
3wUaqHiMBmFS5xV7yQEsRdgZX2PwtIHFyY6+zQGIQC3CMzn6GL02LGsGLYi4TFqcvvD/ICk7eqOD
FkGuEuVmuCu9z4+5ZOVeWIwwQVBWKgTMASbafYmQuU2EDuEpNG+iEUxgxNB2itBx1nYbiGPgfWRI
hFLCMvsnLYpY5zSdmILDMYXOp5X8Ch/qc4C/2uMbsEaH8FeuuVmOsDSHJjhgcv+icLHp3lafwdwa
+pJU5axqka8Lh74VEYtWvpRpN1o6/YrI6xCKCnTtA09AQ58G0WfOpbU5/GoHGD9QSTNtM0eNqJzR
YzNljVX2wc9CTU8lukaQKvTCqdk1ZgOUktL+AuiVA77kHXHGL3R1KkDOCtd6O34P0xcjfpD+Ctq1
miPjFrJWq/Kwh3uV024XDXdSDqa/ZbKyGkk1rHD6lo28ZyNvXZnTRTShi4MS3gE8cKeY9po6xXH2
iJfecm9jaiXXzJU5QqUpdFBURyDeR6APSl3hgTjafQtx7MXtgHaUOBnezf49fbWgTOxRKUFqRCLM
NtnnD5SkYvHrfXDk+1iOf2CbszS9G9U2VP9UhwpvQnUICX+ft4L0AFxZQLYpa9ElqSYzdUPhrboM
O00v7bonj/0cWNftjTcS41nzso/GpsctqCVe22RgGkXfTeFECceFb19O/zhWth+rCdp+0SgALpwC
kHt+NUnD8Rwcu2Wbr5Ky7cKFwsPl4EtR7aGzYNU6xzfwZsH4BjAAKIMaovIEblqE/MRPF27UTg3x
097LUCpSCUGtnNU/TMY4BdQd1wAkwn/0c3hSDdA9J22xK1MULQC3UxL5C4kgEArSF7NF317TPeWi
EDvJpJ7lPowsTVdcvZh5NY1LqeTKt7FFqD5Up0EPKpRS+k6F/4VeaTIaJ9KHIIcf5edcyJ3GGFyk
eD0xVH+G+nQzl8SLJEmFwrJiV0XuqaIZW0HZHiRpeJGydA9904NUaIewaFwwt31NA3U3lv1NG466
NUcQQa2SZ3PpbqK58fQ0AR4PPiQyXvO83ONVcGqFMrejxtjr6nxjqpmdR/K5NFLbaFSvj6bjbEo4
dCh5lsXBqIVdK0aZlc2gd9U0ty1gXIPYWG3AE9O+YNauLRgTL2V5Hhrp3IPU77d5m+yTJ5qwg7h1
ZSnn8F47Ro5pQ+AoOUtQpJGP8W1N8xROvwsfeaCc7WD0/WBpjKkP5VTXnQKtISrIqMhWDjZsYN+b
7/MTP4zYjmZWozGRVGhEaSkMSFNWr/mL5IEGRLIM/xLVu8SpS+AuBFf+JX1DKw4uhf4HDwu7nepa
fQETSUxdCoGEEUFjA6LZ+KU4jS8UayW4ut1AAaZHu36GQi3vIbz5ZFsNy/iIHL2fk2z2aPFOkVGD
buo5rk1aRK1DS64XwRq7eKeIes1pqfjk/2TKO6jKaKowdBkAePiVVfpmMooUXLJF4GVp72RN64m5
7kU5D8RzEcL6cKSZcZi7tpRKkk5RYCJTKtwisW6Rw/yiv3YAbUtoNhS/U0yP6igH0SnBINl8n/A6
iKje52k6l7c8doRPN/KHz4Gs1cdpD2nZ6UN9kasHrseleI12zwf+f/L8zDCMIZNWkTpVwK4uUwj8
IXjoutG5fhV/fgJfxtCJYipEkmTCnBxVmNNpSDAVEEzkuaN4hVP64c0IFccIdCwI1WBG18fcntb7
kEwkampLNscqhLihh+kbguFmPOjJ50oMMysm8NR0ocx6s6LylO1L2oBlLoFGPJKyOvTGKAheuSO5
VX753ybGWENaKtpkUNH0iRSGVY4asVoeNfynm5qZGWMJrVTMuaBhZoNa+THFDzeNqdt5CWx4KqPx
Ji4XTpBzybx8sj5TEnWgElWTfEKPZktoyEmke9ATJb8R6t4UnuqTA4iNQWuMvqLJVj3lIPjVAbft
YrX74Zx7PKP73K1Bp776DMa3lrMkClNsEG8xLf01d5djeBRvKFNtZxmP8V1z0A/6S37La6z8FK4y
4zIm0hstqYpWJl4Tibd1lh6HcQ9yFLwTQ441XkCq11aaMQ1NnAu5nwUCPyfa8YLrsrzRvPRBAB9l
6ksnZVffIJQFaT1aZcpn06VCiHptxaDL7dz4rsDinyQ37OzwVj4Ke57pfr7PL2uhm4CPGzJBDeWj
58tLSW0GiWAtgKYczxk0lsiJ3Ea73Ot3PP6rzxnWj6OxxZXAyCH2mqvQsA5Hx+yNZ7XMZHteSgcB
jj9J9e8pjhIbadjHaRlPZS/++AuLNv+ZLstRrBZmHk/U0RcgaOtNqAMtvAzM1hUqichqmbIiUrXQ
jys6Ccrc1hpOF7oEZ3TIqDsjaHdDvrzoYldbUd+5mTgmliJVTlvByCPhrja0L5IpNZY6kIcBKj5F
Xj2Os4TGm+65zcJzECYnTQy83BAeWrl9COvSa5KS8wTecuTrT2dOazzlgZJGJvHMeLanbF8NA+el
yFscxo9LxWCGvQ7Pk6aP0EvAfOSdmD1d3+TNY7aeB+O353ZQ68QMdc+4oUoBtT/f5XsJ+g8g4uJt
Nw14WQtfj8UYUDGnfQ7Mvw4HWhPg8NNDgFdBYQX3oqsdEye3q11+qvfhiFAxtKWb6VlF+WR/fcp0
lM9fYcga2pdVSWUp2FoSSotY4aaS5UOrJA7+aiUAYZASch+Go+UNyJ4G938blPHfAGLXxaBgmSne
HH3NPtp7PL4m7ueuIngNJIv/mRxjUW1TiKJAME7rgucMdLfhbvxGfWcHsKRkB6/jPsWzFXmhzI09
LkLzUyKKGZ6xCiXrJ1WO4LRoRXhxJAtIPwC/y32B0TKf98TibSVjIl1YS4rWRYimDmDLOvxp2eQn
qTcDxfWqMkYSl2VWS1GtY1ro8X/pcR+pVn1SvQ4tr6bDReHxlpExlLiXIMMmJDrmVQWQnDtlSLEp
PmQyWzxkX4QYVMG8620z0llNkm0WCHs5UMUBHo0eHX0nvoWVJ442XqyzYyBrmfmUxMd0pH17LJ4h
EePx5Q0+JxY/HiC23iGDRMUwx1j3KHeEdpys1E73wKNziR83b/P1dJnXuQYRIPQoZNRSKBcz8O8e
cQYEcrkXerxq21YYtR6MbvjqrThKXSmmMtZ2ivreKU3lda7r3o2kzJbn6ut1X/MZr80sIuNsqlwN
USrHItJWiAulFQR2Wr8+NGiGj7zi6PcOcgCppZ6S+wgK2aHD8wQcyzQYPxRmSppWMfyQePh/ADyl
0+IRQPH8ncE4nBZtsZJpwOFok/m8mP0pk976TE5tWZzsaZA8Qeq9mWi3Y1ndGiNOkybaWhK5PVJd
uTg705I/pFJ9jrvKT4exhjju312x//hkg/FSgywnZpfjIi9OFHRE69cZWDSKBz6UdvOdsD5ojKcy
h2hCilNDWLIj/uKoz9nr5AHh6tIYOpsvyOE4+xfuY/PZuR6Z8VnlInQLaRG+IxZ6ggA0WncLZN5U
R/zZ1XZxpqiu6o3rtbYOmioqVG5HU/GIZ/IElRkI6KTtdG+mzUbIiCTOE1g9W7tPrOFL8AtZ6Smx
g53uU+rxENkno4P+DHkIvyDiufsVF5bMAyltRW5E1yRTNJAZgpjVR2vXwdmP7gG0DmjBvot0ZxLA
oajx5Gd4ozBWDg4BMy0jjCKkpRVmP43su5HxtAHoL2GDJWLIIpENBUt8SU6tHFc75ylJc1nzRLF2
l+xN+gu6ILylRBW9FsikgSWLfQQU8diRMgOkq3PCh+yu8OJDsBf30r2JQk//pXnmnZmNOakqHh14
0RsQlDUYzx+mxTCrAd5xowZR1UIx75Qufbvug7euF1XVNFGmeQMChrWPZwDSS6kgBDCH4qS/gjvH
11xw1FGtFRDJ2MJ/DSCRyYfhGLsv9Z4o6HrWPeVWkBzZBlcqcIZAGbrxE1otmjM/KtoKGD6MyVh8
LUtzBmIeA3d1c0Kcea4eg33ltX6wx2vRTp9GD7reTv4YOvKOmn/wwMv98paZxSFlKMWQvit1vMkp
fypNseuQPTb92qtueLf41sW6njHrbALFKFOhxq02eO137XE8Gu7gje7wBNTe+FzepBDeNhtrVuyy
B6qUAoT7HyGXzJieHcYoP3wGc4CjNg3GCGikCyK58qq75ja3czveU32FCGz0hUvJnJX9/3amLwdi
5QzSoMjkpkdcId7H53jX3uQ2FANniyr5gjV79z8Oxzi4uTSiIG1wppfbi4J85UUI0UoFVDPQpON2
kF5kdq4tKxOzlFIPpYwcz1PabKOAmXtxFOfSGHwsHFDe3A93NSTcFLTRpm4NGdXSN6HNINnjfrwt
UguNhI/IWgjg40rcAtGyepRPsHafsy6fkAUfbZ3lbYj6IClrTUKVL+4tAb1w+bfKuJ/U2pa0e8Ac
kX1ddlnh1+3j9ZE3Hee7T7uwGa/2Pw8EOUlLvJyzKXKHAAKRA29u1E993gMEbIDcGprExo2jmTYd
EMU0Kp+c/GF6AojSy9Gf0+06V0cTZe3V8CfikYdO24pfYFTvIzORpNksijKOMCr1vtirduFIX4x9
/yrZDQVaHf7Na+dzze6yk+9jMpfEAKaKZsoxpvI4gXYsdzMA0p0QQsMQC1x2pitD/Fuxl7fsBh7t
K79quBFDfJg0c22QII/HqodD69NDnfyKwTHD41bcCNA+DMHcElA+yOt8VAjwS7+CVrRGxTODCZQ4
dxnZCcA5NhLnmPK2kgWN5Hqni2pxySTDOe9rK+svJIStMztpYkUWVebj9RdsOmVi6ITmMkXUAz9e
+KpUxHpRwjmCieGmzeXc0nvxTdPaH3kuOGVQuteNUd40lfcB2VlqdVhPVXZJEkw4LpkzgUk7uZWf
k9thT2uCsV2Dp/3UO6qXe9odbW+QH0TofOLdIVq822HTOaw+hwnERTGsdGkWYLm1biddaRuCYF2f
Mm/GzL0npoKo9T0ctNBCjg2grsWfpaXfV118sxRQs9N0pxpmHoJ+4/EObMg/O8uG831LokBUCuys
pkAStY19PWwyq44WtzZ5KvJbCdkPozG3njpNoMjSsK20ytB8jQ8NuKuEA71fuGd20zZXM2NuvHkg
6iDJmNmfrGS3G70e6ic8BDfHNEzGtapFIhgDcEheUk9eMpnWKEh2Ib7KUO1OUl4oTE/BpytkNSnG
qYZELMZIwylp3Wrf3ek/hqMJkkPJBaaLL2a2lYH4sF+MC21TbTSLGvul3wY+1JyzM1Re7XxfPWho
0E1bB6q6sDxIWYJ2Inzk5QrlTRe+mi7jd7JQj4amhd1B2h2tAIMju/nBECzdBb4RyF11PyEcFk94
BVDW6nFXOdrXHsq+039fEVktBHzgRwcoytGcGQM+RDO/9ziuEygKr9v/tmP/Z67owPk4BCnTMZki
bK14aM/Klxg+FkEY9Ks8VP5akA50bzO/J3oz3tJlQEzwQjWIxhyoIgpQIZEwKk1qN3c0k6JgQdUj
P/+55UQ1ScSPKRFRZ9/C+ThUVZkgnVVIL6RL7JbHuLZ1WohhEF3S8GOozAqKJA2DecEmKabgBckP
Qc9tpXq4vk9bbmU9COOnszmXDJJgwZJ9h4wjXS7zwC92bD7+1uMweZZIbsVCSHDlUkqP9qGgpx1d
dfWduuNvzebKmSiu6JpsAvXD2Fmr6HGRLgiVQEidOCQrQN2THo1ZPF9fvK1xkAvRZbAgyarKJg7y
psrB5pEQLxx7u1lMWzYArMy4tFhbTlmXTCiYKpSOhGVpCPp5jomCYL51FQ+/PvBVW9mlIMVSX2nv
UOKad8MbKD7t6/PbwjOp64GZC64fs0Kd4Sow8OyCuPxJ9iH6fVfvJk/xcjfyqh2lpB2s8GA4cWyZ
0AbS/PROccWj8MS/nbYX/H0h6P+vXjUC5Dyr2WxQs9ID3EypLZKfdfD1+qx5gzBXIDCind4XNRh7
oHFmz2PwHJci9P2yaX99oC0Psl5dxllB7KSds2Em3qxZuhk7qsqr2vOmwlx4hm7mSQJQmhdnpr2E
CwiI0uVbSqr76zPZDHDXU2EsLpazqm/HFniLPDvNE4QDl8nTQnOHGrODXuXRUtGalUadiIdv092V
qPL7oRSdYrN+0SRw1kWFfCjN8CXTlR/hGIEQeOk0oJSzI3SfLbwzd0NroLGjA3AO1fUuiN0ijsFS
0r9cnwtnV1jyBw1lCk0lQC6BxhLKlKdQ4nWz8EZgHLtcT4KoElhVKc+7ud7npeBen8Omu13tB0vm
oCadMDbUY0i3g0NVigWbnDRfdFKnQE6TMxrHP7GkDiqUCZdSaNH3Illig7Y41c5dJNl85aE7jJ5h
Rbv2rkefGje/shVArufJOCh6UIqsBAtW58RnyUkhqWA8tR7tO+iPGidqooeYjVbXgzHeJ5pVNRBH
CNfTEPzPXSn48o6bTNsKYtbjMA4oKoQaGkTwclBaR36YdotWO+VAdpTI/frW8XaOcUGDnDcq2qqw
c+ZtXOdWVM97M5y9PPmyNIV1fTCONyKMN9L6CIQ18QJvtNyozUsufBMDjkvdKv+vbywW+JWYgCgV
GrCo2V62gScmtmDHdoND6SruvFNGa+SKKGy9dVf7xcK/oMOSq4sEY6P7VZ5lMG6XN6je4l7MTwrq
upQYGoWsUrR4QG6OK9EZV6LFbTSJqAZ5orGcS308iS1c5/Vt23y2rOfHxIhNlrXTQoGwrdtnF74Q
klnyuXdFt3CmL8oxKSzB1W6AWbEq8MXa5r46J+f2V3LgzVfZtA0ZmsyKrKLVjA3w83CcKlFHiopy
HidftZ3woN7l91ME5KynAyvrD5Zqqa+Lm7j9MYPRUEBLeEvOILG/TexjtK+/XF+fzWO9+iTmWCt6
MAYmUhIe/uwaabErBOozV/5101QV/CCwxQV02aVV7FMriqz0FcrFkeipzW2Y/5z1XRt+01qe0Ozm
oVqNxPgfVS+TgAQIn7PeTs3akkoex9n2/YTeX1ReaaWSzdPoia5GeMMRZFNHcDopx+jRdFXU3LoH
fvWLfu8nv70ajLkkwLwdmMIkEq8mo9OagyWGj4tq7sri/vpJ4E6LuSEyowJLtgwc5uBFgYVqyC5F
GR80cQpKauhB4ly8mxfSamLMRrXD0krzn+GMA31SKcD3/4vH26bRrcZhbolG15VGKAdcfFA+xN1+
aH4o/nzKDvyn22eqBOTZdVWUJQmdviBoYDzaIiL9mk1o1dBoSwyo4fCqQB0HyWflKIYQKoNaJl4Y
4mDHrxFim0fywNnEzeO/+gLG3aG5cK7gf4hHbvrfgY9IRj2bbgtSNRM6rJ7gKF8bXvM4b0zmeazN
6PlCkzrSboX8GrXqXjFLnojYZklUh+IKkQEVhs2x29iBd7VpkbGQegus7ZJXoUmzVywltAJPuQ8P
zRE1QpCqNfZ4lL+kX0TwyC+/ri/v57YvusEEuXegQBQoirA2EsqyAEIQmgSbTtA7ctB+BJN0c7Bf
pQ+gX3ZNN9wH+3BfnrQDTRIEj9Jv1AKQLuIKM26u++pjGAsypzAj2oCadAa8z7BPenRUO8pZfSSv
4glKK/cjxGZ5yoybeeP1EjAbMQlamebRACDMgfKoBvv4RCuRkKnnuojP5E3McjO3k7yMUtqLGEs8
gNNx2Zdobu4sNBX65R5KB7uYm+bcDIdWa8q8BdtZUcNAxoj9EHq6fj+3b1GYW6pyl+oyLpOZk0Xm
7OEFp7i+GCMQcQ14UHk5QJdLojgpSE2vH1reEIxTKtBJGoBbVPdk0gLXL6JyXKtv18fYwoOtDeNy
uazmMUcSotcOhjF4c2YFBxS0gZAadnNiVbsMTU6FK4xWc5Md+t31oZXNG/J9yy5R9WpoABSUrBMB
e1PF1KuN+VENs11B5PM4A5QVdq3d5vWpWAKcnLF7lKNGt1It7h6VINgFer3vs9ZDk8/LIhIry6f7
wVR+obQHmJ/xS5uSuywOfi8Z2Jzn+ZC0wmQpQ3MwcUfWtPqG7rHaNQzTw/UJUsekHu6atpOtsCGz
U5Xi7+vT3c5WrKZLt3s13UBEIUBPcUI7x0AdIHa7L1SATHRTd/pRgaDZpQy5uGQQyxoPKdSP5LO+
TyCenLjxLa/k8rkZ86OJXlLpq88J86YTmmH+kxvVPNObTkChxXjLUhLA5QW+b7nhM499ZkVkxmWc
X0pCYRBi4PEoVBrNt16vnltiy256EGzVMW8WV3uWd3pyF6MWzEPebT7VDPRygwQP3dwKm9WU4hHp
Lwm+lzwPDmrqAHxiyingSLph93f86sBWBL0ekNn2KFPbKK563TM7exony1DOYjBYqIO4oxE71w/Z
pjmvR2PuuSoB5ZORYbTWNfz+e3OnurUdOH9u2Hmv/6YsdvwAahOosB6X2dUoE/M5I3AjEGq4hE9Y
1b0JcRY3dJsf8Yle8P1t9iDvsuf6DugXm1vn2nKX609g7jcjKULBmPGAoDBBcE/7wk8o4GFzi8fl
aD6YtNi90OQ/UhqotylW6ybP0TOviWULoa6uv4O5+3I8iqecetRoX+3zXXiAHPkLXXaeA+VuNnPn
AZ1eAscNUxLwEPV7m9yXO/QaOSlqXsUXZMbxKp892eGnwOgxYh83hmiYiojeWAph/ejL1AFKZrhw
0Xo0xPa4lOCgRKgUiZwbUN7cU0kzgJI0dE1lH94SKFl6qVAo4ur/SLuS5rhxZvmLGMF9uXLtVa3d
ki4MSba57zt//Uv0TIwoNKcxn99hwgdPuBogUFWoysrMbqabBBJY9riXeNNwuKO/yR6zg3/qtjKm
+ZpNZIO6H7MWRW0y0/O1WHWeQtMVII8A1f6+4CkcRbkQSEID9F5q5rcNFADBzfs22KgsoXtM3lrl
kQU6WntrLc1S12qUDI30+3R3Lo5zB8BZdZcJvTmMbqIqmzLzNKaaKmul1DXqqgLEw5GKQyX20kaX
MqfBDIQxdZ2rdPzdn/grMt33975SlwW0RXkqVMpfUUh9jm344rvMItyXhIAhsQm9WeSyWNxWE9Tl
xlJXJw74qoUW4F9RKH8laJh630L3FO+Qu8Rlc9MzviQt0VOmQp/lHBwzV9xlKnoMpQoowGeLIYus
lOxM/c2PP/9/m3suay1CfNr4GiBGiQ7oO8H6C48E6z/bhgsdOUcmLOGym5cAhLIq5OvX9p+vehar
WBgGY30l9gN2Vx4nu581M5Kerq+NtZ3U09UoY0TxSUNuXLV2xTV2If/oe6/gkMPyvS2094M4Otdt
slZF/n6xqkxIUsHv4YwGqfctNUwB++OT43Ujq9UcXRRVCFBIyuVsgBB1MpeArskddgTyp+2NG/FE
ipy1NW1CljWyTxeOfGGNWhPKHqFRST6J26TqL5i5C2VTq7JJ5bo+NoxX02rWuVwd5UebstTGvMI1
ENF9PIyuYHhSbXMnAThaiMFDAthIMHuIESube7y+s+SfvrZUypfK/MAXyoDboIF/QNNvQvW1Ys0b
rjrPxXZSzrMQGmVoZPhruXK1eV9hhFN8r2Jm8Z/E12trodxm00QiF9RYS1th3J0/km8296DR1jeJ
y3wqkH/tmjXKWYpFVldRJeOjeYOjudUu2GTQFu43vaWb5X14D6fp+Tck9l7/ZKt4nq/jItKQobbq
5IJvdM2NCN9f3bbhLpfrjdoPP/qJh4ZIJnh6XuWm3PqpxaWGq/d+ta8zyFyBGlupzTDSIXETsZCG
6x8apCC8whs8cgJs2cIXVHWgh9D8QJKH8eQOXm6OHxvjMwwl9/oWkAt4ufdfhqi6YKsNYq1mCMe8
Xpmi8jwmDDjJGZR9zQLlSrXZqLhOFzW3AAcPCo/kLJWZadwMx+IobVAMCMxRQSKpu9lD62UPuZV8
TDvlETqrG2PLukKrLzQINcmiIIPHmT9nvYut9Qu9FGdFIBWJ5NxdDW3NmU4z9KjEfeplDJe09iWX
5qirFCSNH6KarbmBCDSJ/7OuDoIAAYbJsK5/ydWO1tISdY3qKITGVzn8lcyWbuQEG/kpcqJjsjOA
TfqLq4PwdgYvWW5KtzLSXAylsUdb187U4ofQMzHygO51HGDJc2g4KIrbYDu+vta18GxoSOrwH4bv
aJR+KURaoHU4U9p8oyaQUZo4K6iedSDXuf6t4GpL4TTGh1ytLCyNki+9ODiVygWS2CJHzzjoHkfw
ukCuhiaoxsYnreE6u5P5+8EfnV4tcqtMok0Wtx+NWLwUWit7TRe8RW3mGI1wGrkMk8WGwDgCq/6M
dOV44LcMsj3ff6I2zjnKEgh/pAZU3yo8lDz/4moFhwVE0zF2+sEaSlr92gub1AFv49gHSznuk0B4
S5PYkn3Gzq/W+JfLok624o/cwEnwhvG23xZ3+rbHOAwqSuC9+zGaBsCu8abiwRiBtAldqXIX7pih
YiUknofpDJDKCwp88vetVXpRiocKmUy3A7PvYd4LN6opgCOCzWKw1k34Zos6aYHCR+Mo4TMOu9ae
0I9W8WdsSeb8IrkNUHLjJjpymHHbhTeEFDYJzfTpP8rakSNDuW+FAAHBjyIT/h/KfeuzkSqlDDjg
UEPLnAhvQ9EEzDORpXmdWz4PRLvdgYjf4/UrvuI3v9klx25529ICYrwRsZvuuP6XBBVQNT75asS4
MyvHV0Gzlld0BFsVw/3f7UhVMQQ1B1cC1pc3v8m8cFRYKjSrNhTwyxiGCPQmzfMVCEEPtWQwqKmG
qjwGeq1Z+MDz5vqOrVtRUcYwePQYz/xGix1r0g4VSYWDlUzmLF5JDKdrxT9AWas8Gg8yGl0Kr+nU
dTcyQx7rBgO56GdaSgFPW7j/8zq+WaC+SDgEU6L7iuK2Rn6Qo+ToS4ydWqtswUcKeP/IyDzwx/eP
XqsIy3JoYEAazIgEjASibvAv4GLtK5vIHacbdT/tEVmuL22tSaZiNkfDB8J4Nj7Sd8Ml+Ib4ZpgU
FO98T8LEjL8xvBp1CHbNdC0YfLNF3SAxraRZNM68ffpdeNtvNVDcQGIRI4M6hryAxf8PRlcO4Tej
lJtEI1avGhnsR1HCH4IydadwOkU9mPm11kXuLJpxXd1r/pii6aLtp7l8HzXUq/WmPJV6zOIwWgva
IAQVVDKej+luGpPha2AA5SsQmCpmlmygUKh7MmrGiWe84zWYhpb8Cb4ftEC0/4AxWHkSfjNOfQHg
FdFfCyKQpw/Z06SKR6WBF40yFmRirdz0zRC9660E7jKQpkJaZgROMbXBtyFBs/znvAP5/CZENg1h
ccZZXknCvhmlolShj7VhhPAEgyXvQswqZjbo0hwdk/PcUdnpmEV5RaLrZjYeUOyjthIgNJCdYX5e
NcC3RaPEWiVIYj2LE2+Y75oMFEpgZWvDX1nCUkRaOdKgmoawFClGX0b+2B+EYR6GyMvl0cy11zhj
xaC1N8k3E9RWDkM/xb0OuvMUA0o5B5oQJQfPWi/LUErpfoYlqCFVcMjKTXzkGx9OlxcqWzD8e3Av
ONe/69pyFUXTiJqtIQk0O8GQhnFS5WC8xqzBp54lbthmb9dNrK53aYNyg7FfpWnYgxx6/JReeEfC
pGl0EHYFmpGguGe/81lroi4iZMtj0R8qMJAc5N1sowiVm0JgZi8qmW91wHfPmSXrDb/GT6ApKmZ6
BVVB1kiTJ6t6JMW92ieeeCeqdrqFYdQRTbTM3nlHBeonRIk/2vqf5X3/zGUO6IodQm/E2GzyhKcy
OPwMHS9d8Fzookw98XN1VIdMAuM30Z2aM0sGR0Fl66fBbiGUtvkDejPgKnkeuQavaxc6t21WFk2X
QoiNAIobj0g3yC6bn3X1+iMZB2QSe3whTKGnkTi1vh951ei/SFpwqGqg6aHymTYslVuS0tAbiNqQ
BOIaCcGbJugm5Sm+TsXI88sW8513Ebq6knSnTiOUIXaIPowsgWGPPjeSpIIiLuah1DiqdtYf89wV
hx4c156evKT4gowDspLia4v1KVQ2BBHWIExHrC/6PVn6jt+JFmEY8EFVDdT5e+vE7+QL8hpjnath
a2mYOplarwHZHATQJjvUhxmDg3AE9/ypOIAcyhJ/pBYLabsWkJcGKb9j8EkbQQQmAvPt7Tg8J822
GJ+v7+ZaGebbblK+BiJ2eYgOH3z5NthArA/T33b9CF0EJ0ehYl9vwO1L5ovKHWc3e34Tev69+JZa
9ZGF4V3zesvVUlmBGEqpn/dIP6qs3fRdtYl01hdceRV/WywVuGR5KPyBV4nqIpFhApTQkrdk1pUH
Ncn1jWWthqptTOXYhGUtIwyLiT13b5Xxet3AalQiE5Y85L5lMDlRFvJWjgXB1zHOac1uiKZddUR2
AQYGtCq89IlZiVw/jV/2qKdUzoViBH52kpvyFl4h4Bs1uQxE02aTg8hFRymjtvrObgqGqsHaMwSO
WT7zHmGUkGa54/M2MXyoEYLyCIDzFyB6PZAkHiQnH80/oUj7Zoy65b4gRFU/x/E5IHAfqoVhv5Cz
OuDN0IiNbyoIK9jjk5+Zv8ebDAR/rNrNmn9brpa69Z3AqZMmI6PJjNtIfSmkh0h15I4325FxhM5t
VjpUkLcxypKCol3Qh0BIu+wMdGhwhOrUHW3gsOzUin5zh9oFIJTMFxYY3tDeplvOMVBCmQHdmMG5
AZLZ3pJ2bWSxpefXbo6MVy6+Nyo5F8wQvWyMrRpApV1PVFNG3lOy1r0WjPGSFpAtIjzy5x7AovQA
rKmvFq0A7WsfmVQjoApnVDexUQlWEoQu456uxcelNere9HqrShXXk01GC7MwAaiWJAuNI48Dt94x
efRFs38nhE/ca2IzJ5lYiyXvosViq2jCMKUfJfB5M7iAECv1X4T8AoJRVv5u6Fa6Afsc8xSvYaDA
MvfPJtMt/qqN9BgvkcgbAzBG8k5wM9sAOz8m4B3tFVM+5VALAcAAT+xd4NZvw/5/F00lfePFT6Ay
Bd9IVCHmIIfSG+bkVPe5He3gsSJrtrJbbmc8Ry7LS645SRmavopMMDpgyv++2+Is1Fos4fUVSa94
J5l8ApZerWYFMkIOcHFxF2aoqD3KYItUB5ypeNvcCJsQkL0Jeau8Z6XHyuptNJCGg1BdlQUavJAZ
HcDiNcSipURFBXnEXI0+JrYmJp3ZK8OW1zN7LEsnl8AQmUfTe1ROR3FEOycFd1vQbzljBNN8MtmC
3t5jQNGO68Hmxn5X8tOWF8YdZJ8OXQFW+C7YJQU0dLkSQ1vNeCdH84csDii9VP2j3Go/88woTTx7
zaA3HG0edvJcmVA7ctCwsGrecABwzKxEQCITiaiSNFlhpUYKHW1RGsy5EjZlNYPOJqgOs0ZaosGT
wammOBjuFBmMNgC5VxefaLFx1EnI5nGC2jKcTDjfJDyPipK2F2fN0o17ZcoctExvtVGxrjubtd4D
kGEY2wGLJymrUtGrGKAa2GscgodingfEN+OBjGnxR/h3TKBywBOAoBYyOPfh++jo/0GDam18RCMX
QJM01LA0g0pMxKKb8qZCuCY/oNgVYF93ojd1MNWt4tU33W3xgI7Hz9quNrwnsbbgX8z/UxHQKH87
gN6ua3SIt5N1y0/ShwpSzdj0W4JLc5oHzDk/lbbxCrFdaTvsWR5g7cIsigUa5W/rcs7ysoaGu9LG
9tji9EasacDV1G9hg+YezjpMA2nDeYmT097mPwnJRv57sGtTw7Qlc4KBsSY6AdO4pM7jdvbdpPqU
5oOisQqfqwYWj37qskDKE9xaMyhvlGY31LqZySyQyL+UN77qCuQnLOJgrqeSnseQOtLfpskhrf3A
6c28NiFxF5r9JvA0xOLYBMx6A3Hk0poOIuZdmIBY1lKpZ05X6b7a1Fhq4UB+jpTVQTH8gbHJ0pkx
pKr9Kj1WRWD9vCy2l3r3ZL6A6yIipZKhJmqG+gYCe+C7BMIPmGTFKRuTDYplrZPyAi2GCqKpwhmd
dPUYBVDxLoo/wGtpCkI8quWarvAKtZe9biR5C8Utkr8eyCRsaEskvoNtapu53K3ESJjXorsCnj1D
U8A5A/re72cIW9hW+ggZXz6pvXIKvZoDHCN6ue7EV61AZVo1ZAyj6Dy1c2mvCBlYTPDIEVurjR47
tTHHfnvdyFp4QifxHyPUUgQuCRIpKRKPzD914CCtoQnyHxiWLzMV5PCQTMO7Dd/pgqJHT7NYD9QO
L1O+RbMS9zqpk+emAHVfNRqxw3fSTvTbyNTS6Rk0sMxmA4l43+Mw+QGypAE2LWoXHeEwyxF1hynx
CmfsIPcoIQoOt/DLICgA2JP17l95rMIekk4S/dCCvmzWNWVaKSPOSNP9jNQqNhuME6N+C1y4Mpev
NdRDLeRU20mLdiM3ylakdow0YAU2+f1HUGlAkkxKNTZnLbUcujs7fGBb3Bql1eKhwZ5OvbzrxJzB
o7YJMPgFkGNEgTxrRSiKc82wFSL40yHSK8aiLq8FjCChOtenZZEGnbdcmwmxqEBrug4sIn9bpJAo
n1m8HZfP7+9mKF/ZqUZe+GOTeI0om3l4iwmVAbmLIDxyfs94G7KWRN10aC/HUh/JihvL91U/HUv9
NmBqMq20j7+viLrqXCaqhpIMiZf8LiPgeCwy4JlZn33mANnWOmROn7cBH7RrVlPh8vEJYiY8sImD
BsSH5sMefajwGKqQeHMd9GZoJIbZFGVixhNIkHXxx3WftjJs8s0c/eachIGvJ2gmnlkghEPz1G6y
bbpJmYLua4cEs/5ItAm1FZAf3wOBmmaN2ka45H2KCdnxU6zu5/pXwg+mEbJgUmuXa2mL+nx+XquJ
MWBROS/dJ0a7AzEJ6z25dhAlER0DQYJe0wVcKNMDdPRwi5Eg6DsULOGd2w2BYkW30SN5o08fYWEp
j9e/12UMAlIHxTYd+lCGptGnQw2VfpRG3Oi/ei+E+IyovDBLIAw79LGQ5zSTwAlA7AzPsu9IL9Fe
+dGpGMPVwI4sWcJTfcMlIN0mxMysB8EKsuHbMunBg4ibG04QYZ6IO7SqN4Gk15ZfpSMKMDdEYEZu
LCO+ZUWi1VVDAx33C2FIl6icWvOjVseRIWYhcoyqC9HQYXe2WGbI8V3k1XxZ+U0+6WRzW7CotxvF
E1CAZvbv11yJvFgOOcILO02tJLEfqUgkrBy9SaSsSOCJJ9Nt2SbzMfMxI4Nf14/oCkQfH29hlgoH
cVc0ADXjjBL6tf6Ug3AfeAwriSARiNKBm+8G3uz2zLRlLW9a2qU8jBxXCvDesFsXXGmKRWmH4ey2
LZjK2tBS59DtInU7R48NzzGi0prDQVEYSHMD73dIDXzf6dAfFCEcudQDN+xOV96VunMYu7pqQlGR
4eq6JIC777sJPda7CQc0I4emNwVb2RdWYmXGeUsLN6zM8siqq6/5OA14UllFnoKOLznIiwMUCLIa
14UPTok5PYITnDcLvthUeciSIV7NvvCgQveax1NB0qgNlKHYGysjn3l+YiLiEn6BcV/uIenqn2bn
z64gXvxAgYNRAu8h6mpISTa0UyxkqAaSHnYCpCPh0mfdhbUNPFfMiY1Lbcek9Lm5rFtwLCkxxhx5
K6jhOue762dj1QoKdSoEx1ZkA4UYTQmO8DRDae0VdLFOG8SfscRK81bexADJfNmhGaPmXGiR5U3g
iakweg0Su+NjgBZPV0EWVgfNF+v4XYYBCRiVhfAu5UkG6H3mUQO932mXP9a3ZQgqbyueUIb3PwO8
RBTOnB/EH6yvds6Lvz2AKLvUaUwHQJ5HsCfgroGhxp4/oDlhEpqsaBM5cKeoG1c2Ua1qb2RoDrVA
2hm2yDw9l+1z6ndQeUw8jkkd+iRngsKOZBd36UNAhtxNzYPiYILIy+IYv8x8zyYxk4uisAzcJLX0
uNbnXKkB3Cn89imONXOYlR2w8B9GX91WE7q/wvhctWjpCcphDPuDDMrJsdYxMqyB0kmJui2aGK9i
Iz9fP+TE8OU3+fph1F7Ucsfl4ogybc1BaVZ8mbrXXHkAQARTO/fXTV0edGoTKL8Xii3XcQo6/K0L
Z0RiNKn8ZAV8Lcn8I5tZbiK//srq6ImKYZCCCAly7IXbWjKnGv3i8KdB4qZHIBMzCq93eePOjrrP
jwqDIfASQ/l9vfQDXPKVINR8dH0iEKUdhdJUwIZomMk+PRWVOb0GW3za+l1wRg9kGIxH6mUBnrJO
vbwVv+0B3cZta/2dP1klFF6garSTQewLrRVLvVWO5TvEzd1JNItbMs3LxhqeN/jaB6DCK2fE8hyS
FnLvQujvJskggi0TVYgPHy8UZ94RivsgN9v76Fa0xR8sKMeFD6c2gcoJpS7l4gSOx4v9pyxw0to0
Blbtj3XIqKBXytJYlw3q7HEm3Wm+7+WN+tFkoJUQ2pPPQSCTU2dTrftdHoo7EOhZoYD5l7mqTumA
HqwyINWPOkdNithM/JmZBZBNvvYRKH+f87lU+OW5SK/uiAQxShY49FazJSMI8ZP/fv2iqxcpI7Xr
lLcz1KFt8OIGFHKS9qo8H9VWtJSx3I6isjGKesOF/KbLJU8Y9X0r8cc20MwxbGw/rd9CrQ1MoI9z
k9eEmyZPrHzuoAEW+KVZNVBLN5KTNmpHYZLdcOidtsofsjr0kmpszSrB/Oog3XRiZM9lE5hK1x87
tb7X68jp0RiUJwSeTLH8uTp0OeRLB+EQ1j2GJDh5zwu5g6YgGnYa35jG2DxyIUixErUyuzlyeQ0B
uZCOaS0+9lW3Cbl0P4T8baRlv2bw73VCu40TdWbc5PV4TWRVUNHC5DHdShMj1IDnIIiQ+YMxF0RA
xa/kKfCwXWCGz98wTmAbP69/wou3FPmCC5PUvdXKWGjnGHX62ofUOZ+7XKA3pshXUHAW8lNXcpu+
hhqskXxcN7wenBeWqRsbTYM0zDFqRIXT/A5vQXiOUUf5lj9NkDiA7uGOlZZcPqyotVL3t27USdBh
0+PvpG2NuV3Jnve+rTj4slBeh+IBNFBZAlirGyz+E3fPrETLN0AcVeXcheSxOh+EDWlIina6Y1Yc
yN2+vPsa6DFVHkkmPfGHMZ00Bmk36UGmj3lhEmiNQnhISnBzCw7o/vsb4vtZ4Wc9r/iyS/mcrBkS
tTUCvBqntDJzIbQNHZJLaewoQns3d/zD9XNz8Y47u5wve5TL8SOQ/6oj7KV1E5t5E/+CYKdz3ca/
JLBfRqhkaUy7WPBTGCHjL5VjPBCt3MfG4pz0ND3p2+mknubJ1HYZ5lIAwjS2ncW9sshHLgv73w8s
zZUUJNGoFAL8eQxa29DKH3z7M8EoX8lU3Fs9PV+X8YzJWJxSbcRwVMojO0zU18R4SNMj14PcHnCS
6zu7nhouDFF3UEErImuLjgDNpU/SEyRVKQyaaLgVhPtplBgWWSujzqfu+1wHonLkZmNzhETAjm9E
W/fFOwWjitcXd9nwpb4XdTblVkjk0T/HX/AKfs4ulFUd8Wm0VRSNuBvQ8+SoVZEUWDx0p/Kof6Dx
ywoiJN27cASLHabObphJmZKK+JTkwUVkssJTDaIAA0+e7odiX18ya3epTF+I+78vSlpId74S2cCJ
RKbO1e/9CMrV68bOZcsrSzunI4tTCrm5rh7QsPNqGwOu9+0LQXkR2ozezbdkrkfbC4cM9DVgor+T
X1rHeEP6UwMmCs+XmwSEwp6dWM0Kv/abZiLQFb9KUii+eUEidHbQdY3pp8hQyt63u4m3G0BJzaDk
WT7qAllMDpuORAHdKfh7GnQPjt1Qggo1cQ7RBojR2QTTFqgDjRvVLj+0t/iGEPhEJwm55gcExdMj
y/VfskOdf4IBQjkB+q4XihvGbBRFO0vkqEU3IQDOQMXv4lPQ2fwWCDSsm4zBjoisMdQqALmzuW23
AwSpZ93y1agATuG/fwnNBhkI2hSqugASrvR3ruVm0njXz94lxuf7Ws++enH2hkANy0EBiKJ+0RUz
xJQIJgBICVG4S9QNJrreg7/VHdXA7DGNzGpssZZI7v3iB4hVldV1CDRJBJCqEKigNH+5vsb1yyxj
kEtRQM13jooLC0KaBSWSdoxVFLUtCbmV6em+9D87EFExrvK/pLpftii3zOWRKjYS8D2N0x6Eg2ol
b/qWwCgMT3gvLWjRPzEL3Oue8csm5Z6HvC7iKMMO5lCUeC5f8wcOSqSjM4NC7cQGZv5L+P6yR3ti
MHuMZYZaUH6o8SjvNyXYJTEkTsSmWPvJWhvliMU4EzJOxbcjYulAkNt5g5ILpGLQ3dIzk5XVrh5G
lJkxWwTc38VQuJ/VfZUHWJoAmE1ftFaiPv/JYfzHAi2eN6nCOPc9PpZcu/38s+1/lhiSVdvtdTPr
9/prJQaF2JWHvs/RciWTzuVhPmSpGd82v+PeUgnB3DZ9jvlNgwHY6BHlSo8Fdv2XV9DXMsl3Xdw5
TZ6NUh7QMlNO+RYcnMSlHMVt5w549AEruRXvGQtejRuLBVMvvqqL5pQv8GavoL5mgG0KcGE0XcHU
4zAfJYxjYpC/X6yuaQtB6gd8xOQ53EK005F+BA7q61BABbE2OBmZNW+WRSq/LNGtbwkzExQAAcua
b6OaMRqy+p4DvyQZq0PUo+HW4TCLpYrBOjArK25zNJxkKwLJwDwYLDvU1snDOARhAEiWDEr0CWdz
cFLJDF8iZ9xPr9mByJ6ibYXCx1PR/weAzXpZcbFQaidVvDsgZ4A8snGKd/84OZhb8PpThRY2/zN9
ni1jVz7LL2SKYNoUG/GORXBBDFxke4sfQIUIKRvmVh9RDQlLAeWc4rGMjtIc/mTch1XPCfSwyANy
DrAWFRX4sQbhcAX0DQ+VKwOl03LT4e79JQrIzM5Xz+fCGhUTegH0t0aNUnF+kB46MBAVO3IDWzNC
yLVSJ2dmaSyLVGQAQykgTABbeEo3fAImffCTilEZPRe4Lz7V16rOws2Lez5xwOKHPRJBUvhGp9xK
dbPYGRh2RxfbVXaEwKF2wnui1Bu5BRoQrFHJ1cOy+AWUG1ckTlDiAQEplX5CARksv4jxwGBfPyyr
l3JhhfLWeZ21c1gha4m32X3nZYCPFI8yUwuI8clkykXHjQDBSAmFKq6SrKkzzIiZzpJTfe2LkZ+w
+GIcWM20aEAUaEGFhOF5t99XR/AOYqCvdohvMWQz9bgNa9iN9Z0orzLOtSrVJU5Kqw4bRZo2tc7Z
KQuRv5rJLr4T5TpCTpzEPocObJf0Dj/rv8W0OBbc/NRUyeH6kViP4AtblP/IezWcglEhjyDBnfHU
2+Rg/1Ft4LxJ+tU8sDNL1iZSTiSORT2ddBz2oXK76SXOPxTJvr4slgnKa2jcJPpyxaN1PL5V5Uco
8WZQ/c/4SvKm+to6eo5bCXXoTkPkzVOyVyjbBOqHPLIIxxlHQaEcQ6bLbcpruLJ6Et6WqfIyjppm
BUWoWZyS5IzTwLhWCuUgAJapx1lsYk8rT6r/wgWTzU2TJ5S/0OdgVXrWjQHoqEIbCNRT1F3KeTlo
kxGVBxCuyrv653TEcP9Dojvqbe0MhxTdlX1TEt5SU2Xwy60fjy/T1AUr5SQMG5LYVcELJ5/iYp/n
H9dPIGt11L0SxL7LahEeCjSPHjiYrUH6LNFDF1ylEpzrttafowQz+vdWUjeKU6Y8lkGUcBaYwtCe
o/8Et7ND8IiizW+0x27PkuO+xOycT/+XTeqKyd1Qjnp3dhy81W9J6k9UyzRPgtwAq5a8HlL+MXZR
IEniZpxkErlm6U2u0JhPpnvGJq5Hxy8b1FXrdYCQggCHglPiyOR53+rV3G7AhO9Llt4ii1MKxYY0
t8NXsaUKweskcmZkpK+5EWy4drjN8f/z5egIY/ZSYs78+g9kHNrzB1nEPB5AZ4C3cTmrHh9Ylc1I
nl0tSVn3koTny9j6tQ9U+OZqSJH0IcqUg6V6McbkgW0l8iso2QANcRPu5sG8vrL11tbX+T0HqcXS
1CxsxEjCZUkK/8hPoqPM4s9EVl/VENRRAzxDNZvzFB79UD74w3gc2nnDKbPN15A0nApbjOTH67+J
cX/PV27xk9JWHLhQRUe+VX4Nxo9qsFN5k0FthOMY3/U8PX1twylvJDWFHErgksFTpd42QB3gpVTd
VVb0ZOACJ7dbMkdfYODjd/Wzcsk7F1pIk9UChxKcWCXx9RbH4ltQjkuRulpIamBR+B2qTG4G5oAQ
zyXfbKH1Y2xZlB2sm025rsgXJmnIMG1Sg0mjS10xYp2uf0nvvw405akMrklCcHYmKBkMzgy9zSgx
0aTvIzd6in9ojn7QCE+qU/0AwiM4zYqlF/bMQNms/wodrVQR6nGaTBMtallkSAEZ7yIq3+SREUDB
BeiBcd9vxK12N9iYDd7oDr/rzAoUIubMirirR3rxC8inWBzpPklCiavwZdVCcKbRcPKQ98QMz40g
NNxQyp/+4Aot7BGHtrAngLIsKFsMfwnckzA8a/4u9R+bEdi5oWE4rdVTtDBFXaGiweBcUOK2aqN+
5FFHHOrCvr6a9YC3sEFdjMrw80AS0AofXd8z3O6Jc5pXAgbM3Bh6g6/Xza16+4U16l4o6qwWjYEV
FcNbxc+YwUahQmYSFpKM7sL3LMxQdyPiK6lTJZxKHaNOW2kDUiAImammsuv+A2Heemf6yxw9h1vH
/MzrpNsk35VbzFZazb2601z/bnK0TbRTod/TPpc33HFOzWg72CKAP9WP3GMVMhi7S8/nykbA1SFp
TaeNI2o/4vpDKGZGVGNcN5porZSbSuBynBcON3nMgEWXOVOCMNswffYSo64nsKxRUTtWw6gfBdRJ
irLrzGDMcwdPhyeQFLhijwmmINwmXHcycvnE+dCy1hFsVLg7JXyLEuG+CAzZ7sJBO0x54l0/yuvp
6aLXR2VWYixwmF/CbpOboyQWeozZrgVx2FxZySNvQ89HNrsP1kdm2iWHf+GAwKSqqJNBhqQfkCm5
6YmzALooP4g8yGTXFv9DGEwWIfi6K/pqbFIfgsvVMCgIiq0bIrtSR7uNme2n1VfhYkMpT85NvZBA
rJw0Twend5WXzmm3oEcBSQKuTY8Bteil9P4oVC+sUv68Svm4FaUIEazkbrlm2qRh8Xz9qLAWRvnx
SNbSwudxZ4pShhRHqt7Eo+7WoWwmXOz+ia2vpiv1oYBobhSwWGA5o7gRpNwxehAt111yNISIYWv9
UHzZoj5Yk7eFqNRj4ul1asndZyLLDAvrHu3LAvVx+r4Qs2zEzjVgb9Ab0am0x0r8uL5ll/OCVBuZ
+j4hyFbnKsbBIzqYykbHELSxy/+DpCprOVSwBWtKMOsFDPHCa64+FYlbtyxWCJYNKsTqoz+C+AN5
N1/8mhVQ3CDTLw1GFDhP5lxG2K8PQ0XYdqq7Mg7FM7LtNt4WexBFHqYbjGQdSAlWfJhuizvSiSdK
wqILuANAWaEnmTVe0t3BF8warFmBDTk7xsck7u/KL6NR5xUmMtO6JZn+3YiyN5ERIMq/9U3tBS6z
xbt6BcCPDRoAQYAGNv1FpcmYwgYNGcz4FO+EKxPSEB/RU/OZCx6B96QetA2uL5Flk/rCYT0L1TRj
7+sE6U3/WUes+hzLAvV11bCVmh5zUt6YNO9952+iMXq6vgiFXKqL7/S1c3TS5GeZP6kV6ulxDPR1
HB+4VvDidLT4UYjNrtcfRZWrLFVJb8eC/xTm/HkW88eKA09GV++IeKCGdIDTe0iel5klJjMY9iTd
7vT4RyurVu8XW/A6I3Z00wHxclfG3SlqBTTeFdXq8qwBCQ8YcCTfE4t5L/rGRg6jPT9A2pOb4tCM
QgWnuhj3bZlaalBZw9i91lmf2pLMvRURUJXVvK+D8Fhq6hZ0SLs8Bt0tymKeOAVb5NUgN2j939ws
73JNf7++gevlhcUGUvkHl5caaty46Irp30kngK/eQfKDBrmOMR7MVWg7EbeNNU7K+mzk+i2yjyoB
/EmedGRk42i1DTh//du6rk1RTWzGAhmnUKdCWa3pUiwXKI/Vn+i3hrccOCkDlP+0O0MDQuQ/0TaQ
f/PaqSS/abE8OYj4Jk9rUiYagWHL7RqnC4UKFUA1aKA9/Bn+efEVqQiXpYoR16StZPj+7Wy0Wz8V
XAJNDrX4qCvdm6gKN4CfY2in3DSdZAel4DZCbCs9fwCH5ZFPoGDB2PnVGIKBYQmwZUj50JOE/dAE
vToBBi6X1jBh0BYVE1QXUC4bQysB7x+I2GsrZwIFWHapQGyga5OmIh66kXFjlC8T58WQy7y+OOK7
Lr/w19oojw1xpLlNFPi2dAvibyTshPiTDWxnmaGcdJAHSiyTcTup1Y8YwunM/yPty5rjxpVmfxEj
CIIkyFduvUjd2izJ0gvDlm3u+85ff5Oa74xoiG6c6/My8+AIVQMsFApVWZljxw4+A/GOPymNJRvT
Ycg1Z5CrL5cXuP2kX309LnqjO19M8oR2dgJbuxxnJjnl75z9hTc8i/Ak26f03/3k+0WZqvfaWCx3
BfklEUi5xqIZzW3Uw8eC+HZREeVzPmYAHai7RUmkObWyFX+HR5amJ9nKIYOSquwYVwngpLGtDZZh
lzuldEVPL4F78o2kwDSSpqvAoZi2zBmGzpmK3iryw+XvJ9pQLuzF+ly3aoEIYJRvyvhSgKLusoHt
YuhqP7kgV/QhVSrzHY28ULiGNtnH3oJ3KACbyW5E+naibVv+fRVT/coocklZuAMZolr3NJIMdPGi
wdrti+nDD7nYkQe5HkcMpSW1gCxgoezaiZ2z6lCbueDl/1npZnkvrPaPCyHKLEtMxXQd8GHKr95L
D0Sxcqc7Lei0RafBgG4fphJwaRBQUL2UZ6Qr5xz6fWLVHeG35OLM3EdyUFaAJLGH6Z0HQbpf7ivI
gVzHVnhUBT3G7erDau18cAkTozbA6bl01r+G1xDXQeJr6y/G9eRlUJwEmBsqhd5ljxV8Wx5j3pKS
FSgPIKePD0nZWfIiaf5Sx//j4njYeBpJkAYdEcuCbz6GIbJz/NJYS0KlWoVxkKEZ3DyLgsriLBfu
I36+bCzSMejSZUOLGlJbvTtExDbN5FZplAPo05zLW/nO1HnJHhdeOn9m0zSAQCM1DlnYE6tBE6gF
YpTq42jJbXRdDxgXKJQaivD0riA/Kkof/fZhkB8DKbMrNtnhnNh+WIJM8aA0Z5Q/vzL/zADTlJXw
bRhQfvIjx2/ZnuSlo2LYdFQfyuBbHJn7y6vZHnH9cEedC2U9lJ67IUOmMr8t7o+YnHXoZlooyb8k
78IMgQdZ+/rRf46c5rsaWPL/6jRceEtJJOeKjNJY2LQPVKvtMk1uMe1x3RDJNQL/GBnQKM3657oI
78cI7b1Bexnz5Gym0aMyFIItEfkTFwfVUerDOIM/MTW2iPk2yLteiq2qM502FIFFtgu0q/3nQuFM
Jc3U1HdAYvcEPmP69g+1mtG5b7M9u+Vx4TTuK0uUdggtc4EvgUqQnGiACC4jNdINLayFWDh2FHBS
W/FT9sW3zKfaDm6E0hSC+0znQmA2ynRScNu8vxGas47rM3iVAJMHhR2mCNufgZB5U/BReZYKHcrB
5jCjlUzn2mXTcxEguI+GQ/rbOhP09ET5I69RMw9FhPkZRIgic5eRZbT09pFmRwdpp14FD0LMxfJQ
vRCRGPekBDRHKYYOiiMTNBxCdIol920ZyIyPoserILXiu5X51FQqWAFQc5CfsyJ3qlRUfv3D5oHn
DBQfkIJ/v69XyU6byywLk/dcNdgPu/QhdMpnslu2zpSENPV/uP4/zHHxLwzUZJR9PDMIgKv1AaPC
LtQv7Pm4KBiB1tC+HG+Fy+OCnQaYT1doig8dUuJRqI+pL8ylaPNSd9rnovGa7WkNiND8Zze5YEap
b5hqh6MGpYYnug+93lLR5qjvxbQ2f8hsPmxxoWyqMghZL3QVCw3ZFNiKblU7w2kAiqdPOhjznML4
LxShtge2VmvkA1mZs3LyEUKh2Q2qitdldq6xIUcevKoBpCmMg369DB5kTvza3Sa3+T3g3Z4Ii/SH
m/Rj+VxUk/2qqEBojqoicVrF6u6DHrXMEZ18Zg/Ombj+VXEd3I7fyvvYqk+io7ldhP/YBr5uOzRZ
GYIGLt6VhFW2pAMaAsLOnyaNTn0/HoBPra0+mL/4OYX+QiDCq2xH2H+X/w50WJ3bwhg0PTEk6JrI
ikPbO5O0u4nGd1TPT6kIQ/CHy+vDGhfyVChoyEOGb75gszurdZpv0L49jnto9Lwus3ngr/gZeSKg
r8jH34dlV6sMzG6eW+hx7YzT9Ms4zqgXBi5zq+voMEXgM1jk1EWe9S7V9Dm+fyyWi1EKGSszLDLU
yGOgzkd6T41e9vy5/RIG+SOU6a0K1OupFF5HTbfTM1ZYpCn2c+2/Bkp+BVpJMMW3w4FWfQlaeOh3
9vp1YAL1UrS3ajfhJuxA+RaTH9C6ndwRhE9WrqSYHdL8x2jQbSYbDiPDEcPpzGJN/CtqZNBM9Onz
qATE1eU4sJqovUpm3/aD7KT1mqtKRBcFz+3r52MjuOAJrbtEYUupRN7Jvxae4sKmIJ5CSOtdzW5y
LMQWPYuX6HFp87kImmOm0PQTXHmyPjkV9UKZOnr6EqgQutNQZ88rQXVh+632sUgujM5aOptZhIIm
tKesfqisukFeLoeWqojaFJ+FS94f4h+2uNDJxnbK8gS2ei+6T666k3GuHXZjglIe5XA7A3mFj7eb
tjPP5T44GYvCIHPVN99SrBT+A2ZXWzTRuJ0dfvwmLo4yHcQkibkIbUiYRsWTqo5OabC/fA8LPImn
sqwKee4MGbiIITxJ8ndjCgVfcXMED3xZKlSFIDAr85PM1ZykZJ4AL1sQ9IA2xG/kGhTCgLKQ2goO
BNA5jI3cKHs4UXIjLItvue3KPF9VJBXovEtQ5+/CwsIJj3RA+F9LDy0X5KHBbYJU6k77BZKyXfX9
8tZuplRr01xfpUoGtc9bTP8tspQmBvHq45IHLAS5ReUECao4okO6SVa1tsndB+ikd7MUJP+gsAj6
HN09sVBIOhjXSwM1sGXDCjzNCYRKJcLlcvUA6AHlcoOnFJbr70Jq5Q/JqcWRkYAeRItHrCIgtMjd
B7MJlbg4ASR54dKUeqw2dPIr6aR4CMrHOBG+FbdC0np3ubjr11VJISWIngq5Husv0fCM290aelFh
devor+1wsVYeZBZmKY5+FM92X4dXGJWzq7QTSIpsJuFrO1yI7To1yYsen2yymdWctX27T5EVm8f2
9HfxbG2Mi7H6wPD6DFHszLvurGfFFUQjj0mfCKBeom/Ehc0GFBUTUjxkRCa716TEiaD/AJX6a3CQ
3gtO+PK3+DtxtSS+nFh0alRpYYTxYjNoLMlodrXpW0U8DRhphFg4rsixV51RDndTQyxJAbWVf2zl
yA2RWsz6azmBzSCWbXyJwzg1QlTBctw//UBCKSZIMOaMjir+fZWmxXFu1AHLcCZ/LahaaLr9RC9u
CQQQphBOtm0fyJU5zm/9bgLpYTAvIUC201uCZ13/nbkL/cuirCNETWyek5U9zn+HFF1H+BSinZFY
QfSjLSAF391c/sqbDrUywvltDRarmujgvq8iH6XMpjsowfg8F75jtKL6tGhBnPPGOqvoICN8pxB7
IT3ynvIcUVFDXLAifvqe0nLsiqSDbpb5CMSCNUcgGKnPie87l7du83wQHWwlJohMCE9x5EOXWRsV
oNcXFpPcWzCN4V4Bivuyme1d+zDD3QNlRpo61PAI6gMA1VNQzY1AropgEttn6cPK8itWZ0mJZCll
FNf5oho4Pgwj7lXTzg7UlcAAJBQ8Ey2KO0tx3+lR957+deATzb76yAB9U8QquJX/gWLm3y/EnaDO
UHyIdaLmDLDfm5pE11nzV2/FtQ3uAAWmZGphFqTvUQEDlHitqNCY/E4Lp7eVN90rd/54nYkAXJtL
A2OyAf55AiVVLv0qErD3DwTntm8l8AGyp1TKRRXOzY+0ssGlW+VEdV+rgeFfMhAN4lRJYi2Fs/gc
gvg234GJ7iRMaTeP78ool2iZxshGTEsspHOkdow7eQD1brMLH1A6vhq+xpAeBA1JJKwdbwKFFg7q
/+wod85aTEegraNimP4VSrk7el0/+C+ZTe6za4beL9SGFtbdRjRaINpk7uC14+QrQwvWB6U0b8jU
qhZk5TD/EwlbAZtHfLVA7syZ8qxrOd71O5bp9giPVbL5XKVsn4+YmpayA0hRbLlVf4Edf7J8Gh5l
uRT1XbZv0dWv4M7kXI1yHBA0JIInBQz/CxLLdPuj8rZwi0nCnuhmbXT9WbnzmSEn60wfL7ROw1Bf
fxuC997v6oOMAbrBvJt0DDCqz9l8lejM+ovIvVoqd99pfcQGtC3RdK4Mm01Usdp4sNVxEGVCy559
SoQ+DPHvXBlAM60ucFDndlcNN/pwzNLQnqNnSf8bVOVqOykXd2jYhm3NUH9sSuLOYKAUD7QKQhsv
oojhjFmPNazGf4T8g5uDqgQ9usEDimR2kfHiMhI2q0Q7yEWdoG6LvJ+Raw22f2d+VTCXMu91p/4F
lv3wbHjRTWyb4ErU3csuIjoOlIs6kGCRmzLH7d46xm7hTQ0d7R4c647s9Lt0J2zDbtHerr8fF25k
OdEDk2GhkJQBy3K/f2+67P8LWqfFEy45JRduuryQzKmBpUUBeaFLlBbRgoPuyaBcubyL79onv9lS
fqen57yy7ks9CFol23XgqHIWbpIGwLXZCRFdSgLQvaUekoN6wOCoLT1pu6VNsHR7rxoobH1XvcIZ
rkTVik+BnftN3O2pRQ1rKIZQvFyrvLYzHhNVckhUFIJ66afj8m7HgFYfZAYwWsgFVI2BE6kzIpDQ
4qlWBdJDIbeC/d1eyocJLoaOaUnKeKS6p9Sp1YC4J8wjRwlF46efrv5lJdCqAiEfk+knUoBOMUqZ
pFhJ2zfPhhZ6QZYc2hKymHp2f9ljPp13zhTnnHrcqWo4Et1LQeCRd6odm1cm3UFp1RrR1Lps7HMl
grPGfSKfBEozQKVxNw5XUNlEqzix418tivDv8FxhK4E/eZw57nNlUmM2fqllu6B/rAmQRrWohPO5
M/NuQtOh2qaq5NNA66DSBBwsxPC64+zNDvmSfh3xf/Qn0FpVFUwSqF5eogEnyg83vR3Kaf8xzMXL
lOoB5sFxqpBFXNPMOHc0er38uUQmuBCZFkbF8tLQkR5UO7PInqmUCbg2PjOvcPvH+Z8c+PPcSxA9
6b3BJRhLltwFHBHZyaE5lK/dlZDhYPMMrzaO88FJrqlOQhO8Pze6O4LetXzwY8s8N174pHiFxwCV
uPs7T/z4WpwnAv9R1lEh616cNs+J2d0qrN5d/lrLn/gU+iEdCPw1FF2gyYV/Xz1cpSlMNYLym2cm
WEQUXmsEqhXm8FA3pq0PtTXUiiCv+1yHfv96Hza50D6PQVgwDXwAi2hucwcRMPf/mBJMTPL4KV4L
Csr9kWF1z6LGyTuu5NKCuVQlG9IAgu9wzyYhLhvznR7Ij5jxOEUS2WGmDaCqCmy9Q7Ez/PqUhlDw
VeK7rpmORkvv+zZGQ2KmrqZQu0nQp5hjO9CLI+u1vV91BxaWpaUr+V2vj8cMFPWxMYQWNPPOipQ6
mBhxWrM7aqX+S1ERMA31UJKpt7ox3qtV5baGgUy7QwvJtzO93xukhWPR5Euu5OhZg+BR7V6nru7s
DgblsEAZnzBQGgTtfbqoG3XRKTaDrySJv9EytDWpcgiN8PfIKZZBa1JXZzS5rVGix6iCTHFZKsep
ASy3Lu4GM/Jmqj+RroeYuBILTu32Efr47Fzs6Zq0D/VRwaWh6W+6X7UWbeg1hH5eLru0yA4XgDQT
BPNhD/eS6/toeBkUqK3sL5vYjHHg6lc1ahLkg9zTJM5HxRjwFvbAORbK3wtFUDsQ/P13GMNvpzIi
fQK+dy9hDyx9MJTH/+n3v7/6Vn8/ibUMqqhM9zRD8gIjPerjLAgsn1+Oyyn/2KP3W31lw2+iMJrz
wcAMtQMA7yl2JJtAHGVn7KFIIbIm2jHuWKchLTrSoaBTO6PDvNwBbZV239vVod3lp/oU4AVyeQ+X
iP8pkGiaaWCARdM/DeUldKDhMEWYT/Ffu7jEjAUYGemxJaFlRAKX3r7wVsa4m4BqXdo3MxyuRXo+
X6suuVomDvtfC11h6IrVh7eTrpVFzsVZY9SVX8eQxkrm2YpI8KCU81dS+lYX0WtNpyeZKVddFh0r
X/+qDdo+BdPa5S1ebFzYYn56T5sXmiuM0XhxOL8SPXHJMBwKKHyGRPmCBMBLzcpVkta9bFbwZXmG
g5pMkR+luCLS0L/SjTa0irpywnraoangTpIqiCaf2ePfj8pyA1NIYn6ahNL9Me/7OkFJMIWIz7AD
ltlwKqe9al6ke/1wezvb8vUCRvNt86A5UKwzX0TvrT988I8fweVUTRmkvtZhZLw75ofhvLB96tfZ
obZ0nFeRte3j+mFs+QSr4NCbowwkmIwvWd1NIPfsRHP+m48h7cMAd2Aw/iwXtOgNLyuXgc/OYjMA
XZS6Nf1y2Vs2r5uVJe6gtF3Z59KQMA+Mdjj56RUtG3eeS0G4+Vzq+N1JeLBCpvRxGoQZ8zBnrYPt
aTcDjuSZbhZZ4exiBiTdK88iMtrto/DvNvJDUZMMnesZejWez+LagqT9HmybQPNr2rkPSGml+nz4
i+3UdSg8KwYjYG7nPCPJAFEIVDwfIMKJLKS8ybPiLaklQWzZdJCVHS4J7dWeTCyRlpXNPyCCgYyn
Sr70STdbcjqJCE0+Aw+Xr7cyx91PNJX9bKzqfKcpkh3QyoqT3EUeCU12j02ypULeMDdDi0aZIJpt
O87K9HIWV2dtjCUl1pScQaiYeP0tiNhCp7fyab9AABftjbkSPAFFe7scmZXFOOiySo+wt1Iju0mo
3s15aqeZdDUXjSCp/MPqIHaoYUZV/gQhSuIilkhdLI+J4D60zavI9V+i3eSBS68DzbQo09iMXFAQ
/j97/DFsiiGQJqMzvFnVLbk41erdXxwARokOqVKIsr7XDlab16bqoLMwYJgoAZMtIVBDzqXveRd9
v2xn83Jd2eEiZJUNGbrHeNHm16Cz3hmo8BG3FQoii8xw4TE2Jq2QouUyPUAe7sigSaQsI06CO3Qz
Cn+shgf2dl0FAs4SF0qt0RsmzVYjfZ9kTTCGs31Tr8xw0SkvE6REDCI2izzQgqCelCtI7u1RlmT3
FAIvmZOUjnRdgDoyeGA4XN1V9PD/3dNegsnqV3CxKyzlPut0pO/yZN7lxXhNSzC9GOPzZQ/ZdPWV
GS5m5Zme9UWCBxvEpY5Bke9GFgucffv4rmxwwSkZZFprYDbwMBDnSf5VJBlWo0vOMM9u23+vopey
/lkQiIJHPyA6Z4WqiGVkO/FZ/QQuWgU9TQ2G9r0XRDgAIYA2ZqABUCrfq1JS2Eqau0CZFlbbq8e+
70+12VZWnw+N9RfbbcgyEDmGgjILt91puMgwqYiaqnRbBA8Bebj897f3emWA22tjrvo6QmLvqafR
kd1SvwlcXbM1d6EQkYYX8UTR9rtlZZLbWwwYm9I4Sf+oBSdu9ahSS77pXbxsb5jTvqQnUTNv+3Ou
THJ5bJzORkhCDG1ns/KkpMNOxyxhPDVu7NdONYGCVFWsJomd3JftOBlv0OMUfMntt+/qN3DprdTX
Y8wKvH2XXJpeR8fpFv1hu9+JM2nhV+XiOItMP2UM1zugJ1+XSlrR3qhAX4O8AjzAS9NdjwW502Zg
MKiqmwQPvU/oiTSWzVoF04DnK3TPqvpBn/Svl511uyeFa5ZQGQVIaE3/nkMEHS77wC+y9/7XcGSO
AVcBomGnuhjcsBeyjGC3qLi0kLhKXPC17MF0dZu7td3tp6tESPe3GPz0GF39IO70FGovgUimzaBo
gR9hLyKb2r3xsAg0Fg9/68cre9zR6du2yJB7o+vhtdfoEVjzfiloQMDYAdeWKK3ZLMpCqBxa7LKi
QRGbu9l60JbWvZRmKKBk31D/m76B9c0xDgv996P0Orpaag0/aki+2AAw3l/+2lvPDFNmUGKAJOXy
n98/djaOdQsyHvDz1vqrWYP0pmAqmF8ouY3x2i0IVDsvW9xKUUEnCtkoaNigjcilJSEmolHGRbAN
0uEXm8tTkPZeaDbHkYiKhcrypXjPWdni5yohjzj6eTFnkCj276pFnrGGCrgWWf/w6PTHYqc7OrTK
2F2/zIBVtzHkBRc4h6hFKPol3Edue61WWyhpeUPyoCX3WpHaklDpbys6mAp6kDK6kdT81FEd46YL
2ITlstaG8LSDQvflj7e9jA8LXMhT0f6RWoZOZw1eJMju6ucwn58lzFpetrO9kqXAB4iagkD0u1vW
dVxBSBzoAlOtvKqoj0MtmrHYdg5gcJkCKJqMxtzvNvwshKJniFbq2GSPYZsXX8xGghyJHkFPl05X
ujbfdmZ8zpTwKfDDs5IkozOa2qtWNd+VudAdKWGPE2sVx+ygR+nHbl/1XtzK38p5gARvdteRCaJl
Pr1KGhGgevOmwwDqvz+fi4qJX0MuJ0P+VhHUXIExyePEyZK3OLlmOaTnsvPs3+fhnTELQsamD6wM
c98GfOJzE2cTnkm18sgoKIBJvdfpXzwr1svjkokCoNtpMoBBKkMMsUlPEpEd4QDq5qtibYULf7qR
SbUUwUrrJGdAw+2l+Hbj3+W33W4pm1eOtAOWdBGJOaf7paAtelEsJ+ZTiKIQGTaYTk2ZbwOOgdFH
4MHXPWK2pzYf7lkaW4WaHROtug2DKcApkwVZxB9858Oo8rvrp0aUA86A8m7Wqd9NNTkOfmWNunbV
G76VKui4ofeYKapnloM1+8mXy6d7+8pbLZo7ek0a5spA0EWmyJEgRhwf1EU7u7UA51Zd6WfjTE5s
ZTfFcyAUz91MU01qoP8PzAlT+RaSysYg9oNpScbVo9lAj3gsHGbLqFuw8CiGDG/miSuDfE+pJGPs
4x2DoIkOySJhiDEnFxRntuK1O9Mx/6Yws7bH3TWKObWJ0WB3yY2OfKk6zvveQv5Sgw1dtv6LiZ/F
XT778L87+r7jq8JJMM/QHk5GdCy8YA+R8OUQmXZX74tD7ua7KhfEBtEnfN/xlUFzVts4lPQMJC4L
ObpuF7vgkeyQoeF1EwpOy2bC8uEv7y+tlTGUUJg8z9jOvGx2QUHtpHCDEbqCWWILzsXmtYfWJhqM
oNkjKhdaiwkD2k0FTACEqb4GIDN5BAsWzSxw/x4nRwYue+9nf5cD6ibuWg1FZST+v0eDriTtSDRk
ZLQikEs4SU14yIABkLTeliTRVOfmGlfWuNgDqn6omOi42oO4e2y16mtBR9GQ6mZQXdng4ks4yknH
GCp5oa5Tu2M5sfxcecCd6RotgEWaDBDx6BvO5e+3uTSmK6qsqiaaSdxtYmjlCHwDPGVIISTYV3Yr
/c3da+JD6YqpmLrOOUiHgl7YKigddtkeOnn9rpqVxJ4TJtpBtlU9NFeWuPt3SvC4JTka4U2KycRu
hva2WduAMD22dDjonaRbakfuTA1To4p67gvtRP3uNTIjG4QVIEIfmh8metyyBrhBPqGLN2uQatKt
MkONMNJU1WKMWr4B3VYMOxygPOdRpWWWkpSKgxPXWIoRoU8eF+mzPKUuDcaTko92HE9fSiadu6x0
g6I+ZZHCLFPq3zKpM2y0ogGbHM37qc7OTV6HFtEDV4L+lZua5GWSxswFVONVLdudwiIP4ObMmqj5
1uWNbgfVcKiV+qC0+oFkKB8m4ETI2H4aBqdjS0jTHE2aI6sDBB0zTclT0IE8qci/+JLpdD7QFTS/
bocMU0hMfgNdaGlPfeCBNATRI9j5fS6Yq/uM/seBXX8nzuemqImmvAKCNBgcdXA0PB1DT3c0DGXf
YgQAwtB4Jmc3qc1+XHb2jTSQomSGeij8XVdlLmqMOaHT0Cw5hGnsZnUEhWdePBKgWi7b+cxcobDf
DHEBIxqGvmv7GHihV/lYfcNg+w6wPad/Vg/+IQEvz2wnP3RvPk0IWc5f5GdUJrIOBmDDAN8Lt7/V
0PhplWB/B03zxi63tS724uCs5v6uCpMrVv/Nvq4MLrFtdd2YahaAZAZdTQMhzKJ5fBfFPnGD3hfc
opsfcGWIe4jXZearOf7do8lrm9yk040ipN7eyAzWu8eLFCqNFPlyht3zR3fRIg0fDEe+GWsQ2Kne
X4EsfzPH+WSFUYjOHNFJD5Pr1gjs2Rity94o2LR3MozV14mlImszjIl6kjIeCWq4hTaCcyIXmPnM
5LE4PVFllIMWeSyZC7+Zn+STXs4L7IR4gewOO/mJNiAeBPvvMT93xv34XwwDb1xgv1nlnD0rSBXN
ITJVjTCoBZruOH25vH8iC5x3A9eSS1qIzgZLwZ3kp2epUAT52rYJQLFRwQRIiH/XK4WUdehv656h
R98zOjoL3bXo+ygbKQa26sPK8ivWjtDGUkRKgAIkjJvqDCFwqiHdGFFEYYCINfIy9Om+n0ZXLaTa
SkuQgkzFQx7mD3Nl7ro56o9NJP1KlNRRhv4AhqwCqZ58qIn/kDBwZLd5cKPm8XfJkG8gy7bch5qr
mOxMczAVaVp/Lxu+N7dV59FhtjofqSHEcs59NV1rI/2RZ5ndhd1LI2mPZasBTkILhplm8ypX2ytj
TmK7j4NTPtDeGQZl1/XRAw3n3FIDxa588D51feeaWdXbJTVrT42QW0v1bTmqDlGlySJ+dpMxP7Cy
qEITH7NXiYb3Kui857NusGdC+nMTTF/aoM9vFK2Gnhutd2oUe5VZa7hMx8dJN0GFE+nR17isJEsa
KncOUm+K6tjC0O1TNBvXSpKDaMPwUWoJNc8oie+RevLmJPwyBZKjMBUcEib7pvvKjsaGVZboyWk1
JnXBEM668rH3ZWoXWdrvi0wdrJxWJdgBhh+hP9e7qMgg2qXuKZNvxwQ3SGU4pp5ottzQM3gp5XvN
1yxkWblthNOPqoaumi5jmX2L92rtt29KOyRemgylZepzY5sQ8LX6WG5vWdtnUHBsn4xoUmwAkDCs
UkFE/vKJ+kzlsYQKtARQw0XBnvHvkz6MYllTE9MzQWiNGLto20b0jO30r5k72qAptQsnPE6+zb70
IoG37Ui1Ms+lpHHup11kvIMc/tGhjRKnLPEbEnt6Q4lzUeAaC4+KhKE2I/HKLhch9VRTCxK3QP9k
D6GKuq5GLSkScDFsvP1+O+Xc4iRQEgWNv+DA5dCJu9tIG2ytV60wEuBOt0oyv1niljMYphzNI9AN
/zSu5ityXj4cOYlJZTd3DrV+2QD4HNkbd0uiR09AKosYPGpzb0USmEEqU7OVSn6+7JqbkVhhDP04
jamQHf09RiYLxbuKUOzpfn3QojG3Kqn/dtnG9satjHA3yjiPOKQL2jW8zg8aOn7zeen46XvJEXG5
btUdqLyyxaVMxBxACwGOfE+9G9z4Rw48T/qsI8VOSguSs+7lpQm2jwdhznLSY9TCh0uYkHGcFWcA
nvyyiU1XWB0i7qE8sakKFYLDO8rPBQV7UvcW/gUm6bf4xHlB2QTZoHfw7LC8MQNqQ9zJCCUrBH35
/7YYzhN8qawl30f2R4tT3l8xpC/5w2UTf4h2Bqq1oIhG0ZY/O1OX0wCAKK+ktvY2O8M5vwESED1f
GwxrMvSZQIa6MJRftrvsEVdhwx5+mFV+P0kY2ciyOUeVOCsjUFv9jIrABtmb27V20A+CBGoz6K2M
8U4Bbr4qpgAOdSG5i+VSs5IpO6Ep7KRm711e2BZOgS7lEs2E2gy6PZx3JHLta3KMPMpv7mntqN+W
kaLI7oxD1bgYc3ZaO33t9petbrr9yijnKQmtwzqJfQA+8sYyAhBQ5ZnNmKAQu3l+VYNibcvNzNO8
+HFHy0wBvGUgL6BDsdJUcGlsL+PDAHdnaJAgUTF8CMTmpDgNRFW18aZnlSAM/eETfZjhPhGSlyo3
F6CfEu9T4lRPzIugORD87CG+Mp9NMEmJn3KbTogSFiCuugZwIWc0i0sgfyTAiM2st1O0IUy5hGLq
1VgJrviNQheVDQWS2Do1DIMvqSFRk8yhwibKx2BPwLW0jAAqYhaeTW8wdGIu+EKmUO5UhZPBRikG
DrVxC8mtzgTM45KtWs01qS3ja21lnghDvOkfhqljcViXzpdo+iDSGi3DS6hA19Zm4XhWtepNr0LB
LbLxrVD/wWSjrCkKhnm5oJjJVSQrLer/NehqLbyDBjsyUkevE7wPGhHGZ2MjVVmRGQNiQqf0Hb+y
ennl0ayWQQt31HrzVc2yH8gDBeF2Of9cuF1quIayVHyIybef207tUgxh4GDNiq2wEGxVnQXmKlcK
jx3S+LC4vxyQNndwZZA7yQ3GrM0F4Oj1DdL3unrATn+Va+PMOv3lfzPFHaymNFTAB9p8V7ep2was
dAKUwp2AVMeJhK2gevfP8POlveRiLTTKQhOy20gxIBmMIqxyB+qFKxb7T2FMf8hjsAN89M4M653e
aMfGTDOnM7NzNupvwOCYeHohRqe9pDopgXAbmdwgGn6hsnsYEw1OFoe4c0n4U2ZAHtcShBqXp9io
smvDyEorLtBBGcPGTUYNL7QyDOyoTaB4pVvj0J7ruZO9ROp3MsjTkRVnFuh60WmWa1wKrR8e0li/
SgdInUG3wzG65b3pnxQZX2Zu8fcwBtOV7aFOMV5Yt4HVGpLrt5Wnt/k+HievaFGyMYPvcV89l2lw
TCawKQ7m0VAmak3VcByH4aRn6ddwkL/Ow7BLWt8K4+ooQeMFPKma01BjVyyTQNIw3Udhf0tpT5EH
pB6E6EFlW6DUzR7jPoksrZwPeJ/eqX3oRkR5JYG+j0OVWUkV72PVd6Kx0fCbQWhu9C+kq89gVXFC
tfkimTi4TSE9N3pn11nixCgvaFoIxYCyWMS36p9/4YWaBoAHsNYMweP3hCbqSES0BiCCWMUD+q3w
NQezB1YxDYKrfvMorwxx7mdEwaT0CWJgFxe5TeL80FXyU5IWzKoS2Yt0v7HUXBFY3XqUIxp+rI97
KYTqVKCughm1hQEYKO+TcTvctlfmo2m37nANtgfbOGdXxql6nh8ub+1G1F+b5gHZYM0PMLyB4KUx
iKFnxTkomi96oR4um3nnI7t0sLklsjoyqjBqTG+qtK9aqmE2qh1/yoFR/+gKBco5VC8fBrPPHTUO
mus6Q3O9men3xghfYpY8tzl5/H+kXddy5Di2/CJG0IDulbZ8SSWpJfULo42aJOi9+fqb0OyOSiyu
sHc2Yh465kGnAAIHx+TJRM7hiSb6qYKyh9e9o41s2FUVbWio+7SrX81ZOjd5k57a3jiqATmNs+Kb
ND5muZxYPVTXU6H8pky1PVaDG5vlA5o+x0aqt30TmM5gygAyEKqe6rgW7EnUtmY3OpkyPybaBAEL
zLPhQuRPJApCEIAnLZKsILIy2pRwG51rJBEyYyo+dqV6yCoUenQoDY/mW1P3O0Fgl7jpvo80uw/q
QrHUSQysSY/vY0G0dK181Mfxp9wNF8hongOR3mXicBwqFfqq3bkvyEugJp4iYtY0SAs775t8m85S
YAtjkrlZP5AdeKThoYkJBc4AEvMmxLcByrNBAvEnKcJ5k2UStRs9mDlR3+or+3GAl03hXiJKDJ5U
DJEKmDoyWl+LRA6F31rqjpNqAMIEh6kCjPHZCehjKYoms/HX4Nu/ax7D+b8AYbAM6ea0Xtla+IFm
7qpO1YH6yLWN5quebLiBk9imhMb6fIxcXvK+FjWjL4aanAFQOZhB2DW9ClMUoo6ZlkexL/vaTjrA
z0JfTYMG0+zKuP2oBXLS31VPd2VwEUNIaSu3WaCiZWAKdq9+L0BAhP7HpKIk24hW2nJmjVb9DAJZ
xLNITY0lhXA2lEOYqnXgaVHpFfpWk3K7HUzOOeRYWU791GFepKLeBx41j2TO7Im8JcrPr13ZWl2H
YGj230tZDtupClW1tsdAmJZgwk9yGnCZA6PznglAKJJLCHwreYaq9LVBdlqvDkciRUOsd00MUgtM
FaOj2e+hhbnr/GAL79NvajCshDbLChJngM6v1W3+ASIVPwFD9AZyUxU34/NPmKC4RiB0onvTXPzU
R/PO7NJHmtWc9Gr1VBoyA0XImNlfzlYkU9WmfTaaHqqEuqelQpsikoG8dTRUoQMhr11fSeSiEvB4
cL4qy6hurvxHUL3EXVWDOMsZwUNoINB9h15Nb5FX6QggLdlL3R4yoZx3n7znOjdGUYbHfCbUFYHo
/bytqRJHI5VrwysGClYIMRL8ZkBZPk+Pxlgfk3S2R9oHVj5WqAggc6Eh6Bja/qJX/V4joNxW9cIW
c92dSiRu8YhejNBBkKNKCis3wbCnVuM+pBAfncogsoNiBlYhzY7BQJ4qpT1EQrxrDRkNjflXXQHw
goZGGo6zpYvVG63xeoXmQ6SBcGrse7s20AbStQLBQnCMKYG6kYZwG3AJuZ5+TFMS23VJH6ZeGGG9
MJw+Vje9EEBBKsmBg+i0zTwp6mbGr0ALC6mtcZRGjAuZQPXaVRbZcTM8kxA00DFON1MGqDXE511f
PlS6vgmH0h1qYd8J/ZHipeuG4b7USYkKu7KvC+25GOdTMgDiWooYEmIUzLbcGt+i2DjLTenoVXju
TGOjQZU1j9EVUsgxMMlBE6IN/AakB7SNjOi/MKg9GdKR6Cj0dIIVdtGdKkZbVQs1B8h8z6DyYRYl
MCWUHWQShIqC0R6xYYt2klOYQ+v2WGI4SA3wLQU5NGLwc0J/TAvot9KMEeRVc+A2Q7kTy9YjdTpY
rSSfkjg4du1434PP2UoGMOEig0J6ks1+GgIkbJLHUcbQ1dDKVhy0fhKE9+0Qn7MK41ZzPh/iYDjT
0rAKrfQRq16qRHoGOibaJmr2DAgU3BOpNlGtOZGSdZ5mQBTSHFNLMvrEmpI2tbOmBvG2nPqlXJ1i
mf5Au/oxnUe/MTQ7AkoKaBZxp7fNpVcqOyinCbOww9OUk4dBlp8kNf9et8HOyEa3SYxdT/TfsWHY
QCg96rPwC4QWh5zEdiujyZSiB6gVSGDY6H4ybIBXMhmw1BJo8xbGChhZSGumFu3BqDKrPfS8Bu1R
SU0IkaSKpRfGn6yqDJ9qZbkLpflNRaSIUzY1dkSlX3NBUrudhOd8IBVUfA0J74EZAtHfJlYUmduy
mJ2qKjcdyGL6IAYxcNjtuyQxXIgNH4I4sEYxVU6SkB7BaHBfJsZBMfPCk4T4t1JUR8lIvHwyHkk/
HgUjeAGTtGb1kXiiEqbO6lZ/6g35pEWogyKetIKgzbZDObqQljn1RqvalUm9uqtOGhVx5OvSacfZ
E0Lw6+qFN4N6EGQsstvXpNnqVC6sGtFoIzfnKZm3XTQ+ZgFw9UKh3KeaNqOjp7tFQTsrIeA80it9
l+rFzyxINxn0m4S+tBgAPM71u66of6aNfhTyurRE0BwqoI3FePr0YvTDXQBR12hOsczpF/Sz/bFI
9knQveRTcDcO/WaamntdqC5BiFgyw6CWNthhIKcWfPZTZo7OEMebqB8e9Lx5bpt8o8+zFybdpTXM
g5BnvxUTY0CRdCrBrx2QChDJAZtMd0oO/tFe+5nq+aUB43c4g6wZ0SyUExUM+AW9U7UCYvo5syiJ
nDqOUVZPh+e+GBJ7TMZTOiH8DPPekeTWV3MKhXEggdphOCS18iY35n00lOfG7O6VOvdoTjctnZ6k
Itg2HfJePdrCq6AKMEQ+AUDMFkxxU9YTfiCk64DGzu0qCkAslFX3SgvEZaeAfC/NN2Wsli4BRe1g
Bk+mAfyaYJZHdS5fxn72NJRD0ZEZ8JiotdulcG+DOQOgMW6gP+sHafJ9LkD/pgf3U0oSTxhziOoI
4iYfYqSbTWsrGTRNa9FSwqayMbPdWnGq78gsH4XA+F3n2TcSJJBeaKeN0PQdEPDZXshCW43JRhcy
cJ6o0PAzHQF68E7QNWdTkbdDMXwjkeZqvZlZoE9504MYPhoy2mKDtoQBfw+X9UMX4J+zvPDzPhH2
5mj8AJHcTuzmE5WTzjagMWcpHXlK0uw1yVXZUgXcJkV7FKsZpOgCfen05KWMh7smCmxZTQ9abhyL
pr9rmbiLUpoPJgHpekJ8o1AfdLE+qq35pKbkPtGCi9h3IGwq72lQgdNDG3DKFKgyFfOlpMYl0uYK
3fvmQZ7qQxiA5TSWlA000C8ymVyd9hj6UqtNKnSHSig9qRitxCSnKMh/YA75AbflecZ0f5XXzhQq
O1LOohV1qNIgAQ6KegM0kgXu6xqiiMbk1kmCj59krdOWom43reiiWsWpgfFCIJZqXQV7qt5g+02E
QEPVwrOYZyOuj3Ut+HI1WEUUnqth5hQwb1WnWIAJrCnaKmisKMv0bc5SMc6jkmnqDnDqYD+86M/C
KXQz19jhojxor79QbtkaL/2liiwTqnpHQDqLM68GvZpHQsULTRDAFDRjUSUopAxxmJAIHh3INhQ6
KzJ55efVFAGlYE03URYm74M+V/ubgn4xrbtM8FQhxtnvLWGktlZnztfx5BoQEdMCH3aWCdZgCKI4
DrlfYOYF5HfqHgA9c0+pxzLJzgGnwwHQEsaxVD7hHyVXQHttMyX9PYyWDNO42cy0Qw4D7gIPIEGQ
ZfyUeR371cQE0AB0Q9CyV26m8xo5a1UIBLIuheQl+wJtCsCY9z00wtRT/tBvRnAt+SDU3AuP4EMF
s8v3mdPVWpuXIDIAWjKCaFW8Gf5CuUrJRgllgejAxNL03gazhKMcmUi7KNv8dGztAKEEgWzd1NEB
WiLGogJYiaLukaOovRNEeJCK9ikJkn+SkMgygjKCXqd6M3midI1kkBSaUKWDN0R51L3KLzet2yVP
mCpwBG5JYK2tcGVwmQHNUx9LsYmdVPF0TNNj0oHdEjUBY/C+vhurGTQieqCk0OtEJWdRyqn0hqhC
oBugOhlc4X2+MtiGvunnbuRql6+trX6vK2PM4V5d+CTSpjHOitg3y3MydG4r67Ywl//ocwHgTEDu
ypJkll9emRHNTlEaDA960z3ehy3j5G035EEDmzOQ8FxmptVyGCpFf9tbvBMpIuwWTJF/lcPUw7zX
Dv+GAPHwBGuOhMG2cdxlVACWMIZpMMO5porpNdGfvIBOWDNwXqB1C0QCxyoTy7qpDpVxk6u1ATKA
UlEZf9GZkopXQBTxBZbJtgwe138ZWRaHQP+USlkK+q5+KlGqPcnjWZ8PqSw67ZSjWwymgdgSNJ6D
kpdmoUt2zUW9OOw5ySIChT+mLzDgOVU2xjbeji6TzCpt3sj/LcJ/YW1x2lOBGnkaMHmjrfRL8iRH
2ZQg+WbId7GwDK/agrOTX6JiD/OnvV2YXTzcSTv3YS4jk0jS9m4y5nsVZXzLRMXflvtotlE+/94C
RVmEZItyQoSKBvHFurYN1ABzVfXDNLskiDyqGWDWsTbw+sePTdXYc48T0SfNLjEMyJvEQPCLBYQD
sINm+tuo1edSN16+dhnvDaUvlrNEopMu7HodM7ogSh/c7lQ+oC+H6YEOypvYPrzdKsTG9DseV+Ft
GfjzNi7rQQYoQzUi4+tVkzVB7Af09lZWWdAdc8c/OKd+DLKar9e6/uVYZ83QVdzwxZcbSGGqQvZ+
YBhVerBVfH3XcvmYbrzw+8r+NvPeH7pyj3FXNYpspLEfmjIqA50rpqCeT7ka1KxidvvlPuwsKmpQ
Lgq7QHoX1mi3yv6vMrphSS7d8biM/sPX+rDFbv7VmrI2wGBShTVRcCZJCeYKNcUqXqQL2sGYYHCn
vYFEl7pffzDeTi4eGjlTky5NoOBRdbIdDo+tgNpvwynEck6FuXhdpLQPSgLSYV9k6hXHdoPKxbbk
sk79B3f1sYVssVdbWFAJuAqK8oTsgzLcrs8opm/hIHHVgML2SjtzYvDycs481+wiOG+yPCV4CmI/
ywq7U45NkXhGn1tTlFlaAj4obbYGpdilLdn28u+0RI8EeHFMf8V66YvNPxS60ZGBoTWioWr7eR8S
Qkk6KRD50k1kPTGtf5Oq5Bycm0f2/Qp+2Fg8Deqs5GYJPUqfTs9iBrC5yCui30SQCwsLX5IGcV+B
ZwD6EgQFVKG0TTowarRNSx6+vgS3Yf9nU0vZtrqT0MZMsWEDTUHiHPhpLvtJHrxqSfZiEIDwO/pm
DN2pl4TjYGpuOIy2kSqcbP2WE2DxOxb+JhwoUYIR/oalQJHN1HT0n+FoQetUcDGC69F9ftJ+yRbI
qn1pO0GjT7TiMw9sfJuKLX7HwhcN+mw2NIHc4GD3Tv579ia3O/Z33XfQddnkrO66LXTq5I3oYToM
jxcKnZwI+F2x5Nb1/n2+tIVjoi1JSadU0KBJh90gQ20nS1+DGHphyfw9yCuQYsv3bQqK30DZRab2
khj5Biq9u6yhz0bVb0PavA6d9kDH6kKVxk5J/lSDDMsS63gbsYm62fDR3tiDYdNWiwi5uyagjWiU
dlGDa7uY6l9Q/v1HrvBjWQtXOBl9qkxqy6Sa4Ap9CAX6klv7kf/1iV71uAC3mioawAQu4LMHCDtR
UbExqG1BcZzx/Kk+8Wq+x2W3/OYrXdlZuL6aSklXzDL0kVK7Sp4ryXQlYJNSyTUiP4sJCmH3RXdm
npCGtS0X5zG/SMJziZRJA4KYqx90m8mwo3v1ixa+TzCSOBQkM/aHHWtqFj5YUND7hoKlz+u4rT/Z
V7YWPjCfaxKZMto/gy3aDbprvSW7LDxunPC3DrSYTV2ScW7G6ot9ZXThFrPJxEwq6zlpWQOJQ0zd
Bg9iEPOyana/vviyS32kTKvBd67QCPsIwWM3cQ3Bki6tC3zMLnqauJJ96z74Y13KwvfJUw6NTtpD
pvNhZFwOOzwoKirWlnDPmByKTcDlZ2Vn4as1LtxcIAfToOe4Jb2neOSNIlcoLLg6H/xb9+TMNNv0
xIFcOlfL7xbM//mYKgv3JreFSVHv+pdMu2alj4ozb8q9FlnJdnByF5Jb+I/H+LV+eHTUK3VdAgJu
scmiRmOxqSGQW4EmTgCLREGfivHX187ntlr5vrgPK4t97ctmTtOEMmYvi27L7V/qyuMecnSRnRzU
2p533YFBUYyTeQieKOWFZMzC7Zf9+AWL7Z1rpZHSCdsr1l67zaHurFzCLUa1mBAeX8l2NRhSPswt
vLpolijtddhWYjxUZW7VvLyf990W/jwPtRHlURhQMhM30diUgMtKRcIZv+CtY+HOtVwB7hJRiB+O
MbpwqqP0Lc+xrF+6j71aOOhIM+dYnyEwzniPZqexgBl4hl6my/j94keWE0tvwlb9/fWh5C1t4asl
IMN7iYrUL4LnSdrGKm8Ykmdg4ZeTYegCPYb/yhLxB2ptd1ErPH69hv/gNf7euyWpHBpI/TCX73sH
3XK8uWj07UzJNi/g9HHNP2XosVvFa6TclljZhSaM2E1noJ3lRIQad1MtFshwIDCJxEqyMIThK355
KlGM5Pmo1Y28Mrb4UrmcllnUzSBgw2ibXv3O6/8vemyxmsWXCvpyTFo1iH2IrUHXMLfirHM0jWPl
Fof7yQyYK+GjrrJRNaKzPOiIRJI/3Q4lCryhBbHqM/UKG3weL+Gj6GROdI92/x0vJ2UX9cb//b2H
0nL8Qo/kXK9lnPY+eyU9sAmbyLTTwuWcx9UwU0VhGC8JAS3oYieFoauEapIQi9yz8hJ9yHbBtkJV
MvJiu3cVWwlxQJp9y2rW2//N+PIyDG3eRbPJ1uhBmnK0ILStBlbjCxg8jk41qELt6lweg59RY6F8
sulfOT9g9aB+rP5ddejqAysDavd1ieB3iOw2cqpT+Zp7TKest0njYnSg/yFvuEHnqv+8srp4XCXF
GDtQ5FFItE+2UFhFbENUHEFn9dJ50+RNDjIyO3xokSxztpy34MWrGtNGj3Sqoy5bYagc44BFxS25
rb50V8tjv+FqU2W1meMQsGmfKQ40KDkj026OmB+wJ49KG+kPK5nyEazvAdfNjQExqIphLAkJxOKF
HYRgqDHByZ6lwU1fG5C9xDsptML74Si75ovp1XcAim/M++RueJgOaWaVp9Cu36MJwOncboN/+3Sn
8kr+qzty9csWj7Lc92RGmgX5UDc5tV7vFKcGA1yBQ6yWaV5CltGpNpyzvepArowuXumGxBnVCJxw
dKhQJAcTbfOU2eJr+wwX9uc9l9ybAr+Wxo7QV59h4fwFhB9REdZ/xcXxRjQQFsw9lirZgQWA20bX
OKOS61mcZsjgNUbX+aYFS0QM2heNGPvdhPOVBO6g0MkeTXHXaemuovH3QY+ZdgPqsf0gOJMUPKcK
mSw1Gb9pesabJV5/ba9+0OIKmOoM6cjWZMn75EpWnVuYAkMNEzyx3rTnSQJwzS1O/tjMJJEw/OWH
J2Yu3tWbX7o/YZ542igcD8I1tjjMad7nddwPgQdxCMYYEe7q1ioohG8EP3UT0F7+k4LL1WYuDnIr
9lWRSRr15ZYi3cmApRvCxismaJkm2eC2OsTehGRTl4LPuUOr7lKXQPKqiiYGSRfJVj2HspzOaIaw
8kC8kTW7uWcEWcW2C8BNEWGE2uKGiKsX6Mro4nko6ZSHjYb1tl657R9LzMsaW+0QnZhia/3Gtbfq
na7sLd6EqWlpAcZqZFqYYcW0gcMAE2NmyY+ty9xE9BRcFM7Lu55gXhld3hCwS7RtGFHwVvdOlm5E
4IYx5KBDKzd4aaiFYnEBIgbREp+7vbynR/WR821XE8yrX7C8NJmA5peeMf/4b7J3RsYAgpb/hvxh
1RtfWVvcGkxbA7Gb4lGMZAuzgCJ4o2ULnHEuNPwskNaIXmBVpdUAVP3PSolXthcXSJKFUYt7HKgx
Cwa7kIJdGwCnW07SvaQC+53JO6pQpxhNju7GeinvyvLiLQDeCiTxFE/y6GmTRdzC7y312ByUJ35B
RmF/7ObhQWddUQlkdG/4L9OgIhpg1siwB3FHy+Q8BpCXniVfpCKAnfUPQLwPhtqfIgg/zjrxadbt
wnj0umLYJnL8Mmb6fTm16TYEhlNXujdQjVugTytAHxgW4DqRfbOtqT2I436oNSgxqqObaPgf5nBE
D8nP8s7LFagCDcIxjCErr4KxqNKf5nT0QWvI5fkyOSteHCoMuA5GI+DmsuxkdJAl4JnBGDqom8B6
tCWgQkKIg8K7Rd3c5j47vA1fnCstG+t4ZuabPwDmim6xY+xBE9NXLV007IDU3ivo2KHv46CB9vX9
5a19cbRaoRPVWO8pmq2sPv7X5D0TW/vazHpREyhIhBZg8TOXky7QORnicn6PKmdPnm0G5ImPPXKj
5ncDlUJuUrTm/kHmr6kY9AeF283MSypNkgKpaSxM8WawtoVOGG9CF2o1B+K16W9xwyOpXXvmrk0u
nLFclnJYhVBhDLufJPzBlbjm/f2Fq23nrEDvBkWpIW2sSUAyx1P44VlY3AQ90JIkiwHqis3BHfvQ
iVMOXGjVAkiWQLMNvXFg/T5nNSRNCZiYWzjwrATUF9G0zusLsD+xdGAmow7QTIONPC2ija4hCZEn
hHFgKAbwGr2BVLey7MJIzcCwa3NO9tq7f21uEWc0Sl62SYwnST7CT+5Sz0OrHWFq70r2q+zwkZJr
/sIEbzbQp+Aru2HDNNMG3b8YW2g0lyh/HINNX50N9Go7JfcIT6No1ZoKQl0Q3qrkhqhKyVFCmSgO
ndSlLnhOLV3GQFwwWloaIIq8F5KIt6OrV/fK5GJHJZBHdn2EwbzWEW3wqTmk8GiA7tXgKChfqL8J
l8x6La4ARO7vVbKfdJ1sz0FPUVRkwWLwPX2st8RufJ3aUmYN3vhN9NoLdcFZzBNqXH3aTYCmMYCv
M1Dq4k4nZQJNYMxwwk1VJ30TbOUzw2jIm5DbzF5NOa5tLW53OEtdEVVJgjBCgkZses4DjMO+6+BZ
ZWIFk8O5GquXXccJhbgJuEKW4E1wAFZRAxUkJOyBr72Bktwz3dbVJwvcTZi+bXY8gM3q3b+yyH7R
1XccVUxTUIYwQ0/1dS6Ew5gGXik234tK9uYMR/d/XOLi+4FVUA8MEUCFCQABsPNAXtDTQfc3ObJT
eIFodXseKOEdMXzj4K4WufiOWtWQiZRg76ZbVoROdtp7Vzvd8UpsqzAMVLr//oBLb01pFHQGtlOV
AOO0gCR6YLEJcZIjPRtOss3uqDttY9ShZrf1IZPDAHycY7T+TYH+1QBhxTznwh2IiYiZmgYAiDi/
K9NDAYm5zPwzJa9CMfJcz6of0D9sLfzAhNnpVI3mBKT2YAG4Uw6pk72ZQJyEd4KfOLkd/gq5lHar
L4gOEkDA0hmBP4vRrg5tbrZFOGhN4mtz60/Rt0loIdh6//VJXfXjH0bURRFek+aW6EC4+SCrdqsQ
Isbi5NeEiYMVbCbUFieB8+FW1wXtGB09P1m+oRXrGmUKRAHnNAUSQpT3eQfe71B1v17Yugu9MrMI
Yct6lDATiZUFx3Zb3IeuaQ+A43RnvsrCqkMz8BCK4JAy1WVQmTc0J0MJeFRnQMIIzfJG4axm1YKJ
hxbKH3iOlrhRRl8vJSnEUIog3Yqt9qCThNePWT3kHzaWoFG5pGY9CCicM3DVcBoP1U7amCfxVTnO
dmiPT0XlmlsekOl2Zej8QNsAnPwsCVgicajSCnEZwJeEkuZX6nRfGzXnjK8AjD/bWHjGokiiqVNx
k8DqMXeWvJMhl1bYgitv9eykH3vgfz1GEMgn9FwBP362vfCVZYGKQBoiLMPE3eDIeBAYrgnQQ1eK
bPGBFYEgaoV5Vc6JuRVyQZp+vbGL858EPakyhqSKfzBpk8oOd2Bmv2sA+TFBiVgh3Ule03thsHhQ
3RV43GfTC8+VaiAU7Qkq8jWcmDWP6OmV3VNUNT+GJMPo5bTriumpz6BSl8hPoPTdDhq6NVSzaQiC
N1F3uzlPrGaK30gr+ro0/ZYjsKtgIPmnTHi84bxPtITymAYG9ecBDik66A9AuHQnuPcnFXxTPzWH
zY6Bxip1y+PIQ3DePmGf9mkJ6UGwXlZlwwrZXf3QCuounnMXyL7tYPSXPC94YQnP3uLJHOq6icYU
RyJSw9eIKL1NZ7IfJkzJZcF9GpffvvbBt57+8/oWz2Zjik2otagZNSJeaYCGero1uDSV7Fd/jns+
W2Ee5uqdnBnMVksQTtZOY9iqJ20Mpw4RoBMveOYzzXIclsIWfWVOn3VTIyFc8Vgx8uknkvWc6HF9
2zDjJxIDidxS5XHGnLleqSUCuXIEfQDkrvLqbTASHlvf+nEA6aEGBKSpL+kVxw41yp71UeYEEmUd
WA7GcyxiIrt70pTE+fosrLSR2Gf6sLZwwjECjBiUQshPNXm0yhgzdmVCrLBvdmJtQuPKTHJLl7Jj
Twdop4i1FbXSaMmC8V0INWpNPZeucKVO/vk3LZyzRiW9n1GdRYvc8KdT6glouJSbeKc5ySbcEUep
LQa4QcAOLLGJeiUvslw9vHj9wNOjGsoN9STFVAMFVUkAMYHmG7h6fBCXu39hv2KHZ231g18ZW9yU
YBTMqGyQ6am6dMC447aEblEny3YtZB4Rm8evP/ltQIHdvTK3uCkDU/mapjb2Ja2/1Jm8mWh5R7Lh
EbIwnCf+tl7JTGmA8oJ1Urqh00yEph4IZpl9qb7v6J2Gwc1IscbgnMgqCA0wqYqQ9uvVrd7SK5ML
Z1pFdaMBYRHjPKMEke217CKDpONrI+uv+JWVhQsVEgSdc0RRr+ym70EXHUe1dSl0oFMMy4sYrxuh
nVlqIYgFqQ1UEMhoyKkZXuNEBHTnYZiHXZC/JErJ2fCVqsHnHV+cpZyYgUBbQK0Gu/tTolM5P5PH
+FG1teeYmwqtn6SPz7s4SRmd5j4KWa4n117ebURZsooO8lFjxPG98vodwbAxRmYxob+E7OgFFaQY
3APvxQnTA0VlBNG/k9pb85bC6jH2G/Rig319bO3gLPjDNrxTXAhTYijaHTbJT84JWF/73z9oCeMp
8WoDoo+1DzYw+JIHDUJG5p+4oUsc+m1wMPoXFJa44RXn2Re8eVfZdQIDLxBMysI5ymKolAobtmjr
xxq9Dtr9o9j/ysIiRCVCUID0QwWBmGE4c2WBDdLh7N7qLb0ysQhFhz6T0ExCcKB3VqF6qIb6NUZC
3tECGBwLHgQI09E3nqddvx4fdpczjZ3cEjnMcYxgN3oMN7mHEbJf0wvr4gMF43+9zNUzcmVN+hyT
5BLJJxpglUNWXeKy+Taas0/r9omC14fnklafrCtjC8en6Wnfii2KIeQeAi4AO0o/WX9I8+rv/Cdr
/fuBZxrcEUBlL2FHpTSPWS+ieZK3yZ5GCI8j6S7op+3XG7ieIiofdtgOX0V1UpaEXS9I7JYhW/oW
/FFfwHfEhhUEkCpItngYvwuA9nBFRtfjoivLi2s2meHY9gHekfDPYAcglsXVHkULYJrRHv/gctf+
gMIP72Ksf8WPBS/u3qyWHbQZUB5p3PYAoiN73oTHFnmw4srPvPO5/oxdLXJxDXUgASHrxuoXED+b
3PTxPSF1DVBy/JnuAg8iz259MpAKxw8SDyC2fjv+XuqSakGPiT7obEp7AicxVDcVB5Chv2SmIQ1Q
WMGv8sTmtHn6ZCvdTbyRBFrwoH4E98cS4CKEhVQOVZpij0G4dqlSl3qsCpWfIDqT3qd+yrmbqy77
yuDiahpKNAWdAIcaEXsoyF4eQw4abPU+XllYxCOtVopyJ2aYywqA3tTVGaNhmmknBi93XM/Kryyx
tV7dSMUwIRDFglU2FS45SMk7hwq24aBpewGbF4bsj8WzceKNhnG/2iLYEFWhN2tDZyNokwvg/Q40
RvbsaxZ89y5weZqwvB1deJ5ypMYcRTDXlKErRuM2Ja/N8Mbxb6vX/Wo3F16m6dpYVGa8gKznYiJH
ZjKw0693Ov29wDkkq9H4lbGFb5HDOR9LQUWdYYIBCAlXYP4pcgMgD9UZMa1qCLITBrzTv3rPr8wu
nAzojMxRV3FiMmVy0qmDLFYPzju30CWXs53smN/ERh+mlmXzuEGzFUyTrOYwIhhLnfjevJRuBchC
fkyPvHBiZdqTeRINw8rgGJIwYfD5MmiRMOrx+yFxw8v42BxjYiXfy7v+MPiNH4HjKDyMO92Nt8Rh
nTswcaHOne2DC0UAeyw8YTs/DT95XCUrZ9dU8KNYT13FvNTiVGltXRIaoAvc5wzBc+nDF5pw3PcK
8lhCI12RWGNb1m9E49KBKFFv4u3o0Z9EidDLXPMMenWHeuV+vp8hDx3j9RJs7SDtcY2c5JENFua+
YedP2U/ZH4A8FrbS76/PwMpp+/SzFv4pNM16bsqEzRm+te1DXANrLEJgtOH4dHZZFkfNJDJgXsBz
obK0bAOFgliC8wjLN+TiVJNNjFQkgOZBmz7rfbxXkH1+vbA1B3htcXm4tVLKAllHyVrcRb/R8YZk
tHJRQVShgFwHaFDOUBU7JF8scMnwqxSkg9YIS6THp5qeO3Lo26cx9VG256yMrLyPn1a2eB8rbTaM
IEIk0E80togWemC59aTIuBdksiWQeIZOWefqorGddZhPoR0gz5FdorBYqv33hhbbKSzvkkA7p2p5
STEqPVbKCUXVbZZDUFYYn+tO3fXU2OZB7gRpa6Pm43Rh+Sen2UEb6AbjCX4I/k1IVb4Zc+7oibIX
o3ZDK3oA7aff1Yottv2ziTFAAqkOYeLV51fGpGQVIsUKeH2hXXYz/dyL4ShGDRQKW8BD2QdOEGrO
h35DnGprbCa8sjGoK7nTlbfb/9nu4qlrs9QI9Qwkl1Qev0tl4qSieeEcXp6NhUsiYk0QTYNdb7AF
PHagJcGwjX6pnO6FeJk37HlSQrc+8POiFo+d2KRRYYIC2CdSB5bUDYoylqxx7gjPyML/h3nehM3Y
ql6XREetrewSo/hG6X+9ebcu7dNSlo2QGEIXmjrl6GOG+QPEQH+TsWY8kRdQCH/72tQtC6Ly2dYi
ZVWbZpLaBjGCGkDTQmkmpAJ9+BxrkWRNueSZanCchX4rU3LRZCTRonoXZ548/Zn0nYBAsGftNMPY
k1Sy5rNe7eL6R2IASQq+MA3kq23M8R4rfhFop/ci7TsJ33vH+SoiNYpWrWjemv8iv5PAdwcst3ie
MXrxX5HfraRNsIgaFHT64HPIkgusQf+8VyLIzE3+/5H2HU2S40izv4hmoAR5pUpZokt29YVWragF
qMlf/xy1O9MsJF9ydr7D2h5qrCMBBoAQHu4YBnDGR65ZCsYCAOQyzOy2YBKFFKHmw/r2nOGKNxhg
jNMwMQXQ3CWJ/NjluaRmkFdW3/QUY7UNiBK6U129X3eFFeAKHvg/L5zYPicSmIriCqkoD6a6W3mv
AbhSPZDt6Yq1pMLSwPjPsQcyqNWF9KVLoQtbzwEOK3TQOWyNqMVLpPSK3Rmmk89o9EE9riayPWSP
TK32Uj+CiUFtnlM5B5Fd706oGmUSp3YGOXKsg8SmJG7a1xCB6MoTqq/nsKjsuSfQxLnJUhXderCD
J01nN1UO4BgAMQ0m0rpwX3epravVUaeNa4zsyGjvaSbm5MzWVRMwASZvFUvvDUCeddK4Zhbcm4Z1
Rr3+tWYYQKEgBwY/aCsl3iCdW8D6lelH3qdOQAt3kE2bjbE9TuWpoOSuqep9WDROX/4Aj7cXdMxu
DfCDsJ+a8gNyOb9DM7Ib5ZcRgrhlbl3ag18X/KcUAW13BuXsEYThblUNrgRq5Enfj9FLb052x3jr
KPZ7Q7InlCb1Hrm1BLZt7IpVnppx9EAT/VBUv0BoDImhx6hJnTxFuo2JRFOP7CCEEKrV+XEmneUR
z2M12ugR2Fn0UkNfZPhWVBAPlZp3DaIi1pzhbgX/94YHXl6v8EAN8TwAHKDdE+EV+lRaE0RC9A+K
RFCj7Q3DofiCd+kuPXRPYX8qvk37rahe4XfcReTzx6yIuACUpMYYPhKW7BAc4QCjHX7r9+bPQLW5
HgUP45VXes+V00HBL923v7YY7NZa9cuVW8I1nIch0Dg5Vs4gAt7cRo7UOPkz+1beSGDp4KOa7KA+
p4+6BAJaHWH1NpXN+qFcbIMQlVkQWlFmfUK6eEZUZuxmt/7ZgFq8dPIdh4IbzcH0wcH5tlmguQwW
Pn13sdM6AlWQSQScYphK2ONGvVPVPfoovWNyKOJOa2/p2yZO79LZFB05k2opUMAGERz/++IZ6ZIC
UscgyvclqJ3U0yn7Ovqza/m8+1hlLoCl0u0/QL6vmsWsFXqwkMhEZ/mzWbNuRxYhyfB7P1NQtwVd
CQjbOFXh1IFCNkOSNGyCEi83GGulBpg0cKy4xMtnoyEECLIuiaGFrf6Yu8GOmeJdP7vrFjiPpamD
0kjED00dDTRtjAIfKI4vZlOcQn0jVFnfuD8W+Du5+F5KkCNbCGXIYMo3Q0xspdyX3b+xwWmDgYcF
6lcUzktaE1q8BvRRWQq87SANe4gb13geWLyRTn5EKZ8vHahfyKA+Aosvxu7EnB2yzIDkzhBUUXq3
OqSnEBOkcDvwTe+3QZrr1lT0jzgVKOZlhftl6FlO8jK0PnSEptt5P93zi21AdWKrpL1ynWJlYLBD
ZqNiwls8WIHWgNuohY6QhfC/GsmDQkFlMqFDRlAPspQ9laEWMKhO1eXUHoJ6R3t6asP2CMZ1FKUT
q7SrKEhtklsuVLow2EPq12isfrV1upGnrDgVGMAxnwUGW4KYUtgXCYxciLVBKDsD21R/jaCC0P6+
fjJW4irsB+Ql0RnXNeOC39sKojroMtnyA719HweQeRZG/N7N3eugIE4eI6iZNGBqtwfoTtvKuDWZ
zQ/GhafByUA4iMMJ0urPB0cFsD61oBuwm0fjmDQYWO8y47noW8npgmxzJJtfYNfMCYlYQygIvdIe
3TXVmR6Q/t2l++QueDPPldd7EFex24gzHXpgZL2fNr7nyjXEMchc6Z3KKPjz7724JNI5zqcSYYTf
j5adQg0xl75ufE7+DF6sz7R0PrsCNnVxgEWRe6WSusTyVePQeZYNQW3PdBXjoB7N/b9QeVXhPXij
OE09CJ3FRvismKEShkWA0zS+5010TI3opk3TMzj4pK1LicfdF2sDfzuswVGpeCn1sxmSNsn/D6nV
ukX0tXlxEQdf+GDQNMhVTDVZvnHDmcxj4DL/Tuai6R/g1VfCHAVyXOhhci1b5FTCkY8YmaKqjKG0
dFO+dMcZj37hlswmBQIOSE645ndg5v3NeIMfM3Fvl3aF8GpUhsFUJiva9Z1dHBRvGh1w+ubPxoF6
0Ts9zjfJkb21N7HbD/a/8Nmlbf4VFseCjiokWzoCVnxkrQMkRXam24Ga2a3BjpiAr3GjgrF2DJf2
+N8X9syS9h1leKtHgOVVOXMyJF7X17R2q8moxqIeDdIfwJY/m5BjqDAprQQB2mJ26kx146AECYdh
RxA1vG5q7ZFYmuI/ZbGaJILMYj4ppg+53R9JABWe0UyeIWvtX7ez+lLICmbjUGgATddHj3phyGKq
JKkErol53Fuz+d1CC9mS1H2YdKYrB9RNs2oPYOpd0oMO6Lrx1U+mwChEKGTM5wlxKWRDKrUYoFDc
mcQJafSsB+Thuom1gidXdv7LhljRVkPZYk3VUJ98I/KxOqhuuSsByvjeOy3IOoaf8vP2QN7quVsY
Fc57FnVdk3dILqoaoZwx9TISdHQvTPWhU4yfXUs3EPwbO6krn90F1Rqk9SYK6U0U/9CUet9PKEVs
bCX/1Re3yWJVwok2KEodcgWf5MKQ6jk+Tvc5qAT63T9g3V+7o5efTTjN2ZCZ8VzDVgSEguK0bA8W
NC88z47qRBPevK2EcGsHhbPdhAE1JsYCPzBKL41R7Oi2uitrUcpyTcKZnhlrmIrWIeSHMXDTlo4G
vQ484lByt9U+R2nlwAbLuf7VVi8SzDzLoMhW8aoLkdgEkvOWALkM0Wzmzdrc2F1VnOKs3CJ5W62R
ygtLQhCWaaxJ6x5q2brNc+oEs8IIUvj7FoH1fw9Ska0eJP8XLxxyYVG4P7pwqkO5D6nfpNNbRJSD
PCtAROqnUYZoVJoy32TSFpJ+3SgmfkDrRVEdFRyFNkEqTTjBfoeIDPVBvGty8QWh+BN4HmRozVZP
StpKW/f06oHgE7f/NSs4T69EecgYCdDYkH2m7gq/34N9yDGhVgZ2pS/bzI0f+fPl9v4xKbhOjhd1
nLOiwOBKdpD26e30LoNdCfAk6tQn/A9yhBUgUtM5Olpud7TO7Lt0YN8V6M9sPO7rXvznpwi+FWm6
MqpqhC/dam4rz5BLjN+Mtvl9/bCsYPcQqC12WfAoc5ZUpg0o0Cg32tFq3PmkoSAKxpTS7XREaFt1
wNVb5489EeEZDSDgqUHNDv3bwbHgTy05Xl/ShruKTGxK39SVCsGxHRs7R52g9BdE+zE9Kvh6ahPY
qrbFTcI98cJtLMyjA62Al10UnVGSuR6SFjdO7wOffIgqOzYAk5AemjcKRudxPLQ3x22asrWtVAjg
9Ly4b16wlLBWVyAxqUY7DBpAe+3QR/9iDJ3Duf6YEM7gbGXVpMVQT+lBZfdOPA4ksxxqvqYHxdfA
ZxcF++tfbwUiCJMyigQWykOgdBcckrIRjLFqQH1Q2ziTB7q11/DIgWQmWKM5+8hui4dqzWG47BLm
EmDugpejqC2asqAtdhGVb7NgOjdVN/nVmJXQ6oNOsk6fMA85Pm8sdC24WJoV9laSokAyG2bx2hRk
7244gY8MQrd/Vpvi8ZDooygWAb0CN8XIgxDK5ENQ1HMf86Tzr1Dmf+AoWlubKiuYbgFFgw7KE/ya
RYwdDPmQx7LEg5nigNz9ON/ywOkf8SGtHYOlLSESHK0pN0CvavryozIf/qP6pE270Jt+8hVWyg2y
r43befXaVDmnCqqLFtYpvIkamWrJ6qn0scD0xCNDXupD6PsPKJ/4syN+u6UxwVMCpTR6dUakVmlo
C+V7Pfgeaz/MEWis9u26V65u5mJdwgs462WuNoaZgw5V36vR7AON9PW6idXVoEQmc7YHhE+CJ2J0
JcgBGQ93GViqZHJWzceG+H38JFlbkctqhMY1wVH51TjpjrCchtb5XMq02M0fPOKFC/4FdJLbGuQE
oFv1tuKz1dsLWvKYzEEOBtcXDEq11FaDMZY7vQZV+uiOj5DVdAb1FrNH4LQITEBvt5xx7ZtBxI0Y
IPg3MIMk+GKlJ0km48r0kYXZRnQi4wYqbe19WxoQ/Y+GUKbrmmJntNSR48STi9Ip2z2NTPe6b6zW
jXQg3zClhyI6ZqY+XxySHOUzszBGlRwgymAeSyd1jNjlk8OFVzlAEX+lw2FboW7NKaFnCFFFHVLk
6BV8tmt1KYXOQ4fmGIRX9UzyDTBdYqD+KR/iV2vEPO6/WCi1AHME6IE/dcJCi7FUSF6hM8GjW50+
5F5wAFXYLiqh4+pwlEXLRbymTSqJNW9ZGuZ/X1zNtdZ2RlpBrhcBxZ7U5g9jzrbO3boNqnK1CTil
uJuqWTBqFijGx+Zwpg2kgov55foGrvkkRRXlvyZEnLuqRTlp9AhNJPlJCZ9aE/U+FkMdN/KvG1pb
ywIII65lGKJ57Aw92inR9MyssLFHKm8gnlafk4URcTVNbCTNwBALWHvlOKBzBC6/Y37gz8k2vR33
5U/PCWcDQ9aNVsmHNLzwYOaNZtWEF8CkGiNlLJre6iF7Ua3kZzmOR0Vuj70FrctSdq/v5GV/TDAs
+DwAiQakb6E7GckIk8lN4kLm/J9GPBcOIhgT/NxqoOOT1+Dx0tWXmrbHLGO2RXInLJWNkHV9P6HL
iGhH4y3nzycqbElSWyrkoJMDp8wDGg/zQdXm3NOFI34s6G8zoo8M3aCbHXih0DY9dg0QnXrrXP9A
WxaEqA3iwG1rKV3gTyF0q6GRojS76xYuH2RhEYLv1bRu5xg9ez/8nR2AJf8hA8vcOyp1ddAnb/PK
bC1JcDkmD2laEKTRU/rado+SIm1c5BcPh7Agwc0kzL41hYaKTIXReDroj+q0zwxmBwZ1ombc+EIX
VQHBmvjUQ/k6shJkz1P9fajf1Ta3USHZWNIlTkawwo/W4oloQy1pAhObBqKImynMjolWJTfWDM7p
ZvTqoHGZAvW0kJxarfZqRTlXTbfPx/RkDUi1afVuWcl9Xs6HOjCcAuxos5m/J3m9S9XmcN2j1vZf
4SkNQTQJtm7+98VvlWs1n+cANbhmHBqbdtE72Oh+x4H20BZzZIc027qrucuI1+fSIk8nFxazHnVn
s0PFRH4sDuNPGYTMFtiuclwtcOFtwp1LYCQ+x9KgcL8UeUsVEugUCGbOBQeIerUHw4k3DA6nLpN4
ozcEOSYDZ6WTdhvv32VI+9n8B6/AYr3SVClsrgxwnqvOkB7bgzI6KG440MiiCFRMcs/pi8vX69/1
8kkUzAqXUTL2dNR01OL+i9sGXAxgOZtCyRc67v83L/o4EYs1DlOZg/maos6hT3bbeVOCSmOteAqT
3DAiGwds7RQDpQAADye0veTlVFujrWfMsxPjVkKcqcs3arBVu1k9GAsjwsUUaLTEBBJiMPmHNVg2
6wunq3amvrc2sgPufhfnAfqeSD5QQaFirt+OVmWlCXpaswHWA2mXGJk9aLIdVnfDkLuy8iWB0OJ1
71i71iFl+LdN5fMZTGhsaWM3YNiwIT1EdrXKM7LZvW7kslPIXXBhRXg8iJ7WUImX4105Mi+dv7Zo
WTRofObTe9phACJ+GJNfAdAC1+2uugfSRws4Fg1voXDe0zKQwaaJcqIcA5o3HRO0SPRO33hKVrfw
jxURjzkn2gTYDzrlcUCQ0fXda2Bh/vf6Ui5JR/gWLqwIp7gCOstCzBIhNqoPhpN/y/ftU4WXPz0G
rgWgCgqkN8PT+C19VPZbsx8bG2kJXhJrLUKaAt3rZlCcfg7sEFdYk+obi1w3g1yVGFC61cScv22Z
Hscdnsuq6s9WkZ/nUNuVdfN4fS/XP9gfM8K7o5QRrNcI24k+3KezlLg0Ubc6dpdCNR8f7I8VwfkC
a8xVdcSe9aR4iOPYL4bmuWwSZvdWDDqxLvqmQ8kdOGj2Sw+ZHUX5SaaDow9gcAoHkNzR9G1I5Yfe
lL4BUu/XY7e14atXG9Jmw4BnQdSQf5DFbT2zUZXKCr3fSbqVOc4JhWEt0R1CZmfewgusXm8LY0Iw
RDIjKpmOpIWm4KWGyEbAeYGjCDPcceq1WnyXIcV32mxrVGw1XeLVgb+WKYY2YL4tkxElgn9RROVH
4eISN01OjgjNE/Ixl7jYUqbWqALoCCyN1J594mFmlo8fq1CKVID/35T1XsvOMLDytz3u7At7aoFE
sAP9n19mRxlZaKAHjtyChI+Uh+vHZj2QQOVbNjVcqRdcyCESjk6esDRAgnTbAPY88nvMCgAH/E+o
iS/xF/wELewJt07ehBKVZAl1/d3gEXKnnmVw2oKG2Td/zOrR8IvjsN8CBK7uJ+JfPPiEl8+EY6vx
QCMpNR6keaN8xNiHnfYj5pBfNnaTX9gXjmJZKDeqgM5eTMGyoWkilnfFrhuBIZs08Iib007R0Z+p
s4MSkS9tUPu5ismGIhy+tOYW0dL6sVj8AuEebHMNTdoa1cjBoRCjaWw+QzN9pNxbD8hqusp5GkFK
9CHbIdw0BR7nCaKmwBJAX0lxQOSwM98KijhUdjgPc/0/S3DDeZYGhdtG0TAaBMUZ9No7EHLpzSHr
LafXs42h9dVNXNoR7pZ+aAAUaBBdc8KBj7HXu/bIDqUf+lvttbV3i/dnVIw9of0klkfKycoSM6mo
HyfsCBm31J7ibAvpvWFELI5MTNbUrEajUul+GJhs7YctorpLImD+aWQDQwVYBSjkhC2bEymREW3i
iJmtuieD/C1WkwTZUO2auRSfCkJ6OzGk/pEmZHC1Sq0dA+gkv45ix5gHrNtqdmo3H8xGdRWaPExh
fGTBcMNImjhWln6RqbSLpNK9fmbX4pPlDxcOjFrOoYS+JwU2BKyB3eT10zuTN5WK1vJiwGgRL3O6
WyKi32tVC5U8t4BI32vH9MRJR5dNsS0E/OoX5z0dtAmALBf7xPJQVFE4oU8cZcOPXtHvc2Lur2/c
WpwBdL2GXhXARBfkvcpYzqVa9sj0hxOrzwOIHaPHSf0Vb43XbxkSvlDF0F7u4yDaSekAhfiHSgdE
/WuNsbVU+zfOwCdUUPrFpLk4NxCnPckhTQnZNj0+sTZ56cvKNwowJ1zfu9Vnl8+YKeioI5ERo+LR
DBiaOUBwc+zccMsbb8b5PyXtbfTc6gZSGcEL+LuMi3as0pImDiFY6afB7Vw8pFHtshYvPJJea642
3GLV8xbGhDsaPC2ZySmofFNrkJj9lrStu2Z98xYmhLsmK2KrMTCl6WfUsLtU21soSIS1ZPfjXWW4
TULs7MPzQWW909QNgYrVC4NiDBaoX+D7xWBwlFC2G3T4fUtepPopBa8tMbzr/rH+xf7Y4Ju8CACD
uJGtvBgw69Y/a2ruaeFLIR8MPXcbKd6wtbUe/veFLcNKCW0zeEehRY6R3Qf0+9j9uL6e9VBhsWmC
V+hy1sxDhfuoOHMKH3WfP4fP1Gk9xW93w3d1c46T/4NiJIa29t9fSfCRRIoJyymmMCjAtqGlfSmj
DginANT7o3qOstRNo/7EMtxaWemQNP/eBc27IqHPmBb7Ua6O9TBueM760fjzm4SLjOYhnaMMm6D1
7Q+JJb8aKdz4mKv1yOW6hVC31/oMs/T4mpySTXYtsP8DKMuj67bwSh/iGAdpQzduY1kiwZ0clkkK
kT8g+9PhJs/o9yJK/ev+s1opWSxLnJhQmFmOsoGtg4Yg8gZPdas7KA0iDev3cen/4HoKpVshDy+d
gtkNIIc3/zO9Aw9x/riUJqQu/aiEpO5x8Ilc+wRZtRRn+1zeOCrcCa44rsYDicVxjJRszFOGhGy0
jrIqu5OK8qQyISXbG6NfSBvX9dbJ/CBKWdiL474w6IQM/j/TL3P7Mf3Cid4DG9Mv22QCmxaFC2cC
oW+fUx0Db3fajrxzDCmGlx71neqYp+3X7//zXPx97DTh7mFpTtS2xXebdtoxV25yL9+ZZw5IKpt/
gH7auE814eYZCinsKzOGjRH0fQx4XLCFk2Qz+1orSqgmZy4AGxCAleSzo0xVrZVIvj6KEp0HOq9d
APihx8mu/1FRYnVd4H6AWB8IUS9IQCsFyGoTHBS7GlzMWos1aQ/JWDvXT/q6dwCUBHkDC/Nf4jRW
12Q0n2X0c3pf9wuI5zZOddLsHsohM4YLfhW7TX21tayd46D+Mik4SEcbVbOwODDmLrGG1o4P020N
FqxuI1A0wBVjxPoC2jIbqCVNM4xR+gtKqix97+KNd2bLhBA9kFgCAc2MXKOXf5QpBlvUI40b7/qH
Wr2SUYHX8ZiAkORCDJYpTdXStgIxbmO6Q/y1Cit7Ggt7nCcnHBCi66+Mk3VPEL6JwEvi9Tqx2+nF
ilAKVZ+s/CUlqV2Vk822GulrPVpAAXBXU0wsotwkvIJUIlMR9RCIYnNh1+hDBu+8PQhWitTr97VX
8dsN6GrbsEvI8JjPo8fA2bv1rS+DEHAHI7EHnkRZYVcqpHbWMh28KVIR+aoiuQVS2MakgCf04+/r
3+Pyo8OWjrlxDtJFDs7/vrjH24kkILpBzbCwbGWoDyyOUF3eXTdy+TjBCAbesKO4cS5UzLsEpCK5
WYMWKIjupCr2SXamHe/FUEcbv0vdhpNdhhaf7Il3XNHnWiFpNRZlBLZhhRiDf7q+otVtowCnQIQU
2yeOm+ap2UZZ3Ul+FiuHPn4HJOJ16nr3upWVLjVfCIWkHehmUMMSvo4pTWCTNkgO/k/jWCd2cBPf
crLAyA/O44N2F5/Nu8lV7Gkvv22YvnwnPpsWbjdFxTg3Gmn5Tn80v/xHwhG4BANaaQXg4nXxv1/g
sAdmJYJbQVYu7oVwaBOjDHp0Yr7MPiA/J8lRHzRgjWVPO8X+Fqh01SUX5oTLDjOYJCnRJfCHqbCZ
TOzR2I/zb6Zi2CABLze4065v6KpPLgwKn3KQI9RwTeynlKhf+jzQbeTcGzCKdRvQe0D+ooOhQWgM
alnQqpmBcwZKbCfVhzep7rfmMlb9gg9Yg0kRw6ti5bGx6iLIuebyOMg/5pJFnjXk52rUd2XT4P/r
2Nbr8rWpwO3D9OAel8svUClt3Cgf2cHneJe7y98/Q6xN6kVcyXXDqB/2wK5Gads5dd88E3CpOaZS
/cYU7wG6g142ggUmawGwaMbmNDKNuME4IXBsgtrtWHugUvWeDqPpIAeSvKitJsgCluCtCSVeU/yl
lsCMsvGuNRDCFJojhcW+63sLuhPAdBGw/2YR2g/FdGxbHRRXs68HQ7mjRZnZqWS9hCy4i8oYuTha
XNddaqWX/nkThO+dDBEEIbhwSa+MsqfrJbiOgMhDK+XUpOGtMWq7UQZtsNQFbpiMTxvm19yNt9NR
LwS7CD7G57ejMKUxyiSA55rK4Qw0kROPwB/mzviF47IxYLmdBqy9jYgdZIpxJoKKqPBEd/IoJ10R
GL46lud4IPs6ZE7c+xib3yjn84Bb9DAdSGKugqwBA8VvkMXLaJEkVqQkz3dqE96kEwFXFnHbJPYH
me6hcu5u7CbfrWv2xJXlJIJEepcDmwMNsHPzPL6armYTYLSL5zLaHIZbyfnR5f2zQFPIBMKhJ4ES
lzkXlprs+YlXE7nAd/JgHRW73W0DB1c/ngGKFUQ3mB+4mHzv0FBrAxOHFlDLIVccg5w0Vnkae72+
mWuGUB5F0dIA9x0obz9/uwSKTMXQGvmOjr8pc1WSYfD9Puga+7qdlbQDlB0LQ4KT1BkYP9Ve5g/0
gOpCgpdZuWfu7HBldv1ePmzYW3PKpT3BSfJIl6a8jD+kin7LXxPN4Xrwpkseg8fgDlUxb3LNfX2z
OQ7BnUH0TmRW4J/gHw/kn593tIpA8EE6DXxaPue0nvfGm+ZilHoXf8xYMbd6IaptHpiLl8Hho2U4
OLeDn95n0HzTbqaj+dC+Seca7K8ttHLme+lM3/ot3VP+M678TJGAMgMRSYh3EZOXO67UkO/kHadU
3syi1+K/xXaIwlslQhWzz1XDJ7sbc0duyp2dTA8R+P7Bnfwh0NBDs3x//euvfvw/3+CD43lxIxlj
Y+QdckRfGphDgQCZkLGjZK1F32i64WlrC0TciX9NxWQbRm8+f++pTJsM5EXUZ+ZtMUFcqYLuMJAr
11e00v9Db2Fhhj8xiyXlkl6HcYcBfWgogXYgq0YYjBunUfL0fqBpbpNap85oYEh40FR7qCqnDrTu
qVSiGL1caHbOqvZSl2qxn9PxEEvpUQsTpyyj3gepquzItQJ6lLB4jevu7fqvX3v/lj9eCOlqTSnq
KNINH+NQ51bOPX3ccrS1T740wS+6xf4EHcZZWI2il1n/ntUbq9rXRe7WgQV6ya3h8LVLEzw2qq4h
9wXnkxBNhGOhySFIS1CQrX4NHbA/Vl8+SsQCr1zApo2rE42ilbO6tMcjzcXaGmiA9I06oDhLgYTK
u072IHede5SVEHSBHk7TSbdVKbmpnOK3ZITZZYQkaJJZ4gx63LoVeGwxhkC8SJncbpyOzIrNm5yV
hT2VuJzC+VHJQP/XGV9TOTvEZv5qQC/LmfrwANDHoW+Zr7P+xdSkXT/mbzGNTkBCPM6Yhc+zKbQV
DCtFbXnOp+6U1uFrEBtHrStOWqyftASwHor6jyNVxS0LzIOhDd5EuuehKjWvGdAWsTLUCqYQhJZ1
5ETx7KTanIMiLPxRVY2nxNK9MTRfjb7+1hvZESxaJ7XXoSZJgQM2ijNY4l/AoalDabwvMNY33BeN
9C0srF2hh35QlntKNA/BaG23svVM9eRx7DGvpvT1ue/ZKZqGW8tIwAlB0peZF75nEmHYMUdNDE/I
SBy05o9qEXqoMHytpelIddVJCgzPllZysKLuFbm0M9fB1zQI/Tmb90rcuL0Gunp1zBw9VB7KktR2
PzXeSKHtWYRnsGPndtJaZ5QzTxk4+xtLgy6bkthdCKJzubntigKVuV7el2Z6qsfSNWL10Qp65qhS
1LtkqH2jkuwY3VTbLJR9Vka604T9XdRF7hhpPsUApVsN8XAAE4Zd96XkgDY9OtJkdlhUZifWtLe9
Us4vY5An+5ipzC9KCyK4M1H3sjU55RgCJdVDmCmK97PW9K7Rjq2tzADcSXJBb02ziWy1yH/JvXlX
tC3qPj15m4v2bh5M3ZunUnYCWMkb+aR30FXqYrBSQ3DX1WQUi5Qcm6PddUz1zQ5T6pqUgRQuh7CV
okdOnmhPlKcOTE/vGxOeMpmtn01stpsxNRK3Ixn9Qkb9PcR/dShVJKdDNHReoMfzbzD6xCGC/PqZ
dcobMCdcEqHCJpqurkjPBthfrTA4Vn18blCarNHXDNj4awQiVelBTBvriSuz6hDXVWvHQXxHZVBc
WOl5tmY3x87Gafo1mkADK4PVySpnO+4s1bXk5Humd4impPm2NtljSLI7w6y/m2NY3USjFr3QFLiX
tGl9pRnugkA3vWSsoG2cgTxfAuW0nL4kWetV7fxqZZDASks/hnfPWXsLl/3edcp3DAHENjJwT1Ly
R35AFCV7NjLtq86GexKi2l9UbpfloAGZqgw4fa22odwMsJtJHUKzn2GZeSF4d61x8Acyez2N90qY
3YUkmly10kEh57IZcysgysKBVMvpGOa63zLpHdqBkhOo4zka1EOTWx5Bvtd0GDiNNQxVRdgJMpZP
paTszbpCo1+nNg3YU5oXN0kWf6vH8cXqx5+z0u31MXMLliQOZpo7G7Ryh3lqH0ut+DFJcQuSVP2r
kkbAdEHMO85/jO2w76b5UCXkkFf9SxRau6Qp3Fki36YJBxRDvxaobjNPbpDhNmHt6pH6ihbMq9YG
70lqHSI6E6frgsrWivZRmiYPEf4bHsPUloribi7IbWFU3/Mg2adDc69QNDRgoc3rm0av3An3sU9z
9RBY5q4e4vBG7zpoGKbQWO3S1i6q+jcbGXUwHzPZShyArneUQXUflKkbyKAuZ3V5O1X8npU1zS76
5CcyDMWZ6QzdjiA/NVmpu23HnqYuP4XtCDBbGUg+KYvkbNVyvwMGj9rRGPxC5OVn2fRkGVXpsphE
Tmppt5j+0e7atrizKohAqnnzbVDIW6bVuI7BQzM0BXlKSeRXSqnuqpCYHuYAfiRW8SUNwW3cBQSU
d6QtwZJT4sNp5Nim9TMNhp/RULfODCV3mlW/J0kFsXCRQyQiMA4hmEGduBruJrAPS+HszaipOE0t
IQY2t7S0V19EhYBXUwHVDmjIPr+IRqiW2ZBrKCfovSvlwIyqz2UPMmhAu4zu5/XoZaXBhdhrYY3/
muX72wM3hh0okP+R3xzzF3vV63ycvelxW/R0tZS5tCZkSqZR5/3Y82jVyBGP1dAgLE662nwjeXcX
m1pkE4ndp3ngNlrrNUyHcGaY30+VdMh04BiCyinV6tYMQzcLou8be7G180J6M4Mj3bCKqtjRRyTf
YNLtpF/g8dVAjQNybhQ4juSUOUOIUqGzBbpaDbX/fAexlMWmTol0E9xiTY+YpzjiuXNYm27UH1ej
OzA/osoPQo6LIfCi7hRp6IBBT0zNCSywNVfxA+qtOy2pveu7yT+lmIQBlfi3KSGoJ4RFMV4a0697
DiUwnIB9R7XOlevbKfwZgxXrur31DfxjT4jDKyTMqSajJqTLt21aOBIXNymerxtZTfWXqxIOZzfO
0gSmdWREk1eAZfoIFY5vpluYDqndxOaDlltMgasJhgq2LZAscM4YwSsHiSQZKZFgDGphR03tpmRr
VZdNTFwCf0yIztdIUV7XOmp4H4Qp1omPDzfMtXbZnuz/lacvjAkZRpWBokYFh7RfzPLtSGfcAe1O
HbamC9ZvtoUdIbOozACEUzhxGO7LnlR33FsgqY7vwRnvbhNcrR6shTEhUy5ZYUEljeY7BBjHkUmO
hJA6YR7to438f8uScK5GIAqBZebLItTN+vu0NJ2mbL2xednw9dUTtViTcKIKpe51FYIFf80JOrW+
42ORUHx/4oBmjrXHOPt1q6t3METuQKEPogqdCt6eBSjTsRQkChkyro4lp2FkOfgiIBsANUpiN5kU
biShyupVBRkbTQF7JSYZhIUyTENO8oyyFjnqfnlsbtiRC0FZzxD+ig/6rfTQ7SJfc+kuTTCxEXj1
LnZDJHWz3R3Zvt8kW1098oskXPCmCJwg5iDhms7n0Ukjajfhxsdd/bYLC4IXZVYzNfOMFLtsvg+S
+f9I+67myHGl2V/ECHqCr7Rt1C0vzeiFMRpD7z1//U1ozzmi0LyN3f0idh82JnaqAQKFMlmZFvCf
iBhN9/rH5K2D2dgImommGqFAtgzCqw58rD2a4Lu6bmQDTADvhY49BidEBcSEzJGJtQjs7QFFbfZ4
lkd78SSn9QEfUN6nd/MhtanyZqLh7mt26pgOrw28MZfy5QewnWZ1QEKmh6mJriUkjCFlGtyZrrwP
JYiojQ69KEDLVlyY4vY3/N+6WTq2djJJawq4KqDEHl3Ebr76XduRfevETyU4oTJ3PgpP1zd7+wH8
3GyD8arTlIPgQsRTAWQGyDRbu9Oh8QBFk3QPRvSDuFt4BTbeMpnLIJRg0YvQGveyQP8pBORJE6Zn
VQ7uOSvj2WGuxCzkImYMAEWcPAxUKl4LmH3ot8EhxgxMY0mn6CDclBOnwbTZgKEzRHjaDbRTWRAB
QdWKLIuke0J0o2S2EluyC5KjB62yVfNAkWbzXtzx0CXbi/20ygTihjj2XZnjyEqt7nb5H2F474XU
vb6ll+pMMr0Yn1aYmxkUqhiaMw5LnPbvERJBsMgg/VvS6Ec+dd8AZvKkYH5K5uJQROJOGMtfkwwZ
ULX5naXJXs3Uuw55r2VMAWorgZm7FUawUK14IWZmi0DhO20XOW3acXro28HD5y9ncalLkvWQXR7+
UgtUbeO4HIcd7YtNfoaC3/76Rm1+jc/gn0V4FEgkcygcoIcqFZY2/BGU70vK8fjbNxeoCtovhRrT
x5+vMj0yGkkCMDMeFaI/T434UKnRbW60O0UJ43MuTcdGRQk2G/ST2ah3RaWq4NmYv8th4l1fLvhb
tpKD1W9h7hpYHkax6efcN836RUXzVm5r6c0EBAOl+sJWggEw/Ab9+KKJkX6H0F5Uhl9DIv/JpOBW
6c3FNSvw3gnGfbSMZ31pQEDWTS+Q62zdqEe1IgVgW8xDOwhI7MrmgEllc7TzOVvsPopRedRq0U4Q
EFg65naqfuwcoVRal0gyVIPAetGhQGuLWnw7GaBINfrmJpnjX0G5+BrKATs9niI3V8IaZecGjXUj
+xY1IiQD0kgJLTBzBKiAYGhWV54qY0ww3V5lyEdGH7uPysqCSmK0W2IU2BRE97bWdj9kZUbREKT/
epn1z6045V4PIagZU7BOKtdwP8n4JmAqxKr18LFTMBIcZ121N+VkttVFq50wFXexIh+jJd7VAG/Y
qgBqwDL+vijNO3SWMrsFmbONMtsbmbpfUxNWB/QvDoqZ7jsUgdu2PGfJ4oD23DXCabbKBtKFuSrf
tflsa1oAyLSpPAxR+lRq7W1UgDtWJjCbnZYqeoK+1GOqpRgHVSASEQqxNevxaDVBHVrhhFqKJgEb
UMpVbo29GVulYLyVavqOyUeQbcQA20NRAoCJABobtfagKr2lTqMP3Cj+JvysuEfxRkflpcnjJz0K
/Fas9lpMlr3aRFhWIzmkizPHnGtALSochevn9oNw4SKnXR1beo9XV0iY1LgC2SXGN9CdT0OL/Jki
Z4ktMDTs6Id0zVMM1dDUSR5kKD6iwGqFDg+0RJ3mtR9B79bqR2hxa9SYl8/94NRAlrA79p55+BtK
Pzw7TGVoiQVTaQTkacZt8VTczWftaKZPyzsU6BEJyw7aJ6FkoZUg79JHY/9/XSb7QkGwdFgyLDPa
kwN070+K3+4bv+ekUx8ogMvtBFSKatSRC+J4FVQGiUgbXiNGSsArKOd3qYuvekavxQ4ER3qjb7As
/x0th828G+Nv/7HNEsprC/xET21noftf2i5EjX+BhwPe6aWB0sVKQecDAlhgtkDx8fXgxHM21mUC
Nq0oUXIHU+KPGaTqrSAYYiubowPJ0H3VEpRkdR0qrWRwW8PA/L8Q7tOhdONc761lCjo/y+RDly8Q
UGxnFElLO8qyu6ytfkLPOPNm+JnH6xdvM0EDnyV8G0hBgTj7+suFFpIDyoKqi15E1kAaa2ofpQA1
3KpzteBGKyTOWMpGFqoA0YlGFxQ2QIHExJzQ3hCGfFxAENDPNh3XyMFeEyQ/MvUhj3jznRtZEkgt
MTEIEOkGpWvfFaj7tIjFkllx2vzHsiycDJd+WebLf7HABO3iSOoejTLA/duHUDmm5NbUXq9/Ikz9
bhkxgHaHhha4W1nuCBDfdcuQIk7Xy+IxnGegbTT9dioS6NJWgRtmxnetMZ0B1CFW0RmHYQHuJ+gB
stOUt2DI/2Q5gdiGUNmjmvi51v6q+qI6yGXspEa5n4Kpwf83nVsFPdmwEHJLlvAezdLByNr3apEj
R0EHwUoCNJh08iQS8TjoVWGlibLvepRVG1klu7GVfhK1e0HUfQsKSvkYzqoNNhqw6WJs03yuQ/NN
VIFQyefQbsfFQff9tkxLu1LImxRUZyUji10KravV+v0QAiplzvtWHXZCXPvpPA/2VOWh1ZWVu0zx
z1bNNQgVkbd0Tp15RGGyaEpLmPLbIE5vpKpuLNPokR03mKxUgBfKhhpPXmIrCwKJoEGnNDZ+xwpk
wZNCsNBq9EwygE2z+q1Uaubmqah4aaqJNwAm3uRZXtAR7dDVzaZBATuBkKTplIlxnk3Jy4haWqGc
hLaxmA0gc5q0SzUl98QezUo1qn4gGHOXytyhEm6iY6XYGuovaHKKiWUoWFuboQPSYkfqzh0HwN7T
G0hT2ua4gxD7oD5Jpdfor0J1LmTlNIHTRNKyQzyDaz4DGWZOoAecJ8oj5r5C25wFgNnVxYIzASRW
jR8HADTtFqh3ENG39zMJfUWChEIYvZAwc5BMeFEnJQ7n6G5dD3ST4BLBTwqZOeapqfUgSBWw4vvQ
DQRp1Oymu/RAhcDLmBLaAjsA0sHopD1x7G5EwRRBq+KuEKqkzLi1Evj/JeszEHF56oGKiVSvxS64
S6lk4lPhxrflq3iv7DlW6WVnnQGuKexSh4qy+FdnuqCjl4wLfBvlR813iTdPKOv1TmCB/8tXC94D
u+Xe1vaYeKUe4Rb0EsUsKt4zT/saV+md8pspdt1booQJfmf+N1VmjBl9eiPGalrONQAlKD0N8k1a
vAiYo5JK2b6+l1tLUyDCJEKvS6JcTF+3sgEKhAhpWfh58x4siHQHXh66ESGAOBdiXShwqeicMcXy
hlSRUg0UXXugo///1Un5O+SlW0BiFM8+rwET8FVGPkLEC+D7WZtu+0yd3V5KR7vX1aNghKIjzvEb
QZUiIuJiKWKXu9d38zJDBckBinh0Tgzj8xeAzVqT57ktq8TXrMFBBuPrd9KD6gSPdD4TDoanZ3Jx
/xh7zL1f8tZIdMpvnheI8eTb2DiH07GMJu/6wi6iCcYOc0xIhRY3mm25r1cpGFp/FHJvZR3KhOCS
qed/fL+pNYQsiPEobpktKA1VIZuxAbHMaBBfQL2362TIY5vNLs60b5CLeTfTHhlx6okL2gagkvlW
5ypX4OcCKsr8CmZvNcioYGgbLXrjcbhRds0r7aLKNzmXo3tzc1fLZTZX0PFSgb8VvavJsI3oTYld
Jf9VimDJ4FEBXXK7fF0UWxWqFSlsjejfke9fhFMftqjeqYJbd6EsV/ehCYIFrMsAvPOD0DWFWINq
gdAV6Cy3sHkKb3SjvrwLjEHGY85lFRahAvIFlGJ6C08EKgcAUZXRr3la9lk+/lwySJmoE8/HbX/B
z5UyfmccMyXNZMiTUyXbxVGfs2/gO7JVNz0QJ5vtdC86RWXz6d0vq3zMkplDWkjGjAkN7HGHlNaS
be2GypgC3SR62d/QQrx4LhhzzFEF9WUWmxMWmqPbmQR3BVCI1z3NpgUARyCVi4t/0d/XpXmqgxbM
BYCR2XGtWSWvdrf5sVYW6C9YVR+6yFBKI1Kh5wj9jlC18N/WiBcQal5WzmtMbyzHAE0kEjAJE3Cg
/f9qrMVjlcpZGPtCRCzSn5qel3ttvTlfTDCp0RR3RiRFmEQ1L7h1igOfIfwi1AR8ab0ieutX2xdj
EgloTXygXLoPtQnlSa8EM831U7B1rr9YYT9SGKB6ifolQD3dPiKHYG88g17PqoCOsyDZwOPW4hpk
YspM6cDIPGEX9Qwziv39tGvKg2GbfukQ6FPaPK0j3jYyvkprE7no8ybw8sANPtTrga41Qs4+8o4f
45gyAgrEvlMKv1JaKwt8UG5y7iv3+DEeiEiopY4BzsNfDAoSJEShH/oXg0IDnmuXN8PB2znGB0WI
Mg1SQui6b1/U8bFs/VByrx+/DRexPn3s+IUEecKiLCt8HIACIXriNNWdgYL+DBxqPfHokDY/ki5J
tDJkgEuKWZCGMchxDEHw3wAjYymZ9DbOsn99RZub9mmDZXSVIXSyJOaY+KV8D3yslce5FSecyfvt
S6QT1G5FaJBdqI2kQdDP0BISPrkmSl//P3BNUFeECToQ/kEmA+PLX12RUCRGUBiYXxQ70HC99BUc
eDtyDvjm16FqoCIyTYhOMV8nTpS6qcq29CdU94MeosYa59tsWqB8SjrmUDWApL4uwwjaUCpnufAn
/deM3k3e/WPyfrpRKwvME6HO+hI1Qo00PUxkSyswSg6VIs5GbV6alRHma6QEEgHCDO5FsY9trQCe
ZxIcnVIVq7VfBTy9+23Hs7JHt3X1EBXEBBKW1mVQ9p68cBeg2OULAEpjaAtSppR4/N+4HjAjUnJu
zBPhyH01Sca0TkwFNR2xBc/j/FQDk15xCawvG+r4XGszzNvQL/PSg7M2BDFyGmMyLvNS30TocGeC
MkpyWwlCQWbLubxbHmJtlH7e1XaKBphbSKJgEg7TZv2jBqLQgIcU2LaBUhExNEzvspO2aYdh40gz
In/yAp+gzQS61c4KHtGdgHpbdFie/0UZBZsJog4V/P8qsMiszXzUCqrToqGMAn0/PO7hnckXk9o6
/JifVKiIPZhrWYhjVM7ERAyWYoAyfBjPlZfcNu/1abAGu7ACa3mbd/17x59nxEdhMh4DRCrQ7QaR
Hng0GddRLYoRJoKS+llY2UZYuZgasa6/HJeIZ7qBKxuM85DFugqaeU6RBwe+8VO2I1vamX9RKBw7
TAoCiO9B8sHhwSw378HaMuNROh3thkgkmGpAsxLdu/ecKj5Zkp1CVqA6jbuI44m3zufaIONS2rmZ
6j5toCQVumInCHYJ7LpUqxxP+VHAYD4bjghSHFwBdLI+XNv6rpnw98kAIANJs3PeJY9jIGOgR4ww
JlDlntT1T/UiFtaYNpheQX2+Eky7NKdvSI6g1xz86ZfptZG6F6MfEifTRpT5M7clzXAnZeF9Kw87
tGnQFEfEt+ByGbEzVJFthum9PNfOIAi7WquORV/ekCGRPAJuTnBFFLkF3pNzJxmcZtQlwI1ejNWC
mY1t2lxIFcoKNYbJLRCM2W4KFEvO585Kw/l3bs67aehAS1PGp7rDUS77QwUqN6vsJk9IAqdDbmWB
mOkhn8XXqgf/UjGgN20Eabe/ft6pc732bRgfD+IJqAANSe7P6ndBWzwd3cRkwuRK6V03RANj1hBm
IyhQFK7pQn+uAnWjFPdV7sudYvW5bmkV3n51tMJFcrT4dxPknHO3Vf0ha5NMrB5AlzBIasH4CyU9
3FJZyUn/6NZWXDGxDZf4xRgTOA3lPMopzpOHubBKxbfVO79WOkAfBmdRRff6btK/7WI3UTLAfsqI
BNkwTasayTCHIveT7E3LBz9JvofkRY5KKwBCZU5rq9d4/egtBwVtVVVG7xOWRbYRIXdEyrOxTTBN
Hu76yaorr9Rt/XvlCn7ulflpqK35lecXN+JFAtJkjfJcS5ci1iCExY1XUGSeZuUPtAafR4BVru/m
ltbeFxvMSVFTvRhadAGRf48v1U10p9rzAvoowdVcAEQGe3ySTjNXleESiApHsV4be2hGvRrkAoht
1Q8O5Vt8X9wmxAr2GFNzQAtggxTGULmAlM0dlUFSheAb1tkInIjTorTzkPijlJ5jA8+NlDrXd3Tj
aSHKygTzioLPtESE3OJ8ytKvUOjeu4W4dVkt/+IerO0wb6ZQVNBYycFrk+z/YjuiwTDEfzgv5aUW
BP1QoD4HnT20XS64sGRlkqUxNBIgzvGhfsj26LfPgWM8g8bXbW8KegMcYE/22bPG2cotDw3qZRmJ
HxT+LtikZn1EG7VFO87UhZupVNxUmWzkT7+jpH67/tW2lwlmGAJWZDwvLBXR3PRLXragO1Jqh7j6
ybidXfDDHIbdcmx24V6areFQvQTW3wmANo/lyjhzZoISnB3jAjyvXKGMHEi/w6j851E/yNcVJOuE
Bshs3Iqp2F41MUvpq0N1TKThlMi9vYghh25p85N9mmHHc3rd6KEriWsdUJqq+q2cv2tRA15InvzH
VglivaCPJ3AVWuW5Eo8qYBsehk2Jb3iUxyee/OGjkgctdh6zweYbsNrBjx+0MmjI3ThCuxCgkWdo
oAFc4QF8haxmrO4nFw4r/DsDVRu9KYLIEW1GcLKi8U7f3pVRPe8KEMSDP0XC7EwfqCB/7cFd2mnj
q5ST3ELWswsMgJU7wDTnZt8Z9T1GDncqQB6qCYLvqQxR/66zkxSLy6EoZMoUpYRnKQifJcyeQx0i
s5titqQiiNBfx6DynNTmWYR6m530EAOSG9CFmAVYpmZbD3NnrEU30RMXYJNvQ12UlpY1qRMWGTlX
atDZKeiGrl/Ozeux2gTmjarSVJELOmYqaAEgmg5peKfpI2pgowrQSCBhlUDJesHrXwJGqk0mIHzd
T3LfHyLwlLvmI/FVl7K24vofmt1wWB7yU+h3bvQgvADO9YeqswaufDL2Fcf1bS0Z8yGY8IHzAzaA
CU5B96hJQUwHJsxDDzLgYORcVJ4BepHXBwt93jkmAA9P4/wNCDK/IionGdg0gQcDR8WUL5Fp6pBm
qjL1IG7IfszDa2n2vDCX+sWLr7ayQH/BahFhnJiCkEBDLTgVg6V50k4KrcrtnWgnPfMD3U2fQzv+
0BowiGGy4zsjVE6KiFCsHRTN/6ng91bd6wNf8B9r7KxOnQM9FjUmnfUCpvU5cgZIjoheeSP4VGJw
4U3pbH0v1LpMgENAfXtR9NJTsEWIgGD7NcbhNeNp0b5fv8dbodHaAHPm0rkWyiAk4Myvk5uiAZ0A
YJw7HdQ3znVDW6UM5L2fS2HcZt0udZEQuhSAVeNd5UnvlQcR7pPxQXhEdvGtbDWpVXCHo7cewLVl
xlcladmRbKwgSgeG/j9tgjHxOm6sqO7/MVKSuqvVGpkIGqB5iAqmBJWoP0XiNf0PKXrhbCOtKrH3
a2WCfc3jGIOpidimfnRDfO1m2UlnTDLYg8+nr95K69ammAIXGcmk5YWRfuQDrU/1cyVX3vHCWc4Z
Zx/xRcC0BeLKFNwNZmTNUelpWstBCWzlw+ulMJF5N8yN2QE/4+fq7CeSYc2j5mI26Kmb8jeM+XIS
Ad6S6J+vnCCIKyWjlXDW09yvo8aO8o6TJG7fW/CoAaeDfvpFZbXBVItmTNBFx/vb13exPjhk4hy2
SzLjj/P8aYVZhzwpuoBENMUMb3ruz6hoQd50uNHRZhRs1LJcxVY0y/Q7O7nv/NRpj+a/iDM08/MX
MI8uxKzaUJ460P5WPwcZGKAg5+zkB7L48kZ9mmBcIKhoUn3KW1Dv6NMPycAoyDJUzYlO3IFHxXxW
kuwogB4AJbB8tIoFYwvh3BygdmA3Esa5QIjgir15NKXhJRGKwBKr0p8j4UVUxSchmY5yUJy1JHmO
pNqwgk7jzTpsVvjWm8S4VsQlZAhyuB3jsUat509/LpzQTe3lPj7FgINiQNfJHwdfvRFv/sYTvO1f
PzeQ8a+AZ0+FEaH+rvqKp+ySn9oxvK+grTbYogdGLMnKnoUnnlDJ5uFEz1yWqWCOeSHvrbV5XhcK
mgu0Qm14fzEaD+/FI/C34Nlv3HxPvlH16uIkaHZ5DB95xaDNmt7qJ7DOONSKchCKBQm/Ih4qSXvU
DAThbejJgvQkx2NvS1X/Mw3V5zrrv02RyXFrm9HP+gcwLrpti6VtaxRm1HsdCVfta+f0ZoRmN3KC
He+cbaZba2tMTqzNwWSizZx9ICwp2wvVklL35U1gUf7o8l8Eq2tzjNNW5CDueqHLfL1sLXV8nQZO
Ar51cNcGGPc2zT3IZ9Ua0TA5yeUvMD4VKrFUreQExVvPwdoO48SEslObIJ3AaimDBz4o9NdWFRqO
H+MZYdyYCdpkoV1wFMZGupdBjqGYA6eHyDPB+JkqLUEbPSP2mKTGqhCrNTx6Cp4F1pWEMyiOccjA
otQ6Uab/mCLx/noEdckXiUcNDVDRhCYV6o1s/h6kKkiHk4Lyn05OuqOj2gnmZo8LGmvDYfozOuaB
VpTA2fQyWqBqcPLblnO0Nz3H+kcwC9UHEsdTBp+Z7Ls9SOvQiwE6s5ZBVR4d0IvgrJneTPaNA2Jf
U1CI10QQLn8NSJYsMytNQvwzeJjGK61JtuqX4m58q30TftJ4C33ND24XVwabnVVDkddufN7U+OWw
3MfOf/4K5vwUbR6mpYF70Djzn2C2CxWpQO+Xv83cApTgG2ZA4sAyD81DCpqM61uwddfXO8BseE35
I2ShhO3iNo13hozmfuYbOS+c2DrBBqIy3QD3OiEs6ameGXXVYh7Lz4Zj2X3LeRP/W0H5+u+n9leh
ZTMshSCmiJbL6k6T3ucWwNdZ9fq8B/1l4ragz6ugR3Z983iLYhxYTVqSy9QoJAZckYROWA93101s
PufrhTFHlNQYghIUbNxoo3Z4O4EKnOp1FTfpuXpC2RcMxZMdnYOfIcZ67Nwz4Ek5fnr7jHx+O+Z8
dqkRNJhZiP2oz1/GWt9F4nhTB8mxmozH68vlfUbmOEoNhmNFAzs6ePW5ANHxdBB89cirkNIPc3nv
P1fEJKRlpZdpQXOrKbnRc8SCSun0xtP1tWwawZAJlGeBK7no4IxmVZtgxk9RYD6N+vdy8ugc9nUb
m80AVFv/Z4R6uNW5r1NFSqMoFDz11LuIB1poNwkY07bA1FK8yndUw6kEzVrxrAxudOIV/7Z9l6ah
8mtIunbRcwElQhdkMWLs7GZxdD8FqU/iCefWQ4fMkvziDIWzV/649uXQOPWZn3bZitMYK8ESxgYN
rsNd4ZSn5i49FO9paXVH3aGrrqFjR6N62U+B53lQOVXJ7a/7v4WzPDGjLgpBgTFKv8GU+NJaizBa
YsHV7th8oVbrZL5v34xZkbU6vRAddhivwgllcTBhdw/8DhpvTUxkidXkARgkkTDNzY006bfAnXkm
9Bc4h5Y6jIvrt1oU46zNppIns65iLCpA3YvcQz4O1FDyL8mncDLRoWF6esu79dR5XJhFeipBfAQN
chYqJ41JC2JRXEgy95aU/TDJwwRNBznTrZSYh2jgieVsto4NCqUAzTewlGw5YinNAIy3yAxGW/J0
G7nYbfoM+htUfcG964OJ48TDC23uLbqfBF12IFDZ7qAhRc0UVDgwYycpYPDGzG0xgd4VRMHxLL7M
4BDm+KDNV3BlkTmiRbWQsM/wPCTpzaA8CzrnTdg8lQAfSlgUIHpsP1CSpGbqG4RHBWp6RWVpwR/V
dDhHkmOETVkX6J6phV6j2rGnX6o9Le8DWCAqV7Ip51N+K2DUkfO2b55Hg4KtMBGP7gn9TSvfPczL
EAaGgGB3KNwke5YC2Z7E+6T0Ogka5Quv37+ZFgMlCoiXJgJMzmK8lljqw1HB4FqLAHOKncIbdhkm
yMLvmWb9u0Lp2hxzzadpUKdF/CiA0L4/juTf6/tTt3Rxr1fLYvYx1+RYVAa8BR1eIAUEBk7tNzvj
RNV7x8fY49Y3tlqd64UxMZkhT204m7hjEWZ0dFmxVPlbiiENCaIRXaa7eXDIB90ite5xjulmKLZa
KhOK9SauWgFxEW/A4O+ArOQl3Ek4p+pTuDfQ3BUOpZc/Es5bt52WrcyyYZm5dJMkQIxHAydaeEzf
cruzZk9xizeek968iCtTTGg2tjm48mMx86V6B4y7Fwnn0TRszj5utl1Wn/Cjdri6e4Iadk0wYiP1
VkowLy+/aENIDiUIDfeFFIiWITWQMlqEDozEYmyPLWgS41Y8xQmgz2n8NGCwb6eM4bvey29CHvpN
2S9+IqRARVY1ul+CmVmDnmogNCzQiY61vUgEV4ky0HwbdeKW5YgR/XL2OjG/ywbhMFQiWtha6YJT
YPFArHQ/1XVlpbP2OGf55JFovukyDHdH4nECBb9oKdo5aj0dZ99SSjAnaRpIlTJgzIiWoxJhFvHd
HIiNXU2x4oxdcM5KAtpD0UC4olU/SsxA25kagb0gQSPdnqLqRg7zl0lJwKYUo0U5Ju+1OfyM8Jo6
WacMYBGSviuFrroh2tx2bZjf2yICAVKpnaB6AGxkTmQvkaTKHWNoWRdF9LykKO/2mFnAvLNGrFCs
vhdtMz1r0JsQs7Ly82EE7ziRnbnWai/r0+imlaBely03bQUBgkl2GwWR8yILj+Ek/ZbDxc7zqvaS
FFxS0KQnSfldIqWrp/M5jwqfNMlzaAg19AGGP3M6Vm4QCVDIHNU/khGoXlioO00NXcyNeVAira1i
SkGglHBuDecks3N2g0kEPQLPuldPvWWQ6H7Ok4dYq2vO+8vxCR8Z5Oooa0BdUN5rNIo68ZAIQHdD
2jEl4W3ZRHvOvdl86z9v50cRaWUra81C1+MYtLnIQlUENAFKQW+mOyEixawDcOUP0vfrNnnbyLwi
RIZJgEjQNJLM21iXVatR2qOo6d+u2+FtI/OKaFnStUWFWK3Nj4v6BzyzVh79UMof183wdpD+jNUO
5nljhhJREdCr8huu9d1C2qfrJraTstVXYl4JLUyNMVSnzA+eaa0ge9QFy3iAtsajcqCwsIr25L/3
r+E7xzDvWzHvBDAiRZgQvBNA+h0zJ7xX7yQQvQ6Ul8Kt7vEUg3H913Wj2zZ1RNjgfMKkAxN+Vqj7
jHI5ozoh3wSQCSJgfBxKzh3bBJ8aKOP81wqTGgnNjPQ30yHqC34PwdJ22mviGGeqR4UZ0COiQwPQ
wozzTm2fyU+rzNmfIQeiaCgx+enS2+KYnaHZ4Whjdqerk3t9GzfzhtUCmePfSJEM4g0FhUDzFuoU
frTcysatbtwr6e/rlngfjLkB4lCYcd8hLJzC40SA0lTABmNMnC+22f0De61kYs5GNUHM/vWidZIe
i2GF6FoLgbhRIVwYdBgUkSSvDItbWUn+xFJsSaALGs3mGEArpZz6k5QVk2OIoOvpUDbRM680JC/M
AeaaIbJcmbzTu+kOPn8lS1aGCoZRKaOGuiWmsIM2c5uYVyPaPEQrE0wzTMlDMWyyKAMLDQrZHfr6
O1lAhj1FnC3fTndXlpirmM1GBgpULKZ1l9IiBwmiEJbxTnuuoyf4IKaJ8Q9/KIeu4CIBWNllLidF
Z5NcQBGqdWd3Tq3ltThmlnA/+KFg88r1mxdlZYy5k1kPhs8KQY+fSyJGf4b0oUi7u3aJH5JE3Y3Q
NLl+XTbBVauDrDE3Mx869ONUBRQSbuAnvVX6pPgYOhL8zCWhVRJL473zdMeu7ShzR8sFYGboY6G8
1gCTpJpnVUvA7JmHXkjq11KY3FEYv/dl8yQrFeZRKl+P1R30nDgpMu8Wa8xTFim1pNejHHjabXhe
yF5cds2+BXE40KzfmsxKXszn1ul0a8kd4KQAbOVNxfNuKPOmdbEmkKbHVkDF5b7UAK6cg2fOJ+Yd
YMZXLUEVLR35OMCBL0WQC6H4LwNKAcDq8nhxeQdKp+ntKgSZhUY1hyTMfPE++0DkR07oVy6EgYCP
55cBNv09OqBQP0PNFnKfX80Rc1wwZgANpwDKXtGjCR2ovtY5L+VHgebyxH5aYT5TZLYLGfQkQ02x
2lcobKCW6MtWZfMS1O3oarUe5mNJ2lzIUYr10FCAvNABX9Uy8W/wNNiGT2nN1IeytXmSFf8f9/q/
JbI5a2fWHSLhUveifeBHP3Xdypzl2O3oh+te2l8DKlX+7F8/m9uvx6dR5vWAktdUZTGOPwkjW+se
ZxRKJzr89nLdzvY1+7TDvB3gqyHa3MPLYaohVVp7mv+xTDRtGUDwA9P54IbDiMjXc2gaaptqBlqd
OUSEJ6SnFaQ/ri9ia7OIKKK6pmDAF6DGrybGWRsDbUY/OVarxEbHcycj17UUQfMqKeShXLZeorU1
5iUCV2+Zg0QjxTenFD/SU/MTPSZbcf5D8UPLbaD44c+cX1KQYyuJqACApoD5FCqwX9dJcogKJfUH
xmhyun3hkNGyJMcD2kg4h4fxGZABe3LbOyi9pZGlfQdBIbcKt+VX1j+COTFmNo6gV9K0j1wUWY6j
CkDeRA5V00gegO53+p3Ea8hsHVOaZkh0wgGRJevMCNTM+gDFaExuWQaUtxZeFLW5rJUFxpFh/rRP
WgNvQQmFr0J6N/t6l5Szc/2kbp6dlRXGieXgsExA0oZwH3yYIyIznfx8Pkyyd93MprNc7Rf71mhd
uZSoadE+HTl0d81jdtufIi+2wdJjkR34cXfSb/6EvcxZn86c0FCtCcBFOXXSgzPtKzQjHcCyfjeF
tRCLhg/aqXfKJ3pMyDl6y0H3DLDWMb/t7vnqzJxvqjNHNSwDQ1uEUvOU1JN1FKaWsxx8v77Vm0iB
9VYzzicLeqPUVSw52et/cje4I7/KE1GsYKfuW08ESDnB0gxAeFrRqo/Bj8znPlFblfH1b2BcktZo
ct5VGYaAhmM+3Aw1aN/NXSOqoLEK7Vq5keKfQs55OjYDmrVVuv2rgEaJG8jMGTpIVw5UPKP9TcvT
0RmMbsg2xmPNQSl9MNKxscbaHvOSYCipWlqTXh5H8tIf0q2yH+1qj7YR3A9xKCkfcfQboPjtAc4I
z8HePEy7+hTdFrvZo/1NyjQHvjlfP3decxK82OPBEukNvviRUJiBojudPWanj4Ms0RfNQO0A806n
REntUHlZjAI6i4pTtKJNusGqcx5WZPtbfJpleYpIAEp+ITQ1rz/0H3JvZK88LP5iR6BkKF95g5eb
N2tljrnn5khLwzPKaVM2uk03vGIw2ksNiZOHbLbOyMoOc4P1sFXrQkAYFKRgWcHHzt1pN4WWkDmT
S7yU32TafGlWFpnrbEShog4RIofRFm3TUjH6ZtHHLd9HOxDJHCAJy4leti0apqlhaIiO1ny9RhDe
1MqplgJv1iHTIsAdxu51H8WzwLxtVS7pZKFfC4q/XgAOxPbfjBhgWltVJDo5esHD26m5GgVikKIt
V1hZio5EJnG2aTPIW5lgbr+qdyQE7zhQEu0C3uXZ8CUh2wsgPGyShAeVoOf34havjDHfRBZQqCoi
JBszqGpVd9kVx//H2nUtyW1r2y9iFXN4JdnsMDloNKMXlmRJYM4J/Pq70LLVHDTdkOeeKj+4yq7Z
TWAn7LCWdmAd6T/gkWQ6fC4LpD+YkNCRWXEaN3dRjXHcY/lGgsKBMMfx2tcB8xj1nSR8V682FbEX
+1scHyuMKq1kGRVHfVvejttw3wdsc2K4ESPbrerdQhQXIOx+GuZZN7MtyEB0f5bBLWhIIsTrVVe0
EMLpBXhgYkcZodx987Mbvyj1Y199vmw/6951IYNTBwzoqD06zKzSpR/UQ/9V3wDRh7iAhd+YgCLc
il6768p+uiTOYmcw2GNFDDphAEOo690hfjS6DIyJrcCqVh/wS3XgMtI0TNCSVQozoAfm7dqb5oqy
eQEhQNF6Tno6RB5w1qBUyWzCvgmIyANqw9iczT15T25QVPLbPUDCfetNEtYp18/SBp8a2hQm4FXe
+1eL1IYxMYXPw97XjOTKiMitRMm+SRyBoqwqvG5gQ1jGkxq4pe9FacoI5J4apYK06r2YotOcCrqb
q+nFQgKnGFUzRYMhZWagZp+Narib22rb5YdZq5+0/k2X7ur26bLyi76JU5DBJuWoxXCFhZEERMOc
GBVuY65ekekA69VmQ+EqZ8OdpmEgHEsJR9WAErr1j/QTENXkOzbtED0A5Kf+HN5+pMYIyIrfYrnr
ApsfqMzBE47X2D1CmDuD4vry4a05J4YlAgBEUH4APOu9QpRTqRZphcNrGBea9JPoP3oRaOBqkrQU
wukE9pEaaQYg75aohjeUw7VK1eupNnPXAZlIk+kbe4xvbECKRmF2a/SVAh540EFe/tTzO4SFqUhi
DAtEI8rRhy5eA3Fb93Yrx3ZglLUfT/M3KS7pLge/hK0DGfaysPNzhbCjNBSWTHQg359r02CeLo8A
765UyTMwaFvfMZJtVgLg5wOCMEGI0KxjaYZ/0A5xV3R6qQORswXSTa55jHnLGER11HMjA6KIiWk+
3bSBz8jnAEpuRZGTt04w0CuiYYZp/nT5O1ZC2HsJ7BcsrgezWtbUD40TdIG5rYyfKpIadW9sS+Mn
tivQmRYZ10pkgUQL5SqGanUOpZPpctGHCnB0o+bQ672fq8ZGHw/21HuG/DgloHpSawy7iGyO2dT7
fOq9XJZvLb4UALRFOurICw37E5hUXM3Mt7ZxrSfFvjdEhakV43svjcvewGUCzGdQogSAEz84LSrD
aGliGGmv+r2xjwPRsa6ZmQ58WEBMYcr0bCxzjsocmjQB0SDEpEQyX9eptG9Je2ORvUBlzhNTfNpJ
1PGCFweZ1eUwTwQHybaCpNRLAtvHDO28QXrgkWASneWqESzkcUad5xmdUyWNkdhjjqoj1T5tqCB+
rh0fQOgB/4jozIBu3iuH0YK8o45NEHiYoBa1G3een6NSchP75fLprQliE8iyYjCEcb5iaVqdpNc5
ANbaMUlcsynepGi8SlrlFci/28uyVpUQVC/4JEAEg66I/ZjFTTWjZUSmDOPuD3NAwKxhbXIsXjLD
FlfVVhoiGhiNT9K4oGZ1hop5uozR4PgMbhXk5FkQ+bEn29vQvZ1vPKyrbQSfyC6Gt+qlUC7I6SmR
axg2EEnHxC+69C9MRHkFZYiFYeI6Nfr4WVIEspncSSH1s6oUmYPoF3CJUAh/JlkKuCh+oavHh/lv
rANxyrpmCYuP5as5BaoETZzq8VZN7GKjFEVA7VaUda1qqMrCtQEAFo3HTC4jZwLQmQ6AF/BQetSM
wF7TKcpGsgrdA94h8S9f4epH4YUOdBS8rAFa815JU51osZEbIKfLwCg1PxltLJCw8raFZi5EcEoC
MPAhbiXgZzM4CnrL4CgYSOiId7Sw4rbmHZeyOHWorRRJaxeVqPvGuyyw39Q37ZbVINEoPGQiiMi1
hOckDRx77w8vlkDYqWU4PMXcR5he0+7S6vXy/ax7EXTPFEz7G6ptst+w8CJVAzJRq0Mo+wh4zVqU
xnYGY6WzACjDZzzo6vcAobRA49bZPo2eouRzYm9sCwgGpsBy2U2cuQ7woSMRRvsIWdz778rbto1C
ywbWC+2/y045uYrmeEbUvfVN+TyRjrh9ZmQugAseBEe6em0L0VwuolcjSBLw6gEMer8Zc5+tqVfK
I6rDkqsdig3JH3JQgApB+VZtbSGXy0qcMta7FM/hAL0Yr581bxKNv65LQGwD8ZZ5jnTURFITY54y
BgesPu+mpgWuUlQILZr90PO7+y2GXzhTyVSoFeMTZGgOtA5AiYepCce+ZTUr+yo6jJ2g5ryqmMCI
/vvD+A2zmNqprUkoxxrq90p6rqdbqfpUhzezaIFnNSU3F5I45XByeKooZbzVd7KnetZw5Eugd2yH
D03IaPOxILqQyKmFlfThOGCb4QMhbD1LwIokoKIsUFrya18Smbswj+vkOK+h+N0T1tpzL3Ot7fRy
RGT/JAFH8bK9rSrlQiaXB1lp2GlKk6Mj1Vvu1N9HjuiVu6odCwlcEMsnqpTKAD9MnKcEBZ6Edv7Q
P6rpz7EV5cMrW6YIZwthXDgLiygvnCJhfC6/Jg1A7WO4sgcv4rVVIGFHP0l3I+NQArOnkHZuBWHj
vXwuxNlELvUCcCq4wnALQNvteG/cOjeKV2zozvCVO2G/ZzXHOn0x/+QAvIY6JlX8D4PNf8mxVqPC
QhQXFRQjTkYnN+KtkwHjO80Ty29o6WVE7bxcdbYSSOvbNNyOedKJ8pTj8tyZW1sI50yfsRkmkqTC
EKVkBxbo5tYxiXYzzKbbgXTaGLAuaLbVbi6m62qONggjO6xReg3tvRGTecChpoGU2l8ysPqW4JEn
kXHIzBp/z7py7ALwDUTu3VF2dt0IXls1zV1MMaleSoqXUEExSpEQElRndGtLehun8aFD1qwaxc0k
6b0b6dirbSMNPYEsCyYlelSiAcTfabRpZAqKamU3jM6bPJOvjkEBuDQaCWYBm51WdD/bvvXmFsXd
xnoYaPmCqsfGSpu9Ak3Ca2mvDNNGbfrdPCgPvZk/ZEPuOXn2nEbD126I72TgOWLoMblHVPk5YiC4
nqdNrDebeJpsN5syb7Ztv5+q2HXi8MYcaf9ihhOGwmNLBx+5JnugYviSylkS5LUEgFYJHE+ZTLor
ZVK+VyaG44n5kOoAjM3C9qVOjM4rzWJXjUTyc4L6NDpY8Tx81tP0tkEupzmY7wHptxfGALm35Xs9
BZI1uq2zDOg2h1Lk6IZxjSLz5F32aKs2CHhE45jYOiAUeJ+8ZDUAOhPdlIKeotsNSmcPu02s4W36
SXnvbOcbMYbS2stgKZOz+3K28sIA2BSonAE7n/b1XocxNGbjt40mQgM5n/FHvWvJqcm5VFrKk2WN
sIUjabXs6R6Rt+mmxLCtjs1MD8tLWHna/gFl2pm34SRzZ5sbmQQYfVBW94dir13/Q0j5J+h1Z0d6
FGVZ4L6TQYvDp7uqU5VpF4GAPIVJjlOYgnCWXrf1+DlJ1Tm4rDTsd7/zLpwwFiYXiXyEjkduS0W8
ncYrbZQ/d+Whs0GWRTJvNOZNb4sG8M7SXE4g93JAd4UMsxrH24reVy1280MsgVH38led50ucFC66
kwGszxFwN/E+GWAHyi9+KfkOIGMsX/qDjdOzfIKTyKkmoBpRZpbrEKBeWE/+Kr/022GnbbWf+rUa
YMHPq79d/saz9IITyGlk1dQT9gTtCGCrIM5W7SzIyugl1gpssMnfY7N8uixPpJacpRe1nlp6wVBb
quJZzduHvgL7eQrvknQirgvBYfL9vyoPiTzkuh3U5nMzvoSTiJ/p/AHLTg8tdCxy4d/O2m+KJlvd
PBcgNwIGG1uTk1BocBs2YB1kN6aglLj6PQtp3F0pc+70yQTOKYol/7B+rrKXD1zOQgB3OX1VDHbU
dnagK8852FxqHVzhSBnS/WU5q0p3ksNfjJ1ZA2BmFSswFOW2xJpna+nVRqUYpjaSBjA3Uy2y5VW9
W4jkkq+4ayJd15FGN4Co7jt5a2tIUOJdl4vAIAS3pHOZVjKqsdn2XRhMoXknadFDgpq3yDOtBpLF
53Dvqk7XSpJHoxVY44D6We2DlA6ACVnr0nC+nab2Swc2YLee9XvH+Gar1dvlGzx/bL3XfJ2dwsLj
l9jPTImNH6ACCzi/Hb+CdijA7Nk+exn94hErGjci0LDVKzQAnwDaElQR+ffdqJtKPyqjExiV2bhT
O15lVXuVdMPrbEqCN/n5Pgr7PkaIB1QfzJDziB5WkZi1FU5w/XhJ+n1/jSXOvbxhkL3DribAYpo2
xuTH2EQKiFcdPrBOwf0C7oQlFQNIQ8L6ZxLWvg3Za9tnBQXwyxe5GkgX38kFUkOta6vFPH2gqd+l
4lVy7vtJcJarBmEaoInCqBle51xM69quVfNBi7adPb/k4P3pLUuAzLeujgsZnGtE3S81Jq1Hkyp1
wXmbHQBrt50AKqdq2FkOXezBdSBtEtVkVz/NAu09AHIwhHHMpRdWMMgqeH8tCxTmli+P2ldNrgQs
EKsSQP9g2QCzMYGb+97ODHNy8mpCrlqACyiciJeLxtzsVW+8EMGdXduQfIx1K96a4LXzRztRf4Z5
B5a3ud7NU7ebRt1TMe7rzu1Y+O1Ut57UAAGjCrFjn2Lw25OqpAUoVa24k9zIOzWOHJeks/Z1COm4
mUPHciUD/19IKs2dC6K6SN3MB2WMrc0ASJnvqin9AFHa4Dq5/Eot+ToaqadR+UEflPi2A5iPOxGs
wTTNLjPtK01KsIwnt26aaDcKLfFfygZYAfgDSdEDDM5BA0wdUzcG+LDRDD+LwXymWghtyA9TF+0d
kz6ktnpFEGzC0PZlXb8OC3kf6sU1tZKnrJdTV1aavTHlB2CA3CQFUN+KBihzcl4FmYbAYSRPet1t
8Jh/tKcMeLgjUDpz6yBbkoLnoHGdz8XT2I6fwBX5IsfSl0RTXtLc2Gu19BKVnbJt6+qmNtPQjYv4
+bJZnzcm4D3Q1UcQtYBKhvmI93oTZ4PV68qxQVfsgZN99YsLs7+LNqIB5DUVZQ8qjJsgIp3V3XQF
nI6hA+prgyaPkoO9zCnUBWZw/ipl3nChpFxqgi1ERx5NFBKzGq9SVpGSbPYqxYbB36/SNBAV91YP
cSH0GCQW5m1BZyNgHTuBjMUbkKOZ3ryzr7VDnQdiHPD114aD2ryJOrni8Ms2iarTiGA7ELk/+z7F
tdOXBJ39yTPMK9WPDjIRRXGWi5y92xYiuVyFOl2bAKCbVb+K/XjL8GxZj1Hz9J14fXc11CyEcTlL
UZKRoHphB6VSuj2e9ZJTu7FhCXKjNTG2Chgn4JuCFpFvvlRq3LVYn3MCKbo25iu7Be+sIKKtZSJL
EdyxRdQAFLYyIJmUS38GptLgjBun+DxbIlRb0cdwZ5ZlURolqoa2CnB/1MbHy9BJZF/gLNhf4dVg
+T3Mwhd6PvVTG04NmkZdMPh0Y3p9imXHeVvuSx/5lnhOd9WclxK5tEPKZpIWjKBNUxncZRDDV4Ov
DACeASAkamCMNNhxjHTBlzIvcelD2cUuPlQzx9DGbDqGMbJ7I+82bXXVD597bMgDTs4F1LJuiUxM
pCtcAFdGVTI7rCse+0nqj/6TlLvkk3bbYKglD5BIju5cetJeuDa3KhjzNIymFjNRPDOIVsmDOlUp
ppJcPfJYOT2eXHlEsAYjUfY1/g5c/o0cBVMpHBladWWYf/1HNt9Ek/p4pCRB4eTX5AKmNlx6zxrj
jWvuxNMLq+/wpTzudSdlk5ZKOUIQo2xvUx81k5vJAynJATRA/ihK+wRHa3H2bybAP2gyFdMSkuGS
Ot0pMQrkgOywh+8C02Rx+kxjFyfJOYBEtrsCzNB46IWRvDHiInPNWrkiQ1S4tJp/5KT8nGsF0hC1
drU2erba8V6asjebjD04o+PEk2f5kwK4KzqMd0mkCdzt+lmcEg1OvxsJNKBRgyoBMOBMD+RQd/ZM
7jsZlVSp1QWOlzmi89M4pRrsxyzsV1ckjbQqQogxhG+1knyeSyGR+PoHnWRwHwS4z4igsIPqMNKM
4RnF7/ih6dzYo80O49ybapvcNNM2FsPpr7rhRSLF5Wy90SNr6xCNrcjN9rNv/1CAltkCRow13DZs
lUygXaJv5bKqaJRyvTAwWGXqQOhs3tDumwKGCN4aPnYP/BYow9RnjkLonpiNXLhKvvE2RVJYahFc
BCuFs9QDJcBrhuQH2GGhtPNF5mM6/PtSj5neQnE6Mx9SOqDBYKgea+wDAtTZa08sz2JsHuBp84wH
5p4iJFxhGpiuHlSWJ84pBSd+9GSLHwK6NMkKpTLf5hrgPCrA2Fqql7evTSHEvhOdMOc6sDPtkF4Z
CoCSDn77+Au/wNhGuwatW9H+yHHi79J9cjmEOTdVo4WjHcQS0NoyK0YbJ79WSh14bU7zee6n23KS
axcvx09DD2ylVt7VNN3bMjDPgQ/X31hO8thjgjKgvWV4s1SNvt6UrxWIValW2jtZrnFcSvytMaMN
3huxZ5aJYOXzXyLXSVG4xASPSmpnMawf1zIHoJTwps/liL63iRmJ4RGLNyKJa8/vxfPp2K1aaIRj
jkpkm7l05PHQfJC7WddDCTB+kLphTgirMUA8kQH2LfV7TdgYXlUS0MhiXcAB6CoPIzs3Yd+lAGQN
0I/1m30RgAHrM2qxQQFH9zGjX0hjv2bxrVOhjEY7o6rGSNiZLBLfNxssVl5Rl/iGKiiYrxrbQhxn
ASOWtIpZhUNN8YBKf1RRUDj3FuZwBW50NUtfyOF0v6/l0ALeW4SxBS1Al4g4PoNBnbxhU+peHPup
D/rHonZFIMAiwZy2lpVEMUKA/oNcozkUDxjSQEIixAxb7Zjaiw9kB724N6BFh6OVpYAjpfcdejbl
oZQ3ttG7UvpFnx8apBotuVbS15jeaPZTbrxI9MZxRKWq9TwPIMsmcnQoJQ8R7NStos4ZpjU+MjB4
DEFnLu0kjQ9RiqTofSIhtSGAmcZadfc86NpBVXGRRYXhhFqebo3ZvNYj+S7TOhGy2epjZSGeS2pl
OulWy5LaOWeReHDt7L6j37SqcqNqR5tXvZlEzmg1BVnI5AxUcjqnRVRygEFFf5EK+eRHB+enBtmm
+iTCfDwfOGJxeSGPt1Bww6JFhzUUxOXOD7fhS/bK/BDWHVGLkLwOox+u7WILBgAOgYh6bd3bL8Rz
hpt3mSxnbGqRNXgld9HgRSaAOrKwpMT+4CWV4gzWmUstBpI/aq1Tt20nc1dW9EngjdZd+m8j4QOK
aUtWFdUoGdcUU1zxblCPpLCWcqB+fyduWou+iUuYS6Ns07hFm3UsWteqr6pEAIAjEsDlxVDIUCtD
lCd05S2NnkbhaOlqoW+phlwerE5WTEiM9PC/T9qvx6Tft3NWU6xLi4LINke1Pd6NVn5NgVtbGrE/
kOrlsiacI4W8ty6+omijqKNia8cJsOuY7UcH01pOcw2YctN3ijpoTeqWtLwa9PC+qqo7R5f/qkr5
sZHnp6Gyt1MVXWlyNrhq2wW1ZiB+FcNzQfJim1hkl4SzMB0RXDWPcZunFSanIkyEUxB6yQCTwA6Q
hBnOusdUjuzPN3EgfASt9VJtQwETEqCcdBTM3wc3KU61RE5gL4sqb3GV71Hl7bb97vKdrFe+FtI4
ZbbGzqARxbtHwXhqMh2qflM0tktTzH79yLvOJRboxMjLIJceoM4HICvaRETUyYScuaHFj+D0vZOp
DaosmGwGELpivLXKG1WpMJT+qbWpGybB5Y9ejWQncbb8/oQNQgu5tlBJ7KBubqaVO6kGARiIwXal
XbwM1VBtM6sEb3PexJ8vy1637YVwLox2oTTILZqTgTr4+kG+IXjtKYNf7u3dH2S4qwF0IY0LoEVM
siR1CBYAv2DXq39InkqPbM27Hq2pXbJx7kXreedb7szIFxK5EFpLhkbCBgoFMM4GU0pIODdsN6qe
/Bw8gJanAM/tkE6Aq/tYPr+Qzcx5kRfSMeowtYf4CdaSvWyiNZ5dnepug2jeZjXdXYjjoifmAqil
lx0KJPO9GRa7vNvOCd1fVphVF7QQwuW6cto5UhmHBZhLbV8Cs0+g16DGuyxEqJWc07F1u6AhZjgw
PaFnrnPF2CJnr7od9/pO5HME1m5zLgeFOWLF+KQAcyF3gzo+6b3yVzGBqnIyfdMCuk2bqqIPFB0j
52KiOSyxojEX2+y1uG5iV960IE9FN6txy1dQRv8BAOX68+B0dQ7nZ9RJGkMlZU9pxzUxLwtyNVbP
qeY9OFq3xNcf/3+36HC+JYK8ucvgRz/iWwRe1OFcixMjYpgpRueUvH9SHeUQ1tMD6Z1P6Lt6dRlu
+zj9Ytv/GcvnvX/ht/bkuRqUUIOmtl12H0/WJi7Kn4JzXE1ZFxfH+ZGaghYmymDY7WbygdoIVLN9
d2Bjlq25+YO8XxDyHc6RVMWs17SAz+wP9vaf4qO1He/EXU/mLi6EWodzJ7aUtEbSYlCqo1hbTdWo
8qV+fprD4kcFLoTLBykwOn7jUS5qK+sJ0icMo7i9HrtVJ2rEi46OcyZGj3KDWeDFRuE7Ds4VaMhY
OHW2NnC/RPtDAofvcE7E7MowT2sksJq26RXbz8ObpHW8y4fGXO2/35DKbzqC7K5o6xSzQwRwWOqk
IoTqY7KJo/LzKA21r2dyur0s8l88FdtiA2wbSOG5oA0GIDUhBQLn+8Y7IzIXb/Cvn+JJGGddQ4IX
UxRpeN2MT6mELTbSfTW7VLSgt/6aNk5yOKtqDBSjZlXH5sCxpD/vsL6wA7SE+2dFfeEhcqalNiVq
iUOEapDiQwNd+YYpI1F8OaD7P9hOWlf90/dxMTvqp1QqdFjXr+n9+erXsq9yI/Ya/5IfnGRxZtbo
JmiqBvYQ2uqHXzz3rH+q3PxB93Q9Zz3J4q1MHtPEVCV01X41R8zJRbMA0IqFssXwPhsZ2gj0f91R
/RbJv4KrJM5yXcbnodXFRg5atCpR+o58+Yl5/WPrRZitrt4fsFt08HABoJpnCpgsJemmNv/IK3+9
YmpixMEyFBVDKJyuJE0rV2MBzzUFzb7XQZLB+lvdhvqm5Ctb6idusw1LIfbUOZ07C9cLwZziWE2W
ZX1TJVsw6bClBc2fdsauxhrBfKshzaR380EONC9+PeLm3oXgEgVkw6YUJICrTmfxOzilqgynVgrS
gtkzjF6qWNu1vWGiXixiPVj3AidBvCrpE8N71uBKWSyPAUXxz6QBc6WiWbd1u1xIYzq2ePE0dW5G
KcGG5H/f4BF+GZfwzXOqS1WIqlSH3hDdFP6EoSaM5Tjb0idjIHomiHSWJ/1RVIwx2A3BFlbmgc7q
EL7Qh2LvBKq9IZuGoApsu5V6kx1EddjVHGlxqFyAyksJcF8RHii5MyooSRXYB5yceyUFE7OcEUHw
FWjm0YIWV5gV0gygqEIKpvZhROklHAOnk12Bh2NvjbOsYvFNXHCaHLmjeVlLgSL5TflJr6ibdi/V
8ByjJYS14ZtR1oBQJGKSYeZ9SSznd+Y+wjJmDV9eTbVHpas5tr2hAqc1JmNqyy0ywUTGupJamH1m
QHs6KhHvDaKfZbMkJVoyH+njr1fPFtK4Ux3M2imjGO3Kj9cHV5VzIZI70RJbnLRW+nyb5W+KWgfY
A8LkIvB9myeByqy+ghaSONedqT322pj9MYCPxRRTeMWInBRDkPeuqspCHOehHafrqlFVUB2m9Vuh
W/uwrGM3GcseAM6RnzVy4YErT/CVq5H/JJV/o8+KCdglhvmhjLYXg/ct1+4E57ga5xciOB9NYtq1
vYa8kFXzDWxZ/sLN+aPJs9XcaSGL89HJ4BSNEbPq4g2bnAE+ItamPQv8EMUGzwnx6KTo/NgPWngv
bVTrAVx+ThDOulsToD4WweXzO0bMMx+y+CbOHXfjTIEqWSTb+CW6r4LiSdtpQYTttnyrvyErfJk2
nZc9aGCeJq64n7QeYxfyOZei1GWVhQN82H/vxqy/WRayOIfSRTZR6wg2hwrOjRL8ekL8/Z4VEyqI
Lo/zJXZYoexWANxvGFtfyndanm4uX95qcFt8z5kPoampVEO+7UvrljbqoZGHyc1n0T7dsXd0SUk4
76GNk+EMNAoDZHSw5MknxNV2pTfIrnIlbbAt4k25L5du+ZyDMU1+HH4QX4Rkfdk36/zTHaPrydw4
6AwS+3XI7yYQlQJbR2mEoLWXXfMZpOtA8lKZ06OZA3SvP+Roqeq+rvijPw2+uLLOFOHfTxf7bu+t
fOomo66ULMd+M+bE0ox+q0MAdVdxZWISVLkboyh6vaw5l3UTRPPvRYZj3BgkQ8JegQSUZLdDNAh0
U2Bsusw5lnGawczi4BR/GTZr8f+TrP+JcxZ9EedHaGaGiXqszsYjNCTfzZrAVQq/iHMfGJYgDi2Q
/XTEZyObc+exmU2Mi6R72QdOxR8ULy+buC5zTsSMiqgaZVxUo3kt6FJ9ettuzTcgWIx+7yuZq7rZ
A6g2vl/Wj/VG02/Xosuca5nTzHEGvcu3BbHvogRwCYWtutJs+yVWq7daQr/qJHyJB/rUaeFNOptP
2CyAF+iumzS9UxzyTCPzLR8swXyAIGCcQVTqqW3OnXUs5zJYhUVhRjzaLvAE/FDQ7JC/KxcfGUES
XPXxwxfBXokTWvUUVw0IlApd4K54ScO/Lt+rSAbnasaiiNWeXWukTG7dfo30V6OMvctC1t+WqIXo
DlBtwUvOeRfTomEMrDVUclWPYh71iLnBOkKpN1geaN2w8lH+EeYG+8vnrvQkmXM6jqw3XVWiPhD+
OA1VD95xqJpFJmFDdl1DTgI5t9MURR41HUoEyR6kDoOfBc6mbzdHdMytlYi7sKIv5JyQMdKhDEsU
BzLtkSISA1hkI21S7ZFVDOle7ILWVeb0hZwHKrOmy7QaX2iHBGO+X2pz9DLhy3I9jT9J4fxNoiUA
16rxUvhAGrj6Wl+oJ5fNqBbRkyJByslesb/KrdoBhV2x/xBI4omSyjiRIlvCZZUGJvrm57R8i81n
K7+V4h9y9LUvvxvj42XjW78u27ANNt+CMs77yG6Fjp4rBgoeRAcU5ve82Vvz82UR/+KCTzI4L0Kd
ela7EvbN3OL7N5dwYGfdwE6yOF8CsvBcpTJkDXhx2T9az95LPzAjtM+DfhZWVNeziJM0zn9kcRlm
EQME1OYgaiMM5aie4PDWDfgkgvMY6jgPTtth6vLDODPrtnWSyLmMRqFyJg3ZR0rh66nsSRTnLFLV
/ru4F2Nrymvl6BG1/2+RrGHD20wO4PQVtShFx8k5jqEOAf2SNNL/NM08fSDnO7qRjG2Twxt25veu
v1WKvy6rh8B8eWzeuVW6sgd1RJCM8ecBDfGSGKU7D7po+FckiPMTzVyH2lRA04GLZbgM0MbuwPRX
esampAFD/QPokTia/EsS/fsANc53WHYGLDTz6Ds+CLMk0EkeHKuL21SZCTpB9G9GRfXLFMy+vslQ
YEfy/jejovhd9y/l0tO3ct4knoxizEJc5krjV+i6RF5Z4xzLmFoqWMGQ+/yvvDJCDOCdAVNh8/jj
saUaamICcGz+C3skwImAW24M0KJFu/BbmGPZyb1sF+vF4IVEzs7NsVVnOcFAjD1k1XU4aC+5Id1T
oPDnk+Q6aY6nEGnvjHF8HbLiNm7mez0x/XQorqasfBH8mtWotPg1nBuwOqtUwjS2gsav9sWb+ok1
o1sUCMIceLuifat1RTqJO8sjDBIrjtRhB70gNbqn6Ybq1qOmO9edSj0HmE2Vo5NtmySgoKl+hGOh
A0lfEmzYHJ3PWXa9+Bmcz5ANrSocbbIDjRrhoW10n0r61kg1T+rSxIvz7KnQ8h/EIZ+dmtxSyZr9
ysaut2pmd3VubbvY8Y16/JZNEj7Ffimk7ltsZi9JaOxLYl0NGfGVJKNBIilgoK61xy6VvuD/lj1q
P2GNcHv5Hlnku/RBnDNy7GlsHW0EyFZjARm6DMKuC8I2CUJZ1KtZzSwcFawi+Ec3+MmqpB8waKJS
K5DMckRtJ/lW25Igt1j9HGx2gQyGkaXw9ANIbKtKU8BbMkjhJtMoarYtWAj1FATqgMsVmOT6F52k
cYeXhZZUOZFkBnNnuFn+Q5l2l29nNUQtPoeF/sWDWJ/SNFSV0AwKyfEKp3fnKt6E5exfFrNuXQs5
nJs2uj4m4TD/eg/8MyD2p9up65UVx1FlBfMCCq7p/Vf1fV2DKQUT6FjSG125LA79XJWbsc2BpVVU
vUs1Zycp1k1Ua6WLAYd+Uw3RdaLpflsAXXyezN6be/uLJhsPRTcIjHw9jJx+H5+B5P0gFWMDFIqK
6O4UZxvN2rb6Va7Ubtm9mtnXpg7AerUxZyJQqPXcYCGa8y/UmsYI/BkW2MIYUOcQYUN3cLVt+JcB
iAjJVx8v3zyLGWfmv5DHafA0F3GmV5YJnp/5YYInlUFCNcj0foqbr7neYiDf/Ei+6oBDQ0OIBJch
P7UH7N/WjDIc7++97/ggAfblWKJowG3xoUmYpUQucgJuXLWGGgUztoc5bkHMk39le5jNge5S5evl
I129w6U0Tr3VVA2dmlEJtJs8OxhBFoR+5spk0/uyr6TuH8wXMbXgr/Ek0uIbA0lbAlW4RWrwgcRn
zektZXEqWtYZmRWGnqJ+GdTrcZMNngTG9iiwvKb9xgBzxXtka259KZNT0zCKyRQqFCzqauRqU3kw
6+RVJyUw8TH5efn+1pLlpSzO5+YdsNUKTGIGRj64SJvdcQqUunULdP+KVtC8FR0m53jp3IzArQUY
vtS0W6o+RXa7ufw5axa+/BwuJ+4sJTKJKYeBFX9p0scoucdGwU3YD57ltJjMEO7hi3SR3eUiZhWp
UsVTjyHxD+ii6K7Yf1/IymMjzmYNcK7JvrgfYpfsTDQklM+sITf6poo6K3YpC/cPyp5rha3luXI+
RWEzhDQk8dbopxt1rtIvUxdvkm68CiP7scaj3CWDuk9sEu97O9tdvtW1xGApnfMxYxGGydgk8VY3
nQetQq8s7eKvuV3mgoRKoKB8/R+7sU2nkBnLFF2G6SQi73o9F5HACVwmeFrf36MmlybWKjMcJob4
GBYYorwNUmBM7m2G2h3dDw22LQ7wmBEtNAd9OZKUWWcFhLrVXvOH1uvfQL5luhqw9wsRCPe6FZoy
sGtUoMbx1C9ymw06cRDXzTrzqiTEtLrmZdGPhmIrjvr6MAvubbUDAWa43xI5M1RkGlaWRgA666Su
1au3TpjckDE8pJ32aSbjC9jq7jIQnHkRjR5ro7nNC/lAK8Mnhn5j18ns6rokegOsZprLn8VZrBWr
6pwQeAc7v89Yw6BCdEw9Oj6pwZ9EDkV08pydzuME9rgK2QaqPKNnHuiXXyvXml97CSRj5RqzCdui
+oNSz3rYOt0BZ6UJ+kJ9qePFk2oDuALurLB3UZp2Y03ENbU6n7A4V4u5q4U+gwaw13IjirFgVdzX
W3sfuxoA/NIv0Z31qL6xbCev3G5rP8bd/7F2Hctx89zyiVjFTHDLODNKTrJsb1ifE3ME89Pfhmxr
aJgeyPrvygtV+QzAg8bBCd0OxvJei5oa96H4aa28rMs0gRCKjghB5Bo8UQquS0ioKic1lh3DFnEF
7BLcQNUIz0iomTJi4N+X26t06OYZx7eokHGgGF2l2qsoVU/qjCcFHc3Bgax5sGqrnzOKfbz/inl9
Z6jKsTLlyVlk29EgvRc2EnEjMI66aZEp/rJq6AXNLegOd21Ym43fy9EiOJq7XrH57VwwI6VSWZGF
guggu5660pHGL8sKRe/h1QvuiI0dLpAZRssmU4eUSSuVQdrQL5KSf5dbUGZctrP7XmLvery5IXNm
80zFRjIp6drj0V2o5XtIDdylQzY6sb26Fka1JIyAQ67CfF8T44GVz6mUvBP8ArZlf8S/m1/AgZ2m
krXNaisKGrmDu72SiIV/rLAzSqh3HK0Zah+6dmWr1Ad/rWsNi/c//gIO1wxD0owS8uPBaJ8Yt0Lf
OFlgu916Ux+7UxOKRoV2j9tmxRysgZBDVqJMgSatbrjGFIxF69JFgbTDF9N4yfz09gNzOGZHBWho
Nbxo0vIQjZ9K+xCDxYgQA8Qg1nt1yAW7uYvZ58XxQcesov+2ImB+L/oQYY5Tjt+L8rowX69m4XZG
EV7+eLvB1MYcByaQou9WO6vAfjRIp1qZPLlXHhIpEUTi+3efClpjADV4VnmSbbnos6iTM5CIEwyh
tkXqoef9btBtf7XsU6rVx0aNoaG6GM6qRriXoyCzyZcXLBafRjMNdIoR/vXd91EhWxWG0wsiF47W
aE6WNsdOF83m7W7qxg7noKaZlyutwEuqdItb0XdWr3t1/eHyYnZTSSDWgQaWAaFiEKD+fg9ki9E0
dJhY4mpFRWN686OygdX9Vtl4RhVnN/7fWOYhx6zmtRjAN9ksytdZthuvnOwKdM9T4sgp/Urj5jq3
rA+NnGpulNiCI7If323sc4CT53nSjG0B+wTUYFpW6U5u5LeNVB9K0wCpRat5Q2crXmZWV2ZW1e7c
m4kTF9HbcZRyp1zKV3OZgfO5lSTBjbD77Te/jfv2hl5nJWpOkPWI30TN1Ty9nxbR+N3uLbqxwWFS
Cw5tTG9g0HRuy68RbfpwMZfXjZIGthULCdd3L5izNT680iEPkWv1CplqMIF0Uvy2Nuh1YshgySb6
A5p3Sycf5ECvoyEkGCH2TRmppT4SNSvvwv7md3BQJaVRS9QJ1FttpwWlJYOSf+g+d0lbeO1ofC7q
RuBn6i4WbyyyndkElqQY42KR1SQcshphViaPTgHyeXeEDJwDVo3Fh87p1VCP8a1tV8TRqbqg+NXc
aPMCjYahDAhVv3UxpnNtM20PfUypD0Wi2z5PUmdI9Rs51z4jX+B0ZX8z4MGCeZXEsZTFG9PmnUTL
owAz9L1gYbMiLi6Sl6qXJRMDsM2XxV18PATudb8OpffEdhSXTeovLyFp3sCUxX7SZhNllIAqTcdo
U5c20PwIqiX2WuWzYGHM5f+IgjYL48BQL/S6KAuIgDEdK92l7nxluaVf36DpzKVgWrCOg4tMAQbg
BkFMu//+2Njm4HCggww1lQXc4bPhj8vQuEXcXaU6yGgNBVn8Ss/tUybZYTHprZsOEPPT5wEB0jR5
RpEeVkOVMIOh/weWrwrCPAowq/UIyWWnXjENMkRCGjvRmeYQdBrXtW1MNlwTVsf5uB4w63/8Ier8
jHyRABN5nbG8aYzelOB1TDsHobJnxY4OXQ3FlT1G1jBASVoKBB7BXPmSR3AgmQ5SrtB2BNO1yYYv
Yb1OIHGoKG+lugkg5ernRvNJSvSHGXJEpKtu0iG5nnoRbAk8k2fEURZDntYM3JzLKQqNw3gYAuv0
DLYhATwSDh5p0QGKa9MKsryPXTyuJgfN5p2np+vHNZvvwMKNmy+RX0mZ/lrqaQ2lEZNJzzVtkGQZ
hThd1OMlVn2zrGR1J1XvBQdF4AaEg9NMsaq0zSMEKGXm5qRmdfuwSQ6XP/z+5UjAYQhNXcwJcPvQ
KDoInmLInFh9rvlyW9wVErmL+yyFZkP5cNnY/sc9G+OWJMkotkcyioe2an2Fxvw1XcmJUXxZUn9Y
k+m7nc3XbVcJUue7Iijonn9aJIfjmoY+3pKxOjH1TA1q6eDUBXnWAvZSBUPVneVCki3EXM/l5e6H
8Ru7HJj3baaa7YhZZ5bg7l/Fp9GJDuUxdllTv7D7j32qP4/weZUcqEfdsKYRpj6CLqiOEGUoMZz6
RNclXJvIGgfjHTEMq2dz3MxaxaxlAQFP8SM5mNDaPjyd18YhMJR4yhRO84OP8CWCc/un72yQC0xn
UqtF3SIZKLcSCknm5FEyfwJhliBq2k+JbHyEA14zTa0mrkEb8mNuetOiL6xu7mPe05r4xzJFpbYv
FwTbqCQ5efcttuprjb7XJ6Rf5ncC3xd8MT5RHw+TDA1TFP/YLTa+knM/8nTHfg0ON2eQ3OHzi9rL
N6ecT9QPNa3WVsMQjVn45ml4PR+6+mS5bCicrJ544FB0vB9rFZtYrTNmaZQoDtxLBuwFDvnY87Ux
NqK5bDBmEGSS+Q6tEp4SN06+JC+LA84+woHIvK6YAI/QGGfesJbDdHlUwtZufio7iif/ROviccRU
EO+VoLKulreRclWpr5P6jcAX9+O386I49GhLlgKW8aEYDucbJoRn4bDIGgcdE03zNrZgzUaXHyML
+FHyLkcbZLFz+L9vIQchtbYQlRiMOp1I93FGPEPuAjteBaGC6BrlCSX6zBhzNU7qkBHFU1f7HN9n
d4knaw6jojUD+UDma+GxFgDJ43ti4/haqqLctODyftls3F8SRU/OwjNtJuA4jzL2+ZJrM9Rd/b74
wFpgf0sUPZLuihK1jzQSFy5wnmZCn4sV3dJ4ZkhQG7gub6H+AkrGNTSPleojGx5YIUqOTgFGKfUg
P2RXrAVGVO9kMcmlH8HHLBH0odsWMdqsx4eV0qskMXzBeWQn4JINDmSiEZe5UkkJnp9QjsacrIHO
2BLMxiiF944R0uMKCW1H8VVMUYscSrRADnDMNhmteIQ/FbrpZOW3QaRzKUA0lUOboeqtmTBheiOl
btYSqGourrmKOL9FZjiYiUp0nFRLW4Ztlnt595X2o7PotSf4VgI041vwVnslcd2B9385KQG9bW+0
N/TLEii+fJC+2iK5wv1c6dPh4xvq2jVdiqHCRA7jzSxPeaijO0MHsgjbhAWwonEPn66Z57aScMyR
VnKfIkoIv/vPZLgWfC++mX9hagJDKWG+abDwsjz1GbQ0UtH9zbz3wtHiG/iXLsv0jhHd0RXcBORb
8YHN9sUdRtCJN7oq/SB7NmbThATe+50Z50BW44AjjoY1lxn/3UtndUQbyv6+uRhSZUb2PMcouGRR
sOFoYU2gRaHFgi0V4IXG4UWqG7mip6BgbLOH2JqcCQ0Al8+YIC7XOMBoidZ0VhvXYUo/1c3rMpOP
kJ08VBBzlUXVAAH08vKHKM2VPap/0BdbYstBHfy9rg1maBdt6g4EaqAQD5chj/v98hJFsbLGxSiI
TxC81njAsdgB0kFFgLMNanvwfrHbrNYEwcrOniKbwVjydVtVNV7kq8iSQW8KPE9LwwjWeXGbxgah
0VU0yOjGbfzLy9txxa01PulfKxj6nBIVYBJdy9Lbsfi+aAITO274mwkOryZ5mmMmhxUoA6aR5fez
IvDzvQMM/gbVAPpCsFvni46L2etqT0swZHQ2q0eTG90aK6dsTNPXSPO6aAbVUachdm1a5ki2dpgW
Me9WyE05WS1iGxb+HA5P2lVr4zTDF/wR9/2zVNruN9wsn/19AycQE56nXsGFQP1RemzGldwvNfVN
x39sxm3ctyK2PwYdHFhjx9ngt4ZnjsqrdsBvMwgDgyQB9PGuUWS+lVEnVWfHjFvR1931n7Mt/vFv
133TYIqCBLl1JbXJtUxl15IXp1JxN0B8L5IdewrVPkhBizLlt/Jge6PwVwhWzGcFzFE3pyplv2Lx
6+9t43fegHE6SJbWIfSl2mPTBTIeSXkgbO3eCWS2m82nB/pFhapn8ZNEam5PmVe6jFRRc/vRgz6y
CGn3/enp4/LZATRYotOjwIPdUIuPdqJeR3QcvEofBCQPIjvcOZmaJet1atpB3Gs+gvVDk9DjbIgS
xX85j+f1cOcDNCtTYeoAoOwYnRrpHXheekwcmGi9RIJl+Zp6unDIYSfJ+Ns3Y+60OZOapM1TQ+Eu
yXWDh/t6+EUsKk6firaRu4TLqLPnjGUY0+pVXt4qGNwY31y+JfZyfb8thwvZ48U2oziHC/57rk9o
i7tws2bKMrLA1r83V+/EFNtl8XkB8JXhzVOZSWjos3GVU8wYWsP0xkYs5o3aaHodyfTrXhENVe3N
Of5mmLsTzabPqZYgxzgGy/fZGyimC2I0dM9u8UYdXJDMeO3D//YN+fTAAvJS7O1PQgQQSoBVk2X0
R+R1hJAlQEs+IWBM8qDENq5A9cZyLAeyH+ZP2Q8LnTKPsh+JL0wT64Kj8NhSuTl1Yy31kqwiEMAL
6crOc7zGErTmtHP3AUXje02J+0BZrGNqmyfSmR7NSKigbSSTINCcNpbTdsS3LcxWqu31kPS1kynN
uznLHvB/+YnaXUddcaAZPS3teprs+K0yJxDAq5XXCypQaGmit1anpWgIlF4bSEHqUxKUpnSYu+jK
rIxgmVCearUxC1Ujf61JNHa6IX6jqyTy0Uj0ilamaDhCtCcc+k25lk+GNpWhQu51zD1mmbuIfEtw
RT8qCW72nfZ5k3fTUoX5XPqgHA3jXHBXiCxwICfpRKMKU84ic4m+jG+6fH/5eIg8lkO4TK6SuMrM
NIzjO8n4NExvUzS89CL9OtFlxGclqrzVMY/2RJj1r8GhYN/4tATGbNO5yEGcABWYw2CAaTavXzBL
uAUzPiGhaIk6dozkkr2QwIhfBN3BbL3RZ6mWtg0vfyiBP/PZiEpJydjGGqv7Jv6KHkBnNg2M84I7
8bIhEUjzGQm9TkGeO2BdbLA/cfMDUzT9QTxZguxZTNst+ljs75tj1EkFGyhFC01UhBp918gicj3R
3cqzB5S1RnXQZT+qWzQgdYl9DLS3oPqHrLI4sSIIXPkERNHLKd6WSOnU2YmxGBnXGKD3q+yknZi0
wEtqrb85IgcSurRKGcR2WQlogQzsv5eA9joUf7PIowapxoGuLGkFcb28OMqfmPJtinI5KLB+1Ojj
4diFwqUKIhc+K5G3aNbrdPDLkJvZo45y0D+WJ/W77CuQGVXvFvSph4qfgwVcE2WJRU6kc3MYcmEk
ZTyBrzS5JuHvRPai1gDBYee1TLUUeJn3KPxW4xzQdD6Cw/S6mNOj4KgLwnWdefLm5MVD32hqAQ6P
f485RTeAzvK7G1t5hZyL1SMO+y1/a9xgLMuVe/cZDCU7GeOtl+ocrsRkaiaSAsheWhrddxHksGxT
0wz0LXMn0VBivNpjuOeLBNh2cWZjjTuFplJBWqGCGgZYJnqHTPOXplkSZ9ITv40qiNDO3qg0vbOY
LIFMtcGd6+Y4ouwgcKPdjd78EO7p0k5DXg8qAJy5ESOuH53qwDjWNYTZ4pff7n1xNse3nBmENmZR
4bvOzeja5W2dfL68oN2gaGOAe6bMyFNGU2Sn4dIpr1UtuRv7/KA2yg3E1AWpZJHL8F1jRJZ7qGci
pcRE2lW8F+JTc2B1wzQwRMedud8f6avNurgjSCdidFEK2H6kRWKV7rXzqd8dmU6GW4ajCzo81LxB
0y3m9tvFmo1x/jTKizkPjH3sj7e0sGK4jzUbW1zwPyP12pSsdKOGbAJ0vUpvaKA7Fu4GaFW488fL
/rIL1xtzXNZjtKpCnyY4pITxstS6nevaXRdBACj0FA5cCPR3Vk17yq/+IgNnJ0z4kBWcaF5orbdj
wywbeEpafMMb0c2v2NRFUnxj/JYsaBLd7LsX+2YLOQjJbClZ27qGyABRv60juVEN+iWJpWsovD1A
zDeHvLz5v302nsB9jpO1qKBxGOj5SR0qTDzlTlsJC7ICx+el1TDKSCIIDvxiYDk3jD0jASGARl5Z
bVELTbYiaNVpdyjU2x9Mt3XzML2GAj3691GWLdz84bLz71WK0Gn7dOnx5D8YbkqJbuBiZ8EgLiN/
msMUEoCR04Muqh8PAnui/eSAxFZANTRMCHd/AEl6ml5ZIUvoiG8aEZDw8mo9kERqe7zw7cRZ3Ol9
gv2MPMuXGnR39+4z+D4ElzqvsqZ2HXjOY9wHTDohIY9Zb+uedb3qMrLea+Zf3k6Rx3CoQhW6NtKK
VtpWGh56KbpF5iT7HwMEm4tUrLiv9VpCnKnfRDOG8n+IrWFmybqXA/YmEhVq9pqCfnNKDk/q0VrR
F822ETwmkA3N0fc0Og3yDq4Uolzh2V7c+FTyxJw0+7cBIkAVQ7My5ph/D3T7GpP/lQWWEVAfuRr0
fpWkc+smEUQOIjPcpaOlRjWWmV6Gqq6h6Shfrky9/yajbVpg6C8H/LwgzkVK5IcsiBr+SAicKaSe
J/G2N9WPL3e2xvmK3VkGyLXx5RY21c+mXTorZNyNP0sJhU8//hAQezF+no3zblOBwKqUcO/9VGUx
0U0JIgHnZ/qWiY6L3nps9/4Myp5MGtyzUlU7PRso2127cAYi+6u+eHEeJOWbKBUyDe6D59ka+/vm
FdZog0YpW+ALXnwiWwzqNrbmAhqmzfAiatb9iP28LC6yjaJJG7saEVg6e7N829gP4LkrjfAyVv4l
BDub4a4eaSjnZWnAtvlHDCsOwfYvgrMtDkaMvm7VeVLZyBfKna+GEELrbwl67DpcO62AMVW0fxyY
VFpKhoQBdJrFAd6V6DbBhVffKHMZXN5DdoIuuTsHJp0yyRbkXTE8rPlWSZxWta9NZJ3r2tMUTE1V
mK6fPl+2+Zdr/LyXHKZMSTXkeaNikATzJKws2aZgTnFHX3PxNJad2DMykU2R93NQUuVRbkGb61eY
cg77xB2SgquAZ9CkkwmahFiDqA0toNjwtVNvYuV/vAV4/kVJXuxklnGaGXKwOhp75Csndgs8A4gF
u2dy2BFJLenIOP1qJvl/eOw8eYfJgQconEwoqT2x9lLrsYVevnvMTKkvzkyptgVVNQLOzEd/3SBj
0/QrmWfgyJ+tMtVJHJHsXzFncxxsdXI9aphVj4IuBmEWyr7FxxZdVZHqzIOIBkhki4OtEqeMUh0K
eHWlHFCzcDCu5lhg55ib9/ry5vLB3hN4QrBwXhmHW3Gv5nXNCvS/6I+bL9VRddE++ZlpsugeyGDq
FC2pHRsae3FW4/wDODibMQxkKBW+JFSX9NOT6FJ9JAexNQZTf2Ln2RgHY+UyVFohKdBLUay7qs++
z1GH8ZwcBRMoHr4qSe/ryvwCUsff9pgDMoNKy1gZWOJL+0T/cs0+rZPvT6Dd2HcQDqowmL7etKhP
D8r4dprWayQa0Utnyte1NH5S0s5TKqVwlbV7Sdn17Fb8CEOcmIVu0QYyjtJtka+uKmTM3b8Gz0vk
8E3q11qaVWSKs2N8oGEedr4UqgdRWkW4lRy25TNFi/ZYPfrnr3cXRMGe+epi/9sFB+UbEUijW7my
wFVemnF/rBtfssjBTW2Ck0UygWnqlMcHCHof0bQN9oJFt128aqNQVZTvZjrNjrRA12umFuRq1WJx
4i7SDs1qf9bzWXPyppbcJCfZrUWQSKiir+u61I5ZpW9Uzb6y9d4vR+m/aNDqq2Y1TdcySymE4odf
EZD0oBniMrD9JWJ58g9eZcaY7I4aNnZyOE3+h23bytvFEaX79uOHszHufliUWdPTAe4e01fZDCoB
q3YtdFIK1rQzK7AFEoP7VrNtpUqvqRKabuPsXYu5DmchGJ1JJrU7jBVoJDKzrpw56SDvmXTDdSPZ
kaBqL1gq37Kh0c60arbUNZVdomdOGr+KPwsWuh9NP+0nP1AyG2aXyjkrdVUkqCBmZdU3o3EEb0hq
+3SpXIV8aJrJUcwDqSxn1K5rXMz5PNz0U+Rd/jEioOHuDLmUiTlPCG60bHQrtP4NH7Pi42hAGjPS
nFQPyym8bPEv+YLz8rkLo4myel4KmPylDMAEo3/0XIljG5E1vtVDa9ReqorH6+nfZwUF7sP3fBR9
mqhziSBYUWJ8sGMCNrq1r0Snn6H/BVTjmz2iJgbXgd1mj4wSOvQqJcvJXdOxwz5MPmmvBB9sP9h+
+mB8x0dLSLJihiwLQd8CamrqzA+GLweVX4WZ4GYVHA1+6CQyk1m1IhyNnH5ptMMKIlcrnVyiCs4g
g6xLO8hjjZShyS1igWGWuGsB4qZFKKUowDO+z0O3Gy2Vk58vPMYWsN6iwnQjfg0JYmp+3iSX09bq
oBAZJmiT7EBxaIBbXbrJlsUntuCdJ4gx+XkTa1BWTKUiExAb639NFl+lSnaSyhZNYYrlJTP5bi/A
bIEHihyegwwQM6MRYViRzOxo7wxRProgmrrKLSTf7PkTLmU/0axTPNetY03WtVFOH7q0ao+Xf4dg
o/kWj3RN88qeddwOWnZYiw4J4zpQEF1UZRGMpiW4jETm2LncPANJWXd9PWMO2EirGxDJTu7UkDti
tg8xFCaMqf7v8vJE0SDf79GXSJTZEW7gFwiRCUCF7/fAOI+1aBpugbF9fBnFGI39KUcrzvc/ovyF
8873etB4ahKsDWX0MYXwTVn70tT0rq31b9cyfaDpcgCP+gAu5dXySTZ/KMtKhaLjcl9L9SmJddk1
s6F20jkmnin1ZVBRvI+NOANzlBR7U5FYTrFK/pwsulODG3FUMp+CgM2CMqwhreirwCwn3FgRnQ2R
l3BQptdjQ1cFCXF073vj6OalP6DSpnnaoURqOkrul0D2yiBbQlEZRYCiOve8rroii4YW0VI0xr5l
xO9BOHR/2SdFT3idLX9zCGK5kHt1BlJLBzME7YO3HtGVoIfxoVfQU5mAK9omtxi9DDLDwQ4LS8+i
RXIREuRUG0M2cadnq+7Ly+zoomG6xx7zS97JwZtUp5rR1sAVxq2xHtkkC/2IllHzfg7iQwPKqP4w
QYnCW7zeNfur2OszEDiKwgrBkeRLDYlWKOrMQqV/P/5sRRdWbHDQtiaa3FZoowmkKGirU5m9MgiU
EowHWt7lRuyMUidYncgiu2I2fpTIDZ1awHeAwwhWRtDCgoC7sl/34MKMaO5KBd6IwWXnFQWfBndA
xvFXkt64UwI0mhzkI6tNgdc0SF+kx/nbA4o7KjbeSVlpYdjaPpAwPyigNZtPCgaimH6IaOxe+ATl
zoU9gOSJEPDDo1uo97pjgceSn3i2i/uDMXq/uPj9FIga3DlpRpIm+ozgg/pKgAMZ9C1aCQYPI1+u
fKjiw+XPJ3AZPm/ex2YqqeDBD0YSHQmmd226vk5T9e3SKietm98oMxSQG/t02awA0PlM+tKNCRkb
swytFqT4pe3I5uj1zeKsBJr0pYjid7+h+5zN4nPpzbTK45KxXMJyZF1m4MZAHclJgt5J7Tsm6yFO
VYpCDT6pLqM8bSvLY1L9XyfBBABusr9vTn5sgBXVWnHyi/jLagWVJaTBFoSnJncF5+BUMKMZjsL6
yXQ/Oo5O59shZMxx8F7Wrb75XhyorCopDIOi8td5aHKmznpF3pG3iqs65meM7l52RhGEmRyopFIK
ECOsOKB8m7rUaXrZwRWU2F/NRPVy471eE3cuHClz+knUOsqWcuGaMDmMmamUGkYCkZR2uTOLV2ma
uaX835IIaCpEHsLhSgvewE5pWV+uJbtT/m0CXeL/to38RLlspNA+NR/vVtYLz2YmnpIewgZHti0X
to1n5DfXYZSrlN11WpdAyWb+rvVwxyq/SqbqTq0Tr050wR4KwNLi7tdSw5xQaoC+REG49j7rQDYz
Tl4+FWtgV+vDWNeNU1R4KhWZiGN1f97gfCL4SXdTkqTUYuvtW4/1hKgt0hSKwzS3ly+t7jV+e4wI
6E+F+XNBRpund10XGYpB7IpgDSGlGpou03wa3TU7Qn4G7SCiXOxj1uDSt+WwRp/Nqs4ajC7Vqv51
LPOPypgE7UQLH6IFkd8TaM9WsQyZ+g6PY0096rnutVkaOymSHg6urjFoWuWhIXUSqOaANsCF3pBR
k6Bw3wW9ZR1mq/5Aq8F2uil+ky7Gci8X9CFZJtslieQMWDSYgMlwpVDjcz0Rn+qM4zed33fUnG+U
SRE8AtiaLq2ZQzyZar1qzij41POnYQ3X9aNevBMcUNGX5HButjQot0d/MhL+rPKKv6Qo6ud5Ya1E
IWXR42Gh3+gn03ZzRE/T5AxBfFoM94uJsmTtdSCH7Q0XF4ubFb64hVEAfRYHfTYkfaV6rKEe0oH+
dLmRl8QT7KzABN+Pb6V1uVYz0lPUl+5Md7qJwcTq2v/1Pvyx9JKT7amdIE0lik55Ptil7WlX2TLI
L8qGBHFB4mu5m8G72vlEKionqor3LVWPhQ3x1L6p1IPWE1+iuEDTQtTjK9oBDhsXLWqSsQY+KZA0
iiFkFucCSlRDZIK59ybIMaCr3ekE8Fs0yVXXJgkeNZIT25g61Cf7SslmcHPP452pVbcWNRzJ0j2F
TCeQlOXOksbo6BmJq/SDy/JMejH4VRuFTWl4qz5jArvFt5prq/JlW703epv66zwFSgzqly7WTomm
3ksGIgFtSI+53XxK+lF7MAc0yEFFhdTkMOX0ZE/FdSa1+H3qdU6ofbJWYwnitJq+xUP2Pa5LvIwK
ufLSAhwOsUGuh3VcQiubD9SEPssYa7eyPfoL+uAEsf5+nGPKJmYJdUs3+QnUFV3RCmEyHsOpvybl
QxUkQXw9o7FWNt73oXW8fCp2Ic3UFRDaqFBq4bui4Z9KT3qY000s6Zts+kYhiux3HxIbG8xnNj4h
69ivFUoEUFzCqxPpLjX+r+hu69xNxUKiuws638GEM9aqa7FCAa5ETSKjh9lrV4eCVCbMXe2TagPL
DAz0v01OouqEyPHZ79osMoKGwULxSgqaInPl+XWjzQIs2bWAdl1ZVw0TPTlcrqLsaBWNKjtaRVY4
tty0ThNJAn9QduMnzTTxgtcg3qVzQBxPsYLReNw/mXlANwz6WsvCB9Mk8luMKlwr/GsE2eHCusoL
9+tlb9x/jp2t86mfHNl0rZ8xPPIzG8sknYfWe16fyq6rbIxxG6oMKV0X1r/RWstJoiZ1jDTy18p4
UWsKWJYsEx9P1x+7wDe+obcFRZiDRyb181tsqK889Fepq37RA9Xp7hchgcXuyjYGuffKUpRDPWR4
r/zqN2LtG9pBilziaZguGjpfnNwWGeU8R4vVCnUmZGGH4X60jZOmgElWTwWnYP9GPa+N77ppULAe
K9bmbaguG2nHUBjLMKeuTMLVH+6eke8RrIzvs4GsmGxZKnvHPJmkYSAhq937FjzmWVZ3H0+bdXKX
db+mfdKwB2/W30zLB2LdlvrrMi48unyrkveXD94utmyMcdd2VhGpQ1YLs+14WjNWajkWxV+7wLIx
wX7C5hB0i0pTGTyC4RgVztiZeAJQiJtBFYKcKkn3peSmnpTj5XXtX6cbq+zTbqxO0jiD4Bufjvpa
0MYgchkP0jcdCFYGxeAJH2KijeSeCEqBvvxqxiEwHDYnmbhSBGHaYbya3clTbtDQ45FB8PH2UXOz
SO7NUKxKbKQEWexNd1+seDYIXcXHfN+aoRFVlm3bgoDT71vapWaM1iL05m+soWL2PIze/4Bna/z0
m6XNio4bESN+nfVe6g3ERIOfdsO7oqXXdkuO3VhaThcpo7tka4AY99VAX6CZoMubH8HdFAhaZ11l
k8Nd/64YAiW6HmdRZmb3fGxs8Oe91jLTZjxYSzhajwIqqhvFj+kD213oqfPje8wRh4Xf5u4zWMfZ
Gv543G7scxAQKX01ZhRrZO0w204ucSO48KNyWLCAyolmjAqCVXjWIyM7+lGPeNaUqGhlHAYUjWKS
rEZy5Nck3vOpldjxvrSJ3PFvS7CfyDoENZT5KqnVA5gLHNPSMDDz8TKw7V5Jm6/FHfm6NiEeq2H2
W5Ln22RYOgcU67d5D67Iy4b22Ll/830ullCbHp1SjAzLvKd+g9ZduGQdWso96/RBo1awxm+f4Y67
QGpYCHUhIGuCpOB3lKl6mteKhePA5kpYs0873UguNHjA44RSUnOSD9by4fJa97/e2Sa3VPyMbJQl
ljtUE0gXzN5klt5ilE7Rv79saf/znS1xGKrI81gUcV2F6FExDPQGy7jjI+eykX1EeTLC141i9Gy0
NWjHwfwzHpWr7rBAzFi+ElXf/3IhnO1w6ChhljdLSyDH/9e40dkt+CJRBlI4LVsfkeNH/hoj7Lc/
m/aE+WvhyjhMlFPQsukKJGUhwB5YhxYttxCbYPmwJsxFZK9/OWnnfeRQsVtlrVN6BGEogLEWNwkN
HGiqq93Rydvj7LZHvLrEyWOBL/JVI9rqyzRQHXVMufFTaJVDgwXz7aLuPXZ//QmN59Vx0Fjnc2sN
I6rCTGFbhTZY9VZC1J7cZgfMgQvgUYAefLUIJGeWJVG4fqG/KaNvg5CjQrQaDipAPNip2QJW11/N
o//ih6IvxKGFLPVxJMlwDLVEWrDUHLuEdJcsqJzsWtlkntjfN6GyQgtNw+iGFJhyiBK3n/YnAvXi
y5i0/3zbWOHcQErkGC3qC8QIrgakF0yXhmmo3rHieek9oz1gF9M39rh7JF2mkqrIF7E53e5Dfqu6
0+1yg3jcxkkePIu4zRvZSXzlRf6+Mcx5iGUMVqxMbMLIlt5JkQQ2WpVpQdsV5jRAPE/G+6ybPVkB
fwsZPAOz+llCXgu2e9dPTcswIYsMmTu+iL/mDSq03aMM0BqgS/Jk+eX1D4m5WCgV9diW/scZ31hj
v2bjQn3WtWtrAUqSWRqcNpmCzlg+xWp7GpU8rGrdb2vlWHeSM1utp6Wrg4Hw64IUd/VkK26LvZGz
9k1qLKpnLrlflfN1baO1ws78IZNedasUHXuEql4dqYNjxyK9uv0zcN4uDvBne1CsGZEpxsJuLat0
YnQDTY1wSHE3It3sE4f0Oep18MkNN8TzI9LdIGBjijvVcWKVTabCDUfle5uDSs4w3QRNRo11raJE
l9O7xngJ+G5MckecWlpirzpWpzRjIJd3diec9Wff4ZKjcacaInl1OVnQwrAShwkRkG/KAVx5nmYB
RzK/ckXj7/tPls2iuONcJlWpSTluFDabq/slGC8iT70rbmcQeojbHUQewkF+XyMH283Yw38fgN9H
yCef51sC0Ic2mjOTdpCk2oV0hS+Xn+dmCNbEdC6jkcAX+X6AdBznwqAFMoS5GawN+SwpkMBRNEer
1aMR6+9gfXEWTRVUpfbjuPPH45sCyJIosh7BXf4kPNOFw2y7scfGGIchUo9xrZSVVHKCFhVyY9D7
y9soMsChx1pFa9FkeJHN0Q307lE0FHynv1zSZ5f4P9a+a7luHNj2i1hFMPOVcQcly5Lt8QtLTmDO
+evvgnzmmMLm2bA91zXleZBLTQCN7kaHtTijMc6VpfYjuCn+ekBud0hhs2mczSjTZSoblD4DJZkb
f9C03CkX4H8XyV0zEo9qNJxb414qYuTPM+0x1mfNiXv7gyTXEabk0h/NMM4o+2mYqstn+JIE9c0s
12pHoplIkfd71Tafy9kf01Bbw1hgDXTiyBFo4czzfFgwoIdPTVAoKb7ln4Fzr4oOhjnQK3aPr9XX
Rt3offQ/ZuFPGcfYIq4J42yQlZozyQcTae9+mD8hmp4xpAzYTnCpAtNSs8oARduP/0m3+SJ9q1BL
76Ua5Ct2tjpDHP2g2uz/Nxnce9U0h7poDRwe0atPNJYxs5EcrovYH/j8pSA8Xh7pqlEBF2wZ5pWz
ILI7xjf2zfwpDrXP1TkBBVf53r7rAnJKbMd4AtmSp4eTZ78bdae5Ye3VSSDE8BOcp8UZJhAdD+nC
moRYb5Ja32sg8pTczDiwhEpGgTE0OPJn9fk3RAv8NV+V7Ualt6QBdb2/Hc7e79ffHABnwhQpwbBs
A4gx0AqEhR/fdy91kN6nsoOuqNde5DqsT/OHCsvOXdT+riuAKF6wOINW9SB3nphX/TfpmIFxrTi2
jnEQTxeyxVy5qRZnjlapz5WJBXlEvqsw85GHmQjiez87sdlQLgDSl0ImakELpKYnX289BO8JMmOo
DDOEkk66b50MbJjCwEsQCfHlhkxd9QhkDf9ml34C47NtFA+wCeITvtbQDVTLixVubwzaYxkwkujm
qAg5wgT+m0faM8s+KxqULgK7fldVhZMN768rn0gA8yKbZ1g75ZFG8VdAOup2Rh4kwsYmQdDI942M
Sh2VpEBZBqPKprtoyXetax9NWQYHckkEnegC9bb5gGfBiEajIA2XENQ/Ud4JujgJ7QHtJNc3bj/w
MTVN1W3UlGSbu0hVWnUDusERu6XvGSY26iC+5FfjewYTuxzFybfdfdwI5G5VNklpK0kYK2qM6kPS
lG5nLudJKk+rOQq0Qrg4zp830UQmQ2GPWx+N/NmzGTRhe5iCLnumSL6IJ0F2z+1/F0dkFvRt9BD0
CnmpDG0RJpriqVnnIk0R9iBA/0+nRniy8WIyTHNSYet/IoujVuBmzwT+9H+I7UXydk3SZl3c/eot
VZ2m8e/QyXY950YW+/lmD0E5Yepd/+o5SwYJj+EWNr/r/CbZ967p2IjjrlrfA1zC1mgUyCfkaB15
APFJ5mog4XlFp7EO8YmUgsTjrtndyORctWYOWd8wGPG0eBpkkKzoN6T5VOfPJJqcdm7u1fxFoDGi
E+S8c5QBK7BmLDb/euffT8CQ3afNZnmcTRkLgnr5jJpgl87/DHN6Ip10zDrrYHXLPZDu3ILIbhWh
HU5t02fBQndjPtO0TGITNHXxyf2piiwQ5LyGIWxs8e9ZZ/cN2y/B3A5btq6Mc4wn91zHgW7cUlt2
emPyjWpxBWtk1+0i+tmskdvgosHkq0JfDxMtQNoNoj1QxjNk10W7+Q2wml15lkVM21ItovMcgGoh
58DhBZf13+T+9622rcs6MS3dUmXudkRJkdkSg6lY783pbKFcnnvWEbQQswtYuiLow0HweBGK5M6O
LnOZJAxp7OcAJoOo+rdA/zu4X/vpmc0SuQNMqDkY6Kv9m9u4Z99QNpZNm1j4mz+7yK7NLmbMDPr0
kWrnchU1u+4JUBXAPxuybuM/zl5nkiKB5gJrmRNQ0SUhCI0E+i6SwJnoxLYIskudFKiF+imLtGNG
RCVdkQhO55LETpS+xS5pdeJNM1prYgGS424GZbtPnI6VpJwUs4ZfY6N+yeGvHI1oWZyeaRmxEwsJ
8bDLNbcnzyNgugS2aM/ebpfFxXPJWuQpWXH8MfXZM5soaF5gjyTbTdcjrdAzyNpnc79XhFNAItlc
fKfYq7rU1JaCoVpduQM7NInk2E2M9r6eDG9JBj24vtw9z/1rtQYf4GUxunWbtKnwyKaY88V0OAic
lYNIHXcf01s5zJ1vgqCRZrZsTOhnZdnwP0177ZqjrTQuvKNl2Rhdv9fPIO4wuH5mIOx8u7I5HvPE
WDBK3GifxhWzDVLmZMp7yR7cSAuo/MmsqaPn4ZBnPo0eS3UMk372i/5dm54tTTSdfv2GoP377ecY
ab0iYMcNSdXZUYBUBnCR6yqzGw5td5ezLcBotqeotqClJ9bB8S8cjTgpwiwIHxZsBXEWphlauZxJ
n4Zy822xdQdZTHdJVDdORLaMffI1SZxdsdoI0JwlFGYMkvhWA/Szb52Am5D5kZe45VQAFUJqMPcn
msLb9dTbNXLmRtMaLco0eOokdlk5vfAVy58P5jOLflKwEwsJMkRr5YxMpfZx0bGBaS2vJa9W9Y/1
bJVOv7S94NUvuoevmrS59QOyy9Fiwwv9OQ7E7tjDZiNfv2UjS9fXRG0jBcPuEh2D1azqQBqA4Gir
SeZnaRdqy9i5hlIMh6EZRy9VXmeQ28otdAONBH11lxnd+1GafCBXWA5scSB3GXHQz0MEV0hwSV+t
5eZb4242zXjt0nApHyq9dJKo8K5fUsEhv6rdRsJgTrKxNFDoWArmBilTgJMW5dN1IcLz5YyNPk5r
o9fIR8Q3Rsh4udZHliCtT7/Rcbr3CNueL2d1hnlJYuT9IUuNnXh4n+uf615x1/ZUglXDUJ1Z6cCs
8ShYosBBvk4Mbzayt9ZMLXO1xMzh4k+rEyvOBOoafz3YLgpFmeqaoYLMCxooT/RTdi8M5fceutt1
c6YJc2ZNjSc0BoMNjwEcsIz/K7wR40KO/OvLFSkmZ40qQ+/HYYQwDTW8vBz9qPt4XcIu7P52PZz5
wcDOOhELuv86X40ustTLngsUplz7MbrBcOHkxYfWnXpnAl+oCGxEcC/42ZMqkiS9jFlc3OVOq/pS
guCuF1WrWXxxxZ3w4yZqXpkDAIN/PofYjP7P3rLfy3mLXMjrePBGRUHaPlsgsy9DLQTDktuEmP79
ZwjqO8VBZSSkXwQnKNBInnx26VKqpjlu4lurrv1lWWSjLDzOK5p50sXMgGAy0OEeMblaAEMkFyi9
IMxQOMuSaKkkSyUiOGuwPAKLX6a3SfGiw/8Ldk4QK/KgoEjrL7E+4Xr9hKBiuZwcKNKan50sL1/c
7Ajqlfo3OkQvYzZVtUwZI5y2rZm2ykepWZNUkdalQG5HJ3ENjpIEdqt6wBTlUbDGC+3gJHE+YQCD
h2IvJZ5ogNaZvzHI4ewIRqAYhJ7C0tLFReOEcUcn93WaR9UIoOqyPkwJAxAs/GYlHqnjD/KUHvI2
R9d0FI2BXil4pja6W0jj+lWw6N3vIKqCnISNfnce2BIMxq1RmiBGBpzY4+zph+w2OhTHxevD+lYU
M14YabbojTBuh1u9AnQi2CGAWh27sVo5hSxaz4XX40Rw+5pF4L5sMojo/DFxGFuc/mU+R0fTHwAd
FgWzu3gKwuHuSwmcRO/6bu6vzzDBqc7mZfhiQKlYJM9jmbEMoNjbNmrYNt2H6zIui6FYoUUM1SSE
AIyFR/pYLFLlUWobr2B3mE5w5cptnudD42GuzSv9RvGXg0hf2ba98QtMqEFknJ8p6xY/EtFTYpdy
glvYG7h9NHLq8oTWbUHY/WoVL8VomD5H0hpjTdzpLcsSYTgH2ji55XF5yZ+0cPFLT/1ofW9cyaWv
3brAc3fSU3lXwVFoN/VnEWf1pVtiizUtZNLQuoo8HR+49KUZR4VkYBxqWlzj1JyoT2/VzkmO8aPq
t7eV6BW3pzhbiVz0UpbVsA464GVZRooeoLSoZcLSsdZkdEk+F0F3EKjRKyTqxV5vVsmFM1akJmTJ
iRFYGAYBsFePye5IllEJ7BpMxy8fE6qG4PZ6iYdscfLiTPrxKcp6X9KKD2bWBD3Ka4Ft1gAEp3fR
It+v1vSc2TqASYvkic7FV50U/igl57zRjrTHblb9zQIQxjqLn6I1eqK5cRwb1PCb9mAb9VOi1gej
S57WSM9cK69uFlt9sqLEbaTkRZ6OVTLcxmn/oufaQzJMp7mdn7vFDqe+PlcV9Zt0Ptl9fNOnC752
cWMyed0Ktu4SeOTWWn6vKnKYqfGQFeljtCq6W0/pD9uwclcxqyepzs9R1agOprYO2RjF4OrN3qE9
LGgi3UvXAqwJ8z/LqlVA4JZc1P5e1jG33IoAc5jOIY2A2NBknjKMIBLNl3Nt2AD4AG+eMZdHy8y+
obMID7nuqxWjzNu0d31iHhJVBu896QAiN0lugzgBiJqeVki+bqypk9ftLUlH1YuWVPUUgAPqinLP
XIKORg8AZM/u2uufyJq6UmxpzmoAJ7tav8yzSt00WgGAVJ3UaDkWK+AjOivH3M8UNjZtHJiYcz+b
nk3Gk4lAdpGnBeYju0/b2rdBmdVE6b1E1FM2GCd0sg9OH9U3jR13wZL03rKKpoYuk224echcM3+v
yprBY5QuadaMKgWCAnozg9UbQtYHwTho8tPk/I1N2wrjjI09qKTvDCDqIk9eAF2g6J1Roe8qhYTX
79re7bZRK9VVW0ftiS+E2XmXNfksm8EkDy8asQAIkry7LuIS/4nt3EYGl3FSY+Afq9aMgatbK6SV
HwOdBDuICXXWnayh/vUJIIjmb0Roe65hK5mzlgNNJNTVVfij2ToOOekcs+mPUmGILJZoGzkjKavF
omWVbLym7aOQnmFcDr0TvwDz20286PGPn1zcnnIWsksrqewquwjtLDCI5EvDY05r7/rJXcTwb4Xw
LdAA5lvKdIWzkYvkoE9DSIYm0JLmfaySx+uiLgsfkPXLzaAjBl5+895ajEhvJRkmn/4Y/NXrHIps
EpBWp4cVYZGMmXFfNJW+F49Zlg6aP91ihWguydwVcpNNBpY3BlHIGLpI+Dt9TZcJHba0jRymPJul
kRbZhiJfzNfCKKMeXx7UU+sgZS1sZtzTQ8smNiZDVZ2QizqetpqaEsFI2aOmH6gyBG3ZkUBwVnuB
+UYKrxf9oJdEW2GdllMUqh49JZgxqI6gqfYwx+8KpF2879j2/VoT3x7fTlql2lqcvcLpz6ioMFrU
ODDvvhbHFDw98JRucv/HSRtOKtuDzaHJfTLGuhSb6L6QPmpS8pANxcP1lQkOi4+WI9QSa0D3mwGK
/x+KDO2W9vTtuoi9G7zdO071xkrq5bSDircEuXZM7uiacSjkDya86XVJ+1q+OSbOZckNYg7Vnswg
yt7XaBOMA9ud1gcFRAR/kW7nTodzKTFinHpdoOeA7PaBwn6D/7sRepevL2rPf2y3j/MfyWSvMEl4
z5h9EpZ1f57UyU074/m6mH3jt9k7zn0QJUHJEFQfQRwDNJR4FjBiKmDnLoERpNm3+o7BColehOyX
XgTZG6GcCwHpXEeAN1iEctl6uR7O6g9ZWVxKHuTsXfnHHexvT4zvYO8Na24bMzGDLu+9rgAoafxd
sIvMXl9ZEI8EZXTZpEaSzpxwFMaqx7KgmKW1QbxReXQKxOP4gi3k29mpFDcE7ZZFGM/GaV6B6Khn
TmzUz01uOTT+AHA35/oiBReab1bX2rq21hFuMtGCUon9liC6iHM/qz9dF7Qb7250n+9NN4rCAroH
EgZ9kLzQQ3ZKQvPzgN7BAml54ZNvL8G1lcZZDzqtq6zMcCljUD6ZB4wzOkuQPjKM3lhAYiK6bXwP
upqoXZ4wBOfJJQFrQ6AUz3fWN0Td9TbzhoOI6U7gwvhGdEvrVXkxYUeGwQilvPlCqvSL3Nhu35KQ
msLHikgeZ0+idla7GZWdIJv60FLSI/q1Qiop536wzmjgEijlbiD1y5Lwvejy0Fh49BETmWQoCXkc
lLsZpUFMquiKn+ZAB8y8/6adfE86eANHqtTMAXxA232QnMgdO0A4OoyIiILtvUu3eUbwEYguSeqY
VgswaDp6XHujcAqLfF376jAZIrDjXe3cCuMCj7mv9LHscXYM4cNMHHhS1E39WsdYNnG7hwr4lB4V
YWDupu62YrlgWMasYWtaYCE1AAtowgsVj2DWAAEPsDgdXXf6l/UWO3srSt/v6c5WLhehmGuTjz1m
qgJqLl+lHtQethbiZF1kFz+baheOeRwWliKIKtmv5X3FVixnbyJqNnGuYLlrod/pJhBHF0OQMdzN
1W1lcEHKZJRkUQqoTUs9xhRR1JjqB70JZu0DWO8aoPgin75rtbcyuYgllSixygEFe7AyhcR7hfz3
tftXXK/QPghu4e7FwNNJQU+fifF8ZtU3QXJTG+lEl4i9oGgCUOflc+qZqas8mLcyQpfWTamLac/c
FWnN7vFtBHOXZIEFj1bQmQR1qiauOtWP0SgJwnOmAhcqspHB3YhZWaQ4b5A8aGzMpjWVL08V1tJY
gsKmSA53A2Y1hdmUIGcqzg0oVy0Mc5SZf/2oRELYz7cnBctl5tmEHAxFMi0+TNNHMDRdl7GrDRbg
UtGRq1lAZH4rI1tauoIatwgj4HGoC3ojpK+kfhhR0b8uaD+jtJHE+bd4yo2+zaDl/eDU1M87nz6a
QeLbftS7i+0o38YFpTjyGy+PXc3biOai5rQdR7PQILoZFK+UgShu2aIAZS8Ysi3NRMisoCjF9zbn
utladIZGkKTuHSqZuSv39GORGomPf/4jmtMHlVYPBcaoLUn3gM/0QbDDe7G0jd54JDwxtYtq99uz
bGa5Rg63z1CrAovBYx5UzyzpLwMqqSud5SBysXsRy1Yed6FjOmarlKRlONfv5PJFt06yfWv3X631
+frKRIK4W13aqCpaKwLoYjDvaqm5KYb6kEgkQeNC/VnLhOkL9uUXZmSzk9z1jos5a41ExxvhaJ2G
2/GgOcWN5YDSGG865U85yaAy223krnneDPlgx3hIloZcuhhsfW5rDTMqQDbNI/suSUWcawq7ateW
xzk5O81HoONpRVjEruVO7xCzfJKczq3C9myiSCS/HxFGfFXD5d5ED8UIdLQIRFDLYQAtjSEL3Pq+
z0XPPNBkdYCFyNz1HKYFFQM5MwHuRQ/Nu+V7Fk7/dN6EwipqHWDekwRTOruG9ZdAvhtv7ifwQ+nw
RHJ8mxLT6W0f7XACg7cjxIZ3tYFUA+Nqa9yx2hqGCjsNMACDjuEK7aWsFkcuRUWHveABuVAD2TbF
tBWMa7299EYqt4W6dCZwvaIQY+wHUD31TvoyoXQLPpNSdFg7uvNGHnc1KGq6ZSTDKQG6LOhKEIQt
0eOakg/sqVJKWeVkLX1cYs2vO+1LhWeSNpc/ki5/ofb4iEKzAwJWr0sj3xJOw+/F4W8+jttzIwLw
edQjpcTqnmDGwEsmYIxtw3Rmr+DoLB+sOrxunPaSaG+EcrcJ7Ek1imoGEkHH9tjeo40S9ZHVRTUu
FD65dwzTG1mcuzanyFiVhfzEUmHIlqNTHsiJumMoTjZdajCAWFWFFeg1y1Z5DZ6WlJZVmyQh2Lld
K7lT52dZFbFf7jTkQIoOMHAk5YiNotZbBV50jLdX+gy6hCEJRttJZKep/bVy1oGAUsxIz7LanEFO
LLifO+fGBKPGZRpgK7L53rQ+xysm0xlOx18Qye/c07fS2MlugrlayQ0yjyVrn2RI5B3squ2PJ8Yv
Sz376bpOXjpMCDNgfFSkbw2Ff9zThZpJYy1J2EzRnbxWx0ZNfaUBvDRohcCwKHg1XdoE9KaoOkJI
FFrR08FdO1Rr+lSpDPTBgQ9KnvNbsAseiDydlWl+MVXpRS7Ul+srfD2dtz4MMjUUP02ZEJPwp2dK
o9z3BB1k4ErTHeNUUSfyuxOjTavQX5G46QcJewzCrSWww+gszmfvHinRDNAz2JaO6JnzW0tLADFt
oemXQfEYHdjo0oCAN5G4ZhcUgYjf4LJhVMWSsVxNA8OBJvN1324c0coyoT0PtJMhmuWeX1kb1QCE
EQBEd78u5T0jbaxZVVY4t3IZQzPhqm4BH9xQLgpvva5SEBmi81ALrcVhxHuJmxz1uxVI+iB4dwHh
L5K5p8VbkZyrqchs54WBbKa1VLdVeweei4Np3JGK+HoqCML2DxPNSAQGQZYt/lmcY2o1XjJ1dxLS
+4snP9vNX9I4a1BUxTBHjcx2kx6m0WtCC2AA/uS1DqY8xfNUwuVxVlbN1cQce+Q1fg56sgb1nzDF
vzUFuec5CCZK0eNlm6bOvyoVCgzOaZKjV4QxpBqGEGOeXnlHFl8Kke3zkt5Rvohqw/tSTVXRDJOw
icW3JhazPpE26sAOX6h+moxhduJWJmAf0wQvrcv8F04Pj+V/BXEeX67RM9cvaMCQdGI7qRF17hgb
H0HXFFjxBCqeGmnp1lrQON7GgnDjEg2GWYGNcC4EwLx31sVjnYRzpx9VdH/odK7DKO0/SvlkOHSW
m6Om0CGMV/k+Vqiv5KCt6czJmwvdB6mBh9TF3ZhKIfqwfNoPAE1owm4sA4GFvoxV3n4o9+CnfdSh
dqTGYW9RsGxU0mcgV2cgw6HUj4GfHxorKi8YWDjIRnbfpNngLBJyl1acvDPi6jHqi4fZNn9MivaU
14bhKWtcelZltg7ITo+JsXo57d5d/+p9I7vZXs6oS5HcrHWFwj/j/tXcEvy/QfO9BCUuRtWOSQpk
GOkf8tB/jVM/fc4F4fWeZimY6AVMNTwLeX0qbaKERtPtbDFQkJUi1cnzT6ROvan5Uo7Uscc2KPTY
rUzRnO9uJLSVyhlaLc3IMMHrvM4k6ogqf+IQGwdxo/KeG1EAqEVwdxTF4jlZhkiuprzNMPHbh0Y1
3nWq+cePO/C9/JLA864gET+bNWiikSVef1hGeTckLdK4rUBR9ozNVgyXbInrxBiNGKyGaD5zDGD9
VdXqpFQTXPdXQhU+ztnK4TwFyaeoKOrFDkrJvG3Ntr7PY/IPck3PkVScBm1FcFU/90ZUYHiqBgdL
Gr1PmsUF8vHRlgAvulBlvEPf0YthlqLK5r7mbDabcytkiiQzGYCSqsj6SZL7yInz1JdW9NIip1gy
+sq5mR9okgTLMD0Oi3YU3NfdG7P5Ak53VbsADyKaFF/j6uxLiikC+YV1mzBOE8PpbtB2yWKUyktP
IoezK1vFJIGiqriufABIl0KvFvbE163biX7s2wNdTQcvzM6+gQYeB/osWC3bzwttsMBWoduGjrF/
TusKdOVVZQIcu/+PDMHwN8AP+l+RnAIiY18ANB8iGQXyfGxCRoH8E3b3NzCO95zGVhqnUHFc23Fb
WGyQ7l/qBoZXpLq/Y4x2o6KtNE55yikb5JENDDHeVxncUONH+FVXP1WBdFQeBYe3F88qtsxeSJaB
hn4uPika3TaTHkB6rJcSIOz3/bELI097Gn0CKGMMunttGPlC4piLgUF2ghu5XLhCQL4z65NlBuZU
PiW26ay9grthykeSdBjIMmgfzjImfrqKjVEUXwXr3jWVG/lcxKL15VB0E0A+GYVTizbmr2jH9dDr
gYmYhnpTMEp3ufByvk57XdyVjVgu/khS4K1RihbWSpO+V2N5mCeGMKFPD03UEb81yQ9NST4sSnyj
9zQ0atod7TEFqSnYfGi53ANy7DTnsZ/ZzT9UUR9nCRXBWTqsBohZrEbwiN41JpvPZT/fuH49GuJ4
ihnItglgMDI4caE7M6oyo/ZEhoOO0kEryuDvVJDfqAbvLEupNyptiUxgJCWHVfFbtDd66HxnFD86
npH5d1m/Td2xdq7rxF7GYKOSPFk9Ur5FmSgJQO2r/CRF6REP3getAlBdI73U0XJOl5wKZO47q187
rDPbs9nh2WiW2GjhsvMbK5QxamY+skSdDGAd4Vt911BvZHF2TKLgVp0jyNI+50fzE+tYAdvd2Rqc
1We5uj9vfXx7kJwlo2piaaVqlWFp1N+KSHHLNRfUPIX7x9svOTOMGPUr2GYrTADAvjyYoYrUozhM
/D9kqZZqW6hnqXwgjNycrTUW0jtMFuu//ZlYIbdiWfvmCUNWgCTS1AsywijKB0pWRL/lFKOlPcAr
2SnHw3WF/z8W9EsKp3xJbidVU4CMcDhZoXrzk60a5Ej3v+FEWRRwafl+yeKUr1XnOskYtO4Fi4mw
zWZv81TQARJiyaDR4uN5e4W/NhhehKJ8asp/UEmR6s+CrWNbwy8H8ZWmI9en6jqf6pvnTrbXHgf0
E2bjX6Lv3xwiFknjDkqv52FOGCTW/7cIZLs27qj0pKqWZUwjRFfaKTuvh9GJDmYYodNcEqadmKO/
tpGckWixtqnXMZFqRfnZnBPTqU3wNg7UcgutEGTUdjVjc2qctdDWVOq6ainDKK6Py6iBPnecfaSJ
BXkG9tHXFsVFNxHe0kvfJ1XYZfOHsssAQpxVpi/QQdFquBgmr2vAPIF0OWxil34pj+gxD6S7LJS+
JxiacinrZ/eE7nnvIm+1gwthDAkJrSQB8hxY2Pub5pQAwBBwaWBOQw+9KCkp2kguAFH1adHwngM7
1vyOWl9i5aNgDwWrUblxkUGrEWFKzFb8LLhQv2AADr/Htrev6yi8IqFrsmEEqM3G2bfGWJFWLjCh
O6onY35WVTBETCHgGb2/WZaCMWQTTzLMmHKqEZt9bk4U+/bn/AbsV13ouo5qL1aEJyCfV+1LrbXa
HE6k7kNdx3yZ/FLWAKoCmzOVP/zNujbCOOVr6yKuVrDo4Lmy+OO39SA/6GF6UA7Ze2G4tKt7GIDB
mlRTAY3c29NqNLkncQbVAA1q5Wh+FdquGtZnlqNmdyvOhNWFnWIxXmIbmeybNhqiWS1dYoYnwmLf
BejC8/Hn8BIbECS2z9DDV6Eh2b0EG6mcWezWUh7gn99cgoR4cpAffqO1kO3bhcJspHHGcRjKssy0
5rW18J0VFofknfatX5zRxzTywXpUnwRKs+s9NwK5y0BkBPXIT/y8DP8d3gwv2+0R8iqq26AymeMq
1J3JR8zrJacoYDA0SMEIGuV2n0pbWZxBWSpQGMYa4Eczpw9GT3GJ4iZAxeqdLmAQVRh3E9vk3QwF
omB0xiDAUjCozylpBJRVy4Zx+SuAzr1MAaAkFcUAHSrReFOGHiugZVLGaoIgNTmvZ+tGPUVnccy9
m9Zk/T6qBqQIQ+fJnCxl6awIRCaMh7j3opA81V+RHHhgHHGSaxivHHHT73DEvQ548HcCQxC2KaNn
RkPx9u2WAlJzGGrwkIUIa12gDLoFnR/AcHVjofv9DtNXjY8m2cm1e+NjhT7INj7OivoR8IBub6L6
WbR+a8DW95FblcXJiMdgHEFvZ2VzkGBm0KHLcrZ6+lDImp/b9MZokxsdCBVVDPwPEn/UMfXcW/nB
BjXUIMVAnm9MzMv3D6qegnFDbeRwRX63lsvT3FjP82o2Tp9n7oCRYLfR8kMzdW4bTze5lrhSM/+j
g+mua83KwWv6Q0TtH5Y+e9KsoJuz1d2uSoOoMIljd8kXUNB6Um19zdbsnCeFjFbI5QbVJDdXxtOo
LY6tLI9TkYKwwgQJSD8rkVNa4x1Vkru4jlFWr4baUbXm3JPkS2wVGFMYMUI45892Yt8reXa8blH2
Ai9NAfiFgZwZcEU4g0KzMZmjqStDoJwCLMJJ5VslF+ax98yWBpgNIKWjaIV+kLc6AShNfTDUiGJe
kQQG7jWgpR5f0VoO0k0legvuebutNN4qZ/hT2VoVDhawr/OTVkmg5pqcJVM88OE4qwQ8pubHgGrZ
Csi1Yn5U8wOx4+D61oo+g9vayp6WCreThhUwppo+zNPYuS5hL17ZLpSzz2ac6YjObRpG0cc6/TBl
h6kKKM0cuNfrknaaCBl38q8T5G51ite9sjRFHL6h5VBvR791YgAKCTsiBGvjB2r1GuYzpToN0Yji
pn3rTyR20wR3Rn43rUI4/10NVQlWaIEl+gJYJx1WhuoR1xgSYNOGuRc9tIfOU9BoIj2IAESYAl6Y
yI0wLjRCmtpuchU1ZqpH7oiBlnGyH2L7Zl1HgQ7uRmHaRhR387JO7xU5N6pQUlFbVSgaYEvPpOMj
kVvP7o8gO/ZNKXpa4pDEz0lrn43+EKeVQH9278LmM7graY/N0K8ret2msbiPM/NDZ6sCEWwll5uq
wa8CSpyZmbc2BvjDqzmtURwuWpA2xB3lgzrJghu32xelqb+kMD3aRLW2qjRrnEgIiShc0pAe2xbE
yk5TnvAyzgdXl5y2vTOWx8isgcYqOUr2fdFbxyqop+eAbS2ryaX1xzmitzDt3vVrur8HmFwDXjUe
ZvysuxYPkirZRhQ06aEFZKA6I+W8uteF7GqvRnQL7wgdTJGcXQMZtwRkVtzMbq5SZ7HW3MXoGZId
dX0/pLrImu9F9NpGHGfkupmm/dqA1QvP2vpon9kAKzZODv6Osh4hLzJheK4abLqYb5bOiT7Uc4IQ
LbotjxrQF5d7xhncuqhE/81hAWbBMICeyxp53qqSpjSSavcjDWvwZZOzrd1kpohcaNeKbmRwm6di
WjtZcxmOdyCg5PqRSIG0PhkSJhFF6evd4HYjivMQU2UVZMrWKADQjyc5GI691UMgLIaisvBu0K79
ksTPTQ9qCsCtDpJYRuBPH0G7O4gIGm2XugKIHe7pXKU5zSS1tAPaDU4lhclyrNdjbD1EeiJQiH0n
u5HFrOjGuKB7w5LisQWSKkbj0HYIL+R9tea7wWPzAdMhHd9dv8q79gJEy5inkWVZ49PL6K1Qu6JS
ypCiwwJ9rCsm1exeExjN/QP7JYYvg9nTqk4W03SreMiPejDVQeRl7pi9V4LfaR3dPbONPM4V6NGy
SoOFTrUazYheHHdeKssPaN/AGNSC9Czgpa7v465J3AjkvEKMzOXcJguCFbXonLpHx2GNd3Ka+Utl
iWCX9oXZGIQC8ppJ+Hbg1G6AWEVg5NcItbzBkVTgBeWhvHy5viimbRcOFRiO/8rhfLa00BQJJdj5
1lycwm5cTYTRuq9+vyRwFlCpdcDHmW0ZTtr8bBgKwFkrANtYusgv7mYXNEyOoadDIfpFF3wXo+ED
9Bgw658nIG4TXC2TDXJgCCZIDz1SYGI+st39s5Cs0QAkpV40wBu6nZAoQXSuK7VvYJoqW0X0m8ym
XhzRRgSndz1wSwtjzZOwLxTfooAhmO867Ww2Rhj17+slc1pTdJt3l2UjljNQzkOXNHdorVm2o9Qj
tVBI5GRpw+0MKMw/1zxdxq9HAzrCfD57ocVl2plZUoctKHoz1eub0vtvEriNW605M5tGQtCLDsA2
B/eM9PW6hL1bul0D5zes2qRLb8d6kAOJUJeeZ/sJ84PO0opsz26uB5MBgF1V2FQin3AZFB2zQtaI
2Bp0e+M3ig7U/0falSzHjSvBL2IEwZ1Xrt2tblmLLdm+MJ6X4b6AO/n1LyF5Ri2I05A9c5iLIlwN
EEgUCpWZzoCaMnFAxbS8ZkELiOwZsOa46gRNFZvPrmex+TeHpaZ6HaNxFBoVarDu113cw20GfdaH
5GD82Uf7Z6AqB+vlTJTOhN9xqDbWXaEOdzBuFayLLUTSMYew1DYN0+LTP1R67IEaULaxW+LU04es
U9w5FrZKbO0hJOjQrMQ9hbxppW6UuYshaAPd5mXPuFQr5PEdBIS+Tbne2CHEh4Xp5uYpfB6Ux/Pe
Xju881a4wjODp9J/Nkh8X4fB1kSeB+NQQl8iWEmVsFRII3+igzvGid+uIqDYvI6dh+Hy2y6pf7mF
gttv+9ph3heBBHaTHzsQTDPd+FDtdJCerQY1a9TqPiS+iEaxuQfOfwOX+FZophjavn5OR3+vvVf0
DXlqZZEnipEvWDjZUYa4gDJDz8eCIawW6LOTCl0jnhRc+QPmbGxPYz/LSFMtSrIVArZBpFWtrxfm
yZ4hXJ10hnocKqN1u4TCPKvOT+oi34CS+CGq58KFTieYc7Jd3lfL5NNU91sJpoVEO05t/iXJuxsF
8ja4C/fOPMEMY40/ddTyS9lenMswLNhpTxN6NgBzbvsoSk0pyMj3bGo8PJoLcj9RBA7oJZn5w9lw
nOlIPrlJ1u1TncyCINsfXgHXVVU1tDdq3IHVD+k6lAOe+9lDBWMm5u77Gxk2xARQED6Lxo1psGU7
jaw5YjIdCzRXNPj67YgT+yM0Vt1nWSBqhu94UdvEjbPIbLbPvhckI0lpNRMau072/fCgYX2D7z+r
extevMlOuQKReImErRsbnO3XI2a/6yxuCcpyVZY0fhJAyjKnV5xx30HjvnTTMNpZH/Of9NPoMG9D
CHPmTlo5NtRe/fYadpjQLBSrwGyuq7OZ4OCaqiA29yC/BLS5ahN06Ypo/8KvzGE0RJem3hpLFHL8
yWfsulhzSOlQb3Xxfpl6f1m+Ojnrl8s7crMkCa1YVQYflVhvOAqaTGuTxkUdqsavw0+ycPjFvuGN
EQ6/9iA+/DYn8yUmfwONzAoCjRmKSEOc35YaSq4r6UX3980gBp68WN6HQ52bz6QytKVv4zSEa1y4
LneqlgaX544dZ2/gGK9qRLEUyL/zNU4CGUtjwUoNLRqQeHRp/0XO7/ThoTKvpqoQRNvci2fROMyx
CmMGy38B+NOAVqYrzbbbKSLzHlEUDmuyrDJUI8VlXVISPNGEUvrYiEzW2V65NG8cqnQdlaVxBKpY
XfEV6g+dl1hWi/OnfkxHQ1BU2QqGOhGekw08qr3RW1CUde3sDjW3FOu6WhqniqAvXWqYP0twum0e
C2ex+HwAHc3yCCkuFB6Qf1s/O9faSz+fbeOGVYiSW9fN82hcAt73S6KQMcJjYQdxAT02y9GRrd64
RtfJXDs072xfnpU4DzRViu6Mrr6/vP63p9aG8AOSEuVNi/9M22mtlrgOc7QbkYI4knJrk/+lpqCY
udXcTlSctaCJWZb6RrUf94CJVLRhz0GyO/d+XTjQ2vbT6/IOOh64VXUwyXPiCU4axHCUz8Sv0fAB
2uXl8W7sjVc/g1u3ejdCRRH9dqE0Z74lq27f3PRJ5F2OsoFbr6JwZ1/TpFLUGzQNWxxp7fJ1nQU7
YmuZvorAvuvZ6VprelbWKa5VUnNq98++pLgp9n6rhJmferKgOXLrXkA0hMQTBZqbUfd5HbDJtTWq
dAQsrPLaNJp9tCbXOvykM7n4RvLym7Qoe4z6tllVkDJsyHKBbBVEshJa65I4ukk+0HF9WGpzp6bR
XaKOXwnp3IhZYfz+7J//VA5lazBqcVGSmnCl6UcFq86ptVQRfOKthYSmDPR7Q8YE5wZ3NFntguJn
hBpBQz+n2c+IPJS1QKJpY29CMOAlBHcVm+JuHcsaogjL3PldQSWnLurHrkknB9rtAiDYHg8epHVF
hyoLXwNtlqgtSDxBgaG8ktqPDdgMTRFe/jAbaIcBvcTgFi2epBR90Iw4ZCRyRqaZArCrxaIj7IDj
DiemTM168zRgDV9zyCsjsusZuQmr3zBKbAkfOahHS+H6NYevUicqP2xMHjqCFDSww7zeevPwNIBD
SEFSTkIDLcqSCfcrA16jERUs7K1drxuo4EE+Am8nb14X6rFOrBklorDYj3t4U1EHL95HxsbKg+xT
LgLLLakTOOiBnYrJhJ8u38iuDc3QjYTEoZTITmOZDrR8HQp1+0H1zeSaQMqhu9ZEvI3N2UQ8BceE
ggY89vczbBuMOoumrKEgxH7MYLVZytf9ookOJFEUbjEWeh5RU0aU3pNd+K27cxrkLgmXoAjKk9yA
i7milbN14/uudNipJcOUq35E64mo4LFxXKBFFq3nhqWiZ4h//53TAeKtBt4F8A2cPD7i+fLyxhMF
4JBkbtFqEhls4+EerSXXhvnjcoANqALXQcEV14DCrM4zBTWgVLfGMg2JFjsl2AHpCvOQaNfnmeAA
3xrKeSTus8XESKUkX2GVZteKW0vw+OwmkdasKAgH7pkEGyAYg+ChxlgD9ARdzZOIULa5l88Hwn+T
Yi7VOsXear3FV0DlrF240N9K0NexvUWAvMJoXEnNnrOx0vU4gVtwulPXIxTiUq/1tQBV7DYsXDII
Dq+tIvr5kuAviEpHqT7OGF/nQ+dr2DEjZuvYeau/qJ70UDh2SIPMtz3hq+/Wzj6bWZ6rN62yTnsW
ecX9R7IOTX4PJa//tOB1LscYiFF0ZrfWIRiJzoKjGUgSKNZORsvk5UiiT8frTa1ZUle6tVD0DI/e
6iUuecxDzTHDym8/6YJogpWvs7+fYW+RWujzK1b0hswDWuxK1yy+C8bDMkX+dD7/PBy8V3PR6rj1
PBeG5j1xov3ygVXop51IO3Yj4Xi1BjmwWMGeLKx0qcMlbr9aVe5pSFhLjTqDXfmE1t8X5SaeRRT/
bTDUNTABn9qFWXpyNoel3CqlPQCitHI9wojWr0grOZDmxjbodQEevm1xQAfoudEih1X90kFirYKn
M9dH+O4W7zfbiwvIAVdDZMmQa6hIjX0ImVInIydFpAf2dtFzQTi8MvBirVTwgYLfYrVnjd3PdEpm
aPIHNLPXwfg3t3w1TWrZUxZCAuSTodSjX68Qfe0K83+RlSsiLH6zAbhw3FVKsucZWkodZH9C7fCa
KirqiBKtDpXDKa3XSoAHnlIm13TSXVGd+t0ThV0LFtasDuOvXIT8b9Y/Nz5u/Utz0ippCdug54e4
zhmawGw8Ujlwx/ah7faj7F198LLc+/1OJi42h19zV1fJtPYSxKLbfY+uhABYiY59f/EsMIG0aidA
MzaYV2jGBeTQjKJzFh1heA555kMWHpSPb35DqYp9sEvxOEiLjWaEjFsMKwHUp2gMn3NrbyRIVpWg
DoZIPKNvMJQbIIcvcqPSMQWtIBw/1/9TDmqg7uADF0Kt7rbD5EKr0ktvWC/VOEDQTjC7oq3CYQ2E
xs1p6p9sqqv9770Evjn5uHFyiCPLyppjW9Zh0n4mw09V1PAt+Pc1jkxI24YqFnOQjfXaSWzosyeq
e3m6BBuPF1uxV6WFRBGNgrFLdlVqwVl7za/NVPoAtqwIxdh3v7AQ+fczCV55s5lhPEwkY/XIR+Xr
s0rGL0fcX/Lz4pcH0dmgcfgix0oZd6rBTrzf71Z8+xj9tC7gWqdAWhQWcxxaT1lXZfXKOgsO7J3w
75OInFJhNXj7ZH0JxYG1YUYwhrTgGQKhJkeVc28ij5ktutz8y5nwEoabP0rsEStFr8LlFuwRsBd/
0cIyy1390hOfr//yxV4icqhcWklXdlYnBXl1LRVmEE9gS5qPsgXz1oicok53zD5o5VDPFsgRfby8
Ld7WLrlPyGG0NqJGVM/Jcz2IHFHDgOtEs4sgFD36EsTDpkB1LRATcPGKnYw6he6JoGx7+79MAYfb
qiIZqUXxGxJIx5s5ehibaEoFALCN1S9BOKw2CB0nLWG54J5J9cBKCh4Q0GcU7P1tnHkJw6Gytap9
2eToqiV1hPbdWzINTjqFSyeiOYkmjcNkMrfoxVIq9pKle03zvcKV//LaEGw5nhQTa7GipDOO7zL6
TKd7rEJNJHMvCsEByLhWJYE+nxQY5mdLgjzO7CfL58vDeHvbfr3ETQ46IPYaTVEK33rtxKie6nyT
odU5wnUbexpMzxSmedHPGQ3/4jYowVfiudDKasNXbsBJYO9kZJnTNXXvPj4r8jH7QZHIwFtBSW6s
7Pec3a/SRKonOVPR5OrWDzMGljH7qLsmYN0U6bHeR/v0SI9akHupJ6rVvX1s56JzYNJNsS6BswJF
Mzf6ubBWs+5jhad+3R8XHyJE6UnZiYKKlhAHHrVW1HNO0TI/y7GjmDeKdeq1W8ESYrD/9kD/Z1fz
7Alp6WDBHqEzSQ6rPdHRv5AEyr4HmclnZdB3yL5s57IvETkcgWpllpdMEnkAwUFx8bjL+MkgpnnT
6Ir1iEWzyKHJsKaVNOs4yXO4S+f2sQCZ0VoFao6KABx5LgXasNTMJuBSKEW1a4fFB6s4ILmaOFbX
f9HIGOJpN3HkdDmscd66rR0/EvBYpXhyZnnwSqLcRF0eRsr4oU/WcNUgNkaMyWml8stKlAMhyerM
A/mmt+kuq6iIkSWYJv6lr44mc6kstF9p1n2SB/UcjMl/XGu8px1M4muYceDLG4ArCZLXTylIDEm5
J1662IZ1O1v9Z6nxlnZ6Ui5FkiKgLB/yOfYjZQjl9jCmX+XUF2wkBugXNhJvaqcQK09Kkj+nG/OR
eRyMMKlYjmLNOFF2yj/b6Qn6grIRwsXP18+/lVDfUyURwDzvaJcuUEmmPftm1uIu1t0c/bg8caIA
XPYyjynaR2TUfOQ6dyb9vsxF3R2ipc0BzqIvfTdRdNrbxZd0OVnWSRcVhkULjQOZKO5hjTWXmCXz
Pi2/r9HnrjtVVijlAn0HAc7w5nTlii3aKzL6F23oJ9fz5I1wbYFvulzv0GQtKOoIMkubS2KWXIq1
0o7KUJEPktntYQ3tpvpu6FNnqGsnJt81KuJiCL6WzeU0cJfJ+4UVGmt7hEERdCu6sI4E0yi6m9jc
bWias1jNCpwK5eLiguc9eUpB+Y6pcpjGo1hKQjQsLn0ZqZxhKwEeOmI5NIncQnqYIfp6eTOJbnk2
+xlnWVJnG+WkRy26aAuPmQyQj7mfgCMGj97Vt65yYWuzMCKXpaCEalpxjBxUDpu9sbo5DnMbwJeC
LQbB/dgTOmIINhuvtYA+ZCPVFKwQJvXKDAaelTrtgOwsrwCJfi97KHOKc17R5uOARC+bZLQKswzN
Ei+2k/WhN2x/sEofXYbfBB9ScJzYHKLMSa51igrc/X2Iv3ycoK2FK1IpxtSbq4amaOYQoXVQllh3
1rHc0zLQhNfIy5cW1kTzeonay5LB5xIjW8BndFY08+U5Ce2aOGRtgzwe/bxGN/7QumupFc7cZ7uu
HcOG5Ls1iXx9lX3bgG+QnuwEc34xM8Uv46AnN0ddstdfc65D/HB22IWGKfi9ozxy8QsjGgdBWdIV
ymyiYfNJZ+yZkL2OUE17FyFbNDYOf9QqV2zwfZ9ThnXPOCvP9er3JA0XwQ5D41AILHbaWSzRU+sv
S1/7NgqsRNSMehl5EIVDnlLVq6Qc4PXRe5Pfkb3hZkEa1tWHJSA+LJTSD7/vuHZ+DURILlnR0Jsl
TSyh/JMi5MXMCME4uEninGZ0tGG1G33uY8031GX/H1c8hzILja3ZZGXOHpO4+JU34+3NX8NfttbD
f9xhfJ9thte9tB5JFioGLbH3U/1gLZZrq/ktxAmOlJLOmVRw+wYIynSDCl12WB24avXbQhqvP+QT
JJ6dk7kCPeWhQM0sNq61ljotEZXlRaj6lIKchWjiPKpKlsiwtfJ7rxgXT0QbJkevIXVWYMyXFijN
qdVprVZvyRdHr1q3MCAVR6jgsivY3U+1kvOBjfCcjjWKuauhyK3Nd3mW+euaCHq1BMv/iYt8FqYq
q2zpZPjqNKrhZOj9XtbFvbz+RSE4BJGJRCNT7yEkVkLRajlKlSghY3v0X2+F+DIcYCRTN7cLQXYU
1+qxruJjUUMuUJM8moN21phwCxn9y4MSfR4ONjLNXNIyUiOYuD9M5g3NjpAOvxziYiKEUXGwAam0
tZQYbHTlwY4rlBoXp7MfpUmEF4Iz8qkoeLYGDMkmsc30lTVwwurc8mjUBuvytU8TVEZ019Cu6KI4
WXMtDQI9X8Ha4LsgI7Vhbp44nntoA6T6z2EQes0KzuSn7vmz0dnFAC5pDoRgj0wvLQHP+cbvWzC+
hjyFAwnZSBu1agESMlRf0Pson35JwLxP2VSEfwqb4LPRNZMRtzIrmf5BBiuaSS7hSAaarcWEBfmM
tWiSdZ/zGyZcLZpJ0crgUCNRtGS1JOCfXWWQ7LGPdKoE2Hf5fmrLCocbZbLmhdU+TV61Z7V1GCAg
FWUOiuLauuD4eCL1nX2ptZgbvOKwaz50juCVSdHD3Cz7NvpLQQ//ZegQACLPso+bNCpSFZWSyRr2
SzMEUTbgZWSEo4OxN5QmoIr6ny77tsx3+kx93aGV+Cn3/f3JFKWlPL1+IXaWLjL2WQ/TCHc8jh8Y
Kc92485XAhD6haL6op3Gt/tEzVDHAwWOPN0k6IHta+gvv1OsVbDXeCvXkkJxCTwIdpN4cVohLuic
73ktEJwAKocio1HMmqJgZ4/U0w7Pt6SBaUvDFlfscf9GfOk1RqocjpTmqMHNHE8ujEOALsUdVEdQ
EVKuRI+pAgxROQzpSmKWmWZLgVY8QoPpc5bqgvNLuA45CAENhjalCQgxTguUEczxqdqunpgKEt4G
xdV2QVagcomH2VtzAXUYHNZl7636LlYMd4rvlbgWYIgIHVUu/1jgbJ42Md4Ce8+0HT1ID5YHCVT9
FgRYGLPLv22S/HpZ8F08PdgXBZFgejJFrerZg+wTow/kuFi9y+goGhnfzNM1Y9VkGbKOYl+mrgLh
tBzNuGEBvrR2XHad0LiLnfoXElS+oQdde7RvVXSW0WVnhOlOUfCgCkHP0cPbBSujiYXHBOuE7+RR
G7MYzJmVQpPcpeaxBcUEnrNwXBbJkFzuAYHPCYceqTnEywTKcijtei9DvhiaAcVTHAjoS4A+ELxb
BwN0kY0nMJkAzqJeTEE2znMkekVS9c4Gfintd6oUHqH3ZSVqLr38OI5xcnBCiBz1kERmze+doyWS
q60FHAr3Izn0/exMcoibQBHPjm2EfZ6ge3dH22+S+Yg9i2b5zNV0qOblDszcBQtagN8ah0JDodvz
UgDonmQHn3NO4Pf7cs7t742+aBWGLDBN5kvDtdyA3KNjo7YlLoswvwPYmcO3KluXq6FPCj8iJnyM
mwhKx7pn29OtUn2ncgq77wh9q+PyQFYTLbp9Ax/HTK69HlmzkynyDZ3tTyuhAiTbPAbOfi8HmXlj
9VmX69Agy2pHXeGIbvwRopyF4LCyhMiy1KxIfv6kZLW52v8JZvKV5A6+5msio+WrGu3eyYvcN8oU
br+VIVpXmyf1WSS27s5y1sGozNGwwTUti8ixybdy/jArNylVgzEGcYz6xqQFlVC08/IHA6GBC9tO
tT3HAyT4aOHkHcygMtEH28yQz0bG3dPIIBuFWqOZeTiwFsv5XlX9v4UMA2YV3SwvBsqihrXtA+gs
OpuAs3mt2rzURwkKb4wJj1ZqGsrqtYZ2X1ZSHaYHUV/PdvJ6FpAtqbOA4yQX5WBAn+P3y2RvmY3s
HD+LxcFkAXvh2NahfAW9WfhvR/shaK61XeUKR7V5rJ5F4mBv7Wd50kxsbPKBtTqs/a/ki7U6QOdZ
/Da13aF0FpGDEm1K175SWrA2YdGjQImEeLnPjnLowFNQGhM/+fQn2H4WkoOWQratdc3YWrGdKBxA
7SV3HfrCmSXbHyXML7H4yjHofl1ZSHBcLEfoxNDJMcA5vDwewd5+WqlnK1GDF0tR5NBwt5T2ZE/G
vl6lH5dDCPDxafedhUgWvF1Cxhw6sij3LKcBGaUqKh0Ilh5fDO6qfFZI3zGReKaIBi2L/KEMqbfM
V6pbejEQ8/PlUW3WD86+DYcZajTDQMmgkD81RsfMCj/Xe1+aPw3z4uSixkrRV+LwIrVHq6QRyKZE
KqDW2fc7YhARmUuAwU+SP2ffSTWjGo8POMdsJZs8o+++KHnm0RgqSmW217Jin3S5aDuxs+NNKn42
jRxmGHVUGlmC3J8hIdOmYiWs95qKPpX7LkXj8CIfomTM54LR8mF37nRfS+qUpaM8dF8zL/9kNM4I
qSgZ3RBu+QW6Dv7yGMnO9Jg/Xl48ohOHLyZbGu47ygB5nD9JUETHDV9RlhdDbi0mxvPc2P+s3cfK
auLUX7At+AqyLSU2DL+w2dXof5IFtq2M/ve8D3v6Qxca9wkWD19Lrgmde1As0fjhdyVMYpnQQm/g
Ese0FrRaWAQVfTa+nGwmGZ27AXllsY93veSOO+M4u90eslOoAxHdFSwTAazx5WRlKBeiq1ivHUxf
pusVfKRox/bHU01UyMrYLp+87EZej8CmjaamKvKSPLtfYGaADelLfpbdM9m29iA+4UTLhUtOwG6B
EJKMvE9djUOJJoeR+hDIz6qbVg0uT6YoFPv7GbyZ5qoWY6ajqKbDq76wlSOtkutOquNglXN9l09w
OLgcUrheOLxBjkehsfuH25xlHhfAja8y53LWjFBUwr1fH31rGb82avJoUhI2yuInuXSn5PN1Q0Sv
yqJFw1eaoWsxk7mHFFy2V5lByyHxVKaPjCsQiCZG5v7RW8TLKuWLza1hSugRRz/gatAg0Wc3IcJc
VgAtfHlZnrVVM+mMC4l5z2THn6RBjY9s7y178T4QrRS+wJzESauWjZ6FxoklMOou/6Q50gkaCQAW
W/CUKToQ+AKzktdDFbOUrDswa8u/DwRjJ2Z6CVIXvrqcpDWETVpAiomq0wKzdzqJdtlmuQV2EnDG
0pkbEZcdSetYaEUGlvFZuQUuD6ypSFzw/Ze5e4nGQda0pNqg1ShuMSOuUjlVsJssrtRD2Z3e0fW8
fQK8RONQK9Ll1lZSAw+KCgRxGyn9Sq30ftAHaE2Rh5Eqh6pdarcr0HVYxd8gpOPHqXEz1O03AZax
cb2Fl5dfwmHZuJaVmRh41WeXZIQBxyYwE6/y4Gfiq9mjHMRuDurSUXQL2uYZnH1f/soV5c1omOh5
Ui2I40v217ZcqFswsURV3qPeebSj1F1j7S7SrL+GeNoVC+OoaEc6qn7SpjeZVpxGowmmoXDbQQt1
WfO0WXIkW448ZcHdbTTcNtM6J4Faj3N55rYPnn8mjidewdcVtsW1hDMOkuQWOsrTDhyIst7B5SmI
YDrz38JxRaLaQguJpuEpLrU7t4OgT1cFdXych9Ql+v3lWP+C/S9jYzB6dqhqbd43y4JXuJU+VdKT
6bcr6cKYbMucxazSYZaJjjeeX6R7tzdOlocNn+9V14BV4zp8uTzM7Rvsyyi5u15RyCoxZHzBYfmi
mZ/iGb71gperbZh8CcFhWEmzpbIZQcgk4GUOP2cqSH+2b3cvAXjYqhZlJflQhbV5ZWTGPoskZ4SV
U6V5naaCavUf54wDLtjyTUajlFDtkmdXtW9zUDUXEQtUgEkmh0nxAtGKmEB/odOvjA6iirRy2ug+
b4nojBFF4jAolTOzruwGnPk9PMK94kN6a+yl0ml3jHgKfQnP3EuTK328vPIE2MFTrOg8lzS3sSzq
+COseFzJzBxzRC9LKTtSkQuQ6q2q71Ot8J9FwhOiQNiNSltiPXWQlfBkI+igoSzJLrsVx67iVK7t
NcNR2f1Zk+QLxvM0KaaEJq0JThcJD+z5LoZG9QC7UHakSOJuesGpynOkSj0vyr7CPS7bo1jkUPv4
j1YICpVMqimfBTmXAEN4qpQ0GUWq9UkVqrPtaPEO/fxOPvxR18fZNHIwUlC9XFUNSMVEQZgL0Iso
SHt4hyiIaFQcqqASBc0w1hSXGKpDlaPSts4qB5c3gQAbLQ5KlNietYRSSK11le3WHbxHu/zz5RiC
/W1xSJIVZkcHGldh1s5hZOhONqVOnypODAegy6FEw+GgpFgWWY9lyFSoVAY5cnC1aBLkAAKw5xlT
poIeTBz9VdimUDCpDrYtOSX5q4ZLTo6rtSUSWhDAFM+Z6uZIjmEvUIb10gakilwFV9DVutHMye0s
ASY+FccuZKI8WwoqNCCJWlh0f+txwDhcd57rvl0TlK7mKMBlJrZuvqPlQ5SA8DyqvEhrgw5jFVbG
fFC7/meZIeWU5vFzD3loBzX7Bynr4DSnT8ckXq5SO/MHoj+OtiQ4ZEXzzpbaWSo0Z9QCrR8MXLJ0
jtnFx9g6KHQvNYFlFjeXl+2/PLb8czjwNKuxkVA7JeiYYz5I5V1zn/7sJjQVjH8xBePGHSCQI2pC
YXvh0qfm8MUy5jaXbFzt9OpUKsfOeMTF3KnW8OkNvw6j4YdglCxjvRSRAxvUv4ZuWHDXaiFHa1lz
50Q9TFwS2qt+lMNHbZn38ZT8XAcKodW5C6M8MZwu1QU0RAFK2Bwg1Xo8dHIOAmdsynDRkoN6LT4J
xiq4OPN8q0IzJmmKEtgEjOo+NlrJy03yadZr6IXM8uK1UUxdM7NPELw8qlJxk2pqJcg5Lp8ghH89
N0vaqasOzYg83U2oxdvzrsgKQZB/Ka/8vXYJz7+K18ZY9A5RFgOmFIprX8U+kJGgSDCHeSB6Ub78
8SDs+npfor2higtDzsKiaCCUWN4rZfvx8se7fGARnkklNf0CaRIcWEU7PWgyulniytPtR7JEAkFs
4eSx0Z6hjGzQSKtLZIWd3+4hXcD0LfP5c+cRt/JxoSDCz3V5YcJh8HVE6JEWHWRx7aANqn0k+YYL
+UnUWBTd78WekJezQcJzqlpJbaK8wCU2Ql/QlXZ4bthZQ3TIvLOddLuR42U5ciAjL/GA6xi6qSP7
xlJv1wZFAdh9KdpjUv1oaSANj5MumlXRouQQpRuMGIZS2AOUmo6i3k/FKNhmojXJZTY2PJCZcDoU
28oPc5/syuUGcgSeEbXe5cUvGAr/ME70PF/VCuuj+jyC/Drmhei+t7kCmbk5HLYgTM4DRtFndtnb
eAxlLy/sXZJck8P7Xl02z7izUBxYQCpcLZNmQqgx90Et9nL7J5s1VXEU8C8gfSFZQn3tzTV/FpT9
/WxPq0UWFVr/6klwCaB+Yux2iyPqB9xMU86CcQCS9E00juzZtbRhtFXYp6UEmz5W1J3cL3/lujBD
3FwfZwE5/ND1UiEJ+l5gV8ZelTNvfZIq/OKzAtEfkiPOwnFZijYMg10vaO5MNDo7pP5hohtBsLe2
7+ZnQTjM6GjWS/2koQhcuPKhPzZB+nXcwXOnP7DLeeagVemj+Ch7eul4kxCdxeVgQ+3bX+U2zc6D
VFKdJaa7OZt3mlUfJE33LBl+R+bqQaTFm7v2duxRc0ytjxKYXknV3XbWHCwdve4h57PYxqGd8tzR
5Am+luqhUcz9uoA5T9IvVrkknl1HSWBWY+wsXVo6o0z+asymvOriRRZt8k28Ohsah1fjNJBCk7FM
IA4XFPb3KihDeV/vl/GAQvGK9n7FaZAAhSKVI8H65PGra1bbVFZ450YmdXozMCbRo8h2q8PL2PjG
HrtuVFnv/2ZknNSgyBx7r943e3OXBLZr3ROsGsbR0CGcBivd1LsX7fvtm9LZj+CgbTSw0QsVDUxa
CAH9Z1Pi3lGrG5QEXaakaSeCW8pmOnkWkcM1HbueFMMgBTpMUw36c1F+2I2IxLZ5vT4LwuFZpEdT
Yk1gGxpZ0zpth5eJFUZbZDpacXUnr82xgJTU5SNPsFZ5ZmhfRTCdalA/gsGZH9EjvO/26+oYRHT0
iWaQAzNryQYwlvHyaQ2fWuuULXdj9f3yWATnAU8QHQdZTzOmqoc8YZRTRzI0l877EV6P8e/bcrKa
5tnH4vArb4y+iXVcpLr2KOmfqvy+MkUZsiBb4Nt5alrR1pIIdNoMEHae88fRwOWi2P3pW/HLiPh2
HjOSMqurWKMWFKNfeHKqq73j/VbwrfiGHovWapRJeDdYFt9OPJgz7ubiSrISLxqCy8tiExVtdLHD
gsNGesNm+SwnUdROteWW5eFG7eTlzTAJ+ekMcPjDTJM1qJtqKoFDC5cYUDLA5aaEOYBxGh7yHT2Z
fry3vuMBEOJ6IoX5rZ2kEU234ZWiGDrfkBFLCz6iCi+K0r5a2yN8toWNj2+9B7G6MRxVI4pmQcWE
m7M+zVvYRtp12MjSKVc+xfr8SU/ANaCRX+RwZF9rGNFCUo2mhwGch5QYh2TuD0nUwxpR3hfpj6ZT
riMDTBsJHCnj0zSWgU6Hj9B236mldqVJ1ZWdaHvGqWcuSJe/+eZzuqbB44Xg7gGLbW4AWTamaRmj
PZkJWjCN/Plq+UD31lUVloLq+BZsazaM6WG2opkqr29bqBrei6S0Do3qodHtjy15rFUEXKVPnZ44
UykigmwtAF2WNdswbEs3+QUwWaxSqDRpmHZ3TXytRT9WoRHjFvToMBmDXRw02zW++QFPCmlUmhnu
x3XsNkN0RQccrqvk4fjf1brqzmNxymXiqW1zK+mLf/n7bR1LOmzemdWfbOK/13s2K8oYHxfmUATt
3npl+3Oapu6k1Z/SmniXY20WIrBSZNWAeTgWPJevrdCaazqdWEEx6ZXTq9mVieKVPUa33VruooQg
gRuWOxgS3PZF9FOtrYPaWqKfsbWMdN2yZSgcqSY+7Oshx4YxFPk0ImsjSe2My+iVut57atSYTpLM
Xl71hTNYQumXLezS4ZmOfFomGvyCXsdFmSUtVmIl4fw5ChOXuvmJNVnNDyxJ7XaX53qTXaWbNryX
gMUW4YvcA0njedULMHqfOqqJE4CpYy5HOEyMSBqZ2CpaLok7Dt6qOffZqRCRQjZ3z9kv4LIsjaR4
VDBHHAftQ67dWVEofFkiW0fO+Si5bzlRYKciZay0hfsI+Ao1NKB+Qs8QymGlB00WEh+EWfHmh8SW
gQknwAh2Wq8/ZFlOZJy6wXrKiu2raA96sdN5SmDh/C5cuIOKQFYUkf397GTNlMJWTStj9t2/32W9
Oadnw+NS8CWNx5JCZCRQ6J0sB7r+JwQy3TLg0AdyIyxTORjQ07WqQVwwA+i9+402/jSt6eHy8t8e
wz8h+J7GTNKtfDJ6C+1/jZODAmcPAsqCvomclm2p2M34H0/bWysgJhwazWBarO4AN3LLS2TtZOEm
TRMj8Ut0+VuWBNdgAHorD6fGtB/auvhBe/QBgz/kl23mJBBYrdTiNuvLm67Eu+VMoWbbGzXAeG7d
EW5cjq63k5cNePXLR/vQWKmfxPNhmooPtVk1TonOFked6iBX4EmpKdDdxZXGo037LTbqvyY1/7Ak
+amczFNbj960DN91eb7FqOCwTKivJkwZblUPeheBbVrqU2CvzV1X96dx/l/TkdGV8v5R+j9r19Uc
N85sfxGrSDC/MgxnRsEKDrJfWOu1zZwDQP76eyDvriiI38DrveVHVbkHYKO70Th9TsX+JIkic4bd
pGDp8AMINjpo1Qm+3VaVYjIQQh7M9r4/xR/RnT5kfus+kkMLNWApHdZewt3aE9zbdDUzXZrFOSSr
8UdSuZanqBA0Vc00BF0KqCJBH1FB6XFdx6+FUZ/XuZJOTHMbYhm7/Q1CaGzLxikLA8Mn7uN83d1q
YBNuP2E271R8G6PknSxi7WW8rTkhSkKKL2tMe7UPsckeIIN7sqzs29I7nqKMnzsIh8XxIjkeu62D
rU1+fDYhS+tz2+gw8vrXJP9fvLn6zS/z5u6lGwv5XEeOJQgsQlRpnMrGIkHZT5p89kpw9nq14kQ1
kbfy9sLxxpQoGMZmYsekAe0YZ1yoZ789pIf6yFdmWp68hbf7YL61JyScsm4BQHQM+8A0b/qx+NUt
RNkNr/FP4MwI+DTB2PlD4y0B10SQYqklOysqiLmIdE48YrmdVcT3C/zWK5e5xsyGe6Rmt37R7So7
6AnLwiRpBw8qKJVn9nYZoADDy4hO8U26+zmRzgnvnSNoZ3IpP0g+WmLxnCf9aFCFQabBWt5Th9rh
oJoMxGjT51bvK89wiuu+SN7lpUIPdTV9M/r6KR1GzC0POQsv55zdSLb9NYLLt/WMcYHe+KkEBeJH
SAjpEYcx/AoG6pm/QYwhW2tC5e4ulFBjAWP3MptPKLlv0rkNzZbcFvVwY5aq4cfrGiR9+kdTGsGi
6LmXZfWxBFdmmSYhRNGPhu5eZylEHkyI4Y55UKblUdEBh2vGsCtoVDld66m5c64cCKa3K6i9lbj2
s6qIg8Z0an9pZ8VzjSGsdZDeps6MUV9HRe6jxPRttgQWZAr0FTG2yGWKC3v511J100bE1i3bEs57
UswJ6XGtOphFehin1m/aIQSLI4bnEwn2a6+HYmmIKbaDnjZSwetYZjn4b01ddQDTYJ6Zgou9fJw1
98gqxXPyw2U32itdLB2vmLqtGjokt18bwxizqs8dfHoyStCDQNjUazMpV9PeydlaETLQaump6tbw
1Z/CsyAupADhgkGDg3Db8y+AcHcHmbcmhV1kejEsKr4jiM3J6s1m8U3J5js8HnzsUBZ5WTpAzkQr
Fc9KY3S2LZnU9a7DbDZWOJ65NbJutDBf46pWCIR1MDUf1bW/dRb2W5/wpaQR4rUyzaoy5BY6IHB8
pfZb2vqXnWR3LVCOtiGFbjqO2IFFoUi7ecrtg2sWnjlowUjXkDVmaLE/L1vabfBYG1O8uNgk8iob
mTmvOGf/P8OHYIF3VJxpF80kwUPM1W2mFCkebG/JuR3YUWurH/Fgf2V6FRRUpr69e6w35gSHiFOr
zDExiwhCLPeI2Tl/bQqMQOS4FqssvWqK9eHyZu6e7Y1FIWZrPQPwPUZRZLc3KThOtPLbZQP7ZdfG
gvC16gpzSFTDFrZB4dWn5TY7jx4IJ8DCVp9/bzpo+8WEIOyM8WApKpBWJP+eOk+NbMP2/fwfjxCB
kP0MQGyS8Qeo6rFh90y9n6cvRS9pLMqsCOeVFS5UrCk2LU7Mu6m0ngiZP+Y9yFZUkDlf/kISF3CF
6846s8JwiJ5Gkxn/UbXz4rXm8v2yjd22yOaziM2fqjVs5sZY0LScfk5Z4PFO8/i7YbPeYbAKpOqy
N9HdS8aL57lCRnHLxRlttBgPzbIcAWNWwt6gjdetauq3cR12g31AvSJb6m4i25gVYkbZQuy8G3gi
s32Ob4LQYAk9oeLvZ9FfYK3YLf9NDUWniTb0G63xvLLsfukQEblesPMdZAUn5XvpKVEZTuAsCyQf
c3eFpqlpvMlO8PTxOgCvmAuritqxDm5/HiE+U1wB0x8S67T6oPnBl5QNbO0WspbpwKbhmuhwCWGK
6IDy54nt/PVABamOh3+hE7kHprIszXVsqIoDrSN8wWVusrihaROpZzC8+fk742RHeqjcyXaS/0di
xYw7gkHQbSD4cHyjN5lM13OmZwPKuCYdgywhwUQCU5Gc7/0IbBPimnjtwrOO8LkyZyR6PWDzfupb
4eKL2VPfgmCM7qu/wvC/iyyxXiyKzS63LetSa7CBxg2XTxiixAyyxre+9SBvrKAsZZ/GDgdRfjPc
DZy2aeuowPEWJvbAxtlIGhY/1wbQh0UT40/yPI46A1Di/1Sl17NfeULdbeJsDAtpzjVzZZwqPNzz
hui/46ner1ttF+dd1x0VSsmv3abqnFRnY/bzWscFfp1r/Qy8hVQubD9sOwS3GjxuukQcIs7css11
sDNF8Q1uUia0IRS/PZo3FnCM6TH+JKd72M1GG4tC0IZF3K5JnEW6Ud0bi3VHllh2IHadZGND2D9b
QV8mcbB/fPC0Q3/mC5gWAx7FmAfZN+YvAZvBE0hljYvd8472sqZhK8GhJIQxfWVt7raQiGh7De88
mQdYhFfIHgn3oyXqVUfXHJDWiaJymGakKbprXCS5PrHTerQCdGeDX1Mi26tZ8ehgITYTB09JQnQZ
3Npu6Jwi96hKREF1iCIWpPTaesv6TvXGlPxO+tlYFLFOzTj3ZcIp4X9SIr/QFPfe71aUuNUAP6Ca
Kr6dEKSNlg4lW1xg99vyvQ2S4rm0Jdf53S9mEx2v7vhsriW2ChfdHTCTQOuoC9cDCTnllBOoUHa3
jr/3ar0xJjYL+zJX5ryPbYxYleg7ESVUS8v1AGN4iBel9jqdayO77I/fKBu2dsWittKqcu6AsWUL
QZM/m46LCr0/qpwqdcbbZ3YgLgPTPmqlfvhWGfYDNYDfHxPZkOduRtz+EqHkrWdi0BKPlH950L8V
nt6LNzbBP5XfId/Q1ztKRd2S5wbaQm3auLWN2QPnnu5+v7zDMjtCDlLt0mqBj3MPiNlhnXdBWg3e
mnXHTqYq8D928GVJwqnPNXWEKlyMyiWcQjTw9KCLuOBhU2FoH5Ok8gnLvdi52UQRo1TTrmmaHPOc
JvEDLuBtMW+IFB9vyFW0htrNL9TVb2zqhmmrjqsDCGFDwVjw2M4aaF5pRhL1gHNaf6hfyFnFOJZf
+bzNXcePergc51aSn2RWBe/UXbpohVbgWR6I/YlTi7arR5gUKPMm1QqrEwKbk/UNpLScJOJp0PmY
HbmCZFd9ZniJd65asKzk7sNlD33rN4JNIb3Txe67vHK5zeSY2LgZNb69fM0gJtx7LEKXD738yzbf
XAMFk3y7N0W2MVZN2jckiWL6ZS37O7O4McbjWozoDD9kRnf6DXPI7xwVpGlvQrkxp1yJOk8jLY1S
DLKkmoHbJn1y1elRnVigLq5/2eJzb+3VNQL+CawTUG6mhhJfzPeY29HdzKVZxDEH87f4D860RFy/
DJIwGQPDY6FbnlqoiMkAUG97cYJp4Xsil8wp4AXgfQlZwE6DH5/0G8jRXNGjJtnYt2WvYEv4kEm/
zNRegX5rkntlWbykxDCthXnJYB6NIF1jvx7eDbqk3HiucS/tLo+6G/+x1hYvEknZRuvKzg4lhe3N
ZUWC1h2Kq57S0Rvd8ivrnRN8G7NMbXLTZNa3zFkKHxpcaRQnzfVadmdonhF/mKqoILPu1aXjs27G
uwYWgJf7+gZAMsNHI1U5qS4pPKvOjmpGcbGOjfOoVavnrut8WKvZPZWlYQRxFT9KPOnNLYZvMTBf
/OarmW+KuVGxWrXAWM9zwOPYufi0oApZb9CjPkps7YS5rS2xjKOdtvQFCnGwPLUVSLo7BPOm9nu0
S575+ng0cHqf5ZJ48KZg5WvkhRZQZrr6pp7LaKVRpmGNtQPNk/g4aU/PCRlxPNUOkkXuBB9g6Bzg
2UwNQEGxcYGp3amb8NaI8xFHXOrYCehdd2N9tk5c15QEReCeYs5oJU0ju2dza1soB5hug7/aXJOo
BXsxBimKE2XuyUxB27rGP2xjcPysh0CcupCDaXS3STHKcAV735ighwJQCjIoIKuvz05azA5b8jKN
luKbai0eNHSKmkk+6NvqGV90a0U4oaPeqmVDkFSMqD8tNw2yc+mtfv2AB0YpBncna74yJtzhBqNy
HGeaAY9MMakMNM3YSpKkbNOE7wY18LXOC4pZ5JUEeX5AE8Bzhw+XPZMXaGJUA+bRdg3VNly0S15/
GZKzBNhLFc6RYLi9wvN9hdH2/F6xQPyPSnW8ITJx312T6MuAf4+gpSBecioDjJ9O1nX4TPpBP85H
PTIOfWRL8sTeB0JgMV0TQewteZdbKQO48VeQSNXx1dStuQd43Pd/v3tbG4LHpXY3xxDvAFN8TQ5L
D71nW2VAdxgHg5QHtU8f01itvXkqJSgW/h+Lnw2dSYM/LxtvpwjJqE4Ws1GR5kloag/p8rhoP6pF
RuK754JbM+S1d9hrY3etA+9IzT5UoGHJRWRlE0W753ZrRfDBIQPcru1ghQdHdwiGyAma6aRHYLU6
5ue0lfj8XuTf2hOKlbxQl1QtcbDI2Aa5BmiAhoEhSqOiUf1psiUD93vFLm8j//Ox+C5vKoess2IV
XHXpMxKdY0H1/pGTia7h0Hp9VPqdTJFX5h6iX4K5HacCIV8zE89u7g2Qg1FdD+xcMqAicxAhCkLc
JaloqiXRop4d+27IonKRbN9euNjunhAGy3Zhmj1OPFywa07Eup5/JVzIVsJ/xuYj1WVi5HTQUVVq
Ub6ysCaVpxfz+XLA2A9K/7iCWOwAIZY5EG3ErcCogqkFE6MjeTKUrOO5GtisI62UYq54WVOBNTaf
Vz5YA/nC/3ponw/1xo4d5yuqHTj1EOJODLHQQUk8cCAcQI6i+uoxVj9c3jqJH4iZqnGczihLxFrw
LXxMoK4xnDU1QtL39Olo5d2VmUqcW2ZRiBN6kQGM0bIushd6NlL1vonfqfFnq57DrPg8DLcAIx8v
L1L29fjfN7tajOrcNDG8kCron4w1WCsmr9F/586/DUkiJbedzBO08nAZVs+ul/pkwv1b8Z8viZwj
m9fcViE5yLI4KGJD3Ap0i7Eyds+NBiMsznEQv+dPQWNk39U3MjbXtyNMqAeR+VVHxzgFCEDEI001
stpumkamrv9Ykhyk0XrxHWImuUeIUoKaDurrM6ApHfPLtAYYbtEy38bUn4dhYc9VaiVowL4TGDa+
eLwENebpw6I0T4XNagw5qfd0yO/Gyn2XTwzztmrce3qWXY2QDQ9LK5VBkncT18uCxOjBQHbfjgRh
PTGusuwOMCy/1ye/H74Y6STrRe/dATe7JwaSOWZ1sVQI7T20bJ/np47rrXleb5ArJV6/GxU36xLK
DMgmpQ7LsK5eBaFRcUinVdIbke2cUGK0BbVbpUHwiFsdUlP592V1/KYkkUmGe1bPMnqh3XO8WZEQ
Oox1IIO6IDpazZ9DZXuD9sMGhv43gsXGiBAsNExo5YuObQPZB7qF7/vlS2UaklvIfnW2sSLUEoxi
bKjX4AeQ3wsaFhhhE7n+qJ2rE32Xnl3Z9UDmDEJJUaaaToF5T6OuWP2MnYylCS7v2251tFmRUFEw
usRp0mDfRvRpmvnYDzcdyDHtpTldNiRbihCA+qW3p1ZbksilXEPwXUUtiQtILIjd8NIpqxjoFhCj
mLGXDCpGSiQWdtsHmzggToeRaiIgQsb3YAft0J3X41+txP6snABX+E87Rsjr/KdoWdrnGq7wGvkG
ZURPbSWfRObOb5j2V31daLx0kenNwKwMXnbmjweoW8I2kg27Sa3x77fJ56SdyRh3+D7cGg6PHqzH
58NjR9NdeiYyznSJa4uQlXIZlmm1cbWpisEDBDPI4gSJyvZbpZc5hiSmPrMrb9bGyjWx7IXXKv7P
V5HyBMz1MzZgVJ87L8+4kuVqkBTR0l0VQkTcWU3STDjAOdQSsu7Q+WmgAptDAqePMqk6w7Mawpvb
9kvAECVdU0rmXi/WDgR1c5AchygNjFN6SG6MMAuLD2nquXgHaqLCr65VjDq4p54cWCPFYUiyiojg
idcMkMYaWWWdH3XniwPiSvp0+QC+hXq8LppEzI49FsyubeztYt7PNMJsuc0OAEifaYnLagOKGOdh
Xe6S8gp/7eYrZ/px+RfshzTLNU0DkyO2qPGXtRZehjKEgNr8MMfVyRxmSV3/lvf7eY0vJoSUVmhQ
VqsmDZ1mzWuv27s64B7UfzJO4xUbPcVXPg5BdVIi5zDfpyBtXaL8JvmR++VZxk+7/0lfforgyqqR
6Plq4vGtqG6H6kE3H3VLUsnJTAjpbm46piqW2kV5edCXjxOUCUtg9y9/NZkRIdVlrFhyjA2mkVoM
V+v0Sdfac5J+vWzkucB9exD/2S0RstDNhduaNVgWYgi+L0Ak3jRmGqxtomCOw7zJisJ3Mv3IE6HT
jTKu5l3PxLQ9psdUC/QIwhoTNnUZFKpRb3XOATuKa9MnyQIlJsQFKqB36lmCZMtv1RXgH+YtS0CF
SYPllJ4nr/6zDSQm98I4f9TGcUMj2BVX1S+aUpXjgOT3/Gq4akBoawf7MLfH/IALIic87T2SBcBn
SHoVuzfCjW1xuUZajNNijtx2HEFTlz8DL3dcK9Wan5kzpAibvVvN1qLwlN93FqPr2LbPzecKo1CG
DqAXDeKr5dgtsr3l5Yror1tr/O+bFFk3GZtGVrdRYZbv6Zr6yoLptD5/0Brbq60ijOf1pqzza8up
op5aj1lTh5e/L3fKSz9BuPnoPcvHQnd5+4xnrgIT6Fw95bcqne1SuWdvlgqej4mZTtNGeQxOKOB1
CsgIz75ZPvLhPzkmca/S2drjAWljj4MDW9IlbWSV6U3eflyLLEj00h/r3wifW0NCspgrOlgLhceo
xhXTw5peazIFIdlaxCTQAiCgjzyvm6PfgX19HaFz48x+jp7af3MHIRmY/dpQt+jSiOCNjNOSDQdI
wUSytLZ7a9jumhArtWHJDXXo2ufi8OUFOQYgQFYO7qWejSmLw7g3ngDuydJUKr2NqsXTUwPFypPa
rtHlfdutObdWhMChZQ6Z1jrtUclPYf++CquoDYfr2EOek+OX9/IAqFcIuEBUw3zzLDe1ps4G7nSU
Qzj8wafF3XykoDcbTmMPRUjYZL9TVgN9jgRnAzMKbo7XG2l2ljI4Bv0ZG9cTuyroeUAs7jGfU/ol
ldjb9XqwJeFF2CQYjBZcxFLdpR4Tp40016OgNcvtGYRdjk9KSQjcTzMvlsQ0QxV7aIx+/plmFFCC
odrTbkdO2vgzzcgSm2RpprCTjQFlFtdhbaQ7X/P8EylHr3IyL5eCmnYxP/ZmaUKGASNVU88mvhln
OZq/qV/KE/GNkAO0XRd85bybmy/+L+RuvoY3iQWzoLaDJ1ZCREjDMNWNXlZL+woj0px+pT+4/wE3
toSoVamsJXNK2p+dY/f5A6ZfJ0ww52XAAU2yOmH3/G0MCr6JpzwbinxYHCZvvax7AvZHEoj3IyTQ
YZja5bRh4tDHpGI8uSwQtnjdVR0Hnx3ZPeen+gXIFPeCN99qY0tIzs0yL2kLwih4CfgocwAmi2gI
xipAKRCUUSdrf+75P9DtJsEcEme5FfzfslIW56UBe2sequ0f+mj7tHE8LSGSxu5uXN6aEg7AqusK
SQwcNY4m6M7sqBh/BS2OXJQGrT3H2JoTyqmx6BtnTtQ26vLpQdWme81p3l9ONXv5zAVzi2sbAPO9
GaHlA7qgLbDaqKm/Ney0lH+sMnml/VW8mBDO00JSM24W+INrrcFM3gEYJHHvvbJzuwjhAOmmw7UP
YcFYs2DufkzNhzK/Ucr32nDtxBPmK75f3rV9l/tnSWIntEldMjELLqc5oK7KOABPDwcM+Pfqx8uW
9qIRxNgxcKPaOLdvoJ19XbXg5+TUeGDpCjIc3TxwgtKrCIJt72OsKfgdiwTcXBbYCznj2+vMPI/J
ODlr0T1H+QZiYnhvrW7YA4+ANPWWrzKe+f01biwKHqJOBWaQS3y/wsXdrIlPQzd+zldyxamNMNi9
3gxqfIZo8K2e5u/MdbqKjTFcADOTONJbjhGdx5CXtQuexDIQlq805nESjw8ohcaT8Z1vOLQ5Is3v
PXIcfS3s/fKDdN93ctzWtlhaOpVG+s7Eaf/7DSw+rbfdL+W4Hf+FKQMDvZZqOcinrz+x7TBczReY
qqcw195P/Ycpqby8YJKAuXP0X9nhv2NTLfd5U7XlDDvAR/maVoCcSZd8MtlSBG9V1S7VtRGF3aIN
t8NcPgH6dyJF5teUfbh8MmSrEdx0NNWeJqvWRmndgErrQ11K6n7ZWgTvS/Kcdnq1tpE5f6cdXguM
h9mmHqF/Xl4I3xMhQ28/i9h2TRRSlSpz8Vlc6uW2i4fdL4bBvCT7bNaytsu+W//ja6LOqTmQZkKo
+Vl6PD/tghrzF9Haki/0zAK+8besTEbErhhgqx5Q//oQB5ALhKiE12SgBeo9UKDJR5t2Uuir3RSy
dOkWrQkCLeQ3Mni5BcpvrnHv/Mdvxpe+XZq2qqgRkXIURwO2HxiKEUjiKsrZjYsGyGUHecu7/RwH
MRrmAJBtgWDntTXAFljczXYbERUzu03zONf5zUrb23kAgHhQvmmN4eGh0XM143oqzVuyFvfFsgBv
nh2rIQUxU3afxHiwYNWxxdS2pSTfG938Wi72taKwr5d/7/53f/m5wuZ0GfqYc4Kfy6yPjhPLT8xe
AY2P/GJBiJhTZZZOmpo/E8PfXvxrBK+yxQhBc+0n06EqavUCVPVaidkfbZB8332XfVmNEDRZiw5G
G2M1oHVFMzuBWMOf5SAT0uDx8G2YebEixEtMuw6NnSLMqMqnCnTfte/0H7QOtQtlns2eLvuAzJoQ
PDkdd5oVOCApx5gPWaj23zJVf5cDzN+n75tVhmu6/J1Ag/n6jBDWOXaXIbkNahLEqYO2dXh5SXtv
gRuvw2zPaxN4Pq46KFy00VSlT6Pe3SwT2JAqh31ysirHs8MM1irtPfDGD02yhpM9RdTIAqtSjhpG
1UzmBHWfg98wOdgJ5gBZ7z5NXfd+LafTqsd3SqF+sVwiYa+XbQx5/asVB0MqaoVyrjYXLy0fiskN
Lm+M5DhiVPy1ibJSYnONX9VKP2dG5Hih/WT5txcDQv7alNaW/eg4SMp5HC1NFqgYkQUxpUK+MKU+
Xl7XZR+23lBsETCGGTPKzxrMJArAhgBaZNUdeC+iJfmoLaVsH/mn+N9HFMXg68VZfEbUrBAIeM2J
u/oUjUd04Xrc1fMwORiyMyNboBB4BkenZFlQQpkL9ealwIxB5jVQop1CJaCJFE8iWx//PZusCYLj
RFd1VIdGNJ7s8TGH6BN7mNGMy7pTBnGAw+UPuO+YOq7S4IsG9ZXIimu3eV8SHhReE4H3Z3qU9f12
r02QzAImX8WUOCZeXi9uWAp1ph28pQ/i6J9O418PWr80ebe3nRuLb4iIOmM24gKlDp/edA0fb0oB
WCZpoESYwQWhk8Q/9wrirT0h/im6iSl4VnZRmd5myo9k+eTOqofHUMlXk62L/33jJuCOzbMOg8zP
Dwgk5C+Dha/fP68KhAYSa3sV8XZVQvBqEgPSxQzfjWNZfj5X/Lzo1VCyl9ji/5d4wLe2hOi1FoOV
1B1WxgFVmLsqwvmYmQCQDCclQ2sfqjCy0dC94mJrUiiVXMDdBq1AMVYp6yOezTCSYi5o/qgPkrXJ
9lEIXoo2Q1GVF978QZeDxVpwaOB5tT+n50b6vCrzRSF0udqsz1nyHCp/IpAw5RBCsZ07ixlWy4GF
VP+Fd+u9/LPdTiGEEQ2QDerA7tRf80uhGz/R6trUPkJ+zfuPOypElLQvrWXhl4yXydpflTHYg1cA
J23rYLlDZ+vNlCIGBWO6qPh6sfuJTb0Xa1y84HYY3mtq41n5gRa46NiS2mR3NzU0iTW8I9hvpDP6
XJ0wtYfaJM7PQ34z1p9nemdjsm5yJllU4Wfrzdnb2BL8U5vUfmlqFPJGRHzFU0A9FCg+yF74S0ns
Ocf0bMhw77teurEpeGnlTPFk1ahWMpqEug51DPLO0Dq/LqTNcF7fXlqe4JjMVuhI+MU+p0/D/CFO
j2n6Lqs/xbQN8+5g1J/73pDFs91IvVmf4KGNlkPEHHMYQONxPGVOD+yYXKvQLp/bA5SCD5ITIdlP
sVWSD/qAWR2cCPVcZb7h1+0RspGIn3SKwH/k9VAt4CDAWjletryHG7NBpPO3p77pmyjqaDtzDu8p
lo/FSD6CTt29Mm3tfrCXczOsT6oDioilPjR2cU0qEGway1FVs7CvzKt2mEJ1Sq+pBhTBav8Ye9OP
s/I8T7o/xUZklHqQkepmXfTTQI33l3/8bgrY/HYhn9KUOFPO+H28uaHdgRG0YXQZ9S33rwv+9zxD
v0naprqWbCV4NlO7BLoVaMRXTaA0H7UVVEAr2KCrVoLO4M51yaKQTO2Yqpgdx1R+W8wgycCMRtV5
RO1AV3+Xp7rX9r2vpY+X93K3J711BCGfYrJUNysKlx+DObBwew7JGaqKA2TPcs0vTlo4muAF9eZQ
DdSjSfESdfkXyDZaiGOlnaJsb/ADSiv3uhzpDsy0lXnjjoWnOe+KWHLoZNssxDBQ8k6TriNGd+7s
qYMNVdEnXb9x0siFgI87Ra1s+lm2Qv73jSuNVm0oWomKTBmfgPb17b70IIo8jbOXrm5ImAx6rsks
CnFsmkobpHlwXkz3PLAcpCuF0ZgeHemPxi2/sLjq4cDuUeuqCTIA0PHLRrTQOwvaBICOxVVXgJ5F
vTJWIDRWWz3amHG+/Nl37zIbx3vm3t7syroSax1X7Aqvr9YTyGh5faX5+dVypcj05PdDBujzbBcj
+yCwf/0JHMVqlHnh2aR9StgTGOzN3pDVN/sp68WIcIAbVrF2TBDNnTU0kncxWPmc2SPud628cvUa
0eN6kpG3yhYmHF9NZcWQUyxssaHEaH8wzOt8lDEh/48g8bIy4YwORIFQWI+Iy29mmRvUf0IhGlpn
8TMPaARIyHJwIyP+bUYW5KoX68KJHarEThIF1n/WjZqXnH8ZXrBb9W9sCWdVq1kBDRFEBw5lYKfO
/3Vb/Ge/jfcvyxIOqZPP3WgsmMkcHHqn6tl1Uql9QPIFI5ndn5mmy1iY9ovifxYHKbTXp2BZUSez
DC1TK/mkTsc0b/01vWZxGWndlTYdTf2gLLMkvv+Pg/73Ot/IBDdmPcR9ji3lsIZ/jVPd/YBcKI1z
nZI3gnJFbCSKxlvpf79zciwK53uR9+7ekoLiHQPUty7QAQRckiIXyFJTutT2cwnOggFKxGAnEkrw
ej5Kx9h2K38d39EGO65tiaUJNQrTtQZ8RtNzIGaDl+SS+IR6hc98t/dS01PBEoKh78sRW2ZWCG8p
tbpeGblZVjzGrnW1qPOnyyZ26+HNyoRoVjZlD2AZohlqzlr9Wi0foBnsYTQ7uGxn9+ht7AjxLMbb
h0I4YCmfjJANYHCFotCAUivvFo/KNA73T8DGnBDA+mIs+y7GCVDoWvlmZV2lo3vKO8trXAeYeD09
VIVZ+NnkntEIAMBIkeFy99t5m98gBLYmX2Kls9A6NLME3btEc3xtIF+SZAILU6F9pbPzzRnMj2nZ
rn7fVk9rl31jaN/e2koeXt5+mScJkQ8E9MVIO+yHpbdnW63fjYxIrnISTxKrC82hVtKYyMUJNT4p
Tp74+tSEKjjofBUs95KjsZuFXzZXFGgczWUoQGWGy8J6Lh1AWdJzpWUSp5XsmiFce0BQMU1ai8t3
vJZP1M0feupKPsxubbxZh1AmZZWLgpHBSVrNCWNrOQ4jO89jHdhuHKg5uUuTPABPnMSsbGX875tS
0K2MbNEmbB8oWf3C8imRzrvsPnZpm6XxT7ixoVdL4xCK+YW6r8n7OiM3MW1CO4sfmc4SL2H6cbKr
Uwk9O6OcIsOYAiiz4HERA49ueq9NmOKKNU5rFupm46dK/OhCnQVgBx+bc0ia+pOdOafB0oOkQq0N
+PZdV2YUXSf0R9b8nTY0eFOzeyMBcTMnaBmijJl+YgO+i6ul2rheZTbXg7EcYqUAvR3eEjQIklp5
MDB609nlVZ47fpW3n6E365XOet8R52oGeeRc5EFdlqFG5oepZpGT1Y9FMgYu4B2Fs14bMdTFK+3L
UCthWo/fab7epnFx1dnTD92B1ntRRdSFOnk++3pVHcYyuyItbI1rRM3FtzLwCI/VdxBxhgoE0CB3
GrYDPU0jv+YrV/ZQX696dd9W5MdMAdkl9DopCwgUJeD2nylhXqdiiEJd9drTrRJt1DTTDrqR3bI4
RuOqrIGeSLVT6c4PNElCdR0jbaEhrrx3djKilVzgKVnRpzPmF0GPx1qALZQrXV3DzAXlQk5Y2FYg
HFemA6iuToum8qe0FbHcOq+T5mMkAZ8WlD899IdV1Wub9cZKG0wlmH7dNx7R6AMb9R8jPndbmBFT
MXJVVHgy6mzl88rqL0QhB91KP6V1FwdjrqH4db4qifEIUXs3YKnybTa6IUSFhcENx24DLrBS6Mvn
uSjvMT19JBnIl2u7sLxUKT6uJSUggjOfzBSdu7I1skObGj6EFk3PGBY/bTQNM4njo7raS7hMWu9h
1t9vnTb2tToLUP74kFgL1qmH9oRTf6RkPWlzdkKG+UbK5rZR3Mg0UMPWJHQhM1eqlofXqlNSxZ8N
Nf0zB0FWDSE9zxhnfzUGXLtXf4nB1Msz/NodMFh8Gq344zSYOSSJ6DsMxRxZM1lhzig5xxRCUGjE
xWYTVqDkz+o5aOFv8QTVLGeubuI0/gFUyefONr1qij87dQLYeKJVB4BCB6+u42/Yys9MRaM5Veru
pKH8dIrmu64BeZeYY+wrFMu2yWAeEj3GS142Qlph1QN1La4sIFROuoUehTJny/3UmdCcYSe1wmV2
0k9xiezuZEvptTQ74ZUuTIl5MGvkVseKiqGdfIOVn7sqv0b0PiU9BVVvDaK+dHocF/Xa7LQbNwez
hlayh6FYwkZ3/nCtKirt7qohGYaCNBu5tISsXxqToIHaDzw0KyGsVxart9RtyLL+BsKz760xuV2N
dvC60UQDIIagERCeh5HGj7UFkdA4NwJzSj7qdNbCCVM63pp0/0fadTXXbTPRX8QZVhB8Zb1F1bIs
2y8c20nYe+ev/w7kLxYFMReOMpNx3rQX4O5i6zkHPQRR7Lx+JuBCsJUZgzCFFN/3ego6wqwb1adR
Xkx3MvRPGH3rnKayXBPfOU3Ay7kY19iwPdahdEiX1Zui2BsTxTaz8LB0DcZlOgdo3n8YI+BYUrnU
H2hkHtYI2ITF0CWOFrd3Kn41sCgTxQX5l9etbXmo+l45TnLjwY9IQKasHMUKr6UYTiztr83F/BBb
+h/EqJ1mWJYf0aihLreOXg4gQLmOznqputM4X1W6YqfS4pQNvcknDZOB+kicNq4WoG2bcBomPA+1
sU/nMuiiWNesIO71E3Ys3Clv7qS6v5myurtZVFhpTqQv2LTPHZUWUmVHpSVLNpjG/8qa3ATjb7n6
UVh4TYQ8XKk+6HWfXeXD+mk1tNTXJQv7KLGfy+MJXuzQZYg3x3JUXH1ovW6MTafEz+oHMNC1I+qy
Run1g2E6vdRnTp2r7mp114k6Hmk3f88Kza001W+wuDmRITupc4vwPEsOIRZH7rpBRlmlXD0JWOng
I3ZH8/kNcBdDuqGN6UlkdFvFdKJSP5QWGuZmZnitpUHzLUAsjb07r9ZD2HbgCav7g9Uop47Ed7ql
Bxi4+zHL2pc+LBQ7q2pqy7KS2mFffG8iwLLXQ/F1bafeloeiAgzPcEwqVFvQpLDy0CdyBZ55EejQ
flQEllOMfwMb3uRCTmnWMAkExuhgKIHsAvSfov/TWkRzQCIpXDDZFEWuy0qCLq7xfSJPEtgzDVUw
ZrhbT2MMzj9PQrnEOcqs3tKytgmqIf2iFfkR09gHS49Qu2syxwRrjl7XImyP3agIc/PAN1MAE81D
6yvGpJCUzVGGmXTKU+z6NMPd5UB89+42IrgvNAC22LIGDDCwURCgedl1EaO6/Z5YfCOF+0Ll0jRN
zsCSDJBppZOkoqevH9WxvCtKAKO840ibOI9L7dYlzueataQt+YZhxbV5C09SCQL+PWwB0Mb9ysF1
LqXL+ynPU1bU6H8M3prYMTZRHAUw4avdehNCt9VOvfIx/Hb5dILEVec+WFwjqSknRMo06nKbTPVf
ljYZmA0bPkf5CgDPRjQBvasim4NyH8/A9HM2KzgoxrzsbqSnSNNuQRp++VwCKfxamzX0dTxZiLe1
vPpsqCmIy+cvBelFn223OvRyGn6bLde0RkpMaId2S07mgd719oStUQJSadF0iehIXLo2F0MKnkaY
b1Z9mlAHxgyIra5/Xb43kR4aXMYm12GhJYDnCtYfWJZzRtkdn7Avdw38WwdwneV98iA62K5fwuwu
dspAIYFn5HUm1a896YoK5VhjfoiSG2IKdEH097mL05K1kwxW0ta0+cHIzE8YWhfowX514OUI3K31
lhxafQq/lynFA1K7Y5OAWCfJr80xatzLn2hfD15kseNuEs9IrRYCNkT0t9J5BbikXiKc1z9pWJAQ
nOoflOFFFPspG1Ek0VerZotD6dHwNUAGI5O0Z9OuvYGtx/lJf0aE/q8pYFgVdKMPnMedQ7nPJR0H
HPK/cul+HVTHkj78t0vk3C0Sqj4EFjUGD1oTKe2d0X8Db/ZlGf9Qpvv1yvNsp0M4rToWQX8iW/+/
I6Vjsv/9HamXkMLkQgqladNZGSCMceDpyIuTvPcXS1S03de+X2cyOWMN01Yvog7GOqkf9RHgWuqX
DLgYl2/uH4orL1I4k20MZZJj+RkTXPGNQ3sX3Vvn4rHwumtQjbmrY54af/V6JwFiA1qP19aX8EP1
/fKvEARpPGdAKwMh3TDgCosF20ZT7xCWM+qxM1YPdTo4ZiFo2IvulrPspA+ltKJYZdNIFhTmU7S2
dtsKm7n7/vDlcjmrjo2yzEMtaTHQF96HQewo5/nwY3ZmD3d5QvVGEEHt7aHCoF8EcgZd5FjnNSx8
zVdjrc8ky0gbxGOtonvkjDsrwV5cEHSCQT5hl9Z4nAcwm0UiIIddMS9hKF8Sbip0amjLxj3JQVcO
dXLUw+CyCioiGZy5FeD7G6UOMtiALvoy7pQhgfOB9BswbIoic9bpaLmG4I3ZN8DN2TgDXIdxjYlZ
/vxkrQxoNsO3nrQRq5WNK/ulFz0A/twtbhnAQ3RrnZZjPdvLWRQbiM7PPax6QYDXqyLowTautxSx
n6JUWRXVQXDP7O+86Z1uzsuZHqnKIS8q3DNrSPPDyZkrpgXZjRg2AtnBN0/rUKAq1a0TLhg0PSX6
bMZHkn5MZUGiuX9/hmKCnQs9TH5EX7PGJa9SuOsovKs7FEUA57nmIqCk/cO8SOEMXO6tqixZSGKR
yC4L6hH6QUt+NL0oztpNVwwAYmhEA5Ma3xehFobA+hp4XUOBBWOzlM7guD/q2HmwpSVcbQolvKwZ
u0fbSOQMwQS4iTHlURvM7W2dro/6OLtRlB5yTYC8tvulNoI4TUdmWIcmUtvAir5pDQjb06sUEByX
TyMSwqm52Q0jKn14YeS2sIcWiR49yUK2id0HZnMUTrcTVU1mZYK/p1blD8kNiO2P/+0cnMIVABCO
uhIePsueALTh1Ot1C3T8y0JEx+CeEbLKbbMORQMQlm+YfrKLrvIvS9h375ub4tJvPW3yfmQL3OQR
HRVPC22D2rFrAuLIprejV6IW7srfRfwPIjPicnAJS1S0Y3V5aVBsdTFPlfQ1zv7KB2pH43u29wB3
8bfN8ql4Za3K0rFpm3V6MOg91T+UkwA+e3cBdCuDeybnEJXPecFzBZK8k/S5OAC2GkzKYCDxu0eG
YTq4squf8Wg52V3l69URLVsx8JbAvAzOWbS12QM7KILia4OXJb03W/JdtI4CxRSJ4VwFpf1sdqmE
6Sn1z771EvJ9jAUGtq/7gCjBTpBKVB4fnAB/pYnlFPju011VAW8dswUC3d8Nr7F29H8Rz8NFmxew
twpVabKyDdCqUU9sjSV2R7Aq/lk+oOHmJ1+ij1Kg2uzxFW0O7F/gi2hOXWgbKRItUeJNh+wsD9dd
T49hK/C1+9nz5oCcNnSxIqH9DWdba5htQ4eHLXRRgyEP5U5ox5E9PMRe0gnkCj7d8+DG5l6xhFlW
JAYiq1bN5zmKIj/vlfl9nuvlCtmv2EhZupWaVQHnqIMZdup80JY3duVYzmjYZiAVoFKtnRjdIEFE
vO+6qIXpB0pAPcg55VVP5CGVWPmwBFIPuBtibbRL7XrO/1KBCXBZR/ev8kUY554tvZ1CuEe4Lvmm
wofCrsJ/lMB5YoYFJPcqKiwKZrTRH3YrjExfPsR+GcL4dQq+2aB2KMqPLIaO5xnwLykm7o/D8pGu
s63VV0Uf9Mt9Jn8TjikLbo9HOtL7DGAeBuR20mTPo4rIUOhEmKW+ids3Z+NsLG+GOqkp1OHvUc4Z
cA2/hxS1Hwm+XCPnddF6zzBygbe6aqm7kuaKGKvT0diTqCqyLva3Lh2Ls64Mf7omCWSNPjjRhgPz
jQyVDeMJUvA76ciuR8QgMzUNTUcfgjtcqkbKsCTIf8xcUWx9mRKnmCTZHvRG1OrYVYuNKO5sNF6X
ZExQesOGWNf8tdSiIFfbP4ylqpoh43XhFY+1F5qOFRC1sP0T6wCAmgsfszWuvT40GptY2ic1ki1n
qMBYP+Flq2X9oMXRlaG3x1otE3utjQw93yEH3Z51MusYmM8FIP3XYnKqVPtWtcOpNqJvs5Z/tE76
cIxKqXRUg3ogojhgn9DO9dUfxvKQKJjKmI9ZpFkCuxadklN9eWgtMGXDdYD2wk2KgzZYDgL890iB
pwW9uWkixOKeSkzp1CRioF5ZBa7FCahOCrrqknvZR+2ehYICz8Insyi/G6xj8oCCJQpLmOqRgFtt
ME1snoki0V3Ne5HC7wMvIHOtAT6IG6u/mPqpJIIUbn8m0iIYLgcSFSE8UFG5opWxWogr2KpsZ9d+
ldkFdnPNQPHC3gaihCe4tz3/x1jSwb+L/97wJud5ERFiNlWgyOT7tIyrV0ulddNGGOspQuPJ0s3Q
niKSOvO6nGkX3qZj+HkIZ4z+dPpxtuiREul2nVcnx+vQN/GhxV6WNmXnPiHnwsxajK+1bjsqQSrr
gZV0qQPKgzs9Tm+SKDyaYalh/gyMn0VTK3ZOSIKpn9Vva+sIpM5TYwE8A7NmIEfLZLudsaRsZE8a
9kU0xuVNS3+aa78o68bu8ti0dSM+1vUYn8AZadgKFFygas9oZ7xv3V4Z96ivazNTZPTIua5BNesR
RznMD8D+DopAfogqO3zQ/dxTU6d5SL/mgcigdquhW/nckw82EsxtzDPmxrCRq7ilmzX2CBxrK6j8
5MEQdOR3dXIjjgd/k2iYdFoJrr/O00+yVwLUymeQ/JjBuSu/Dt/nLwKV3Hm6tvI4h9ErcWRlhlSB
2Xe97cgMxJaxDZ0BK1+XBYkuUuUcoNr1C+aZwgK1UcYIr9hYtmcX2RzHICptUSlyz3tsD8Y9kXO7
NEaVQW+yUgnMWD9g5OryifYijK0E9gs2MXXWTUktjeDqrvrxsM7yE5kkP6TJdWe9a9t3K4t55I2s
GdzxpJqhFmCzjxoHc23LdY5eb/qdKjaG/rMvmZvdiqCw9+/QVFVG86ZqlJNqgo94DOWlCpIi+9Q0
8jGcYlGHitnPW/t+kcFueXOyqTObKMcQGpqWWJg6JUHvYdf3JIIBFB2FS0RY5E7KVi0D0mJOb7xb
MKN7WR2e39ZLJ+E81TBbyqJOBfzSKTmQQJe88dYCLaNfOKwI34Ly/ABusNhTUd9YXP0AZCTBb9hL
tzBp9euDcc4K1aAJDG9pGdRqimFGOp3kbHZppt2P09LaRKmFi9r7VvBLJP9Kj3KnKIgQq0Cz5VN9
LD4hJvNVgv3RwtFdcguEeMuRz6LHW/A9Ld5vNWDRU9Yag8t1FNlyI9mpCmL5y5/0H7zxy+E4nzU0
s9WqtAW2OFtSLG05PhRB4sg+8SvJxYbqIgRe2YutNp+QX1WUpCrO1jyDPVTDTROWbjRVX6s4cgRH
E8nhvFfV0LpptaZ4XstKFkwV24lX/MnsT3aNR1O3I+AKvAsPHOOAL1fK+ZRFz7MxXWrWzpQdeoqd
LrPnc4LdpckdP8yPkStiItxdh92K5FwMPNvSqi2+IhMpf0p/TPNxeuZUPmNC1Cvv1c4B2xQwvObH
xBf1U1WBUVqc61m1Lokw3llgRkfzM6+WPxTOjxGQ9VkwANcDa+VH6ilO4RZo0gEW6VCCSLV1Ys+8
E0Uzoo/OuahsRquVLgouP7pWC80O5RXLKot/WbdEUjgv1Ot1rg8WVKvRgWCcHWbVcgrpPctiL19V
57cZ9UiJaLnCo2fmiEgWQe1ZzUenGvL0rDRyLjKYyx4Hwfvrh0qOpSS0mKNrB4ecMFGM6swB8+QY
rQGs/B8VgOxFn2t3w3B7Rs7/KM1kDTJdAN0D/xN/Rl2B2iZ4mgZ/ciu3joAXHj9Kd6LYabcGpeu6
Iiu6wsA1ubPWQLlUDKSPKGiYn9ePqYudB0AAYIZ9FDKL7WqLjkKGqVHsbPLJpJE0WZwCyyRoVnJt
Tuth7ZtbCxQVl5Xy7fYreG4wR6uasmUqYPrjzmSVS5+tBUAtp7F+6oyit8HzEVSRYSdq+1hmyldp
io/SvJy6XrQg9kZ3ONncd9QWZGpJqFE/GQp7mY4VRkUEx2Px7KvogxPBxbskBkvFhCKUv9yb05me
1mPu0iOaGbND7QZLPUJmjDcvPyeRf0FGopYohxYBJZlmx538Y5yqx7ipsUA0C1jC32YPnDDu2ejk
OVLiubJ8FiaOkoORihtGIUEPrL42iZz2G5/NxGkygOYt3UDzmhOnx9NqNA2eDG00bqg2BkOsXBdL
G6xNfpMsi+Dr7erHRhz3Qq2RiZ0xNaF+r0j+UoGr6EmgHkzD3qgHaoW6aqEyA2t77b3IXOb6HJeW
bx3K43TDeCPIVXGMnDEQN9be+o/n63uRxqlGglzFGEKT+sOpPGpXyWm5K46IPw941NzLJ9vVQuA8
AV/e0rQ3rkozGlqkUokvNWdOpNRuESWYssm8VMhS+jYcfD7WiyzejKXVwq5eVQTqjCabOuoBlgk/
S52pOF2oHEy5OpC1QpEyvI9MLMlFM02OY9w/hkmtClRm3yI2B+e+aERqCrApFCbmz4qve9EJ06UI
J1S7Rdgmeol2FfT5PaCol71x0tidjEF4DPWZBurq7eLoIjjS3e/4IoHPIyajMcKyV0Pf6ix7kT+H
0kOlN+6QiraP9y8ObBcUpWb9LT55qSRFK4US9eOr8pidmXJiw8ph6imeptt1JBthnGV3VY/qERYI
QZ/b3FKlOFrF+jgPcmwbWfZBn8r7y+aw/8xtBHLRJrYrNbjJMAnSTnITTMyWN7R86uYfWf0hIdin
q/JrsF2KtJG9nm/8y0YsF1mOHVC/I+v/l2rA4tcb5l1+50rfxvPMDDeyuPgyjGg4UlqlQfFX9I1R
n7JqUhnbIBkvAtDFY58z99vOxjTLgXydRBWLt1EZk28oIOZiSvQGv9q0kiVp5tqCAtVIJLw680cX
9PRB4kle0RyxgecZyaENRPXj/ZNvJHN+NZWUvmzXCEZyoIB90x/rHyWgynrFVjCHYnjNgsAQU6hg
SQ1EjnbfbjbCuTcR8CSJZrT4xCB5O4Wzi2jUZ4UNODoW/IoC7jdxIXfLnOXMfaL2JMN22oCJ8m76
Ii2STUggMJfdsGlzKM5c4qKRajle4UV/TN7qZt56Bo7GKfuI7d3f4HrbPxRrjoATCzBTnOpafR4n
bamHPgo0+Ey+ZT4ZiaivsetKjV9CeFg5qcYUJpBwcXMn/WRgs+HH4mAon6H1xK7uxgaUZCFHhs95
+TZ3X4mNYC7EVkgIohE9t7BQiMVF5XGeRCAI/6CEL2fjnuBZa+RqjdFzYhaQHfDoevMJC95ImH+j
WLHr1TYH4t7YVrESsCcp4fNT8e+8muijcaathpUhdwDA9cvuXgpLm07nafpcqg/v+ESmYmnY31HI
GzSeKQG74QICTV/TrsYMA2zRp8sCds+BV1UHWIOmAHrzdaCZFvIYZ7UMvlny2BOAHXST3TQYLsH2
9mVJzDTfPDmWyqCQ8RrI/NBTvYKYviNTgoH/b9UkO9H83RgfU0tzKr16lyzDQt4J1gL0Vl+falXW
AUWcCGSpGf3cT5WvWUZnh8b0R5a2Hrgw/3XbHd6PqpgC1lUFZKZ8VlzUayvn+mT5pX4ly5/k6Y/L
l7f3mTZ/nw+35p5Yw5rWCBOiD2qlOiFm09Sv8SDI20RiOI8ALPM0YrSsEDNj5qMg37s5OQ76Wrur
nn28fKa3I1zs0lhtEXeGYSO+dqoDm1Lt6jj0W3dyaNDesTRntAM0gILpVpznPHeIeRXcCuSM1kS+
nfXdaPl57iQI9d3Zbb+0rmkvHlbyITycHAkTZGBltefA/LNr3HxBfxlZq9D57kZ+LDDRANhNZMrX
GQGU0C05RsB8LDLZDariXf1XZ5ouBYyBXJ7DcXLqFCgAYSlw+2/XD9i9byRzwZ+ZqV3ZKAaFUyaB
Zfwhe6wWNpx6UIyX7mqz6pFxz0LsyEOlN2T7aNItgDuOlxVgzyOAUgpfxDLNt6uJ04CRqSWBc+tT
2e/qMljT6KbKy3Meqjct1p8ui2Nf983Xx8ClCWNXMOPOPebSpBlZXGKp2ZSy06iuH7XR9P6TCH5N
zBrbqVs1dAOy5pOagxElFS347r6o9OUU/IpYq4YTUoYS8LbQXsBgoXMDSj3g+VWAvBXW4vdeVIrJ
FKpQE21FfksrG03sq6b/rwxMN+tZuWHJl3Itrgzsfp6NKM4405FInZaPFAOVQV5+pMLW5W49YHsY
7q3D/kZFF3MEmiTY0zAJSByMNFtAYFY/Ez8/JSAoFOiDUCRzuJt2qTRLytyZMDXg/nQePdFvuR8z
89J91V9xi6Kcg9nuGyXf3CL38lWp3tThCJ+qEoDENGGIPQ7NBzaBbw3N7dr2XgUAjXdoPWM5wBYa
+Mn5l31NDZB8sxhCjQBJ0tzHZelelrD7Lr1IePalm2scqhx95xbJRQLAnWF5NOX7PHJ19C0vy9nX
wV8neS6UbeSYBNBWawsQW2l6UjEv0wCL47KE3VobanoEu2UyeTvFJJNknNeoTwPT+t4V5YGGmhPJ
eWBNmOIZiE0a4BIWtTeN2L8UgVTseg9LZXU3Hfy+b7g/JTmU2jhGhJwf+2OxnlIXgFiPCgamddmV
MIgkMgAW4PP6uBXIWXUMQBHAKSEBYIXguXkWKD+syABy4kZ+LxpA2rW4rUDOyJNp1UYtxwl1DCCp
TrIcWJofXbE3PV7wkIssbk83twI5E596YFrhSQWomPElss5r9VeKHqlhCfkI93zxVhBn2iiiWJM5
Il3TQT17rE4Me5xEGDUyfqN8sGcJW2FcjDBFwySXkwauaaBl1OohV0XTKnuv/1YC9xyXlamk7Yga
Zacb4APs7KG4TbO/yv4uGu4FRqdd0kIDFCmv3XCq1GGNOiJkocDd362HwulPBMj7gGwHx/S7ai+/
zgZ5XBwdjgYBcCuRfGxPoaLulnLKal2o4Fdu1z8lQnKUfbUHczV2ES30zPjdvXTuqZWXcuibsU0C
YJT9YEzMnauZ2BX4nWR7V0E2ArnMPqtUrVFAHOanTepmMnGIJGgBiiSwj7p1xgmRw7mDJQ/LgIbx
p1V/l1pszsA5J4DFSTPWz1EAuZad1VXM29yXPOOauacZVEvCoF90JM45oUc1JuAlC/0pmu0RUIMU
I5GXdV0kgnNHRMnzLs4NtPnWEfBu2cEYs3899YgEAlgiv5SN80SRNNVtaMB0dXSAfzUvkS39al6K
UoX9Z3MjkvNHWdLEqlpBGeSABHXhA7orKM/F8bdapW/JzbkDcr4pjTDMbKHWiJLc6qNU/AEEX/g/
Ekfoh646E4ARyvqZMufy19t1ii/HfLPOJ3d9IS8adB6IYURtbJAM2JqUBobx0KfvSVc235HH1wm1
zIo0moZ+OF7N61dSCBK8/XBjcxzOSXQSjSbEQD8Lcv+2d7PvAymABwEQaJigtH3tMPK2pkBtNNlX
+9nGLJzwAExAJLK/08p8u1/KtIRSHYEU1TSwI7+Wl8oVCrcKTjf67RGqyXIxjMii0A+ZmiOrcLyR
X4rKtuzPvgmpNmI5C1f0lIR52pWBnuQHzIME1lpcma3sX1bFfZPbyOGsvASwurY2OB67zuyMSY8b
M4icyhe33XadFiDAMdmPy0Qx5PVNgti6DccKLRoTg/xx09iNWnqC4whk8CW0li6xERtZhOEcxQ+x
qNKwDlQVWJhlQ/h7xRBeb0WRAPsW3LfC88+ibSzUmyhyvT5YpoNSb4ojfKv12wjIyQqQp/r6Rx6J
Rkn3vtYrSZyDTCtdBTBhj8F3guhQvmb0QpGCfs9yBCGEe/kyd+4SwixZlVGU1FGefn2stVx7qtcs
5pWUc1Uqj9gSE7VFdmUo2ENA2VtWDZ49b1GNRgZ4YxQMy5FNAqLbYwC1DYMQblrdqX54/o2m2U6M
bcg4j4qPBf3mi3Jt0i5SkhmYyJV1P5axOzBI38uhuKdGFcjpnUZkuysLR5vV60Wh0r9/vF+J5z5i
iGqr0rdpgrHn3LHyP2P18I4PtzkfZ2idBZ+BAYgEnIs3sW45MQBYL0vYq+oaMnqtBONbCsicOa9Y
VSE1h6qFO6ydwdN8AFzOz9o4349eCwz838jBdp7NVzI5l8jAOag8wCVK2CwbIt2hyR91ThxVab22
+nb5hDv+95UwzqaTpbb6aiShDz5zx7TuVSu3+1YUY4mOxKkCbcN+IkaCIyk2/p1d09cO41MePm+X
qLb6VNzVn7pjKyzL7r3arw7IKclEiq4jGYkCNnGxYPhottl4AMuVxK5/7xWFNJSNMLyFQjjPj2CV
VqmUFL6EEU5QDa9oDNf1/1c0tLPIle3IfwejDYpSkCab8GAa1JU7pVr16Bt1JYiEDvqJxSY/RyDG
QBLngzv5J2QRQ0blFvtrGqcywPAazDlPMCgWjCBXLd0hCyRvDSrkg6xp5IhQ3vZioVcSOfUZekx7
JVhiRCuUDTtgYjwBP6eG1Ca0EZj8hutksdybp25zRu4+Mdo0LkrxPGbxDq3ZddRYsaFonmC2hC9M
p6hHkClEvstWk00/8WJX/jIAHLLwZeFlsvLAm6NthLGnapOJoiJYy62W4vON2HwC/KS+ACr6R9+D
dV2r7VoKQNDma/2Xy46GfaNLYjlPWtMO3jqG2Da/LadTnxf3i7IGoH5RoltQlVyWthuqwBIN1cCr
i6D99SFJ0dZIPlhSN0euBDz7Jq4fCwUtWk0TxGLPy2NvTvYii6/ndsVcYDxQknzzlp6Az3sAid3N
EIwH5T5zqsZmMZniRE7u9Y9SkNriTHzXiW9+AdOvzSeNQ2WYpQ4DqtiTNlbsbgZjfH/5QvdtcCOD
y36aSB4RTTSWL8lu5xnalfI8hGMCQ/zp9+KX3ZhpI5GPy4pMm+OZYqdpTq4kILGv+XfBoUQiOFsw
SDglQ40qZJO7ehAdQMnGishqeTVi0UZ1o+Es7tzuP0mbg3Gm0Oi1QowQV6n1KKgpbM7QlrwcCyGK
Z5Cn95XwDDAp/20Oz1NlGwXRS5PkVpxCQZD9JOe/O18/xw6FHkZgfM8FiY20KA7zos8wdyh3xrdq
DgGIgZX3ET0xJ66L0CF9eUfr4uMcJiD6w6jsFJKgSC1PW+PSDufySiMDWBkiIaDAfjy3uQjuJYEW
FW3X4upZNHA7H38OYFIbcxv+78QD+woGJB80qQkicO6tNDF/qWJ+NXpe8yYA5euWgB5RW8LqTUZt
8gS4OJFS775dxotM7oxKpklGXuOMegCcqBhpBj1WP9AY9CtQW4vjAdEZOV8bTWrTJ30r+T8Tm87J
zVPmhLKbY/YAMTI2Kqn58V2W++uQPFJJEcbqnI3IbeSTZccOuj+sXIF8OzswtMj1Oj2NIty1/bT0
5WZ5tIiyWZo0HnGz74iyBLdKOX87D/oiEW1MoTkjaLZipx/v6BHoNVg8WHon9Sw3Ho+CW91XHVQu
dLyZbI7l9UMy1CoIjfNB8q26cRstaMkhA7JFCObISfoh069UCxIl9xKKJWDrv0rnEh85G3QtIjmS
ZHgp4+olVGeTvKKs/x8+5stZOdNcC0w+ke55UpEV2P72icr1e/0vBg8JoM00rABxTxmocE19XOaf
pcOfOwmsYaP91owys7c38chGGNOsjftdJlXv6wV1+dgARlZe2GQ0HdXy0joFTctHII8C98kVaM5u
UrARymlONFptspSoGzIu12d1JdfAvhnd7Kg59SkFFc6XyyJ3c0p2c4TlOxa/UwX+rj5cVEhU6z+i
1vR0et2Uii0pD9MsyF93bXEjirNFM1uiAiPZoa+V11b1aQ2F7dDd66PoYj9PLwLy5vU3a60hzaWS
IkGW3biuIns2/kgm2Vbq1B6kOYCiumF/Lxn1ISQmkKyMa7VaBUHzbhiJqT+AZaL+i2jh9Y+Qs7br
VKAWg/e6tcfqU1mcwVhlX/5s+3a3kcJZeWkCY2K05vj5SZyPih0el9vfY0l8LqvxpgC2ZgJQGmLC
nLkTdbHWm/2oxECYqEDnO9+G1vJBC61PY4bJ3S7x+qS6CkGABMIQrykzD63vQKrk7/Ok+XNL7jF2
eU8wSVOsLYj6zOMcxa42Lc64Kl6C0i5NpTPw9Vxwd7oGSGPqSrvqu/YepCB2qBWnxZIPPXpJ1LLc
hQLpLyKNC8wSTzLB/mTIXwrDeJIS9GLU8DSnYVAopldZho0pioNpamBwCa96pXeXavS6OHTTvuvt
rAYUiaSf40I/91J2nU7Dx9BIvpWATADsrXReNV2IobEX1W3vkvtui25InVTEqBya5NGKimsrCtlP
R/BPwjsJfFx1Hl2B5uB7L8dOuqTnMVWPnVI89Qp1E4O6mVkKRjx3s5Ltj+LshqIWMufDFD+DHjNl
ms/aNWA96LkMXEXwQO25AQXITCD9QeABzPfX9qEWmT51KkpJBVa9wunJBM7BZePYu2OUoVHH0dA3
wKzvawnyNKOmX+gIF3t/lu+rWba1XLP16umynD1L38rhQkRt7DKatlYZVFBDE7j2cn2bVP+WTAE1
KVUB1C/mpNEX46saSqNUeTqhhgJmLa9k6P/00zuOsZHAvXQFUVsSSajOLvQppC5Rnibi/TcR3DeX
cwAlqdWEvlEGlKYFQDzqVV78e7AH7q444yr7NMwHFeEs4/4lKG+B6i48gM3R0bz0BNZjkTnv6fL2
43CatpTqNJcmSgYmmvZpG9ma5l6+ub2FoVffn1MyWsbjEpbIC8bG1U/hJ/2azXJ02KfxKoeh7yw0
mAC2iqKoeJCJ/X7e82/Px4KkTRDUYtEACFIjJkuBzWtTCWxWixV6VVNNdpznqj3PimDEY9eoFBRF
DVWTdXSSXosES3WcyxauVA+v1vUhVP5cRLWm/a/2IoILRMIozbNY69Igx1fryo+laOJMJIALVGs9
TeIshs0mSe1WrUe1xLmsFqJbYr9g82GqWB0iAzBPvm6kjqLn4OVr7bIV8CPsJvrq5mNwdmvUi7yM
BdrnP9Onzi76r5VTOMvtDC6IfryVXLyql4+2G9pshXJW3CddQyP1ffnhvoK/qAJnwDqAPVLQrbMp
MEQHnr56zRkkbYyR2U0zx/B0kGE6M5gRxdt4Ii3hLDuNsjUMB1RX5RMmgUE85TJEE4Q5bFYgRGdF
Piil4Iuyv/nGoFVVRj0XSdSbjZu1nE2pWpoyMAigYtPyXkqLazmRD0OWXZFEdVNJRJ+ze8wXkXxh
F6S6hiRnXRUMSulKve7IqSCH2TWGjQTOZRjmNK6SVEaBua6PWTv6/fK1jlUB5vVuVLGRwnmNQpeA
86thJSEDzaeuSb3d9vUTmFwBXVcLe/d7qQy2YP7+UHyuuxbgV640E09Z7vYuOaWf2TIKGAtbrKa2
p9gTwWvt1lO3EjmXsvaqoUcNWHJj0Ldi23C4nw9tdUqw7FJ68+CK5rdEesH5Fg2czkmWQh7Y2Z/S
ZPwQZ4YIlUF4KM6XYG17aGoSgiARTWDP8LsgBCQ0htJANxvZbfCOQRxje4mcP8mmLiZjoaBELBcn
rB068MsBVSaB+9+N2LdyON+hq+OUJCEuL4nRUZ/dwlMBhXowHwnKISnw+cXuiun3BdehcLFAaKb6
KIPlBSS6x8WZXfRHMUVdpiftNAfiboxAPXgYxbAqQrlVCrD51vdD+3XNRWnIvgAsSoKckaL/yn0q
wMUYizRaCDTqNfUkbPTbMXItu0wjza5DZCUR5lfnUXFkLOO7AL36YCTtJzwZ36MuHJx4XL/OM+LZ
Uq2PWpIEwIcpznEUnk0YLygsPyfKYPfzGVOBcwMkztbWox//I+3Kmts2mu0vQhV2YF6xk5Ko3bL0
grJlG/u+49ffM3K+iBwiHCf3LVVKuTmDnt77nDI0vhVkeVnQ7hVBxWwRZZF34rLsVkly1QokxbKw
kEARoscahX+16w6RkobWUus/TDmpPVBNXrdodPJUavs+QFyrIBcATSbzHoc1J1mvt4Cuup7ccScF
BLxjovWu3APr7loMaiH4D5gUeC2fIpnXiQ2jFEmBSbF+FyuusPZeuZeDiW2j/SmB+cjNtOa6OGFi
CITOIFn8OovfElASq/8BHJPmHkdnYV6kXMxyGCvk94TEvy1ObgdmR9LYxxhpc9fOSHGb4oriJ0Ag
evmj8ZTYWPtyzND5gwGCbQvw92Wyk6hNmcptbyrws+2e7qMnHxYgpxbgT9YhOQrJjqIOqSHGaGPF
oMpEiy0MouHrZeXYjhs+z8N4dCOJBiGX5chfjVttfRX0Q2l8uSziHxzQpwzq548C9WGNZbMcIUP1
k6BZ9zTEI890mrwfHbreyFF43qXRvx/JQ395jvUc08IkGSyQOyYRj66Xp3saYygAoJYa4JylR1I8
UJo36PZS4J5rOuqtuG2EPf6aC4mwHRB9XiRrK0LIXFe8L9Evd0X5SKe9DXvx1vmZAuZQWizOp+Op
B2M7JFkJ11GCxMnGxLdwq7pUoqKhw9wbwJYA3vI7uH15YnmvjDEkWExZAEcPk9U6kgcSC30AdhtS
EbS1a8VLuGxx9Bjnfv3zYhlTQuREDJsU8hplxJDtDdHKt8Us92pBOcZ5FZN/iFz+FqfTwZojBR1T
qSNj8THbFQXpjNmuyqYDnYfFQ7P6Jt5LKqfvwHuD7NjoLKXyhCFjRJonyFkKkLP4HTGOx9EZo6It
U6bkHYQJE7jilJsq97MUxaH452X1pGpw4bPpjGFptTA3tXWN/L5DOUgRnoWIeO2SfSHq5JZFt5uz
lDN/SzXhTKQCkH/gCWL9l81JMlleCKDNI19KQUGfZ4e67ux+aT2tl/YT6S2ZaPcKiN8vn3TzHWJ6
nwCpnugq2y9ugLNfj3KMCVg58wYAcIo9Bjw0jpTN+zySwny3XG21tUuX2NdNuIEIkMwPpfpclG8Y
eRISTi65rZJH0pivNwvmQITZqMAp+yyTL5P0ZnRVsCb53lhUOzJyN55BXFOYFtpMHmC1OFZm000c
yWfcRCYQKQZJb+zPYSfZ6iDTyuy/JkygIdGREMZRCF0Rg5MnSnwy5G7YXFcTctju12Xt2FrMOZHC
OIYwWbVMXuCO/reYU7//XsyRAgCd/YvFHJ5eMv4hGxYwGoFz3V9VcGCVxNIL2UtXlaOYPDGMPxib
LuzA4JH4pTw7Xde4KUl3IETn1F15+s+4gU6dhDDC0JFHtMqRwy+1UllNdjWukTs3z9nIS8037eSn
crC7F1nYmmtT47OtJRq0y52RYRU9s+SaF69wVJ3FmW6kNC2AKAv6AeOgloObhiXnMW3OKx8pOmFs
h2HEUoM5msSfDTLhCEtsy2qIHftoTl2tInfa3Pyq18GtwhREAEJzq2rljujda5tIhVXUzWGpyn/P
Q3T6/tiVDNLluRapuOJYQuuAXNH9j1HH/geGiVxe5WO7bKvQ9BF9N3S/GQUKTTGLVg3bn0DMc8rh
V30l3satF95J2VdReFPz67RTAs7jpzd77pL+FsqmJGA7SiSxRo6AeQW73RVu7OXfW5egZPUHJZBt
VfqUxhQawaIjtFW9Jv4ojIh4Ux1kiwRhfBamN6Va7NYFiX9Wg74DTZWgjZOrtM9vyhi5Zyth1aeQ
TY712zYOn7+I0TxBL6VG043YV/XquTaqr8qMfnpupN8uXzTv5Iy/MvtONLIC/iJJJb/WRa+ROGZu
OzD81B+NcUlhm8iZPHSJL6vyl3zN75e8yZwlFYIsMQJjSt6FqNzDAD7EGnHHECxDev1VjE0engrv
TunfjyLUVotNbRyF2O/GJsiH4s6I+jtJkF4vXylPDOO3qryqx1LTEr8D8qkEp2+imGdyTNPmdwPo
hY79b0PB8s3pWZa8NNpYFhHcN15RmLaix+7lY2y/+yMRjH+KGqkzqw6wxf9+nI93GsbE9JFhyqAC
wrBSVT4uSXYwep4b3I7MPo/D1h0XImVSvyJ+p/ygyG6lAFg62DMDV3fhEEcXOV+IK5AxKmXbJEs1
oKqS7qJAEx2QWTqds2peHIgWcGBr3gejb/XMZh6dkLEZq1rmWdFrMNR7vCEAfdKdWDpI9wElzB8R
/ODlviSQMR5tNWcNllJBDzrXDwNJWickYuR0bZvapIsGZ44H3W/N/i3px8qKOuGHVppfx3G4k3KY
co3cgW3JFUb5yyAnihVNxfexXVxd6h/lSNllivrei9gVoDxgcKaSU5XjQZ0LYgl1o9sAiwXKezz+
Qhl4p/fCIeoBpZhGwkMR6/YiTS8dMd5miliQoVNL5uoVidRLHKq/RKlAXSiPbWVI9nHVX4ep+nNp
ARcfA5Orn0sPhDup24vVvi6wjFgA31LVqr0mZ0Eij6/DKmn2Orexjd0zEL8rwqFUhrt8wqKdMiAB
bmVn1MnLLJlXK96QJK/fmrq9UdIOZCMRGMCAru50aRhIufRujAuxarVwa1UP5MkMtLZHgWCFCLF5
14X6Wytj7rI3YCqFyu6KcfWKtnwstPq2y7TkbimHZ0mrbqssmSxjmt+EvvqBwOU60cf5dZHr3jIy
8XtTNSCxUpf7RDZuq0Z7rbNcdkuF3Kyj0VgDRjlA6ia9KMbwDRNNvhJ3QZ8Nd4DJre0EhfSWiAsq
1vgterPXtBY4K0TZCfkeiziV3FuJ0bpjaj7l5nJjtFm3i9PYjtvuXR4xX51mj0Qbvulm+gjyDrcE
9K1Rl6tjigkYczTUicslVByFZKNHUh7V8baR0SVRwZIuYK4Yk6lqatloGUxmnT+Ans6cv3AM5qbh
Vz8FMAazVY0xzo0YQ9fJagStUQq7NZ3nIDNShEuj+Up09AtWyfRaMQpGaX2KZonsKq2JdpMQZbcm
kAy92gg5GcD2wf/2FR8YcUd+r8YcUJEZPRCVlt5XZ8luyjfO0Xki6NUciQBZWYa5NxqRYnGALZIP
Fic63L7ozwMxHlaNaihqh8pWKX+pAKrfXafcCQmeMWW0RU8HaS4MFAn1G1qHB7bQ//BC/sIW4sbZ
9F+8ZE0Z9RGbUa4KugS9oBD6G0GY5ruKA3pW/698dwLtMhfVaPs6P/WW+XhjJoA+OIbfWPTJEbLR
NyqMe3cdp1xHnfj5+T7FMF8tB0DeFEkd+ox16pa6q2mTOxT7qAceY+v22OaNpIfLevnh1C/JZAKL
pZeruldo0Q7wh1iNtFCOxIQL+u5GIAGmJ+0PNeZAQiuZvWd+13i7pK5hswUYKibGLZkYYGi6NO3S
FtO8+w8Ev7f1e4+tXo2i9exlJ95rvSOr/uVTb0ce2JWURELDARZioZ7VJi4U8K+o9x2QxgKgHfjp
AmqrFSToySNvV4B+uLNL/hTHZvxiJaiRuWCySxYTO5VfS222OixKx3nNmZnknYzN+TNFTMMixVQ7
tTP/FmRk810cnYuJp1oFEaNC53iiNfUbcW8MzwYGof9/H4tN5tVK7MO4XADmsOoPhVnVFjZP7NEs
vHE1dqM07rMEhJOLFkz99K0LyZNcG5yy5ab5Pjop/fuR+R6KGezaIqalcuNWaoEDCoKp/3BMZDt0
gJ8YJqg7TkUIGKedauByoLm0uEUA/hpLWa3fnaUlULnR99bHO5bHWBuEnxmZTTH26+Vgvul7oGSA
rTHaFVJkUVjL+ZCglarwBmI3s6ZjuYzfaJNMHsmEc1Lm0t/z++uh2a03U0A4bnAzszZlRVEptiCo
u5j4W5qUUheMMPO1W8nrn35jiIvvkyO5rf8HbF1U4ZmHDuhWE3QeMtBbZLZgbxSl1CnzTMFkf3t5
NEJ8ChYAphJ+erHhD0+kMc8PvCu5SVpATf6v/rvCS8By97cxllB1fdc5gv9HyEwbuqMDFkRVVANw
tVgNPdXVXMkUaYiWxG/VxIqqB8yrWFXIAwDZqi6eiGFUdNJzdRm0RPDW23SH3QZ31fcEgEKLM+3K
feuTV/1QO5ff4ZZHPBHK6Cf8YVQawgKdATBqp1vt0+BXD52VeiEWLyfHRHXY667Xb4CkdIZA48jf
8BUA1wcQMlgrDVVWWfFGaailHud+X77OoNoIy9Uyx8nql5pjcTY/ogJsF0DkSbL+8VCPbBoQRhtS
5GrmV7FtAoO8FLE8O6n/TymMkubIwsaOKOA8Ivtc9JSmtZKVt/ew9RLQnFM0E4Dq0EtGUeSqMkIj
mjVPHPF9HlRzBIHkYENHnal9vKwgWy5WPxbGfCFzzYCukjb4Qo5ohz6AczGfKO4WECvG97yg9yMA
Yk3KsTQm6C1hAeKsNTLffPvaV5aUA/1Htdvbwm8DzPKUwYgGeRmsi6V6mYfONTDoOJ+Q+xuYINFQ
Kt3AHGv2sSXT33V2eGc62lVeWiir29IvWFOITVAmohi+w0vz7/MzXYEJx1g8RYv9+CJHmiqtmVTo
uYDlwJBc5QY2WmpR+nL5s26+uyMZyqlJM8U8qwGwmPnNiGQzTDB8P4M3DnThVqUvnGHkLRoWMHPp
0FQ4J2KcNeYRyoijhLdHjYxsA9l89LJ4R2dk9MfJKYHn5wrOqDxyZzs2n8qRZOY99ivB+uFsZr7s
S0iUZi/0lYDO18724ui73p1dtGC5VFdbzUqdrq5qKrZ5sMzOuIw6NopYFLrc1x51P3nAQOobcL8w
uQWgBKyy3QP2dI+V7z1v2HYL554G+iBjx3QfoOmY57pIyZyju44Dz9EurrSHvBjfo7i8z6V4N8tg
BmwVbEdr0G4pf55G4cuU9xj1XxbwwojEwRLAhL7CGujqeLtmheo3M9IEo7dRh3pTzelpVvF/6NIY
oLbBiWC2tPL4xzOvf+2SuMoEM/f1DDEgYE5AG2HVtQL2esJ55VuiMA5K0fsoANFZ7CKQPpT0CJn0
9EwKxQEMgB31s5WGDUcS/dGMSQOLIfwOQjNsqbHRQ4iyn5EPHaDulwgwxN2+wnLXlCEfKkmQRKvL
x8zeMtoAg8UqJzgpQH3ELpMVSBeGrPqAyFncqnIHlAwGr/0Woehp/wEELR3mOTvjkTwmYVj0DKdM
wJoomN0voZ2v2igNhnEIRlX2xSJNrHzOg0mOPK0uOUqzFWKfHJZ5a1KX9VW5FAnS23anBNkNWOVs
hIJ7Ps3nRs3iRBTVqiPTvEZdZCxiDlF+u6OXmuyA5h7w3OCW+TiRw7xi0LI2wkAXiyjSf1pb6Cka
gyULLmYL0TYw3mrNI4XTwTViCG99vewcthKJE/HMO+wqUymjsMI0/V/FrlMEKX5TeSM4M2QR2+mU
DuQc+KNSEK8lIvSn1p8r0W3Tr8Pgcg61ka2AbwSzu5QDQgLlzem3w5qtCfB1MICk2mS6eV8bTp7m
j0kV5VartbqdaoJqKY3gG43+KJH4atbF7LFbTNG6/FM2bA+iXRgeoP9jLJ21CCmRxLStANClFo/D
2vhdbHhLk9nTvHJsz+bbOBbFKCzd59ZmE8PeFPlStwF19IIGHggj4nuNU8/7WPBhjcCxLEZpBWFY
FxlETB6psA9RVHaYenN1Mzee2QQT8jMMf4eTd/kut17ksVBGVbOIhIYAAGzAt9DCVuZTfF454CG9
byqoCSIwCt0P5DEmJkSW0ppTO8Gfl3phJUruG0laWhIoxznKsRGxQDWwBwwlxea0wpQIKywDRIME
ZDhVP6BxYREdFNBXjfY9atXd5bujVpn9YMeimOBIXpeUVAba0nqzPFRk8Fai/ftKEoZEsIMGflZJ
B8zf6aNDMDhVDcR4RqdZ5fCjDDmx5dZbOhLA0q7UWlsiukGrGPy2+0WsHfAKucApCRaRxyy1eV10
BI1i/koSe5YE5KGilIAQZW1NWxZ+zvF/mNYzlE8J7GEGpVT7AWUqLya3wwR6IKHgWEHOGVgKmY6E
cVLmheBpcWEX5IfE2/rftDjHZ2CUCmnrGqZVR1F//tf6+WPyWmqyzxT46L4Yky6NQ54bLWR17ijs
NUB0A9zfqjqwFokOesT/qTeCL0Rk8H0BduCMM01VlqEwJtnwxCalDOZKICaY/5XGjDODu32PIN4x
KM4u1paYlyMJvaA1Narof6Ge6/Ya/Dnq+aZeALcVdRhCzpeCigI0mSElBaWoVEnw144qAGk+Uam4
O6r/cMRPoYxzInGsdOi3/waI+uTsK/+AlmH7fMRE9Qfk5WcjzaIUV0D6oMghRWp38urI+v1lY7qV
5BqoxwBdh4I4GOyeWZLM9VLnQMdbAFMPRoEnMI3NnuZJgT7dU78UB8X4B8DFW67pWC7jAY0ZY0xd
jx5ILifWbNxIeWxxV+k3MwpNk5Bbgi5QBw3nqSE3J73Pm+5vNihaBNKv6TAJ2Nr4tV76m9mHraMo
iCYZvC0aBKfS5KbUsL0Mrk+p0BaHTPprXSb3cQPYmdX0pd5we7rFoJLE6kawgdYKsYY0vI9HLPCl
9a8+kw23CcmhzyvBj7SQ1+Pa0qfjH8i8znHqFBON0sLPlysRwOWryXGcW1/1SACL2BYmLclLcxW8
trwvOtGus8QuVE6ffst56qAaB5AS9iLPAMx0sRuKSQPTyxwt7jSMgLw2nWV6k3L/8uNQqdU//6Cf
ktinrsuFmY6d4KW1/jL2sZ2jyudGknI9tSjydd0ag5d+2cVN7/QGWPEqs340humxq5RDSOGEJpI5
oVYcBEQTVlZS/iDTKWvtsa5zzMlI/tq3bjyE0Ioqfx3XxjVzw9fIcN8X2XURzXcJkYJpNO2hKJGP
ytFTohRXdTt5VdEqTpxPMAz1jwS4RUYhvZGy/H75EjbTKnQRKPyWSndRGa2uZ62cpBINRC2qelvt
jNt+RC11qf0M5QGz70FpUTwuU3gtN5gMG8an2dCfIjPmTTOcKRc6GbBUQMxRAE4P1P3T56UovV42
41r58fwoad+Mrrc65Zlz2rNPzghhAlkEuEuK4aECZdTZwX6TOe1Ch9jVLg+S4UpweHXb86SZEchE
HmaEsSSxNFAqdrKD+EUpre4gBSFgFnSrecp2wHzw5gjlD16V8ewZMYIZ2xhHXSln1YAem7Q319BJ
+t6rMFhEhvKdc6lndocRRf9+VIBQy2TqqhrIZ50b+tL1ctC+U9dS6pZ43dpoYE4Wb3lXPjPGjEyq
TUcyMVSWAxgfxrh3Jje7ohi9oiU/p07/Mt5OqrWCbUj88Ru1F3Dv+/JGeJquskfNHm/yNzHxun9b
IGd+EGNMjGzWKqOsWixkKI6QAFKj0NzLF817IUwuq2hAGFslzG6pqoAptNnW5dXWCUcK72syBkHJ
5lEwDHiRAtsBJCnu1cz4evkg50aHuSzGUyX1gK1ySmtP1wzb1+StvWocujucePr3gbvqTf+5E0N/
Ig5MEafKkgwh0CyUuUCFLAqUoA9o3CNyK2SXbw7ECadixnAuhJwMaByoqNkKL/PCCefOu0D0IAj0
AQRMwWjZEmoXqUaez2Ll918XG1QGT7If+lUNvJjYqd1qN67WN/193Fc72cocIbV4IcY5IhTzC5i3
LjXDPC5yQa9StgXra/O9cVcvCfT6Oppt4vYuyOvBWJtgDNbiNRLOu9GQrlOISvCz6ohEmFcvFr06
xB3gXOSP8TOyeqU3B++6lT7IqydbsfsHm+f0szHag9qKArWhNNE6e+nTTLDfkGn1B7DXvMudOZjv
f6MdchNVapXPZSGP01VA1J3Rpo25jtGhjDpfNKXaFbRSayCjI4RtDzDKe6HNwyg4z3ewLiOST4mM
g1IbJRyUEaejhnTeobEILEdtb15NQcExkWefz8SbwLA0xXHUMKGhMKZFHwqMJCcFnINtoAVtRQ8q
cEP6YLnrHMke7/s3/t7MGbswK5SxNWRZ1UbCwigOaFirA6Dhg/YYPbQAOaWQLP2VYQs3mltcEzDw
5QfNnn+WNnexmrUNH78CFC4ibY/TF3xqG4wGTZV0wdFHpGLVl36X7QW3dvVHZb84GGPweEMMH4M1
x6rESmSsEahyZ8z6fVy2aFdBeE+HfZJAAeY7wg/wWhf79Tv2Wm9bt7rRsTRkmbfoIt+YNnkFNuJN
hT0t4mAYeAg41p81x+wvY1SuGdV8Mkr8MuU232WH3mkTSzXRUs8AI4GMIrE0d7YzM8BuPZakebHD
mcqbqGJijwdFBdgRVRUZNSR6Cu7ZukSfeS6sKH6qNHsRBHdYQrvNmqDsb838LY72xcTze6wHZyUz
umgMigFbMmXY78iBUW/HkZO4hS1KmHsERZduyVZtl6j6c1IdjlwWBmvS6kaY6wqUj6qc7IW0cogS
STtl4A20nLV6sXQrYv0OuzCUtwFIyad6PrayUAgx7jbGtJBgGVf13fBL348/wIjhvSMZ+qbtswpA
5nlAQN4Vu1OgvfbPMefAZ3V/5nd8rIUcxYfxCoyxcIxywOwBVqdJBHtKETFVSRTbiFf3Xag+YEnj
riH4YWr/jaPibJ5BxRNdQT1WB8MKLOzpNehmBSI79I3R/kseDG8NxFc6RhjZwy2/sU/jvtOXfiqM
eempbNZCOEGrSHWTiUqQk92YxliDHCyRdLvLRzs3ZKfCmMebiFkRpWJZ+FKbR70Vtp3upZ3WP14W
s3kmuFsVBXoMCH/o2dH3q1ojRKtqzPw0vInEp1zZTRI2Tr6bKg/y7/xt4EBHkpjAfTYT8DhKUeFX
oZzeJHEjOmFj5NfdVObu5UOdxb2mBqduwgHQCAY7HozlARpYU8gqfNFkx08U6I/Cl+QvNBwt7xM+
isj5LUIeQY+faIaMagr9+9Etkl7rMEgHebTTNv0yPOmKuORZc4FJtFN80akcWLqfIqeEw+oIoG+J
DPR5VBTAtwUa7lOxbVwqcZ6GiV/plaWryIXKB85N8kQwdqZcGrEqUwLiMCs5YBEB1OkR2NGs3EpG
S7JLF1BSvGFIVlOYY7E2Je3UUNMWyByGxI5j4qxLYWkxr6WzUTOg14eKDBrMUH024Jxjso7YVAs9
EzPqwFeT3XVHa5ujNXmrnx7Wj5CBT321kV6cCqaXfqQuopxkilkqWDH2FDRmi3shsrD6NEdW8zbu
Si9rLMxd23GwEhcQNI6RHIRXbopBbeOxOft9zZ/Hp5/h+FeUhdFkNbSHUnRLVuQmfrbDYN+e6yRY
K/0hCcupCnyWKZ7BvRptIc1Rr2ILFrxwTWRhwSvQY+iQ4OcueDZ4DduzyIMKRKZJu6ginAM74FN1
a1HP5pD6y74H0nX1V2s43/9B2nKeSpzKYgz1KmvK1C2gahVzR/qq2uAx8+oguZ5jjHv1AOnjRZxb
T1JBpwE8ezBumBM8/W5mrbbJvOqp34rNQWnXIGslTgH6vJ/xcYF/y2BX7hOsG6DWNKfQDQXJEflu
fE9vEVTbtLk2PeoAVn+cLN5323r4RydjwcAmMzFAlDmlvi6CeSfS74oC9YM8Df6DUTuWw3yyBsgs
SS5KKVKV9rqsrAQzz+BWB0TFofyyXEfv/N7hWU72WyU/b5Sq0dFrK8KhWEyExL54X8pW8aCAixw7
CIkFzLPdiGwek0Q/FU4QsWnijk/KWJqsWIQ2H5YUYeLoRA9ZZ1ETJ70kN8ut/ggkrxykM/m98Mob
I+IoKYsfNoE4rR17vEBA39vVNFok5MXA5wtVVElNTAYpMhj2UFU/vVJw0jWqmYjYx/lVHFS7xFZ1
ZrfwueuvaUdZXyqO4pzXek8FMv42ahtRVmIcyiiEnT68kXGwk/i9rg37soZu3t7RyZgnPgG1MhJD
CKJUk3L0c5h5sD3b+ojSAGjjwfpmsCTGS7WYVTvjhdNaXX+97GmaLgXKA02VO+yo1Fzc1I2iFr2/
T5lMCLiaZTpMAo4FbHgXhjmIXJAiepFLgPFGZ7pBQLeXrcTjtge2PNCxZEZVzH4cOolaFhqgdQ8Z
aANHSwASjdf704vO6d9vf77PczJ6kpA0T8cW56zG77pyN4Jv+LJ+nHdkP1T/UwKrINM06q0KCZ1L
3um2D7y3TW7ACf2Fn/eclXY+bNfnd2NbRpM8NHFfftze4sZ2tq++oao0I3gBgDbwZrBX+HPw9K8N
+WDqkYPuKuntSrR4zZZtx370S5gUjKgZ9itmnFvcAxDN6p4F+33xTC/lbiPQG2SjoyONYeF+VjCz
GUTAmZf9fE0pCgevPqjcWvamyzs6EOMWKmGeO70Gd1WW7crkFZ58Tb9wlGUzQjmSwTiBbtUTrS7w
1DWrvc5+1wJp8NUiT64xQsr9Smw6xOoLE1lGshBqIv1KQOnejaa1Jm6H+NJ0pNoeXQ2MXO19dttI
1hQoPGCXs9yPFc4YmUSYRmDK4MONnphbqhvte0u6790J5b/MGV64p6U6d0lTGNsi6rlWmBk+oRzb
EUZ0jQeMBNjjF8Vu/Y7jgXgmlDCmJQbpGLCJIIxWGaPCag6FOwa1q/mdZ1qhlbvLi+gUjuDwwk6e
pjImpym6ce5ieFuxo4Q/bbCOy9W4dBxtpZ/nn28TFOCnTj0uxSUa6buLdel61BJbmxNbNkJLnjuO
FZUvPwyTbSTFSluJTYnQfX7HMpVv7oFesm9jq/jZmhbqd3aGtp+1XAMrrbPnG1pEG0or4qJz0o92
6cxMPDop5hA1RoLygdD/GMTRHUvZTTPpkAFW1gLZ25Xcqa8cq3DZSSHYOL3oGhP7oppjmxnbCJgv
MSpwAyZ4o6pl5naGsvVdjuRe210We1mLIIGRmkaxrAp96gMNrkWmm6ABk/68LGM7e/nb4IEq+FRI
GldrpDRhik3/GaX43Ftgvl/F17C2Oqw1Nt7yXTPcWgBlOEeleMdjjE8q1gnQwGD51PSlHF70+QA8
k/+nDMbejJmR6IOI04HrFXUGN5Z2hjTal++Q+zYYQ5Nh9RADj3AavZPoFsDedkiUmivVn9Ha0RsL
ft8d7fDWuCewrMButlYXUA7PvDIFT00Zs5OSoijUDr9jaL6pomQbOg/Z77K3MtmifZcoqWBmaYai
/eAa41MqAowd2O46iKWWp8vXyvFOGEY8Vc2sKTITRPIJApgZbwxtuRFXNySopdGexHLFuz/eY/gI
JY8ST0lYzDxWYeRo0C0MtlCAUL7w6RyA9G321xUkL7HLX5fhfLiPmziSqyhr1MoRnkKxiPaCFuvC
9byc1/aRIB6JGIbCbLsaInqMN6QAO0osupcDbWx1y1jAkoDmvCO+qbxnzolDsW53+hnBOyaSNYWX
Sq/1/eCvSOZ7fMf8ofe5zXiOd/j4wEenjApBKosVp9SsxaZRb/EmPMh3YTDuRcApt9jNRkMNcRzu
maOtHGfMZthTHsetWkA05dqSniZoql+gCiS/54fFMYP6AFpmP/p+WSzP9rCzclhuTOeRZjfUNeFW
75IHdR8dJE92wUMY5Lkl302e5A7YH5UwIjD74jW/ZMP9GYzpEdQs15Qapkf118SS3caXFSvvLXWy
M9UyUAsDDYdVPCLXSVDDbN817LADVaXm9hU5YZ/JtrUjXe7amt5I62A7oLHJbfcN7UuwnMBd35rv
1TU6fQcV2Sw34uSYx49i9pH6ySQrayMmNBGaXFRZMGrshopVxpbxXXBb/DclXnMjzIHpe/nhsipw
Xrgsn76zegKwYVnBXMrVQQifFPGmz+8ui+BUQtDEOZWBmX7kKiMC2/ld8gSr2UtBZes7LJvvhyfZ
EgO+bfz4XhciPhaGS5umRJ9H2A/adxg6S9+btV3vdHt4Vl4wKelOXv4tWj3zaxq0z0Zq8SqDHOss
MwZMKGV5klbkEbU4W4l6tzaca+WYDpmJhPpBL7HlDo0txcZOuh9CfLtMxAFeKicc4p2ECYeqTs7S
IqcZkXmo4idsaXKsIE8HmUiIyHVRrh0wb8E4aQ3YGc8TC0iFHC3cziINGXP2YJSVzjYU6/9VNoym
ugb24JyENtErp8swojw5c/2ed3fK7MYk4gAp/YOd+xRNb/johZdNEq9ExQ0mv2YvA/+BR3Og5zz9
WJSnQzNDikKBbKlf61+rTfYaJUZweFegbTu6z9/B6GTU90qW0VpI2JlOqA83yyJYglLemomEciu5
VXLz3ZSifVo0rtwSPw61fa9mV0pT+OUavRvCfKVV4ZVqwBhFnSdoiTMO5V2jlTch0JKsNox9cVnd
BIiTsSjf6Gn6Q46n+0nodopZ7bSl3+kpiLvrCYhEio/tBEDvA1UVvDi6ttpYYL7CxsV+UuODLK77
oVp3ehzdZsByHxXzqiDrg1EhDCkS9U1esyt0TgF5aA7Avwo9jSx7xZC/h7J2KMzE42jQ9ov7vD7m
xemR3pGOfJR5wCX90O86S7kaA2DIeJ3TYFJx/Pmfaz2fUpnnJ6zxMBcNomencdU9naNLsB75ROFj
oCYetjgmC8ASWH/veRksNcznRvRTNPMwa6zwJ2mCA5fX7TWatwEBlFoPCDeM8Dn8Lv+2ofkUx4QD
hWqudVnRqKSQa0tsVIx98pvS1KNdOJTO1D/AnDwLQ4eOjV4DcaX2Yk+969GQ1r9qqCfxBpb+oYfy
96FYdI5Bi7EgMps0hKZTe6AcXXwFY0vYopdsFMwe42UfP3M0lXdGxqvn0kKWiH64zsWHs1FdvcJs
aQVni6/mc4RxtITl0KiJodQyDZ+jL6s3Pv0msgEAAyVRo1EzNyvZPB1Rgb2AdSkJAFmn5nStRq0R
h5J29809HXysDLfzgAfkCruuQjrCOeCmf/qUx1bnGzJmRFpzmh+MTvUQLY5ReBpevuR318DPAALf
+MAf+Nx8DkdimUxWFiYwF+YThk+G7ioLuy9RBBSZy2fjyWAUJdRGA/g0deLn4fQ+LEpsZcv4clnG
di/l6CBM/FfJnS6RZkgw2AIOILpIHjpYJEU97EF0+CVc+vnPHviROMbbpmWSinMDHoGsj33M5u+j
yhtJh1Zwv5sKAWOJijOUM8c7bN+koWFWThbBV8+Y6W5ZtG5p+sSvzWcQu5v97vIt8v59xhaDkipa
JSAO+6tc7tZ8Bcgyj/mZJ4J5V2URrg1YkhO/0MoG3YvYEpX21+VjbNdngPP21z2x5nfU9aLGghQF
+QA0oRu54ZO4Q66JSScKnbL+uCxvWxk+xTGPKFszXR7ikNLD0u5rH2i+7olcBIPN0ODoVMw7MsZR
7OukQVFdSvtgMNRDjaUFeZ5+GunMI/3YtkefZ2LeU1KDT7oqoGp5VIBXsZLtXvk/0r5sS05d2faL
GAMBonmly74yq3GV7ReNclP0IIFov/5OvM5dlca5i318Xvyw1rCVQqGIUMSMOafBq/VuzbXPsXB5
lQwVdUjwMgAQ4yyMWmBQsq/By4fDkjv9kGyUU7wFOfVq4/+W6V0vtLBuLjJbtqRAi0ekesgdoni1
E58/toVb6a8xI5bAUYfpPG1h34j6vUZrLGIKc6Nh0LHR1cCBUFGFBFh3da1a+343t0Uw6qI5oHEE
OvP3SCVlIZJOr1GM3CR3c2eXoKxbb9vvc5Mug3LdGrvZzbqZQWwMQAK1C+XvRYpvNqNZ6SlOzDrP
IwJgmtqBjXwD7pdN/DcYpuu1FvmwntEOimCA99WYuIieoZf6BIKgjf61fEazGhxyMy/mtPLsvWX8
oP3C4BCIXGZam98/qZm1MQH9dbJJyF5Xj4wcWbsy3nHz1K6WWFxm2irWYKkcxui8FDpx+fD0sSHe
LBlfb2Jxg9O45AoevAjttatt7E36BWOr2xScac4nJ/fF0Qy1Q/vi/FhZ9+YNuNrZvPOrhyh402wB
Nq35PqN1q9iu8JTg+1xm09zqOIF6j3vIgj1+Wq2Sr53bwjAVMMmQpEQ3zOBeVB2GxBUPzWZucZSv
mbIXraeB86/crCJTbqWn1996YaVRVqR5X6DChVrnDAatvO5FRwdZ+xx5IGgOISuz8pVvBQO4TDBI
AjgFosHFVklegHIphX8mxJ1Q8ooOPBy+6XcZcBz5G3kzjnzjXFYnc2az/MNZXy272CjB+ynhEXR1
yLkJ5vFA6yE/THsoboSOr6www9y8I1eLLTzbUKZd6uRYTLZGkIAs1m68lc94cz+WDpY/TBrN3/N3
Y61pZk0FwSWRmHCaYZ9zR4xh2qLCo3etXPer0PnH17tabXE1pjLTMzbCmVVv0esQBcWzcq53sUe3
1QlFYB9zLYFznxzjacYUKvckULdr3vvGMDBmBNCS10yMVs08g79vmY56DYLxX/eTP80jZcOT4XFg
KC2wryiB4TZHcBtueshjPbKzEUJx2a8OKgaGMTGYe6gB/M0ZvP+g5dPHTPQJOENcHmPTHUu/fGT+
8BC/vmK9vfzf63EDdHW1/SXhOOh/imQa4SO0jF+0tuRuayYSgObU9luagUNxmOu4xSmigEcVs0KW
WYVEQd+gQAPh473fclgUpO4UybwJGpVFoJFqgWcfahCbGNVhu3ig07nWViKNfivBouB21jFjQG2M
Gfx+4EQowCY5SBDmENo8DLHb3lX3Tig2CkYAFB89U/CAaCE7aMf8Xj008Fu+eEJXEeP29cnZgZ3B
W2uI3dz51Y+aL+ZVlBBN3OnJgIZEDu4NvDvbaXCH6vHjz3vzwl1vfXG9bTtWcdbYuvTjzgU6K/5i
nZPtfM2RL32PH8ajeSyfq53u2dvxiDL9anFmbaOLOw/O8j7hE8okCTgrSDb6bfqsaGT78U5vrgI3
hnlfTELgj98/p2Pmo5OrBg1HCpiu4tibNiUnutYPuFlpou/rLNvsYPKUUalgNzPgtLgnhxhVJvux
e56rdSyotmu9o5tvuesVF9YbZ0xv68L6BytFMAFoX/i3xDPdGIeVn+haZL0VWBFW4R9ncTywAP3+
JelkQpNNoNJUiYuTBVNiu006eGx8/vjE/hi6myFuCDv408H9/4O/tO3yGJ0Vbd6YjZdPstcuFpSD
s/Na8exWGKVgKTToLFmBearfd+QwGVPFQpuqyNngSjAjuwVUzD7ezq2sj1KK+T2HgFxoiUTOWeZE
AkQFG8f4llLof7zWKuiIieoP4HKpHv5vqy3SkNIUVVfiMYzSi/CVcuRuRex7MhUof+od6rqjcSdQ
ivl41Zsp9fUmF7YxCkOaVoUjm61fnVxxD8Wmk3ZJX7Ij8UjQbeDMMtuVhv/xyjeP8Orrzl//ylvK
DlzAGZtfC6bfgES0i+y/WcHUDNAOY7QHicHvKySdUrUgDU03eonJyxyjvlq2ssTNGh29WmPh8ytr
RDI3QjfwH3L89Axedf1+DGfZFPJlWHnE/THT/euCXS23cP6GOnYYX0BwHWz7KOq+ROd/qC+1Y4tn
M08BBxz5MVFE541Ntq2NOMKwa/diRmrjsrbjgVNFmW836bfM6VN3GOHtavKtV8vPItU2fYZCj6BA
bglARfM6crWq/UJb8hV8+NJtHf00TtrGcNpv5mid7J59rxt7XPuos80tc0rQeTkI7cD6act0zh66
wVYE1GDxi4JsSw78aO+LLZgCXH0jYjRS8ADxndRVwo9t8nYssFGwsUy4lz8YskebE0Z1ZFLK1jrP
rx5dus7dBP2IdGsckDj4+YqTudlxp1dLLu49TUB01MxtAGOTPTjf8b5sXyfkjHGo7frP5K6rXTWs
YE7GgZzgf9Zmm25Ho6sfsPAAppU2gzO3j2YcFgYbDaAtB7dFdwxIFsv8bzoRN0P71ZKLu58OFQo/
ERqqxXSSsCH+1ImzaI65emyyl8nS3clQ3QTc+pMCWbtaeiM08xylWPn4t6/v1Q9ZxJEoMUhlC8QR
Y4MijM9Q9Ml2zmbmHYhWGzDzP/aHWb8vZs1J7ZXH03vwvsXJr8XmYn73i4WmCNeAMbc+rqmiTgc6
YYz9LMnWbZmZE0AcQFCw0RVEuFTfp9Xryk25lYFfr7I4QjAakz4pcIRD2D4bAbTED9WOnP5C0h7Z
xPVCiyPCs86KhxLmWfDUjXABYsgaR7XcacrKnm5exaullvO9lrDSLpsx7E2ggtsmnnFMXwjxnsav
0X5m509oUL4KPKPZa4+EO11zfHO0WFoIvDvODCS7GjKp3y0kcTKT1RIvCIbBmefuOMMwHU9VQgXU
SHy1xnN7w1frLXyPaKk59hmaI2CbBhYyKH1wF53bu7ncCub5XX+Uge41Z4gD7JNwdfx2jlYfbXfh
eTiPUHPGceL2sX0uvXlWKNnhxs+Y0wyudjW0GCsrLqxWUEnN0p7vRg9hS3YEmd9KCJk/2Ud7Wpir
kkEBtB6VZNNr8UNn8/u0mvYWuEy47Dcrd3BlreUwLAiEykGbqrlHDkL2L41LJn9EdW4zc83nd85P
Xnk88vLNWiv5pot5t5vlPCynVYq3OdgtTIt5Ih/3ptW4UkmDlQ3e8phX94EusqsUHIhs6OExe49+
73Sv89UAnIxkK3pPHkDy5pmhAOH1K78D3nSzGhpnc/jgMJeltKIDQWts4gNHFmppXedyqNUC+rmf
RXJt19kblQtzRRE2RnrwX0gY3LZX8Dboummhcr/I98QkFT4MgACyU5u7mPe6l8r8XsTyQ8C6zfAV
ai8rQfH24b6vOf+mqzAVoe/ctemcmNcYj4Iarg5olZatnO3tT/u+yvwrrlYZpz534gjvjjj9SjvT
7ZXvNkRlBPjLrbwOafnpY1ta+5ILVxerFs3KFEcJ5V03iwKrWSt8ra2w8GbMliZEFuFbaPJJZN+M
bmV4U5v/gT+t8f2TLZzXpFSDAeG7ma0ARE6H3EdvcWuBHHnw2Zt1YECGYkKngV5dj2H4Iux95sqN
QK2r3Dgrdey137Jwc05XJNycKZyk+V3PkSvW/UYoEjytMtAgGvzx4d3My391vh3dwOjIkjchynqW
q2gOwBGoM9TcSwZgyGaQcRfkk1sGYLz5m6rJ9ZoL56OU5iQsCQslTenJhLu9RqCKKee9rly5m458
BkD8z/YW1zyrrJhZTpJubKPDfEfhgrPNHYrCbe3typdcW2pxu41xyltDIsepqf2QRfxpJDQYS3Q8
HPOTiOzJhUSLxzn1TNmFpESeCtEJ00zOekv21NJ3EtW+j3/UTY8DgUBUjtD0RQ3/d18wUadsorlx
mCuF38ffJ7DG1JnlfrwKuRlN3pdZhssYM2vFZGooGudd4qZtElSO7U1pfozG4icp9Ivapg+V5WzT
Xj/ameV1tPUVyb80VfHZ0tgOL5O7pu2h68ceexSn1wL6TRdy9QsXFQuLpZac+9Ab7V4ey0vuo+nm
Gi57FMcIw6nlaiC/nQFerbgw8rZJUFhtYXnlMbuLNZeERdACxPKAMcpN62uh8wD1cl/z1W1CIAjv
rN2ylbNfhljUeLN/ZhkqijEunYI29VHU/2v9ivkRcbXNhdUnkVaWRI9SFNemjZkabm0AQGU9DxbB
e4KtxJqbaIJZkMOG1IYNHqRFKKgIFO6FRf8pqlEUlGfmHiMEpGr1UXnbZN6XWgQFq0UZxdaxVJT3
d840HJUivl+5ODffelfbWdzPJpWxHksbRsK49JhKtnVk+mTgYZQUh8jKzz3rdd+20YeRzbjyLLtt
If/u8JcJX2UK0pEgsTfh+ymgb5ye2uxTl33/eItraywuXm224OsqkLXrsruoE9h4CH3spnoNN3iz
4HBlGcu5EVNmSt9H2Iyx6Z/R3j6gUhdScEv8NwWHFdv4Y4AkFY3hzBMyZv3gTIcp01Zc6q8X8R8p
ybtlLMdFSifWGC9QL3PMdgOm66MN5LtWsbuOAfLJ1HOl5P44ZbvUtrY80752DAp7kB4DPUkO6Dzz
eNGGTW/sUwdaUhgnctycyoPZpH4Uc4w3WaGVyIOIopeqNHxw73wy8RCo7NkWtMmtJw0G0b0oaX9J
Yu2AgYH7Fnpmbu7YucsqdTvy2mtashKx/0NG8m6Vs0VdWWXKrQjK67h32TNKdmXjZ8DkJThMDrnS
BEjvmfh6DauwdqCLJJZHjtBqivjAS5a6DcjDXDsWK0Xmmy2BaxtdeK9I1KNl6vWcbIGDdjzMDXXH
k+XB2hgYZ2OB+lXer+OT1+7gwpM5JWkxUQjyo0n5RMmnzjyoTbxybDcZzq73tnBl6iS5XnQWMi1w
6btdOPj1UzOh5pn7xUZ5Ni9O0CJxbtBZbXzMWGGofu3xfDsD+9dyfvW2ryxHJLykbY+XiB4ZrtaD
SKCC0p/8Yox/M9N+tVl94dWGPtISXcOLZOInziaXTXfD8OVjz/krln3gAvRFBtHEWqS1I44tPWKM
19V9um1PUTDnLYnmDm96MILPu91rayCLm5fBwMylBa1EQ1+256Qw67axsXAmKo+mEKWS6Yp/u3lU
V0ss7pvapAYpAaPYCAvl6OQHzw1PZndZvYJnuB0WZlpIXdNB673MghpoVfGsBg521ifq75L99DDr
f2N6ffuXFdWrxeYPe2WAIDIbo5GnuN9V5hrND63f60nvAeL9sWncvNBX6yxdJBy2PlkwdKPow0xO
d9mUhlLmKx/vZlp/tczikGwoyU2lg9fDP+TuAEYE8TYL11rOa8ssvKKeQpu2VAhShE7sAPsNJzrd
63XjSQdNNhJ7rI6+pYmzAr69/RHRB5uBTaAtXtzhLO943s/T6r1uuGn0XDcXqDz91Um9L7K4w3U8
ytIwUWcrnMeqBpOI+kLWpA5vX9f3NfTfrc5KAU1FgQRpnFb5DLoparUmarq2xMKwuagGGXXg8FDy
6VIm0TnPlE8f2/R8yn94OwjT/P/jWNh0X9pFDy0+tD2MPCxV9AeReNdhY1rApG4+Xuv24+xqsYVl
T5zbfTyh+gcIZudjyN3YgzYocO7SUAH/qMcPv0o9xx4n9hmYps+rFfr54D/a7sLoSZUqadTHc4V5
nrGeZQZmpQaxw7bD6q8u8vu3XSQAOVGqRBl6BtXEbiegrT03IMG6v1ICuYmggvzxv2e4yAGykcq4
nMkDZoBkBbIu0wWsVt3HR+3XsIPisS0oqlvUdmu3e+X34xHtCAg1f3y8/8Hp//s7lolA3NXCaCWa
+ekOIjv3UZB5eOufZ2WK9vBXVd33TS9zgbI14tFp8PCoqhHC7InrtEXgZNlKxFy5gstsYMhBC9xn
eHIIC6JHYITi7rgKzLldybnazMKXRCSKzKJD1aIKRq87JndWiBEpVOeEG2NEim6Ih8EEEAWeOtAF
rhnQ6sEt/ExLRlXhPTapn+MLvzQnTdnNlUi8S/wYQ23WmqXczkPeLWXhdRQQjIPJC48NemYbI6Av
8TkPYx/TntNe05CnwjofjK/9Woo1/7sfXH994YBMSSwxznxpsgeZAi1dQ4ANON99fBFu2gzwVeCL
t3UAWRf30YJ4MVAQHV41Fo/cgUBXODXWVLxvO9P3VZaQ3C6rOnxFxJ9ZpKg720DbAScLJL3wyRgI
oCUxd9me+YZ5w9l4aNVV7ZSVfS5huk5aKpRTuPOOGR7wD16ur3jQtRUWcTyrs0JlaM5tnEHxFXZM
uL1yv29C/GYw3P8clrO4ehDv4DQfxrlgiIGjkO2sk9jN8w+rYzJrm5n//1WamkdmSWqCnFg/s/tk
m+1l43UpeFTnOWr+Nd+oL9ZaNfIm58b19hY3zSFEifQEblLbdL64M0GZXm3Iw7Bv/WYnLoWvHv5m
JOB6ycUli8uRtZC7R0rBUz8uf2TFp4/v102Ez/UKiyhuDGU5WiMu2CzczX/MpJHkHnh8kMR0P/8L
EpE5J/3DbVAKhVBCLTC4LtbL85KUSYPANmcNyUF2XoTHZ+8bGIWnQOPL5+7NqV1agPsw8sxDGmTd
qv7ZTd919SMW2URRahbwsLgLDevdavrkFLXbxyszzjcd89UiC9eFYr0caZqBBMw0XJFfylpzzdT2
lHitKHOzBvu+0nL+E+8bKDvMVHwWxitmfTXDHQLjuA7ung/ng8NbDt4bQ0+GQcMNGLsk0MbcFcpW
prFX26mXZn9XEL3a18JlQZ70fy6cszU386gpGDIw1/oPVeRaEnQ7cl+ttvBemIynqWLBBXPM2IPQ
PvaNC0Qa3yDBA8DXqtDM/OM/+pYLF5ZKUttDj5gDcpl8Z4OQSwmmO/ZooeC7nlDOFv3RagvfZRSa
bisMxVjWgdE01l21LlytLbxRe8awajiYK03g/+BY/r3o5sJ19crI4qJDgSmtQAEGssYZO+jcsa01
euJpnhJbG/W5HRTeV1y4FpGkWqT22GNhfunZvkvXSj63zd82HYuAoB/wOXzkq6gzjjJuuwm5nVkf
p/6zbHqXKIpL0HBO6rV39+we/jyx98UW9sFFnQgnbv4pXcw68XUw68SvlS5uf7T3ZRaGQVXeEFAz
slCvd0qKAMocfyXE3Lb09yUWllBGkvSxgYxca9TPGFk8m4yAWqk+Z4Q+MAfMRApSOqtwfDawxKul
dlLsVXWA24Hn/VcsrKOLOtp0FqwjP/4zNQwRnMMIgotsFWV5uwFA39daxBeeE3WsYjyN890YNJ7y
OPhzrlBv9fveLzgGy9bmi27f7/cVF8EGrZxJqed3ay4bP7ctt6m3UYKHqrYVgHnJrlpJ9v5Dzvzv
iktAZOFE00jm7znnzMqZdC4C+VwGgLbDBnhw30zc7lnBfDYoWeKApqvE2rcD7PsvWJS/zDppSCQR
YPUe3G5mVm71pPupx9NWDH8hvocu8fuR/tILvrr7tqIYTHYIffTcPzfuLC0ogaYBGmGmwFyPD6vf
d+FsZFnoAJyPKFl+NvcNporly/SAKUXIn7VhHQzBHCZ00Pk82Q9ScY3TGozndpL0/nkXDqhTWZ8W
Hbxd3lC3zy03HQyfJon3sXtYcUBLXGuhYYgnyuEdOo5Cc26xnwVdkw/+D8HofS8LF2Rym4PuCo/k
eDdjhAiIkrvt4BU7ZTNTUa5Vq9b2tPA1AxmNStUZhuDyF51iuISLleu3EoqMhYexR1JqkPBD6ZcO
OymzY+romy42/c4kB2hXb/5vh7RwL8JEXblqUEe3q4tTfs7BY/LxAkTTb9vbe/hebKlqjJ4NSQF+
mayJNoauYrwoF29KykIHOtTwbDrmrqscD4a82082YEhKLKL7PLftnwgygD7qTHgd+kGhVlDLryAl
60+W5uljd1EolGB4WoSdLbJNxqH+1pnGcILkQevnTqEEmgYhTVOiP6wR/s2c0GYsK3Cp9NF3pwJ4
jnbP1I7vmRmR0NJr6PTROBgbfi+ZgkwYGJONOUAmxRiLDgu0O9Wq863u9FAq7+MOtADVGJ/UVMv9
Wk/extxsXa5qlZcrUepnpIhcTFqQc8v1C5mqxtNKTJikgNDu2hENybIt+AEPCOFVplJ7bd6PLlVY
4lpdjbo/mAfSzADg1cheRksgW1CiV8cuzhwshkldhSP+VmAnuMA0jm1/MAAcAqGVyxudbFLH+TxV
FGrXXdJseJpYLgfac6Ny7THJMWdZpVuV2e7YTWFdmV8VkykuJuDSQB/7TZuLu5ry0TfxZyiVcgcF
38jDKDBze7Xel3npWdqw5wlgsbSFWDopzsAy+TTn24KZnlSasM2Src2sfd+arVdY0L3uGuly0xrc
Cr+Cx9WhyvTDqFitp7PKArS2extVFGhkEl9K6mDHk+rFjDwgLBHPhlaqp+ZGGxYQiwfx7UXDAK5r
juVXuJpoM2JywJ8ojfdq0WxGUgUVm2n4nG3SVDtIZJbumGhPOLlv6LL4ehEXLkSTfHACn0q92vYV
D3slvnes7iBb3R9L4Vc6CUzCQbeofqUlHmNdFKqDvR2qYQu+uR+23h5NJbtAWM7NlPigpXBH5eh2
JgKKo4epVWehlkyBEelhFqu7BGNXbk+SMMqqk9UKfxz5eYgxflTV910OmTYLxGeZ4ZOCbM0BtBel
he9e7rW8CeNRfUlL8VJGY2hR+wt80h601M85AT/tlJwsvL4phmmsWN/2Zdl6hp6Ubu2kZ8eOkYyV
3ytz2JamjbFQ0GRV3PjBdbIdp+6V4TTAuDFjcxF726g854oajqTdd6oO1IXxY3SGnaa2h2qgQUvT
3djrNW5J9llLC99OzVcknl7NqHAbNQ0NuwqViGwqIm1PbSYwuXXxQ9/0rzQ2Yl/vBu4qid66NY+3
qcnvu4Rrbiv4hRvTcSqLbxrabpCQdzUt+txTFECTYqM7EGGLJZhJWfqqERCO1x37gjlsN7J7P5cS
eLY4iBO6KbvRHxIdPsSWRgC0tQN/YJygypru6nQIRjb6nERvraoFVkSDrnbOU6y+qWz8rgzlJwgN
eJGKe+LAMOJ8Y8ck8SdFnBlXAlKOxC2rKuRG17rNxK2fhZqgQ6PSgBYMV63MI9dU3jobEzNRtId9
frXIuI1E5De28aw29IFPMnQEP2nC8SCkixcc3lZ06PF+tPm5BxrdjcY8EJXpNpTuVEf1Uor52v6H
CXqQfMz8qov8ynGAk7JOMWGQb+NRGMVW5iakLN2p0KBb0ASpcTJNwLp7wI6iM0YTPI2WmaeXY7Rp
RvmaDCI0IvkkJBCItUzcsTRfSFxvUYXwTKZfetSqtLq62BU9WUK7aBHEwttB6e8rwrYEt7uJZeMa
tHmQGiqqVelFBpslAzzC4F4cHvI2uRhaE0ABbyfT+jImclOo9pEPOq402pzSuocYlsvy8hBF4HPm
iQ+GmbfIEqFQTb9uWJC0+G882TJQpOnA5nrq2AYdSquNRHVXyfV+q6rOocc2MHMDSn+Hkn1ha8e5
kgKSIXXDhQoDoR5Y1fNDW46GW/Ax96rC3JU8hW9qaO6BiP2uIQ3ceIKSVsUTr+nZJi/KdqfZqnUq
aBSUbe64wtIvFrV2jnTOLBVfe0YOqi4eUl3+xN3YtFHnFawIS1GGWp7FgZEQqJNy+wTjDOxIHCfb
Lj0HQu+Bhk5Y1sTH3nb8uB48rkWh3feY6HD2LG5PmFR6SmBioVYqiS8N4xlkHNkxs+snQKbwBVjr
pXGEolRnYphnVO7QuAykYT30c7efWOHYlBdlkntFpHc1GKTc3qnld8OuIeI9Wc0xs5QmMCGG6dZN
cQCfKIZL8DQOa00L8KDc953j80i7kEbdpGnXfmVRFX3nkToqgRrHrIQCuemrpgwQCI96jbPM1F1T
4L3UmS334155KCPLi5pZUQLNtpiNIesSLxPxQSUG5B+ULxJKjy4nTeb1g3rqtRYHRH2r1jy7777K
hP5o23TyrKYuz6pRvNVm9EyiNHabGF4mis+NPjzwrNlRYzgMM0sQj15rGSVBLfQ3RdjbaNIIAH+R
sYul7L85vWm5laDQP+4I6JZpe7JSB1KZDXfCeFYtjqdXK9bujUGHcJn21bFZFUD0TwRm0r51o4Cz
zIS+y/u03ipOHGTm4BuAfbhgCzwmLNqWnYgCzTYDh8AWkmRHM2X0WEkr+JHsrUodA9el+YwMBxwW
3EhBvFeea24BWKY4r1JTPwG5i5efML2ooAeWGyiwDgNwraW4J0NhuLGjstDK8iMei+hSy23KCuYL
BXxWFaA4RBRqkLNiq4/NAXlzQJM7PSe11xvFD56Ol8LJz7ZIfBDoPdW1eHZE99LO8+99bfy0FOPZ
ypMLpaChdQR0Z7V7MQ0PMneOkEk5mb0B3Q6ArOOmPklDBdHyWD8Nff4zZeKzOXVB2kyf47qLkWzE
L1KQsG3ERrUThGCyjVU99oDv2YE3dosSGuJoC6H7vguUWAl11p8LAd+QR3tN5jtutY8sr77Y9jwg
aKgPVVU/D8J8pN10HwnzkiFb0EuoINpZgdyseNWleGraHOwcVlH47WQeKFK9PLJkIPUymHA4yGKO
jeweBZqZQQsZC5/qnxVVO/RJw0G0Hn2vZXaxeHvW0jxQTNludaUeXQIBac9U62+NPh0KtQgStdwb
erxPyuMoqwNNMH49EjwrbQuuPs9cRZUY8+uMPeh5B1fL6gfZ2sqeTezYq7m9NfAMQPDlGUbYq+6g
FBFqo0O1m9rkTGm2603nMdfzC0mVNwnCF9MGI0JRz4MEqrqplGlyZVxseFRD3ygf76p+HN24L9Mt
aeL7Rql3KjNQ4FLodkzlfZuZHVwu7QJhZcI1I+qpyK1dElsH0DQehpjvxTS9SlFeSiPe6R2LQsai
z9C7Y/DDuXI0sujnkIjyZWphUPYA9IIJ/GbSpvmnrpqgvTQJBaEIk1So521btdKxt+Q+0onfxWqg
cuMiprF2G6fokByDipxMo5vYvYemdeVNsRGqpHiUpHtsHRvJWhNIpm3NEn0oo98YpfpgGDRICONB
Kat7Pa2+69p3pDLMrfsYjr/8oqvlTnGcU980mhs1YssLWwcPM3ucrOLQ1lRz+7E+AQv8GCsmnEYS
MpIFqWQIoOYDquF7YppBlPIgBgLatQwMozXWtrHMh8LAXJhp9zB/0+ep8TI2VlB03aGkyAMonVyN
dZ+LyPGhyOazVAnjuL13OCyCFa+sGc5WO37BmR/ViL71HX0gvPXyOPuhGQxU/pMZNGYuPDGoYZGq
p4jQsy4qNJ5rM6CtscfrSvXTQQa8znxJ6x1+brxrpfKzl+aLLe3nfshPCPJnSyE+yIK+dprCXU0Z
wwmksJOqRH6N5zoU0Z+0PEYq7oSKAXIDLo9VTP2ykNvJil/A27CNettL0jp05PijjosX29TOg6l8
KiFi65I0OqqZBfBS/axP8RaCQmGvjXvOm31tFq/TYDqeVgg84YYwrob7bhz3LLX32Yin31SZUMIj
+Q/Vxmsr6gMAQjGZTtInSZr7pESlzZkwkYegk07KWynVI6b6L0Lnoehm8domd6mT/Oht3E7Vfixk
tWMZ2thFn3zD4zVweB4SS/Wj1gE1FJ0CogFzktMna6r9mIyPqugeHJEe4at/wq1EEETpD02n/kxF
d2f19TFpoWwODlOvd9o7c2KBgcg+KewFyMGnSMhzqTlhr5MDncawLKNAL637OqcIAf3OlmPi90Pz
qWvgjLJKDyuBSca8yFyZ6FUAGvFTinerqxD2NuIphZE5ZFtA7eUUoFw88TyjLo8U2YVnZ7kH/uID
Y1kSppjRASa5CKeGnbTS2uDbf26U0nKLePIjSo79ZOysrpPoEaDeJBgeTVBD/9qwBNHF+ZJo6TZO
2qA37JdR0NF34nKrQIZm0uNLIbRTk8cl3m2Kx63Sxy8JDZm/GMOEM0OtFySyoz3sbBYdYwsUZCI6
pkq/y1PFMyO81WV1x5G98cJ6MZN4q5UEXA6cH4UuvzFL+nKqvArXYagYaM+LH2NR3Bcif8wVPJKs
YmNG/MCk/snRpm/1NF7Gqn8yOQrbtvZpQNzTUug/l7DNKdoSW3wxFPLW9fnBcUB71Rdbs/9k0l3F
+J0DIXPa0yeQCh50WrtMd0KNsjBi9OBEJsIQhYTFKL+PiXWpmuQyNMq5KQEZKjT7RUzxJhbpubMN
sa0K7bHLO+BO0vGHWogwKrW9mtDI7WLb9v8faV/WJCfOdP2LiAAESNwWW+29t5cbwu622cUqtl//
HXriG1fRPMXMvHMzFw47SyKVSmWePEcSxmtbJAPKbMZO44nYjKXhSAFGONtkm6FHi2drjT4Kcjw7
ihA0cWbfzKZ4avVsX5F6M8TZN2oUXl7XviVM8Jtxtu9VdOmg1mc1sfmmDaUbceGZRLY6vwZEPIqO
clR+BY8SCPrNk6/5D3HTOkMeII4o8tvQ+ggwHAm5sHo5YJY+9LGlMf4M8j/F6qh6Z8adR0vNhE8a
rmn2XtGnsguWmt+FRixNz2zQjjoG6OzDITxKXeAoErSaGySLpt9hPnjAcLAsi181J+Dl4k25CTJc
TzHe0+1Y3Emgq976En3X9cIupyJkWxGXhfomr33VamuB4QUcnkz7NYzau94FzyoZSisw5bcoM4Df
SuKT31ZbWZPeo8TvLJF3ktVQFU91JP9+2rtp11uYcy8tEWW4SczoSST8a2TyB9LL+y6VPKBQ0m2u
j9A64yCmBgcylMSj7NS1mLBV6ZNc+3g+mf4P8Pi/4xUUWVxXwCLHh/uwKJCK0SC/G2l57DpoAKjq
MUiC00Dq731e9Hu8au9zg+zHJnn2u9LE7C6rN+EwKO8jwwlqleGsKamHitR3TiiuvqA6Z7Vvd6n2
YhaG2zXVPvb1N41yJ49ikGK0qb7hMpraeHR9j2sDwgA0sVpCf0u5fKJa8iMwWt+RiL6v4+EOUyf3
WgTBIZqbmDbhLN7koN+xE8korSLHAZR7MNRmNLOYquCJLSWe3uaaV1X+SQMMw2k1bqeSZGstvzdk
mR/9og62ajGmkCyQcqsKhkOisC9ZXx/CKHhqMb/R1RqeyD6mC8uS2PBG3UEX+1QKxS6HLEg2OkMR
jA7hj7Ypi00ZineiyGfeNlAQTFMFAXGU7/xA/arTKkd5LDA2EFIET4EcPqLIZAHpyQ4sBlVKVj0P
lXbyywDtfggtvvRkPCkDHlMhuJR409mMIImKuep7GCUlFqciBKKWAo9QlXYYo4ZbB7XYRA2ObDjS
F5GSr7zUHkYj/NUFvgcqqKeKCANbZfhxYDedbIMIr1kplv+PQvafIumsEMtKWheobsATIW40Dbsi
NFTb1ip37Vne8BNda+MuF5r/NjgnJpHHirKhAZK+huyt5pBt+Ss5BS8C7NLjD+0YO1CwssV+jWN6
pRhMZ72dmHcaDxMKpMGYO1kYbDKQzuTIY1bKzss9pD/LU69burqcFT7F9QlpM+O3dmptFZLMKF9I
m0kai72hKpQALLhK3brc3f1jd9bdIZJMUnWSL8kwuo/mIBVeNFqQtD9ITuHI38bKSnaoJULMEaHl
xz/gL1jpUXwS06kxkB7zCsAfcEDuZAepTg0i18jjmdM6sh2iae+udZsXNaGMP220ucJO1shxHatY
d2WjfseYlYNHCiFsdCa8WIAmt5pvsjcFCSyx49xrPLG9/cmXd/7vVtDHJP1FI6+QSEqCHp0TeQ9m
RK8B0w6Ygf+vffUPWtILM+YAgjEpA2xeJJk9Gl/Vbm1eae0DzkJBVyayOigDTiZKf0oNMiayxsO2
sldzFLKS1omWGYCfBapu0YpZGBrakPCb0PCIey6z70L8NyzT359njkVuM5NFao0DCdHGI3cnKRjM
WXuTPPP/yQ/maGRNGE1ZK5MhowL4oUcjl5jbcoh2UdXeQ3fbirp0r6johNw2/Dm0kWmYAVyLKkVB
+iPEX3hGKsZcMuU685Avb9Tol8HvEvXtto2Fe+LayOQ8F0bqXut0vGRM19xq++SAnpE13P/zsaGF
qeZre9OiL+yN4ZD7TISmK/Z8R47RHlWiXWC13rqy99r+zXq5oy4IYZxPkjbBppBsteVW3r2vbOAU
+K/hN9OCdJMQkASCamgWoIHp0USuV5JLS3uStPF35ERP+XEAKvEf3AfLi/pjbva9kthoZNXUmatv
DI+4oTWUm9ziDa6hZKcB9LyJHbzD/DU54c/33/UyZ98t8n2FtEGTeZkk7CwBLCe3FVZYjbaKr5t2
bL6jVJaR/pkYfv+E/KxSv1AbXLduR60PGXZuTbCmHhwC7ujwwpK3a9fs0uouTc5aykPaSKVI4ZUo
pCsU8pqNalWYa2Dav+6PTwoIf9Y2i8U9WBJMRlNIMWeHYXjI6dp5XnLHCwNziKceDzqB3CuKzEe+
Sw7T+fpzmtdGiZeckcoaMl0G1UZ1nho0MdUig2E1TXDm5rckvE/7Ff22xYBxaWN2ijuGIl7jI0C1
pa3t5dNEKoZKqukxzOetjdN8TmKnz/NnQdOfX0QnCYyRmqllppukv0JovGhE2VSYCK2E66vO7cgx
+dTczUF0i1IWAvxnvnEuzKothSS5RRx4AdF3XJWYHYY13UddJG/iNFIfkBiszAIuzL3gwaqzSRUD
zLfaHFg9ji3eS5GeedoAAAAHnWmIzP2LFoGWI0j6nawmR7XoHnql2Id4RWqx/FIYJooUoii+GtHQ
YIy7/D4OPWrfbfE7C9HTiqMwWDkqn3OK6985O5PooGRGRirfRfl0Y8pfCErk3a7MUNc85IEnFH/l
vl10tcudmR1OFjRq3pcKSj/gvIergYh+crV8B+K11cx+cXkA1FMwzRNoMM3uDZqDkjgoCu5JaDEV
ykONrhatH6Vw8Cq+j7vCqsTDbY9bQC5jSy9szi4PNShZoIxJ8CGmFW0lqJTYhvRWAUKvHcN9AvaE
2xaXAsSlwdmtYSZ9mZNaRj8YXIQ8cVDsDo3hvxyki1XNIkQjmYIWtIJ8hR9YGIC3KmXbJ+haUwh/
DpusWUs911Y1ixJhzFgl1Q22UbWAHAFOzCBubYU2dUIdg//EClN7PTgtBoyLdc4ORC/JQk4jA+6J
iKRX/UYhP7PoVcL0oQk0iBGtYceWDwRYuHH1Ewh3znMbjacqqijlX8nacB63f10mzUNkr93Ak+t9
ioYXpmauOWojOIZ16EiiDVxLoEww1ybJl73/wsTMGeuwiwOSAref7upzd/qLUGeaj6+f1okoVq3N
vNLXY7OuQs3/uIinRDfBRCj1/I9p/LWLeDGNn/jS//+XmrlkwREkSzTHUH1R3KncQyDzS8+tRT3u
aD+NFRq5pdUpoIIHpb4h4y7R5mWXAhgRoox/re7fphkLvgFjJkYXdX2Ber4mqVFXKYFGrabeR0Nm
tYV4/teB6srE7GwNvcQJkXAZG8k+IfWWdOivjclKMrOQZl5ZmV0w7cBFGIMDzO3ixDaKx1CPrc54
LEHWdns5CyNoKHEqBlVkHQP/n96OCto69SDSvyK9aoVo7by2h+CobRSLoN8CVQKBvpC1YnYh+7wy
OzvFHAgt7iPxwGuSeSDd3lIn2k0B8Z9Ili6E4Stjs/Oc5QFaFCniIWEnZTxI0ZeOOCsLWniLXNmY
n2ICOGsmMIWGqTdXccFRfDJAGKjvAZiygVW0V+xN52YWBq/szc5xpOlorqKH4iEFKXb/Mttd28CZ
00NIOEDrtAczcAPUESBlgeEMpbHii4un98IVZ04vAZzeAAkKIIkCLEd6BPhyze1WvtIHRP4ibR+U
rhKpVGLXTgOILKdm7F5odoTol9ui3K9fV0sBV8HoH0RQNbqgUpGBJ6YYOAJgkP5qbNlKDpNIkCz/
QjF4k/4nvRScaPSTEWxBKg+qkuunSSUHZgFIQOgFTe0woPnwP32NDXjRIzDTqDAA5gwo2V0bSZQk
DQq4hUeA8RieBdAVQfdrxccXHQKlFxNdGpkgpF8bAS5aVltjCD+ooXKy5zaF1M0H8agvnxtwxadW
5d42urgwoPNUEPgtyDjIemBmTZL4rsHf9QLqg6PmlM3KrbgY3i+MTNHxwg19DXNKbSlzT0c/2Ypy
pNOmocQOsOKGHbS9c3tNiz6I3pCG72QuUF5K/SiK0ESfvMQLqdolW/QzHdPq2A+28dHeBx/caoBa
OGo6o8xQwB4qAyE/+3gAjIleHnVk9GjzSNMYT24ZxxohvpKtielqtbG0EBL1qbyAhzcwxmyuBSX5
UCNUS2BKO0tx+x3wf7vhzvTGU7c1t7d3dMFLYApvcl1TJ72W2RnraFgCoD0Gnm+4Nec2k+wAeNjb
Rhbc/9LIvFFGQB6eDGGZey2/y5rSKVTy750dkjZQaDSYrsLlp2Ve+CHXqiRigDd7zDjL7NT0Ds1+
3F7E0tPgysbsYhSt8AUBZAvld+Jm22BfoQOGES7tKAEBubJlCwfrytg8LBEOEuuuzj1d85/CRL0f
oesKrVLAhx5vr2vJA0wDx4lBeA3/zfLavq2lKMvS0APQKuz2fv4Mrs/bJv7H1v2xMQsTrMR8RyTy
0tMeesiElh67R/nWMdzmtDbtt7hx8GgD1xTBdTVzaFYXtahpHHo5rqQQWLLeVeljrOr//o7XzT92
PggfLjyuiQ1ah/mQY8pAee1CTBfo6UruvEAaQa5szD6NH4WJWYmiBNNNu+N3f3G0GG78sNp7XIpx
l6uZfSC/jXmhaLCkvLU7+nUSpgDM66G2oRnzts6VvhTHr1Y2i6kZ8CaspslfF6JaT1mmBzi7U44u
ROpt4KNXztNSCLpc4PTnF58rU2pNG6YFyuHOrH93GbdWfHxKHWd57NWSZiHICMEOVBqw0NjMq383
u6mCrzzIO4CZXyZlo8IDPt4JX7SVO/ijMXzL8iwwVX4FItvJsrmd6DcGaP/oP6s78BEHe5ptqkOx
xfzV18YCNsYdDmIL/OUd91JoU2grweQjXbr1W2ZxSyJh1RXdxy50jmGlrv8ehhuugHRL93BjWnli
lRDlAMfn6rW58AVQWQYZuAy2c+ggzZwqZEPtM9T7UOvrnKouNuA7x8iR+wbNtg1aU1bGNp3xPokg
iY3h3P7+C3HnyvjMwfIx7wzIE+deYjZfBhEfo0q7axikbjt95YMvnZ4rWzNXE5LIMiXAQuNdtM17
NAgyS34a8cwN1W1k+wAsr3j39Nlmn/XK4szF5BTw5yJSco+maICNb2XdYgTkt04GSyhr6cIUoj8b
o0i2VEjakk/C2VpWgmzCnC7adqccJkIz4siHtc7H/9jGv+3MW/gUI7xJkZMpsfM9Lj5ySQbplsEe
s+3HW3cFMbTsI38MzuJ5hXEb3ZTx1NUp+d4UOrNqDANtkCs7ej2uXFAL9zo+2R9js5AudU3cjr2C
FyImUoXkafSd1iudlQUFWfBuXhiZHblSoZVRdHg9lbp/HiNyN/q026SBuisZe8O8BuB1kdxvxgIk
6aEEdGZRlnsIBrlVlTQTHM2KVf+cqfIzuF1do2y9MWzeRZsda7U86r76TLvhURqD+z7GIJiKgZ5x
aA5DJP37CwIVX80ESk+n+qdEuAl8jH9UFLOPobmV61OY6O7tCLFAEAx83B8T8zQYlpVeJGMJf2Me
gWaQbtpcBmm872a7Cso9UNbNfrJgE61VqZYc79LyzPEwOqTWQg1CzPKlTiL1b5jhOfoAG6pmtLLK
D5DQ/PRe2pr5HU8lbQS8EDftw8RMk+/BzmQbNo0twMaewB3jRpaw+x/dzkCswvAoJMmj86v6WJxW
05ppXZ9/C5tU44lC9LmmV9EZogNEP/hgVJoeUv1huCt37NBtV1kQpnXdsjUrLcWF38myBgea6tEp
MMS4/mu7yexJNzlAy3PlfC+GL6ICLaCh5KmY8uwWKIgUGXo1dZow+vHe7CZqu2YzTWHYo9PKIO9Y
3c+FLMq4NDn52UUWpZWyEHIdIbmu8gchmZ6WRltSFFuVYTQnLQ9jqNxHonPiDtOaEoR2q4SxjdKB
CgwDLCvnaXHHLzZglmsktAcW0sTXxbyWaZl6yl1oOz2E8fhKMfi2kctg6ytApZqR7oZNfNRo+9CQ
/Mvt37G2KbMPX6qiLzuKd6HfUMAoXom28g5Yug+JCUAUGJig6TZ/odWayIhCC/Ay4rrnLnAh+0nx
do32eoGaBfHpws7s5KY+ZVVWw44O2tSpgu4Hu9DFoEmzH0CWiElZK14DOyzdUpc2ZxeIpBAM5puI
TFVWvQRq6aHdsxv6tbUtmdFkYBeoRoEtmwcCoPX6tmFt4YkJ2lCfA8hhkbU3+1Lya2hArxEkLegU
zfk6DNo3SR/IoM5ECIi5Fe6AfvYwPrnB+CpmhJCgxRvEvH9QpFqKdJemZydTj0NmBMmH6d7ud7U1
lYymSMe9bAUdOP1T80CHnWQyILoUOsKzy4SIPi0aTgsvowxjWTtBfxTR16p4uX2sFsyA0BulZgwJ
AaIwf8iTjvks0GO8auQRiUJhceOhq1Wn79aQziuW5k95lIVFS/Sg9MDKZWP6fSMRV6LgJFpzkAUv
pChSoR6rmsT8FLHTUuc50NuFZ3ZPVbHtlb1ce/9+1y5NzPwA2sBco+NYeC3kiJTSFdkxMH83nenc
trN0+1ytZRZ8swDYmDI1c9QoOwdjCVYC4noLpAeIFNqXFG/R2wZ1uvSZICqtgl5Mw4zgvAFLRzIB
i2AxymVjHxUKJg/KCnwNWTo8VHUiUagt+2CsGZthZ5q++VrwobRFG6IVl/TnRJitJRLiEHBBMB9T
DFWr76HGJRKLJv14DhotdYBQYtu6ImxrJn5yyHmi260WWDTVnIzx3sr7dqtL2Vkpi2NiQE+jM9KX
KgqPZR+yl9DU+goY+QqDcUOCOV3WAtdCIRTrNjIAjBXobgY/indlyYCp76J0GoEbcUWp0M6sQ5Cw
NIVkAbxsuhj3NH/laphbfiNZeqacSoaXXW6AsgU8rJqm/Riqep8N+EcSVB8gXgy4oM/QqMuqzCsr
+SnqfTcd8i3GTd00iW1FlzDLMY4HGQBcCzIh71Stv4eBuDdj3zHC5MhGjGJ1IGapemKnlXov0fpc
Geor5mwhhtyV5aYPeg9KIj+FMZwAifqSxd1Z8aPBact+r8qYuK71byrhmCX3geoKePmiKtqLUSRf
dTP/DeamLQ59aGdS8apGAICpuic0oXs1AW+LkKHRgXfLNz7gX6DGcGgDAYYl2rpSYloY0XWTRH7l
svG9qAe4XAni4CrIbR6MB25m34qhHTC9Mv4cRXaOdUwJpeM5Itm2A+mJJvt7Vanfiwx3TZ2x7Rg/
YpLq3SDZU+qPGFPqwbrR9p7UdqcxjAoP4krFpq9CYVUYKaQgSsHcLgqLRtoqNofrSX3pkCxyCSbG
IMNE7Ea0Tx3lj1HQHhVj3I+F5HalOGcDugfAetpGGIPFdsRYn5Rkjyppxrs2i58io8+QxvBtlrRg
pRDCC8c8sjMRuOkYnCU5r49jCQ8ocrxOW1xhfir2gCMeVUoPI0+3WuUDQxVHIJCQwIrDKsiClc9M
0r9kY9HZnZAOou3eU6HUlhj0R/yOo+gJxnuTtHR8pm2FlDyhV+WOmHgE54n6JRA198pA/aYp3SHq
MTPeghGmnUgx6q7bqXF86suJy6ZRd72egKI+22aEf4k73Sn0qtqwDrwSnZL1dpT1TiPjtIUtkI2Y
wL3vDA6WiMHAFFSi1zuGYViQF0ysKSTFiENmV2lfb6KMP9QFMKq9XGsb6JC8ZaO6bQVVnbbDXa4M
P0KleAWv3L4MK7JNB1AK8DZEgJXFscmH1yyJvoB46jzgbJdax0Aqg0kOUd6PoCIpNP+rGgyY4kqg
UpcH/Kefxw9FytpjroSxJWi0L0B5hGl1yHyZmulgt3R0tyQnNFNPjYOHKqhO5Vjt1NY/iDp+McPm
EUgYDHArCajfm7C3qlihTmtSkJTkh0or9omOESrfr18009+WdewOIxQY5ByKp5jnr1j+NMjZDwEO
HgmbXSp4TxTRzzyPDpHgFjc5qDnSg9FHToF5NBIWv0SKeaARE2dEcsxB/qbK0bmfFmoYLyxrs43e
yQfSSl+lPLNAwvKVpZ3HikLaFIw/jphm2GhS+wSh9Ndei55CxQRhk/mc8vS3MBuQ5bFkk6MBWwsO
JeHcVlNAJ1uQu4BKBJjRxAIJx71CMTw3Rq5Q2zuIvHtNzlyQOKDdWdCXPkqOg6886amwwM/0FZAy
cBOnYOlhX1iWQxNgG2FANn0cMb9av3SV4fblIw2oV7JXPmIKLXcCaHtu5K66J354iLTaFmQQG5/3
zx1Dyb/T5a0WtUe5pHc6SBCcVoLIKK/JSU5VzL4n/bciIt/ApPKlybPBqqmabMJWdqGu/ear7H1q
JdmV0b8A6mtujKz5Rsv0XPnskAL+SSuwGcXysY/ys8qANZbLXYkAWyByB3qF5hlWBK6kyo+3Awle
B4k8BF0NQgR6kIpqx+rWFubgBj3YkWr2pZaNIy49L5V1zyfjtmrO8pAdKlneBZjvBG5119aVM/31
DN0zUTU/MGfnBWV3HEzjoayRVjIIWA4ZODZGzNv/lH3ulAbdJiCyKlljx358iKL4Xs6DPQnA7jJi
JlZXhLqro4I6Qi7swgdbVwoynrb+KQ/QUTHig5pnx4jUrwI/ODaCey7YaZQA0OgSR0lGz9QgIdkj
NIY95rEkMJl2NfEEXHeY+KemuVcj3I0ET0DIVSVJC5ob4G4rBXD2wcpFfvZz9b4HnQb3tW0aRG4T
tpbSY0R3ZHan9qBvi/eyUd8npHsumblTm24np62NcfFvIdf2aZU5PAIpQ9XbHBCpAXwfwNBv4GwO
yix3TTx6Adj6FWTiIAy0lS49aUHnVp1vC4oRXD+zk3F0TExHMzAHEVM3N0SCZC0iKWelbdLhEMny
fR20TyJTt2oy7hU/PBPF32Mm0+4gkaW2wgF7rJ0zxWaY0M8wIqa2va2A/wIJittk2Val/l7ru2lE
snMjn1tlINxIHV0ZU5JgdtvVnblVGv3JDGSrTiqnTotpst82MtNpROrQYfQUFWEYkuTEwK+Ow0MM
Ijjf78+MjSeeak9F0z9ooKfqzNrSx/igmNQLJckzB/MlVkuQU1DzPszoflTJVgzFzh9rG7Ok22yU
3DiTzq0aI4q0D5nRfmuzws5z6ZyJ6kHWh2fwTdgMzA8BSqbgXmuPRa4+r+R3n18V9OPhpLNJcNCc
5ZNDAhAQAWmCJ1VKB59pDkHkv8RSka7UTRae6xAYA2E+ADoU6sBTkn5Rw0jNnoRyrYTeUObQPisP
0Spadnq0zl5IFO9o0LjoqmyYH7nzhQmzhiiRrqSJN6DwxJ9R6jsZz9O4Fg6zl/DNWiV7YUkMj1uV
GibM4nl7vaQkbSJugibFy0PkicCmA452++ss5N547wH7MyHoJ0DftYVOaHVjot/p5WO0FeOge73v
W9KAHpPfgIrotrXF9fyxNn+Q8bgGqx3SVg+JN0bgc1fIysqClt4vlyv6aFlffCOWmIGuJhTIFRW0
MgA3PQaD4GCeMxA4FHAs5O0jN3gJjkDjFCF5MurCK4bgJ9OTn7eXuzD5SahBKEPVgGkGmwOdRNb0
3TDqU92gc9r3fLAnjDUIIDZhjKKeIjs9ZBYisZvYVNee8wubDe1Y7WMGZAJbzc7D2PdlQpFCeCx1
AuxA07zcXt6agcm3LnY6SbhJeI16gTlKeGhBtC3SVxxmCg7zA2foE+4TJ5sZcykM0nNNL1JSeH2b
20T7IYFfCdd6xafxenMlgCy5DnAmqPN81MqMOSAIo+sJpwN6nFOZp5atEjh45YzGhGO06DKuA4IW
d/DC4PTnFzsotX5Tm6AG8jLcOEWJTspg3/5Gi2uiU9FK13QDq5sVdUagZ/K4gAu2brCtjW8Ttp+c
p+mzuv5WAaC21q1d+mSXBmfFRknSx7ZU4RXS6Ep4m4ErqaIomr3m9b+XiSaU6hocBO6hYPLkevs6
ro9EitvSowDDkdYKZbrFVJqlGMn329u49KEuLc0WVfLCB+0UKknEGO4xoWCpRvsfTtOliVmsR87K
gpylFUZkwenE5W+4StewLcvecLFjM4crBF6+HUlKbzQ3KEtsxh1ygxhSNtB6GSBbgoRKXjlVCzfM
1UeahaGyAoaRZybe20ax8cvfPaCEo9Jb4X/RTrj2h1lAkhvRFCZ0LXB+m+NU5/7oUB2pp9rJ01rP
ZM0lZnkNb9G8SWWsKyQG+MgaUHqudJWnnZkHvwm+ZzKNGBjkm3mE0ie5lMRAAzDNFdF4FGa6kVj1
H0aAJhAkprcI02Q6TzJAAsY6gVvTy5iVnFUnAn+mA/ZKegLJmGKBchuwHbldlS7QF9ofuKkpsFxQ
j6NIq66Pr9pUzajTMfeQ6Md4zidfuyAYXWDGbT+RLLVKXTLIh1Aa9goYADdm1t1HqXgmYepAZdfu
RglvDaAJwhoUS6V8DIMMV+0Ygka3y2pXiZXEksCfB37oF6M3ngDXBb9tH7uZGB2adg/IzR9kyXRL
PfVATwugqaqeE5T6LR8VRDCxgiZyomKKmAUFF3AVR0kNxkdM06p1IG3adkisKEgedan3IgWcValf
3wERKTZxPoIotWfnfpBCUPQ191IzoiWcJ9K2l8rGLgo0hZk8gvZmkOLH2+Fq4cxd7ezsIOBaxp4o
yBsp/Z0IiOKpIP5HzSpekzdbGp65sjQ7BTGEQPGYT3KIEhl7o98QcHmUdu+Ql/5H5q5hABfO3JW1
WUduyAafjZnIQTUbWiFUkxuSOLe3bgnSeGVjlhGroR5lo4CN2ikg2ur0h2YT7JDgP6zD5VbWo08i
Nxf3v5xCWRi9ztwb2U5Bjc2IuH17OSueoM+uSBMHu8IwaO6lRPVUBh26EjVZML8yaCbcNrW2mNkd
CV3EigSgbIae/BeOZmMXhO5/sIC3HTHAHjq99a63q9caUMhEgBv70FShta2DLfC2hcXtAlREV3XK
mDLPKAYV8+YoXYCPvXG6XHfROXgIpfQuY8XutqUl0Ah6X39MzbbLyNSqFKCN80axwZWo7BpbIhZ1
+R043myueFFlo8jpSfbqxNu0T7OLhU2jOUC5otWH3vP1PkK/vC2VChHf1EF0nLb+iaNqvkXcUnZF
kdgdzwHpkGqw48a5ZDdcfS7q/meXS8e2ARb/9k58wLE+/xwge/EQlT9jvGk7BmYj89BLW3E/6MFJ
z5j/GBfM1htgLMPKSWrJ65QKas1p7ek8ah5IGH3NJXDQKz6a1y2mZLDTTm+oYAgbLQaG1o1pp8ey
QDnSMKwKczSRhFK/ytBywHMbFbQW5G5pteuzdiVZXHIiRWF4rmgAMZA59F4zYqG3jYovi6ZV7W8H
Kr6KBF2DulrZuo8H86et+2NqjjxKSVklRUfCD+YY4bGdtuEbab8eeZcyR6aoKkE5wsRDYt5oZ1Xd
VU1aRJge+8B/2loH3A9Y5O4nAIEJXty1tS2kP1cWZ8GeRzQoIh/FlngnbQcrO0/5XHvQdu3e2IwO
O6wPsi9+uYtFzg6GioHyfAzBDxWyHYmAuvQp6L7PNJO82z4//fZP3w0xZqJnwNNFnq2t08JCjgvs
Zqj9DjKz2jL+AHxVZDXZNmw8MAOvSVeuWZwtjXVKoYMQHFO1wx3Nh4ek7ZD+DzsFBKPoP4Ebgfx7
AQ2CD/j3IufVnhoE2RmPQFpj+uVjJYgXQMXg9j4uPDavTMyutzQihS5rE6EXuxNGbZfQH1EhcSAG
CYqSawWCJY8EilCmOioRwEjM7p+qGyMhc5rg9fQzSV5DkK/G8RpV0mJKdWllumcvkgKe5OCarnji
SdvRhZCrV2xLexIGnFRb1hhqps8+d0RwPCnQWJcNBaWPa2P+iOtO9EMCZjDiCiDbhCuBgOy/JG4X
ZuaJTl93SoPHZ+pRudnH4PcUa7nB8rb9Wck80wkLlYHvHSvRPO236gQYUm/3HVQqAygxscfbfreY
JV4uSL3etyjPVcOMTFAkWK092qktBRsNTC5QdLDDl9vG1KX7+tLYzO8Gw+QKYZHkZr/z10KFPbDW
eeQMjEJiBQ/FT+UwSSVrb/mufk4dftLBLPNcbm//jCUU1JSuMPCPomAMvMb1mkvewvu5CR7MDxgZ
XkLbzkONzG2g9VucoffrTEUy8n7b7oIqFLmyO9tr0xjNKuM5BAqgkYmZuYeJoWLizikc467YTtQm
ICf1d5Prpnvpnny7/QMWz8jFumfbD5yEmFjOI6932w96tggSSup27YwsXuaX+zs7+JSDkFrqwQnb
x3pi1aN6kEF565R+9TRgejWbFGXK2mhBCj76m7zXrNvrXKLTudroKf5dRB707gbamdjo/PfEBIJO
vV2400fOLcmqEYPM12kAPn0Aw/ma7cl5PgUiHYVXAloE5ROVT1lglG1APgzV1wxjHTFasnWah1ZQ
geG7kJudCv7tMEQ3L4V2BmR9QDIoVm7laYM//QYgudGvUlF1mXNAgY+krPjQQNEA8nFaXYCJu1vL
aqYn3ScbjOD1AqgT0t2ZM4W10CD+06OFxLtz78v7KpTfsrBLNsC7nCqwMwGnNPGhSKfGREJw+xOr
i0u8MD/zMcUIkFalMN+40Ol70LzYU57Mu7+KZZmFkvChfDHs6DSN8Zn7/gxFj1WeyMXoSdBswqVD
dOUTGQuwbPnIONSpzL+I5j6CZ7+H2sdrsypPvpTUXRqbLbnqyKCVKTfcllh9P7pMP+rdA56Szu29
XYLZgjUPM9lTHw0DxbP4SLU4LaD3nqJy0NvJNrV7eaPuKqfYVJvqe/CUO2v9wcVHJMFjdZrdR3tw
PhkVVL2QMwrVn0lZeDqxQnWN+8IxnRpY8caT7eokATiyEhGXl3phd7anQ8CkLNHiDCBB3wstKIJA
tevOt4HDQ6ICBF7aW6sy89PRmB8dvE3B1TIFCTJ/gmSK3hAwLyGJeKp2oTU9lN8AiX+dps64tTZa
sbzGC3OzHL3IA9kAFB66RqDI1THJGD+ZZ+URdUWgtOP/R9qXLUeqZFv+Stl5py4OuANt99wHIGZF
aAgNKb1gklJicnAcZ/76XuTJ7iOhMEXXaauqNMtSZjo+bd/D2mtt4zfjHNXJqYfm4wSnn3+wv5Xb
d6bGE9Be92TtWL3jNWHXQcgkAvyg9GqnBodXB/01Enx/dE85th8Gnuta2oBcmfYAgp8wP4xo7mg0
z23ac6Zveqe/2b/5/QCcLs90PZz8h4nvUV1DAQ5uCyiAH0F1es5bOXnt/96+uXhlZKgklNDUgD+I
FoogepqIJVM/8btAB6NVdLQf0U8HTdsz0zwVaE2lSrxkDizBPEjgrqFpUo/ASdfY0uOO9Ai0vVGG
82hPgjqVi5acGfLk9oGCAghkCmqB+cJC+4c3NoMV4JMMm+MCcjVelUAWfn9KTlubD+NMG/zhfEqI
/TAKSbiVcV1ddNu28etNdYyXMuDPBVIxgwfdaHjbZ5kaTj2aMG62hSYVMDbMUQpWOgD7D6Ua0F3V
UKmGjOUWtSTPWDtnpjjZrS9HFFLHDhIdkGu3Z+nsrAgZ2OVRDagUlCU7r1bnKtq/nIjvhpiZFSX6
PlaAFq9Gkm161l+M9qRsmAP1acgO4gF6uYm6dPBqvXxXmntbdDL2nJ7fssp4AKjON7Ns2zThw0DD
0Tdi0JFL7gH3e+gg3ZjGkLrIEv2yys3lULLnM2fg9Fb8vUIzGxXbtVukhg0cODOf4BUz32LxT2GU
AaQF8Z4PKyMpnqHncIiq4ly+6+Sd/nt7nFm+nGa9asFvCnqBrF9TATxRn4LD1YTsmT/S/uHMXM8N
N3vQx4pEcoDKxC92l/IK7U+F40W9xxBqjD7188vizgoDYMfPEXafOYfO7KaZNdNCMmT5KlVbZsL1
hsN/ZnInX9MPazlzRAfFNG71052Kkg1ID4ARzezRb2N1YxBxEFT9JI67cKsB4mgOQUmsqGvQ20B7
MmZ6fsYxPekSOhN8y6EoB37p6GvtmLkd2GH+AZnyqaQRejRsfSKSgOM021bN6PU4BNHiEo3l0Jm0
gpyafh0LzwrXWcHPtdKeOkUfh5vtZYacES8MMp2ibvGLZWZv2p4OJuAl8gUrcphIbSOQI2gbsYD4
BnoKtYt6Hy2N8Syg7NRL8fFbZptejKmjQFdkL8G7uAKKeo/kz0OirHN0i6fGscANDEMKDBKgJ59f
CjsuuMNH+E5WhvqmddDD6fE9E66d9NA+jjKt/If3CJqGkAjr8cTHm+x5vJj4e5wguhhe/3ri+f6f
9IKiRv73vGbvQynLmlqgkloNINIvjjX0lCGQ5E89voVPrr6/or8SKvOn4uNos6fCcqVdphCLh3fP
Vt3W2lo+um5vJ7mGaAGJmYv+HdH41giGZbPJlueM0Mmc/8fxZ7Ye/KNabDYOFIL3E2qNwPgtNB/l
5IDeq2MSnHW5p6vwzYTnacKEQg8RbU5Y3us6qPDS17rXpV5+QWBt0Rh57jE+N8N50jCzwrI2WnhO
4MQDv0ayGx2vB9Nf/Q7vInDG4JyDcdKHQvcbM5AZZ7B0sxOUQnMl7BwoKsUbZ0s8KBmu1CoNqh3f
dUvIu2Ez1zrk+c7Y11OhxcdhZ0ep0nntDg280qnVFKq5GwpQDIAy6++P7MkF/TjO7MgUA7AWiFf4
quxp4pGM3oS6+8zVKL2moD8aZv2Q3Zh7uZ7KpTCtDXqN0Jxg37hxe85bOGXn//4W8C98Ng/oSiGh
paDbEzJtp7L+HhKgwP3DK6+cDM+d808oFp2PI85elrAErlUprPLE70WQPhMrKwWdfe9Dc33F385Z
iFNuwsfxZk9Li0KjK0PMsISWkjXo686w9/9fOwrv//MqRixRmtJA9Gkjqt/gRryR9ZQNNO0pjoLZ
O5sKnP7FuRWgAPVZFNAg9oXpqWBCqryCkQWkoPOgOtkAwIK+e1W/GYlc9216MHu0x4m+8Xg6vDRx
fx3ZaI4bmzPhwMkX5sOnzEtYRhSFejJ9ir7iF+hQeDdheZOV/US27pb68TZcnFnuUxeVgfGMALMJ
12Se0REp0JqgLsmnJJLwIPX3xgHdXXOEyaYvlvwZapfL8KZAqr3w/wHHNXpy/x58Om8fHlRXZsq0
wS+y6kdzG2WQWClfw5Kee7dPXcyPw8y9g7wd3BzizSsJWDTUXwOJwlP/kPkcQHqYJayrs4i358LI
U7dlcvqIC4pBF+wmn2cX92gKKB0OG+hmXp68x1AF/n73zo0ws7KqR4NAxOFTVxoEq4sqONuKfsqZ
/DiHmX11hrjKQWAPr53XlR8S+yjrftcm5q2dDT+/n80pJ+7vsZBC/bxekVZlDAnpfCWs27yrNpbA
mYvD4PtRTlYdPg4zM5p9nPTtWGDRKEo79EivpoSN88aDGhpfqDnc1et60UMhzsuWZ9+r79cTQf/n
ORqq1Zw2w1GkSkHT01DvdgmdyMxBSE0TiCzb6CfLpXUFTTC0hpo9RDUkKudl1VykXTRC13nYkzR+
jCP9N9vsf732/yt6E1d/mTz1P/+N37+KcqiSCESnn3/7P5flG9zI6u2t3j+X/z391f/7R2d/cp+8
VkKJ93r+pz79Jfz7v8cPnuvnT7+B9GtSD9fNWzXcvEHut/41AL50+pP/rz/819uvf+V2KN/+/ONV
NEU9/WtRIoo/fv9o8/PPP6ayxH99/Od//+zwnOOveW88eX2b//m3Z1X/+Yfm2P+28AhNZsoA7Sqb
8ivd218/cv8N3Q6Ad3RgZpGAw08KgR7MP/8gDv4S/poLygGg+8E9+8e/lGh+/Yj+25kqmi4QUeDJ
BCrqj//zYZ926O8d+1fR5FciKWr15x+frwyeLBCXIz0FCAk8O1e3ZwagMZKIMBPN/7UGjogOSJmy
2UYgv/uwHr+H/TjM50fi9zCETdoXaEYCB87nUzuM0oXU56BW0NzYNb9Ek6Ml42iTtddWiOa10Rty
a/P9oL9gYX+/y79HBZyCYki0Wc2fpgxTI6ExqpVNXc3jbbpANeuHq/odHQZfc5MtY3XkRbHcNojD
SnOFYP8QtfEVdgAMSBLd22lzZ7TapZEbz0nLA+ImT02jXYaDftOWr4RkD24d3QpTbrQw9W1bbWul
3X8/kWkTPs4DKDPQD0+zAJIQ5K8zG6oPKWqcZqpWSbHIdWfXDGptlLdKOj7nwzLTz+Vnzc/vwu+V
c0BuS1FYnLhKPu8X6czQ6N1erTonfTPsBshFrGBt9OiNXLU53FKTQ+WBOfhFDDQAH+k1ycAsFLvJ
hYWu4FLVy7Fht5Fd3cjhKA1rCTlYkVq7UaDhUesgMbtryqm5n14b6Y3Jl9O6GxWQ0fWI8IIBlpnp
uVe79Iz9/lWx/Lic05l3iUsmBIkOmtb5s2pRMWZMqhXj9qEW3WUodqSBvhhLb9G7c+2I9Gfm2AcT
myo4X4BVYN/W9qpFW3JrlZscAWZlu4tEA90Qb5ZONsEf8wuraPZjWW46xEmMHVoGTBSn8hEqVSsn
63fdQA9J313Gbvqod8U51+/zy/DXnrlgsIHVmMid51BQjaIkwm3smVEYkJoNI48qJDQzNkKNmDQH
jZYLVPMLz2wgIsrNvZGbV7UJVVI0kgJAMWGTMziu7eL703vqLIEsCESISIfbQJl8Pkt645QMQqVq
xSvoFrJw48Ta4/dDfDmvv24IRMBMCCKgLuTMziv64fMhLWJgLTtcEeN2HPVHm2bHKk9vunhcEjSh
AzW0jFnlj+m1yd2dOZobTfA7liTHsKrXQg2BiPIbpxWXdcKvKCe+jcb/MExv3JxuXHGRDdaKymYL
HoGlG7k7og33WU2hvAwodEubH2EiX7+fGXHm2zpNDRXniYIZriD+83n5aF7YnGeAD7QOqs4gioAW
qjE+Dab1UJDB3nRNeJGE0IfMnZpD79ndcBAdYKYgUAb3+0WXH7V+JxLdvIqtNoKit7swwgmOPsrN
oI+Q4sisp3CE0HDKU9AOpBUPhiFK1wWLvVgvILRKmtCrq9IGfWb1s47Ao0lwNwonSj1WNDdO7zwy
SGB7BZrTF1VVHEabXMR8Urx1b2OAdgNidiBFiaNDb9c7wSqOhoMEFQXnqR3gOoViHfYoT1ZULmPT
uSspaLTa5EYUo42OevRS5+o5HaH4zXTkfBmqDYOOFkHdYfc0lkEJ6keL5RcdW+K5f28qv5rQ9k2Y
pn6bsyc0Uyp0Uyst0Id+Nabtc5bHtW/WN52dq4Dbbe9JE6wCUa/RZVHlT7oG6bpsXwCgS4VyPK3p
r5xOxb5K7FfaOoEejpCpECFIehz0e0N6HCfHI1EfSNCaQDleqcCxk59pk/6oIeLcou2aJxD8dgX3
JLlHIeBJpO5eMbEtUCMDBwzsC+/Luy5eGKz7CUAJK8Mjg5ayAquYNPldQxu6SO38MrtisSgXSYmR
UrtSfob2DE/PaIm+KFXDNyXa0ZJsDCz0dCzjrNvLPoUrCOUQ30iaXd7U1LPaFg18aeqZKr4OeXHP
IIIVoq/LZyC7iOpLowNZhqWhbb2fSjajXq/StNzVoQumc1tsenAo+hkUypZteVdoD25aGUsDB4xV
zV4zChS53WI9tP2I/En2EkX9hHjUcNA82dD1MNjLXIjnvnVfs9zdC6Bm3LCBiHu27A1yGbMx8h17
YSYPJutvRhFWHkmAsZmO11C1hdcZ8oZo5EwKwZ08+I8vxHTnwHeOFkSbEAYn6fOdg+qEw9tcIQMi
QUgguuIt69jWTJAhEhxXhFtXUXlT9vpGl1T37CG5KTggXU6YwgG3y4WMo7UoDFBCZCBaGcQPYoNx
ZYzBFa+5XpEW+5zD2BbCQ8coDRoHpKl9cxVqUeI1lvOo1ERbAO7WCM6ZJ1DFYSZ/7NNmSfOIBKOO
7tIIVMm+noS7ojbuusYEsb4VPxtxB0FtBROvtyHoYsD/15libSfpY6HVS6bJV0ODGEQhur0dZW8N
ggKvKR2/1ozHqsOagivjSJJxnWTJuzvSy6Hr1xkgIdZNw9i6LMBOEl6Sfo1vXWuue8gYYEBd+Ehz
FyxD8ZJBSdvvKzEg5oiAauf8dUzSmyzBxUuim4YayEGXzV3q2Rq6tixurDo8maMaocXFsJx51dyd
saKfA3h4TtOGgsSLgLoOcIw5weoQ6T0dFXoVpYXoCDyeGShvpLMjqoCOeQbNI9qNa61xtgprbbj7
LoPCrZNwz+7oNkpBOCQduoZO4dv3XzbrJfj9ZeBzQCSH/1lzjEiHklUFxx/oMKe+rdBcJSqd+RsK
eqgAmCzAnFW4BLqua3Xu9yMxEOBB/BS9B7KAzQf8yzfHdFtYfN8XCEDN/NLN2I/QhBI9IIgBKSAU
OUZc8/X2RwOGl4XKGIPhzLZ6WpkeBwGB9/2cZgI4f82JGSbILnUgt/Aef74+uikqUtZltTLGlAZA
jq/7wURXMoU7UnOORtsBqoVjEMJh8bg9weNE9qS5PyRI7f3GwRmM2zNVrRMnwDIAX0NvIlzoL98E
jglacx3N5SOkyWiDCnUJrooIkY81WldJWP48swjTJGc2BKlAtP0gMeYQd47NI67U8todq1Wki1dh
mYmHVBVo1rTrxmBbbmZ3YUn2kK3w0f22+n7wE5PF2JCinMre08H6vAFQJUt5n3TVqq/0NUQD7zTs
gcvAO9nFg2dYffEPtpwZQJDBUaHEQIzyeUTaaQ6ScRJbbpdvKu49XcVXVdohx1mzhUsbEDbaBzgM
4N0FwRmA1cocAzzobzXBX8izM37TyRUAvR2iPiAtjPm1YuiWscGsA69JbfXioOVwCwsbGEn3kMbD
8vvlntWCfx14UMFNohxgpcDBn83ebTirw7CoVqTG+qaduDBhRkZH+znS/MYm/KHrcoBc4pe6T9Zl
FJ5DxX+JaWDVGCDxcK8h3G0jF/15/QmR1dhXGvKSVVfAi4EEdNu0PzMwDokSslOsbsDMBjJkZh1T
m6/BDXVvp8VzobUZ6GKk7bVpOnp6jxh20DclKdFx1JJj5vAHiyjPQOva1mrRXxoJ3auGPRur1ht5
fWUmg71CAWVZg6THk1xDT6WGN8XBnn+/zLPy4l/LjB4luHhItZv47+dJdn2SdHo5gH3ALv2mjWr4
qXhEuj2AaMprnGHV5OFOY+AHhTQ5qib2qGDp8AjB/PRgXGuu6mwilhiLtzKtlpmR72QKpgSlzjw4
04bPL//HL50dCFEnvYEEm1yBdQ8Nt2QxRPxMs/UpKwuWQdDMoyEOghbzSw6oH8iyohgGprSONli0
vL4gR2myQLUXaJBGbroDKZFVxq/TzOEm3TKslxFGizoeD4LI/6xm9/saAEZjGSDAQIv2LDdph2ZK
q86ViMLSm9rtQCutrmRobNJMPHY1+Po0fCT7D7PYf40L0hJ0wQKZi0Tb7FwMTIvw/FO5QgV/C1az
h2lTvz97J1IwzIQRhzlhLogfZx5hhBY5kPJ14JLOtIMjSBRYNSStJeBFgWLFBiwOeMpyc/P9sL+A
jPOD9GHceb9c5MZFjzderoAjfY4AN/MiRzw44OEAt9JFjX7uQOl67CWMXCZp81oxelAJoZ5N0Ztl
Qt6Gia5ZdHFy2ZrK9YXVwsWQvFpQJ1vmpQnGmUa7rpCb89JQBirnqQ9nYqPl0RPUS16TKMIZstB8
y8LLhub3Rg0vuPSdqSWLgFCP9Govc30tQjEsrZifCe0nwzVfAAuc2Yyi2wdZylmyHdDRQkcfBwyb
BovF+31nygNIZq+/X+hp/74bZnZ0s6aJGchX5QoZo5u8SCVa54/9eN+ApjzpiwUbWOJ1jXHOVzp1
rj5Ob3Z0Ba/cBJ4/rkzbXoGPbNGHi3ZA7bJMN2CSA+KnOrOgJ+3GL1fIpsjaAfE5s6LgNwAhoJIr
IUALQNVW1PFtNyDYd1ZkV0QNAv/iUlXtPmLiBxC+qywr162TmThU0c336/4lRzs9XOAZgjnH24nG
wmljPlTwCtYY/ViCfaW16LooW5RPdaQLMnngdXFdp+7NYGlrOw13Zme+xRQxzdBVICdDeOHsZRot
StkHIoaMY8g63+0t0O7II1TAjoPC0QX54WGUFkoirYeX6nU6OlJPQXx49f1MZkCJv6wQ3B+02xHT
QKgxS9Sk/YAURp9P3DjkCVfsgWrlsjTAMx+Ri3yUYLSMXwsVLugInjo6PA0umn4jE1kdkBJcmKxC
0sA490pMB2h2sMGVQeGegHyeGXObXMeubNKqhTqQmftRk+wEye6yND1mGdpuVXQHTep9Y1IQTo3W
Pq82AOfurOzsd/xKGc8+BElJF8wg+BwdrSSfN1okeNizsihXFjS3F13OLuMIGfO+UzboZm3AP4cL
xxZGELnjlWaWuH2q94DjSzzH6d7TKtEX1eguaQtCW6tCZU+2LSS7zdHP5TJrwU5htyr0Ygs5CSKQ
Ou7t8j5SLPUB3Si8tmp9GoonrVHHIgVpZFfh/40sfZMYOuhCkLzpazRAuGbk15n1bJfJs0Os19Qo
FqYRAqmA3Eq9Bc/vE6V5iuAKf7i0gYApYBpSi4Kwky94IzZ2lnOvBTekHLSlqFjtC73z44huWAtY
ZJ6WB5Yi75ZVy5yPex4NxjLXnF1a64sWBjhQYN1YUpAC2qTYFUmOHvEQbMNuDeLZJn8Mm3pVNsUt
6OWpl9GOguAQKylF2q1zqV+NfbnXGVKELd/0bbc2WnksLRfOUgUnzYoD3tc5wp8lBctoEhoXpuas
KhtLKmSOBIVp+LxU7xGlC4qOvbiSP8FhnxXpwWiyQ1qwF5uUSz1usVfNmmvxTdHFCGNgHkEN9iMf
WeuRGBNMGP65ZgBfz9jyDovVbODV+VGHCfMUeae2cxowaIJmdwwh9i7dDSTOjaXZtMio33RcvIej
eQlzHMjKeLGpFgWDbJchL+md03Reoe7J6BoeIDKPUQJy0ojl922YgaHW3kG0DHzHVuwuOhRBR9Pe
mSpC06F0DjnKDSrUXqKWvaB1WfdC0LsNE5OocJrHDJPPquI9UtHByKmPqurBbFGBRztDavzg0hZI
x1j6Auy4j5K2rp8wESjATez4J7FSiRRQdgg7erYh4YRb6QA1P4nuQbgchvrzHerRlxwqCXaxxALh
uTAWQ6rB0co9tx9viAK1Zt7uzeYeyemjQ9Or5zrLUbrBFTpj66aBZpcZPH8Qs0BTpQ7Ha+bfhmlh
urk+lCtBksTPQfqLWHQnquuyojsQWm9J+yiE8odGbMseVJ/9jzNfcCK8xu0DCyD6iKB2NU+L247d
ayngESujo9exkz4JJzqUtXVLWrmIi3AJGb4bMyl/dnVxJtyzTgSXjgHE/aTjARZCNrP0VhXzIUPe
FhyE0gj6DDE8Ml2V17T6ld70j5FZvovS9CpU55PEAPu5u+NsUuJ4HvQs9wbpW4+GQt8ea8HOyWOc
lNbqKk9Y0Q0Aae+pzrOgp9WNoLnhIZ+yDBW549ChIYPhBiCtfXe08qiP3NyFzARkra22lmJVUKQs
MFh0UUnkd4lGNzhIqwSsyKERLuq2HFYytfamBpZWCnIdZ0rNntmZU6sD/kD4bDpkHOG1fT6kg5Nn
g+tGIDYq84uhTH9WuuaD1h6ZaiWemKx+5FQeATa8jYbxxxixrRaBizzOF24JXmcz8RMev3As2hkf
/tSHAaGFZACSFCiqTD//4GpYnTTtugGdfm7kYNJAPFI2h7SLweZ82UXmcGYhTniuDhhC4Ai4WA0U
vz8PZ0K/AkpCvVhpkbMZCV+wlC5zelaD69RNYJP/pFNQDppfPKgs5a7ZQ++rrAi6ihNnWfXVVWJt
qcqvhri4GgQI0asa5jJtz2TKZy3Av5weB645uFAQhDLwmH6eZOZUDqoCkONKlc69OOp3BhMHScH1
TMilsJRnuvy90PKjFXZnBj/hsztALUxdNsBWfEmdNgPKRr0DQjNO2ZWWgs4b+iRTOWJX2mKnWfbR
lOyYxvoZupRT4wIqAeLFqeEGdYLPc6Ydai+aRcDmEYG6z9LvE467VScHS4gWslJkQQeDg8k8e/j+
ap3yoVAFpA70Aw2UJ+aMsRm8A0WLeJJtoPdIfjEvKYdLpD2v2gp1AkvRF2A57pgCge+PyGjWqmyX
4Bz0BooKXq+1CepY10PZ235tvyqmQwKPKyNoTX7fhZIvejleuayjkLCHuq2xVKaL/DihG1kaxtJp
1aNtwQeyYukV1H6JkWn3kFsCoXca+iMz/KQkD3lfwBn4WVbjfR+6YBGPlmbWPhNVHe2MvrhZ/ZiA
INgfku79aNga7MGlmTXUSzpFvTJPRRCMoK71xQCbabRFCXZ6B91bd5FtbXQ9KPtVPYKcT7YAeKEk
TFHVwwcVvRuYTfPQ1uFP9PEukoH1QZvI4/e7YJ7Y/ynLB7AMUg1QJ5gZOMotVrp9CDtiRwRZtfpe
SUtbxiquvBaiWVYJ1mQtzZdjFq5EV0FwkdNNWoKxmGjqsUauzgNQZqeXQMQ5lbahdYmKqg6pxLFY
jVot9gYquFENE643DcKCzr1MaLVmdnaJUOm5LyfvsTTqpYPSTmK9RIPIPa0F8Bzk03xw/LbAkSC1
Dcr46hwn7qlAx0VyZ1LEs9AzOO+VqCMKOdCqBKFDkr80ibFFY20LAYw7VJxACVajyCuTg24NT+Bp
15HwYTelHl7EFWq65sGoGLjO81w7Y91PVFII8BwArbiMMReB2OdrycEBblQjhSnKbTiZyjw0PQ56
CI94UMiBRsR6kV2Etge0BHoGTmPRidZ3UBhagKftfcxMEDmJezD5c2+4jfHHx14dU4ssmQOua9Fg
KfXMWRmqexx1i2/btn4Edafp9fdyaErf4o0bfH/YTkTrk4NlgkEM+A3wDMyMDXA0kbQbq0Bit17l
tNGgbS0qPx9tP6uSdJl16QOAVBJ8gsmBcATQcYvTBMDHQ83N+8TKR/TqnYU8f310CCiYJz4wF7TS
gJx8Xuw+lZCWdzqQFhehz41wRRK84ajBoS+J4PDrm6LbIP3oU0edy5nMmFPw6ADa6egTFxHSnghp
p6TKh4ccAK6Y0jYBq96WN2D8V8OwIGhE0oFuiOHq12yjJL1Al9RdPeUEnO5MMelL1mb2AbPZS2TY
4hxSlKsqg+wFAboSDIqqh/HPAdiP6QZ9Gv+pN/F5yHkF02nBSG5LkNUJt92nQBRlBd5aoc74tjNw
6++1JejNxysD88Zmnn2k56wxU6xtHUK0yZqI8FMsq95swRm5yC0WOGH/4HT0Nq0hZ5Gkz3VrrS3H
DiaBJA1N/VzcUZ74hXbTWvnjmetwcuUNCJED5wRRzl8KtB+23hidBpTBKdIZXNs6GtTPq2aCpqwg
WOPzUFvoibZoXRfwVy8h6RqmIKjMqagd7eJMLC11kRfoY1MvZz7si7c37Q/cL/CCEkQF5vTzDx9W
8rYGyiISK1lq26Ixr8vaXo4JC+JebiyzRDF8OxTUJyq5lbWE9G/6KNR1z7K7Cum/M1/zJVCcfc0s
Qkk1LYljlGpWUQLIgAsxIdbvkS1exOFWDCyA/NodgvMrYBW3APou40SsZQLK2zMKXV+eyuk7LDIx
IKIq9QWtHBV2P3aZWwC89BIPhtcoc12ThYgO6Pz2HA3VbAAdvp/8NLdPselszCkj9mEnalLkdteC
T11CZal1DI+1TdBRw1PaufaDc0PNLkuohxLpIqdYKb1AtQUJNrQNkvbGOF/7mr7666zAG43XDeQZ
bGbzTKspJQP4ZcUmZwGXNEirflvVwLTKZzMhl5YY9yHeoByySvGFlsvXRA67TIPkasiQaMof9Tb6
2dt0aY6P8Kt9O41utXbYqVqeiwFn0pu/rcgUHcCMTKqss7c4r+DoAfhXgGmdrnsDdOijvdEytSyV
vpuMSCep37KJK3dlt/amjEPofkAtWRFfWuLXteVxeJUWLXR/fBN3aqBAkI249byLU49q6VILw4XZ
ILfVNGde3ZNW5sPnzzw8u8vaxshxhBhFoQyZZuWzjOzatlgXegbhl/Gf3BNYXMukCKa+lM/TATUn
nobFSgzadgIhl44FpRe1LU3zAijdIEeBU2TpOWs/7cOXU4WKMapj4IEBCcTnu4I2qQJYLkw0GRCq
MUj0xGNAouZiDHVfmCLgk7tNfyC37SdNvPn+pn51bibnHAmUXwBH9E3NrqqFzIBehzgmA/rhYyv2
4OSALsCgAVArGxPEqbXMF402+kUxeJqVX8hYJl7EB8D/7SMH1eH3X3TCin/6oNmFbqzS6vQe9kom
DGkIhodNLYGnvPl+mFMeDI4XcvIoaKFwacy8Og5kHkt6rHubqRSSa7mnC3CgJXp2SGy6QdFNeA5S
veDC/zHmB0MWYL8/27p1YventgQIAIKjAvOe3VJg0lgeDnDkoza8qMAZzdFfLpzHaoj9XtbbDBjp
AajhyOrWhZsuziwCztjX44fSjwO3HZEEQZXi8/FrEYgWWopIqlc5JgwCbaTVL3sNJZGaNnDsADYB
5JWszBy0KwS/tDaYV/CAlZKuI0veaiZkwKpkSfL6gZQU8MUaSJuSmDvg/q0J0z8GGmHg+pCbjhmX
tXQujTEM9CwEqGFUHRALqHzlAwq6jblho3YrJNJVPd2jm1msMx3CwS6UbCbwWD0ci8xe6Cb0XYVp
bAmtLoHwuQOvIvwRJ+BmeigbY2XX1i4xw2uR3yIdCGNVkq2SeQJVC753wszxiszaIluDrDqEpfIq
ubVy4DfjMj7klv6cG8Z9H4t4ZRALEXuE7+r1lzLd9Ui8rwZRAUrUOBu9VAfRGPfhAChzMzjHAcDJ
RakXF103oOnZNsFg2e95Wgz7TMX7savLXRxxr2l4vMWK/6y6FEDm+JibYvS0wUzWvGH6no/9G4PO
T/pkajS+buU1p1nlD/LNZrW7hCEQCN4rqPrwV4dCa47QeKoRw80oOgVYF5oqWgtySvmzDWr2WkPy
we7FJLVtXpWx5QQmr15kT4xAxqb0G+lsaVVvqCLaZa6JhyTsceUN5CcVKu0gFyrgPgW9COlyyB5k
Z70AcH40CVS6pJk+9n3nA8dCfIWIxHMH9Q5ukloVvoaWVuIOXgviCH8KV6APxVwPbmKdWnLRN+5b
3dB32dzYmgOppimt0detx5peBGNvLVoBinApEhrUYQ+5mX7dWuylJvehxHfXoHYK+xYvrOMekhBF
42SE4l/ZQbiP4xjiDLwUnQ/kznuo9f1emfqLm7O7FD5rMVjbRhNv6K4+1G36zEP5oq3J0F5VtRYk
gj3ZSfIYd7cxqhYeLTBclLiocdkD1sDe2iGB3mmGs4JhLYVf0l7dpozeJgK/0aH4qBX1MdHCA/jB
raAs20dSomzQJBVUXRqgT4eMbmGAAcEFXMIskaUvsUduCAiTaVawsBbYNXEzvCFDSTYfQemHIi3i
qw6FksiKbwZpHbPwomY6YLoR6YLaJZu+05WXi9ra6shcAMzoUVFfZVX2iqgCTPYE50XmwIboLYGJ
TR5DSi4g5QxAY6UCN+PAqSrU7mrclnhEQAeEpu7Er+WEt2459TVpXbIcRWqw5hddFeD3pkdRHPMQ
iv9v6s5kOW5jS8Ov4hdABOZh0xG3ANTMmaJMbxAURWKeZ7xNL/sVeusX6w+UB7JUZrWvIuSrja2B
qqwEMk+ePOcfblovQEezchXMtBZ01wEoCNlHXYiqRRH3d02GYjOKIOIY32ahqLvGlNnjwPLHrqpZ
aGnSb8rQ2+eNedMrw3WmSDejqt9b5203+IuKBaVZ6PrmQBl7Q7voi+wRB9puIRjeJ0tENMKMH7Ms
3+plENOpFn1nyuoPua6sGu2xTVJXoRgvlSntybY/ewFqKR69Qj/j/tzWM9o9fgyqrLVLDXSk1PQ/
A5VEsKVMJVuvrjr/5wJA8sIvEZTxzS11yg9hfa02MYB7w7SDbATFnrAEhjS+EayOhBEwGJfUc/JA
2psJjndVHFzkkrk1DGNddGJ2poTZTkL/xpFHcbAzr71sK7w2U9+mgT0bD4q4bgH+TUeWJZgTM1XM
5ZT0POrIXDDL8awUKIRYokcNkP68aBrLWlKFRV9dypGKFd2tstbbUrHTtt75Zu0a8b5Nk4e2ZYeL
dGjpP6+myhfBs6fS0kjSK19bDOBjHQoR0iKXN4EZ7/OeTSxZ3aUYyVi84gzWayyh8mnopDN2X7YY
StqxEM66L8FD9uOHnADq+aMjTsVH/v8RofB2IcgA2PxB+UQnYy2FxGKluu+cTJc+0SK80Ef0KtQC
szdPulOaIT7DudYoxdvcrJNlwaUOR+LHyjKvU4oBZIgAXL2RFwMhC3272ol1iyuP6hrAShy5NlPH
xFBm0TXNZRFC3YzHcD0UMqJ3BoLUYTNHK2vRBvF9bGBXjmNlt+zqySlaneTXtPZdHNJfnaPMMKjl
Qs+zgWVP4qzRCwzCVWOYH+py7B0EiDnbOsOhgOjbUD6EMkKXMufnyiLfTUY7rot+OA+l1JaVsWe3
x4++72tOhMEfHfd+1adSzoerrSO0qgyCPK1cOS8jVih3jLyRJC6ylrgVQhXNKQtEECc0LqtoUZ6N
aSy4cWJYxA0flWMI/4t+YoN7NHMXXhzIMwuoXOoUye0kCge3VHqZgnR0JnGqbE0Pc+pyfJ6kCofH
lPZ2OmrT2pRpLzeK8bkSEo4fg51FfZKid3cXeeovuZB8zGOArYo2ZosU819dxlWF5efz/AI/e0z9
9kOh8xMJsQihzDPadE+G5ZjDTBcRh4u817HeG86KTNIXtV99KDwROGQWJo45htayVuft5rSDfhZH
9WUtjWeQ3/eY8S1EKbuytDF1PYtwVcnI5eTjmYGivasLqPlCiVugz+z44OZBlIeArmroKfVDbqmB
m9GroF1wLcTqXUExdR0pgRt3xZNocSJ1EgFZat1CatEvk+VNwuHUefJV2LLI8abDmkYNnw0BNECg
FESYHGc/jHcXeRM/QGQIFrQAkHdQojO9U6WFZca4W1bBoi+EaN1b0i8DRsS4z9Ws6UcQzQHMDEsg
40xAVVr1uKLV/6kzBtjNSdU5xeQp1PamHSyFca+PJoejSEXUFJc03wCeVtVVFDRLJYLZmaR8GTM2
9j3/KDbiD+PYUAWpzKcgDTcKDnhs1oUviPMJ6/rC6GTaXW4Kl3pf26ZZIis2MnAs6+woysyVIt6n
mTfBGxAGx9DjC71kS7RJcSXWUeyMijjZU19/rJrqrlHTdehn+85L7/BEIZfM053U17d+TXIVY5c7
jp6T9No6TUN209SFy8oTQtsyolujzZ97NostamO172gwrVKxyDnjQzebCKzgLfaekOwNLRW3U7uT
smDcVqa6yegP2VpmPelJYJu8CIgfOZkp+IFq7G5RGbfAe63g33FQq6m+FBMEVEmFZ1SdaqtZAYZW
EQbbCPJnKx1ukslr2QVpaA+c52qRrrmfofaeS7qNXcqyngrsF6DvuZVR7CdpPkb00Xe9qXpKudXZ
vdKYzgBVvGkQh59RMl4c407KvjPKZAu3ZQp41y1CwSOHmCFNOqCc1tan5L5XH+Ne8GwvzJWFLA87
CQOGxVyAzrvkUjWhzhJzf5b7ZDaJibmk+/VOM8vatQJS60DuyDL0K+T+MFybks9W2RXUJIJnTcu6
ZSvuGs42p/DHSy2q2Z1GgvsRNGE6xCFabQOVRz94rgEB2Z74rBV6cJ5k6VkjGjZGsbYIPXMztSHt
IDq6KJpKOADrLaAhy+mil06R6tCKhrHaNaRd7TkNmVZPGhuG/LTArFhyBuuDwZ4D4dFt82gozsMU
YMpUVwyZFJdt7jVrk4S3mWKL4JXtQmA6CyvOzvQA3Z3aeFYs76boAoCC0Wexr/UFLDnKQcEwAg/a
YsC17dNuK2u9tfB94QM9+AiKDug3YNqw0S+rtaheFt2zYFzhkprGzjQ5mg8xayG3iyG/LIvbDAE9
YqryWWFbelazUPK70bpI+xtf/zQhW2WkYM+LR3moMIfWIL/FdMp8R4Ki5kf06fpfvHAP8wxRACeb
4LtOhiv56ZnZZpsxazahEWx8fXaA3UR1fQaRDhvOCpCNueOUPx962E/cZHLL2NWyvBeG7GKQP8RT
cZHIzVb3hE0QxqtEbzeQei8Q7V0bDU19mu3D1RD3NLSCZaRGFJLlM0kJzqREWtdRvhckYaWw2ECl
0V+RN5JwiVW6S01gZXDrohrDxdjYJvK4yaTFFInbQrJ2dT5uc1WAvfjMccq1VViqleEInKhm05MV
Dq4axssiyx0c3twqhwvn+btUwQ5X1YFa6DchBtJJ1jgpeQ4eHWvPHLi84F2FRaxVL2VJW+ONtPf8
+raxboy2fMYADxKNcuFr/k3TTWdSbnHz82zF6HbmlGzVMriJjejcENP52uOOXm+PNOXiVDuzxvGa
AvK+kYleQtrbkyB/UJRu11byZ6tp7jOruyG1OYNRWXT1mRJ4mzRIwPrEthW216pe7uj9LgNVPg+1
3C78TcMm02L/qtPqtalwI9bN61gpzyJZ+zlr0o1hFltf9e6nKv05YbNKqf9BMJWPIvRQ+UNan8UK
ZXJYGvk4bL1AWCecmZ4s3sFX2YpifwtawiDwqK4VbZLJeLY8cVNpyqqMpysvF9ZN3RI1kUcdc6IR
dlwmxTpqyV4oPxai6RSR4rayeT5akzOG/tnYBrspDK6o9XGUeSCHLobcd7peRCFbWCopBgWTuYoD
xfbUwu3SasUNflESCwcsDcPE2JUpBf6mWZiGAaYxsyvoZLLRuaKV2JVGzCwTW1SfNHmbayCxdH1D
C5h+WbROJmElVfwU2afaqEtLFT6Ira2aaJBOM0pm5h4RrJFZ6iUZxEy5iwvOXivJbgJTvewK43xK
3XJSz9pA2PR9Af7KWCbJtEXhwRnG8Va1KPIP2P0UbtoipmwACoKY5xnjwtQ/+WW2Egdko/nqaSu7
SD1tAviODSCfOMeDm36ZYghORmGIdqCjCXzJHmXvTieMtnbGoZFgnlwZxtIz603DgVBRvFUDgcTR
scJsKVXGuSRFWx0OPsb3myiXd1W8gWC2tQI8IoVqTZdk5WEKryjG7cTNutKsTV8La3NkRLKxxvc5
7SBYqAh1Qi1VZhPicLzQC1JJDlt689oiwQq0lkGjE8U8zsgSXc0xbDZ63K71KrILKVtrNYKeUFCL
kcqHFDhtt22tdds2tgk7xqNlZgoP4vTUppQAuFSAe7arXluCb3SjKV9YBib0g+wAeXN6SlJmJa91
VLjEOHLFvYn15NgKjtKrDp2X1ezYZ2vBtK0qLjbYmlNIhySKX6QgYXz2GJAcxIzLg3bxQXBEWvaN
wL22uK97rJZN350a39XCyaWZccmnLGWlxV1WdvQI8f4+3Ufqfc1m93jpoSiTYvtr3Olsk0JF7E1u
zjdKQ0cIzoKkt7mxL2T/fsSOOTXWRq2vqqJfYm9qe9jcm41gp1Ji5/J10iaUZGphY4aGO8rpndd5
KyT77K6hA92N2zQZwQE0vBDiRpAhe6lhCyTYgol/WwTHlAR1KpVlXJqLyNdprvvUCrDewBI7utVy
H+1PJZq2HaQ3QRfdsnU9yARNtopiy8FCBpAEuliFzCUWF91UdgWPytEoP4D8QUG0dau05JkZK3DE
92laXeJRPlIGF88JNNR8kL7D8VuBm9xm8oYPRk4BDz7qaNWIUkRec1EjRcPBnuNmBbJdCfkmJoAk
D7CrKDmwtZzWynYmaHuLsQoOPaHUsb6L7SpvSA3xT8ildVjkS1NIsHR3vKl0oHosqklGkhlws9N6
jyPyRawHjjvqerPFwngtZQ/mIKHx4XQ+ZEpPgAC/6xSLr4pJ4ItiwDXs24SrateHTvw5xekjHLV1
lZEQ5VRdlNgRQ0zNh8KJU8UWDS6gTA0I4CILelC5qlNCEE/iwmUVrMQim3lRrgHydlIbx1fCpVyK
tjmo26IW3FzEI36orpM6I1Xu8NaNRSdIoViDEozLcB/701VYYn6G3EirdistDm+ldForMpZbOreG
YrifTP2iB90XNvmiQHCQZbAUwBbXKqltCCRRXJWSuBTFgu4fJM+WA49WkddghyQZi3406SNnjjSS
IzE/PUeMckrWWA0sSkj9Rum2U2pLYJETNSaxgthu0ecngJJl7qVOsFUEVlsrhhzvAaIGU2xi7B3v
p9J3s3FcDoaCVMiyG/ut6D0NZnvN6iSzMJejJznqULikik7aszXb0OkMzfWJ625hhq7Q6VeacA9b
ZSul0bqQjU1dTfs6Dncp/S8fe0BZnbn0IxwwyCpC6GRLPaKSMZVLOSjB6Mbbrspv+oFbVxyLMAQS
exrN58SgYBwN5xSRd2UuIubCTVEY1ooagiv+pQjM87jtnYBKu+95m0jM1klmLr0QGGWvuol8FWDV
RQUaARHXwsS9FINdge0Fd5zLqJY2ppmuu+Y5Ba5RdOmFEGtXJLqbkHJ014VuEbMr2mzt1Q7OVEuP
HCM2yl0Sj5siEs/1x6jsz0Uem89Z2Bf00odq6RnBBZds0RpIllCwuEC8YuF1buSfUdv/VJf97dQM
dgPLJ6v7VasmrlKXrmpOqypRgXt2tsdJJUU+aKFrjLIXPTf6tkUvWglducmXTVMsI3hkSt6fI1xt
QWBsr+uqqJZYaBXbP/9TxWKxNcX4ppPycgkrqd6GVkCTav7VKIs95fv5ly+/P/jrP3977EdePiYI
0uG3T3j5/ZhNvw3w8ttj/+7lR4o6+npkAxJ6ro76pvBCCICUyXDimnoqbZYf97tEhUPFXuZPX/5T
NdQZpKianJe/rvOAvz785at//+WXqjxtcOWo1y8/+eXPXj7u1ce/+uXLT4VJKW5GMFqHP0hFu8n9
BgBBwrmlB/tS1e6kXmtXWiI0e7mtrmrs0/j7eFiEafVENe5W7qm1v9+XOdYDm8VGDJkSCRH+AMmg
ikGJngoQi17TN6bU2X6Mro2g/f0eKw0hEWULIOSKcgjXCqJQzOqcDd3V7RblCtIJdkO8CLnFjUO9
1KRTqkbH241w7IGPzGQY4wC2o+Z6HzUGQ/Z+u8S7YOF5JvEnp8VSroJat4sJ0w05vTQ5Zfuuvw5z
c2/Eg1t1nyZlPNX/mrvIB83Xue36+9c5pMnnSEZy6+BBA9nbFSWQyxLWS5ydN16xaWWDSs3M26Hk
1FH4N0F9Fqfk5I40ut98hYMOYC0MQpX2AU+kLy8U7yKI7s2JY5q4U8rwPYZm+/7iOoKYYEAAAZCA
8Do45GUPE5LoRQYwRchGN2k816OJT+HZhnhxAqR1dChkKTXo6LzvQ7CsL1MdmSLmhgURai0a6GBl
HdSxGwunLMSP9XPxpjRmfTdQcXR1edWvMCcimhdykeBa6lWpC3x9oYsdIlDJx0jrl0Y23YUtX2Cq
gG4EBsyA2uTo0Y1TNPwjcBtGh5WAAbPF1znALcRBEnc5iiorZUotyiDUIcrSehCrZB+12U2rJQvF
nH6m3Xtq5K+52QrawLNUnCxDDBGtg701FnUXDhUd+2RI3FZrVrJgzdJqOBrDT8N/yXDiHI6Wkmjr
Op5h2r2I3K5JZ2+u23RjcTNNDbk+RaZUjS7bTIWilIGHTZH19JrgBOJi7uQfbL5X3xcDnLdvrBBQ
OBcNHpVRY0IJbtwz1RMorCMLcEZ0sCrQ74S3c7Ao/EkvE5RP8pU2NrtM54Z+rgiqo9ELen9TGcfm
MnPqJHDJKsbUb+eCvmYVeD1xzYwrukOoQMXqVU5Hs6z9HTePE7CNo8Oh5aeDAkZP4xDcM3HvqGIV
9CPyWPaQnI155ljjB+52PrjE96d25BlaOMnJ6IioKpD7g8OoCpNplAM2cT6RUE4elQd0LpGE1NSr
90c6siAsGdwjyEJEuMClvH2IQ5JNYiEy0hCibpCm3N4a8/bbxphn+ypM+PKAppZF9IuglSX0KeBn
nThV5q95sK6ZBtFVg3bC2XoQAmBLkTh2QrZqLPHOzMPPXaGuA3E85XZ69MUA3pgpPihPWAePqxvM
dBB1xsmM6a5Lo0+cleezWh5SIP/WlP4c6uCpGarflVoBKKdITCxA487pTfO2TP2/HxJ4ZH+OM6/7
V29H6EdlMEqmJKq4rBvKlZAGp8CJR1eZhoqbggqNpckHj60d9Uq3vPn8Mzy39eQ1xMYT+dvRNwMl
zgJZYxB8DkBVhTmagEeYBrrllDlHx8u0pTQ+ctdcv7+cjxw3wK8h/SATqTGlgxgqdlaWECBArU3J
czDiKwkLWw12iGymhn5T1ul+sk7RL45OzwCYrICekr4CKEuIW+ushwwVoeKmnGhDz9xlJXGjrjtB
MDo2FLwqBZkNnqfx4k33akFIqG5aXaxnKyhl55ZADcOXwCqizyRSD3//WR7JxKw5E0Tj00C6xzjc
tz0+1VYuZqs+uUtbabcw/Wtj8i9j/wQj/FiAwCOBU0KbiaRfZZ1Sleu+1s1Qw3SfDcJjzrUdS7YT
JKljw8BTQrsWiijv6mBt0MVJTZ+W0Uox0EfMB7usfFtXKvv9x3YMr46IAUQsUSP5gpH6dtOW2UCw
yxinrmcyDZVPxtK9mzzpz+F4IPKV7HwxXHpUd/W6pFKnP1FR6FRlJbfp2ixhe0vGDrKug3zHia34
wkQ4jMZod3PLAdiJZu9BSJnqZjK9hMXaUvSeUEv0C1dAyNUotKVAVRHsJSKNGsgnnVYMQmj1fQx8
QYg0cAMAnBI7bsyFWqaLSbZWcV443Bq2baQuBsXfYkroCka8roAzzMVYUy2WJx7vEYTeLD7+xwQO
cpg6qCFwzAJVfgfphMSWnqq8UuXPgwLlR5FnKr6rytWJY39+Ll89Nw3yJPbqrKLDO6ggpy2i+uw8
JTAXJobzAso1As3wIX82wFm/P8tja9V6NdocB17t83REoamIGE1tZeqMcFFfPNdv3h/l+JwUys4k
ybCHD1ZqFsRNbQ48ykEbF7MEFK4+K1/dI4pg5/opV+ZjsWt2J/p9tIN40oFWmnX5IehozyNtaEMZ
V5pwF8gnZnX82cHFkWf+J+oob5+d19FvSQsKXqYwukJ2JVo5wgan7HmOz+bPUQ72UdJNYm3oMpFY
uofLuFDHDqlMzZXUb5zOwXov4Mp3o8JAHeBnM31M5HutlE+st6MrAara7BIswtI8uCtxaJsdMX5O
aOqV0D8rOmIsAr1LCd+N0joR8I8+uz9HO5QQggYStthZs4VVLBp8C0Aa6qmmzCo3T8S74xMjH4Cf
A7D5cDHopVgooj4S7pT7NkCg4mNwN++l1DxFQjy67ObM47eRDhYE+pam2NGBXo2G7IT91sxbByjp
ifkcfXRIgJJPcyijXvJ2cdeZEnpZy2po8qv5fAGm5irlXVCfMtI8PpAKWQInYS7vB9Px1dHIdIPT
P/F7p8hNipQ0jgOyqfTEFeTrV4SUuESNYCZwAqGYH+yrWJfJhSVGITlbpunLWeG6Rqm7gfToOXWf
/u0EkcEQzRIJdy8Sl28H6+QikFqZwOoJxhIsz12XFKtACs6FOFilyl6udxmSw+/H2a+XBoNSwNRF
UZPRgZif9asZxrh4QW2CSZvHuB0YH9HbPU/r/sQePlLyYRhMtkEakwNz1Xo7jCWBTjVSXpmxGLTG
TXPAX0hIh7+Ie7AoHiKdHUhwqulGUp8ooh2dIWUCVBZE/OBevtqrGZZIYWl+yTZrhFngEwI8vLu0
H9x/40FiYDnTLE04KQexsFdzwfcBh6x8D+QXLbmJLpWAPvL7wxx9kho6HpZC4QgN1IMnGceyZ3ld
wmEvN6CMaEMKkNWn67w6y5SV2AXORN3MeBY/5uXfn6JEBZZQNTsgm4e64ZGcJ3EQjTiGjDhK58Ke
N400cXYiBL/wOd7mM7AbaNmr2uwU+JUYqDipQh3GZroq/VQExIWrXlfQVB7yC0EEIwGN6UydpmJN
ORbbEI2KmBpCnM0LgOtyJINFhhHehNNjqMC2j80LxWo+JjXPpVZPkZG+DkZ8WTJPC/gv4oKHlXk/
65KwsdR01UbytXqlaoVDG+JS9sITd56vL8OzLIYigzRQZ/bRQXil85woiaHgbxNBLzA1JhwK2okT
/etLqoRj9+zarSKaQDr5dp82ZgTNpJnwgLVGdunHsdTAlfySiiBqx9KVgZlkavbp/TU9f+jB+34z
6MHMKLcAdwQExB0cfwZUDBStB8EKqIRriFWGTpXX9+8PeSSwww5kr7KesYs4lBsBcyjKnd4xZFHZ
uH2sPG1aBRnN3xBYwFSfin9zuno4RVnlHNERN6FqcpDOjlYd9JWYYh2GO1qNDyb4l4WIYLc2lS70
U9vA7WAc1+1oIBV96t53bLavR5ffvtVWL+KJuiM650pvFyE8gW5wQyAlPnSPONW/xInfnGUuv8zr
wMrm4Lf/tXrKZ7uX+tCu5o3FzV+a2rz5qVuYP3l6+EHzt/nDLOfv+d78NpGjxjdf5jHbwTxUT1kD
byNswqf6lW/O6Z/4w2Hm64945ZJDFX2uB3OH/MMr52W08Y1bjv1QhZ+efnfLOWK8U7/696++8++f
8uLHo8BZfPmx31/h11/srSfQqw96O/n/79S+DMcr4kkemdWqHR+yh3dmdXpSVLMsYjHP7rtN6stw
fzkpNOo/t9UDL4SFg9fSkZd1eloYXc+NqO84rROv6l+VP0/nh3tbb0yojizB7UP6ED5+2xp8s4W/
1zKcBdTeixhnv/7PED7m37YKv3vEICd4b1KLh+rTw+f82/bWP/K6fou8fxk1btqKzZV+0+v6/rHw
txj1l7M6Z2tVD377bfvr+wfDuWX63jrkYJxnNf5or4uM8N1pPVW//u8PNifryzH5l0vwkgwj/fW/
v2lW330BnpjTvziJWX4/jT/NAbH9/G3b65+Ih3OL/b2VuH+omVvA4fzjxXqKd+9P7pZQH35++Mz7
u80/Pfjfdkj/I6/vj8TgL/fdv9Jf/6ci/P/0+Sn56RyHzq9uL3M6SU756lm9um+8vrhwPZ8L8KyX
75RcnUoa33qX/hgJPviWV0/6SCaMZNaPd6RRs35/VndP2dPUPiXfFiK/e2Y1a7S9Fx+xSwu78Eeb
1B+X2tNRwyYyVA/JO8f2f2LF4891cnqGc1wk6z+c4X9uVFROnNkLih7he2/s1ZL+q0j/vas5fx4t
f/nC3r6gInnInr6cWd/pMDoVt+0gnA302C//brHpz1X7naY0173fi252nuTppx8tvGm0at6fVd08
/HT9rdWm734ZmRXG3p1X++nbDqJ/IoPVlfcnBSaMJP0HLAzO4IT33tb1U/Hr/35K5sz89zl+Y1H3
H3l9J9ak+9hSJ/zqcG1JKsZrtCHy7NVT+k85jGb86nuvziVheEi6b57Yd48g1ol4v6oo0vyAVYyZ
sPPeC1u1D81T+vCNl4+/87pOHeC/dUgfk6eH6r/+DwAA//8=</cx:binary>
              </cx:geoCache>
            </cx:geography>
          </cx:layoutPr>
          <cx:valueColors>
            <cx:minColor>
              <a:schemeClr val="accent2">
                <a:lumMod val="20000"/>
                <a:lumOff val="80000"/>
              </a:schemeClr>
            </cx:minColor>
            <cx:maxColor>
              <a:srgbClr val="C00000"/>
            </cx:maxColor>
          </cx:valueColors>
        </cx:series>
      </cx:plotAreaRegion>
    </cx:plotArea>
    <cx:legend pos="b" align="ctr" overlay="0"/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entityId">
        <cx:lvl ptCount="15">
          <cx:pt idx="0">65</cx:pt>
          <cx:pt idx="1">185</cx:pt>
          <cx:pt idx="2">51</cx:pt>
          <cx:pt idx="3">72</cx:pt>
          <cx:pt idx="4">246</cx:pt>
          <cx:pt idx="5">124</cx:pt>
          <cx:pt idx="6">99</cx:pt>
          <cx:pt idx="7">32</cx:pt>
          <cx:pt idx="8">187</cx:pt>
          <cx:pt idx="9">11</cx:pt>
          <cx:pt idx="10">101</cx:pt>
          <cx:pt idx="11">66</cx:pt>
          <cx:pt idx="12">166</cx:pt>
          <cx:pt idx="13">56</cx:pt>
          <cx:pt idx="14">46</cx:pt>
        </cx:lvl>
      </cx:strDim>
      <cx:strDim type="cat">
        <cx:f>Geog!$A$2:$A$16</cx:f>
        <cx:nf>Geog!$A$1</cx:nf>
        <cx:lvl ptCount="15" name="Pais">
          <cx:pt idx="0">República Dominicana</cx:pt>
          <cx:pt idx="1">Paraguay</cx:pt>
          <cx:pt idx="2">Colombia</cx:pt>
          <cx:pt idx="3">El Salvador</cx:pt>
          <cx:pt idx="4">Uruguay</cx:pt>
          <cx:pt idx="5">Jamaica</cx:pt>
          <cx:pt idx="6">Guatemala</cx:pt>
          <cx:pt idx="7">Brasil</cx:pt>
          <cx:pt idx="8">Perú</cx:pt>
          <cx:pt idx="9">Argentina</cx:pt>
          <cx:pt idx="10">Guyana</cx:pt>
          <cx:pt idx="11">Ecuador</cx:pt>
          <cx:pt idx="12">México</cx:pt>
          <cx:pt idx="13">Cuba</cx:pt>
          <cx:pt idx="14">Chile</cx:pt>
        </cx:lvl>
      </cx:strDim>
      <cx:numDim type="colorVal">
        <cx:f>Geog!$J$2:$J$16</cx:f>
        <cx:nf>Geog!$J$1</cx:nf>
        <cx:lvl ptCount="15" formatCode="#.##0" name="Muertes de motociclistas">
          <cx:pt idx="0">2106.5699999999997</cx:pt>
          <cx:pt idx="1">850.16399999999999</cx:pt>
          <cx:pt idx="2">4321.0860000000002</cx:pt>
          <cx:pt idx="3">441.35000000000002</cx:pt>
          <cx:pt idx="4">223.94400000000002</cx:pt>
          <cx:pt idx="5">179.99519999999998</cx:pt>
          <cx:pt idx="6">1033.9200000000001</cx:pt>
          <cx:pt idx="7">11108.204</cx:pt>
          <cx:pt idx="8">1000.5600000000001</cx:pt>
          <cx:pt idx="9">1788.5690000000002</cx:pt>
          <cx:pt idx="10">26.037000000000003</cx:pt>
          <cx:pt idx="11">362.27000000000004</cx:pt>
          <cx:pt idx="12">2236.6799999999998</cx:pt>
          <cx:pt idx="13">158.441</cx:pt>
          <cx:pt idx="14">222.98479999999998</cx:pt>
        </cx:lvl>
      </cx:numDim>
    </cx:data>
  </cx:chartData>
  <cx:chart>
    <cx:plotArea>
      <cx:plotAreaRegion>
        <cx:series layoutId="regionMap" uniqueId="{F26428DE-1DB3-432C-9792-E26F75CD8AD7}">
          <cx:tx>
            <cx:txData>
              <cx:f>Geog!$J$1</cx:f>
              <cx:v>Muertes de motociclistas</cx:v>
            </cx:txData>
          </cx:tx>
          <cx:dataId val="0"/>
          <cx:layoutPr>
            <cx:geography viewedRegionType="dataOnly" cultureLanguage="es-ES" cultureRegion="CO" attribution="Con tecnología de Bing">
              <cx:geoCache provider="{E9337A44-BEBE-4D9F-B70C-5C5E7DAFC167}">
                <cx:binary>pHxZc+Q2su5fcfj50iYAYpuYOQ8gWYv2pRe7XxhqtRoAN5AE9592Xu8fu1lt3xmppKM6nnE4HC1X
icncM7/M7L8/zn97LJ8eup/mqqz93x7nf/xs+r7526+/+kfzVD34Xyr72Dnvvve/PLrqV/f9u318
+vVb9zDZWv+KQxT9+mgeuv5p/vm//g5P008ueegf0rq3/XI7PHXL3ZMfyt6/++n/8OFPTz8e82Fp
nv7x86Mb6v7wOG1d/fOfH+2//eNnRn/+6dfnT/jzs6uHCn7t7qn5v//9tbSPDz8lrrI1/KF+OP71
pwff/+PngIlfCI4QDUNBo0hiJH/+aXr68RHHv4QIRYxJLqUIIwYf1a7rzT9+RvIXSUKJJIs4RoxL
/vNP3g0/PuK/RDxkoWQskohJif8ppRtXLtrV/5TLnz//VA/VjbN17+HB0c8/NX987cCniCKMCOJY
SBRFkSACGG8eH+5AE4dv/59M5sES5tilRmfmzITCTapzq70nizd5HOSN3Lhwtb9rXPgh7dDAroKm
1RsxkWmMFz7YYtMhtgaKD34J02eCfeP9gM9Xr4cRp1SiMOLA7svXKyLfDX1UNKmrmk1vSRyw8VOp
m7RdG62yeU7+I3o8fEmPDI4S3gI9IndZ/7XSZ6OdlVjOqbl6nxIib7FGKaGRAL6AyZek2sFZZhsg
RQdV7/XOb7uvvRoSvMmvSIx3fvc+wYOojjWNqeAyPPxLjzU9amR92DZNOm/0rt70u2ljdsXmFJmD
wbwiIyRHEaUU7OqILcbKho6lbVLOup1cqjtO8i2j+Px9bsQrMphgFhFwn5BQCBovpVeQ1dmJr206
RlNcLm0SzEOMpNvXZokbPMZDzuL3SSJ2giZ+SXMJCA90E7Yp1SnZNBt/qW+X/HxUj3xbp3KKzS2f
ld3wE0b5WqQRBn+HcIBDEsIfX9KtGbiBJaRN8zHoz6OxHn6nTe4/doTUTyd4fC3XCFMpKEdEECTJ
kfpabyeLLe5Sny5poKZCBaq7iGKy63dom1+tqb8pd/mZvs63J0gfVPbSciLQJ48EDhlDODpiU84V
dqBsn0Zb/luUzrv+TG7zXRcHSXZCla+jXsRCiHeUoENsjo6sp9ViZeU09KkL64Q1y5fS2Iv32XlD
kC9IHBmLKzJny37s07HlRYpGfz+SsVajGT/VJvuEsoakMhLf3qf6RlSJGJYYRwRTziFYvbQVvBb9
nNlySMeNuSEXzfV8bpL2cY1p7GuljTplnPgNtTFCwDohX3FGfnz+LIN4ngeixMMAaiObKFLrTiT2
skjdtoj9hu2HRs3xGncqV/Y6dxdRHg/qfa7xGx7CIStygbEgnLMjfeYByU2wuiGd4uxWXLo0OqtK
taRyUxsl9v53mfIvPK4uipsuLpIw6WKTDrv6Mkvff5NTL3KkdUEi11chvIggYaKNUeVgUxaVf91+
X/B7yC3PZG7aql7xgd+2K28qJ6gaC0RPSPWNeAfeyKFCEGBL4JFHDtnU4D2GtEPKkZpSkuBl657s
ttgXHzLQpqvVdF9spnN+wnXeFKIAe4JYBynkUIw9565bls4tUw82XGxCMqmI3U3s9n1FvY7lEach
OlRSUPaE/EiCXchk0NbTkAYBS7y1m9CniPCN6E6VFG+KkUL5x6HMg9B6HL4FmanhxTKkso+zL/ou
TNuz9mOWtCDCMl7PUDztu0JNO/nhfR7fkuMzwuiomFmn0GSBnsEzzX3eZDtuLud1PKEsdDDpo7DN
GQXHjwSHLEWOJDlkiyvbxYzge3NCLsjXbC9jtydxF5ez+uvlRQTUJGch1K4iPM77Oqyzbp6LMV2I
S6tlS+ZKtVCzvi+5N3X2nMyRH0cRbZqZApkpdp+is35PLsrEJDKe4/kT7xSNm3ja5Sfc+nWJBswJ
DpJkUBbK6Mjwh9YPUS/dmErfqnWtEiNXNbR7PV1lI1JrAbkwPFFI4TdyISQKTCFyQ8p/lfHxvHIX
HMwzv1g3Ul36eMXxvM83EDPzWMZNumxKG/fxcm4U2/VXVdJs11xlDydkfjDHY0N6/iKHjPosqMll
ysKgOrzI3u7KJN/YbbXHSbjj+xOU3pIzPxgPdE8yFOIoXZiCd9o30ZDWF9YrMqrmpkrzJLvpztmF
tmpMw0TsLFL4a3Az7GjyPv23/PI5+SPjct04F8TTIS0qpjo0Jl0mVL6GJ6zprVqAP6dz5Jm6aAWV
FTtkxTnRWs1CmSSIi/2UrDYOd+bplAG/0U5GL0gejO2ZDrWUhOUOSJqLPllSBF5TRUqmpSJnZrdG
Sienkv9JmkdeY7siME12EOeixkQqnPq40LFJesUUX9T85XQBeUqFh/TyjM9Io2KE8nJIG9Nuw3xL
x2lTzydy1FueKShlCBFKIsmPajlZr/3gQz6ktJig897ahZwykVMkjnxumJq866wYoNyv93NiYvw0
0i26i5TfD9fSbSqon9L3zf9Nu3zO11FdgQMz86AHIwFHP2TDW/tFpnQ7f9JxqMpCDbv/jKA4SoSM
jH7s+UGQUMegi9GobL8Cj+0+/NBBHNf9ifyBDy58HMuesXgcYUgxynIIQK75Pv/WfCt2y9UhnrGL
9jdxTeL56izfYRXu6q3/nMd9ckrGB9N4j/5RiLGWhkuQHTiekSLZrAohrm10h6vwLNcn5HvCiMRR
nAm1n03PQJ9jNyQkuJDhlLyvwbfc7bk4D2/wzN2Wzja2XoBCHWxKBs3EMsS2+/w+kTcrmedUjgJJ
PyxkbRkILftSd5fjB7STKdrO/YUHK3H3p8zyTbExSPaEAA4IDfdLpqqotEUfgY0MzXfRV/FcNifE
dorCkdiyAZPOtHJItf6w4Kdu/e2ExN7UyzMWjiRWjmgIiM8O3WbwGFjVfYjiMtFpEPN4SOT3Ucbd
9pRtv9VxcvGM6lHwFSXNgzYAqng7JmaMmz1Ou2tqlY/zxD51AFQEAMi09/7D9K27KzanoIpTcj0K
zIbOjiwNaC5cXaCImdUwCn0iNp8ichSaSwFdEFuBiJWhojlTUbt9X32nKBzF4bBe2soMIEeTP4Sy
jSPcJ/8RBXwUeH0peEAy4CELs0TTPpbBp3+DAjRw8gBgA0B2VMo5iuhKRDCkrOiURed9OJ6I5W/a
+DMKR6E0HMpWFBwoZOEloNGqA+C5qE550pu6EBJwU4BRoOU9MimHNUU90SMk4ik1cb0B7ICnkZqS
TtWpSeWNOxG1D/bzKkU8o3hkX4Z2tGEz9G0ysorp+8xcWHxdjPs6EHFVn6i5D+//HrUjW5uFw3Nh
7Zg2+GJYLqtSXtq6VkPexsi4E67zZvsm/sUbO7K7TOdV0GbA21CclTcGYpJJ+FW/JG6Kl2tIUtDO
9CxuUTzn/5a5/FORx1AUs2jWGQVFFuXOUKLq8kyiU7HhrRIKum3OyQEeCWHA9DJ3BCG3AR/omGaX
2Xba6rMo6dI1zlQP8FYZn+q60eF5R+p7Qe/ICVbryZoZoLecIUC+3XbdkjMoYFSQnOohfsBK79E6
yovS+IXYHmhNsS12ULAlTSyTYIc2B1A4Sg7dWZ5U2xpeo4jJLXQzaWtVfoUA5MzT7Er8G+b0gvuD
8z4rPwo6opUjeKOgj6Nb3AGyWB+yXNpzRS47A/Bmpvx9cGM+vh/d3og90J9iTKMQEQxdwEvCvooM
053tUyzdxy6M9jDDsaqR9SkODw86kvkLQkccOpB31QymB5mLbXUnC8ikkMRTfD9ZZX/LC1WEf91R
XpA8qh2oswXXE5DM2kIhectpo8h8Knq/5SkvyBwVCw5nRYt7IDNu6n1zQxLoSC/xHprg/fpxOT8F
h78RemiEAFKAf2CYgcMjTxmCpVy1nuaDJG+zLTHKplU8nsmUKX/RfTq4qN1of0qDrzyUAOhPAc4k
BAYaANi+NBXety2uym5KSzObQJVuGU08B1WXlr0je5HhJq0zsf4ufW6umwh3SeY5r+Ki4fbsfbN9
LXSIS4RgKUOY3Ib4uHN1bUayPlgmmDXOSU2U/GquZdyna8rnuP5Sx6eCxuva/YjiUTYTHfHGcaDY
J/wRp+uuiIeNuSMQDuv4lJJfpc5D2EXiMO4QMK86Ht025eyordEEyP4wKEJGnOiijE0kAfV0bbp2
c1q30SlbfhUNQMWwJwCQLjugAsepZe2QnFw9TakviqQoHpscq6n68L7u3uDtBZEj+53FOuCgGkB1
E/kSrvJi9PP5mkGL3JLuSeJ2jPHAd+8TfVUdQHBjIoIuSFIuYJj00njHXjBD3AhDhnVxajJsW2b+
Auv23FB7HQTtKW95VW4BXA1iRJgJyWDEcRR8qipagmU2By+d0iguUn85fgY3jeXWbbpLe92egFnR
G8p7QfEoDkGdHRq8/qAYxmviVfvRFypLRoCUM7Xcd1sYzp1qlSh9i1GAlCOMCRgsDHJeSnYgXY2W
vpzSQBLRq6Aep1oVZYBUVvPR790Y9Srzq9TJ0uJhUn0QHDZAMrEZ1zD8nPXjGHeQHGoIFIbNagxp
0982oSkuQ+fITvgJQsk043Y5n3NjfdLO47KpRqQ3h70gr1bRmLO5KqZr7LuFJWs5zT5pFr9+MVVd
7Xoe8N94EC0fazPJJl7GKcqUzkuWFAFqO6WzyO3WbGXx0K7ZzdDYVhnTtjvZLo8FbcteedY1H0xt
PcjVG7tfZFHFSEx9riqYn5+FBPd0W9BGJFBcjF9NvjQupkNNlXd80ArCtvjGglxkMZ/r4bdy6Bur
QlctG0Jr9r1kvMwUr6vlfK2W6ULUnTYXIB3q0qkqw0rBvozJ1FijwCgk7HA5LWK86fOl2tgRyXYz
C62/z0Q3Cnekrm7mTHTfWZ9DBY6NOWdVG6ajmaAizmhd200z66q/Xrq6QLGXPTqf0bT+7lDvNEjH
uxsU+FD5pWj3vmmDTUPm8KMIxr5NPV3IhwpllO4gG016E6xdeUX6GVIsEesNN4UMtwFvxDYgrdtw
3rg8GedRe0X5WtVKRFOexRVUVyWL/Yzn66j0TKvRa5qYwMFcVTbRV9bLMXZlFIe8/9CzILV1c6Nz
TKoUl7S80HWeP2CdO5KywBgwlFbjO7/aYoszvOzWNWNXEqbvOx3p8mqYgunbKlb3Cfcru+ptA3GH
VDT4OHofocRUoulgItKJh67swj5eqQ1ZSl1FItUjYx55GZHfvS4FS5iwMKmZhgIiSthE+TlBxH3q
sLVbF824Uau3oLEmqLCqK0vdRoRjVsZdn5mE+IW2m6pbIMQSHzQxRBEEqmujxqD9ZKaSK4Gj9qIr
yuquXch04TtYjFKlZkukckPKfRR6/6DDorombcivIl7MiV9kBU/PhuxzJYNxU0Vjlw6lnWeFMsIv
tAtoCgsL43eWDXMcysXtMtTDXL0ZgvUpg+WJQYV50OFkiWTwdRmikai2pM0dhXWZTuEmDL70uGy+
0hWFhcIo4+eOBNl28E2zzSddfnaNbnelLunnkJb1qDwpn1qKwiGebAuNZ9suUom1CZ6yspXfa10X
qpkZVU07+7u+ynOFxhbmQ9SaixVGnvHS1zzYR5i0ydL7FrB/Rut97Wm764Udt1Vesc1gXQNAWgOQ
5LI0KBmmAj9UMwxcKkfCq3AUtYnBu9HeOcSfwiqwOK5kNIA5dqRMxVLPey2X9WqE7HgBVRY+W4uB
gUOFuIMli8oAZDeI7rKCYPibCYpWId9k21G7RmVTW183gcNTDEMhs+U67HZzSYabtmN27zpMEz6i
EjaHePGU8bA8g7UHctss7SS2Sx+252uYsZgNCAZDsF9yqfPORnGVAziRDEGf2XSki0ZpBMjvd2+6
7Am+m4mkXPqhjdsRoQ/dUiEIDy01TwJl+mO3dCtEVin8p2V1+BymyAusaTSa+hRnEN/UKPl8xsc8
Q+nEZj/vhnqJLsea8i5GYTf4uNNu7fdZJ57K0NAsCWcy9XE+8/Eu64L6TtZQ/3VgF1/zaVwaNTTO
bLKJoXWjW9/HFdThamHQCWfWC0VHTOok6jy/ckFWposUo6pXW21GijOtuhV9c1ZnqitFeVWScf0u
/ehi8M0oiGecz1+ka/KzsA9FQocWxgmiGfcthqq0GWfQZYjydBYeFYmdcPsgRmImaGqCQ60cLH1a
i97rtIuWyqpsLEXaoyFPOUH6s6ABvUQYBWcYQnXCdNUkBgJf2gewPKpCsqAPchi5U4AX4W+BQOud
65B70A0q/GHdpy3PwS6sBCodDhXXAjy8w/3Oz87CC+SDi2Uu8CcrZVUoPQ1oh21IFWNk+W7zaLpt
TSYvXGM7q+oJmX0zyir2fYnjdoEXZ362gFA30PuzrL+txRRcsKYYVGHKJpW5LmLR9FMCbcmsnOzq
W+spPtOwsHA2lnJIbLawSxf2fRx20B5hE3ejSKJMpxW9Xlmy+PoBj/m2agWoi8D32DK686mtIHNr
s94XIPZNXkc4NqLRvwe1Kbawyble9uAEOz949AEvFcCKEy7NfcWnSC1ZM14EdhnjMYhao8Z8nZ50
u/RbbupqVppmpVHLuuhbAyufySjbSG7yvsuIOgSapJkQvW2yYUxy2Gc9Wz32Z26yzbZpes8h1rrF
xhPD3b1rda18i2QshlXsi6C7azDk1UI6c091Lfa2Q7CWhYr6hkFI3fUVkVudeXJJo4JeG2SjDeIr
BtPs3c4seXu2yIht3NT3e9fiNoUdKKbmoDyv7XKeB/1DK+p4aR39CPPSIZ2Dzn/KQQSKNkN3q0Ue
KDZxGEfBuo4a+zCWTf+N5j1K8rqJLfh+HNByX7douSkCHSlYxIVcONzNa7Qb3Tdk+jFuB9j+c9E4
bjiZ8oSX1l3C+idPdNPbJAxltxeG8pugHUhKA6RT3YLgyNKxpKuyWuUa5Rs9hPAys8k3tJGVIiLT
TKGJgIkJ3/ISOrvQpczaNbWDZE1iS74+DhmWNg5QXzSxLgw9r3FZxLToC6twq/0NqRaaK1wy8tFi
rs+Qs3PSubHV8PBFX7ksnNt44Au7y8KxGEEKuV/iueZr3NC5vB1QPcd+aIL2vBhtliBq269DtS4P
a1SZMNWASW3Dopsuu8WjjxoS3d6v9YS3XTWx+06PHTRitmOfMue1iDHTPIYVpnlro3w5D+vf6BRm
X4OFzvsVMZ90PWxgB1MvExq2UxK2EE6sDcfPLaZQFJTanY8BtAdJJ9vsnhdu+M30ooMpsMxgqLdQ
NsRRWEVXrs+aNFjI+LmO1iVKyyXSN7KqzI6wvrvjaISeA02zuAVFdT7VMwtbJVzg9GasbeQ2htbt
oGhZwbZT3tSP7zc/b5ToFB/2HlkI5vBqP2iGWow0cw69iPTxTEK1jKd2jQ/90wt456g7PsA/zwCs
sG8bCFrQHePbqTjrSDyVqv6wAhYy78Y4kg+Q5lDcK1j73ONzW8Tr73+ZxxeAwEEGz16ggQ3yWs8r
QNvhfeQ+DNPT+88/dE/vMXjU5sxFRbK6hOfX0odbVtXfcDlUkGqwjYupPoVvHJrg98gdNXNNPmFe
CZCnn5KsUyy26aGTK+vtAVk+vW5wuBJ4RfA54nAEbxi79ottAHFYkRrS6s7Efsta1W4PWw4+mdcY
HH2OUew2wZ78brbvixe/0aC/QDyOGnTqGtKIA+IRbqPtoX/FH3GkyNdDkKlUkw4JPUDql27z8AcO
XSWADG/Nl+ADBPu/vL57wF8wwFxgUzDgOca6ipG2a6HhbXw7fOurb7kVH95n+C17ek7hSN48mkNi
YI6d6iVQRt8U+mwYg2QiJ4CP19tXP1gRkYhICAOLH4J/7hgy76LWAyv1RQ9r1tUZ2pV9rFNxE/4+
x4NTw4Zc0S1UW7BdTm6Wz3RPosRcDqcQkUMIeGnSHKAlhAB/obB1+cMCn71I2epKG8lDQPi7PXs6
zHDtvr4afizL1nGkT8C/+CDCdwgezwZhYzdzwQwEzT7/MJ0NKYAicX5fxREcQUQbwJvi5YuF13hs
QQq/TxuUVptgTPNLoqKtOBUiX7s08A8KYAh0AWjUkYWvoqUzXkr0Y0fkEBmrSw6vgjd1qjfuFBr0
FjXYzqaA6R/OP47XGHMNFU5JJgTjPilVodWPCVWc3WeP9KPdnHKYN+BRGCzCVj3MFxk/WBoo47l2
S1qYwkuU8uvyA0la2I7qzsP94W6h/mIu33ee11AXAKMhZhhWhiP6aiZL15zInpQkXVcUryz1a5/y
sTplsW+RATAUgEO4n6H8eFvSunCJoPYg4DrZdt3zr9UT0grvCXgLSt11DW34E757n7fXkzDCBSIH
XJtw2Io+vm9pqYapfNZGP+wExyRBu25Ht2zTX56aur3BoIClzBBjWMMW9Hj/2pg5si4bopQgfF9K
l5I5u1jK6oTpv451AIHCNi1DEE05Pbb8oKlMmzU2ShGoa0G/mUzHs7ll9YlY97rOAToSAAqweoRe
HV1EZZ5PdqoigMbrc+78F+PYiWXk12lSAowMxicEA7+SR3WOWSYTyLyPoFl8MtVtNN3D3vImcvdi
ogkZr+lQXr9vD28JTwByDbGT89eD2CYoB7lYEgHctahmNSqaZFo4obSTJyLma3MA5gSHWSA9jACO
98hlgWGLrcZRGnTQjvTQqxawq8uC/fscvUUGjgsp6AoODF9txg+Dmcdh4lEqmkNDrWNZjknW3/xl
KjyE6QkmRAJbxwEwyEMsfA1UoOuFtvn3cslVHdn0r1OBE0u4UwAsDqLe0VAsK0YvslBG6Sgfg9mc
2Qlm/yT//j6VNwybw+gC7gngUBMyyEGiz4JrVhFf1jyLUibymE0AV3FoFf669uGmDkHFChkK3PVo
4j/0VYVW2OtLM1EnGb4KM7A3sfwRVH/944z25o/8+8eB6KNrYG9Omz/vaP/5439d/v/z3L8ffu1f
//9wi/uvn66bp/q+756e+suH5vibL34RyP1J/3DG++KHVze9z29u/7cf/u9OetHh4PF/vum9eege
9PCwPD/j/fErf97x0ugXmKlKKeEUD8HN4WHu++cdL8O/sAiSK5OAOh4OciHZ/3nHG8AhL4CJcEgH
h7Y8glEoRKQ/D3kDzH9hIUwQ4aEwe4FTX/FXLnlfui2LKGCRhxwRUXg5Qn7MpZ8Z4QIxB09MFynR
5X2N8KAYqUjcZPrU9PMEpR+F3TNKOIqGHvdAKTToxpT+gDvQu7bLToTWiL3sOiAAIRAcBIIQytEQ
Evyx+1a+DaQnJo3AJW4A/HyARm8AULefURy1jb7HU6NjMpicxDmI4L5tg2I9cyvmOBkr20xpu7Tz
kJQl6dn9XGZm1xVNnxRsGT7aIIPpUg3zpjkuKZlNCterrk8Cm3dVUkw+c7FuGrrhGuZIi+nth0aM
/c3QFo5foUXzfeQLB32QrHqzDcZ1KTe5ddKeMSedODe5AxxX05ZSABJN2+96xHO0l74BgKit5ynO
c0a/k9GNjWq6kAA0uNLA7KlGbbXP1h4WL1qT56n1lWtvAuE1UtLX2G9GXtcoXcncHFYE/dwrzUty
FeR+pJuCNajfjYN3+RnjUx6qqtAY76znq4+zqu8AbGVh0P1WdAEj5wtaLI15BOPAs4lPTGxHRzBP
2gG2e/dLIHhKqr6FG6muNdV2hiHbZyIwTCjcssKCfVHW4nJlhWUxgYFKoALq/W+CNLy/jfqmLVOT
8euWwRbYA+9E59Kmcd0FNT3ccvf1ErrNVAPwltQAjXolGGcLFMV1WM9eBXCEv+VVgGFCM7O5uh1D
nMNV4xC04TcxjbBOkDeNSck4Dtm2XgHs22ZUWA2KIc5dzmVf7K2v53Lf9d296ZdyjIsCnEjppQy/
+VEOfLOEk15SbVHYxK1whb4En4MVtUpXUsRw0qwf1jZgfTLjlfNNDZYIppIV0XTGPRxyzNNUfINL
yMultGciqNNgWs24LXEEM6wOhmWwpySXIN9ls5TLVrQk/zr0U2c3UFKuF3Z0UZFQuRY8beBc7LNw
TfUFsKpqOoPSIyDnVcvnfl8IDLizLOpigmEUDFjiFvv5MfD+8+wDWsUM1gJ0PA2Z5GcFN/33qvHL
/TroR03XOv+YZfVM4qzwzMe8gpH0vguCIkp8llW3OQzg6w+5h78pYDOOUAjaNbOwR9Ibym7Dg5F4
GPXJkSUzMXZKq3oI7xuoHptNVBI/bJqG8PB8ZJ0zNzARAKyai+ksm4m7YJ0Yw93KMwxDIIsxU0FU
91S11pIrg70v94WeZb01ms9fMHOLvshHqFt3FfJ5rWoOJX8aABel4kLPXSI8LVgqAgZzUNuUGTuj
okDbGgoWE8w2McKVbG9sNnlYzqiydlt3lB1QaJ1vPS/LD6ium+t6JYQrC38VQg1wOjZOzaQSCP5r
ar6FuDvCksfIIdBljeyGOLOhWVOWF/XWAdUoXb0wQpWRtgssuJSdUaTAUx1rqeFUsvx/7H3Hkty6
lu2/9PiyAyRopyTTlXeqUmnCkEoS4QgCoMfXv5W3zZXq6J2Kjp727IR0lEgywY29l2MDWcg6zp04
zW6bsws3rpSDriQrrHIazOSnxPCovwqmSI6HANkZ9oYNQkHcUWyyDnEzHSgASlgNhmsDwwPoKahC
pbgHQdLBrd3HE79vCzmbK5+CvagiYcRWjjqQZR+pdR9tTeHqcRWe1ZKPrrgijifBHgioGurCBUNa
N4QstkpSa5qKnWfJ3eLwtesgxhkHZNLx5a6TemBgh5JUl6EyqJPbsBxmWgxRLckKKQAjpkdeQuun
B+gGULyjjeVzHaT8ZlaaJft1JCG/4HEbLADRs2UOQHmvk3GuPSgyiG27Il1E4/ynhhIw73dI1ggS
cNbRtk3XJLY8BHmSegmMvRsJAf1P+khD3GlX4OFqadJut6pMwQbsl+J2sNHi7lKZhy+kt9lSTpIF
wNTVMj/lfhnvwkRE2V7ybG12AOeLt7lYihdCUY9LWyyxPzM3xXAIcTkn5uYxPGygA8osQV1Sybbd
6YjI8SlsB5WUG3H6KtJN9hpF7ZtuRqaetF+DmwmcOO2c/DYLOf4c2qVgpdSBig7jFEy6nkhqZpR1
usgqHItwKDGJ8dPctjS8H/LWfW96tIi8VF07mts40sk3vrb5WlJIaLFrrV1U95VnmdMXgwNmXUXz
tMLIVqRKlZaNqzouGJ/YTUND+b1PC6Uw7bk1fS5SGRLsgwakka7M2HN7xOiU+1PXuUbUfci5rVfW
pLYpF1FEIBNk2rf9gE3aLnJnpg4sYrwuealJt4lKANnSRytbFj83xoBsysRCsgd/NsF3+a2zZkeg
UOgfktgW7KHVJKn7fkrCckyHdCt516DujqrTa7m0kRenZCbh0pW6Sbmviig2KFpsVV0JOXVAn3La
TcGO6ZCm10WQy+uNtNHFOvi+GuLYaoxnETvaKAsuYpZcT3PXQ7nZnfvpFcfXVIPCcFkpx0HZ/UYn
B+OabLPnzjfim6SRuNtiEO97yjed1VvYCnuYwcxOtSXsWxv1EMGUbiwg6wko1M7HzPBZlr7pyRc5
DJLXIzjIuJ5aF2d7zCbBsEtUY/Y4qxooAUaANFUzkVVWmSZuK4eBjNkOD1wES+aK2yAKY4tq8oxP
JwqWxpSt5BAy5DlotwlEcV8moVRN5ac5JWWOKA4kNlAbg98w3bYeRradNOSjsAXxm8ao9nZNZg8x
jTa+onNHH/BYRRcByhEm2YIEfT1oGUzHsRETlDHeD18lRuFync0KWrJfqdjlLdNJA8J10HGlg2W2
tdM5alRZjLKYSw/qwZyULyCcn3SfJrt8TAx97oVX+tpaOIeedU9McL22xPYRJCr4wDoAae9OBkrL
m394UMKg6kKGQQ7lBJJUQTJRyyab889FKlL2GbEAASyOkJGldZYCvj39Q3ZSDCksMGCHBx2WQNEt
aMBIo20RZmPPbUO13f9DNYHRcurEbjFNzC68UQ4EpWQ/vGLiUx+McgQnWUTq8MuI8Z/D1q/pO+86
6ZzA+HP2oIP9AbKKEfX3wTGeZRoGsZA7mW3bjZlIcrd4Ge/6deg/GB/ftdLnpQgeCdh8gZjFef4O
0J5FG4Nn43KXaKdg7Mu/iEW46wCJBXvJiqBM2PCRJvV3bARD/XlNioEEVDugVSQV/TYXww1vh14W
YifXaIAofRVJqSMWXhr8mrC0tPLln/fz/6bXf0sw7v//h1corPruG//66/B6/hf/lUGV/jsw/RC4
Ww4NELpW/NV/zq55iL8CRJsmqIpZCHTpv2fXMPn3HHITTLxo6JK8yLE7/2t0xTAcFf8Ebs52FcBt
6f9kdEWOwtmQ8S8yAAxOUgDbQDoC8KAIn/lu0stAKQ+qgK6AWmZvR5MY3d8HSuhcw4HONsKvO5+a
L7Cqs+8Ih/DrJ7JBP2OFT4tdLty4XHHuMCwAc78dcQLk+WhLms0/dRLWTS/08BKsKXNlAFJcoL8R
/vsa8D3EfGWx0hMnUb3mtKSRfCEpd+7Yh0YtN30YiDcVJs0jcXYlh2gCS2yheSDRLiEND5CrYqH1
CIZWwhYANcb8pJloQZEpYtdnA9I3FyVNWx8C6U8VcoqM9MEt6dLF7YJwgQaN0lXoy2VIirSUZoV8
xWbWnKAD6vyhm/NIletKgnG34gjzZaTnhn6Lu37TBzkvadmBoe8uPJj/rkRwhvuEZibIyjnJN1p2
ZsmXfUY6qkviugG5M2TJbrwOxR3dqMMxLPqvvc8srSmSm8YqX1i4G7dgPDjSsJ1XVC+Ywkb/SHKT
J8c41sXPxkb5umt7gmNo7FNp9w4WW4i+HMajkuVwYtUz75FbMJFiaa6AoKiuMkhI6U6LjYgqo6VI
ll0DJr+pptWeOxgKzU90hLSAQEzlVbMemlnPfNc3Y6Oftlxu4RUpDNJz9nkL3YK5FBjBL7KFIo1k
yhqJHCbis9O6dYYBH8vzpbIy5kkLiaiyO5fZ4LOiKsgqYaf2xUdBNl4taxJtc9nLJYf1aWMRhnYz
c3OWBa7LaQAkl5sy3kKurpc5XtNDEGm/04vr+zpG9Ftb9Y075uBo+XFWAriBGqO12PGlYWtt3OCX
1yThDkMh7PNvKPkt5EDqrLsyUInuTG4DcLdQMk3QkZKmtGPR4JhbM+r3JOmEOuCsW9LnaSH2lYOU
FNDQhQnjkAVJuZx6HXACeQdBy1Qk8DqjZAwyvwvFdI3Bw0LDGet0eOHd+jwzboI3yCCTrXKpcTBs
jr4XB5V2DZxgQWT8Dsbw5aTjzMb1ioenuww8JC67dUULU6d8nZOy36ZNXFjKyAGyk6G5ah261cAv
a3C00yjRhQwQtt7KIV9dNUg27ldH5/uYheywRX6cjxptCN/FTmyYYyIPaV2rXzuB4abcAh4mdYqb
OQ7HjaCHOY6mSTHqb1z83CwrxC2N2fC2WeO7ig9rDkEh7wr2tHIApTs6sja5akfVs2MYsXmpg0K3
2YC+X8xHQjbn+pIuUOHt8HPMtyqLoOuZSdCGtQvEtSd2iE6R22JdW+U4qDMZwuFK87av8gZq7pJk
neAXOmU5v8t4vmXVLNWOtG3fQyztp7pLhAtOW8Rts7MmxRUvMlaAenRv4t0GVovdLMbr8Rgw9Nr1
mJqpzLLZfcIgL9TnNoPW8IdL0OQ/2iy/N3HM1FvgEuwKp1ae1Sprpul7EbCcQQg1+fWYJ9ausO/3
TXNbKI5kIGsxbbrBtGTP02KcAYIAHqtyeOT80YaQiN0PEER9VmmbZ8BcmoXcpPDrXcK/bgHUeO6i
gxG99E8yLFB+aMqHZsfCCchbpiON2qcoqSwXXXawAtgH5EXNphn05ilq8hEBhQB7EI8ox70wMtPl
aAEZdn3GE0RRDMJfAEMQpNKRdfExmq20X5Ziaq+GogdERw1rixtH6XCF7JdAXaQ0jjPIFZuYXmbY
BqzsvNHmIp57l9WecvhrACcZfuFmDa1Ll0Buvo+7FAbElQx+q/pwsnzPZEtuKPZAf7tRBqTBJznj
FYVWxs/QXsGChyfWhNnlGHIiL8YpGvgROGx8atU2p5cAAaICLsOWFygwZL7lai7ih7zXWZVqldla
DVDIX7gQyYqX+dyresAJ9+jSTvl9shYzrTNqFwuZ+uiSKoHKra+WtgggoaWQ/e23bAiAX5oVsm4c
X+rc1/dp9wOaMvUa8RnCnrLIlTY3oRQq2Id5C2kyiiqk7sqF2UOQB+2IcrCGxzZcQ1olwiQvbsj5
VoU9Nd3JGIM/HscWowR+c/JE+hRNPFEJzopcpamsAmOCVwmDC1RqmOLr4TwQXoOUXZCiBVDxTpJW
ZHMZzWl7P7hUj3u9iPEro61o713cRjtUBswHRmPUFutmB1+OkJjDCBA3KZQVg+nvFHWYLc5Covk4
GSUhhWQzVPG9t4rvgwW/01doswg0PV1s32Qot3XPpnzpD9a4uSLzTKNDHqAMXjRUsR9kbOPPBkr0
5iDbAeJVNTVB9FAU1r4JV9BwzwcrcFC0c+G/mQbb7zhSL7eHLmGFao9ZaGnU1YNRHRz6uYjsjY+L
DYNnsJDKFSLNMQ+GDXqICNbZpvehLtMiH3VbdnOfz0fPkrF4ioOZjZdB4Zm8jVtHskdo0Q18CoBA
1H3SC2DDelSQubZshkK4t2yJqkAvIy3nORrw+V04f5PjTFwVr814MnGKyd8n+MBQthK4WmeSUmTT
fJFKY5C9ts7C1POw+QaAL2aNCvBShz/fMmc+4d9Bk5xA5DYcWe8Ba7Y58990EusAYRESUsYxGQGk
2CwI+eumFoLMI7+wL0XbOHXUofbkeg0NCe/7eUOcHr7LQFZYMXOgLrf9AvCtwM8a969d41zzfaaQ
AV9IQKB0rZN0WwtTblMwQLfdCI9pN4BmvhoTxz/1RT59yU1vblKXDY/wl4k3qSezlhw9EvTTo4je
gHVNeTkWXfYU67DrrpsBne+lNyGfS+iuY5SfCArmAVpDs0xRydNpmWBMIejNRuMSVvNCN/0+GYLg
R7IYllf9GPUcBgPfRt/FIr+lrViW/bblRt7KYrTr9aQWF+87sPJk7wbgFRfMTfE9pmFRprynNyaC
frYUokndKQAG98SsQBkwKrCsyiMUjNLhY8cysaigJWktV3UKvMhc4RnPv/G8UemF4YUfTjGwcHwb
SJG+a9O2n3zs/FfSbuMX6ZF5uUOxM93lGU7eSikYmU+5Xpum4hO8gM9hgD22z/q4jS8L3jH6iXVD
2522pIMzOoI+e4VGlmKrBL5BUoMKIiIeYwepeLnMhAfPZuuhhcUP5+itaBMmjtRhUj3lk4ZPAgeI
xP1mYtKXZmvpPVd05bd6jILpuUFhQRgDmI8Aq4hQAf7dRLLv80n88MFa0AOQPNJ/gvti1oi3kqbd
q1xs4V66wX6e5DxdhGkyXuXKiW968Pa1aHoDxQVPQjRIYbbBgBCNcXC5Jmr2cODhJ98h9gQeli7h
Ajiyy6Wp02lYxnJ1Dt6DBijoVGs1dJ9GhPXe5nggacmsj0jdmS7Ka6DVQbSLCvgi4HEIs6EGi9TA
iGEdYgwMNGmw92xFYqKXtZ8ajlNTnHeVnKD5TpZmR9UGLqFgLynk10bSk04B+WB8AGr1glL1g2x5
sE+gOa04MSmaSHGIt+xxwdRU5W2QnII0/ZJm/GajetePLAZsKvPSTS30fd2IxjeN4EKgOns0Rf8C
lfxDbFFBE8Ic3D55X6KODHWjowZId4ebgVt1a9eoKVnXDyAQhtM6wxZUdilxb35YmlvOWbvWY2Rh
yCcXE9kOgLoe16Wf8T/xqdJh/2NgLRzBZPu+sXC8Uv10s/VRutdNzL+gql9H3vVHBUvYYbaYqZJx
/LolU7Ifwq0/wBhGSpYQXgchDD82/zZlbXqpmdqHun/LV/0yTF1zHYaAQBkME2VXNPMJDr2u1h3J
9y6db9DuPkaCHmfuL1BUH4O+2OqzZgtlIQori/njAbrgoNRFdxUt85VOWlIPAOchmmYFHiQSXM0t
sFAWbHtYZEhJyYLqmHuoHBrkgBWbwgQZ+s9JkH4JrM2Q0GfrSLq7NWJxGcvgtfX2kifCQ/APhF+3
6pJNsKvRzvyMmuYl2uKnIlnZiyFQaARJeA1ig2F8ky19Thn+q2sisZtDCOqYDdXOLnBz94gzvoZa
ujg0TXNH1PZ1SosfhRTNsUsyVRvxT0MmyMQF6B1cEbGAqir4iesYdWnzGZ1p0qWIEfSAFLuLZbHT
BewAWQk6sH2IXbMrqHwIWxTMhOnva5qfZ8SpFn64Yq0v9sXsX3WOja4SXbM1xbOLdvLWkkUfMa2U
ODYrvgX6BBzwu03hnDAN+aEmDH/Bqp7iCA0tMOvoZYvNcIznFHk2gfrsC/IV+ZRbRfrkPEKySrjw
c9oaVcJrIM/DU1eOOdlqtO5olsYOoPWCa6IFiqMBzwo5+zLceEDrNQ7RdbcFMMV0U1KBsTjgOcO0
iie5aiCR8hoDJst8e5F0mcAPnE11L9nrGMLmF27RUMcTrG08wmQx2qytunb+GRe8PY7on8vZZU2J
7Nsn1xWXlsT32IzDEUFV90k3YauwQB0djbsyDLuXhGJglCR7TYuFweGj4rqnK/IBs+gMIYd2P/N0
KOFsO6xd8rKJzJ8ED6YTPIm+3Oz4AFMZ4qwTYy+CTKgd5rA9FfOnsSAnk00I+237ro4HWrMx+IJA
zNvzLaZEf1tk+jIXMrjQwxTt4mD84jb7pZsw+5Net3WczKdRpY9jMDG4eYIRzPL4lXvlcUTPV8k4
PTH0M9CAz29phNm1kRgTLLoWDMxeQqrXytKazKCHykwtwLbWiUvut4hmh8wUJ7sk4bPz+HpUNh5m
R+NLjkgcEGbuTCnmVRAP885j4IS/JQM1SudTGiFWMG7pnePswhThYSjgdEozGZVNKG+ajWEwQOjh
INaSjJy0rB7GDoIqYRPgA23XNz16lHRdUSW39PucLL14ImdDwmsMa9UV49n2LdlGTHoboKR+52A1
zMuh1dlYLtp0/SGDwWy5A9bdwafX69nUBpM5qWWng/bGdz1Zr6Jsi9ND3tkAphA0n/swlLiiCa4p
vVtBa+a3E5POnwAWhK7q1m5MnxedbHu0/mwvbA2kFQZa4WEJ1UHwM5DZchHB0XTMJAyL8/dku0XP
ANtRgsdIlehNEnG/0CBjVawH83MdYhsfJoxgX3wQhwiDCYYbsxJ6BR4U1Nyi+fJpWDz6HjCftPRq
XJZy9jy/zk0EI2HL0/HLhgzwlxabje+Xvmvll3xocvESdbP4xuDFyPdg2npbznSFI5iuq8VYmzaQ
YcWAqLqKrBsk5UYAPCmbpFmfUxu4rcbIskVtuXDvrmY+NV+EWafxDvJwKVDzBxtfmDYPfozMYwOF
rA2HE0s53fb9FmPKpgr0BHz6sznwToFgnvpmCA5huxXpnsXQc4NIMU8KVh55UBMiuXZs6gu6s7Mi
X1VG5jc2ry4/qADWT5BPQITw5DYehsVYpOpIz8jJ4+CdmSpWSG++2MZ1WblFwQh6AgYuV3M6iGcH
/gclINfRQ5P1sGZGWgEzGlttjnGImJp+dkOMu41ojKdk3lS6G7uRNkdIudHve8l7eRkp4Ab3HaVe
yypSOvy+JdkGQyPqUQRrz7Cku542KKcKEiIYUbVUqqKpQ7uQNT4AOhcUY4fw8JRmNQkoUsRVSGNa
x1rwoh6lj+dq5CAkr0N4IN1l0MFV9ZYkUiXXC+wz67UMFvMKEKUBM41ZZ7mKwylER2gjXxw4WLfL
bSQuR1WKNSpOu9A3sKXJzyZtzu5seHAG9IeQVeRsDmBkixg8hdnSrbUgaKDrdSwyEODDmJtDQkY9
o4zCJFitBkqOk1vEBq4Iaiek93mykVox/ylyybEnKTDTor+dG8MQGtzO+QAlxASnbz33iz4lJh6a
ywlJ+J+7pBv4gWZIwcQpO47flF42eWjMOv8EOnk9jG2GLd2eACViRm3rMY6OS6hecuCnJTBNpC1L
GJgg1ig5m+6H1Nd83rYqWBhEI7LE6HyljaqAFqKk0PGWmuLT1MNS1JtXBUIeDQe6qg1ZOhT9jMhP
nRa7yQh2RtKwf0Bc8GFfhMIB+oplh19xypGDMw90AUmWuVeSozLDwah7f62jLqOfyLSGGEKCuRFX
GU1ZWCYohQjedOi8YKkdFYvugP+FzRUOpgZnhsr6espH2cLaOApMXPCe37gVYo5rPy44wbD1MDcx
dOF75DOv7kCgpGCXIQ5bebQBD3bIhV53zRw/ZUb1910njiLvY/YU4MPBccJ8hlgkDwfFFR/1hUoB
SZVgKy2QyzgK8yMEFu44YMfRepVrcX1GezA7AonfLmnTpQxh5prCDYrBEHEA2So9RnOAsA5SF1SC
FWKgvXDtDwG3PujwkE4/UqiJthIe1id47VAXFU0q2ijYtGyf388BHOQ1WnbfX1g0nZiQJFrsh6hL
i1eYEgZIvPLZIMhwwSMUeihkryKi509rgtbnqqccQt+pHQuIOhqRv0FEAlI43OIlfiRiCN3nLl5R
hwz1NLpPxzHIHjWbpgJdGaBG0JYZr7q0i6+SacjaOi86wKs5M+wHaMH1c0i35RMZG4qsxiQFABPC
XwynMr5NASWZLx76Js2+JDyyP/DChxFNPe3sM2ixAhtXSPgoEzXsFI73UtFsBNbuX6Uu7Cu2Vx5X
6+qhJMo2Zcqk32RTqhSaiF1qRl8cRZGED1BMRN8AlOhrnlO+4zNEIqVyXZ5UEUVRLPNpYM+AApsX
ZeKsjsDyp1WXaJhzmPMdLdXQDKjQw5oA0I/CtmXHnLvRVqlFvFm54YUR6O6nNoLfxGxrBc1M/ogB
KBdXSyygoIMEpEsrjMLhcsJ8zA0Oq3D9kXVz1uBEZutj48+9N8vwWFRZmtqwFPkGsDNKSSN2foFa
ogrYAI3+CrQbnRYv5ltrhJefjU818rGBC3W7vmX2yaFW2XrM7HqXrSa9R1HmeNuIAguOOwXgUzcJ
0gjoCBN9aWcXTCVbwhs0mVPVxjA4n5BFQU5oQyHesHSo1AJdHIzzaw+FFBssr/DgEnphAgTY7MYZ
+Qc3PdXwk0vkYxCA337Z9gJj4Hq0vY43wP9z83Nq5ryyBMqXEgKsWe/GeMLsSJa0aF+Fzd4Savh1
IPwN7N/NV5Jb9yBgmD3ZpojvtkbcGtPCZI2x+9zFFt8gUDaAwMdeXY52Fk8Nd5k6LE2GfZmg5byz
BceXZTHf5EnhPRDyFt+7gAPeFbr2sUX3CapDzheJzP14yfNwQ+tLKFQICpg7q5IZFRpQlT2bMagF
lbAGkxAVAg8MyJroiQdrf4EIfT/vo6h33wHtLBiKnVvu1bCsGE9xrLhnJG9Pqm44jmAkRUBZtu+g
P05vktwXc9mmaPakJ+Y26SnGaOAogM0CoX9w0+knYrIAjf6mxXZohWgHnC1ev2G49JizAyGLUoSz
wKs1eOLSA9k01ArQno3A6Ec6IY55E3o5CBsgaweOagrxiOgi+bAOY5GUsgu/uSJsbCmhxb/ksz5q
sl0UvqBbdX5PSARAXiBowPcLwazHoaGoNin5j3YeWLzfQgAYlQkHP1xIhdy1vcVLFMQeXOHmICkZ
k7nqpjXDN/Aphhj4DIapHrcZcSUBoL3HnC3bIYQpLS5BMVH4azSqX2UU9PolXrITAy/vo5AjY7GD
1WIt7bRun1TsUwQ/B1ZiSGigSsjjzv5ox0nu1g4gFwrw3G4SBjSj1x2UEIKvFQ5jCt93jvCPOlVB
DFb4v5njP2gS/pkI8xsVmwKLhlA5gdYcyTFnHvlXNTs860iRaha+n/f9jT6I6hyRwyE7uUmOfDfN
u/ZanqJ9VIqdvs6hJnsFaFmjQ9595H/5XVcPUhjfpEgoso/PeUdF8k4/sI3xtsa9FPtufQ3ctxZF
+e+v9XeBAvo0pP9EZ/dBQdANIz3y90sFonF+bwSl9bAgSaYdJrzRaORIjWhkaGBmh+D7I9PS79f0
fkk4pH5fctOJCoakjWqkRO2z/XKgl/Ml4ClYN8Pr/vHjeOzfNSZ/XfCdJUaErcfbObBggrYdr1Yo
Db1v8qe/v5F/Cfw630kcu/B94VDDPX23aUCQLUCDBoiBrpM3YD6HDm5i/dNXW40EieNHEvQ/3cVf
l3tnZ2OCLU1iwgil7ydy45FYgjSJDzbHXzxz53ea5BDuQzcRwfKVnr/ELzr3SWjJPcTR9VIBBH0a
DvJg66luynRPjskHfpi/OHyxGiSv2I9o9EFfnYUYv66Wr22qktQJBJghxOzJNOX0EzPJV3pkewVb
SUmKsrldZrx6QN8PfD98YEn86z75bf33Ic7zCv2vzUdaT+oiKL5At3ec1o/yYP+ySEbgLwVdDr3+
2aD1TuYh8nSIeM7VbkbGFmt3wwbEsZcfPGTvXWCQl2CVFC8MO9sDoSj5/VZ6oSfEXkDNEB/4UV7I
g0fattx/FOn1l034bpl3+yMeREY7YmhdIJgDLvCBfJQl+pdo+/dX8m5TBOhGYIzClUB4vw+v5A4C
rtkd+CG4zj+vNznyN+/G9QN3+1+q4rvrOv/9L/veL42bDKQIdQxl3Z6P4YqiGPUIvs3ByAMI+cjn
gc/714GDCnVe71wzoCiC3OifWeq/rIc3rqhpNZxCSSwRSWFec96Yjx7mP/1YEBdhtRC+bgRq/n5R
gkaYdgrsvLFO3iSw+juI/3GUhfe6q/1zvy9qH3yw6J92+69rvvv1Cmg9DBM5XoU0PdCA7gm5ad1H
EW9/2iNQ4iYxTso4yqC5+/3KcGz26WLQMpwLx3KTxMfmnHZbQRZanoPLZ2he/0Nn95tJ7Ffd4l9M
sPjJflvzXbmHaWEVtGOwAB3SCzftVC0P0z44dHhD4Md53394nn9b7d2ZGY1Qltqpo3X+BWqY3fjY
XJgTNA3ppwn2nVN3c85fCHbbd/XcvCHxsQoP2f1wZZ+iK707G3M/eoHIH35YOL7QJsGGAl918u4J
yaLUU0Ct8P4CUEH6G95AQ6uYftCJ/XmVGKdPFsOj+H7L6jadOQgJWvfZ5dYPV65ry1zyDw6ec8l9
9/ThWv61yrtNGue+iaaQyB2DCCHYfhTI7+evzP6cFKv/vkv46ILe3TYXDcxvicQFjZLtOsZHKCI6
PJLrsv34+6X++FT8h3ARkni8eendSQODmk1Ng5sHi9UTss8O7LarYKnIy3OUAgKFXz9KCX6fZ3B+
JmBujrKzmhFv7nzXkwC04waUBq0Tk0a3BhXn0OeLOE1dG960WQ8Rh4Aua0mc/+gVKH+o2L8u/f6t
laoTei6AX9SLzx87EzxMhbszBdLgtiY8/P2d/dN+QVGD4RUlh8AY83u5QUReCr8U/EJO5HjrWF7F
3gBMLyqrpjKeh/95DcWl/Wu5d7plmA96Dc8E4KEMrhoKuLzVlQ0//f1F/WlnIuI9gdoZHnW0sb9f
1DowG0BXhnMWoa1j+2lwDHTOR93PH86g9NdV3t06EjsFuBirGE0edGBuyBQ8/u8u5N3tgqp9CWPF
AN0h9rMEfLeUGcLmSknN+sEv88dN98s9e7ffsTUMJF64GiauTOQBcz+P61Al2e5/dUnvX96yZf+P
tOtakltXkl/ECHrzSoJsN95pRi8MjQy99/z6TfTZe0SiuY0r7ZtCHTFFAAWgUJWV2aaWPsFOBPZm
FMx1ZB4Qs3MmbnttEDBCpVdVTJF6yCII6ZMM8gRJroK2q/2lgtvNFsqBN2XbbvbbCONmUtF0lZ7D
CF7y+0aJ37JK/qFazeFvZuy3GcbPit6s5mmOVVKhcS0aXxOUELo+2l23otBrl705TDg0Yje01gOe
sJ4yH5RlhirEGQIPc9eS7Gn2QLx80p3ypQdjyxs6TCnPiOYir2ErDqoiCbhuq0NxIzkyCY/oAnzo
Hgqk4zlftnn4L7+M2QWDj6wY2DQtIj/O3kz6Z/+AwvAXZTe68b64T3fGy/W5OD9crs0FsxmKMBUl
q8VcTMcB2XV7APGoi6aRo07MZ5W0bvjkF/Z8K5941Ex0li8sA7kvIV+Du+dCAKMHPWw2GyDI1w5j
eVvIX1ERICkaUjtUrDjD3HTghTEmEkNlB/mryqC3apXaPfgPIfhinWgobd4kB/9eml15z1vPMxXQ
tTEyD7q2zPuwnE2LpAelgCAtbpqsdrrbbKfaxiMkvhRHquzcaU7tnXEsCICdHJfaPB4WA6e/L46H
cAZQwkClhIhIR4PJVerv6iL/cX16t2cXjgstIBGtOsyGUtAKFFagGHanpiZWiC2Ti3Yf8HhEzi5x
OZ2/7TDbYwZgDbUWDGZwelK+GO+yi04227xRv4O9kujP2QFw0LvaQVrPjX7xNssF59U5UsID/T/j
ZDaLMkvQrph9+j43j6g4WrboFEiHBfvE9T/awNbuunfxGcA7sIr5n+1t+dMA2bHNi9i2F/Xf79CZ
l1NpdlFQ0+8A9TM6z4AJ5kTwF6Tf55GiwQY1BBBLIoZfu41pKY0khSIoDKFMZ+BVZtqQGQRTXI8a
jhMGduWFSJ5KnAtg82pGt5ciifCiC44iE9rGwOAG8NbmZ1m+6uIhBOa6AQLsusNuTuDCDuNI4tTK
5aTATou2csg/mdLn3xjQTEqrYSGhw3jKFIxpbAmCQupSO+jq7DXKn6f5ELdTjQJQcKgA57C66MBC
go43whpZz+XB8ua95Si76AEKt1gZHhHX1spYUEnF2xHsOpendQCdNC0rVJQ/0FkudS3mbPwJqMlh
6HiUZlvHCa5lEUBgbDXI4aydTyvRI9FXsGVqvlPp9V1YDLshrd3ra3SZJ6UTKCGdh6oiSL905lIA
4SmAeBGYgv1b8Fvb5X12azlg/XX1L3x1mAt9DbqlLOT0NPRMnhsM16Maw7kVMhTXiZmSnswEWroJ
8h3tXrkFX9234QZolvbVIuLT9WFu+frCLiumC1wiYNOdhIIv6BemKSUSIOnXTWxGEUgAY2DIjiLj
zKRVQj8y0auOu5weF+kPyL0Wj9Nt4KIVYZc8WI90StXE4efT6UZlbwQL6VhwGCMCvpBerwTE+Qp9
/xQR4oYK5NV4MsiNnWt3UAwEr+XfTCbYalBmQtYPyLL1IoKPO5HDAK7pGyWq6ahL6xwOust8OvWT
hQnG+wW0o6uRjyAYUBYnTMBynqVg2s6mz7RuDk047Wu/e4kkAXgVCL+K+ito0EDtAo4U0LjYKdgz
0FXxnNQSyfqOoIHx8fpqbzrUvx9oiMzto8+FVdUx5kCJIEHtWxkwckFZ83yKxkaXS/ufqTZYoq1a
Dkdh7nDJKff6cTygKE9AsHxDFYuU13zHu1OlbVf6bY85DdoKLBFxiuBC3tGc+FE9iu58yJ/jZ+UO
Shf3FcjEn0AV+urf8dIgvBllwkRdg8xAI2HJO1VzxBZMyGiwu75om5lPC+xyILdBewgcbO25eTK3
GRinVZJgi5q/QDSx9/fxU3fPP+ouz29Ke0SPAgOtUZLIhINpHkhtCVinW0CeGGSvagFot8oh/9sw
guwKJFc0XEnINDJzlsoJsClhrxGU90pawpgAzElEe0wrnuDTRjQEFZKFLbp+iyBaBNG8HyUdukKc
QIDMne4UaJF0Q4JuU/BxgPrIS0hmebw68sa5KkMbSbE0HfQt+gW3Zwd6hDYtLR/n6vyev+jOqO4h
3nWkL1EFnN33ONVt+TSceLJEl4+zlWE2MVdAVAQ4UHAP1i24ZQDB37caOoP8Ac/SYTogIfTzun9u
LCdavKk+OtaSBjXrKc47xUKJrfYJWPuxho860L9y3TrXrWwMa2WFWUhkq+V5mrDHe70FYPwkA9gp
HaEsYYN5mWNrI7yQV8bokBdeg+bzAE2GMKbZeP55lPnYP6SngkqDf/Kemhv7e22NBnALa4HsR5qa
na31JDjlXr9XHiWntuW98PIXswiML7j8IBWN2s3a1AAySnCRwdRcYedF92UDBpnK01L0Ko8C5x64
PBsxroUx5sYF49GgT+Xgk8SS7Kx9UWJOHeESAmCsLTAXbi8B+ZelBYpPB0RII+meqEhf4gRgmQXY
+c9VWJW1QbbwBQw9urezPnPr5KNT34boj+uSqwFR1oSlKyjoCm/LGln1zgJMWojRA/R83QM2XsJr
E8xlORqTlPvykLkdmGi89oD2b3SFehAxAjrUiz3zxexsKkpV7ycPUgFglnnUvQiSZv3H9U/ZiJfW
n8KcHBNgRaUILBS2WXQX7PVdfZDfaGLHcMX3hlBtReGxxqNIeOChOTbydbIG9hOdvlRwRGuM7TYs
ywYwL4HgBOkgxyX/RK9T5vhUGws6ThpE3FQfrYGco2VrT4BxAjER4l7QDDILnCVNI86VLBA1fJ+k
nxKar69P6oYByuwNeJGOqjNgD2sPoiI3VVUCR1wE4KJI3UTlvl7p1KzDO5wfCxOMByVgWB1DdMeC
2Z8SOzc7bDoHHcw7GpPw369bV+nKHrNUflooUiEkkdt6lK+8vs9AAQiOsZ3glnukBF1gljHQ5+6k
8Gr4vNmkvy+O5txCU7NmAiFjIJg3IVER8N54l7HrajIt5ggD2nSI41hDqQHEb0AMQhIhsZ5mpXwb
E/M0ZWjs7hQuyIMu0f+9hODMWY8rVPtaLcA/SdKb6C7az3uToJb+6NtnDn2Oz2+8n5djBAHR2loC
Asm+y2CtmeziW34T7JsdCN0O1pP4fOZd/xqeQEDuXt8JW1ucCgiAD0gDmQwe72uzbQhQjiHDb6R7
8WjudCc5CncC2g8AfIM22Knc/Xlki4MEuS9QaJsanrbMQKGgJuXRjJZO0Xru2uIwSL/6QOCgpi59
cm2E2X4YqjCOQacRvzOhlPNrDGXOgvEsMBtuRiYPuWJYAKsBWpjRKzh/Xl8bngVmX0UGCAl0HxMF
Zk8yFEiBtTyl8Y0gbj1PTBAH1pleqlHuJNL97KUPNKmhfhTf1ff6UUBO3b4+og1vW5tjojh09U5z
VAGHXKhe85bsoSYloqfeDiVIPOIx/8sKHPB8ce5Q+lfXG3ltlfFxQYwmaEbBqgK6GrCNSXe9PxQg
TABDaTIE3ziDvDw3YM4C2ARi00iRsnzgYPkwQQfS+2T8jvbPbhd99Un6K27OGtDNJ+8tsxEhIOmG
ZxQ6VQDLvZCSDKc0LQAcFgi4Ap6Q6XPS+0j2ptvUg2KReUPVXeM3yRGJvFf628TkRLCbPrS0zyyq
qVax4Ad4qg4OgJEOxCJKNFY7yU3v5m7kWTmHTH5rOZf2mOVED6ZVDoCrEeh3a2CpqVwrAYX4TBsl
wBF7fTW3NuHSGBOfN1JRqWKFwbXtsQkUtM20nE3BGw5zudWjNcuViNd3Js72GH2Y5Ytevse8d8D2
QEyc9BRNIbGiBW09oi8MbImkCOtdUZh77U8J6uGAmqqDiBtvJl29QKDU2Yg+wR6PatHPcpKManME
RyGIVTSJl9veqDyi0VjRqMOjlgKe7vW1BdUMcELmGpI7B1BJgz9kV7n9DRIXAOV7iaM/x5+tbUFF
Y1YRs6Ngxt119PZnDhXscaAWJRFMsxcJJ/Rll0MNn8M11rh9AHKHybpVw4lA3hINm68xetPrUz00
nBt7Yx1Xdpndpqr+SDHdJvEx7L45dVDC/GOXX1lg9lfWy0Whqnj/JtFzOX+N4pfrf3/jRUqPx99T
x+wpANrQyVRh8cDJ7PQ3VKojJvJg+/viUKAz3OFmDzaO5JVFZo9JYaTEoCAGadZ3KpKknQrUqHtn
ICj11btuzxngpjnEOCiMKZIBMuu1d4pZkDYQFMvc99HzjwpyWrYKhJtwrHe8oW26A+pjEjgEFRQI
mMVCe4vQiTHcYQBgIxigtft2fTAbxxOEQhGrAaKLl+A5r7yI7qcI9LSmmJtEGikZ0hdr/mizhxRc
JNft0EiD3U9LO8wS4XqTBqHFQKTyBaEPKGu9oK85RrZma2GE1TbSugSNkgYG0zTSoyUE3zL/byDN
OA4krIWOAwopJGYk/mQO6GjEfQxKasXT9lCPU9Bf+ykeRK96QayFBPiz9eP69G1sKnAyUKAxGh1B
1ciWtNPJrwNz7gNIu0veDCybuqe9HhNMggaD8ha8Cjybl2sGmzQJCEcHhSUL6G+yGVzFGi7Hyp2c
yZWgzgSVTnB2h286qgmyPUFuZc89eun2WbvK2ixd5YVLVujhatNGBbWKHX1TvMRFi3zkgNYeeBPl
Jyj5vvzF3GJGUYOGVLcCoYm1QWTPcisE4RShcwvuhMf+FOH4kFCrUffRs87J/V96KUDMC3P0eFmM
L4hakPWCMBT8BxAbto26QnCQgJqQE9tsRI6qCJiYiiEpCJhU5pySIwmMW7IWuGBAP0DemmSG4w+H
0APbQH/MkMkFT3IFzZzOzl+rzxSHGO8TLo/K9Scwa4l+cNyvooqHANGPNK+LdkSUH59lD4zrH8Un
ZyW3pnY5Yua9M/YVBB0lPXDn58kxd6U37hs0rnde5IDm0AuPyJNyEySXyWtKjaYBvYjI30Bdlbmz
cxld5AOiL5fWj6mcWnT0PWMnEzTuHzgjpKfLanMwtpgLwZyaCBTusEXbA9Gs6sTowHctb7hFO7Jg
2OVn54G1yCQgCicgKLR52/NiiukHGCC0BNoKIHyLHaxeWpHia4kbQ7ki1o6VyjvFL66kswUot1CA
CMA7zCLOgerHEH9AZ4UwovMGxBqg5lbBxZQYnFQznaz1ZKp4VQGkQTMWtIFuvROhcGa0gQkQ/lhV
xOii19HPDgBWPGipshez8JmzeJv2IPWlGYgbJIOVcImqSpOQcUpcdYenY2WS8oexj47j3nJ9sLu6
KNJCQc1LE9sCivRPcyZYMVUSRRBfAxmlikxYFihQE5krTKtc66EdzvUIQolg4O34S/8A7l9BzG6C
NRdnKbt6TTYIYZGmkNibC9sAsKfcy/dTZ7fuQPpd4NVoct5dn1ieTcYnu6yVxrEGn0cz4lI0T5WW
2dctbK2cATJnKEAhU47E79pThNoKWx0svq6V92BUMHKIRdbpLVqNFFuUmtABofzX6yYvt4EK8Br8
xBQNFL3ZzsS2QkOdCOi6q6r5fgqhkWF+gLncnoOf1w1tzd7SEDN7g1aKaD7uUlcBERPI5Zw6+XHd
Al1zdp8hgNBxNmp4ObLBiyGg4VooYEFS3mYNyhC3pf7luonN2VqYYAYBveYSzakgdCp8CL5kqo1N
YJut8ThoM8cX6Ea5NhrqK4v7G3I3ajMgRHF9Ka7eozRvjq2qfHRgDdzFBSQU6qZ+0sD15l0f4uY6
LYbIbGDoVk7QV6B2wS4dQx3eTF6uW+CtExPaAmdm9rmASUxb4TGXIQwRRm8BeEivm+EMRGM20zho
gqJFcIcpe/ahHiDhPfD/s8BEdJHahSFSOak7Sl9S5b4NC84QNmeKPgCQo0AUxT4CoiJooaMCAyna
u0ftYMiZXcW8R9OlUyP6liyJNooh/mbBb600q50yC2CrM97H6d1HB1MKkIElcV60lwsCO0hzIE6U
aXswcw9WuqzkAHyCRBkkwk7TqWBr8xX3+pqcG0rX+2ZtRVnvm7inu6aGlVi2RcFVgfOMnRl0IwTd
UqILEDLaJ8P0eXQLEnqG0/m3Klq+IWpy/UMuM5qUj38xXDodiw08A3kT9qAsAgkgCfa550PMOQML
+s1EMhK63CD48sCg9pAt1mXL1NEFu7YHoY0hABcvriegb8YXIJ5foxOUbndgdyBQNDoBa0Tw/I4I
rxJ6mZE/D/W3aeZYhFIIiISDkDaLoJOZRG6CXIz/YLjFQXJlG3yCvCbNs1NeLDMw0HhxGHgln6Pl
xewWRZ8k0wSTsfU6tLu+/rCsn7pauFUbkkECrfQEwm+JE91cbkjM8cIq48K9P0Z5HEcZVIs8M8al
jBinzTi5/819sjDCeHAXRMYA0HLmRrUygFMkekmS6u26d24PRAc+BZV58GkzA5kkZdTRgI4VU59C
PfAs7QVUqpzz8fJpSP0CZET/scKMpIJ8nFpqsNI5DfgO2kN1hK4LOlFR+h9IjZYZqkAt2vFx4L4g
eCNkt59YZCJYsTJXbUCdNnyz4oJoAg9lwLNCf1+4YQcycmXS6Tx2YIgBLVv0ClIhzlGy7RC/p5HZ
XpB066FMjKEAhnMb+ehv93P3uj9s3gGLlWKiDVmFbFydYRyy6TtyFpAAtK7gyBErgYfdvch5M07B
BBhAsIVDNsEUfccGp2YH4nwve4AwxJ+/YtfuxwQaE9h16hC02G721n2rX8RftBUm2jVE9JrD4Fk7
xcnwgtYcfkaV4xds8BHlaViJGVrGuv5bW1W2KYNqbtA5G+xCZh1k9MsNxtL5gBuwHmYFI2xcE8RF
RzxMxgMkH1wLeZgJWw6Md8f2GO0mLwGD+t68Q3rizrhFn95HRqwDT/qcN2zmWOmbBEy0MYatgpff
MjwBhOkSr6l9+2bVcezjeWldHl5mnEIbIAd10OBEdzR15x+mB/TpH1I3Ijw6hM3N99sYm4mABEYZ
awH6tqKyUUsijC2onKGV1vEu8M37e2GI3YKxOIByEbtcNt+T7rWOkpsMSB9ldOpub/na7vqO542L
2YZq7ivFQM9HVMcgOiAiSzdxbsvtWAzJZFMEowSS/8zpOKo6FPbEDJf0YbwJHeMzcq3Mzo6FIzgq
0CHgVXiv0bEfkXRXO4gJG4fnkZdFPrpFFt/AHJ5KZSR9MeIbhL3x3L2FP/pDDg0QB6Ix0l36Vr8J
O/lmvkU3Rm6bTxlnCrZ9dWGeWVUKTi4kA+bVXXvISgewP9IQYWe9+Z8R4YHtLvN268EyixoFYKyd
elgz455M+Z2eQuQQam9x81CItR2qJ9/ijZCO4CISgz42ugKAMsdLZX0Fjr0MVR8VGyS9kcFJAOUf
J9sXT40TuP4PMLSZKGAc6RnbINXNuRk3PQzqUshbSLJ0yQaUVqEAUT14MXRMpxrAVNVRf1aOddfa
yWHeIf7chXfznbajgCvxlDqdM35c30ibHob3GXTe4Ok0Y7meANAg1lqdYAJaIjqyozsVhl69QujP
GfeCM5Q2xH5tfS/u5Tv0hLUK5xa4hN5j1pcfwKx60oeg8BXxATJKJ656nEnpJY+Cm70P79WNSIb7
/wLztXWNL40ylyuI+8VZnWC0DjNvBKm2LApvsd+eIAyPU0u+b5Djsv3OugFppsYJIrbuGXQMUsIF
ZAuA+l9PuQhefkkLqswtQdwe67sBZL9xuL++sJfVMDqvoMIAFwatwrIp4jBXBDEUaMLPlVIv2ldn
4jP5e5bh5Pqv8HtbhzJlMEITCspEF3VSFGlAXC00mNRz+1tOguNLcEuLRB8gMfrgHRcb5tBHAKUb
gOiAY2U7GGYwrbfthOY+bRAejWh2J+nvTBgKWmSxQSCJzqxUBgkUqFakbqa/6D6Y/nlJmI26iHZu
hviPBWb7DZBpAlUu3r3xIdpnKal2JqkBV8pTgjOH5xM0p8OcditrzF5LjQESwg3SC5LWP/WT8Inm
nVOkgJkYzPZfpzI+VZA8sHQ8RMv4Zgb5OccpqYFrH8DsOyOfC6SE8AEtoU3Vyg1lTaKHrfkDvQy/
VA+d3Z68D3/yEhobe245cjZNVMwxBHdyzHOqz+4QC2CW706TafCO9G2n/Ndj2Jf9MIp1iJJB5kIc
h/ivPZ6NSeNA7Iaov87AMGCgy5N0rAuCMh9kjEHaJ8u4X3iuu7X/VyNmollDS8FUqmCqm9rWdyFE
3IHaVx+ADLLzbwpI+7jUh7w5Zs41iA9NUk99uaxiEoKWzbA8Peg5FwbPCl2BxaO1jerJqkZYkWMo
SkB+MIM6V5Vzzuitu3k1ffQzFmaqFEixRMD0oUWzB6m8U97HpDds40SDwWpnufNR/96g4ZbEp/61
uw9dCA93f+W3OH8QJKBaBGna9WfMSt91vYpM0dw+poBx6VUP/WIe/dWm10IZGYAyGZ22Z2T2YrA5
2GXzJoOVpP4hZJEtW5wwY8sAUGom6odId2kGk2zum6k0DJ1uv2Q+pIOwE3vOztuKVVFr/W2C8Xcw
Y+OZSv2iPgcyWKNby/2OVnY3uudtLt5wGE+vFMkXp5SuSlVBFQRcRk4Ahai/OCwlrIiIOigwLWxB
rQ7KAbJsNEghwr1/tLzKOacmgcHvbuKTAuwFmhLRcfM3TifJ6O9EZhKFZpZzqosMpQhjPMwjNIdA
wA8iXUBADCO5PsCtnSwpaFcF1J+ytDK+nUK5Y5Q7jE9MoBEd/szAKSLoA+e8uGwrgFTs0gxz5zRx
hkdMDDPmrWF/pS/uwD6YBBCLh9KtDu0OCirc0P762NAru963BsTTZ9Dtn3Mbx+wbOrWPPtFvCvQO
IbPrPoySE+1aFxgPp4WYN5l2w74kVABgd32S6ejYG/f36C0WuDOI6RzLCT6kRxNXs2uRrgrBOMoL
LTZ3BG17wzKC6kdmIiVr7HqQ+8NMHunFc+QHxV3VGTxGya3wAZUeCkTQ4TIs6QYIPn08EUvsCAgk
xVHgaBOmDorU0vA05B9z1nOuga1MPVj6/rXIpsLywhj93IJFdRfsh9vMgbTOQffSI28COUNjk2Fa
VueBrMPQ3EtfpF53g3h6LvruIMj+zZBOBITTvGhsKxxcDo45MptMG/okx0MkPtQHwGS8ZKeAHEPd
/+WRsphH5sSMK7+qQhGmgDrs5hdLepGzl+uevvWSxD1JmaYMxVBNlhW5ihNB1Qu8P3pP8axT7Fl3
EFz/2ruKg/zMT4Pot7yLYKt4BJtoH8IzBNuMhXJItdSpTQDQw+DkiOCr0Q7JdwgSkdZJPIigHnn7
efOeW1pkdlopQP7A6mAxPYQ/ul1/6rwJ/KYgPT/+FxjvrX29tMa8Twor7BOosWcuhN92EI5OoMvn
mB/oA0PfZYfglgz74Mv1hdw6O5c2mXsBMooWmAFhM4YstdV/m7oPKdI5l89mgLe0wlwLigrJBlDs
I458BGXrDSK6E32IJLfI7R37U+PNTncYngUQ7eS3+hM/3cWZWhaJK9dBJ6oZhtk2H5YAmSTIW16f
yG0LgBgh16ChzZO5hNpmCPtWwhDN5nue/EIB9v9pgAnrtGoGQUgDZeHGiL5DuuE46ol3fQyb17dm
YkdLFEeAGvH6Jg3KWZjmErEWpQRLwYL/Yta26s77/ARpBsraJ5Oo2UXe30RBC8Ns+DVPvmqmtCTd
+qqjpLepBhlrXpmH7lb2ekYtwARVLy40SaVLuIi8IU0lmxBLw5k1gq3bfCrH74U4U9VN3jxuOANa
X0C8QAEMIGRm1srSk7puY8imDo/I5nrweTLuoQSWIvHoWMf0GHjTE2ftNnbyyiZzwVRorNQiCEa7
4UE/aqf4WX9ABwItd1CexWmvg9p6cHgV/cuQB/EeENlI6IpoQWMx2ZmqlDNymioRgqQDcrc7iIXo
6jG0X2J1X44jgeL1lwqSGdeHeznatV1mLSvop5dZBc6xXIGeKqTARW82RXLdCG9w9CMWDiNE8qRD
5xuafmNtQadlfip6UPdWYHhPiiaEmqh1D/jVvqwC3mrSO3rtqxgf8KYg0pLAucIyeOi1COnNHhxQ
LdIZ7UEGt/Z8avfajt4++icXJbFlD+lLHSoHon7ZQ6LpU1XIJejP1BJbX3ZaGWqUKL/Pu45AzRd0
SLnN7QbeWsSlUWYRVd2ACuUI9aTWQ1sVuCJmoHCKnQrKeTz1ITHV3sl2ds+71nlmmWXVpyK3RLRx
o20wgwqdOkMEZ4KIsplxWgcv2+QRqSwHyMQPRaJp0F+2gCw7BvsaHTNuC8UaYOzRKpbcayBjSvfT
3nSMZy70nAYLrANpSGKoeFaCWN9gggkI/Q6FmYOorHE7iDKT+gFIQOgyOdBagMTfQ3sEEzUQvz0J
H7mR2vYM/zbORBV5KlZDRsn0gsqBhAUYdEOSf0Js+030xl1yQ+H2QWibE2fDbgRsdMJ/G2YuMKkF
MBUqVJnrf5W89mHeqy+UtGI4yHZ5y3shUfe8MsUsJXFloSs7AX8XaYPW06DHGkNs8PoJtJGzXg2I
JaeAFI2uDyZ8tfaz2JGN5q6a8p1RNfdKkXzXGvMIcUoy98qhNUC3q0EBmPMFm2uJ+glySSIYfs8+
vjgE+9Kg8HpU6tNDdTd81T7jM0BthKaL36NYVTr+Ha8WuzmzSF+J4ll7hUWo1ZJWQQAVzjvV6Hmp
XqBpz4mmtrfmwgSzNaU5NjUhBIMXBKpSCw/OZmc9KbepaP9DmxGf6sgJ8JhBszrXOL2LLzxnYZzZ
nHpQBxPUnhXSv/eEcj0Irmqn3+jbiU8gtvFuMtBtI0FUw/pHQgBfs1jBoFBqf6DHLMinIMH7S0fT
dLYDz1fpSr8UpwFBCC+e29qIGuRdoFkgUV4VtitdDiexnlpQdjZu9U0F7gLYQk/61Tqh6ztcdrsN
f1laYysOlSBCg+Ufa5KnoLAzn3wSAL9DKZvyx4Dw+t8uDZqUixTJYrS/SZrIBFtJi3Klr45oXtDr
21SeiDnn79c33mXwYeK1q0FbQsZ5JrM1xShGuOVPRYyEgXlu6uy84YbPqrxxwqztMBshTANQVitK
7Iay/FWCmGpZ+we/LHD/m7u+aF60MbkRTfMwSWh5z6aId8JsDJS2iStodUN9DuLQa/e0sklJhvk8
0P5/s2bqf5H02UgvndvR/7XDpEXEbjCFRJMiTGh7ODN67f5h9OLFFxvOgQGZJiCn0OCTDeYSyhq/
kIUaMxqpp6y23DzT99d94/JMpkP51wJ78/Sqhb7sMQMLE3a2DUKlt3bSb6AHx8v0b60Njn14nwwd
JcBj1mvj11I/joUGmfE8qnFOml6e+nhRWNlrY8luTrWl0az4UKRcibTLiBTjW5hmYogOnWXxGEDh
fDKh9zBCD5H46ow+aogjO4GPJszcEJCVFNrJtupQhD4hHHa0wAQ2RKZMOsPn0T5uTTvVeUGqngpL
sQmofKpjNcp1bBULksCpmIvO0NfH1hR42QSeJWZTplDCRN0TlFHBZDhUtGEuZDvt3etudBkjYool
gGI0nI+gPWZyFtWEXKdgGbGbDidQQjil2XqR9CAbz0LMq9bS5VpfeZTqGDQlkNeQYY+xlSf+iE42
eBLUIpS3eIxmIk1+6/Sz1t6aTR4iz4xkAwTINE4UvrEdV5aZx7ghlHo+VOhK9KeSBL1FxnF3fR7p
alwbG3OCSZpg9XJnQgkRIBNdu8tq5WTWt8Hccvb9xnYEA4VhYifSLakye0Jtjbjq1QrNjoDJNTvz
QPPjLbfLf8P7KCm1IskK7jgcH+tdPzajDimXFopVmk6gL0sS9SbwDc66bOSQoRa4MMMcLomcFZLa
QbIK8AfP/5WTVnAgOm2A6C77KL/+CgQuNQNvZMwEzlEBDv8cGlJR+6Rkt7L8M+M1LW2EWyZ68UFN
QkUrQcHJeHqUNro26xK6YDvbeu8f8vsQ/b69C9UJy6FtsPxwa2tYEMdEJAJiVVCkMzdOXMVh0Psw
KSeyLbf3vfyRTG/XnXx7XEjSIXmmyShVMl7hI2uoS0BJu+Ix2uekec1eg9vW1nalHTgNyLVs7eW6
yc1hgVIZjigDM2gwqxUWYTtEJSToNOh4z11gd8DSljFnYFvnAxgH4evIeKKewUxe043gBJygCRdC
arXxJ3tIOX29l+PAYwVcwaCeBfAPHYfr/VTKwzyXcoNEvtV6ViC7sWg+SNH8fH26LgcC8JlMfQAE
TYhLGTOzGKlaMASBm6oQQ4/e9L8YBxp2LWCpcX4b+Nd6HF0JLRGwNPrELOVTLhvgrG4fUl/lTNfG
OJZm2Gg+DeZCC2KMoxG/CvmDziUFv3x+4S37exznkHjxIBKAfEXSFuPQw1s9CxLbD16S4aXuUieX
01NnfDWUm8JHAQ0K3WnHQ9XwxsdcF6UFwhYtpPmn4sEXe1tOeM0mG88vjJAqKeIUwtZh0wam36a5
JEQqynA9USDEGkKFGfTx4R7dEx88VtkN/15ZYwakB1XaBgbIiYKocqTkVoQeWPnHslkQF0KKmYqj
gvAEDcJr54vlAdS1HRTifSTQSu0UZBy327iPENiJEiI73HkQMmcsmLWgxeDjF0hz7FwFaVYnR9Lz
ID1SVuruRbar0OY/z7e8AZleUJ4ClUzLLutxIc+L+qoAVpOsaW3J1+xm+n79XNjAHZ87nan4A0Iv
0LWsTahyMXVKBoo4/9bfIXCVoNjmaBKSAK2tI9NqzUg89LcRmWMkeYP3iCt4seEhGKOOBBJgsgg2
mau+j6dYyCEUTrQaSvDa8zSCwUVyr49zYyapLIRy5iYCuyRjRBqkXE2o04PCVd8r2dhBMF2aOTHY
BtgP3e8LM8ytZFS+qOYmzFCYQinZSBzd1ad8r98jN38yAi7Wb8sxYRGhBAot8Ez23BUzWc5kyidV
k5GI30CMdOz3FTmTZjpIo574+MJtmxSXJCOJY4FAYe0zvjYUhtSgu3dwpHdwTs4vApoyBEdHNfoM
a/ZNO/KUh79Ywt9WWTLnTpl6QbQqn8zhp5TtFS4ImAYp61Adiwc8C82LowWWTYt3adIa2ggezTzp
LafVgplEef6tiKrHKqtV+/pwNpIra3OMr0C7fDYncALDV6z3HIkpdLrSzl4qfNb8+fN0bYxZMjGT
ZDxQKT+S0BEhfRmSfp8EvMfO1lZezCCbezCksDcyg87gdKc392X12bYFZ962bFgA4cmgJhHRt8Uc
WG3dGJlsIWASQQgSlrWtlbUz+7zG/62trCKQ0ZAc1aj0MBMx4SUV5FGS0SKJ5MmNDbbFHkBh2mta
lmg2CsAZd90jNvxvZZGeYYvQQywNsRv1EayFDWjym+/N+NjGXzSJRwqxtX9XhugULww1eZyrfl9R
1qr5XfLGHymVAw496Yk2FaGftnLT3chjCNh4JFgrs8wjAenMSTHG1CL6156I6ByM7CEhDQ5LW/0+
z273DNFVyCuS69PKtcuc/R1aW8QomS0CaKg62Y2B3pqQSE+6PRBILQyRDT59fvZ048pBa6FoAiMH
WpSLh1cVFWimR+KDiILlFvMQ2HGRf1wf28ZmWNpgMydhWFWB1IDoMpjvw/a5kG8KgWNic/rOgvOK
SnPaLNhPU1uUWAQA/Bo3mp05IuF84xP5MDqz28423hPWcPgbpBrtyMJj+R+zLOJvmNOmRDdN4OY9
ep9a05bK2FZCYXd9BrcCoJUd5jyxhioFfTdov1CkEx3V0fbF4Bp34mE8Ra/Gq7YTSaZAL6rZJ/Cd
k/gZfbn+BVtruBwoEyGrwGt2EBII3Gkw3DnfCzkwZFrD2wV0HMztRsHrEDqmFB0XLKHqEAyVbmCc
Pbb88BQcDSe7Gd3+KQI+7vqILhV+4NZLW8xOl0tV0moZtigbn+hIpL4Pjg3gLU+taM+PxY0BnIsU
k1b2fIfXArv1wAHohFKdQFRPAzPW+nizujGZIPQSAO3SEw04Y/Ogo9R7Lix71gtnrPT0YOaVkg5S
7jqAehAOra3NATrM5rahaAz4jeaWHg2dczD7ABde2zjSHupjQny34AWbGyu6skwPoMUxPmqGAIko
HyvqZXf1Q/FoHlQcaTpejXseLHbDSVe2mCtjbGa9yAwLDUJ94AVAyPUolpgGr6bNm0zGcdI8B8ZR
NPC8V2InNj9D6bUF5bgxvVQlZ9ttnWurIdFvWUxfEDRjIqAQ4Fr7/DBnnvqTosJ9r7MQhIGkOrSR
WeKCaehuvnAX8KNSZ6G1T8aqpMlVI3RwF4C/elBy+w9IC9s6dJsgYQE1TYfjntQJLuwZCGnPPI5I
O65HidfVLI1CFbrdEaFYTV+uiQulEtCATiiV2Om+yoF7979x7G4EMzST/69dxjnBSKyEwYxx1kRT
HAjFhx/aO2V1EVytsbXJFWWiOKKdPPNKbJsLC5Ai6mvAJQAqxQTWUjlbQ681kM0MHfGoOmMEnkPg
WkB9jv9UnP6Rf+TR+JmdZtSydQlFbbq4zP4AaHwq+94KzxVZykah7JoDP6bYikqBIP1th9kgNCJF
ryDstMSw55seTIOVrd9QxIXmSIDt7HiJ1q1ocWWS8dgB6agoymASEIH8hl6R5bMe2xboV5KX+Q7t
V1654zZccUfKrGI/jCG2kBkCb0obohvsleB/SPuy7chtbMtfucvPzWrOQ69b94FTTArNQ9ovXJJS
CYAjCM74+t5UutoKhlp0VvnBXulI6QRI4OAM++wdFegAzKNE/+6u+fBkFxmSwlo2AOhCwVrb0sjM
fRRDQlxXvPDt1ylEiy2Pys1aeezzzYp6qYUBHFQOlvl7lnhlyzFJFg379yHFqMZwA30B/AIIk+IO
s2xr+IvPPALELlDuAb2dc8ZwN1B3mEYK0TipZL46k0mtSV6cixaheQNoGYC00N46r7b0tIW8ge7Q
d7wpDbQD/VZfljFFcdjvDwDnV0ezDAB3i3VfVzBqKmLw3fQPTY944N9wRB+/y2IfkU43at0rGSZH
xgv5ml5bF/lVFegY6k/u6p3zCNmWQ71yN3/m/T4aXWwmb6j0Mu8FhAF4stG018n7rpmYtnPv/7PV
LRtK0Fe3tCEZ5lMyRPS7m2O8dDy0PuhpvhXfbD/xtWMWo5Lxtd2V9S2VU0gqhOFxlUaFti27m8b1
/JxT31yT2/kEdX6yk5bKsUOi2uBpefcCbML8LMCuV2KLYznLUJeP87m0MS7w77CRnRpe3JsVptWI
pLOj/dZeAAg+8/O6odz0UXFdfUe1N61Xp9U+93l/nZvl5Ixnp1wmLh7rSEDwbEETHpy5TuFnwQhO
60BNkIesXZez+z67uT7YXNxcmp7aYF7GQnNHCcrcCpv60lD6IOm4X2n/Bq739LkuLrACZNMlBUUp
6BDA8oHiYXNrADoEsYQrL6hDsOgOflED+bqqTD+/seVCAbkHOQ6qpOhHLs6kktG2cdCjglNK78cd
24vt63xvggs/ALXFit/5LK9Etw2VKuQEqGsvK85o0Atez+bmKSjX9NlBfdSfDWtXv5HNCDIGsS8b
JAhtthkbH/Qq+gtdKSh94umRP4MjESkIWHSXsWY/1GOXdzg8BODTmh8Nlqz4gc+CA1BLAhyOER51
1pg5DS8nS1EsrbZwYaLgTewQzGy4oq0/ZgJ0+TA9mU954K2BAz55kydGFxGJWnaF1PJkdnr1Y/p7
gwsmO6aP9UV93wb8qK4VTz/LKGEQrU00TpE7n20dl3uEmjBIIVuI19ltRpxJgwdjNAcFVfS1d/0s
f/5ob1nWASdzAjFtPFV0Q8Bmzw7jXXc0nobNXGXPdlruJ689dLQDvhlXWZHnC3FxTk6ML9Jn2bjg
ZfBgvMW4c/c888DckwhzDcWD3LCdh4IIBB4mDH4+rB2aT7cT+hg4NDijoLhf4CMa0tXC1DmLkgd6
LcMMyq+9j4vFRbVpCM2L8Q8Wr6VIn0ygefZHo4sFV63dy9yBUfWmDxWU4p2X7K27zWN0f8mRR33U
gGwYkmfgT6VvHfDi2d1qyeSzPf3xSyyqQKrMMKtMKobyjL2f2X8Y+jjmVXlZRiJYl539dIt9tDd/
nw/ZL80Nte+EYBhqFxfuHuKSW/LgHDCA54HfzgYYytdjA/fdXKJZLV18ulr02V0QesFDLbGDXDG7
pksIi8bX7HnmNQVG0DnSZ4wj+emNi1JpsHKk1iwuwkDNpKhYObA4mTG9VyPNH7ciDQjzNWtOwOMs
Nn5dmBZoH6AjgR7RUCKCJP3pQ06aArDLAUbRKItt5BOAkLegLJuHZuqXtVzivVe7PLkWmHgwW/aO
A1vccInWgOZZ4uQq2+aHFpuBl6HQjVyt+WMm88v99FKDQFAw7Yo7uhXAW69t49nCF99gWbRNy4EV
kwpHOWnbthtD0u5bcLOh4qDXfk0Oqfy28l4/u+M+rHk5rz2g4at2Hdbcx2gqRCWWu1GCuY9RxNmd
W/hIyTf/oc3FWe1abaiTBDbVffeohd3Gvmbogs71vgDkbMf1aOLTVb4rhDrQGYAC6ulG6hwKQnwF
z1WBUnOSXUwYuVxZ1CchPRiiZxHSnyYWN3nrlQTjMXBARgcGNHlB0Fl76dG7HvczOQ5LfYbmf7k6
KXPu82ftU+SJKuAo6GIv+7rSaRKlhFTEHBFGyT5FxvvaQaR0prgbI60FF9G0XX2HZ8udrQJuioI4
akTWktDFBYRHdEM6H01BNqYL5r6wDNO4xwHtnK3ZBQxoBB8qfSRc0wA4j/MXxhcHddCqgbft+5IB
wIGKC9cjN5xVoKzA6kKkFmsHc94gJwfz1OLyYrV7s4DuINw95ILCur8iqG2Kfg0lc7ZNYQUbSEPT
FIPOmLY63aZV0Q624yDXbj2/ezSjqQpmfCNggLYvMK/HMcK95tnPV6YDco3xUuiGQoRgyfDBWQs1
GQOzz0o/JRfm2PKdOlDDB+CFrxz8T0z91FICwQAgAu+1nA935uQqQ5EhpI46Bspmd6gOiqU8Qg1n
//VZPH+MqA07s6ICgCqg0lk8xqHrjRZn0Qz1VgTA7PipscK3eL77Ty0sDrtorIpOJQBTblLdpGpe
+lVq/kGBueaTcf+frWYRrU9Zi5GmFLLRTvJsFi8euJq+NvDJccJqwJmoOSikzb2Y022X8r6BXglG
Ct2jjDEFh0sP2hp79xV8fhHazdHX9j7ZBifmFqFEC2lcmecwN4IEymD3tZP6Lfzj11Y+fUUfFrXw
EbWrAfNuYzKrUceA2PfqsKX1KxiBVyKj8/AXYyjzEBj0sZAUo2J/+vTyTueSlJh2M6FcqF6SZ4z6
vE64SeWTOOSH9JEdjQ14tx6tfeJziLGuneDPtjtAe8CsG6DuOM+u1NrrIGwFXXGMxfu6kRyo6f7y
kQIvNURKMJCOewbcOKeLrBUJnWbwPIYNyIQH6zqhL1+/rrNNiN8LADR8H3hqAEleqtMlXe/assRU
tuUPkfpcjaBGIJtsZzJAoC0rRDCysg8/M+magAWi0YHOLUbBF4siLatS103CFNHHTODn1w9O5N5p
QbNrUdNYNbjc+ejmqJAgNQFX1pAML9mFkkGjtZU6SiivDMgXehUiyzR2LuWm/ZFfao/oYZWrzEln
45izVQ/+ELg6QJjP9kcijFE2YiQggO9DD3X5FIo2EUP/gfvi1rybQkj1QqFBXwPKLKPZheFlGp47
KsmlN5FoaEmkAcChJeJK5S9sKAOVaQdd43ey2329kZbn/t0oSGzMWZYS9YZFClzJtqiSBEaLHtCR
nIcJB9htfEi8ceXkf/Y2gZY15s2KWYulMIhQSK1KQ0VuX/0oamOTjJhSkU789XpWrHiL9YD4Sme5
Bytt/sCy/FBMnq83awTCnz41ODBvbr/NUNbTo4C63+QA5IaqsAe9X/JmAreqd4Mv7HH79XqW3ur9
/XywNH+TD0FAzmt0VHtYsmpvz2kSjUKs1O3OknMAEDH9gpIdFOdMB32aUxuVXcjWHQAJ4ZXPcl9c
6IF2kWzApRcotxkEqpWbodmS947xGmvHuVcB5RweI8brMEdkacuMys1TxKdyxDCujf3nN34eOg6w
b3iFMhK3oHDaFE+/+ExBFwWDiD09zIkA6ny6XlfUzdgOVRY1StQP4EKY6Mpter4qmMDgwxya4uUB
6bw0kfcNeiUZ8kTQ8JqBmmFdcxXP+qNGiUkFTdSqu9TxOz8G3RD5mPmcTRsRKjqL7/n6h61SSfBs
E2v6KbZHtjQQYAfftaB4oAcT/1nxHOeOcmFv/j4f7Mm8MzNqSgxNVX5PwuRGD+R9g2hIwXLRfYNc
lhOC23Vjo5C1+foV6vMNulgs2L4QguEatxFRLM55J3nSdqWC0aaUB21d+ZWxK3VM7WVKSDuk/n2N
SUV8ROsHWd5PbKNqvS+hsVq09ICANyJoMFcu2K3v+rTb2cwIHO+SWbk/SeFDSCjV1Sinxq/6J2QH
oCpD/on8AWWTRfijmtnk0pyijktuVQLq0OpKzVYO9JnPwJzcPKSEyVB0eM/Sd9jnXUFGFqvaXred
ECnvr/pyFyP8LtDR8BoGLulFTFqmVs/54Kih4tyWHLNylAZJKlee1fkpejcDkjXTRKoHz3S6w2hi
GlWbeCqwgGLXRTNPeXXMn0xs6WnHH9wVZrwzr44kDaKcUJaZ3w680qk5VbFYbo4F1Fwx7xVlo5X5
lV3lFyXDPETVCm/lKZ7tYZT4wb6KJEIHdza28qk9DDJTjCJQQLK5g5zIAR48LHRT3HBNQ5/cIKBk
qVcOztnegM2ZddOCzqqGauHyzTUq62VTQw19GgPHHUPF/NU+EIR/T0wsUomONw6lHCY6wr08QGJc
hXbdJWss2vr8+j/6AOCpIBqFSB4hBTLYZTdIMbJKNSA2CC4377V+lGF9k4ZsI75bhxkU13373fXV
i/Q2F6jzsliJvXCtsHNWBF1+h/kdf3CCRT25vZLU83fo/JmrTA8olNnZtjnSJiwiEjmR2YH7U9o+
aUKQzawmNGcp1ft3sFHdBqGqh1H/xQMHoZ2bAZsLSnSMW/otJjOq25766r6w32UmM3Q6GxFWZQAK
6GjupoA/1oSm2MqNcAbEWHyRZTCJxNsqmxJfRDVQ3x62jGahw5LABikN6Bxs2/Vz5XHI7pIeZPFD
HtcDi8BYH5o1D4py3GaN+K5qB83joIQtg0Qfj6bVbST74cps7Y5eHoXlt124YmrkSZOa/P2xhage
0wCYnz2D8hjrQW3FA2W3Vhc7m8JY2lwc+ZwnaSnmJ1RPs0sDHg+z7g4Kj3XM4rVL8gzt825tZqh0
AfVByWKxOT1SSMwh4YAYV/Tenfz22nkCfnNLLroQnDKyAXvkr0I3QXmETGIeNkaFDMNei6dqtTlD
7lICZCO2vS4DaJ4FVZf8Ylj8bgVasUjP0GiGCujpsYOQQyUqCStDXwRKY+Bs9eHXIcb50wPDkAuh
hnk+E+XFJbCv6Mah0IXBYssnl/TaiesN1HZ950aPZwGwmSLya4vL3AUdyBODi0WpmJkZ+FSAkFW8
DuOxyytfKV6+tvGempw4TXeemMay4CdQvLIXeyIpmcGm9l2IaIg8TBJegv/7D+Wqui0eZzpYZIJH
47ZHrxk7BITxZgwRkhdO4EDXTsO8ni++ynJ+p+JpS21ekbiP3b22nWlo58bYmo8+O+fzihEq4qIA
buBsWlwYCSuhC41iu1Y4EoxuSfba1sY0RiuPdsWQuQhXoLwBYAZSmTi9gPj7LtnI3QxALfbNWwvN
PRc9QDvso2kWF0+hJBbh/1yKYxkMa6K859/EwHg30g4PJQycx8U3SRupF1RiJ7XJlZ7cJt7N10s9
66JYuGw+GHi/kj5ce73ZthqiJBJzflOCExDM/2H3u4Ms58esLgs4xt/ijzq78WezQBXPQEKEnmfr
6g1dskSkMXlOIRANNqIZ1OzuyMXE/EL9G5vnLMt5X+kHk/Oj/rBSw1UoRsCbNFZvVIFamxk0G2Ij
r4AmwNzmRNconyd6IDxOwl8dQlwaX2SqZa9zXg11GjOTie2o4z61h7oMV97mp9vlrzUuZ2JLgwzG
VNUkNo85tu0sO+D3mCp4qkMPKkTGm6P45u3XRpfB9mJpS+8q+kFP05aTOBkeTHIHzEMPJ5OsgVvO
ferJjlnyyBpGXzuS40yO9pvaq35Br+tiLRI9q6AAdIpQFMLJqCgjT1kmKowjR01oBVGhuKmDfNY3
kRFI8Maw2P5Uz5rk5ViEWpQ8rfvRszxpaX6xRxujL+g4m/fumHacnuksrRK2UWvcq+HfOYjzJXHq
uQHCmqvPqAR7cKyLSwScAZQ6XVPEBmueJyiblPZGiGpbe98TIVd2yhm2DTgvDGpDMQkcpFAYX7aj
U8NmFdhylaj+weFrsqhAv1ZDYer6J86g2Gk/ylvtubmjf5jEX+N0O9+pMP+OAANtFVAbi8U2pVUZ
g5iUSBtzcGZAnbfZ6xaAZ2Rc62jOVYvT54owHqkuthNwHBhfPHU2JnBBJvWgYTnja9l2Bg1auBPp
Op/4HIYtLCGkgY4qRpPAnb6sgWmjXdiTTFgsR+2VSG07se5ySAt/GscYGPFwoIWv6Qd7hMqesvJG
z7ePh6rpDG5zcDCgwXu6zEGxDIGPSUzlNWbVgma4QYoXyBY0NcpKUnLuAE5tzW/3g/+mkz0VDcSO
4rzbaVURJsV9la51tT5bEDghUESFEzDRFj41MrCS5/XokLjVL8QoNzYoaJrRuqT6N4WtcWOfe2sM
wYPEBSLCaAzC4qmxqUuUWq06GguuePUxM8zi1ikbY42t6pMAGC8B0/4oZILJB23vU0MuLahGXfjO
Oa/FvecPaLCHLKh208UM58mP1vXXl8JnS0NZD+EpDjzAGYu4JRGV42RUpXEjprj0nkyZrGyH/8+i
/jKx8JU6T5iqdzAxc+9ll2Y0bk24Sm3jQQMBLGerd/iqxcVut5J+om0Li7YT8B347VEglZshzo5k
p0IJJL1Zi3g/uRDmN/fXIhebvkNdkCk9TOo37gZIMID0GSKV4poAMfQ34Os6dsKpN5ntod8Jfkhn
xkCd7hSZW4NMM0njfDfPzlgvFMLh71wl13yzRsk6l6jOjGHYCkOQGiqd7qKE1bd6QwC1obHVTIEu
9x4lga5dtJnwq+5bMbx9vSc/udwh2AqpRnh+iOtBbv50cQD0VGph4WEavn2jYirXDcgWqfuOHxqA
hvRvvA6cvRqCA/FftZ3//Tr+H/JWXf9cVvM//40/v1Z8EowAFn76x/85sldRNdWP9r/nH/t/f23x
t674W3nXire39vjMl3/z5Afx+/+0Hz63zyd/iMqWtdNN9yam27emy9t3I/im89/8ux/+19v7b7mf
+Ns/f3uturKdfxvBHf3bnx/tvv/zN7RHPryH+ff/+eHlc4GfexAd6Z6ns594e27af/6GC+IfwH9b
c9UP1T8gybAjh7efH7n/MME+4YGVcIYZvJdxy0q0FD9mqP/AhJA5fziTs2hzdtxU3c/PrH/MmdI8
Oo+QBmQP2m//Wv3Je/rrvf0XkN/XFSvbBss53aXYl+j7e9igBur8cx1k4cqGXJtHnzIDiC81APks
KtcKxH96wJM0/FsDzDae8aciyIM2dG8GTCYXL2nQ7A20atZQx6cXFKAIKDK/M1jCraJDtCRxL8yu
RbWUQRXLcu8ad/TLpD9WV/VBXamhv0O7/jqd75YwbABwAk4KysvenPR/uG8nVUWBoca6ndJpwiyx
2XUt5QUKuHVoZCYkxw1MgCKivcnSqgssQdf66PN5PPsGIMRFQxENPn3ZYmkoR3NPyfHkexXSipZ1
UTeR7uk4uSswj+U7xlMFQusvS7Nb/LDWdOyJV+V5C6FINRDppeEYvkUviXnTgmCCjdWKvdPr8c9n
+8HeYk95lSgVU8dbpEaBcRmrQJEXy/pwzv7cyR937mnA9C8jgEbCjeugD1wYqey2N81B0SMJZa7f
m9xq4k4SzDqoIxXB17YW9dCfxlCmAO5gJhQCMdPpE9TA6jtxDysaRM8uu5K4/lAL5Z6VT8rggWeP
J023qUYHTBo079CftkekVbIVtyvf5JMTglATc7zgIYUixxIFR3WzthkvncgGqguzM3vkbhEmAy7M
uw6iMHZsH8poHeTyydOek0aAF2eP4y3TYKSUopUidTA0AznnTMELHUEyuFZq+2TngK0TmCENXAgz
adnpc26pRXFYGXoRRhGQovAbtvIA1yws3uQwdZaWJNQBa4f+mA3us2Lr8co7ms/T4mRj0BNeG9EG
qG+XVSfJCjmo88NyIbEpduiuv7T7mTZs2K330z853CfGFufA1ZhhNjaMdcqFg6Z92h6GOvOzvNxQ
j/gG+DlWlneak70fhhOLi9B0ghYjdYb5JXnXiRMlxXeT/WDqsyyOArT6nXqRmXrg9c6K4U/2IHoD
EOTDJsTjNefPP7ixghdmMygcK9VvUF3zXe+hVX58vbgzG/MEkYGtDs1pNL6XXqWp8yJFX0BEeQ8e
8UoJcrB2qeWKg1xYwRpQ8gSaBE0BjDifsTU1CQdYshNt1LA2pP0hbbKoHXdfL2Wx08+MzLv0w+NS
6tIY3a5to0zWUVtVW91j4dcmFs5oNmGqqBaDcB0IdUSepya4Vvxpwqu3+uD4ZVWBcvq2UjWfk7V5
s8VG/2nMQMXhXQn0jKxuaCaDgky6jbgFzEjzZI0vFQEBXxta2aNd/pr+4xywYVwE0dE7hhpF3MVu
05xh1LW87yNTXJC2CtKkD5j2+vUDXGRA71aQkMNJzEoDuMgWVko+8Kx35Rg10Bp5nQdbh/4op3Bu
MXR3DB3HTWuuvLXlbTYv7cToHJl82Bljx0qQNsIoeTZiwPsxTQZd5U0VK6tZ5Sc7/cTUYodkIL1R
3FQdo0K9ccdtNX0z3F9Kxt8ja0xJgMEVJIlzp2jZySNDVnk1kRHH1L4ORuxkWnEK8/P44M/xvIC0
+GBhcZIMbZg0W6HQvVbE/UQZGM+oFpWdddPIaa0n8rMpuDSHehMKGfB0aH8trqjEaFNOU+gHg11n
8BACF8mwHamFAj5lXLcgBCP5sButie0VU+M3hCXUiwq3NOvbkUoTJ9HqhuLapRLTxIwxNPa7Kd9i
7MrY1RWcc9UxofmFgJC8X4+pIm46bMIJmaPtyitulYM/GK6IR+bW3O/UfNxr7ZDGhaoOe4qhMQQB
rd57F6SySjz2siz1p3rEOKRiZvlzLjoeuIODU9Pj50F+a7zxbgQ3KCn1O64XXPqjVWU+pHhQiJal
ZZDL1OxYUGZUTBuzqbWQN2QL4XN2qfXWlVSdC2VwQPyQQ/rgYSB50JXDXUeAWAA7p67UARi5NrIG
3lehPufa4BuiJ6jWl6MeO52Z7FzqdhFDc2Jj61N3p8iK7pkzFFGnOfnGGdrKDkRfm244mkqbb9n8
7w3PWONtm7pouodSDHVr+m5dz9ogvPQeEwBGkis1acG5LKl9yIT9AHJ7IBKLkdchBgpszaekKci9
aIbpkCW8NYJScsQ2NsCMhxFSOFvVaaewaczmu8y6JiRjpR8dy4FKaS75H8Lq1G+eWhPue2Nt+ZDe
RfND0ZpdaWNa0Z/cTL7qSg8K1rxtDQTcmR704L32XaYMN33e1v5AKy1SjMG6KGTm7ok0xr0w26qA
oy75Jk9I3ChONaPANXWTm022axxwL/NUk/vWKOnVVHrSV72239pFY+3tTHX9tsbj9Q2XoURVoUzm
lxjvxrh83UWTNw6bvGgw3Qd4VMCYlWKIZ6KXqWJWO6YneBVT6kHejTd0q2iJETq1LaJpysuLCvsy
BKN/vxWTbJ8szGOCO2NjTqobm8QRIQYM8xccQtOvG20CZk7m971zn0xdvWVJKkD6kqp7ZbShjq01
jQTlTaVMV67Dal8zON0kmLP0gmpyHlptsm4TkNdovplZQH9k0rgFfR1/MQug1I3OqDRf454TVICI
dtc9E2QAfU7ZIVPO+Xg16o24qnQhD2MOLz5NMr8aXVk/JEXm+nYzVGD6KSZnBFSrhWRNaljAiNHa
7XyIB6a7mT4rFMpQYbQMt+yNNuj6rmk1sFYYoklC7DjlKScOaGx0o71lk0ueszRRfTNRX6qE8SOx
BiWuK/wa257c6xrglusioW2IvfWNgWx4K7TMfrGnie6pgpmGpDPsIxLC/DZNnDQwHJH5RWWD9g/s
fO4BsZG3sUvVjFlmcBRSa7vcsFrjCC6nEqvBaQorpo9DqOMu2aSCaW98GAFlnNU1UlkVgZca+x76
kbd5RqE/7ZrNpZ259MLsuXcUeEVHOVYQakG8fzChlnScaKJGpKj4QZgYzs+LIrnKc4cEPdfzV66n
eOu51O44nPB3bEN6qASUrY2k9a6t3IzsMpkOpsg04tvMnQJaWuBSmooS+bUhLxpdkrB0GNTsJZW7
0dTpjextepCDK/ugthvzUqZGucl1J/fbqS1BA1Nl5lGD1vqW2VlzP41G4hPVcENRiHZrDIoXOpna
XLqFq5aotwGG4BQq2Thm6hzsSu0jbdKrXZobyX2WmvpBb7Q2skgC3szJajeGOhkXmSP1g1I3F3oJ
hYcRtYddbjTKI0CTgTLVxb3ZdGiUIZ66qqZS/a4VpdjphJGD1tj2i9pNcG+u0/JAh17ngadNsXUp
HVPfHoRXop9v/nDr1H6qk17xRV+yA0CT3LfBexcwYWrbsZJKBDYRCzME4PaO2eDIXYOJh4Nql73f
gCshFmiCbkmZKRGeF0CHPSilwWtuXGad7lwAHwXoVN2VR5bYNq6pfMqPINRkUQ7fFaWDbT3jO4DM
JpXGnlCeb9CKMAq/Hbw+6rVG/+Zi+nlfVnV5Y/asu0tbV49HMnn7gUk7IJ7e+9SduosJ3i7KbCcP
so4ke8PJyr3XDOUeRTDFHzobgFqV15LiAkvtXYc6ZljTIvsxmKLEgW+1IGuzdoPt6u2q3nig4zDr
EXo8UhTIphidxrZjDZdP29ra9UnngoKwr6JBL8gPwJbdiKhqe+BEXKBxlWyVnsBNyJS2typNirCp
bOdm9DJoJVQMjybXyt3g2uk9kKgNHK0qXyZB8khSRT64xgACHrt3g8lK9MOU19YtF263rbvB3ZLJ
7Q6MjRSRNWZ4YknI8Oik4LbitTZseMp4THVtA2KswlfzHCysqabgknCjLG+1OEkMgDcyMDfSZDIa
DM0lekzrzjpIy1Sue7foL0CVXGyHSoLGsmd1ZKXUeEaJujhYOeT3iqF0g3wyu9IvLOuGGjUBItMQ
IVMHjith7K89Y3KOeqIqcapZyauh12JPuT38keGfDWqaEEVkqfk7E7UWO5XCfdpZ07ayyRPp3XLP
7N4IqT2ASV51mgciSjequKIPseJ1zqYFi/N1TcqBhxDc1S5TolVIcs1Eu6W00VCQSaoAegTdsW8g
Hhgo4CuOmsqFaN8ARY7LBrCpQ+Ww8lGarvktKYzq6CnZzPdvcxkTq02OaFOZz05ZKJeY/OhtnAq3
fxNeXe48IJ2iiakyDTLLAY2z4rwZTH1DBGCBuFSz3RAlcarveKsrBy8lHgYB0sZCFUgrkzrI9FKa
PvekM20MbTKzIDXctw7sjCTs0fPHZVWVO2OY+rdO7yA7yNq8pmECsTUSIEcFZJ04mHHrS20E7Z/V
Q5qdmmM4MEP7ptVF4fgoIDOCMYSq2uMt6te8ssY6UEtxL4Sj4OcRIR77yUbE2HKm2mErLBYOVk6x
HqcmY5wxj8UNleJ7IUX5B5+mmQ9gZPV1mjXTS9PLTAutCbBJv02xw9HmFoaPl29HetVY7j5puBC+
tGrR+0bf2lbQIFjB3Sk6ittEKM6jJ4sOLZemHm/yOtd/n/K8vB7U0vpd1Ws2Bd2Q5bU/EjZl8ZTV
LthL1DENuiSDA+cdQViv0qq7Hh2MswCIxMcCrr/0rnW79y4Bj9s6ECwGbU039TyqK0WoQWdzcm2U
ah70iBySANV4CTq43sEZpr0L9UE7tXaTabTbzO7yJC4qc+hxc7k6DnTFyHUy9D04f0yBTVFZiim3
FcXS4MYszsPG7BUau5pC91rStj/Q8fGKAI8bQqdFP5ag2hS68yLsFoO/FulLpHeVxNBvlrRmEklX
KTf9iKBTMyT82ZAUEH80ccGgM5Xa/U2p2AkY9C0EBkpl0mxvC7xA7CkH4+5TOY3Q3us78CAlnNQh
nxxtRPxKc3crB2O46NtU7h2E4gqCkGK6HhLSg3WMAY3pF5nivhaDSXZKY4P6wLSTa4ZYPmCSgUDG
LBPwbZdEo68QG6sOsumbK0+SbIft3Bt+KjSo1PW2vVE5Aym4mlEWjsCJ+0RpKMOQeOJtGJGFFWli
VJ1IbWUmwlJUJZAnpetdwkFAWrPicCWK23ivTCGvQzvVD2VrpDnSlWQQV0XWengWFmLSbabKWsAm
4su2V9rAUbyxjwlxFSeYmOFgdsNutSKeKrULRpsl7bNeeF2213OnBiffUKUAx1dZzbYdkf2+9YDl
HTgYpGxalpeTK10S1qLpfZLKRvqWkjhHezC46ysOtTdTT+VemuC9Q6NH3HeCGzF84ANVhRlByfp5
aExjN2Q1wlTPuxk0aWybJNM22izx4GjMwQB7jygfSdkBIBLPF4rRxWVJ5Z2H14h4ZZYzKIkkKJ0V
dZxwjBlRMTSpr+OKCR1O3hzHQvphDhq5TJLE6YBDYErj7JW+BnetqiVqPIGt+M7hQu60JAP6Y6qJ
jhKQlpevGe7PNq7yUXtkVaK0PkZWzNS3mOt+MxCvBRhVAfMHH7npj6MDTGCh1pfKAICloyCcs9rU
zDEzU0l7Z6FxCyhU6/S3uidQZ2zssXR8PbdyG9+3FRsV8YDv4bwE/8vBbJieQG45Ej1YTIsWb92p
OZROBwsUTGW9VkY+rzoASonpAYA3APFHre20wNEA5GTaCqp4HEF0M+lQQxuKC47EeqUkuWwjvZcG
PlhaynCb1cQaBSMlEXb5RpL0qRjaG4Pb3/Hs7wpW3uZ52visFw8peKC+Lh6dlyVQ8ED7w56Fj0GT
uKgdZe3U94YxQjzaDQczv7C6702zMRpy+7Wd8yofRnEA40D1H+AmsIeePs1e9AkYwko9qlLMCuh6
fUVEccVSdYfOGDsQ6xcLvXioaHGg/AFuKVRhz9hZ04J54EnV9GgAYloRMkyzIeA4el+va4F4mCtH
p3bmCuqHOlg1kqweC1OPmAsc04wI0J4wIu9jFlMGRjAelXXa9XnrnRZ3YNOEJsssy6KhJXxqs1A4
GLy7BGuDSYBVgmrDRp/fsT0yvXCmuphHCbNXdpVc6mtNz7kXcG4c/OAmeliA/yzepOwZ/b/sfVdz
3Tqa7X+57+zLHF5J7qytLNnyC8pyYEAgQDCA/PV30e6ZlmiN9/TM6+2qrurTZR9skggf1reCo5ae
mb+j99AP5WQJufkGycdLt1suoRfe8IcPGwPGAkkM+qG1SfqspO44Gq3wf20P3h5+VcfF/1Vd8G1Y
KUv++SH/Nc6a14HGVVzqDi918Vvz9uYAVUtOdt4V24Z5c7Vk+KAlBsX54qPkbeTu0oazXoqwuUbM
F8geS/IH1C2rJoxsoYLqmtLboNWKHHeVueJL48FP81Ln4IOB4OkBbxZnoZXgP++nT8jtfo7CwtsU
9IgiN3PIrWNeaHj396Wx3kDxPG+H+SVperMyYGPSIRtSot+JM6mQW6BkqXY3fx/kj80z8aFXQOcW
HFuMh+/3/mEsUcEHCorGDanC1Ka3gXmQHYdLRflTDFclo7ikXgrK+GPRrwZdN1CRAdqgCm69jeWk
ZPcK67p9sMFVdOGLNdu93aWXFK8rYiiop2D/gAIESg70cwtM/f45Y1wY5z7iHpyRFvlOnRdHdR7P
gFOh07Du4kf2i4rupuMnt8mj739/zevtezX6ehEObuV7hS+8zRQEkC6JwsskUlwWqPWH8kbE7Pmo
pP4+5sobcHnkyEUTd2E/heBYrPsaFi08dwwwgeJz/VidZriEerv427K7QYKb/e9G89z3L1i3qu7d
ZJmu2bztDsEpPtTP1g4WSSm5vigF/3NxvHu29ZkfOdMYWIUVbDSw101x6uptDa7IJjnDZr5Ku3vn
iT8k+fzy6yn/P8fq/yzf6//+B4npD4pV2n7VFXvLsFr+/D8JVm78D6worKvF6gMi4QBdw38SrCLv
Hwl0GEsFAV/T31Ej/yRYBf/A/4vmHk5BNHtDQFlv+FXeP6B4x18A4fc3++rf4Ve9nytwDsNOGuFs
wF7tIq/s1zp5s5E2vrRVUyho2oCaNFvHBF1wnDgsjI5tFDaXVG3O+/Phn+P5yHdAxwrJV+sTvoc/
7TRXDmha42YM08UboYPx8Zz5W33lb2HcnbHzpRXxflBQUVCDImYOzv1Qn4ErvaqjSOLJAh0QnXps
yAr91enwP5sEmNaXNx/+9nel8pbz46z2Mg+k82VbgZ4OnwdI62qkseCxFatGp/55yoBNtoclmkT/
sK4NqA5B2j1Pj4CUbrzbS4bvf47s4IDCPAP1Ae91HZ9B41rHgmFkM9863oG7SIbnJgu7GKpymV94
ztUb9Re7B/S2QFRF9htoAquTMYor18dVV6fkHHzuHh0QqJ6bL7Bw6lIDyVt3B60w+i/iYiGzPqsw
MhbLQlWEKcQSLb7aSiH7nERQOnf1VQ8fxDHrrhaLhsV3juX8DEu/AyDZGw827PDzu1AQvF8s4CJi
bHiuLHGCqG5AY32/jRe+hSSbEe+YdbOC9MxiqeXyY+HBfO/CC16Yvm8q4WWoRbmAeYRMFFAsV4+Z
0Jnh/Is+WyTkYOV6Ck0OvfEMr1LwAlnWoD8mVPckDXmi8aUHxWtc/wBQQj3cbrB5YYvA6lldUZO2
7WQJuGCjQqd9DGhFKbI9Ih2K/iZoyKCbNDYL9gfZaDMkPAWOMw1jOkC8TPsssYjn8rxoOI28p8iW
vOK5ldRB1OVz5fJJZ21cQ6NyaEsyxxGahBpTbRs0dtN0eK0Q3QIur8Z5qNPBDLFdb3BfASCTDa0Q
aL9OFmqGEh6AIa/RmZo9iyJUmzIwgONmZtXnqXBk8YI+FrqYI2+K4lPZK3u6w0XNNi+NGOmcGc/m
Ly2hVZVNDal3RRMXM7oQQeH2P0hZjl6XEqQ1od9cAXXBQzu8q4HJ+10P3k04jfNNZ/XEvrIYll+X
F+DNVHdQn4YRVKeDg9zTjMeDW2zqCmy7bhOXeOGbBuzK8cBbGm7RBZAaKhhn0nLnKs9FqEgQ6Xsp
aCP2VRc7CAv3TUi6PU/c1pA8mO0EYXoS/Zgt0Jt+Uhu0sjs97kLTt+AywDYVjl0ZGqfKsnbU90r7
eZSN7LFMWnTTZzAB9SwfHEvS4gxAMMHv83s12DnjYtg3Q1v37W7Esxp0oEUb3RpwdJsdqevI3jYQ
SdFD4YM4CQwc97VzwiWSxzM058rwETgbN7saFHD0Vn2NmO42tJK97BtoYFs3kFe2ZLVvZyUu9IAi
e7hIDiLnPWDN66QjPYoVkQwNQx58HZYI365Mze4ayqPmLrEteN88Bb4S9Y4WLufQUhCZIHwPtw51
ZVt8YJ+U4Lb/lZfebPTW9+euU4dQuPN4z0LaBT2uDBwJy+mctGGr0qopOmalxSBDID++2wXGzjpq
OY5JY3j6TEfLHqvgNpaSwPW7by1WQqJZUSWctJuBccW5BD68qCjBDWMvjsS5/qMAFBm+NlYRme+z
VbvAAHHqTByU/tHYIk7R/tBVgauSU4ARN2h0J1XuBEYjM6sf2NT9cEI1ogceYC7oF6ph5RWmYJi4
AfpmftICDYvbsW5kqoSfmCgPCzhkvlBfjzWUxp4q+x+iJXZi5W2j0PZLMT3wC1IZVZ16celQRw/N
wEK1l9IX0VM4WPAxzJyJ1eaMBkTJnqbKcaomJdp3++dhdIf2bhYj2BleMAuwP5Jioq+gdBQSRIhI
wtLL0l3C0lmQ5pDENiudvCZWuQ9DEz+Llvcw3ZOyhwhmHLvBBrpR9n04ZrxwEm4fYt+SCq17H1q1
cUekFbMqAxJo4jgtfTR9q6w1iVVXWcxBD9aAyj0RotEinAp7ZdMghD7IClPYfXBkmsaNOcnYhWY5
FdXkgOcL3cMAb5pyboaxhW1okmwmJfvUYc2VpawnNeNuCfQ9LmASCaaKW4gXNoAg8K1u7SbYqjCw
OElpWw78h6otLfHvjCY2IH2kbyz1CgDF4qCkm7l1fwatZJaCU+NYVTBC6UL0blPm+zZdDHcG2ZE9
L8e2ts+q4mH9yVFg5fX7Uk92PQGMlgnkGc5YYxPaTKDpV21GZiYFDDAm6Wmznb1whv2zIaqG41Mp
416YYwPVimgOYUGqBLZn5ViP3h3p/VL2W1rGFdF3XTAJGly3HoB+L018K0D7QioTYH2q1u62UyBK
Lxt1WOkgk13rdrdzORXWtd+Aw4AhuioWqQknj79a9lwh0xEzqA9nirnX1xZa7WAFxDofjAW/XSwT
wbOhCMskA/Kln/upgaMONXBASLXfTuPe8+si+Dkkko5XsS0D56F3gs7dd4WqgXyPIEQmhwoX/+nQ
lAX6J+nk9eUB+gCYOQaW6Bd7IjzkNnHmUd/bxFX9d5P4yroVdETyNNDPKm+acLoey5CzLJBj1WdS
ceuRCsrLF2IUOTNXjddJ3EKHPQDpC3MlQw3/s3b8avDpP3lNLZ+ZQ4sjvFP9FCGBP62++exzcw0/
QYTcV2PV9GgCCkw6j8SQOYPNsbH5IMFQKUeE0qS8P7WRP6YuR5Kh8kJKkN2QVEnOiyavvdE7znoc
6VMkut6793qZ2F+4Zyn3CB11Yp+J4OQIhoS/JLkiGbf7vLxB7zQKL+qqdLALL9m1xjR5VTv93p7R
KPCi8mrQUm5CpnHbDUt+jOd+uJ6mQUy7aoAVNrKJkBJyCGkj1U/4CQLkq2trGykraV57d5AW9lM+
1VduC4BezNQKceR36jGQ5bThvVcMLzaPa+dayHLOh0Y+Waabf8a2hdxS6geMv9rG+zr2bnmLfVaT
z7AcGOmPpAUp4NYsbPofoZhs8+QGzGzjOuGvfsuDvUFvfueBQt+fVWEb9snRQ7RXmpora7C+g3Di
T8c5NBa0rehruGdQjabo3gIxfssCFZAr2H5V6OTUrXliMdG7yRGFiy44yFLPMfax4GdfRq25bepZ
gCUlIaE7D35DQ7Dn40if4pa45BTUsX6puxmxypOwqgyWb7DPYkvJsCuhNYRwkZ0bXuME6c0x6m30
l1VAo5Nq+TDmQxFVe62NvBpQVm/4DIspdF1p4gtw00CQAjGjjrvPxsXPTbWD3j31GgWdfFX694KC
1fcFHOOoqdE6qe+lN3cB/gSAne/hBGFDCncGvXOD7laA9zOnbm9RDS8uuyoPLMRGeeILCQdTH7SA
XaRssO0KV2Km0+5sW/GXKu7NdKpch2KP7HRN/B+2HG1zJ5vJLb/CkiuxHoUz4L0rLjw0dOAcHLea
43TB8TO3dxZuj7N3wHHrxZByksgzzj6sY1CuMrAz6vbnEE+j/YNp16CwCqAMHl9tr/LDrwW1DEJ3
hl71Q45KCjbTKQqmYXazEf8Uuqm3NNBbMHkH0Y+Lr5Sg7rZofWD/aWepGYySJJoc81h6ksEgQuNY
ZFPaixLU3BSNp7oOswWm9G5YwUsfRa2Wej5PjRlxMI3cnjt0icE7Oep4Lppt3Pme+jZIMk1WKgXv
py4zpHRukHg3MZRvpQlSZQcCtC9Q6GrUE5YjnTtKuU3hLT43yX3EWxU52Shc89yBXRjc+lHpUvAa
ykkd0ZIkW/g92sdpFt5RByUlX5hNPf6ogVKNSTZwSeYxtwt0cT4FvZg1yzTKtrPGTcTKcb4jUTCl
WlnOjgdK6ZzhXt/BgwdGdnwTkGpOMIm5oXejDRJHZlXgc4BAFJuxy2nc+q9gxoFvwz2vVDNabCp+
hFmDvHEdf8x5w8oO2emovMRNSULpwhYem4m6saypuA6cQZplIRAzNymAEJHE2x5aflglmb58pDLq
bHjbQXiCEYNoKHODigZ9ZbTvdz4vkvHLPM8O2oV2x9zOP862UFe6F015aNqJWiIHdTMoczB41Ln0
huKe0J59tpximo9l4opvIQwqh3vgXo31SqMBIR+oB8N9jQ8e7yhvNPpBXXQdjuV4HqjTYNumCseo
k9IBTNcuA/1O3dlwwnNOCEP2T7Y7J8PPWNNuPA3WLBPQECLJ7qTuA/eJwfz0fh5FFaGMHTorxcuq
thNwgfZEIt3II6XWSF4LB08CckEwT6mahhbuWVK57NZv7Yii0I8bkDxSBNP1OBUa7PT0ZuxNt4+0
JZ0NiDeWdQidmBxq4zg5WTiUYWHV6MMTNor+5zCOA06mpPMjQzPdo94ovEnyr23Fh24X6mbsauQs
c0zcVLJ5BpWFKvy2NGqGrwWpfe/O9QpiXTloyco0IEWP47r2jw4F5TxMK0c1Tda1JiBTKqcaqhqn
oENE0lBUarqV9TDOsKOa+KggVO3Y7P9scX4maLXDM+kG1R6UuaxGORozVvki15B7jR42L1nUbuoz
XBp+jmg70VMU95riE9lBdVNaXDpnxVQy/pjJqGCgLIR0Hupa4UJYsjCSdx08sRSU9q5XD7dgNdSW
STmLEpAAwgltaBGrbeS4HBNH6FbiVGwHENzcjDJS9aDl89r1DwWhrnPnR/2wT0bWuY/CLgu0EEVb
FGVegEHtwmAVhS9KjEIXxS5saTdsAn+252cfhNbwM2zp4ZfAWRuiOPUo1d1LGCaNf4WKZDDlUSZ9
He2w8wnAr1DegKSV+7ANAJvUGiQKqSj5PnTYTkKUqJxMZ9YgywnW/cjvjBnqFYahEdPtplPkv3qE
liSHA6LrPcKsqsRezjz4aCPcxXQUgD0cQYYT960wMukgWtYffSa9Ee7JgwdwD1C/FWd44SNSXUXi
SDvtwbGObpyyI+RAXV9bX3CtHLZNjIWfTtgzz4Wnka3LWvV5HlgEKrEpMp9N1tYARTi6s5VMaUEm
WeSWkmSMc4SpSYl6GJ4hp85MFrsFbU974yOoa1HtYP5pRn5SixRSpTSGUP02qJd6e67a5JvlNZGF
wiwJpmQjwTOa7smkHUQagLC0GZ1+DHex8Qte5zUggvHgxsZVL7C08YyH5F8G1oUfx11nQ2DkyuiU
FONUSJDVwEeM7yR4l5W7p1HnT2IPRhxVW4EIGzBZmPBxGQ78QUQ5vOmnMEwZmkDp1HqdA0dObiH1
0+8qn4PobGvXsRA9KhvzXJVmiJA6Drc+8JnnFmzzHQXj7IFqpxgfiYXsnSKs5++unBR1cRQZ1Fzc
H3UKLMYvP9mJKZ58myj4urVafnG6cKrO/tyTqI22re3KGyl8q//mGpnQ7ywKp+KkRgeUOHDFHPsW
Ls/DdGMhJDx6LouqVPu+MlGdM9rW4JNU/CtSKIXZoQYe1YnYxHfPXsRQ2KeODV/hTDO8gRwE+Qrb
Nw4ucCkCXD57az4Uwg4O1FHDd4ui71WGINyMoTGPIzziYVtKym0Xw3dCLJ0b/I36iD5krMCSEq/1
CIAK/BRs+770QDupeqs9WJVDd3A26/xb32F048FmWJ7qzsH10ykYpSkkow4ym8Tg0WoXVkFybAIi
kCE/EeQg9DIq/QgPN8Eeta1wlH2aPDXgG/muZdyr0MJ9rHJYzfcyNOPrbAgt7t2+7fs7lUyVOuDE
D1KEjCew6dFask+4gRZ+kiXRrEGEV9V91dg6yXyIyVwvR9lhQykqyOwiZCIAyJ0Rb67lvWaeRB1j
YDCMXScIFHkQwLgImL2ovRCSqBoWXKNyg/YgjVB6giDJedmxJI1sgwoTdKqRsy3mmZGAkAhRR1cV
dQiz7LiiTwOoqQ7CxoSIiY1MOVDtc6fSy7EYDqDWkm0StMB6ucXCGspnz6X27aSaqchZ0Vi6OPNS
u/5L1BjWg3wknGQHQjA3BgRsu/hEisBH1GuM+2/zPQgAbqUeGA3kYQDbIr7Wlg1yIGOcXcFpxTf0
2Sc+dc7cAqv3nEQq+VGIXizEJ+4PiGvnrtXtBIu5TXYiCBAymtStBls4suYA+fFgATU1fGeCHqa3
3MEh4hagT7bh2LW5drWlTlNndQ6y5b0EXkMBDjz/c+ujWsqAvcPlyJmlbf+03RGQGhiVbaLvHa3A
HkpBiIvdG2OQFxQZw04hvFkUgonC0uHwlVYydrCnR4AWacTco0B9VZ3reAjsG6YksjyIpdOYVCjt
T+jZ3TGgX/4GGgRzRI+h2/fMgSMZoEdw1GYbzLSirg6z7huw/WpcFFprx0JJX70+6DJew1ishERP
Tm4+twXFDwPrzg2RGw7amO+ipkCH8mS82m42+LjhC2hdcqerqX2AIqHKOYtn8rPXbQSe04CbpWTo
hu6jfprIJlQxV99AUmyObkwhlgEryvj3pOo6852gP5ExzOSiTAF5DS/ocetPprPZBPutynjfMEGD
5MEH5rRzk9r0+9quZ7rDA7ntqRWNBxS/io3ZdSjTAaPNUR+eijFuLdRpzQS4PxkJzvmpt8rnHjDL
M8R4w1UijHdA84fDyxu35hGO+m65UKTbkRYsC2d2rAYVQoOsJocZuesm45Xxho0M15I8cZlfvDhK
uLgPl2V05faKYhufWw+cWNy1opuxW9wjdBQCJxyma9E1JsyiubsikVVhZ9HhLOWuDCb8nJQXcXMF
hQqfeeqVVQ81RtCo1xKWLNTNazbq4mAIwFazgwWyUqmN33HfMBwYRSrA43wETXDyilQ11Ux5SuZe
X7VTzzdIuW1Axbcn176pZqaA4XZNV/qbuQ9YXWYWmRs2HEsDCN/OJh5jzwGTwHYmIFmVkuUZdhkt
P+P20wxQEun6qz2Etd6C/Ft8B6O0/BQ28XDuS+LA4XhQbZl8L0w4Pta9jndzj4t8lADSerDU0IJI
m1jPkdXKzYzaHCIe7TX4U8BlYegRy6Y7FIPD4hta4pxp0pGVWIauWpjGFDbEPTAKkBwzYeDIDstp
qYp2D+EWiP9SBhL3Lmva4HQC/g5It89iNo+gmyaTrMqbuO6wpwmvD6sjVqCZsbdGPtHPXUEjrTdd
JeofLRlq1AWwewINGitbu3lXgoSyc8kYFi84jTBjPdlP1bMr4kFlfdW0KGEs/KHw7PFpEvmEa6Sb
VYGjcaJyB2A4JBxR+6j8MVSHZNJ2czUJiLG+Wl4BZCTgvKcvLVwaRJbYZTLeo8gQO7u0G3MgtB7A
BY4mO8TqJSq6xlxh4WGGxcMjNAAkPE4xGV0JGx00SWDLnZS8vU0KlbABhUJvY4fs5GBOcw+Sqjc6
brytvHkSjy0h/G4aCO+fATmh3AU3V9RPVpC8EhRBUCJplsRqH3hxF92wThDv5JrAzFdALcyntgs4
NjN7burXATH1uD005czsqxbEcob7kTeY9ife+lgcB2XhlaKcYB1UVwmW0Rbwo7K/DyP4rGVq9a4C
vNtLCuja6gZgrmnTmjZ+rMC3LsH8BffTfmETRT8kTjr3m98Dbb4dA8Ag12LCsZNCXj+ehRSsxC0z
BBP9AKdccUp6W7rArXF8XI0hq+c+g0LCizMz6Lb6UpdQnfhFN8G9uI78ps0Q2ceDr6YrJ/u77hNS
ne12MN25cAvPBxLLWPtJD71r4ByOzJ4ER5ak0V3XRo13LBU8nQGcGdflOkvgnGi/0h6NkVtgQP5T
a5VoSQKVRULOPdoUYthYNB76aitm0Wwm0yddvwX6Y/t74inZPVMWedCLDE2gUkRGmB8RZr37WBoU
rVmlJwBHfVW68YNowynYWrEzFXA4AmAEAl7YgD6ygSEDHVjm1LFffWeF7IOtryFdSELAjeURjwLa
EB91E+TYIJNwm3QB+wTRdY+0WLdEeZGWvIcS3RnQbnuC4QeAZ/OLz49eNerkfIDVzbgrCKQGZIi9
4dVF28UL8p4E1X1RBs4JTXeO3Yno/SxKIJVXde0jA1EJIylkPToQFa6W3TDnDZGyvStjtBY2nJla
A4iBRhDOngzks3KesQsgeHmiMtVo37Vp2Kk2nLMJuwdSLRuZoKSiwkASEFCawOUMd5Dunk5mtOK0
r0tQyVPQzdublhQKztG/pWgyiKag2GnMn0fHI0mzKwpTht+DohBRD4yLOfoxpsgosTMwLXh4Ln4J
EpFBIQGHOBHoaugFQzeCRdOm0S9148z8BXulViL7J6cGar4vf+kh0a3WbA/icOCfe9tmO+aUJaDo
Cw3ahcj2tkEbB8iN+RUoFbjwNfJXDVrIepxSGvSCu3zcyBeO3EfrbB3J63+aF73zLnrHKlj1naGx
XdIV0ASGE3CEZuyq2z66op7KMWyz2sWVsb6Rkh08XEep8woYbs8p4hBnqDSraafAsBVQ6yOMV4of
vXfJXOHjnwLROcqTheiwooqBTztaRQkVSY+qKmq+uyD02pfIWSsuwz+f91+DrPrskC5iTVACCsEO
+wvse/lz0MCCm+X0HHzp9cb/xh9juJT2p0upRitG6B9Dr9reM2ewQhd4PuZcJU69TTTOtTa5pl2Z
tyrewCF6Q6z5AkF0RYsJ18P+6sa/peFQ1st5eWLngX5NvpEZvBh2E127Dy2kV1UKFLgFNQYun5es
Yz5614g7BuMXnv2+s3Y0GWVEGlO1OkNPbRu4PDUQmTn+5w6Ygxn4JSbcatn8etC3w63er+kMOryV
0tlQ+UCi/U+OGG4jwV5QswEMstMJ+CBqHUSZluOzSpwLYvyVScN6/HWuTYHKzI4aPO5AzKaHggf2
V1AGQbFFfrT+FeMXxlvTOX8PuNiChKABw/hstXahu5kLDvVm5u5atl1SgZ29tYmvoE0l39wc0uaL
2XoLyejN1vTHkCsSkm5IWeAugSErKCblfk7YJf7Pih2yDIG8CihJQMRxQcdZDQGlTc2gdNQZdyTP
27h1jtFMpx1t4mhTuo35OariVc8DRBwhnOHNbP97DODfv8BBqjMyshfu3MJQerNiAAEh0qTzNapE
54tlm69uLZp0ctqvf9/oP3iZi0YDRnge+q6JvUzoN+OAVjZUIux0piNyrwZ1kqS5sN9dGmJ1lJS1
dqABwRAs6eWhoC3Zx2b6NxOif+0xsIcCqT6GbCZ212azCWRe6JBrDZs0BAMNKbnz4dQf16naoSw/
T1t6214jSjCr0I/a/Q/eog8rShiHYyUE60csrd7SusdbpAaQO1I80aW5ROr98D2+GWS11FzAy23t
DDqLjLsZulcYf1w49T84/fAK//UYq2lvCJqUgHR1Bp7INiQGV1i4sckLU25NTv49txFDv/DcbAep
Le/nXAQpYuD0oEiBab9tfe+W+zJXcbFHpYX6pwanqLfNlS8a9HWrL+OA5oTkF8QYH75NWF3B+RwF
Djz13/+IhAYh89Bpysx4msBc0OTx73NiZQj5e0J6SPBxlwCkJSvu/Qh67tCuJdhE4i/CTXHCO7na
oSVe+/tqxw8QKzzP5/JUOKn+RO7ZhaPoo2/pObDYg28vnIHWFEZSW5oIuLJBqVimOPPRBnsyDsn/
/pAfj4KkAOyRsJhdOxApqLoh68QzRkkNXtXiF4GGZ3FhlLVjzq8ZAzz1P4dZVUyz58iAMgzT5XYG
oVDWPBW7Gink096/MC8+eiJYxoOYGPgAp9axnei4+THQS52J6ZQQkpvoGujKhY+zJtL+eqC3o6we
KIkqYBLwJcnMN/Eo+w3goKTOEG32uftqdk2XlV/irdzJY7W9VAJ+/ICwEVmotDCqXk18Nraz7Y0C
x6cYrzuP78xQ3g/deOGbrRmWvx8xgE4mRkmP+8vyO96cLJ4Po4jeaXT2WxQU35rFHBjOwNG93IhP
1ZW6gpXFhpmsPE9FOt79fWauInd+Lz94SwIwBdkIQO7qOQm4aJpzPCdqzucht1K+cUiKdXAERPmy
cLL5rtg1qL4fy1NIcrSLLsmSPqjGYCH0r5+wOhYqJ4lH8BixBut9Aa5MLSCPYEflnsr26wB/8L8/
8odf9s1wqwMioQ0i+pbhhH07lg+ufhnlJQvr/+Kz/uuZ/Pef1W1kwOQyCMxDju7Rvx9Q9fXXCFO/
Ro98U9/USJPfAPpFvYuYkP+wuv0vb4sf/wAcHfFCfLddZzWv6nnkJmnqpeJcxCbuBotoL078KVmy
N78i2Wi3CMxa3FuhSj/8D14x7MIgmYJhq/3LT+zNpB7hRDXONgaPkqeuvtEgMA0XYtlW3PPf6wYR
4Cg/PQcFzeoKEUbDpJsJVzRwPbdo4WaiAw97RODipZF+vapVJQ15rm2DHrhUu+vbAgtA9qkodqHg
oXysv1uwDNiTOo2R0QHXjsNQbOtNv6ef/v4OPzwYl6Ah9JAQfouAuPdTiLaOCz4dttjF83ZEVn29
tTJ6qjb0aQk+obfehoLcHtoXU1uXyfnHAyPpBGJIGDXDZ/D9yAkL23h28MCRsZ/s2e1S5O8+X3i8
ZZn9MUgcJLBIBM8d9uTvB4FLSCjtuPq98cF6OpvOZj9fzxncaz7b+0vyto9WffhmuNWC1CUmSzJg
ShatPvUtfSRg2tT9dGFafjgMPPIDUKthfrqeK6JMEjhXYBgVTnk9gP6nfgTi6u/vbpXV9nvTjn3E
UCHGF6v7F5DwZn3xlsEjnJg2a3N6Hd0subp6578E+2kDFcQ2zvmVswmOS8jodGh3ajvu/70chz9/
wqpsAxMahH10qDKrB3U6euyHG/gqZk184YX+yiVez5O3z7qqAaqRlsHs41nZwd4thyMM2ZoM5Pld
mJtsghTZ3HebMV9OyemExuZ22U3lVXK4VBJ8tCyg9YZwNl4SLGBp/e6ojtF3R5px1GYRh6ZH7ht4
C/z9w340wpKiiv8uqQTR6jrriGpsVTK3GViymwbOLMlwCelZZX3+/nBvx1h9uLgAK71q7RYFR30b
HYbP/tHNOMI50/gZFWMWvzi7ahfcoSHNv7MNomQ33gE49YZtqstC8+Wdrb/u21+z+roCYbWD8vHE
yyanr9l22Ps37bWdgqB7AV7788SALgtMHz9C2lGAZJn3n88bIwuZUmGX4bKTRvCGI9fB9CVoHv7+
Ddde5TiZlnFgfIySHh9xfaVQcJ8JK9yzs3Yb78xV+PUMo6SNDRZETjfguR9B+3lASXUgD4vY205d
G6Tz1N5Cdgp5+6VZ+0GFt8C08CgMkUkNvujqpITWDq0zuKrggyMk76d4dK76HZREOxR5e7mFgUaG
ShNWAmLTbEHw+28kGvz56t/9BG8Bkt7sV6WySz9efoLof/kJlJ+XhQxh/2Gp5ZnJl+SGctNcOEI/
2Cffj7tasY2jMBmrcsjCu+iADttjmdFNeIyfxGHO3SeF2Z4nX8a8yzQHpSIVAPKz8hhd2K8/gP/e
/47VUQ75Q1vDEG9ABwOWPem52OsdQajD/yPtvHrsRpIs/IsI0JtX8tqyKqlkXwhJLdF7z1+/HzU7
o1tZ3MuVBv3QDRTQcTMZmRnmxDmhcfilCYeWpvLHIdhi0oZ5g4Ep/FHw9lm3pkmTot7rZ+Y30wx+
R32O9/TEn677+/+xuN+WhCNMs9EE+JaAmvDsY3QyPo4nx0NFaJ/soI9ConNrLG7dm34bFBw6XuKi
yo57kBXle1t5tIvomDraOTA23p7X1zGCMA7zb6RljHKK3R0QCa1tFxVuW0Jb5SCTZNQbt8WaCdtc
EmmLAPPVCOWoFU0FQq1fkAseaOeW6bG/+D6LZAJxMr0apntfHr6RgHagvLR8H5A146fkK+CI4yI9
o0qH5Ll5bo9b8f9K9uHAiMJsL1y3sApowkPWgoFkAMXovThyp7et5lnfne/yPt8tGlOIML2rgC5/
Uj9l/6Alu6Mx7F1f9Nq2XtoXvD+Dz9e0Y2aYKthBxwpOgy1aiNeB3ssVCl7PUEbulzBDeMz83MKG
ltJdDWoX8PW4ERSsVEFemhL8HVQPHWHQGYuyRbY3f1qnFIFA89wzMg2N0af66/SuebethLZ2zi42
UWQQkDsTSjEFx5nyD63yRg5+ttnPdvp8/VOtbyTxDuoWOpOmy98v3wYrKlujhMAMvth7xYzupd7f
4cx/cdCW0/xvM4JHNk0Rp07KJtKF2ada8D7YTmlWN8xCcAwFaob6RRmwZuzTRPed3gtJEb/X5/IA
6Z/sgsZNvPHJAgx0o7ryRwuU4BbF06rDX5gWlqfMjgm83+yhjURHci5keacAbv6LT2UvXUJaWKir
Co44Oj40yg2XlRHmH+mBHqW4ZkbPDjcitVWX+G1HTKIg110oWWpuD60B3ZXF+zQYvkR5d7q+npXv
RQoFkxzNKxv9deGW6LtCHZSqITLqQMkHgIPU0jMi5dCGP65bWgvCCL6YdrUZpaYKvHy/Cy8for4H
JYEp0IsGSobSJ+SR9wmyNead5AHteFKZkzs2u7nytB+G5Da39ZaPrBQynBc/QjhqhKpaZBj8iAb6
47O+r+6B1Pn/9Dfqd80rduGN7wWP1cYmr3xMjNI1o8CIvLiY04xjWzAgQSCSl81RKk4KbHPqn4pG
LmkNa9MhVAPBSAdbjLpH4D0M8/JWL/JqAeV1x+1Bfh2UU3sbfmy+KzfqQT/YB+dD8bgltCby4//L
OKTjNAYNC04L4TEI1MQKQQ2xsfsCDuJTSqXG8pzJQzCWyLa83yqZrmRxLJd2hQqZhUJHUrCoy1No
FQa7Kr1TDqFXPioHeZ8+6p/tf6z30Xv9cVHeVvbBp/y+vrfOSz1lujF2aAM/bH3gtffpxW8RroWp
YAaoAlNGrbO/GzyIBKH6hEdr13spvYdd6k6HRSR9O31cufWWbgoFYhKupbn+8lT1TT4wl59jZ1KP
kJoXYNoY8Lh+dleNcJvhV3S52e6XRrqOfmIHhtPrslMD2YMW/nEvhW95YUDIDsAgJLqSZ1xDych8
jtPCUZ/9aKp2C7aztRLt5UrmWJJtmFz5UBODQENUH3oAsBvbJfJl/eswULEhoFWBlJjCVTdTQUn6
EBR1fmffFDf+WTlKxxlh5k1CpeV+flk8WDbutyXhPoN1Hq7tkPSu2aNjBCA5eNs0sNTFO/axYWgZ
GDqkcYFXPUL8uXWdrl5sF9YF55P63OEuxbo97s35xog/MvB13fXWF2gh5kT5ebnbXn6wXonrXhuL
3itlHsJBaQ+J3N06Q3fiW37RA6h4rxtcy5iZHqd6wcCOAqJCyNQjuGtQD9A4UXc0Bo7Oo2r/qlsQ
kj3MD8pTdKb2FZzVT/k+v7e9/tM/YKw30q7Vjb34DcKBG1u1GRkIWaoFcBnAsO0b+ns1SzY2d+00
KEyPwK201truIZDx4dLuEXZIz8gx3ABU+Xh9O1d6+PAwXNgQjnZgW/FoLyduoAm0aN7Xp/kpOxte
crDOW3w8a/t2aUw43rACAxxs8ZawlQ7achISpj7HfiO3WmlMsKgFc0PVnklNUcoEtVvFAohPXlC7
8XO17/a/FBx3+a20113jCK+05qm7ZCfttpT3VpdInxSNM4cau0gm2hsRR34i6/KbCOyIhOQB1N5b
UJzVKwwiJTZT1RETE4FNTNkXXZySPoIr172q77O9FDewoffKfKuGzbyrBz+Go1/Lzn7TVv/UTuf/
Rdx0+RuWrbiIGCsitSHOyYuKHDWKnJftqQj+ojBFtXmhZ6VDSMdCuMMqo5yH3icirD/1B/Vneza9
+WN96qGyKPiIKLg+bqXma58QSxD8wgiLPIiwrqkoFcYsVaiEDf1nXjSfzH48Mln87frRWzNDGKhD
eEn5hq/4cvsGqXVGZcGij9OboHin885l/lbpa90IHTKHMUI2UjCSMKNd6oxS0hlcOlgkeN8WmaLI
m736YbhTAWtulVaWYEp88wDc/sek8MXUhsH3IVC6X3iB5pgcNZR2s8MmRdva03NpZ/n7hftBN22N
lsHSFlxC+1jKu+imvbVY2bi3b5Md2gg7udzlm6WbrT0V3rxCN8NQHaDHlvS3FvOdAH+lfuNsrd7L
l6sTQtbabkyGmVmd9W4+LEkCE8BnhAl22WE7Sl1ND35bI9F8uZft1NRa2bCk/I7Mz+1+jEtBwIue
zUPCDlrP111/7dOhf0exAzdZRLtemrP1DlWUpSA7oTpW06RydIh4WstrxsmDEem6tdXn4MLcr1rg
hae0SQE9S7zUf2tXmx+4Lz2qfPvmS3F09qh5vtHTA/0NdYd8i7TJqrnmLpfWhWCB+YOx6SeKwWrI
aF87DeTPevEtjfNpt7HQ5X8lHr1LU8JjLgMSUoG+9558k70tD9lxKb/5n0Dg77aO39aqhKc86UBP
pA2mkmA2D1NrPzGiPB5L+GQ2FrUcp1eLMsieYEAlkdKF42Y2qpaCPoTgfK8c0JnM3fkw06hCTAUS
+fcB3aEFpzJWh/q4hQddXeWFbcFRNcbj58jGdgezbgDZfJO+d+I311e4GtKytn+vUKRdbocBbSMD
K4xlH5DN2LeH7OvSKFfc+HHksp4OEFUtdWjLM5YCnbsNx1mLNRfeSSrhC1plUWu+vE1pQvm9OTHL
zuwQo2YMRCFCdn2dq5t5YUK4sC0beqRIp8cUZ/I+MRS3SEAcjVsRw/JLX/nLhRnBXzQ5hQ8qYyXt
p/SMnF3+z8K7aJ6js3Zj17v+p7xb1Oy3Ar/V2tXlDgq+4sCbldYDdvUnEpM9KLUTGvC7gaJOfVyq
C395tfxe6ivHUfUhMcEsw1Hou/FwCFF+a5zD9c+2/O4r+ylibVrJDtGSwEh6Ng7aqT2haL2Pb7aO
2uobdLF/Iva6bJGHiJbvBsPDQdsVR2s/HxdR+aXxav0FVoL84GLvhAsMZY2whRWBJ6+BahzhiFra
eMPXHZFmPkkqUZ4mWMjDOEyl2WfjIOhCOmtyfg7anRH9c/37rD6m3Pr/NrOc7IvXraTC7UwpZkDk
K54VyMDlJcPypJxZtILp+dtWD+uNs7x6XYAIJTldIFgiFXdnTguTBY+aXH1vYHOK+w2K2tXNA56k
woC9lLWE02RImuTnE7WLCYmfaLqfGmqD1U/d3uLWX+sOUxj9jyWx9R8zQE5lFEvxmezi6Ljp54XQ
vw/cbock2A8kJ47Xv9jq5l1YFCOCpo6zecZiOXyU4CaMHHXj86xetRcWVNEnCMLtjNd5KPWTajw0
bXR00nbDytY6BAcvbJX5eIkLHYrFnTV982GYur5TW+sQfDvIqE0wHIyY0Phgl7cLbcTkb/RyVjsf
lw6w/IiLA6SSKTeKg5HwDOtiu1MO2b55r99ou/zRPpd7/ZO8Gx7bn+NeJZBywFV6/90ql7Nw8QOS
uZWMXmEfJ7RR5Tx186HYMzW0sZmrOQUIQ6aE9AWvaQm7OcLdU2g1N4V+tD4N9/6ZoPuG+S6Qtvn9
Vu1z9dm4MCbsapNDOFory+13Hu+WNHC8kY7qyd4oTa8/uxd2hM0zozgf/cUJl+Cpjfb5AtDKDzUh
YXyblW52+Jne2/L++idbmYTk+bgwKwQzjVkq6DyxPO2d832Bp3U/Gm+pJOvffUK16tx68m317brV
X7feq7cYjjxZYdwFgnAhT+tlaeSN59pdeMlRqDtIj9EpMH91kfQjkkkA88fb5CbcyWfdlRmoPih7
aPTfhA/lW5hwTltfef2a/v2DhKsshhULnbSB3vhsvmVwfN8Y8ae8nHYMIhyuL361i7MoP/x78erL
YxKnhRFLA2kcXLDuF91Dk2qf7O3PCGftm7PxPr55F+yM3YbV9Uvut1XhktOryqHUtqRvx343fYVU
+3/zqvBk3Iz3cNds3AbrgZADahyWUAOtC2FPkaZSQ2OpqTd7gthde84P0l7W3O7g3GRgR+UtAZ/V
W/bCoLCxdhwMhQ1XA7wH3IJyjtKw84ujrNiIiJbQ+5X7XhgS9jKWAn+WEmxI2tuk/VKUz914drKH
sn8LKd/WPq765oU14bpLdX8y6b4ssMLsoZC9jPKQMnnmI3Kru/JpCSqVs3Teag6s4IGZEaOVDmJc
scBzClcDnYEU8U6HVOoGbbOn8dOwXzSCCi85/vqvQ3jQUfEI3kR34dul0M6zcvh/YVeX/RT3m5Sf
awoafHB2wi+Ja1VtMpWyDjvwdhe5zMEelSdoJzDoe1vV/dWi9KU5IfOKEyufJuOXufRNs+Sxp+FQ
PMc3W1u8evtSC1j0QxZRFF04Ijo6nK2M7ptn3+s3lupmp+ronxeRu3sLxffmMX3K33e34UbgtuzX
q/0EpYaoFv0uYLQvb6AWkutpCLn0o2Q4htIxrEbXT+NdVX9W+nLDf9dOpXVhTIiA0VuUci1eXuvQ
/lwl+ec+Kd8PTrkR/qy90xdmxPCXAZ0gUg28Nb/TDh272B2oC5+2kCyrwcfSJ2SS0aAXLpZxwlZp
ZFOl0WS4pMdevlNuF4TfdND26dNWdWo1qF/q6mQoKohCS3goQwiiEQfnrYAl+dm+mX4U7+E9Qlhm
ulO+JjT6k42n+VfN8pVvXFgUXNKfnWEIlh45IEbo6T3tAB9P4sbIMOm7bjftpncl1T9XPRSHCB1g
9/o7tXa1Xi5YuMN9eESgAqJPYlnfkBxw0xr9w2bc69B3ak3BAPxWJ3btYby0KFzmhV90SdZhMS9L
N9W+1NrGg79+kV5sqXCBF2oTNrlKFqM+KZ+W/azPwVtQ2Yf+tnyXvFc+9rfwWB6r83CGQTc+dXfM
kxz8t/GX5m8OiYm4lsoQJN0fYa1hD7sQA/Z0YgOFCKA2oXEvDlYEB20omfAX5l7XWAdZyTZunPVj
c2FZ2IO2RggBMrQlO7WP+n48BXcmfS9kQ8Au/00igqref5YpxOwID09h6PBJ+6b9CYERjImJdapl
iFuue+uq74DRA4aoMJoryq+hnNs4eQ8gR046KLGDHQwMG1XVLRPCgRhhK1PljI2zq++qBF3/Rp1x
LboAZAgmehEgZGb65VuQBAqcYhVL6JzcpNwXBe2H0C7t76pdpsYZUfPsb9AxlyaFKwZ6Wj1E8oim
b/Uww3gpD1t1g5VNs2icU25hoJhKsPDmoGyvwseP0LzWSqe0GB4W8r/rn35lBpwPvgTxhLZID5mC
kyVQe/aoog6Mhsle8Va5je6XimLzuF3U3rS1fMSLzNppLCi3UBUgABrvSjLD5K46Z7twvw3o/tVy
Fx6AF+sSgi2EC6EBVbDVH1qV1Kwnbs+O5Sk7GvfpO2cf/VhEhxQvPC0akc6zU/ASlH9BYfFye4UY
pdGVwlEytjeb7TdlN++cKv58/ROuRCaslKlZmB8YchA5TWQjm0dkSTI3nzQ6Wp10M0p67RbQx++u
W1prjbwwJWwqpGNDYemsJr4zb/IdFAiSl5+cRWaw21mx55+gOEYMr/sGGcPBhG/bLW63dSnXXvcX
v0PY1STWEonEm7Tb85+CE6nEt3QXvR2Os2sOLsRm9d459m/7ym3eSfF+KwtdO5dwJKPlhF6XBT3J
Sz8u577OImMewIbLrmTAfVLur+/0SmhrXVoQTiUCvG0lZ8gkFWH3cZbHL42RnDWUMVs9P2loc1w3
t3J7vjAnHEyrLHjYxwaMn90on4M4VU5+qSTvk04rP/sy/G3X7a1toEXcDpqDbQRN9XIDC5j0gqzQ
iM3sf8Je98Yx2HiptywInwjdqCmCznLwLPO9HELePf64voS1L0SgDlIZ2VkDHaOXS/CrEa1nZTEQ
IQYQOM9BDFS7nGnKIJjiqZn8fN3g2jG3AEia4ItgkxGxI5D0BtoAxQTdEUZX5e/GaLnFuPXkrOQf
OPVvK4IndFEWhJJmLFf0MnRGjvyrYbZVc99ajHCRSJ1iSwi4cDur807R3+cKqI10qy2y5taXixGu
CYTXY0Si+sxlxoEpYJN9hbO5shp7H3dQX8MkpoUbR2lrZcKbPef20EFAyMWkyZ4xPCBA/eTP0Z9D
Hi8+E/RML71PMQdfjmaslErtZvX7Yno3JX/xrhB1oI6jI02oiw43aco8hZE+eEl8TgYE47OHyYp2
f+HVF0YEf8vjss/DHCNVpe7SetyZ/tFEGO26ldXDemFFcLcY8stILrBSW8faNG50ePmq5qTFRyDB
b6/bWnW6C1uC08WBMiNex6cxBqd/hLg3hVaxBjeAGA5omro5X7e36nAX9gSHQxMP8aGMNw/2Gc8v
LDjyytsQpq7rZtYq+7jCv92BSPuly0Wjk+XqwB4G2T55gE73FtaZQ3tSFdfsXGRGmN2cNkWw174c
gqawtREJM0Ik+EdapfBGhiArx/wxn5HC7P+Zy4K2U4Qo7dNfLPHSmOAm3K5FMU1E9AiIMHMj3yN5
4kFIujM/1TCcbc9ar307h5FHFD6I3ZgWeLmnElTTI9oApJO+7oEPd2NVOxeZ8qd3EjUydVHyRvQD
/LN4kjNzQCQO93Bn3UTBLKQhYvaf23F/ff9eeT5mGI6ibgQB8TJL/HI1coq2X+Hjib2iBW9lp4Lw
3qoK7Vxlk/4lgW4+2HDKV688FlkQxwnXYIBA2D8GcaM2LtrMLYp6OPH3eYfS5vjh+rpeI9YEM4Jf
+C3oqpxdpL5Z3+mecjYJOo1b/4zE3Pd5D6zr0TkidrapW/r60P2yDGLBQJ0PiW0hypAySLmVHsvh
mT7o1+SkMCvd7OpbeoWe4WnvKZtv3Mj/x2p/21RffkZj7BABgDAcDDoTUep+Gb03AM9YnnYDkSzD
7+FDANR3OP1xwUNYrRAWdkXS9kTdvNcDzMlFAUbaWJj1UbCtN27p5RZ+kR5iiheU2Ut9mRxwhEWq
QTMi3IZAuoPA4eyFs5U/hOiWSMe2QgTl41RL35uWaM4PWkro1x1qxW0JHZFJZYQVELAhuK0vdzI6
HM3o5X5KwnabUB28buHVxcKBuLQgeCxSPZQB/ZYE135UkDOL38XB439nQnjnEAjMwsxnEWrCJ9Ll
9DwlauKWbbthaGW3ltoUxIbckwD5hWulnHN0LE0mdHS0UlxV828gft8KFV/XJnAIhy0zFG3hShZh
5nm5XDFSliOvOfXfVRPaBQkVSqLSSrnLJOhlq2YMd07qEE9qWju7PO3oQGrzFhx3Zb1MEjD5CeMt
msHy8veLKonfZtKc+gEoHqf+hjDFTRlKG6MsKzc1zykLpbpENV4cUWvbyUDoJRi9KmxBu6PWksZ3
0gCjYbrVhlo1BWbIslDbpEMkHDQmuBUZ0FDuVmHxWYqdLy36eTd9k0Y733Cq3Z87JdUsolVUtBn5
EPauyCTItzXI7/Ia3Q7tLgUbJ2+1MlcPFxUXpll4tyH8e/mBkijW9LqC4H6akoM86Z+aNH+ow3Ij
aF3zA/XCjHBLRJVTmUrPzmmllX8w+0zzSjLOjfDxdX97uSouzAhXhVbLaNPICMHMmXyrNdJHhCBv
pdJ/U+rmXsv17/KoHuYZuTxnPpSadYNS3Mnu5o3gYWu1wnUCzbSpd0oyegZ9w6FEI6XaOuNbJoRI
WUb6LNHahRkR3a0mfxubz9e973XLddlLld2EQ2XJ0YXnukTeKc6TCpopiwqRixQe12M71nedEqMv
U5XPWZXOZ6nJ7JsIeVu39yG2uP4jVr3z4nERvHOugqalvsL37J1da93U3VctqNzrRl5XAoUHRtjL
Ip4mRmS6kbk/zTVc5YBUKxAmZsQ9KXDNnXGkkfjgv1M81aW+ewyQ/dwc/XjdeP71K5ggBW0JYtsR
fsWg1gFK0iP32N56tI9oA56i++gmOoZfFS92odm7rY9b3afX3cwXViG9E85/BhBONge+8s30c9pr
oAnQMWGS7Ul6qp6XuWWt/Lv9/vdKXxFKIw5oVJaEzWVcvWrcGvz5CcL+Y/rIEN1j8dyAIji6C79g
sWNI/21cueRJW8HhunP9/hnCbZ7QW9GDiA2f68i4Y8h5PEql47xVdKk+Xnex1dPK2NK/vu0rphs1
smfdmfAw1PLQ63rOtWB33cL6Yhhio9IEn68uhJsF+d40IlLooZGyt7IntL92SfY3t/gyKfe/RpZl
XrzmpZNXKNdNoyf34NKmTyrUqP/dMoQDn5UpusEGFqQi3suD/K5nXqBosm9/YUZXF9b0JUR6NUqZ
+EGUtdwrFDiWt1WHbC5BiKSbNoKT1c9yYUh49xIUbVrVJHY1tf6EQHmIkHn3MemGjbhy3Y5JzGfb
1PHFIjRodGeWlhiZ8binsjG9bvQ/R430N/ex/tuM4ACZFA9ylOBlUXuH2B3DtpGH+OuGlV/gISGh
gXFqQUEyWKi84pKZ9aItIccbvY4iyU5BkA/qsuz4PdN305vR638Od8NjvHc+d1tJ+Oo+Aq4CVa+R
TInMquM0Olaqs49pNOyMmYyGPD/Tt+KUlYyN8PE/Zn69vRcHCREbpmIGbsCUobiFv1L5ZkOX8zG9
re4ULz2N99Ot9SYNvO1m4voKwenCugD0UCxC1YhsOZJa5C5aWJ0LmvchQAfL69NgA2a/ZUiIxVIZ
spC5JBYb/S8Kqpad3OzCbAucshaSq9BTKCozf5RphFAr9qNAqpfl+GVwQMz4XFnMX/u8IL1yuH5p
vAZMwC9O0M9kIWERkgtCRIRGntmhzDSCnpz2CE/eRHvrrX/ioTyoH52tZ3Jl/wAxQNlE7wwOfJHU
pbKjVEqHMkf92UIjSHUQe91Vcda/VUZFtjfej7XqjL0QYdOZd5aYTwg/6iKvQ9Q8R6/9NKVu/8yA
2A7hxwXpG53lQ+BloEL8/fUtXfl6l0bFc2DETlH3Ade9OTWI6cTZgx7DEalEnpVuMY2sBbQYWyIr
AiwTFcqXr1foG3Y6Sha3yuTEg7JTg2D6Uvujo+z4BOMcuV2ljMO5Mzq12JXK3OsHtZzj6RAGUrgV
db7u+/6LrR5yCy5nOjuCN/mBavnOXEyec4rPWXMITtptQkNff+73+VuopWTXoRMdnsqnrnWNf67v
/PI5hSt24cr/j3Uh+LGsXK5LvZwA/yDGDukpI16nbebhtQ/MRUoauxSIcMuXe65o0oAklcRD67xL
8Cslvdc6tDc2B0bWTsulIcF9UzNE4rnImPG1rD0ULHvr2OUbwcnyur3as9+LEb3Voq4fVgpfbFDi
0tOU4oOziS16PTKyuIVDGR0UPn0qEVg7DSrajshlgvWI3zQftfO/YAGNlzxFlTsGrkSNtjjHJwrS
8unndh1/9ZNd/ADhk9mFVjl6FU2eFrU/jVi7sbrufQ4/XR5sHcmVZ5ATqcDuAuDDAfLx0jucZggA
BnChBvmb2NdcjUKtGUReWkdLsR0h6a1q5ZZFIUzOzGmoa2OJx+TONcMf6NGejGFGmbtyW+drbI6n
6+dseeVEn7lcohAxlU3QyWFM5J+M9k4mnVOpL06xS+XINew/j89f7KdwwzWJ3sNIPY+eU8f7qs7e
ZejoXl/P5jshuIc+Nk7hpHyzBNbHr/Wb6Z4xaXRXvfShvEUS9jnfJ7nbb83SrZ1vGM5U8L1wk8A5
8dJVhsAfw4qJQ6/ga0nBwwxHRyG/u764tQN+aUTYvzDIHLCn7J+BtFxsPxjOxgdaS7ftSwvL4bsI
/OaOKZMMl/eCD9KjcZjui/ftbXo73jhH7QN84p+3mPRX981QgVlTxAEZJ+T3oLTgd53YtxDFyLz7
UXff5PrjX2wblf+FKBYQoQi5bKauC+qUV7zotIMRPveztZERrH6YCwvCRYHsomWO6Ft7FSrBXXzs
dGV3fQ1rtx61clkmSyfBFavImSnZM3NxSEgDgUrk2S3659YedjZtgOuW1r4IqBeH+JE2nyELa7Gm
MVbzTqMWMEUnKXFugipBXKR6vm5mrQlAFxa4g6EwLwKm7qWrxYmROElSUazuGvp6ZkMsV0jxLbUu
5n8UYn6KEZ90qQc32DTxU96OP52p3QJFrH06BE4QvaI9BBH38vcLj1eprqHPmk5eaR9r0IsxsubX
V7q2oYT+yztCFqCI7mc1vdPFsp27kn6nNBRcGcjvt/KMtZwUQKmOFAUDGhTkhXSm7hq9re14eZeH
vXbID1Q8W7iEg/fjLYLDnrwbA3Jh1/ls7q+vb20HF+5MonJNXyqyL3dQ0iHDQCYYaTdn0G4HBFKR
ZjXUz/+dFcEtHT9A60iFJKXuIL6PUUrpd39hgfI80CTa9mA8X66j0LW5ttuscGefoo6UF88ouI4b
RtbKqLZpGWDxOMuMdy/ecuFvAeCYBo23iSQtP2dv1a8VyI7vUBTP3nBXQMzlP8A/tmH19TwBUdui
sAFklcIF79NLq+jiIoRaErWBYtqpx/xsvavvbK+j4Rx62u14roCfJXfZOQMlLH2Z9xkqJrDCHLek
PladxVFJCakD0XYTlp/1Rj1YTsVnnBNvkn90W4yXawbossF9ZsEsBcuhsFKjyHMHaAnyp6lnoHrR
/LHEHHt5aUE4aWGZRX6RcNLy1nFbyYJ4Un2T65tEZ0usJ4Zml3aESEaCP7Mc7RAc6qGYXPOmOxae
eTbu49R1jsUhOGy1p35RFr626OD8FomoJfYP/ZlTHpbzRF8IXlDjuZiyfdQ8MBLmxVRHZGvY1SkN
zL49a9G+LtJD3JKJltGN0d6qSnmq43zf9N1DE2o7uwf60pZu6f+w0VpqlA+lMd0WpuJm3XMhfRhD
7dnsf0JZsgv1N0oFGTlRdvt2DmNKMh/m9vufH28KZv9Z3LLdFwfPYWRZluRk8vSBjNWIv6BjvoEU
XPU96oH0eRmLeFUSsQspkGOVs52E6DaMX2jDbrwla/mBBeu9o5GVU6ATjg8/nbE5u8UCoPudaQC4
T6qfSMrf+pP2WGoqlBRbaLTVVV3YFE6UNTXOVETI1/cOGgwB40Bu3Ml/0YKwL1cmnKoytlNmylnZ
3Bu7oAER0Gw4wLI3onfD5LrgphhgJM9+6QBp2ZRmMHeTF42dW5r/JMMzMenuz73s0ohwaLOmDuxg
+UBpr8B6GrvhuPEQrrnApQXhKkc+fuytdlmGrrsRs5dBbbhNCDBqejfazkEz3/xXS3oNNVO6qi0w
2Pr2fpjVN4Oz2eZbXu8r30Yc/LYq1ekURMNcna54vM/1Tn/T2w24x6J1bh2tpr9ppTF0aZpCJbMz
pvahVp38FOfqc5M2Zuv9xaKBa5DNAQV7JbM1JArlt4CjbGmhG9hvDGmLa3EtoidMoxtGYgI+STjK
tdZ0fqqyrT0W0uC7wYhF5B+3pjPXTu+lGeH0NkFpVbOMQ5YDrNvpJz/dKjutoRrsSxPCwYoqZYiS
ql9CGv9oV26WuCECKqOneYgfhO7054JhXHKXFoVT1ufjNBcji6riszLf6fryjQ7XPWC1knBpRDho
s1Rm8xBgZGGcSBxaPPG7/pS6yKc8oR92Qvl0L295xerp/u0VIr0+YZOjBBNGw/DrNEu0Db4a0yLd
BR1UfKsNz9cXuXYnOjaoTqJehJd0YY19ARYyX862UtzH+jfbPA31xn215oAXJkSmLsmKGvPXSWqT
97pEj2xrwGX1Q/GuK/qiZ8iYiJBJOmAEekPnrEJxtotLeEGUU++2bvmhzvfaQnj7/+E3X926C6tC
uqCXNTJ8Jl+qtd93Q+8qI3KKG1fv2h1xuTIh6bHHvJZSn5Vlru+UcJ0B8nXunv7UB1QFDBwk6kAz
QVgtH/AiMKLxL/n2ckNog9O64CVRp6CtY8Fofd3QykWxWAIwhqoYuYgYvTAhOCazrU7eOCv2MYyo
cQbFRF979hPPqILqHEeTf6ibvjmNgyV7Y6fm74wkch4J9adH2kLp8fpvej27iAzYAtaG7RYIoC3m
Y5GSNYo2Z8BS77q9D0tmuO/fLBoutOpQeo28+MNEMMIJ8fI9j+0uZIRx/tH9OZ8MP+QXBBH0vUqV
R/AnlDqcAMjH7CVN6kZj+CbXmhtZyaEBe3t9za89F0vwMyPsSqLEv15+cLP0ESOJtXl50KVjFZTR
ZyA2s8cBS/+8S4gtA5FTtM00OhDCBcNUUJMxyD17RdnCAdCAKWXead6aD16pJmGHkQVwYEAfTVt4
g4JZa3vDgr+FvNvRdnov69kRVcmpvzEjOTHcsg6sb3Um+92hmoY8O+qlXLZPhlVNDooIfmD8MYPX
8kHpKunoMHPDijLMeZ4mTRs35PVhdrST6RZVunMTVBsD+q/viJdmhLfQ6TnWfYrfxNbklpIE517p
mhW8j9mn637z+ibHEokAzwSreYUS0lDoC8OxmgGjxF+Y8XnO403kwetAEFlc8PcK0i8q31LwF1nK
c3hzE5m+X1Z5xqE52rv5qH7PHxbM/1Z/d+UkXFoTq891M1g0dOcZta3uXA+fkqQ/GPpWb2Clqv5i
USJni1lHRVKmYe5CbaT0u95S42yXgegpdn001vdtUldHu+uN0bXzXn/r6zpcr3DKKQXokmB850+z
hthOYFap6/vM3v9xtMsPhJBA5gUAPSDqPKWaHGVOZc+eZMT3Y9Tc5vNWa2E5gC8j/EWdl94IpR8K
X6KkrOb0Q9ejKusp/bvInA718MGvGXTQn2XaTdcddeWzauCSVa5Tpl5hAHp5waUquuRSGOdulFvv
R185FUb6eTKmDVDTynl4YUZ4ODO47qXCYvQQpr5dMUO4hsrM9ZW8DgfJ5+WFL4ALBAkd4VpDXj2v
bIgovSIydNcazMaVG3lw+yCiGJRFT3GtZd7slFtBlbqyhxwNoN14A/eXmJGplT2lOdB8r/jZ3kFk
B4Lc9e9NBAWyB0qGFJjtc/hTpitf1Oea8iUClQ60HH+h9g6c5fKXCEFQE8R9E0zG7JVFjArUuZ6Z
QdpS89haruAyTQ2FVN/JM9O+Ctzc92ML63K94TArzfOXSxE8Jka52ZKqVCZSBaHzNaGV/Nm65aqO
meqvau4Ed/xQHML94GquejP+2MZXrTgtTC4a/6AUtsg+vTwbcm5JU1KTBDL0X+yrqQ7OepVtAfG2
rCyP1kVMmWhGaPZ2lLvN1EfGIczLBHoa6HTfXz8f61crVwqY9UVOU1RhYabPt5SaWCZFtN2fvsbc
jVGu3pRxuBviwkvD+thSUZiV4qjVPyUpdP2oc43o28YPWXmGGfv7/UOEh2tSzaKJY86L4fa7eYeW
9V7aQ9kqzaCVFa98aCHl7+FHeL5ueNVxf9sVnzClqkZgU7iU7nR7uSXviWrXj7eCma2NFt+wJgz1
cM5YH1WK2Zs+UAncB/dB4Q6FW7s2MuvxfbYR2qwg31++S8LRR46iyf3RIuJ4Zx9RsEK04R/FXVTW
5XdR5I4na58yDpvvYZ9QfxHJNafy/Vb3ZPXTXryOwt2QdQHjNjKTa5mS77S2dk0r93QkA7v+5/WP
uXpsLiwtf784NpoZBsk4LZYkeXogXZn2cRnkh+tWVlwGHK7J8YcPgmK1EDGOqS8rQ2FyC9V1tBu6
7h2M0F+DRj1dt7P1eAl2sn6CwYkZM2T7pj269ccmydDVbVABUOOEMqzkdba9cR5WPhYvJs01hKQ5
kLbgMukg93Ueszhj+FinhjeMmPOJiOPBvb68VUsLCspWdJvqifCxjLxu/HFhHoiYkHNUhjGSZ7RN
j9G0xRm1gsUjDOCTgYdDbpTG4Uu/sMosTfsQU8NN9gD4aNyRqDWIRBfHBAxecGPu0g+8xYHr/Gjf
axtViJXQ7YV1YaFFY9lxUxGETPLTUCn72fxSlolbm7rbFZ+ub+qabyqMoFOJWMo5YvsutJ1obJeV
juapiu/77k3if79uYrmJhUiUzMxiFhTsAXUIIdG2mS+2+3KJxrVurPdpGkaJS0ZcVITcwfwzGhXl
pqtMO/XMqGAWMpXTeIu6Yu1sXP6I/yHtupbkxpXlFzGC3ryCps30WM2MRnphSFqJ3nt8/U3MPbvD
RvM0jrQP0osiVA2wUChUZWVybjrVTZuYNcosadgN7HAsnjPE5iECnZBLJwhrNXTMXkYwd3y6vvwt
t11b5nyJGqkVNqGDC0MZbx15uNPm5pvSa1+SphSBsZhnXGz1KtJwl+JUpWmTqDaE87L2RW9K9cFU
lu/aYL9FE2Dzda+91Fpyk+nOzqm1xkuztN3n2py4wLhiGA9kMn+w+I8fxN+WhiXFTtPiB4VAlmKQ
Ka79ahj2kHISIKm2dhnhVQMYGwT4mNI/P7GOUg+Y35vAuarJXmo/RfVtoWheJz9dX9DWDuOxLEO+
wgF2mMcFzcBEl4mOfjpUPElcfdXV1v8DCygQs5YjZjB5gAw7qSB3Q3Xfsqm3JHf9Ipqi29orY2WB
2yurXhxpWmBBkb5a1l4CVMay36ZQEK+3QgvmcFHhZMx1SIq4T2LljVqp6GNGU00VydXrPilexjaS
q9EbbLktvlzfuc11YboZQRuvKICpzg12ixLnQ9PCB0DOPfa3MZW9sv0VFofrdjZ9YGWHu2elpTQi
OVnQfyno997J3/SWBtdNiJbCHWRbSTHqaKFGXHb7WCl9Ka5xkbeuJefedUvbX+mfTeNBzIXaKGVc
Y9PaviHl+GCrEVFqwXI2RiVQYoX2mMZAgWijc+HXlhooKVoorLMRP0YdXv3E0LnHcBXli4g7d6s4
eWaNC7lVVeAtVsLB2dtAfVVIhLHJ6hTv868iCbJNX1gtjHNyDPY6eCXBF+L6trEeLE3g09v/v65h
iEtDAV/nNi7XbBSOc0BEhgkM3Z3boy3xBw6gf1jgNktTlhAiPHC1RHpoDLAqLLU3TALufNEyuG3C
IF0B/QYYsSAcGyv6Tm4sweNFZIKPakMtJYUOE7L+nCKL0EXHfvNMrjaK/fvqsQBWC1oYDT4FpFZc
abnB5yKjZePJLbjL3lXC+GscrECYXkLRF708bilFPDVSMuK0NItfn1KwsniJH3s/OkymeCZklKXW
7QFgqx7UPfLDZS96gW2gG9l5/fgF3FoXEJrHoYbrVLuffsUP0KzJ37WNCjdxRzw/39obDIiUXr8T
8Slv7jJo57B4AwQ4KufwYSR1Q9bAcghEtxKXjwj3iOL9KRTBr7a3mR1QhjnAcDsXZHVtiuumQpiI
D5bu0xjc6Xjq3tY36n31w0QPytdVou9zdyDOpxSVNtE2b7rsxw/g2T+ani54NeIH2KFee91iS9DJ
FsHn/ssyATOHvA1QljzOEvwVkByPUUSILavTiC2Fy3FOFKP2NB3PX9fMLHXy9WjWHxLIrBVuinEo
nUyj0i5k0ZYoB/WWM95V82BAzioutU+YEYcLNtDZsgNE9fotTcx4vI3icqhIGqFGK8glNr0CudDf
a+C8oozt3pxtnIjKTF21BGoT5d85pseiEGDKtq8qFOMgpq2C1NvksghpCvUGE+AVJk2xK27uoT/B
FArBnrOTNCICIGwftZU9LptI9To1BglNWn2XPEnAjJw6sOfn9+Bjcctf+Z3CCpQgGk0FC928+Fd2
Oe9vkrLs9QkHrQO5aRQW2FpAUqfd9dtl08WBbGSoGxxqvjUAlmJTURvAiLWOHgolO3VlF1w3sfnF
TI2Bh4C1dWS+5znQpAHCA4F5Oto7DdqcGB0y/PAeipJBeCealNt6na+s8fCsTDUqPXSwb3SaA2n5
aRmPrAQ4Lqggl/vrS9v6RuDrwRimCo6gCzLWVg8bRys0zAQ6zYORSCTPrdvaFGF42afm7xsm6wXh
W/zBLOT5zZZYsd6VI9vACYiHgeqnLh4HYtfGfpm0QMrsl7zXelcvBkGpY8s91pa5m06PmlhT0SlC
3ANBHODyxu+j6VSoEAFXhoEAB9Uc7nhZZRf2SWIjcnQo7oeBJImEaTbTzbUJ7iQZTq8U1LGQbt4D
nXIovfG782LtoAr+U8QturlfH6vhqcC7rnPUyMCXspZkh2b3rSSVglRtq/K83jF+EHVW8rmIDTjd
5CpvSmCc6D72ohM9LhAzaT4lgYhyeNPLV4vigvtMIccpJ3CCXM929qQccwVv+Dw6/MFhMnS0WwFH
dcCGde7lsTpEedLNeI8qupdGtqvCpZM09a+b2YwPKzNc6lTnKILNi4ynWxbfq0gs4h6N9co4RiYw
3JIQts7KZxeHd2WPu68m26YxRYeXafi8MiVWCr0XzNX4YpLzbe/72EHuLDVVUo6ZA++jxlM6JGRM
f1zfuw1oGTutHxa4o9QXBq30+v0ydPbN6/ycf6r3OrGJ5dv33QMm4rzfl/VCwxoMOxaGvZBtIeU8
94tuUswlpXC/yUXXNcflyzQ8az96VtyWtO5CwDcjuva3EhrgZ1BFQFBiOJpzo/pg0ThS8dUcow8x
AToepmI5ZoWNxEv6dn1XNz8bqDNAHgDRVVRHzm3VrbR0SQuPtMyDZryYVifIzjbr5Yyc4z8W+CKC
OYA1jFZ4e+m78VR7NMgoKT1GGNB50i69A3+qi1kG0gR/oEzKPt/KNldezpfeWhwDFbmhfs2nB7u4
V9Xv1zdwOySubHAuMi4OjacW6wtvIyj/nNpnpttoep1XhCS+CW/+hxEihqK8ONcrm5yHLHiJRiAc
hJb6Tj+ievxq/IAA2541OqNd52lHA9iUwAI3Z/i9FLJzbsbklXXmU6vHbgMKqDxLkbc1yWFG9zqJ
arfDiPn1jX1/zV0s0gFKETAxAEr5WbbQRl8srbHIzo8fGPmJ/BofmOgyPYBwIrABa6ZueWe9hPcQ
G213USA6iJuHA70JAxEA/Js84qNTQQKB+h0+bRGRLH0Nu+fra9w86SsDXNBcsm5pmxQFNtpPxJFa
TwVuzEQ3U5FFzJhbVw8QuYCtoJEDLnXuKAya0/UIzyjsNu0LVIluTJogaetewnCUSVmEglRhy0nW
9rhjAUJcEFmNI469Untm9awuCnFKQTVka//WRrhz0E6pjdF1RC9gK0lLDW8Kc7fB9LJpCl5EW66A
iSXQJaFVi/o+96UwzpeXtQLdtjyqnqmtfVYqS5AciExwoXgK7YYqMbwtxtEKe4Mkxv66u21/k78X
gQbm+cF18nRQWxvu1jTaqVS6n2WT+Gqs/P6UEl4k/2yWylcVGkkdF4oJM1eeNX+M7aMsJ4LvsRl2
Ac7FOAib54U2wPlarEYZjaLCpzdIfpCgLrWPfkKS5tAdlkPrloAnivggNncPjNUYxMZTAUWhc4tV
3HQYxx5QDNVUr9TujfKXhYzxDz7RygjnZ1Vt0BRIcyQcjTO79tR8UiLIzZqd+dd1Q5vetjLEeZuB
l308R5gUHjrnMOXOKY9EHUfBhr0Xn1b3RJHQLsxt5DHGp+xuumPaeGhc22Bb3YGU5CaDFLlxAPDp
+sJEVrlA1yp52iYJro14Lt0uXLx6BIkoPVy3spmNMh0MdMZNFDB4hmpVb+V0lhEQ+kDfmUcoD+8T
CJ4ad9qOusPBDop74w8exGuTnMtLrQYXVLGyCULaC32uwsK7vqpNp1gtiountJfjHAqcGApAYRAX
Uer3ofTy72yw37DyCnBdo1EKiSdwGlDSA19fFY/XLWzeCqtVMA9ZWYhsNW1KB3CoqLWwiBsFuhe6
AbQmBk6vW9r0NRVFCoihAPnJF6RbRS6zng1KxoZJqPJDH2Mv10RX97YVDGrg1kYLm09Dij7qB8pG
gYFtdUuakmZqCYS1/yT04IL72wwXemRgysaE9eFAg07y5LtdyH4iLKFuf5wPK1zccUYg9GVWpbBv
rXsUUb8FmR8dHdf6ag8ETOuGK+/HVODXAqN8MR1C9MAgDgjdGWg6ylTedekDVYtjZs7/bhN5DABq
TeUyyLAkKQAAGa/jUJChfrvudtvH9J891LhAkBiTPoYSjqkavdVaRbpEAI7dmg7CpCXYFBUwFAAm
zgXRLi4dvbUAfDdzr4WCWBwk4571PXZFAMeTQHkjOEqbn2hlkVtT6FRWldoIC04Bnn/AG5T+p6SV
+1ES0SG/66PyDwum6AEmaxSPUNY8jw/DoOC9ZqGQEH2rD5XPkNJjoB9nDzqK0wubM1KO443p6Z+M
3eK1TMzR144aBg0jOGfz/frH3Dzdq1/DNmYVrQzEKoiHp7iIlV1opp7RfDcbEWZgM/tfGeFyFz0v
eykJ8T3HGpzIqlZ3pEiniUSh/KMejDs5mQU+urksHSER8GZ0Kflc01TayazYsziWMGyUfRu1kUSW
CBq/nQauzHCOOhl20aNBgtvkES9hv9uF3ng07hrPJEym2nqggkt4a0gN5faPhXGO2pSGtJjMYuuZ
R+t++EZ/LL+MNwYzTmMC4q6BgAc0fQVwtCbay+xXXgJ6iHInOjEsUl64MThsdPSiQJnDZ9nttCzR
+/t4OY7gDImgX6j58l6ImNiyg6ExMHvj7YMxIM53equQh6FDNt/5Uu7ax/4efJZuBd500t+w7pfi
Rpo3+wAEYyRvEC1zKzCszXPXktIUkzUlKDnXTbLDePOvMZaC3G47AnAuuX4WtwLr2hZ3OY1Uo0M2
o39jUVCTQUV3oH9dt7C9Ggz7oeUFuCrfjwL/VTmBbQOhO1FJaf1lQSIaDDe2lAji6fZSMPGGyS0w
3PAw1SqZ9CRJ8T4K85AY+lutHK6vZDMDZjCEvy2wX7AOXG1kWgWDn0Cl5TnD3ZC7yT4PQs/CnKZq
7ZdTDgJ0EQ59K66srXLBOyytYppGPCrMVGMyFPmp7zA0GHZScH19227/sTw+LttVpM4Vbgl9x7ib
JF/bdQdVeLy2HeLDDHe67LZRlBHaG67V+sAMlrlD9Kkhiy16vm5dAeuN48+RbVRjpTslhpboXzob
UMx041eat0wLBvqcdSuStRG5IHeawjQ1rIXVTKwkhFY58hRbUAUQrImvLVeFWStDDCfXqKO6Ui2B
8I2eStM59GESE0tS/6CqhZFIDcyC7JO9Xw4rny91k475hFgI3s2/4qw4LHF+iAoRjdemUyiYodFR
/cfoHHe0pqSdwfoMp5BwhzSmszfUKVg0ZJSdcCCSfXf+GkEB5R9b3IFqJcksqMVs7U1oHyY302t2
wxh9s9twj0Gvb/nTcjL3sa+LHhzbq8QMq4xeBzodnOs3MQbQ2xIlFLNM4mPTWt1baMZ9SkyDDs0O
tVEhYctmvsBkj/62yZ2CRY5D5CU41Z1ffXPeVJ/uHXcKzB/xk4FEL/JEn3IzXq0McocgtocmXiRU
9Ba59MB2403O91IkmbJpBLTAqgpJeyiacv6SWOqgRyaCoj3p37M02Vf2kLizJiIi3jzRIGQDRaAB
EIzBfbGuk+RSMXDelpmSLJNJvuyuR91NC5hPx6Q2mrHA9JxfKtJkRHR2+pIUKgYZJc25tcxKYGNz
t4CdM0EaL4NmkPP4cQIWvs9wiKX0NLVI1+yROMXT9YVseho6F2DvQsUQA37c/RHlKYhYgKeCRgeb
01T93Bs/UxSHoi9MGoS9OgQWt9a1tsh9nbKKxmWOQI+g3c/DTnVVX0F3HhNvx+Rk39tvYA3diUAH
mwCHtVHuQKV90af9FGEWTYGAukrNhejKEntVpe07LVR81NKPUlWnBDR8Bwis/SzVVhCVtwIJNI/w
TkUYUy9wgTmtLbnsUMsMTSlM7ptehQBzkiX4trVkRxnJWjt3BNu9sduYc8R8DNNDwuwm50U6dcy4
jcEmTwd2ZddA+Qyk/4NnFKxgpAnjC1gb/4yqDGSLBYU8F9UK3VdKjOJbYMWc677wBe6zsYtgfQWu
0gCqCGeci1TSkKkKvhPIC07K4Oq/Sq9xQy8MljfFrTx6zB76HfJ7Qcq9uY3gHcVO6qAJ1LgDby9K
vVQUVg09DZI6SNQak7B/XV+byAj3rZw0NLssxC6WiWYTMwrv6il/zotIsIfbW2hjA9EiwjQJdwJ7
wEYr4OXB5lGBCD9Kj0C13dtNGhjqIEh9RKa4c6dWTtzECtwvse+qvgRf9MMI+FJniEhZRYY4tzCa
dqinCDzNTZuBDGwhkUyDwt43seNd/0rsU3OZiC6D/AaME+Drw9/nsV/O28iQW4W6SQ8p9R79wkyA
A2f7f80C93bPaskZig5+UI/YshrQgYkk6dLd5arW/ZAGauygYSuqCW7u4Gpd2vm6oBioFmhKAGQ7
Dkdqod4p636rvPWK6H7etIRRSxA44yw5vJhfjmq9IhegORmVk2F/SeObxHiyZ9EM5OaHwqwG5kVB
/gUq/fMF5UNqUMkBRUU5f6qmZ01Eo7J1d4KO9R8DFzxVEU1wisAA0Af2ozESFCDBAuvmvwZPc41X
dQ8iURHgeiMPhs4JOBZYtGXjqueLaqbRphoYvd1YlVwa7iZpF+qPofxqJ7Jbxz+v+/pmRGK0qyip
mBr6R+fWCsexY2PC8V3GNuh1OwjB9wQkkiC6bn6plRkuSox45kHfhF1Sjpr45pLbhyZUy931xYis
cP7QYEIkWSbwNplZTOQRCf0fwJSAzIPQAWq2iBF8NWNWK03PNL0EhMAYCCDmXyZZF4AJNj/JygZb
5ept1xlNOZQLWslSZuwoNfEIz/BXm4pUKDe3a2WI/ZCVoZ7Rdho1FtMsUQ11vEbdl5NaHq5/lC1/
BsE12HdNBawdfNnOGWhnAnqPxKxYSJE3SFKKmJIu6h6UwXi0CwcyfJYkcIWtTVxb5RzO6apZLiec
XLBlEVn6SSuEIFHVd2sDWd0TWRfYfyExdb6BYWHEELivER6yGvLRACKL5slFFjhfUJckrPMC9Eq1
9C1TbhZL1GBhNw1/E62XwPtAOzq0W2CgPPUnzaP7eq8cUUiF3DawC4JUVbQadm2sHE4qFKNDKwQ6
TnNyg17mQ98Xgu++7W0fn4SLZ5KdjyOFQppbVvM+b/1STUg4niQ9dEvzOU5Emtvs/7vYP1BggdBM
w1ORp8BwxgYC222Pm46q+14fc0+m1VcnM2+ypASY0In+IDpAZ+Ufg1zq0KlUT0EjhjTfnDRXj8L7
asD0lTm3z9fP7RZgEiIMYE1AMi7jeuXSoHlqjTKxR3g3hkwsKL+7uBoqF7fg3r4HtQ9ScXCCB0tP
HM85iMrtWxMTBhgOGI2GjfcAry1pgh4mnDWwfmWv+tEK6D5zw721Y5xCYoDmRsICY5jKVpGwgCac
O8nVrKu1PYCSzplBh2+goSLnN22Ye3Msov7f8JgzU9yRBl/9NNUZPLRGodoC3q6tbFJpn1JLuimz
P6C9gjUb0RcpEgAinLtAKVOiZgsqmK74WQ/7So2JWgsi/EasPbPBbV4qy1bc5Yi1NuCJRoQxpKY4
pK1Am20jeJxZ4fatK6QIhTp8osbQDulASSsZgvi07QUfm8UFQ3uwtLZtJLA7JFPqZtYYQKLJIA5g
/kMail6cImtcNNTyJMt0C4+0avmqGFAO0mWiKndtbwuSr22P+1gWFxNHioQCnTs8qJf+6+g8OiiC
qPFRrRtvbkTDVJur0gEQQdqPUWq+Yz9Ayzg2BuTkoVMEavsNXHo7g3615d4TxKeNqwuDQDiwjKAO
4lNctrcMRlfqPYhx+jftrT8oe8fXHvUf78yugaiotel9H8Z4DJkNxtoIEisYqq2SX6XUkKwSgXA3
rq71eniccVVPiaqmMAHWaw/J/mlUPs+SdsrMnNg09c0/4DfD+wLagECOKQZqLefXcZ5CuXeUG7DG
UBnF7rBI39RRNm5iRx8ED97N7bNRG7PAxokBSS5ESHMaGpMEF5xncP3Pn01TkMiIDLB/X6UW5mTk
0MuGWLeSGG4PSRgiNZaI1ZptCHfZs0ftP6vg4oNiQQOn7kA9pe/m00crTlTLFK2FCwxz3E1Vx24+
KandFFHBEo0ZvUO1LlaC+SJbQ1KOhyb3PWKjVKG3Bf68OcCrXH/CMOK9dD+/JbOnQE652MmfBs86
Qrs0CAPgPwkQJ29Fgbww80qhqvFWC5eNX7Jynw1f5Ol38MxWs9xJGQde+hzrbvFkuvV9/Kk/Dh6A
k6Wn/FHJGDEKVVOItgIajM3g/X9eFmCUF9xZ9y2g/NkR0KLRZwProi96ucBzUzzwa25xBas2TE2u
7A4mCePH/AfYodzGY3pN4KYljrIXS6u8dx7PPjRnmEviaFqnWQ1NcrIco30ZjHtlh2EX1P1FS7xw
WmYINBImGnjAJpvc2VBH3TJCp4xJkTRPjUb0sRUgXi4zQpiA7iR4ivGUxKgk57SKFfajPVcxGYPF
D5NbqXCzo+S3vhr0ydv/8NXY5vCbtzbIBRV9NnPTkmGQkdjnmjfsxv3ozn5a+WJSgcsOBppAyHYZ
bSGTauXbQWBd7+pmst70Xfak7c0DWOwCqHnu/2CehLPEBRjTqIZGHqw3JVdykkrSK8qRgoB/6fHn
NnhRn9gBSZ3ZQzOz8yd/SVwQgymdW+D5wI50VxPEtSUmiSd6ZF5kO5xhbnGVDrhg0cJwP8kgR0uT
GADvejQfRrWQ7ru4dW7rUhqD381GmFndwkuJAVEuRIzkCOLw7ZLBLF5L4REgrCDZ5TfGsT5GQfVZ
YO3CMzlr3CItpKUobsBafKKBESh7+zk7aC57Gv3+Q4yzxaWP4dQ1dTPDFtM8iOybOpj3yWkJsnAX
vSXgPr++NvbTzw4dM4ewDIIkE7GZlwUvswS0UJb1tjRYlXQ3ypYfTrFnmyIgykXE4gxxp7tORqUZ
O+cNwqGkGp5b1Nj+3Uq4kNj3eEHLkf2WgLzAtKBj9EupH6z0r39nhXMFw2jmMqXWWwli6CkD9qmX
vF5NXWj/XDfEfu5//TDAq3KGnAE6pBFgjqRRHh2zJ0OWe+DGvm7k6teHEc7Z2rmxzEKBEepMEDQa
PN25HyzFDQdV8HUuVdfW3x+muBIh7RAFbRWm5mB4BUs8Bu8BnNQPEKT3xjvLdrMvaIyAcQXwVMH5
FW0ll3nM6aJI0wjTufKZAiFRZZ+M6XB9J7cjMJrC6MJouJY17ro0AEer2hikaTi2KuisBh2tCxT3
SUg0aLlln0JfGCsuMmS2pyub3JmSMOWaz5n9lp70Y+zmQUfGgxIoXrcrdmDl8eOb5jA801vIcrvX
l7t5mj8s65zjVLYWzr2GLZ0gSJUBVUanx+sWLvOP88XpnMNM0ZQro8xMYEcZQRj9bj403nCqguVG
FaGSeHPQCsN0F94auE6Y+rfDnbc4TxtpysO3/DSB9Sdno8p3zlfkOuh+iy4Utjurs31hi9+90Cjj
Sg7fakhsJmO+m9unqYbceBtMIpotvql2YYvbRsy4K01VhG/ysburHhN/6r361+SFGGOf9uBa2w2L
d/3LcUHlwiJ33OQh761RDd/M5ABukja8nc0vMpKP61a4Q81ZwaQ+9nj1BI2GROvCEnsYAckYoqt7
49iCrIo7XhcmuGy+68LIGY3wLT0gw4A6o7aL9+K8d2shaBNrGsM9yRCmPF+IEw9zXc3Sm8TAx87r
AAZ7U8RRKbLBOTcGcjVUpaS3ArSuVn/Ia9TKlUYQE7aNoKbL+GkssBqfLwTUzLSd5OgLhV7dGGiz
Ez5NmSOVx9Fait+ry0N5D41iVFMgk4guKlKUc1uRbNrTgLlWyGxMd5nUZG4W0WU3jpaojc8Pxbx7
AUg3bQPKNHgO8e9WZdCksouVx/BWCYp9g6QaWbaXPqlEJr9NqPH/1qCEgxFD9sLjA2sE6qysSpw3
sw0JzT5XVMTM8P57+eCDYiEQP6yDghbh+dZJ6hA7MtbT+PZO9btvBtBi1h2kLW+dJzA0BCPBQO2t
sjMwlNW/zLvivoDSJf0CWYGdLOSV23AaqCoAWIvpWtDj8U4TJZAXbhEKY91P6GNZJUT5zQFKtqVn
JrhbMh1qs5xo+GaDFR58Bbb05Xok4iqJKOmAxgr6xSZDLkLvgot3rTPGU5SizJDQMJiSfdm8pd1M
arU+zWnrqiJS7/cvdPYF3w1CqxHgN7RC+VaRGXZ6TavOJINbQfYhkN3m2L18txeGmMD3U+/HX2lL
8lc2hZI/vnMC3sST4LjzHav/rPvjZ7CK8SoCdxYo4JoJP2MqcUkPsivnfZBKA6mslsyGBlye+ggB
iwOdxp3TOYESFyTWIJ0xy76Tqm7YPI71KdZ+zlQWZM+X1x7bIxM4CxlS3eAt5H6cCihsmRS9SfTb
KCdy7BZ3TmCnRK/JpHjUBajfyzMiIv+8uPs4s9zh6tRBC6cEvjDPmWtLMxnHGZqCjw0i7h943WqB
nFcXStqOkY4FJvJtnwzAxpikcEKSdounm6jMTgI331gaxItB5w6VJ/ByGNwdEpUOjVC5sIijPRV6
5Cn6vRKP3kJFOKOL7AjQIvz/YCaEVg2qhdwe2mquFHIdWegLUfkpszoLeE5l19J0BJoU1rVFFwyt
c+ksc2W0Gc13LCLaG+/FopUry71dS9lkm6TqAnXuXmvavf7u50I7Q8XgITicwXzM91dRrIssRSvw
jdKodMvU2A9j+KUy6bEzx5dJtfelOe+u27xcFWyyEiEe9+gO8Sw/GgQjdDrlOAMS8sy8BpGrwMLl
pzqzwE9ixFXadlWMVYXN8prb+q6O1HvDGI65Gh3r2fx1fUEXl4VmMApsRLz3i5iHT1k9nMZsGoOk
tX2LOfWRoAfqIbERUSBv7BxgnIAjYgwWPXl+RiEvjRH6CLVBlFD+UunZYYAu6PW1iExweXlm4tpD
Zm4QxC9ozQzgSFLoz+s2tvYLC0C/DneFjX77eYTOgX3NazU3iD2PadDI6mmGjCyZbGF39X34+OxO
Qg9ShaOBLZCJrcnsp6xOUDJpWtWgG4nKt7mrD7qr7RkzLP74ZVA+lEH26NxVR7q3T9qjjUdx+7gE
mqsS9aZ8Ue8iL5FA5vObZXKkiee/iotZshnmZpLIMpEj06UqwrAiCMMXn9EAVgNDEboNtBWowrhE
1MlsCBaAEYDIqfFdKf6qxuLb9Y94aQFCDJj6tpCqQSuE1yOlKWKknVNKFO11UGrQG4gqZxcJjAEu
FUhaYFwXIRCjEeffrrHmxtaLChIatvkwD12QRgMQVhpwGTZTCR9vukadBenDhW8a6INClc+BHjSu
Zx72C8L0tG7sZCJh+SvJflg90C7qy/WtY5/33CnRZ4X+GPTOwOOEe+t8YXj0DEUBiW4CCa+91Hek
jitidd+HSPauW+LLP/A0SGUgfwVBFqSEUUQ4NyXrEhQtFm1EtSJ8tI/zITmOn/t9DZK6kKikvU1n
IiJG3tjCtU2+zbW0VlNBdBw26V6ZJregd4MjqtuqzIP5TcTDFPBL3XQwccyd7KiN46hOy4lgQAAo
yR/qtwITJtVtdmv+ZX09acfhtJyWw/iifs53E5kiwQljO3dpH31KFTM1DrRezne2iTTG48nsH5K9
cdPvs0O6T4+iUHF5CFAFx2gQK6gB58DXf0qwDihT4YyE1mVyO9pR+DzMXf9IoTB5k/R95qMs7zza
eisaKeEpz959B28x5Kumg4lrXnFFlxYIO0pw02U3+AZ03UDNNXYuOGuTr4wv730Qwx9O0rF/lPfp
LcglgPcXeTBLq/h9hkQCprzwfodgBndYYrUaIH5kjsS8pQEbIhqJ5bY+hYZ0Ac4eYfGSFWiu2eO+
azFpWZGZsGcQKHDjvES7Akl5vRO1OPjS8/v+YrgAEkHo9ekXt7kW4RbIB+xv79m7CmBYCEkXL10g
OwQSVsbOOtrBdFP/KERV0q34szbMLRH+Q+ewgWG7hb4N5tZj2yJL+YxuzO9HU8YbaSDTQxC/4HmL
jM7AbkYTYRxcX6Owre8qzYnc0HbigyDUbQUEPNRx1aP6wohCzg9kt2idMhT5ROaiDe9nxygmgheH
/rqokJtTGms8zAq0nkwQbnj5ErW3bJrKpXZSCX7K5dX4/jsg4M5UFTBzd/5LlFzvRpmxueS0vAnb
eZe0v13UwkQUSAhtXPK4sNAuPjfR06hN5daGLKhh30tLL5N+yXyACIU3yMZiUIyFcC4jxsZoLGdJ
s+KKNhMuRBuDXj9mzwiGXXS0/HSBi0YP6T4+VnvBpxTY5JmrSz0rFF2BTSaL4QDBjzJ7CKJTKMqp
ASS7AyBNBXnvVpw1gRXHA/K9/c697qSqDPU2jLHMhN6EOcbNsvBJXSSw6Tv5o14OXlNrIlbJzXWu
jLJ/X2WnvWnERdxjnVY1Bh1VXAgQC04g+zx8OFuvi7sm+7lV7abBuvTQkKEU0BwitYpcaZaOqQye
F6uOPkPXSgMaWxTgWGS+ZprLcp02z4YygmlNVklu/BxDnbTZE2SWCHQlPYHPbN0TSNkMYKIh2Q14
yPledk0vKYmG8836MtQr/NSDkg/6eM4u96WDKZjy3Epy1ua4T7cMRdx1Jj6dNjWBXlhuJ321x9+U
WHq/ItZWuK9XFrLT1SkWNUfZTTbSn7EtiSqvlzUp5IhrI9x3Alc6HXsDRsagPCRPuh/5SugavgzO
MhftGNSV9yJJi23P//ha3K3eONI4UJD+EJp/zbSnpPv8L92Bu+O0ZCkyrYWBPph8LQCG+ya5tXyd
NIcCSj6SoPAv3EQuTDbOgAqXBX9oPftx9jQv8vub+qbxKiQPoGbeKyIglGALLa7TFFa2M6dMvNAg
EH+GfDL0BAyw4JCcKG73rN5I3p9k9jhdbJYP1Dsoj5+fMbBApFBSxyJ7A/zny7PaJruxEEX/rfTE
hIQAJlcx/4aX+7mVdJSsgpbWSNrA+GQ/AgvlNi4EoX0TE9QtaHb1APy63vzlT1xmZZeLIEq2VJUE
lZP/RBDWa7U9WCUsgkSByGU2I8jKHBdBaqrLfVjAnC7vsjQCjdlnWf4hWNOmk6yMcAFEXSq8xmoY
KU/z4IKUGarppYUMGtBsnO4GQ8hCRub3h/lF4F8Z5QLKMFcLpMBgFEJQnhLortoQBwBTlFyqnX1o
fWsnOzsmepHfTqLkdvPJu3YfLrRYeuZAoxHWJ/AS3oWYGnnvmoMxJ2/c5mDCeRxPVHEUWuWOxhQ2
wH6xjV4emcrvtJNBxe4x6bD5l3aEoBfEj35T4OP/bwcm1Yq5fybEzcWcbJSHqS6QXWdxLrnImHxa
hT4YnL7GC6RG6xysM9f9adtn/7HIA+DrFhI8ziCNRJFM5TDWunUDRQ4kF3pdPl83te25H6a4JLqd
pCW0W/Z00G+qrHJDU3H/wAKmSdDVBPwd7+XzOBNN4TTTJByhA6QnftX1rR91qeJft7KZgK2scB+p
RQVIz3pYySe8VqVd3MfENH+0aPllVoy0637ORYO2m5/pwyZ/NZRAyIYoe46kslO3NaGyGX7OC9EM
0+YXMsElgoEFVHP5Ckxq1JncoL7EpJcCZUAhYK5frm+eyAQXSUzajnVHYSKbrbs5tY+ABwh6LNs3
92oZXLxo5CiPuwE28lMbRHfmkXUrzb8Ad0CuIJ/+Bzj29qrQAMaugXtNZ59vlfaPSZOXGaRmgYpt
D/IL3VdusotOJukO7WPmOd4gKlb9l0V+mOQ2EuO39dxm7ya1QPNAxRKw2NT76VNKIFLlL0/Xv9x2
QETh+e9FctsqqwzaVr1vq/KmIicpXAfzeyYGBiHIgQEXjLbs6p0tOG5Cu9ypXmLDaruC2U2IChLG
MkD13/EHCBB0Bw1zg2yDRU+djQNn66iy4i3H0O8ad8jrKXbapFMWIjvpcciXY53re1uT3q5v6obj
gDsP0xoI9qyrwTlOShM6J3aNhrpVKOr/kXZdy3HkWvKLKqK8eS3Xnp6UyJcKiZLKe19fvwnOzrAa
jW1I2og7L1cRzD6ogwPgmExPtaqlgh5aOFt/xudBThaofUDUD7OXSL/TFRrIueeTIacY1c67rroL
lqQVN0I3ldppFsIkfJfiPNY58fhyEUHihHyGoSkaeHPoTEPWpV00qBk0B7rmUSiC+zgqbsKqfLy+
iEwYPHnA0o4ECupo57uvSyGJJZkYQ8/E/Hkc8dI3dd+asz9+IMKaFQzlEoMSaBkqXVhC5Lu6eSns
3uzvp77i4JCfe37ZIjhkXAZzM0g3KefmRGI96GIFnERrHqR4/lZO+pNohYdCD9BsITVbQ204HWiX
SwhAMEmh6I5eD1SmzzHzsJ2yMOpmu6pbd2mhPSOqyFnW/p9+KcCgjR6cc5gDR43pHCZIF0grooRr
Z0pbOFky9b46g1bPsOQ/pKT9cHgJBXCky/C+Adw5FNFpNpCPxQaOapJHE9JtH5eD1y5NeMq1pPHT
JCn+ZhlJvNB0MAdYdMNMV7QJXgD4dPpgHgK1O6nh9wZkItdX8bKFlLjHCoZ6T2mNGllWWsBDhlyy
x07dgwv3blGhVSTom1iw9l1Tf4nk3LC1AbqSqhk7Kv6vzfXfwXSa1c+gHLVSRcEUyRLrU7Jv0sKR
JsE2a06HDStEkukg1C3ANSFeuCaaZaVWQ4g0+o0oJF5Q/EVOBrvN1ECyhV4/vITPXQXMH2m2TECo
cH1LcM82Zt4IMmupMNIKDjE0ZpAGtHMIyGtKVSLji+l5bHfWNtFbxxhe//x7rEEot5DTKeskAd4X
yz0Esu479V5Tv1zHINeK8+CETDgCE2gjLcxM0tSRolz3hVGBw2jMwPGcNVDsBO/DUNv1XwUL9GFg
E6NMBECypqtLVSHJ0HYa4V6F/JKMaC4xvkeY/7luD8u71iDUNWqq+qYtJoCo7cOIxNioSu51BNan
xwUCpWfoX6FgS+0SwdRrrSOHIDhX3Q4sclqS76SZc+m9tOP80CD/vlqsOYwGkLYBJUolyc6CQLM1
Jd79qSkA0VEDIfwNhPTlHGTRu7nPMoTvKkND+Rh3N400PehKzSuGMK3BTDE6YyC/otB7vliUEplf
bJe4gSRBYiHDoXnXbWFCWODAIGONJAN2bksVo57TL6h5BIY+3HamERzREBZxDrzLpl6kr8E+R/ju
VPPy6y9t2g3CpIx4GYD7SfNjaBFA9/a9PyqYuRW4fHcMs4Cnop/IktEnQl8oczCidF0o45E9FXaq
lT6KzM71lWOUOYlNnxjUnjHDsLWKChgKijndUXIxZRN7gYshOW/KbMWZbhon9HlSoZehh8CiLxDR
AAUQWk5zMLpyyFR1tIvlLkMtLpl7X6ye8tn641McQDKYHtFvg95o+hQ3lAgjeAu+WTRjCq9+DCsk
zxODs4zML7VCoaJ1VhmFMiLA2UFZ7Yz+oMR/yCkDI/A/Fb8ftxH0G9CTQomU93Ghh5ON/JmrCRjV
kWQ/xLOe4w/k8Do/E85xiKWr2ANGQqg+hVBQnWurQGODGC514MhRrg53dSCUwrENJsFR8iq166g1
ok1VVkpvz7NmRVtr1BduzZ+5uCvTqbMjM2ajqBWYDiFRX/QgnnOfboigG0bODvLB2il/fI6crwG1
JyoJB3wjAzAIT9j0TpjxZFp4JlFX9CZGJ39BTNJxuksiuut4xBHMDYbmPSJ+TuIuvWhtW4Ug/Z/w
wIFiA2b2y591XduTxNlf7ACyAqIWC/XXSJR6AMEJBheyCk79XKKFGVPY9bH7lmBcqDllG24VmizR
paN+Gkgt4VQJoM0lBrbe5Ap25eumF6GNfKO7vbt48246mSAdBksWP4VOtvMFtoEeT9wEcAmk5y3a
WNWVeUZz1ugM7rRLUc3EnDsUxdAeft9vr29JcnhdgKFBDM0+gEST0fmOlEEtFuAeSgqAhFw+3ZCR
c37XIyMJBa//xKEbw4a5zaumBQ6Zjra+Jq/Na+wJTu8PnrARIbTCzwYx13EFSd2ki2CaAnQxEsjh
g9Si+27gREUXAYakpdfr63h5dyP2gSwRQ1NolrjoQJkELZATAma+a8t71/yQuW1nH3/k8mN9glAH
gagGZQ7+YOTcN/F2PkVuCsbwaFvcFw43LjJD9cog6gY3qeE0DmVAVg+skz+ULdEdyB6ae/7kJtM5
MC4HgQgZpw9mHc+dsCiGIRlLUKCap+wJZDeLbKOG71tOh/GzneSJNiZ9OIcqI1mIdoEVKLXFO7MQ
DaRF/2ka0FC6/QUmocJF/tc1b/XmHizsbvLM43xivMgJLDYbcv+kFZ7acPlQS0XVGARWdGQnchas
bGcbG9kVt9ruulcy4+cKja4GqFmX5WoLtOBkbhLQfrzKnrItN8GTjgF+yTNR4Ie+tM+txLFOiDUw
tfnCrMKkSw1g5RZy9z74RxI3wr0PcjSYxPFk8kU34xdeCpgVtz+mq5D1IHUd6qOCUGuYx1jAJRod
iXn2HR3zjiKluNvuRf2es7hkC9DbcQ1GZRPLBnoZ6JLE7W+nZU6D8Bm40g2mDTCo1jni4c9L8KTB
BaNj/2sc5TpybSKfI5EtaezKPnPLdhtI2V/ti0+UC5cRhFkNAqBMw6OOcbzUC3ZKbi8P9TuK8AZa
I120Ybl/yHqL6HlmHD0+KQpiOCMnAU/F3S/MZXvpDpHhawVGiXRb7Hn9V8xgulpNehxLyw0hDwbY
2Wp2tcu9ciM9RC+g/3EjL+A8IT+mTq64Ck1/Vcl11vQjIneyG3bZIxnYnH3dr555y8iOL6vPR12x
Y6lMq3qGWbPqV7vKLx3oE8/bySlRAYn9gifbwbpsrpeRugqGoxH0WQI8wag8TQgddH3yVo+R5147
vkGdD5P47+p1rju5ySsOh8cEWlaY3cN0h2RPoORRUGQPWyeyXnixjHW0ry2kYoq6VD24uPHtlFF4
V5r4oSqi+3rJeZVbrkdS8USbDXWcUmwBkHP7hg+Z0mN0Q6bi+acfMzyvvIQKJWIOjWI9w1dDGGmV
cCMUL2mgH4Jq4dzg2e4BnmTSlqfh5np+tPcglZukGC++vPgRJi85txWK/XUgYAU6KIMIvJ0DSM0s
DxIJV4MfbNJDcysdhm2IwXjRl139IG/HLxbnGcuDpNwxEFQ1nxI8Dgy434A8XbuAFi3hZYLZS/dp
GeV3kjlgSDgCjDrNfpHpngYNWc4Rxj4vPzEolwtbDMlWBlyuUhx939qYJdcd4SH8qd4hpzZ/DWzR
jvZK4i44vjf/T3DKCedU7rPRArh0i27mIvTiG9KwE74Z2NhgmfnalnaBbK5PbijcQMneAv+ZTg8x
1UKnlXOM5R38Bc1KoI+Mn7ERUkzSD56IB0noa7v5wMVlPUvQSPevw9JUd7GgCp1Flrz1ZtB6JK6e
2OJu8FQfko5fSs7+Y6YV13DUm6HQkzyIwMn60dkmfisHzNObLkp3XqnYIsjsuUQs7EvnykJqz4M+
QqwWGRaab3Fmxzekhw/NX0+W815/nX3RB6vEI/eqy3qwrA0l22mdW+qNcIgWoJIjtvD/eTSTQ7a8
5V3E2BbKIoqFpIMbacZzLF1H/FTI26H2sl2DXpuHFjqE6Dm253fxPbqR3dQXuefD5XgKrkgrVGq/
hAgzaOfGQRTtyNMBTzJoPH+IS+44O5MZ4T6R6CZ8cbKEyiD2YQwGHW0tRNPs7NZ0VfRDJvZzHtkF
9+bCDHcrTOrFMKpJGuUxMPVZsOvAcpT+9bpZPARqKwg9Ic4m66eWj2n+OpS8uxD7IbuygfL8ZajD
vMhhQ0MYs2O8YgnrEaS2jpgPw0GeOdz3JPnoFzfLFSTl9mD2tNDADaNI77sl3hSyqxwJV3blickx
SI8YQXEzR96ML0H3G+wgzDC6wqfOX1EYpKjtgB9XaDlUivw9N4LXShbfwsXgHLzc9aVO3s7QQ1Ui
finuZUd3wPh7oxd+608eea1H0EgQ7Ozrda9hR9CVhdQ53MTyMmUJQIV2H2yQCoQ07oN+BC/IeOze
6gghlJuc4K0qFWCyakIfkwrMybIb1E2i99iLkBCB9GPrkQA6H9rv7ZY3WclzJvLvqxg6CaZgZQNg
B588Z4ft6Aub38gGMs/AzyWlz94CSXArF4ADHl3ZRsM8al055jZDZzrxkxEf9d/LPaJCAFiEALBm
UV9QnrJiLEloaTEO0N5PW3L0iq2tbIOPFFr3ovzSMO5g4UPKmx7s9v2uOf2GMBrb7s8fQn1WtMVV
Zlt8rK/iR07/HHq5oz7Kfumj94P3cGHHu0806muOsthLEkmradFDDTq7cOh4yYLrEBeUV5PQdqJA
NiRJ6xavxiHzQ49kJTXTEV1StgS/PWc/Xl9ElGTPnTRd/v2aowP1WmTQMj/foNUJosPpLfeSyrxW
yP8uIrpKKLRmmEaL+A7kNbfNI8QBnGnf75K9teN9L/apaxhoQkJLN8YZz6GSUs6neMYNpqknV0z9
Ud93kMO8vnwsENMgmomYPgXpEgUiV4ZRxlU22VIINmc8+yLVjYvavY7C8gt04hDFOBRgwaR0bopp
1N2ArqnJ7qQjYrZb6rzaMsuOFYJOjcDI+gz5vTGd7KnrNxUkoGMkjuOZ1+jMvOqtcShvC5MJ8sUz
cEglSIISXWTasgCtPT875DsyJIWzb0jcYLEH7n2C4XxQgYJqDsYw0Rn5cTSt4nFjxY06luI/g+bD
Y4iKSbpT/eDLbyThSeyhgiSwCD87FLvIdOn5J1uKxKgVYyYzRT3oIiNHjfbxPfiJJLzGvksbwkRs
GrbQuansJfe8IUxW4uoMn7jUylYN2gt11S9ko8XbmDxTdBcPQAmEHKMAPW/r6bqLMo5Y9NGCrBcs
d5htpSkmMiNEI5IJbs/SVH9oJtqghQcQTP9IRm4Vk+GrgELjLhoZwcuhUaaVmpRo6JKBnwyW24jG
gxwahhON8m0hK1urMF/jMHrrpWCnJ8lTlmZf2xQjjFG/iYxsJ4klj1qSsT1l8nCBR2GwFzJj52vd
Y34gnXrYDlULOwqgiDwH3Pkj4jC0Q2GmFn0RIBmCbiRl9RTVotDH+KAfD92jhDqHIeKJhNK6Jx/E
wOENFrKuh2iTwBeFMDJIPOgcMoQnLGUwW+LCeLYcAww5YeZJu4+flhcZJJ2hb/ImKJmfFjT6YPwD
ski/BLugbvNpAWSWOai22GJ5m/ILf8zvtUKhwmmS9FEMCkNyyS92za67i3FvqLwcjM+Sp2/52Xim
Wej+JoxX2JV0EUAqw1TK9AZPeLz1ukT7kjalqxXKX6SAQIKC7CCw0LVJjzEFoVFbeTfgi0HQE5cy
6LZDggpRDlSxsztCx9RbvMQbv/PSMMwV/QSmp5lQjgZh4wTgKjIbN1AxstVpAa+YwlzGFQp1eMzR
bKXlAJRImO8yMfOhcF3YXSxzDnUGI4q+Xkd6Q09DZUpz1xMHaY7CUQbfEZmCNm7S2oZXgvMFzVaN
A7LEPUiit9KOp5TIjKYrS6nTQzerFKSGsLQO7tI6sOfRtFUTLB38jh1mXFlBUXFFXEJwvdWAaj0J
l+h2g5PiTncnx9jnfqTa3McY48J5trjkK69OJrOtexnio+S1glu7ZEe++aOCe+K1guFGCNbb10+m
SxpDNBevdoVMPXNTtMPnSwULh6+jJ3o9gQVrVboh04z60+gr+9mV7Vb2+IV/3sag3ko6VMWieYSx
ifCmC7IddJyhBXaUXn0/6hEUKTVGX4l1/1TAWyd7RInKFn1b34JqhTPOwrYH3BVE1x1nPXXUTYoE
cpBhhGMaZmVXo/AcW+0j54OxXRJ0WOCPktAXTu1zYwxEPSEuGe0IGz/Irh00hqug2o6g6WFAcvqJ
g0g+w8XhikPnX0TKLHE0liqAXdgEwSbfh4fxrVftaptvBkf089f5OL2U7ryduX2q7N3wiUzt9FaN
R2Eq/xcZSvL7TAKrWu9KHiztuG2qH63C1yyltrvS10E6khi63IIEyIHCWOwNW0G0pcO0JVxE9bGy
NQezVwflZ3PSHFBd8BMyvC9MxQDVHKIgX/ArGreQ7f4GqSdnQZUJKupoYuXnLNgnx+cqUyGgyRZB
LWfghZPhpN0Ps4s3UsRpBf8g079YWzQbg5uYTNvTBJpiP8VlJCjoAQa5GhK9Efi/7f4ercde7Rr3
yl7yunslRPmF16jBPC9WyFSYiau8iATSOdsn9ZNklNvZxMD2os3uPBsP1zcLMwTgzauiyxk0aB+H
5yp+N4OQ6y3pdG4HcJ3okl1IlXMdgh3UMASooSQArkH6AK6WRCgNES81ckbgOb1suy9kV4iu8lON
7MpBkyKvtMOyC8JFaKsjDD0YYDo/l/S5RQ+miRcbOQhztL8jD0Ku1y2mS3fomXLnL7xrE6uRQV5j
UjdRdTK1qdGAqW66Xb4vcVMjHOT5Lfc9yLGOvqFJeasaZfLxfHgjrC4Z+odCOzhChRKcDNlP3jHP
vEOtTKPdJFUSJQ4UAA6+9A7qkIO4kffxlvQthUcQA7nzbaq6DfoV0ayY28kbt5bNCjJ4uYD6AnqX
ZHOcf9BEGJNBHD8+KMk1EMqEHA+YzNb2wyZ+5B2NzCc3utBM8EVCAg7Tb+d4o1WiWiHgbEwzu3oi
yY34bQrRTkFYC4bS4VERMz8ptDwJq+MHeeQ5nhqp6rBksK8u5HanDkrjG+OUccbAmHsRStZ43GL2
BPRxlI+aQt81RQemgnHRWl9o0uFUoTPfSzDGe5z7WNpBw6+1yyq2XFmcOme0cnA9BUP6ktdWt+nL
pnAsvS18TpBgBfXVD6NzVkmmL1YQ4oeRjtTyAezPpQPRmdDD/Qf3yRYTegK6j3iblrXseOdb4DAG
mZdKc5KhlqC05RLhSofu9kX0Z2PxrlvGQ6BuI1raC2lYAkEVKuyTzmhPQ1yEnDjOatmU14ZQV48i
iixBigCjn+qXcDueet1JHqcc9PAjuY3/NH7O340ff2EbBFQIJQ2YGOlahSgsQtb1IYi6CmE3BuWv
sTV+XodglZiIRishs0QXLNK/5xtD6cRoDtscp/034T0MQQcYes1hcAq73LXDb7DQMj1xBUhdL9Qs
LAt1AKCAR4RkvUVlt20XTrmOCQJjCEkEKKbpnu+sT1KzjhJs99ZvFQ3CCE84PO3ra8cGQaIZ6SwV
45KUT+htUxdiBZ/Qmg7c8+VWCc3IkTskt64DMX0cO+hfIPLvq1uEbiyyVCkAMqXSS8b8Tq/Cx+sQ
bD9YYVB+0AdFpejg7seJDrE+lMWMBxPcELPf76K9tmt44sCsWxhYE/+ziXKDJJorq7EIXpfZcjft
6mmf4T2rthbnqslCUjElBdUKk0xpUp+pQ19bDs5C3DQF6H+CIQHUvz4GECEgFXI+FAsKdyIIEWBA
l4wCn38oWenbSRNwjuvpL1HZa6XuhJLuxVbocT4X6xGGg0zBnC62LwbpzpHAMFmGTarhUfA1f8nA
jBPbLXqoIGmju+N73biE7eLFekmReeTd/ljuiGYQTIiAZhKqGdTZrY9VkeGKhK7EajhClvSoCcKO
Yx+r/LDGoFYyC5o+nVJgNGi7VNEcTxhRtY3pR/e8M4q1jddQ1FLmqjrJJZlxq6CJraDQ3b7EyzvH
Hub3+lwzjbpfFaamV1MNkNGR94O5lQK76pAjhtoIys/Jt9lNtnq76W66E2/OhtXcCWKL/74XnSII
Qz3vMrKWCsorsweJqr16p4EJCzzMG46d5LvQz7o1lnzul4sktGBEx4NHvU91W/qq7wUU2WtM9+hu
txfus4f0KXvIvGLDSwNyPqNGbXNzrsUhkGClRTiOIndOb6eY8+7hYVCBOJYicRZMWDdC2USf2m0i
VA+6UPJ2N1mla6tIfsc64OvK0ksTbCmO2NiEwCZGYVtokGxI3dDV3OtfjbOh6bf40GjD3CeAC+cc
jOAoZnacheMh0CGjTmUjxigpVHzAmh3PTonWtetGsGIvJslAh4O4ezkrjcdoMUctwrzeQlEYJ/II
CRglvB3S79eBWLYg9Bl41SP6XbDuJO1Sx4mBp0sxQMIl79sEKjq8wVtW8RelVwkaGSDgFhWaC6dM
Y/AlW7hKqJtmZ/naoa9t063AQF1gDGLazIeUdFD+1VN0jUsF3iav1FQUPnDzGwXTfzARQgXD1oDY
LaFPAjkOkvnjNnX7O/3wd/Wf9Q+gwrE+RbklDvgBSjncQx/EFkbZKXUeCwrzK2J1we+NMiTSs+db
LIIfLWUOmKYSnwJFewqzjreNyd+gtzEojFGBJENXIMo5xxj6vJLyCeECj9z0G9FA1nfxLprxzFV9
9TBuc842Y74/14jUrUrWs6mUciBqt8jNPvQPaBpwLW/0Gx3Ci4QNkHd6Ml/ya0hqa9cmNAWUApCI
VVBbhIS7nyL/PLrt3W8IFbM/2+eSUu45N02nQKoer4dtcB+9VhhVIAZG38nUNOTBon3+5fp2Z/BK
gm9l9RUphxymoZd7wiQgbEkWOD0MhZ1PTnJbFHbgxsgJaS8VHk6dg+144pZ5P94q/7cXybS2nyrl
1aCOwB/87Cl+DJzKDW/U/XScjiTtVnlE4nUH4rj31p224A51SmxSorMd+vDvBJUa9YGzJqwD6nNN
kLo692whNhZRrfGbSCGFdOlqnU0UTizMEpYFV0iKbJRrS0B+zuo81NA3FC5kI43xbpn6TTYqtpLG
7nWriKdeQ6FCQi9bQSaQXgmrq9NNPoBkJymjvQ66fDfvFTdV5R/XEZk5zfU6EndfGQYSiW7MB0BC
kBJKEhjyPpa74V7gzrhxIgMYeM6R5qBox0IEkrwJTgEyqP1Duwk9w0t33bccNybumAPvo1GxyBzF
IFBJLAKFuS8K0U0umzs1TDlVNh4MFX+iJYNUFYk/gvprkVO7SiKn1t84H+p6KEdfwvnyFYgBmCvA
diIdJeNbR7Y+ZIhd2TcPzWTzddKZD/K1a1BhJ+27tIY8Bvpwv8p7okDRHJaNDiZ61U885Oo21y1k
Xp/IGWViihwkdZTzl1klFhU5DyP1oSpNWxNfDdFvZl6fL/u8WAFRLi9luaWUJYCkW+W92aHRyIf4
cYZyZeHxE5BM71ihUW5v1HKrNRPQcHG3p/FOb2tXH35dXzseCOXpuTpbIUQkMUBqeaok2pWq2iFc
8ToKWZiL8LQyhXL0usAxJUOWBbnUZ8napgNPvYkdI1YIlJOnURklFvk06I122xvSxpGfUNjdjTv1
S4yHB++2yXM6ysdRZCmbJQQgdMTtXC7sNkhciEZtY4GXb2IG90/b6IzgkBeyEcyoki2ivGnK+04x
7Fhr7AKSzdHMe4z8H16OpjtVwag9kk9UvKgSYeoV1Bsaf/IVP/WE3A5PjWdtSn/8zptAYrvGJxrl
Gpamdkmj4u1T1Llqd0W5PEbZHL1cd0BmEhxZn/+MovxDFsHTJMowCowdxy6wDajzSNsJjCjmrfVr
uKlvIcjDiUss00xC5mWiQ9SCptT5Qgr5iDe3VI12DjZm6BLYHVdbmxXbTfRoaCgPgXeFJvJa0txM
S62B26PaB7XrW1FAi7Kdf60akCMUkHEwR05+mpWTMSDeh9ZaHZxbFzpO/SjkC96XRO9ncGVHsttn
0kcO0v5nXr2b4YtQIEZ+Gs21oM4Uder2JESp3JYQZsVnC+4Nn8iolEdStSBN8rwtffm9AIZOU4iG
o63uggahEKZB6WSAJUtxA35yP1bT9+t+eBluCQRyn4aJlhewxZ67hAmWIQNce4Ndxd/69K5QS1sR
eKlc4svn0RYgBpJmKIkChR7unYpinvQFH0hB1/VoKZvKqDdd/qIrt1NznIPddZvYH2mFRwWMeJz6
eWoJk/te31d+sAsxmEk6kHGNd3lEUGTTXDOOihd1O9ZQRQJYgskCZUuod0ACzRUcZH6olU1UvCin
SgNzIWAaUXzJM8ORh+5XC7Wu62vHdDnolGELgzwYhGjn/jD0iZCiuRx7SchvgjyCqK1mPv8NBkqY
kHkCP9LHfl5d1GUTKt6xiFKcYp7K4S0zzT8+3Ym/fQLQTi3ofSkbAOiXwNXz0u6W1+smXB62QABf
NGDQcYP1Ol+mqRYgbBgAIVIFR5jfrRIN9slXoj18Hejie6CbFlUBHfVmdEOLdDfDIgQ41WMtcRJB
B4tG7cyR5V2HuPAsCoKyJba6LpsIRNPtIaplL/FORUnxOsjFghEQBE0VHG0fsnrnCxZMjTiNi4XX
dZK6ipyA/OQeMq544PJuXkxzLKwV+oRAbkxfvvUqMOUulIA0CmBejV0RJZ0U82l/YdAKhny4lRMr
5Yx5tAUwljY6KjgXpw7HnPpDWsa/+T4rJGLwCiltetNMKyDFUeR0+q6SNUebeFNLTEdboVAx01xy
cbRUoOSxdF/GzfOg8r4MD4KKlENXm4pkiYnTyf1eG5XjVGj+9a/CglBxjiGLAkbHizJyLAh9nRjE
CmSR5OSt0zhtr5ftRXDkNQL13SVFTCepVBJH3LRgqtW8KHLFX5hec/NNiLbtX/Gd9Su5IeNl8Z0I
6orY5VVnWHsJtLLQa8CtgIyunztEaHRJGJcwMitB91B80dAdLiFRb1q86ayPfrezww3WYsOiBAA+
L9Win+pJoJhqHMSJAw3Qb8lxultu1Y3oKH4OQqFw32y7PbRo+swJHlUQspno6rzlmXt5v6N+BHVt
HUHvtURRkjjzPrkDFc7GcvRbiDJB9UB/uO4/l6WCc6yPJNNqs0XBsMSpAIOLo7DV3NYbv5V7A2Zh
kmE8Cm+L1zkFV0iSFbMwO6HgngfmTtzGzr9oVERlnC9d4oTNe1A/F9BszuFXHNtIIL/4mCsUynVn
IdZSKBYlDog6NoZfnsJNByEfMvzGv7synFSGXiQ4+iW0Kll0YVuu9EiRyjp14in1MLuA3jdxcvpq
yzGKh0NdWMbKFKBF0KTOvOlcCGA65RtOlyVCCpsYRibsMGB64FJBXTx0MEO6to9ySgxMzVqZgPgz
B9Gdnx7qE2Sg7OQbeQt0mNXn1gYYoW0NSFe9QyvUzU6CoQA0pQ1pT083xtv0CyocEDqpHtDxxllc
hlui1E2EHESMEqL159wtoYdRBUU/YRBYlN22+YlmTgy1WpwrDhuFkEyT9YQa8DmKnBpliXRC6kg6
5mW1G7XDvhNnznl9+eAmHwwXEPRlodEDIZyCmQJFGBcYU/7CYGROhkA3gjM4kwn6SnTb7j60aP/0
xQ1QmCVjS2OgABoB56BN0rZDpecYKhP0ZzGPTq0887Ixl88dAkL6oqGtC95KhWyRVcxqcZ1CN6+c
Otbj6KneslWh0PKP+xcOzw9ZByD6WqFHgMwmCKFop+ggKC9KnZ46Irpq8xvSbgqhPNu4Nw7hXn2a
HGGznKDQsiu3xh2/o56131Ww7nxo7mJQjwpii5goUo9hdWdo+n2sbAr5WxUM+356uR5YyJehgiVp
RNOwrBIh16Z8H+q6qaFmwClaVBDU2q+yUx2Lzixmnoru2utorM2tfQwHK5B6hwrI+ScEj78oBD2k
SnHzegs741sziJxtxtwAawzKF6E/VmWCHiTO9DV5Er30EHUfrJWkvigOdv4+PccuN2FC1olexzUq
FZ9NM4mnuYNlyS56irfLAakGVL9JmCx9PiPa5dAVNgNEfzEjgOs/WpSplZwhpIaHSEa2uSW53W48
lQ7IGZ4aqBZ45QjGvsELvoJjILJjfNy3P26OpvCpVcYQrqRUM/Ctepubd0Xz47qnsG4oZwZSC5r3
TbJMCgDUwFMjCAIqB3NnvAUCoTRw5hLiyRjiKe5DX+VNyV7WUYhxkEhCEkcCLyfd/aRrk9KMYYRh
gVt1jzkTp30WHlQb+sWb5XnkkmwxdwVe2SZyzZgtpeEWcwkaNU3IXi82gTGDlZeXXGZCWBCdxX8f
k9TnGy/P8zFPWlR9G+NdNl9KvH+vfy8eAHXs4OWmxe0IAHEuPUluPZP3cmN7xMoGKlQl+tgUQwyI
4tjsJBfFEsLJTMomtrIX9uYBmWSn8bkNEuRgvtjaK1xi+urcCSVBi4tAxzskfgi3mT+kjnFbgMhR
LW8NvFUzgROTLwediP8RcmYyhk9oL84RFXAZz72CLIJagSYJVyAEsHSvgf8ldjqQY0Jw4UWFDIJv
coIn+cO0qXgZIFP6cZjT1MY6Lg4YH4UU37wnrSegJtwJG7RkcHpOWM6iq9A/gXiIrKNZ6dw+oZ3U
XNfLFOLON4pwGycqxxtZO1jRkNZTLPR3XbZCyU2uxniHoAUOD7oZ4yngCox/1u+9m3TQ5RZcbs8F
w6YzRCpeNaBnlbIIxCGj8loJx5knesD7+5RPJE1VtpDXguBRvJN6wRETHhE/60xB+p1wTGDNLosa
EUgWlCVaYsd87jHIS4jwgsQewKdhBY6IscWbAc8NxUEtWXW1zi15hQCW4/+jGQdxB9xIdGqrzW0j
92Enxk6ROR9vtw2K2fKTLRc40IgQrGyXt7FbJdwaxOXgJmZ8wfyi4GYJAgHcNM99Mqog+FOKBtYX
b456Twj5JigstE7xKDjmMT81B+M5Q9Nt7uaCE52gfJg/KnfXoyhxEmr/ofCHG7SloiMR97HzH5FO
o5zNuRA7gljsxOhXlmyV4QZCgZ7UxpC7eL0Ox7orkUIjEVfCXhRFyqmUcAjjZILRwckijBAY5QA3
DEbHqoNs2YTMdVJ/g3OR5csrWDr7kEVq1cYzxLv6eEKrx6nVOLUyHgC1jk0aR2EsAiCUnoTuUYO0
z/WVI9eryw/138LRr6ymzQbJSgGQRrJdJLMzia9J9KTGnOkwxqNx/YE+4tz67KmqJsoU4NRx6iJD
bsctRDfBOHrdHJm3YNTGK5ollboWOIZkiw95julabRs9NXegJNkVt0RJQtkoL6NsZ9+t0+hqoD6T
Tnw5CZ691MnQDxny9DJZ1+ZdahB/0LGQR7xIx7OWujzLZHYqGYCiLoLdh+C44JHusjKKZx+Ouh/j
6m6qM/lwyq117PwedEw6yKYdC6TPfrEVNDt/mjZFZhc3OQbf2616nzzzrkzs1STDtiqo5KCbdB5O
MkuqWjPBmVSFboPxATisrYWcWRn2Yn6CUIGzSCdT0BYcTN3ykgonfeTdhsivvNxrnwCUb+pzIUlx
Biv0e8tWHaOz0b6JVNDkLafinseWyjOH8sBySrW8I2smlK8lXqcqdBaubzbeV6G8r1OWFK2/WLBM
aFyrO1YG+nP+eOyAHGeG8k8xmohun396Yx6ERW1UhFhwYSGIz+YvY+aV1BjJgzMQ6vgwLcisjmAc
c3TBdKrkSat+BPOPHNTm4t9kf9ZY9DTqUGvmKBvAUjfhtrpdDsgKPld4YOv+fNBn9/o3YgfEz/XT
qRMkNPVsaFAUAMNitRP3+YPqEbJAwdO8cVODMSN2GtTa8zuIf0Q20iYQBuOHQ84C020YkZG2phLD
VUqjtLPodgh6lMe+tbHpxNrCOQSYnr8ymdrIoYDCW2oRlxFPQflN0h+vrynxhot9vPr71D6eIcOk
iSDkwL0q3JKsrgaWtoZbZGBeIk1QBUJhligTfrwjV2dmgfxP3HcfnqL4J8Tbr6SRajPtyQWy2Me3
+gOhG+Clyj9G/C/t+8SlQn5nSblWBYgcrdcdFbe4bY6iJz6XG6R875OH4FYECw60fO76x99IQDFv
JCurqQ0/dXPXoT0IYfidtIP0G+GmOGhv82vzwcBabfKSs0fYzvlpL7X7s7ip8pYgmqJwADf5MRS7
rVoqO7UuDRupCM6rkf1h8SrGbPNHfxy1J3U1EcOmx+24d3rP3OTfzD25r5LsNkYXwWLhgCYcyTbe
q5i5tMgDQfHHIuqDFG6UN3NYRzjLhXZ2cvSRl2lqJ3rvSQWvD4Jpo4UeL/ABkK1CkynNEO1UigpY
3ddxP6NPXtzPnu4oB8Gb76BjPL2EznAC/Rhn87NsXONSzqvXQ9G2IXCtUPCqpvGK+otuzXY5Sn9x
/K2RKEedpdrIyx5IVWe5Ze0nweBE0ZfrsYYVyyxkT7CGFphi6FEdvUKlolOVGFWkH2n8bVq+Xv/7
rGIEnmeg6CWlTBRaqEMcnfHZYv4PaV+2JKmuZPtFmDEKeIUIYsh5rKx6wWpKZsQs4OvvUu7uXRGC
G9pZbafNjrXVsfQQcrlc7svX4i9V3qbasV30zeWsQphL9v4To89a8HQBw0Gt3sTouCrsz0xSSxug
fIrgWR2a6+Sxv2WPM2o0yhZtEN9651PX+mYqvepGVtxeS1hObQs7NlujGwKih4Qluy7jr850lcuS
yOVUA/KVUxtCMAmZWQ1hjGAyHbuDsSeH7OB4fGpMlt+tloZOLImPT/BjVxjChyXrbkCYnjGlxm1x
ijI+KCmraUg+nohiyMY4aQsFHy/KgcQ3v5hR4WlxIjm+q1agwuxi6AjcYWJ2lGtKGMZghPEjSjwn
vsKh8hz7+bLTrxvBw90BuhaIMGGPyEwiS+2QjShdvHEAgDbb2gOUTrKWJaac+4L5rx0Rdw3G5Lyi
PeykGrgVEWOJU7teTKs3jIR6EKN8mQrjvlLyTaWTu6h3AzPtDmqU3811JXsar0aSkx8jBP+kqloG
8Ahy3D6/ySndJ3HzF9WK0/Xq57k6a4upy02Y0PJvSn2l2ZKqkmwJQmJXTmXeDQ7/nkbmseglZn8T
0qEsC4ggJ7AR27961RN1bnVkPmS+dgpzR4zxSQmV7WX/W10HZAtRntahlivm5JNrsNLhb5omTb6H
nfuqz8njZROrLn5iQtgKMwGlvOviHFUk8eJmDhxgvPNKpmq91svApfFnKcKW9FAxApYWS6Fh91L3
1hbZ94EV5TbpWBBRlnuTa12prL3WW+d6IjUeHC7dkLLH7ZIq29zcuGH8F8Wm0x/Fv/9J4kxA59to
DIvX45sidzbFgCZqqX92+Iqf7pOl8y04scLsmDr9zEOVumVtvy2LL2GYSFxlNZ05MSJcz3PZmXqh
wog2koANb1oLcppkzzB3ddlhVg05QKw6UCQG4Y7wzbokMkOXhomvtrk/m/3RLO6GyXqIU9ksz6pr
nlgSvluWoJxEOlga6k3fz36SvkxMtpz1e/jEivjhXNrNWY4cGzN/UI8odvOuPnQ7OXOn7MMJCQ1o
QrpxtLCcnIKkbVsmRgTxN6NFZ3JqCcS9bMXQgsubtZ5dQyYUz0IXRGJi1zzTwGc1A/fmOzfTK6ct
KgPn0G5cECMa/DEKgJgScF2Fy3ZXApepgroMbT1D04jYVmPMzga7RJl9zlMdooTxLoxiGUB/LSUF
UMXk1GjgsAau/fxgtbMBVChBTGFHiFgisamuOAABZJMYB/g0/wPmNU6NCbmAwqxYq2LcKWEC3NsE
lnUZXmqlOQHSb42rRwJNDaSDECMnpmlVrsclSqjZY9dfsd/Zjeu73yio0q6LDWv9gfjQapONDy09
89yucKQB355dawapmtn+1ItyQ+zHEbCKlEkKpyuZKGc1ByIMyBu0esVCRVU64VSbWGC7rWsfXScA
tUyvuFYe4j2XHJVhmpZuqGnA8wPVxF+XCxYKpbTTsXeiwtf6L0x/JW4pCYYrBkwTMESi4kGES1o4
01E/aNnUWrUPxSkIwJlOGBCc4s3l07QMhIBaoqKJNADiu0BMnPv5CMrB1KpI7c8TO/RA0dWt89Ab
YAm5bGclFsIQXpBYC1LeBZfaCP33zNSMGtoC1jHL2THVUTaCvN2UhhsIj/5iKjtGVrbrQ11yFUtt
C2knbSmvrei1PxT61sUMFss8LftSu42nRG9Wdq+rN7Ui+bIrVU9ARJBYGRYUFTD5JW5gFwL2HTs1
2ubaW/je72rql8jzX2v/OURpBcPEml//mjY2JGOzDWoD2Gww1T+5vy5/+7U9Pv0hQiwrAMvpUI4A
5q59TJKHbviVqb8vm1ip150vVghhNKtr3BM2FntMUPd4co5c2qe5+1HcIKw9DUc/5QwR1vf0Ib9J
vly2vhJk8KVdC0oOls0pLc+dmDaso9TlTmw+knb2gAT0qux3akly/7Uoil6yQUBFaJsgzhUy2nQa
q9lylRo4RveNfJ9uEvA3ct5Vdt0/Dzdk/zeSetDHRZj5CGqY6hN1jeek7Qc20gaBbdraQPA6h2gX
HrhVTkeKDqbP5GSvS5/BC0RHGuZg4BSoTeHITHk1dNo05HjYw2chKwYR5wygVxu9IjDKl9F/ICxY
uXS5UYB0kPqh4izq8kagVCtpqUJQGcLj3SGabvKAk6eAX9q8So+y6sXqGomBVQKlANYi/u8nyXNW
YI6xhZqyH2I5sfucY/5DG/aXfVNmhPvuiZGyZ9OEgg9k2NQwGOMrXaF7HcwWl62sPPORQQDmYQFz
jWxM/HRjqLjUdBIXhCDlwbYAtUg31ZcB89WvEAM+9rhybxRZDVm8ogB1gM4Pjh4uEACPxCHraWa9
PUPrxyve2+9KEfQPeeDcV42nTV7y1XqdvzW1p8rQceJp51bRjQCUkMP7wL53/kUzgPJst1UTzAjT
R9brudeE8SOUgm/7TsabJe4e0POuCrEkYFlw7FGpObfVq3FvjHNSeDlpg0g1frWRe202kcRJFtsH
lDlCCgDZUE3CdKMjBJYiBP6hDkdw8b717+w7p/x3QFWUf2GBfUzeMiimX3aY5dbBGtoG6GaiBQCf
ERZGB2vC3Eru2eMweRDX+9aM/eGyjeXH4zZcvlMaZLRE4hy7rfD+yWED0uV+WdwUOqSnxq+XjSye
IfzTnVoRIlVaGc3YzLDSHrtNej/oXn0bv7FbXHeAlqeT5zyVtyEkKYDCkNwHsgUKu9aUajyGE0yj
mJNFXjlN4y7HzG2B2UGDSI74+o79+ZrCJZcYrKkqE8as6sZQf6STpJQg+/v8308ClWrFUwLSbXjE
fN/Nj40qydBlf59/zJO/b8cgxzJr/P18ajyzvq2McnPZFWQWhMNa2+NYkwYWIprG3qiPD0ybJeeG
J22nfUnR2/i/n6yizmk/tnwXlPIrU9i1S74a6bBRC0DF48/2ykRjQqQj6QSmFhXGqm6XavnWIMea
YXRQOrO34NgSLQnhIHbNWVWVCSww1/pR3YLHFFD7zBsxw8Y7guCd2zg/8Dx0fkRQFP0/bZvYQ3At
Q+naAba7xN0i8/LCSIbY5j//wq6JfYOq6IrOjPiugaLWAyfEFYmJj8bGY+SAW89SfnedddWO9Ony
0halSeG7fmQ8J+5SYXaumE2sjQGCCeJxaE0DPOtGH7TVDvXAAQr5imgj8xxJZBKhbqad5CBQ4Eeh
vCpbeiTxfRlWkhO9agR6NYA7gknDFa//YextJbdhhNmqZ02ur6oQ1iw/WdD/+ISWi/cpoLTuQsXF
CHXgNVrAKdX4oSShH5oySqRlQoEb5MSCEFnDeo57DEkhjBusvk0L0DyV/RVR4mmvtZrko60GKdCp
aBiEAt+AKZxpRnK9jUYsB8V3xQv7yc97FkuO1CKT/vhoJ1aE81w3Ls2bAVaIkTtvLDZAzTd2tnLV
MCu6UqL+SxzOjV/YrLqiJhgIorJMvSQKdR/63ZMkvflo6i/O35+fI84hlgOjJjSYsYc7CnDTYb52
AyCAUG4K2IsCwZHqe/ScOnggcphssonZQZG40aqznvwEIU2IIAqAYiI2OaXOoYFaaNYesjD4m/N+
YkXICKYxm5yqwUK7TfTI3t2fQFV4xhX1rVvnKb3NW89+/TxHD99tMMugVgT2DRVo8/NLKQwnOy1z
ZI8Zma7SLNP8KTI+CzX4MALgBp7X4MsBb+e5EYN1JG0KHsoGCwMpYCbVIc84jpJPuHYY0cr514xw
wZJZmdHhxVrSVPVqJ904ABwVXeXprgymseYSp6aEo1hHOqjCwcjgpWb7XUu7+7iYdkokm4CSmRHO
osImCMnW+HB9Wai+UiM3SZp64zidJP9ZTYVPFiTqFZTaoI0h5TfpJh68/B5M01sMfWlXhU82+atr
BfQ+3bqbrPH0x8uevxbWTk0Lx6vrdYdaGUzXCnluw+xgN9qnTeAGcFwdM8VQEVm8xWgxG6hK5CCF
dLPoa9zsKK2Ut88uAzZc1OwcHdTqIBk+d3LqhlpkENjAa/BbYYzfXdkmLT/UuQXB6YYu6WkdwkLZ
RtYOKq+apxSjKzlFC/4DkPGgduOASNAxdAQFwUynE6r3ihWDFdY5Ah+kgWSo2Y5bffD1vWzmW2pN
cHGStCaIQGDN3DlHrCgNoL2507bWCPokWeV95XLD3wJ8DONcKjHBrHW+SVVv1XbtwhqDctV4PYO+
C6v70CKKNtA5lB0r7rvnt9e5PcG3LZSHnBiNJrA1JfvxQ4q33Wj+8KhL2daWzwsMq4C3B3UVuDkq
8+dLy0jhWDVRY4/W6i1JBsubm4F4rLH7fVJZ2s5RG1uSkazuHtdrdnXoDoGpjLvsSZKaOL06uzWM
QqQmKEi0tXrH64w60CcCqr5O2zTIh7RR2VVJ6/idHcsKSSvLRr8X3RQTUyDIJgX/CXsjRG21i0G+
1WZ7e74NJ6hg5MHogUfgZ/2M4cCKXk0bTvHrSrZ35UCe2hb1Ts2KVczsYLvTnGv+5rGp5GW9KBvj
MMIESnPAc2CVojhtY1QNi6MRJiCV7owvnI/EBjnI+Fq0wJuVtyMitVRnbX1hf6wKuUgz6/Y8uCz2
iNW0njuEjaf+uBwuF123f1YGoW94LOpWIjsgZWbokGHAxuEo8gEvSGY9cVILGzyL6hfZrOPa0ceX
/NeeCM2apwyNhh72uo2D4OlxAmb0aDdVC6xg5csqxLL1iSgZ02xLPdVgj9xYb3nlcSWywaNvzk/9
2twngZS3Zv0k/FmgsGlF06t2E8Fgu1Xfu+tkD92mI67vQ7if/fw23ddPxZMiRayuxYCzDyu8gRx3
1vKyg7Pkh+KRD6v+nP3qdtjJMXyyFQrRpgvbKCQoY3iFEqMhFk23OdjvnPhQaiDUL3VZeWGZUOLw
gdcJSkTQybPF8gJIfLu4oDh8mZrb90oRH7pBbf1M1fMACALJy2uZ7J1bE+6KXtdpmUIIAemqBbmb
qkmS+yzOrMdoyLK/iVwnKxN8pY37zBoKrGwq5iNecUFNXiXne+Xqw8dD0oUWCQhQRNhA7pZTU4QI
jim0pwuIb9abYRv5RVD6smx83QVPbAmOAfKQZCjjHhuVHjhcJg4ATnd2atD58mGQ1eB4Yky4aNnc
aYTafGFm/pMYXtyF3yXfjn9+IW0AMgBfTYXAOy+zC9eqm4POWat5msK2/bgptuO+2oZ3mp/B3lY2
MrHq5yfmhDt0Nil1SruJvXh03kbVCGzU61rje1arnmRlPBhcWJnIvmOXrHVZBlPmrsCbdlMF456T
cY+zT+/pBgQu28sWV3frz9pM4VRNo9lb1gSDIaOWBzYcUmJy4P9mQzhNM6tbcHjBBt7SL0PkkVA2
s7Pu4SfLEIJs2ofdpBvwCHOX3xfb8NAHbPMxRvNplNTHxcwfMZwhCWUzwVRkMZdkI0y5hR1MJoYe
zIfL32v9Lj4xIZzX1prLwW0+/FsDNOXpf72gLXzXOMpz45UmGWLriUHhzCYzifNihkGeRinm6z9p
FGR4243x3j2iciynUF31vBOb/NSd5MZVxPKhTmEzqftHdDbdVpM0kWQW+H15YoE54+jG/DPadfLa
QMYhYy+SnVq9crksGqf/gxiK8OGomvckdGgMAmJ6W8LzoBnr+vY+PABqGZTlBsLwG+XdlD5nVioS
fMv+WBY+31z0o9ESWOaylyiLMayzya9VgsxtxGWiBmo1ePr8xCc95K2F/4+P/rEvfFy1rruyVGA/
PfTQd+BhinjWe/oxnSADlS5wRv8cuj/WhIif5pjViuLqn7jYQ8C1D8pbnpfKurfrLwrX0NF21yFS
IRbjlIhLE1BYGoNw921qXk2uXbHB3MrM/+8f9KXsIbx2w8AcqEZQ69ddkUar6aBEbaNY7o0myX6F
LFF8VI2V41iObIu8XIY7Xs2+IXhvAuwJBqEFjQRNqnoCAyFGQtWd5jzoPV767Z1VPFNN893Y/arq
1a4y6vtKbzdmc0SRX3IprC359BcIMS4j0AC1XPwColxHir7V6VtKHsZBNlzOL+ezGxXjVQYHikG6
0ACgUPAcPatYNpXW+z/Syt2eBUAt7mU8U8sIiiErTBQALEjgOY7oNuFYt7U2DDUKCrMR5LS0/Fgl
b0o47jobUoUs+Rbb7WMeVg9JO3+rG6X3mpgewsF5y3WZfufydAISCJAR6hzwKBMgi/PQF2UNoGlO
j5/jawG4f4AFvHL9bmv44AXJ/NGWpBFLhzo3KD4fFWcIncSGwRFSPsCL8VOD6cDtMG//46jZIoEW
LAqZy9BmSpXxJWJngaMCJq7aYr7SQd9Pzve48FbBmJDCpKmtgF0S24vmD5JMdj1mD7VpQEFHVsWU
fkkhv2CNU4WjhXV10IdMjU1nbfl1bG6I6xlA+rnI2WWjc1Kjwmks82TOK/fDKMMcJx7j9RZgwxtO
0549aWBb8S/fnMvGFb4oas4W4JNAm2PS4txDK92ossIaKugDsRmjshhZfcw3kG5Ot/BPzh0F5OZY
4kkE2lDMyg6b+ovkJ/BNOw8N5z9BOCT1OOCIhvgJzFfuGAWi3+eKnK1f1B6P+C6avKavbNuNBb09
KIxpQL78hW6wfv4pxLPTgjols2JWeU3yohv5c2q90BKol8vLXWRDghXhvLDIUtJBwWp1s9uFrr2b
JenWMiXRQamJ2xH8pKCCRL3zfEtb9UOIPOvQi2Tv/ZVxz45sO14j6kFsBcsDHjB+/KsuHdpzhobi
JjxKQ7lM9F4zq8x05IZrzEaAlh3BSPL1lhEVNNYI7q4K8jsYsgV/VaZ6cPSheGd+kwfVfbsrOxTj
hm3bIcDJ62M8cTzzTejqoVoNust/VDSEgKOqNG7VzHkHiBLvJdfLou+DfIx7EdYM3igHMBR6j4Ab
uMKHY248jKMNV0Pi6NfQy3oGIcBT8lLtbVD25p6ZeNPz8AK1NYmvLJwRhrFVAMdD9Q2DVsLy5tRo
8xzNJi/MvtjmXR4/X3b25XaZYAjDAA24CiGvYoso2zprIk41EH2o7Dq5Z+w7ZKiIKmjh7dzD50ss
H08AC4BeIPEdcCyf+3419aY6EdhLUeWz0JYGyyWYPKv/0MlYJsOCLeHjJak1KJYFW1xA04KApbHT
EJj+w7tw4YWCJeEuittJTVEMgwQgHjZut+9Bh/FBUHqt6t6wa276OzlpqM5//5nvC1YFrxwMAGo0
F+sbAy0w6c5A7RR3IYrSbnfIg2wHNcBtF92l2/Cn4ef7LvMwtCRHci6TOv5DcOzBAgtBFsS1801F
4mynXfg/y+cadm6BMaz2unvkI9h0O7+l5kbiuIu0BjYNjaAoiLQNyFUhzoyTEmLiBVUSXgGqjxQo
sc5zvPr5PzQX17bX0A1w2eEi5FSK5+ujsdqMU8xQkXlgnElvm2zjAKi0Ix6PnEDuTl4OX5jEUcRY
LKYJQBCgoXB8btI0wgxE1mHigeZnk+cDyFGL4PIn5H/izH2g4wTYKp6M/G2zEE1J0HRq8hHUPimI
ISDp7anK18sWlumSzUMXjjqnKuU7db6KdhwytUTxmcufslfEzE31VOzA77FJ8eQP5LwXy2fpuUWx
M0tad2qcEhbdJxArHPStselveIdm2MJkA6IY+eyj1KgQ1PrZArsQCGa96LuDUKMjES3vePH4f4xW
funLEkOpUSG6zTbTO6Xh3/aVbTmDahVoUF7lRtUC6ajq5b6sk7HiMqf7aQlxrs20OWmcCHHEdkuf
mtW2dIAhlHiNzIrg+xOJwb3JsLL0QFCmdIPsOO75umZQLniQr/BlE53cD4WjgCkTPsmMxAjzBMIB
T1uD1DHBujgbVb/rcFMoO/m4x7L8yr3zxI4QtNSUQLHEgB3m2958nW/STbOn1/G+2lmfzRwEU8LR
S8oqUbMaphREYD3eR0azk+zT4v45NyGeNcWcpoRAzhMKZshfD7wzyScetaOxrXYyjYvFMBs41E6/
nZipaG6IeSAKa7yQp0FwNi29PNywmxkpS7jnmuwErSFuGy1wgPh4UGYg1tolT7I61MJfwGYBTgsg
FaA9w/Oz87jGiDYjV6wnsJcVtxV6lX2Q3Hc7WbWEu92ZW8IM8jNMSIAXHEQFglsScNf1KHRRD/y6
d5Zbl75l0IdZH1+TQcWEhlNtLm/p4tYRDArrooOb9/UwTn4VF6AF2ZMQlPiOBAe5SKY/jGB0jafU
BKfh/OPNjKIrMFKsiqrOHaz9xP/wR8S00E/DXDJ5yX/x8hP+MSaE5qKuXMUEFawHvrkSNV+SWG+T
RiGwpEHB+GW09ORbmOXufTS1hkR1ZxHHhIUKEZpVtdsXllJ6Y9i/oPAG1Rv2+/KGrZrAyA7ofQm4
kS3BQzpLMUmdNJC/MzFEUxrGl8oyJegcnW/I4hueGBG8Yo7LPLQZyLIaZJcJSIr67w36H/MGdYjd
AGzkm34XPxp+HdCnJBjT7eU1rjqlY1iYrsY0Mh4q5/7SKjGyCBvmHYbByvTZgF7nPPyFEUtTcciA
/sG4veCUrh1RS02bydc09EEyCFgP37RP87ZjLA4zY3j2cLg6tkzwiDzJRlqb/K8z61oZw2v707wS
3AQAaeANQtwAhYRwRRsNisQJZgr8SB/9Bm98zlGQJ0QSKZaPK24HiBuDsy8gSxXsMKcjHStzEFQl
qooabu2nDjieGdkAWHagpPvhoqmixfkDxq1lnEJLl8A0OvkQ1ECWDFWpc5dg2oRyddvNfq0dU4KX
fx35U/p82e+WoQOcSCBuJ9Bjs60Fd5sTutMEcobZnxT9tWFvLQONWl8FDQgMVJQ3ikjyTVdWhco7
ajNoV0HJUGyS2aw0nImaELDOi9/hQJKtlUYYEsFczGdTfzCp8S4KSvEqBg8+8pSTjl89Kwzaci6S
gyl2tqzXzB99BkIeSSa3XJCDMQMMK5vAs3JetfNtiuyiLPpohpLRUG3C6pG1X7F2iZHldQIjOjI3
lPEtznZ+bqQe1RZ3DA9DBRfbctRS8ax5vLfKhs4e4GGVf9kvlrcyBLI5wTZvCIHmQYi5CSuTcDLj
wgP4BWVOam6junzvCHvKBwKBejWUlSTXlgimOA46NkGRIPJ656NdJazGDGhY6/48px4tUcbojmYs
8QuJIRGppAL2pVcGDEGRbme3+avuoFXQhtpVmSU/Ln/GNefAWtAH4nqHyKfO9y10hybWaFpwseIg
jI/5DKSXU0u8Y3lBOihD8kwDAEEXjbRzK3U6K72jtAXaZ0m0H1zzVxSm6f7yUtaMYJTVQQEEFBbI
1s6NDFhdoSkUM7oOjX60XQvETZE1Xy5bWftgp1aEazgkVlxaA6wwM79yZqp+a8dxuJ00s5F8tDVL
DoBDoMe00K0XBSuK0ejdtIJCZBr211RRDnY+Pgy5+ul4h0EOoMNRfMR/FsVN3OshnQeYiZT7yLmu
xy/5IAG+LlbC69DYfkSfj+kR4ZuVGSYeQlcvPA7dIWp0X4MzW6Ps4ZNbI5gRvEyrw57kKsxkzrSl
4TtYRMDrJGseShYjDlc4IUsTpsPKnDh3INk6JjEKUHP289OLQbEZ3DLYeNzs4jXklIh8WdIUABBm
9+1AD9AMxUVubS+bWRwayDYjnkEYAWmEqYkJBGWdDZc2Cq8p8ydQttwqiiIbfFmWtz+MOCpSBc6z
KeKeiZ2UyRjVIAymlu4PNERRIbcf2rAzrjoj2rRlGuDFM4CRWTkUKZQ9HXOc9gCYq7vLy13ZPFBL
gKMAi8YooTghNdetOjgDqP5xL10nvboxkvAtN1RJKFo3gy8Kwihch5Z+HorwnomBIXMZBD7ix1nx
GSufWS45VTyenT0I8FXxp/Eu/cghROk2vImbCGxAhUeNFvOyyo72KAKkYNae60PWSbD5a0v6oJZA
jICahzjEH1pqkqsxZrDorP5mqTr4xtBW6C7TWnKzL64/rAvJpA0heGRHCH/nH69L1KSuLdQV0o7G
L0acx98yt8vqwMkcqGmOw8Bk0q9rn5JL/gJ6gQsedexzk+j8MqWh2eirJt2aXbjtoWKtWG96POyp
mkiccPU8IHXRoBCC1A/vnXNz3WygizURfrbT+a5vzPp1yks7GIoSHfRiUK9AZq/fJ2093aDNR2+m
+mYEv4URqrLy0dr5P/kpYq6haywZwK5WeCoeKGr3NZOpr6wbANQEPH7gJRGhJnajNyOkBkqPUQNK
eKGRDRNAiJh/klyXq3uINPp/DQl7iBKCArljF9e/Be1xP43M8qtTzShCRQbK917UpgPI4pDHy+Lb
6hJBbQEKbUjquuJpVzEznk1qiMcIHa9qlqJg00kCyroJ1Lh4ER/JmnCDxjnLDHeORuDkhwAOs6/m
7Pvl0Lj6/cAxxNFkEOsRq6/FYNlTWo4jBKl/O9q++BZNAQ6gR6VzRquW0PYAIYgD3jRdWIw+qWWr
RQhc7oj8va4UVHxru/FrMpFrHZCko9IyZVOEPYZLqdH41DGbfWkxPMpUqwDsPDUsH+zGBHfJEG7R
3Y8CzKXKlBhWQx6ISR34BEACLv/3k/dZRW2VGnMx+npxpUC0aSzeh+L18ldfNmcQ7ZDeOTp4jnA9
igl43lsNG1wYGTWvf5/RnBn3+sFovf5NDzrMXbjPly2uuRKkDTmfnAnGF0M4J27C5mp2Shgkkzco
d85obC5b4PsnXkynFoT91WJaoMMMJoy0nurfdV43AfR7my2Zhh4i5HVyhZr1b2eKE8kdteZYFu51
/Adphi4+qDumpY2mlKVnuNFTF2GCN+uVwa+bMtzWrPlp1X34dHmtq7H81KZw1Vs06h2nr0Y/PlQH
juvqvGbrQhgZ4hXS8Zy1q/HUmPBa63UjawyVYj6maYD4CZU0APai9SzUgG4dfTReLq9u7QRYmqEh
JKAAs+Acq4s2xqReBU4TquOIJaza1p0Zb0iep8FlU2tuyQXJkYdCfRPd5PPDRpIunQpqMr83jMNo
dtck0fd/Y4IP33G2KmQY5ybYBPPtjJS6qzGGkZB58IZMkZSbl214HGg0wv+1Inh/Rl117kK8p8gN
5MZeMQT70Y+JnukBdQqg/WQ9yGVPhlsE9pfjOfmsqLAuFLGySusJXnDftbc08cZNfo+2K/SRuCSI
vuXqY7avQXETEy5+cp/uzat4m0hnDda8BfcfFB0waswp6s6/76RXLO0M1IDaqDD29dz8BrfPEDjt
Z2X7dCwYj0kkFLhtkSIKhvCOzUlR46onaatvAF9NNi2VJbxrDonnMMBhH6AmUTbPToZ6iIiFd96Y
lvczYW5QVGEmSXZXrYCuDQQgOqBaYnGORmzOP14KYxLiCvCT7tMUMPxjcTIxjMobePYI3tGkJQ52
NxboFs/Po2kHCQM0Jfx1+Wyt7j20G0w8qlCGFkFtocEYMRQTNauG2Rj+j6x30sVQ9HNT2TDmWpTH
8dIgEoGMHUnXuZuhKe1kdFILjGzZzq840qHgEZEs+VmzLivuIHhgZbc5HnbZ9vIaV/YKL1gHARgs
cLAuGHabYuxr1y490tnJhtrme5davy/bWPmOJt48wJqgXIJAKO4WGcKwNiuwwSTXKJpiCvlrgurc
ZSP8fSFc0GdGhBBVAF5Dwwb0u3qDR3mWsIAM2fchsQBOagcfx+sbJSFkCCJDEuVX9g5vR8BdMOL9
MRB3vndIPmlf2OildqSxfbvWyyAMK+eYO2r4GNFa2dJ4lhXSVvYN8y5/HIb/+0ke19TN7MaQgPSc
6idhN1FbSb4njzfC9wShLdSNASRFr0dsROcqJVSZIHkHXHI4e1VLkwOSAvUBcMXhADq4fHN5A1dW
dGZQeECOXdaFdR3D4FCXHnglN4OWv/2FDRRtQaW8RqZagRN76At0yZIsLx/UvrduK7DSfT7+8RcN
D1BQ+kZIP9+bsqn1JA6RKxI9v2ncpEc1g1kSI0vEB/qJyHd1NOQslCLF8VWrUBOMxsHhiT1GvmYU
O5poXjhl+6bTfjth4w8VJpGdqQ29utOfZlMmF7HmIkTDtWhaEJoxRPCapnVDnHYghy717iZVH20t
2acqpv7+IslBqwc0w5ilMIDHFT7oXITA5IXwigqzMSiSe5ndST7nSoziqnHAxKLXA1v830/OkzIM
oVXpDkwMxY9+ALko4KQvaj1+usGIbcNbFCKLiEjwRMEQG9IW2Bls22zGrRemYEuIht7LVVPycFg7
T5zbg7figPFddDJHFkVWV1BPb6myG0E+61da+ukuCJaDeiD6mcjWwPoloCBCbajrTAVehQy2rw5f
ivnL5SO74mTosIDfHdkEhJrEmnGYD2BmSoFDiCfN71o70Gnkd+k7nmGSALQWx3E9EZSwHNSwxKuw
plOhUWKit93QPDCL+NZybxPKIW8ZAVmIZskqIGt5NbILNBB46RZiF0LMc0eitFU5lMBIT/60LTf9
C156PLPlEnTVkbS+DPmz9jjHjW+BVguk0qCAFRwwd/FaDXXIXOA13QM+Cb7eRjECrTz08z2k372k
RAFj3KXlVWyr+oaG81FjVDZ9tuKeeBYRMBOjGYAiJf/30wPnMPA5JQAEUS06AnB760YyDr+VDQXM
FZUIvOd4wVoIG2qTqEUUJbPfgoWhdMYNl0tz53ZbuBX0ol8vOypPMIQLE+caDWOYQ4tLJL9rwYGM
1hyZfAvR11G9cfxZRlcjvqA9/CBMAnVaXduJNcFzEhQ5i85SgZyx2hpZY3qdKPlB7+orNiTfxnyW
RJO1BxmSbsQsiM0TJItCogjwQK0pio6DfhM/57/Qmt7bAT3WwKOzYEePXG5+3JrX6R5Fr/si6B6g
r7e9/InXfPfsRwhOozWuGo1OQjGylP4qD8531ApGDGapQTNu6iAKSmUvMckDmLCt/LHBE1e0lNFR
PPdTjZZxBNFaYMp2ys9+F20LP9xD6eRBTofOT94lU0IKG0/uYOlsBhxp/BblO3iaFzqfn5NA1e90
QYLnVAbLqpYvqIXUcPha+yBdPdADe5725qPk462uCAzMGNQHSQSgGucfr8hViJQ7wKnRaRvuim2x
K79wKdbGI3d68M+ksnSB/I8uPuOJUcFJ2sYMW62Ap45B/ar7081wZW2JFz+aQbFJNrJmwJIHlX9Q
9OY5iALHwxICKsUcPWqDiGTMr64xSRftjQ3EDnwXiNXq1fk5v467aS8D2qx+2hOr/N48iZ9T4ca1
pkYU+fmB5rbnkitOBHN5Az9UJBff8sTKwvsbJJRI9n0OjS2bDal850F5Mo+mD83tA+pO1Y/xsXx1
dxgWhA5Jf10nmPEJgabG/3u4/GtWrgyMfSFDw9Q95GvEvg60ycY6NaLZHyuuq9lDX6MqZaWulXwD
TTpO+oTnHFfhOf+uuaWFUKwz+G6qfk88euRMAsVB8dFo8Q3f2BZ3/Q8ZTHy5m+jgOiBOJaAwgDif
4LN9lpSgz0B/EEPFh1rFQIhLqusWPBeSHV1+QxhCTQPoXxPqqI6wvJlow4S5CUgQlF/78FUZv1/e
o9WFnPx9/fzz6U7aQwTVQrnaqHZxBuT2WH0xW8kuyawIccW0aDJMrol3XNLd99l8NJwnlxfPLi9m
6QvnH0vYFVC7jpYbqZhZq9/AI+eNPcrSc7Up7IfLhlbWowOoAseDjBEiiWBI6xgvG7iokDTqldXf
luO3OJQ1hHlgPz/LGpDueDCihY//XsDZomg21QRSJemhO3AarGYLdRYptHzFw5DR2SpaQCDNRNnn
3APakJhKZXel51qYGLOM13RyJNDrNRNAQwHSiPsYrB/CFZag6+2OgAB6SWHvK72+DlMZJGpl6/Gk
+deEKC05gF2uJSNWoQzjTTdq11nxNFXFK+lHCQh6be/xtOWqcGgTLNQK6shwGjAUl17XlFs7z4+5
Rh8ahNHLLrZMTyFL/MeMCENOojS25mICsHVOd4r50mhpkE+/6vj/kXZlS3LjRvCLGMH7eOXV3XPf
GumFMZqVwPsEz693ote2mmhGw7Pe8PrBcqi6QKBQqMrKJLd5DBaqXMQ8fZ6hKhrTeVRRxAedJf9o
T1LdRkenWLy4KcC0HitvTmQ+xo2O4h8td4M8Bpc93NjfK4Nc+qRnjIOCOounG/RTHiqPoD3QpJ/g
KUBXNveoMe9V9fWyUZGX3FZUO0MfIpKDFSDrPJ3+MPuXBGDRsYGkjKwIPNzYlEikbCBeTRlSYPxz
sUXvmaQpmKioJr/IknlrDVMAOMBP3YhEee+WLaA4MEWBChPrqq6PcYzSFgJVhdXcpXgEfjjvRwnt
YIK+qad+1m+ynwZiAlSRWfbnJ2mNWvcWWuYNyLb0+VqmqSsDHNiN5c5YRNNgm6bQCERtAQJWGMBe
m9J0huCiy+Jlqe5Bodml0ehmbe06KRUcvq1dAiSxDlAvmnSgDVqb6sZOrpa5XjxwrgDx0nu6hRH2
JpSN6yKN/ctbciM6oruJqAheQNQFZc6Y1RcTyVUYk6U4D8csm/2lFrH0aOxv4W4TNKmQhGF7II3g
EU2VnqfSBGZVjG6gODP5sTdBig4CChpIHKLdcABcxWf056PvXCnXGAbVbshVfj2+Vy/Lj9qTDoRi
ePEfJFL4WSjiofaKdh0vszlEWk6hD4CP2Nb2p1JPvQtMevmNktH++joD34DpGgNlPBQluXWWxj4m
EGEHdSWmXAuUvszD5Q+5sUFR2UV/C6MpSNb4HmhmDwxthYGLcgrL9juKeW4l3ZPp87KZjf2yMsPF
zQZdXznRgIJL4+wHCKI/HDlXBQdg0waqhJBTwt5Eq2R9AIYOiKzYwI1dEvU5K40ARBg/LruxgVpQ
UOpBRQsPMZRX+cJWtoy0HWsU92sVKzVATwYFLNw/PakyD6nXXxi1Jve9AlyKRLPMa6GwHTSp9W6U
qSHYG5ufDlU2DF0YqBvobD1OwpjZ1Jo1OECIQUXCtTNyk43XhuPsy+Lr9WTm9R9LXJyeisQBrzws
9aoRxrbmj4P110gHgUPsr+GOO3qEeJyweMmII9YOtUNmKmmHLKV04v6glekSolhBHoq+IF/GgMIj
5I0y8DYYAOKD5VCbmE6P4dHUx4bpQsXM2iF3NcJkUpVdZyeaa3d0+HV5+2w5iGAGqB0b0wID99pB
CTRbbTzAKpHl2psLTK1bJn2sE6cML1va3KhHfBSUInEUeExBZDM+6AJrmTf1kADZTfJnCfoc0ASY
SvspSroOnY7MdGuNdG9zUzey27VF9mI0cv8pz9EsYqvaSJ1YnRQTXn//Iu540mEAuWYFDI6iWVrg
xJHqLkWmu1Wqa745ysueFHJ9O2hmiRHwfhE85zZyU8btgFYC64ucXY99CzHrSUavce7GBfU1ozMB
KYkG8k2J5umHGjvlb6eO20ejpskoCE0bdzOM4x8orzGZUO6oFqaWEdVE31FrDDPMSg0S2pGpxUHX
JwlGf6ZBwR+pqiDtP1Yr+BOFUV60B4//OXthEIiEdkAnukhZ1TeSOsm+tvrkOq8oGAxm/JaI4tY0
zIzsl6VYbqisSYKjtrXpsdeRJhh4iZ1RXFN89V5lIVMzPrMK8lh25+H/LVjhrWBo4BpDdw1cEGdH
S+8GuTJ6R/YcvfCzSnVVBQRaAB/OuuAO2KhX4fmM9h0wn1hblG/Wp7h06ipJS3aXZZAkTwfNBwXF
j7Ss79Uhb90WKt8uUZfIU+qudsG39ZYO1s++0Go3oqPqqeP44NBE8YeuBdytc3L8V6MFw5C6lABl
21NV95IFvDlymQ9BC3KGoKLGziCO4NtsrpoF1BE4Alm9nYu4FeBvSjNjX0aRnPxU55m8ApiO+ruK
ggTYd83gclhi+5zfjwCnW0gpUII6G7tESyxyCgl7wVSsygPcYQyA9s8FOc3WjjMZMhSYdKQ2fFcS
cp8dRY4ge11BMGz2rbRe4kIkTr7lCiALTEEbBJLYDOtdoBnRMI8ER2uypBDXmcuAzJdXa9MPtJqB
IlTZqB6XNJkxaBoTAxutbjGTNSRKHGLapH5W43EQPMU2TaGigU47/j0DO5WTbEr5bKAaidOZo/st
1y+qLap1beAJgMRmqCo8hljphv2Mk5QlnQra9TXENDNpkD00CPtbKZKlp1nLHa8d9R/2HPW7cpEl
30QqGkS6g7S0scfvl1f2/DLATQQdAcbihJkWPi6CY2U0UwPjLHE6DD+ASpJeZojLJGGZjcohzSsL
TJm5Md3rrS6LUC/naw3jNvIOB+9bwCu4ywCcNclSVFhcpbX8eJnvWnO868rmr8s+nm/QtRlurS2V
YGQAI4xe1s5vESl+Ok4cfN2EAoFKhuAH0IDH7ywWBYFGH8meYrb7tJjdqBa9tc6zBtZWZfxhwD+x
waD1julwsVT1wjrJVmF5djzpIcDldblLlgTzTpqRR8QHnZJmPqlEl4zDROXqa27i2Q6AIZD9wM2x
mSH+vQdSOluKIyf1O/CWgl7Y1UXgE25L/NsC8Ae4T0B4zhOCRxiH70FuXfgSkQ5ll8GKdJ9WIkFR
bkv8bYaFK2DIwMfIq7Fq5UgiukSpn5RNoE+/QeEvuIa3LYDeFj0GwEF4JWmtq1TIuue4gstrot53
gyiT2lopVl/GZgAkCagQbj9kGpHMbsp9fUnCOv9elfU+GgS54ka7DbsO81pAfuJeBG//2kpPCsXo
Sa548q4PyheIrfnTN/L6WRyqB5CSedm94zuCbvvmTj+xyUX7Ul30smdP5CYdi594z4HQuW4m34KI
wL0eDUCigrXAdBfFrSIy7y4f5Y3QDJdZRMJwHIDIfCk1zinVsgKMCOMsaxgfodGPcojjp1amrmL/
ipvG8hMntt9pWtXAjci17isAhV3+GdznRVaFcAymTCb4jgokP/VUaksl2Rpu1dLss+99qQ3QtssW
jAKm7SIL0uNtYxg0BIBJwYNMXX/lxaRm0Q3IfiZ70ADXA0amL6o8UPVEsKHOjgXq4mwCHhzFWFs0
F9eWpqIkpk0gIAMB9IcxbZ7bSBGhNblcDu9lZgMlHDxpof7NK1bNUMmc8MQo/FaiLklUr5PuJ/ma
fLFixNs5vjxP7vDKGZSamlXh12a17yPgAbvZ3tXW6M8Kbb+2H44RC1NbmKzCJDeqHNxxL3tdpQo6
lJg3Tcc9leQPY5DTHQZHBBnB2RdCjD81xP78xCutAE9slzkgeihABruAuU5NBG9ybrsdfWGZL4Yc
oIyKlHBtQjHzEQoGautH5V3aX0f1Cxn/gQnMoIHciaFpkTWuTfRNPxd24WQ+yKZc2v+eURlKUwFM
h+duOzpyaoX7KDrNgNVsJExchc6nFZZ+EgzX7b4L0cHetW4e1K/OX5fjgrq1eEA+ARyDvIklbmvP
MtKDH8MpSr8LyNN0E3vVYwn+MetbsSO7LAEJZwuaVoy4+TJAOqz0C1gsKPoqgfPsI528YP7t+5/f
we2TUo0XqxjszM+UQXejrr1Tkf+UZAJLrKy8joUqwiyfnWvsTFT3MKQCvsPzIXB00nUyNhNygylM
SkjwJt+SLJTnn5dX+IiT4T1zMOHNtAFNVBS57UkaSDMUY5JjhbXQ9NIw+wXAHEia8U13tuWKKNHO
Txx6O+CWAAQCjzS8P9dfVFFqRUcFonUzo3aX7ttQRIJk5PxbnVo4m6sZBl0mBiCAflYES2RhknZx
YzIEUvVUpqLl23YH5EiMEkBBtrh2J2ox6Siz3Mp8XHzIlEKI4tX0rZ0WyHsKDlWxEJTIIjsyJyEL
ZeEk6u2h8Bupdkl0H0eCjOTszKG+Afgfqh0KWEPxbFsbACvFoIGPRvVsBWN6OUbItUdFERyoMy9g
BK9BRrOj4Y3LY98cOauy2so0b4DialWBy0Ck5Xh2gDgLnBttPIMviLSq19JdNT6RGPI3yYc9/L58
gLg3JSBDa0e4/SwvFZvg0JBN6Ok7IXL+otH4rZlic1fp8C0iIHleTJW8X7Z7fnDXhnnIkj6rKqYZ
cg1dsug2ekz2yt72B2+aXdlXXTGEkBc7/9tTHfgL9t2Uszq9mtK2r+dCA3yJ6UeCU+oGssfQI8GU
4w3A8+ApZghN57toYm9zr5wYZl/6ZMcXpEsizYFhVK28qXojIpzd5jc8McDFwCwaFgy+1gBiYqxh
duvJrh90O7dsaABa1reEGl3vYvKteXHirBBBTrbOG1rE/11XbqPGw9Lmqc7c696V6KUDrr7MBJko
n+ez2QPW12f9IqQIKMes15BUFOCpeYKRGyYSBmrSG2cHFt3gy1O3Z6Y4fwx9auvEiDEdoGR5hRgP
KiNP7uWoD4cknt7jmOC8Xz4N52sIeCSenxYSFPjIzwWSfDRxEoE87VPlB2Q3R2Ck5Zu2swV3C69s
cHQO0xxgU4dGLKCZXEJi5I3RT/2ge0MIdTKvD+yr9DuuTQytJl7ivkhBG2AMLZgSr7ya96LpxPOj
AD9PzLM/PzkKCrWrpUSR0wNcGRxXCDlmKerY8E2kv33Edj7OTIEkiLthKDE73NE4DmOcjpan252d
P0wRheTQtFT0k6pFdUumolIDWR1U6aAP6dK7Q4nymucYCwGhammKRDM3PzHoS8EuCnKksxoDMUk+
GZmie4V9N42YtlNfVaoJ9tHW+kLQkeVDGDmBAvB6faMIRexOAvS1tdX5YJXlD6jYDrvLm3XDCCqB
IFABwgxlZD7lGoHJkqBWq3tV+0bt77L6RSQm+4ArA9wJxNUuTZW16F4mPUTAeWoi5WKRB9yl16Xq
hGK7o3k1gtU83bWaYImOchKrtHTtAl+qtfIE5eABX1vfWf0u9rKgqwB8bvfSq/RR5y7IHjwZUzu/
9NQTddi3DsDp+vGtninq5LagMD5CM0QOcl96oi4FTQEIJkLR0+I8T2EfC10RxiqL+hZXJJDjyoqy
BcbU5qczlde0mVzoVAWt3gk297EDwi8qCJAA+MA7Ef1YzpQ+DmbVp/hsQ2heDX6/7z10oea36dDs
HOIaP3oAatKPGU+pQA0ZzlqoCr1xihkH039/gro+YFlHZAyyYGtq0RCU1ZWU6x5pBBWejSVF5uqA
vB0DUIA+cpfdGFtNZmeD4ZHqLe73Wd95SX6jElFJf+MYoHQFOBS+HNJi/tOReFka3aaV20TVqzb0
oUPGr7Xq2FEG+yowQLi+WZWOcyWvrc4olAGXaYzGea8GkiGH2fItr0VEnhsJJUwhuuIGRUcVA4vr
TwMIfNtG8WRgDMe67y2/PSJ5kxtZD7ob2ReLBG7shZVBLkwN6PqQqaOm18kFsEdPi0OfTOfxcrAV
GeFClWEOcQ3mZniVDR/J0N4MTXcYdREkdWMrMOIDTGugmAqACZej0sLWIkpaw8uJ7lIbw9rk22VH
2A/lDu/KAvd51KibTTPCsC8TO+swG8WU29udiC5gK0gA7AkANIIR5ur59mMnx+Yi553hTZ9MXUz5
pLGverHX/8J8PZsehJ55EH804L/yM195K8JxXwvL4keg9Zm7Jz+D+27oWZhGn8Pd5C3dqbsYFfnh
RtqDDCt0wuTOeS99bS8FUSgrPsR67iO3dSHecYfGOcRLxJqIGzEFJQuAjjFLgcYXTwAuYQo/oZla
YfK6RaswemkBVHIx1BlQvRIVf9i35J0/NcYFajuKpHqEIqoX2zToZu3ZSuN723ag2QkgqdXovy7v
LX5a9BhmTg1yYZnaiVTGXWTgZuiunPv0odjnoEFJkKL40o4pCYsy2c19BvpRvGItdGPRZluHG91Y
xhigIRzMx+YjfpmDcde9kmsosdwax0KU5H2O7/ld9TDex5ZXBumVCGm6FRtQYYN9Rh9xVp83x1yZ
h1HDN10OTdXcLMl4281vl9eWV7z5e21PrHBr2+tIlOoJa0vD2RukK5ZQVLvoIXpJURmAFFrxTL1v
6kPuQp3xqgil76JhORZI+e3E7hD5OA4LdMR6qRc65lplOXiLyVOseX09zJoLDnsCct54Kv4yu3j8
PQ/K0HpWijLy5QXYCo3gKgAaDY2Q87pBl0VzrRnghO6Ndya8QEWP200DkCfDbBDYycEWsHZvmpUx
qywLo5u2ld40NqDd2iINgorV1mYxQcLG/sUTjG9BZpBKUuM8M73Gzq+pTm5qRHk0QwRhXmSGOXvy
wtOVgWZxAzNF/6G10H4Zv/WaCDS+tSFABoNGKiCtcIh75rSAzDoyA4glS6XegMrxgURq9IBe2egW
NdU/JhNMT8mM1PvyXtiKoqeGOe86aamUsY5VDG0ky15tc93Niea4jgr9OLmL7YfL9rZWkxFwyiZg
WwpK6evVTMaB2lMyoqPbJfsIE9RjARmf6udlK1vVFQSQP2a4TEbVlnIZNPARaXgTL9nPqlKCWS3c
xNLuHDvynXa5nWotLI15BzIS97L5LSdR0sG3hEipevZoLZXGZDBLlODo+2I/FvHTMIomGjZdBKTQ
AmcJeuSGzR0y0kw6cXQgMmTUM50F/UZTdSFjd6Vk9bsJ0okqKTw5xiiF0cl3vXBedCv9AfsnBhhR
fESni/uSxkzzZOwX1BgxYvZ3+gO53t0/eNlipOiPGe5LGs1sjdqiYsNglgl3/r4YzPDy59p6XmKu
ATEEk3IoZvCDkmAnLoBuMRVw4CV3VqjsyS56ZgOgaeD4ont22xqqOUhdmPgLXyceKbQUlHgqXbsv
AqgUhVlmTtfQpri2pu6HpECVZjJit+vU3eSkM7riE7pokyXC6bMPxF1Cx8wJfS1wQWEHrY9i3VJ9
7hW0Fap5Xy6VT9IWzB7PJU28qVAFT92NOAOiBPaYAX2MjHx8bawlU51OEdoLkTwD5VWTpUufLXD7
W7ssctro1ahULZkFB3HLKjIZaFhgWhv3Phfd0MqIRlpBt0UtzNhlj+BDhar5e9NAajRWm17QqdlK
29gDF7cRIxdBW23tZlVGZEmBL8ebgImsTjcamrLkdblDWgFBI+lBerm8dzc9RDeSVSwAk+G1QKRS
p2bCCP2HphgwSGzfahjjdpXI6A/AhO0vW9vcu+DlYWpCjmKDgXPtX4OQi8o4rgvzdvIXX4FUoHX3
uXj13f+gh7i1QU+NsTB7cvM2iVo0ixYpx/4GPZgeCSAPCw4DCWq5bPAceoj3+a0I6sZ84M8F2Ox0
xkGDlz4/4y+NiVUB96V6ljq5UvZciVZx2wB700NfBZoTXPaXpgmeNDI7C/Xs6vODOgjKLTzenGW4
yONB4cHgZbgIudOWAd+fkE7B1EHeLe6cDIvbtNP42AJBFzD54fukSSU3cUCSQpfSCQfokr5f3itb
X+/0N/Begj4PmknYmXZVeV0ELewCEqfab1svg5oKpoQ3jQFrgyIteg7YmuutkjeRtlCCfem046F2
rspGdqHhcRhTkFEUh8uebX0/gAOBPAdCkNW11sZolZLFnhh5D6Y5fJuYw4Nh1PXLZStbFzyeQUcs
4hE+zZkxywK17wEXrL5z3sfdBEXVzk/+Yvq3saCotenRH1P8fklGaXbGjqE768q+VgwAy2ZwpIui
41awAhcbEADwClht7it1TpnZqC8p3nxFw/JG/R3lbnblBObzcqfsMJwJuWQ3uze+nnNiIf+Y5RYy
x4tXaii8M5bUuGlnq9gBnQowBSiyngQfbWsjArqHTgLwirhwuKxMlrqMoF+hIisCeCkitwAheKXt
OsEcqmH7hCBNipBAbfvL/KXHUw9UDgrJGPgHcIR/RMSKQ9oKttEJeFzkZder1oceN4LW5dZmAVqE
8XIgWzrLbtu8Ho2S5S+9mv4FeqQblGkET7ttE2AUBRAGTR8+NZkjx9Q6aQJUQKnu7Ty77urKv/yl
NnJ0zKn/McFtClLJaCQBiI8Zi7ENoyW2riB6hRoLINaC3GfLFFJYExO04H1AOrKOFzJIVbQG2rce
bcqdMoLUdtFDgN0Plz3a2nqnZritB1UXgORtXJcQ9/BMM5Sk2i+NyGsMBI7x8/8zxu21BcGxKnXs
NegY+ThSvm586007qIvMX8bHy8a2mk/Y0kxNAUNFmHPmMoF8lrtpzACtYEQtDNaTXA0/6zAN9e/q
Cw2YfC4Y4yxMGX1RNImdKXSWoSyE4VtGTMf5qTdJgsahjdeUVqpXiza9q231ZNroB2VW7OwEjrII
yOUe0LdFPg5mYCBh+UZJ3JYLBkMAPZhbt/bpDXzdKX56DwTT7Rz2N50fuXbYgprbFJzqLctgND2q
BWOIgMdN2UUDbA4jh01GDdoGKiDIdymtp87XW6tPPTCvJAOIcW1tDuJmWETPoo1DgsgFKh7kzajl
8Dd43OjTaE9R6TbyY7GYO4VkvpR+kfqRPQFAVoLQZQH+iyEb7nOm9VTkFuAOrqIm7qCMXpQ82ItI
AOt8LWEFuwbwM9a058dreidKUrNLK0wna9ZvfcJMAQyi8WUrtHmfKUlvSJvR2IO2qpwIAtt57GRT
GpBzwD3AwhsXBuxpaiXIcjRu0S0fhTEETqGKMM4bqAsYUQCFxELivSxzBzJrYjbeGUEZxhsDKQFH
OHmkz/VzHFL35qYaXLydXQpgZtDvKz8LRU0RfjKAfUg8JRFMcUwAT+dzMNRNVTJOJdqW9/GOfpYH
HTThaJnSqzF1I8U1APird9p37eXyCT3fprCLRwlT8gMVJl90HEY7oU6GF6UzTPUv1Oj7h9yUqgdk
hKh3XrbFrqB1MIAtZPAA46NUjKHd9b1RSlpD88HWPHOUdrmZf2I6EVOqSKWhzBg6yvhsUElx41Y0
ryoyzL1igUrVy7xFW7pNoitKzcc6TvfKqN2VffvcxnQHWeXGnZSvv7yYw5haAesXaGT412XizCr0
U9GLHuPJNdT98kXGqr93DfDlmEgE0QHKPesVNdsIgP8ZqCRpmaQQs9cB5ksOhTSKRpW2tgkr/0HF
wUKNh890y2iactIznug87q/7pK8eMcwe+VlrD4IdudEmBkoYDTDM0TEQCx9tUidv6FTLIOZYbGdf
57PuR46e+WZGM8XXu9h4jrQWen9IdwbMOy9m+ti2RvK06HQGgWOnzx9xZRjPl3fveRxCdojmnIb7
GrUu/ipzsjialAl8IVWRdq9ZMow+tC3m/WUr50nP2goLxSc1AsiEUFIX6PjHEmuM2j9KKfpe2MNT
wcSHp0Uk27jtFfIBNMLAJ8PrjUHfUu9AE2t4pVJ6PW3cTih3f+4S+jKYdUL1CBxHZ3cUPk3ZG1Zi
e4Y7+NazdI9BiG/kCiQWQXkX341+vFfd8lakRn3+OINZNJmhaIMBpLPBo6hExj32VY1J7dAayL6p
XklWe6NeC5L7jSIZpvcYegJ1K4wT8nCrWO00jRroqDBWSgdJxWP3GofZEeLeobX5Q0wVs1G4Wtvk
9knTJk0n5ei4TUu8EK9M+j5YaumzIBA8pjK06I2+epJn9LfxDMBaty3ggwP50QOkKUhnN1Z65T8X
hajSTwUI/02vSq9mPd9BOsRrBvCNmoIR+Y1bcuU1/66fWyy/xSxRPx1cqH6+OD9TyVd+JrviQO9y
w1VeifI/bKbz+Lc2zD15JpIkg466tgeAhF/o5neA8r18Sb9dPv0iM1yuY6mjOWtOanpaHvt5Ol5P
aXRHHdGM+QbSeu0OlzZKcxPXnQZ39B3ZV1fDA97YXhLYvmG4XTj6TBilvtWf6K0oLT8f8sGoK+Zd
odiAQh40gbgkwE6MZO5MVEYWx21vqjvGzJX8IjsdKQ4aFvvhUd6LuHfPgxxLb/DQQCEbyo3H59hJ
UI1a0syVQmtXwVBeW7YurZ4uf7iNGLeywB3HIVKyAc1GG+j4hw5si8YIGhSIYkGq2E1q0ffjtcdx
74PtAOU6cGEyFuxjqe3EIXN2ZICtZxtzpGC+qKQge3JcNI69w3A9XCUv9V3y4ARjSN/6g7oX1Xu3
jiEjWcC7w2ADv2d00XmjaiRTENGfIex5V4fVLYjGX6xHNsMKXrWDLx2+jtEHhIIpjGBc78g8sr4Y
U+iZKKOOb9gtklvFoKcVcfBtnYqVCe4jgtshWlpMMXktcBQMlzkG0yEJYr/cp2+2G+2lx8qf9821
KAk/EvSsM+O1c1wE7cuSaGOBBaW+7Om3+qP+NHrsDQCuWPLDCTAAwVIvl3j9c+L/g5vy1G+Dq64P
hkKKKIV1HbwWTfXSF8/O8lpFInbjjejGcjo0kkHXA0JHzktVG/t20PoaAI1pCOIylR7V2pD2VVnm
3uXzuJFEYkX/2OJVYZuibOVFxQmhobnDCx/RbdibYMO1dvpNvZMEpeBt19BEQsKPPhnfmAPEADEm
Au+SAXpaQMvcUgFahIgqbxs3Lbh+kGIAa4PiDa9Go1FHkdJBt70yG8Klue9tsu/pXkEafHn9tvwB
1BCdTeQ1qGyzeHcaYCj049sU8YzItT+iOFRJ17YcXDay5Q04mwALg/wC2tUsbJ8YMTJw7iiFAuiV
c1/kb2YMrsv2o6GCStBG4wGlA8R/BCqUS1R+enUGvtVSCELHEGohZm6Sq+iGvaczoESEolsbTrGZ
YhtaH5g3R069dkoDHe6U2F3tJrNMMKGl/6KjhmOlju/mqFrh5SU8/07YCTr6z6iOgAKJLySC4DUx
2tqMPBvkbFL53lmGDxS2f9nKuU/MCtir4Q9Iv3iKX6qA7qltrAgiHLFnj9WHObYuSuavqv562dL5
TQ1LeM+CjZzVCXg4jVFBekaT7MhTdUhd1vJEXF0XBQeRES7OV4PmAH4Adxj3qRSDVdie2lhwgkRG
uGA3Vk0nGwk8Ae33sxJZ/mJNgo+/+VlQljrinVBl4JJSIKqSzo7LxlWpTD8g3Nzvh7kDASjgeFOJ
HDIaRTwcG+nbulDGftPJmZ2z0W6tUkKh7Mp5Tl8IcRlXphMou/SDvqFt7tY70f20sclXxTkuGGEn
9ItEUZwzjCdlGT1Ne+lTEUPExu2/9ozbFUrRtmrWMit4prYvS+RGb8WVagcpkuPbdj+HMijk9xn1
0gnksV+HijLz4BoGjRuk9PguPdgHrM7KUObUDJCREsnovKaIbyTJFvRGN5rpsMT4gaDVd9SZX39C
B4cMLNf4hPLV8WK80g9zaIbytciljUfq2hK3pBOK4LSfCMGrv05cJn5Y7Myb8d25AtVJKDS3ceRW
jnFHrhpARlfLcIx8qL/njw74CtOvbpA3WVfE0/eSEPt0fgIZGxiwYpjAZUKZnMWkzgpQxmUYzkMf
tFJ+xs5nonZuunx8NSye2kEVfv3JwHQ3k0TWEnCS18Ggz/dO67x/1QQi70kw4Z6eNaHULjMHQdGy
fIPsc7MURMSNYwwLRzA2LvszFO2AbrmsZWjgZQUurD7L6l0kDzhT9u/Lrpw/xpgrfwxxV7A50lIe
cx2XIhpDni6n/kyiX71mFl4ro/XVD4olKG2fbwR0edDlQqsL3eEzJIAlgyB2lnGl2AV9qDUoIIII
GqSBi/ag98bnZf+2FhIVSJRiMRYEZAwXD/u2y+XeSCSIZ1Ow3UWzz0oGEbQfBF9s40ABiQkUCgDJ
OvIzLtjjf3RSOZIiL7ayQ6LLYZ0o/2DbnZrgfCna3illBybSSbpvtNCYY8HTXOQEF4TU2ZEyNKvA
9FNpsltl6YtW14fLX0Rkg4sD7Tw4TcHGUmmbBpbZ32VWLercCmzwrzQ5GefWrmCjYerpEdEe7S4W
wI42t/GfD87zCaUEmuYW88MojF0CJYymlx6pHRSZ4BISOcNFGwXvwERtYGis+hcjNRsXiadI93rb
CDoIIBIHipEHoYNwlSSRmUqeSVvNVZLkkNZ97V/+9JuHEbiY/xhhP+IkIUKjoSjsFEagvPZuKsSH
KtoH8Jj/6Cj+McN+xokZlRJFq4upcSNDfUvBYIxOmmATb3pioqIE2nwMDR9VtE5MlAUBBiKXG5dO
lV8tr47d7DVzCL++XizBAUQXxT9YWjtSLt2QoxMpgdUabF9kcTutc1VdpOO7UQBANP5jhy8VK7Qz
u07p4I0/YWp/AmzJkN2agjTAh3ghJH/8Qg0c0cTmxmMTdgFjx6gIiEcAP1j7h9ZmJcc9PhRIp6nt
jpIxL65SgsfdVY0YKI/ezix3aVq7dvWSYaqmud0VnQSEu5abrYhQ4PwQrFMH7pHQOLO10EJPsC/j
cEyaH2Qwvl3+pJsmHAzM44UIHAJfLOjatO+HDteslJc7bYjuLYihXzax8e4ARROwK6geoQKIx+F6
WeOiynpTHhM/+W1iPNHaz7/y+zjsQtN1Yq94MPeoO2qCW33DsZVRLpFAb7xU8XAHn7M5+9R6GQrz
yxawW5i0CfCtDHrJfZ2Zan1C2xhRwzAfEl26jUWd2613zcoEt3KLUy911CTE18r7EusWgFri3vhm
H/R7EyX4O+c2vrNjt7jR44AKpz23gsqpg9wSGlKHNlU6N26vgBcbQ6GYRpt1ywVeRBQit4/8yWJy
oTizZ3NYZizmYB2a3/1b52ZBtUs8rXsafdUXv9m2HjirteWi8oykyejZ5xu95K5BL2O6Nl8+q0Pl
5z9EmNaNrBY4GLD1wkMAFfnGiV5mZUoNrGSnvMxaDK0lczD8Dv+4emZ0VyQuROSN5/sf77cT6A23
O2uI87Zji1g2R7KvNAtI1TNLlGRutE/XR5v7bHbn0G6ycMriA/re1fGdSFwQInQYOfCpl4SiXgK7
Y9bldlgEOxQTAGbM7ZxfGKM20YMyEl++SvbaNd0Xh/4AUI+gMXy+fKgCAnIJ8UAYAwJuHbPQkJos
qoLPbtaqNJAwnuGbnSlIDM63BYzgNQ8dE0bNx6uvJXY1VJlt42lofsrmbVYBTEjkoNE/xlbgz/lZ
ZqZYvRY1YSQI3FkGU2ZRoaOc+A20ZfPUHQvggEWv+K1vA5QJiBkxwYQpaO7NgU5IXjnQAfX1Xfvv
MawlEA9jbH6bEzPcu0MqGGCxg5ls0OizvUyYMtesStAW2LZiQnUUOigaJGfWOwAKCcbUNVYCCKkN
1b8h2ttD8ltwNbKMgt/NKogZ/2OEW7E4iiZ5GOAK6jlvoNAxYl97h+IEEBYl5oF/R0h2xsS1E3d6
zX81gk3B/vYz6+DfZx8M3Nc8f4TVZfiM7HvJi+5Dsdbt5WdLBhb96bKbG0uJax9egkUWMAs+/E26
DcqN2kT3y9ylFRB6zj8wwNrSNk4rhhBl7rSWBeiacxOOpCB3Ao9xI4mmtzY+FKOE/Y+FY2HuJMGW
tAxaNT0sVAu6ENqk+qSM99Zs+GWmvdW66ap953992QA/g9iPBTI45NvrHejUkWyjJZFA9w+89f3L
bP71/xngggKdyjRzKjhldKUCCsS58KesWcL/zwrbHSdL17Qx8FfHpXO+EfOlAvrisoGNFiwgZycL
xR3VCslt3KjwY7zqcrdrvKJz8x6pZh7G/icTtnXHmyIOlN+t6Zp7MavZ1j0IaASwn+h6QauGRwuy
on3n6PgFuuGOQdQAkkECRpQZmy79SAGSkoSt3628mmmHME02xoLOQyPGtpxGpU5qsHPawO96/YIR
OAZeyjHL6doufSr8bhF2ybZO86lZ7pXU5pk1mYmKW8vK3NHO3ag8CD4o23hcYELMZTBTBTiJMw35
JMeBoBEu+dZXQvtjvK1jqJNnXu8rHubH8sn7OszEPo7IoI6PYZkz4OLcFygMOrgfjVnym+pJU0hw
2amtCIIeJlNtOFrgQj3kixCIIQ/o993rTO8mmnnLBJo2A+W/uvSGZHfZ3sZrFi5BVR6IXcCTkX2u
zx062bSD2FyF29i8KvZMQboP0ycMZgPlIbDFQhH/waAVwoY/Ea2A01nbKig4YRrIVSOZPg5FeOXz
dA2em10Tprg8Ba5t7UBWrdXw9EJlk9cIXLTUKZHpVD41xxcs6nse/Yu0K9uRG0e2XyRA+/KqJbfa
97JfBLvs0r5L1PL19zDnTlvJ5CRt9zQwaKCAjgwqGAwGT5zz5w1vzEOuTDCLZ5ZOP9l6m/t4Ndv2
+E61LPuQ0hOkLrouzLpByx7jlxoll0fqOF03o8JAotMBIBvPG03PoLmiuVKUCUKPs14U8oNvg/s3
5QI/tVKNYzcPmYGuSTK59fBTnT8vf3+uGysDTEU2Na1VFxAQ8EndHtK5OMTttRQLRud4SRY1Cnrn
IOUG3J+tyTvDlkMlbWvfuCN+v3cwcyM9mve9K78DHo6JJlf6cdkv7sJh8hZmMfYPboPThbOspdWX
Ja79NI/vqjAPIlsoeMlbu6M0HUpzPD+wKF4pHyQnjzFT1gW9dMDUKGb+zXvzznbn63ih80TQlxex
2HGNYkr7+PgFoT/699WZjJc2eUJRmPoyWlmLdVOpkTsb3y6vHudSj1MJ6vU0hWP0ne1KRtYQO85M
33C8BHrv4fF6GIM4KDav4l1/k3vWs8Ak17GVScYxTBFDVS+DSZCLKhvNpyAsw7efiZcmXuTJkIrE
41L3XYSP4gYnFSnAgCC0pgC+OV3RcU4VLWnjxu8xtudSwl3A2zdtgGLRk/H8HAsJiuiuZXPHyiJb
kqpGS1LJiArfgoJZXY3oy5QuMXWMy4roGf6Hd7h5g6IHIBKW9hln1zhgVDzFWdJRRkAMvoNXy632
3Z4uqhiKw9t5QOJQYnfMngGAfrqc0zJaNlJK4WP7XRdVF5D+zydLQIiCwXedcjxhWoHZ3BOI+wBD
w/r957YqBcNG2hZC9XhemYbZHPy3gGnTKDTm1BWlVAk4dbTUD1+WzRyQfX2HO7jhdZDxcFOcxjlA
i71IFIW7+dZmmRXsjWoBGQXMjl78PIGgYItfsI+2zk19GxvuvIsFpzLfUWx1iMDC1zNA0wDZV71Z
kJ8pMjmc9tGh34UbcoBIMbRu3Rac4d6A0Uj/8p6nO4vdB5iphronlTjASObp+kLgJ237RUl9Te/3
mj0F8ph6ZY/JfhtEIi2JXLPPD+XyftnscX+d2bVAPwHMExWGYRa40capaxfIzuT7ydc9ZUexGMpv
MJFxdx9oPNBVoTQt2IOnHsYodWSS4lP2G/LeXwPR9xAB8D15mg1imMwvPVGXjZdGqSIFJiDBPn2m
hZkQPLOPjYHzoSx9ExqAwz5UBQ+WIhvMvkgkFcAFiI77ZnoYobNS6Z27ZKJ3AL4VGwBCPFqB+5n5
Stmc5HkW9cjL5gxVw978YcZWYClJKgjD4wgcGw/gdwSCAIUI8hZz9GRmk6SyPRbYcPbWBDvI53Cw
t/o3C7LLgHcD7XkTfnG8ZG8dpi0wJ7oBNiikzxoTtKLjiJc+17+FqfjiWUkcPUbELKQPjDnfacR6
E8Q/50IDdgv0L0HvgeTGQkDDIgMqODkmGPUQ7UrJB5tCvTMeDYh1j8TF9AymkoAp664MyTWeL5vn
nX5r68xqJyQ1ZCKpOJFAFaQY9UYhOt4jv9bCJjdnwBRNJTBLHXunFKl5uv0gThkPuN3UPgHHzH7x
MSxzs6C3oN4XeKFYPOsAuL686fboQ76lnmga+XhAnAXWyj6z/edxspFoSO2D6fKZ6pxAeWpX74db
TH3se1e6mQKtdRe8AA13tZdvK+EQBmcTge+Tjrmi+gZYigmnEixxtjJCqyhvbkLnWkqf0kZULHKu
kBRYhIc0tFCgNk9DelWSLnUe9iQEHkvfggvNX660BquLke+NulM1IdcwJ35OzDHxA8FoczTUPPVV
YnlOo/hal3tO97Vpv1wOVM7EBfqreP2HChPUNNGoOXXMzpFDHZpL0z2gWX4EKRUwp76Zmqs/ma6+
KTYYu6r94vtlu5wUQEmRkL3RQ8GKMmb7AcTrmAmlwm73JK8DFRJyly3wziWYQBLA/4BIZDOeWUC6
V6ZVISjCIN0dxTfV7bAlu+w67zZyeFA3Fe4u0kZglhcpsIj3RgDcMZbIeFb3RTY4atT4IUm3YJhD
ad9dQ4I6aLSfAwa9I3m6UWsp0CptO4aVS7rZv/wTePsBNLgYNj9Ku7DYwQVMu2ZZ5Y1fOE+Qpa5N
Gf6L3Dz/gFSsAMc+ChsobLHj3XYTZ6BLQ349NsEar4LYCnh+9pKnba2DGm4Lv9wKZ7woHPE02cAq
eh9QDkPPGbX3abRKlQkQPASAkWyoFgSklPZUCyLzRWPzXPdWhpiDWY6K0ZBGbEDF7N+VroDKVvl6
+TNx3nipMxjLx42McmUzziSZvhCMmQLk3HsAbvh6EAXtG3jsnO20rbd/3peCOYfKHIKqA2IaTGDq
JghbuoFWotCwsEDGWzeCRylOU+/UBHMWlJEChGIBE+FNu1d20mMludORz63ctr0gzLnrh1VDzsI1
iYoonwZDn8lSUxF8IzodC53B4iHbtsGMjef2UC8SVS3n2wrvQ+hlo4uOBxuE36m5WoXcVFRDLQsS
IVu5LgK8Un5gUUVI+PPcf2qH/n111KjFAqoDqwAZhF5LruZM3yKn8eZesTaZLtJfO7+ewJitaiD0
A08X9C9PjdVprMDZmd6KelDpZ9txE+/EsUdji9m3yMEQCaAsbhjtY0I9qwmEm4eh8BNLdtvWDnTn
vTUPFV6pJLPcXt5YvA8FFhr0q45gdIM1ZieFEw0GlPHmHQSrXWm8tpvG/XMjdDAGcq543MGb/+nC
5XOd906Oc7NrM18fxsAMQ7fvFAFB3bELxa4cvjfMaJRG7XiRXkVD0ldqYi3o3IRfMfiV7ED5AJmk
Q/wc7UAi7lmoQQL1roCk3H4JUtdLfPU624TBZW85t2fct1Y/g+bL1c+QnFEBxho/g84wjK+Kn30l
oFkj3giSbS3Ig2QjohPm9AiABcCGo8gsdEBYAIJMnKGyQWYK3Xc3eoQQ/F26SW6IV5pudZ/+xjgI
Z+eBdBOnNqg10LhnqVKMHBrg0Yy2umli3g4hUzbfi4a4uUgagXO6UNJuZH7sBvStmKZAbw5SAyk5
YM4crCgq11ITjabRIGfiZm2C7b8ZxIgMS2pR/dzVz5ij3VLWgBl0RTgsxawBAoeOB8MqPCZIC4Az
Aw4tdRwQicSuM4smoTkFHRXPQZcBhQWGktiSowwLO6sKM/GVu+5Vxz0jfrIwHkRp/YH9gnSiqGfE
SY4nBpmgL8LGKHoArv1kwHDufKMOt3WYXU8AtUmOjg9neE4dvV3eajRxnH+4X14yx4yK4tHMMMvu
h/03Y3gi0LXXpTuJbNX+vcti/7I1zvXxdFGZ06bQ1Sgbo/9/GwMuBk0I3P1BoG9fYzxuCiiJYuRn
z6rfesWdHbn210TEAs2JHkxraiADRJsML8WMy73ZKLVhpECXyOahUa0nvHXuLvvJKxYwMIMHRxPv
ZsBMMTbiMW5CS3JAfpC41Tfa8qh+Ko+mq3hThy7nXxRboOTDEyemd9C+Zdt+cm+2emjhyT1OCy8f
MbcvGtXnerQycRzlX+25oZ5yU5NgovfBa53slp3paw/JswEyZgwHChaQ943W1ph+tImxXWkOYW1q
sqvUGoLZSQVH6rlHAJtR6BxWjaLAWH4eK2qghmZ3yCIOThm98YwdRD29OoBUrwMCTPFgF/3VJ5vt
aBEAN9TD9HWL8UouUV7OHZjFoIn2OmCIjIol4foCdTnRjYLvHZ67IXKLkR7McjNHKBoIWQSlNz+H
PM0zuKthTn2e541xAGZc7NvZaUZ9W9ljsldtFv1oKLCXvFavQKnflhsAqW8VcLvvBxBxTFvytb4R
xck5A+HRLIhLUVUClMR2SiIpHKsyp1gFfMMMzAKv9R43Nd21Cld51N0FE0zoKpSTmwoJiXkuA5hB
GaUxtYx3k9MlhqQJblQxbPeJ7CXRJ9QiXCOcvZwIdsNx/7KBg2F8KqCE9zwwdZ9aWqq0UsoKjI4U
UnCzfCwbNVDc6Ts9ZZMbmlaMV6jouZ+i9wSap84MH1MKHafAu++p4bRWOqucCpR5OtlhLt3TU2Pr
hMLswrNDCY4wMwph87PH5SZtYiObU0Tre7lXfOsKj4ZuFGS059VCujgN/qKKQOjoCjDI0DanU6TM
DpnkOqoHFb45jeO31kMT6oKmENerlQVmTzh5YmSYMsbhOsqqG8rjnS3lu0aTK4Gh86vw0Rcq006H
zeHT6Xda5kJa7L7G+u2X6yyI75Kt9HXxzE18CBdB4uR79csW/fvqJKhBzk1mG+vWOdWLlOq+mTv3
KmAoAqdEdphaAQzLXZcP8GmufyjO16SuXRvMSIKTmmsFTUkgNkB6ZbBkHkWaNVC5R5nXUsoSr/SL
xo1+are9ayp+gzY2esiWm4nQ4gKzLK+HmpFcwmwRcLvq81I2nmW/aZJo9/ISFBj1wOBgArSLtuvp
l+oUQGpISM8AbfSW8CWEELjVa5u++Xl5Fc8u3Ai/lSF2SKnV1CRWQwR6HaKuQqdyG88YqY/oI6eR
P2h2/XjZ4Fl9cDQIlDhAXRqVhD31zDCHEmO+8Kybv+rlYyI/Xf7vn98GGQO0bl4Fud1mQIkDUOiD
UpKAUb/bLj1gd9rWhGiBCxW2P4cSUovoTYOcAmAUYNROLepz3wz6hJKnagElzIIClgVOnfUzGRPq
qYnSUNEygCy2T1QlT3e6XfXto6GlpQKjs2MFcxWWYMuKx7x4rruy0Te0G6Fvy1iOs83lX8P9hNh1
SMLg0MJk7umP6Zs8hnYqTk99nl8hCHcz9YmoxuPtMnQy/rHBpMXCzJdOjVoM7GixO04P9fiyLIKe
Cd8PhCFmAfH2zTY6s34xSITBJD+1vlvJlwRysJcXipvcgRn/xwITixXpmyrF8yIu19kjZL+2+ZXp
gn3o8TdwtNwQWdliUoYUSnYXZT282Sc7UDd45h58ZoEqJFXgfRpkJTo7iZFYm2WqdfTWjI3RTv0m
PSz9vqhLN5s+BSvH+zZrI8wRksRL2jd2Wh2fDToXQOSrDm8yk0cCcPD6ki8alRF5xeSltCZWK2X4
VIWi+2r13ZzLAM07wcnIcwuDmSjHsHcAAGTKwbq0zFFrsI+16L4GLWu/OMFfrJwFeluqB4DAYzlZ
pG4emxnEL6C8mHzFpzLCO20bIvdV15AT8srtdH/ZJNeplUUmOQHB7SSNDKegYBSMEURsW0kwrc3N
6muvmJyTgj6/dCg0l94WKFeg9lZ4vQsuLVD/xwdd0BbjRcPaHHV5dYjEQ5OOdoVDvreIH8n6z0Wv
32pzFpjhHvOrk4PxSm/UqauyCbf/7j224gOYdDc68FStJhpN5Dm0PqMYh5Z0UUJ9giVZmZRNRqLH
XHHKjVr3gi/FC4a1IfpDViunmBNZRgfnO15qIZby3jkCCk6RJ0xmkFINihCE5rncCzPd14uvoSmq
lLnxtnaDSQeVNUR2S88f88HeRleQM/QyT3cxxUQlQcVIQe6tf22QOSpMOx6cpET+AbvQxxyUfnQA
0odGuOoDEyzqO/FX0QYBD7rL0HRlapYYunujMmIVKx3y1qPtKsP3Tv1+OTGcvwYcy5ZfVpjMAAI3
XOBaheYi+0HbFMFAs5HukgACzdvmmTYNRZ6dt3+pUTxROSp4JDBiyawkiSq1ayqs5PJBfOk9xgxL
4X20n1TfqD1gbMC/7CU34tGLAikkrJ3h+Me4ykulQG9ISiD1l90k8ttlA/xgXFlgQl4z+mw0J1ho
/eGz3s9flytKCQnkXO7K6DELK9pzVOBxDX/5xIQ/sfQO6tVIt/IBMJYN2SlbCe/n+JD7y76dtc4Z
Q8zHWoZ0NucYrskHQAEOZNcGv6V8JfpITHWkGD2kdk3kP3X2FD2o90Uw7ZRHo3PHj9x05esWL2Ii
0USBUfaqWJW1kmsh+pTT8KT1sbuMIhVd7jb+FRlnwldRByWPCBusjXH3SPXkDt2SK6eNBEc896Ba
2WE28twpPVrVuOLAoQdtuZo7x8214jCYraBCEllijkQrkzO574BrtFM7MBv9vS1DnzSW31mFYHBU
9Hno31dHVYoxE1AfIPa6ZXHb5sP8Y5F2BPe6imDOwjDVcRBq2EVas1PCq7K8S+M0yBVRFKh0O7LN
vrUhJkFU0aIXVZ1XPvmIvtHjAyPYQbjH2xdtqGLibGMFy5UV2HfRPWaZ8Y4R3gIL86S+Ob6I7kH0
W5jUIRlGNENkFYjtpsd12MkX2ZNDy35CtZrvzbEkD4ae51NwOZHw4gZcJ0BToREpgyzq9GOq1pxY
ZklgtiX5ph8yeY/mLgYXp7j+EYGMVYSe4kUPcISAa9uUmortnBR5uiRDMqc+Ke3dPM6RPxdiFlle
flxbYc7pEvomAL0ihCiecME89ZMUFIG0HBX7nG3lN+CTfsmhXw1sRiTkKTiH/dEQ1h1QYuIxDPwg
7IVlIUvSgLLqeBBM14qf+5ISkPyGjoXOfuWH9aE0cakQQv95qW1tmfE8Hc0eMnuwrDiHparw5vec
xY5/OWrOuUkY/5jEJi/FEMURnvLL6/p68sFdAPQMLup1oB3yx34b3yoYuKHyQKKyQeQfE7C5OhZq
MQO1IA3yjWQl15pVv9dgTxV4yI/TX1+Q/n2V5UynL+sh6/HdijkoNOIV/bAZKrKzHHCGgLy7y0NX
i5BgF0DLOmObD8ambL9aWSQ467mZYRVLTDrs7UhXOhVfNGzMfdaR22pYHoYEQGQdSx6LmFy5ZdM6
gpisGOlRq0cyPAfuC4CGYNlRltDJq8FibV6hlvm3S82kPvSjoVPUHjcL2asZKLO97Gf91gbqRrlR
fsq9G1eeIpoNEH1gpoRKzEq3SwfwQNMa9p3deOoiev3nJtfVl2OrpyzM5KLDSspzhAfdySWT7lel
405O7Arilcb92Vn2yxabVzEVqyTZAnfIJlug90rp+R2cYATYSpd2fkQaOdyr1ypO2MddO8kss8Lo
mz9hsMn00k1BAgJEPNU7Mr50IqZG7vfCSApgDNAHwSjf6YaMyKKTTIGD9TB7GElzyzYULaLIBhP6
w1AlytTg2FC3FiD+gUJD/2H+IEHrNpvyUN6IZm1EFpnY7ycN8+Im0llWhS4IdZBSRPyD3ChcLRwT
6L2U6eVMpyLBw4VjPQ6W6lVuAVpOMsH6cXPzyhIT7zZp9WakhVurg7akBLuSg7HjKN1djnXBmrH3
gyyMh7oo4FBjpZ5hHkC9JHBEZIE5RIlpxVOdmzVe4j6t4UXXXi57wL1s0/mq/w9mVhsNMgxTlBYS
Ltt31Wv3zdqh7vSJpwB7+IEpMqh9m8FlkyKXmHOzNbPMkjp8m0G6rwjWDWQVly0I4oylwZihjWiG
FRYN4ujuYF+b7Xcz6/xx+vnv7NAoXJ3MBAdxbU4doHfzcK3U4NNqxhhipspzFS6dwCnRsjEZYZKg
FT5l2J+N+VxnoZtoopsb34Ipgw6WsjeyEyKl0ivg0aSlaqO5Iyxp4evlBaMLcnY0ULJj0O9AL459
97dCUho2PRoW46NON1WCiWHhwILICHVz9VWsweziEUNwR7T4+GhtxmDxx23jtd87f/bb0q+e4pfL
jv2PbfTLMyYUEqmz817HmoUvY4AiewM+2t61FahluxQkUm2k/VxvL1vl1mOr5WRCQi16y2zBnuPb
6uxL5Ha2O6+qDbdVZb9tHv+dMeZ8aIZxVCQ6RW9mkDDUwLSmmfeoB/2wlB4KI/qXocKcFUMDwmpJ
qqCiSKSvTWV9gbyJBWKqWjDKcD4vSS8Qq0VkjgrLGpVJL7GIhqt9mC/2TYuu7X9iBoAm+lJRbcmV
DKpNV/+IXzt0W4FXgICj4wtLfWrrf+8PjG+ehq4c6XWkEfwWFXrM7+Zh2MYonarrMMbbjwUYGTSO
hmtzN+80VzTfd3nbYM7u1PaMSS1V7mqAsJFcHPtDq5Odk32/HET8Uu2f1YbMxamVEu9dheFgn0Bn
EPNnDZ4E5dFNPDqyLO/AQy2wx8tpIH6AuiG6uw7oOk7tqbMVxqQH3Y2+VRK3v0v9wmv89Da/RS8Z
k6GjeP6ctysxlAWLEI8BTwETuVISOkRa0GojG+dj8eP36TkJJIAbk9Atc7d4pjWw8iM+iMiDuN16
YBiAagemCphUJglFttkXhD5BZK/J7eRbmxlyo1BxQlf7W35LbouN9KV4u7zCvLCBJYhagyL5XMDc
HtJ8ihPQ/RbhbTU+5NpB/ZuXXUxOY24RKvYQeGciM69rqTHTGV042HJzgAE2w6BKgaETIZqLxh+7
A9e2mPgcJkzuQwgX8fIwBtaRAQ9sRbe0g/AbFxeaoM+tATuJf/DYYTK5J1bmVmoIPhjlRlK/FUFZ
uv2V41HaLEwDQQgrwkjjQaS+xd0U5j9mLSbNDOBj6LQIZqMG3CcaOI1FlT7XAkoIgEMpUQD7yYou
jvpykkF8MIEza1j61nXGfH859M4h7Ujd4DjB+xdkIW2QcZ1u7npJzT6lvbUOOlvGpn3SIGMKhonq
BlzaAYYFthUG28m2uE+D2U1fRJUsL/YdVcakPZhB8EjGBKZZJvNg0UqWLBPUb8efNsnuCJlEDQLu
xgY7MsSA0KkE2pU56CNAvKJUgaHjTD+EqPrFzynzyeJRoW+MtydPuUdEGB7eV1ybZY58rc0xskP5
zwa92hrjcqWPybPgG/I23NoGky0to5pmQtD5Hr3qtccsYbgdDxRInPol2JmBBXSRN2kXr/fyB/tK
rMDB/YqQZQVaCaIp+IynURSGo9XmDfrdEGj0dQChlsncRiJefO5aIoVBew669pBDOLVitCCmkkoL
j4wkxSvqNytXNpeXUmSBWcm2thOz1vG16sJwywUsuKLxDZWXr3AzAN6QsilhnPXUCdK1iQ6hZXya
634fvo43zU8Q/QfhHUjJXA386NVLcWMFzsOMqESurmQIZrX7sQkk/2/6Favfwt69IWnZJjW9rZAY
c9ZJ6snm8HJ5RQXuso9zxaxNUgZZYB+U9p4Wf5nrAsz2oBQmo3fZErdNv/aGOXc6rZ3DrMTKOgo0
LSM8/wCFnXzFgGvhgtvFqIGb0oJ5FxnbQZSsuRuAlsDQn4UyosZ81daWp0KRYHuxXoz4C85aKB0I
3h/5NgCQpjxz2ADMJosNqr6kwYbS+J0xusP8ZKvfBIvIzSW4Vf7XCJMmC73UlbLAzW/0Zg/AUXe5
skEQNW+OjUDB6UO3E3t2YybgH2PMhh7HqLMHDYnLiJLZm/MwddOwP3Qt/qWQp52pVa/gKxA8eXLf
O9ZmmV0ep/owKQneOyiOivpI2TfSJ8xcJFv9ieIyZFf+rkhuE4iKd+rRmcdASWCIBh8R2ILT3S+X
FCZq4QYIxKQrN9/6eU+0jZ1cGapIA4Gby1ammJNdGfEbUtpYq7TUW+p609SiapkTkSClpOzkoL3D
EAkT9bURmtYkYXgYjcLrqo72XTMGcqa+XQ5KjidrM2fvb0OoVJ1cgrtPkQ+ymd3kcS/awLxCCARQ
tEFrg78R2q6nX0aT+7ACgXeLcXzbA9Xc7RgkV8rGRKUQgqTF8fqAvoLZd9l9d59sRFdHXn0CBh7Q
E6KGpaBIZi9Ui9TmdQ/ywNEbgx7dQxdBcjthqrB19V23b34DtH2E0DPhiAkyHEQ25To442EcrWWO
bEiao/qTPWszmGCec6dN9205Kq6q99o2uy9x8qRe4at3IOTCpR2UR/cE1AFAi2xErH+cjLD+Qeyn
js1xkZoRPCSOk2Bcuyg+0nTu/M4syD1o18FGFMqp5vZNPAmyAi/IVktxjI9VywsIZbtRCizFYsiv
pWS4VWMJTPCd01UQS4Eq3mSx1o0lUYqVtPEr2dlDuPE71Hc2Rh1/SdWl8xwHGP3Ilh7/fPOoYK2D
aC/IcM/mBEM9buwiAvFDrLQAuH2WmKK4bIGT08Ak+MsCc2SMsz7oykJy3x5LF1B7t8fudGrgtMgt
GFAF1ng5Z22N2SdzOLbGNCGtzfWHjQqtbDLXjojACq+YOHGKOSPqtI3io6acviXXnXwje1rhIf6U
nRXEt5XutfJuKDzpIKYZFHl4llWlxRpbG49UysECEVdsELeuI//yV+PNHq48xHl0mvAa3ErSVgH/
yIyZv3wzvffg89zhEbrBMTh50T0GSdP+mpahf1V5nhhnrn2QTuplp8JXHJLITbvbMVQF5SBdJTa1
gTMJ/LIgIaFDpKfudbbSJE105LnUNmB/ALGXtG2FRDG8bhxGpSmBEYgXVMxxntrRJBxd0gRun3jf
vapBs1Xvc9wp5+vf0eDkbTWUuBg3AasJuEGY0JicWbXnAUR7jYpBHqV0JW0HrlI3tW9nLbgcIJyE
iDEekE2jY4T/Px5Yq4RYq3Erz4uEx8y4ym7MtiA7qStFsC2+FaRDA6QdkKhhlk9vosrR1TDz7fwT
+L2gKhpBIHBuIJSEDPqsqLrAU8FYcNSyrS0ZfvTFs6GWwSwVeJd9r+Jmc3nBeDnjxBL1dbViUqiD
McguSl+7K14JNhOGQL9awXQYfQ3dWbACbBOh+CV3AVfuMXWLMSU4bDS4N5e9O9WfWft22S1OzJ14
xaT3obSdSGrszF8qNUiLySvIIwjErorsheSvl22JvhWzaZUR4QB/GiC6bkmuu8b0Ws4mqPgFhJW8
t6YTp5j0DuIlaV5kg3L8gqLldnyJwUkfPoHXGOQYxV3oid4ljnmAyUfAjoHBjUqTg9WHCUO7Ley2
jSxMaM7u8Jn/cDYL+P8idLW1mwG8MAlabaGLOXNgyqrn/8CtRLcP3s3n5EcwEbqEedlC9AUk5RXK
vOSxu+1cApUBFfgSyftYvAIr8KV/VDNvvhJBgzgZ+cQ4E6l6Loeto0P6DyIHh25rYzQLszh/rnWF
d/j1QjPxOoU5EoqNl2sbhEOJ+SNfajcWNYr4AQScOwp1cNejg3m614e5NeupByJCAuoQFXvstU8h
Lsqm4oZPs5+jZhZJT3HqAjj2yyRzZsazEZFJhpBR1H9E1UtEZq9OF0Hhw93tKyPqqV+N3Q0F1AnB
kCk7UDR4I+33IcdwW/5czN8vb3ZeBXLiELMlzKnVnbnIWgRE8riARtUrHsrv2hUmFTTwKnqGBy36
NgLusBJU4rxT+8Q0sxH6CDi8OMdayluwcwBNCpDwNn2jmmHti+jxhZuij7oNeN7BNYsJ/MYZcsMu
kaId9RNymG7+F5NaYIUEyAODHij02WnE2mwwkltaGTRfbFcKW7RSuq02/bHyFN1Z4ItAAxazJTrr
x2JiWkapQdRqxIXbzYcwAazQ+nI5KnhHgILrNyQ0HFvB+ONpAM5VFsdRomQ+2kHunGsgR8r8HExy
ZvF+2RI3/sCAYUL+EnTo+LdTUxE0k3qlwxCnabjm7ObE7W7TAld+oN+8D9BhDMQts73xiWwsLhxp
dLMHwto6k6e0mBI0aVkBSn2M6LgmHnJD3/Q/mj3ZlltR8uABQdW1OeZojSYjxTDL2GIMKbk1NtSY
7k4HDZrcPXaYqLXM+4xrc8wBW2tN5nRlDLq3upHuQ7VVfyokLzdGOrTXRZ+KGGPof+98NcGMBH5I
yhbAfMu0G8oaT0itb9h3vQNs761l3o2oVowJfEKpEVyOHb57v8wxHw8z531cVXHu95LyNLQv7RTf
tBrgDeTnZUO83KEpYC/BTD20n9nH/hFKVVnRO8BwTOX0ULQpSJmBQvX+nRUmE/dJ0/XqZFGG2fqq
Bn1uD13ryyb4AYjmDojc0F4DVu50txlJl0VN26MAGv36edhGQe8275hN+KRcfLUnmqriDZ6jpfXL
IBOC3ZxGoTTl5bGj1j0OIGxsA+OAqbsXUfTxuncntpisZWVqk5UFNnNbuWhKaEgieMnxCo941T4v
wCCEbtmdqKLiRiE4gTHkDKJNgxUcMVBQJnpdF3624FVDchdncNVMBnxOhNKk2+dse60sMeelYxMy
EwOclOGkoR8ZzlnQp2j3mHonmp35H4HyyytmKwN3SBVEEYzwpsld5125pikZst5uprpNH5CtKFb4
u+yXSWY7j3OSgfsDJwGcCoa58BY92V2O/yNm5XwJwTkOSlkFAAsmRJYEuAwnRkZs/RHqr1mQ3Tob
xy0xoJk8GhugRg+glE/c/A2UeQPIWxxQa9VbKNX4y8/8RTQiyv+i//yc4/Tj6rJaTkQJlyXK/J68
qRATKqkqUra97LTICFOyZqQ1l2TCtpDKO43cmvqHRAT1wjmnOqoSEMz+d12Ppd7KkSyWW6dLYUN9
kFu3um03KuY16XgjakhXeWt30k1JGzL0nqUE4fe/mn6F/AgAUhS+Q3fJaWrDfJCcZTaSdBVFn6E8
3ysNSLQvLyU3RCmnOrKnRmXATm2UyP9p0/cFdH6G9Aq8af011CbjVmCGn8nQnQb6ClRIkN88tWMa
YV9ZmUnRZcVt5XjjdtollHEiiK/K23FfQMFXlMd4lw7aEf+vTSa79Eo8qW2I7de1kCS3dXDHoAzd
dZ0MtYMF3D8i2IvQSybHROakGWOOoOmxGe0Mk7DRQX/OXeTSqXXljbmTfKiSTSI4CI2EsySw8pRJ
NJrRzgCX6S0ISihQo9+NAO39ha4q3RPIMRYaoAbup4yZFmibUaulzNdQLjhfi7oTnObcjb0ywBzm
HZCCtRxHOagG5atUebEaEzTP/uWQ5xsBnRqYrdCEZMHUTtypqgoCFL9Lrc85mbtdTob+IGeh6PGH
a8mm9HT0iqOxZLYJwQjr1IdUQiBzi777WErpakodwRnA3cOUBFmFNAII55m9pS6DlYJaHPjz5caU
gU2LRc+YHAs6GKN1+qJnYfCfietuBB1RVySND56QV50Yz10tyum8vQOhJSqVY0ID6azqAL62IKBY
ohAB2QMiFIILOw3iFZ4KqsT+tfqiYhzFEw0q825rILoDKzbl31aAszhNTMMM8D5wYVRVwtdin1R3
0a7bSkHzYRn0pma+RzpaBpSYQnSZ4bqMDwZ6OkjWUSWGU9tEKcOELFEBPKoKVER0S19Llx1ahjvp
oX4Eqf5G9LbOqe0or98/JpnqtYihP5MTtLDUbHJtTLR17V3mfJkTQSuUE/qwQ8tHHSDuM8DrQKa5
LfSl8rH0V/qUvg25dmVWsSBh8BpmoIk+ymZAIBH8e6dLOBo1USpJzv1lcItvyc54yyBgNXwhgfVA
24DGvVAAgZNsT0wyR2aLO9oS1ngt6f30WY+9SUWsOm/ZgfKYJF7+rfFHVOZjH0By8EVUU/LqWJhH
UadaIBcBSxjj8RLGjVMqNfaJARDzuMUbkT9F4DPprssAnRpRyPA2/9og/fuqEiqiaMboI1S7tLRw
i/EtwnDi5YwsssDswdLJocKhZJ1bjd9LB/R1ovwlXDTm5CJ5NOvJQKniAW6Pok3nxRslAkwTl8bH
1HDjg6j44G6A1Wdi9nY0oOgYFqhWNGG209rwAaq4L3EhYo/gmnGgnoj6De1ng4mGznZitSug3Ak+
hBv01j6VcHy1Mat/+QuJzDAxELXdVEtylvtZEaO1/03qod0qnEKkyYcpY8Bvj0EDjCEBTc7Op6Zp
Zc9do+V+mEWuEl3J0gRxxjctfIu7z8j4c7ajE2tM6kh6nNqtXTXo5hM8e/aYho2MH8B9i3IUpw49
McQkDKlM8sQsQdyPsdvb/lo77lnzSwYwOQkctAHNHfhW/Xn7N9/s12oyodF0Uhq3Kkp76PzsO4AY
3WLpSk8xWsFdiXemUKpfXccTFOop5p6iQKEUtxM8/6RzHYzkesBS1jMAmcnPP/doZeiM4s1pJgjP
oSAsnZvefmzB6T2YApItgTM2ExVDMsZlbuHS1SZoepeaXwzPw+xAwUJ0/IssMWFhyEncDzLeetAh
cOcIVHJOUBDiWyLesOOlm91X63VjImGoW2XIZ5RvOXgYJDc7mHttG+/arWh8ge8S3sHwMg5AAYta
sPIiUiUDTxJhXewb+2evx9cgwL5pcuXH34TCL0tMQhr0Wst7AksAfEyA64Bi0EubzvkS26KmLO95
UwclvgVBKRP6XGyJGKLzUg9STwVaMDPfufa3NHWbyAX/H+39LcGoemXkJrUrP7dgzBMe+TTmzr/f
rx9Al311AteQ7wprEyDCdA8mJ7ArLVBcaF1K8SW0xUtWa2eZc6uQCFRVwqlE36NXXYLbpDq6/Qyu
az/8QQ4kMDf11ixcW986AORLglKAe1KDbwewF0xLoeXO2K/LvI6tAbsieaVjaOUmCqxH64hzSH8D
FcUp5oCx0TAQ9n+kXdeS3Tiy/CJGkKB/pTmuvZOZF4bUkuhBb7/+Jnr2TvOgsQcj7exM7IMiVAdA
oVCsysoETTQ0mbirYcxWv9YTvtgLaK91+/7AiD3lbRnBrp6Z4dw16iwltweYsaubKa2vcvWUKaAn
MNKrWPYRLdrCM2PsMd+4i6tn0GAA1iuwB2/d9cf89Ia1/tJcMxXsdCdjeRDc+jN7nHtGbZNkcYGu
xeiAa77/FNHrdiXAIn++fOdldjjXGGZ7qvQOm0gT6BhjgiGCZnIJWplc9lnBjoO7cFgR8hALedVH
Rd5OX9vBsCuQrC/kqEfaqY5HyTsj6hVDLxE0vIyvFG1CbjWmTdYybgGUG3eqX64eu9e9N3zRf0HJ
50n21SJywK017rsvmTA9Z5XgT8nsI3GhPB3Z6P3g8y96yaXkC4Js8WxpXEIAyVbDLNgoqdY/DQXE
VEHn7bYSimGJEb7SDBqB3DQS4Bnb5bY2ci+xQFafynI3mRUuHbBJ0izphFMyl1tz8Imf+Eb1Bmsx
ns29rn/9W55VdqVE4gZovKN/jAk6yC7xNZ2eGvFcmdjCQvfxjcmG6P4/FJbH8ofueCWIlFRQaIyY
lk3vZHV80Yc1foAL9DMTUcV823kQyZxudCmTvwRSNWAF29lLgvaKgRATtD5/0tz7I/WBM6NcJInV
sSR2AqM28iADMhW1JRkqF50nCmXQLgJQFMzUXLwvCeAhaVICxmNYwEm51W6FjrhnzbKkS/Atg9nb
d0NcxFfc1qzBiwjRMFfBUFLeuPYAdrgIn6GvfWOn+15PiuYJ2Uuvdrj/6iKb1JAtlTtBpW8dR4sV
zP/WhZ8pe8fAjKJMvE5mhDsxA3UeM4mRkufK56mvvGx5KSfJmcm2kouUpdViurHFx3upDV4EFRpb
a/waMkWqEY7pp1HZX35nRDXBs7PjguWQlM5io64E36cjZoe8YQ7A1HllBcltft/squOI1gUkHMs7
WQYt208udCaTAlJ5Z6qDuocEu3FKVhBx2E+XFyg0AuwOm0ZncoDcl0eZFUQvHICYu/UI/NyxhHLj
OhSSbRQ9oiYGSNkItebijTuPIPaSRG3eIEVH59Pr6OAPth5cXojIBKqZGHAHCBfhknNxa8yqNNIR
nQfDAVo59SC6vbtsQvhOWzr4gZD5Q9CQHzWcy4JWaokCMb12TvUbXysr77UQcfsDgUt8XWyNcScT
Y+y8nXUYa2YFDPDZsYFotPRxESVSWytcEITw77gA9wVwLx4WhTHAhwRYie9u52l7E/3hLIzvZuqX
tiS7F54X2nEA8ppMhIlzCceIO9uM8KqNum9ZynEi3fHycYlcmzX8/t8Ct4EJ6tsIpSnatgv1tAT5
Dv2ZNYMkLRCtgwnKgFzBheL1W2F/k2GXFUQaakbaZqem35DEHyDrd3khog8Tm/V+2S218ZCc356O
zrmVsG92Y88+TJgqKKtnS995tiF8qruxw9fcIk1zRkBr8jc4iwF4SY6vWr/wmqOBZqX+9fKqhGmF
je4hSAE0NAjevl02O0faNu8NBnBVTwNU9cL0NEN3t/adAaVY1mahN83nScZFKfKKrVV2nhurfZ90
XZqicelYnePHen0A/YgOwqHqm2R9oquF08IsuYWmPeTQzy210Vi3ho5aAT7wSt8k3l8A1oZWMATZ
Y/8NXmLiE0yukyJc4MYs92KhrVNHlgECpS7vbpbIfJk7B3N3bXB5eW8XlPcWNtRnMno9NtJ4vrze
WChYhNFoBr9edRgg+sukN2jmk1N1W4YsJ1UeIMIKxW3g/0CSEbSSeCxa6fYXcBd8KKKliXW0iNNi
2tWl/dhljpdTQxJHRL05LPF9pVyMBClAaRIdQBb3Kb9dA1BT3aQ3A+CN9cF50pAGv3Tfe1kfX/Tp
jlfG1ZgOI4Z+PrBzVJ1m9wzywbSA03D9XqQ7MDRi0IN46V1h+YBhXT5SQSjDm8M4OiD7BfFhbp31
PDeT3QFLpiTlwTabL7M5/7hsQrSXsIFAifKZC3UTzkbv1FpTlxmqHwNGo5meVJJ4jPrcxtLmb9EV
uxIyaKp4Ye9G2Z9v7rxdQ+F1wZ0Au21GvHmKvqWTGl5emcwGc9aNDQ2XwYSiINoiRXrI1sxrQc10
2YTA38/2jgWcjYms7fGU2hGUVm1UHs3bOpu9NZZ4uyBqnRnhola2TvoYjWDP6kzTZwMOefVss/hs
S26vKP6fWeICVdKivFiWbsE+K68Nyyt2le+i8mEEPQbkp94HNkdCcMB+PBezzkxyLymxB8x1GAj+
dY0K+DB58YqP9kg/UBW5tZlIlij0CYC/IVjA2Mt4aO06Y8guKkdUFItHu269XhuCP3CJjQXuOqVl
mZjDwHBhphpUkC4e49xvyufLVkRfQYAUvS+ELXTjecZqQczRwEIWIN520H37i0EToK14X4Trfggc
hPl2HweKZANFtY8zw/ytWqHuXrAdnHfRnkLmWsl8y4buYfXCxplYfda+H6CYMGf72vJl/W7RwB3s
o4eB9oKG/ziHMSuqtKYNSGUXKnfmNZ6aPKwPIzSO+1twzO/N5/Gl8H9b2x42N1Z51hQ1N5vMKTD7
sFi4EE0darT5VUDy+PKxsh//4Ta8L+7D50xWlAqxUUSNlOKYuKg6lNQ4Acd/MkhHvVij+zaevLkZ
JDHmv/jTP9vK85k606I3yoqXhoHj1mN91K5pkN3l+8TBVA4+CA5JqPxQ7mWdeHHM2SyZuy9W3EVN
t6A+7bzMr86+3qGBAmhGBBT1m3CJX99YsiggdCIgzIB9Af+BBYDK+e1JR7dN825Csfp6hFbUsHcQ
eGa/gwszrkvTty1//Fns60nyoIsejK1hFus313bKcmOJXaDB5tI5aH151Ze/nHaWxCB2+Xk32lrh
Xgw6Yp4r6wp4q3poCMg0S1kniP3OSxa4l8KujFYbE8D0QNvymC2fFqjVORiPh6ynf/lKiIYo0RF5
Pyvuwo/5YIJcHGdFHrTdGuQPeqADIjJ/jo6lrx6r669kNzGaSWj5hPkOFC5L77UyaU/Jlhrc7N+0
JLMSl/gVhrHeZJZzbyj1w+WVykxw6XtiU0CnbUTWLNqDmMlryCLxPlG5BHvJ5KNdNiHM55PWZC1Z
x4LnuKPPJZQyXguvem7RqpRXS4QhZWuMrXfj62bpxLHCbjZjN2ECCkV9AuHh8LUEuxzjBXTQ7mrH
gwtBbonTiLfyfZ3c/a6MLnPVAvienNxESuP3hQynKrPAXeRhVOM105A16/ZLlyzI+pr/9bC4W1zY
TTdpFYZnyMMIl6e7ZAckWXxU9uUOD/uPy94njkzvW8bdaMhCO6PmwjUg4ufH0CZoAYz9s/D3boS7
y05egwVNbWiworsV6xjLAaO5K6UxFyWVG8/jX+vK7DpjAFw1sOtkp2qH2HI9TRn9Yv5G0De/vHHC
z8KtNe7eKpPSQHU6Y1nz9MmywQHQ7J2APJn71vLMT+QggwGIjwoSlCY68MYHWBmkzVoSm+xiVVfR
+DVFMRDf/pIrJN7DdyPc7U3LdiqKCg5eR3faRDD1U+y09pZp8+bWb4O9EIxA6uWyD1BX5wsXpjoW
zaiYMWY+Z28hB0AofaWQfb9/vLKwYsCAZoN5AsQT5/FITUid94vbeJae305pF9YLkWEZP+4aIPiM
OwOVOc0BwPbcRpaOSoeP28YzjdUGYYymzA8o/4y3SRXNsZ+utISfmIq7Sr5EBSmNboFlwALeBcwk
H2hCNG3ujUmLEkSLxWfRIvqavtRXjNQFKtS7PDhEj8UXiesz1z5PAyDmCSVcTAWALeQD9TmYREjn
0LL1iJ2lx4WsxkFdE1SdBjPfLWvxXdeL74XWlbs87xVvAuv2czmrMni66GShwY6ZOHQz0D0k57u+
VJbT2RrUP0gKR21MzxzDyysVWjAwrYIrpztgTz23EKmFq1W0wEtppvf5gipsZ0nm02UmuDAyOA2C
oV4lQe2+xvN+iWWqvB/DBg5rswZulyJtTSFUAQNgH7+Jsk+WAp1UImssCT4Qz81wCf1IZytuMAYc
ZEY43w+g3IbE3al4sjLkoRAqV58sz/iyWl4V1P8C7yLbRvbnm6wjgig1TbIa22gmvprHQQ6Y4GVn
EGQ250vkb3lRTaPKllgcs3tI7IC/xtxph6UHe1vKCoKtl8wBCZaDUnudLLmRnSOXerRVtaBR3STB
VNcPcUK+Koqzz23wd1xepswOl3+kTruoQwp/UfT+BhMCoZHp+7pMHi6b+fgpcb6ZXOIBoW6lnXps
JriHwrn8kleYhEfdsZCVLkSesY3N3L5prZOYfTfGAY2HwIa6idfr1fPlxQhtYCwRTS48AhBJO/e+
NiltI6lXqGYV3eckAbuFKoPWCACjeGPebXxoCpXOuqSV2XhVBN59s0oBtNXb+MkcHP0B+LX1uTaS
8hVigutzPJjAhuha//v4BR3ENmyCxGAAFJ275ZE1oW1j5ZDjXKKnrkpuXHf2HbeSZAai/QToBIUe
FKYR4rmbhnEOW6vHnOGI3Ml8sEiZKLssK6NSUnmReSF3cCVCf0FUhI1JfcjIfZl/z9NvsQy/LFrO
ewjWeP61pXW0FRxoCE5JFxSG4tWq5EkWrgNagFDmY3wa/LnYWqd3SZUlAbgBw2Ysd64z9V4/61+L
cX75fWcHKwhgUIwqDCnPubNDKniY55bicCJDiUPojGaPII4ZZU+KKBCZQDq5BqYOLJCOntvpjNQw
x8VpPMMeEWvb3aAWYVaT4PJyZGa4QKRGpa7Wmt14GlF8usw7mlphMpfHy2ZEJ4QsAsz/DvNpl1tN
HwPwalhK4zW0hYaivXpzmu2ydLlrOlWmfiNaE5JetDpNVLngFedbN6WWXbkKWP7WNlwqQIad+qUe
+2+/vyQLIsDkrSD7oeMeOyMdMCbNUpfxRQGtuprah0gHsCqd/sDnEHgsE413Ak4J7p7O+AmzDp66
gNB9DKZuRZN9o7Jj5nNaxu3nsryW+fX5lkE1ilgQS0gCvbPBeQDQVKKsO3NVXHJAHWGcd43WL4DS
DsVDU4HIX+IfwhixucHszzcJDIWQXl0ueA9bFQMbnYYGwvPvHxdaiqC9Bau0htmDcwvQbG7ydFES
iLy/oN/vFzFYILsY1KvSGgY7Dn4zAWLSACmxAeHm/S8eWh3EpyU20yuO5Fe906/auxjsusvX/pQ/
66CYXa7WG0gRfJfyPYlsAx5ps+l8A3zT7G5sNnJgZJfrjFDYB5R4A7g1r5jgQQ+S/HIPHUjnuQaj
rZV601NFvekgo/cVfQtu7XP5xkzUqckiuKpZmPucfs7RUeuNMGkw/a1IYpegsqczLOg/i+WiipoM
jUkGLLY4IiG1d9UeXaegGgFpQJdcykAoCmJbc1ysrCtLGdYR5xp13yzylxP9aBRrt9JFsi7m7Lz/
bO1w1901W2CtFixL0X+6+a/CkrQfBfERxQBcASQxjOCK85F0LbvUHbs40NLB03prZ+sUY0vx7vKN
E8SUMzOcK1iWlfVd78ZBWeRBHt+t9k6PHmKISBbt6g+kl2yb4HjO7HHeUCf4XFdbLCsmq+cM+PwG
n5sS/VQAXru8MpklzhEIaIZH8Ag13lpqn3tkil7Uu8hKR9dzZzpKrAmOy7KAbGFFIhAEvH17bq60
lru6Umu4UkudHUF+udNZuX+QnJbECs/zp1HaRIVmIRe06+s8ax6HFrINKf10eetEvr1ZDI+3K4HD
SgbgyIK1mb9Ra14QFvpaAsQXGrEYWy2yCtA8cp5A3XjMZmIiAFuA/JT9tWsV4R+swwFcDKAxFPE+
8NvXRTSQFqmzCQr/fgrs8vWyAQGwCYOSGwtcFmNmbm2pPaIAg9uhsvWJApjQWie6y/eQczHexp6m
zM/AH3Sc9/2N8ygL5kKf2PwEts8bz9NzzAJmzQgOArP3xyr1jB6xlaoSBxdcJwusgcg8MKkJelzu
OrmT1WHkIIbevKpfJbQ9oD8a6G57dIGjvbyrYlNQx0EdGbkhn70T16E0baIkAO9C6q1G5HekPoFf
5pOrOo3ER0TbB7AkSCpAygueCi6pinJ3GvEUpoGq1Y9d1A9eCy0lr18dSRVNWJtBbohCMkYcATrm
HL4xpti1FyzL+kt5moPmsXkAydLtGnsARzxjpf1tcVKC7kp9vLyfwid4a5k7uzLL4sWKYbkGlc0r
KwiNB2Ba/tYakg92CfoOqPiikK2CVh5Y8Q/DeGBr7JQOaVz9BXSC1/ohCV7XB8y9ANz3L8yJIsnW
HLe8oR0svYtgLi68RbmvzZCEaZjv82s9vtFyyBUwszJ8ADsuPgHYWuUSgLSe08SsYRWcwH65lKHu
rNdmfU9o6rXNreQIRSkjsNWYKgN5OFyVu+V2umJw1cb1Y4JR9t0MOFwOSiR0ncM4xFQIhBT9KSAe
sEnypQrviOloEApCi0Lj74gNtcZ1cLBUdSi9BbB8p71THZlkjsCKDSyLCQQjaFUwAnAeyEhjpQ7m
puLAxfTEQGc/Sh67RfZQC5zlzAq3kdOsFFY/wsqo695cPaqu5J7LDLBlbuJxrhdZQkpkOHTaj4ke
IL36/SzgbAksfm4sVMuoL1GNJcyYJUHC6ytJ4luGTKRMfB6AqSMFRd2QD8NRbSwztXQkUIkO+Mtc
f12T6HtcGLJJaaEhG3PKDp4V88NHeuR2OgGxd+PV0U3fozmZHdeuP1y+QYJHBVx3YHpEH0pVMSZ8
vml6Dt8GT1TjDYkDJS2n9N2sf1n6/ghcsH/ZltAFNra4A1pGrZ5Ss4dItV37Jb2OMfJ82YJwNeCn
10GTwxicuLsCOlOKrAOVVrusodXxHI/0WY3rsIpktSdBmMMEO9O9xFihRT6SDVXzDB3KOOh1xUj3
ZJptdGdSJwVXkDfFrVpijrCbWg0UAWOvG5KtFL1d4KzBUtFRBiXQB6JCIxt7Z8lSALcBAq6BDQEJ
0X32rcQnupyuW7TajTW+ANE2nZnPK8IsEH4Y1F88mk0ekq+wLXPPzf6gebddHH/F2r6bO+Ab0sAC
L2xnvEJ96bKfiK7Wdj1cZ02zS7Demti9rv+Wg76yn0nQKDLMlQAqB5ay90PikdrLAiz40LEkClOf
7TO+fBovfhmR2Jin6msWTp+laEv2y7nn98wkF8cdq6CWrcBkAgggeWZ95XJfXCnVjymo/gUroHiN
yGs0lJQBD+fr19XYmEVd5imKNvYrvVZD9vImnW88Gx697fdDFMimbISntzHJrbGMrLQpAe6EohXm
Zosmf+0THarGuSrrwAr9fmOJi46xroK0G3wzQdlYgTlqHUoNBVD3+qJ7IBAaAiqDrcnWxsXIaprr
oh1gERwwh9q0vQhFxSFaJYFSlHWDFR+PCiumoKzN2bGNuM+MpodMY4J2r7YrQ4B67O/5nr2fPtm1
p/ZBPRS+eURuc/nyiW2D34bBipD083W+OTPnzHEbqMECJ5Vh+PPOfWIitAy93l+NPkV3dkWR05Nz
LgrYR4AG2Njm1r3kTbMqCmwrV2j+vkZ7DGlB5YBUvvmZyUv04XC99IAl5oov81vB+3dmm3nbJkEx
SE41vcaeuwoYc7XHqZKRVbBfz93+Mwtcyq9rS1YM6gQh0wwyYGrt5yvY/qD9NlXZTnKKAk89s8Ul
+pneuZWtYycn4NkNXz90P6NgfJuuaTF3UKGZXkmSFdEX1NYmT1kE3cFRiZlNVlfAskCNE4yxh697
NiVV5N6ihbLuvSjCnRnlPoU1Y0mcBEJFQXa9As+K8cSbN26JwN0PR7AKBjK4mPgU0SoBBRTqTfzM
QzXntAImCTubJvu1mLzVfmqnODTGX5fPUHyE74b4dGkpErRnMda5jgBZTaVvYPqL2Gnwv5nh4nW0
TG41dBAK19DHT2Cu6u27wjT3l82Ir9f7arhg3bdT040Lu17U8Uk63lZrKTHB7s/H+/Vugp3c5gYr
w2RHcWwg6xq04qioKJrmVdT5SInUK/A0F69lNgFSApJ7ScdOdlRc7HCSxu6LFj4x66mnG38V8Y1j
SUqPIqACPP19eVz4KCZnSAfmeE6h36zl9GC23Tezio56DITcrJEHFbNNPiFR4if2/Pny+b2VaS/t
LhdR7KEieU5V+P2DdaMUu3G3IIeG0vXb1ArmC5b+BNrtZYcWEEDXJ7onsnoCu8sXfgKf6EJyqE2V
qsEsNyYwh/14GE/1LSO+lw+ZilL47W7zWa6LNvmkd0MKsQdyYhhUxY925Mu/YxUSwQ3PrHEp75DT
ulZd3I4JjLYhG4LGp144zbsC6MP9Esz72qd+clNI+R8EKemZZS7KRKk6AOIFr2LNPMsvoC1wJF+H
3RriEOvdImOCky6VizdqPAGhMnUI2Mcm8e3n4riiXRSYn7XYK2zP3INj7IlpHOz+7IX/5wLxk+zK
2jjJ1ONIaWd6RvWwysYwRZX1s83kIlBnz4W6Nrgj+af62NwuPsAVIThTx/GNXcw6tmF+398CsaI5
GLEqg3QnU8kS1NzOfgIXippqaWdNwSKBVPGZRK5CWs+xVQ/F6X1d/1LTr4o+Sz54JW/iW163ibw9
8OdtHcMoGfp946pB4zpfsioP3VaGXpG8I3zPapmgHW2sbH0RhmujxqPL8XKkkzwjfL8qjlInSigs
tMr8BZM4990wBa6d3hnVEDL4Y6YrktgueT/43pWbA7E99Su+ZAw88xFoYTVMH8pmEiSn9CYDsDml
0lA7xYkRPtH37isU32LThVxZZGE8QQes4NjSOZEVfSTnxRd9BkoHcx1wJYh1pc2JF60/Lx8Xc+gL
jwJfZK5AtNGoOQIYOuhP5uocqBbvbGO4Gu36OCvKy2Vz/yXh/CeK8DW5oiZ9T9gFe6vtDBSzOEzs
CLpl9A4qhSHdK8+x5PGVrZGLKwrQJ028jJCAz8frpITIxbSE84yAHZ00Kq2MyMyxP984SpJ0hZqz
lBDcIsWzwTQgvrt+F0yBtXMfwHG2N31yKPZWeHlvZdeAy3AMMrpFyj57qYlewTz6rnJf1BKGJZlD
cnlMldZKWa9zGug6UcKeZNmtXenSZ07yrvKw0l6F+HEZwy37oL2ePtlX8xVcxNN/TXfIKYLLG/df
Ppz/cUqef8iyqjZXC+xcMvjVLzaxMOyNb9Bs9euD/TLtnC/qNSrI/0okSLZSLndBQy2N+vntQY9O
FRTgQydgvjKuHhuZls0OS86PL2m5yENdk90/FeXwzD7ZkXRGUrYi9hM2/h8ns2u1HXZTe7L26WEA
wXlohRSEslrANIn6q5jxn3df1B1k3Nr2jWky7b3Lhyq8DS4wpyrrR0JU4fxXDCPYP1wrRhO+bDTr
qmsbvQuShdLpuo/JGEneIHGCv7HHfUmDb7gheQ+PNTV8w4TWqQyTwAnAB9yNYUd3ACR76jVYa3w0
oZyXcof4IFuz8HA3v4HzJZpRmkUU6aBhT7j6jocP0tfL2yozwSW81hK5FiV4kGxt9szhtlk0ycHJ
LHDuYzpVnA1zC2KrOLuLiPpMI1OSo4g/TzYbxZxn46IGZNYzl7161S/MF76xuZKnIQCDVgDZzP3/
tmXc8wNpcl11cpwK6XovykFBnAe/bwGIO3TeQU+LXjEXlJVIY6/4CN8D3WlZha0rLRSJrtPGBD9z
NPTEHdsUJsBBWl1BK9PFp3pQ7fGYHtXBpxgu/KVYqGpKlc1E/gB+X7TwEJnQ+eIu1rq2o1P9/XHH
ZKs6v7irDIh94H2DNlWJ5veTzD+Ei8U4gQZ0LZDrfJZMzGHuzA6lRihueAto5VGvtRG0Lp+asOKH
JorLtCxhiO9+r3bnjDMzk11X38z0jV3NCbSH6K47Ogf1EIWXDYoSk6097mYNE6ZBjNxNgzpDBgIu
bKe8juafpbKrZ1O2OFG6jCEJIP8JANKEB4SMeZ1NvYqkvA3WnfWp8aP7NGSJXnpkFA5ZSL679zI3
FfrKxiiXAtV9XRpzAy9V6mfVgJQw6Jcu76HQNTYWuKtmrrMDKDYih72A1LS3vKZ5QJtbYkW8DguY
Dw3CHR96vYm25jbV2DryITDiXdbKQKDCRgU6yeClw5Amo3w/D4GrZmVN1o+MuVLfLT/TE5jJg8pX
fPWO8XK1oLrI9mr/BxohTEXy3S63gXGXNebEyvjaPH02zCZMtEGW5Ii+QTc2+EpXVvXrNBgECf9k
p9BwXXJgGbr1MC+ltRs6p/NaK/sBgHAuuWHCh4WlG/jXdM0PZLxpPRlRVTisEjWF3SOTBzKQt64h
CcjV7zOAsq0EHZeq6roOKrDzI+ztHGplC3gv0vQzvtZy/bWxJOI8IkfcmuCCb792RjNHDg2KBUKZ
Q+qbUDS9fKNEgWJrgktakmRQrN7AjVqj6VAahel1k/5QphgLrUzZSLRsPVz6oljZGruxCxoD1HTo
/GhVXy6v5r94wPuhsF+wSS3UuVIggQNGWCZOhdqc1/jl3gzVnR4uh+Zw2ZooGm33jv35xhiGlIbJ
KeHoZn1TTLdpvx+bx8smZDvGZS92tqR/axiBCSjxFMs4VHX67bIN2TK4L2Zi1ONSqgZuTeE+rKTb
m1TJgd7Vn/43O1zMy5Z5SPQU26XoQGCmse8kj0kufddly+FCXOsuDc2zlOkuQYVxCvXAPMShG75a
r8PxjRFWTs4pets3nsB/7jRr3eWVnTGpqebTEprXGki4ox/GnX4qbtXAOLhHO2hCmQNKvIMvvenE
iVolxlLNygbbctX7U1b9unxq4mj+z43iC291qqHlpOOlUs3KQ1bhJfFjTE+LUe00gPrVxNhdNig5
P77oZioTkjJW1HftzDPt5yV/odPDH9hgoBIgq8GsbHOBFUDa2SoMnJeJYYwHPUuVQLV761CPdSoJ
ScIzwgCZ7iL5QyWSM+WSXl8n6MkGGMsO+lbzUzORfP0Kd2xjgovhCik1fNjARG0D0aEtoTu91rR6
ubxn4pxlY4aL3vVAlAJ0mIgTUTh/qY+YX0KTXKv3TEwcgKC9sTMOi+bbkyerSMlWyIV1o1/MrHBg
umgf5tz0au2Z0CqQLJAtgK/Ggmr+H6/g9tFQh3rKdFhxKDn1mIsDq7iV+iu4A6/KRjUf+laHsprT
Y/pPAU0YdkQPoaWxPri5tvigz5TRMAqdZ/OLuC3vmhLCV+lQBYp9cLJXh3y/vGRh3Nr8/dy+9lFs
xEaOkGyUT3lEQINyiJxXI/3ado532ZQw0diYYke8fSyTPu+aDqaqZbnKMK5RgVRuubMWVxI/ZGti
P2RjyKJ6RVsmG9pqv8Yq80Ey4mv0lBES1FYn8RkiWxb3eMaII3VPcUJdmK8oXbq7+AD4PfUcwPIS
Pz0p4QjWPGVfPRPAOky/ONFwvqnulKCR4KCFl8SBNA5EIGzEGu7hq1FZTCmUagLSxkcjdk5armVe
NEd/kpW+2+H5z7KYJhjBxodsB9L7vWKtdoDePf0frXBxE2JlQBDXWI1ZRFeWG4VWMkpcUni73gOa
w7mkYSFNQO0DhWfLDNZsfUkiS4bzEyIfjI0Rzh0BhrPyfoqQ86pN62lW/BVE4pBdG67XtQ+qrgbp
mfva6eX3EXJsl+8cO/EPAW1jm3POqAOUom5TCDKka3OTRQNEJw0TZG/ONF+bcxHdgPhwvkbjMz7W
6djLuNHF6fjmB3ApX1QlRgcoSxrEjc9wCKwCkYBn7qgGjKBTph0vO1DuBmBmP58Gd4DMQJ17TMcd
sUaypcJ06H1FfCUuUozONXK4pQIVA1t/1JKrKflkNY6vN9eNKdO14cwxWgCUFEEpRgyU4DA2fR7M
MrMp6FQTzV/BB+R48agCHV1nyU2KcuFuUIx6V9nL7E9120neBi6cvJkmAPBDTJhgNpwnCFzqDnPE
8US9ysoB9oXK+c7VyafWUcLLXsqd2t+GUDtl8rP4Hy+ho+RpPVR5T72OVAClTpjLsqhkMfw1/I8R
KEWhKoZ6n85dBctYVEoxS++5dacfs9EABXunFIHS1fquHQcIeZBh+Yraz3gy+mS+VSkmmy4vlHuZ
PvwG7jYoA3HKvgd5K7DO2k+gpTAc5pr6LzdzQTCyVtHO0KLl82WjfM/3b6uYftNMG3MYrs22f/Me
9jNaElmpa352NE5MRMK+ilEKHDG91OPbpDjJasbck/gfgyDnwKg/sl6egmslhWuCd5R6Vtwu+xqy
C2GTOvRGiYbhzrQ7V+I/b3CmTZj7YJDLkpyqM8Zcb6lHBsjq6lH/q8JM0E1LaOP1EP3+EU1O8ytS
kcvRWFMPWVfFPnRVZGoTosuKaRedSbxiuobXqFsjBZQUNhY+Wblz6Durhbama1cvZguDS6RW99qM
6rmexpPkE4CL9H9vAWaUXBN8QJB15NzbbbusGwboG3bFRK+mHJz70WSD4WCunMAcNGs3NwmQ5XEy
PpZFTySezX8b/G3fAYsNpixVMA9wr3US13k10IT4eOOGMPk6fQLsO4xvqi8j6MJLSGJ01zH+X+Zr
oiuFyAhRGSi32ybh1j0ujUkjvajAB5NCUhrj09RvIlLmfp12Lri3ojx/dNWliveXr5VowzHijNVC
C51pLJzfqgYwHgpyOOLH/eNqHor6KWsOaoYZFnWvzYcyl5ASiaIx+JUM8LbALGLluT0LqoQQXNSg
lUJKimZ8uwIcWpSt/aUvZyKjdBJeKcYdiPEj1MAxj3ZuTolIN4NoV/dV4AfN72/v9q0F6kBXSvss
Cv+4K+Av13F+iBnnppY2MXpagmthHCbVw1DiLzOqZVeT7/a8OSiT8MMDQLAwnn1Eb+tSj4Zc9807
enRO5SF+SMGRXkYeeRMIkvVCBEGQ4LsQrNKgwgEZIxd115XE1VBAFO4/GljVqARUu6pTiR8Kdg8M
CBi3h4IZWMb4of6V0HFOxlr3q6z1supE4pfLjs6LQrCdw9+NYjpY8lVoXXCvVjYuBEzVM0aJgyEk
hceEzJXQ9qedftJ9PSzC6fCbTVtmE8gB0Iph6stlUe3cJ+rEKmYnceETfRbay/JQpc6Py+sSXCgU
ZQgTZ8fgNCQAzk1AwrqL6wEmoKxxGrP8uomar2guSQKz4PlFMwK9CJfFZkaPdm6nsAHjKsGI4ZuY
prMKjylT4f7eaX5ygFYIWApkxRJBMIZJ0BWhqanqTBnw3CShBV5et9P86Ca/VUNE4tN4KK60fXNk
g1qRz+wC3CJJjT/uKBglbQjCYgod/KMmd2jDoGuJmThY2OB3+Q91uY8c2XTRx2uF6IdHFAz8bDCa
j/eGXiAcjwr18pZCgT4yRu2zmVEVMiUDQPO7UbUjS7Kuj1cMNkEOzzZVhdQM5ylLtXRKPBPqUdPO
j3MTDbupT3WJo7C/5TyJAbEdEmgX1Ujbxnt2fmilpRaVAipCMPojwb8ycLDl3i0LNfHzkSjP7jgr
4bRSKvtIFBwbBGyYuKmFuueHQfcOcByFKgb17DY9OZBKCQuzjT0jBnnX5SsneFXwgsE5HIi04R3j
rzVkKhVrQdnVS6fCuWpSzFR405ypLzntK8DvG6rdr/jE+dVlkUM8FKEsK1Cs2ASbfOvWny//HNHC
Daxcd+C1eFG5nGUq1D7KLYt6JrK1SVmu8GmQ+HObyPrJAqcFAQMeAdXSHEwpcw6Ut6QqVwURtMjm
qznVNK9y4pty6X8l8ZBINlm4KsMA94qJER/8c+5HCzj6IjcBY6wWUWhoMWRU2BXOXHhzHidPl7dQ
cDWgrvZujHNalw6g67QRRKsST3ap9v9H2nntxq0E6/qJCDCHW3KCRpIl23K+IRyWmXPm05+PPmdv
z/QQQ8jHN2sBBlxTzerqCn/99RLp8sfbMrYUEk7PT7GkwkFGbg1e75huos8sfd+ix1u7f9AIQUz2
h2LSEmoHUpNJoVxnhZu0UTa4BZp9iHUl/ampVRDh0IycwD7Mii2el1X9eLyXOIHRf1MQbPhMFCR+
WLhVHxhuF7CRS23m0a30qtrwZBuiLKFlzdLCwJBSi8/lN4+jGZNpx9F739D+u/3J1syCYAEwO+EC
RI3CzZo7CDXSES+dGcWbXB3fZUa1gYRdU+VchHpp5nbb6VNrLg9Ba76pp5gpy9B5mOd0owy5dndJ
YyHiAduFuxG+DmO6Re2ryDGCt1moHa08dAPte9Mqh9tntq7Q/woSv02p2Yk+2Ji52rfjkVTZ2ctZ
Vb4NoXL9BzOwQJ0QIwA+gWHo8uwIVCJtmBA1S6knDSl7n8eTZG2Uo9eN4K8UIW6c9Fkxkt7nQQuT
5DHXAGLWXZwfbx/bdc7Nau7FpxLGkaaI4VXWjuUcpXyfEiTvsSkpVUGQQOs3l7OFySg5KkaaPEiV
Pp5uS17Vz+ERg8OIIoIYZQ0QgtRKyL31h2Iflv0vvZ0/3haxanwwMVAKIiggxb38UKMz6mW+RDt5
+DQ31pfBkJ5nSd0vNaTbkta8n3UmSbixsTMNurFEw3Oq0c3qYq8shzslNE+q05RuEGfvbgtcOz1Y
QgljwPjh/LRL1cIma6ZsAo7ptJ3PvrTgvVG3W2sQV7I+iM6IqqAQIMGEw/NSSkwzWaMWSGkREhVy
ZyUZKfYr8w/+b3iStHn22iaOj7ENEDub+2SnWL3lMmpi7cZei+/DrpH+waOQFdJlJCAglRdvn211
UjTzQKth7Ur9U5v/SqrnPv50+4DX/MnC5gXl6x/y3+Xvz8p+sR2ODPh3uuek0t3A+qhxNHdOvWGh
InifTI0TNkyuHyBKmKgF/2jHhpy1FK7Jq5WDug++Wz+DO+VO2mtwQ8AyO+/HfeBVL6/G0ouSRfzV
PMiNXxpYkO6ryT7RC/sx7adkI8IRx+L+r5gFpadgrDCWCQpO8PdSa591b7rPqPN7deTC575nxdqb
BU2ZeLrLEAYr+A6+y9ifuz3OufolHXa8L5sqqI8Id1Oi7KVx8oyywBD0pRh8oOxL8TL07WbjVq5+
TnwZaAUZu2HP5KXV6FrV2mPf617/c1nUo9+zYekufvkzIuSO+46wEkox83Ow0zbc6bponlhSZfIs
iHYuRU/x1MrShGj9nezJe03Zmexufi8xk5F8tBK3ITQL94pXvm896VR8vn1d1lyto9LvUBdaFUsM
WWR5NusuyrGmqX9JYNNPLanHEZCxV7m8BVJa+6Tn0oToRdba3DYmHLvZZPtAj0+qIu+nrt/4nKti
dNI6nceDmrTwBAcyWJN2IKaVFSf1kiZQjlJRpKegiPXXuxuAE+xhhauFkqjYqBosI62UCZZ7e5Dc
0fymFh/aeKMGuvJmQN1LgdsmFFsqk5cWolVWmfVqgR00EUz2hnkig9uwg1UZcB+xUIdc/4oaC6ru
aHYcZNSD+VbplHdtsAVTXROBW2EVuklMeYVSbUMfFm4px6OMjn1sbV/xKqPbopFaMeil+IgSrEc0
8dCXh+UrPAAWkDTXjvWTNPjPoWKewHTuulz+efvurClEkXjZhaIAOxABAVrYNoFdcXdivzymsvm9
toDs///JEL69wynVjcZ3mZM4OUgZ1XbJsF9J9LY4eziOdAISm3jBEN8UM2uycByqAoLc6V2YlJOb
5ky06kH//h/UoScHtydYDW7o5dfRYj2dx6ZGnab9NmoZ74aU6bvbQlauPzCQv0KW73YeAigQmOsz
Z0b54y5gjI7+TGmZG457XQpHBleiYuA7L6X0aV+FTcGZ5SrsOpRToAE+KHH+T8r8FSP4sixo1Sic
4dOcO7PfGUb0nDnR4G4hA9eujUNF6H+0EZ57SxqcTLV4a9qpOUSx8cOSjHt68KrnB9GHf/g+wA8V
7qfGDIDwCjhlmIyGihHUmvO7retPMF79yDXnH+4OHhP/Tx5L9VRsziVB7xtZwdttVL2cefYYyfNx
GHkavNsKrRzesgybrUuGTA9UrD1ZhS9NjMHhc0Z7F1fj0XLurMp8k+fhhqTFdIVq6fICLAUGi0qw
+FzHo9aoaYM1qDUoUd0v32exnm2Y3ApogDLamRTxA3Wxqsct+oSFpn9OfKv6ElRS8yYKLJY8s5Bt
+K2mUHPmg27HbDjIm5e4aZJ0Q9mVG0Y1j0yBDhkDByJAQoHx2NHjnhumtONeyruA18nxD00a393+
gKvHCukpbQoVEq2r+dQx1EPV5C47Zdp5QcDO0JjU4R+EmGTrpH/LLxdc+QjbQiSPqGNpMXvksu9+
KP2+LWLVEM9ECB+OrTiW3WtYfN/mb605fyyD6mC30feMhS63Ra0eGcu0DB4PNmmKGOwhlQIac9gI
dD07sy2etbLeqKSsfv8zEYI2Dgzqfr1ok5rD0Wxjb7TUQzPOG2a2pYl26chxqUGWWi1cnWOjuZqZ
fGf1xusfC/Zt/z2t5TecPUlRrIQx3pRiZ5LeKXER7rW26NwyrLdWVq1qQ2a6kLKBRxBRKHLDPrOo
XoISxdmxSnWv9MPuHz79mQjhwEofEnDqgyjTWlCpHtJsi4xz9cufSRCOqzIDBsUMlJAbeLi1cHiK
QwcqOWPDiNfuCztOaDzRp+SPoEle9Xlrm1iYMzeHYLSfm3E4jnH/I2urT7cPbXlARc/NFhqZXIGB
2avVi/R7zZG+D29EX6cLP2bSPJdE9qOrOgXDdlo7TR+zuEudfaTNxUstB1tZ7tqpaiQrdNnAt/Ek
XhqhnY12N5s4oMS24oNhRV22DE60H1U/jbYG8leFseCHKgzbGFm/cymsctomNFJd96zRcacscyXb
Zpbrw+1TXZPCmD25Hk5o2fp4KSUzfI0Fd4QSicPzY8XjS1gl+4o0e8N5r9RbbTqFtspSHIJLMc/j
0W3rueIC23HeH9owmF6yxJd2tVE6bm3L6SlLpMl1aGZsNEhXLjRdEuCI4CAXsIhQDGUxqBZDYWl4
szZDu9+4RrpFHnJ9igazgzoXziRuvlqcmatZYTCdC0hbe5RM+5CWTzr/ee2nYo4aZnEVhCZSxIp1
UYxyZfo+y1iU4pg576eRWmP46/VCVAB/VDKWx1wE1fRlUQ+jkRiePau7MR9dVvoCsNkIF/7ssLu8
zAbtA+KFha6Y1qZg3IVVOU7UN6anH5VDe5Keo7vivXTI4Y+ibf1uob1sdkDyPNM1T9Uu+TDvC2pJ
T8UBEuVduduq4izyxN/DNVAoyBN+siROuAZ5JQf9gB+biyzYsUL7V54236C4M93STDJXCYPd7YO+
tkq2j5xJFNISO5OVVirxJbZcZW6u9XdGar2617XIWHAwDm0oiiuXWoVJZzdVj8ss5f40TG+LumZZ
TPYPdnkuZdH07GmuSK9bCqCGV0F+AhvhQVKmI8P/Gw5k9cBUFcgeBNekWYIycuWXlrT4f834Hmrv
cv3z7Q+yUvM3ZNJqcL44CqxTcIVBAxinpVTgNmZYeL2qqYnLSHJ1l/RafV/mquLG+mS5ddAw1Day
GnrU1eanM0flqRh9hgXj3Ph6+0etORaTghKGaens2xKUphzCJnaYNLy6anbG8BgZJkPQG4/4upAl
HVrWXVDEuPyA8wwJbMLuZN4yMG0FhdMGxtvu1REcOQhocNBgPDNAjC6laOw6l+XCKtxumD6Yg516
Y0oEN3XNl9tntmYo9NUW4BkE0IBjLgUFUWLxvDhUnMPOPEUmHn+QQ393W8pKjoc+ZPysC2ZhMCnW
pZgykTPsIjSp75v33Rv/9HP2krfbm7qv1aGujS/mDVsqZaI6cqnXGu3YpRhj7IZgeswK/91tXbZE
iKrodVOHJSIAFBixZ4ZTV+9seZ5euQGHTOdSl+WHnLkKu6urufF9wtLy18Au6yb6rkBefVuba3NG
CK8KELY/2EZBCLWe2cwdhCj6z1j7oUBVlNUbzuI6miHeJbGmNUgeCsbrUpHaAfjftRizovl24E7c
oGPut8VDbQf5Qa6M5MjM8rtIdoKNp3PtW9GTZE6LKiOWJ3gp9j0pvpXqS6b9LM+lO8n+xvldv4Xo
tjxNuALKGGJMr06Jw+lJvBo2bIpplr9Li/nZ0WJ4HSO2MPv+q9NUBML6TReeFanodnmYoVozOynz
YHSRcpgcxQ3090W6BbxeMwvKZQxFLf79qtEQSVEd2hVqBU7XHayG4MMZKM/VyrDVkloXZSGLMI1W
rfCN0ixLrLg3earC7qmrh2d7Cogj6o0PtWoKvOr/I0bw20rfTkmZYOikKqobd0Pu6UP76uh5+Th/
hQgfx3ciPTY6dCkY93Hb0n+O+/LH628sEzawzSwumybKpQGA7ph6Z8ZjVzE9u4hIPX4LaePGcYlD
ZX+8D9sqsTH6yvYVcY+hppNcLN5HH/1feTz+9MmK9vSEIlChyb1TTw+0Bnat3JReVXSfxix4Uydb
AKQ113H+KwT3pJuTPfdBWrp0wIeYTUiJ+jZp0nR+bpgM6J8qYHPB3jCy2L5TTHNrxdSa0Vg021iy
xlN8VRPkiR9Z58w1yI12bw6+DiopHjeOerG8y3Calj6QVACSS6n1z5c48/NJVzttkqBj0Gqfp9r0
3TLooZ+1q69ZK3m3rWdVozNhwuulTX3G9rGwdC05ct5UUkrD2+ntDR7m68/GUhOdBI9nhQjmKmOR
kqZNyqjE70bHtEkPw6C5ehh/sq3wuzkHd3qZbEEyrzVDJikrzhhgNBsLL+9FYSVqPDtoBrfaSUqk
RzUEbnv79Fb1omnP7A/7cK96o3FB2prOSenqc/pUBsXvWYMVjCmlgzMmO1VqDix6rV/9yWiUoxq7
o6A9M8RQuwcjVFk+inWO7U3K0xhMG2pdWyASTJZgOYwhkpcLbisdopmVtKjFFBsZSZM0XOnppW7S
t1Vjbjxgq8K4TktarpBxCcKiMB3hH4/LBVz+Ux8nL9WdnTa3X8Nxa+Gjpl5dLZwHiBL6Pux6opxy
aROgnk0/rrm/me5Dw+r0yj5Swh+hUeuunCas+pXkn5SvEi9vItK9IdT2YZCEL0rezA9WH+ZeMLA5
GhdRu7oVLpvdndTVcxmy05YFadMwZwzEMVPcNUXz07Yg4q90VXJ1SdZ3VTFER10LVDcfjB+y1DO5
1We/2Ek+e4OTbHF6rJ2sqgGyxpfoXDtBW1NLhiEIcdmRau2VUQUu01u/7Mx5aH0Albevwtp1g7pr
iau4ddy4y6OVwGvGaZCVrh914WMQDvm+CKt4w1jWLhydYjJiUFZ0vcVLXSTBkClLeFWO87EMUuWk
g3Y8xOkIrlYKYXcOgPBL7iybW5X6PxXKS8eM9QA8pOayTBqKKo5GHDR1zXmGtfxcSc673moTCHX1
5JftG8GjXuul19hK6PZWd6+m9YvW1VsO+zo8Wn4Ei710AjFa2EJ4VMz1NDlZUAKQOaYxe3lYLZpN
W19zVQpACaKKZbLREr6mokYlgxE5l9Lqv8gNQ9fz17Cyv/6DzZxJWb722UtXpbFidYsuCiN8RU/t
Wd/i/1s1yyVlJt3gKojRUTmEkQKVYema6rvU/jpY326rsH5Q5LA2kR5ZpnBQepmynqwuSjfUzeKx
7mXl6LM0+S4sov9uS1q7zcxn2bqpMu6KE7s8rNDwx1kb8ZPWBKhyGprwEBvJpzxNfsd+8+m2sBUA
HhDlM2nLuZ59Gu7QPCZJwoB9Fv1uzeeJB1ulyK0VzFQBnGitb3IkeWoc7Kss2+Wh4/px6FYhHM/6
M/wGP1KWVmXjvJOTbwMgfsPfojBe+7TnP1G4CaaU+lpRDZYXjB/V9IcVbV2CNWdDf2ZZ2MdCyqsR
pCCc5jaQeGh7vXrKo24CMtCH0OCw1bss2lNqy6fIj+5uH/3qd2ZYBxpE3NwV9LFhtAPMBVfPqMI7
pbJ9V6+0O0fK7uA83fIma8JIwXl9wZAwBiEYVe5nQwYqmOuhTZ+0tvPaLD3BFRy7VbeVfK/ZFFjK
ZZaW5iCeRXDecyaxTGWSLS9l5Ts4R/XIvsWdsRvZwmN6DADFh+jo3+XWzpjc6hcL916UjWrdymAg
1SAif34I66quaE5bI5rg89YYpISsMP7K8pXyMN7B8Xf0v3SkaF64T37c/qCLCxCeDQppxL9Lo/p6
A7Rc66HlJ5xx30DaMjRF+DFkj/Zbq4X/YGjBCOqk0RvP8cqHpQTBFAjoMDJQ8a0yzUxTDb8iMh2o
J+uP8ZyyCVL3oq29UeuCaEegnowpCbewYZhLyZeMTK7VT0ZbPJrztJ/U/j23cyOLWPG17IinlMsf
VLqCb0VTLjN1vYQYUeXSJdN3fcQEG5Fbub/9zVa1OhMluL9pmPLIbNFqqIbDNGYnW3+p0vCOpRWv
v+7A5PG0MAhRWRHpC5xBj8sga3hAHIexkOogOSPzY9XJDzde27Xjo4aDI2PHJdtthQbsqKWy3Zk4
FmpUHiveH7WGCc5iCH7fPrs/cGXR4Imume+j12sAUr98O9Kobbsxj2yvmfbKwfSajwtzcXtS7szY
jZ/ND92ue4weF44C63t59BnSzT9OW8RiK9eOPd4MTwMtdKibC79CgvREjZhAdw22nx6MzMqOUg0J
e9V/iKXR8QqdbU+3NV85YZU0lxx3geNecaqwa6niUCj8+k1EP+C3PWm8jC+3hazqxR0giaGYQVBz
ebp25ANCKVrigNbvvkh+3DyAOAVsM0ntUc6H9lMr6/HWZP3KY0vtB0zNUv4hzFEvpabL2vkRK/aK
JjsZSvTs993htmIrzy0iWJJGTwB3IoZqQEN1o56pytaZ8gg7c/TAmjHj2El9vR+jJr0rzDF/LNJw
c0J2eeUEg2US1QS3u+SgV2QIfaTnZEaazaNgH2cI+7P/yNPc7EO+nx7qw9ZSzxXnArKcXeyA7ikW
i9WQqeCCAnLDN8f3WerfDfmhCYvTbG90MNe+2YJCB1W2DBaIlqIXcssjOJauREqiAafXkk+3P9kK
TYEFSRG4AOr5TGrbQvwwG3U25AHfzOypuEnaMJ6GXNUOFPKt0zjq87608/4U+pO9z+2w/2BJTfib
Pkm8wxv6+0it4mNtURnKpWHe+HVrBkUQxTXhUi6cIZc2aw9JpiqhzMNLG7L9VMXOKUp+BLC4J4mz
6xv9H67/ubzlu5/FzB19jU7NkadmAU3pH0H+mFlbxrpqPGdKCQnHEKhmM5oYj5PH1bM6lC17NXkQ
nyJH8uFJ7Juu2XgMV+3oTORyzmd6qbliJYrORx6D4sMoS0enajYK5WueU6FUDlfSMvIvNtsduwoM
qASWGAmyBNk5mcZz1s8biqyf3V8pwqve4wRi9rBSPW7Cfaz6+yaLdyOcku1WzLelz/L3Z0eWwZQt
KQ1HFuJQCp7BHoxGutF5XLfvv+oI9qYVppqxBK5kYCZ9yLvs09COrICLgi+FM433pkU5/JV75WkD
WJRvVb7RQoiDW7lULG+1KsliFEvKeucHwFX9V+5/+n8iSEdUDYofNhJcinBqc7bNUCP2yuWXQv7i
p9PGE7pi0CjxV4LwmFHVKxQ7MnDAreYWWuX2yX+3HePK97+QIBwT0zRhHuZIsHzHa8Nm143Grqm3
uBRXxSygKbDf+HdVEFMQOE6TgTNI7PQxr4D2wOOWqXe3lVk9rjMpwrXJ69mRoHdCSsyePSO9y5Ps
w20RW4osf392X7qmjClEc169XX+W6rFiKeW46xVri3djTResdkmvLQJAETg8jqx3NxoEOXW712bf
k+X961U5lyAYV1EZmWOmFq9uWP9KlfLNKEU/J304/oMYUllm5OkWkcxdntg0TUVtDigyl/Fdo/xX
Nv1dpG1Mza6e1pkQwcOQGzg5K2U4LQrHWRTc5e20NVQgrnf8c98pnzGcCwaeHFJ40cYh752g0HFj
ZAvyTMnRM7+nB3OnuzAwfvIjl3q83bCy8/VgB/ji+ENJAOj9VTGgN1nwouRINgKZzaT2MRv0fVVs
FT5WTnFpRVH4YMDTuRrQIJnLcyCUpWsPWu0aOjvf7PLzq82BIwQ8yZwePSFZqPWHOTuQegruuLTi
OOvQfZrzzIK7ONkIclYenQtBgnfui8jpmrasXCVN64dqNJwPVWs095Q15rtw1KWHJG0ql6nwLQzb
io8gLyA5WMrSYKEEyUE6NfAcDWT+Tdy5cQJdfmg04EeidAtqs/LFGBGjnbGQ6xGRCLmjxbHpkpNJ
XiIpyW5q5tgjDG42mhmLYQtpB0M0NEQXUC92Lyhk9Gmkl6yzYH+jP+ysKLW+Nmq5U+rF2PU2fvLn
MtzwTiuakfmT/oOuoBYlJlm6E0yt73SVm1XTM7D232ZXGRsmshJmMV1F6r3M21NnEzyglOSwwRIo
uHIOIbrbZEP1phpt476eww7DzPKtwG7FNByQvTBvEZVAtym8gzMML1IlEZUomtV6SlT9Z8lYRjLY
n25fszXVzgUtx3v2To2SqjWGSgQZKdHAoNWYuXomvYPhRXdHaTzclraq1sJhtERCoL8FtVK4kqC+
4eHNg/xzM6bHaJzuy5gx3Nty1owC7iub9p2lAV8WDFGWyFIrCTdfTzLJkY9HzDa3CK0d3bkQwSoM
aEmGPsELVga5vJ4XvwvH/glJc7qLmtLciFnWju5cmnB0cjzR7F0UYTXre2OuHkwK6LP+D8BaYIxn
RycYRBEMQ1F0yAnl3BtkG6ZI8/UvPcEXcyLcWAaX/xDPndlcoSiDnFQcnDnqYAo+VVZziId/Oa8z
IYvbPxMSVMD+whAhWjS/i6L7dhweJdBk/2BoZ1IEv+qXjpYZE1JU/7PWP42bb8Sqkf0VIDb4p6DQ
6khHgFLHT6bCUGens+rJmqqdpmwNLqxFLrhuQgf4dilbiUDGpOyHhsSVGKxz/XfyXv4vZTVbxaI2
+blzXMlwpz/bD9XYi7fGjFfe4XPZoqbJVNGn9pFtDhqDNK3yLA/ablLYic1ez6XeQ4vFbzbCjFVP
8VdjMXwOxsqoytKkhtxqL6x2f6ZUuFXhWJMBbBveDwIZrpbgjSTJHrOmQsYwsBp0Onash3+9GZ5L
EFyRNbYLRJ6z89N8pw3vUhbz3paw5n7OJQjup7cUqWGXK5aRskdbf4Bmx43nd7eFrBn7uRDB94yB
H7LhFyGmzKbNqPW0+gcFeRArp9uC1r8IhEhQ6lMAFiMvpTWdPl88UB9LP1rZ8PQ22ujtKMuJiMEQ
YevywUE1XTWsWqmb1GJRJmz21e/6ceHMjg+O1xsPzrHY5cctttO1T8QUmrwAKWSKsIKZzbPktPMU
EKoCcfK/ThET4XLvvf7kKPRSa1hg1ZAvXrrVru4YdRgR0iSqS1t1l4LZui1iVY+/Igwh8u+qqYyl
0MGn1uXD2DSHucyOZb81gbBmbESqCl1TjW6mOD/MvF4cWDHfp5TGvd59NSL7vi0f/HqrDbBmbOeC
hMs5z/Mo5zWCIsf8mAzhy+z/Q59mibr/VxfhdipKr0xtxpEpRfGB2XJ30oaTnWyRi665aAJ7cGYK
HQ0YpC8/PlUy0ym7xcKM7OPYZW+ktPlMuJ3vahkG3yT5pFZmsfGQr36nM6HC8QVBYsdFTiLozDx6
VmA/DnW0t0rlpJVyvL9te2sagoUCH7QkMgz/XGqoaJIWmwHJIJVhc28Xrb5L9SnY15IUP3LK2p2W
Ww0r3BtnK3e/Tp7IzWDzYuIG8gNSjUvRcggTlT1LvtdUk2vQPunsY8p+Z3n+FcfKxh1bFQa0DcQA
zGnwQV0Ks2qrSaqEld9yxnLjEQThLvSjX0rKsrvMeY7UeSuHur7VkDCDKmViS4U921l+0Vk8xvL2
Tkty8jTKlPdxre2GUD6Gmr27/QG3xCwf+ExMKOmSr6eIaeLgY9AOB1joPkOKe/gXMaD5wagvjPGC
GwwDyYxCg0y3hNgtln86+j2MNRtERSvYDobbKAxQ1FkKfPqi7JkyRRpPThGDuGz2+r2Z3kUWLFbQ
A7DlGCyrqbppv4sOW8TP1/7qUupyIc+kVrnuT5LMEdrNwS6Ht/2gb7zzqxJUyhHUPiCzFgG/o1ZS
OErkCmZFFSmRO8dbTnfNDoBnY3EwVgEsFgxcUctcycapckt1YnppzH/IyfhLtpstDq6VmHmZQHQc
MDjkMsCOLo9Lheq4aKEs8Zq9dijKY5Hujc8Zu9GN49C7LNTzH4xu1ya78H6r73rtrRDNSmX6yEDr
r8BOdVJUdVRxjqmTDLuJDWP71LRDNkjrxzYeHvtZAdW7CX5fPVs6pCahBpgcffm8ZwYCwWFWBslc
sT7AptMbxA/QHeZeFqdbbmpdwb+ShAsQhaPtq4NBEdDIHskETLcN07dxE7wHUPZ+1KJjFn29fbNX
QLEcKkhcqgeMhlBVutSu7/1aMWHNBWavTY+kw9qd5Nz1H6I92xLip6FQhuex6UxWQ7Sz2xnAdDd+
weLpLyNHOL3YvkVgIpNuiFCnAZbnuLBaPivL/p60aAo8Y4yMQ00jybP9IN35bFnbObFSd25XQM8s
5/Cs9BGo2T5ntc/t37N2W89/juBSp8kcet2kBDpHQ+JFRXMn9e1WFXZLiHCLjGKmEspSIK80YCXt
87uu2ezDrdntmSIiN25eKXJpBJxrEISukf/O4vvO2SiBrprPuRDB8VBxMOLQ4rSavfVT3zOb/6X+
1HrJIfW2IiNxaxxh2EL+Bj0bwP9ltFUIGZQutYbaCYJd9Mn4acB87o3LutITbTmmXtxgn3jK08ze
uOYtdb16P+2iYwmTpvO73lxeunq4FHSoLgPOoL52eW2YRylUTYrgrVQmFpMn/le2lH8LxnYjr7oO
B9H5TI5wPQOJN1nNGcufy8BTSnRzui+p7j9lRuRsRElr7gfmFwYslYVUXyyHzBNJr+kri8EMX+xe
f1vXzoNDyXQ3OM1jVx2bwdwILFYGidGPh3HBePyBQ12eYzdncwRcv4KCYwJUYuq58dEsbDtxq1EG
qBC5zhS0x061Sngf/UllBNOhyfTKO7/QvhN4MIK5ENmJe0cUI9fKpDdpJBtMa+kDHaXI/nlbxnKl
L9zcIoNFUsSgZMiMdFxqOo1NX40mrxd+LTiWzb6OvyYP0L8xCZBXT5IxO25l69JrAe6CWMHT1JZd
yyOj9GzR4ATtTv1sW8F/GlMHt9W7jt4uBBEnXupXlV03+yrq+D5A0mqMH5tSbd4bYZNSja6LO7Ws
9z3tmJrlzIdZ5wktJVVhAW/We5EV5Z6qVcGH27/qys/SV8dTkL0DIYSIXEhwhh60WE8j11Xz3H9X
jlm+T9jzdLwt5Sq9+COFb7v0uEHtCiFkyqqXWCvGcAdLE2CO/K0ZfQz1/jBKlptXGx/0utKCtIVL
gHsKVwkszZcH7cQm+631vIaeWWk82JrifVdHwdEp7W9mXR66Uj9N4zi7sz9274IxaNxRC3pmaoY2
8AbOfMNvXKPIll8EsgQ0nEZcKALDW8dsKxsSSJY1d/vxsXma/hsf6ruMzq8bePqd+iN6efX0wCKT
hil1PvaeExdenoIydyWZa1K7k5Eqj7VZf5n8IthISa6872LT9NmY3AfIDwPNpRBIZqQ0sUt4e5v7
zn/sHUoN/kdJ2qLdWjGgCznCyzYkTpOqDoEfxOXx3u/Nz6Y5/PY7qBqrOfo+8Dk3PN7V+/VHM2An
YIAgVRVzkrTXItCYSIyC0HDnqjw2Rn7CdW1Vg68jBEGScDmAZlZTNfOqlMwGdlP1BV6B3lVtZ2dO
/V1RpypLPptj1Q67VO5Oli6dbt/OLVWFVHwk+A0anXZmnuj7MuuOTtrc047cuAWrYrB/3g/2jRli
z1nnQ9Wt2gS7TOk8fZr2efMziM0NoN2KQ4NpzOGmQdbD4IcQDyiDGkmZiTJALh4Zen/RVH+rdrEq
g3oX7V+oya8g7VqdpGNaOuA1TC1+40NGeAIL99/rvwr1Yrh5WKhALil8lXIe0gxeKb6K+stRnqyy
3evzuPsXIbgIcPPGwp14eX+lore10CK5mUPj42CMHhwfe3W03t0Ws/r2USaGPon26zUBeNZ0XWQY
bbCT78NfS+W7+eg8Nbv8e3jXvCykTco/2DTEsfaCeyELF4vfDNFz6wwFgROBhFZ5EGQd6/bVUD7+
lXMxwvlVWhz2QTMvpFDm3mgaFyKbjWuzfnZnqghP9FxqFBp1zo4mDmSk38zv8x3MNac+2+kH556Z
no+v3n+4qAXfKtPKJrUEEURRO1PphI5VuWFCeqQETNZqI1XPOf0YDurXsmy3hhnWnMPCEqhT6Vwm
2oXgaDCVlvng5XsZ8yMzw4cEiJzOnu3bhrh2c8/FCO9V4FMCwc0GO9t+CbLRC8ctxOLaW0/xBfYE
ZglguhcfjriRInXIfUziZ5Ltyg/sRU1c6735aD6zLUn7LrvZS+79k2JsBjQM0A1wKghuL6zmKnPm
eCnv+GzUq2SoWZRpf/v01l570ABQQRHGLURol94i0uSOQm4Q7tiIMKenCkDP+KXotTkI3CAsB/0Q
TTY1yNtS1+K5ZZadzhzxnHG13ysIALOaQ8HaTanRTyzaiA+ZPKXP9PHindp0wSOYAn8vT3bl2VO8
i3s58KKxyO/neEhPeQl3/O2ftGKt/KLlGKh58ZGF2CpONV/Hp4Vw4EGZGiZeB30mCM8NJ7ZirRdi
hNSEog9z7xphoySNXjme7HmrjbvyRRntZRxjKf3zxgj3oWQJlTnRNtkFPbOvQ6/q7qzJb2dV9UZp
eL06CKNNuMwOMeMuqJPmUP5pFcLCMd5zfHCcFMfbH+YqQ1ch2GcokI4JG1iu9pnSbx/TpBnLXVux
66qpR8VNcukI+vbJNn3GNEARjNn320KvrYFRPQjqediYD7zi4vQ1K2o6hd5nmX2dYosG78983Ahr
rj8UrxXTXn8mS3XWclxevaazzGrs/XgH48woPVTtzkmOhfzqshuc4XSMCdKWYjm9vUsxSlBkqt3E
IJamyHHDip5xV2wtO782a/JMNp9QhSc+u4LPJY0/ZX6MLk5/H7LJKZ7kV7v5RQJsm0wd4ofF2KnQ
5kRiRg/3qwZfh8KIWQWkvv6LgLGmd7VUREgShC8y1qo5OpYU73pJcfbamBxbjapayU9yUwmevFcb
GeL0JYMGIMo1uvwyY5pahVUziV5rodeNH/ThRe4+35ax9mGWdZELtRd9hD+1qLNCvqZUxVg7Ka2J
ofLaorhT+vIfvgzbGuEYAo1Mg1MImIZyoTevkoSxwfClhgq4r6Z/MGLoov7KEJ6psGuxCztJd8kk
n+SCTnsdB+9vH9XKnV82hkD6SHLNsJsgw2/KvIs7LCyIMtmzWB/ysbPV+RS1/vzrtqjrEiBsI0T6
NMaoAi6t9stPX7HAZ5LhdSF4ju5aFsXtHS87tU9Z6MYb/nMlermUJZjZ4DtKZQ15tksfu/u0d+ed
7jXH5o35tnWlCQrD6UTfaqOGu2Z33KOlpLpMrIu7qxz4N7q+RsGePhJI+OFDZWxtRbjuy3GKf/p/
C44NyhjB8ky1ToLZQEh8Qqm9fhz2+n68g0o29WijuPk+/tY9bNXkV7L7S7GCoZT98H84+7LmuHUk
67/Scd/Zw32ZmJ6Ij2uxtC+WZb8wJFsmwH0B11//HWr62lVwsdjWvU+WbIBYMpFInDynyqiQZeiW
hc3Nwl27wP6nMNlvUYG855+PM6i4+YJpCD4CygyIDY43iglOi4jmVe4yF7X/gDoSe5htTGvrTN+N
INuBs6l2Ecs7yzOrowK1t2Hep8zi8Au4XEYF7qaOGkmLrF5yramZTUh7gRvUhjNcGelyQC1UMWDa
5EY6jijZWxazsWx9n3s5sieVG38FFkXzRF9zkK7Z/Whv9Z0YQZN4a5gnTmNM9M/uTe6YVMcYPPYS
nLGS4HFqHN28rt0xaZys/GOBEvBIoNQcaQYDyUOIXx6PtB6yJLJiuXXrOnWR0qgAJ46Eyj3vY04M
6LAXngW7kpMBN6O8tdtazQCrHNMdBSLkEllW5iDHmjyc7++UNaJDZJwtBDMIN7gZTCZp0Du1BbHK
cwF7JE75pub3YmfPzuwVXv4Q+zPUayIn3sq3nXA2Rz1zIe9AqkhSi6p1aSXvBbO8brPGOz+6E1aA
vBDusmBmhR4TH+hOcwLFamVqbJ0aynUnCKqrFzO5Uiwoqp/v6uRofnXFQ7DkAkqCTVO0tpANID1Q
ZskG2XIebvSyeCnOs2BEoIkB1SPKoXkwkgJ6RyNSYG8AAjN39iU39ZbnxAYsJ5n/N5jRuG+vkNZz
6xfVo57g6Q71iKu7rZtdg/bca0Nzl9/IrmrakEAKkl3jNFfbd+FTPvfoa5fRHMQxkyEVgL/B56ZP
Ij4icfF0TANln38pAuXL+ak5vnHgro0kI66BIF6HYiFQ0pwnyoQkLbtW/6pGraN32X2Rp2EpyTaQ
QngmVPECb/443+OS+Pu1Fr/1yOMhC4KntwJaaCS+0Pv5sqo8kgoOqDhdyXo639XxRoYuDF6FED0j
InyvdDE555PrMmOaQJhrKneEXUTyZTR+P98Ft1i/9cFfOQZZLFiSQXgZ4Ic9M0Zik8pcmNbvUJNn
g1DHGaXskU5z2Aii3xQbnoh7NP+7f3C6IdmK+JpPajAzJSoTl+DDb0Jjp/nGa3Sb7k0XZKPY43I4
OhMO7dERguYuhcixi+AV6owO85Xb83PBrey/p/vXpyzGfrBvrR5vwHOMfZurqT8Jid+CNiydrxLj
0lI3+jr2+Nip8LrAk+BtGe9SiBe4vjqRtiIzLDySNcpsOsjJgWGVQA5etHscQ7kzzoT8UZz3e5/L
Nx2OTyeNZpB6tEs5Km+R0dEfLavqd+dn8dgl/t0LeApQXI3EEC9P2HdCl6cZFjQDtVQFtj57pOBi
Pt+JvNULZ/dKHgtdV2KtmCv5NcowPs2vymcIKwPUrbvjTtmVDgrf7N6T3f5KZjYKqPrKF8Ktd74T
C4lnCJCHgKLNBM6bW8i+blAkaJqou2RDas+62fsUoGwH8W7hkGT6dn7gvEvAvjnqjltDg2hiVCrK
aKPMKqGvaoHiz4eyhnTXd5nkk/52vjuOU+t9NdHfQpS85KNBtnO8Z6TUEGKtwGpGX4Wb7qXyEcwm
pt1foO4AcmMuQr3Ujl6HHXL7QLxcIqIIdO/8R3A3sN8+go/35nE0cNlfEu6Bvtd2/Y4hTunC3N+S
vjixq5RFMQfU5HgrQVLieLRgvpOqWI0au+uz5Dkjs+gXHbH8jfEsk3ZwhCzGj/9QTYhyQfSlcgck
ihertmpxC4fPu8RFoWttiMRbr/VX4gIrhMExQOta23qaILT99qeP0+8TevQB3KbVK9Y16oQPMAZ2
ARSAhbIsumUZW6NctvKBu5E7HcCDarl66U0wz1eG8Wka3lgZO0UD6RJ92uPp+u59av/r2/jf8Vt5
+3+T2P7v/+DP38pqAmwAMpTHf/zfm+qteGDN2xu7eqn+Z/mnP/8q9zev6LembMsfjP9bR/8I7f+7
f/eFvRz9wSsYZdNd99ZM929tl7H3DvCly9/8T3/5j7f3Vh6n6u1ff30ru4ItrcW0LP7696/C7//6
azm4/+uw+X//7volxz/7f028tFIgdfp/rf39T95eWvavvwRN+SdyGBC9AyoD1LQA0//1j+Ht/VeG
8k+8WgDmDnw98O6gevjrH0XZMIJ/Jkv/RI4bTP0oDFThBpZQui27999p2j9FIOtATYyTG+AkIG3/
/ryjdfq1bv8AR8htSQvW/uuvY7+GjhYxW0DVuBBnBtxYrQ0x8xRg9KJ4vgQnAND+snMwG//u7j9p
fjnyD/bgZAjdGClZ4pUCtlvZfoKo32vezo/nmz8+BH59PeeNy94gGQhxiNcawPtl0nClTKpLsqlw
aA5M+Plejr3Tr144Q1Jjc4Aap048vUaWG1k9lCDnNdlgc1obA+cLsnSqKuAFUq+NW/l6yjLrK3Al
OXTcSOwkUPKSN4ax1hHn9ca8iVNjxGSNkrVPtBbCUldd90hM+vCxeeK899DTXJbjjHgG0/C4Ecjg
0Tzf8nGE+GsFuEtrkoxCMgky8Qat9Do6fhGHeCnZLwD/KzpnoJv8imv2wF3MixGl/CayN94gD4nX
iNo3phh7sRkN//xQVjYTr/TCmgGRk6BgFeKXelZweHeb1OjHnv/nNPH3FdQQFEM/6Xk47WNEYOxi
8LvwT7Gtv5rnjDlCFpaNCppX6VWhX1Vt4zAmbizxysSbnCkLUFZrAJvPQ13ag9EXN6DY7vP785PO
vaX++nTOhCEp0GbmjNYHYIJnN3NL3CwQnqL00K+urNutor2VjcpHo2Nai1OMRGQI5YKXBmFiPSef
1DoGG36c2fHf5+3RcXvoV9d2EWfLQlzLsWhm0FbSZK+pLo3hzyobf80UZ8QEDOdNKeQVxNP3WsK8
jm09aB+nDH61zBlxNqFkeQSdtQfaA68brdzp03yyJ7wwOURpP9VCQ5w4bUX3/KKvzRFnyiiEqRNC
WeK1yLTZWqd+V6Ith7TSNh+Wa33f9aMJh1SKw3WWDm/1LOgblrDWNnckdxUgLzJEmTxVetSM1pZG
/WMzwrN+R7oejUYiZ16GvK1emQDUCPnWm/raZ3MGbNUMBICkh/bojJT0chLTjWKCFdfAQ0qkSDPg
KeGTl+dImzbtDlITP1qiPn1ooxjLiA6CFI0ZatdMOIGJ/K0GjF7HZeB8y2tfzplpBB2s1GTY8iSp
QZi9qNEIrWWXefNHRE4/bcrgrFVu4i4Wp5x4plA5c3WrV8/nv1xZlu3XXelXy5y1jqAtYY2Kc0oO
LFv0Cp+ghOIm9eA6ndmmtuwUbuLWDvEj/KRHOYXkxPifOZmXunh6Dsg+9mM/9dObH+e/aW02OYOe
EkWjIEzFDivMXVrMdVAVCPvq4qOnv74crAc7ITNlJioFA0e02d5WLIn8aGIhJL+27mbvCf4T06pz
xq1majqWfZthWgHstx+Rd7Nhhvif2YVd2Q+D3dlPOxQyOecnbcUs+eop5G2LZBamDFSc/VUeZYnd
FNXHdp/OmfzYqi24XGGYUzY4RFaR8TeSLU6RldXWl58frIUxEWNQ9TH1QMX+tRpS0Y0L9gKqlK2y
wZUdzpfoGHVJBfDFgSmy2+eJEETl/Cx3xtdZoMH5uV/rgTP/NE+TVocMnhcbZln7aTWRJz3r2OhI
IJArnFZoi49OF+cJoBeatipEcTxa1TezwO6KnimuVo2if34wK8GlzjkEXZnB2zmrCdLt7WeUCN3K
JDKctNXUvQHA1N1UmH6tZ66gihvba2UHvKfOD3bAlGpaq+dWEmqCYgvIBc+qEsj9xnjWWue9CQqZ
x5agdUP/VMGNNH3l0i3gPvdS+9N9Lvf9w907C3UMPuVR2A13zB1d9ijt2Gu+zwPLAQqysSM72Yk7
xaNu5NDP51dozdS5EWEQSdcbMzZ0PrwKQncJ+ph6w42srD5f1jvn+TwA6Zt5TVkEqlB3vjiUvi6X
PjV1G1IRTzIIzkGUQ/4MMvNzBvkCjgjZwYkm8JQDwCZ2AzfjqLPknZ+qlThdW35+sLVyhOetOMLR
l6XQeEaHwo2mSIMUmnGB0nSfzW5LiWFlm2mLbzjoKc0mojYtfKT6MqWvmuY2W08Zay0vPz9ouQFX
gaQReBcrFuqQiqNqAwQrOpUqSBsObK0LLjKKRTEVkhgkddCX8IsZABhptBNz2p1fBWk59U6chhrn
IMXGnEfTwjJ0joiL2dPV4z2gtDgQv32u7B+i/XJ3vqMVy+Dzyk1uQukjNhA5UAEU9YPV3/WDaW7E
SmubifOMRj3Ug54VmacLUxx0peZrc/+UgEwJ7xFDGkSm8EcvSb9sgrPwzNKbPrEKzFc94xGAjAEE
TLbe1FeGwT/lFurQtQRapx41wfINMfI6Ky/H/sFKACSmG35k5UhUufinYHMiZEg5eWYlQj6m+poM
IlQXMj9KZ/dDi/0b+jERk3EypdSbx6Lfz4XYuUiyWQ/nW18bAGfPat2VURkRBHDZ4Net4tNY9Ig1
7aPu6XwPK5uVp7noNBnOdsKlYUiYA7wvIkI93YLwrFg0T1YQl0MxpHWJM6LGm1J3I0rX2bxVLrvW
OGfOUVFTqlgd9WKJXBUCw+v8YA4u6hr+DMXy0wBULsoxDAgjEIZ8MpmZYwqfSaP4H5t1zojbpAQ5
ok5wyawFYP6IqHq6NX063/jaxHB2K2UqUCotMqPg4v02SbMdJ1+bRN0S8VxpngfcZKC3ZWqHPakx
RzUmZ2GQnBvzY5dYHu2fmciudjk+Xszk0jNj9kRTlHboiGY/2AN3GmedEsmZWpBwnp+a4qJs9lPz
sdzB+/X24JAkg2UOk6mRUBcAdDQt8lbW5tU4brHESMvOO3GE8QV3CdXUmOQ5CZtn46YJC98MM/IO
l8i82JduP7SBFO4gjqqWzTrT0cvwkMSuoPiC8cEZ4oyWjG1e6FJGQqRuRHorIRk3boQPK56Mh02Z
dQJRUFMlodIMtm7+ELboAVacME9YVypqUpdzRUOr3kdTulP08Us9Q9Uqgn7X+Rlf+3bOZHXISFeK
WtOwVK0d0YTHNpk/5mp45VItWeonFa0PRA2X//HrvAWaXJkWHixJTELJLGCzyykJTKKnthlPgSGz
oJ6y1/PzsrbhebQyo5LFaiOnSKX3ruwA8OFGoeFNPqQ077bu5hw86qejf4ctHdhtWstiXeoZDdU7
dqnthOvKyx8BdnDoJpp1Jd7hGdY1AdjkHko+Ic1aAIUFOzNQ9ovS47Rzq2kjNlyJcN9xNAfjKOVx
BgpUwGyJd6RtXeQZsm62K6lGXsPLpS3+pbWl56xYlCba6DVJQoJ33HF8gBoMkye328JOrNz/ePg4
dFvNBv4wCUG+sR9xCxgGr2lv+4raqLTzrPGTrm54DQ528mvtuaN4LgyJNcnSV8tAxFy4TCWOPqI6
Nyt3eC73jLkAD/rn3NxKkq3NHmfsLRVbaWrQIyqZHPhze8zfoAZWRBtx+8pWe88SHOwCECJbbQU5
TGD4Micz77vipSW933afEv3zebtc64ILrOcmkTXUAg6B1pjQF/OgjLMbmrA2iZ3mWwjfFafIUxXn
ZVxIs6YnoYyawhIqfqDyOv/5KyHMO2D6YIbw5BTJ0YyWm+RrT/1eugPf6fmm1z566fKg6cKERHML
VH5IlX3dPyTJ0/l2V0z7vXD5oF1TXp4UmZmEVTdeVd21LjwY4yvJmauZlVPW3vlu1maGs+yI6pNa
dFUSdll21SwF8aW066qPTvwS1xyMopDnuKQDRiHAcdB8rzeTo1P/Q98ucpvSNGOzkIRZ2EXCZVqD
udRp6AYFx9o5JC6GcPDhC8hmSOOiDZZqD93J3GZ26dXgq34TtJKzBXRecQ08d4sQl6xIGiTyWPUo
DN/1+lkoA13ZIG1Z2UO8hJXRNwzkWIKwU9PPg3IdQ126orKtdJ4U383k+/llWBvDYhkHU8UIdIpb
MY5DE7Ux7c1Ev+vyUyV/LIDka8ES8D6KWobWQXBTFq9Ev0igWXT+y1e8Gl8vV8yd3ukiCI9r+VGZ
L2PrZew8gV3O5Qd3KHfWTKWhd0qFDmSc/Ip0jTpuR9ti4Xz3iycuBzznUdMaiZZE2P/FpfgE0QdQ
IhZu7AkODYUg96nbXMt2FWyhD7jykr9Pzt/ks5nRR3Vr9HE4aHZ6HX2F/ClqWhwz7L7MTnupWvbk
ipdVsPWcddq1Kjx6bKxR0pbSLg41zTPFt7TfJP9ba5mzbrC8MOggtnHY7jEWcUIl3jJzlldodqmi
xknxiqA2NrbZijMB2+GxhWQlNPtaERM33zC3CdsgcpX7wR+90gecyT2/mVdQKFDOOO5Fi3prEqI6
Dns/CnKQ4VmNo4AHZHBjB1jQ5Wlu48zjChp/7QTO5BMzMhqgTLETnOZykTysAcc2LzO7vmzsxikC
09O2hrUcFb/vcsi2Hw9rhvCbWPToa6H8bO8SN3eYnaH4bdcEwuNmSeHpg1CxuJMql7t+gghOHKJE
Sw8Mn+5BQBDbUm4XO+lOtGwZNTZFILRb4zrtNn9jBU6bNK0nFeMyboBomG0JdZML4Sx1Jr+MbP1C
9Rfr/fD24KJQo4AQ41haOAyC4SX3iH//LQ3rsH3YruBbmUMefQa0SteKw4RtIVw2hQ/qUnuONyrD
OcaWn3uOh59VS617YY4xwE82dGCiYCkCSJ3sR/IEzJif+7Fbbpw5K/dDUNcf77lihrQb1bAZ5KAK
FTfet75uSyjsbBwjPG+ua3PF+QRVFwU8DKGLCFWkoxKqKvjK6uB84ysPhKihOh7Aspdp3mOy0syW
fwilDZWH/L2oTLXNbwUKxtBd+yz6pg/GL8/YQJuuThznGFQzi2m17ADUSdznqACuPCOIbGxkZwvN
v+ZN+ZqiBrWaXaFhbNJN7y66wLlDPivB7OW+4AobI1lbHs4dgGIgJUNC47CqUB71UmR4Uh03gssV
y+clKqxsyKoqFuOwzH8UYFevZVtLdyrE986v/tq3c5Ye1RLqEjojDhVQvAoC9dMB9LbRuDvf/NoC
8PA0kUKXSS2jOMx/TE68awOUIX4vnzuX4NGZbkE2V7vhwvsYZetiLaEbeUIuiIXVg+CA+UEJVF95
W0qQN4azHCQnDhget1Ywo6IQAUP8ejX7ml8HgtMldufPjuqLu8gbv2x0tLLuBmfyUHFrErZsXE2y
rZseZYwogzPD9ot1JTnkYt7LPkop3S0CgDUnwCPbutpikpUYZQDWYlfJhJAIj2MHLp8ZVLm0vIib
y7QYAktpQHOaB3k2LZqcrmj1HiESMjy9zbI73cztdmyijXNvZXPycLi5HvASojUkJMqbJDvG1Nmo
3zo/w4uXObWSXKiAlBRhuYGVHOPcNorJHjcd2+kMlcJD4RImjzpmASlyy8b1CWtX2rojXVjAxzrW
16XsP3etwY5uIKXxHxzba0PibhDiRCKTJjACWpV4dpHhtlP2Z3r1P49Ug3MUfVkWUzxivlqkvwBQ
ybJ418d+HY0bgeLKYvOIt8bS9HSS4iqQix8au57wJpWa/vnFXot3ebBbZAC5qcs98v+SLRIHAQFC
eNRDx552ZwVLsKZsnNXvj1EnNhYPc9PyWhJKvKiFAHR1QcWiC6vK/MJ4K7LxJUdFmTmB4UkD6CoT
k2co6GW2IMgQcaefs1hwx2YMrAHcIkU+2noMPWlD+k5VcgHq/6umN+1M63+MMU7kQjahwlrc1PJo
V7Wyq0AuL5nEw80LoWd6n8SFM48N5JpfDTIFk/I9UqfN16YVB8XXuytlajRJgRnF/e6lCVOv1h3i
RpfGV90FqDqU7bxyLRd4540lXDbaiXlVuQ2omBnQAMAFhDNrUSgHqiJi9l6r5N6Qpx0UAOOrCbsn
mhfiEmnDA62Mkn/P7JuayBNqe0LNfEnpj0xVoUfl5FtGtbLn+QdNoZfzkpQdDZl6Lw5XpfwjTTYg
a2sxsMLFpS0zhKEjJZ6NBrfbx9eys1RUp4FxFbe7yWW4eW1thhWHxz9tFqWQQekGw7DS3DGiPUl9
k33RCTTqsjAu72Lp5fwmWJkvHubJFNKANBCbjhR4r9KCSWpsIPLON77iPn+DedZ5kvTJQMJR+64L
X0tj4zay9tFLfwc5L1qgrJ02KQkz8TbOrlXrk65txO5rn8wdYmlRy2Yv46RRzE8ivQY57cemQj7+
5LgbiVQROHsjGXdSKzxXpPpYsMyDNxO025qsJOHEqBOXfonyL1Txn//uVT/POYk+N3oUNFqIz2q/
CGUPFHduBELQ0etcySn9LBCod76vFdfA4xCzrjQpSq6xF9l+UgKxu6vkRwnl3+ebX7NfHnU4mWJD
E4MhinAZtafM1nxp11wUxDEfZoSAqS982cJrro2F8xWRNA01qXQS1iA5yOPKrxPpqgWpHfR/N473
la3Kow8TUL6yErUkYSSAzVT5mtbuxkQtm/3EwaAtdndgX0nRFjGbFQArRi+9Nny8Arvp5Rzb5bMV
kIv/IPpfG8Py84Oe1FiwaApcGpZc28UzdfJuuKRFsmc0exsMzY9T8B/NE/USKw7iRLhqs/RiZNWz
Xukb87jiTXig4kigxF4tSIZEQZohvcK6OZZ1vzGXayPkDB+CvRFkprBKiklecvOJaThRLdUjeMcA
9+2ngrb3ljJGtlCyL6Ol3Qx55UtGdlGqyYaDOP0QoWhcFFvHULqEeAb2vdJ4se40YiibXkFw8TUv
DOXzB0fKeQqRAtQ9GjUJxbuocsyg8sugeq0uGIgkoMfBHMAzpy2s29r9lEc0Qh9ZVpTeJEhMSki8
L1c59RHpFVvHtdH8GOpN4SGNoL9W9WEcAaCZJFtXbositeMtDv2VrcGDGYW4AO/mHOOQJ/eZeCds
JesWH3PCfNXFJx0YFfioK4k2FQH4IYJWtK8oz6Xisjkk3UYotLKjeBgjxNKJIIgA0Bij7gOIHkzQ
tBAm5jLILURl68p9/vixbcWjGplBZE1I4SIsKIjbRnPPxMor1ckRirpGkJ/vZW0YXDE3qJ8U6d0i
zKLqxK6yMXEyfb7b+I4Vp8gTS+h6wpq4eg/Pae0gGY53BH0Jzu0l9xVvihyspfd5HCQr1ZbKLTpS
booQJ0YdiImdas7gv8TOA3XV3J5EezMvsuL+eJAb7aF0WMcFxbWDlSj9UpGqpJ78ZX5dFJBssXEV
b9jVmwiQld3Jw92gGY1Njw2KJKW+L/z6Sn7S8XpmutCEXzhPIDkouJ3dfNokgFzZrcqyogf2oHYZ
XgIxqeFgOCAaVx7lveYDleyWz2pi127yJH+HXoUQyLvMyTfc4dowOb+vLQUiIBOnYQRFT2RG5y+k
d3vrKt8qClrrgPPqTIbqwMgaiuAa+bKyczqiuvncApdueOK4JdO+UtWm8Px5w1xmRWfgKpKEoFFS
XGkXudJFf9E7g9s+TxQqH6m/MJ0Nu+l+2m2+d654Rx5J11pVlPRSQsP6RxEOjV2FXdDvhls5c4oX
CXWIhbNFSs0RZv1MxfDguo5J49CWIg1TZXK1TnCrUXHU7sZUrjolMOvMlQTcx/NbWYjBKpW5enw/
Gigxzx76fApmaUQq7ctAweDtVfJgS1EEbRK8vxQPY/mqyxuZkJWgkofnWfFcgwAW8LzWemDJY1vd
NZajkafzHm6tde7YyPoizgsDG0rA0zLKZAX2SRRvE8k/3/zKfuUheU0npbE41OAK1btgbEFhLT20
oGFVqtaWNxXrV7wZj8lT0tFsCjmiuCQTW2/2lhjWW+f1ih+ROT8Ca+ssGYVYoQzsWhr9MPTWzumF
oRleroJ8QNE21nkFJafwiDxNsEroAcZpGI/yUwnOb2CRHBFE7EafBBGY97IaIrS0sQ39Qyg25Z2r
6sBHxkUsFnLGooCOLnjudyl19fJrlclOVg3u+R2wtjZcgKhOCIEHHbmSPiETEhnDRaEpQT9tUTqu
bGAeiZdqAhST5KTdpe0r9EqL6gHElLTdepZcPPeJsOq90OlgilgjJhAA1uOdfLeAkpaiP8uZnidX
tqedvIX3X8n88DC8QaKDBiKdJMzrxAahfFPdTOO+Lq8r8RWiuSAW/3J+Nd6d26nxcPZO+2RSBbFM
QwKJKAsVeLhOaq4h1hk815QOgC6XecmoO0ESAQGVWjdtvisMKub2QImhU7vvU60MtQqM6PZg5aP2
WVBTqbnS81GC3NQgGyiLF+tCiwKw4c0OZakKmrNK7JKbOEFh1Y6QCqTffV1p4q6C+tqDKhbtrTKK
ZefpCuvIZZ+WaeedH/NKNgO8csehAJ79aa6SWtyN37JHsJAoOwKd8vRSMFwd2LLIyzd2y+m9/pvi
2zxPZaPRuEd961Lg7BoT0l9bxOmnHZHMCwxnSczyGPC7XScGvcLceGp3nYmTqcZbEhSrZsY2nPbp
3QjqtuP5mkW1w3O81ofiEN3TQgktE29R4LwNk1ndz1nySWGyq+nFxuPs2rQtPz+wMTmK+pzOSh+y
QYxtbcQe1A1KbYgrbVH1n/YSYIg77kLKO6k0rWVIner2YP5sCAQWr0f6tLHH1sbAHROTTohaoAwx
LCews9tFaPjzLmM2i23ze+9UT7qf7PXctjau96cDJfCJHQ+oFYy2nEe9Dy0Uc8pjoEQfw4/KFhdi
Tmlc6UKPqWqTMNGkQK81GwrRGyZyeiGU9/vPwVpHmTUSJsHTZYg3lOYqFb6nxk7JbzfWYeXC9p4G
PGg/hZhsDGGQJKwrR8EyyB7dW+CXT4GU8xFA+lsXjNMLAC2X4wVIIWOZJSQCPr+2/D51agBXz4/h
9FbC4XXcMkRjwHRGpTqY097WMxCel2+K/PCxxrnVzc3JaFs114M+hXCPcT2os18bW1rva9nW99jm
YPpnucuLJDHwpukPP8gtqHTAJYIkjSs+W3vraXv6VyaJL8fv4P0anYlkJ5mhHu+T+EpSNqZoLRDj
Qc4JCoMmM1eaEHXRFq3sebweRrelDCH+Q6kFPbuv58k+vyArBsGjnmMFInLFmNPdJBY7S4jdWMHb
LW4S4+yc72FtqpaeD9bEFNPBnMqI7sAMRK3EyyziGlt43hUz4PHOxSyMZNTzdFdNvoqyfnn4fv6r
Tx93Ci9HYuLdvZ/kqcP7b309Mwlc4MKlZiZumWR2ShBhFL13vqu1CeJMGfwaSi2ztgt7I5TLy17e
j4l7vum1vA6Pd+4SrWgJZDkB2xQdugPaMLHl2+E2Q9pjwW3SG4bCiw3nugJPBhvy8VLrOEBzKZs7
ZJH0yUPVq5Pd5IF6q1/mYXHPPNOWXf01C+rdxvBWwmMeD100LEpTTe7CdkEDVEiv0CDyh2+yX4Iq
aKubk5tMhDzI8bBYREyznyfdr2vqWLGCZ2pRejs/hJM3VLTNedth6mqwOKNtlioXkohAR5inx3Ya
dk1nvUEN9EMsYOiIWxtDHNNpgvqDb+jNrpEkby7LjQ28NgbujtU2Mrh6ZFnzmarbRpdfW1rnZDMI
A0XqVFtFB6f9oqjxPpfF+dQWNUYArQrbYjs9kV0qf5f60i4U0wb6DSK1rth/5HaK7hbPcOC3UlXT
ohRyfn4+gr1XLOP2mjbj7OpU6JwaFxkvGsAbdX4bnPQB6GyZ2oPOZCS8TBDsan6vXNKE2aoZmubW
sbjWOOeBpzoHejI1Nb/Smh0o6h8qiQVwbhuJ+RXz4H2wVEKzoc/w7VozXpBR/qTMNDw/LSdPJ0zL
0uXBtLSTILRzi6ZN5CMm+qCXlmdmBYhTNw7btanhTFtuaUulEW9+Ol2qZKwvaYIb6JBu8Zuvtc+Z
t5rjihQ1kuaXADDr+VOrzRC4uj8/O2sTz5k0ixVjFGI0nsmvXeuBXMU+3/DatHMGDenqSW0ZDHoo
cJeQr6kueNBhtKE6vYGmOF1ZIqr8pdgyrNooM3y78dBcklvDlz6PEJvvgPVf4PAgeX/TILqTbkoy
nR7Tb8TEGYTfW90SMVnVY5mFghoISmnH+sYl8rQPhDLr8U6dkzHvRQE21jbSrpLnH42UBNAn90mv
PZc12+hmbRTLzw8MQjJU3H1rdDOM5L4E966FF/J4TJ2oSjZc0cnrN1Zm2coHXQAAVFegKAY/T9Pt
tVm/E8rUlmvhOiLtmz6Pl0qHPJ2WB+f32ulNDCXj4+4S2hpDHIMOKCMt7hqGVNnE2Ip/1sbCmXcN
ECcSSTDvrhvu2tG6YYZ+mYxzkKYFarIVT0SRrm0NW2S8p81d5a/FTSyNwqRj7tJEBt3Nq1F+i6Mt
N7629py5C9GgN0kkYDClXNltkuylMtk3tf5VFlP3/GqcDhix+pzpT1odSQ0knv2soPsUETVUpj/p
sgwyb6sBT+PUuZpSh7TXnBw59Uw0nYx0r6MKUpyGOm2Rb+z0FYPiK0sqqWqquseHyER/k1OAQZC3
LUjtJ2KKXGAdbxzzK0vGF5mYzQi1pi7GkzKhe0XJnEa2dpH4en4+11rn3ALF6kdjgQNMHVPDFjvR
ERVMoxRvpW7XOuAcQpxIrK0tdJAP5Tdz1uzCIFequvUSt9b88vMDZ1D3BtWUAUHQRHWgRfI7Y65w
JOjFxuyvWD/Pb0wrbUoGATFdTfvR7mP9okiTLcqNFYPhy0ZaIjSTyWD9UldfqZrgipBbyjvItFWj
97H15c73Vo+GPq/RhciQB1Wr5mqq8a5UiFusgmtj4Iy+AdGPqY9YXykty6C1Yqgv5jmzWzJfU8P4
UAin8oIc0yzitbXHMuQG+xYp5V7Q040VXhkAXzoiza1YshZN44LzHFUqkrjRDTEAph8p3fBaK76C
l6iZoW5kSMvNAAd8iH4eaDs7Qz4/J1X3KMrWxlG1Ygx82UiUKEKVE7gktRnoDjVkdWjNDHSVwzx/
sAvOnFEsr87k/3N2Hc1x80rwF7GKOVwZllxplYNlX1iWbYE5gyD561/T76IPXiyqVLrpACwBzGAw
09O9YYp1fE/LwddmM1xtWVuqaJ04ay6GjBh1icOUb2206u77tqyHaS3vIUobjhb7UlANIYj/Oo1N
t0zLgzLFoSDZNbSSI6WfTub050sm53B3erEYWqPXGB1oVohEQxUDREOaqXz/2vCcRXsK9JtqD2dp
diBA2GaQmKgdfx7o89fG5wya9hAT6vYIDoo097O7BQCmPPapDP4sMjfu/m6IaSxOCoe96Wrud3r1
wqbFb8r6R2VlkghRYAd8j4eKLMWiQ1vnUHhj77fgr4uolmZB7lgyOKjgXuA7PXIKehY3xyY7FgqD
9mxeN3pRfOl5Y/K9HXZJLYL3Kux4tK7BIh/XuXLXmI3P2k3WkSfYBx7jvq1zPoJe2j6YoDp9ZCAC
BSzOntpfm+bSH9tUjJInsmilOJueKcR5R1bZh9l+T3WvD2qgjoLLZ1U09v7/T7d/iaLp1hrwRqnb
PVrr/GaW/f3loQWuyOaseLZZsa7u7uhY8a5uw3VqAB4KbXH0el5biJMuTyP6As6a5zmbWr1CzOwA
Dasry8F0lJ+XhxZ9AWfI7bi5nd1i6Aovsa7GK6wKPRAJjUT1R+9L/VQqeoT/uwXtVhCn0zEL6Ye9
NP6Aiy5qM1MSZZ/vGFThl/87fmH0StcUCH/bllSvZB5+r3oHeMHWzEGJCnyQd0sapmsBwb7CqE61
7TyQvElDWrQLOME01Qevee+vM6ADylqUgaUuYzBYKjnkdj6FlxdbsI88jL7XW2aoFcyJAgEFsTjf
Xn9fHvl8zQgrsO/vp0NummYGwC1WwP7RvxoHK8lC8kK/W7dDpB+QJ1N9RTKVwCfw4Pl8ylPL67GX
2foEHcHb2ev2JQvQ7xBd/pg9N/kPvALfwjmDJS/pZpuYoSjTIJtu0/Kls93QzfsI5uvrhSmp/wqu
AGvfp0+L1hatOpEVE6nYi2X5WOkarNXb5a8QWBYPjl/1vnMsvAoOzFJ9rXsj+gnvvtly/al5vDyF
aCs4v5CS1lm8Epu+836OTXVtQXPQUge0TLTh16bg/MMwqHnB9iXKmA7aAiULNXM4lLQ61qv1/LU5
OO+gdZbm9mVjHzYjRw8BcsclO25z2/irLUPyC7aaB72n0zoxtl8wAAiFNp195GrcbZZcX+cpm1UI
hv73JNX6SNIO1/FhjACtdq/oTf/H+ZZfa3567wXF6/Q6PJon+11PQ1ntXLD5/2DgzbkgbCntg9Mq
oN1NQXqcHfJ1QchHJTxMovwmj4dHUJwSZ8IcLGh0nyRlpBSB4fh5YN8t0RTkB3rd32U/dMkz6y8e
84zp8/D4rl7conYKOPJurK+t2Wh8Z9R/967yPtNlDKF22QXzgELJlgJTq9rWQ2+MatCbeRawVgXG
Tx3e1BZisam7kYAuuudP00yvqTdN4VouerjqJvLvzEBHmVdPh1xfjYAZrHygqdvj9Qvg1eVzfd4D
GLxP1vXMUZxucJDmrP1MzWJr/jVR16fso/3aO8LgvXFKSTk16H895IVZHCCM0/il6vZh3uab5HCf
Nx2Dd8e7sy8miKQd1OG9d09D/4vJmNDOn2GDd8BrYysuDNM+QHnSCtq1fBspgpC8ckDJ4zXD4fJG
CC4UvhEi7RAWmyWs09YeNg1+xn3KwQ6gomNzW47t/Hp5mvMLZfJ9Dr3VmXpd1PaBaKZfj1VctX9c
Zn4tCOSbG9AzAlnVFqbBOucj1cAe12uS+Gm/785ZHefkl8kc9c2FAx685tlV2HVe6vHX1oT37XWv
1GTGmjj58KCaVdz0GQi4jOjy8IJfzvdE4wXXkH5fFLvrXtZM/11NMn4NwW7y/dDZmmb2uCFYG20a
AWr7uHrjB9W2VOIdRD+di9ggxgpVGBXvt3YpX0B7cr25qmTRz5uVyfdA9+iPGmvodx8WdX7c+t4H
Q75PaXo7tqVMxEl0N/DdL1XfGXSukQKY3Fg7AF57vb0viYfmVl335w8v1gHvVUIZD5Tom/Zl/BSr
laOneSXFU2tKt8DOyJXr1OGqUL8rJJfP/lg4YwV8swtl/WqgedyCFWjZoUhH5k/FDCnCDDgluxhe
rHnrg2Upi5t13mTgftF3cTGcUVj2QGsEWLA7v1HyRM3cY1ZCmZ7WX/McBmfeUOlUjLHFSSbjaQTb
nUF+f836OOMeNRBvFD0G7twhKdrqdVM3SfQssA6+h2Vd+rzIy/03L+b7bLHZZ4Ms3S24DvielbLL
Sq/M4DTc8pvZnAwDmoo5CZbhaVPzg6ZkX3NOfNNJvq0qobsHKVvjWDH3UGuyBJmowsUzQTtQ7OiX
DGOnL8YbAekFjcsb9X69825YmPrsSU1kjlBwQvn2E90zlNTZX62lZhwmTfGb4smrAF6Zny8fI9EE
nGnvHP2js2CCmrD0anE84Lpy0I+0JumDrpkmiVsULhqXrgERyaQUM9KKs+0oga2TPpyZ9+g2Q3o0
7Oy1oeobLdHABB2cLDQLF62DmQHm6LpfEwhHo0WWqls4FJBxvfzpAp/Dt6ssDPJRQImjGro6QWvo
vmuu8aQ0dxPrfntM/eO0dWjR1Agvz/cX7XXGyfHdKsaq9POiICXpljPAR/3c+a1WGZGdsRZ8L8MI
VErxkTI2BMXKvJuWdE6UkQW0UmApCla3yt4lP2V3P2d+Co+4WTpwyOfdHpVhO+47owOltboWh9Fp
dPA1lzuKfX6yS88OB2+s0MCaGSGFcJskrhUdO857uZ42lAux0PXczcvJgZDudCSEbd/RmObERZ1R
mVSjwOHw7TWsydOJbT2MVXe3W2OxspPd1cNVA2hFbLTKzwHguefBamQ1Q9GE+/8/XZbEsbSsVDCh
11YG1C9YSxN3TvEqtUDGU9upfm8N6IaDzEHXSLzd+TkNPt8B2EjWKNaMFO4ESSQ91cfQain1baVQ
DzmCfL91Rtcv9U4mIvUXXnjmBPEdP7NSbbNnIm7to+2ghdUBWfYumiIwUKIftZQc1PMfZv4NgD4t
5gwFXptqo31YFBbbLahjlcHXm7i2xrBujGurUiTeQJTF++u4Pk3laBZt8hVTDeEcmtCSzBpfe1eC
OQCpOwlUnyW1jChHcMP+/Q2f5vKYp0/Lglsw18G8P+SHlco6lUVDc362LUenJd5+OU3VHkSxKVCb
/vdlvyGIy3ms6bjkc2OZGFx1ACuvm+00WcU70WaZixT4JR5jagAbu2l/J7hK4+ZQx/nJuQI5LP5k
zPqiI8W5HrpNTk3n/RvGV0Ur/aXc/Mz+GEHuhFAtnNaHy2sl2AgebFpZJfVGiteX6prerTnV6o2i
ljIZe9HonJcpJnQP6ApO0Lj8BKmzr9M/X/vZzn/dFzOsftz2LFDaB3r7Y05lflH0i/er4NOZB++0
x0aCfBZh5u80R/+sUVRfw43r/4CO2gXiTjq6l9bBH2+HE1g8bpArG3/N0fKTogE8AFJ9FzZEB+f3
ywt1PqLR9H/wRT2hRVYp83GoAjte4DM0n0Tde6qGLdJjhwYEBOU7LvnL8521PUzH7fgIkv0e6A1k
Z4e3ZgaEZvN1Pbk8tgB3r/PktQNoJ5QRcciRfFS5v90B/YAe2rCNm+taCyc06IEczwh0v4kzSeLj
bAiA7+HOQ6/blVl1WD5sHALaYkUOEfqN7aYG1oAQV/Jl+rlIB9Psy/np2BFoCbhZhWVT9OKwVKCe
VtlpqPQxQpfMU1EuP4BO8vWVvBbG+tPKMieEip0kzDl75jH5/v9Pk6udB4YgdAcee/ZiTT/zTgJ+
FY3LOfkdPVIpecUA8a7eBnV5KdfXy+slOmX7Mn76xXVqF5k2FOxYWzSiXQUmjSVDFrd9vDy+aNe5
93C1kcybG9QYFqhOa1Tz6eYGw1D6pWxtRF/A+fe5XEa6ajjKxUJvq2U5sZzeDEohcet/r6J/Ah9N
5+FIY0a9YqsadqxO2mHneV7vnHgCWzoJZfzlu689NwVn6oM6FCMh2N41U24rB3Rfyh+IbviQvsQ6
PV3eCcEZ4rFIQAmVGTKz7FjmIE+hRlgsktMp+vmcZZOy6bK8xwqpow58TeNXdPTdcTmkA2hlJRkj
wTbzRLXbWOVMg3Tg0Zp6vyubYGme7ELim0RfwNnt3EwWipNrl/SF7QPYFs7Q8DDSYEK9VQotPv8e
xEnirHjey3u9VsOKX6bQvqLxzk2uHuvT/8s7smBTtFKcSduarWUjuvOPfR3r6AoqQFJcydglBPbs
cPasrUvjVm0Ha+gtf7AZnu8ksboq2Jo1/NpB5Qy62baMVlmLnSaPit2FGWpLl0cWrAwPQ1IMd2wy
FSOzrMiuimmj3+u1+rPZfXW4PMN5dISm8zAkxvqqdk2rT3bCL+3JjtVofTHCPnai6nWnF4MakhOv
p+IqDeiXIL2YlIvhcFKrjrh4Gmn5+IcpRplQB1169WbKSCtEK8eZeNna6PJNnT4xqjr1F5QwAs0m
5qF1DFl96ny3Fr5in/vTVdSslTk0g9InQ1OEFupFA9qJVfSAkvG+cR6QnEqc9pRli+Scib6JM/p2
WpAFQDU8IQxMEkg9OSgllSDukRyF3STOeHUesNSZhaJMJcZHW/pvyAMdvMh8mj52AvRUxvy2/9Zz
c3C2ruaqsxoQw04q7TXV9oqqxKeff+9jNzhDX7cVHBsMv35CtAsGrPZFga8C//AeGZLGlzEoib6A
s3ZF6zSd7avkzGiAGJ9rGWes6At4oFI/91pXp6hRsSv7KsP61zE5bcEW6X4WyRhpziYVNZ2HGS09
tkBhmESPJ4i2lPFOPa8nMhVCgbvly9obUDkVQfIsacfXEcCZsflpgjjVgTay5JTuJ+XMCeKL2rbN
cggf4wMGiMRv4f/b30E1AnEgcpApp4g+gzPtVsnZyqARnswV6uW61j4ip6X5rVtee6UqCb5Fk3D2
7LU9y9aajomZVvFWWOFUshCp19vFbH9eXi3RFNwNvtKyNGZ1HBPXBfMr2sjD2tSjTKuDwlpkBEQC
i7A4mybQttwAeVfiaXozjW96+3b5x5+vIuKsciY91pSMpqoocXqzndx4C8m1c90H/5eT0etAPamw
DFkRUeBeLc6wN8SatEPCNTaHIbAdBGzkQZU12wvWiIcYVYanQBclG5K0GHxVH+6VyXm6vEyC383D
i0q91dHRht+9lmjwzO7S8S0dJGOLHhM8kGjumspzqKHEw0iT0Uifc2KD00hzg41OUW6up4GBPr0k
j83Ur/6akvBrX7Wf6E+Xa2+uNqo+cCRAy/p5Xvpb+dRnstSIaDs4+87qudsydJ7E2p3xC1T3WliE
SrQ8LCDEe92JJ1kipQwQOCweYAIMo9rQDEs4H/b3WIGW08D0Ia4QQQjpt4xsT2DpPL6kUo28HLQN
je/Gr74/KMsjzR8zWdOc6IxxJl7oDdO7TsfocOZFH1L7vVElN7doLzgrJzrIrQYgsxLdCZsp8yGO
5n/tDHEW7ShgpVKHbkxGa/Y19geqKMFkfjEQ4OElzEPetF0LmLSrJGtuPc6runztl/P4EmiRDRay
EENSeyxKF0hYuvaEVIeM/lWw5jznfpEWjrLN2phAryl2QLMTeJsqQ38IjiKPMHEda83TbkAck0am
d1qqN9d56T1ZZlnkk3hwyQT6e9o3y5jUYMUFJUZ26BLrx/4mlesCCg48T6eqqZCFBhcCSVQgLYY8
DUhqHsd0efjSyeThJO1Uj7XTqViiLNf8qpnQGKA3AF/Iktmi388ZrFYQbwVf8ZhYKJi7PQSAvTVy
qvJr+QceNbKgF5yh3xz8aKQ7pvRuVcrQq3rfnsyoXmWtmcKd5gyY6I3V00ztjupyzIsnWw+dIWKk
DVL7NKQkAJe629x7gE1+aVt4YMk4TatWtftnLS/MrbAxYf6luoWm88CSsXXTenBA00iL4Qfg+L8c
W8a9dr40iLG597TejznEJrYxmQ6kDodjHdWxer9XO9cW+pW7UlkvqWQIDhaPLbGLpu7KDlP146nQ
3tvt1qb3l1dflOTnwST1qDeqlmNselWAnA5sDKhyLtd4Bt2QE6iEvQdczWGOOF9GJyz6mt0/fooy
VKcaqrFvSIIbOlTVFnjpP9ogVXnYr7AzbxWe2tTxxlrpNwpsdDpNgdbm5puub3haexT2ojfUnyev
PtUzrQ9oQmoOhDggBHTUTpKE1HdLOfcLOD/gbpueuhWWNP/oaJDfbqECdVMSgU4hcR6gONj5Jnjk
+6N5GmLwCUlOieB+4ZEk6N9VLIVh2mJ2QqY61+jakJSCBKnPv1/6acumya46D2IcuLqOZQbM3fRh
uPcM6ZcJdbTLJ1EwB4/JgH7CNoDhgiRrHWZtF28mBQCHxcZy0+s/L88hKs/xxKcuGbS06VeSbL+U
N2TAFr8NnEdv8yu/xnPWTVzVTx1fhlQQHHUeD1Eq1UjTopuSzjq1EypK6VWtkEjyMYIN53EQjgm4
Crgodlq64dgdvHcKZFTiBHOkwv2g8V19l0nAiabaP/DTAch7pXKLFh+ipS9tZ/qtKuNxE2075w2s
1VFGarokMSt2SwokF5ax99sVnE9W2j0TxZGk2kR7wT3Lta5VaWvjxTx2C56aeJm/ptCzvLwXgvDr
b3rp0/pUyrJBmJXSpM27I1N/VksPcmgWNVP1fHkGUWHg7339aYrGc4B9BRV0shx2eeY2Tn/3TrQ9
LoHrN5FyHCfJlSDaay4AgNQL2UxTAwlhrvxaVP0G7OUy5Ktgt3n8A1snOAxTz8C9q/sTiMjtyT0s
rIebzEmcllMpMQ7BbvM0W05HNLecerA/zz+X+a1Lq9BRJN5QkM7jWbWqfWTDGeYkJUMM/unAqV5Q
GwIu2Tq5JSghfmm1TJtbtGDck3xxSwAOWxO7bv70PNvHlit9d2B2pOddfPloCTacx/1ltCgtBoGf
pDCRJ6FO2NelxOhEP5+zbtIbXa6AaDyhrI3sevpZlVeWFS71cJMPkresaKs5w9bTFo9CcPbhvJ42
M5nWNjAVWaPs+UYysAFzl7mxzFme6f2EWs2uFLz+HIM2mK7V78gooEyzQuF7TRbFV74XL4OMFVmU
luYpDw2w9ClgqpkSaLIfIed8Nftb7MQE2pBKKBOeEW0OZ+hTXdZM2xSS1GjtXuDYNSPQMhtQuofa
/PGVs6X9Q8jVrDni7wKxUEP8PnuxusPlgQWJSo0XdU8hDqw6M7Z9PrSv9KeRlHZQB01igkfxiG0J
prh8AqN0/n55wvNWovFUXGVnGpTowOiq1f2i35XWl+gzNKiQc3drZuarUYGMXYXijAPF9akG5v1k
GmbACJNcUOeNROPpt2jZVwhzcUGt83AAyjWsrcdeWpU7f5I0nm2rmZVcyQ2aYS/oawOc0w9LPehX
etTHaBPWbzsgrD7U0xDIM8cCE9F4OXd1tclgMI0eoYiSKGoWwofdjI4VqGoamB6AVrRO7Ko8teM7
WNqDTlHCyydBEEVqPB/XSgDh06tOhQI6VAagxBJlTzPUV2x/fnU+1iNAZY+LrLNAtLZcqk4xirEr
zXRLCuN3W4OBo72ul5OqPS6p5D5zz75XNB4nV0GRQYVGiZoUAyA+7jdn1A6qXgbN9N00T5ks/3L+
2tR4aByhms2sdEOUPalg9WJRP+mPrepcLbh7/C6FxRqQfBlWyb1wPibTeGzc0G/tUqeWEnfdDQSV
evNtmV+RYJJYlMAf8Og4ZcitbPVypAsL+7Vgd9mmSAIw0UJxDiGr1mZiYzUkau8BPz2jyK2BcX2y
lzbw2ukZTTGrD5qIYCKm7Ejv19m/b1aNR8QZ6MJIzbxC0Qra1Tu9OEGRUoMY8S5OIwOdiHZkX8pP
IaydjcoMxdoRzyE38iAwU0KFeAAQSwatE3g5nporp64xgPUDuhaal5jukuhTHhe5jLhENPy+eJ9+
/2qs/YQ0Ijx1WoJX0ouVuXpW8llyYEUujddztzM1db1mHOBX2ts6KqMMvJUjtCnn2/rgHCXeS7TV
3LWfVVvnGNOMF1dMEnaTHerA+MEOWqCHXdzLggvRx/CQuHJhi+4O9p5uDbxfu0L53t4SqvdTlCXD
jTtIQkzBpvAsXYvqWHhEYB7LbI7aqt+l4K6sCxkKVmDmPCIuc3Ladwtu56K5qcGAwOTdEuczVRov
454PYIl1yNxDxFM7FN8pVNisaFh9wMqgkyZZHkGeUuMxceZSkckErUaSHcufIBLFjdxFVlwfd6Hx
3bYlLkRg3Dw91wpoDlU0lKs2U7lRK0dFw3gRGXNZhNCOl32NwDfy8LgWwkvEAhY9HiM3BgWCfqXc
VSaU3sBBHv6yLN9sfW0FtHuDzLScmF+4ipzp21lnDhs4z2P1ynuzX6sDUpeAW6MP1U/97Lp5QBue
KkkgCp76Go+fY05KmFIVqLOkd3n1to5r6NXJPIfjPPur83My3nJwDqq55VP7YJCPy55BEAc4nGMg
1QrZUCtz40q7XVoodhdmkOaP1Eyq2QhtWSH4byb2zF3DI+wsczNIr+VpjATlbU0/Mj2N3E2LzGwL
0jnVfdiF72wsHtc+9ynkzW00eaeN5q/r8p59m672bkCnW+Nu1g7MVW/NsYxYNQY6UzrJSRMcZx6j
h8bHyV2q3o2N/NTZd1Cr8gm9qg1ZWCdwWzwcj4IGl1TtkMZa92AX1ypCn9T5fnkjRWPv3/TpnioW
2zbXHmMbXecX9Y2d1YBeynKoAo/IQ/DUyWB9q/RpvFDfu9MD6Ee9m98hhgFulSe0HsfFn1VWTRY8
vzWbCxnAE5ZrBhiO4uoNCpKRlpiR+ZoFRVj+IYpfvUK3+d5OmjawwecWXV4+0Qca/12+0a70uext
mF//nWBfTG3yL48siOVtzousuEdsMDWlsTk69GZq+xcoAJDY64w0aaaie2T94Ei4lP5WcM6ZGfdw
cLatG6sCD0qnvWFeVFlL2NIQ0WDsjq8UeftKf9AYPFh2ZaRRhcawCh9a9s/g2Udr4B0bEHx4R3X+
PSrPqXdnW0MI5gi/SV8vr4bomPL+ZkVn18hsLzYdFkJ/Szu6Vt/5C9SMJEYsWG8e3QeaM3NydKLE
BQJNUOZCfyQBPCtBE7g/pUwSUQn8Jg/vK9zBoW5JgL/TMhKmUDpzXRZ6Q31KlRro1P7OltmDaKr9
Qz9Ztme6WU5XTAVOfKfCkUfmZt7gNns4x+aH1R4ub43ABHjA30jbkQwQpk/07nXagIKYPy4PLKg3
ajx5TdOXvUqUEa/AG+9uPpVJFZLIZn53zQ7IGYT1rw4sRmkgQxWKbm6L8yC1VWa2Us1KbPlzmCft
Q/YEqVRlCPZCCZi6rmYlkbZ/idaNcx2laU/lmjLorz6YV3nSxxUwOz4AsXvubgjIk3UvTQzs3vyM
ffMQwMIqjFzpeyWm+qahERwKMnZHPb8o2iCzmYTDV4C4Bq/qf49c3W4loY6mgDzHXxT6a1tChd4w
F8H8k25VARTTAt2WPIEELoHHA860MbPKU3E6ludW0fHKDc32a1hujccDFmXuKWarKzFcYJq/E4gB
y1ifBPvO4wFXa8gpEitD4gIm7qY5iEMkTlJg8TwYsNfVObNB1Rjb1ZUOCRr1biTzFam6yIWIrMze
RbPsZ+yTX5lyBlKdHZvnom20d1+37tiWlZ8R9Ogs16kMwiJapn3bP03D9MLeNqb1iT3fKVUGnQQZ
xl1wcHjAX1OW3Ww4gC4W5vzikAzUCd5DKsORiJLNPNIP7dOsmUasT0Mi5DfXjy3MgjburqEZQ6ug
+qnAvruAQO35a36SZ5fqs6VU2wr7PoUqKDOhVlwc7LBafd0KjFsTQksgTktceujfvefLc4p2h7P0
uWogTq5iytkufJeVgdt9uzyyaHe4mz4HGnqgLWqvunlQ8z8peuOkzZyCsXlIIBB1XpazHXDozFd5
lt/p+XZvLZXkchcNv1vMpyPr6ta6KmTtjo2yRFr5lpkzZHS+5u54SKCnz62dM7yZTfua9S+98dqY
X1tyHhAI/vtJcaAjGzcIQZaOxiZrXpZakYWyonXZ//9pXaCWMKqZWo6JbYd0qgO2fKuUTBK3Ca42
HgnYpNUKhGo9JNkc6wVBM8Bri9Zju4gun0fRs4LHAmZjpWfjBCxgcUxjVNPTo51fMwsZVX8J1rCK
mtjK41nxs1j5LRNSFdiXwUX/U1lXlpe3uCSoh7ynVj3M7SY5SaIV42y3AdxwNVK02W2e3zVAoQ2n
pgbJu8xzC1eMM+FlI+7UQJ4QK0aS7klJ/ea7depjL1oCpA5nvw2bK3o//dC/yQg1BVBEjYcGOkMJ
oV6KXgQTt2pTP5Mp9Prvs/MdBYpR8/xhS6aW+lkhQVCJEi88XrBG4/5krRWSfUflTkcC1r7vrrW4
PNJjdZW9jJLNEtgODx0kdGgXBRF2UpHtSF0lRNNFMI72w+XTLRqeu8y9tSpQNIKQLtIiPlveyPjg
1I+Xxxa8qHi4IDEgxVesyCZ2ulmFvYImtXXq6b3bpEac10MbKrkmmUsUev6jgK4t1uSwbs+H17c0
rmOoRx8LtJ/Q5PLXiFaKC9d7neqNaw87V1qdjFvr15l2MyKVcHl4UQ6cZ5MysrpiuQX/ni82PVgL
pMY2oF19Vmtv5jTfzwurrqsaelQO+gtNXLqDfWWD+ChwoGQt+RUC18DjAts6K9Nx1UjiGd4Va0LW
kVgnVpA6krjh7+eceYnw8MCGpXXebmRKWODGCNed3N9rFx7wjtoVPTnxEhg3XmwFuyy1fsP8+UbG
hSbwqTxqUF020+kcwMc63TfB717nUoCvYN3+esJPN5xhpkqP/qghAfnFcGzQraK/7BLb6p0WpD5t
fBIUfn6QtTYIziKPFbRV3U1LzQOeGPrQ8zb6MyjZSSrZI1EEy4MFGbNLJCNguMudkvnWXVUjaT4G
+weBgZD9qj7mqA2z6GtNidrf2vmn1SvUzAYveDklea2ewPMSLsCNOu0WmTLchKgM//fF/2mKFnIL
NK8BzSGv+lV6NcZr4XeWT7RDeeqPLaiQkTvPDunPy9Ys2iDOWXQNOnUh7UCSSdfCBkSXw/DobnV4
eXSBY/3rQj59TD5Tpy87wPtwxwYFOxB3jCv2mKpI0CEquTyJKPvCgwhBZDcUudIOxzFao+nevnIS
PRpAURyXwXZlfRS4Zx+62Dsqkiyk6LO4sKHTqnRI3SJPwDcWkAlVmqXzqbtES/PhtZJJBK9XHlXY
FnQsSLvkSQeeqEA3kUPq8ue+dHrojOlqsOTbL7eXBaei2bgXAaRuhrmb1jyxmI5kCzoWBhqSmh1W
z4zpAhx987WGPI1HGi61VeeeAxllZaiu1MZObMAyAMCWxTs6gvUzjlvlIgWgZ+ZO8ViWZN0arVnq
Bqi0vDWq+62HJOaoG1eEdb+wfX5W0YiM/QOEbO4vn0WB5+ZRh2vh6lO3Xxq5M97XJIPgIARMJQ8I
0eD7/z9bU+pBf60DIMldo3ZEgXuW1VNFI3NeAD0+leIqc5aU6k2qkNafSF9JzFPgYXisYWeqWg1Y
wZg0w3BK1bnzvSwDiV5RPn9tzblXgktA6uiBuycZsrCr+6CaZcBewWXJSyZvbu5VRgPlcrO5H9TQ
rb2Tmfp6TiRH9fzSqDyOsHLQBu6k+nAk2bNt0kgxzW809Z4ur8t5k1Z5LCErLGWrlGZOlon5RE3D
uv9VoCLZYY9RZmLECy9PJKh9qjyKUFs8moIhe04qZlw3ys0A1UHEfmE3IIuqgPtjyf3WW/xyrQ+T
U4UDBCR657q1rmprCqlaRfqIQg2Zjwb9ZXqgltW7YKyg+GH10eXfKAi7VR6QmFGDltaA37iy7caq
lSNomG8qZw2H8lqjeQD2wDy9z8Bsf3nC8zV9lccmkgwMsEMNkPB82OkREEYekCZKpM/I815O5dGJ
neFM2egAdG7GO3KeXJU31be9G3ifhcqEOQQRlsoDEhutqDxkurC1SJQfWLRMQR9kYRnYPgiDyOyT
+yZCaSMi75fXTbhR+wd/8nI1KimlppeoM2gPeBjT3LpKi9fem0MHidWa/Np1gStDBksQ2SDnPTSt
h+Jhh+n24KGGxkPpZ2H6rMU7BmJ+WMAsglqHFJ4sSDmoPC5RY+aoKl4541nBoiH31Ui96X/UEHRM
uoQclw8tKJL+qUYeGblKyekXfOQ/KEVXgYYO2uATZ8HguRUZzLgtBk8yvKAcpf6DSrRXuhUaogfj
Dj7+ykjS73VAC9+823sGqx8QPTIkqcvzV5XKIxRZbs5K3Xp5Yo8tXs3mclSJrUmMVrROXOhgLAsk
QRc7T0qnCDIXMk16NvuOO0iSGKIfv8/76WzbVWq5CETyxDNPZv5i5rJ6lsAb8PR71C5dvVW0HN15
NGru15ccskzT6ne3euLcW78v2+b5uFflkYi4mhZHLR0EiaiNOSVyVaMXzsYWdNC/NhqWXJ7m/LWr
upwH0NbWLlwTu2Cor+NyU7HC7+fYY8+XhxdtMmfxtZsx07GzIvHWW7Vdgtp7Ya2sN0TwflNd7m0A
mQhj+B9nV9JkJ85sfxERYhCILcMday4PZW8I2+1mFgIkIfj171y/jT/aFBGO6EW3ww0XTZnKPINB
KfTkfy0fSMrdaDyaa/N9OYJDm8w8ki/N854Gz8ZIreGIZdlVU1fm8lyqj1KeGreNsvrO7Mnb/eq6
/jeVJmsYIuxxFlsN83jWjLXZEynLzHUTS1uBFYXdApEkaPqywUsaz1fTFIt+6ODYOyw1h32P6qFf
Jq3QKlOhXAmOR5iX2aVgC2pGVb2AplrZQBfARzhQlRCHUVu9pe4IeJ6oJ+G5HCp0lZUJNT96ThaS
p0axAK6uANCoR0kH0doxbHGZFfnZ0Ku3kTRqcRGWoLx/HTNbSSe12tb3oXLl9rxPBsGUG3sEifRb
xXjeARvi2nNjRVxn1mQiwaqbB0rU1tYULLHmI+/vC+7q5lpaPgO61/X8qoRSMlddOujah1Jz5yj8
zjI0Pjt7rr3kj5atJfnY52hiR1STZXLu+j7MxJ6tx8ZOXIPp/IZmuPIuuIH2j6x9YGjG55AVYj2P
Lb5zAd3YJ2vknA5Y3xmdlaelUafSaqHNSBI773Yi78bj14A5IxisdCU+waFvvO1hAd5GSu61xbdC
0hrqZgi0iXATq1D1Hj7c+oz5RwSkMbGeb3IpTht11+L4/oGylSStYW+07OzMdGWF8Fd9cNL2ArBM
FZEpKv6lz95BxtVz+Yp1K6u/i1P/ccycmJe3uqpOMvBRSUl865u/7Ez7RoxaY4Pnfg60zjAvbZNF
xJX42Y2zZ/W5cSdZo4NlrgREnhBB/Hw6Fn1wADjq+1jqr0bYR6Wtgz9Pe7e3jQW2xgjD+qaZix4n
MfTbkyWIrfBuUH+HpCRrYDAg4KYUOT4kX0wM96HYVk20uCdSTcnOqtqaiNWlvAiZW8FEAWHw1bnM
nyCXk7RH+0Ff3Et1Asr5OO5cQ7eiyCreapctbLhlJVP2eeF+WlZ3wjSRXPRO4WLjtFqDK5Xb2qMl
sVw9jgxFxHMmUvBlI5Id5r16/eYmvA3jb7lV4Au7F2FYnayrTKwfTjw+188UBZg7P2o/jB+GmFyb
j/1OjrKxuNYSh7oU2RS0bXUKxrRrl2hq7gj59v7Mbz17NR+Lh0iiwwzHSTs8dV13VT5/Ke1257ja
mO61vqHf1q5VV9DczfvxYXQuwcBeK3hh8I9/9/NXGZCPxjnittLnJvwmhElM/+DzvyMokTX4MQgI
gnXfFGk9DXZSzBRy+abdEaPZGPg15hFgTSn6cmhSDXpn1Bio9XSFBhp3Keadk3tjU69lDQOnU1Iv
qkhlN9+JprlfdPr+sG89+Tbdv61/tw3cuet5kXY5F98CJuy7gi7WuPPDf/Wn/5ALrjGOQBf4bWH1
RaphhEGj5dB8yJ6ntIuCQ53eiAosgdtN4oE88BnYzejLksqH4WFJCaTUu52P3Fi7a9yjL0rDRKUg
qt1rEjViEjHNAKyf5+YuDMC2e38st7L4tc1IFfhWP01mOndTUdRRNdQOmtktnz9nAc0/VF5Dvzp9
CQ4Dcv0mFoNfnTSK8m3t4NbV9H32UPNC1RF1xohazD/83Q9zV5vLNmVbSciznYsu8mkkIJFx41M5
bjoeqk/dmd9AHv/ML++/bqOItcYqyDHU1RK6y5l4BbC4ahnTFhK1lXDusuGNOeQhmwb0mKude+zG
9P4HqqABbXYavA/myLhcWonHym9LOJztNtxbyBubfI1TKEPqwuDaWc4wnsYlQ9vB2bgZZIhYEewM
28Yr1iBWP7fnxadYpT3KCMY91y7oH3vY362Hr66v0+zh+GiBsQAEOIJuYpxNrxVQ4O/P+NbT1+tr
NDIQmaAnKYuEl0k41ZHs9lp1G09fg1WLzPfdxbXmM5lBlCWRgfmCv1dx3QC6kDVeld40jRXHyPA3
mWTHG7YCq8ZLTDyenWuY7PnHbqzSNXoVSKQlk36/nMtB/uC2eWI1WCIa2nEtSd6fhq1sZu2JK+ER
2OgK7qrY58shjIrYjvS1vmSJjucQUsQStPP++9/16aEk+b/BwwqIVYcMn9QtMXE/W1MKmcn3P2Uj
Lnm3P/8tLvUdHL0WIbFeG6j32JXfxTnpdy4rm+O0SpK1r7mSJX64PaT8HBzyC33IyrT6PsET6tE5
oGF+6iDbGNl7yJOt73H+93taw9vqdnGFm8dxUP/Q7uP747RVGfZWGxvyUHQYBT7Fv/c/ysNwhxbc
nN5Ecfx/0K+5ne1ZJFOoOO93EW7P/kNQ91bbvaVaI6HCO6vwvsHwLSfvPNl3MnXT+rBXfd5I/9dg
VrtvZoLey3JuxHMdfIaZcCSAfVvQscMZ8P7obezJtc7lhFoRrMf0ctauHy0LqFPZJZyPVvh3R/oa
1OpnOpCaT8vZw8IiQR9T+MXM39//8VureI1rrYkzw6sJIzRfQESI7FP4IEQ6JihApUg/E+t8BbVY
fnn/dRsreC17yY0D27YJ39IW/MAaUE4Hlf7do1ebnRhIxNW9Wc59CVAUyV5lsKeIszXDq53egYI0
+5Jgp+fyXyqGFA7eqN4t7M4icAv5u9/v/O/mthczyGHB0Iz+VeglnYPyL0dmtbvtPByaoULaUQBq
7yFYTBAFf/9HbyDyyFpKcUGJlS21jcX5zCBjWqZQSTv7kR0PFwtWUO+/ZWMXr0GSw1BZTVZRDI1q
I90+A0SWZJYLwm6C6+rh/ZdsTPIaHBkuNzG7YcGXAE/I+LHv33LvG+v28ueNpb/WUex8EVZwqcDz
Ybc8a++jnPVOKNr66aul09TKcoMR61PR+jBhR3mDBG2bkqR1qr2671ZZc417HMPOI8TBVDvH6sN8
Ge7y03i0UuuTd2OHw5/gsNdou4X+P4SGNf5RAcnizmBhncvmKMVR4nqnnt+f5eBXt/MPD18jHCsO
C3ncgMXZ8zQVj6TnlazPbbgAK3KB7JyuRBzksCZ90lwr+sQqM08PNGsoe54n7XhRX3EPtUk0qO38
W0ggKBZBMMELvs1MLvSBFE0BNi8TdeukNumGjkVt4wz+Hc1L0wEoCjNY7yCy2kGXD5ec1lSxmmul
2b1xTUVQ+8zKJpyjcYF4OP4KGA3LvxTlGH84GWi+jQ9uC+fuLHbzamB2zAuLtF0aZIipX0KrrXvg
NruwerAoJKkeXe7kOnGFYUHs+S0MRYa8Nl5sTU5WP+WzL0hcOGR046Ibg+ApCJzAuWpuTaJLSUdV
8Ghznpfg5SxD797nQqliTGnWFsOHwO5oEQ9eANuvyKrnZbkUE9oVcDOzAFW7c6bK96++razmoE2e
DU9up0baRdoZLXpeZNuR+472njtHkzI9Lq6wZXXcl5KjTvcytqS3wwSINGb+0czuJItMyWonfOI5
LTw/MZ4y+qM0U6H7uHah/lRF+mkaImPHYMZHXUffGk7KawF7FppmOfPUFDk2aNA/GfzVgx8W6yBx
0uRONl5YSDL+BCIGK+tUat9xw9hpcV/LMDhC6vuaiby6Cz3oKANo4mVg1cNJNbMTHwwf997zrQXF
2ND7p+qKdHSLkrwUdhl8Dfw2ZDi97Mxa7sJyTIpgnj52mV/ElKiJRFT1RhzpqP1JRrmwcjQmiNvX
aEfN7lh3V+E42RwRKGBCKImU3Rg3kzU7R2IFtLs0Y8Mm0P7hhQOfkNwZndc8GCsd23OQsYNbtVZ3
rF3GlkgLx21iqMhlw2dmoZsTO8ayvCJyAQ/nE6pmJoQhZwv9bhpNhPVmvnbDADsjePF5/WvXNkKq
o4EVvX/nZ22gH2vVuvw7dpUK59ht+1Ep1CVJlV9HkHJEQsNW1i8OFnJ9MLOxvYehH/K2TL0eRTtQ
o12dfZ1qo+klGA1+bzuFtvMhYyY0R+GZ3nplXcPpswwsaBaUtpjpWwWAT1AdrCHvDY9muwv9PpY8
oEFa6TIMn4Ymb8cv2LIu+aYd4Xsf8hKmlEHUBNybASeZlvxWyZCVcl484hS4cTqL6PtvFcg++oh7
npZffW+BEStox14B/1rc1Yn3HQpd7ZDWo+beF9XSCSiNUdsyVgAbmxiW2AJTa03oKxFrzk1sVDl2
qZZj9QZNmvZBi1E+aI0bynFohXudWUanVEMvvVsSIQc4hCREce0+9qa2bOAAghsMxenV4qirDK1+
ng9TeUOfph0rHLtOmNKZfBjzGXzprncyO2UV7PgA3+3qoog5NPfsa93m+QK4cmN3o4oRuB3rNZBj
MRxDcA+mT6Jwugk8xXCsXgLH+CSPmjIb1CcrXBy4tSqrGp4b+MVmgFENAR41lL5lkrYOJ3kA27zs
r4BIVOU9pIhq9+qWfWleMjp2zZtP/eBhnNuwx0b3Zqhs+ty2zwMggPo+s3NkUlDQK/IHO0Dl84K+
bAEdq2F2O/RloKiogku+jLY+lKiZiPJeNVjTQR7N3mQF01tLOmnPD7LUFoM7blDPqogsPtLqCI1M
GxxlP2DEcxM6K8W8uHIh1dfEpguIsQ41xAN0fgiXYRCPWEOohEcFZ/MgYuZltETW3amcPLfSHrr7
xh8cSx3GBrqVUc1dZvqYl17glWkYUmBnT7mGV1cZOX7LSvSje1yoaYQYXYFsoXidPwxdCdqspkGr
k54uNY0tr+qzeCiYBkLHc/Vyl3uhP+WpZ4UyQE1K1e5nVoeu30XVyIT86WWDCwlFMMCdMnHoYFn8
4g+Tw4Dt8eQQPnJHLs1XWqAr/kbyoSLfgtYwB1BryagNdHc4sxq1hDnrnYj4vRv+aOTgds+V0bN7
7Oeq8i8ZSG7uHNvu4sOlPjSVVXVR3dk+S4jlLpWTzhYdg590oawsIypszyouhi7SuSBZtskb03xx
7l1Y9lQ/woZCsTecKlV+nyDab46zUzc5mFVhW/RJN/gzPbSk9dAZGOEOd4ArWW9iPhki/63DzEPG
4fZCfvI9+Lo9VgQyD08W9nV9KKjrTfeLXysat5BKmh8rqfog8ktQGizAy2k9pp7Ouf8iwMts8WjO
yYsvVa4+6GAWWQz3cJ+f3KBQxYFoWplzLqSjY+M3UIQ3fraQq3JaEqS9znpxpaJ2xphKLfxk7uAE
dmW+q2BUGEi6HIaZuiQOKy8Y0NPS6MxH2TiKJcH/2wbPA/yJxcmefJBHfKDIeeIJXrSpbHtBLk5p
wKguqhZenXVnBI6rZh5NYrezVcAoT1OoRVdCiVNLdPaPzjMJANmcOTXFoS+UNcNzBCgF+pJlImTJ
KE1QnzI91OSHVzLACqLCOHWbAr0AX1Dt6J49mABbGLIWmXTOgUA75dnzHIARssm4+XO5wLw58pll
tZE3C8Mf2mKEU+qsq8CJjaNMnRK/Lv04qxvO7kvCA/V1cWBfkebo5ELGHyf25F0MAFsQFkQ7guJt
GTZL3Nm8GA5FmbfVE0LPIk8Dmv8UntTMJ08q4NxOA8ZswFgElq36OZu8bYAN5Ga4x9lEzbMXIj04
WczO3SsRTs3ytC2F8KZIDbwvgE/IUNB1IjX3lvVV9Fa9XGCQWkDEyV+s4Kph4jd89dsm7z1otk6e
+sTcMIQ5gOCj/z0LSgL5jr7IxDmnE3H6qy6kR7+STOcaJgXE6sCn63MrLgsU6mJkXIjrLgmlc0QB
G7s+YoXbgi1k5YE46AXaE+cyFH0Yu6bpTLSgm5u/ZgGjdWxRlulDMIyQpXU8Q4ODcSoJuMs41mVS
M6ypewv7OmvjMoTLZNqzru6P0L7kQSIsSg3syRzIOJJCzfIOGeIQRHZWhyqZ24xxCIS0XQF8+lA/
KGi3Q1+/6+vmKxxPRZBSsCbyjw3PZ+eZlnMnUPIPlZtZUdnUTvmiSZGbV7csbe/n6HXa1DEd2UjC
U9aUNKjSwIUT/NnpOBnnx7AptP8JfrAMwJUq9Busg5yozE+X0qqtMHIDz9LkSGaNcJz7wVT9bC09
lw9mtrjMkqa39RREbZnTGgeync1ZOg/5ZEN8GokVDG/QhcGxwvM6vOl0V/Uw2A/5ROYB8D9Lt6o6
2mPfl18W0uYKOLWut4CIDdtyjBf8UjvJ/S7oZYSkpqqRnBjmWgA0uT1t/m3C2pn7A0g3WfEB9CgX
aQArl9nXh8ahHMBDX0CWK+K8cObvc7+I4YptOJNLBVep6YOaG6ruBZUutjI2aUldRIZu5sh1TUVz
1X0MJM9HN9G5yCACr4dcL0CeTbhIQEo9d2ZsVkYsyt90X+b8KJxRgcSC9NfhOOsDd2QkpRWlmQ0M
etGzu9aC0yKNQzvIiYx5g/h61YhWLaSvtM2FjrgpKH01AR2mh4n2S/2hLgz1zs5EB3Lhrt2Z11m5
0I+I/Lmca0BJ8jIAsVJhzXxvBS5PWG0Vg/1oYZoJ/POs8ezqm6NA0YNwuobF9X3DiJz/rUQ1LRxO
yq7M7WjQZuh+FpVAHkWLhuvLrMcJ9sRqUDr4WSIOBVMETwPkMlEuq8LtI+37Vv514aqpZRQIbnd3
1O2d+pU6gYFqY1EIYUO9KyfTaMULwBf1J0+WNfIXhjtrZg5j2bZZF4lGjMM3QCGt4uo4DcfPHpwu
VB81wCf0aWbsJkdbBo2FFMK2caepx9xzn4nJu1wdfL+gcOroi8WRV9cP5+nmxjNmWiJbQFKYOkvW
zk6UARQWvLWTb1sfJLGZfbEr12OfvMD2g0MWhrnpoqknlfszH1vzCLPtcPpq2X5fXTHDVfmGb/Dp
Tz+Qs/WyDBZ37207cPiXSWmX/rTKcDLXknS5fZ3J7TZbab+wruAM8OFDWOKqc0clDh40EBcCVcWl
D0n10S9LX/5TB1qFJ8Ey23rjcN0agN6aA+RPkR5V3iUVx60kP/AsCyHonnmjV+LHFl0281TaOfrU
kXIXZMNRh4XNfoyWst2L07NcPUydl9dpaGhLv7YDsac3AN6UfB2Ma4X3Rde6+mGcLBqefc4Bmogm
W3vk0gjVDz+niSnkaWFYts254ZCT/4jxKquPN1pp8dnW2mlOrcSbEtthLX0tCj+0vk6+20k3qpsh
n58b5JdIvIQzqSVLFscVEkq27a126te4+D8K2JjzLwh8KsShVlbGDaNaBaPu07HpJ/duDBXCGs5K
oejPIWAT/yY8EZQfnNbjOYs0B6+wjUYnr2cd4QRERs5LS1dfcaEdrg2Yekj1ESNbGpc2TE/haObP
9vBQ16SHfCMT+O1RZiNDTGknlfmCbMvRS1LfrmGfQqOUPLLCX3p6cm1ogyHm1IK/ZHW/mH99OI2G
3z2HTt0BKt2OfmpIqZd/LbG41YPTamxkJUJH3nWW7toYF5Ic6zrEzzjCp8/tVYR5tP17rnynfIP2
WMCuJWeGHKpiwLEVK+Zn5tSRInOWBIG6bp6wqJDaIl5XEB32AMb9hB1f8WSROZ+ikXHDL6a+aV0b
7qnmbGY6hU8u7JTlZawmd/khgkFChVPUIz06Jb5KRRZrmURO1aMjl/luEL7wotLqOcS1RqbVMjXN
wWSyFa9tG9jkawv9Lf/DPAofaZQadfDqDMHUvExjaef3AMSE3g9C6gURzqWlNE8h00N1lR1kePvY
UpKrpC+Lih+tbuHFoRWVoWMC5QVlp0MNdtO1k9gbF/BuoAePNKLN7orM5fKaFZqyu25SvTz3uhkK
GgH6WpUvjPmOhpSsHKfs3mTUHhOHa948ILMR41nhnAgPXjY6zcNclbrvY9SBLHpnlb4Laaulnvsj
9braoMizMBdAK2qK6apZ3XrfQ9xrgzdoBSHPdcsBh3TUi9azH4kclT4OWAT0n8rrxbelIxbBqGs2
38Ht0WXHMbOa6d5HxhB+nV2QrFKcGA6gXMMtVStw62HHljjcvVoWYhC67ECNylgOIpA/jQ2J9oem
5s7ygJO3GnkTKwvWBdWZzrlnIYH1s5KXseVTG4/uq952kvcLdBu1vzVLeEHZxIjCWCcvDL7kPKwf
x9INYpFl2U4PYqtmvWYGZ6RZsrl2ydlWQDGoY5EAvNxPkXv0D/KefnFe3v+Urd7Krz//rf/o1pmi
o3JQEA/iAAWR1IrEY5VA+/7LDZHddZFzQHnjGOyM3YYRMlmThLtRtsrgznH+f9Xh5TSIlDyVH/sf
/V0WDdHNE5Cl5LmAETJ1d966Aaz8VS/+7SvbxYxFSwg542T9WXjTwUj+4pTsOdDsitrjReV7rmyb
I7rqxOSe5rQdsdbVxbuIQ4+549/RsbrC9NCkNwRK93l+2bOb2SjZ/1pAv30Z6hW5rPOQnEPokwYf
RPjp/YWxUa//D2t4UX5Yuh45927JYkd5ZUzr6bFsQ+TXXaN3OkobOgLkF8/pt98/G2+pA5yO5/Gi
39obcIqkKkb3IUXt8HX+MtmgydgXCHjdOYebQS/Ux3YWxcbQ/YdCXCKIjP4gz64t0smKFrInrb1x
QKydSAj3JqkGX569/L72kwAXwnramZitX31rQP02YCqUQP30lX0uIU8QPmV7ek1bz70thN+eG5T5
MjgDJsKWR5c0Ueh+fn8lbXXu/8P6xZ2vFaZYzlOsk/Akk/ZBHKwXhU7ui/WpPtspOd10qJt4+jur
eEJuH/nbxyC/XWCVhG7TOPWp0P8Motvp820N02p3h9wuqWzQglvGS3nTht5D6G49eNUgq8Isq6cK
D3ayV7cGbcL++P74b3Qm174ixtiwYHXRqVJ++U9f0FTCjAw3iWtreXGr93qHWyFrTQe2KgjtFVrK
M+SSf3gpKvkx3K86SGaI+C/15MEJvmHxfptZ09YZjAmpPI9gBypckKl7zPNrb9od4sUfQX14wS2E
/PYCl3fziJxBnnl+nYQ8ovSWLuHnoHqgNjt65DPo2X+zlvCq1VYuUCb1xIRjIssWnN+R0xTn9+f8
z5OBR692s50N+agn7OY+tV7zk31Cf9JEFNmDOKKEuJc9bA3W7QD8bbA8L5izZsCcS5iE40Ai97OB
m2PEzkEKVfZHNy2T5ieq5iioj09Fusvv/WNAx/etNjgZeu7rcJTQURdn3KXGF0dB0Yucy7OCeP4t
UIAgOjx7dwDq7EzX5qCu9v4MEtbYaLwUOSZQCqk5oRgT4x6GG3iyrwP4xw2Lb1udBN1idw7xkUAE
AXLeh8D9QcMu5X4y7Xo0bQ3fCm7hNN6kM2Uwb93jMrcnZV9pKxObfpY2j6xqJ1bdVtt/+tj4khV+
ilVtDnbZJM90vECuDwSmPuIAPVfJ+8v8j3EWFP7VYdBNwOibHhuoXs55dbG1irxgT15yY4zWrN2s
smqC2pI8azhydFWdQk9i0g/2aOLMvZt2BVr+ePDjI1anwOTNLsmgH3uy0PDMu7QDQO/94dl68uoQ
CDp0UnyUL08eEhD0RtCG2kEi/znJxY9ebXyJKOi1t0fDbrgFqRbOEnGd5pfsw5BHwVfZxyQZYisx
T+9/yp/Rq3jhasMv9VBbg+0V50rF7lv30rxaqY75t+ZT+YRXHffQeFtjttrjbk+IUAQfho7f0bPs
L+E4H9//hq3VutrXAm0VgQMTtZJyuVR2CS01m51a1u7Fk81ZWW1rv3RhWwad2LP9CrWnc/1S3OQI
DgHK/LEmECWYktv9I9zDs23s7zWbF+L9y60uj/dRnX8K7AXlTXsQBwWFgoeGolr3/shtnIhrIm84
opw2glJ2BoEjKkSXkM5KGBQ68vBkk37nLX+mNUCnYxX6G2dxl172BaIZiYMDPPfo9/zif6ljE99u
wT4qqPXR24N7b4zef6iEymVVbxUWzMeBhRkvXvWViTaZgjJ5f9i2AtaaTxi0ee2OHtbDzcjuZlZM
H7A9b+KNt2XA6U5g3NgzayohlIrJ0FR4Tfhj4TJuCrXz4F+3zT8EkDWPcOSZQp381wfYhzbNU7RN
dTwlHa4L7R5078+oMcz7as+L0gViZcFb5ufbScYPVsrClzExUEezztkQzy3kVHdW2dasr04B3QLd
2MJb91xMn42a7qU9HW3t3HX8r6hO+JzVKZCVdYddmNOTh2QZlshN9Rx24bJDh9ya7FVMpwoom7rl
9DRN1seZD/eKeof31+vGAbnmPENXa9b5hJIy5/PdzZlwmecTVV/ef/pWCFlznhu4q2RWpafz3CTZ
1wE69HnKEmdI2Ss53GRa6E6w2pjiNeF5ngwKok7oneZ5nKKJOzG1oNDA269W7extjdt6+cPWWJOc
4W7KgfFj3gk406N7g8E/Zaebvs2Ai/RfVZegCrQK870ZCApMlgc4LnBpjAjA11i3k0RsDdNthf12
eWgNDUEVybxTZ7zx4AnnXk5wpJAOCaIgCHf220bsWFNRA9KxyQz4hEA73yDJ8KpJjTQRbcg0K8Y7
yv59f3ltvWe1rwEdGNzCxXv4RE9L8OINQdKg9VYET86eMdXWiK12dpMBqyQk3tGV/teQajfSBvZ5
bS2SMJwP73/I1i5cbfDCtN7YOkAyh2KKIFVFQdyr9mT7ts7aNUO1cRpFRKYJELr2wU2WU20u0HBs
rje3BHCfP0PyKvwrVxeITK0Cei29Vte3CCsK+K8DPJj/81djtOapVvgE/IMH99CWYmFU8sPC9y4e
GxNAb7P/274QXA8h4ajwde1rMVwHeTB7Itgbh/eapdr1vg6GCfzarj0G3vw4G7FDDt568mozi565
TdeNeLKClJmGpoAOmbOzh7cevgrQBbABSz6xGmG5AWmNlTDzhm/x+3O5sanWdMSlJQAAQrUkBVMW
Jssw9W3RVDS2+rcr2V4ms/WS1c51MtAmeNBByq2DBEzF8g9Og3Sy9OB+7lt7AvBb47Tauhna72MD
5HEKBCJA0XFeDun7g7SVSq65iR0EEA2Y5QCkldGSuMks7uqj/xoeuwORVx7vaS1uvmi1Z8e25hOb
8aIxHc5LArlaEHg9ROjuYCXuToTeSizXJEVGCo/Bcu32ljmF2XJajLH8JQ83HKddebjb+vxDjF7T
FDsL2tIyz5rDrTyWAX950CgZMUw7ZIRRoXrc66pt1OHWBEWANMYFsOPm4B1RDLmE6XQAfey4p7i8
lTqtWYqVoLYP7l170G9TeuPB6Qjf8bjEN4ebfXfqX0SWPw3YaqPXlgLloHebw3RhR33+fy09E5Mv
9Dglt/8yeUSfb0yO6QRwO41McnPggFHbzjLfmrFVFA84AEfNiB8wpvKuTZcT+wAMLY8liGawFz6R
PQP2Pze+IFC4OhGyCj2JrMObbpdNACvS7v5HE4kDR/0t7hMWhRd9zJMCXEcMMv5tb61srv3VKVG5
kjVoh3MMsjyH37u4jm/qi+q13NXx2ziI1pzGZhpmOAr7YeqidQ3wATgGOzO09eTV8dCw3i3g6pOl
IdyYI95MGWATeySljcj7Hxpj5xY0n5ssHeULg9blVIA2s2fOtpEgrlmMEsJqLnAzWdrV2RARbR4r
Iz4PhXUvev6q6nLPHXVriG5f91v+YCZZGCmrLLVRqoCScFR1L+9vj61PuL3xtyd3dKSqtOswZbm8
84bx48h9wKy7N49CWFzn395/zdYHrE6BWekqB+otBLGnTMoezJ89gfetCV5tb1MEy2gEdI6H/p5a
TmxVl7nbO+63Rme1o3uhTEP/j7MvaY5UZ7r+RUQwCtgCRZXLdntq93A3hHsCMQkk5l//Hfr9Fr66
VumJWlVELSQkZaak1MlzOiaOTrn9Eb2wuqh2wTBSua7xIzPIT8AOtYFKEfFlpgs/DMeecI+kzZd2
wo48PC4vzRlUb/RI4zWtP4Fa9bgCW3Vcf5T3THP5//gt1wxlygtUpvl+H/Ti2O5Elrf03FTR1IN3
aUwBJsa7S/dqzVGGmpKvuPdonuQU9iDzXmQFupzKVhxLfzhDnAfiapPGohUGIdNduGXBAIDHeKyt
82LhgREhaJavWQ205FXGLFefBqNNwp524sgcbsUbyH8OOQrqrpEVwXpIvg4UWDhOxT41TXucN57M
wvs0mlNy+eNVpzG54nR1ATgHbfdwrL4gPfaJvdK4cQ978ey+G2rf61UHDLnyFGUXVgHkrzj6Qxzc
l7tFA94AoYKt/eQf7cQ8CZ1Ch+Io/ndDfhfEsiVzu8ytxbFg3l0NZeougR7IZzq5N1dOmhQIyhV5
t8DAYOox9n4G5+ZsHGhce+lO99odde+RKtuV9nHg9EEozdFNS5t4KcJYjAdPd0JWBDO5BDWwUAZc
ikpANqQ6j8ULUv2x2dMbpJNR3qy76qrWXYbSVdOC2ocJY2DCfMzLBa+2w129mPcjZI/9+g+KWQ/Z
6P8qcUYq2SdomJwWMaSahdpn6oPjpoyyq/rJ7UqG3vu1Obf5j5BVN/3qujG3aGy1f2wAyxe63vqo
moov96mwPhlvt4mm9zxIlt001YkH57l4tPxHt9CMaD8FfTQgKRwUTQhIhF2XN711nmoXcH/AjFGE
7q+Rv1/LW01cUOw+Mp5uIqOgRuBl6ZKX4n5s3CFq1s57RiFu9WOalxxCwcNyExBkiiPfzCzN+FSz
J50MvLlzy8wtjdRYvMgY+8hrfzoDAOSNTmFE4VR/A+G76GD3YnKcCj1wu6mToh6SsrYEalA2jQEo
NjMZWGcSnpcFyh4xBBwN+D3uO5qd5mOlDzOUsXR9NaJmH4qF6ZKuAHB9g354lxgoL7gBE8Rd+8WJ
55tgAKA8DRMdu4JivmQQ3TaC4orjgJPm9nmZKVJs92H2+7KvqJKFMo5uaEOUHZd5flxru3voNigv
2uG2JmL2X0AhGzSHYuDjK6/G4r5v3J+gzPxsGXg4cK0CNwSOuuEkHGvrn8vfoxrrHivf2cbogsIg
hD5j2pWv4fq7Aul76+vItRWmLetyOFS0ttFaRmpa330E2aooY8p6aBb/uvz1CsOTYXh2j7KHYO8g
L75Nze85/H65XdWH7/29mxVeWV5VTrCArS8TZwvjwXRuN07uw1YnnqbYjEzJ7QmqEWrHxKdnWXtq
uzA2BoZLv4iIwYGXCJLLI/nrKB+ET1mMY4K+QR7Y+wKDhjNov1rLWwYOHm+d43H+2k8EtTll5K/f
LveniNYyMs8lbLIKge6Y/y0UPOKulYT+eRDBeXJvh6nWjEtlt9JBgRl8HGm9GunsjdtBdJ6DR/Ss
+WTPgJxcM5RAhuWhGJLlgAMY6ZBvsFnXPbSeF+J5Yi4gRyeOswn5bdRIaLLNH48okEF6eMZr2bCh
O4Ia85b9wwFUHpbT5bF87CiBDMvjQTs6qP40Umez2pQ4qB4TY6/Fh3+86oEMzRsWMji0Qj13aRM7
MYTVxh3KII9jVfuniTR9MjjgKNx2XJmV4z0sc/izqDInXbzgTFGMl2w5/wXqlO3smKxGRf9i+nvp
2jBqrnkfu3Qgq3MEPV0F3WbEovaT4VhJU3/ytvDku+bhuimWYgY4xfNgQUFImonh1RH1q5tnx+ua
lmJF0aGkzGrmLLW3EtUoNc3/ZHg2KDSbrMo47H9Huz4cCa6LPEsHlNIlSIdMMSl0D+Afx7kglC4O
Ru7SgdldlhYmiStuWOnAiz/5RkCuufZnPugQG4pzNxhD/j2Moip5ni0YRvC6IvsozBhv4on9+S94
0t7V2K9baRmiZy49JZbVZOncV87PDrpdOJB2IGS/arVlkF6O8u1sRHluWrvNb1ajrG8F1PRy2wov
kIF5W1tzM/PR9gp2C9fM7pbB3cubLLDegL3yuk72zt/tniVpSeOtYQhmgDmmgE2Za3XneOsnQHjT
y10orErG6i3Aa0zOPkc8e7JLlLrcdBUui1naoND8cheKmCaj81AN3aDw2gtT1G/dhkJsUcbE2WHb
MXfJ2zhCiED4urc0hQvKOhu9vdKdDiJM7Sngh8Jt4nytas1kqRqX/NtloltnA40HXmqAssTMeHJ5
jhR7ViA5N7gL4dqTj5Yt9xsPW7CCeP2b74pfl9tXfbnk0l01T65f59iC64ocfDLtBAhALl3VugzB
A09MxlBxa6SoVg0i5lffGa00PqD4chl3BxSIiXtrlqVk7PJkLk0n6fp11GQPFW4sw+wClgneLUaW
OkUWo/Q/FWX1RFz3uBH3uv1Sxtlls4WCAdA/p/ZQgJJrfLRC+oCa+SQDwfd1879b1bs4YU4BoVB7
ztLMa9fDhIeKKPBzqjlPKUKEjLOjDSOmQamR+j6S+cPwam/g4eu9LCpwm0cawdCYkcIJZKjdROuS
hF1npGP/u53SsXgbnbfLM6RqWvLccgpMHwkCjAFS9o64zdevkOy7rm3Jdy3oai9FhbY9AWLTJaLB
jwHk2pcbVxmo5LhrHdiiC9juWuEJheJ3Xmn0UQ5gGoqpe00nihWWsXU55FwGCztlCsqhTxV1cDsr
vqxZI+KedTHK+a+LnzLILuxDA9QnDXIQyDkZTnkQvqPxMsUmI8PqMtAaeMSpcSpFJT1rfhjliRh/
SudzB0YOS6froghGMq4uJ2HmW2WLy5LVJW3THsYi0FiRagCSDxcgueL9ioUGeCgpUXrPjTs8dUWZ
+QjisMiqvlw2KIUnkH1o72KFPZqzgdJ3I6V4o0PZuIe6XkjV3OWtr1NJUKRmwBj07z5AtMj4sC/G
jgjwUuvktacpNu6DyExAB1hFIAexfl03Hsmzp9ybQP+FvlqvPI2g0hiGPOVQgb/cvGrFZec2WrPk
DDeGltX1yRG8uPXM9vflxlVrITl3TmYQslou4jY4y1qoUUVzlt+SHByBV3UgA+oc7m6+nSE0iVkg
1UdpuoEVL6q00CXFCGQQnRf2Nh8hn5YOxVvQ7KxDY0ItXTr040xyICPpal80k0lgq5XhRXZXQE4H
CSoRFcRMqOPEBsqGtKkq1bVHhtbNm1vl4LOAsMrTkm6JexDHINk+7bTRy5GmOoiFwtFlmB1grGC+
GnHCtmdyH6xTLIIi2kC451L6E9yC3yl1Ndk3RVyXJR+MAgyeZY8RmebJYtMhq1BCD2I45oZxi6fz
y0amKI0IZMWH0C4asLrjZlreQKOGnunBiAUQJKmDh0CI6CUukvDdna6+T+GSMiYvmMaqwUtJllaO
F/v1eJxprhmKam0kb/dBcWaB1AqHTfD2z84U2U2GtTk44K+zACTifZVoJm2Phf9NJwae5PuhD/6Y
0MHaLA/kaMe7tWXJ8jSnZtKnemtTnB9kaN7AW26EPqxt3IDRHsOjM/AXZKziNu+uHIosHsCYj3Kv
FguyPOyOg/t2miXrg3N0YnIqDjrHUTmojMszaM+zqsJYrJf/c1DrBK6kT3O6Hf6XfhReIwPzlrym
uMYg/ZEV9dNWY6rAxFo1/cHui3QqGw3psSJ0yrC8MActSrhg1uxyPq5d9YzrfkK6VvP4rzBlGZXn
B9bsW+A8Sn3rrmvTph8PTXhb+6DqM8Gx4h80drzvsx/YsSvt9aBY2wqzRT9tlU5AMoa3u/s3Vcpu
oFUB57/cj2pRpG3ec2p7tXp0Ewb/sPnMhlcxnlCOFfFRJ8WqWhDJ+TurWG2w82BBnOrNp0VCXfo1
Y7pDtqp5yeFtdxNtwJDsGqe3FvI/7s/Z1CJ+9kY+WAUZU7eZZslAvoiUHagdZ8PsIjbMSZhVoNR2
HgxzPFA2v4HG4S6rLZ2cg+JJBLQ8/z7nAROdG6Aay9K8TzlINcEIfMubmwqcYSUEre9bO0vKUnNV
V1iAjL/LGQXTv4v5Q244bi07mtbf4AdOBUSEeK7xmr9k4B9N5B5H3x2PK5NQgBuwA9gc7NctrtGx
FUxvkK7E5QgAoJy1YTKw7mtfbV85SGkjCEnbcQ12pDjwgvoMtFuGl6CaJXMh8sQgQxeblSuibAG1
DNj32M8MKaSfl91CcUKS9QgWu60cPmMXIbx4dluRzL3zPaj9yBvKm24EIyfQ3kPha5Ixit3E2bfk
d7OTW868EYIIDGLM0wq+YFyI0n7zH0DN93J5RApUUeBIAaXFtXYeF5jynqSyUdwOBsao5reDOHL7
IWTHDa8CxZOd41VjTi93qvBNR4ou1trneROiTzYAZusXsRl8aTOhiZGKUOzIgaVCbc7GELsoy1Bn
vZiJMyJbsECpnbHpeR7Eb8rp4+WhKOdPijOT5QrPyrBGckD2zvWpSnWnMNVuLKP9WreaQboG09te
QOwc45VgLyf+v1cC8LH+D6xQ+zx94JMyxK8I8raZwO0GNPReFlTi4Pfio9CzuC3Ooa2zO1Uve9x5
Z9tGs00grUQvawfa+NUOvjteDc8mLQSu/A715KDoBDfKOqXFmhnHYIVsJUWp2JV4p0BGA/q9u5Ky
ghXOT/tO+v/fXcR3Ejnx/zSju7t+NKG7G7wbKjaikBb7u4vI7QdDDEeQsl0XIWRMIN6SoXnPsSUE
xb0Pvo8F1YfWlpTk62XzVn26HB1ES8W2b3ShfxT81dBhPVVu8x/knxGKuTJKNHwix+XGOpGkutth
q02ir2FQhGtZgiJvuW9Oa5VBPOHJtIPY2CCyyUGKz73IHLFpj7g5GbnmzPQxnRrEwKVQMPLOK9hA
9xstOeJgLvabGPA/hzDdS2eMeFkOIGaFeXnQbdeGBsUayfDAeQxHj5l9fgwcnpqieqi5TrVb1bR0
4nCrvuDLwvMjzZeEGeMJ0tMay1XsATLez4PmtTUxga+uViQcspvW+L1lgSaJrrIvGds3DjSEEjjg
Smx889gN7mURK2ji8scgmxMH0scDCM7okrgUhWCdroBN2a/k6/OwghfZxrDWs5XutDTOPYmyyAYr
TR3riDFUm4GM+evASe6AhiE/Gicwwok39+9mQONsOC6HAZuBDteqHI8UAAq6kLwf0dMctzdL8pfE
IjEf15Sk1YtuPCozk84DnoMjk4GU2XEA86YYv3emVmlPEQJkiN8owsINHTTd3vUCNyZc+uzj8s0E
pV350N2CgJ5ayQZKjkMeh6h6PXoa+1aukRQNarCzzlU15UdxAAt7Qg9cxDkw23jWP/DjLjoRXxWj
ZdgfareHcEJlz5HUEc9RPD8vmpOUavVl0J+X4+FsydE0/3sUoAcBg9uVvjACUsZOqxmCsiPpNODy
kliknPNjf5gP9qFOWY7qvDHZObJmyJFEl6dKcTSUgX0uzUD8XKObCSwpkcd+l+KfKUPRGv0FxtBD
PfqafVNhdjLAb+4slBqGgJNV/AfwSr+WjeMsbZyNCmnVuRuPptXHPpTUNANTRFOZZM/zg1YYNlB5
fTE+Qy/oEJL1VIGO+fK8KS4iMugPtVigUICqSsqa+dhsLhSvsmghHEwBmpvgvtAfnJFkuB+F5EVB
Vsiq513BQDhrPAXTfAeRjCYKAqdIOrJqjFplA9L1wHazpu85etoqiM+4ZXg7Uf/bbBZfvJDjRjcZ
ANe7mlu06s4uM/HhAr0YkPEy0noY/qnoDDL2evXiKrerM/HMV3B1l3g9DiDXwCzjhgbNrFmzj2cU
RUj/PnVm9TCbvecbECnJSNKtphMZYPAsBTDaA59P4xp8uWwdigcoX4YAQndkqvEijse0DqTnjTWI
1HMWqLF4lbd9ZSUUqKD40eKNbfhijnaHVE8wfpvKcYucrFk+94PzimL4RRNNPrZWXwYNQn4FZPtA
CONtr/jGanK32dVhzba498WLZsj2h/bqy8jBctnsNWcEb26tY/xTT2MXN9wa7plp/qGLCxkP4Vun
NtjMZ59z+hC2ZO0iz3Rxu3ZoW42aQ+fHW6cvwwPBxNQMcx7CM+EhEbQ8Hl1LfL48SNU87n2+u7d4
XeFnTYAxliVLIdYSOcsz+MtTIY7XdeD8uwNUnFRTbyBK9k1zk4/1GoXc/NaJ7ndLgaK83InKD/YV
fDcKSGI0AxkBIWUTdSOv77sEqhpmZIQAzzjuiPHk1XWYCl9GDZYTdMLMHa1JluIxGKvPUFR77qnO
p1UrIp0prC2cvbbDWHrX7o/NwhZIeKHSrBZ2BSQ+oVcly30ZKQiZBnfd5etTzxju25n/aoTpomxF
u199HIQhxPLvRWkduoUuVBWQNZlIbILOOFpJHsZrYRuHueLP4Zx5kbsA5HfZChR+IgMIs3mwC8jq
IBqu05TUufujzNpf17W9r9Y7C3PyogMdOnAW5Vpbh3wmUOmaJqqBWqi+XLpRlJmAjoWFqQJ/wfjF
sql4HsqBaVzw44ODL6MFi3LsBWSCcVDJrdSoXsPmF/F0nC8Kc5XRgbZZoiYcgmTwsKaJR4jARDyo
1xgE4CmQxqfrpl9ycGrYLmTKsLQdz85I+Z+EowvzHx/j8Ijz75W1Q9znzRCz0xbmoRXs5HAwiXfO
yauhpuh2zxPdYmZYmpGo5kt2b8c06g5klym49MddmTPcqyoS1BZ/7kqi8W1FJzJ60C3HXSINi2Kb
3wevAH4KJHRV94nrGLcVBvsfCCHtwVYu0AEX1s+uNN62+tqm9xj/ztNKZvIAslkIr5BxiQPoGOAo
o0sIKjYKGTk4Maj3QXoRD5F90D2vEA081H3gJfYY5J/wuEcSd610lzaF38k8fRbUmYDZsfGqXi0J
6ceTUeK4tOhA/Qr6SRRFSjPl5QJ4bCBFzHO/JM63ikSoQ3MSkDZCKNJNxF3o376JCXQWuhS1akjS
bj4CG09tB2HQsSnk4Wby0w3ZGTJYmpyOyq4kP++pgdIWiiF1+IlqMfjp0K+txvdUXy+5eunMw2Q5
aB0Qs6Vrj7W/nY3V01xvVEdkX3Jt4nR26IWI4p3ob4YZ1xufPYcgnxkLI8mXMJ1E8Jlv+akHaQHg
geegGO8X5v6hXnPdRiLDDtvVrGtcrgAHtAiYs8PHstItvcJ1ZKShCUFzXrto2srHBE+vkTc1SVHd
W+N0O09fLsd5VSeS88M5zM7oBaIjLxIXypNY/hKCb4UFkgNnhhqkrnRXYQsy7nAKy5qPFnqCsFFR
RTPpqmNdj/wwoUz5z+XRKMKwTOdnzU1OTBtR0nLazya4hhfUoNLA+uFZOgoV1YRJMaDoV8jrmLC5
oQP7vgXS2cxJrM2OAxyEDeall0eiSN74Mv4QzMyUsN22s9L5vs3T0ehyHgWGmUJV5uAH6z89Kshr
hgtKaYr84FkB8DA6oWnVREphocDzBCSHMZGQLovpBr3a6bXHO8iyPF0e334m/W9qwidSZDCgRwj1
1j3uBMtLi4ROJSrcg6AqRO0Mbwh4skaZ6+W+FDGOSGGidlucLjxY3ihKcN5MAlVTznUU3b4MTxQG
5GJFOKDcGfihqHWbE6AkiQV5o+sO2TI8kUy83eYBpegVMGNROxtVFNS6olzFMsjoxGJYrXWAImNq
GfMExUH/aRTsFay959UZY9aM92NmGBqbVnW2G9u7g0aQja03LGuYgubxgBzFzTTbOGtk231ftZ9R
1+TGNmuSy4uuCDcyRLGrwIlZB0OYtiY5eAIK4xCZa6Jis6D9cbkLhZPI0MS23bYp8LDNZJYbuWET
F+Ts1qCM0QXnvwn1D7xERiU6IR3FrqaV5k2X5mSNWzdE+QtLeAGiUsrTbsoP9TbC+Ogh4OaPywNT
zZ3k/WZvs8klGFg+QsWERxt02fpBRx+ial12/capoXoGMyAZ6Dx+sPmFoeLs8perwqYMSaw2lGq5
Fhov8JpyblM8ga3J/2d0YVBe8nXXMMU+IIMSqcenpp3QEWt/jRQVE+HttjzPxQ+D6LSDFHlOXwYl
Wl7r+sTE8jdFGURIsxuvtR9ALRFFXDEKxtn9UEBqkwd+NCyQDdYixhWeKqMUKcREs6CaYGssTOmO
UMtoatRfJv48jM9ldby8WorALKMU+1mEgQmZi3Sj0yO0Ic+Ok71dblrhmzIysS1ygMm2ESPIsa2Q
pOlBOzfMEHz9drkD1fpL54DFXr2aOejA7781/pqsWXk7MWicjG8V/3q5D9UgpMO/EVZ8WzvMT225
92wQj60xncymj6GLqDlDq7qQXN3rVyyvgy4mnP9MM0+oMZ+4/1JA7/vyIBTuLvMAjmVpg+5VhGnY
mLFbrEfiLPe06zUDUNmQtLmv1G5ZC8l7gIMN0I1YkZX/ufzhihWW8YhtD9ImH1S16YQtF8IV8eD/
ImFxw1Y8QoPH+XIviu+X8Ydr4wRmO2B6+v6Xi3Oxh3h7uWXF0spgQ8c2KaYdLfs14KZlnC0vInzy
jZ/XNb93+243nxmoLEWN6XGMDIVc1ckA9T4f2gc2cw2BtsJ0ZGRgEY6UI2mD+NDfr3aaA4FIF83n
K0KcDANkTuXXjkDba8V+rqFxs5UGhGFMvCi2d64FCm3IkWpsVHVRlfGAZgURu0CEmCu7u206NyaD
fTQ91C6N/IUVFpSmmxsKNjt4exz2II0e+N1odd8xZB1rvmrAkqeD8RqUBC2+QeyX/HG1AG/2jO1k
z0EQDVvfRAZko6OOU92Tkcq0pY1+njjrON7Q0jUDy0PwueSatVN5puTzeQ1WjJKghlnYzR0HAWRg
0wfHs44bpDqghJpetnDV8UuGB65VF3Keo7DcbEDJivqdxbGjxtzreJyXjY3J5nSxvxkJqaY7d+t1
BJeqU4yMFqy7etpIhQEat93dLthQgCkOit1rMoC6QIdDUSRiZW7AxTJ9f2pwzOv6G9sGp+L6J/e+
rPSRIbHci7NVPV6eSIUfy6DAEprcWRPOOPGxL31w65OzT1xNlFOYtUwQSIi9IAmEQazto5UNEQOP
HlYi6rLDUgAdZmn2e9VkSfu970wrKzuc9/yi+VlvzafVLA94Z4sYne/8rv7UGeSfDcyzmnH9Bbh9
cPaXGQMHscxuEe6HPzYVdyhOejCyNYibBq/3Hp4Qv07tPN4B2C3izJ53hZUZOkHuVh+MOWjj2iDg
xiqpl7YGlM0hd+gC0Dr3dQJJgmGMgATtY256/tN1ayyFlyIUPbc3fK6o/JPIcIJwuuexBcHcde1L
wWQq/LJYqImDPcVoRtt5cdaFx5NDby53oIhWMtDQ9vzG62sssN2V0UDaaNWJ3SpMVMYSep2zluuA
MDJO1VdSMzeGJvjvahnihvCfIMJ/dL3t8+VRqLYamXAQnEHl7EJPO109kxx7Z3USfx6dwwJK5ANI
uKqb1VmgMG/7LB5p+zY3XZ4Ga0ge/LnkSQ6ReghIV9t1+WUZkUgH0wUrMGa1dPIXlnmAi4Y6bhRF
WJHhiNQrndbnMAlOkNLhy3o7b+XzAMzx5blUWISs5AtyxNyDxjpMejI+k2Z69HtdRFQ1vf//7vC0
2VttTwxcGSijyFCQ4RhvMxfz98sfrtgf/6Ln3rU+LS2o0ltvZ+Jo7kavvReCPaHY9BY1Ao/+ZuqK
AlSjkHzeoVNn4xKE81kQZJ/NpTZfMge3xcujUJxfZZRhQS3HoA5GMdriUztWZ9vn30mRfa7MSnvF
3sPHB1H279X73VQRIw9W1ncYwjR7nwkV9UO19Xg9mLwlaSmUO1jbitiuRgQF3xhQy26IEw8hjXF5
lIo5lIGGkBsaQDCND4CK93dB58QV25frmt7j0bux5RWqzcIBTZfCPPTtcmZWrnnvVLieuVveu6bd
JpidqkDTYQB8yXQs+h8mebv82aq2pYvFYlacTFYDzXZnIBFAjPRmKpbtGVI9uop4VRf7/+8+3+fM
h4oNPj9bURGL+u9n08xerCz857ohSO5t+oXjgEJ0Z21yX93Z+r5V1pPPr+OL9mXkoMMLu4DIz56f
897a3Hxb++Fw+csVoUOGDEJYntsTx5dnXR0bhQkKwsZ5sbv8FrSxB6Df/lzuR7UC0nY+uG2Tr1z4
CIBQDYwrkuHM4rcewZmh66r0ci+7yXzg3TJQsK+zDOQj3E/NPiY5n25Jk31ls0EP26aDPn48EiJD
Ak0jbFAD3fsArdmfHEAzzlNJjbhu2JBcHsXHIYLISMB2LsGr0WCu5gC80U6zQmcUcNHrGpc8mbl4
6zNaNO74QzIAvjgZpg4f9PHBh8h4vrrwp261UY9SNvUYsa085mUzRX1THMDYdSpcdi9GLMblkXy8
2ERG7W1DGyzAvKHoLu/BZ1abiWsC8LziOFev5vFyJ6rVljxbCL64zN3LRR03IlB9AGNUjneZy62r
huD8Oy7hhQ8oOh9VdsuaO6An6kRkeF4ejTk0mYEx0dGeqxZG2rjJmtsjA9wmLXYRL8ePbLIm7Tzf
Zr5rR15dxywfdMc01aAkV3dtWg0TRbmTPfPEcBgKOExvPkBigcb2MH2+PHWKyzqRGf8Mb94MPJOg
QrE5reW5WZ86akWmk47zkQTPdZlUxiu1dTzKHwdKIqP5jKyt/L7fUEbazHj8hywkDdbDBkAw6L0O
81oUGu9XWJyM6qvmvvS8GdPXts5D12yo75xizy80uRRFcJExfIvPOrggpq1tyRL1IV+fKGl1lZyq
j99t4v1GO9qtxwQMumizW4OaUM/lfxi7LsVJZOY/m5S0sN0CH48LwJY7DxR6M9vknWdXXAXwIDKW
byFWPxrIxaQVypSRE7TLaHZ1XEyq6ZH9ncwm3tngh83UnCfT/93l3Y1B2NfLPqFqXnJzV9QQB9yD
lSuGSITuAVJreWdorkeKICLj+PwyKOwOSjVpk1XYmioaWUXx6mf0jDT8fbb2X/kaaMKuykqljN9s
BtYyQG8nXf0B2Pvpt+3rNN4VkyRD9/rOyC1u4CoWNt6XGqmvyOw6sMqv4stVqyBD9wYvWKqV49uX
ybxd23CKnLo5cpPpLjGKUPQfAkDDJcIOMAI+gBTHXevqfvMmB8n4dTlsTT5GJnLLmly2YiVkQJ/w
Nxvin1j1CRTSYRV84tTQuJpqHPsKvQsWNgctb1ZZ2MCzPO5dEYf2Wy1+BP3RqXU0g38TD/89EkJG
79+dtLkfDtxeUaAcr+uhojEK5Zd4A79/vBdhtXlqjvGuY0GTEDxfGl9RzZrk6BMD/t4oEUX6qgri
uifQLKJM07gi50N8yc/ZOvmjCCx4B2gUwrjfXMBniq1KeB+un2k9lvc5R4UISrMhZBeaS1QXlTgF
K11S0w+zWxSAs6iwOi2LsMqppD0fAuNArjVIneTu+DYxY4k6MFjXofZoqXgbJzL2b9sqQwjbxBUr
24WH8LS45oeBNZ/HHO84oomrENWJJT1mhXvVpZfIWD+2NGReJ3QZkslLnX5xz0vhTlGeEx0e5+Ms
M5Exfx3qzC0/REYlcJq0J/W5GDeot8xr1OR15DZERCVELrgVaC7bCsOUOQfDyXXbfkHs6LOdNH/1
rjwfyXC/PgOBOWrxgI+wIa8SRk7/RBE1TPvLqj0uK6xMhvsZbFd5a/ddYezB1bJ92Yric23NueY4
rmpfjhXApfFhRAbK37YmCoPyZST193bsr9vVZIzfzDuH1w68hK/ha1kPXxxXp2Sm+nQpJNCsXfq+
3lOA2xiJit9U021QivTylqY40svoPRSyDENno/XGcqNiFd/ybTs6Vnii1aiZG9UApB0/N/vADTus
LRKlX3zePFe8Plt4b7k8AkXzMmwvbBbsvxTmKcSzW/lROWAHmHSpS1XrUubN4RMgehQfjxL5V6Or
YnPD2b2zk8sfr5h+GbU3sy0PjB7Nt97aRpPT3zKHfK/W+atBddReisDwHybBCkB362/2FUV2ePCk
XxmSBJe/X3FylLF5QeX1Nh4GkJjMGI0mtJtn3q29TH9GvGJFXtM1iecZmtlSLYbkxXkG1sswR0wd
J0B12ZIdN9Y+s0ELtFBUpRMZpld4LDOsHadl3+8cFe5hJ3Vz7ncePKRGteRxqiWRfdqERClcDyHV
+w4M+IB3sMvroWA/JJ60XUNl3VpwfcWC7Iq00ZTfsRhvp89uZMVZZNoQQc3TWgdsV41Dcm1/GKgP
tCxyjHA8o+NJkGtlfPcD1QfHOxmW57N8HFGV+n4pgqS+9f5HHj+FB8rIPFwvGSM1PNDLD8JcD4Yd
pCHwmA4bD5fXRGG1MgTPbSAOlNMAAwGdU2vX8WjUkVmGmiVXnLX/A71bWWY7I5qne/bKpe2paryb
MVhfUJF1MLxe43yKtZZxeN0onHnCUQrk5GYM8vw3wK+/XZ4hVcZHpgfcmoAvI0EMr4ZfjVH/gwe0
29blT0FB7kef/iIbiBVYVsRV2ZnRXBHNeVs1JukwT4d8WYMa4WvMxNMCpXoRVppVVzUtuXhJ8m5j
ATbWsryz+zlZxaz5aNWBWcbhrc5sLMOK2cqpzQ4+HT9ZhffH8MW91SxTFLpGEfXz9GMpu8c56zSv
6io7k3y9DFaH9Pvll21gTzZ/surHMPwYZzCjzZobqcJTZJyeMNvCEvv1V5Tj17LqgNwa6cF32leN
ne3f+kFMkSF6G+uXkbMQ6+02NgAY9teaUOhYWHeMFvfEQ3JxI5/cwemirXA0lqCybhm+ZxZ+vbU8
y2+2MMpP4mgcvPvwaU14fPWOIkv2ts0ILXKGPobwHqoWgPk+a+ZsN9iP5mxfrHd3+aqq2MBFQI5G
GwXHnbMnuyv9CFQQSXtYT+118Ekiw/g6N5jxlFO5Rye48TCCItDlFlW3ahm0NwMPUWd55x+3h/W8
s81A6jnxD/bDcLBTluj5gBROLzP35SGZ52b1yRECg63xrdSBDFTbukza10xuafm8yI7Ww5A4uOGD
0Yi+Zv+Ps+tYjlxXll/ECAI0ILe03S2NzMiM2TDGgt77r3/Jczc6OELjhRbaaEE0TBUKVVmZt2YA
ih4CbfPyAtltFQ+MpD3SFiV7851UY1IkLLae9mg+GzcOv+w/NUjnuo5PgzzkT8AupbavJAKRrJwI
0EMhKQfdWMdApQPNiIfqMQ1+md6K/aFBcb/cqNI3kutexOMRo8ya2p5ZnBSpl08hmmS8drxdlROR
hC0iFK9C3qbuU5y19Kzds6iLC3/2zac5xDyixG9OCrOUjXNM8I1ZgkchsVu+lOflkj7AKm8Kv7m1
Qv1YL4zjKsaRuGQRlAfBvKlpSAlSaHJB3/iQv1QqtRPZlh//fzODGVjSraLZGOctdMXAD5tT1Q0p
eZaIiLu9WqyK1rsV14bfniv4LM1+HCLjkt7oJ+Ob8eT4f8uw9qeTimlQ5mOocN8bbtFMaOy2wWfF
Px98VlWc3A7R6puRBT8/nfaH6zsvuYdF1r4NbWQWAe9YvKcvRm56CP0CDem+yvrBJhWjkXQ6wm1P
+WIAjtmw+H/vCGT7koD59evB1ZaGSag9qLiUJYkyEVOHhl63WLc+idt+8Xq98NP9Vwe1v55+a+ZI
Q0TO/1xfOZlbExF1qMLmGRLTbgxUaY/nauaZEBPjF/ub3XrVV+OR+PmJf9UWz1TcnhLzEUFzoA7Z
aWfpSZyVhWfaL0v1OEyqcqzsVhBhc03OSjDmYOmS785LhqzixQj2E1gca+bNF/5Ag/kPD1SuU7p8
QiRQjqTrwJbkwrWBuTF7TZ/3gHgdiBW97hcw1cMZYg5B7ScKM5ZY8T9n842DMDq+TMPouDFBu3SD
C6dfqmfAJz6h49TL6H53vNMUR0O2UYebfTOWDU0kewABGoj8dF/D/bqf1tFLm1N9cu6NsHpia0xa
L1XkxCS4cPuf/78Zr1yXaR5XzK37259BtheY30jcnZsoD9UEnxIPK+LuSOZ0bVoXSdzn+fOUZ1/o
oKq+yNZL8A9oJEaGe8LRs0333DDtCb7HT9ztQ/0itoilc7u6WEYQ7Me7C6x8eR4okjG9ojol+e0i
bZ+7FyBTArNtXGbJzZL/cUz6MIBi5/pR+qdB8Z2AWUTUDQ3EfNuW4PPky9hH2v6LQBZCX1fP3DOU
AG41/iPbLhBwRath7w2NfkELznndS18vY6d5cEmGsO60aXlUtffN/KSjx3lyLyb4hXTeQ1/+ezYu
EOGBBDk4ACmUv7kRj8YctpAF2Fw/7/09uST0Zda+p7gT9vnF3b92zV3VEih4crAq/DRAxd2SP0Ca
u80SXp+6JLgS+QPHPlv2aWqbc7F830vdm+ZnbjthM/29/n3Zxh3/f2M0ekrWbehhpHp5GfN7J7k0
KkmufwLN93ZNiEbGipF2X21E2Gg9yLtgG+86JwCJqDcNUVauSLt/abT6LquAxUWnvnFiyeoN+Od0
V+73ZluGYJnyZnbWm/NCnrXmbMJlFe6dtZxHzjx8rfuYkLEtwgZd8D6zxTbcuK3vM9AG6c1Llv5Y
lLqFso0Ugpk6BY+Egax9jKPo4UBR2zr34GCo9OD6TsoSraKgcAlZXK2geGEMYXtGl/1N49tnen88
ZfLH/JOqUV1COmyLuEGItSa5u+XY1q3zORLFeferWc/ZAsNxP1nlo9G+kvRSJF9SCkKR29w5p0Y8
oM0JmHvuPC2qQPp9X2yJ4MLdWsdsM1MnHscT3R6KXRFhSCI1S8QUNoz10FXJnBhVYX8LSdA+HT1G
JtYSdNFRGmrP1/dMNoMjIH1jfTh0wLikIz9xsOXoZe6vKuYF2ZePY/jmy6XObHQPDxyUnKCN6J61
XClFceS9/2vWlggltBwtsTTD6k9ZXj46Vu2nVZV7CbUe3b2K3WEM+j7/NnIrYEg9+elSp4roRXLE
LfeY7ZtZreCb60F/z0/wE/qlfiYBYs0w8xsw3oKFWJ37ed9aLVeIXZCgqeymbaZ4NPGmzZC7qkEV
Tklopa6i+UM6GcEj0ElzdafCGHXm6WER5k/9T+d5CGjjcb8IlhtwOn7smAkVjK7UnMHITH5Kq++J
dWsOX65/V5I2tURYoZ6n1WJW7XAqaeoGq00fqJtdLI1/zWfb8KpUj8cs80Ed6NdOqbgSJck/S0QX
6kRvi3LCdPQLBUKl+F75qE+ezdvt1CniGcn+i7hCMIMa1jRgiKyyvW4ffBBLBd3+mjCqSMzKRhBM
f5xAkEHMfjjVtEnDtu3DlRivk8n6oHBU+Lz3H4KWI3iBbW2hYGva/NQ6Pwm/5OOzaR2ErMxz3MIr
Offo8Pf6WZDNRwgkaE5WYo4YaqhJ2PKHyjXRereibhxdH0BmLyLY0DBHmtfGNsVASFYpyMFp2MVZ
bCFCAIXBmSLpCPWN64O9HxZZIo8gWlt2Dt2ZPk5XgILY43HFqS5q2UoJds8BjWmHvJqACaAnvrT3
fV9/tc2We6w0xw9OQDD5cgd345ruUwzm4aDY4iVBgYwo8iWyGQgvFX1BaUkf4blyzQl3tzvR4vsw
3Sytip5dsvwi7BDlTygLuViickOgqAc1eHvZoisScJK7UcQcJsWst9aCr+tdFkF1pi2J4g0q+92C
US9FzjRW4cuDFTnrs2aiSDWrxNQlD1xLRBfmZmP3RVdjT5FrQQouDSqADD3T28Mm4JHqIf1+jsAS
iQJrx57rrcbugkarTYD12xiYbK2TDsLLeblfXZVgluQYiWjDIq+roTCwWqtOfKe8yTTw9kD4Vk+c
4LoZH+v+TqjyH8HhzhqHBBpsccvOYNs7weDG6ilNhmAgP64PIdtywZqNFQ0tvbF1MLTGN7Qb1ykD
TVUpkn1cNDSoVbR61hTnAal1u8+9topXRCLXf7oszhUxe5AK7VqrJt0/ggF56w1I0SS/mf9tuDXC
9uVI5ysMQ+a8RexeWRh2vy1WF0NZeg2saPo+/+yC9hX8Q99Gv45VSXzJmRIhe7SrmNGgoSYuyGXt
Zm/KHra5DG28uBSLJgl/RezeivbGkQ8wD5TVoiqcT6V1GQKEn3EZ5yoKXsnGi+A9Bhlanh822BE9
sLrR03S0c08fo52xRI3gLXfByzizOV6bb6h8A733ZTUHhdHJ/JSI3EttLXX0DZIDXTiFOqQVksD4
TGIzqiI3UN1BshUS7K6ke9JNqUHipiKhATRyvXB4DtX9KXnlWiKKb7J7g/EBk8he14CdKzcoz6g9
QVUH2nuIOUDQduq3YPVB6Y2abdEoVk/ismzB5NOBTWmTwskbBbyUjf5e1Am23hvB3JkrWcNl9vgf
iB9LN4j5YXpHcZAEeYDnOXgGoRViRn2sfQNf0HV7kcxHZOirR9NInRklqam+2ewm6lFqZey2Tx9X
p1DZpOQwiJg/zbTMvDdxlS/+Eq63VcjDbUEZJ9Q1D+WiX4fIU5me3EQRQUiuSBH/t5daXw7lNMR5
8itzp3Bbc5/YWQieBG9Kt2BSJoUlEbyIBtT7Na3AxUNQNBrPQzyeliiFktOkmIhs4Y4Q6c2Demis
NusnLT/nzgvoTWn20iSKgyxbI+Pfn66IYZPN0bt4yU3N14zpMS3I6DE7q9Envj8P2wykjdvy8PpB
k01FcAguHUe0lYKk3iV4Qn9uOAXWX8V2c6zHO4GEiAFsrGLQpha3PGhH7naoS6A3XvG7Ze5SZOVz
e8fZkEXuYsubAxZZX9JgxKklPvnUxoYCaiSZgAj9G/utzo3VwOqMYOkxf4FsWrHPknUX0X5ua9At
Lcwunht6NqdHTdcDhgTq9V2V/e7Drbw5oNvszvrI7S7OF4iCwWUtIZ3d6PrHZQGQCPTDAwxM5wt+
OyB9czCeQbQXzolvjv4QWH9BKX2jBaOKSlziCUW0X6qv+s4ZBtNt95w4t2z7TtcHAD69IlU0YfxT
dn3nnIqoP80GDTrpE5xT1NwOnEn9dB6/dCQoXG9H5w4aMQP32Tij50DZCCDbIsHQp05La7vEvDSe
2eguYafJchRcAbJ7yhSsGm10gP1VWhcn+ZMTs2g/TXmQmpH5S7/totZXF81l51h4MbOsaQ6h+y42
2RAYFA3MBZruB8VEZIskXOtubbAp71kXUw45JnpbU1VxTFJDtkSIHzQ6K6cEajzWJs/5jm0PBr+4
FCvUU73ZB9rHa55WdBOfVK9zmccSMX/Q57VrbcNkkk9ojbIiNDX6pscrZMeLAPU41bV+LM47p9kQ
jH+xycAcxvuYaInXQUl7bEafbI03DKc0+VPzLx3ADWq6Yiob8HhVvPE2RVsv0IRGT93iz0F3Z/td
bI9Bc9lnwBqyCwvdx+IBvs38WqLSGEyIyz8aNYt8fnNbVHtnwnTz8yGCSk7mN/28+sO5vEw3+zeF
x5O8j0RIIE1yCiI7LKmFhCOEIlM/HX0tnP3c9vjs1cgl9GBRC1RkIhJAhSUCBZm7WaRNjgFxux3p
2paG9nnv/RIOyY62E839Tvd2VXlCYmgiXnACXQ30HbGMJprPpnHw2+yjnxY8xOICMz2QtI9nswls
jZ2BflFczxLnI6IDC3Nt6rXAr26Yce46556YWtyN1fP1bZdcPSIUMDM0sD/0+OWry0/m8JKOYETW
/A10VroqPyuJ90QYoKa7NG/BxREX+uyta32yQdi5N7/z7iWbt5sxLxQhgaRL1RLxgIbNera6OZ4p
1B8D1BbGW9MvwiSAk/ulPZLWtwGcKcPyRQWbkViNyNHXFdj6zKB2pC0uII6Rbd+kC1TUMq5wdZL9
FzGBrmma/aZhAGTrvaz4pY2Dh17i4Pr2S2xC1Owl0C6HMq1lRws4eBstNrZB8btlmy7c/Tpr9Dwv
bDtyl+J+Hatv6w5aorVxioiZ0/TA0AR/Gmi/f+y9IkICq7Tu7ATXD1Ac5d1eFmewdj5OeakycZmh
CCbeQQQsbehmR2hzbz2ICb3MlVZ5yVyfy5SnQadpnz+2J0JAMPVztxUGs9EV0/l437XZpNgTyVkS
0X+sJH3vaA7OksucKFtr7uvJUJ9qZqu4ayQHSkT9kXxaEpYmdpSPfet1o3beEv7j+sLIfr5w6TsW
KS1rRebDtezkZltZeuvQtoyyaVb13UjMWQT52Q0lIymwy2iOKB7zdZyCga/a3VbN7bkv7PVje/zP
nfgmnAD9WwmSXpxWcOTtv9iwksu8rjz62EIdm/Pm64PNUsLt3Y5SA7CBFWwTfm/qDwV1c4WW5Ptb
YerCCGXepFo1u3bUmM1PvTfB5d1/Tif79foEJMG9KWJuckZqwG4tK+q78+bblwKAR7+KM39JP6+h
hTjkY4hYU2TuWpekacwOI5nx0S5SxEt05LmU6e330zSmiL3hEBUEkyizcGjLb+mo3dLsFUkvHz48
KvAunsFTNBj5pdazz4UFLmMbcM+yZLGuo67cVwcfBcUrFMXGZXkpZ1PhLyWPA1ME63TWvBJia1YE
iY8krnpq+BSKRmdnozSgebN5O0l0byBgJslsFLspGA+c+htrQHzsuitaIcwJ3LT6bPgky9u/iq0/
3m//De0NEbszDimoFaoMHsTwnQsCbR8EBZ7Dg+ON+lEchyEieUilsYmDWTNKptQMk2wtzollgfOD
LRAnXUcVwkKCSTBEBdDWMQqnojgAc2RAitEjJx7rPDx6FNpY2RwqiaYNkTQs1ae5macUFsm0P6bV
QFi10p9Lo+CQczJJ4K6J4dUJmzybTUuYjWvpb8vueI7B+nAqrTlyy7U/NbRUtQK9HwKg6fnfbsgp
a7ewyMqiXkeGvyWW79jImfdTwNE0uZZQbc6XRtWa+f7NY4jpZMOZqj3XCYNg3Xdnj3NHV0WV77/9
DBHW1O5F47KB40Q2/Bcqw0+gT/rT9O3XIl9eXVbGNUVr0Dr/HjYVN4lk6UQ4E580nq8ZdpPUWVyX
9bmB6D3kNr/BNp7ToXzQeBcqDO79yMYQEU1pW4DLRzum55Q/qcagpa25cdnVUVlmXlKz2y3nX3to
w0HyIMj09ZQD7jQt1d1O9dtkGm+1VYdgXI307fWf9P4tbLiHa3hzf9m9WSBfDhdgTkmAvwtK53Ft
rmBnThQ3jOS0iOKoK7LL84oLHSx0zafdzGM9V1EwSDyrIWKfrApVmXzGz58M6GjZRRakWwfpUif3
KvbXKrog1yYoElZBUuif12K8ELKGPd+/2E7p11p9yddehSV7//4xREgUdzqr14fGBjuQfarzBkUq
LWA2+LhyoJ/7FGLzOcdzbNhO2p6c+GR+Ts3xx5Y5l6zv/vBN9whBR0Bicm9pspNdbB+KRg0RSdWY
RdsOHOEcRNo+bU794hrdfZGtXz90iESGtqSvjRUZIjsqrfWHTsjkUScNoa+LZd9cBRrs/TjIEGFU
rNrKsYWecuQ03Wkb3FM5J1/tUSU+IDmlIlGbZoC/F/pYNpjywCtacuNb76r4tSQpbiCM/21lQ4lb
1oSoUNT3C5Q6crfwiVb81Jz+ZoHuuV31jzRbz3vZA6K3PPA+jxxe+nSjYe02iry07HgKz8RDLxXC
Cphhkye/aYXTtg6LEbLBYv5ooG9fc0rL02qw+GucK46GxOM5gn/ZKTcabuHkaRsIHM2GfOmoA9oJ
ozYe525gAe0nFQupxJeJdG9mjeaTrMFYaLHmXnmA3ZP+da/bs2OzD1qS8GIsUuL2md3hYaRDVKFs
0Dc2tnFuEtVNLonHDRF2RSZ9c90eIwAMgIJ6DoJnxLQP5mzdlYUeT+54tnj7yTWWr3bagJukO6Nl
MqzJ8PO6NUu2TERmNVVTmzZrsYzl+qNe09Qzqhry5atGgsbtPvFxOV0fSWLSIi0cyncFhLhx9UJ+
58L6OYB60Fe7K1+uf15i0iJUa2flqk0rbtsd0bOXJ/MCgZyPiUUaIkBrdWqnqo5Ihbv7nWWyMxiH
Kq8yVPzVEmsVcVnQz6oL6AbZUFfs7g2nvZlX5qNPBDDrFrJ3msfJimbfNr6+VrLYWURpDXVnEqfF
fPQV9AQuGDd6x9P3m2X6xJfLNJpenl+y9TcEGT4WeoiccAtY37pKO15F+nQ7lEUEvK9PeXaBGHKk
mJXEJTAhlQSGLygmQHITL4LxTCw8cKlv4p2TBoXv2sGAYC8oAvQScsWRlp050T8U+WTj2ge2yuIP
w5TeGGCNVkzm8JnvPNdEpFiqNTnIQhDsMNoECVp3OlYG9pb/MPTuHmDB85SNUWvzsJiyz+68fuKu
oYhtJNMSkWPUNSbNTGGpTrq9mPnyuyfsSTEtScwvosVmYpFmpJgWaNe+rshXpjlB3MACu9mfUmqg
oXVE4F9ol8xcH64PKjkXIn6MgnXeHqFfGhE++I1bnl1zCBt0G29NqzgJEucmoscIyWemN7kdWehp
K2l2V+z5CY26367PQPZ5IaToOwtSIw1mAIWXF7duY32vw85UMfPLPi8EC8wYtaSdQSLItYe5+Vr3
k488V3D9t8tWXwgKUuhKJOAItiJ7m1ClyLy+vzet0R+11+sDyAIuEThGej1tyhG06n1AItsvkRr/
7fpjaKIPFRWRaY6QrVNxI8imI9j8DOUdzvcCqBE8ur2974dHAIQTr4eKZAysgaoUK7mYLWHZzGlZ
xwX6kVHf6kvo5gDyLOk/XdF97Vl7tt1S4AgV3kYyKRFsg99fQM0HxRCzMNsbe9W/64ne+vWcFzfu
1qgUy2XDCGuX8Kwjrk2O2gXxlhodytupn87t8lNxEg5P/47TFDE3LAOPG2RYcE93phn3BEjwpnc/
V5CRCca8Tzyr4cNp7ksghrcDTV+T1GNFWSncgGSCIjKnbc255inI91MEakXxF2yKkK9BMmi0e0UX
i8RWRSIuYuxd220Ywty3m8qqH7UlA63Ux3RqDRGf4xRpUQwNPo+L7bJn5e3e5D9dyhWRh2yBjlm9
yUCwstsXK8Hneyv3ttw4N/uXeZy8afl9/QjIlkfwlO2hgdvaoPAr0ZWe/VpH6CAonlSyTwte0sjT
di+hZROlxfbkmOudYbhnoys+X//lsreACLwpBmPUiVYxsN6N5yLMvtPFP+ChxB9BTO8NuqcSiz0W
4z0zEQKlOW+aBRzuLEr6FpwbWvKF1Ztih2WrJNi4YUNfakwwi9IeAZ5vfHe+311LcZlIgDBY4X8f
oGbR08Xg+OlrlMR1kEYG99wXFtdhHRc/dUUZRrJAItwGWkX12OaYBGn6n62z/WSaiv5Rts0ixKY3
7FQrTHx7f8pe0fAKTWAzi9twB20Hvel+qojEJReISKZlG5u5rATjmMVTt3zuAZQFtaUPAUTPQkri
+qGVLZRgz3S2pn2cj4WyTol9XrZfH/vuMd4bP7GYGcscDdusz4h8C/T3Z93X65+WboBgx2xtGtwO
+M143KTP/bmOnIf1czH59Z0FNFX+SbUDkledCIxxrMbokKPAWS0HH1Uh34GqJbeqgLrhgPyzpt+b
Rq+wDNlggk23ZcezScNg3G7CzqnCnro301j4i7FHOkBju7WdiKXq6JIFXSJ+pgL+jeK6RVBtlz8T
FNR/6lBF8smYQq93CXXDDOy6vxmX4aFdhtu6Hc5OZ3/qylVho7J9FCE2vIdOFdsXBMW9x9CedZS0
kuAX8CL/v4qWdCDn34ex3NHmv9UYCD3P4F07HpT8ZfRsD6DIE49UnEgSWxJBNsRAT9PcYpjVzABY
/EJVUCfJ0RCxNBB86krdmRB2tetTUvbgj578kmldOPMJFBxb3ni6gyTums8qzVDZZATHUJt8TsZm
xjtvLR8gfh3tifLoHSHwO9eXCK4pjbaqe4L5QLw55jfkxMLidgk4aGHVUEhJpCKyb41LbUxocUD8
7YzfeaKB7Nn9MRskh4bLpPByElyVIYJraA4RyaY6UvWcgpiwwG1pVyDDhGgoyign04KvbqjPd9sH
nsFbKvAjac3wsmw0gG8PR8t9TdzxNtuV2FbZ4gp+ZGIOdHntFXUNp34FD8sQVy5GI1nVY2jUXWhj
6SChAMsL6MKeR2r92o3ODICI3cPrHlp2doQQgoMNyuU5DIFCcO9k8DYNmqXrzte/fljtO6dHBOvU
gzlogP4h49lbQYYi0jY5XlV+JvWrxUIgQr3r40juXxGxU+19zlgNC0gq7Y82J1C0qiH4ZYOLpST+
NC9/ro9zWNR78znGf3NVkjwnCQcGLKrX0QK7CbgUzZaBM8OFO/7YEIeNvBmiY+Mw8R1J4pJYAc/4
A3S1seGd4tUkm8Hx/zefd+uqtBYL2U+LavddNp2r0fGX2VAE1hJL/ucGe/N56Nksa+dWcH/FcuYa
ZEf3BhmI7nHoVKJrsiGEkGI2rGLcM8ygBS7AGyfTb9o8SksnWplSglfixv8Jid/MA7x8AOYvGIQW
8xnlAmhBautzPhjelKBtfi8ivWc/kywNr++6zFAET7BbnO5mggrnPA9ZoI/O950fipc2KnJdYaLg
iYLI1i9TdH082fwEs2cktbllH9dUmeTenJjROJEGkMDtjjMLTUYbJGuWr2yiigfdP2yD75iOSNBV
QnqUcxPVF+iNhf2Q3WlD5mms/5vM5aeyL05Lvj5o/XjZDRIYbvUMBJvfpfqJ68P3bOpvLXeAmgEN
M07uJmx0z8ozncFYfX1FZJGHSPK1b9bQpAMMr9b/mtaMMvchjm0lIMj9wkHEYFde2f5yl4h2J6d0
FaGk5DSL3F8Z0FHEoNj4irC7Nk9unRZEfGmJPo1SJS0nndox+JvTvGW2Xgw78ltDdh4D55Ijb4rn
XBdM3ePBLKNGoskgPLrgX5ZmSG132rDN4MP//t32ySmLjUfw/0BXB90TKsyy5N4SwXtbnWq2nmIc
K98Ch+7fE1qrumOP3/reURU8jOUsmb11WK5koIG1FTM6YtcXcKo9XT9qsj0/woE329FbWlpaOjJn
5p4Pj7ZurhABc81Tkus87qoM/bfXB5LVnkTgXkodtENAIOLIZVfxSCDjCdHTprYARpxsP+fZc2IA
NZ2sc2Bkug9eEJU5HZ7rvUUUPMzQaKW5JkhztpAhe5p3+hOt/nroOlkX9Fr9bABxcF6bNgW3nIV+
LnuuYnCiKflIj8367/hUhOCh4QkYFgZ0qnYDLlp0Zhztpcbj0SbW+5ryHL7vSKkIwbN5M3NwFgB8
TpBnnVK05q9L7XG9/F1Z7ugRaLQXmf6Zo0Z6fVPfP/lUxOLNbV27Y4eJbY39PSVPc8tV/KCyyQh+
wurraTMy5IxnINq6RI/WQosIA72d0Z6nhMSZ3YbdWCvSq7LhBF8BsFBVkgozaSr6vFGLnHrNmXzA
Nskp1asirsy2O5n7Auhkq9SklNA6URGXBnlsOkDGCRHWOkRT59yUaRK4vfl564vPxMqeMjC5O1ly
oZPzcn3PJC94VPX+bfLlmDrVANaoaG7pGbXy2ErTb1lSfO0W95K0VTTay5kUS6zXm18V1u2Q99EI
4rEGJO2Kq+b9GIOKiDRcAG4BjChKjSutPG3ffF6x0EmTy6A3n/HGi9t5UFz377tQKkLTFloYsz5j
vrQbPbPTYrtP/FTrFfkI2VQE5zKapE6yEW+5HM6Z9xvKD3rtz1UXdDVa/TdIQS4uU5RoJXca/Q/8
jCVtm/R4ns4RP9VBZ4OXrfFnb+hAkHDkP0x2KWPyW3FWjkm847lETJmdGgsdofETVdZUXbKWAnEz
zP6WZqGVTAHr0e/P5tei0T9lJVO1IkvexxAN/PcRBfvO3hUl1hT60v48a7dAM/lJC1Llsr5pkwxM
OVDDmp3Q3EgwQ4R4JvOj0++PdsX8Yh5id3GfZ0NXELq+/6SjIiptz/OsAzoGOYGtPs9ZMNbpeW7+
mi71QFp1faklrlSEprm4idlyWMRU5be6rZ1MFDavf1piACIwzZqdPZ9dvKur1vpqUwPTsBLPSccP
gfaoSOEFmHOVTz2+b4PeeO/I82a5Aas6FXxV4ptFeFk67LNur7jXxq5EoDAj4bO5r+Uhe1xNSYzE
hT/zfvUbpituA9mKCU8gyD9NPC/xdDTS/W9ZL4GZpK+LpkpFSIJg6gg+o5lJbdscUMFDYB56esPo
zY15Y/AVxSs9pFN7Hmqr88al8oce1FbU9dbJND0QicTXD4XEbYkINIPpmkHwM6KN7xebsYuzQlhi
Nx/wwvy2gDbNM/rxx/WxJMspgs1WIJhYm2G6hLg8TKxyQxMGVHGMjqiyLpICERVhZmum8abv4Klq
kIiCsK6JWXJzSArU4byEXN1m+37ETEXAmT4kprZpWLgCcuVeB+x/a+vcQ+fUfVX1LwlNf6UT87JK
+wSbCww7v+8cdkpAtavrLi4e87y0qpyoxDOJADWy7ZBqzPBQzCfjQc9LOwRb3OtEk8xnetp6SWLU
5+ubKBvqcFxvXgqm7mykMrDA87Jq36i15L7j0t0bstZ4zCcdnFzpphTxkITMYo9rSd0ZfUSOhdx7
ewb5aOQEywOYAjxg106lbz1/aFJi7r3qtaF0HDSTZISfof52O9QJ1JX30pvX5FPN6PCx5w8VoXf1
UpobtEARYNbUuNfdST/XAMxHZbPUPvrwmtOor65voCHPKyYGU9+GyTMTw/1zfapSCxGeekmy2W5z
5HWmvP052ISd89qJJs7P48yCTDNfk/ZAmwxr6bnTTj17oOgYaJ4U40tiCRGm5zS97WQzLvVx2s9N
k9ybe3dquuYBmR0fT4lbUtlxkVG/bZuX62NKLlVRndVdSmOF6hZupnkIO2t6tOzl9fqnJT7tvzi9
Ns+bGeaQuNrf3W4DNtsnZ3UUn5c8l6kIxuuMukTzNXzmyPAQrekWLtr2qZ2zO24V98YEprqsfLKz
7rfLFuweD67PS+LeRKBebpBscSmuvrzrglR37qAwdkotCkYIUxHqSK4eEZe3mdk4bSTHrqR5Dl7F
tfbqMdWhalHwE2jMM78yDfNEdxXNtMR1iSg9E7gQUreYkwXEjzZRb67vICwwLIVvb4pXhsy8RKa3
mU5lP4JDJUrt5MmetwvXScR16wcaL4N5LH6gwyc4QPJjbsfZkIcuVeGrZAt6ONE3rpmCSkPHYxlX
kgtGoNL1NWQ3OgoZn6WOp8V6zvZcEQrLjr3gRPpqT9diwrHUEvJn6qkTdngdf4eS4vz5+gGUjSDE
XunSDUnaIVmjwSeW+xyiav93rYvT9c9LgkmR9c2dtB791Agmc66FJolM+jyteGSw386RXBsaXzcV
jzXJTMR+vbUq5n5PkVOALtsQsK580qr8Z5oalsKQZAMc5+HNvqO1wijKI/HI+Od5G7x1BvB53RRX
lsR5ilRv2W42eb3gwJpgRkyh8MoMxa0re8WKrG5gyABcu8ancxStLv+TKkXKVPuB9JEVcx9dVSeC
CnWrmIqkhYyK5G7OrJd6iQsI4BsoVTjgk6wRU6yg4XNXb7/0PywfMhNnpdqMbO2O/7/ZGcZ2HSTT
GA8U7bcOlG0GgAfanyZmp110DwwdTBGWyUYSbF/rwIZnZRipHT+x+qINqleX7HAJlk5XrmlkwgXn
ItvsbxYNU1Ldd5qheDXKfrhg527xf8x92XLcSJbsr7TVO2qwRACBsel+wJIrmVyUEkm9hHFTBPYt
gADw9dfBrp5m5a1Uzuhp2tpkJTEJJBDbOX78uKPB1MnxxR3fihv3uYU65s+X+LlvfpJdJehsMUDC
wWAr4QQir9vAYZIAPh8uJE9n7nDKN/W553ZNjbgCpqv7ac6vsgxWT8ml/qNzZ8kpn5Q1sm6sj5Jf
C+lGBof5gBnkDsQXK4YqKpZiyvpg5o6OHAlfZOjL2pG06m/DNF5qaD9zaJ4STocE4ji6xzNSaT3p
itwZho60iZTHIau5vWg5c+bwOmWekt5wfWIuVScttoNbIqd3IUOd7Zp2WpX1BB0VV69+aWacCsN1
2dyzlGPOjWRGh3HM6rscgl0/v/iZCX2qCOchJqtzGxcvxy9O/57LL7923dMV7ruycA1cdxCHjNxy
UOl/fuFzs/hkhTegdbDWQ0rSGWB/c56XoTHL/IaXLrlwizPR5Knba1vrfpwWBoEz0jGWU2JeDUPm
x06biMAgVfH1549yDtQmJ2sem63hJB12K+dGx3O0WEx69wLsIAcsWijxXdzazxSP7VMmqpGYLU88
3Cndttv0EeZykKMGs2NhckL/JchW2OEfTVR28vV869eBp4PuQvByZoqd8lMbgl4Kai73RvaU3g7p
hUjl3HWXPeDTcTW2Rt6QCdk2m20WVlNrbh10Lf/abnnKSEVLrO6Za1Lwz+gmcaoVU8k602N8YeyX
+foXIPWpnltRdaQcJgc9ZsG0aPIFTThu/HgxKshuLknxndmmTuXcyqotkBbJhdZTbFWbbnRe9EHu
zW+6KcK6nyKf+hckDM/d62TFk7QpadXiXiT74TlzNE98mxZ1JLrrho+xl11IMs8N+8kGUBVUTgod
P8jy83DMdQumGb+EyJ3ZXZyT830estmoMuRDMKe6MfkkYUoEbSdqPV0Y9nNv6WTJz3LQqQM+wQrt
hQ+5mL8N2ghhV7waBYF1tHslU/uuGcvVxM1tM/jvc9GGzFYx2l5jGINe2WYeWU19mxeFjH7+pc58
p1NualY6SWXXPkV2kQc1RScnb5pHNtbYAwQJaVZ3YQ6V/J/f7dyud8rwpJPfmh7AI8z8XlyjILSC
NfA9ynVuwGBtU1hBvb4k7HMuKLGXgf60SaiEsTKt/1D2MR7QgRjStb6Cg87qssXtudLPKckzS2gp
UwIhCYjw1yHP+Qr8oDC3ybNjNA+zaUPGy3tlfQaW4PQd3OObrPbvvTZ97qT6MtfZtZ7yuMnaS7vL
Ml//Ync5JYQONnFQ7lqULZp6iqBPBnBMfTNGHmTldGCgaWLOgUwoQ7vUb87M3n4+uGfir1OOaG/I
rhuWTLthDTwxX735vrXqqOn3o30hsjhXfv444z4NaQ09mdmE8Q6YK+K1qNyjaTdxajNIFdWxhhNF
UlRRarE9cZMLK+RM/v0hCPrplmQuJ89cwJ+Kueq9pO09GpIhnkHF6+z3w7UFe6uV4zrXplt7tz9/
lWe2olPqZyphlQVqAirAHXnpMnWE1do3uA5tfu3yy2bw6ZFQMm9sJbERNajpxDYxStB5WzdmI9Sm
fn6LMzv1x2r5dAuSKadTS9m3LKfsamw6aP/47BIgd+7qS/T26erTPJZJai07qZNBGFvSKc6T8pLb
5pmJ/AECfLp6Y46iIiWujlskQTXMZgAvqyBVKkU3MN8N7qU2vHPPsfz7pztN+SjgJodzE42/sa6O
ZLikhnjuyicnclMAbPUSBF5oY/eu5tHr9z6Rw4XRPbePf2y5n744FC0IUwphMgSC/EcSJ5As43v4
+kKgLbJic2M72xzl9ujns+ncejg5mqFeM8p8UYop/dLYdr6hQ8qpjOFAxy480rlbnBzOgjCnLlOw
k8EfhslunZIdGriOyCetC6vuzLQ6JXHSTOB/PjaSiZrww0se09S8wrF+mzl5bLjGpT3yzP5/ysUs
st70+hZZElmPH3mFXCVrb41R2V/yATozu06Jl9LQHuT7l+QFWsEeejGxHer8wkicScFOfU0t1JfK
YcEqMuTvbc6Ql2T6mnfFNWHdhfzhzGifMi05BK0cMKsBROr0AP2j2BXWkeSXpMjOXf5kXRdcFIOX
TFjXfbIeOSQyarar+kvcr3Ov/2Rxl41Xgb0ASLjSegUlFrM14p8vtHNXtv+8IbVu65lmiisXrKRB
Q6ppSxMyXFgB5yKyU0qlIwWbzRaXF89Dt11yXsmCGj1YYAJZfliv2a9xnE61DT3ZYxksBMokne7r
hEY07X4UbRl2/RSTArWMnL///JV9xDf/f7xlnZIltQEWBNqFF+iUrZNNt+niIerAt4ZuoRup2ByC
NDBCEhHEuEuarfe/ti9apwTKobQI1PRwa248sPHaqNGr3D38/Ln+ehlap1RJ0rNpnMFzX01Qd3HL
SHn82vbl2uh+bctFQ/2fJ1uFbWocpSPjwRnd+9Qcv2Y9kNvMaS69nyWg+auhWdbnp2OqFspkTUVw
UGRt8yCoYW85mdEalNWFipmT09spmyDLBPHL5JLw8V8vfuuUIjkwWRY2bdI4Res4JKW+spmEznxp
iZ4bl5PFn1dTbwmTpLGd51Xk1U0X52VxGLzxOOSXCDB/vQ9Yp3THEpLd4LLihK2TJ1/WsZTmBfj/
3Ns5OcpTi5iqTAsOJ1hECxn8xqFOYQ9vP5+05wb85BSve88uecazuGmGfe0SACtSz6s2A2+HONYj
BAkOfMovSYaceU2n5Mae57YmcDGK4XEaSod3oesXl2Qnzwz0KZVxLpmidW/JuHIrL30au5RDBMJ0
lGKPMjW9xaUc/iq/Bq5apxRG5btCqULJOPPTJlaaQ8cJLs6O9i+xJM8M/SkrEaQNNUF/OokzLXaF
g9WR2GLTW96FwOHc9Zd//7Tak3lSpBmdLJ5879Z0jFs4w+O/wb78+eQ6d/1lFny6vmXDxVQOGG10
lKEkBkehsEz8hUObXxJTOXeLk8XduCidjNrB3uG62Xfk70SEZK7fUtL/mt2PdUpOtAWx0qnJZWwm
bIycEoK+E9TUfu0VnazunBsQCAMhNHbTnOTr2lCZ2o5Zo5rYq3RVXzjez627k2XeTtzXjQ9z3MKo
ZCCdl7FPL5URzyy7U55hCY3HxitpFosxXWcVicrRfBMsuc95s/r5Wzp3i2X3+jSRDBNUHMSfMoZa
GgsI/D2idoZPsV1CRAdn1K/dZclDPt3Fm2bL5mXvxQkFXYq2wgyrnNQhiMFt1AzepW6Vc0+z/Pun
+5gOq+oO8pRxVsl85bmQxpocx7ybUTPfdqnt/+LznCxvlMH4YMtCxmh0IIHl9ZEztHeZUz1qiz3+
/J2dAZisU4E71+6hIlzNeTxmq/RYr1Dkt7yV3S+uEehpuDABzszfU25d1XWiyEiGZY4set/M5nvt
Wdb9xzP8x+v4n+K9uv1nfNP947/w99eqnlCAkurkr/+4qd/LL6p9f1fXz/V/Lb/63x/98y/+4zp5
bauu+qFOP/WnX8L1/7h/9Kye//SXuFSJmu7693a6f+/6XH3cAN90+eT/9Id/e/+4ynGq3//+2ysy
IriP3b+LpCp/++NH27e//7aI8v3H58v/8bPDc4Ffi/O/fXnOh+e3qj39pffnTv39N4N5v7u+6SHi
NAk479ZytOr3jx/55u+WDSsa6vr4w/9QUESpRMm//2aR3wmhcOByLMck+BMTHWaeHz9yfreo7SD2
N5lFbKT2//p2fxqmfw/b38q+uK2SUnV//+0Dc/93tEopRSRiU9PzqW1Dr/rUF8cuy2SiCYTIjLZZ
VVyEOaMH0/cOKjViQ7kHQtxtbbJtPfsHS7Fj1vdQFp6TF8ogmlr7T6jsvkzm3k26b7JXQW8X70SC
Ytvn/lGKZMPaKuptb4vBeEG/7FF6dGuml5KvjzrZ6YN4FnGp5TK8lw82+aedwUkhOo8SKl1pm3TB
8s0HBrfdbLzrjNhl6Us9tDee122bBNmfh2JE0MjkxZ2Spxz6BS5xuiCp3EPnyRdvbCG/fRDSOGaJ
e+gdCxlW6x8n63Wm7bWuKifwJvyCI1snWB4KxilDWON6ncO+TLDGXV4fM9yDNJKXTxPsjyH8PGSW
/QHz//lZ0ahD8ZDUNiljpz0LHpnHyZldFFIGflQkf6mkLYPuYblhVbAEhBR8L+bZBzXyLZqGD8Ug
0hCVWSs05zrIQN8P0WAe+01BAnN0Yj+DNFSnvTCX2gx6o+mCIa1VALeRFdj45dpr5RRIDUGYvC0g
7Danfegn/U67nhGniW3EPAsSCyekm45BltM3anldsMyk0cBsqDxYQxh3BuNPpfs2L8KuXYsubT54
x+UpnMp6LS2YziRlWIgkHKpsx6wGH6jxh5V5WyHxwiGV+kNkh3ZYIVh9+fiZ3Yivo/a2Ca+doOJe
EmQZnCmphtodBOihP59GeerGBTolQiit+KEocaW0RnNMVUUDpimDezJa54p5pTDKhu53tps9L19r
hOJRkEE2c57ZMR8aP3Rh9DPKaeuU7GhX2UtqzTAFN1HDMkX91s8SKnGzH859xyJLFEGTdVCOFTpO
JYUHaJK9yL6EeAXQ787HvDLaSYRN8d1dfJXBvnspaoWndtIbuxmOBd4/FLWbsKLzKy/Hq3ocwt6P
2ABDwPbY1OLBhQAGdOPQpN3b+XcjIT8+/qXxk1ejemqGrAgqx3xsMF0KMdyL2d5NDa/WfUG2YHjr
sOnzwwSJtkDJA+09Z2XAxBQTuNmSViFztcCh0TwDIdV8LPwi3xD/vqLlYYTqXyB7a7Uc9+j49uLG
d2lQt/xt4saV6MosNk1+61WvmMNz0BbkyOb+0SqarZ0XaFZM9VdQZVjYpk8NQ49K0Vll4Pj6BXZd
ge4hU6iZbAMbGRykfLJg8sd7kWszXCkYBxwY3l1gaLVNIOLTMGNtOXrrGPa4zXi+LVFj3XOvEiHM
Rc2gauw6mLK2gL0KXhg3yG077+0E+neeYUEkxRD3mtBAU5C7edXt/AlgitnVL/ky9WEu5ASgkrJV
VfUu5PHu3TT19gOamgufcAgJKYF+BzsPZJfKkAgPy0z4W4sK4EL1DzNFVphXoo2pR54G2k2R8C1s
PVYZF2VlR2neNgH0Jslt1TlfTPRStTWyoTqd0zifrVtqjrdqkijSWi6UMlr/CumNG8pO6KBBiwX1
2R3tGhoXWKWhqx+Y7z6MKsmj0YS5DMJ6IxlvpBH75cY25RsSjDKqyLxVaGkZJeOB0/Nt4nZ4HVmx
tQi/Hyf/Fa6vaIXMMIUTPyw9jhEv6i3HArLnNm5kbkcmDFq2tQqFJfW1x5/MUt95kD//4lp6uu5q
pBWuFjUY7E0LRiE11ovAAGb/GCTcT3bD3BT7cnC2SVKRHYdWw3VLkwijToK2zLOwGMZjic1orM1H
a86rDWPwRORD8aYTPayMrmL7XneRFL74qhUNWrhsRAXxxGaAPoDFiUbrQDmvPTV0INUXmGQ0g97i
nAUyrZ7UMBVRL7rj6OZ6VzSYDZkbtsuA0MT2vpRm3aPISPe1cMZVM4DAXNWROeiHLuPfPWdd9+lN
4uQi9A3suwpNDIE3V09ldu2n4/cJXiz+JETUiMhMRhWpeVppowBhbATfUoLVxTQ/2mO1GmF76/ur
Wc5tMH11UMkKcjK8JGhejqiBTYylwgLQK0MTFkGEwQmBg1YPU8IRcsUJoSHUjDYOa+9RYoAP4sCN
wAClFr/nb3o4h0XamFnMOFS+yNjclR6idYWkmNjFmzlAvhk27EfFoGhAkOzLbnB2hJdfU0gwhRZT
dyy5BWtbRYPne1HlFMO2F+/Dh5duviKoLQ/UOXQ2LGcKm/wwOuBfMD9ZERRxVlk+b+sOvstWgbuz
FvrNag6IV35zpc2v3IR3UdYkT2ju+t4pWkagCMBUre7zSFXWFPh5cldTWUSuLIHf+kO/qXN01vRT
IW+TCd6M5pRjk5A9JicOqZXxXhXj2nzO8HUMOzNgKoNOMSjXBbX0E2wLfhU2xKZRn2OOwkmxGL95
JhE7FMnXVrV8zu6HEAbCt5ImKursHrBqDaUX3wic1NnpJpHB7LIf3tCpiOSs3NHCxQFm2PUanSuZ
ad5MZPrSNOWrqzfathtEJvXGYKW7A3TH4yzhUa7VfCDzopThV91hhuJRYPnZDW39CXxr0q+6AkyC
uuRRWou9rKdy5eqwzQoPT1Ttcv1W2/dKG5BFl5l5Ba/SrdCQY6w6/zEdDYZ2w0Gu+35cZX1i38+T
5mgUBDHLhRP2fSbMlVlLFvW8wGmoDpOpv7pWIwKZG6uxdpwwQb9f6CoD8QDttgMt8m9weIkZDT0c
aAFrmy8kqYYgMdHl6qAvaD/12Xffp+WmNdsfrairrYtDnRbjGKC9ucCX8WMY6MpNw5bMl8XDmJcr
zpqnNu32PkzmufmF1sbKUFa502TcdAY2ub5n64HioHTd5OrYusmhq7LbqUivzUSwwC3kk/JYE892
tabasna9TLYd4g476daT4b7VJsTfPoKEjkTGCMkvsE+SuOJWFvgzuouS4xCTtKIRRGvFoWzzQJm6
CBIDZxEIKx2UGQZu7SyruYHRRTQZEZG3U8lu4Hd7oIVC5IJwOuaj8wU9TS12OXqlsJCjsRfbifZX
lFtdNLTyewawMBya1ZAm/sav29UMBbypkvKKy3Kd22j18YD3QDWHvMKmwFrnQWrWhyQr79H/W+M4
dtHnn6ptZRdhVVkiatEe2xmrJClgFdfNkR7EXrjDQ0bkHLWW/zi3zhjU923X4BAekyi3p+uSl/BM
1Z2OeOn7XykATbR3hQUbwcqHl70ahn1jT0Zo7RjKKUHqUZh1OpXa1lxDoEFIufIMG8bFdqVhVEuM
qEJFKmDFk61GGeTKAEG+RqsyqIHlZuqbbD1SiMZNySpXlfejNDcu2Cmhr7vmVrtwgeKIHCFCJdKo
XYj7BQRErmgKP1/+lRl63Bcm9ldVXetUohffa6ZAOUib2VuaYphEj12FHsZ6OoqS+KFF6T4ZzB9m
whlMpxS8Y1K+46WkN8UIhZp03mph3UOr+gd6lh6MonqaxyzoUno/arC+0qH0wiS332boHhgIziLe
IuSg7TukB/Zj30KbIB+r2CIk0rRIcA66wbCI9KgMGnI+me7tgRSRYRlBgsNJJ8WLzwbs7E6i1w0Z
4kw1+8pLHnQuGkQcPjb1mt23FWhnLZ6/W2WEQMnNcL6TPH9tzWPrDxtu6zeLIWJnvNKIglzAtdYX
b6K3UhbHtCDrwXZlyBKMgcw7gd222GjyVUARK3SKIsc23MITqbVDDYeYAA5xmBCtE8PrGnT5+ToT
9ruffRuqfTV6Ue3aMFU2MPMzwmJohYuAezqE/Ct0/4pKxKWdDrChzQ+F23wrcji44tOBL9hDf1P3
yZNnlFXg5OzLPKYvhEGbjnsbPz/UYrrxfCvZyu/UbQ8GG26Mhh4qRzO4wWdfW5Zvcyg15kZVgCbW
k03J8eUF/+Fxdd+aagPedxNUHffR5y+LXZGb117vDofRGjUU46p6Z6mGgqkzXFly6BF7N1d2Dg51
BmK9lcviGoMZ9W5+NxS6hc6KDylxis2VuvWjf1t6Ld8JBnENWo4TLmGsh7b71lQOve7gVRJwtzLX
mXyCvQyPHDIY2MftbGcM7d6V/d3g2Sv0CrBoxBiHSYcIq068bZ6xIyfIAmQ6+ehj9o9+h6gKawwF
vOFac70a8mnT+8W+mJDSYaGlIdHOQ1WsvSVXQGMTmkyd6ZUIF/E5thi6pN1MjIjZhfliCYlhK7AY
0AyOUEOzKPMYnNVadBlzij4ytCXhqHKODTfYmjE34mI0w0IVfoxF87Vy7HJNKnWA3tWyx1dBkTpD
iK7LLsCE7yKiPJyDGrrFWkGbqiZGnLg7M5cysgEKVNxuA8sdbmTX+zhokxEPJjewGPURXMGPovWx
u+LBUwudpORfqXTmN2lgwTEuNBt/jyj1nR06hEOGgLrW1DyP8tvHZ4sRn/t4E0Oj4HRWrhLk2jNv
wcfX+yUXFwJpnVvjCPf4fd4hPfz4nSE3MA74bOHSLhBTgbOtcYNaZOPBhHp44lvmrtH0tS7v89Kb
71qL72jmOLsEqsNskOFs5NO+9zxkH5yZsWtlL6hcQyt1GvpYDp21UprgE0qHckkJeCPUfY/LD+hE
i7lJsihnxm0+kiLOa3jVGv11W2R22HVZjsGbv5KSsTtdkCvwasu1abcYFuOZwAbxZjZoZFPlfK0H
M/BVHZpZPl0D3YqbocKlFHq8e0S2pjBekS+gT37KXz7yzR6AyLwkVb7947/fuzuxb1r2WagsuZmU
aW49gjkz9K2KW6uEErgvv9TtFNXNpHfd1FxB1yZDHrqGhs54mOguMeW8TfvqHnIPemLARxA6lMq/
onl77Wik7mlZIN3h3A3JZFe71rO3bY91MlkckshN60Z0SHCYamc6VBqdZtJ3s/XsCrERPPKsUWGV
iEd3MvnOc6/ozA0ABNMQuum8G2dsmAtC5Sd4OWK64xQZMo9LZF+Q8t7mbdqj5gqCfZ6+JN2I1Svv
IfQZV75/FKK6ruzuTadvltJuXC/oyWDbN1R736sCUwbJWxdN3pWEoSzU0RHUSQ2ox8TU6Vx8Ba7N
ImxcI0pmsUoNFSVV4gcL9oQuru5jfjOzb4KsgYyo1Tt5JHSVXcH3BZ/04orJG4RoR4djVSyAE2xT
QyAvB5j2pAGB4GbQoiCA4BudnxZgMzvtRai+lf0zt1oZ+LK/pRx1QKQHDs4qfqT9cnIvOwQ0EI+A
/XzomFJIjWKTX0CLFIiWAcMBPl5/LAfTxj7Sd/mL17lbu8EJmjTpNimxNfVjjS814TEQAjmFiT4w
PNfyrhk+C773qzGQQLeNDzEloCcpAcTCdfYKAU/IEGF9eJb9ALOzLkLp8oAiwQA+KN0WoDpP6UOO
wGWZnMu8NG08qRLqNs02pShXy4ZopPNBZOmqqZJ5JTgc32xkgVQAO0KVoQuWS3Ghro0Ca8w0oXSN
AOefXwc9jEhDll0J8E49GHGxBEnYYQFYoJFjQjUqVwMJe+oEo4cs7OOr18uG0M6hUSLqaMs0HHps
2X2Rv0yegTOnmzeQ6w1lWeHAkWzeGAJ7YT09Flblfbwbw8FWZ5PHBjrZoZljz/0YDrJ85zI5orL2
3DB8rWUgms49WmBlu5mImwqgZGXlTjB4MFP0vMcP1CwtcLmP9zstiNmsAW2C/7sqVH9Az8h9Cv93
ELR3cCiIy/TBb7JnZ27v8mTMI9u1503ORgHLotmLqR7NQBMjxxaGaMXMBki9Gd0Qz8Z05Y2YxO7Y
zivw3Y4FyuQfG+THxj0KFCD58Op6AIPa0YQZyWoZ/o8jYHRVg0OeQtsf39QBvhow1t0iHN0Qu/O2
kyOmyMCU2JEOiRFsmnkAL7YmykgpNtjOO5zLgCaX7WiUfAVmPw2JBGRG4H7ibBtstUFJhy5qR/9o
8uG5rruvWY1z6OeoqgNY/xNt459AuEU8zwK9dQHel59/wo9BRupqwQmAcIJZM6GFoS/2XjYHGQf1
D7hfqV4TTDgyegeZYnV9gIYw6jku38woa+CO4nHZBJaxJX7+xtSumnZj2dw2KQXHHqdjj1lZG/EC
Z/q1OYQaK58Kckgd+97mwc8f6c8k4j+eiDITXTi2S71Twg5B65ivKDpLFli40AXidyBjNHlRnrWu
xv7RzQAmakDzH/f9X9WCjlWB/5+Wd/5UEjpbBPrTp9bv1VJp6U4v9X+wUrSQsc5Xitb9s3ovnvPn
z3Wi5Vf+VSdivwNy86GnYTKCYtFC5flXncj+3V5G0PNQU2G+6WJu/qtO5P0OvM+FNhqQdN80l4ar
f9eJPGf5PKUMTcgu+vn+N4Ui78MG+VPVwXJ9ODXarvdRybLZqQhTptGy7cxltgbxIYnLJepuEH47
Ut8b/o9iicqXitUGdXLYgCFk7xC6G2n5VdcV23IE9anob4BzH5LvpeFD4dKfb3h+AGdxU03FFWDH
F2AoXyBxXwFKTZ6GG470obRSALJQgi4y9S0ty0OalUNQeUrEBlcy6q0xlOaAmENxFnujs6uWXIVg
753HPc++5Uhk8sK6nmy+kj1ZANIkqsZkwOHghLIZ0rCtagC3S2Y0IkMSaK0XuKC/5E4t1I0ApNF1
XlZHF+nVbH1Je4QcWd/pgFqWF3I1v5XA3Qzxlbjla6Xd78B1dGSulb0g/NhzbcUXKj8Y3sDVcZrm
D6bo9o2rY8lrva7tmQbCrl7QsQN3TBHy0S8ihtSRwi0imE1SQZwNMJ3XAEVxgFjBVDC2xNStmGPs
m7F/791+y5fsdEKa2jDyhkMM5RwXSGKLVHZCSutZzRNgmgeeSmDV/nTfT+a275yDvyTDZEmLLeTH
85IoyyVjRuYsEux9SptHcjDUEhdmUNtGNvPWI+VeUu9xScIZsvESWTnL3XHft98szTaFmVlXpYsX
0KR5GnEmVCSGBF03kMa+bWiuwpRtZEe8H5adrnJPxS7EBtadAYTXUiQLazdDKNsA5GTmU9XXQ+Au
8EK/AA1lzuBs2pVypWpETJaPMoDBfACj5TAH9ZU7OUZYp+Pe0BKGyw4ikBEnLcANY4E55AJ4VAv0
UQADGWFOBRZl86iOA4NrcgesJF9AEwn0ZASKAiAzShdYZVgAFhqLVotIc4QNwF/cVtpr3oz1Shf1
fQKMhgYKBVwggG+EhT7U5EGzCQ2gOvMC75jAeTjwHr0AP7pZdbM5h7OXfrdy4B7uoK98T24lXw49
oEfZAiP5wJP6BVgiC8SUAmsagTk58nY2Igs4VD11N612dh2hcYUIpgFDmjpzESywoh4LeRCmotG8
ar5RbnYQSYbxtxJ2AqQKIFgL5slSOasWeCxx/LeiVesOcTLv4bvSAPByeL2WJAHkb6VPJk+BOfPs
ugX61gCF+0KBx/ULMKeA0DHXEcEAzI4v4B0BitcDzQO32rDVHuDJkyiS64G0bWimGqlWsclK5HLK
Mm7gb1GEVKltCoTT7Wq6ylJAJZaT+UAhZX41pPeJAv8Glyoi0ScJDMXaJy5nCTEpcm3Ixlrbk2oi
Us8PKKVFEpMXRhmB4dhqA+b1gCCkvi+sDllfCxFLp+1SZHiLTFpO0FGQ0H2bStjAcyr2rj1AoNBI
vSAFi2KVaDcNRiD3mHRYV8xGKdwuvXEzZ2VAkCIGHhv51XWmhmdrrr50cKjzTOCaXvGa1/PapUO9
sb0EcmLO25BbAaa6QlFK9kjkRblHQRXyZv4zyGWIejKSbK1BQ+coZWNst+OwFhB9qCVPQ6mm5oY5
5jqxFyGrkfOoa71+kxbDmvXTDVKnb9xFhcXGYovctEZdgVt6BWmluOn0SkzynlIDslS9sW25Q3Zt
NkA5EGzvcCrEVeU7ADFlRdcOmbbJR5yZKxbAZPt9Gtkr9qEENulCRqXCTs8yq4/aSTpYof19ChXe
aMwBKWdGHxN0NcUFqGts5tjkdA1Bm97cJXjEvmLztXDkterM7Bqt9MNBJgiPXKLv6gSm8FPZoMIA
ZsVmYc6GExS7ihA8ToXtvCd8fBqgyhzWAhZtQBid9VQn5cpi4kuf+vN1XqBOL0D3NZqEfkuyGZuu
Ub8rPa5QsMas8AmQk7750VKe7VufM0TfGw7v2Ude+dO+ylDqzPLQGO3uGk6dFGOS8NBTrrPXS8nm
/7H3Ze1x6lrav4jzIBBI3DIXNdnlIXZueJLsbAaBEPPw6/utOqd7O46/uPv+u3FqSlEItKS11ju0
HczV0KqstY3+lIycFlvaZ13MrZvlq+ZaViW/YJ2EEqKpi3i5WmytcJm2iWkH2mgZ6L0bHiovYwga
eHfAOMeYnR0Y/oY42PWae1NfF5fM1KeoQdPDKq0unnRw/wHmMFxlWsirCXSvIUv12BeL8xOdcN8x
mq/rzNVF5J3hp72gBw0Wt8eioAgGmvGcWnpxQEZ06DZRJYrLx0L9DeFTibhQetsyVe6iw5RWLw10
ODlu01wGyAWDVaLYWaz3GwhjrmEjtBaVQC11juy6TaDpQtylolcxJq/Vj9IWOzMdpGcY5ZU920of
iq1Yu2Bd0GGMgNRTbkusc1E7D9kkXKsz6iAbzedx5Zt/TkuZ5Fp9r63TpQfV0K9LuJrkZtYhrDHc
CKlKlLAeyLXjsGwWD2FPJDwTGmL7Vcuz2GT5cmhhqWalae6XtuDP0FPiAczqv7TQV/IJy9av6LI2
A2m+NqkOwTZ96b105SP8aDLzyeCrjJfWHH01Gl/pZjqXKRcPAzpXp62av5m8NwFiTYvT1jtrvKI7
7VUmB4mr5etDxbNnIuu7CfP8aLUmjyuRjT51UjdzuqjPsaxrm5YmizYXIYzsTgCpHtQ6Dcdy6I4r
QxrirKXuKtlUfu84a4Q1i8HRm3Vu0/HUmwo+R2OzwS09jaYmR8bU1M+LCVRtleMO0ezltZvQ4ZDj
hriozhs1s5MBq7kYue63XLB6zwtrczkp9LBBQThvMwHN52shvZ/6UzWgbd513bSDXMjmOgY0r1mj
bXttNH9ohVrusBHDSeTyzmbradkK6H2RL6zbxl3Bu1Cb+HQ0h3LfrfCznFBseOmMFJJCBGg3aloq
dNK8vDcGXbnWssFuF+1SV5+0+T5tRXYgWFUQ561Lp4nhiIzauhuL56FfZ/TASO5J1YlD3mPBqbqs
2GOCPmLu9LusXps4K9uv2DXSQwMf0Jhv5C+nQm9MCJ4MUG1hREVtubcmLLAYa88kV48ZNBIjoFRP
kurfCpWfuhGIGLGIx6scS0/QYdSd8g7oFkjwpGhVQwc8qOiWsGJCLK+HCJr03lDYe0eQSDk57hPu
Z/kSWZ160q3urEwjISbaXQ0gE/JGh37BnqT3lMSeasHvnhfrqFrNW+32OwSeAmannkIV14WIxuxu
Iu1dYEywNeLnxTbOBYgtZUm/1wSzBq1HM9A30zcmpOqGsrjftC1CJvj5AesexrR/JBgNsaEkPpG4
XrfB09cTkgvfVg4mMOsKl5SYFT1qvFvTvFZwcneNa0ewHPTHYmx+wphiQdOl7aJxGu5Fu44wXrTG
yBnS562z84Od1odlkENU5I88E/P+9sdBl6p10wGEerCihP/mxdvDvKFoTb5/+O//1W34jYZpRG8+
9O933n8eBrE4CkgWYwK+8e3df7+EYvi8f/Pf37x6+1S3lmxHEHQb1CUSwPf7pHTyHln8fz/a5Pb2
tXcfKfIa6oC3//LP/7t95vYNm6FjV/bu/9w+ePva/9XbM2naUPQlikuWVSfwoJCJ2BrE2+H68Pb8
n3dur6FtoG1ZuusAw0dbS2tl8s8nbo9ur6EH7qAw5zkW1jz0lVFPdqzyx+0bb38aYyrQsLwexq5n
fAYhufGxxZndmqblNfkz/mo71QaCmzIZpqxJuDVmMOcxvmYAgOymdfvPTwTA7D+PUqBUpnZCXxzK
dxDRJnXi1Eud3B5pRYpHaQYHssZMXQJRVjgO4Q+VThHOU/fldqi6SyGAjNqa210PqjUTBuX6GzTw
OP1JG0ass51KciCSMBGYgr+75RQqyVq7SW6Pbu/D2QPv3168PWejNccjx7J7/fCbr7g9f/M9/7zf
9NsCHHKVBq09YXUaqUrGIm+TspsTY8tktNoDF664DsDASb55lWLMW1sgMubrJe0yDe8DzoW29/X5
7VGnZZPvbBUKsdfXbn9oO1wbajnx69vloA2HH8fkIFFejSlGUf02Brc/xXU0/nl6GyZVu0aFxsnY
CQAsrgN3+3N775+nt/9EC/Wfd4ECxcpwe3575/bBkqCDlZJTaqM3muVpUGmL7dXmGEK4GX0mqC2s
W+GWs/ngDP3BFvVxbqHRQr6h1RLLbTq0Ni6RJDuD8Sjr1xi5ZKynSGUga88c05dYX1d5xAJ+QvUd
IYBABr2PO9nc6Zaxl8Uzgx2e0J2IaU2i8mynaPOtvNc1Y98VawwobWTzNMi7IR4sCLZTKOASO+r0
Ocxdq4XztkSqoaYAYfDc0dZnxt+Z/LvfirCm18Y9/CUsnN08o2EJDEJWXS9kBKxJ2AoSMuzn5Aig
lnM2zNUHUbmkQdVBIX5103IItCVCnzDNgnzMgBbQXoaufaWOdT8tL6kOhBhSXlHJgzmyUDZ9hAKD
L6fWs2m9bxy1j+1y2C9lfzeM2AiaXSR0umN1iZNABiO/zBlN2NjvZ9OKt7RPUEKKIRB7sPsltgcD
hhXkx1Kvj2NKX+ciP2zdN3NEMTDLD8QQwPuWZ0DRkREs+6mnmN/o2SiKKvUcSEYP4zrEZDXirlmw
UV1COOgl84IltzpNE5YSzVuIuOgz4Bp9g30Au6Qbf5rq5p4DZKryFtijVLlDMT1gH3wU9Xa+ngBd
ngcBxlEVb7pzGBe2a+r5p6jIg22aT52jn2Wh3xmpAawLMjABxGCOPpoc9tI0/1qgzQqrmn0lRvwr
z4qPR1WMwKnMXsrI3chDvcl3y9BG+ox7EtBgZgYDijFNYNY8Lo0t5McFCCdrqA4V0DOVZkSKwS+v
BXBsBCDCHBI2qOdsXPYNYHi2DlgIKSJIQICveGrtcl+URkxr24PQPSoqy31qqJPQt4TwKtk0eXQW
HJ1ue/6FDyJqsAuQNksgyZLLFd0iI6A8Rf/CCged7U0A/4QNR/ZGRSJFjputEJ4yj6v5pE0iLrix
HzL9rhXbeSzLYMlsnKwRDAUJ5bccYIJytQK40wf9GKXO5tsLLozee9g2Oo4Ww7coGS12sLg8dmZ1
kNzY2WNxFNwC/OARQKVzOqNhmrHIFCg39MXLWOVfFnRZoZt8bSPuRmrsBTUS1XSHlpshZ69SM33M
QbQ3aDsDJgm9wBm1AM0bUsAjrT5mNLs0KDKL8Zku340VOL9+OLAii/LFCHOF4NOPfrZ6mZl6bdvf
6TJDzCx+NIV5miSWO27vhvQJ0M2dPnNMA2w1l3VvXat705DMJioUdK/P7FKOYyDsabeV2dfFmE4W
vgHlgwTf/Got1QUZtWsu8yFFFRCbF7TytntQTBNByxOrOdyQs/up1UNV8Vh1uwndFmOxAou0J94N
z7rie71ll03RpIQshwJccWAdQM35w5iN8TYDUdnGClUVWyFaySxChEJSOt7lqzgJOX9j+d/bQPZl
29wTYEzRdsXQxhpuPnvL7vNxegVeeG9AM4W0mq8GA9+gPxfUeK2MJdYL/Thvm9cBPNeR5lLp6VOb
r/dNaX1xavlaVgMS/jQemvWLPokIZUtYbOqeGppdx5a9QM+l0lGhW1ByBAqAD2eta9C3mF2Womk3
PfN6eELeEBOVQm2YJ5IcmGHtct4cBoA5QeS5pIO161ELod1BokGLBm8oKxONhS1xFKJ7SR+FNtzB
uaIst8OSYoh1+aSQHAhUYBxru9MwxI2BO0kjd6wso5RAnEfZ/or5Vpl5XNXOsdCG+7GQgQDY1jRL
P2/FqV/ssz2xC7avdynhz1OaPlIOvb9Mxs02xJlG4lRLj5PQHi0hXCA9IQnlRNTI/W1E0WPQdgLg
BmXqYZqyHPFNHNfUsy+QA4+bIU/gHXbX5hMKo2SXy+xSSH6ypRFvVeGPOVz/YJk9WnGOLb9eAra9
LacS91lB+GlMi2M5C3TcoPvjjG5jFcd5Lvcrtc+aJp/MvERVvKIhM/aNJXxpKD+/mO1zMbd+byPR
A0xT14GiBE8RcnMx7EljaTqHannVuime6/s23RJl8CidNqxPMH253uKmeF6L/AwdR6+vgA0HYot1
O6MZEWX6wJ4AfidDuOnrkeAuSKcV5IsNUruvKc8hfcuC1Vp2KKS71SYvTTHtTKBZZgstea3fDQ9l
ZcVo34M2gLjZaMDmywD+4fWwn/uHepz3usUubU6Ptj1HjTPEolk9lereYPUJqZCXT/WhklkoRJGg
nR2UQ/piOfQvmokXO2dJ2sudvgDUxYB/JBA1YvVlK5qnEhVFwWkIUvVRVpEDF+DyUbeiYktdZ77n
31n3NItzm6K95VlzYKnDlpkBGb62cL+YI5TTDHaieuXapnGWzsWqQKwi5Az49kU4zX3bV4/Fku0a
9LbTAWaO5cmcPcdUcUZzbOOvFdcpf1K8+dKo1CN17qW5cbCKLbG4tjfW8sgRT9YVcFOUhY+0sbxG
soDpdTRruWdt4C1siAjpFuZWgzt58orCCPCLGVVf+SbPWVuEpCoiKVBC1ELDXnYpdhNpZA3NobCs
YNhJZgdtdqyAIKD2eCGMYVnCFpNOCchvZ4teOjhib7z3VSOCStCILkYwG1WQa9Jf+mWHfCy2dXQW
LL+lqFzmiPpDfQAwH2610SoS+GrsmkldTAMgsbq6o/zB6fjP0jnTwTprvZ5QXYS8436rPEMtQVq9
rFB40qFK7dRdxPPZ7+tlj8L0Wq8IwJs328mSSiwBxg5ORUfVUQBq1Guftt+QNVc0WcAutoDK51EL
IvPYXmP4GqxY0eDcCUHyLMml3K8tlvhW+4ZsMijYvah66D31u1FJ1MEX2ALFFamitKCop6NcyeFy
IfKoBZXFomUoKbZf2W7MEezGxieGip2t96T8zjOJtnMBX0vNt4H/NU1x1GEXaACT7fA0bKrtDlJa
gEYr697u9T1Dj6aBw5yU+KEpEuesCbM6Sll/B8jtfgEaUluXH8ASXmyt2W3kuRRdsuYkEuP6WNjb
weYozKKOaZe2Z5ZQR9FE0lEHhQBrB9hfYG4snI0tQAUMZeZTutEDHb7AcPvAzAzxSCCXmIOqNj2K
FGlFlTvVlh1kohDYEVO6eyZ1V7aoYsO/JyssdHEAmB/O80ZCQptQy9cYXQyAj9IIdkaRYdc+1RC+
xcNSkyjT0p2eyWPVYvOddz4KTk8j7SIrlZGc1blqMPvzp60ZzgtVL4ueP/AU1B47D9Hd8zljrhq/
9sbkT3QOBiQ8LdbFboYS9ppY+RZMoGJr0PxmiByEkB23yFNXAt+cASSyKRw4jZsXYow7mmaxQVlk
m3+jmueben1Yy3xvQlwjH1S4ZcsBX4hWSpboGaaK8IUUWD7nqK/REuyiTKDTMPVh3mTRwhp/dmZ/
WNAzAwMmzw0PJZwAd5m/WQo1tS2oS8dfuQrb8a5CLb8WrSeB57HMZa/zfi/4HI4Cqh6DBqxF4Qul
ByaxsJWvg4kW6MK1Tw0Wo2ULin6KNKDx7EFG8BoLzHLxFRO4k+xDuRR7CGGFeGuaK08MfTjpQF5v
wL70+cOyzIDRYY3qwbWay6holEuJfac9VSVyFA70ba2jbD1Go4UOlIk9fr9D+EaxNwVy1wSYORka
zQVcN9pMPZCcoO/T+iNOXF75BhaKQc2rMFRggu/F+N4CY6jS9EBIBdcRJ0IvbMqtAPE4QaUyXNBf
o0IFNn5gXgFDOTe7DJCGbfEcB76tFQl7kxwKuoXX0waWDY2HZlfpQ1L/LOYannzn1AF+3zCjfgA7
u4VTYhfn2vSQk/ylaVBmVTrcP7BtwOa2UYjiyBqV0IL2CpKbsFfvl3AhQwDQOc6jCsn6uDAWtgZ6
QUAETj36aKV2GGskOB1OAlwGDU3GkVUBSOcRdY4rkLoU+0WC+AwxjjPTy2gSXWRW7JCufVRZwAgv
39N0exajk+hd90XVd+M1PdIB4MYGfhxQ13bGJNXX8+ws3mJ3qFPSc0PLc1bYd/Ct92V7pQNgApXl
sZkGnIfy6z5HaO/31DS/asBT2W6L+nlHzCi1Nux8y0hzzAgdZ3cBp8acsInKYfAwX8OY7aPCH5dc
PwLCgZpG5dsadkkDYjsioCxtvzSLYF3zEHuUQ0f3pGuCqS2OlkLHl0zA1RG0BWyIw09R78BPr43y
wogno4sUHWLVi4SsXbQ4BtQzlV9kWZRVWcSNBYmLfUEtIKaSYFUrPInQDOuSR9pSGNTogDpX4QhM
iewdCJV9TcF+EUY0Ctsd0TUwbPM0I/xK7ThuFJymrxziXDMWrG2Ec6mxeoVsvc5GVcYwYwoOVyGb
sFSooHZLcL14gDkCrwTJrWkOlQK+Dd/MruWdaUyKCTVa7S6DMxvNHSyoQ6BGPbQ0GRHs9NM5TaNb
8QfMndJTPVqIzWCiAIWGVJMA0Vbqwe3h7U9+fVHakvu8M4W7NKJBG7au8fnbW4AiXNsPqbYFMChW
WLv11htpAxdGmRVGtM4supU/3lVD/nntoypKMeXf+hE/ROMGdt5o1vvp0sOQoBdfO8MQO2tGdeh/
Cmgt6vIekPArBgSlJLKC9aNXS9T3NJy0kUX/rrDRvkdZ5la6ATnoWDYNR9r03zWf2+uTheTdZrLz
9UaDR7Za0FayTsNaY153ICuqoZ5fMsgPQrdVbcd5Ku2nDJQHR2unl7xx+G5uqgkiWVN9b1rDc92k
Ggo72BKZSu+/lGqPbVt62CDX5Y5aAUh7mgNNbE/dC+x+cGNmkiW3pzmaRwLshed2XOpjn4PlhLpV
B6ERB3i5tqp2t48NGY3sJYXZZKNAuRxHMCHPSKzJGUaDrw5FwqZVBFYfKS+jGnuocEEX6oVtdrR2
fJcjGzyzdC6eIJrkM2VtMeuNJqhIy3b9tAGBhdyigzTyRfQV9itQcRyyGXxZDrKCTdLioMppB0jv
/KBLWd1VmfpeyBn9m83BpKjnPDJrWIJq6QkONVA2rjIREVQpqkIfwfvM7XvS1g9itsygQ4nAsEko
lkV7NNfhpzGv/TEnIP7VVg1XvDR9rRhYnUCWPc8V1+OmItt+qSewKokAeBbp6gCFywFMKXhdYZ8K
TqSN80bgs1DgzEF2IeKHWJ8nECkzB72qA7lCUpJGd9vssOpu0UdTsZtkhEqBRL5zrZQCRhukBM3T
M+fAIgQDsdDgDtf5YEnglpHjgFjuzyh+KKAKGg1LD0XAcIwIfKRoboyHzV5DHd5ijg7HdSBt28na
6c12J5S8Yvt3a3ecgMgACne/takrr7CccgvoCA5F3YQD0AfSQtePgeiCcKXaNqnK+ypt0Dguwama
d2MFO4IJ94KjhQ1cOu1q3BGNokG3Qf0d2iJd3CsDnJ8+WEdsV0jsgNsySglsNSAnWx4KBq5Wn8ca
KjcF48Gmd+GEngqKtSgFrnENUzz200Y2jt4KEMjPKea3NfR3nHau3JqAwec9RfO2EU5oF6svu8wv
9doFuxuKI3BGBUa4yb7SAeS7FhxomLXHAojOXqITXIc92FfCk1/bGnhgABa+muYdihzWa52+Agtp
g9w2FMmKVVXf2a0JRts+I6gCFrU/g1mjqSdi7JV5TEGMypxEW4MF/dgC0SkPaY0iG/RCy1B/BBm1
zB87+w6/BcPQi6fFeTG6RyyIIIbmM4pomvLW8WGQiOzkpSyuCBawAzPwK2wWDmvjputf6LB6lQYQ
P2RlM488YS9dQRhPO4E+YlgJA9Cry75YmFdJ0eSx2sD30vkBNjy+2TCgg2xQ7XxVDt7mMOzUYde0
QJlF0e8LXxPUrf9GQgWuNicHYBefqtNs8oNFtUio87yUQU+GF+yRUF9BibEFzhroij59GshZYY0Z
HO6y7m4FLGjggEXVX5VY3Cq25sajzcuNKYhtfi4KDKp55SYhC6RXIjbUzjsSD+UMHx13ANKsYzhK
g1ItLHB9Xo73gmzosJpHu37JIJCC4H9H2Vcde5Vm2ou+R2YA00olvBFZqAnynyzYI18NYL27Pd+W
BHou96ssoi1nMYhdQLKvYwCmSMzprkH3XV/BfbPMo2NDgLMxkXBXATTLI7hu32fGHOv9vqFOtAl9
t+H2B1lq59TOl7IjKLoue7BHj3mzxp1n8MG3Myd0lgka6o1rIzNWPsKMoHGJLR/4q3lcACODHnq9
IbsuQLx7mMbvyog2Ixq65wnBNLu/Tm1iRJUpgVmfQeL4O9cfgSrOiOOqE9NOKYUHSH2CjBUQZMUP
W3jzg1o8bQ6oii2yG8y9ZrsNPOSqp4K/8vJ1Ej9LzI9eNwIl68i0rLPkmDPrlUaXxeBoXikIAjxC
5a9kelyxRy+HyqvGJ3Oak6LHxNXTEECucBoMdEmom2fnbtmOo8EPFZga2GFMWhr2RRFdSw0atV5q
qQXCQONEQPhBjYH1arUuAV8tLQFM0jxwX4+ZMRxT0Ip01pydov0GXqH+RFj3FWhM9Ef7k2LbyQSD
sqH6HtUaidViGruHDixAc9YipB/HxYSv6IK9XTYDMmPhbi5PI7AME/AI6Pv7qiAxK1Q48ktVHsca
gbyf7ig68RN7UitE103ncbSHzEdw/CtdO+fCzblPGJsWhDBL/8ZQgu15HVNtXJHkGTNYWbV1qEeU
lmsb8m7Avlc/HHYAVaH47ig+Y9HAB2aC3dMCo0StBt8HYRjF1urobLbxg2jYusyORtAq7rJ92oBJ
LAAye+HCSW6fsFvAcTqHqocGpBSQXPXcm2nF9vUIMBYzMpVUE2PBgC4dUvQUDLc+ZY8tN/ST6awP
9lycKsO0L07XN1Fr2hztedW+NkO6W0sHSgUQaTpmuo64M5ntq6jGqzhQQw5bb2RPcISJppWp13xo
H7htjxGr+A9ZVNklGyztHoVbCDjIXbPmOu5orXroSlk9FP1eX/L2cnvFglpZsBDwcW7vVZPND6rK
7nSsKGAUtsnKJucojQppwfUREjXn2NvgQK2a9Q0dqO8jtuUD/IhKeKLI218dkKV9v7IiKnnxyDWA
wNwUkgUJv/65Pco0cTKt1olHTc4LVvPpbyg6oDtZ2mZik7z3KKjKXmM2P5VEEW7VNcBNTeOgrn9u
j1Ywpdwqq5rQ6qBAkm4WQIFDpyHMgXq2FM4R9wUqCxS+WdjkIpRtw1SD+Ndjl1vVCzoDaBb0y3ph
Y0Z3Ao1/WOyCyibTbMJCo0XY2nWPt5ewAdxN5dKdy3KvSgXOu8kqFAygaHF7amjECesF7O7bU1UM
j/8fHf6/0REiVxWX/zc8PPlWfyt+/AIOv/2P/6DDmfUvB2qoAHUZ2ExdJXv+Bx3O+L8wnRijFHKG
qFb9gw3n/7LgxW0BTwoBIiC332gI2f8Cts0kuo780wTcnPxfsOG/KktxSpmNX0AMbkCMxmbvhdIr
e2xTq9dToPz00IA11YyA+2YwPhC9uep6/YM9//0Q79gZmMdLsfE1DUqFxlrNkwI8VwhRgkv95wP9
Kob37wNxIPCBwDN0tBnfCZnNOqu1WuBcyr4Dd8NET8jBTKv/T75Ovx/mnSobNWewKMmWBto2e/3E
sWx/Yo9xEzx6N2QM5kAW7hoTlJb3NkmQcGQI9noeantoifwF+Vtf7kH/DNUpg/rtZ7KnxlUH7/3x
mAVhImJxC6697+T4bIhNVAR4J5hvz88Q3lkD4gP2rbmgYEcU9qQAjzwbk9t5ygMnKQCd/8+X7mbo
8O4XcMOmHJ17bju4eL9SeDQDmSoknHOYzwy+GaqwDra4+7650Et4Rs3Pd7w1bHfsm+lZCeiGcRuX
0RBpvvGJVOAHN9EvP+Q6Yd5wieoZpt2on+WhRf52tHNbPo/GZ1bY5INZ98tBrj/i7UGmaulXE2dL
oywWCVpd0ISAzY7u135+zwP7SfvMvfGz87rO0jeHBJZvlqWOQ9pHbP+8eXHnUxPZOyjkecPF3s8P
gJh9MiHf6TffpgpHaNERySwbDK33V5UVRFoKldPZ02FgcxVynmLmsQgpRtR/Mi/fCSvfjgYwiA0C
GCIjFN3fTUy4pZhLyusC1rriBELuCUlfVN6N96WvXYAtjcQdgCa+jMR5fORxEaafRLoPLiu8LdGT
QgWcG9Az+3WMe8aBQGsIfkD7vBrQwLj8eZZ8cA0BkzPBGjJ17tD3avp1I1DRwG4mFMhfm/VlLL6T
4pNR/PAYWIw4VgTbhkrZr+cgu81Q2gSIlqihPgU7sUBXBmDS3PjEgvz3wWLUYjbDnYGVzv7Nam7u
2FCJrgytAdgnNtwxgrTvzwP2wTEsYpg6s3AxDIgr/XoyikIK21zAUDEteiivbJTBYssnB/ngLmcW
cQhzKK7JVYzv16M0VQWXESOFpuUZnile5edht4c2W2gG6ukzKf3fr8/1YNhH4wo5GLl3i9xmV8KB
GlQZNvWXZtQhixxIuX1ySr8v2VgNoObMYeeMqPz+Rl7MxloMKwV9d/nKGDaow66DlbsAj/rPF+jD
A1lMZ5i9ML1+r/y3CKPYpD2j4Wcvvo0eCKmg5PHAxeOfj/PBioozYhS7HCCBddN6F4l6iCHnZocD
kRGNSwC8fKDnZm9wbTe/QLscKi6fnNoHQZ5ZJoFVuOUwWD2+3444xdC3W22XCH6Lj3DkgbCzm1zq
OpHpdZ6MPo3xH93ub4/4LgBaxooUocQR1wQ4HwDZXolb+rUHHaQ60H2UxD8P8SApvts6/HqW1/ff
rCuA1dvKrhjKTDc3TXN9XgUanzNo/3zZ3GGDLls2NPuVwUQB2n+rhe6luV4p1qPlqYLq3ijS+yqD
SI6gl00WagcCh/GJgcMnQ0PfKQHnOTRSnAVDU/HvPXng1ie2weSjeWkaSJMh5A6y53unCIbwkDsS
4wB1f2jIrS7xte8igW1V0Bz6A5S5rr4FZfTn+/qj+WNiitqICGAKQ1D0l9Ev7LWHfhgmago6Ys33
o+Iea5fABk/jz0f6YHXFheY6Y+Y1K2HvYylkHRqs5Nr1BNXBfChOQwgBtZfcI24epodldbMINrBJ
U7hLkHllAJm3T9ZX4xrcft0l/vobfou0UCetCpwumACx5nPvaqVgeKVyAQrwNa/w+gMoeM+a7rK4
DK+TDb+LJZkn77U78plp0YdR5e2YvIsq2VCPZT3j9wwv/D6L+0gLqj2KEtipgtcXfWbR9+FN/OYS
XN9/M9ds1LupXeESQLvOJbDLBO3us6h1HcI/DfH1Pn9zjBU9HAik34YYELIw3WU74qWu4UL3xPtM
vvzDpfPtAL7blRoZZEJpI2G0douR0pcwLvZa30rsWJxRzfrzTfzhJH0zgO8WT4MKCOTwAl19dLX7
h945y/L5z4f4MOzbYFsjmUZGRW/38JsBrDXScg6eXzj8uKZRrZdBZW0HaxfAid3SzRP7Ygd/PuZH
UeDtId/F/VH0XTvaOCRgxZj+aJKgj7eKszl+5vv8QabILNDIUcdAUQKs9ncjCOU5CcEKHAo8g0T0
sIzzlsN4UmEFh74NUpZRC0dHqGBjT8LDKnH8zybdOwXd6zb/15/w7mwHvWaq3vAT9vnOOS8+oB2+
HlyX9Nynfu+n7gkIKtfVjrNvuHWYIU78ebw/CPbcxBiA7g+u/++xUJGCqnEAsuqa1wD/6dWLm/qg
X3vEg51tVIfSo5dPDvr77OcUkR7sQIzBVTTg15lJ86WAyAUURDpwgYlf+eX5WhbofQJ71uahij4r
dPx+W3FqUixcWGCAYHxvEFWgXtxxC1rttAFi+47OEGHtHyGD8ucT+30HgfMxUO9AExV7tPeHgVDY
Vhe0x2GiYddHIgJmJu4+XSo/umjIaDD7sVXHDvD9FpAzIP95R6uwOqiXcscjFSIxuFg1GNruHNIQ
cDigmOM/n90HawTHjAEhANAoCHq89/4gdbbwSbPBRfYAAlOu+V/UnceS3UqWZX+lreZIg0NjUBPg
ahFakDGBhaJDa/31vcDMSgsGaQzLrlEPH+2RfqFcnLP32jtlDXhnI3yxnt+xxH8xx/F0vpjCP30g
QqkoN8Y6RwRVlJdBFjb3DuYPL+1SWEYSw5HRRS074Q5Zqt6s3RapgFPmR6xza5mVl047fQu6Fks0
qmiKaqNXiGwNezWDo0a/hX8j86AAoUoJ39y4Ti5kgEQ+Alx0xONzbgH7ekoZ1ddR5aa+rQz3eWc8
dll+JTVaeaZtrssSKy+WXAfPard3RxcSsIlGRMUPp7iq7wpStmTbWytoPQFS6yr0EA9/k9J6gDh1
Jbpo9ubQzD0pY3KKa+VBT7GUtPp6SEuiQp0YnJn5FNsOnE/kJtYUXjaiZn+UmMMWAxKtYWU4Wi3Q
fgqu7nVhZNs+1NYJ54SdXiObi2v6ZmNRntqxxHJuAoEt0CO7UrvI+wwyXMVhBQln1WKpQ9qfrSoD
+TAhjy8p6oE41DZTgwfTjQEAwVgjyQ2IWt8gTgyrbpMOSo4roLuBX/PQ5POPIUreQTbZXl53fhWp
i8EH8J9Vnzt7eMhkh4m7Hn6AOMQLLNNThjtBGWOqqrj81k1vPylp2e+sgS7kEuEZDFftkKN1trpj
PuZXgxjp7sbLNI0bYx0aSGO6rMLHUZUF2oGm91JHBEjldOUSKMmhdiFGzCqbgDlm6YpzuTIQAI12
NvqTk56muXt3DIgUxMPKy6VlqSnNIVFKblSI0swobKyRnf6tQiu5mWALHHuElTjU/Xnm5JoRyhzi
yhANlbasr1dKNl0YY4LG3LaeAstsz3OoHosofGnqFsGu6G+zuQWLY4BbUvs525uGce455Pt971y6
WnwGZmLvMtwjbur66mBNdM+0cAfDi+zaWNmZDrrBivgR9NBJ4A+OslGnHlUCoVyYHrVY/ybK7Ac8
5sQf22A3Di6t/8hWd+A+blKmZjTg8raB/eeZ8KzTCiZjCaRan+gVjq9WjMoozIG30fnaIoEGDR4p
CepR/ihUqElZ4wi30dmQ5UfGMtilvCCnFxLbVWXX30M1rXxF0e5tJF6DabeAlEM6rKOt7nlEhlcN
FvEFUeF1CK423dhr8BymA3QL9aYroGhZbQA0yxmN99ES8aoMUAyYQPI9oWLpUVIGW8BThSJotRt5
dFlFdPRk13V7pVCdh26RtSPuMHhxTEo/Wv+8pGNt49FGEmGU8ZY4LtTeIfRfPK/7LO7anZZhIQ3n
5EEfa9KAMjr1HPnei9Acd3lhxn6kqjQBNX3AMzOa27EVpxEzw2rCy62IHGCvGIxdWhqPdZfcEDv6
XI7dj2lybzr64hkevMIhoqdQIYDXAvzvIDmzh8UQH5Ki2FHOeHHMxfYlhn1PL7xI1cnr8uB54Xr2
U38/aItGrWkfGmguflmyd5axc1/m/VklFhaAwpLfrqjGIe8Ry2TuhKKZTprPuMGpDcZVE4MWV4tT
3y3S9Np8Swb3uQuz2bPylGNI4xq+bY/deopm5Em0AbegMOkF6n206fr4WRmYR2Q0PrhlfzQaBTa5
O5S7Km13Y2/cRUYYelMcgIhATRmPW16VFQP/UAxeVBYSbwjF1Vx0uIXa+yTpz10q1pMicCfY495o
lZAZQ3+blfqYqNNDLrVtEzTXqLQcMGA6LFrhRTNIjEqni2B29yEklzAiebfLvyHpBRMpuqPWuDtL
SY6R/diE13V2b1frcmxutUL7PnI4rPnVMOFL3djIdLxvp+bZSCekb2Z2PeSgEM0k/jYa3RrvSrqe
BetHSA3Ynscn1WLNQQoVDuldHGQJD928DWvETgJ5cIgcmZvWA1kuHtrMOak5egPc7Ydp1BGfV43f
2lBkHDDnnqKStypU8Z4vyohJG1HtR9u6F09kfd9rUfltFukztMfOm2UifZQW4yqY9dq3hvSQgyNM
iuxeH8rQj0SCjiX+Hiryru3HqyCokOTwantOje3eBr0I9wyUAnv4GmDlLp1cFp+53WDca708bQ5a
VnqgL24A+JWeZof3uhIbXkvM0coBfuLJPLzF4gUYGpF2hs9idAX0NQ1JZRSMBVDcpv1eu22MHD9s
7uI23qaFEbybg8LGyGiJNUgKa93PMOf1BDjsaLb3AUziWi3Qk9qogBDAZCdX564oufnSKYXYFMAJ
vGIGGhJ3SJ2URAPUh9ts1Wf6JRaCYD2pab21Ut4gszPvRAszpy42XOQr4TPuA2nfyIt6E19w6psh
X4XkdAF10Y9n95ZG+wjcs9s1NruIDiu+bqVnkSQC6G69hYn33SrjnZIp30SuOCurHHJvdOJbQL0b
XYRbPL4VZEYVDaXgmCSDJNtgomX+s1LrwJ6Cro+dU7SxooNZR5vSsn+o3fQjtsEQDJFjYLUqix26
B8g1Ca9I3nX24oYBgpGO8Y7xkPQW3JJCj2/MXBs36tBsjDG4Fcr0WhnmeGYi2CKkBPM0XytgMjVT
Z2QKOJmuFRfVPF+1inaZ5aXBXQuZqrSznvb9Hh3pQy5mZ9VoUBugrRh1dVsN9b3ds9nT5IxMpIMT
Z7jKdzWzeGG7BjQufdC+qhNsQzW/I3ma6nxrht11kMYXxBfA8izLvaI4TJhdcm5qq7iMXRdMi1bW
O7WbU5R/5ruT9VdZX/aQl7E1IOS+DpkZJi18CTSEYfOgPYwSqNOk8+65RY9NKcHfzimxvwUFFaLV
ZsXvXfVdmMk12JKzKGTDUj9RzclZPuhKQ4u1OL2WZYm0lpktKTQw/6h7UrsTa00ZH5FB9Bs1APKe
gcfb6lEGk0WMb3a6yBGJb9gxExztEEGKVNh79kV0k7DHjOvmPpQhhKM5Yhl3WDD7avlRFdThTEOw
GONRn1v9VE/hY0tj3aua+IrN2/1EiMW5cTtjVeugweLaH53i2GRiJRz4waF2OwoDzWZj6GwN0PPP
1gwWtWkuWNRNH7dHTPxIlLylhCHCmu51Ujez8FFok7hXreihGJCsjNHkWT0ivdl2Me+MarmV/cB+
WDace4PuogPXn+XaCXFHjr2ovpz0+A7gIcyaxtR81emv67BQwQDLt1g3b8ZE3iM1L4DnEi8PbtFI
1JfcRQyq2hDUmwkCrbNY3aIMvjuEblAts7kBSHyNZvjFsCMbm4mAVJ6XntNbh9kCKdE6kJBEA0HU
GdgAZmZ9jarxNlBzZSVzUCt9Ch+07+MXgJ6kjqj2BWli18R17pwBImilDXteieu86N/TAAlKpF6G
pXbFqndbmxB+Ue8LP4/nSyZQQmpKFZbEXJ/0sN/igXtsbaIL0GvnXp1Mx1wGoxfnEQIcpEx+IHEQ
5IiboXoivteBb/YCN6gdbvMMH1kbAtsX/VrRjAsnD47xiBaz61jhpXOyE+NBqd1XN52y9TB059Al
XiSywoOOv0h3pnPeBLs67jYgLRSfNgnlqaD8Ec82lUg7X+myQz9WqTeay2OGQjoAQx2Pk+YeUitZ
hQnQqRlevTfNza1jYEvVF3xaNSxqHvGsV/EJqBYL9owiVTvGiZn7oLjaVd2N96NR6yCn+h+2AY6u
m2kpVZLchR7/tt/pC4G0twu2N9VWwbE+lM1xNlCm9g49lLI1/BLqsGzq67ohanuWkJ2JYAqu6jaZ
1yJgTXYLHq8SwvJUTAH2My1fAlld9IA3ijF8nNvyLnHZ31RI4lod7mYTDaOOgon87gCmWNoV+sqO
KUBpzpsS8umDYCk3pIfhMHDsJ0sB+Fui7dIxxH6bAb0cMIuZHkUkivJ4qPx4ALEKU8xYy0SzvaTp
GDHRv/eZogJ/TzbQa5Cy9g9FYC5uJexiTWzJs236M80yPC1If3NjFAfZlRkfi5GtSG/CkRHELxrk
m6phu9pDiOkHVRy1zF5xguL9TY655tyYUfzsRsV73aSGZ1DlPui4a/ei7N8hHvt90xXQhEbhm2lE
KoDDZqPKJ18Y6bzLXJMoA/bodaJvzSK6RFpu3RS2fehNV64LzahXyELusroDWiovirR8lEm1SQPX
9HXiOmIjHfH9paYH2mvci1Q46zpQ5Mq0knKlADtESdYJPDZ97yODNWhd1dkGtr3wY42ZMMstFkRA
spxRRsRyQEOxLzn2fWept1irrnv09VsZuN1eR7ub4ZGqVM6pSlKkZw1EH9LeCAabms74Ac3m5E72
JZl8zdFJR742iEArJlsO0Gwhgbg5CyiubdaYlObvXI6BJ8c6FkKvPHrSLshW/J9Av1p0zRS0MEwW
k/2qjcATehnFp6zpkkfHwkucO4r0+wQjWGyL9Jj1SccmjzeNc0K6tWqEoOYUGTvbdt46y36v2umk
CFvxE00tbisF/6ReTA9qmz4j+OvXbVfOXzSOxVK/+L1EbWjU3uxFu/SpEBYZuowNhQIgIlOqfzBf
7qtDs5X3S/k/X0cr93uxQXe/+bL6+XsJbuk//Htk/VMXaV6C2pqOkcUt5/zwCubPOlojm/HxTZ4M
z9onh35nXkR7/Sm4JF5nVw+kKXjm/u9Fpd9LZr/+jk997TpSyVpYasyLfuSfJbOlfPVVd+kPtSvG
QYdEuByNcqQHv5YcMTs4ShC6P5ta9eZng+PCXIstkVR3w/7rAf9UnzcYR+j4kRAifbouCZsw7Gqa
2/RqAYlAmZsTH1/f3+/eH0v0H4dZCmgfSvS4p0Mzjug6xDDVVwHrHKVjUJl4BVbRFWdDP1p99e78
sdXxoUj/uXzbhNLiYMszw+qwtnyK9dNqeW8QCWwJ1DLv/n6Rf3pVPwwnPr2qnDhjPcgYjghXgoZO
Dnjs/90Inx4W64AxwZtEwCGfbPcqdtwvBvjT2/DxEj49pqHDMCOXVhSy/5VjBeATv7XR6//uKj69
4j0TnDIvvZO85OBGuWMwv2g9//Er+ngdy6P68Lqxaa+zTF+GOEU34gQQgVYBugMIFZ7qob7/4r79
XrdfGiT/7kD9LIR/GG9Olvmxok1oRk9ueZulrzroWcsuN3+/deJP09DHgZYf8mEgwGdyFIIL0/EW
XVrb/hT6yVq5qI+eQaC9vZ3xZG+NDb3gL3uhYnm9Pq8CHwf/1ImyCfALtYirzE/TutvizdjMPxuV
pd98MWF89S19KqjLeUxlDEp0A/3iaLLVoQwLxuPvd/OPze2PF/RpWStdbQwQKTDKzr3Ukl0PImrz
BHRdX8lDsHp8nOktDSt9617gcUt9d4uFJtB9rDG+stLf/v5zvvj4fjYCPzxbkdaaMS+3N8VhasVU
CtnZxWwi/nfDfJpEZNGUfdAzTFjcNWHou0256q0vNJ1/1C58uLWfFVpA0oLAKXhRAVzCp4dlOq1z
7qq5XtqWNtLAca2jvwQMC81q0WEu+pyvloAvf8anuSbIjMhpMi7W9PpV+CaPHK/X0Rn04EY5BHvI
igd7q67aLW2YjX1yzl/tG756qJ9motSWhqhL7gMlip0xfusz4C3ii/3ZH7S8v8w/i6z947SQuQTd
1XCGN+nerVfNGiiiP/n9qd4bwNK8cBXBpwFMiVnVy/YnsY7Xk6c+sk9qkJp9ufJ+MR3+/Lkf3mS3
1GIERfycEt4A9/8UpvKo5umhxSP+97f596EcIiBtiO0mMma0279eeaeNdko3Ld5EvVxnFFQGiTer
JvRG+n8f6U/dTIuOIlnC5P/q9BV/HWpWQbG1y5xEquHDtK4vQWKgf5n95k7bUKFd4XL8Yszfp0Ho
z4ZgNNVA6PR5dwa0S9p2suABKPxiJGyr579f1O/rCfE8FokM6E9B1X8egPheHf7ukG/UA1ShDY7c
bbjLNv8KOSB74M/ByX9YOtylz6zD10euheT913s3VLA4WztghIdxRZfjbN8s36C10R6/2kL/4ZIW
2SH9X+4affRPQxWWVToVscuLnHwE+WBn0TVmLD/GLZ7R87TMVZJ++/tt/P0t5PIQKCBO4IH9fhud
TKVU3bPTLC8IdvdBKK+VKKNk98VAv8uxloFsWBaupWpkXf96HwvbKarE4uImVyVZbfRpr3scXD0q
D7tGL754/36bvWifE7XNl6W5mF9+CkM+fMh1zvFWGkpBc1DdhH2ylZb+pGnRfz4MDBCMOga6dZdo
71+vyiygzHd5WG1c/c2uoGpSggpE+sXC99uL4TDCh1E+fb/AmotKTDB0/+cIV6+Xd/0/3ro4i/ge
DwkET1Nlvvj1YjQa17FhAqaZ5bbJyQXQnR9/f9t+n4kYAjiEofPJit8VybAPkQDYMbk/a+eQ7ucV
zYENBCFz7W5xahwroOH+V3PR72e4ZVSHR4R8zPhdohwJdcrNgrmiXi3fMPsTWNc+wopVcQXSZAso
cP//cqEfhly+u4/vX9EZVZn2y/Rk/QivOPof3AvlYXEzqDvjaKFI/Erx+NunzFUudhhbtSzznw6x
j0OqkUl0XA7JMo7Ba1M2i7xyGolPIkN2Zc3V498v8bcZHnWMRjwIYSZoyzn7f7pCK8jVjt4uPJ2T
1t2V2cvf//2fp85fNu0MgPQGPQUrFmvIpxkD3DnujYYB4n2wzTdEgyKVbLcSbeHfR/rDXPFxIPvT
SlxGTUNoJO6Cqbro3Ic+/Na0V38f4vebReOBZEgBT0Y3frPOAbdyWsiUOD8hDFXOuY2/krr94XZh
JERB7lLqUplmP++O565qdAwZ7KTavXl09sYlQFa/3lZfPJg/XQvrOt4Fjo3YMj7NeVaZYWuxmfMa
5VFGD/V0/fNe/Ue5Qpfle37b1u/v7fm5/P8gE4je8YcXYvXcPv+f959u0SXU6L//a9tNzzkbnH/+
2f7tv//r51/4l+nTtP5hWHh0HJIr6D5Qpfy36dMS/9AxVghb6FhsHN3kI/hXJBCuz2WS5mGrqraY
QvkF/xMJ9A/+An/MLoLPkzwf/T+xfTLx8wM+nJ9NbFK2EBpuVGx//NfniKnYiKvKhjiD5KpqoS2R
ohvmTnnhFtNw7in8btq2TE+1JS1oFIWBVMieQdWVSmNB0YnnJ5rRxn09OdauIL3spNRM2H6KyVlb
qtH9bU/uy0U0FBAPJrU+4jTtzrXs8osmdKIrdASw0KswV+6mZNbfyoauKGYxF40Y+ctwSvLXBgZp
ZATa7cABHIRBGkdE2AGniNVRvSniMblsrTGBdmGn3yStoRtCAqtz2ujKbsiD8FTFAG7nxqB0GUXN
Tsnn5Bpka3KRJ2DZ2LZJXx85fnoY3uuFO1FeuURPXrmWG68M4dR4bLg2wnHKYUlMnuBApIlocvgj
UiVM3Gg4i1ta6PXgbtaN2rUXURhF+goefrkuTfoKnihrE3anQ6tHdMkdOpjqFKCe2AdjLl91fOMr
LRLvNHdIOmyihjMDn6mzq+d+gZiq9nNtdPLaqfOIzlIB99CxCiKaBlNeQW6Nd43JolSEk7ycFAXJ
WjsPP4hyndaEt5HmABwJKLzIThhxw9uM+CZvqpagbkGSvVI3zXNHrNxNqJjud7cYXTgosX2mvVD7
hdTSld5r8xHdl3uQo01qURySxlp25pOS5zatscm6CWyAlfyjhHDDXHtI88Da2x0INk+10fgwt0RX
UzX0z3PdFfdzLrq9bJP0sbIdda8FY7VzenaqHHYU5GtCfm8b2Z0HG2AGiiNw97NepjdAmWhHklb3
mnaKsxb9hBzKtir8O+aQrcekbu/NZp62DUSt1ySBIJ5aRO1NSlFtM4AcRxGTTWfCWPKknnPab2y4
sZ5WucRSIVYzyJWCJfTalJW7knUGTKMxJqn6Yze7oPYFjx6ibthRUW31dVaUhe8UhCr3GSjYXJ/7
qylQq2A1yNAgb9lYhIw6oCDwQsYF0RXWGsnBwugnGuLsZhU6EF1k/HNN4ob7oEvsK8fpdBB/fXjX
2X1MbklvhPsknt7o/4YmdLw4B4Ttmi6SK63S9iMSzlVYF53uw7siGqEKoeDRd1wTuGAdDKdGiZ3H
dFtbizA7XysH/JGKxo9Q+PkjxKh9kVoWUJdqnN4LEau7JEnHi1pVQQKmmrJfSBa+poT1c0p0BDEo
BHATmWLu515CWVI69a1CE7ibY0d5GfJwPBAy4OxzwPEPutIjynaV7MDLb6wIB+1fKRrzMbm2uTEb
szzUfVmdJ5PQUgu0sWUaBY2cKcYiHs/hruvS6LUcsmghZGcX40SgqmKU+mtqlvIFUdT00s+Ru477
2jkm2mSsphKG+5w0BYxFQCzBVOkHJzHTrSpQJ3lxUZONYMBiyEcNfIprTqhV+WhBnXStu3JkM+yi
IOwfjdAe3oH7Rnu8mB21ob5Pz2bHELUwkn2nJxGyjt6BddY2vbhwK0IZGnuI9qgmspVd27WvT2py
UdgJmVWjjNpToev1K3Hs9mUW2MnbFPTmriXoZ5eT9yFJuR2Ht0FLJjbNhSVu6wmwUhgO1E5GF/3t
7PbWYxYkxKVmjvUe8GKtjUodnyQAoHUgkYTE8dDctebg9quItv99F6m9pxHvsCsy4SJ4nZGESns0
9kQ6k3ka1dp7gaTFgHsbR6+h2k6XRr8EcNqpUawJ8dDeCL221kERGNd2Y06q77hHQ9PSi0KAt531
XGyrKVa2bCsjeDVJsiFD545wzJMYav7vcTp35gi7jIStsuZLazlPUYOq9rmkZbnN1Wa8nmWoGetW
zg1hqIm2I2bSqr/biggvJ9uBqGohuaMqGmUV4jvILywj08pMrPRZBPoAWDEA8+jayDDWlQtpL8B7
fGwr1brJOmADsxXxkpdDW96MoR4qvquWRuiNxJn9GAHaeGpR9yuy5XLVnySg823dduZVP9NBBUxY
WPuoqJW3pHeSy2yO2JLZtjwUDd1h9IVd9qr0QyPB4ujdfoQf+tSE7rgfnCQQ/qCMI3zh3A0u4naC
hISWYjg2zIHXYyhc4FWlOV1GvT3s+aqDdak1MLe0Vr/N4zHfG1B21W02z+JJk/w0rx9dnVG7znx1
JuEiNkR2uJWaAsgrd8tTV8Mn10UDgWwuojvkNMG5xUTmZ24RM80a1m5QmuEHKiWYdV1uiLfEiolc
tsmEOKVTM9Ze5AbKN858cpPXhFvVfdI8YvWLviHio6CQRvVRosi0mQsnogIK1bUus9rC9McsO1+2
8wwmoNMlqUZq4kJLLJU8vIwgT77XihK2iHgHQpaFBFAlrbG5U0YVHBWBg8iMcxGKW5DwernOMRgG
Xk0cheMP1U2V2W1wHBLZn0aHhC3KmTf2YJGBGrW6H6eRRixNux4cwk8USOxq+bNUVZNRYyYldy7L
cNwzrRlrIoGNbhEwzd1riOLJ2St6X99ALyLWdO6NqdvnqiRf3V52H1ZVV6QBznave24K9MxD8DwK
zyLNu8LxWMz0BLRJidGEItZYx2rsaMvmI5PHuB0FXAqydjisknh2crPObO4apZjZzjMrRat+RK99
ju3RNS/H2FJusXs1qNWDtLE3hciJyZmmdEanmg2pvRqN1hUHe85S54cjkk5dD7NSrGbwS5Dip8y6
ToqQZ11IW882rkTK80SIiP1Glx8mV1eN5rSBT2mSAtSPOahCpwQ2qG8UDOiPSM2DOzey+33poqaj
aN6p9wZKfAv076TssjlXamZBiz6E6QxIo9jQ5g1gxXS50QYVds2RU/2AU7JN37u01wZ0hLKx1paj
9SUyiQalv1m7Vwp6Aem1SWPx4kyp8eiEmXMVGUlcrJBYDTCynBgE1tSRrZ2MIYg2UQ7BAxCQe/p2
bGCzsa/fijkhGLEGNB9pTfeg1osgNJntY23b6XFuiUTutUA5B50g+TkvVLiCmUQg4bgtnTgn60pI
/c0EcbJs9O9qpJhEPnfK7dQ72TP54pI46SxAeoLIZtN1t44rJHMGWj5ithX5GDYJRL04tH7EuRrv
3SGzdpoJOFSxQdthZZDz60zG4uXSDYQ1n8RPOIiq/VzVwJvVTCAjjwtcBepkkOtFJ3JqgwrKZaHv
CA3svwvij7+RqV7Djkvjb6GjUl9OkFIxdVQroQ3jW2i6xT3EF6Y1N3lFOm9u+Fqmq8YZmbjAGy+z
U3QPJxPXS+JM1j4gTXHfC6e5r2ExEi5oGur3QRLuiH15BfibGUgkhWBGEvFNpEX6QzxEqM3LdtjV
cooOCSlj5zxRsNIVP9xaS2GRAvfrw7OavI9sM4g72g7cpaaDqmsW7WPTWw7y7anP7ibpNqeZN3Vj
h4t4Khkc9UfCFngTt2XDhjAdlX3O9aJudWhClXLeKHFNWGAWs7wbCZmbYuiATzkzjG61IJTDbGFJ
rly1666CbtQv0ilKwqtWoA5fMJvTXakkQvVaQkWyY4vALGRLgODWr5e0qUoV5zhiVYtAmAJ6tc4z
y8BVlRvp3nArZmF3kexHdRvvqyxlLRJOaN5TbiiJC52XDeuEZOJRYqi6UcIsf9WSGMBeOpsHpVao
94WGunb0Doc2m5JrGG2k7rlBcjK5FzfSDjv2Lu1EukRJoJ0SwUWfibswZAnFVQuLXTw1ph9ZtkTV
Y6vrUNjhCQR/zbMdCaUqIUvJ3Ex3wLpmPO7ZT1JyzmzbjE8JXH+/yQZ93asTcuwYyXteK/Y6aRRl
DVPxpQMLsKlQ9/lq2OpnDV6qPwTN7Okqyr5C9C7tM8KlMmCMEJC7cDU0iN3LKa4OvZHYiEzzjB2a
EmB017XKJ1CgWYHlLABI1omEjUFmja4X3W1ejMEdNB15irTROof418n0olUtK8RixG0+U7x/iDiF
3isJ0lSvTwb7bGgyvipAse2FJBCgGAf1ikUlf7XY8t3lVcA+T5HhURZDc9GlGo8lrO0SgbWjeWGI
F32FLZ83PRQecXTF98xVCPrRCpiXaL6udagUFZTWSa1S9ZhnZfAQaGr2gJoK8E1vDZ6L6sFj7a5o
FbbE56Ijn35gDso3g9Xda24nDK/BKr4bu+ElI/TzYuqhMffBPF/X+iLxD0bAm6HzZOAY2AI0cl7Q
D0KZtMdnGO+wTDEBPY9Ynk5WWg9IzQmSq7yOXei+YOFrPQeJ5roNFuln0Er3tcZ/g5tG8LEETn2y
DYiXHjI+ssSSOC+fRMmWHrk5ikQEnsDfYRjFqyRIpzverox1s7QQ7rvj1HsugXAHcnDHWGuPJOwS
KyBiLsZSauvkDqp+NRJh61MXCA6N1XKSmit/DqOSSA+TEBI91rQ7zQ37OzOKwGWH5hJ+VHXkJzR4
CPe2q2Yxe460uKMsF9jSujBY3LejhDhYhK30w97q151dG2TRZNYKiOzwogKYv+zwuFzVtegeQ3TL
e8kG8DBxgttINysu1NzqvynVzCs66BDXmXZJBSx0tcfnlhiYRfJ0BE6fgbYVcj7kQR+uRzXFYuXq
00lURXyViWlaZQPs+MQphrVUoU6OQLK+k3L8XUwDrggq6hei05dIgaHfmFrSwkt0i1UYWa4fak1w
yxlQ29l54zyx5zwaveC8yScO1LmYh8t2qKrTRHTULs4MdL+ictmfJ3OqeZYYh31gBey2qpRoIWGz
17ZDRd8MrEykq1nFRsscBW6/acwrI4sI3LPcunzT7W7SNzIXcknS4uWwRV5fa/YMn5EIEqJpdWur
2G2+T0HYb12lX1wq8JIlx0MaWNcQbYK9iIriwu6FvGurKDnHsB3eZnfCuGYDWS+dqd7kg1ns7Wlo
vNLW4ouYvJaXfCyzPVp3UN+cnvc6LZxzlTZMHI0UxxCMpz8UwKtTdya4hXyyC9Zktp0g71B3OaXv
5vkeKPwPE5MCRAnl1sxktg5brTiH5B5dZV0i39pIGrD9CNuj2WEdS7ei4dQX7i40u47sCmnviepU
1/MYqCsBeOMZe5F25ToijT1CohXS9wqJ82pUH6uqLkjDI/YgGdSZiklRb7SunN4ng5ChblKMI7pm
nEacC90fk90pT5pVhgfifsVbbEt1Wzpt5+Vl26+rYS7IrHMlBFyrz26LyE33I46RQx7BAyLA0pp2
ZR0FB0xfyioiPvBCqcfyQhcBgUUyJ7lId5trYH8CZG+s34UEh27myQzwzbjtheJq04kVitSQvhC7
Qm+/6aVDEOXcdP2R4wehGVHXeWmeuuvKGElYzjlgy5p3QVgwN4TairUIS+XsUMDy9bCcT00U4AAg
CUU8KJy170reL1w58+QhRheriZMBnuZRm3B01uVqNIv6nvNssOfQgzWSILTJr6vxCsB1Vu8p64UI
cgPwzG0X40jj4zG24ZDtNRXRc5M605Ps3PaSGkt7YTbl9DI41aNjtoQ8RDoifNMRchWOc7LGlFw+
aoTL7QtqWBwe5a6XsMkmXT8oUj4WBnofxFpIWhv0rQaS787CXqjPyyNxMbSQAYDKIx7cfA9Je0lq
tMmzkqB7HtuEwkopNbnRa619Mcn+XhX/l7rzSJJcSf7zVXgB0KDFhosEkKp0VesNrCU0ElodjVte
jF9UD2cqkfkv8HFHs2c2z6aftWcEQni4/0QrSx+x+ZCf50q2cB6ezceucuSvWTYqO2cskpc+GI1h
g2gz+a/WZS9FSP6Ytae42/Ce5Ok85W1wp+bm8CjnhfJkomqcbjSnJu9BUsl5nhDyDzfonw0fNF4d
f8q+/lJXHcxaCy4tQr7p96pvx3ut74rjqVCjzwVklN+2hX0vIvUtxn+VU7o1ScnTqYzND/h86TdW
V9s7UtVfmKCXfqrn0RMdAwmW3jBYH/gbqidVHbqtmgXhvZ1N9vfBCDABcSpjX4Zyhjavght2i5Uq
5mFxwUUTV7uBh9oTUKfh99B30g3lDQehUGDncEZK3+rU+ks64DzQ9Wrtk+ojqj5y0cy8YkYvPFkZ
7NMTdc8wBp00S459nw64bMwUAW/S0dA/amWofU1OpKMpepsPaWXqH/tTP/zuyzn6LLdhcjPgOTpv
pCQZUUZunVsrn6oXSroOEv661j+aZKW+WozmHztJ+P+GaLhDEhaCbGPjepOfmr8CL/+og3EX/6xP
zelPu+xeAD34eSqnGiZX+z/+v+tz2HR7/mt1y8ff9f/6n2dtDvHf/6vNYdr/3aRJjnKTadM2oqX9
7zaHTZsDBK/sgA9Q+R+NDve/2hyS/N/p2XIuObQx6D7LDp20f3c6JAVVTNEGAbwASuOfKlwugLc8
dgwNySyBKAZXrNni17/todo9jGA1sgq/qsuPgxVgSY8xguWMDw2qI8YLMJ57E5HruER1VTVd2E0r
iKgFApSfwCg0A0EQw1AY7xJMF7dSkFKnxQJ+V8Ol24fH1M02Vu7DX3Dbu8JdQ7wtIC4iIm1/KqiK
rBvghJadQ1spNRozRGy9we8P1UcbzCkKn946xOVidCBMNCQVHMZFO4tS3PkEAzDGTTzjJtR33Sdj
K3evaOrOm30rdIXe3poOziuO6j9tZIFpoecqq0insorojC8+6dChtoZxweDLu8n9i6aWud438dFE
kEN1rZvTTve0I9Yzu+k2P8BQb93hZtrp97WX3lNHuvmHgIR//SbICI7BExnA/KJ3TgWlMxKbGR+O
4jdBQfpxcmW0M08HfS89Ii7hv9mGj3+H+9+KLn9Epr9taC+egwMuIi6/MSLtSHE7Nf5ZGzLa+/4g
5HowJNnR1XkyhMSY2+1Pa1HPgSv/Jyp0cYW1zC4VfcU3KAg1amZ6l2KcLkywfiM7fnMnRDvI6lA+
iqh1AfgV5Av9Ln5YlZTkQHnTtvwbHvwA2oEQE6DALxZbZ/TlSIVnIDz8ow/NXbsXwN/0a3RcU1wB
uncZDPFAUhRIn4x0CXCi/BvK1NJ6P8IfVdvRGunV54h3ukkSWiJH4elxoqvbYars00fepGH2PJUk
Jl6F5XZxD8HOTH/qqKaHbkz30Ppy4rGXH1MyW+h5dhRm6n0VZxp5aMudCiRSpbMD32uYY5cH5gj+
CAACWKQmK+1tFZs9do0GfF/Jt2tjMH9xWdfBPkLtenjWQ1jMvzrVxgUqSSy6kmrtNH5YIYAuBSc8
FxCuwfSioJ3qRlOJLbOCA3GKI5qWtvYt/ZZEvtUNpzPdzMpnWKe2EzdQz0dgf5t2mPG44xbvrS/o
bpubuDSQ7a51k0nR49D4MQC6sD859elU3cVqMN+bad2wDknmYhQGMCvkERYk4+QnUR4Ed5SZRaat
zoNCbuP0+FWmGZW3r9Bto+lPbpxy+4sdZPhqpVWaUo6JhHOmEZS/MN2eox/4S+rwVOOCkjopdrkb
BzxZf0iESP0ijh35cdDKMcsfaWAk9unJkall3HWOcsJvMjfsOSAJTSJM+eq5iGLY13rvBaVkQ1dt
Rim0aW1Wzm/Yy1Z7F0ZhotydTAu2+6dahvR/W1Ou29X9bNr3epIOwYtpRKO+QWkFgYks7U/GVxVp
+izyDC0PPzcZkHk4/Ubr7AIzlOQXQ9AoPgaNPetfpbQ2m/AuTlPIw62mpvKjoVRz8dhlgdK8gOUq
RtfqgeThc4aiXZ5gLmJm2G0Ig8POlhNKaImp5HQpqXKmH7UqTOAQRhDajyjfB+mDHSq50VCKBQC7
tWVUB074p9enAueOOawfThjb/7EzOyB/S3iLYKnIFfOz7/MRSVBJpUoxSuhNbbukMUwECYIEBf2q
Q0b9SUpjrBTmtNQpBM8KWXGsOsF4GGtEGX9LGrLszyaILjcjAbQOfZaazgMuFAHnZYcr9BN0Eswa
T45UqJpnTj2SeUlQxc+GZDc3Gr1XMNpBrQIybJsy+xzLsTOjM0gDSM7YTrVD9nro6mboniSQt+Fz
poTjj5hXe743JJYIF8es3qYBvfLbUi6LoxpWuZBDSalTFHEIpzlPp5oWsVMp1sawhggbMLMKZW/A
7wmnHSM2MH4b513TzBKGdTyTNIQvtLAd/iQBmFPKvQa0Hq1xzJ3FIylHEaJxCk9v69SPzaGJ4WV2
fJTCbgYk9NAe2OnVmBr+WOJrsctKDtf93EcRdHM6Qapc/CgLQAiuGaWmH0cFHMMagmYnXjtdGMA+
SyJmxAoQi5ZyKs1m3zxYojWZRjLc7Sq8h/qM1UMuGwfqx/JBQamBCqY2n9w5gVebaC2s4m4uMRiS
8at2Z9MaalgOkiw1W7m2MJhBcBd6YVnQOVTG6sapE1WBF24jFVIih/E9Rcr16JzoTyhz1nZuiC59
tbemcrI+hZXRTw+ZqVC8iR1ABxVznL8YfSuHN7Y+NtAfIytKXTV00mSfzbgN/7QySf9eK5XoBiNc
DayUlgz1ZyEm0aUcanUr3aOAQ++rG6ePYZo5HG6bQcVp9RGdEcM6RoZBycCJhmmXVUjNwYuP8KsN
OIkhOE/wcnyNTnV9Y3Q1VNxNFQexTK9emgJM0dLYdmNWTmq0+k3j8FhHGEf50Tox3Q20cwp+WKqM
uv6Av/U07hAdGepHhG4T62h2VtDf2LWqVLe4v+JTZZflQy23ufI5oZIVbZ0Iy5wbs5ZpdPAt4ISG
bRsNrtZPEyqZNa7dp1r9kBin8pBBTsYJPsTzZXcCcZYeyirryyelP03tDSaJcX+U9WrA9iV2hLFl
rMdTesDOtO2ex8CSNvGoSI57amHX1hyDsd9q8c9MzBcd/ZT8k775o0RP72ACd0VCRivju4KNb8eN
FX6lj6Foj1OfoF8FXcN2nTqzKcf15Sm5lzkCrR/DlNbWfdqbXf0NsIYZsqpyE7vReIh6HvGl+cSz
e3zsT1ZeeUUYVR/ERZD7eNdLVr/JsTHsH4D5YLcxJdN4jHFCHx672A6lTYUMw/B1nmy0XTTKh6aL
egBuTmWj6+aTDiTS7Qszkv9oShhGe7k0nMjPkT55nduZAWWnAW51XgL/oD0NDSSendjv21N+etby
SjX20zi3HkPW222OUgy2LJl2wt8Nz8ak/ay0wCw+q9o0fEzacPxij0b4e7TTob+d0oG2szFiaO3R
tpUbkN19beJCY8cV950N7RlrSlMtd+iBdPJjS7m6vnOQScLbPuyUjQzvV6+pNcHux9UpTucPkdMV
n+CvW9/tEw5Tvxw9HqkAh9mA5DNd1hctqcIJIU7UhjQ/msZcMp5bpQroillhK8+eGvVWhw5To3U0
xsA7OMFD3hhd8Bh2YfQrGBDxqAqbkoHFiqt/5+QcbjQacw2iKW6H/kDBOlF2dSRVzoHMNtB2nUSH
vcvTgW4YFLO++t528gxruJw6R4ck3uvyTzs0JqrAbZZnnzVJlW/ibmhxrwvqxrmde/xxtgn0ouIQ
yajtfLUa7Zfclbq51eJMF1pU8PJv9WDUHuaZQ3KTDYUNrle2WhwZtT4KDmqdAQ2gxj7XwSa0JSRL
KOc7NvYuta7CuiYVUJTfqmWd7PtWUWUuN502m1tMdhd+dDLEoyZcw4vf9gnHnwfJ6hoZmvnp1H2L
J4AeMaX2nJOuidHQ6U0sAXtANwNOk+0P1DQSfV87WuRnsXBojtSs3SmnyNTDTeDEtYfFcJ6i9NCh
QtpIZvCrTAPDejJH6vNuptpdeswME3lezO+6VBMyJORLPZ3y6rHoY6O8k+pU6gPM7WrkCdx4IOtD
PYFTXznWLSi8J1nBRTzemBSvw0PBJ1Z+1o1VYKMUhHqLayPPYNkzgqgcH2i70lXyGoFGfylqszVf
1HYq8m9BO6fjrjw5lnrvQIP8WPHeomM+jQl+Fh5t8YHu/ihNWoF6Ns532ujFiTi4yNVQEKA+qKfa
KXNjMvJeHCVWayibVKpqRi7P7WwfBz47s122aTC6Bcgp9OCKOgDYlhlGRiNsVGhnBE1wOphKCwW+
bxmOuXFwL0EzpTRLGsfKoGW8y1HNpyyqOgOA4VIBzF4r3DUn1N3GCG8j0CoaDz1qp0WKb0Bllq1C
oyQuGu6kQXP4K1Cgi0SBnBqwkIhpyoRMpYlSUARlG1C2BBzXkmAmfTbQb4omOeY7DQ7ibLi1xZr+
JZwGhCxOFR7VKL80amXcxHkRWp+zwWGnbAJrgPCx6XvNThu3j2azF5eFPtEInU+mjjbwFFnkQCTE
AyJPkOQxv8T/xQ+dbDSPNmmSvUXGgMJbl1AZ/W6FuJFteEhg0yVXSlJ9gxVv5vjiKHYFVzmln0y2
J9mlwl8twcfkFCud8M8QIEX2YejVAlXDRgtJ6OSykz6cOgRA/KDOkc+xx9ySW9oBlanQwbBMgHKc
5rNt7Qy1mxrFh6dg9fkOH1rJ3mhK1dUqPnSpsOCFoxGr37PKCS0UnfBEn6xtFg0AGoF9qFMrb/Im
M9uIFREp2W1j6Qg2bAzTTMLWl51+RrOEQdSKugL+XhBTxSPRpNCj8lLhgQhsdvEWnyKNBr8z9b54
7VfPgz976VFyTzsJLWxOuT23lsfSv3M8abvyKhcP0PPahIiNihz/OAZAd/78zfs4CgvcOxQeqKLy
0j3TcSAFnJH12iCl585+cUwmHDyaNW3b5bvc4olKUU2Fi8HDXFmSp6qqlQMdF3q/NA9Ih7UaCXEv
uSM64PoAylfh0Kk2K4M9BxFTnzsLqr5yQ94MFiiH3k4GpZ/GLw/GFhdrZto1N9gWCVNa6cM/i2cD
p6amZeNQInwlkF49n1wcwMYhTIj311ACf7mPKaw3a6f50+e1WsPi9X8RbEHRiUGiDbnOl5yzb1XZ
AWVdA/i/Fv7eLJaLEAs+RBKbXWuar9UMMg7ZNT/R/fdMFx+Uz7jC3aIc5EJNdftv6o9sNzy9P51X
Bwj8W9RoUbGVF7MppSN9L53ZjOU7I3uoaZW/H2BZe/07Pgo1CkYPisq5dv69ih7LLrtoqdY8YS1P
gSpO/RI9jJ25TbdG4q9R35c1sYuAC45OGVm51UUETA4j7PrZh5GOCHvUbvTQQ1MHGKCPsR4CjFjK
rH1ORUzYxed8M9zFhJKJVFIjhgsY2h9feHBwB9z8zG/t29ZXt62bPkiPFTpDa5EXh87FsBdLVY4H
PVLsnlIgo7alxO9Li+KN7a18T3F4vTfAxXrlvYYZdCe+p9v52lbb2weywkO+XeNNLlhlmFuInc7p
giawiQ+JtZhK2IM9WS1dfFSBb2Wfe4PrjRxxD/jZD+u70dwkvozWXeevjPHqXDqWrVLQ5rW2LKvm
eNe2cjS8Vhht19g2aILCs/fqP3SXZjyQJA+tosjFg2Ul8tX9+CayOG3fnKYR+mE0r/mKuP0OtLAR
U4gehIh94NAs8EQxXXpcO+UWTLp/zfSbqIvLMrLSqRwlZlqw0mfv8GP+7NCd0LBZOhZUzP8fBmnS
9qFZYMiOvKzdy3UYZGPF9Mo7ROLggb9qPiv3m84rcHdqd6t030Wd/HUpicYEtjyWql/0QlAmgk6j
M606ymOuSRUUV4zyh9DNEXxBu/YEDsCTPMVYSUReWdjL/QIzzFB1uIpIdy/2i25kZtQbhO63FbIC
Ph/Uq29yB/kP2Ax4RODY/AL4zUVVGSwzlcFd8Jy4jR892nDmMdNe+9xXVjc0WmxdDMjPQHJFff3N
GgPCAgjTZAcH3XfHfuqbH0W6Qoy7dgifxVis41It2s6hO+FPkVt80P0Eg1Zv/mEelF2xicB3uc1D
ARrfX23CXDmAzyIv1nJWoEk1W0SmFQW2wnZhd7vBV6w3cr8cvO72tA0femzD5q/m2mV3ZfeexRZ/
/mZmAXzYknliYRc5TJ9xxoZuWjl/L0KQ+yg0Ew0STF5ly35EAzI2Alkx+PVgbBR8V1dX7NUIJlhn
3WKV0NI9H0RJ8awxKw6DEmWxhoFgMb5yAIi76GxPiEG8CbG4qxQ9wCy7JARWbwcZyWgXrRMeCTfV
DidzXgS78rvxpz7WH9H3DT+vRL8cIDLzqMCrCn5N/I7F+uemtGrHfj3tELI1p028R6UPUfDNvOvJ
tIaX7KnZvx/0Ys+Rk8PeE7xKXibwLM8ndSzH0KZAzKqUvwbpI0B6UGnf349xeWHiKMfIKHihM0Dj
ffHlZPU0Y8E7i6WP1GBGk3uj3NheeKhg+rg1MoO4WMfemqTIZc6ziLv4nFJjpIGcyoNvWy+j9RBi
Rju1v6z+68m672YoOJ9xDd72zbNtPprjy6h/003rgEx4nhcrV7cqPt7Z0hK/BaYst5mO45Kz2P5z
SKWUlx/7w9OPzhf5bvid/CKbhpjtac81er4bF7I2wH23TT3n97Bv/mGrn5xK/AQLavOrgsVSnK6G
MmQZAZ/BvkOx1BvuIh5EusI9E2z0G8dTkrWs4eJ64ynkqIAwhJknXqJi9b05d/rcDrtGfAAenPAC
IMMX3UYgDODGzfved3bVVnhGIt23suQu9pKILNYbggyI2r9+jjeRR7nOoznmdpsfoMO7zjbmkd27
Yc88Ixbkh96qm8JayMXVMrWomUu2CYYJzU3Jbw/dE7ZaXnhr4sXubISBIr3N1WxU/LWLhXU20sXC
4imqamEzia8aQM7bcI9vi73NxqJP+0918EjJFhMrZuHNxBZ5qmvtTLgQLm2U38mnh3COVj7f5VRS
MABDIbjliCgsD4xKlXpTBnLszz0i0fqv2P7newE7LFUWJrVUti5ef1Lb5aM65tNrrx7V0+30G1z9
q/1jB4/dW339XRmSDY6fzceYaIMutkIEdbZWOwI2PrXix8LLWIjPvTt4qCqBxHPRGFqTaLg43NGR
ARNPYslnowCzOHchUfLs606TP2WPVM9pvx0icpyVrXa5yc+jLE5ZyuFGooCWI5F06kO8b3a5225O
DUy3DSK8sCBcezvtyQfGtbflEt/DsDhJeQtZZNCyUNw8X402vVBImOH8WtEqYw+d5Z22Y4yaq9wJ
oaE14MWVu8yUmVPeYBp0T07y84gVnYLUyhE/ZXyfqBi3h5wksv6MiedE/e70WLst5czd+5N8uXrO
oy52naMnOS0VolrzZ5xDsMJY2XFiKZyfIucBFstziGIrNUMCUMJzWy28lRUoFQBF7fhjFlf++8O5
LL6wAajByuxBIemxfHxMuQzDNCIc0H+4oHvlRvKLxO2wusE5d12T5XKNnsVbSk4WmgRMAb1XvzKe
FISy71+GesWddKH9Kk5GEYNnuUVK5Vz4T0F47IB3E0M8kSDjtyqK2xt0ymkJ+gB9s03cu+ZPiXn9
VRzL3eoFdHkTnP+AxUYczZNRBZY6+/oTXLkNytQPoAKogYx3037tbLmyEYhmAJjHV9ahrrvYCOV8
mqC0aUTLdw053VHYXKW7GZS7scFLyG2fyqdhP35dWTpXP+WbuIutELUpzR74Q36fYcymIR38JG3o
e/yuTx5Ic+p3EPIQ5N4668vosiDBNyaDJa/gXwSG9Hz3Ry1trdqIZL//OW9lv32pDI9E9haBUWFE
h963Tftx7YS93P0W0EUUplCn5pxbKnXxZO7kk9LKPEu0LwNWBttu17Y4YIcHLuHJs/fpS7eynK/G
dHjRIQLC5bEcaV4yVlppjHF+yZxHpBZXTpy1AGI1v0kkqoL3vhnDEpvpajrTt3aQVyIsey3sSKHp
g0294chgH43FEo2sALyECIGzKtMGXQx5uNFTPONz6Dtu0/gamgn1tkVfkYf/S0CXdOXbXa7W85+w
WK1jUJ8MAz6XP9BviZpN0H0IsQ+qVtsdF9Pp0E1CtEHsRqFSvLjrE1gXU22ECqfP8Ik0cLoX9qqV
l9yHCIFvzB/TftVr7qLkuoi5OHAUA4dczBIU3nX2sdvZBxg/m+6g4n++sunFlzq7nhaRFsWqVMcN
rAsC2R9/Dp/KX39FkQHzAuoHTBquiltdJhbnAfXFuzipTzbUKEn2rZfsAxrmBcBh23uNKPNKW5eC
vLw+FhEXR4sz04OPCiZTBTg83uqulroSedSupKosDhcIHopPZz/117P6y7rYIvpiNyaSqdMXZvnA
vCkP+qf8GVeNo/MsH6YtPR7sR/gFpRt9fP/Diu/2znfVFzu0z9F+gWKrkDuGew61/V+zu7X1Ixbi
RRiD/iOHJ1X7Za8HuUv4pxGjS/TaV4MCL7Cflfk9T77hEOdNw6f3R3V58NBhNSlhYi+PStpFITlK
KNOHJwfrx53zc/a6XfDYHoT9NsoO30VCHNy031VPOqD/8Hkl9kXST2uX+hg5Mda76CsstkoB1guU
jli5tR9wNQK79OwD4jpAaijKvfY/pXZVgXOhIEv6I+JqIH4p3IJ+X85xqEnGmGvipHOpXgU7lm9F
fzkG579xEBgQktLC8dLyMmsf7RIKWi1i5v+4iLz4GeJAfnOtOIFsjn0GK7yLkIoqsCXSNugLrEyy
2A7nC+p8sIvTlnQoQQiFwWa3ylb35xuMXHYKAwJK7Bne+9GufFFTVVVwWAY1NBTdzoeUGMpoGOhY
+uNg32Vd/K3Su2MCUe79MFfOPJT13sRZ3FVBoSdQxZk6aT9v7aOxn/f1D/MWXWe3/xjDTVm5Gy+v
LOKRWmjk/xpO7otJbPW+GGDCwRMvgh2Iqz+dIlTN/s0Hevz7Rd4SES672KgFkpVT9NIVByHQxW5A
i0mdoHXKXIsUVAVwZuakUfblD/Q50kPVb9D7lSLkq4VSteNFRy6TtfL7lbP97Fcsnx9dngFFBx34
2scavtsG+6N5xgr65PY/lHscC7Gyem7nzfgRy5BVNsa1BQQDinerKMapQjzu7Z4IglbWYli5vvZC
G+cgH2nyuM3O8a27Cnc/T5TDTvv3Z/7qajJ4kjvQYCAGLBOSOhsSdezp4IveHc8hdMf2FP4eZrfc
dA8oN/krAS+zESb5TcDFp47Kthh0yhzUAmAmb+OneKcdCywMmpXU+CKnE2vqP4EucgOjsUag0LNv
OKOfzGhh44ekgRoFP7iy9S9fWSKWbfHl8IYFzr74dJrRKXqvEKv1lG3yE70N7pDKm484gYkbeWdI
q/vy+qZB7hIgMs/Zi9c5ktBUiTWLJ9Y2v58gU9ycnoAMeyl8JXk7ATu7Tfai2dx/pXK1W8uZL6sD
YtD/ib/cLpaOyQ1HIU/LnfNFSHG2m9ZPH1Ua3P8XjsmXOch5tMUUj8Wo2Vlrv77bUbS39vMt4AH8
mit10x/x1aM590UBmhE8R/7q3rx2CAo2HO71CnWDZYl8aEBg9uARuTZ7r3ru7gKBUnrV0hQ+MRiB
rOXSV+4ucpNXTVwhdXrxsqutrJ+q14i4Xj53u/TOuptpw9Tf1tPa18tpcVMSDZVJA+bfJU8J7TUZ
09Rmpu/R00+LXFjBPiVCeFmKZ++UF3NnbBVMo0XdWn4JXnjRBlshz1vvkBfb6/thb/vAYVcun2tn
4pvfZSwSfFgeQOVi9E7y6sfs7IvagkR0eP9IWouxWFmTXBjWiG8pAMqXWv8ezR2SbB/ej3H1nH07
kEXmLncDIh91IvvFbfqcUyHcVjv9l7IL8Erm8Fu3GhLX8jtfdPmqjgH42hFOfYga2g2c8zHym7G7
lZIe7G36IQr0tZP96jyCIKTmQvMQSu/5/ZXrBk5Qf/cI2dZO2SIxt8/dGQSa4kp/SCO36eeVab12
yLMd/x1zkUfqST1W4cAoi1sFA8t9/txQxnNc82UG9tY8qlvcyHarLUuxJC4mlyY0JBCDHbOc3KmF
KlLh9/h6a1b3yt48iCeRfrNezLp28oiWIPRfHW37pft3NwUTSjDcl4h8fCkRQFD1tTtZvbZW3sRw
FruskxT0GRuGU2/nLwWyEF9KQEM8DChfoXtJe2wbu7do9FCBKZ5TL/Z4JDSHE13BCk7s+9/0yjIC
8KIaAj/ArbZsh1h9lGhpNLBw5cSf48/WZNEQXE321sIsqyJJk+NZSxjKoPS3t1qwae6c+0raKLsk
99AksD+nvHuUYvv++F4HsFg8AtGDHxZSvKq23Cc4nAZjC9GRZFffAV9AN1ZUSmCR7QTAd5yhdBff
eo75tStbvbJuz0Ivtgv0IBif4sUboROqnPpnc6bR3+a1tEPyDlwTOmnHRHEQpYmPp6zeooJj7/CA
vkcp/89clp/iIhh8elhgBJSwvynTaQ/5AzeM1q9G58/7U7X6e8XCffNMRNpF13JyEKbK3tGW9rTH
jN5V4SEf6DaQlIX/UbxTjkjuAL9am69rKc7ZfC0WiVbqWW6YfCr7zt6pvsCXVF7w8EpKd9eiXdnp
Z8EWmXE7TGYLcWz0Wx3TVGG4nNrB5v0ZXRvRcqvrVlmbksaI9F3abHugc6Ji5nxTv0zYY+3WjpZr
mfHbQTmLy3VOAg2BzRrg2id7l4eb+kMDds72xmd01eBTovmyR/t+TWpfLOR39pizuG4xyRijPihZ
OH3t1k24n+3czezHIpzWtrN4178XavHu15JhLIXYC2tU2ZoukBlpk7rosoFgaHcncMPPK9/w+kIB
E23Tv5LpcJzvClXnE2a094kYPNGm/iUADFhouvVMDRlYymG1Ly7m63KQ/wkpftKbjdiUo+lADeC0
5G2KMOheuhewUnNTPWLluJKQXUn1WTP/CbZIJDrTnJSkIZhSzPMmnZVPwWi+dNH4XCGQJSMlDEN6
n+ZaubY7rn/L/0RenI+FlkEuL5jZwVW246GiKCe58kN1MF5lKKyVWs7ah1wcb4lMYxz++uzPJg7G
mKFEmzIz/PeXy9XZpBtGGxy4LEoqi0+HKgkkaoKAg2a7i+Kt4re7NYjaciwOhQtKqOLCNui7L1+D
EDGtPDG4T2OprzZw2MeNKXGnvT+Yi/PrNQx4ApRQkMi4GI0294FUZmAj/2KNRYEk3eW3mFeS562N
SVnel8toYlu8WfZTGiLlOXGMCCqOcVu8xDtEQY/DgcTnx8rIlkmYiIX6hwHEmOIhkjPnsVjxaag2
TGAhbYuD5sXH/C55ECANjGyPxl1zK0pAzmrd8uJp8hpYQ3cEDRZKGMuS8BCHaTKG8+w7e0uh5OVs
+/30NSH18xAXRbNgs1b9vai0vYbUNY0l41CEXtb7rETq4lNCyNYbod95+sfmT/ahP+CH4psv2Xe6
8IMXfp3vENZeu5JeXX7enmUi+Cu4R0EbSEHd53yie7WTHJAwfz+qDtUI0nrsZi/B692ueglHd/Zd
Op4OyQ0O2HR1EG6/ydzTSoHq2o55+zsWh41RW0MmnQp+B7mn7DSbNF9xE1uLsFhSvdGOoRYTwZAe
5P6mGz+9v2bFL3xvJhfpkWO2ta6j8+XHodzctEYTeWFn2V9SHdYkPph5+PR+wGXS/vrpFLRbUO9R
bFRVzj9dEsdRCt+ZFCn+GOs3cfA8yb/eD3H1hME4498xFrerZeTSFJ1YHtIe3WxyPjokHibULpnm
eoZ59RO9iSb+/M0Jgx808v8i2skvDhJPWAgbmdfva3/+M3/CUeK4jvdc3nKvs4iZE9cBCA3gbucx
lRQZSDnsR26E5DE4Ojcd/mXpwcE5EILfdLO24y4abcuAi5WOwDlSbSPrcHY2wgM4/ChoE7E7urgf
eOLfTZ6SNsAJ6bB21mhX18yb0S42AUwFNURqATDIVnowj+WvfJ8fu7vxRv8qkITZnjqBZ32MP/CV
n0+Hws8fQkid6hEB7l1yhGjpC6pJuNX3a/fL5ccXxikCkOSgfwYU9vxDzJrRoLTSjb5VftCKL7gX
r1yXVwNwSVLb50F90bsZEDyQs2xiv2SJa4UqOiUrbJzL2WUIbyIsjoB2PllOPTZU2I1400UvZYR5
m/7y/p68NgyL5hDodxrgLNrzeWqKXB0rhyCl9UvqLLcc1zK/axEcUbSCFmFe1tLxB87KMmtHP56+
n8YXo/sr/vdfOgYukzBH5sGvgpYVGneAzhaLsDnNEQzzSmy59qDsY9SuFAACawvq8kAWYXSQTwYw
fvS1zieqswa1VjQmqpJLTw5qzmCuFelHggj6+5/koorxOiLtVbaPZj0k6fNQamaWY2HOI9sqvUcw
bdt8Q30DMAsCvsFLc6AN8DFv3XDr7FciX/1WbyIvlpzZ9w5mCXwrwEIy/ByoyZ+DR4maH09m5Pk3
037tELmSIynA0+FeCEMm9AYXExvLSSJJBhPrVF7nh/v2gZeBPz3IP9tPEz7max/ySuZ5HnBx02Gi
0gRqyyBhQIkjs72xPgpBvBHq0VqwKxN6NrjF9kKJWJWCoWZ7mRgvddVGXqXsXAsBwkumtUAfWVUX
V46cWWmPHPvomxRSmufKFaQGZTcfBw9DGXzvTH9llVxecoLhjYKa2NH0qRaDop+sw+Uy/jJp0e+1
foiQCNhifzYLrt4q/k98kvNs6DyimIM3V7lFH1VpxBiL0PiEFPA+RjZIqlUMXaJDG8HD1mrN1Tv5
LuYgcNB+0vvee3/YYte99xsW8xzWmqSDoRl9BGE2pzFzZzX0YtMbzJ/o37wf68o3PZvhxa1uGs0p
qxiXX2uPgXwz0IN7P8BFh5Mz5izC4oypKVWaeU8Ep4Plifcv1LhuM+6D286j4geM1FeOukqHlSbc
w/DUfP6nNbnXXwDPUUgFqLK87MINedcrrcHWOHUYlFCwmsjT3x/ltbMFXin5pgq8AvvLxdmCSF+J
0Yo6+OjVbOmyQYmu9+WfzlN8GUBw/Pn9eFeuorNwi5NFH9MA/eCYrAe3TcGGHraiBLfawFyLs9iA
MaL+JPHwmFqoVBJydJD3oy2+T5/yXXETKBsBIg98DN9oDK0d2FeXDqguG9quCtx7+cKsDCnSZNse
fAX8cSJK/LI7e8a++tY+5k+CFD0+t352X/3K5L3qlbvuH5ObxNrhDqb0Ar5M8HHOzwMg+nGGBp/g
kuErc7rvKLXqnvm1pWwG7QfZsd3apF/JxggJqA38ESyy5aVcpTVmGrPEnDvDZ8xJPlsBsovRpH95
fw1du55sWq8CwwoT0xDSvG/POtPOQx1RlvFfZRjQaw/xLj8IntgajuPKg0w5i7WYx1ypyrgMiJUd
qnvjNqT0r9MnqR7L4/opfu0AFaxVamV4woLZPh+YNmYnbrBs8HFR2rS4tcjRpyhXcUY7mF2+clpf
n8Y30RZXhh1LSWyPRBNM1tOTuKHMB40ibnJcE/S9khqK5JYDlexFcI0WA0MPLGFsg+846a7HZQNz
OF8p/9iRszaqaxfh21CLDyb3SWB2tiX0D2Q3vBGUdYFx1o6aX96t8imufTEB46Q9itOpYiyuvLSX
5i6oSxjyGdiMALeDjXi3iyaD/mGGT1hpSBGMO/km2r2/C9YiLy7AujCG1jJZmG0yP42lE3tVChbH
ypGLKsZ9bpcrFaOrV8XbsYpf9CbFcMIZSGMmvC2O4qoQHC7zQ3uceEzIe87Rz+8P8OqaeTO1izXT
VSiwRoMJaTH5rCVP5kwJhCe8Pq3d9K/V4WXe8nZgiyUT29gZNBHZmg7OZOCgTN1hO92q+9XlIm7T
dyIt1ZUkc9BRTxxFJCzivWSr1NQh7E22n/Z14b4/gerKDC7J4kmfthLWIa9SIH6zN59Kng8wHTbz
DYYo+/km/C26KJBDtpXX+9lzeYwoOfTreCJxcL037sW1X0exXGh2JMaNkIS1nYH5OXDW3eQ529Mz
8lZ1OtYiLo7StO3TqLBYPf0X7ad9bHYBJZ/5WJNEeTV3/lqu9r9J+64muXGl2V/ECHrzStt+/Gik
F8aMNKL3nr/+Jlrn7nSD/Bo6ex52N2IVoWqAQFWhKitzMfZDAu7FIVIpb+pn0IrTYsR8UrFRRBMU
ceCzllHCzX4ZOxHlOyYQhPyVt3aVcj5lHDR5Co0xsquvsw3da1xJiPFZmB+rSVbKXuXqtmKZGFEF
cBzzsdc+AFJpQ57wiBn/6TduwC15moA+4TfhEaoU29tHeDX8km39//aog5OpkPjtFNgjHZf+ufEw
NG3qdyDoAi68YHic9W94YY06NBqITCVIxpILM7+hKrqLnOgYHCtb83KHu08fWCnTagzWUfTRAN2U
UDWhPiEPPHWRlciHweVvSwAVQmYG4+fVPb9n2Vo9LRemqIAxGEMHlbgA5UQNdLlxbFZFYzE+1zIF
FCFSgNwWM3+SJtGVpjqN+LBvz8FXeBN/A2eGtzYfm/pBA617bLYj0Jn/dX8YoO0rq1SkiKEZMkIm
CNCQB9wFp/AgCLZFC+fMisN6aS9gIbQ1KlqA1V0GWBvWFEibbOfDdJIBWAQ7p02wX8qPXLPh1/ba
LrMnPGxK71/+AqJcIYHCDlwn15ew1hs5njTscu8iefuuvBX4CZBQ9oQTqdJA1cRV999rZ7ALm98X
H4yPvMywsN3on5FBQ1ADLZ6lcwne5g45jxQ4NWHtR7yMIjN/nWxyK5kF/OXBJfbwCoYChUEUNa6X
m5VDKyJTJbxSpE8xH6CQ4iZksHGbPxJ8M8viMm5eGaRxn1NVDzyo5pF5SIVZZ7Ng1hAK9qvmN8i9
TcZuLj3qtTHKo6atPzRdAGOih/6Am99B8fvROMoE1nuMX1iHZ3VtGANECRMvw0U1O9Iw3iF3iBmq
mJtq7HUiCF+/RTLDca86AlQVMEiFYWdtUQDDfOwEombEibqGmDg0CvNyK3WMFiPLChVzS5ClJ/Ce
g1MFnSuB1lZvrCz4efsLrR4/FM0hRoJ5/gXlDoaoZDAKIYsidMpSspOhhPS/WSAX7iKxhjeRhjDF
MiDLa8dIxqA7eNvCSu6OU3axCHIKL0zkfMEnLXlZRq/RieBUYzvy2tDqHd4WN+AWZHRmWJtGfRlN
af2EJ3mCEr/o6Xvkf7+9oAVq9OyFLxZEBc4CihZzU+D5A1a059DqjqA33wKjvdU/BZNk8KPVHBob
9VBA9KIDxMeAA67cDMi9f1Gnu95cKrIGHJfzkY/FhvOT5r9B9oFxQFbPOWFgEw1MAAB4df31Ml5I
JxR0UDUznsT+DsTmRvZxe0OJE73OJbGGCxNUDE1H8HQ3KkyQl4m0IYoozfYvCnOspVDOfIKcZhJK
sEMSOs1Vvhlu6pLACf68k+rKrTnsWfW4lbwO3S8MMggYoFKQSlKnvyz4TMyzmFQdEbUwRiB8I1jK
GRQguRM7uSfd397NlbwVIFteRuWNB0h70XJToQ6uQl8YydaO6yySk4C//oCxGIJ+YmNF164bAP4Y
qwRLKShOqAMSNmI+qA0W2Pa+ErmtH5XvftAVKuMgklNAn5JLO9Qp0Wa1kf0pQbqKm2fU33XxAIp/
q5ZzSNKXkNNghse1c3lpkTovAgbTSlBpwxqZP5MRI7NHUGbIQC33G1JFFbczuAE8QKbrx5ZZ01xJ
0EXhwv651HvhOKN4HKDVyxGKYA1YodCqjvlG8yQncpm1Rno6jfi0S1tUKpAZNSrKOWzFW1QHAIQi
s/Kc9xez8ozzch7UvViVMUGHZAjxFqgTwtVJ1kVaioGnnDrO5d35vT6yGn2L6d/z8gQM/4L6T0b6
QblsaZigPaDjU6aH3q63hqvuQLOwIVNj/U68r+zwvQEXq+6GAJrxXoOHnsO4luSiX59fjB6DthPs
y7yA6WfqNHFq1UA0GJ66cXgLuKsC5Lq9SRiWQNreQ8mMlW4tL8yVQY0abqj0IVX8oIBblcDQn+6L
8rmTXD+HpO0uU95vL2+Z2xFoEuTMgGnjdQxaX4eJFhOHPg/udycP7XYsNtK01YfRniUWk8SqIXAg
ovQOxowliA3w5q6JYIjfEe2VOPo+Np9TxSDgYlmhwmqUhVPdG/HgJApvCtlLrByhVGQHkXt72xbE
BsaZZuhrOZT3TMdBbqEISnolvBWBj8eCALaT8qb63CNrUCz5W6CbxRPzwq+uEMkxRhYwKyovXjaS
kkLrFKcjMyfovmHo5QH4JARDTPva2ffsbjCZvWmymOsrgEPyZZN+3ORo+BVNBZvQSjJBcg92fGU6
csJWUiZG1rly469tUQ4tUMqyGCfYMp4gkH0PzV4nc4Kd/AKRvX5D+igSJid+d3eRPWwUYNxyj9WK
X0kUr38DlVzneeBLYoff0NrqLoBcmVU9KnvB1DaRgwJ2iB+hv0UeRK/sdyd1uC241qzyczwOG46B
uF7JQ/AiOhMgkGFnkPVcX1A+E7JiqHGiCcF2/6stQbDo20R3ToFuo628THvWjPUy37o2SV0iSO9E
kLyAST4aTb5PzKq9UxUWdeXK++LaDHWF1EAZsrbCFRIfAuDy3yVXwJhM5DU/wYoMjgeXFU0WjlUF
ZyFAHQam05Dx0Fdn7GvZ5yOsSw7cuelNze/wxuStPCusUuYgpJrbDDexSEVgUj1TV8gg1150deUy
lNQSrPPwevN36MlhVBWogM9HDkN/maU4rSNNyO8gGGcxK5OLwEVsE0YrtFaRydLY0yzMqqlMUlIn
5K341+D5W/CwW9WW20FOhF1SWxwbsEiADAXgFVBJoaNL3dxhgA5IG8Me6rwdSpPNKbeThMhA1E7w
rBO0nZl6EzNVXyQmIB/FqDOoScCfrkGV8PqGiBiVhwIF7HbCXdy9R/1vxkdcM6AR/JYC1k+MLlIG
oMgLoZMJoQtlCXCNNlYjun9QoOBcu6s/85fwvy1SYEnggsdUgqwBe0SXzMEsqQ+9AYtz1lic/5yP
CTRTPv/Nui6sUG5O82d+krWMFMpntzpVDwWIVUh3x/DKEynLsQaBVjfywiC1kUlSDOkYwKDaflRQ
f8jRdLi9JpYF8ucXSSqUsfVMIDUEHRPfxmue/Lr99y8iIT4M8IqCfKb9WIC0hmkqkjTJQVPaVoXV
Vb5lhKnbGCAslVMn4zLntr3FOBo4BERVxJwFLwNoA9qE6wXxvl5K0K7D2XMnXGN/F1rl3bjnXnjX
N3OHN5MnZsa73EQF+RnMwl8Bw0rPV0CFMSg7YpO8twVUSwGDSTC9aDyIboyUl6gBMJZJjtpVhgFH
pcp4/fJAFUMDgToZSuZzQ5diX7Wn/Hl8CnblhjtyDwKQBSK7Gr30ypBSxeAKj38RFjpqU4158hOp
SdFm+00oUzIneTDHbznUfk7JgWAy0+wseqA+/g3t3tJPXlmnsykDAuTCLOGMkmtXb6VN80imQ2VT
2JFyBoHQ64+393fFJOacAAdF6AMBBo3sKf2ylrIZX5RrPUjMydqLETC8ycqhuTRBz2mi2BTqlQ9a
poKTn8R4Ohh9lTJu93IZ8O4Gilk64ELgSaS+Wz8aoR+EEOLtI1Rgsk+t7iCFxXp/rVlBRDln2HC9
tPMFBXwLTTtsFp9Aaw0DBuGoWZXPgkYsjzyYK3D+kMYDAAW+y+ubrfthXQUqzKQHVTlrQoS2YYXo
AGE0OHRYV2xtVQiOGOJGaQls99QNg0LlEPEVdHckKBZLhaUYT9M8W7fP2fIQoIV3YYT8+YX77RWe
n6FXCi79zjIgAdVi925bYC2D/PmFBUNoFDHvqwliDh8QTzV18V4AyvG2EdYyqARYEMq05kQsgy98
jHMity+YRaq1hYC9RAEgDZOOi0jiC32ZtAMWIqIBqWMOVkYJWjnJ6ORmsoUxrgfCSsOepVlZG0Y4
kJ+hxigDwkllaZlQnNvV8LR4ytnKG2FNCBxAK0azeRNdUtgXvt/ezmVlE9YQSwTMFKCKsnA/AhQ8
u5CIOPSDtJcGt29HVyiqXVmqFgfqUWM2++BBiSWz8lHJ0l8Z9snZvo4usI9BA2iwIFNEIL0+NNUI
DoGxhP3alt7glQhTF+dIx/g9e86dhPnQWD5tyILRygK7KsEb0u1OPvXFIE2JwcBGEVL7aaBezVm+
v1Wf4hPIo0BUb99e5Mp5Qpkasy0g64RzpL9rG6AU34gCNIqg+iqOz1LzEcYs2NO6EdxizAAR9m/K
Z8WQspX8IgDwXpDsXjmmGFLPJtbnWr7TsHvw8RC1kyFbQYNCpbqWjVzIOzxc5NoUX0NreCleQugs
etxr/C5Y5aP2Wv5IEjAa+Ix62LKwQz7dhXGqXK1rM4RHq6rD2x+v0v6A4oPTboKH6Nia5W8InN/x
H2pmMgEJxKfQZxSYalJmRK1z8cjADHIUNRUWDUYu4Ej6+wxYhKNhZSDKI94AAMtv4B1n9NyWs6VY
LuZ8SKsSE4T47/XVKIEHlLsOZvPOal7TX9MRs/nQnxSs6EXdymCl6Q6imaLfYfyKfwDstSGkr+yi
56qPuPwh1L7HZS8V0Ogk6yeaTLk97kmFpdimYBtitRqXA37UsqmDrAyKQBL57pziTu/tPU7XmdY6
tcm8hfJCSN7VR/5R3uRM3oxV93CxVp2q8BayX0LJlaz1jTwoU3f8kLcdOHWhEWeDTZPlf9euLZwf
xA80DNUDOXT9kUGhFMohj9ivmFBBwhNiNqMdVMVMzRPNk/rBJnNa9kDIBl+YpD5nNZdZoA5h5/Sg
sPYIklz/Nf2c7NSJ7ljYi5VH0rUx6mti2C6XhTpGrVAxDZN7M9xiBAdi9NLYvAve7v7UEGZARrKz
xIACY4baHB4tGEKHmiAVSnO9yIZME1HDuZN/D8fkBWhBEKGY7LnLte1E6kvqKhi1B40dtUJRyqJY
1aYWbR7fkx1/WzrkAfhXdRzyd1GeCAxR6AoCxa6BHYE6LZLQlio4Flu0ddXfpa0/FCfCMZuAbfZn
j/kn2S131bY9sTnkpBUneGWaOjVhD7nxwIDpxonvjbsRPabhOJy0DcGExRCXSW280vJvRNOwcuMN
Cd6+Nb+iQ4qiO+FsJrcVdBt7wq7A4nZb+XWYpxMEzP/j2Qjq9Otr1M2jUuYGj+89nhoC3ua/J3lj
SZx3O5SveSeQDOC2Yr4THXaaDKbpQzHBEwqGAqdvNiIY8OsPvkOC2JvqHSForLaIDm5yz+3+otO3
8jIBNaSABZKu16L1bcRRmEKjnhwAHDar8lzoxXuO7v7F2CA5TNRhu7JFvRhUrUMVWIKt+NCBt8sr
AUlLv/WbwCN3t9kOb4Qp4y+I2FYNY0QXrSgJdMZ0+zvlkqSvhr5FvOGt/ln7qHbKPnYJqAB9ju/c
7zMa1o5axtti7SqDDkRBZgOrvEgj8ZSqSAww3P1xxkT5VPgWeKQ7nD2xeGmYtqj7pOqRLgUNFokS
++PgcY+y7T9NZ5Qji3J7zRtiXRhoAPMbGeilXFQIQtFIa7oWzHaSmzlQb3DP4nPsucWVcIaiDQqx
qGXgQtIOajC0ATkNVjXsOieO7MasEtPfVj+D5/wkH0qLu48TplbK2u2/tErvZQxmlUiFVVl+7ozA
EqAbXteRPXc564isXEBAw3kN2TygYgu2kQigRiRD2ErZm17R1N9D4MMk/i0nNMKsMLbyOkI3E0yh
KHlgiIhO6qHUngt+BGuk3Bfssx8EEK6C40ByWnS0WOUVKrzgkwFuAi+PQgFGFPH0vfai9YjZKa4+
L44IYfabeSe78Y5ZxaSW9ccOoXaEXpeKAioVnQF40Qp1gJ3BwnjZNrWBp3FGRGhQN8ChsKDSdKOO
2AOiGE8HAFxRalsUWIq4rQWlILFLf5igwpva/v1wzx0JxJXwd3O/bocJ6hosDNKuUw7rXpPr1umM
DoW936LKWR2z+UG26cJB/7ECgTngL8D5sGAKTqO0kHycRvhJzCbaZEBBO/IuVCVdVq+TJnVd2CL3
4qK408e9MKvk3NcYOkm/d3vt6dz9dQwHEvRqbI4feW76B/Is8FGhjVxlV7jGvXiUEPoJjDi2pLty
Rs2Y9XnpnvDit5HjdvHbNDnTR4mrWgyHkMHM3i5mKBoM3jE/6pb+0B5momyam8JjA1XXcC/oVvMc
3UsWv/nvqYwXv4b69k2plYkc4NsPVvYuk/64TeDrUFx32COGKzcWYOqvI0Dd2NRosySXcQT43Z/J
fsVDmfq/xk0tFkU88MUWSz7UlPIRnz/c6p5kz5t0r3l/h8in2SD+2EL8Jbz3oEWlWwAIVKESNBE5
auKOMMSBlF4z09AMPlXBnFySS0Y4a7yVvikMpN+5Tr24U1/G6Q5AmDX/2VDpLt322+yU3/f39ZO/
E1/yp+KHD4VpY1eg3mGXONm9F1lIBdEK0X6r+8zNoWx425PQj+8/uwHPhV4xKlZAjF7vfBiG06zw
LfFd5LFWHSOv/m3seEhzYDLhiWGNwqwtrFGRtOFSbRbzhGQKPMgwop24VTyIVEK+gWGJCqR4lQkY
A4JjVgRk04tAKoviCEKrskVbScWzt8KTEAPN4MRHk8WpGBX9hT++NnZOkC6O75TVitrXMNY0j/m8
F6AWxYkMGzQRGVaErIdMw2oi5OshU3f9peZS8OdWAv09wTDrVmtnj+C+lk0CTOkBzQ6QkLwTSZW/
KNFQKTNtm27wZ2jdDaEkN+dQgNEjiEibGdQcVAjYtHiDkachIU1mHU8q81rYpcJCOqQa75cKzqaA
LVWP3fBtDB/i/vvt00KO3dWtvN5aWjRG9fl4Bik+8L6YN+yG5xxUMNW3SfXK0C1TzbptjfUl6TxI
LLNBKLukwZ2LnzvksBA6EjbtnrxtA7xeMc+1AQ8A6PCZGR+JDrdWSjnaCbI8iaiUWKnV6EBqZBvh
W2EZluRV4vlxENyxviH9pl18RMrFRKEQjHEHmz0a2XqGAD85/GuDdz0H6FpwP7jarn7MnnkQtLOC
N10gWhinPM7U5EYUCFONyCK8qbszN/wmBJFXBjI/xGngyNgUPKxdpq6qEiq5FKocZqpIAvrc33Xo
8yZe7TQHHWwOL+yKFMMiHVemGVM6QRJAQhJ1+aIzzJlFbMW4inRpfuKatpNKH5ImpWDySe5mMqTO
4tFOw/9ywoX+Zgr1zSStnbSw6jhbSXrdjKErb6JUwLiFDJemUN+o0eqwSfqeszOF+2xVYBszWZ/t
oA4mq087Z5yLkWGSfpT/WRjYQInuBpQq6Ys/FlJeNrHWgGGYFLiaY7vHDKAXb4AW3TCczDIAIlxc
2KJuuhH14DKWcOvUB8Et3WDXmsgtUPVF/5wJXKbr2ouVUXdcnKSmyxO/dvJWSexeQM1O4G1Qun0q
WVNYhZBtKqk3Q78DbZPS/ZyG7CMQ2hMfsXA6y1h8tW76JgTlJKjN3OCcNpodJu2x5XrTV2fz9v7S
rC1/VgxZTsAqCGMK3eirckyJqCRm5Ifzkw8KioEjfod004d8XzvdAeA3kP9a4CTtNn8h8yGtefIL
+1RoHIsxquUEZ4nIYNQyBIfHfWtisrJ95Z/JNLf4eHvFdJlnsWLyiy6yHDHxjazOYTE/4FF9RgYh
Yd+kO6bTXvVmF2sjf35haajycjZI2Cf+M8Nryy0szmoxHd9GSIaB/zVZkljkui8C44VJ6qUzAZoD
ii5cF9Grt0R5UPI4L3NZdblVL3phhrqVPVxbpCQV6PQDI0Hnf0jNRu1B2yJVpjhnrE+2eMKTxObC
HHUtjVjNQ01BpkE2kpDSB7s/FceIGeaZF4Ly2lMt1IJcwVb2Ci0qZNwi5n3BDezoW4Ld7qBnpoHZ
oD7Gf/FQXY/zFyul3DlSuLKqig5ifCWZr3Zazhb2vi09Vj/J1OL4GYKB7xuribrqbL6s0tAnlUxi
toKIwF5DCCyK3REfdI5YvNgsM1RBSx00gOgMvXbarn7l+fAu46R9MGXe7RvOuHZ080GNxz5QRuxh
0ssBHFdjGZ0msILg7SuAauf15c7ysphB883ZfGmlW6XdqrU5OWQeniDhpHkrWGngjsFfpL+rMf+f
z4UWx7XpBii1Mh85zk793lbRrys4/FP+nLTsJPyrQHRhjHKXraqBilFEIGrG1Ez7wKyquwJ4l9vf
7PbRQDX3ekmKETSl32BJswgGy/JdyX/NDROisH4yQFsE9gmUOOmaSY5Eqe4bCfXNY3yfF4DRIP/z
1OfuLdtyHiYymC+/9YwCguj/MUnH8ablhADQWOK6AH71VCv5ARp/cGuIGEHOvY6VL63H0y971LEs
lDYF6erZ3mQZhSk740YD6W7yiwh3/AVofv0efBmkDqMRxkITZWmD4rtxx0ESDXXqI+GdI9PIomu8
VihJMVso9JTNf6L4l1nqWHZR5zeDBjeNzyi4mMTcGJaAF5H2CGQULqAB8pIIZomY6J/qNZPXiESC
Zaz9+gnUmU0lbTLGAitPfguu5hYqgkTiBYC7kNJu+tC/ortrx5uEeaoY55gm4JpaRYQEfVk7ev6Z
aa46GozryDJAxXdOUyad64vayeRuNnVtfJPkKnVu33mWESqq1zImdqsUq5DjwJSM0hTF99sW1r3K
P1+IpicamiLvaiEMHD6WLbX6UQ14UbLSPMYxoNlswIMmFlUSBE6T1E+pgGkuLnuD5MBeLED05uf1
Pd8kH//bwqjvk0qdOAZJFDiaNNsTsuVKTTywHTCOAeNu01VVA+MVySwhL5iNu2h+qCTJCtNNm1eM
k7BqR8fkDQq4GOSkG3h5ktbtJCNRnnjV69X9UDzGg2SWhsBY0OqR+zJEJzpKWSX5RLxjGihWqOfm
MLPwveuv4wsblAfOZ16uwhSL4XeKW9/9oWXQzWEr7lmvY9ZyxOuo2TajVHIjPJBRKDbXQdDXr+zb
J42GE/5xtBfLoRztUABgo+sFCWAImAAUosZHHCzvflceCJlA7PyFgjrZpIVvvbBKVn7xdJLjLspL
8BejQ36eWPIyiAIQ2lT2M421icSJXJiqc7XRZBG+DnwW5tQ8VOkDYwtZFqjbmoR9AiK4uobMbJYB
GtgAyRADjtROVofo5YzH9pOVCKy6vosNpJxr1TR+WYZN7VSZ8SSp053MRd9AHcKAX95eGupB15uX
YqZWKiQ4oioHDDCLzACbeHv7WCao7xOWsy9XGkz0iW5O1VvUM1oSq+n0P1sFxb/rNQRc3UxjBgNc
rj0MWmFVangq+PLHWGgvestiCbrt7MAMcG2uFMKpCyqldvops6VoM4Ap3gjeci50b2/ceu75tTBa
jxdKp4OQTHDfBBchYuxP+eDOVHmC1d1NGxY1H+ND0d0VhPO45UosrFD3YTyYqsCKR2vOiAiFSAaZ
SAXGmfKtRaMJOR/Dt8oenjqQT3PvSEmFcBns4tzmQfDLTnFXaipXRikvmyAyjQJIFAh0cVd5Knp9
gvMXeI8Vn3dlh/K0eAwLDfijGoerp84EJY41RmNldTxnpVL+UXaCJ8vDq+AXxyLLt7w2vdw+MOcx
AsrrXv0C6jbHVVp1TQtXSLqorYrXLJrK++pctOrsnxk6LMYR47H3CTrMIMoeLNVLjykbqrTiva5+
COW9xBDJTTbFgVNGQEcW4aZNppdqYBGBr5zYSzN08byLIcxYNTixtSKZdetqAUsOZK1rBKgX0XGH
ZiiPMtb1bU8bpZdUEHPi8EhbQsAhKU7/rFoxBnDj1/Eh2gIO+ggWjgAMxKzUdNkWN8CD/WVdonDa
etcPQqbPeJzd6d4fQp4IBSwCSQhc5vOaXATq+FxZo26nJiNXxDg6aa/2IB8fXkjuQy5L/cBGfa18
uytj1K2EJxiCOhrRjuN2SqFa6aBYt6/Dyr2/skDdxzjWDU4QkV3FW8L4128iFAnYaNWV8HNlhrp0
M3peQjjXyElFw+wlwepjUP3kD+X0Y0pY9WF6XIKkc1fWqGjaD35Tp/w5nQNEBQwcEh7PHXqnpx6t
o/PDucEA33AHRgiPsFMQBaZpp7MKPmvd46sfQkXdttaC3vDR6pO96FRDtPg5tkkLF6qmh2aLmIUi
K5BHoBxidnJZO055l2RseK4kr1vZ6155S7DbpzP6YJdgXmNyJWdEFRsKGSz49RJhR20+VVvuizZs
ZmLYPyo/RUs5JLsQOr/c0ZggXQns95G1VsYtoSEBEUKprqVwpDwGgLpnjTU0uxaRLz8j3U/NkrTh
9FkiPWIebC6YzJA3s7yNXmrHFCwAML0IKItfLM8mkst3w9fQHEMtdCqSRO0qfEPjJ6EB5lVT2zef
vo2iBd4K2RbtSDfc+fv8XcAATnhku9eVKHW5do3yd2LpVyMgk5UTomiZxqMrpYEJpmvvth9ae1EC
k4l6JbjcZIhf045IzMswRpaKpg7hWS+8ciOd1dFQAWb4PKYtyhsVRQV1B6Ul5bzejjbRD80hyF0d
tUpWAU1cqZxcrYvyRZqGXmtbwsGOYMUqXaL2q7iJkxQYKApB1SjfzZZvSp+DjR6sXbj1i4+Wbwxs
XQ28LetIrXqFi12mHFKhz72i1zke09x73t8P6mDV6v0UHrny5fYHXT03F5Yo/2N0eaxlAs4NyAss
IS/s2pc8Xw+c22ZW7/6XGZnyNoY/c3xQqajeBPdCHpsYoGc8zVaeMpcfkK5DpobSSnw3Vo6PjJ/j
HvsCcyyl4rZiwXjLrG4ZYGNQwMAQEehVr9OoUo6lLhmRWoxJZQ9i79ZxtuPR+ri9Zevh8csOXa73
i27M+7wn7WjApoCsJC6tOup2dFDv9acxMIFYPfTIemNA16o9aA7x4mAhzNdebphN/We5tEDNqKaR
mIHo9XwLCS5X2GTen6pL7oQPrJfbWk/8yh6VTNWx4ne1pJGICIWaPYmDQKxs2ECm1TN5sTDKlWU4
HWk/15WjphDgTHeAAzII1NYj0pcJuuhbiaM2ZCWOPWkWc2bmyKKbiK5wGi3OE46JrUBqWAc9wchQ
nFuPSV+W6XjAT70etDJiEpLSQ3fiPwMFkhhITe/aveCJbmFHT9KWP2R2ffRPmEayuo9/l2OAlQEk
UbwMlhfKucglJHqUBk/kcCvvUPW2Imc0yVBQ+0oGgtjg6v/jsH5ZpPxMr/hzI5JHRn4QXHTnzyXP
DOyzPBCxHROWttb6wWH9skf5Ak2o2z5q4QtqW/c6cDTFTxmKG5WHDFa3xTsSLtIfwVPwrT8SFPRf
LHk1cn39BJogE+rOkJkgboLMXmn2ABmUGXDSCOUBzjFe1DvwEJih4wfMKfn1J92FaSrpgNLYmBg9
eS4cZhe6FhstANnvuJN2qsvvfZaLZ9qjXENUyKmgNLAXA+iNBteLWJqpGZ8klH2F+5b1YF53EP98
3PMdu6jG+lxTJBFPch1FOs1TeNLzmhEXWQfoHAQubES+wiWYKCdljtHmwY3bvQN2dIjfCIsNYRjj
ga2+x1sPj5/ATgjWg5HSraFMLs8wTehQCKHMlyKSDSIp0d7XuRngUQ4+NegwazsNLBqCReQqs95V
yCiJJz0zIt0Cw07eIhfniEp3Yn2ONdXHL5h/Ski6MDKf/HCzDg6rsQWMGCWdGYAaTAfKpbRZ6/8/
nPTXZ6a8FFeIgWY0eAnFklVuMyckE5qa+ROcSVZqGg9nfbTP4OP2otcfnReLplxVnudpKEFq2MGo
ZvIuW/xsVlbhRZ7ykB0TvH7BoPQuZ9YIiihWUGedbMptib7ARToprkkJhhIEfOHynbG81Xzsa3nn
6eSLg40Sv+7zWRqc04YwAx0hyJj9YUvYNQdXdcPmZVTBDlCyBzAYx4mWJ0snLuWaGg9NrjB+T5DJ
sPqq5aw4y58qNP7MttB+gPezMhtRPkViPdu3185YukId50pVaqOZ8A41tJ8zqhW+WHlCqJh8LPy6
bYnxHTWSql5sMj+3YT8piPKQfjVrfifWT7cNkLO/eNp+fUWNWgqwFGEuKxKelUOfHaUowxC1UcrT
06gVxn0VB5lsojVRhIy331r599Il0GOpejDj8SeIFQL5eJB3MbSxwbYIFb0aFN4u5lwctTQbN9et
6L79XUOw3b9D98pDoLO059ubsPAQQBeDSwTDL2APXMHqjEoWy8WM+l79EzRG0G/iiaoZuaPVIX4c
trETJmZqsQpk9NelzNIPgFLlw6ghZUW/eJ063gzbH7cXtog+tAUqgMdyYvh6iAg3AA9U3ydOvxG8
YDTlbeuQSUuoUGJQNrFTEJZIZnqIXGaOSF8W+idQMb01/CgWFHQ0Wrs8CCJS1MozHkESe+jQAiXT
np6+Z6veLh78tF0q+1c6TNMKOWKOdBcie2ke49AUY7vzQJVybHfqVv3Ob+GMMZ3X4q0vmbElH1uA
pOJN5ko9c5KXtQ/UVRaHthvECRjLKY4PeRI7RYVncqQdy2Z8vP3Z6QcstXSVCniCMrWYv4RrjrnE
FGooHyXbhivt/8kKXRXTlbBqR41YyTE/kX7EIWQveUa/lLEUek64KrgaHVI8sGIh9MFZKstuX2aR
WwQ1795ezwIPS20b7Wz7MWplaZZRDm4xYKCEri+BNiTUT9EwSmarQcE+71p7BJe12Ysg5ReTk2S0
B2mEmF2T71ROY9xfhoOgqW+CUseMSotAo5aPcfWqlt/+tyXr1OXM8gB4LpC3OcJd+CvaKx+54dYQ
HOvc4rl7qionHk0kayyz5O5dRh1qp2kMTtANRtpVfY5inAHNZIeU4BI4I023IKyG6W/WENfiuXy2
qIGOFK1cBV0qaqGiZkCvToCrJTlwZ4H4y1U2kwXH6BhuGZoEQkguixUBu1jcCVZm/4UYGbGyWPfF
r6B8Uqi03VhrBMru9QfOFEyIxBwHiLv9TQ64HtUurJHTdZE86DIQE0V79rzRCSIZEubRcVs/iFBL
Dd6dGY90cc+C6y/KWvRWU44OwsCzogxwvLVbHiDZgtH+boI6RwN9wPAknMS7HvO5ZKSmM0vILzW7
9FhsWHIrq47jYvFUYpOOuijoI+qeU92atR5Z0A40K4hY3L5Bq179ywxdAWmKSdX0EE5wLiciI6t5
XYGlViB8i5hUF4uXHLW1dClAr0vDrwR4KFIEkFEt7MfP8Vt1NE7RIX0VrGGbJ2bTmjJKhy/6t0iH
oOe/8fpfC6Z7zBBh5LRwwr6OqFmP6o/MuKsKhttb0AeAgAJy2ZhGBoEwppJpNooZE8pcwGE42D8K
YEeJduWh2aGpbCkbdceZKYDvRJ5sDC3eJdBbKJfYCVQ1wj20yhiZ6qKrTv8YynWMkZENVfIfTgf9
FZEAxNahVT/1LUqlkaeic5DhbD31lTkAqHD7gC0qXrR5ymf4qpjIcpu2TvA6o23R4NE6n/QnHVgu
IgrLM0BWi77hH3ugFQbiRVfAtXrtNcJqjOXeaDA3ZLcHQzw7Kfk7CuE2BwUYK/7xF6Nw9IOOtkl5
KqEMdM0Pz1uco/+doCiBWaJdumM5p0WF6WxJBckJbv9Z3Pp6dQkH0T1/wm4mr/qOa0ESlVnSA2Gx
CzqT/Q5feiEc5C9zdI7UKjw3zmIMMohoU2ijmUe7mWMhS9aPCJhkJRmAVtDVUh635AeMNY5YFJLs
QwjNldgO7XSfbUcvugsdVkGFfjOSPQQdqgpSJkEgSnfXexgLNaeBJBm3s3tXQEraGZs6FkypPxQ1
U0N7mQLBGMjVRAA/QbpDw2YGUShErgOmpbVnN78numr1HvLWdn3K7NIymKWTlTTwyiJ9AfI2EfNg
8smDpcbbNNsEjj6Y/QaEAb9JXsDFNunIMK752km5WCfdSei5shHL6nwFoD/wvUvMFi4OtRTSEc2+
14mpk5EKlns5o3KuUxKyWvCXg34VxLq0qy1KoeeNKQNTixvfiyjhp3aUmMUObPp2dxRfyP+qXgyH
jNwSkrHgLd6o+24LLLNP5ig/2Ri49a34+kmUwzWKTPfrDltR+ZozSz8qf8IgUMLa8WUyRlYOSizM
o4Kqik5CR6Vvilg2yNsYqhqk9eYBJmsqnoSuFwsbQeN7znfmyxgNBje6VFf9ggPqfEdIzPtN5w7Q
v2ZdzZWc72pRBvXglxq+KKQMhxfpl2j3d/PGt1tz3Kk/CRFegm4FuP6OLPqolcf2tVnqk6Ezy0UV
iqwwy59UT3JToPmgPbUHABnwMyx4T2iIgNkdDnj4b4GWQB0HchcAcrSfLEGIdZ/xz5el1eiELAN/
goFfE02pKVW/goChM7N+Qr8MUPGqyrI8EkBL53R6aRWlYuXtq9qyZvrPyePybn6Zofx6AjkvzD/A
TLxN7yfQCXU/CLVj/i3Zqq56121rT7tng9QXHVr6sFK5M0Z6xSQMznYjSBXq22QLXkHvX6D4aEtU
pcIPDW6KM5Xcwdltt01yVpYkTYHqe+2xWs+sz0ZV5KNOjhSpxjS23v6s21OlfvLV020/vnwPXF8E
qvAeqKWkthW5f0puq93PpN+25JzE32/bYVx0CJJdB+EMuhrdlP4/0r6sSU4dTfuvTPQ9PaySmJju
CyC3qqy9XD72DVG2y4AECAmEEL/+e9KnZ6ac7c85HXOOwxGOrEqxaHmXZ8FXQ/Vuc2q8gnx3fVKp
lYdTRGzg9nT6+8Kov98zo3Miasr7um8IVha5OSGwYHJ/7UEIpbv/32Chf/+6ovOcnXPer+OU6s0Q
fXfimhOYEC0XOviXxjiLZSaddt6qkKw2S5e15ae2hNuaPVx4bKdv+f8v5OicueBqPcAN+JQSo4u8
nnRZvfyk14zuX4EsEfaYl6bHpRHPtg64rXm8jjGivzt1bkdICsdDdnLkPK3k+uZfNKuBzuv7eQ/Y
zM/TEUSDeOxbICzXMYqek77xr4ZUsd2FB/mrROF/zmwEuz8P03Lbh7bFbRkokMgU0pnaq7NO0UJJ
ugU3bmetf620OM5r8HJh8EvP9Gz7kPO8djLgAMoo/cgbGGWvyabu5m/tklzPY3OsmTi4yezGgG7g
k7q1UXRYfXFpEf5+j4nOtUN90gZVdcIKJ9kA7YrjmELJQu6SDRKAOWOQkM5A+L2GmP7z75/AhcVy
rtlVinhJkRuCU9/mZnhNyyfdXzhZf7mvEZhuQNf9h0XV2QbqgnVgjCQn5SN9iF+CfboRDVQMHQSc
odSF0GXcVNtLEue/ihjejUrOdtPaLR58MsDwhfA7z+D9snUpv5RZ/2r+nMQ1CVCNPrByZ7FZk7Ru
FBLHj3iRr/9lEQ0+pS3oVZJ3d5eS3V8UPeGn/W7As6hsXGoPorbhCfNY6iwoYCdRyMe2WPZdXm7T
zUm899T98QFDnm9O4WH9Obqw953e1/nW9/4aTg/lXREyor0FqRM3fSK0BHuCxlO9vwyo/GWV5v04
ZyFZqDsvruLgBEXSkNTt4X4qdzRvHsRbAFcw0HbSHX2FGjdCjCq3lwykf7Um3w9/tt/Ci2BM1hM7
0oP6w+ymolmTLJmuYqKL3y/CX2b774c622rVqJAnS5R16Z16PeFYvRzmPiDArwAsZuLuUk7xi4Lu
z9PobNMVEKglrcKAJ9j10gGhf9KA5vdr4atsyaqb5oEVeuOabO2BnDU/kowWxY5/XTPpdMy8v/ez
LdiFbVU7If+8FOQWWft0ym+a51dAoK6C+98/6l/td+9HO9uLfNqivLtiv1vddoYL85zOOGue/k+D
nNNm+tIpLx5wqrQRrDLJdABB9INd/kUzkh8H9Lt7ic42H69vLST0UDqWXlu0hGaMm4Lw+tLsvPDM
orM9x2tkwLoQz4wJqFZlED0sr8ZcfrCf6u/8e/z1VKJt3y6VT05T8De7zDlXLzTJPJgKwiGKyGgD
08XhfqS8vTdiXTfUdXCba+JLC+PCmo/PbnVdhtRjCTq6AzSz/kAwbjZluw5DNq8IJqOu8x5/TJV/
/7r8R/Um7/+8ofHv/4l/f5WD001VT2f//PtN81XLUX6f/vP0a//9Yz//0t/vhrf+adJvb9PN63D+
kz/9Ir7/H+MXr9PrT/+A8FgzuQfzpt3j22ja6ccguNLTT/5vP/y3tx/f8uyGt7/95as0/XT6tqqR
/V/+8dHh29/+QvBs//391//js9vXDr+2+Wpev0l9/gtvr+P0t79AH+KvAYCwML2GER/0Rk52D/bt
x0dp+FeY70CkG7XDiAZ+ilOhl3qq//aX4K8wGoI5RApSHpydTnIDozSnT7zkr7BeSiEClUING4Q2
ILv+69J+ekf/887+rTfdvWz6afzbX04Hz/9MTbhwwxaC4i+KQ5/EcBv6+QBc0qHuEThCnWH1Po96
2TpyKS37eSKehkghzJv4MKGAnVhyjkeqUo8MfpT6hRzDD+kSboKkWbNk9l9VyLbvnvw/bu/97fx8
nv8YC6xl8gO7EwTpOc93gK0Gnu9Ai2qY14PfSQUazuRklw1Mys8kcvZqMl43ZCzw6LJP25Zvfn8J
ZxVaXANgxSmqldDOhz02PScbBOPoRRyGhUWSLdEPYAsMNz5T6FYtefwVQP1u675El/D6//SUf4zK
ELpFsMWCx+TPLxLL3fIyxZ070Zw0Tr3CknXHhup2kJRlv7/Hn7fR0y0GsDqDZzVMqmBlGZ0+fxc2
uVYaeKlP6yZVez++Yid8VPT6+zFOh+W7mQlZkDiG51YCnxuQ6Sk9O0zTdmAeQT+6KJcUuP+4t09t
rfWV6qnLvOC7X/EyDzx2iYtzdm/pn2ZfkN9iPkz98Ofne/OTtSNQxAw2NP1C9ZOFUEoKQ7Xf39zZ
sjsNQrAcwFyOwhgPM/x5EJxsYzqsLZD3Qh+nSh17T16oHZzVyZI/xyDouEBMJAZ47GxGQJjOMtPK
cCNMYrZr41XgiS/LjXHJCADJ/H3mfnAIS042cyK863VVVfmv3ye8fE9vEn6nDH9+vk+fp77GlKVF
uFh4bgfTdGhA+r+w6s/m/ulO4diT0tOGeLJYObvTCDWscA06WkSJevA9NAIk/9AE8Psgc31JhCH4
087xp6l5MpQkQGrABjpK4Or6811NDCm97Ey1WaJ2Oei6/mJ9OfHjwPvw0STJ9FYmrnuQdEjuBGPm
cwQ38Fwn0zLkaxTNORujb0lSpS9MhYRnFfO0zkjXgfwIrF9UCD2MVdabAa6IPPLbj8Qb2m/MKAoo
MpXxdy7s1zUkw/fZ+pAYn3tAFtwSfhnXJeyzaeW3QdqNTSZopOsMlsfkvhnXZOf61vtjYcI/8L4K
rntZNn0O3QoqslSO+r5xlf0oqq65ko1j6BhT5tfZOHxNxmp5jVRCvnXBGFlc1Tp7ORgmCYazVY3Q
0/8jiQAT1CpB1sjSwZKs03P0jYxejJZY5Xc7wP3EAcosyc1IxXRPNQv3gmr+cWmlD6cynI7XXGlo
jdZl0GXBAtHbKrLymfhlv1FV5O+GmASHMV2gWa3GZlN7k9gkgvo3HZwJVRZTgeBRdkmTjQ1vITwH
uecsaboRLKW4GfAEaNvmPV3417JcvGy181zYJF4eEjKh5Yo4F/iEvo90bqV5GWKzC2wZ3i40gIFo
ghWzDPW8G1zJtrEaST5U/hDlTigHJ4GSTtekWfpdP0VSZ+Xi+9+Ixzp5jFuWFomO1z4zhshbXYft
dWyictebEIqirSw/mchf8zWpWEE9oa6lV0YfTLu4MRvo6FCwqZNCy9h/xoJG09Z37TPBuVY/eDYc
8ziY62/dkNjyngcNHC9bCEWWz/PMw+gPyO+uYw6PHJ6YvLI91Ouqioj1yXT+oN9O4lBImEQ99vYW
Aojl8mktmfR2znO9t9NetxxtCJ+joRhUy2ea2Y7DGLREu/oZ/V15K6Owl89UsL4MdnIVvOiaFIBr
6CbjDO7oar8MfQA6sU0UrQq/pIIUCTGBzhpMKJfFkbjxkDy+tiXtX+bQU0M+caZ3ZZUGdRa18bIC
KrOqgnFcUhRL+I9NQhQR/suafkkPVZTwrRhVkIsmDp+6lQGW3Fqx1/GbmY1/KLnP9h2T4T5Mquaq
K/u0WCvWvbhmne9jS0Re9zDrM82AKj+0GVF4tfq57Fy4TZTp9ovX1JuhrMSXZKBeNo4hLPTSWD4S
VFAfIEs9fwuWygTZPH8LkymfMY0GRbPaffUmmpPpk8HdgvOE1b/xXQBhukAnkCOpmwSCeCp8XgJo
ZjWVQ5uzGxGcVHRm1wut5FXgmjBFUtROOSkZAcRl5dt5idejgcHTtnGpPUbcc/nQRa86TcRH7DBr
FpmufXJKe688KIP7hXVOZkZ3Q5dZ39mdG0JbJGtFNgmeeQGVBBC++2D+mOoK/fqIVSBlLvNHTEl3
KOcIZPBkKO86Ok6PLVZbnzmysIfFqxhM6GgM34WBuTAstGfjbTgMflrE9QgbZjlaeU0R1+6VxYtK
RlfuTbCKOGeN7Y51H9iv2o3sqAQbvoyClmO2Tl4dZX4z0OtV6+CZtyXgjx0l5gNaGfxIdUivWvgz
PLYcJdAC71BmzbCI6zQsQaJdFb2t63Ssct+mKjNeKfZRuKhtV7Ymr4XvDsvauXvg9KvH2TgOQg92
qi/KegAr0bpZr2gdzIdocvMfyKRQ5Tdw/JOZ1LX3edZhe7coyR7isoXJBI7WXCZVl4kyeK6TBHbA
ksm7pEvbjwOz3lPv+fC1a3T1FjEs61mF9V3jLTCInalOMxUldj6WdUSuV7TwrtImIDvSeOh/w+iB
5pZ6wZIFVTnMGXqpaEj5rJSPQqTaz8a0Tb+OQCxtg7j1UX2VxO14nLA3bbSGZpRY0hu/5+zWutp9
Z0SgZ6/1ovd8WQOTsXWVLy28wkUWKs9slFeRIsTs2Zl2pSifAO3/orBr7CSC66eqWcwXHS9xzqf+
anJeuh3LIP5Q+trtRArn8dyZVT+bZrU33arFYQKIfclaPbbwGuja9IUHU/q9Vm0CvxvFyixpe7dd
ozJ57ju+b8Pg2nMfTEVhVw57tZyK0L/x5vg5gpL3xgWs3Ex1q2CySEGTysIIPI9FT2kuxlgfpA1D
B63xqf5M3YowgOkKie+Y9qLKsLajbWoTt41LC709PafrNh5oX+L99bS8MXUV3HqAknxmoSoBpuLM
ZGMdeH9ETelt9FANRZmmuMo+iXluesU/B4mRTSbbmXziMyFfujX2vsNEWa8QV0t4fVU53eqr1vUp
Gh3Loj8OA3eHqirjjzSt1cd65tAqX+IU6EcVj3DxrZpNyhLhZ5QMIRZ2g/I5LNZQIFVV12U8bSTK
XN14IGzmB6Blv6zRPOygzq3wPn0G48R0Dm/IBJX6eK34DXb2ddOzsnvy5ECvjGX9p0DIvoDf7HIT
S86v6pWpjaDCO5C6H7dBOXY309jrY8N19BGBjv7khx75bpNo3DfwAi781e+egWiHx6thcueCxoMO
Xx3TbMVIh0UalWQjNdGUM0Pnp56nUVFWmClw+4qyBcdwZVMst7guTJxe4YafE7Hulg6asol81InJ
eAdCCxQYh07fWY9sOts/2+HVT72rqooL5HHX67BPOM/XJrrzh4dAi2L0r/nsoC22RJtw8TNC6y22
iSzswFT2P9K1/wPd0CJZmiqzHJofrbvyFo9kdeI/zSXHBgED+RISRKcNpGyyNq4Kq23WM7vr6vW2
swQWJNoGm2pa+gNNmHeDTLzaVrSPdmIC3xwetPXdmnrdHTHLHQ+DDYshDjYjB1W2Le8pFk0mYy9+
HivFD1LRNWeDijdmkenTEFRgqk5Bs7VwdtmCttVstQVXoPeTDSXtuulEFRaiISPWoGxUJhRhmTRW
XdeTWtAu9AEobkpytQByW0ANbbhOloplymfQl40anhOd6H3rVL9FeBgVmJTQPJeYXmst2nzQ3fws
DfEfEBeOV1Gv220fwR3J2cYUNemDnSrVvB08owt/ZGqntZp2sYuSu1Kl3xvR+hvrIu+o/QTonNbK
W9qR5A9IULqbgHfBlswRPVjdQmwlgDwlHd9qHkHX3vhRsURjmgnR93kdL/1VagmcExGaFKk3g7Ko
Znfnu2ne2XHWfV7hkWOhiyUjpWifsXXHz6FD6Wv16w66lxwcN2jzbC0pkYU3CwvAW4rig5wYP3ga
5lutV8sc2wPo0n0DLe/UbwufwCa57ZfxoDqBQbkbscVHQYKx6hCO70llAD9ktANppIaI+xNh3fAt
JV710esnDjR3LMeXxM3RVLCOzjdECZ710/BULSH0lmLaHsdujDcNvNvGggP8eAzESt4g89VNR2X0
Yot17RK9VdLB3IMK+S1OnNr5bWMpIkp4RWSds8vGEk92VRZPBltJXa4Sp6voVH80buLDIShbL9km
rDb7qJ2xXfmeJJsgHro1xxuATG60uKjPkwbPEHsyICot7fxTdAkyUB4B/rRldlRTHtV+ei3gnvZN
+MiP/WTElKgJw+KZlwAAUI86mB2Zml77HCjnCdCfD7wfzWOJzBTMxioMvCxO7HhDOhz9mWlsghB6
nMXBjAwUJ1Qr57ypGMrbCMp2eg6HFzYtU9FPwRfMvkRkS2PJB78d24OYWJvhtSnIR8zzDbTeFuyX
Zj0KXgVHuth6Ny9j9RJ5U4+wwsZemWP9xU0etGIo0h5di6c2ROWmGE7yVfsQX7MLAxfC08Qitt0b
Ulbeq6wRRyCXE/VnrH1kaW6yGp3r1beo7/YGIZ2hkDkFT61Zt0kq+jc0ufw0i2gyPtWRHNaj60O4
57Kefwx0PYMCOVR2yPqWWfYajWPgb5BoeWbX9yXTOVVD/Ak5vs6x0u2SNZMEk7Ce6z1tUrkNjUlw
DutuZ2JORKa6dcZc8PTqirUbU8TG0xQf67gsH/zSD7prxheW5DBuCPjnSXBri4UtMMiyNgYoCt0w
7JdcHUXcmn0LGWWY7nYUKl2DqSHR14OTZUzQZGYgTZBJ0qzPTjX0OXUlDpkhHj8PiPryGA7jMLoe
WY+AMDYIXZuwJPsqmflypMjNXmavT+8pL8XNjDMTnPUaIidrwE3Wj10FR0YzYyZGK09ZIdIufJ6H
aXHI3Xr+YajTqcwx53Ck0cQ9VGVk9tq9ca0La8bwVlSxvgXLtDqyWg3rjZ6FlQXXib8n3RwXbq2g
GI6BdwLfkly5eF2/dI3uA5wEs3lE0gYtFumgrCfiGfM7nLjB+QVXX1LAfoY/rCOmHQr72Fi6BY/i
UJsSKHsFphFOmGEZPzkXCYS9dkg2kvUTOLVth9gHGaafJWPMiyqqIcMwhmbTUCyJoFHk1GhpisCf
+Tau+boZY3i/yDgI9tCXTHEZgdh6tr2bu3DOHKyScT5xu9M+nCmkgHkUIDAFCIXxHjtnVQxreAsA
QI2FxsJjG07BTdCsp81iadDmFY3ccn+qVZb2PghSkYAfLcKYN0/wNNcIlrIUTt6ZcV9k4i256Sw4
/p77sqwgDOs+dQAOA5u8aFFuR2q/w1cqODZtfRxW87ltyvbGS8d6V5epfkzAqSlS9OpeTpnks04p
fK4mzxXUmBlgteh7UKdm5/ez/dpMmEJk8D6A9vRRRQ00FOcA5uUqkDn0POMs5sptmV8BdrtKqDgG
4ALx1tUFDr1mO68p7kYNU65j5N1G9iUCkB47tYIevVva8HTJ9X3bpYhBxrXfsVi4TTKS9HZZF72N
Hfu8CH7X8VLmIlBxbsCmeF5ihC3b0R+XPUo639EQ9F5oFKf7aor6p7GVKcICHyKMIogOYxNVHwmP
giOh1ed+YigkztC46keyWyMT79sucajyWJlpQjdUTY+6XeZdVaFkgXAp3taqAktZd+MMBP9EA7TH
sJrGReE9u0llUTWFeeOXbd5FdVkgwcbs9ZIx0zV34HgEXkHUYI/Y+vc66fpNDIGKfTlxP09SnNHR
YMBuXzARW+vdNVUsHus2VBmp+m9+2NU3lR9VL4FK/K1GJLKxjK7bUobBXtT0DU6SyTaeGGzl/AgC
abypin6e7JF0zO2pL0nWCONte2+K86CG6U/jL+2Xxrr1qgrxvASP4BPMHPQ5mmo8Eq74Le1n7FgO
/bnQjXwXrRW9nSq+ZtW4hlseU9xESqqPYPFgbhEsgq71lk3UeOuRjG48VGpgm6AM7RMC0HYnu0l9
XCqvKVCo6e8lcte8G8f6ShGz3qZdPORRn95UwcAP8WgozyssjaKRNNqLjjToNAkk8FR6MussmLCk
ht2F10IfcRVhfZC9cH+sYzch/BrHq8X3IGxIULKKvM5/HGrP3jkEbadKdbrpEiEfE1phg6iCyXuE
xY43fgCdIfyjIumqIVO/qttYOQe879iKZ9l6KI0MgCF+qaOgBnreC0SfrQaxWw3/V5t584TyyhSo
rOlShPt2TDIYxAP77Lr6bSjJjHQvpUmmQ0seTNk3B6UCvjOLh5rG6J/W9gRxfCQc+SQRSEWyE1kc
D2B1h5N/tZQyPhqRthvo1JGCETPn5QC6pmn7CeCmVpOjQ1vzBWUuDpn7IcAOIYIEMpLe2JJ87XEm
dV7r34Skab7PYayfA+5AZROMPoWgH2xRd3M7xqYhKwM1bRVRERKcRPGdhkf3Phm6Bbo1pbfcMTXr
O5TFSlNU3qh2YzewneNLknsuSTJE6+VdrJGhXIdj2j10fYlzfCHEZA3kH28C9F9xeI3ps1VJibp+
zFRB4b4BDZUyqyMj90sLU3KE4CHkexe+pSUfEFxHDOEYt3ukSzHIlSFkEWY6HNTMzP1qYIXURqQ5
8Lm1WQzKRWbZQrMmCAbo5/ViJ0wqDl41BR9AmYTELSN4uDXohDNL3F5JpQ4mqv5oPfYFNAzs1Qq5
RG09fiVGbh5HLZtjPDeg5Qk7Ftbvkq99GTfHeWDLtWy6DvSGoG13aljaK2dQG1QRfZTMDNcDyi2w
N0ZoToPKHiLN7JaVKz3SWHYfItVF+Rh0Opt7oYAg6Ma8a8kEUYZq2AwL7zdu9uNtLxWKXawfUA/y
pywNZY+C3LjD9PpUoia65cLjH6Nqjo4aTAnEwza+6bDF5K6MwecG3e3GmBQigzYWe+eQfU6+v5vl
/DzCrTQH8zjMeTo8NTNKXlRVFEiYCiVOioKjWD/BQ/3LRAxK1/VU7lil4ZY4UySKHuKQGjyWrJeJ
y7XF9Km4HOH8ZZ4W09QFKn6fUMOCMo6S9hqxb5jHQqVlphxAR7WZ162cXYNSDOZ4BkQFdtaIQvRQ
juZbKLvmSZgy1JmZeX3NaO0VdYfalZ0DaEM2qnqoURvbmol4n3lY4327NThqyUqISEJzKRU+uvyS
H0IVly8yoO5rDOI3tt9+nbZzixsJaACGFhPrvRpGCCCrFkX0xXgpahU2dgWbyALftPTbxD+sI3Fd
tsRR/CpHiP4uU8izuq1JuKsnKa6lqWVapFC23Pmp5Z/EqcvfaZfsEAeCauNLtoVRqjy6QY77Smry
wEIB9oYZBlQW6Kxuu0lnUlUC9URuch+h3g69wOHQBuv0CWUA0AenvrnumkbtTGqj7/5g+p0Ei+g+
cK7KYWTglUXYztPemdAUaxoeFtN6T+gzoYReI8TsIAKexU5kPcqF943HtlK1t0OgKtQeHMD3pRru
IX+DEHLaBH69D4N0b5IbWZHpczVYprYjnkpODBnWXYfiqL9J+hAFGb9b8gbl3yCEnzKiJmOnrK/Y
G1usD0kZVJaKjkfVvl181NEITfjVunCUP+mUfJqbsN+YSvpfp5WuV2Fg9TFhEsIDJEKpT1YIf6BO
+kL8BlpHs053NWJfHBqaHVGf1KgPrf68DTSoh6iyVcWMksDb7HeAJaXz8LkVc5p5XWAQG+suXvJy
pO6+9wlKqFWI9YYenoccapawl+FmJV9HtHmvGHFJgAooRZ2ljpJ5s5TRgucqUv49gX3XlsWAW8Hu
dsY2AInbEFtauLQ+qAVs+MjDsEZGP0JcE8HE9YB98CbuFvMdjRNUtNg4pEfLG3LdToh5Y7LeIhTp
nqtELLLobBmLfG5SDU/mcNVlxj20QtA0j2/KMpZQbE8N1HyTsXxqTJdsOELiKAPHtAO2pkpNtRvW
Jr7vTJuX/uQb7Lj9gBkb2/Awqxk0KbHym9bZok3W8VbUfn+hC/rPjVZQhxgJ/dAHSwt//9yqm5d1
kE5xNEEJ0GD9yygvUU4vjXDWLzZ960eAu9MimZ0uiKvnA0KnS13pM+Ljj24uoBphmCCATtJ/QhXE
a2hlDQGqAjBic+3mCaqwrYAFlixfIw/M4ZQjEXFRJ3fhisTb14n7RjH5eQaanztlDiWCyBJQkd+3
sn8AQ991Q390XynKzzBAPGHtzslDcd1L23gBxb6TuCKR8/KsdYnmHwrJTa+hm9KuST4jMMJa9Mqb
oQyWI5SnAIB0YtioofXvkrZWRcwDbxMM8VHFCj97as54DXGI/OFRkdHWIy+/v/QzvuWPh3oyjAb+
BY8UxlVns8O1CmmTNkhpSqG32ADMZlpqfz8OXHxpW2uQq9U2bxfCt55n3LVQs/rCYdj9fBIvmS90
y8+wjH9eDy4H2AeCPDIkZzA4Qyx4pu1MizbyG4mKF9dHZ0v73NBW73oye3dR3PFt6yH7qlr2fRiZ
282cgAyIfkke++giJb4KihE5y42NqgCmtwC6o4iM4K/qkBUhb679vB99+4EgfS6mYIbQVesNF5ry
5ziY07xg72/mrEseybDVohFB4dR6RRx2JN5E6WHoqxH1cLFpmHoYYjTFYvsoKPq5EZMZsW29sxK1
9xpRuPHZhwuv/J+X689XdbZcXdw4h8INrOyKsv4h0wvSUp1BztJulw2a3WJbPl4CAP7ggZ6tEYZ3
Cibj6X8/PcNqcuozw2Y0djH49GnUg8x8v4XE5Jyg+Rs6P3mIZ6/eLMzrt8qxm1BN49GHVkQWCT9X
EEvedLJkBUvt96n154KqusvqBbJIyrj5KioNu0aHdsxFbasbjcqrzmCEWqFIUKIhmPEYlZEealS7
xu/LqRDUljcoptF7ZJPiIEgLub7WQzjKRugbScszykaS9UCy7Lt6Th4WMQS7vlZobirhHVPlqlsf
9cs98B/lB82CdTtEUKydIlQHNc7Dbdr/KOM16McuJSzPpxIWPZSnBQhD36pSdTV6h6zcWWahrsHl
sGsYjS9g9n/5wv/70QfnVCSgB7Q0FHAsn8w59QARqOLN7yfVL4YAEgSc7TiNEN6eHzKrJ9cQLBoc
ASpZNiIiA9aa6S5AcX+BcklDbFSwJo2iMDyfQ0hmVipnbFZD7M9o0bI6r0n5FWnmggri1Ox/f1O/
Go5hOwdoL0Ipm50+f4fxYkHJIlBGgmJRzWsr6HMJY6e6s7uT7Fb++7F+gbkC1DFMfGzENAGs7Oex
PGMWH0kfLZo5uSq9HuZpnv4WqeX59+P8DMT9sb++H+f8qOLTPBpU+2iBylL40DTCIiiEv+Qgki/o
ZGNbHJLlwj74q+f47t7OOa8ytKvulQ8DS4UeB0Wpp8ti+6TIJWDSr2bh+4HOoJwCTZWew7iliOAY
kSuRDlfGofT4+0d44VWdMKvvpwVK4ZFLp5QUy1yjLdnXG0eBbJgq75I216WRziZgOw4xNKjx4Hx+
mEKo3ywf+PLwf7ubs4knccTHqLz4xSA5O8ZlKl9YqQxAKt4lsbwzPOPpOHw39+j5PkS8yEZzQE/L
F0ArDv1FtFPiBImvmkON+ty8Rt0daysa5ikBGedCcPFDG/3nMwiKCKhFhtg7IKB+bmG2yBrSGQGh
hZmiduNNJYHX3DiXuyZAc8SbquS6Wme68Wza3cwqqg8CvdOrxGj0ef4faee1HDeyrOsnQgS8uW0A
bUmKpCRS1A1CbuC9x9OfD5y9z+pGdxChtS/mShPMrkKZrMzfiKn1x+zyfjeYHgrofYkPRJ95tH49
ymH010W6mTVIDbNK9n7CtSNZWHGWSjbsTEnkvkl7uo8R/JOincaNP/Cybz2zcKRYoTmUydu6U9KT
Rntrhdn0zlH4aOCLj5yEUx5Pki46ElgCF5QjBQped040UinQ4rlSpcuoCMj5uG94ydmSygMLRkJu
T2Yt0Y+0zN+a5EefOCeHP3kpTYde6UvQLsZuKBJ1Y9RkN2EvPVClKngRTtFjW7WZreYej1EAfIRR
QqdLDHWb8GC2hULQnj9eytfb35RlEi4R+K/I512kW3LXdB0ZrOgExRt4FzKaYGUF3UCUmrS+oLpK
hsnSXBJFg9L046Q3dSeysvZRFWM0behukJ4kFVs0SFyN2pQbqJX4MqpgFwx9SFakpW/k7LM5N7oe
BqByA9P1ywMonMClAD2bXGFfHOJTaae2eNBhFXqncLuWuN1IYrEDF0UAzyj+gK1ezKoC+DhDPgQi
EzUgZLkaNAuiyZlVpAXwfRuEcbdKv0oluj77LsMuTllR6opIS0Fzk8hNn8ikrfu4ytrfidh7zsfr
ZqEEO1+KgJANCdoJawelicUjSJeLMexlAM/aZlaakDbhsInR11BtECj+UXWyl97Jfzffi920Zuhw
Y9GqGvIvCisXRsPSMZIyv1KqJigGRfjCiqGpvrJcVgIYi++nd3UfUhrGwqV4k8wvWrsmBjX/gf8c
LsDD6fEY4vyENFQFtuti9lApMod44talm3ocS81W+8mWAVAB8ejfKMYefGsgs662YicejRS6Yzu4
Uh3cC35hx3lnj132Dd7Evh7jXVgEXzrT23YxdDmtW0mFF3vn/ceqpmLqkqGCCgcyfbl3lJYDYvTJ
s4CJ6dsC3LjTdJnuqFaUH0ZrlI/hqEffBhWaMmlyQDfY1PZ5nsd2LmrjysF8+W2ufs0ybR6DMKVN
FpM2q/3wVNfm76IdvL8qAP0bxBI5K3QoOPy3QKAPIBElOVdEJxOBu9Bmb6SVRPnyYv+fCJKhA3In
/RLNRd6VCp6q+rmgO/kY+ydFH41vjViOLjon0MumujmlU/8SFbX6Z2XnzmtrsfZU6yzyPMFnKfoQ
+aYiSJPMkqLykoJ/3Fg4bWcKTRTQyNQ7HVnLnUlxleD3Sux5VIvYpOuQXNi2Iu3axbqHZZLDlODj
CaIU/hHFFH2MTHworTLcYUZc/s6KydzTUcAZou+qQ9WDdzbkunbLrqi+TIqv33/8k95FeZc/STYQ
y8EcBlbTUkk89QWh18G2u1mHYqtuOlPGhAx/5EDfjnpx1GRv79NDA4v0XQu3UtA95WHs1qn1ONY/
yf1ee08jwfklFaUd6vG9YuChI5puA6SZyuUnYIZO0B29wNvq6XHSQxtEidvGym7y9Lva0Ldlb9qy
l+SbMVWPiiacLER1BGncBRNSLEKyNWOQlB2c8dEHVSbKb0ZDlSxUTuXguWGi0Yx+aq3QqSTUqTVp
awF1CLO3Jq93PCTsEhyQMvWf5HJCnzsOd6U5bqZC20j53qeVGZraSSzvkvh7W4n3etU+VnHyHBjW
nj7hLzCleMqadtwBuq7qzx/Pv3q1nzUqgIqBYNFMZoODdbkclck0eyOxRDeeKFfbvmD09xOJyuBI
gOHvRk/2AmrYfnr0jEB8KuNgAE1uWTSUND0BONGMX3PRHCtqf5HFnEq0vceiKpxeHhGklwO844op
fculGlBKVih5vxktL3/ShbJ/VQY+kxnVsKe1wZvsTprAqwi18qK1fLi88o0vWZfTI/VoC6RqvE0S
vX9VB2jvYBCN4lMdmeY2MbvgLjWLuNy3uEsjk2JGjszL7aSKkCZ2mZHGf5lZcYawl2jXcoe816qX
yVsvx2E7yILoYAWmub5effbr5Nk3pMiOIai/lWGVH8HM1rZUtPHdkCXxyjP1MuN4P8W0s82zTHRM
H4ifWedIVQRzyTU33iJfF+1Y5AH28Tq5fBC/RwKETHGTwgK51bta09mplRjKkCjgaZ1qAh6w0Qow
zl43NXaadRJOQ5k5rPF+b4XE3ovLWBTx+lxeAmOqR6ZHG99pfS3Bnbr+PV/KcSRnNpKVzcqFcD2V
ikY9Fc6VCtuRLtLlPjBmZsQY1ZC7hra+8zRZdQsxnXZ5sirw+X5HXpx5DEvj7QK5VNGhcC5iyY3h
jXFUirReXPbE8Ev6hvOIq++sDS60TrdPv2GsCzhsVF3hKO/B2YnPH3/P66xCFSVYgCTJ4OwpsC2u
ArWi9mgW1oQkXe9qd7MIlHiYkHE1T8CDVib3RjS+IksH7xYL8pW8KAvIsS7lWcE7B3Gho/xinJoT
QkZfJDdxk/v0dWVsV9+SG12T4QFSAKPbvJR0aUET9Ri70dzAa5VEfJT3JR6Ley31SJZDTnSh8hLX
GmvR0Ru9fuZKNraxYvRuGCRhZfPSjMAUA+joI2FtXV/Ws+ZjY1bF45fBHYZct3Q5MLyqBuPDM6HJ
zWeM/LZVSxslpDHXm3SDqEZqm48n5FbEmW0HcVHFgupq9icrAwGiiK6YeHfAlxzNyg+mVjpyw803
rukCLDYuugA8ZRVaS4yQQrO5eOy1MY0utS2oe4sawIhUqb5JSE6nmzJrMjsHTr+2vOZL6mJDLT74
nO2dnU5jj/R/qvAimeUk4mf1GJ7o9P5U7qa9/Ab6kNIa/WI7OQJzoI39l6x9JpUy8uxYNE8vxdDF
XjIyIcQ6ad7PAbjjmtYx1gpeANyizw8ff8qlycEci2CI2PL4gwD+/jA8G2oiWFNRl5rs9nWhuEmD
+EiB5v+2G3XrTx1VRkCBKodeVNTh3iAR9ewKgLIKTC7Nv4mNq/v3Y/Ca0zuJWqpng+8k6mvqOUDL
JuDt8gTpucFafsDhWRPXGM/XS/HyzlysDUEsWx+XurneiVBELoUIytfCVu+rn+SGn3iDrRnaX0VU
qX4YkO5lUxNhtC4immGoCnlLzjthTnzQwKh/7QQLlhFtTWVTKMb4py596fHj77Ro/bLL57AUIGZd
Y5NHxvyzzr7TkJhAkWN2uWUM3i4m396WAIP34ru19EQSBJmo2vgWRdJIA/OmG7W3G0Na8bzzgHMk
gwo2wY+clR92vVf4YVDASfhkduhSb22Aih4aXcQP88X21Na1ivekr35qq7B7pGo2bpKhb5+5tXRH
r+J42yYiGjBZpDzloi7cQ70JH9IyMT5LSf6cliL+fziD6tAd1fEZTN208kS4ylCRUuCc5CxBqEXB
O/tyJr0p9ScTHxSn6zPzkZJZeTDDyfi2Mi9XbyPC0AeyjFlNiXiLdVJNagKB3BBxw8JTtdvw+pRO
llsjaFSJtppRM1pT8LweGWekPOcB5B6KuXQi0KuqS4M2lJypaaVjSI15X2bJqrrPVbWDxS+qc5cf
PIXKHricQF0rwWKGdE+Rudqjnf6520PTwU0u3fqf1xb+rTGh2zYfULQQ8Vu5DFYEFRCuzBMdoJTG
cwWT+kAZt1up4FwnFPOzBbENMgqEE9D1vgzTCGrXmxaLwsoa8XHkfthObU3zeSraN6pTeyzObKPq
1M8gB6NNK7WSk6sqyLha366snPl4v7h93p9QCKmLBusTlOTlb0kRcSsNkUS16fzYFksUrhFv6p/8
qfKP0Gx9sNXi6zBDoeeFvCn4Uit7ZL7gPvoJi+kYe3HCXWIAxJnWMjCMsYFdFoGftuA2UCpP4RhB
8MIfIKRv8nfjv7rv5/V3dtTRqM1NpadDnAdC/qulkFXTuY4p2OeGN4PwslPVBY09eDybS1KjeytQ
ZfvjX7GYgX9/BIkV/Rqd8uhy3Ul90aqkFqaToQDKi8x79KGLb5omdrqyvh96/SEa/q4FSpt1znQ0
OjRkte+Hx+XIvaQw9CocPSettoFkOV2XulDXV4Z2Q7T1IsyyXCm38AEznsdkz+YxTp3ZpvBdU9l6
MGxjBzNN7Da43mAVuCbmvLg9lyNcNkLLvqoCbcxMZwCKVtthRPoUj5P2XRgo+wqFFz61UbsqpLw4
jP8Na2izsQYbHKDS5cR2xaQpVDqRhNHHkNJC3mHiVo0BjBwwjAhBqbpbe2Nhe2n8s1LE/tBLInzA
VO7T16xUeNdYU5avfIhbk6FQbQcNTKVKWt5E7ZiJCYRCwZGtHp1ERBoybXxOTOUQh+Vp0tWVU25x
lr7Pwnm8+d/PNpYBtENQW+KpYPU/QwCyHuO0yldeBzfU33hf8wq0NEkjU1lOdmCNfWloIYwLTEwg
E7C28j/aQ3oAPPvanlbbM/MVcHZY/TssE4gskBoyUGWRGqlgV8YuLC2nztr8rkWu7GDNVbRMGEGt
dIlFh3qQP5GZ4YFmhC0sigmeDYf5yvdcpEL8EFqqOvA8jTMJyOHi4G7kbAo05GAd8Rju42Ozn52b
5H29//houjHBl3EWp/MwBAEUrtpy/Be6ikiYebti271aMOt2cBTR1l2Tq57/4uUUX0ZcTDHyTbnV
aIzMgzdtRPQsqjuhVADq/VwZ2/UavYw0n8tna7RW9U4bmnkOdxMVuTsdNX0gjdQAHydbsZun6o/+
dy2Iq8+2OBzkLsjrpmQ6jfhrAjUry1ZdQ2+OigcHSjHkymyKy1G1nWoNgV8hgrCb/J36kjktGKRo
c4fUQFg7M1cvttfWyXVQVTbQuZVUy2JHLsE7/Shn6KGGplPQRNwWRpBsi0wsV9IV43rV88fnVBAh
KHofS405YUT5KZ4AxceFYv5ME9DC/I87SOEvQfYYwsoniwjI/eVDUTW/YEoKrokswcxGTF0djQtE
KTeC+eyJ/S6oC8mFbllD9TEGO9K4c1NAy/epKAbHmOKgW4+B4jZ5b30NpwmbkxK+V1ZV4d4Sg2zf
TQZYzQIUviLIkOOL7nfdlrEzQJY/ChKw7ILnhaPXU+O2ihnv0gpXYLlMEW5GDyHufTuUpsmR9Vje
mALsI9iZ1WEslXbTpE30VnctGi5++L3xsmpX8UR2zDkVK2pt30VhvuM9BFFMSeEGeMbohBGsR3HQ
pINX19CPWwPLmz6SafmROg5hgp1q1PXHWkiARmcWCklNMByaRjNP6J04jWcdUin4h8FC82+sZA9G
qf4x/f54410vFuyREWGauXlzMWC+Qc/2XRjLyaCgCQClB1nM+gRSeOVeuD5DLiPMv+AsQqLqiSZO
dGQsrU/sKAlQ6IU9sZXl6s7wxxVXtrXxLM5i3U9ESNgFUx98m5WNgij+b8ZDfZcCL9gAaXnNYatd
e1WhAcZOhD+aOMrflVzi8aoXnjsqcv76X3wgyo84vtO05bFyOX1CLEx+nZI5ZWpRn7RRanamFax2
IRbw439zUJX6BkASXvXEu4yT18LQlq3oQbmZfmsRh1Q6+cg3G5V/bwSxdk9dFm2mqPJfefEP4SbU
FayNtIi+MTqLTwLSQBtJzlCVj8yRBAMc+iD1VMuAME9eKXxG5uatSSX9mIA63sZ0PfaTP3a7v50v
8C8aIsYGTygLTOblOAwfOcZS4P2dZn312aSd545tY7h/G+W96g4URjcopC09QsteQaSHR5AjDa+i
FWx87+3jAMuX6ZzdaNSb6GWSVNEaWlwdWW8YnedLMGZ0QXLKRLVsYeq/SGny0EbVThCkbzWGQWh3
nNq29WfpGcMurHClhT5P12UGwM+g4iVRzzFxqF0si9DvOqMOa89Byybdtopevohiqb/AQJpQZbGq
7iGkUDuuzO+7Ue4yrvr+HpJkLPCWxkHRIAeqmmqeIwjlY2BRaCsDuFF6EBqnQlFxtOhSLoXBGmI7
nMbkLfVCbxcIUbgRkkoCtJYod6VELczMUqhZFQ+4foiq7aSNp7LKjX2b6rnTWWKxL/qWbK0dSruo
Yc2WTROimqH/g7+6se2igp7jmP7owiA99u0EZq+EJgtLMtsGVq5AqvLCx0kII5hJcmSX1ZSuzMYN
ExMWNTVwqkp0fICbXC5qfK8wiYkngCZ6iICTONZ3cTGOeNAm5YmSWoh4RPBQtOFbhdrMrOcp7MXS
121jZAcGglRuTQUT7UjK00NXjcKmRU7OtjSvQs6mNhCJSdHcmDSYkJP/zyi23UEoa4BwmSlscqyW
3AnNi2MotvXK2K4XOngUhXoSJUSdLqSyWOiNMY6hSuWOshL+h88hRrDG13/LSgqGaiu5+q31fL6u
Fjm0gLCG1qQAIWNBparfaCoY+hACopnT78/purcZhvYrm1m7sYto0vD8BjXB4bT4fiGJFLRelFYb
RwBI3QC1ivfSftj/QoQkJGn6re+L3V/W0N6PEO50vH10ZDuBWl2uGrP3Iq1SYssx2+eoePVponw8
rhuXrXYW4B18eXa1j5Wg0nSSPWcoxOlhTEXtTq1i8fBxlBsJxEWUxQ1Iit5Q7eGTmQaOCmIaPiQe
wulFhM6PUssrY7r5qf4zacte+BgL+Wj2iYVIBGIwJR3p54iKD0Dkpv3bgV2u/KVg7WBATfDwAnYn
D1pMqCHJVMl3dBk+FV63kq5fPx4XwRazSKOSeMgAu/U/UIK20yk7IZKyoTptN3a8XfNdurnPzqZx
cW/4HKJDELL2OMg3Xt08icVXoXjohxfNTJ4/XiA3anYXC2SRYcqmDsu9JlYRCygjisYmDeuHSUl+
9HGdOYGXvmUy+KiPo97wgwAyieAvieAMMXvHXJ+t/kSt5V7WgAlRD3/2TDupcZRq7zUEeDbmZ0oN
RbM1TxjBHVb74ItS8b87mzQNLRp1br8sPqYBOmhqQOI7gL+cSLe2JYKJtaxjBdzu07Q98Li9q6BW
hink9pVx39z1Z8Hly2MlU+S+SaC1O4Hfdpuu8zbdkP6IzOxzUEeIf35pzfTgC2BKI+2xqaGnIkBW
qshrduh6fvxjbu5Wi+uBq0MS/1VrPfsGePWOShfywA4ymRw8x/5Dr+pnQw+qlUi3Rz378yLBRo9l
cYSLYQlWJYeWWGb6ptT3VaasRLg9lv9EWJRABjkusjEgwjBxXQ/pFozkCT2i/+YGpJf4vwNZ3ArV
IImx4HEXmfQ5Ul2xg9wnCThJbbOVjJePv8/17U4aq/4n2vKM03yewYJBkc7w4HmNvqKj5qYMjqXj
PtOH8KppuPpHM886J5UVc1OVQrSJjeAPynT1XwGC3984wH1JMtBV51xdvnHGqTdUqeHHlPK3vnxq
gmjlEy4g49cRFkeRP/hSkoI3Qk4VDaqmiF5bqRbctK1K2vh5UO+GIEfyDV3cQ5TI066t1OBP2U6l
W0WRvFGpUO8qGn0b1GIs9+OPcb2EwbHLONTOQH6Yaosv73VpOKJsia5eVX5qe/HLVEgrz4X5T1ym
7RchlsjQVkIpyNMjwQmN1vURXkSDXCheA9h+VQOzPXsJ0Bv8eFjX++Yy5uIwNOOst8yGYQmNYgv5
q2XkG/ga/00QuqssHApr2iKIJoBTMSc0CXNF/ak1ZWRbVbYvO3ra/0UgFdrBjOuhkj6P9vxEC3jH
1EmBdUMLcr1qMumo1OOXklfMSkpwczmcRZrzrrNIYd/lBmruAnsxgjGibZKkWRnM/CeulsNZiMWh
WeZeI89SwrQ0tbcw6Z/kMHo0jGqLWtPKyru5Cs5CLU5PMexzeTIzwWl71QnMo+mPLpnpxx/n5nh4
BIv06uBoa4sgRdA3mZeyvINGQjKj3xgWpUwVmT3px8eRlsCPuTpNO5qGAo1I7rXlw1tNfWUsmlnK
3x4cxCmaEI/0Zk9RxQ3Mk7xp7pGxXLkabq6Is5jzv5+tiKlHKjiZ2EmqX6Hb+6wJ1soE3rgPLoe1
WN6mFpHMd+/Dkrbyj/o+3nU2RrIv+qvntivL771be7X+zga0WOJI8f3P0VCLZnLUp3j83EWmuElE
JEG8JuvQOu2pEqaM+0dDA/FXo8a13SD29BhVpbaXciM6Qc5GD61Sk7cpCfFONBtlC3GwLp3EqLtT
FPgl+lAVyO2VNSAvt88iZ5///ex7GFizVjUgrneD7fFH7Pqu4cIiEbeyA1nbWJmuq8N7EW6Rs4u1
KQRmxHtEic0dMlynUop/S2P0MIX+Hy9Ouw1Yxhe9mV5Wxjn/4YvPNAfWkYWaoWhUmRbbSuw7X6pN
yvs0ZntbP4r3Ob5YPgqRG2tn8jJeQ8xoaxEXVyFQ8DBFuUJxi06xXDQYM9cTu9qW6246iaGunkCt
y7aQ9Mj+Ta1gU6ITNwJIftfoqx71aE1I95I/hfjdFyqUbLPwnuuZhTEZTfs7p6O9Vdso+8WFK78G
dRf+8JHTag9aASFrg3x7gsR53E5PiKSo6I1Xo42ccfHNsJRhn1Ri3NqJWnaHXB2lT9BsEeLCK8IJ
ghDx0MwCG0HT0foaBHl7n7SNeIC+XD02COn8CWg713btx2j7WEp0qswY8H2XqKgCKKm4N4WG7oum
NEh3VmXV3nlVULx4Y5WuwEluIA7m3U7dmjPTwDhhsYADYWzBinJeMubdIKOQjfpl46oCr/kxnX7o
rYdeupjO6V7VW3daAzM6FiGPKlGf7FOp6TZi0vRuEQnySRezNHdaZXL/dv3NZ60JRxeYAPXc5XNK
8fw2NBCWd3L8Lw/GVntFXO1XndidC1MKraJVjt/1c3wRcjEzUYJWBF4SAno9NrQwR7dFdSPYDf3p
LXIPDiSWlc7IasjF9s7Zfwi1E7Jx9B3NL1vCP/fXbNhb2cGqn/3Nu4RdDWBYo7y1fC+po+bHhcrV
74cmjt1WI9zzwOlXoA03HuF8urMwi6MjD3M6hzXpUul52anQooraZlFgLA2OC91Z33PRq8YLOSus
iiIyrQHqpOauSqX+k0/T5SnWoZuE6EMUQlTBBo7L1v54fV1NxWxiDj+XGi5kKT785TGeoRyWIx6M
DpGkSvd5kSsOCrbp9uMol7mJiXSYKapg4klP6cleGZAG/jRRJAs8t0Pv3RqMfagYTkZRIs+alQFd
5lr/G8qCs8Ku5gsvBjRzfK1WFix3zE+aikpt+rlR1tDmi/U6R0GVZxZuAhCN1ZW82CKD4fkVMDMB
NHb/jjhE3vegvpML1Lvw05od5Gq8+TOe3baSX6OBmIz/xlN/jPe+y7mPE260N/6EztoddHnbXg9v
kQlVfYqsYD4J2CT7+/o+3Gk72YmOa4W4xZP0Os4iB0IPd8QogThNnG/VUj8IFZqbeQHoSN1nuXKX
pc0GRS87a9+aIT+IVrEL1GlXcdcN9Rrw/GovsPwpWM1XPYJcV0uHdoSWA+XjeBvxdNiIqhci2j4V
ayZL1/VH4sykT55QMpX3xXstatB3Q/Oa46fJf3aK+VB5qGEhMnaSVcHfmEX1XzwQZZyIFDY4qNXZ
6u189SDjMMZNiM8fvnvPapxsZL1FZHVtXJdbby4wMC72A0x8ahUUMy7DTH4xqPLIIT5UT2Uu32ec
cuRa3/7mLLmOslgzSiqIuKhweCMyf+xChHOgINxHVv3L0KeVI/zy3LqOtXgjpmjnVL3E5esnZe2k
qfeg99qXLsLVIgrgL/3fRra4L4qZaBK8P3qnz6rwxxJ8Oyq3VrP2lLr5fjv/UIv1YIFqGWGTzLct
io84xWABcYxQygAInj96MmgtLf9bKPhyeSzrL2oc0KCv+HCGKqCEKP7uUnHle93awaw/DmYL0js0
pMsVWFphoGoB3pLCJCFN+GNUv378iW4t8fMAi8U3aTJ06ZQAItIDtWb7+qGWkv9iHZwHWay6FrMi
2RPZrr4MDXG4q8vcVcV0LxfSymW5Nl+LFefVWm3lI5HiFk0RrGgLce2heCsEJDBJpSYBW23pMVqU
k1TK749qAZHb2JCfzEz68vFXQTmdD3vxSgPmKM4SMnDiEA1e0pNARo9pavpQfMyxBCicNoWbplV5
qiN/2oxGCVlJzCUn9pJ4MybaXTiIKQr79XTIKlmg74yJQJxaz9Yw7kUv38rYddVtcJfXf2QfX40u
2HLo7WfzJ3xHjuWoJzhs8zw31GjriQXik5K5VSTUNqVBzZAFbn8MafcSmQMCY1P9moty5bR1nLmJ
XvqbvNBMFOP7R7HzCqRdUfvOSwxxdlU5/ZzQY0dr2kfvOIO/7yvA+3t5wHojSb2tF4r/4B/RuCnO
GXZaiMmD5unTSff6jTWltqm32BrUiaR/wg0gPWJIGLl5jGR6FoipW1oiEqcT5GJcJAYZtV6p1rHP
jf2jIWbBrpBj7Vg1Y/MsT7nudK0ibWMhlFELKIr7sG962yp5BOXqkZpx5LQokEL3TkpHw73CMboe
NWZmbxzeLD3YRPI/Ct5i2D006QsKg9j1GDBPdJ6YaQTn3CgQwCwey6dhlJDYnbCmBL6H5HJppc4k
QDTojJmrbkwUbhXq1eOU3I34O/bRF+7Ppyatv2Mj8xkxtzb+Xb311bbKEreS4yMaitsC5XSnFHp/
5wtTCoVsyBCANCobVYtoV4RSdEeLPd6wegc71avpKeob9MyLUnrQK++nD2Or87xpE+BzsrH6Skan
Lg6x9Op+6QKqx63Zi/dhlx/6SfwuDj/CXlRtLsLpnhcdHzBHhL2qjBB5SQH5fVkveE3FHZxEPXI8
5d12yUq7r6LSS+Mmx4Dxd15mvIHDSUQxWwvGwFU7I77L0Pa3tTgcbRXt4h6pMHSMtx5Tet96OpyL
PLLwosmDSfqCdErWbuI2m7ajLrfPijBV4Zdylk2yoIr9bANSjr8/tS624CKr0YSgieKCqpzZ6QdJ
/SewerfX0gcFHeKPt/utzU4hxkQaBgip+P6yP0uGG4AMiTU3+WSELLRKsAXqH4myptBx4/KfmQ//
P8zicEyLMTE6XA7QarZstAu7qUMfRcVyq19h0l0PCCYd8gS6KkGxBO94eW1pg963mYJCsj8Wx2rW
Q80mhf00hYe/nTmVLstc96DTjFrf4mYZa73CxSD0HLBdoITQ2KY6WMW//m9RFhPnyXlrCu0EPko3
PgEbekqlbKdY8UrR4Pr7zINBl0+y4Dway3Sz89qyTMPGcET2z9YEUO9MBtrBepnH+zxSVklQNwPy
UKYeA80SIs7lZ8prE1GMDvESTOQ3si2+ZLKdY0ZhS9/1b9bLVG7w9fra73t/ZWvNE3Z5uzFStIje
a5AQ9xb5mhzUFmUweoMe9P3TSLXgWfBmE7vcn1xPm5Qeew0rxnFCS52Pv+Xi5TmnwBextbndf7bZ
0MZP/VDuPCfBDQj/uM6edMw9LNSuXPjVqOSnteJmcon3um6ScI2SwLMJtXAdfZLYmDa1kGv7j3/V
9QuKHwVwfX7LQCp8L6Ge/ajJqwHA4B9MkTso7bgpjoGH6omXoTZjRvdDrnz+OOB1FnMZcP73s4Az
3V/3hhKkq9n/6aL0W0U3deUr3xoUclbgoXgdalewwrpuhTjHl89RM1VzlCo8eHrd2sgA7+MJuw2p
h0Dy8bDec+7lyqLyQ+eZ5y5SCYsl3ZZSmZmKB3M4HFT04jUvdoG+o9WDcd4mHwb6COXYKJvJKqdD
PITlp3Dg9vz4Z9xa36CWlfdKu3L1cMQELEDNZ0RwqfZhf2HYuJ8muOZx2Pcn3CFnzLxs/MGkxlg5
EG9taXruho7wx4w0X1xaUoxYZGNAYU5zhSp7g2OA1DzDKBFsmMz6yjhvnfPv/s0m9TYc1hezXZt5
h+5LgPKwnrc2riClDdkKkeNk+/GE3lquxnxCYfjNMb8cVgixWYXGhkd13bwpVfHmdcLPj0PcWq3n
IRY7ospVxTd7CHu4iXqR8qUZwy+Bp7xWqrLPy5UG6q3xgArBP2AuzoByudx+PUZcZasCNA/bhCRJ
QNVRKtZ69Tc3g2mafCEA2jAPFoshmlJagD6kG3Gq4qOE3+DvVh/le01KRHLDKNvINUL4QVermI/5
+V3c1sJaW+LWGplt2lEs4TC4Yo5pQasEKDhZ9FY7x99H30LXdJSddvRt9QSb2VlrRN444XUuNBMR
C5jnsHIWw8bnJlOkBlSh+lTciTY16h2pLu4gh/QRsxp3rbh4/TEv48mXH9MQvKisReKlP7RpcPGW
cD9emjcDwP2ficrUTJb6ER2wTwhPBqtlUKpPILykx3QSfnwc5Prk4A+fBVksSaxMW1wucABL/IdR
xQk0qzZRFaHibP314p8jwa+AR4iIprlI2oIhrwB4MZwuqq19kvjNfcLqXbsKbsyaDBuG7BA1Z2ra
yuVn8bqqM0PaD06XZ+OhloV/+rLXt2lgZndqVulbacK3uteHwNaaUHycorT40qgd/nxG2G2TDvNj
9BHil4/n+Xo/6FTZ54IpyvO0wBZnJvTKzLQGflYwFuN9WkzCKUQA3M1Q/V5JKK9mACrDbHw/IyhQ
d1mivbFoa5VSnFApyqb7PPC+S2G/onR4fdPNo+GigXQH6HqJy/T7QKjht7KjE30CdJil7tR5W5Nk
KZCEfS6ID5Gcv308hTfqfbqp8ZIBWiWD21AXnzYjAcPGFInfxumc9iG23FLdxLa6aVx8gRsb0Xsk
UlYuuxusncuo83Sf50zlqKZiRNRZbaI+mpQ4nq2fkSPYcrZt3BrgJVK17rjNH3Mn+e7Zyib/kX/q
T03jfDwBSzUqkti5HyTqyHpJ5BfLIy6q+0ToDF13BKxItt9rDHY2JW18/MKTTXoYt7hBeJuv6FAl
u/4JJ5CP499AlhBf59IHEUtxakmYCYMatAcidHyA3pWc0NUxZHIwS3GbnfdsfVkJd+NsOg+3JNPT
1KwFJUIqIbrDqZU6l5Nt86/FHhfQaj/YJp4Vm9wJP8krrNWbC81AJgjWHgO+knJG279PNR3hlW47
uvqPIkTqcBM54X3l9k5Q2bm3/Wst3PmJQrCzqPOmO1toaDe31lggfxMckKHZF5/MRwr0iDe7QDY3
3qvQrGoG3F5RZzEXx/+oFuOgG4xU3pk7kBWZg0MTpnGHGTGE+c/XguCKLX3N31LH307Ryh1341g8
GzPV4ssx94pe55oSIos3ffew5etyVKj0NdjvQoP3fWrfRR9Yshql1SV9PChlcxpK6qpydET00Prs
b1sbK2hHuZP2Hnas/ia0I/nL6DT2uniMNKcel88T0GWmymtI1ec+/eIIGZoKzDHFfo6Q7BDuMcm1
5UO/1bfiaU3g6tYevYi1uGi8xjRTXC9mHkx1JwNBmEne6hdrlzvj61oOdGOnoLQO/IBWGRWMK9ME
LzU80ZuoTYrH5BHiwy7dAc/ZDcfykG6j+/DzWkT5OmGfE6JZxou0EjjJYi59OMJpwjULHL3YNzoa
Wpg84tWLbXB68noP/7GBmz04hgBgBgh0o5Qd8BN3ZLO3W6ydG13d+Pgdj7LimCYum0LnCP2Xtsrt
ococCsP/j7QvW44cR7L9lbZ6Zw9JcB2b6geuwVi1p1IvtEylkgT3BQSXP7rfcX9sDlU1VRFUmFjV
/SJLpaRwAgQcDvfj51hD/TMsv8TFWkXk42rX8dTQGQIjM64uy4gOpHs5hD+J5uga5N8m3RXVH6pQ
rhzOVyBBM1cDrt+YI8C+lpFWlGUmFMbQpFaDqFDyok3vzy/GdKk9vhpg1c7RuWllvvr3zyeEHSAO
xwUcrIvoqrzczUZUZWZfgfB43Pbb0eZ74tQHI0CSLnwAi7tP3NRBvAxZkv0Mv/k3CoKX9hdroyMA
aNUp7M8FwckhTntATd6KHiRbtpqD4cb+yhE1j+hyZ4NJDrgTFdONDokPxUDIamSIVYC9v+9c2ZU2
qOz3iVM7M4kdhp3YwlpL08dFdGFyCXUBrBKtTCnUUJQYwsrwa91gsamPb1H0X1Vw+mBsjiXxKpGi
RipHNBaXHM5rHvakVF3kqfMaoP5mOKKzU7qRmpI/hQJ4UitJgagOyD/QcJz0Chig0bd730HgBJww
QN4+54D+fRl1CKnYNZWjYOUVzC/14hXgEee889woZGKuF/e+hE6KkKDrAAjO4RlS4CDIjFxFtVPb
OMU76S1+WfNBH+KShcXFpGTgP8sJdp47wHVU2kuqvkntN7FZAyK884V/NrTFfhKUFNhZXJJcxCGZ
Re4HAuwmJE4CDNbVAgAjc4pqd/ogOtPhL+ynd/r2xQMgkw/ZMUD3EHi/x8bnIQnTewloUs1Ns/IH
1ENrv6dK+FwZiLwUPYlsIyvBMjwIo7RBs5busl4BpdZQojwJWj1A/FBbbE1LK7oK3EDQBpzsuEJl
JzHj6XmoQ0iciAT6mDqSYj7qcBXkF3mXfRm5EXtEiWpgE5MYpTDI2KeaAp9iTt1XPRF7Oxw7qK4q
rDnK4IywKdCtwGHpsguxP/2EbHv3VQKJ7AMI8gHKSRNpU4OkAmwgKKmNqgH9ZzToeiUE3V3oUIOq
tmODtqEx2BkotPXuNHYwsXSPFYcSJx+yYWemgPIoXZj6o0FQ5ZIBb8U0tNlWQVYHULgi0dyi13q/
18ERWpoJdaO2Rx6CSgOcQWa08mbOvXA/A1GTXUEtHhXRIu8ISNCAaSkJxCLRay0JUM8gA0HlcKhA
mR3q5cEcinjbgQSwBKJoag1XaKLcQatH/L1IsgT5zFwubQjSTXvWq/AJmUA7r2ZJya2kr82faTaY
kyXpvcCh4c4gxiUNw4HL4vBCK0a2PeStiC/VJlpKSFVnD7jWxa9VRCDdJaOknhN1k0HskI6WNJ3k
hltqtqtQ2UNZtXgwoW5QzerIY+blKaSEJzEQh8kDnxk6LJ6U75CRFk6QkSSSJQJQ+42LbEztnvS6
jzRiA1l7qqu4SiijyKymxCmD+Y3FY4n+catNEHm2Sj1BOzMeE7sfGs4sqPFpia1NimK6qBS2Ofyg
qAZ5V6OyMULhZSiUxIWiluQQEwWimGS7Xu6me2aGsZ+lobQTWCadhlZoD2WHlvTG0FiECF83XEXK
8+8hHyHFaszlaAF4hhRaa+mIvxRkXx8G/C9Ug0HnkIrpCDleSa7tcSwaFhRlWn9Bj4N2GwvFpENL
LgP2tB9HmVmTIJUMys2K8cXM+/yVypSZOwG1kS8Kl6BJDLHTtWPqio9EqggcOWjL0kEfvjgYBzBJ
kTHWVGhQFIG27fzaRvHMalx6M3emRs6auNDHbBwCj3OLizC0rMW8EXNFdYvn0Ta2+ba0UQ1P7Qlk
hs3tX4ixr5xUFwZnp33mqriRthX0NFWXv6I472hvAPIf59SA4MubeAP87WoGcM3kIqNlEshHD8YI
QvFacYb8J8BV1kD+46lc3AubQRzkJlRxBj8NUA3pDvQWwu7WfAFu7vjjWi3h6qubQ7i5jIuq2ZJf
WyKM0Kxl4K1FwgMSPj0woa+ahUSHbOWndaD2tWk8ZydYjC/hjTYlHVowSCkEeTh8GcXxWVHUv5t/
XIQyi8MUord60cUwo5fDJk1E8JSvJKg+poreTUDERwadpgG3c7kGe6RnQV5BwF1ppptau9cIBO7B
pjgzUvUnLcI5137pldHP08gt8mSX8Tu10+1WOZpVfEPExJ76PEjqRzVWfW7k6MBnVp9+I2htXAmb
PtxJ52fVgAcBKRFSSR9Yb5UqL1uOThRaj16tj5tIGLcRjoURBBtDJQWSRHemUvoSvHLM082K/Q+R
88L+4q1HINflKjSrwWoOiNKx81P/Vb8F06lDkebQ3BVzV4erz80vyOogVF+8mnQaTaVioIrvt1CQ
cstDtAfFsJ0iqbF6DZk/axE1IaP+h60likschKLFOpiHVgVACenPqgeeTSd9CwuLZyAEyL3iTf7O
cEOIVnM61/bvRf536ZbMKGmMeajcq78hHNoCEhYY1uhE83BXCy9XzpYLc4sXGXYiUzLcIVzQs4F8
QPe1MVpbLPNnLGYUcagCUAkomvQPdI4ctNg8SUTVJe126kAyaRm+7s052LGyqtGG4AeSgsMWBMBW
+Rdyc1fGeGF/cX5q7QxtDmG/73U3yYB7I2Pw+Qq9cqm4MDF7ybPzS68Z8lMdDpMY+CY3jYvUJWyq
N9BXjg+tStfofz4miuYTGvAZBVVC1M2XFQmIrUNWpyKqO3hsDzfggtgBkmoA40tu4/fVyg68NoXn
5hbnc83RWsVCmKtl8MtPU+53GrjXP5/Ea2v/YlCLtV8MVd9GFFFAb+N+gdOSbBJH/DqAVD7Zladu
bWFe8WIX9haLnwJ6aSKBOduTtywAHSe6LedcPCIOvzisuZb3wspyI5zP4sKNCUZL2m62p/j5MQuS
B2ileVVoab5o93fjt3a++zp50ByZ3QaQuHWmbbhPDxQvVrIjOwfJlEVfxd3anfjaXfV8JpZOTyGV
CO1fPFnr4obQu9mP+Vlm7vpTtBmPJdJPQPUB1ol9+gaJwNUHWHkV+iIPkCsExfz3V9FYfF8ioztY
qALaTWYhBLQiBs7dtffxMf95uYneL9Bnuzbuay0PM3l+H8Z2PCYOOPheenha6BU6UBxaP1zWhjn/
/MxiZUahnoCl3FVu0fPl1LeQzgbDostcOHioBljhysb92P+1GOPC+fFpbFJ57HFo/ixi1PLByeWh
kQ6JNeaa2+rn5NZwuWt0xmv+aRmGQoC3VqMWAxW0yucSw3XzCwexbKwxSzGeplluOH6K1J9D8iIw
ZcWTzI7ik42mL9wVa4EDNRpYZyqKPiayA8qeSM+9eJN2K7DJj4CNxQQvnFYoTQBTJrCFHKODW7QL
8sZNKyteIezFEGR/B0WEVCBu1ivecj5TPhvkwntN+RTq9TxI9f65CsJqVzilX77iZtH5EJtM3fve
WsVpzNmxz4wuXFiYI66t53OHe8QDy9tEvfGmdQR/JvJRo03998vh545pqb/IDchqIhTGm8wfh/jU
6GuAt6sn29nlerEjJznPGlWcB4SsOm/B3rtGwXMt/CGQbUaNZRYHWJKA6UDSdWWpQOOYmxbNfmRA
T08aBGj4Q6V9JSb1P18Y12KRc3sLV1pWWggG7zmVhqKIgmT+COGDbMdWqWuuTR1oUhDRaUCSfdBt
H6s26rWylZGX4E49OvKW7KNt9gUNCcMdd7sgP61R914NEf60+VGwvEjD1AhhEyGCNzmxLXAvdID1
ROncfGo6Z7Uk9/kogYi6dNkQ5AMBOmGIsZ6QFbQEi2ya7yizBnNqwgxWd9jH5QICQ7QOYcGgTg+G
k0t7Yg4yXXEAnBWMt2pn0SONPGjOu3PKRxrdAdc76KtOLr/DseiZa8Ix5ON4Z2pQKM/NyxXI9sUO
z6Dg1mnJKLtmP/CXmjUzFbPKumcSU2Wrg3snQV9HrX8ThJzfKllsQDQsG5oMjMNktLiS1AMefMh3
WUyQxhM0HipWUVcUhAWi7pEqNu9EZerBNxlJoV31ZX2Mx3LyRCpIyDJJOf0+Jmnu6nlen7gqNEHb
C5mfVaAOliP0hEMWre9zZ+iRwxt6Zj5xWWNr3Pgft5GKRa0bIM0CnZC8hPdWVa1XxTRJrsJKX+1J
GMyU0i5A7ZXDJWHlnL4y6zNTNKqimHaQpi5K6bQZRa6icOrm4E5IZJcMa03WV8dzZmGxrnoA2LuU
c3x0bRymEWXesfye5onb1Gs8SldO/4s1tCysIZ0nsqhncziJMF6zCm+WQpmxCKAd+wvpw4+nEuwh
awOUqQYQhjQflWdhVRmDNDnWMG3qqQm6l9gT3q9C9c1woOth4/wuLs/A2RpcOfwetuoSj9CNkVki
xy1DZNnwZ5dnIBsBgeXVDujr83hmaX6nZ+MyBgLm2A6iUjNkBw3IDsBKgp2hGAum7u/a3ecHx/s0
fRgYMl9Y8IC4oqB9aa7LBLUZM2R1RB/moDTUWYnHdtPtYE9Pzd30OHPqSF8/t/oxjMFsnhldrktS
dugYwAlP9B+kf6Pyj8aQvc9tXNldFzbm9XM2jySR2lYeMDDsMyvtH5p8DV113QJ4eGfcPBoCFl6z
kkqpAcJNckMtcww5yx0yDoP97wzj/4wAu3E5DKi6tT1E7OGSOPGajtcIK5ufn9u4vuaMP40s3seE
rkIhjQrZLV5nqhl9E7mpXZvW4P4VdM3Vtw/0DNCV6JwEQcPlkEiMPrZBRrcvKkMnuRd+Srz3SzKt
pI/n6f+wss/MLBxEntYM1BICcZOgPpId2/Se4P+FjMLHiwcW85mdxYYVuqypB6xf3CjLI9Atu+EB
vQw7ChkowxqoLUL0InMrey3tvza+xSVER/FKC1tMYxIQr/P5pnH1be6tmfmIhUKj0/n4FneOziCc
ZIjP3kM+aKBb9eMMngQ05H6Nl+HaygAGFtCFuVcMKIzLldFXVcYHIFVAbVPgythYPXvGVc76fLmv
WPmQ+BBpC304WDEmiuwGBNiAJgNbr/O5masTdzaaZX6jrDuUQ7XyNxJn5S1x+C7clEHtJQiWgv/Q
2MLdSSo0GuUegyr2dJM5M3iocwwr2YATa7Ni65rjA7/oLHSBDjiQ8l2+psSEYHQLXmckIrOHhtvi
AXdeS7MyCtpcYTsc/g3q3Lnb7szkwkOZiaZ0EVge3KQfbZ0dJnUzsJ98RFwG7qeV8X3M2FwaW8zl
0GZGzIBYd5lHj7pXAyGn2703xzKNvX7kX6lCXdpb3EdbTYvTDOrCLgWZInwutKxjC8rvEnBXaTSd
JOyBEhIpdWyL5iiGNjjp+tFSa23H1MmpxKOqMovIVFVtIxZUy6RVUluykTQvkVHVkLhNaDMESSvH
W6jTCkc5qtTB4mj2H3Y9QlDh7/vei9B2MYOS3vEorlXidk1osZ44fEClrCjcPJMddTyk6QjFkXBl
YV5ZlxdWF/PIWzEZyyyCpwLFiGJulejl85Uxu/LFkSKLIAsFMBS61JCpulz4xqTV2jA1sjuRZEPk
2BFGepD14WDo1cqGvjqWM1OLGUy6JB2Y1MmuzPYClI1ADbuyzK+4QVx2ZiEFkHwBirXw65NEMvSp
hJJbjJBQ0YW7uhcf9br48W/M2ZmZhU/nPAohpQ3HJFeT3U7fppo6knCc5GglUrqSJ5hvb38MaIk+
x4scjAzSM263nSNnIzplXuqHmzm7O+nH1FvNE8wv4cN6OLO4WA9tlyqVOKfQk/FYoEhZnGKn+5o2
QRkMfuqtJXavRBoXA1ysCVKYBFftiUCeLcxBRCnJd2Y3dieAZbNbIyfdvqmjYSU4XFvzi00Vxllq
NoQhWstDS49qLxIRFNZf1LJ2P18pVxfk2ZKft8RZxN6A3q7FbZW48qA50BTMgAUOeev9Z1bmpziz
ErbaMICnEidJgeQKE2w0G9poFF8x8xHBDnT1ua+Y5/XMDrpXCyHhA8LPfbOvNUt0x8O0q1846Eqh
KyEjgFK+gMjleZ3J8Vo8L6OzFOk5cIPoH/q20c0otqzPCA5oNJb2VotafaJbvad4xiZ2u3ol/Xht
YZ7ZW/ZqC1oN2W2jkl0trEGbZdijAMlESJJn2n0NhMLff4Pn1ha7rkq7qFJqvEEpg+5qWbqATVhm
ODqfm7k+i2j0nxt3ICm+pHtIwb8dU5IQ3PmrgOxnWH6xm5OOuPevlomuLf5zPrzF3h4ZA9SsneC8
KmWjpbu+i91ErFZ85JUXdRFGLbaYFvcdlGUR2bQ1RSvpSwKZr/AlNDobMqMr58u7lMbCO0JkEmhT
Q5wRAEt2iTGcxq6FGLDbOJpbP5H7Sra6n7PAZrmFxOajeIPROqElHRoLYHMgZOc8B7guwBPmlKdx
swbMmkf32QMtXBmZdGWIB0l2IQPjCKWrNWxlaV4pLyKUOxvzYoLDgquUA1foGofoju4Kb+6ilV6U
G/0w82bKm9pYczTzcv9sVAuHBt2nmjK0FrtxG5kHjXfaj5AlMvjrU9OE+mPcgK9BqP1CqztrljWy
pLqXT03TNvef75j5KF88ycX5tJjfPNWbKm16SCGa47ClNaVI2w48UmyeTM1ukgvtkChxcYSvQEa3
zcL0b0vVzl73LIO7vJqMhqBBzUhyJ2CuQ6yrkW8Yrazc/K7TfC/o5soqv7KjLgwunJEh1qoQoX0H
8o/JMZHu9Zq6ogFYRi66obxGWLBmbeElKhHBVNUj5aRasg5NWvUJoTYa+g1bA8nU529zPqCWb/Pc
Iy2WclWFrG2aWnazGtL16NPRyxs6vXV0hSTwY0sb3hlyuGCBQJ8kjqzFSakLJGv0Alnqfqs+NFDg
lZzGy4LJyd3kXkss/dGEXxC9ZAcQe+OvRnFzoLscKHq5QN8GwSV04S5eYRtpg6ACson6Uu+2SOHI
aMRBtcd+LamF4LGw29gCe5zDnulpDQVx7Y2eG1+8UT01x0mZZBkUW+1OkUZHSJDpNRhg77hvitGK
g7r2Us/NLbaokKusLStwPAslT47yUDE/YcIdtiJ6rqRoNb08P/6fc4sULxgnFGjAzsQP6DpeMrar
ELgcQwEMMsyZPBYAl79LbebGm+J2Hdi2yLh8tLZYsrpRQVljBP2EZuTqSUri9JsGnTC30bIGeICa
fGGFqoJmYTBtA9mmRxnA9gdcmeOVNX35Vn97EFUEdBGMxbMW6GKah77Jy2ZCuzXom1StDkZVQuuv
DK8gbyby9xJav1vDztFBc4eL6bJ8GDeVBqgsWCq6WDe2tTTWe41UX5VilYno2utERKkDEgtY5gem
0kIc9ZwroD5qKMBgVksLpIC4qjk11QU7jYCnDsEijAC3Ah14SaJAAyma30UgnNOkcg1meLmafxs4
eBbmB5FUwGIXnqPtW0aNEEr1nS4+p3qGwlbG0G5Tjj9Eia1kF64bA/8ukMLQQV++UymSxLKuOXqa
Q9o9almaVFZSJhIK+x0aKSAn3a5kUS5jwvfhqQoieLTPA0OJ+iw219kVgmGLVqY4U510iTN2UFcg
3036t9AWvxsBpzOYP0D1gOrWpRGVtCaF0kIIQbT4pgHHQ81XKc+vLBusTHBpA8krGgj5Lm0khlyB
itCQ0E4reeJhEi2OiK8MMHdvhT/dfH5wkSu7DzzJyGuoOjq0UVS/NJdlfVZR8ME7ejn2ILTrBW0v
NMhOCioPTyD4Y41lNH0EdtVStfJ2UvaqWFW3kcnTA2PYnxSsaJj1FhhZg7ENiYaZjU1RrCqM0dyk
t5PbJ3roF1mknMqsKtAqostekTVsF6eG5PdRUrnKoIM+PU1wb66G0WkngZ/qWGJfhSQrd/iAfkNy
0jzoYtYFPYM4xzCV5sr7XSAQZ65jsAxB3AdXJnSxogH3cjb6RFBpVIOYOjc6t+sSXzLQADaA4y+p
jjmtbTrgpKHDUSnEW12eNlqN3pgKp5CJ3KJZPeTdgxIlvpKMbl2gNwrhgAmhZsVMX9s2Dmiub2la
7tXxdRxGW0b/jWwyV1NzqysnW29qC2fOSnps+YrnQRnajL/FK5ZB2no5KKOGSAgKSQoqBYbVRaUj
Q+WTM3R3jZKlaGt4nsVdcJ7ESyLxhadRIbTJ9GLmwd7KW3Qi4EI9/mDu5Mob4yh4ny/gK4ODrihE
TmamDiD+F/ued0j4Vn2jANBVWGGxLYbc4WphjQ1YcsRVXPG8+87P6OUCWZyatBt5AQpNyU2kUY9d
0aQKLoeV3idbBcIkX0GIWYA7npryN3RPGU9iPoTUEgcibksoWK1cIhbgunmqLynOF7sXmzOshvqd
A5xu8i1EGqw0ULx1YNF7bfty4JeWFhnQLpzbBVu8VADbiK0GjTPEDopP6F60xoOASXBip78ZPck2
PON7dRTBY7FroQ4oOnOLch9oXyJvjcziyoa9fKzF6xeVuKTKvNbE7XDTupOnengQL3oDhwjU9EDZ
/cD3Oa7L1Ncsw8JlYNs/pM7c54OGeSv32HHw/8gq/dfr8N/RG6hOsjEqi/Zf/4PvX8tqbGgUs8W3
/zrQ16Zsy5/sf+Y/++PXLv/oX6fqrbhnzdsbO3yrlr958Yf4/N/tO9/Yt4tvXAgks/G2e2vGu7e2
y9i7ETzp/Jt/9Yf/eHv/lIexevv1l9eyK9j8aREti19+/1Hw49dfcOydbdD583//4fFbjr87/P//
N9DX8sNfvH1r2a+/CIb2T1QCsE/Rbos+InkGWvdv7z8CU/8/0Y4F3/EuNoqN9ss/irJh8a+/EPmf
8Fy6CrYSQ0SfpoJd16JlET+SlH8CfQReOlwsUdoHtuCX/xv7xVv68639o+jymxKS0u2vv6iXhy+i
0HeMjDj3BKPxHcfvpatsCJdwGMb1ocwr4kZQguKQD7nLQSN1l7bEIo1+EyMzclB0Ov72RfvjX4RM
NcgZQEvXT9wf02PCJ/oaCxocvWZ2pymDFzAJ0sIiE7OnXgkfcai6KTM602plOpOY6fGOyZDo7fOG
3Rtq0d+gzRDyqLiL5xkXAQKB3bBqms2U1aB57NJjlrYomGZDwIuxetFpu9WKege0erMvwFS7r+Yv
KryV3+lgiIjMqT1pXKy8cqCFTedv4264O3vrv8/s+Uz+hjT802FgKvEGCcJfFKgNJLTI4hSgPc1i
kD7yPdXoBOW+rKxPBaQDEHgPxobJbX6owwoNeEQHO7zI8pswTadjnlPD4lHSgaCexulW0yK19Ywf
chh/Fzi4Qy1TyfkWDaZ+GsXSvtLo6CDww9E8f0uBJbUqaLHsRhDy7lIqQi0+xGUGiR+oo4DpkjVg
uxfoCUFIBVnPggYoITYgoq4rN1FzyYemLwD8qSzdci70m4yp1CrjuN5BtK3at+hYATEz23SyKuwn
KOLdjDEZbnASFE44yDjlhN5GbQ1iRyRNbyM2Dr6Rlnwbk6o4EPy9S3tzF3WyeBCUYXCKrunv3v9F
K9LfFaPPc6SFWa3JTyxTUvARR+ZrH6HF0wSjHcKPHMzJU78NBQOK3VminnQxB3uNAE3Wdiy9CBJE
SarnD+9f+k4KUC4wT6XSpRaDGrdPMfG7dkqY06Hh+YVH0dyVJ4SV8abM6c1moNSKkRHq5F76OWXt
jYEk9Tfo6ADQwEfpCS1Lqj1oQ+98vmrUyygei8YgAHUaYHkUQTX5YdHIABozUGhKezIhJW43ecis
ribxPUBeyUkjuWf2RnR4/xIijNkJZSh+hyxNa2dR3m1NDbFal3P+IJFIuuGJ7L9/h2ah2lFQYnAM
CZsX3GE/5n+I3NAeMy5/VVShP7x/EVEZs5SMo22/RMC3425NE+2NVxWwrY0kP7DpJFKObuq+Io9E
a3hAQlOyucLlx6Q2eNDXKo475vZyafGYbiV0nRsWhAP0HVWrV0gQGXc971rcjdLqgDgXNQ5DB2AN
55iNawFawFZlNBdlc6SLCCgkTAMis5hVwLkXji0vFKhSF32904wCrBbM6O/ATrUvy0T4IvdZGTCG
arOM9n6rHvLcMUtMaTp14Svd4qYC0u6hA6t6I9IbLYorDCoCb7eWPWoy4rvMKFArZ+WW4S492e//
LKNEXIn13ilWznzKPAqsDRAGSoBDAZC5OO0haJdhI1b5DqlEbucMHDMDr+9YLsuPkJN3BdT97zKV
bVHmYcfMNB5SaNK9GJEJ6rSOjE6jSYndJMN0W4t9ZkkZn74pEfQeJdYUt2aRZXsd9WlnqlNb6grL
zEl9lGlkg368uPnzC7asgUJYpYMRTs1vpBRUsKJw/M2Z6u2jhIb3wBzj2hnTmPmpHpJjrGeCp+b5
BDBCpRwj1j1+vntAPClehsPqfIUDRhYIT/BUz5HRIiBsaQWRMKHivhpmVjYQJ4HGV69Z2NM3Mngs
YnboyntwCHo1lTZoF3CaqbBDiuxvmh2BE97GSEfXEvWYWDoRqw6JHm2IAenNid03pHKLyupbeYc/
3TNZOsZDd6QALlRt91LG5PEUgy0kVeqTHIVBLLND0huHXEICi+3lZgLxs6V97asOZPeoWoLUPazR
pFoYz0yBkDSl/pRHPuOhH4eWzMJ9UUsHqT6p2NeNQLYp671KFzzKSlfm/TbWH0ma26D6ciaJP0xy
7ZRNHmhZAQmBim5wEliTNjkN0U+gfPBTAixWEzl9+mYmXxPjaz4+EsBUQqsjuywM1GoTDW4NFPm9
ntrJK1j4c80R82PYArtdn7KbEoONE4uKD436E3xxVgzPEId+JKaoKtw2wmlQngTTl0y/Mb+Lwn0I
wsnO2BG+TVjutPGm1OxUdTJl04K/qnJ01Tf60goHIGci08MlGoErLcdNMuBlxXDqg+wNk/CF12kg
Kuj4g0J6pcBCu4vlfpNP4q0m1uDJR1dLSe5CrXzgKjlIY+5XSobzMohSqDmNHe7hFILLnbGhPPFF
vb1tIc8iTy3OSSUoqf6g0NjiU2hNVYqTpbeytvUqvmtjZqv6SyQINzF4AfX8uQrJIZMm30y62yhX
nAqZwxZ0LhYkB+/Rz1PxYQOy7E2T4rIgKrllCPKxo8Sj6GYNJ6ivg2JELZ/NsrKHIFPQASS9wMVY
k4j8sXwDbitLinKrim7a5imVwehqgoNEiSw9xofR/jkaU4DSTiBQ2YC1ZB/fhFH0FE3AGwOHj7by
/mfWIdwyte804kFkoKkrMt3MYDawWF0IbcASVAoiyBSacG/m3W5EX5Ie7cKnNvpi5GCkUbeD8qhW
p4HbauLJj0pkE+VbLsTQOIgggPCjGyHbqOmeGZVWmoDCgGZ2KT13BfotuntOatvM0JosuATxhfLA
mq/p8JiYmyp6abUbzh44SLqe+ijzWgbPcEuF2BvpljEEIpAy3ApmY7P4KMu7qH5UpsYhYe70JvNl
fVdnip2YwRR6Hd3qmExoOxThV+1rGW0VcpNJX9Vk0+RW+cJTuy39vvVYUVuZZNpq22yUGlx0IBab
nyXMmcN09FAINCAZZCCwP2iMfEZq4sPn63RjNWLlik1raay9gc6EX/VPoGo66h2IiN5kwvwhFTep
OnqJLIC0rPXG0HQTZloRoZuUgRmXUAyxcziATTFSdJiGUS79QmEuAmu3nfBb1IXwsC0KiqMiyYMD
y0YM6adc8VkG7jJxCAiWfxoiZk5ukV/cFjX3IXJkJ1oBqSmw+tWIas0uEDLR1bnpCJCATBvUQqCb
M0oHePugRSIH4iY3WqgFtdxZccP3LZO3PBI9hSn30VD6Y674c8DQ5yBSAa3wvLUjoUC5IbI18KZN
/V5SvE5SwaXmGmmQCac8vm0gWFzZVQnFjU1N/KnzpxowMh8ZvCbaV+iGj7cydsW0j9FFCXXnbHyS
01cqSVuNoe27qVwzBm8ZERwORVhcJA7DCMHGsG7sBifMmHPdrbDpdkNmYLKb5CnXDe60Uhh+LdTc
p1IpO6Qf24MysrdsGISHTtYkD24m64Evk+v8vklj7TanYmfJKbjD8ij1QcyfelN1gur04DUZiX10
kygBsrcd1A2a72k5ZjdU0vp7c+iDGmncfRKr8A9cCQPJFKgjGvmWiI1yV6UjqDRCMRjopAdocixd
ksTiRp+QmUCE/JjpSneqdTNAEteXuFg/50Y9eG2YpH5TmmlQNS14VwX+FaGwhPvCCaWozlPGtrKp
ISCfBpEzbjbPDPFKYEqgYG6ypn0WNa5aY63nBzEv5KcMINX3X6sMrm9HITHs92+jATRdOW0R1jEB
1wx9wAEz7hI5Zl96aMzs8xJnvZ70T2TQ8ttyqLmTyZkZDLLCn8HQY/dtrz0OxgTu2V6RrCwVe6Bu
B8MZ5A7yIqN+HMA8dNeCnX2MWeNMHR88QrEqWh79/oUk3PCGPDm8/385mUJqiVEUY2G1kLkE3NYr
jXbwxRFkDlyptkmUjNidKrXVPz6pUVOrlmXMWJu+hOIouoYQSk5oIOpsOhCAaFH6rZSH322+/+H7
l/f/+/Pb98caigHWR83wZx0BnykldGdiKuI6m0MLJRJCYXLJHOVFalpuIeMTZVZfpu8pSzIfkSio
vP+Izj9//xKDAkR03/9ZMILfL1sNUsRIqtqJQQrcXjJ0iFFy1ITCrzvRgwipW2ahC9LyIGluNXx4
Hvdbrgm4aoBZXwW7oTR4yqwBwyJ3CpkDjXSXVwnACdj3ETv2MsGh2jpJUdudPNpQp/OUsg/EQg4E
+WsnIh6SDr2u+50gHfMQ0UenWugH7UbZD+OXRAaBIFM8DrJ3WRI9tVY8JR4fypoEfY7pLyRraio4
TRNardO2bGO/hhwP4XAWpuyIY+P/L1XfteworG37RaoiC15NdPbyit0vqo6AEIgkQPr6M+zed++6
L9Sy2+2AjTTnmCPIqTlI79EfjjlOZjENqAOm/LFUSY+mg+Ukrb3sMIWKed2cnVGmk3cEi/aknTpb
XMQA8QAL4JRB95tTwvNpEUkJAKDj5myhIwXKkggYcssKMZy4doVekQ+idqbzc9tr8pbbOWFe3vcI
WIyN1+xL+Lj1/nxs1zqL1JD0yxzbnJ+NIXs5EOypSKSug1v/aLI276qDcbdF2wNAvepIASweDi3p
oNR1Xxcz/hhQ8o7jp1DYo5j5KKn56Yt3ReechuGJThhdhngfjn2tyHyWdX+rA7Uv5WUbRD5T8fzy
1BImBIvegjkf4eS0TtgxJmw1DmwtKc0c/QZjsqz14dttptRv16wFtU5j+G0jlRMCvbjvEQEA95Yx
NAdc91egdHFUNV8R169IrSzsbsotK69KP48i7MZAOtY2E38gvzpQXK/N5uWI1s1rZmWNck90dLJK
lLm1xVU4H5xV7mvRHygWM7/pUx0OKCTDjEzdYa18/FJ3xI9y0SHHiljpHNW7rj0ZIO2TO6SO800O
fMd9k6GvSjw1wp7A3mHqk6plyZUkkKccSOcmvkMSrcMktPaRVAenrPKALTltLQTLuQdfYl3+Wu3w
NgQ9BIQNak2ZE1wLwt0ya+WvNt7gauESmqeMw4ZgU7mz1RnhzZHq8GQTkdEKMEmPZcGWuQEH7PGx
1WbSDhg1qgtb8jRSXQpdF/Z5G3BInQQz2S2PSjVcMzucjoG7HWVAkq4Z4pZuxahuJuyzjmNiHWF9
QO3tTypxRJPCaC5mxst67SWwZEts1iVRSbIHRREpqWgkEaAKDyuz4uwhQbZJ8JXmFmqXaLBy4uhT
tA2oM6374NTHcZCnpRZJ0GFZr2H2isIe1ene+94MrAgMuuhS7wYskiBOvKMr2gftfGSWnamwTrFG
p2a1DmbbssB5AZp7WHswxx2IctV3qEyhZ4B9bFBlEaMXbVWv6Ca+LDlfe1m9tzKWa38NWJcv3oir
Xb7LakzaARFkHox2Frzlxcnp+iqHuoBJJyIP27wlMAIDXFfWunA8ifLdzvQM4GDGsgozuZHFfKHx
YgywrhdiYZma4O322F8rK5dCHHykRw9qTRfdHEK3vMu5R7rxJ8H8ja+XyWmzB9bkGZq1JX5rro+i
JzzYih/MolHwBHFkeQU2+lxzfULr/zYgk7Mz/WGRH8HW7UEzupdm+yWCcR+p+thGww3f0ELbTDEf
ZoPuvvch6gR8hW/zCNu4l7FKWb429q1qytxpNnytIyIqYcDhBElrynRBOpgVQWff/XzU+I7TFxR1
k+OpnDUEeSGxbdXZgPW3jEhGQqww/ZKS2ktbW+QtiqN2y5a+S8dw2gssgZy+UNam9kB+DBErIui0
A8L2jjdlgcD1Lx8KAHevxRRb2azg1i6qnSO8A1xD2fADGM23YUQGmtLI33L2Gm7IW3CArTs4QCbd
2ngK9DGEIWG/TDmFIbXZ2I6ILxc/kBZclgnG6CvHEFMf5OpeO32tjP9nXV+9jt/Qqe68qbvryt/X
4X4L3Hwyt8FrTr229qO3Zqb2E2r9tMag0NO2j4DySLdNV8tN/dnPkYEE/hPcAcIFa9M9oOW16dSh
7dc9gO7ED9Tdp/1OOycO05eqqOFDJLz25GQIO8vYuKIezkaEh/cM0WktfsCmu4Ze/31kGa9BXOzW
WMCMVzZ2tq0yGZm7QxZ9HFht3nUUlmR+TBmm2NE27Sw4qqtBwIqxOs2WdYAL2GmLKjgOk3gIJdwp
qvdmc18rD6UCc/vCgysMv2gUHR6whoCTYmj5G2rBF2/w7o1nroFQ8Im8A3S/+qDlt9ulZIdwxX6Y
OfN3q3TToD8FaxqRGO94a67h+B79ZOsLRwtq+/nI35hzlCIPrels1QFMMuuTVct3Qtv7ZCOTmYLr
JAz8BeE8bYUYwbVfwqa/F1p+8zZsrBY/VGOVCSFPj/1vG9ThgTMIqeM+mgsKN8ux8s4QHd87tR63
CU7s85GkHfLce4kETIMM70WgD/GLCXmf014GfmKIzj0z7/1V3OkINc+w7kEnSUlYvQXTN5ubhCx6
78wIw7WQh2BDGzM1CL6aEQS1HPx+3rdtaiGmya+mWLP6Olfdh3aWC4SAGVBuWNEiYZqZw9a+lNNS
tNs36UYn28iCMFH4TlnYlsgq+vAuFcWAQpO6H9AXGeztfgOB5bETj9KFt7uylO/GC67byhFvXZ+3
CGOv0M+btSkWVp+5HV4avPRotouNBqdu63TxCxSSyVJh+xRARzqnAERzqbvyDvh3P1bLvSfbrYcR
dWhVBb0bOFN3zZkwWu0G18qsnqUA3Q6dhYJNwySTRXk/tOcAkfJrQ94IYeeK2EVv5iIsu8IPwQpg
7I1gZAo3xxtd6B2Gpdd6aC6eywHeBbul7lJO5pe2jc6tW4EbNB9g5oC4gLIIOc8FsW/9o1cerQx5
WzfhzAWs3y6l3b2DX/vScHOCOZMg841y7w2zh5PwUcMJd++t6IAGXGAAqcIpU1GwX2l5V6s+16E8
wV9jb8YTMvMOGwlzaFkRPzm8R+38EbJfAtGT5QQkoJyuNrIYtzVvre0oOqQy0+044FewblbsLX5s
Lw32ff3pGlY0Am42bfet5/7nWOmX1mLvky3vE6R822OlrK1zi35RS+sbVsqPCFWdP7AEJttJACA3
YtO3wLBbWaq9PcsCbb4jp0MzyBdrto9h9Vd0648aYyjTq9vUybxeUFdU/dl2eNoPhbV2yVKqoowA
r9NHGrCHWCeOhcA72AO9Y1CHZxk/ZiovDjTWmAPsBN/PXlCsg5UpXkJHESaNFpeRRAew2l9GPsVs
g8RD6lMo+U5Y3b3squ9dRQ8BSv3HT9zi5XcRLPtGqdRe6V0N3nFz92QBamu2YxCtRyHELaTBcUJD
uG3vFrZG1Q1Zh2cAQvjLdOWhH4BDOCwmsENXc2Lj8ooGO3Mpwguc8aS4s/e3n0J9IJNqH3rlffWn
QjF6XEg8rfUJWwCqdKi9gKQilZG4SUS/jaGbzbo/CQ94gOcclRb70JrlTnM421Wfy1R/eY37Skua
k5XvYOd67embCP0jVfVZhs5+csUJEPt58ekJ2dQHFpGC6VxbU0w3EqvQSiw7X1xY6dpBGg1bTn9t
0sk0mMAzDUD+BS+rMVdVWjdQgY4lrlLjYjbjnstKA6HskNbc5yKY9t7kviqLHsvOz/yQneHbmtad
zsrgUwb00FdbHs1o7z9tzxyRi5ZbqOCdUByEZQ7E6S9jtL0oNLHo8WLOgdUF/Agy8sUNH+6+iNBE
0fpIHanN0XXHD4LrbVVrQgbY2FCUgPCJbcm8D2ZxAiJ9QPrlqjMkxBTAbzoRu9hCaz+zV5bqecBV
U+3R9xLYa9N5jYdaYVtRZ3vqrnDU2NtTedQYREnX/b108xGw+b0BRDEhpdRlyPBDms0UWVf4578L
YWOdRsbbRrHARpgBikI1qb99wIh2L1pzxcTirOoFGByCW4dqKGCrn66tfCEmfKeU3pFKerNXkmm7
uQsMbBe3aMVlg6PXMjcHWG6jaQfS3NrFoucHiol4nTVtenDvW9Tak3cI/O24tOZuR/yKPvwiygr2
ydveGn9sdXWCqcc33eo3Xzm/6OwUgaeLdYFbWecV7qIOEpDsUqvjqv0Dtz+JWuKwxSKGD9C7Y64U
Jsh8wko1H/cgFh2p1x6p08dAbxMKhrqnKLa17gR2VEGsMlu3Lz/yX7aw+2Y68lWr8kYYLMrQY+SE
zymgrg2Ce0gm+7/K35JeXykAN4QZpQOKiQHLXq1RA3k8n50AvZu6RIGTYFCesIEUE7J1pfuHtH9h
VJwwy7oKVG4TfnrB0GQ1+iDAHITmWznA0XnKbEcVNGSIawvzCUWwTZxj8zJ48sdQlfuQQNVgRZiL
WomsP3ANHrFA3Rw1FbW07/WK5qcJL5bu0DxeMF4GFkkym/kp7eyiLLfCgRWj3WErClBimOXEI7vw
7R8w3b7Spj2Djn1qVhQr2qAnQ1M/AjzpXJVBMxrEpKzwznyEu5RXsrhARP8LqzzRkchXwCuedz5v
PzGS583n4Qnb/O+mmnqR2GLedrTDcPb/g3qG/4I+z+dowIzr2VJQC4jx6lSAAqYKKATVLfh+K6YA
EjRRwAo49AzutKRrl4ST4T/3Pf/qWuQE/XsgfJaBQdblw217qU3caNMdhpIg01bZHTqWcDugCB8O
c10Nh0EBS7Lg9piWNsUPVViY423jfw49pwITsedtYAaPwur//TtzWQxWxFY87/KgmD0o2uPR/3vI
887nf/7P8/zvKcy0qd04iSl5noMn+PM8Te2q3V3bcazIj9Mk6fwJ2V6dWcS1D88Dly7bedghY2q3
AJ84aw/darf//hJgFuDU6WEHlP9TPU7a/DhVz7/U41SQpez3gqHUfKBrz6/s+VK6W4bUhM5v4THY
94xiA4KyOKAxPs/t8wk653FG/z3X46kRO/eLUWDzVTngKxv6GMP5aD8+XtH4fvvvZZ9/Pe8b7BBG
T8xgDIZIrunxFM8n+99jn/dxOIfrfy/z/Bc+cYrWrXn1y8f3Ma/4fv4dxn7MiAZVYCHRzkBFCeel
vNdDpnSfUeBGzJnzFTGQHISF9e+MPqnVQxotC+y9ffQHdu5NQ9r6kArYW65WlVrzFjebfht09JP0
Z+hb7SXcldeR62wN6qRd/tqhe3OdCV3ZCoPDCtAIcIVGX/TfmWH6Z8zeUtOx5Sor6znxKRAgxPKV
IqELT3XvHzH+2puWviBT4So8ZMw+SJDnerLxxXQ3aZxjb1VHX3ZnMVppNXc5QSSPGy8Timod7CsV
wSpOFqUqD+XEUv7YgprmAlJoXxbwqC7QcWJTtBJFnSPj26WhwxvglL8+yVYmj8uGQS4CUF4xvj2o
Ht+b6rMafu9jLnidzAuHw6qOq0XtCM6HqGU+NgAdRnOSKB6slsPWHgJpgoDG4MWtUMEuvx+nwbAg
DVqQyVaQzQQwOjOkbHaSxgozMAHyNVQojP9M1phX/Ah8reCeydwBokJ18hdUjQhyFwQaOV8krg1b
RRQnemrRdpVF75O4R+nRgADSD00yw8spGNLfNhmyxqAHkOak3CZBACKI86jkdJgPNsV1D/bp3CDS
IoCs292Fi0SIBZpjqnMkmyXh+MbQXTV8QjoA31V4iYX4ex0GV5j03fv+7tLtzWpN4TX12+wtgOlF
og1628p+4UN9enSOs3BxknDKYVnYTF29c6z5XiKwy5YspdujgMTYxGCc5c1JsKyFJ8fdHMEJq7Pz
BlBaP4V4bT/hqIAaDFmtgUB33MUWBFACCGXTwYgRH2+RQ9wFmDuxoAjI52SRXecCMVOw+63e7PBu
o0dZQF9e3SittiVpz3wPFHlnQTcqQgeW9XDI7Iqa3L0V9q/unNTt79r/CsRfWIHHTojCfRsTxHkg
9j0L5j5bLKfoXZgzCJXUvYgZBKl2v6BYH1JrbdPalcchWBPkACR0QDCJAKcKUWEYnQamRN8Mh2kJ
5z8KsoxmuxCfzFJNIsv+CCePPd0g8GvRITYq6fwgXdkFE8IKkgDWzLeODd/qLsonvBhnS1pHNPUa
/4eRGHw8KGnhsOMMafWsgTSjSWpsKSUgPWV+IIu1pJh7Ic+9sWHDNodg8vRZyd+AIZCqTpoIU8sA
w+cy2hEkEzMmgDOPyDHZdsrDTJz4YLW0QBiRpKDmuN22nbXoA63oTzRvSNck+VD2H7SmqQrLg79g
StA7984WcQRxMMFiDaMVrDZbxmYF9HiOB+okvPQTaGp/a16B4XyGRVkqmEn7SmFAeQ6rBuJNfFmw
osTFYzDhMa081SX8z5iDLXrNOx1lJmA3zOJgG4zLJ0Rhs+JD8JNbW0VIyryKgFPCPqQB1WZGh6SW
Xy6eVI9lWgEBdfvxgFzNQ8WtuIHzOJ2nPMKIhS4+xAIArphJ7JPdINyeD1k0OsWmq7gdxsSHIYMP
ikRjwP/BhGJa/WzVLAYulyztAITgj6V+trZCkAImSjhtSuxb71BukO5rjgEIlL1AQueyL2rexLRR
halnhDahDoEerWR/9QgBlW0BOfNBpsd3CvYpyA7manRbyAbRrV6TUkyTN7s6RXCDmIAVez7KKKzH
HHiREH8V6+8bBo/hMBcV+gnFpsMyoeB2j47ogYfKuGrFoe+iS0m/XHB3pUdwVfUFYx9+22N4T7Me
A72q3nKBLcNfgh1bMe8k0EH7NJG0yz1Q9AmWyikCuZ86u4gsYC+2e4TopIOIcnTYh1LLPOx/tSuY
dm60U2oCmwmpgkethlSvAE5aGHFYb5XlA/e2DgNEnh7GqGorD/Y0o9a9Mu6/2BTTiKF/nQKETyDy
4rgO7g7BJCn2GqBXjYnykg1pY+K+hvGg5WcEPPqeA/vG4sngUG+rIV56sOGGm7eNMczx4qVG0oXW
sR2J2EHyPUAarLnIbsB7D0C7GlukpfjhUcN9dURnaQMQpGrKWyy8MOvDbyDMTbDhS8KMdLViLcuk
o1eFPnQog9it+cuAlb4OKsAGVrI44WWAJDoyESBQD21AXwjw66KJxlRLZHuAqzYBjUFskBb2C6n9
HMKn/Tazv9W0r/Sr2yO5c6KPAZR/UJX74btz2i7lHs4Gh1psaQgCZeucEWOyt7GCkFF/9ap+3+bu
5nryq5TVd3ceD5x2+64JvzCajWWLFdFC9/HoiIOmBFrngnFo7xp8MM+5yAqzNGzpwewfl/rH2ts3
s5G93SGaoX11ouXMa/1aRcs3eKj8NiO6IOm/jyUa8b4GgGr8U+VY94kE4He2ce1t8Yjuzn1pbHHx
FH/FOguMekOHR2Jfs7yX9rmM6ldm+9eRld8kIW9w0klUp96mjp9UTQsHaS8MPwTmZy3VCZ0VAKoy
9rGGwnsyB/PtFdRv5tzWrT4O0iQAgFLZycStYS0xbClazoQBMJcPnRmv8pCd+hBbt0cSKKAO0o6O
mluHx2lw9L6ygFfAgLHDl187HCPnOq3Gl9C4+4XuS4UKoaxAd+hPlcZmsfBz5HlnLIePyx5prBDx
6htwsNjFSKXcdIF8lauPQWRZN2BmkX3jzIdBAjSByNew99FxTl1Ej11vI6kGdu88vPCKHUcL47Ce
J5FiOTIENxYdtOT72lH7MAS4WGK3c8N0BBy+AvhueIRK8sTJ99W1dhuIjGKukofjGsbZsWqmXef9
Ah15t7jTrux/qfBVyxu1P1pU6J2Quym1PLCQxq/AfrPNrdU7EBPAudEmEQBY+JHRF7n8Nd5tKEh1
U+pPi/4LvebOWzge++YijA2unw5+9y8d/XAJ6Ex7/WHDw3tNxjenjoW/t/60MbvKr3oDzyiZ+iyy
4uin9yP6xJqCIEwQ1y79xY+Hvbfb3sAHQJGBVPcVQ/ZXhaUSuSdhpjD72FUqXv8i2NEFft5gf0IT
HXBohPp1vjV0MRi0Nd7RhGF5kUT1EL6E9ptq1td6HTHVtjqsMXK+AyoeDv7WggYY2BMCkpygsNuh
uz0Pc+jsAl3BcltTSI8ebFR7qLpiroSKn+RUUXNdjB3emCesU6kU/T1J69Vvy+3iMCSUW3SUF8hi
dA5OIzq9eoCtS60+aVg2+w7M0FQjnW/n2RKOUEG44DqZ09XvyXGAKHLz9Xh6HgBvzolHfNSwXY2I
gAaV75N9/DwAfmZZs7iI+nvQkhloBV0UbTefepBtdGLIedl0WBgJ/4iMcxIWYLnVVGEaPtRAEZa9
90Zrk2INt09RBSa1hN3qTsgSfJHqQa8mOiic1mb7hoby3GO0ldS+oajFennmTMMgvmungikz5nZg
hhOpbBrLwdHfnabfT6bF72yz36Qcm5cn5QYp0G/Puxq7T/TcMVxlmGNbwSDjUVnyUkskGFJFjs1Y
Cyt/yPvsU9Aj2RvqAX0ZeWkuCOnWF0MZoJXB+/68C6NiNLdtfVmkdq+GTBlzFHZBNJhoZhusBqVB
NMiDxGuhWE3ARy9hk0W2Vw5V1NRiwFaHGMKEz//V8x+17bgvrPGnndJWlNlDOJ5o5S6w7ibjKdjE
ZQga+/B8RjBRADfYaoQdav+HINvhVc0DxoKympMWBeTZq1FvP4QExG+2c7WABOx0DPWDZAcvMvS4
1vgySS/5S2+Rhwss5u3U7eE4H6KUWyAzYrsxFKApW3ONcS7srn801Q8v0OQb8pHhFttFXsGRGvQO
2sNRbG1atW1/t9yRnUfYye+Es7mfbYtJ+Vr/AaVlVzaNqHcGf8l1PAOaDzxAVtGLtdl+gT5iekW3
Ve04N+2vNWR3z/FRzYU2SSZvOZCxhe/HAvB+cKR3a1xcYmTCqOd5H6T4+36xvBv83eMKwuqLAAi0
Q3nYJK3n6a/KXQFgr8N6oqrin0R8j2DMfu5GsYAcIwIEX4k1LtdyTUtJ+XFsE9uGfYMafAejXwb+
J9JlcE5Gr9s3dl2d5+BFG785lRa5WfMEXT5Z+qNNOb9Itk7JNm01It0sUGjq7QaGtPvXVRSiOFb/
3io48+LTwtqXEwAngZp3/KGooFPA89InfzFWOZf+4P6Wa3OWFkixowLE1RZ0rqpz2I3V2QwWgsUE
fJhXbzy584LfClfNlYyRn9dzvR79YKCJmMb6Z99fDdo/zP2dJn3+YIYgizYuXj2F7Olmi8Zdo7sK
qeJReW4sx8/qO8YAMo3aYDuNAOhPTTU2KSLEvgfeiA3i8RaebyZaV/DTgK09P8HwkIM8/wojjsG9
zW8BRI0zW9z3dRX69TERn9xW5ZvXY+ALuCrwpPe3sp0cUBP9EcwD23W6dRMDbCFxh4YG2by26710
Zdoa4bxKQMdbzfyPEQT5C3ISyx2jq/9ROQ64VMuC4bQ32DlstULs3x0m397I41bZy1vZMf/qSACe
UbW+zRgKwdW56+OBm+WNUUSae8q/RJosb5AzrbEraQmMoFmSoN7Ysbw3WDSqHUwRz7Ss1h+wMNFo
BtXw7nYYrI3dhj1JLNgoEc8eRyV+y5NVWEbx3/Lx25yUtd6CCXwzv5dNzJyOg2/QlG+eBSpxsy3B
bw8NBMDw6uc4Yudqp46hWmxCDPTWGtiuLQ6k7Opzt8E42EzW9GpafAoHnI2Z+pCASH+6glnvn6Hg
QZygmq6ybOaraqEUnIU0e+gTtjQCAQ7w67hWMTIpQaB5qGiU1uBkgHCMSD6MUwRpIRUvQwzztLUb
nCUMcbHY/W4KZh3rEBwxF56Dy+S44J1y+Vo+rqGHiIZrQTE/FDAvNSA6h0Nbnf3yIXpgHOJeEF/K
XokTf74qdRYvkZYjv7cROBawTkxWOmB88dBiNK4uz+u6ga9rNEQv0SQv01wtu9Dp3LfZBxGki6zT
8+BZXbcj4KdnbQ37bvaQR2g+85fVOJ9yW8vC8GlKl8do1FKY5dWwMTw7EwqMJ7Uemp4mGWd02diG
v4bV9z49CkFrX1P7ijyFtQhF9m8dcGYGjYbxwbtfKnkE9gMqg/Iu3JgtcUYgmmQSEhzm0qAHabOw
X+T5edfzsITIfGwt60R91hw6T/3aMHm4PQ9Ozb0bBreoQOtD12FZBKKC0QwOQR8xEIkHHAgaROYq
SPvB3D21fYTFw2wQ34YoG1Zna0B0rYdDFTBxHI2ElIF386eoS7CYWv6bK+8b7Gl+/NM/tQ4p49EL
qld4tmxn1/dvgasqZHDhgPW9jO3GJcUMKmJRBQHyf0Vzg/8b+Kg8xMAg8Kc7wKy81Y13cUUFliG3
edasVbpW1JQw/a0A70WA9pE4mGLKZp82T+Fr00FURB7/9wHaQGMhjIIVUzY+o1O0Nc7mEHb68jzY
qwvcyBc//V7/565N2U06rCjcUSKmVOjxu+/1JlmmoD0L8EVPeCNBEiJeGlNbZhcgncIL7Ls99irH
4AehnKXU30ErGsA0VZ5F0lGvwWlpRBeh5NdQYIww5gAPx6aNAQQ5buJcrp1AKeIRUDIRkCeJjayH
wBMJlBjeQ2bwn4+nZs86PQ/ERajlVtEue958fvjn4/7dtAd9mBqeeG5ZzjubTGHuk/AFnNwOvCRo
KE6IVexOwYio8ahpD8Lm2EIheQdxJkyQLjlgZo3Dv/v95T83ZyLtXSAYCGTjkMzDOF0bgzny8xBF
WO8XOQJpwl29L6CBoI/7JB77vM8du2m/yhKkfbgpvfZQKDa1v748bzmQBCVS0iVblajvYfCzbZ3h
GqLL1K4Ey+lxwMboxdFI7H/3NY9HMDxigewtgW5GFgJRzsfeaVHkrYJ+qx2APmA4dLdg6YLrEIke
pgH4h1It8LJY2j/BSLxcVdZwWvQI3h6opdeSjieQd2gxOoDE/M0Gmrk+Cu6wn5eDQWl5d5H2+VDh
lQ1GlyXgNRDnsCWUuNQ6270F/iBObrOen7e8yQ73oFRCzriAhl7CkEZAu88xYOXLnlaYdpWTYS8w
3+9PfaTPHVpECS6O/g3Jl4ogOigdknVBv525wz8gLvCywWPw79mqVw8xoa9gw4Ooyf37gODgd8/7
WLZtelvNXGJsNUM4HzZNGgE6OdJ6JDffWradzTz1s+bmZYTx33tkvLbwfjmNPxbBIpzrqGkHXHz0
Pi0efsHGxxzCaZSJN/ddphVaVRCW3PeI1f+9WSee3NoLbd3d3Mrl8pQgRXaU+nbpHluwqyC07v5w
G2C3MWwDnaV9cxChMe3CRhOsNg788o3Cko8+G0TrEH7Lk+Ps0G0DWUEJ9FF6K9opy6mQQ8O6E6Mt
22v8JB50nulMBQJmgahNADpRLwi3M+8twhIhsNqtfhf9miMeo3f0/ta+e228dfsGarWJI2lQuq4K
Q2jFl4PoVXdmXoSXVPzetIH8lC5QylB0cIh73GwmWERAjXwAV2Pc+WZ23h1z6/rVvDlL8LxRec6H
SwV7ES0DARJKumIAveej1vwsHkARkwr+CrXF72BGPuIq0bBjsg1qRPiKCTXtXP3vySJ2070d5mj8
hqzaOj91uq6/kGEUxVoHDMqPFvNoxFEX6M76iwBxPZ2iqL6bDrhqpQzgaxmRc9j3r2QJnZtL/PW9
H2GQ/PwwMjzPjnb2SqHKHbeu/5yHjuRIdRgQ+TPh4zbfwcR1skYDlaWWhXI+6BrnapszKFo1HMUx
7rGJKe0ddVp5KUuD6U4E9iOfF0geHQViqDN2Bf8/rs5ruXEl2LJfhAh4oF5Bb+XtC0Jqqavgvf36
WWDfOXdiXhhNqp1EsJC5c++V3Pv2ohXjiYvBxE7YVaeqzM11JXEr6yIhuLq8dvvC7Wnck0Wq46ei
kdXpfx980gb/nhpVRwgny3C4Lr+l7Oplaa60t2luDZfbA6XoeBmWhzI2rI2eEab53y8Ukbn1lT+c
bncFWWjDsWrqc/HfjeL2OnuV74ZRZnuH/Z+nyhgYFhXIpY3dEcBdXjNKePSMxJNnL3xqoyT70+a1
sRp9Y7iG2WicEu04UavtTcfNd52T+G+dNzOobtS3b2+0Sg/XCLmseaxz66U0+2zDSuQcPYcLKmV2
vFIafmxXR+ucbfSWov+fB9dPw5NTZxubUQOARq/BGNiUcsIKIcvq3y9vz51W5Aj6KHKvc8cgou1z
fTNYub29XcO3p23ID+/2j+qN+p+vlqaeHZzZzklWRfG1t5C2ckx2q4pVY9f2v6ezqA9eyaXUu8WV
tSDhQ6wl4YPFXXtvjzJd3V67PfCOPZszRZyW2+kmWnqxZHnwVNUf2OIb84XJunfCWT9VQv/3Tkbs
7T3X/vX2Zt7e1n/vY7IdemWeUq7pc/7fwxyjIrHSOKw3Ui/Hnf9fbVfMxBu7iOz0MOTDftbbfkNs
pXpiRvjo+4ywDB8RqViO3FqglQ+lrS5j4/2mqkrfmHdl66SIsnvNWkIeXhghQ0a/M46YPWt/owe3
ZduoaUTFVyme9YSY0yiSu2YQ2XOodbTI3J+xwln5g7l4Ko3BvjRlvvdqo35wSq/ZGEnGkKXNGjiD
WSpOOeaac/nfQ5tYZTA6DKDU4tHVhbRe6EXrU2jzse6ojbzGdH8aJqS9N+ffcytORkEA0A3n6sjU
KHr3eiTZvJqfOegHzGv63yZP4nf+HHFSTTrQKlMVr0dlPfI3uGhG/nBx84yfyPKrxMXrGDb5L6Yl
WNMc4P8eXNd66FvcGbeXKKiy3Zy6X8lUUu9bRHp2UWNHq17XeM5alv6U19GjIT/0WmaPSnX9U9yp
Yc3Kan97ezqL3MejpB7oOwSR7LeyktOO6XlPmsCSH0lqP4Cu6h5d5Vd3sQPmJ/X89lRbScOIBniA
HTNDuP1sbw8TXJQ15GTWRzTqcmsvi/8azZAINDE4zWdKYBZXzcEm/K9KFxb1pDmO3pszhgc5qnI/
3dp4hCoy8kOTEKio5LtyC3fv0cEdi4pEEwtN7ItfR7+42J+btJ8+q8RV67k1+NCGmR7gl9XWMEn7
KwtsRHBLAXNzYZ98WWls6isf3dbAUBTFNL16c749Gx0Di10nvZXVD8YGKoNcV1af35vkhAnsEPmt
5q7e+1NfMxuiUHCWQsEJ5dlM2vrs+Lw8mN69Yyv/fqy9nT2VzeX20u0hDG1s6iXwgDDMHQDE8wvC
NsknNSVnNRfqKPvB349xNVw8v862StcH9PmEKoBNNK8cL4sYEq4lxfFdXTTNg80i6oD98WyhV1O4
rmWjroWdhRtHL52HVFhy3VSh9mLZiLmGGMzPHDEqnlzvdzD7VTyCEDCmUj068bLjPEv+yn6xzRTD
59CbRmCy3B5+FwVn2PTcNH1nICFh7ikG8tQKimLVaLOxJ6pivRn1/Igwlz9MNYO6ohp11rEU8INJ
0nfRWpbG/KTSOVrTJ8aPdj+t2cH+FwpH/Hh70E2930w1WntZF8kjK4X4GEdVu+1y+yuqbOeEF9x4
ZHbgnBkiPg2Rpz/eHnAvrbuUUrog9bO/HQmlhbW0C30Lb5dbPpEMm4u6vggHpZNEv/Vye+otT9sl
Po7xAaWBZRvrPiRBAcl5emffMetxauxyAzfHd+k81Z3vHKolrud5c3K+PYjlV2NfDCdtRChdh0aF
4+0Ghrg9jAjcNSJfEWnpMZ+jvzfNmMRw5SUN9kf05MSdlmSQk26gamz/iXupyVjQyttLDTDhc3Ya
gQM2tp6yEaCWgmB90bKuOxTD4OFu87trWgwEgLtBfy6JUwV64YdfNW7dMFRPTHGKl9YgZltGTvjE
kUitWTA/7fzEOTV6gWOLI+tJjcokFtr2r+bkvqZ3MBDlh9bmxXGGrLG+PR0qvv2+bo3rSCzzyXSc
C7q12o5FlOzbKZ63vdFPO+im1Ydhhhvu2NPLMLm0SDC5VzIT5UdWKxHEbjczI0IQr3RF5jV13PPo
jehlhpEEdtvTGy6v3X5l60QXdFluGezj869glwRtkZAaKBvvkpbaMiByML8sPBOpFeJCYgc9vmzu
bg8yGRkdOqyUuIl5nKR41ku9oAcg1vFP7Kw9N5BmZDBPSDF8LNJ0anbMcEfbgVeGbu1Mkg5VJAzK
VTrtBoOxw01jk/Tg/1S/0WIcGDmC03FRAofZCjd9A7jSXZltA6x3aKtTSlD9FC8Pt6f/+xpbPtXO
bDSTj45rRiQfkJnpkZozLp+XfOj03e2l20Popc359ivTUt0WR7EM8rDVT5GV6CeUpL7699z9KqK2
+39fuf2O2wNe5Ckw54TB4pzZZzcjQi183zpnVmRwU23BmqSZ1gW3r/x/v+f22iBpOTJ84LPfOXs4
ZNeQkNalH1Imk/P//RWnlR8g5LNQPrGiJTdiGxTX9VPSvIoI//HtQcZGfs8r2Zg1D8ny4CgGMbxy
ezL5WbsdQD6t+SQW1t/aZLwgUtnvbn+aJNbKY8zKHFGnkmq0cmWnMemdm4y2fDU2R7y29fxQ2El8
VQZzskF26iMJq3TNMNamSRDdezauIUw092NifrMkwcEvrPcMsjWdYXnLwmnl5+vJnPRXu+rJqIkB
Euvtq6jdgUfEgHjocIxzLXoPZ5c2TPOfIQkVd5AikdBvr7v8ITx+KNhy8+9/qDVFCnGc57fv3xqE
h9m/GYNKJ9wfSw25bvmZ3L56e63Row0EIo2dzTFqoiND96yXHQ6a2lJrPZqM7Yz7DX+BjdGntqn0
DHJOzWfVZVtDTquR9ULoLA3d3ISOUDDEgtWpiFQjeYp8pxvJEOTAvIgDv4qELWWRUW60TsxBPh/G
mpJa2mzgaAe8Gg1tseEu8BwvAKgst432h/KPMWgLgCOsT4Udb2EI7nAnAeuqjftOY7W1XZOHEuNC
5vWra1daD2kJuctR+dnqpEPwsXoDprPVTW3veAn75iOaOcxOQrPuuBkTPeVGw9FrpOUXGSs2A5sm
46PKfOliCDJa2TFNLFBD8PGKMGSKrR5YHZ3gwOqZRZGl0XHjFoJVs3nyRWTmEblga4ZzwTSyJBYI
vjIasMBjvh3FcM5MApKZnz86wCADGTkXB3Mh7xLzmaho6azifh+6iC0KbT7zX/TClHyA/CeVjWcV
I0+Eg2BPIEbhiOMkYMfcR1jUh6g1XpazYqeHYp21xZs7dvR0Sf7gcNU5lr3Kku8ml/ej7L6XtzS2
LCq6goS4jr2IOZ8M3luXT+vg+kRLWOUQD2zQhTZ0nnzBtJUkbEJ2T8Th69xzvuXiTiUR+ZFkpEZz
1bdZ9e+cVzki1/hAQLrYZRbQUAbZlW3+Wsr90Yr3Qk5TkFUdYcXqsQ5jglfNCtnuZyi6n0pLz2VN
CylmohF+2275l7auRDjRkkPTx1xMqdwmyEtBTckbmI5prS1m3TaOR1Chi8F5Yza1exzSeLXknkMG
42k97/RkwPlcN9vMTR+L2XoKc/eKbBavXASqquLO0I7Rc1Wbb5EY5cZgv2fv4adul4vby9x7M9eC
SqbZ1oKLFA/dNhr0Oz8e7+B63qVFw8VlAYseAUgRM8C1s3Mq/5UJnD+1X00vfkubzTEhvtuJ+Jfh
6d5KWQxJSTF00vr2NUKRMt9W1qQRU05cDHmlHzAFnijJ2n01FneIQ1+Owl6JzRK2pyEDOaY/0oQ5
U7XyHiGsw35TbVTcv5eO/2YKDRnNSU/Mk5NA+fHBKNujxrm4ibMJQxMd1bgY08pQBHz25bqk8y9K
zNR+uZOVK9ee7LbdrBunQr+ryrTa2FO6E2MGTGQU5FyibKdw3Ae9UzxQZZyjEDGvbltSC8ncBE3t
XAhHSgbLHX6uNYVhu5hYehPNsrxvjfRZOJGxmRoQE4hqK6ew/ZOch9c6cYl5urAZB4N3jbVpRBOL
NXuHD1FR4esb5W/pbEP80+uwUyVa2EI7ZxJSJfaRz3LJ4eEDVqkedT+qtmVSUG0LYruiXw0Z6W0s
MmTf0xj+gRchf6Zn/mscP8sEMMGZWbYSr36tjoTWH+La+5NGTbSOZnExRv7mHPEMGpTAzIbVgmiy
AonAwqZy22EaDtx6YyX0eBORRpMs82jsJ4fU2VjpxmrC815ld2EpWdyY929hWfz6DFwX1sOAsTHv
i3w1G9qv5mrvOW6UQmKOcuvjhCzW1cdudE+Fkx9gprBbvZVMLzPNDerc/nASTsPUnL6lH1okFHV2
yGb4Sw1F5wwFF1uirvHNzWolhdxFqFQUv0iQc9LvrFjDkeG2HKpT81Sl7Vtrer8kEB89Ff5Q+O78
Qg9Y0zat7NFsaUlqsXa/CUo9Jm38ohHrqvu/CJV0PTRreE5ImMRqbRV4bkwN65KUZICTmJmyVbQB
vNrPru5QDEreFL0ygzoy+AbVTFwx+baz5msSYEJIVzudhmPJKD9J5XIt9Cm2Eds4QBbbFfWP48FD
zrPoIbTVtuX09VwUlUT509Z0q7Vlt+2ZodVX5wHM89Upr1gbPSV4Dvv8uZ+TH1m2TK/d5s1KrI6e
3fqFDuGscpK540RsUtR7yc7SS5+NT6pvSBSDhhmsvUiaLJhClw0kXgwoCMYAng1u1GRQhQuBIA1H
SLehOokEPyAQC8vt0U+cX22c3rC0o4wa/A5f09ZVo/xgBp6b5d1h7ihRJeP0HueGNsybEDEpsdfp
VRT+R2eBVqE2uaOsPFqeg90QbEOAzPdshPydhTDSbZiGKx1GgR+bP4aBO0uRejdnfMNVPL6EBfal
QTIfz2PiHBKrp+mdW2FaK5+1cYHT19Szs/fHcUfcNXX7ogm18evWD1K7PU1+99y5qyZhfjha5UuV
T5KMFOBbr502bG3WAwvgI3hZVpWrADxMv7JDsfc688dvMO76HEBklcfVBLQp4P79qvntXW34f2XG
Xtsuz8A7OVYPtsUySIv29306/B2QxH2bY1Ol2TulxitXT7c1rfphwvhnzLpOWL37NQV27dIYiN0l
5crXUzyZKZY+pkhHnPWXIQqvOSbMtMZyahRHdukC26qnNenwXzPVmvVQZNz+ta2i3khzUlihBQ2K
euBugAk6QiqqqpxWrPm0mcUHSWe8CqI2q4IPRjC23bfezIxTw+lcD/Gd7EgOQ06v8fCxwY2gYFsG
mLbqq5HPBFxz5P3UffQ01V3zLsw3E1proGsgA4lLW2CgRozxPm5gB34XdQ+eHGwfcEQkYL85za+m
S2KddVbzjtHec48h4oBra5ht/g8iv5RNRiS8pmlXES4zZxZvXJ7OWll70zS9VVsi88SR/pZ0UbzG
l8kAthyCyNIngnpqxmcNL6I1VQACHZ6GF45Y6Bv/Gf1kPTimunpp9UctPVSuCUxwzXy9dVS3lxJD
n3cYMrAxJHVzBankU+pe9ZFVmM1YP0vnCp9KjyHd7NsWCSHOtD/QrjKWWqGGzWCFCm7mUWXR2eqC
NqlVMfV/sjXm8icXcXlvtkZNuKGgrwEt0BT5mjF8xPSYH14f4Y2FweWq7kuM9sq2a2Dq/iZqh+Fq
Vlyhljtx4JbihL0IHgaHapJSBzYiPjahdZ95nMd+me4THN8RMMGGodrOdVQMXAZffxe2jzXuFpJY
RbIlAxwGY5F+p5zcpgNDKXeHPdRLfafX83ejql9/Igli0gsHpTAWUBIx0ESZsM5VW+HiS7mcIWs1
yptOkpuzaocvujQS4GHLT79xXmy/dTelmeKUjSdaEe25iv0UhbuiBuh+UowNgdIvdaogrznNx9ho
PzXucVla7M3w/ZPlxdFdf4iExt179GlnWgTgoR/fYnDvKyHMaW310X3bWH9BqqVe/5EI/KlFM29F
EpkYBmvu8gO+5T5y0dA5IGxwOJ4w9zntTjhl7rbxKdRTfZuV0ZOsWGYvQVIU48iyYuqfSCdE2Pf5
fJxwheMqgoZX6PbKqJh3MFtWM9c61Dq+YyzuK9HPDApn/w98L38za20Bkg43bamH/qYZ1acWDYsN
ez2Gc+BpQ3/N4vk6lWWz0TSsBxQbpW2627Lk74Yk+eXz5/p51I8pWzfGkvhyXj3MhfmjU6G1s/fl
lMaPa+t3JaEkDF3bcqQKdia65Vo7M8BdJFyJFSO3FbDQIyObvUK0WBdxhq9H5v0mU72/F6H/6g2z
tqJcu7daStPZLX/UhP5sihpICeqG2vo+GMoOdpKRhV9Ops0BW1unaA43etPeQQ8tlgQDFWkYF+y4
9/oXmzzqEE9vOWKJ4drtY9tVX6VS/TrsL7Zy8u3IxkIcHztDw6HsjKjTicSWo3NxWyZSv4kWH9gA
91dmOW01N7yzm5oJAB+tQFvGmi6gcULukOuKB1G240lPsrOhWP8HQeoNcMJ2ki7gpQS6Ve2kPlwE
jJ35+Mo2xWkBfsyoA4a771wjC1w7flNOdXZsm71cae1AsqpGYhQkfg3+7aKh4nWsgzuUwBah2aOl
r/KxCVcd7eKqSv3XaJO3ISIaNlQcHidH8U+WHRODzk5JtHlJve4NFEuvJvDhNLrYYDWcjsCNCOu6
M2HNCIpF0hCt6A9OgVW5cDhkOSIJBoCDai2T0Q6B8b6nLYMPusR58NV6E7SPKo/OhW7Vq8bqt2Xs
niLdzY5ZwXesRU18XDyPspjRgjiuN758YW7I3vWEeKlflPtROZgh7eaELY12z6T79ZJ8o1cxW8Om
4uDoXbUNS9uC96PfxXN0mT3T2+dehgdh0Ld1R7IbORMbYk8n3FP2e3pVHkyCbUHrINF5DRcEnnV0
54s7FPjlG06xTETriXPtgXs1Vl0gJKFFrSobJEMmvEPQV6SDPRTkgz9xJTstJnKhALfh//RW9T3z
AdgpxVwwgaTZ49LrHjhx8KE0R782cd6aVFdZuwdooQMfCT+hAI6m821kDE70dqzv57mQO9cFbusW
5gcNCkTZlGBvUYV054WG37+m3W/zr4bFIZspofDvMvRCyz6YqSNIpAGVagQDojSu7ken/LEHSFKl
CHQ1EoPJGLVoOL1SF8Y6EjOXhYaGPbZjGbSaSdQJIoO21Gf50KZrHTij4btfNgfYtpf2KRnTleHU
yU7X3KtVatXRwtE7mPwp0Eou/6OegxXKUOLp+whTL3W2iyvP01dgQ3ZGRoJgMOS7ZKCybjMfRVbP
3hzff/Z6++p0NEMAaVB3nZ2LohiIpC1WqSiIkOnGW5qOhCScgUBiPNIzLFURGCtwzZiKLRkMfqSD
BY4w5g6vrRY/VZGfbwC1EDWYsTE3FhZr+TeevEuo9HfVCosGxUYvoq4zHBpTRV/WJeD2orm5aFb2
1x9jksIZRS6awzuW9Dv8WPWGMtVb1h4x9XL5oDEjIqEkFefwPtS5YIre/gXAcZhqBP1yapkc8BHu
e+AtPXCkgo/9pq0tM3B0Oaz0kSkYcjODFBNKmZM+OMQqmtHBKej5P6nJjVJ6d01pw3PzD4UUhK5K
rISjR25qvstt/9HL0zOhtXwlcgxFngIw5b9y2tsuw6G46ZgWWlyVhi0uIWaMMLl2wnzzB91lwhmd
mfAdkolNbENjYwYz//ih9yfyQFkq7RR5NnBIv8JPn19FT8wGYYYPE8518hyAf+1ulYfht4cbDSod
65kG47dc/jlJvDtoo/Qj0cE76g1HaMegntrB+PK9iVB2+NcxesH1NBxil760b2E60sZ/pVH7NNTT
rsELx8yTIp1eY2c37muTGdQQnc1nAkagILrsW522N223QIMgLOh7n6WXJataTAfPWxZBsJByK+wI
d8v4nilUJi8rGIK2Dnel0rz4aYRfjM1DlNF/pZbtJ8PKHm8PMVOEncRnuLo9bei0CO34GHknUR0o
LneZD1NIJaTr4IPIrcx64zjzfzxWEwya2JnwvHKSkqJfgDsjoIFUHVWW3FV61h7aXt0VKhN7UHbP
JWIg388fDO+0Stwj0MGZQ4TxPp0B/7btKGgCrQH3gMjWOhl1WHHzWlj6W+mV2hVSPyQnXZ7ZBGqt
NZ2EugD/1U9OsmkMwlmSJfQAPeozgWU96LSpO/SO9+GW565K3+18ZvdKmQUjqtKB+clzGmV/RgSp
vh2fwAeXe6WbNZX+oIIhj54E4utGAKeah3IHroR72Ugx0inzI7Ozp9SqTg7LEc0O7nGnUP4LL7vT
vPbqD/N77/k7N42vtoAEE9eEKC2fVGGSY4ih/uWcqt6jtLiHyLW201c2ZuWXmQy8pVksI8ZbyZ1H
4Luqj2kDUTZiYpGOMMI8D6SL33ssR1DkFnpCR53HumQQjbOfU2F32RE7wdXXcpph1lqFvPlVQ2ol
zBfiFFqd6QHNSd9cZtxxSAJEmeNdVRSfpZl8abVz0vBBbZt5jAP4ox42WVnKnVES/Ixn21rrg4cp
JO5Xltfnq7bw3yoWpAemBeu3wA5qaehSafaUYco/eaMHT4PLGwCCV528em63yzfVeZmzNRHMQiN7
yMw4XLdJ/F2DuMakntbgSYfofcxh3hgGtSwMRpvQvkXmLaKTAYrNOGc4+zq52ri1OS2dx8UvlzZ4
kJw8YhqtPqVlbjgCjnGWLcS6Qq2lBhgRLvlKN0mLtGVrkylUBBB1yM4903x4t/1nTx45KVlFJg33
qwvlF83xU9R0l6Tors2QrwqrJnKYG3TqRv/mq/SzC+k8yhwNYajlwXTkUy+bQ2xPf2aWAayrwbxK
bqYcpb258oCTmR/MDOWzBSNSz7XnzOFuoi0xyMF6jJO71KXgrUNa5ER0Z6uArqzuiLKemsjZRGHO
6N36xnEP4gLtbIPXghIDacgwv7jqYYGK/thU6QFj07iCfH2dop30OrlFLS/XkU+0E27pTxWpLZBF
zI8aymjKSoqZRqCyjA1ost8pRpDQazoCyRvdZTWbbDKXvRipfcIk/iRi1rfhZgoKu38Yqvobj+QR
3yhLh/JC7E10vzxsLoZOpHwJtfrY9DHlcQxXg3hlNLBlRv+nKanUo7o6c/2gyUsWCDFWbVrjQ81h
SmxOBD5Xat1dDbM/sEmeKF/MT7s2BmzCJFH1ITpInztz3zrfejm9V/64H6wUf3r9lk3HFNonavKE
E1te2ESydpX75Djma6tDc+2aV+mGX+XPNFlPY+iuKafOdggHks8In14LCKzXn2cV3U+xnW4hAD1X
fga2uiE6UE3voFfBiRHwBKeApivbB3s2zh0/rMreVL+hkg8w3u67gvMgX9pDm6GFzy1nrLk7haAc
mGOtVYkdcQnISMd+LpyZH0PrzxtnuUBiEpNjZbyzB2lce53xAP3FC6aofkzzSuMHYb2yuufT/qhr
dxuNqtoNlG+BWfQfTgVbLSEaapzakPuPQL5dwHE0qeTac9k9R4PxNiZvnfoBf/HgmEkY3Me1vWvk
CNZRjC8wkg/5jC5MYChoMHrY5UTXyXkQjEZMU6i1r7D5K9h007fCKLZ1CDxsjGk4zxMpIjaymTt0
NyyAVEe1/VVa9Z2O0WQ1E1Pl8z2eusR5LYlJYtO80HP2BO7za6g1f3EhbeOJ3XImzADRffr3jRL7
1hrvdAT/ytf41Ep6b5ZRAtAp4K5M3Vc/RT+omexyscqfWWRcMwTYSJrspTV9jhy0u5mfsUlPPM4/
TIU9+giEyNyq9r219N8NI9okA7eYh+lZRT8JyyXWmgbumU2XDHNsGEUuYmaOwGvmBZx2Vu8FpZ7B
99wixXPZtHngpBYFaOpFm7AQ/OisodhO+QCnqfpjlFSqinNGTWKfDvO30voTXs9o20i6wCy/Vijm
eCT/jKV/NHLcrSgDAK5hVBa8u0hIoCQnumXSZdEL2sK18XbAchMxYNn3was1E0sxBbqA8NFOdGxv
BPi6dycGLgg9sW4S7oQAHpEgdjbQj02fAgjspkPYdxZ3DDLbomG22GlveqZ+Mk6FlbDEu0f2l2oC
0mNBylf2EbujXRgVzqFEadxbbXdn9CTe0cs8WjCZ7oxNVZmkOGtyx9UfuZhKc3Q8kl24tgtOZJWb
xDnio+2P76kJIQBtwF5gM0PJKShLzHOHWCFKEsbLCA5MEZUe9XNVKmsDkpHjnFKuNcWRN5ZwwqVZ
9pXU3c5REcKsdcydfB1pvsZVcDtb4hO3hHFVYEwOPFezcEY/wnd+7/o4hCzBIGRwHoSu92sZ9o96
V2DszsRLaA8vGETvhyIfMPeok2U6d5HBREDH0kbp0gaJY5+NMr0YXrgmLkrEfaZ0D8e232XRY6Xp
z5ZVKoz14kP2FClgHi5znF0iFMTAi5yHJjGf/C5omiZfZYT3t2wCJ13XJKtCCRs+5PzJuo8VkFUu
1vYPqvYHEYeHQaE0Gtmyvk5z/4jiB9vXe44ARyvMa6G2tZt5qVihnuhF3jECL9dCOce85cclspe6
wDESp+LOIi+tZeWBPuddFxn+G0qkVe/UtOUpe9QchH+hxzu0A+yjTrv22cmq1wnDFOyXeJ6hDWMY
Wsem8QgZV6xMMPNDmx/cGJ6GYB1GnutfoK2APXuLHZwjyk0RTENjfogM3VxR6oKS8WEXOvUvkwgA
HYn1t4sUKSyYLwqwU1szEy61SWxc8gXUV9ABJg8/Iy6uGE9SuMmm9okPFCgSZX3bqvkw6QVPFeyP
fMZi42tbcmccXHjatIpD2CbVyuCJGIH25LERBi/H1mpOWB/ei5gJsxzDVZs4b07VXepRchMiqRao
Mbs4g33tDOzIYVlBSPHo0sKqedHHY+yOn0y+dn3DOA7JPCU5KKbob2pHCFuqHNgmkV0ZSJ3lODwP
4EwoDBbMUqwYB5tfNSKG1hIAjjxwiUpnDp0TIrfjE5MsNmRRCvttzuyhDF8q28sAaKgXo2a6Wtsa
NP2+/NSt4oi49jjVMcdI9QEP3d52vbxfkLQzGTxGfdM6HgFvkMAT5jHMGkBNHrsvnEs4xHzP/kp3
JNDSjPlHqFBf85KesyINo6AdutbIcsbk0I3OFyM0vxaXyKjSlZtUFQSMvlp5Sn6bfv5Cc8O9VyMP
rPod9rVh5WXiLobTtPOH4dtDQXdlfC/HsTx43T2zlHk1LyMth7AhksGwMcfhJXQAy7rFUm6xx7Xe
IGr9euAK6bK9lc2yyMBlPsPBMzOshGBpVlw+bvUmVdwwobQfBiQXku9fJsv5hOhWqd+P19lh8Zpu
jn9cacxkVGiWQzd/pSx7TShjXEFHIMgBY/N2BxKUGJtDL79kvrut8I8FTYkXgywMykv+jSR+Ta2X
wpzkymdKH9Dj/e1J8ZlZtmu7Ag6tyWZPVWGzTHAozHF352jFroijsxuTWM0n3u42uaA//ZTcgwJk
fQIQb/nc+4cuA72o6xkOEsneIuTnGilqVegsT48RPht2ImeKEbiA7jGAz0Lzck99iiVh6D65JUeB
w1pGk9vpPODxaez6Gb3d2TtOg+kl6c7hTzgP/kOGnOm2z/TWLiHDR5bDLPRFYDAZ98D8aYiHjAQg
ptGeDXtBbqBhw92b+RwOEVAmC24LjAIhPagrCTD/vnmzNexCKcl+pNk0OvOx6ojHrW0uGr/pL15W
bbkFmVsasvUiIdkNY6NC9qdZ4a70rRGVWxeP2KAPsdOl+1p0L6ZZ8akyqQfoQX9x3j/7MwYEt5NA
SGLuEq3EOJP6XBMtAkz/BruacsDlY6rAv5MoYz8HfhGYT4d6ane0m3imxk1NgUkhq950wQoU3aX4
tXFgtgAEgzxKerorFyKqij96oXIsBLlcJvCffkeEBhXeEu29y5s+p+Ubna/DvKU/DrH/Kyd9CFo2
YWQgeMhHF0+TOBvN5LLlpNnEvkj3PamBaOLHOHp+9Bn32hhwSnWrpKKsbId8i8xWhCzXGPd2ZMN2
6dAq5LXvvDNnFQdn0rM5RDsZU/oal3hejPKNyqw7pPrwrg+Ywqo/NMCnukT0c8IOYY+0blgBsko7
QNvw1qIo2nogJQNjSOSqHKk5Ih8Jbs7pf4K20g6O+D9cnddypMq2Rb+IiMTDa3mvKnn1C9GSuvHe
JXz9HVD7bJ17XgigqqQymMy15hzT3Wpjb64Tf+KztsWt9dJTlYkMSQ18IkiXzAxoPTcxH4RkNJq1
9Ug1zv6TOwTZFJkVrYO2vTVOzR9jmoW2J1H1dlWMYbc2Ke5ve/SNMIPByoQKMglkR6nIH0fEisvO
SJ9FF+57X6cOClelHP8YJazTKHlp0virDbWPxuFkcxLlJagpy46N/GX45i9Xg+Aa9RbYgyHdVHXe
L3Qz2X0ZlQJxW6lWSaGBKE/MVTpQ76T6zvSaET1TMlcd641geso8/oMq0S4W/StlooVdcN74yXM4
Vr+G36LqKbIpq8jaitzGhGHUe4b5NslIVA9hXS0D4WBNLI2VAniCFvPa9nHmwQrZ9LBA8uGGhuhN
9bWvfGifx5FqZWYmr5UbPTd1jVfWWTBnSGV06LlND8K+jGXyIRJESKaaQNuTMMmL4gVlP00AY+s0
qbE1iVwZ6bS1VmhvzaE/GsRTq5hdttAvT4qufPlWJglQaKidYyNZmD2OyanyiYkUTXPPfHnVVhDf
Hcj6vQdD1mtAIqkM/kH0IhhJ0hWtz2sTFuuqtH5nur3X3PJvmeQXB5zpok5pN7l7lUn1sigjQHSx
BU6LNmtBfk/pyz2OzCuDa8DfxOQIUTwwnAEM1VCXQUNM8Y67ck+6lFHDy3NTnS7veApTiKdReZED
5xIuMqqsIcAF/91FMLyIVGruLrx+Rs7tMDGqtx13NNrZ8MsavPaebnwVSvwdW8b3ANsubPDxWJSa
m7deYkmwI+3WKNRopsSAGlX1gtgN+vIqwekSebXVDKuks/RlU6dvjEwAWqEqpKjZ4u5LyIvLpjec
tUA88Z2P7gsoDsYswQgQKDW9G3KRsM7xY9nOqTIC4CXb0FDLZSlJLfCxIZK3p3Lt7VR0LdFv3akJ
rQkNkFdVv9Kydl11GTlbI94DBd51aNElknRlGOqv1Ga4am0Gukvvf41x/hwSLvKJAy/YkYZF1YbE
OC65BKVBtB0zroM23CFD8JNkan/GJOQv+8Q95Yl804V+aYX1kSdiZXva35gAxsUwtPay9pctepiV
anXubw9e9DRuUkEd1dnRLYMX7FiY6rk/JMGX0OKeWf07Ou9vTae4gBjnd5oMb7JnDFkH3DYc1SfH
oICaByUsTZh1VwaiQMQNsHdf+1J9tAxFMC8PwDYy6/L8HGaXKgUXq1JdAqrhNKDktcw9E3FN1LyK
AQidQWtea1D1oyH26Ao1FZeRJi5fugqficp9rqTz0YnfWTXs/dGt15Y+PsiGtqEICNVDykH4bpdt
6oQBtBUhlA8VLmu++zoGCeLiUrYr4drtBkf3V9JxR1IM+p4KM60Q0uioQjANumfkUyvR8Ae9SNwM
PgDwHz3cOy6lY43RjLHzykEsNDm+FxLAla9RN2cI8g3ficsD8w6p6oiJulWLZGQ5digUhP+7TCj2
i9L5HFUms9Dubl3JKLc1z50ExJU3Y0fpiT4Qrgzj10gp2ctCgC0W5fYw1hhPNG9WqlXcJ2mEkxOF
O8iIFXjE6casa7mqLSZGcQ1Bj6KeKSKDoB+m8cNAsp/WTyQVatPLCu7wstDar1axvUtl/MprquiW
ZicMS8Y/XE2aM72rTS2hqlPeDZW/LQ/yO7eYSX2a0J2v6gsjsJlYFhs1Q6DggDYZpu6BW6viNISM
RBPnFmTusNONjNnw0Bdrs0lgmKv9FgNatSkVK2a/k+4a7s9rx4t/dZqPKTT1qLFC6DSAOT3m8RbW
tgy1ceF5EBed8Jo29XdTihyHNvzpwR5eXQk6XRrU2CIDmpyPfbfVgkmvUzQ7WrSAIpwt9eNuGSOq
XqJ+GqvgLdUj7iudCEgNEScm7xLTIZSgKOHqP8QRzUf3pCiRunA796OxoZklnfzbOAPFWA4qBVuC
KKhVgiFdQmeBDt7oO1kaJXMCI9yoyPs5ttXpRovVIYKjl1VxTomgPTHbUoM8R/w0ySZ8XB5F054s
cFEajfp1QSjPpurLQ1QbHwlgDwrx1dkwkr3ajy9KRKtG0zcKFSgKnPDlTE21loEaPRQNJG2NYoiP
em47QstYYKviguRv5NSEQWdKh6lqcKDab4bFCFv0TBsdS9tRExe3gVh7imbt3owb76bhREGjDqLM
yiC1u6W5ylR0hHKgvIYNj2A0rpkRX0w+FsGpDulcUm0JFkHMrZJDaFQ9PozIiBbv6YTZVB20woXZ
lMjnTBXfuSY8QrjJ0YCKNnC/5LtrcwaRI0FeMJBWI25x2tm13ZFgwgygVhi9HTUOyTiMsrVRD+Wh
MkCgzot50yqqYgrHe3SoIwOe1ml6m1POzn01pcyBxjxHxoPJnDZCgCq16gaWo+/gzPRMJu81aYci
rE8I5JRN5Gv4Vqdd8wLFOFM2wzxaLWp+Y05H/HcRTAk50RyT4w3jDoPrsp0Yot0ELL2vTazQn818
Il7pAJu5A8r0UHCGxvdVMWFHh2nhpR7db8yUzFJhpM4LJfzP2rzpTARV8hwbaHZ7Jed+U6RQBBk8
szovSIUg6MPIr8YEsY2nkJ6Im9uComWJsIBe6rxovKy6r6WO26nreSeutxoh7/SkRNVK3tDwK51O
uiqweqDk8p+FYYRMqntA7IGC10f7chNIhzbvkGmGurQpijFAcEux9BRR8Sasjp8qkURO0Rkx0pxq
a43o0etpYlUWbCqtH0kQmL6Z+QPPawx1+BKa6EEo5sqdbJ6jn0CHO8QYtA8oWjcW9OZ0+nU746Wq
EY0FPkq8wVrael4A84/1Qx37Bm0aEhLB5B97hW9dhERg/Pwy8681L+rpF/Qash0QH5Hl82s+DsLB
cNetavyKanT42VH5Y/jUIiRfkqU+DUhZV2le0p9jLq6r3xRE/xBgp+Aqx7za8FdGpSXN13GyrSwn
/HP0P9+LQftsSMrd/F3dH6a/zU3LdBkElo2kFz/ReithApKbV/tYg3hbpn1NfqL1dd/XodO5P9zO
q35p5Yd50acTBLq0EBbMWOHQbpyYk2w6YKfD1NRGm5y3+E2rmXjeD6b/Pa7mg8uLU28Dyu7EPdIr
3+dDsulU2Lc5nBdVRhGCq2DvI3DYzl+pM6N45y9b/ntq3M+PfzezOkWqigjD4mdN4QEc5rXcHynb
VfQZEUZQEi3r6nBfCPeftfkbo5tAu7eigx+UzXhIGDgdBhmjY5oWsak0SAQZkmToYphxQyfsyjK8
NdOCtkK7dEDhbAzbY944GOQRlhn3SXBNwc0dIn5crYxoZFPWDUtKI4Yc7asfuNaVHpJ56sPh0KSE
qbdu0KBmAvJSzQvq+wHt6MvP81V0agutier9/PL5AS1wyIkgq3o9v2p+oBjCZheNNla/UNWPpu5e
PeG719LWaNNSGE4zdhGHhqrGhv6q22n3MD+DtF/3aujtL2TgU5bSf16ZtkDD/YKr9aAlq4Ky881U
HP9G5IVYUxJq7vt6Vfo3xcnIeylzDa03m/Oi9Hx51CHPzK+aX4+bqH4YuEm0/z7r/tSc7myRtpcg
Da+OyK1jVLbGlXhLjAn4mJknT9yVad+AD32d0vRejUYSQMRhJM6FsPqYn/LzPCs8goJUHuY/1I9M
jjkAxjWaD/S78hoWpnb/J/MTMN8YRCWOTOCkaXAV5N8Js3C2SuKToIpgEl0AOfBLkXvU2kNrnQiC
qxaJGZtXQ2kP5ejpp2F6Ldd386oQBrBMMcZu533zgtuvyRCHQsDPPjChyWkaDw4EM+9lKf9Siwxv
hR0P16JYS+peNwf0poX87oL9Tbta1vAUxSI7Nk2gX+dd7UBX0CYuaqUg9Zh3zQ9GKNf3lsZkYN43
L1x9qPmx/3uPUjLn85lSGRo5OT9PzfoaplMh6eFPT5kfiExCqRrLePv57/N+SEaLuLJJM/n3XbkM
vihJ05efnzFMbz5tmmrTWgpgoMIuyWheZo7pPRTTonIA1xqhtu1GDECO35tXNbfNq+CKvMytoUR6
yD6gT+YV2LmckKV0wqZ988KFCXGs++UIJOLn8IoUM7lYhkvD7dhTmFrEZWuvlRFaadkREYlc/kVa
UXSUqOfpCiMeaG36w5KRKJDv/tqUT0YwPlUN4/XRlitMfb/rJlau5bTIKhlsAgLKp9K5d50fEHmf
EuKDbMdER4ujQSbxWcpuPz/lvq/yjiVz/ut9K1LUG4EXx14ztG3SqMGuUEjcwPw7XpAFLMacHJqp
0xXm/cmvzN/csV7rmqwtj2lWJEOU9zXt9PhiosVYSEUNV27dv+j4ncdQfY46zV3kJb1YqTovhebt
asiptccb5qqxMCtrYdkoSWr33ONPGjC4NdL/LlygjWFhh6s6txYlYTt16rmbMGm+vb7dRyqGsTKc
s8LjauHmyZeMSRrF3Jtp8o9Vguyznb2f6VS9rG5Y+F7xmzRufaf7IRkgiLc5o89cqs3DyGC9aLX4
nMrx01cIJeXcPw5oOEo8uqzOC6txBOO73laW86oxbc+PmEkOMggEdBM/jDXu48X8BDeJvH+eO28X
aqJCN+VV1b9rXjYOhzH9JqiE3LH5wf957v2R+RVOVJP0nop9qSjg13+eff+nLThq1DTT3+bTvCZF
423m1/3XH58fvb+xcYg3dhORWTy9JQqb+qIaNGM1ON5/3vb87P/6s/cXRnpTrKoixPs0vfLn/ao/
n/3+L38+sRtEFUZd9+tn1399sP/9pkwxODuD2DC02vwGP6+RcMGWmO8gag7yqTTNaAvT3SwMecuL
ontUQunu/MGzF8QSTLBdA8kqFLdor0dq92iIvrh1yStiR+QBkV3JbeEEBHqHeCfpU+97IoPH1dC1
w7HI+6s+bFvCOl6lpVQXNPSEAUfSfryntE+u16M5VgPNn3gw6YGGFEt1Zt9D5aI44vkrxRi7x3nN
z5Dt0nSOjsjaK4rrbrsRulI/WkzsqGpBlmF+oTLbyqzuyUU8Kits34mK+6ogxlh1enc5oiDdzq+a
F0qareLa2DslhFSL+LuTZtCUcW3zYMZdfDI5hRel6pAEY5qUtTNkYDMUrHPluC9hPsxbpCeM9A2Q
mGQ1/jQfAsBDCKN7kw0ZluZpTSFUfd/TJvJo6TkuXaX2MSGs6wl2p0rkU5GifWjx4uG84I45/Cq8
/iNI+fBOxrxeCFSihVl7R5QgRAFqlf2aZvbWNc1tK7SecKdeP9Np9Zfgc+wPR6c9TPs3vRixpdyU
zH3vaSh8lIVzSbXk1XO84ZcRof6hq/HkMhs4JqZWUGAs3AuyB/xJufJKJde+leNQPvBi7CkJtRum
AVTXzPFd81PcP16pv9lceAbFCB9dJSMNO2snqK0KsdOZbNQKPdhznhB1R4AMHZLJsh9U2Zd02qOZ
dNSgkpCuPUcgdUQ87g8mA1LsxRb2k7wdd4pUqNhT3EIXW2PeyIT3XMAmmNpx/dkni/RgDcJfGqn6
jbeQYhTlXXktY+pvpKNve1n/TUYzvxDWmmNR7Sixe9ImyYOKS0ZQtjcOLcByzBa2MmxH0+rP88K2
I9C9dYMlAe2PgsTeJVbq8rNQps2qr69pnizbiUzWAA3BgBLSTZg2q0YYHE2AXOFeUkcoXpLUN/5i
cHoBClG/0/eE3Z4VzcYLSUPIrS2gBbteBtLxFwUhtCcNn/6iGejMEtqDv14NU6xdsfEZZb1ymiFS
gFryy7xWIloj2UgtHmnyWRs+WLVC2f1SeYp7K2mrcPqg4lNaC5hnKVWcDRHDSc9zTMgyaGi7yEkP
Wur1Z2oONfY5b4NMoNkjDire+NJgXmf5i2Zwqyxi41bZKL57JSlvtV58OUMcvIFPlCsuDtFD66Gt
Mws6X3ohv0JkDcQRwDcJLG1j9EVJvRy1H3emFzF1o7SatoCh4oEJa8ofQ9y6D73O9CoeGa2JaXPe
x3Xn4BYltICxH36F3C6MuvnoXQD3CeO6TcxAimtKAEcyrghKwnuWNCGOq36CAPZJ9eA7hXM0XMqR
KXCA+8WgDDm7slFcEysqzl3po3n14o2py3RD61dDR84mqCDQskjaaVaK6jjogMZ1EmIfCEq2D/SL
w00HzulVCfNbDOFigph74IHad9VQrbfWKLJVUWr6Q9WYBBL4MXAHDR5t4bWnKpJMiOkGbYh5JkZa
D8wnJ8j9M34e7DfDPnODD3JmAMmFWl8/dKUh532t0M9qA2Riw/DTufkKumMTL7LE5nBydUpYhulo
B98hJjwhsukaeH9owTiXxmC04kcmbkDdBocNrp430OgvvW03IMio4htKYz55ZlWtHTT6GyZ99qkI
wi9E4PkBdx4Ikels7hW6jwASfzvSQ6tJXeSmV8hxmfH7vxAsnjkpdaqYVnoMCm6ZwhK/yfnFFqYE
za0znorR4QA3khglil33TP34bfGT4AhWrX2kx8106WTQ23QvauwNzAqcr4EMDoJP1RblDee7lZM5
z/0s3sdmNlyHTqt2ONO6RaczDQc9PbznNPFXQziN7ERX3ZwJXZCnHfXTzkOoNG1iCTEvTBce3MQj
6kTxixcu5NyFOka3ti/2YKJ5j5n5VI+28aR75V+ijDIjVk/1BJszTWjaatFl55k9Z0+bgQjlEucF
wUW5FV7AG+H2mohYZraNm6H6HCZSaoAQr1Qt9wNZ+CWdkLawrJcKzNgnhS9/WXjRZx4TTwAPuL61
Wf4XgcukDkSpvwjNiCIDnraT57bhJuhq9ckdY51gYb9derUkpmxiBhZSD6nkuzkHL5shosSj6I8J
wHMuBoq6VEV1p17+oC9dYYdbT8hv3bGwaFY1HWHDmoJj0boD6UhIoO+N+Gx9MMu1wfI7HXMG3tBS
tWFng5iQGztEnwz3XvbdU9gAgSmEC0ScraCmW6r42KV7Dq6wip/u94QIiPse+JoP8dNqPkqzONtG
DL0+pl2czbQtzo4l5zLS3PkKns5LtyeyoqeQWk10Kaia6TM+DwTeiX4bB1omOoFs6xp35M3X7VOJ
q/WVjDPcWCkm3nkTM5CyQJAJ5yriDDd1QJ0l7IenxNX2UZg7F9J4010wBCl2jO6EfU18QMxw+S+G
9TAmJu0DvTZjBJij+Zxhk6DNPVWIJ8OEpf2zpviDXOIXhNeKBuvqAD7aVRYdjdrSlXxNyNVbKIJt
TChfb9btRhUBY2Qp1WXgY8gOMjtb13qbPmeIiiEIW9+9Q5yQ6hfqGv1Fcy1QN80Xr3lLlC4d540i
VfHSp1V6skzql/mEemkUXD+9hle6Rzj4MFrDEoXY8N5U6DqRVBf70BDBUyRscluHaBNJsTW6GtH4
fFdWmOB2OdWMeZ9RFwAH+6G6dXHgbqqBKBEFfGFfpl9qZz3nRp8cDBItNpnAdlNWlrktANp4tAQD
0kcoS6GvsvRrILE8OMQ7z+M4Yej2TlODajlELZ56lSi9oEtI2cDCvZbT2+2tHDFiwtgLJ6R61X3s
+Rwu1rc1QKfs/K8mfklaEAa56gSfrU5qqjqG+aM2SvMA+wUX4Xyj9ehQEALnVjf4pe5m/lTzpiqi
VdXY8Gkm+algtvmkB/qbaeADysAxbxVAtjdbdShNoWxehpwqz8QHN01vPYWV2T3zT7+1pvJOvUI6
c1CE3RZvRrZMUF0fxglb9rOpTpuGUpB7qzKs6+OQtBXfqc+Fi60tKxT72dUIkWjCrHwgJheRsN0+
ZpnbP8yXcdWoHztzkA/zMdB4/WOujtWxTMorvNvw2voxI6rOTr68gFKrkakfmhVgmHPD7OgLnlEp
oGuJMV8DFB5fspbOpqIo3cdAK/O+1k9rg9q1R19P1M/Gpj4QKE6HbMTK3qvaGNdOGcQ7paqz95ph
hm0wFIndVNzsRH00dC995+7kbtMy2egWyrMQGSXpefU6N7hih1lxZOi26RWPlMe8++ostEeA+dqX
LOuJZCt94yKwWFL3wesYlvXjILJfrksREcEEbEkvjy8Qkl8pr5Af4EbBM1AnZdqw8Hc9wEqCPpwc
UTQ2TyRPNQSokypZtte+qpI/ZXLzMDb90fgzjO015wUc6soy+skWFRZvfihIMkldulrTJswzph1+
Q1+txGprz1Mba4JMZQk+0vt1KjRci94Q1P1CJQi8iJj0zJvzYibxE7SJudOpLKChwKabStpnpXCd
w8iQtMnFEBy7SsP8FMcK8KWKZEpM7bR7hHud9HJXRXkC9mI/YKolK0Zvh5fEsJOjTb3i2mInOajq
+El9FINOUYG6nmjUclrQYUzhCRbYWmD3FFVUH/XSfxEia09pP8l+p7uc9v83fx5VgjOjqL+djORj
PTrVXh1pG1FbTY5IHWmCwdG7j6ekQEEQqcQHh6F9spTx4FE8umgF/bB8Hg7UQcGt1hrytW5QXEur
IXr1IvKngYlEjY3WVNQBBT60FZ0Z5Rd9LDRGya1WEL3MbxjnMKHuSDqRo+WvHNFRkuCSptLBe4+7
oVsh4RV7fdrsfHNHOvj4mMUPBBjZD5nJPIcZ6PCe9vGVW2ZB01eaT4amv0lUblgD/T9I/0uUpiDP
6rDK0TqDU6nsDmppEwO4qGlCdoNdfIQiBpyid2+mqTmHNKAbn8qsXEu76Rhi58qZuvwWekR1s6Kd
EtXZxicj7hKWNvgqa6wZkzD1ROiKIN6AH6rmvnq2Ba16JfOj54CrGpE/zgZKqQC7wmUosFjM++qo
EEtrYikqKQfd/OXmbYAC1/f0pYX/duXnlTzbCgEplK8+J1UCs4gR0678LM0StNT06kEVb5mQ+XH+
+zVyLukDaSM7rHuaoBoPtuJtI2GB6B0tlG9xbPhY+zFnEeXRAEEo+l8IormIP8bgHVdIvheGcCpu
CVH1XBXxM6UBQoOnXb1NTa40dUwt04OyLlrAN/hV50cjx/lNZEOyKXz0sPGEPUwFqo5ede3TCPzk
hfyw9bzfnO4RYTe6903fN9+EneCYUFtSK1G2zs9yRiNf5yA0qZ825aYKTYKkO+Pdh936nY4UGtTp
tk1WWJWZ6EJwkSMDRLmSRdlXlKrxB61xipR9FaySaDD2MqoQqvgudve2uyQaXwUtqI1B0j32ORjt
rmzdz46E1Miwn2IncL663l2nip2huQO07GlR+8dVoG1EjflOZERBRBnKWQopDK57f9tYSoRnsu1P
E1wKGhUd8gQRBIyiMqFaWEUQ2WAssrBXcGl9Zq9e8dy/aaFOhc926gdXaRHdV4ZDaTOvz3kB1yNQ
S4fMW1vbRADrEn7aIFbVZ9fqP0itV88DASPPA2iFJVUCbyfsYjNyrAMIxtZlSQ7XuJbWq4gVJv5G
9OTFOJnSMS4WnRsTqqeoDTAkQp/mp5F+fqGf6iOgrLXDTHDG2sxw1hpu8xaME8wyDqXTbkrI0S2q
Cob8609PIIJ0vNajhvIaI6Fn6d6RjwD3VVXhCU+bIzrrTWEiXU7igiQs3WJolnvWbyq1DaF/bWtt
hhKpkTPSdU+z+COw8+eWiAl/4cO9YSD41839d6wnp9Fz5SmN8/hFzlWcRKsrBmetBR4AMvD9tEo6
5yxLQuu4HnvvdfsZhK36xpCRCT4/qhuX4WfTKg9dmjUvnqaLXVm0z31nYdYrM+SQYyIesjQQy0bq
q7hJzCfgAya/AW/HF1JhDpTij5YeVGiLgwzKy8bxG4xm0Bt+W+VXVDKFAC2mbgruchjf4/DVCPql
0qjnkfE+4kNic/AT6GdHp+VBUC/5SKgdIicOJlIDXLqRSLWw8zO00D5oLuGHuy5Faz40iU1UTyHP
Xk6mVtMW7iaRin0pFIdaETPBgsQczhumJYo9SanSqr1iqkLHaPt0lQEG0GZAQBWXGqUrZaI0uF28
kxmJQKLQjbXnOww3zJbyRa3sMNNNFMCxa8ROjt3XHFgwRxf4owZzev5P5NWt+9raCaOwECjr8SEl
/gG0hBfsdI4ykFT48aUXkFKtZ/k7jJW80xFj180m5SrA0UlxSG16na508yTUotlDGjM3Th5ZBxsB
HwK8ur51gql4bE5W0/EJ72y9hnSmwLkx68f7AkI8xl0NP6KJjjD5HDulhc0Pej4k16JrwuZxXsik
ILQybsZtkCWffpxWj36cAHjSiz8Qqe4r0x4/Blc6aqGHcj8noDkz853AtPqW97vccZnJOaBA/II+
iFqxJjnG8rJ5qCs7f4BCEjxpdfQ3G6furic+ez7WjpxWAt0i/xRMsw6SOgCaWdoIVKENL9BKzqml
BFPKH0UxhW8OXnilPoQo2qzOUy73ym1TiGQFOgb5RQcAjRlx0G8Q6N1R9KJpBJbgmrqmzLGG9P7+
/lNhuR7WoQ/ypIkZ0TipeuKYTvY94xW4igyl/fZKXWK41WmWP06fEsOH3wvra1rJncH+8uP+Ggi4
h7Ltni1LGNuqa4ytXtjua6APe1Fn390Y6VdVbdJt7QIgSurUWd7RnIrP3cjOioeyRkAxo0L1wgVW
lprH4AtNp7wgQMRgMNnU74dXJpJzGSrKWaA/bwM1Jme0jY/QgN1j6GNunENwCg9KZJu4wRFEPfKR
DNlPONUl5oWak+cpq5igT28YruJPUjJmaAc6WEFfq7v5sBgGOA5omwh2SHG6T7WXeaGC3EFGjqlM
z8AJ01ra+LqMH/WpWOP5FRblhrudZmoEWA0rf6J0amnlbEOATpuElJUzlEBU4cjK3aQMHuevR6KH
oQFzC2LT+9P0f/GEBd+ZggKsqFGA3UNLIiTDdwJv3tJ27AIiuKJ8V9NLlirP+nmTenqL9K5mfjld
MrBfU9DpQ2pdcd3VR3CWFAzMMPx01KOuIA6sCIF4akT4iA1YfaRNv3LNPr04jnxWusCFtETyETzm
J8/Vq0OeM8WK4giALYJoxr3RJk8nhkPA2qhr9XMluEOqFo6ZMGgRbU4nG/17lRYdNCmjnpTqxsEN
a9WmiplykRFojX2nFZf7R9VbPdhitbSRnrlyW6K52SYu6sMoxkGSJ5azNaYxPpWXklzy1Dg3BAmh
/cut+Cz6XWUDZoU/aO60xFTeWomDiznOfijzbk3SKFSa//dgnLu/9VFQh2sa7Ur17VQxTDmXSJhn
UGTSe0fKesrJ7hqsZJJkkLmeMuiJnFjUzLtEcoorX7vOB0IEErYRcUA7sNKGY5CX/UGNmAzLsP8z
n1yZTvcrirJ97TvuuTQiBzaOEyMVa9+bNFd2xH7hgveUawu04CPhUobfN3CvuMO0raHo16INxpU+
1UNLQRqp69Gg1qZpaklteIbbMwqGCTNf6WCokqpgu4daobDtShOXVtaO5Z5yfla3Ey2CwkjXT6AT
9vjxLUhtDmgs7yvFNoaj9H08kTF++NZpxt8OpbJFO6KnV5wES3SjKUejYZTquFp5zTNw+/N7oRcZ
IEjxSxhBeYh1yDTOea5yMXXiPz8r8TrwNDqicfEeebG/LowRg7srvmUWDusIOcOe7kPJdTFtd9Sm
6se5dhBNkU8jl1XAjJT1IG8iK4Pevkgwknxqfrhx9d74y6F3cGlGbC1gfmvTTYcz/jBs5RO/OLTN
c2CiUqZCauU0zF26oNw9VQPpqNu02/u1ClohKQup2b7apJBGIh5/eRb5DIaMqfZ60kNXIEAGGKZO
OdIluyLT8GDp7lNTUVHvpwoGdeEWweewL6aKDGkdq6qEVBFXI2xMjaPbDtPbfHMoQ/+W16p5IVds
ci1X6Vck/wgh6t8FUvcVIOllJ70BqKKLLUDlqC6IqoHiVK/msw1mWvPYJyS6qnbYog1CKjihmJm4
aKukj0ayGRVCLgltN8xQf1EHEdD/B+Flm+pmvpLY0zWvH0c8+CiE7zk1o5R/BdfPmyHkV5kADIdb
2C+9YNiSLsC4ScmTt9Z97VJn3IH0AE6qefKQazjvmmzQzjAZMEgq/Utqjeobeih1ZTh+eQEC2gLc
Ks+mNUoooEp/Jo8FLI9dUgMNfW8pe2vEhZc/W6Dl/1bqJzVCcwN2NV9LALxnCv4rc4qEksWQnvUO
KWxPrNK8qAfbPVKDJoPYXEJSCB9qM/26f9NBqZ3nIUWtI7PtGzgWlJ++GdUry7yVE8S8U0+DlRDl
5w9nBvTFIdS4Z00HT4c84Fyj3hcCzk1RKOLaEfBwiDvjaM2X3bwI+ydo+iaC2rQ6p7hgFyT4DFdb
QCxMCQjP7cT+dgIdDVkhQaqnHqANv3jySGXExAX5ckDyhfAMzrdaddSeIbYlMUAeDffPVmakcU3N
1WJa+BlmZgdvfzs04tAEsn71oErhCpRcT8tm65WT08wHaqaZRGTkkpzYaZe00ar7OlggZ3SfRkJf
kND3T4rlhtv5iKqMVh5iu0e9ScP6cr8f51xLzzKmUQIHy72MSvHtMrpnAN5Dt8xqGgqpebBJ+XqK
c+1pjiAyc6yZiRvfKjfhNkWTKbBr93r/g1VIscUPiewgUnUVTtNmyib62rQqCsJNROOp+BWF/tHx
1Xaf2YZ/pi6mIyoGO4mnbRFbUf3QOhYhMoVhkcrl1w9Oqx8JIrIfHHccqdq+Fm0Jh0GtjQvdLuOi
TWsgSGgKTiMzp+cqpwkGPHOYG0OSfOUx11taKYgVLyhUCsw2JueyfAu6nNydMBxWgFvEBxPir8ig
RZwncK8wLj46Xu0yM6RLkLThQapmj6e8dRCxiNx4YfRFT7IMW0x5rHHT/mct6KHYY3TDUlYVBuPt
HLTBFI1An0vBx0yle45EoIgNwNF5qjN9K9tU2wMeyDeaIeKPkJwzTMfdZ9ZqOAE6QzmXjs5vXsOL
o9aje2r8q/k/xs5st24k27a/UsjnSxwy2B+cqgftvm/U2X4hJFvJvu/59XcE5SqX8wJ1LpAgNinZ
aW1xM1asNeeYSbyLBna3iNxvmZ74Xywb8XGAmfFEeJ+3pgl58nDZ71D6Mf5N2+lsNgDS4zpqnowg
l6oV2FujQkArzYl1JoVddNoH+pocoEQywqFBCzrmu1fm/F4TsofMyHjgwBS52SKzYYtcY88ZDfoW
ppQNBWrSr2jsVqtYxmVSpWrHcir6nVWEx88dSSCHZZGALJ+WRAikLUirppoABaQFCNuQ1s0oaD8x
vxYPAbtSuK4YnTQou/skzTCh4Z556UYE27ht/M18CrYK7RW/3JA9MAFfHmxrGzW7qo/he+xTOjvK
j8/sA3xb1dbORc/YAdsjIBfimQtPihWQ1M84NtXR81PZlMFAbB9W8aQlyywojXAldPh9+mSoe4F7
lz03aoMxfWGIl3+JtOlgy2VLR3edgVt+N6BdjT68iXUmemOpdjoLqJfsVJLVQAD44tDJw3y9Tn9G
3GWBbq2JVJ7o2TJs5t4Z2LhwQ80JcnO57xXtl6EmfswE92HGRnLFZGZCXW4x2cU+RglhHIyAujn3
XGREuZVvM1rQx6FE7h4rOCKggRHWIBeb+SExBO7L579Ur4id0lyLnv0M064L1Toy0A7aKjqMZsrq
OdCMrxIBUowDdkDtUBeFukqg/UMJjs2bgmdQqXTlJfDJLQUyDvhcnmL+9JYM483VjFOct6V2SKrk
J37+c/YEz3+n+ClgegxqF4wZP18pPXqGGqRRUhAl5xuEys0H0rbIMylSAFAN7NLc6j8FLbM0xWDt
4Cf6NissBDhwDDJAwIKhSG+DEaMPGalcCQWPYjt9UhwzWAZjguK+IZoudI16mdXOTemT4fvvL3wK
rkkJvKNBagZTa4ykcw9MCNwUUqF+tq3eevTVlCazNT3TJ+WDm9QXFCnMUfPIXs8TaFPFO6PMMoI2
qEOgWrDdNUftdxUWisPnw7UUyWm+MW1VR+YWqRkY1bFql9nUD4umwoA2pMlhKIv0OfPEwH7bsJdD
59yIDZFtFPQ9dllGW7/AFBIEBnscwlAfQlym68wZisvcLFXyUDtrOXPGuN4ZyFdWs4aGYnGlI0x8
8djA7yKFn4Qt8GYe5jSyPAq0iS07s9cdICm2bmVmLSPbftUmNgvzFEqn0r+GtQXVzu2HlSlP40Dd
D31SvjvfMxtksi4LMNtVxD0yr1aZ6btJ4fIYaNUjQ87tEBX6q1tn4z6gq4lE7LuoUz66scwdJLrJ
OwhMlTCnw2apy0iZWdniJTn5GS2yxvm0lK4QHgoBFFPYS5nq+GsrC5uTV9A3r2U/S1ZbMB7bnVIy
BGWDA41FSIasCMAbwA7bM7PMSR1jaMPEuqe9HAqSfZVxTY+TiU4GVBlQ15mq3N/MrzLKhYfPaDc9
5FmqMHAqpky/CFxYlG88huaB+mdbIChSG79KlD35bTysm1Zln1XqKZk/mb/ET5CtCYisL7rs6oyq
HmwHyz2aZU15EzNukIktJnfgiWfQQXahu95m2vtvL0Y99DBhA/HRYZiB5ejG9axBmE+rwCZNDpZD
I/v2nYcp3zDH8ALm5JghRNiisyw3WV2rJ1qYP1/xEfn5KjsNOmzOWSfUqwhyMI58NWRhOB8yt4S3
NSuWwjI7ErlSXJIyflLVWILqmhEWQOD1q16uuJiUgeipZAV/vnsl37SwNSQiIGiUpeEGwTHrffz8
bWMxWyqtrVdF8cmQ9eRcUSQBQ4OiwPDcgoyJDa19xBOdy5Ir8oLhbmoOPbTHSnTIG4osMI5G1x+6
IvkyRqNySRyF5AVzNw+mENW1Z3GYvPqHxWCpXsg6O0lIoUxsA/lCDrsZpUGBxjMN35w0frS6tV1o
wbtZ0Y9ASp8e+iHWb/izN6jpmZuxP6ABfi6AGG9I/Gl2bFIuZmUrF3+K4ydFMA8004ZYeSmo8kEh
faqq5lNb040d4eMe/tXQWsyfxbLNnG3tpfhS53KTf88JUke5aUxBndJFynNbNAssqTSmp4qhmWvx
/rMQW0Ng7BGIoK0baAMt7ILQG1AC6rukfwX+yreF+h612ddZ0NLovf5I2oRjKqfPbWnu9swSvEw5
uliHXdzENTQotwv0u+tazZaNQLQlxyGjS8U8q1NI+fTaYalli3l2744ivc6vMiiCjrZqJotiP2ZR
Kyp2/vQzzbMfFs9QB8wXoRognlIDZZtLQx/sQxum/bojLuvZd7QPy8YsoLP8JNUV6qq1jzzX3vVu
4p7mPXbrhM3eT6J61VDw7DAQldgy482smiF3DgatbW4obJK7RjTDIrSS8Ws0xffG9mlsR+MmiOJ2
hd7A3aHhiDeDwLAcuXm8dXu5IWGWs54/Sp/qHnnqOMwGRiNbm0OmXPC3Bpe2D1DlQHeC5kpLVe4v
52G/k3vJ5pcKoBoxVvrGxctKsZ2nB709GGsMX/FqPnWC0t43AEvIhGfdaccfxE0RHC7Fhm4UoX73
Q+MSeaK+qar7tUgQNaeV8paB9O4rhrPyxTg545VAingxqYYnVQCEvcg2xHyIl+CDtxGa9Xe/cp6t
bNRehsoSK1INrUOsF/2pySaBTReKvGUlGSS8ANWPUMKTZ/bZEfDVPVVx0se01p+UkLQas8oIVPaK
3VAHclyA/KNCAkUwR3XtXWc48LEWD0LkxTGOeYoRsVDfhOiQqwjarTDPaCnz123gKqf7pjFu80of
5yiYar3R2DLjYc3yvCN5gM98rdQHBO3JxWB8CLLcdJet21U6kJw02xlBhSRO5XOsggG/aDWpauqA
wnHM6MAK9Vh2CmOeSuiIcxtJklbbChd/cHD0MjjP6+yUohjDzvNaD3Br54+TWcLArDGAvPi2TgwT
ZuBgAjcazx9O+TGtZFvn86HIFCO8m6LVNuxkh8X8zjuDcJdzlL2quW610hpiqgdn0E+9SQ2OjUN9
YRLrcie5BmJ1eTqxyfY19Gb8+0MSrBuqBSOZaGfatNJli8Bls7DhAY3zXbb5GkN/HVUj2CVjoS+1
qkr3UBvrZSx4YJa2Ml1GkSWXSOUemz8k8xeAjMNIHSFqCiY+p0aBnjEZLo0mfuFdH9nPjcKSkabw
VpyKf6ztG4wqpNKEPLuD1kJ4DBwmSLOyUJeWkwIlZ4vh9KTJs/k6wjKXQNYHR6tK0sfxhaCLHK8m
/sXtZCekfQjQfkgjyk00h8KNGbqzvP3qu7EKKb1Xro1tSqUKqt5BedGU/D6/B1lumY8twP3Ii8rd
aHnQ0vH87jzVcI++jeS4ibT63hb0YkIavV/qyHwlTELK01obbLpFl9sYS+eEZsmqStAs8gFaDZgt
qIKTK2ZJfduFo75VtSo4D0G+6qNWfTADCiqdtMCN7EJClyr8V1136yULerhTo85Yss2KVhVp3mfF
x0fnOv2udSR8fC57gXzinEviH2OrN3jksSHrWh9cfh3cgmn8qLQ/fl3CebYuw648Ogk82bm6y5E7
oMIBDetT+iwzBzVNOBuc5St/fjVmjH6iCIMf90ifV3A22voxrPv2VtArx0VudE8azX5XE/adlTHe
hZ1TLRULc3PvIC4nC/1kmyCX5VmZwDtSOhyIbXWKOzG91SZOdRv+3j6Lq/Exz5RXk1Dgk4ffamH2
dsFPOoglGhB8HNhPD31LzYShX3syeEyAW6g2wN5YwdllLwYSKx8+6xmbsQSIsT8/lWRjr4WrZN60
9WJwdp1eb+cqKmPnsIX2nQP4p6jSTCacJQ0mtmzFyP6Mw/ivV5Mx8Yhv1W3UuHC74gBbVTIF38lO
gWOrR9EmQhz+ZUwsfCdq8F7Tw0GZCF26cdtXzdJeGoCBH+jNFkMyEuGqZSjZHaZ6OobxE52g4tWh
yznRanu2bNr8pumW+EWUzacIqfHFza/8bcrtekqa6JVRPAhDb9StfVJ1G9PI7VNsCnUpPFKDoqBC
dlLhnnFc2X7wMYAzX0Dahq6TiZBx7uRZ6ObNNRHwL4ggY8DkOITq+ZH7QLpxvyLtS5hbyTFZ5iK6
pJVEg8g9E7yu5JQ24tt8ZvK4ZA+OyCqjNb5W/Km7/HqlRLKBT/bvsqgjuIiF7eEUm77ktBjvfhe8
jk0TLfh0lagJeUXlyqIsX4XymtIPP78advwMWV98fu98ff6O+XuzEDZ3PNgfNT2QrelM8UpzE+NV
jwxakgls3T63rrP8IurN9CrGl14Hxq8Rdb6eS6GSCNu1ysgjiZ1JBmKBB5Y9U88dL61C3KRth/mu
TnyoSb3e7pu6LenKtzGfHNITPdEFh3As4oMtIH8kCtujUemV567JlWWKTfoMv4TVKwWpE6j1uxnW
9eug86yVnoWxk2HohRHvCDsNiT6eHt0G1mfaBck1qMbu6JQZSUaqnb5UubZX0F+balPeCyMiSgwS
XOIqz0mo+48ObZX5qt9BIXbG9tnSRPXC+Gc6Utx3D2M3tc+TcfZpaazzSarUrc6+aw4PS/LznHdw
F891FCbPcHuUDUArZTOfDk30PH9D4/LTlaZtE0fEH5//or7sp9ccYHHidc774GC1853KX7tOgPZR
07yjMhSIZoiaeQtd9zpMYfOUBXm9HxrkoAXc1jfUDrBr/OALBXW8tRWMpqQZli9mQG8rQlnV9F91
wP47AlXblSFPlbh5IkWmuWfN0J7bBhfLfD3w6hFQRZkeR3q2z1pKyw1xMs1c/1TKoXQ7CWW3x3BM
oVswbRPoR3ZtFrbbChbb0bDSTZIL3hs0g8v5ITi0lHiVQvKjgQCqV4zmPiYmfCVNjX90pKMItfng
vZUQhK55ssKBoKUgbxZDpELpauiUJK3rrd09AlbmNq1fNY+wGNVjllJ5ZTUO/zFmF9JbkGwyg+fJ
fI21NP63V4qPM8QDsl60w7NSFgwRKPuvajDabDyU6pjFnrLj7TC3xCRYJzSHDFoG/zCXFUleRVef
ds98hr0Oa1zT2QcCVtG6UJ33AmeHlY/VvbYrbcsHxNn0E0+zgu3lhrLL3tRO5+yEYWTnIQcIlqBi
f8n04XsLruTPiLwb9vsfIzqcBwAtQdIHz73RYUUoWYQEd8KhsgdyRLKEYOqcNWkyWvXD/Trgf1p1
cakcKQkoXlu1urU8mo8Z0WLLStert1TTKOeL4iXEnbelFwtAGwQIClz/IEBQftGIR5aiptAxkRKJ
ghW1SZD/G7DyIo5HNYyY1pmErNXE7SiKET1h8pSJXUbwA2gtMPqwJqpFf/ZNGqxmifHGxl//kCme
cw6ZqDRo3logOqQEjzVgFk5pHwxLrwiGHTFmDeoTQnlbD/gd1idGjrLw0kz6aaWF1GiuQeZr5fji
uOAugtxM1ppKJGg/qNPOwJiLHyvrYWWX5bciTNArMqSDE42OIpSHecWCT6IxbuMLkFilNk9aGdqs
+DIbsFrRBDunJzxO2rG80WBMmkqGgJC5QpQ281PPKNjKNkVyKEtrPBPZpDAkc8s9gCOsiW36UnQq
zPio1Nc2zP2vOnilvC6GSx65UqtN2RaXjrGZ1dAQ81YAfrxny5IpFTaDaB/Ef15nt9SOlZtVivaI
WuZeSXzQfGiNCpd94p0HAF0v3E2nLO3ogjtsXEM/KTAkG/YhMBWgLZmbHpV0JBynz90HgbJLRrCq
dz2IcvyoUAbLWLsz79bucYxsClEzbkW3/BY/zrXrVNj5pjgl96nwp7VIY/0102FWerGjkiXWNJtm
CBi9YGodN0RlBhqqosI5ooRH0JRm6ymKQimB3BINWR65r5iIN5VS79GoP1OYoL8ci/EcW5N6N3CZ
XKNYwIf0WXL7XCT7LvbINC/0L3VgVwhfi8G4BBKp5Efpd51e18Lu9ObixA2d3DpYV5NvHSFWqysm
dOnCct3n1o6GE1HU3VOjPFagO58jKr59HmbdMfGNm1441cGVzXwew+MVaFTHwKmllJOx5fOBMeyC
krS/leJtVkpj7Sn3g6/s57vKgGLSmAixQ8FyFUc9938SGIBJnI3odfSttlpvNN+7hxUlumFVR6+o
0LjnyJ4mmlRIQ3v4nKg0l9oQll/bAsqE14n0ksgF14+1U0w4zsXfNWWFHcfUsJvFOvduGSZSOpN0
PSY4BKNmX7zFoaUfzZp0FNIqg23XWzBKc/s5ptLe5nWYbuZXId2QRZvZ5abDDLgJMAZ9Q4uTt/3C
nYwAVqn680utwuOjQqVI+Tg/8MALxnDR9Pba5X6wV4QmgKuN8RP8vCDem9k9FdN4SZQkQwgyALme
1G82yuiTgeZzO7nmffTadOughH5AAaQ951b54Zdx+2EKBmRmrb9PGZNUQuuLWwzNcmtTxdQEkG3Q
vxY3NUdOrhIl/kNMyzzXrR+DgjZP+KODchhNfgyPLIdevVKBvb5VHyC1ijcCGP01HLt+J1oJqu68
bB/qUETtIs3eWgPmtJxL5JGxHhL1G/Pu8Z4aHcF0wHuIznHHLwFSz7zulSdhogi1RsLcrbE+RrWG
8UA2EYqKoprVrT25cOXIPjPZKdoIR23cluu5mpr1rYT0PDtaL/tw6lkVrnMqRiAX+LTC9zJBlpur
t0a0+mNWtuEKp6SxxXoZfhFdcza6srgbDrr2NLVurLbBAtdovp+37olCnxMxVmxQEXc6tqvY7GOc
MThrpbEtyBgyzhY34IyUn/4XkMLTi+L3PsmMlfqS+UgklfyN994jNphOy9zCdqv43lm9ctARuXca
NvXCNaO7Zsqml7hZUxLfNb3ysAzRNihDqtLMoWebiEWlq/GRcUF8TIsqpk5IvrAH9A+xV7y4amIe
ES9QTsvhZVbTTYuQf6y6zn8u6cadyGhF7lEyNVbt49w7cKHH0aaszoyEm3sx8eCzJtEvKfR9AmX4
4ecDbQpwHOZIw6eY1G2Weih6B82Vq6/3+W5WPC0UFJB317eKm1boj7niqreoj++WqHlGE8KxDtsQ
v0dif6hD6l8rJzPvnuedMJh+9VNZb5c44di9fI1L2gpxbOrXFlHCQymQwKTopZbztrUISX+BcOzC
KpabWrgcdEAz5VAnt7av9EvTOgiq+J0/Ix8kNsAxjPc2sVF1VNm3uasIBvSmBTVZJqRmXbzK0zdd
mAaHNEFt3o9JvWm9MbgaggCDoSPpqQRKtxbRkD5RitDE9DGYzqe03vin6lB4LMCI8yZQ6Hzvr1NV
nhpVnUItMtxNOzUK4H6MiTXuydV8q4X0mWnQuuDFGm03DS45Q5qgiJzyUdnMLqZ6wvznE6E5/0Yq
VpzCz6H6y5S0Qmqq7E4dtwCbffjzAAYYWBTEccovC8WKLvSVT5VeeLt5s0YWxjZPSrEvpR3MKPr4
WBOGV5A7cVXK6Jn3VHkhSEjsO4+IwdLEb+W3hHfSD3inB4aPZlIrFu9aPTdTgtoprx7ng5EMMAst
NdvPpz7V115UwDZVI+Tx7QXnCezFRQyacXF5z8HXx+P21zWi19DxkAC2KEzSkqIWMX6VATBq5AEz
OL+M+RwKjL73WJsN/GoIUYpkpeSK8SgKRzn7pJS5UFvnPebnIVYauSR9tRRbTtrYe857UicfvHXq
4iudBkAVpFol6xBbXdg2wNxa17VRkdEIjG0Se/UwdL4y0tzaYUjMgYKtXD4EitB0+WFsLKXdar7C
g5dOhE3eap3U1i5I1Go5P3X8nK5FEoTFoZYPIa1TeWxH2d0LteU8rrOpYdZeiUwrstqtY9Tecp4F
DDYTv56w713n2sPVbvQfeTAuWqs2X5k1O9sIFfv6s8PCwhOUgXPw6ilDb4GumsAlYzs/LsP0aeR+
X4K/MV9Kg2iWzHK13XxaMwSCmSjbRiK0XqrAXFVqeyjMIdxrlP0nwfN0QI27KiqWk7Ah9csIeZY4
3P3oixUjx7ZSZcl+bqK5Ixoc0KyHlpm29+AAkl56+IKhVhr7uXqaD7T8911RVOf5jIS+RnqqCnj/
ScPCS6UVaXpOl1dVL3nqDVsf99uurDVlV1X6o6HKSawUKfZZzcfO8V5jr04ROZSQwKRRvYwU0NpM
uG8WOLt9OOkg2OTpfEBfZpC7CJnPGElmdgXjxvkzltQjnfsxOn9+/nqX/7OFnu/Xc7FFimAzdjnP
l/yYjcrYEl0Rcjs/mAPwodLy7OsQkHHSsw2bL80HXX4RLeHBG9yFI8pyX2gp7Y8cHxgT4ylDJfLP
FgnpwzhsiEqJVYyCZpq5i6Bx/HtCmsvRLsB9olO+z5f8rm5lhxVYpF7F8cJQMhWx1pRv5i/PB+Qd
VwNvMkzhIkHMwEPeyRl+9iCzHnR5aoRgWwh9/z6UgsFq4cZkpQ7eGfy7d05oN54JZssO3JZ7pUJk
AueBDJeOyJ+eudIztHf8hxD2njMV2848t+tG4zT3zsGLH8QYVQcTqDMezPLNdAWEYWm3QV+WLMMq
8vbdELSvGYtOWxJaEWbOfTZFpFl/8CqmEnzUuie3Milfdb1ZAbbEN0vdOR+8GAUkmKAc7A/X4GTv
U8+atvTJ80PUtVBD5au/nNYQ7HakI2BL9TaVJ3pE9izy8/rukp+yn8z+JazTcusQ9UIOY2zBs5cs
A1Gmd9VnCmb+awgcJgT9TuwJV41RirP8B0Em9q7ZTIMyG++qFt2qEW54LvwGr5eiaCGbXApmF/7M
p1d8fhzMh7Y0dqrdiYMDpPoUMvJQtdA9h4Z4CeJc2TE/Vd+VfOg25NUjtIyG5Ov8iiiR9PPV5zXB
o5x20oOaVfXNDOm415SWa7Mpwy84wXdA0aotYyUVtScexzFrv06h60nN+HjMRNWddNtpl/TD1WWN
kZbJ+PRNzzClzCtEFyH5gavOljK5hQUi1t7ep5rn7PvW1E+tPMyv8EGlJ6vYtIOrgGuvdQKiQnR9
YvYqh0bhEpKCn3Veq6ox/mZXfX4ynbzhj5jdipRGRkGTZi7pQRaoDHT1ZbRc+8HLG/MQDQ6QhaLS
6HsQ7jEm7csU9fpOD2seKLLjFWQmzScdq0LOwMFDirntLKZpQR142DDeq85hoIDjCPuR7+6M8MKz
vHg1MQm4jGs+WQpWYt2mKfHvfdWuUZ+KkjUObcrnSzGypNTqG1sRglxcQsvjeETr3NjoquXBYAd/
mE9BzXLbDTZoEjk7HrL4mx8Z8dp1SwT+AjsuUGAipftJO8z/h7Zr+13HKOnXJR3pmZg34WppYU+U
FSVqfD7WIZ1L1QzY0PexQ3otbBF0RyTB4bBq/VzfpWERnbuEMFsaWwx+fcvYeybsgoGc858Ij/mc
Jx0tY5VfVhYE5lZz9elo2n5EV5npip2wQKVjX++NPOnPpm/DQaq9Jl74JoLLsumv0NmSE4rvqzMm
+snojMX8GUsRXKN1NF1E4ddqIAPvE0cz//YzRx8xmaAvEvIwEiW+NFWXpROqHji7LljFYSvJ4qXP
hskL7Uf8yuLZsaWn03QfzUzVn6fi51kei+zBULvhaOU/mJgByLBt/6z5Ew5ueUrRc1FUwrHtvNDW
qtxEprl5wDnhPep56e/jDEElXIklAFgUgWNLOzv1mMpEGt35uOrFyqM7D+ZcyKQ6NTTXWqLgRgHA
vx7l/HB+EBqt9fOaQ1W0NguzW2ht7FydlP1mqnjtcqALe52vAWftdyqtHYw38lruDys9h/RpBRAx
p14i0+WBtZe3+25MJdZyQ/W3seL+fNX3yofDBGXLwLte0s10vwaMx7WM2Akqke7iR8Wh6I38bUxx
KTlGOD2GzgTeZ2y7tYJ6mJ5Ip17QACNnKAWCXgNKd+Ja1ziNEaciiif6yopMop5KFOtttEY9CZWo
K8iwQi9zcOWht3x+F1NYk2cweVcwxP3RRT55tArLb3HF6MPByzD+cilQh/6oeMizPrEnCpElcU3s
uVpig8i9WjlRK9sq4UxqfmwYgZH4CdITRuG/PZ9zBN2g2bXl5/PZCvLjROPvV+WG40p5GFS8dvO1
hrTj7SgVlewetAVCOms/a4FKjapCYydpEMN4q0kTnC/HXcZOkT2M245vY8muR7Fz7VZwzy1yxxk3
mTmot/kLluQaGmVj735dG6zpirK5pXVK7B5iKbHIB7u66HAEH8JI8/YoM+pFnBOASRqg/hp47hI8
cv/EatVcrZTsYXm5Irsav5R+HdGYr3WW3Vd4yTsBoeG9MWlajbrjX5lw2uiWMhuijx2/1zUyKNba
IELNNYDycSQXxgkJbyvz1tlXlnzwO7JjSlbvo6KXPGOt0XkzGp8AZIx2FqNUJyXIKugHxuumwcw7
JuYda6mNXg5Vn17GV82WUyo9U6AnsXmoyQD5kcdPASaKD8afeKDSoEIkXVgrq6FvDvCoOJZsAFfk
sfXPzF2lEdMVH1P3Fe6N/0NoDm6fov7ipez4E+asGMbi6aYTMb0KDHbOA1OhDR8j9+hNltg2cDP3
zI6HPVwdZUv064BW22J+6xHLwUbPYWgzJDe7Y+8Y1COLXKndmKSDYw1q9WulCybscfPhRjj5JkGi
swHWHyGh+EiT8oXwBuerGnp05ZhTP4VOI5aZ5waoClK0GoyWjza8wz3WdbG1u1MGO+GgRCgjx7Ew
jvMr6nj96BPxtJlf/boW/n7Nj01rr9EAZiSf7bq097ZmZA3ncbAJH5q09Dlg/o4KwYu/g8pntjPA
7JzgAvnxoL2zpR4ehDLkl1K3LhEWR3aMeXfRI8b1uo3xp8oYY9LA97fwXpxzloL0HwM3uJS4uEcT
3IBTN8NeOPR1cptit0dmw/2vYrLCoNUUrn9XS25dwBjp51CSLVSvhMrtj7/91z/+5/vw3/5Hfs2T
kT3s37I2vdJEbOq//2GKP/5WfF7e/eDUhPqJ99qxDdMQxNYYBl///nYPYXX//Q/t/5jgrCurw8Jm
2I0JFzsZbvBWWQ4Ihf+mW8bJZVbwpxCkObWi/m45xKK4pl88mT27G6cgKoxxarNMu4zT0M6euioA
5W+m9XemFMt2KJNl0PrFyWI8TvRYSx8lUe1LrkwSnd7Ub3WJ97XOSxZcAw8ZHbF+ocvdIrCl5i3P
Bexb3/tAXXkdwihiZu3XE4I5oOgOJIKHUnrzI3SISNX/eUqcAEp0hEKfXzXtGgfsbAFPyXHYfqrH
upBwBaSCD//5PbXs399T1XVNDO3yE2QyndOsv7ynsZ4YotDN4vhpsdI8i6BArfeXpecZJ7yuBYCS
NEfmawhsDg264Eb3pnUPPOneIo8ieZFHZdQGSE3td4TDzR0ByUKA0L+opa8ddWGfGPBUNyqq/PrZ
gB2d4A1XKRBHuXzHZkA0TUROWJZFtLDTxnyqDPULLuiEz7Ib8iGHitAD8vVU1OFVFqIingugzBld
4GSfsJ5pipVFr0X3Tg/VQy5yY4VCJ7qqMfP8jlLpylOv2omRAOS5xmO6jKp9DMU2zqxFr1NZVtmE
N5QNpkIgwXIy/fQoAM7Hqt+dEiUfd0rUfEQ6tIlV7nQfOc1T2n3F6T//Wgzt91+LJnuXqmPquqtp
Fkfr91tdy0fNUAahHchNLA9jNX41+ib9E94ZPo46/hH13LiEfZmPSoOrQfiNDXXAZctoiuI10Qq6
wPiZD0nk5K+MDnYCyHRndhd809bjNPXasqlze03ZdQmhBpBI3NARs5Xs3DjGo8kmfGdaD4aje19L
P2d5DMvxrLPx35POnC4KbWuBFD1bANEv8yHAi3t0VY3nHVWVFbfW9n95T5y/vie6gzbC4QFgqrZ8
8ft7koWBN5D72B/C5EfW6uHJ8tVuwcgdUq+Tk8HR0Kietep9DsR9wBez7pGFrjRSmTdqUSnfAzpz
18ICm+omLRMauZZa9iqOsh8NgrCtUif56dfBKbr85LS9sZsEconEMou125k1bIe0vMLBjvBax9b3
0f1KClnybtLeWSp16G+UCrlHSDIOYC0+I7RRxne4F8QU+um3okDXVlV9t9dZq29w5AlCr83hXaTT
s67Yy//ljdP/3zfO5hayVFs1LeEI9S9v3JQrABjHBoRKTpdZilBmiTzYVKJoJE4CzLVDAB9xlrlU
a1axgaMoRC2rSXX3KOSezSCcmgZmc3dt47V342zJoLQ8j3FYLHu7d5/T0KCWHCUgdgb0JXq+hbtj
PDgDQ7IYl8lTWqIZC5TYP1aYz1Zma0bY01XYzj71s8ss+Qh4Bv5nFR3nQqdrnYeg8btna2RUjVNY
X7WsQXhwLe/9P79NuvuXt8nUDfkIxIvIHWZYrlx+/m15AaZsOb6BwD3re207KEN900ccp8hWhocO
mmHNfUU+iYVLRCqOa1BBy4Ae9s5Bx/3QNAAfqxjnA6aT5gnnfLbMFZDVU1+nuNIjmrCR/kMI6zFK
yvFN6bOY4SJJ1FkovSVo0KgeQS9ruAYZnhtfJps4Fv5P0Eu1Kb3lItiQBHGcZ2mEKw1XeTardjwH
gfJ/fjvEX1YGzWSBtRl/GtwzvDWG+fvboeAZ0snVg6auaAwreej659FYpr1i3gsoyLWDev6ByVW8
zh1sB7P1lfnCnwK8EkVColMgDNXmUw0gzSApIX2UkQvbcdhfu6O2RII1ntJpFIuuDb57E3b3WaPb
KuNzl6Bl/V9+Jnmn/1sFIX8mSwqXLQHDxBLWXz4Jijry69KzYu8xWL8V4dtAsPJXvyouet2Gm9kx
54cDrtUMa2zMJIXuPyoxlTCDrW/r1gFcn9hOjih2Fvc3QjA66mJiR2iWBTF3mdMu5n/zf/1W9tRz
GfSdKLkK11Lzl9N/nEKSZev8z+Z/5B/717f9/of+sfnIz2/pR/0fv+kpT/nvr9/y21/L//3nv275
1rz9drLKEOSOt/ajGu8fdZs0/yzf5Hf+/37xbx/z3/I0Fh9//+N73maN/Nv8MM/++PmludxjyftX
dSj/+p9fkz/i3/9YtO//l7Tz2HYcObb2u2gOLXgzuBM4kseXNxOscg3vPZ7+/1Ct/zaJw0Xcbmki
LVV3BTMRGRkZsWPvb9t/+hes0P/zL+aO/71+YYVaosZntnTO+fjr9x+Z6r8tjSMO14Ok4AjrFVIg
whP9z79k5d+yocuqaSn836qhY74t+/WPJOvfpqyrssW/Iuqaqvzr/6/6P0nrn5/rehK7CTLksJJF
g5bri5FZSbbWU3cWZJKxQvQaksRDbgzHHGINUYCEHOnPkHatODMStwj2GH0525wrqfOaLvzl97S8
cE3LNETTYOnQ+67pxpnVcZrGerBi8HEV3UUEAkexosnr6MvP24bWoHDL0CaGWnWiDjRvUn8uPsa6
DSeYRm3mtg1pzUlfGbG40jSdNbGZl6sJ+kZspwSENA3i4ADBCRqtzAi9X5zpI1ebB7xMcIM/z+HF
MTx/fVwxii1TlCS4b0RFWy/Zsy2c4jzRTagQERgqH/M6eax4bN1e2GXE/f2VLkysP+HMBLDsOIlj
OAqUlrKLVQBfnanhll4qfOja59vG9taz2UR5RHBOD1ZjEQgYJF5pHt62IF8msa/Xs3rl2XrAJzLD
q62cC7FNa9hBnPJOQWT8vvDp2j0E78YOHW0nfyiO2l3mIWz1xATm7R8hXfHIi03dHLhZZIQPnn2o
YT3zAMTR0e4hcEzvQi92Zl/yBOCnnrnzJX+nVBsXNcCqc/A0UTENebO7edf3dVhjtXMDzYb6Kzp0
boHuu8ML0+f1KZwCf/wsHIJPwsE8ou758/a6r5x4foBqmopqGBz8NQ6d7f3A600ciC9+LeYPkBh+
mC1ORUehuZLvb5u66kkENNGAPF9WxU1wyRWjaIO2T319/Jbq35Py7e2//+pSzv7+TUxhF6mTMYvi
V1FvI8Bzr5mUHyq0Tnai5OUD4z/+emZoc8QtoLHNrPDR8l7/yoiCazA6HYaxm4ril3gK7pWwcm+v
bW/v1j8/+0xTFFoBaS9RxdScBciPJv+XFjaeqDZBA7UdiyqLFgTaAJvN8b9bw+aYB0EzW4XOGhgJ
4oVGjzvYi/hXIyP5mmGRnqNfsDnEcSkx06/izZOv34G+Xbz5CUU0B578R5SDIKV0OljK3Bxd4B3v
vho/zkxvXp1a0Y2LsmC6yirDqxfFzVpQorWs7mzj9TXq3C+8+Akbmw+VF7oI1Ay9gkwo3g5y6eRW
eqA6e2hG4auJPtPtryZdjc76X/Y2n83M8wl0EXoSAE/VO4aUPMEJJVf0wds8771Br57hM2ObD2gk
Q7VQ0OADUtwNmLBShT8oY9IGNXcC/vXv9deyNt9rMGgzVqDq/A5pBGos6O2pblpNOy557WtRFlEN
1SLOA1m/PLgzbHwVTLxoqaFdWVfVA2gaJ1TRqcpVJ4Qo/fbXukwb/wxN5+Y2HwvKAt2ADDila3mE
L84Z5uqhQ+9Pto56HLnBKlZOl+W20WtbeW5089E6ao46OBnuDON7L6Be07yJxZ3gvn6O7UXJiD5Y
Tl1SFVnZxNyx1qBiGPlc4jDAL9DEJy4aytkzbBlIWo4NpUCRt9g/WNmZ1U3YZeYXPnUYR5ko1e0i
PjUVMrioaNy2ci24n69t4yNh2QW5Avk3CWp9alCUGHTpvzSx8YulNA2e/nyiAJ3BEkSO1A07cemq
F5zt1cYL4A4F8hHgeur4rUQudK6/LBDb3d4q6fJl/tvBTUORqTVwpDRre57kQLLSnhFAPzOaI7qu
yHGCCLHSr9ISnhaKsrI1OgiavSuDeKfY+nqB5CzIT5qGZSpUGDfOMGRpSe0ZURAlBvxsRgGa2ok4
kLY1gv7H7XW+donVFvmgZSmU+rdpGTGj0hCgRoCEcZBcZDwRZuB/YAJohsFYDOoL2xdmgWiNydxl
jspjYOsT4zFLzMDHbSNX94zsluRSlrTXxxbYfpxD2udHZQSBbA2lWwHzkPK3w54qIsdH0VrhtaBs
733kwsQIZU8Q8Wb9s9JgxRjDu6o2GPYxXXpFj5YuPZsTvCN/f3nUS4lIBi1ldRuVgs4ck0qLC7+S
erLBVQn2kWKcd9vK60tRhYON14m2UmYgHHB5h9Sw2Spw8hR+rdVfQyX9YJbI/y1ac6ga8em2rWuO
d2bL2Fa+mjkOYo2x6UyUnspIf6Btd3fbxJWnlqpyE6qUXTRFF7cPgb5BLg7hkdpPP2qfFzeiB+Hm
H0y3dVXo+WCPdwWX6kb+6bbdK76I2fU/Fq0YCh2X21hMYNLoB8OrDzo34UFpjMytJzuPgysfS1Ml
WaToICl44iYMLuN6bFWk5ds6e4KUlAl3dIGhD4Gr9vZ69ixtMpggTFtw3nQM5SaxwBFGolcKw3CY
qbAeqLkmO4fsimuwMsYzDZZGdNpcwX03ZZrZM1Bu5n/MDCEIH26v58r3ufj7V/tnbxxm8quSuS6I
CaA5rjr9Ta4paOuJ/m0zVxJaGsNn61h/x5mduoc3CLBjQRxfdbqV8UspJgehitGU0pOTlcZvO0ho
1V56XMl3mbL9/F/+gvXLnv0C8jOU9DRobwJ60Ezi2DC1eGLzUcsetcg6dMabxmQgowFFFf66bXvv
I27cc6ygSBkH3FNbfqYDfRix39nfq265vu+pfakm4LbLxcHlMjXgcnFLHcZZGLYq6XuPSCC6qe7t
texZki8tMRsZloyMAmfOgsciEE0EpcqXLpMeC73fed5dtWUZlqVaa8F4e6x7WSqDfKTTQLyfnKUd
TnrXUt+DLmbIkP27vbJrX4nyq6nrFiTryvaoNUyCIJ+ANVLkH3rUwMJV7aRr1xakwSEmgpQQDX37
mUy62ZEeYAKxrWOHxBjtXWeCUKoyXm4v5kodVtVMjSa1LpMfkmpcfife6Qu0SQLDDd4EdBjQglP5
4Z3loGvGkNWLaDePyeGfGNVlWTS5aizsXxqdpKwwJMQI/eCrZtnm3XTK7xIXuYaH9L2Wu92B5uBO
NvD7s1w+UlgoSRvj86KhAmO/tGnljEBVQVn6jWv8kJis/ABuEWV0Z/K6wrV+VYe9V+y1r2hxycBd
Q2b66isKdNSUHtUCH051GCeT4KS3geyISg6v614CfMUY2QcvPdpiVDq2y1PDiFE2JA78tgB5bqjj
iSr+B2MFdlGP3vHPa1mCsd7TlsJ7j/rk5rpJ4HQ1wD6VfsoUstOcwAwdYcGzlzv1BJTwSfGEU7lz
yq+cO4OEBIkqi1aIYW1sDhYwDXCA8NTDW9Aboy0jprvjmNd2kffDWg1YsUnb06CBjjcCa0EJxYle
FNgFB0f1ysP4RVU98Tl+X7r1u9hF5ZC2+m3TVy5YlmSQcylsp6ltYn8rghEeahFutSZ04I6H0sY4
oBCyc/SumAE7IEuijkOaIH4vT4EUpw3j+0rl52NH3zdmaFWwezH9+9Gfg00tmbgiijTqLs0k6KUS
19BBksfkYAnPamVTbWGwa94xdMUpLgytf352W1vD2OvWHDW+kCK5UMcfxlr6+6nchYlNsIpA8YRl
hYl0odf2rdLfwBSD7M2OA7xeiWaY3GCmub6fld+NmLOVAHTrYpjFKr8XR3eaBRuBD/+2j10zsUKS
eCRzuWhbE7PQgDOKeD/IUo/I5ocG9ZDbFl67l8YD/C8L8uXnYPouT0qFqRchje/kpAHoNN7ncObc
NvM6mOO6qmjJsrkiAMA2XNqpaeSBk4VMtnJ7r3xaw495YhbSXjzJU+/bvbiw+uvF5YE9HslAnwyu
rFfp9TxrY8sQL1gkB1ZQFGLg7j3kj5W3QEvvWDTf3L1qq2S+sskx5eHMY4XXKyH9co0R01xWgBKX
P9/JDtJqELZNNswK3+efdH2FR5DO7nwsEld7EQpnr2QurZ/qcslrlCAeAdOS4Z/epIpJK1RyGE6N
rz72nua3h8gfbOHr7Obu/2Gxrzf40trGccKFaKKEGsSFvvUjP9YO5FekINU32W2cwtlrBL/yU/PS
3CY+hUZaLBVyEX4BGK9hMnSoYXw47XjpnpVNcIorS84HTV5TDvNN8RLfj79KR38JjpMj+/0LvFrx
bpH+qttInA3NtAyd/95cJMtAcorrkAh4MEwj0MX4M094J7sfvMBmDvQT0cv6o3NiN3jb/N0IY1Lk
AeGriIZhqq+ulyzOMoGxkMLvtPRBX5kFg27nBnsVxMBxKIQYDqNhUKXYrG8sRQ3KPa3zC0mA9mcp
9fu6QBRn59u9qmWuybBKMUID2yq/ynDaYWkLs9AbPzkNZKfdcfRlP3SSu3ovtlzxEg45v5oikqLI
25xDFEI0rOSk8xucX5cOwV1LaFEaJ/ljhY7dWXekI0dt76l9ZR/PzWqbYpKoLd0yNTFmwxLy5eKe
wshOUfZVNvX7QaFYwG7MNTndpNyVwhw6FDqdH0UfIuUFEI/fIhY2QJp3+2tdW4tGrc+CKIiC6RZM
ghbhohfosvq99VmNrGNnDQ+3LVwJxtzLf1lYl3p2O/elnPaJnnX+PFW/wDarHyIUReyG0SU7yVrt
bZPlHYRI1s7KrjnHud2NtzMPC5VgXk2+ZHaeUk9PwgyppSVkezfqlXBP0slxooauQWa+CffQO4+J
mrBA+NuZ7g3+kIrSlQhgcJ7KGtxyw2kcwvghBh7nQLWtwIJRn+DI/Sd+qXHRaqJMFRKI32anc2WE
QUhu/HygL8YTQxCTnYxOWndtc7eR0v1lY3Pb6BODSaEB7+/oVA+yEx6X2Db85QgFMRdr/DJ9K93q
kB32ICV7djfXDgnL2FY1Rz0Tmk+D2n7OxBbAvG6dqnSml6BHH2677ZVESWalimby2jbVV72KWu/G
aEJ8yq//yH4y/fUueA+J2HsIpDwkPu+jf3Diz8xZm6AyTXITMzbf+EVQPveW+FyJEDzDsxAz3LPj
steiC1mBKFNHAHC7fTFZPZxqlaY1vtZQOxieTe1BUKDGFnfendeOII8YqgdgDnkarn9+dvQH6B+Q
plHQ/+l1F56nh7oF+V387RYdwfLczCbCNHLX9H22mtFGL5nmN0ESfxPlxbvtEXur2QQUKw7NIq5U
HkwaaNgZOQ0Lpaa9rsg1Rz9fzCZ3leqCEdkYt2Max+tXXv4acjdEmpnDAku9c4Ve84Rza5t7Rmvk
EPGbcfIb81kYNXsSoIibUP2NhR1fuGLJIikHWc4cCdDPTXDq0jJXpzGFQL4snaF9pxcoNSHLIe58
pSsXGnZMi3RK5P7cVnNkuukwbWMHMivEKVo3VncSnB0L25NqdF1qoSg4+jOCToUIZe732452bavo
k4oqJRuRx/7mo6AQU0lpnU2+Kt1llcS038tSfp+G97fNXPE0XoK03nRRY9Bm213Mwng0obbqYCT6
oFW10ySZOzNNEoq/UFT/+7cxxgAwEXFIPsXNGUW2C0R6KbT+UDEiCAN0rlkHFYGu22u69m3OzWzO
aBIllWQmv7cuBrD9kAfZP1kIvxVeUDzM2lbM6zFeS5Pl5ItJdjQXhkRDefKTDqacf7AUriDKgQb5
+u/y81nwLNGVHTOVDoO2vJP1zAul6HDbwmuYJsLF3Gz/a2ITn6ENQZ8XQD6XOVpoH1VHiP3qXXpf
fxju4eeHo85eHNHVvzfaE1Q3SAT2O/HnSky9+AUbt2DMuMzjRJz8KUFU7LFUfpjS3ijH687Yukxe
VogqS7xMts+EQulKGMDJ19W4fYrR+ks6U0TfQfpeM04nopNEoeoPqc8tr7bSB+iu397e6Ou/QLPU
FdvGC297EcpxF0l6MyOG6c/e83PspYfRV/3msFduuZJsY+UvQ5v9tKIclWyLNElTGOAQYVzWDciS
70SR2d5wdEzjPwMa/3dgOEVf5uBojMl0CADbXt7xIsTG2tQiEgw9AGoy/XEQpJ1A9bpmTsmNYjnV
awK6pm0D4hSM1RCUPMw1e3Dbp0x0G6hfgexl3yPDBfzowP2OEq+6891eeyd2GRAFn6XQHdvWYhu9
bZU5ha+2Lj8u6PtZKz1nuHMEXveRWB2AGOpFlJV1fTudMOl9KBkTVqCDU97Jdygl3sWqbX1byaP9
zpGP0AH/7SjGwKti8Ggm5zRf9TwGpQmhYTcodWSfSvCIUPDCOrSDgH+9fWu3lErAOnVksMBL11Aj
Ko16JXW+ocNrUaNjHTE+LIjTTmrxOugDkwEdCw6H2jyf7NJO2TcQmZZz7zdyAqQIbpS8VdO/vWOX
RtYfcRaOTWiwF55yvd82ITq/7Qr4mYYEfGW643V7y9lEZRHZPDnq094XStzcyofvSIH8+tsR6XI5
m0AR9MxpVmFc++oheRkPw7H3h4+yXTmgVnZ27tp61ovfUhSKNa98jRp005paPfh1mzmlBFo5/76z
GpnNv3yV/nnp/8fENiXLjAz56hkTyKz6xrF4B7wsPsD94VOnrHz9H3wh6mj00piXXMesLn2hGRHe
EKJm4Nq3PqRReT81e7N6Vx7aaymBUh0TU3R7t8W6ORL1ppdZUvSg3rVMm7YepNnxUTqaL5BIRKgq
QkIFKfoHAKove9/s2tGlCEpkYuwLWOImW2eYua06kxXKsK0y6Xis4u4YSHtDp1dcY81AoPrkNUoh
b3N5TPQko0hIRr+HZO0gDkLoSLnVe7fd48piLqysl+bZ0e1SoexqaLR8SHkGO7BENzUzuLwK8W+/
DKjXnS1n4xeWNQgapbrBz6IAoYJFRGceZr7bq7lyX9DTEDlMzLTJa63ncjmIsI6TnJLjmo/dQ/1U
+HDhoSRpD97slm7zIXMQ/7ht88p3wtVpfjIfSCNn6w4I+eRTP86Tj6q1I1t/FMzQ3bYgrQFnc4TB
P9NcA1OpoIG22btxrPW6l0h3B79DMN1NPdQYtOwNsRY+FxYmuO0xHJESPu72i9YLYmsbNAq1Vqbp
yDM23l7ArJMY0AGTB0u+6vQH7bvpxk7yFDq5W9Hf2Em8r9SWWOXa5OWJx6K3V35MAKlraZ7/bIrZ
hRt/Fd4KDuJfB6p2pGk7J+Caz3ABAzFeEauvkaRdMpliZkgzCWiSO5qv0PRrGlt/QfDEYZXPsOPs
lZav9FNUWpqUzwggZBrbwqiO1AFvo2r2IzqZyS9peg6Dh8763IrvC8Xn30KV+0Mcpk4+ABoAagoX
mRvAfyimfwzLgZFZ97aTyfLrD03lnlcAnU96HduELjWnpWsRRPi9721rQw6T0JuLvnN60GNwK290
UWZzCbsK6Aw0CJTUs0570fVacDeZf7WovemkSFsUjwWzcmKkzewDeJ38xS3cObMZpHACF5k10HNw
b3jdQX/bt84/8fYL45urf2bcHvLvevaHz+bs5G+1Y7Q6+7e1NXoo7vZnR393Kzbny/w98Ys7UG7Y
OsIQq+UYSyy3c0Un+oLmMXxoKEgycgCHX3poPNkvcht+OiN2gNcZv2J/b9lXQtjFb1hd4+wSSICl
93m0OiMKqLM1QL60F8L2TGzy0Lqou7IJu9kX72rdlh0JAKQduYOteb1bqk53QEZ6b12/C2e3Nnf9
VWcLC6TeMMvVaucOrjIgiWEvfvGiO+WhH23Uwo4wdrsmM0f25Jmy3aAhBKRkJ8m70vTmabZOdf/n
G29uJTNUxCE02d/RmeCLo8kPza89uhZTOsfwHzxgLs1tnLidx0qLUpy4lWRXMd/HdKPT/tPteLGm
H6+2ltIBQ3c8cNXfx/hsa/teqkAa4rdxHMAtPSH0FT6K1n0cfq3rd7dtvR4BAVRKUZ4rnSSZos9m
A+t06lHT5DtSHOtOqWee8sKB8JMqgWjsuOpVTz2ztdm9ehE0gbbY7PfpMY6YAx5y//Zy1uv69db9
tZpNZqfmqPGmKV1YyXwux9KJ04+T+CWAoNEqoXsxdaRSd56B113wbFWbPE+vktlMFVa1vgJge/tk
Dsf0P1toCMe9V8CuvU3KYpbQfQ5o13DemxOaOc/54YfxRvfp2bj6zgDDdVf83/3cvnCY0NLhiGM/
9SS+T6vIry2U443Wk6fabYe9vsC1dOzcG61NSoSGnVlnAuerc5ceDUEGt6UOShAbbXS7f2Cipj2F
P5rJCf292e3V0beuo6+FOqZaIbDYAu2CVEqGRprIVWS4YJk5niATrbt8Z0ev5UQm9y+wC4hvXrNC
pEFXZ1rN6R5Ia71lnU0PPYikVFSsTxkjV7yGA6/aHcm/loSc293cROYgyVE2sL7sFB4Ny4cz6Qnm
7VPpWuMp3GVueO052optVamA6muA3twPlTguOrAz0EhB8r3V1d5OtdbRstiVod+GFNm9ffKvBLJL
g5tANql52Fu1RTtuSj0BovFwaWzLOiBeGaFit3xNl4/hnOyEtNdec2l1E9KaCQaqGVpSP9Mi26hQ
eDB/deHe42v9Wy5989LKJqxRjFGRrMKKNsIBXiMmDc3RqJlvtWRvNv51BL00tYlmSQJooi8wtYSH
IEoOSBHxaoCFMbCzHM5tE9rmcvB2Pt5r51ytAjqhXGcZr9p0U8E7SENsmnMPM4Ti5l5wWrsA0WKP
P6vDXvZy5RBe2tschgSOzllak1H1wGE4AqBnDntyTDs5oi35ptitRl3zEyiYAAxpFHRfMUMkaBgU
KXoDfk87o+FO1+WHXtkd2b/mKDS6gKTy3ljf6TjSWeqAioRhRCPxGlWKxlfe64cYaF7k4veHobj7
s/oPF+teHvb6Zofh58zu5hi08mjodccdGIitkwX39TLtuMiVDZSZL1/HAsnlwfVcrkxQ01aRUhNF
5vB5qRrIUz70uwOWV7YPI1QNfw/TvYIlDWIOQXiQL7AI56iAWq0v5BL5bHpoy1LfCR1XIuSFsc2e
UatBfz6MBt9sFU9Ja3LW2lmk0TWKlxpy0dtHbM/aJoR0+QyjvBj0vhFlzzOAvyb2FyJlIy2PWrZz
yV0JIhdL2wSRjGbUNPfR4pvS5AjFT8F6Y/QfAnRF07pByOVx3uNauuYepCkgZmi/a4SSS/eI9M6s
2sLq/bFJ7VSfvXJCYanYQ11d20XgkpL6e0Tk1Uu+HLoIeblwQPKwdsJchhsThtoqtgdRtIdhr5ah
XFuWKeKIHGkqvq+eAtCbDSFzWb6ahVEK92SD8A80mMC1i1/wLRg/Q/Rzbamf0iehhgSwHaA0dPVC
EywHEvkZBlVTEGO7QeblaIoo8LWzOL6YUVVBlJvojLpA2S41efKkVtBfmHMxfgXcSBM2gLRVoENz
aOJKPGZVP/6Sy9iqHakdjbfcerKTGFLgqEMk23oM/Zy6qIUnScUem8q1XT/fhY07IZUSQIow0l7s
KVskieEgEeYL+mg4g2lAgZvuDNVeNcjcKW04Rlcol1x6E9K42dJbGduuiDYaB8cIeD8y8G7W/xCs
j7dP5tVvfGZsEwf0JUC2ESJwX0QzWhLh1IIbKs3GnQCwbtImhwCvBI8v5AhQ+W5PSN3nUpRGjej3
xuyOCxpwrYtAo60HmV0Hjcu/tvM4v3IpMGoEls1YoWyv3rFl28uCIKqdH3JAjOFj0O88Xq8U1lZq
4r8sbBxjkRGDTfV88GPU0dtYPUDs30wnXS0fpxw1z9Q18/GziUPOyMXr5QMMhE9I+x5V9aM6SZQn
SluqukOrqY+a3NtSm71YmbgzsnfVmwAm85qnW/3qiT0FjThZjQEAujS/ojLhFdrs1T1zEAsyzJq5
409Xt534BN0eYerV0AgUq6gujkLnW0WFODOyTzbUwofbTrs65StvOjOySaAaw5zVMMdI3KBBCS1U
KHjp+LaOLO+2oaun48yQcnkUEYmajSxrRR+hQztoFrujJdWo/+h0nJlZN/UscUKEAm3QQRCJKkhJ
dTUtFIVXb5+4E5rvlpDYLQoTt5d2BWCA+54Z3YSZZAI1kuE0vysHGSTDNfWrUaV4R3H6JNzlP2QT
iPIu/OVKI4AEBxZqA9i/BC/nxjBarmGcw5LPnIP6RnoODhWaeI58Up8R/XyM3+3l23TWroUf0F7M
NwDMfP28rhYIKSeJjCoox9Q6kiAsghdJLbrCAz3Nb1ERNo0Xadns9Z1BfbZs5fJLTREXyvzCKDM7
MJef0YxmD9IPJsmSIr6lTIYET5JK9jR1mtMFs+YHEnrFoxIi4ZJo1kcViJQTow/0Akdz9r7pMpn3
NXwgGpoXyLAUQyNKh8mqNNlbLLlRPVVcSlRDozBy5jmmNziKZjcdFyAnx0ATUNCBp6RkJGOOarsa
aVBBmjMKyP4qyz3PG9Gr+IcSW9Fb0RGjXn9aYnWtSKaISYXNbA9hCzGdNk13dVdM6NHHmfRpKZqs
sdG6TO1gUhAjLPm5wiGj/GJXc55/Mytd+yIy5PBoNk1yzGtF8CsGZ70wy7g4pjZXIcZH2ieVKamn
NGXsEdUsW0NSRE7zyokGqLmjrAruxTpWjlGnzacQclYo3VSpQUi9WD5EUhbZ5qBnTqblMPfJivZS
1ZoGIEDOe5RLGiNzBnEMjzDU1JFTyEp/igNR711DZwAJ4a0BCv4FwePKzqAifFNW5NSo3y7NZOdJ
svhIXUk/GQdrkX4v1K/GRGPRmS3Ivpy6t1ay5mE4jowhngrUVn0A2KE7pzlCcjqDCdk8cECKKelT
pJxr41E3EPA1p+4nMCzhKcjrChmTxjws0VAxg5Fb7wshdEt0J4j/c/vUAHtzumKV2GyX5AFW+uK5
zhVYqONBg1O45qsIlfRuboPBQxEzfFLzWHlf9mrmmsNAU7BDJCYHk4vuvdF9RycUhA4fxzGGQTjW
xTC7UthxhAXEHnRDaI9lbwSunvTWIYBM3lvKonIUwcxdHjSiN0yN4oRjG3lAFiYngkvUB0yaub2E
WCIFm58BYxlOoHWWnfdt8xKoHTPeqAu8HRaE6TshH+0FvMvbsZqD5SQ0o+aKWva5LhakD6IKlfKq
DZw0L37pbSvaaWQsNhzLpJPJ2CJPS8rR1wqSA72mJUh9yNJiN7UxfA4CLSodELQAQjrJKJy+FwxU
WCp+qxTlbpuoVejoUJOfyjLUdM8Y8mLyQmRnf8LhnjHN36YNwjwost6h1ZK/HyqEJqch6qKnXtKC
H+kS9i9RnmYvRhLOKI4YVfAwQSf7MQxmUzgsYLP+SNXWHDncPSWJWU0a/tqgsSju94r0VgpyplO6
opk4Eqbq1aSjH0Ilnu8AjaGEuZA3el2IQKJR1yMiyEtyGMKh/KhZzUeDVN5wpEq1vkJ+rR81S4qP
c5F1yO0NgRvDpPypDixUS8UCgVHZiO8mITNX2ljkGrpoZLy4jdC8rJfqlGToCA8IIN8FcdWiXdhM
6JTVLUHdstqTGMWNFytReq9laXEnmuhO1mU5e+1gmOhcFcUhEaLqMDRV9KSJxXc6xjL6M2Gaf2Fa
BqW0Nq7dTlbRzGtSlCFTAXGmJBV/dUwEOrIm4Ndav7wN0k76adWQzcuQwvpi1Ukf5B79FsdsEvNU
551xLwWW4k8hX6iHG8SmRdt7dQawWE5RzMrRhvXyEKmMepbrU7SM+kOtCdlRH7TomDUh7DKhFt2X
WZO9ZAsfl1Aq2VVS5d6o54KnZsaE143Z2wFewvcTPVXkQnXT1Q1lcU1EJe06tsKnSIoZr0cuDglc
S7rT5FymYzVm3yQEFZHqFaXcE4zG/IxobP/S5nP7Tc1yEwHFqPYqffjZx8JwEoJBPtWFqB+rLjA+
j5aR+IiBpQxKIXkipshVL+lUoBuh8IhXkR061Nb0Be0n4/PSyyaPuPaLMfbZocljwY3idPFbYWmd
2BL4X8EUHus4kJ5RquvcCJy6K9VR/Dw12vI5ZxmLY+VK6srLwOTjJHfHOR3T90pB/9GGTTzFMQPj
MNHv8URm8J/7pBmRrIumn0zNx4+aoHFEEB8+aiWSK4sojjb6m6adMiN1arhBELtApLJfROmHJdY6
XS5VTd4FKVTm6qqYHEuhfpIRg3D7RpoPaWAqXgidiEulPvPzgFjZjFL9wGks7TnIDbfrYtHOx5zm
P7KnD+KYZp48o4QMSdvsAUKy3HmMAncZEkC60HI7RZbJrj5mmZc3Xf8GgtxvMQgGr0QNXXc7Orv3
YaPWz0E9tYgMhdAB60E3ODL0SodiLronyUiNB0GSYerLq5XPIQ7VU6IJKBsVwuAsbPHRCsfSmyJF
s41VD8MWLMl410lIBgvgSD1Y96pHK03kh3mYkvcglXO8uM6RjKj5NIKl2u2i4OjowDwOmrS4lome
nJxV2UuPyP2hLlRUlhoznLnmM2228ylD5Vgbq2Mijv1TbLTxx2CcUKmdJwQrByRMRrnpfxRyH9ij
pAc/AIOhhqhExhNXJBreQlMctEET/H7JZ0ewEsWpakG9LwtZRz+Z4e1pichIgjR4NMvWPAkRxds2
BaVjdqDE8pWHuuCcPVXF3LhdHcZP8jj2d3TT6w/mwGNwbCFRIFZYx1wqNY9pysUe4jpDCkRA6VgZ
u6dpnkLXlFPxjSEsKINmevcmrMxWs2sqIZndGWPnLOY8eUtl9YgQEcMnrTfukyxUXLFuubpLYUJd
a/6+5K1iD5W0+EFqjW8zGb7DvKrKBz22kCFclurQEhq/BfWiO+aiZE+FLi8PYZMAGygm9dNcl9Vn
ivHVPb0UCHDFEsRHKsWHMgFvmmt9daQIzEXbB+g1IFfuLtFk2ji5Kruw2ndHyM0oa5hhFZFGAAvz
B70Dh2aaACmckhiTOytD6HNHlwUZr5KjzZUYpM+lli4HalPDoVvaVdxFnxliqQ2JM59YwXu0TqpT
PfQIgJX0I3Rid8iQS3k/FOO7Vk8+cBkG7wzLmZXB56OAF2hnW0dY7lGlvHRfacWdGijPkRn/WOb8
bdgjNipmpzRFGVPhvjZKEZXhxvDQeexQd+iBudaNZLyp9cbj1cRMuHqSh4Rh8Dk0EZ2CXRJltGrW
o/vANB6CWNdtaqkBSrcJJbq5mxCZbIS7tK37Q2+yY1rdGl4cxYY3lVwkWWmH7fRIem0LqCDUboQI
8mMl97UbCIp1VMcmfCmFvHeLMG9pquXVnSVoCcFCo1GqD+QQWlF4eqAYPsRvM9DcfHlpp5Eed1zo
xcs4qONBNnPzoRmU3hbiGCbnCsntUl0hYPOSo6WFCq1QtpGbi1RPKNxb5ptyqJviDj5B9RMquKnp
JWnGcQ+Qk3eEUSk+KZWYnyrVQP477xlryvPuK+xzKlTNiV54C6njoVzy7M5Ql+7zMKYJgB2xYCBA
0NlKxZwruKwjKBgyZTnA0oAsDVC40yBW8leZyWYnmfvpgPhvdphyOLENaIfuQ8RPP01tBcsFjHNe
ZeVF4zZBFt83Y6CjApFrdohI94Op9fnHlkq7F+r8y6LQo+oKs6/LSCX1mqqIwvc6Us2ulgmK3+Xp
coxrxbAnGs3OaAXDcyQb7QOvksam3MD7Bt6e8tSPSXtK5d7wR9ApvBu66q6LU92LgjFy2kWvbCOi
yDUnlvQ4K5Zgi3LenipDbh/GbGyOPTeN3f8/0s5zR25k2dZPRIDe/KUr175bUkt/CFl6n2SSfPr7
1VzgHE2poMLeBxhhBEhQNtNGrFixllPLne2KzvZFYtpPPA/WAUPr7FtL/95DIse8ostgwS5iYH+g
59Gt+XNi6GNkz1iCBJ0H81uYLYdkNAe/aosy2GqsMo1WB5B2kFIhBTtDJzgRFapCg/9o5GHqCeEv
U9Y/6Wk+BwrqNsJPcEh9J7i1Idcs9LtaG3Z3dBM9FMQgfl3iTFym9rJbsI+LVauluTElRXKw+fpq
pBobRixijmq4h1FCGEtoDKd6Ivf/lJiK85ItqKCE9TiIo7W05n6o7fNN1+ffEULwdiwK2Y5av40d
zUSujVuUakm/kuUaIsioRuOUdcjUZdBKnWE0oeh2bnUShAWHmaAonLvVjVZDW7Wd1W2e8J0RQneU
I0MbO3q5Pqmj9oaFkXc0bYsjNbjjCZ+k4ZuVVPJ98+TyoTW37pMwZuuFMsYU0EWt+m6GLaSPaD6O
4FNdBBP1z2eRa8td153llHFFRri5HT7ahtlgmJcpU6A6kpMgoSHKbjEOM9L+4UinwMM8tuXdQpvR
noHruFZ4TlPaNJFdgFz0tBUGHi6O3vnLJvN97Uw6GvbE/5+Ep3i7fu31E0bZKXQSmrNOvaL0gWnX
7cEULQJEOtUOimCt7NugaDY7Q84km7EoM6cvq9y+0yQKCOLlufJu4fp4os+tC8j3V16nlKTRUXsH
XxsOfIiZQ/rLGuF7xVOe9m+LPtVvgzeQycNLpdSNcXm/Vzw5BKao8DcZLbyIq2JiXxlTftf0ufXQ
q6oIhdpNu7myKPqrdbvvHNJuUjmBDVTpqt+8ZV5OY2ZZu7TxtIDMn8iZPhV/FFpyJwVeSrOtTUTY
dFDQr4uNGthBfyTtqrqTpTRzjXyWqdyZgMqkbo3iQzP6DtY+/NgWq/iitrnLlT7aD3KaARNxiA+t
WWg0dc+5L5Fgj3iVoQmMYvjKJV/ushSYaq7z9mn2RBplC5aUQz0NuW/IQcY4bQ1aaErT3ZU0Pgrc
xWwtD50SAR6/sUYXhzLAjW5W53v8z7TWb9WsmGO1L9snvKXG51mYxXY28xPGTqWLcj9rU3MyMbBv
9mU3QDCrSn7KeWnHd02WCng5kk9SXeC9FXX7PjputgNsd182aWq70XASzMQSM7QFsp8gwTYUZY6L
P2QI25IFFyfPHLbvwLs48AwaP1IGyvy9FapJf7uGG5+7OntXpFkXVWVmB8m8uFmou8v6uoxKY4S9
dCmy2oa6+kuXIMjiqUYapKmEcjp4mU2Bsu+Q9GhXizTVy6dPI5kQbr2yVt96LNBOHVh/lHj1mu46
Chm7jAR+hC+RyScDyf9djdt9ZC/4xanuYu23hFpJQugxhFU+pC9AssquxEDuY0U/T+cjb9qnlNoU
ihdGnUJkKRmIWgaswC7TNN8deViwEpheN0MVRw5FeqjlGZ1YPdq+u8pNT7Icx0OF719oWXgEDnip
x6ZljaEk1Iu9iTsUlQp1N6/152rOm12a5f2HxMvNR0VDYs80M/OhNdoP6lKN9BCn5a5qe9w0zKo4
VWPZ7VUcXhcSpb79sXE6D6vQ1V/oGsjJN5Mk/Sk9Cj5gAxsx0jLq3/DRsHZYKRYR5lmPiZKar6m3
1fsGFVI4NI6E5Ti0bzrYynHupy4oIBYAdDSOT80/2bs5xsykaQDoXimw9sahfvRq7yfpB/aYfaN9
2ByBz2HblMq95eTdi93YZTTiDFLh9mm7wdZlzrdc2dyF5TC6j71uTYXfOOoCI8oc9HeV3Xo/ryMN
cEz3jqDFPHb5lMS2XZr3FTFGaLfjsisXwQqlOE+ybEoXrl5qFyG2R7xH9PfEC00xDVW4rs/CthTm
x3QEbvOnKvVePBc/PZ76IuOSrN6k4MnB4ylw+gXTYksNrZWUQTe69tgopnefldJ8ypYqxxOvgQo6
SEOGptlYJ1vadrioClIDVr0Es6LgJp822KgHIO8YUzuV8CvHaHers85+rlVU90kJ+12zzZIgfUqW
J21sNGi+0+qGg5mU+yJ3uUX6ev28VisiVWZFuUeKcj9n7fp1GiUqL2OznrBctvd9m81wMNwqdAS9
8s22aU/Z3OCyzG3w6mxcQ+2gOMfZdrf7LquNcK1dLcLsdosw2vmiCeHcNwO4hk+Za/QtqDgfylzF
ClFiAIWiAy59Rb5lSUSxxgi3VCswA80ABQxEa+/7ZS1DOxs9vNtcI86J415adSNqmiTEUs+rXkZ7
4MWfXUjNg1vHBUO8dGW3vo6z2YbE2w31B95YmXprMDc2wvC94gS2nquPNFe58dp6D/ak7vQaAGLE
CDdKaD36NuM+hhXq4sCK0u1dM5w9oEy9eTbBeiPZNV7k5Voei3LJX+mKz00AG6Hep7OuPVhFiwaz
odh93Cxrhlmfrjqjv8xkXHqqZIdN63GSctQRN82GWPq+IkUGigIhQHZLIyVYR3xgyHPj3CV/a+dM
eyiXtt31YsufMoKifV0Wyv2i6wbXTi/8TJd6R+QyAONppF2/FqfkqHZu5pGgkv5ViuK9TWOuH6xK
bXC6Fkv2YW0y79lLjBnKv73k4SwEjaldDnsdAC99z00SzLGW42d3wuNBnRoZFBNRW+b024gNYrF8
X1q7eEKpeaYim6h+bjfgCANv0anEBXU/4H8dV6VqnSanXXCY1nRBsE00u+Kfuk+qKdsbA6G4mw7J
/G6WaqnFoMyNj8zMGDdel+pRUxTim6losxuo9QjvaGrU4ZC7XRt5WqejqqJnyg4RfoyD+ZPkeXEK
l1rGMqMgnYOrYmOerpM/KIv6UCmbg848N6BhCpqKsD419lqPL6s0nEL4tV1s/RkUAw5HXEjzvSxf
D94yugRDdaGgNZLliPqdmUpUMc1651jVTCy1YZOInWbznDdz/ybVopN+Wjv9ATF1+1QbMzgKLJKQ
RuspanB3jXD+/Ax3DOlOc7IOLUrHr0jurYfVsYofWrEuoP7CLH+YC/PVpxloT6EZgbSXFCd78aPN
4Mm2teg3JOZUlDBTHRxQnxPsrlF1CpZBK77J2dq4F7WvA08Vy0eoQCDD0bJ6TibvUf6jqEoqQJ2H
ABQNm/WzNMaUKoFTBurUD7zw4J5NmlDvcEY3IAiWj9Tcm9Om2e5elKNG9TJd7rDI0Mhaq06YxwoY
7qh7xd7gKdfltm/KOfRW64f+vJSD9ZTBFggGjWd/9PI4q4uXhjzug7Gs27s3acYpTWrFH/JeCywu
tkYZzkbrFE4U667tqMWVtaBQoapKoFZrR50BzPs+74yOukcyH3PZpsGo1GWoDlkST5rUjkCD8kMn
M/XFsxGtbnrHjc22QGnI1dftThezsVtQh43WJFMRa5+L2GtdGzksJ52fEUfRw8mwebhL3ko8qdQX
dIyGo85NvYOZofq2xRnNMk9FHwzNyTJVt92SJ9adislh0KerGreKQ98hfbF+XmtjxkoIMiHV9GZf
zOWIUGW3ODKu0ZInLiJID8R5X9WEESHe7V+G1dEJAsR6GvR13OfbtDJz8syORXVH09U5pAHFPm2y
IBatUFNJ2bo4prYOjSZFEwyq04XIp41EPluybzCeDbNFhbbvifKHZ4gM06K8n/Y2Es7h1LpKVIzW
+nlJ6m9i2HrPVxw0fpatlxz0bRheKsrgDyolzN7Hgqg9OWqlhM1CA7/jNeDjoI0+ZZ7ET5KkCAyE
pHhCN8D7rplFQNif/ajO+sm44tqvY60O4ZjXKhmwpZ/sTflRuhM+006ZP/Nm5YFDL8eri3rvy2DY
4OukpYHaJzzOfYbuEDZIYb5sBoiAUwSjTJtAXRztaRtlE5noasf4lmNvWy4IDhpWHWW6UAKl9KwI
HZIq7l2rvKe01OLpnoIVk575gvrOc1a29m6eHZLDZkShxDBaksq00T/NylB2/tlGjJ2iF0EhMRSg
bc6OCTCVe3crshAUuT8Xv/AWIpLqhQNsTOawm9pV39V4OkJNkvkhkfV8Qg5DiQVoiJ/ItXibtlUD
8Jp7xDFTuR82BCX8XjYFwKgx7zbZ1PGUud4DlJtqZ6Vm74OJ2juvnKkMTDJ/wGf5fSi27XOZwbaY
qDLGxlQjWSoJ9FMf7ePy4Gq9Gun55B14FM7t5iVp2DDQCgZAJmNjHlwixZ5+jlSZyJ602Yjy1tMP
0gb2pLVwc7bIFVXihq1qNvdGOTaPk2gbQvxe3w+4I5/qgUB9HoHXaoMuibxjLudN8bD4tAbhK/Vq
PVZuAkG447mRYzXsUudsTQyue+gL67OoyfHOXuTE2DaEn2XorKdJJMNbBxvnm5mlaWw1gxJZa70d
8ebMC78zqpkWhrV+ykwNMCAt7OGDqzTqa0mB9yinXr545ep9LSVPKj5z+t1Q49wZrkpjh1tXi/u+
AfVU3TTdJ6PrhLZp1f5oIg9M9Yi3t877b1VhtuAwXEX5+7LWq3nAFI8oUfHyQ94La5dJQxzlKq39
6urzZ7CU8mgUScJLiwU9GKQIyOSSMIMMQAg3Dl+MFa+DXpRWVFKh9HXW6ksJJO93lVq+bnlOpVrv
zCUapVssQYLGWOSWZfaByFMtH3u7EW9qIQYXy0ES3vu+Sq02Mnti8pBTD+fETd3t3UnS1jzVM66l
ftdDd8ASlmTg4BVbMQVt2cjkWDTOUjyMOXhMMFhKuoXTxMnHPxvUyBKudShn+tQpi2Zi81Mnq1+3
btwOnb2q9+1ol8+N1+DQ3GfuLp+q5rkTBISVUchwUHlBCeirICfK8rO+Tp5mfXg/A5d3DaVBv+od
9ZcxGQDRnfCGGlmHVMVUaBSJT8lti8WWAKePFvFTZxV0+3iIXyZp3x9EklBdUGcCoBWp0SBBB363
phOteatKadbJJiJyp6x8dEet11WothrOUi9/8i62n53MVQd/lsMYbWNK3ph3y+eR8Otn6w39MZ1J
3nyNiCOgTwHMaOtazOC7hdRtse/LxdD8GjPrNe3lW6FNMpgUi+KvYYyxmHEqMu2i8wcSoDt3LXUZ
qrXgillb5Xkxtew5M0VxQIiNXHgyi6/6NDqgHLMVVonsD2thtX6t9ALP61RQDnfaVzJIDorRjhFL
1R+UNTVHP7cEFd0sz14BKIy3pnebX5Pp8MTJsqRQQ4SMfXyBUL1wbNn6C/W1Q95YjW8I9Vs1CvHU
93r/elYcHnaeVlBRRmjhq5o0G3DbgFhXl+kVNUvLhJJoipTd2KWK+Vg1Sn7MFce9U0prO1ZnNhLC
C7WmHCU8gBwbYYqN2XwOYJhBZfnY4dB9biLrdL8pdO+gCAlMWqbIKhxbYj0cGHKcvN/VTLFRFOlt
LK1LwVvpW5uhYdbbEy8v4zbeTXT2fvbWrnvjLreDakOrLl5RY4eQWGPLY2mN9aupa8eONHXtFGrT
4/ximbWl+taSqC/JqLjJKUcV7RPqh+pDW0OHGSCSvKzpTLPSyCvozpP6To1ift6axj01ZrcNgYFq
VvZcJBSwdvloFod0k+JuLCi6ZklHVF5ZQ+iVUr1Du069z03xJFv4t+pE0W6olJlldQjxywxDkmBO
ZHpyiwQe8GCR5huWtqeR9nOjGM1PfVKmQze5EGgcYFp6Iry7ZeOfAevB6JHzjvh0rTd+lmMGh0o3
Vacmt48o4AT6We0NsYWpCKoJjrM/OGr3U6UkTLuEU+ygMywn2cJg4VWpdIiWW6qDCcLmC4yleG/G
xePF9xYXDw4BF0SXZy5M7QapMbq/7JZkARV1LcAY3gjwwSZo1dZteExawpxuGZ13Eg0nnAq4BD6O
5/2dOnRfRDqk71tt9ZFUEFEuF3Zkm7dV1KQm1QLO6SnJvfE4b/0PLHyR2PDy4bWbxh7cCLbBzhop
oW1AJGEOVSjqNtVF3FR+W6Z8fBqkKQ6tB8M6meYubiXSbE4u7GPdzA4lOos9KVLpW/aiBotWFB/z
mlItjfMrOy+lYmBjeKe4fRLMvYmyQ+8QcQvTziL+KWPXT2Zm+PAN8iwiWZgeYEwsdxvO4cFclMC6
oCCEu85cPStpnrXx1lryYAI5hFim6ToouF7SDA7DFcpFmejDQ2lMeh275rxmDx1atPMzNOrKCSrC
wUdALo/KvHRHytj18iD5awFs/zKYdfACbzHVj8u5N8QoK+u+0ZvVtxJ3Iu7v1uKULjUKRGsFaC0V
daR0Ojqxw9F9wr98eBXQf19mzXSCZUsgTvfNxwTI+m0zc/PzNBV6yGtZHIbcE09tI9wHc8i/d6LR
Y/zz5tOyWfOrWWKFpVWk2pox0l8hgJTNTVeDhup/oNSZB4yv4+djt9KI+6z+SEGYcHKx7XjIyIt8
mRIGABts35pe5a/YnZ3ttw5R1xkZpWBYCzUJ2T3v89KtC1NnKPfTRqFUI1wK+6KzKcouY3afpZ2C
aVq1qYFRd34qtV+Zy54ahJl+hcBdJSRkEGdIAxC8VfALD4jL+8EvlsmmYVBLoSi4a8TvhsBzxhpw
pG79Ci7dM3kzWNM8Nc8WMdZnqVv0WvdJC2WlK/TYqtv5Pqc363Ebuikux+l9aZGyIBchVUunT6na
5Q/J6qgn9nS96+d1/sjJncOtKrQ3w0CrVJb6Eg1QaX+ZqTd8T1ejAbbBy4/gtDqOg12eDLfpSKgS
/YeDQMhLaUGM7pJxuDedTr9zqQW8jNpZM4T2dd8sZws/G638gMGtwzVt9kdqOPUH4VbZiNCGnTxh
5jogyCqJ2FT2zssq2+E49EP2AW7Y7E8FXxGtLbUrv1qnuqZaOWW7VEFiI84zQ267VsmUmrILBTGm
sKV+5kHsrgPbkogZQX0MFy+tn7Wuecv12iiCPquUfaEk4j0telxdqBXIqKlW61Rp5fSrFnreEIF5
3YOZ4sRXJeUSy5obReJXstuQwbmf8vxhotkaeaWXJh+esqzLdn3O20PUlXthkbZ2faoQIIbooGUa
FeZRqlyPnUwi17TTH4V05V7vF0Ed0BFh4djFC/sXTxlnpvQwp9MxTRQ39akE69FqL+BG+Tw/it7y
XgZA6uex3hDLT7WcfpGtmZTvqz2638tZKF/lOtRbNHre+q70pfrCadhep8kg3neJZM7khcST4QR/
6Q4Xde0AHUL/udYi+7UNlPIjbazparaabFjvy2w1/LqyPfazaoWikQ5F6Z4cn0iJDHsGmRyN0Xu2
zN76usikNfyi4WXwkYBC06LthXkPcl0+cDzwh5Zpdje0nvu519WzXf3mnilG47AFw2j9GPP5J6zq
NfQy2noE2eceHoHJ6+2WqTg4eiKe4eZJiupz+SF1IZa4StI5Phiz9lapafJJQmzpDnmJ+q3QU/t9
dm0Zp3lBr1WiJsFWqWeYld5g4DhPi7yp77md4JY8NnOShrQ1Nk1MM0Hur6UGOcTs2+016yt9Onf3
cZyWvHOPqmi9t84j6wBkyMmIwB4JuNQJ4haWeV1xT8lShmmxvaem9ZNGweQVR7jxaR7E8p2CYz/E
1BCp4laz3X/H65GDX3M+6e+jzom2uglvhVTY+9y00DhGqzSjTU7DvswTWM+U7qsvjlsPh20WYAkZ
R2Gbku5+wafcn2qnLH1jEVVsGXMdejAJVL+ySbH6ZfOSsJk85StN7s6tdoZrBO3fqbAXXOOtSXSD
/nE1tmsyF2LSyO2q8b8g3yN9iMEUCTTdrGdS+m+E5sFoeI6zVI0d7yjORt2bd4O+fPUz0E88K/nR
dXOpf4XGBvg1VZ3YtjLgpQQrzsa4JUd4jTtPJxtVXHRnnD/65ib4VKzxqMVSPSpeGnflezd9syrD
t7dbzT3a9S/6n8Euu51NezLH1mQwdDhApaOGtsBiC5UP2YsR9DEECys93uJGW38Kl8OH/t9PvOx5
Jk7RjMFdtTiDugmXy06nIFE23YhtoSlKQO/L9KsBO73TqrHZTRgdOYFJjBdls1kdG1cDBQZFDRVR
bac6q+mVTrHBqlH0ik0qECDvlu7rjsHTIIjQFkN3407zrGARRI9Ou7Y+vMIfVT39KgbQwLyeP2UK
4Q0QqBdShYYDKGRy59YdiU6ijz4Vs5+zOurIGm2Gn6/9N5X4OpR5hZBAniU4zXb9mURHb4XNaZ8H
3XuBBomu/qZkX5RzKUDTK/XGlrzKqP99Li/aEmyrVkgZWEH6WWIPs5Tcr+ZTFSP+GciwAzSXd+Pr
7fbOK1ojZ1I7jc7AqxhAXjLqvXVTtsqYtFjfbUPYPyiz371OP5WX4ZQeMCEL0PHT71Tdhx1W+ml8
yy3pWsfd7+NfNBERYKtdkfDh5s49YsqwHyJ5x+Tv/96ycPWE/PaZF7dKN08V1u6C+bUB1msQ3A9E
APm3/3gU9J5sk543nDRU46LnA7K6C0N41uKNbAbmOJX2Gw1eV6QxQQJ/G+LiDjaFJfpkRdhpy+V3
tvqxVqgnUMvHsD5VNjoEZEM667ymdfFcNsW9qdW3hCPOn3HRQ8PP4CFUqBumbl7qP/XKNNkNoruI
S8loMHVAvewEBU2ajq9BOUg+wsahTrP5U2oE0OCIkm9oJV7ZNgbza9suuQy792KmhZG0k5bAUVAJ
QbM6sQ/KOH2s8fqsLOvXoOCiNJjQHfvkxka6cq8bKm1oLu3eLLJ7IfQwLNNcgWlqpBIgv06ec7nA
lKya961olN1s6t//vqeu9BH9a8CLm+Fcb7U3u9biEi5G7Sl7PUvD2eu+/N+GuZhQqOxZ5YwtetP1
aVxErFC77sVyo7/2ipIT2/e36bvYvgILJRNuoRYbr83dEg4H+TA85sc2cEifgo27rvw831f3y60+
qSsKHf8e+aJ1qJOWkakpZ3OMSOF4qZ5TxAHPpvDDr7v8zTuSLMe3rp0rksH/HvXievOKtFsHhe+F
MXI39cCdET7cAxo8YbvzAv1x+2VUnFd0Cnx7ChDlCW9f8ld63ii5YxWPBjNGf5fNuEnt1W02eQj6
zR+GvvehtMLZQTUAQam/76Ir1yydWXiY0PdLieJSoLDX11YUSOoS/n5Os6//lWzF2TQN92UbYzEU
TC+iw5w+X1EZIu4846RAjIEbFaUqWit//5Cr9+zZFIlGIZf79vKOy5tsSUdIgPFUFHdlu2ZBli8H
r53utd4Jm56YcW4eNShfSHODlGXjdsPh4NpcaqjdqQYSzPy6uGm2sW4w1wKp6JzmlKlWpJT1rdfk
SnOb8fsYF5eLNAplHWbGOCsFO60/+slHeJfmB1yuQnJgP/283fevnROU8S1Vv2tXOPmKgyyoSYx8
KS4Hax/sxdhQEVS8hZcCfkOlfbfV9VC32n06gv0jj9Us84076NqFqmH8i5wckuQk+//eQk1eAvRZ
NEhI3P3kSmaVR721u7F/rs6szQOJaob1p8sePdhbXlO1ic37gZgOnm4WTpVPpS52Dwb14JAemdrZ
Vw/nMy9PaE///Se49QOc//y3PKrtTHoFhS0oM9W0htCk0uuxUKwvnUJjZi0eQf+//n3Ia/cMpqhn
9RzaQ2kb/veQcO6GVBdcdspiB52gfHhu0/8xUw79+0BXpBLPAtecCxOrNLbQxb61bEqb9UIEYj73
za76MeId7UXNL+uhLXy6BrbnNS72xZEuMIOGxh9/H/5aDPD76BffKaoxNWFMabHwgH2dlh7E2d1P
aXbKDflznbwbAdeV8fAAcFHc5ArX/gh2KAj0i2KuMu4K3pCXzVZeimbnlj113vHGxr2yhv8a6+KB
tpAb8yaVmm06fVunL0tKIOv8KLMs/PscXrndHDoCSY+5zrEjuTiFssnKOq0WPbbLA44kZMW3upSv
fonNJjl7QpCDn2f1twMA033IaoVZG/VjvnxWkwxPlajrjBszdm0zoiBjcaEgJA/F5WKgjrLR3Jaz
HmdCbQIqANT6VBVM3Uuhz9nVAad1uWvV+RNKtAv8MSeErfu1kNoXR7WxTSvWx6qdZ78Y5ybsFGSf
bRp0/ov5/u2HvLgOzEw2pZqqMm7tZt+u5AxKPrU37pwrV6vjkBZ4Z+FbhOAvDgYWGd6yao4ed+bP
0eO/fV7deBX187N3kXz8a4yLDepttrmmhs5dFpprNN9ReRieqJW/pkdoov74lj/Zj+Oduy9f+fX5
tgbT9Y8klHLAK9C5v3iXGwPGrDRWPV7L/its6+/jOH4qNRgP/8WKAYBBE0Nk409DJQkAyQ0quWUO
WmL6ldfc2BPnjXk5lfRiYhvsgnz+Ea2VXjm4ExBLnHVp79uujPoZOhNUZ/AW3IcoJN34pss3H81G
CGqkx6rtgJkaF6e+7xG+Vekliy1wwy6ntXGc9z3qoihshfVaxVVFt99/6qv0z6jo6mJvhv7zH/mq
kdf2AmvQhXGJ1XlrBV391Hef/r5cf4Bwl6NcvElbTXJxTtxj3vWPWpyf0i/pboqncA2X3bDLolsy
JX/EqJcjXhw3rptOdhPftR6THUno/jvZxVnC/T9WAfv/I+EkodOL9KfFDo++0J2JdRuApFIYICbl
rG27sR8vb+yLUZwLTy8lJX93Br5nW37B+aJtfT/riP5qt6yp/tDcuxzp4gzDbrE7zWStzJ04NI/5
zkGHssP+85aV9OURuxzoYlM43phIxV7YFB1BLvS5ewoz34wUq4pufKT1+Uao8IfI5uWAF3vCpRq8
1Q1zKAPIfMFZZjOLvcDZaVH7eiu9vfV1F3exdPNCUySD5eabpnxP6yReXVpv3s80jxvH6xJtvvyw
i/x9UkS2UQB2Kfeor3OJsEBu/Rhs80DzXahpJrq5ihe243rXePnu74NfBiv/jE3GqQJdcH1dok0Z
1zOlf76zGlAUVJ+97ZaN2fV1+22Ii6mEluYVLYKsrJuMzKBB5rLcpYf20ETydGtX/vGInj8Img3/
Q2iDFOi8sL/FRoQX6WScJ1O8r0Hx5MXTfX9f39uft/30EwlmFJDXO/NuKcPuCBfhpL78fUL/wLsv
f4CLcEQ3MG1z+vPO+biwTZMyylO0xZWovpujbL/spBLefrqvrSOGMcTuqvnPmv77sxutW/XVYJIx
0kSt/FHrf974rmsP3O8jnK+43ya271do8zMjjFF3OBs9VoflzkapPP+w7co7WFphHfdP7WMa35rT
W0NfrKk3qD3sP6a0OCBYfxJ7izM/7JzDjU+8dhB//8SLpdsaWgboM+LVsZJYTrGq31v5Y0kXrf3s
wItrJHWC6cbE6teumt9HvYgcIF8XQghGhcUdjDD1DyqqM0+O54sDLraB8VB9LGL7SfhTiNSbdTRj
GVo7PXa/Tft1f+vtPX/k76HTP/vXJGyiRGn/CQ/paTsANDPZWyUfl2baIxdzHDLlJyw3ABv9xWlv
5hnnt+KPMS0NLQ/sHhj2YgrUYqzpSGYKRIwaTVxG4rQ8j+F40PdJdFMd+upZ+d/RLh/j9EylGDZG
M3cwTIP+SxqZABfVg+6XcfOBEeO/b6yrAyJkTDSKjqV6eckqNCWT/3InmfMHSY8nvB//7yP8gcb+
s2rUuDQLzMn6w2FBz5cVdcCNGUStdXiqX7ZDHi2f7KdmL37Ra9ZE6x472FgJ80/K4VbB9Gq8Zv82
/EUw0E7WWEwum8Y1+yhp5i+IMwR51YWqVPYYHPobtlJqZkb0cPtKat9wFr56Qfw2/EVoQPP9QLc5
EzwsejQ1XZhte61eonn5ZGXHuSnD1X77+4xfv+dJBsFrXYrtl7nxZCfjhjEfx/ZRRq12gDW3y1GM
3tuv6VMuDvC0dtO+u5XZXOZo/yz0+Yic/SKcP2R58xwRG2XhUzMDzjjWwlb9zb1p7nv1EvhtlIv1
NNJtZstyRIrDusPFBg2oWEZ6VDzOOA7BgA+hspaH6WCf1P1Nj5IrN+I5AyUkh14Ay+0ihq23xRiE
y2a2vxTezjECI86C+pgfYVnv5ftsn6xf2Un/5Bxu1Wz/qKUwvbgsAt7qrCqs5oubqN2y1UKpBNX4
SP01vpx9OPJgxFlO5/ZFEwa0OL9pYXAtaGdUEHmE31CAMy8iwM6C7IrVK/o/sX08+yWgcruDR3Az
2/mjKP7P93HNguroFjW+i6fUXJ0Re0NG0l4XI0CbjSJDsjtrO6s/6txHbfmjt0aolW2BgeVNHt56
Xq4cVQooFi0F5vk2dC8+NasdePJqgTmXPBk5pfkKrS5xp6hpgPoDWV+Qwrn9+1m9kn0BO2H2YrGn
UEW+2E9aU+tFY/UsaukFXqI9J5v+advE17TODn8f6v+R9l1NcuNKs7+IEfTmlbZ7evyMNJJeGDKz
9N6B/PVfYjbOERuN27jSeVi9zEYX4QqFqqxMjqtHpzYKqAaSc8gWM6ZaOy4NB3Kqob3G98PSB7MN
zpzrNjgu4MwGczjRhgsGPTR7hBUUBkoQ18THGYx6143wbhQbCB8IUWg6hJjYJOMGPtq0XRUNYTtA
vhn6Gb5OiE3UoAwtkBIBHxxsnuLph+6x/Q50yUH0BONdKraMPKoGySDca+yp6Jy8ncBpq+Gebl+r
gECZrv2OO9pPfJF2JWeHQG8KnVOWbKEhic3vm5ZUOVoBAq4mb28awAczCxV29SkDL9v1eb0gesQJ
PDNFd9Aujp7rOYmHRINLQxogsj5ozov4YH0yXXpNL0ga+QKTnDMHk8CdoVXQ0JCbPjepVh2lhesd
OLX8EQ2/gJ5F/W35CH6L4Rt5a09ABqNHUwoQVXt1JKJM5jnVM/vM0wGUiGiQUzsnjO+sL9WzE2bf
Ut+6J0/p/epnX/VD+27eK4KTyLuggbMzYBmpRiCSGVeXg91SwasW0TLenXJ5MNIIKMXgI4y+KdB+
D/WRPgABjWi6eT5gb5h5RiA462rAT7UQ/bL6k36j+RB2AA2V18YBNA89ushg17q+yCKjdA/stlW3
TKkzgKmdNhUHci4Hyct1A7x3/G4+cS7PLaBdEoBmCIkCAnTqj/Q8mrfTEACrE1VhGTUHgb3rI4JI
17k9+CbwjyW6Fs7gzlSe7Ag8jSf5uAHoi1iSSlShDc53Xq+bFVllnOsEPqauXDDKeZB88An6qfVX
HuC/G9OQmWg1JuilcRI4m/w4HwfdRZMp+HsKD4yhQeKBzKJGbe/x+rAueJk/3A5N7cugIbaRqz6f
zUWOzWmpSifUU/BbSV0tgTbO2pITaYzy1pYSLZzUOD44AIAdJK2oRy8n5ojmh8pACqMFhJG0WxWh
27P9LKNCid6UUrKPPe0EWPUM4oPrNv0Cl2v9DOocyccFZQgqJBf1KHYQrCNpRxKbdu4ADboEIENL
vSwAyFL2fhJv9VXoS006IjV6QyQiICPv1gVs978TyLgTU5dWwyIgXMjTSC4QHqat1xmVwGtxL6Kd
FcZ3ALYB/p4Nmx5M8U9oar7r14MzgOcVfVWCfcjf6b8HxHiMKrU32UowoGoAKYfppb1Q4IbuZOZd
T6HO/5kz9qWNLuMhjlXp33e9/s8S5ZCoBAebEsU/+6f1kIkWiZf+sxG8o7pIReYvUDTqJo2DHcc0
ZsB/iZdZoHrz+ockmF1UmU23fKAadzR9Qu5XNZAtyNyJpDd48fzZV9Cp3znj1t5qAoZ1M+wk5caa
0qCKwX9lfKoHEMlpiauDzFqGThnQhoJF5TzcYNlUdNWBguUluKcwlcXoiYNFXT/LtRmpWhJZQPZ7
yrQmrpZIYHlFH+J178LdSjurjNOMF7TZmR/8pe3wz+go0B4gguuHezB2JhinKRWTkygEnG46Sb+k
6M5Gc76f2u1Npwolr7hHfWeLWb5u0GwyVbA1BMkBDODAnU+fUv/n4JMgBlcEeEG+ZaHoZcQrs52t
HeOi07W3pYrS1iHi9lDg8OwJLd7uv0WO6XVJ0acTiLBKnLf2mVHGpSayOVRofnJCRImyP5pyDIyL
ZICZdcgfJg1Zz3REt8hf7BcwnUMvHsVLje2EkCq5MfpNMcIJtD4E2mUZ2If+wgSSCKhpGPiHfcjj
PdEWCphuw37q8UxKawLSpdkKr1vh7pTfVj4cwe6gS5nsZGTM4rDquxlwEnS7ZUn9NIPST3Cw+eHs
zhQTDq3mYhO8HcCAAPzFPXrSH3LJq7wkam5rRJXfQRLvTwcRIpp7sndWmZNtOKM5jzXkwRT5MdPu
h0KAdv5IOFxcETsDzLmG/kKMNyzoYyiM1Gnc4pQ/VO8g3V1b13hCe+h98jMNyncFhAlv1xdPNDbm
mKP9E9Ic6OpESAQ1OwfPAfLrugV+zLwbHXOkwTkPnkgD1YQeaVnFHyJyGl3I9N12YRIqghhPtBmZ
o9ybDjojE5yqTHqUUg3CM5IPMXTBweI64t2QmDhoUu26nOsYQwJxOmA9oDYC90lqHXpktq9Pn8gU
EwyBsG0gaoczLCWlm8s/2tR0m/KhHEUvVK4T3I2JCYViC5EK+tGMsFnzyNreIIvk9zao6+aTpQtW
iTsoin2RLRk5ODarYfQQYGntTgrj2QBn4q8lJlHTVF6Lbrzr00e/+uJo7Swx+6EYZxWcDKUUymCV
/TqOmwVC9LQ/lFnafrIqefNBG4EgxFisx1hFrHDdPPd47cwzGwWZfq2CfpYUzuCVkovnRfl03QA3
QUSh2LaJahX6MhnfkdWgqRxJL9FkrbcGtZ8/AAF2hMzEyRDE5by4SrdBnGpCZv1SL7o2zAKE860U
Zs2pQl5YOzkNyFihJapoNzER1DP41hxbo9LgAPox+xHsMCCvUmGtrKyfswYITBGXvjw1B+iehOsK
LoF5E+EreOuF4hQqGUBlQZaIMTrLoF+rkEKAJ3agCOBDBjOkjPvo01LQ8e3Jh/xOlOMT2GTb+yDu
YbXgzQKLXa1ESwquxEWwcLyjDaAyJIk+0s5sF1itTNmmx6kZ2vmbk5UPjZ4BjZi6MQQcWjT9/sWW
NNBuBtwQAF8XQOG5VPrGKhH5G1ANl1wwLhz04xpqAciuD9dt8TaJgaSlDE11AMDYhoHYqfO47+Du
Z21bPWOYI7WenkF+DtVyA1xSsgnWrNQUAOt5l8zeKl3RXcRjJKYmgcMtDiHXSPxxzr/aefNljoko
ac+9O/eWmLtTncoKvPaYyllHiWKKqkhvITprIkuiz24ficpOopEx7rJEF6eU9A0ebeX8PpntK9hW
QXUnV2/X1004MMYxgjCxQ08nFk5tjZthaT4XNYRtrBh6WCOksgxtvTeK9gbkfnf9PB4spTz1eStw
MdykLOr7qCTSRl640fOF7FWgIaV0lMLmHzvSfDALgpNknsIRGp96WAbgJBte85vY0zT/+gTwDv3e
MjPRuIdAjghiwdBsH+0a9INElAagroq9+UwVfYrI+iJnxB6NpEPxcAbfVYiK269GVoCVsFGqmPD+
l+buMJNSAf/aeC9LfS/wALxdtDfNnI8O8kjQAcCtJ4MIQivv5AyUdvKPv5jB3fiYtatGcHKpOr34
QORX14XXTH+KqqapNuRRVIsiIxXgI8+3Ryz18gICMSk0bHCkW73sg+dhCq6P48KF4b6Boh9aZGSU
BC9S9OvYm1YBYbRQaZ/i9AAyAdBQPqpbBv4dcOOkliCgvFgcag8iMzQ7gv4jNmAwbHPtnHiSQir1
kE/QO5K+puDNvD4qrhWo4FBhOei9se0/+ZgbytxhVCP4mK34S4FW77oQvaF5c4eGQzoMGa1UbCW3
7LocrHP0/BpDMIDSXevuYvlLBwI505EgJ6EKJu/iJsXk7Q3SD9p5/g4EZeZAjy2ChOwR2jNDCM44
56kArW7QFoVyN0N7WZDyvYiWGaPMNlydJYM0AIwCEgClrCewFaJv+/vYfLq+Zhc+CXZ0BS0oiHwM
oPCZUBItRXWta+AXNJoHyESAVeCPq7YfFhCqoomQAquY9zukT3RzHrD3Rvuo9JKXt49TJuo94U2X
QZsUAAKkNXa6NXdrBKa1VnNqbL1Eaj53cz3cFSDy6hdpjtJCe7k+Z1xjACyoeCYDOc3uwNbMpbGQ
MaK8z8FlY2ejhyDZikAmR1WRHCf8C3sIrZDfRNbIuizjj7ViUG/R9scWrSh24/gGeqOc6vA3htC7
oppoprtguMgrKH4M/Qq3pOcH2ypBR2yvkWP0wSDJv67b4m08iFAjUQUva130Qhoq+KmlgUihDami
jaDsLKqa8NzR3oJ6vidQHXVyJ4cFrVmOKgiC7WX2em35w+ZDG/vbUnQFzbjAd1wk3MZZry3VgZnW
NoPY+txmJACzjcAJ8facBV57HfOlgdeBiZ1q4NxStHNjgxMwRySrn1MmzeKbGueC3cZfmN+WGHdn
SYvUgAVWCusUDFcyIHvQ7BDxm3CHo2LVoZ+GO5C9KiykDnUE9whU6ihL5ztTCp2yD/NMdFvwnLeF
hlhaFQBijX1RNtmoNWvXW2E76AF4ttxx+2FDeqozFM9KBU9J7tSBAhorBAgMWkTPd5zmDJBNQQ0w
BK/QrUSWQwMKwevHhjdxtoxCJsRmNeUCG7K2arr0K8aD2BklypvE8AtNA/Or7V83dBknY19TKBjA
aBQ0xXq5AoGnvNatBWwqjg6U4+7IwbgfXWg9hIgio+oRsfIzEb0kuQM0bB3wNwdBCxuea6Bs3igt
VkjyYgpB32kFI2Q3Hh10+N4qs2E9XR8nb83snT36PbubA1xaMtT9cHwTgP1Al/xkTY1gzXiOCPcf
tQIq2IsHq5TEyVRoMFEuJ9C2g9XrUd5+/sUwTBC/6Nh3gGAxt6ydEMiZ6/APcvuoNG+2SNScuyxA
fVKFVmTvWP+TSGaWp3gohraVNp9zu1Jd5Ax7t4+nDDIJci+4ii4fi3T7OaaqYA+qkDlnAhPiKDWZ
bGz0IYDInZ8F0NkF8SCeaH2Uv2uCbAl1amcPpw9rjonYwUIfG8sBAi3xYlMXxwwLSPoOanKM0dYZ
W2rQgwB2QeoEaQ+BSe6uANT0PyaZ62kw7FFTWji+FjSuhQWeuK14rytJBJzlDQ0qJhC7pR2BeBme
b/AMykijRuBq5fGnCn5MFXJeSwGOTtNPHUiNrtH1nUh/j51KB62HeD3BwWM+z+1BMqnUFIKFU6pP
cvttKH+l0psJTZk4zTz07UF568d1i7yZ3Ftkbiw0HZegSgfz6wb6XnBWuammHYssvG7lEsCGPbI3
w0yk2i2WVKRwiIsnPWSHImghbxCRGxKMHnixk1BUg+KduZ3BD6TizjWlUE0GlxLG1UKyJBl+kXo7
DPGnvOmC60PjXZIOfg3vd8Bc4O3PlwwEm7M+DViyaczAhF5ElXTXDS9aEsaZiLWFu1g40uAUoGhc
NttqKFMKHnw4Q8vsTo62BX0xHsy0E0Rl3LkDfhNJcgWdQWwmpKogjzDbpRXif7gd5v5OleP7Jpmj
ai0k9/r08XeGZagfwAPEZsyWV9Kpze15xM64sb4ovnHK/YpCc5B2UV1oKwruE86VBQITQPsUuMVL
gq+uxxs77VHTjaGusELGbxU12nMW6cwCnd3dzhulChS1GwZUQsChar9L1r1liJB7IiPMrDlSvYxd
hmGU8eavGkqRxQlaWoLAmWMFDd00VYx/0OtK/74bSgNuRzNpIXCHlN8DXjFLtxwL0Ixe3wIfP8N4
PXTJawplDKA9CoxzcGrLQeckZgwy5jdge1tmPzY9SXalZ/loP+T3FENP21FzD8Tgp7EL5zv1jeJO
s/DPYTjA0eEJZ31w9oAmgZlZq0dI3Tj4GKf6ZoImXSE/cLG7ptJBqxOyG4rtNWMZlML84yUM6cMy
Hiq4RhEIs+9wkGXImaNjtocATB6fpih7Grz4mEAX8nW8sceodle0y5VRC7rQ2rO/DTcixN8lCAnf
ALoigOzR2GygTHC+4oM21gi3TCCMweoPRqQ1yPMvYP4LrR6S7MX6fQFNHPRZ5LCUEoHb4bmCM+PM
ySlMaBcui0X3AW36LIK0OULPwLddA3yKuCTGXLD1eBt8P1xmseUmNjvoR1hhHusAO71D8dlzhE3I
NNxi9/feCnPHQgXeXLemSqK4x+XQx6byGQ058UEhRueVyhy/2JCuosqOVTq4BTTB/A7U7AfAgfM7
6Ds5x0GKNxE4hOPlz2abOXWgfYQQYQsXom79S6dBPbjuHxeIx4wlMN7Xj/j/Y185Gs3AIMhmk6it
WiARDGWqEOze81uToVaONKAS5BOYfVNQkXlFPYyevKT2M+ifABCI5eLL9Y/gD/j3N9CrYefNMtDa
9lNJF5tqqOqfVPthq35MlghOxwu/QdSqmTacmWpd8H406rxo8ZpD5TzJi1O3zcp7XDU1xEvM7s6Y
oYxhkdH0Ck0ante+VaNk6Yanskpln2REjq4P+7Ipg55ppFnAnY8n4QVDR1Zbw2A1GDeU5+V/FL/z
5oPzaWx8A6onBy2ipRuUv931ZFYu+apCGE7wtucvP1KYDjqldHwEc84mpUKINKdJBK2cpXLxbrGD
su/bU9Zr+gm7Xzo09rbcOrWDFF2nSS8GBF3+IpvqaCAJA5YZPEkXDRsJ4qoi2eokMrK2e9abAXp0
aqw92vYshANSYPvFmd/ZYjYbRFdUoynoZjtCns0rbrJIi9JDL6TyvMR4YXmRNMFTz0HeBMmG8209
GU4LiUoHlm5lb/NnzS/9KoIQt0e+j9+KR1ydURxc31M8v7m3qZ7bzBLI+cxNDIJ7aXsYSXJL5CyU
V9Es0kliJ3FvhnnH4iltQ2Abk2iU4QZVa8sUAZMu8ZPM7DHrVE5IfktwWOiBnf1Cupeh8YHGthYS
Qh40M0aIe7u1J4IwcOdPRyGV1pQADmHOgwaVqTjtMhD5twm0ZECEVs+3wx+X3enYdlaYewcarple
GDk6XM3+UKnIARTQHOkEVJk8t7q3wtwjZba0KfQXMJaBHECAfZNV6kmXyKleln+ubzvufvg9IJMe
up0H19NZ1ddyS6JtaV9iSMU6qaiDRLAybMXFzJK1AYF4EkHJYPtZI89+Y2Xd5heKlQgOEf/k7obD
nCICqsMOVJR2KJkH82Y7dl4SOHoEnT0C/aKgDupIg7bCizDGpQt/ca5MVAGBczVov975PEIyszRW
rfy38RsNuv6oeF3+CE26Y1+68316Ax2S29xT7+3iSYSb4+4XG0US2bAUBw+xc+NT0g/TOCZ22DRQ
nDa2BsJraWBOk5vmMREEHtzl3BljptjRIOg1o402BHLe78db1L1dXf50fVuqvAAPt/1/h8T4KQgz
4+oDYg1kUV7+Kn1pQVcynzJ05E5f5pv2pD/qAEjEbu5WgJlJmiu9JkIoOPdw7D6C8WSkH1HvhSwK
cMuApQ5TUrt5mguQPNxgYj9UZuuMs2S2SNYir/KF9nZPnxzqMhPLix8d9DwD1wYhxyB9Ur53L2gE
vu9FORDuMBHEocKBAsjF+6yvIGig5Tg0a6o+JAZkq6Czcn09RSYYv2kNsjZChhvRyqiB97vO8OSR
V7zj/zczjOPMTZkgtQgt5FLrvm6ZdJtshSDwEozEZhzmjKR0VUhQVrbWWHlXmgIqFpIEIenrI+G+
3Mzfi8KmgM1yTseBLgrtQpCTJzQGQcT82PmLn4MPhXhpIOyY5B1tNN1TqA4yEw6beKvX1i7MPk6i
rHSdn5tPySvSl/oH8FfZ6xaYh+rBrlxRspv7St+bpe5tdwcpIxriSFXbYIjHIxXtd0fjbQPHOJSu
3lK/8NZQB7GaO0fZ1/W4fdJ/SH4nWFWeB91/AhM9FD00lBfoaEaQ+jAOTgrWGeC1IHqlNklgQ64v
uL68vF1kqSgoyZRs+LKGbgNDnUHaLhrll82+35J//uL3QXoJtXJk5TCy8ymltxREyvD7MokhRwu9
gcW7boG3V8CUAGo/1F/QzMzcORl05rYGpaQoRSOVYdN8+s8OguXXrXCfOdACN1HSBurlApo0VmVe
JHi+R3oFxgvQXRLlc1yDNOE7tHfd3Jhcp1nDbBDsB7re7HWOFj8FaBSd06ZZ2ePUzXOWRvEExfa4
qkG2kU5Qek3kdnZXUhKIQzTkKBgtXZZrZpmToOXypqQdRguY8fRZB6sTNIAqw7MfFC89bbrr+CIY
JG8n7kfK7HxSr7m2QqI+Qkvni2QvoVSur4JhXb7ckHoDl78CRC6QCaxfaZM+NYYUpysGeW/Yas19
rZWHBuyM0LxEQleNpBSasIr83q0iyj9O6uDcODOnyjwv8jhhTpNmem2J8XlJ1JspwQMyLl0odjx3
MbKDqXULdYOvuaz4idY9Xp+Ayzk+/wRmjvU26xGjYY7BhnmrEOexb83DdRMfdazzrUNtAFJggTvB
uciQzKuJlhCCHVuCxP+z0fnZPaig/TQ07uvV61dPxx7q3fLJtlzRxcEf32/b9O87B74RMHKlSppG
mvlcyt9JI6Ka5riB89ExMRJB0bBpG8ygLU+QTpP6bzZRf63GBnXY/KCXI0Dkwx3pyF2zWM+CqeUO
D34atyKYWi6yPZB8XfrShvESeoXe8hkNDr7zvN3Lk1sdlUA96JXrCHDBl+4VAwaqHExcBgoFbF0K
vTX6MBuwqZulv0j/rOoQEiJKInJHZuDRDCcOrjGViZfsWjVmeNg0ys1fdX6jrE/Xp447CjBKawDD
2ZcsgAqQOoZe4/er4mBCcrpHHgUSzdeN8DfHzgoTXBa2lZNZNpCEcpdgPJYvWUTXJX8SNWleRglY
FFQlP26FS20AQxsgq7dgnyea096NuHluCzVdvbZtgIQfDVG3C3f6cIsjw2hqygWWy7RnI9vwnI3S
/mFW6CrJwai+Cabv8q4D5FFBMw12OA0YmLMlqe2cyluZRqNPs12KW6wR1BUhPgcpkMfiqIfyQYEa
o36YRlfE88DJFp1bZ9zzWFupk+YVfKPmoRekjBH+lWHsq49aHEBsu3utfMk3fgkGTcMT1l3uB824
5JWkVbtCSTCi/Kylv73pj8YTkraH/F1UN+etIjIDNs6AxSHqH9K5ShYDptQscSDqEFfQvJ0gf26L
WAsukxCYSwQtSF3q2Kgs1cpUV1A17HAHmCUEJvVJrw9lgiaNeGx0L5UgpV4ge3BXS4Msily4gwT5
MTLBtOudrUZUlTEMvUw3UTj9o4VgGQdYRfHaA/GcqASGJQAFOwiDBGef58AQGwLoCI4wRWbbi7WU
rAty27jczfWt0bZvddcE17fKJWUHhQT/tvHhfna3GykdHVqo2KF6lD0bL9ZDCjUA5VA7IBOV3hGS
AgN0U/gAzCdu/x0YJC/xDUEEwfVxyDxCKAQb6ZKruxpbKJJVmN/MtKGNmYVJ/4pyYaXOXhUvXrX8
0u1noBn864PnzS+VPwC+3aDYD+aYaE4HiEyDsVuL4be67MbyHz/Zgc0Hvxzwg5rqIHF7HjtUAxgL
xhUDs5zKN0nqq60gwcIdA23iAwIIo2Br4SvKZLleUC+q+vqCbtJSlEDhxphglfyPCZZgg8hJkU2k
BrPRRIpIKlotQz3ZhKJZman3rV0nh0HGiTCt/rsG6knfHscqhD6kc1d1Wf/z+qLxrqn91zBPswrn
vp9rKJ2asW75qeTUbgLJ3WLeArK2hSDy5F0fe2vq+QKaS2/WK5RToxx6YLFdNy5YyiOIoIdVh0zv
kIuCQY6rQesn1BUB2YEGEJvtrHLUZrIyTqM6QXmNfM4SNaiNVDAsziTCCiQGwL8KDBLrWexcl7TS
VPECTO62ur8v25+aDHUM0e7kjgZFXCAEoO9wgQge4nkA9q7JomKwIXP/ZCq5h+4YwSnjW0FvgAIi
GGBpmHMM5KKpJ8aUQfw28bTxqcwemrIUOAuRESYOm0s9N9W4zaK2tvDS6LYFD/T4NK7bHwbHOhgE
UfXEKweFT+oQz7fcbIzVnFmQEltz+F3IW5Wa7Bv6H84Za4WNTLZYkaG3sYRl1rpxd0ysu7b+dP2o
soeH2nB0C6GXpQBcyuZpzG0Fl5cOkRLbyn5tQ669LvIE9lsIaUObO3ZunbUc/2L2HOBQdGiWoOeQ
zSxCClPRV01ZoNvjRDlknF0VUCc9SWRB8oZ1vB+DA4sfqKqwSBft02ia1NZUkqAKtlaQeH+1IbF+
ffrYgOfDArSAHBAywRArB+IsXWuAmkwNIdgbLtBUrsvBt7r+QEYj2Ir8QQJj+3WT3BXbmaSD3kUD
8aT3UAXF7CVk/FW01q0M0WJvVaQvW9b4Wvanbw52iMxetxZt6voe2i9kgwrROD7I4N1KTWPyZCKL
mn05KwbngNcGGqNM2n9+Pri6lHKCPqMZYNnKWx1UAipBI9lFNIXxQBEEuACgVoDmZ/1qXONimpD3
xqlyp/RDQqD2y4c21G7LsPmk567umlQVzPaGYwWdF7QY154obmS9+79fgWKHjsgDKHVmVhOrQTsD
lMPDcrypIENuVCe7gSC9MHNBf2j/zmANMU6k7tt6aGJdxe586pLcdezWtTsRPoa7bhRMTVsjQMDM
uvfOXprWHpeQoB9LtY8QJhKcZe44TAA8APCkfV/MhC35Mi1EhwVzpWlYT01kV/lT7NjHZMFdQNoH
Twk0OZ5vv63O1W7Lobzj2LEbg5Kv7z9L7ffrB/iiRsxaYZYEhHHSYA/5QgkWHuTP67f0Z+qbX9M3
55tSgvqzfioLH9q9181yd9xubMwSbc5KQc2QVZXX5Fgrb5o2ulKePnVKcN0Qdy/sDDG3MNFWAmHS
cgnrNvdl590QCr9d8P/RGUQ+gj67PjwvM5Y5mXIlnsc1nGrnoatf7LU9NqBBGpfktgA2t0uQUC2O
ivElSZOnNvlqD7ZnWt8LVQ8ycz2qxHlBMkuwRVXeyPefxYw8LZt4jfsapH3QGqTKJFmANN2P6c46
kNfhG6DDn3AreL3pZrkroxmYogEelzbY/jSvxk4Qk1cr9HqrJcR84dST1V9sJLunXtSDJxguC93Y
7E7OkqReQxJX82FxlDiUZ0MTbCd65lgHtptUts4jTQUqcxXWmujQl6iBG5aqR10ovsI7Hqg/o9Bj
Uwg52/ibjLJZqVDBhNCLqQZ2P52aAeiaFNqF1T/5hEabITvExtOs9Hdr/G3RfxhEDpshcTPyjlKp
gA+LLtDFqHefQ+d+d8t3azkZs1KtYa+kbpeg32zOtAejG+8HRbkzF+UoLU2kQypM4Ca4hpG7+cg1
q7iMzw0nhpZYVles4ahslWv10rE3q8FtmvabpEn3SlZ9NYztdhs20fG5oPH52LQo5v2bb0ZN79z0
KrfmlBGygp4RjOONdTQH5aFtGl/N4/u8fSgRblhmfwJn6hvSxoLTe5HhYM0zpxfkT/bmAJobyigL
GZCw7e86pIxNqfgiD9CL2UAnuoHNPxEleLhbD5lPHbUpPMDYeNhC0auaG/B4a1uYT9WrbGZ4K0dm
UwgSERes73SIaIajiFFg/y+ofUaAoBY8A7XQAXV/JH+GdIufnDQooa4Ppj/fGMEUVsf2Xj84i/en
RZp/jetgeEDnNsJ/ZnntrCwbg/KMFtCYD9RkfDUMKxbkAXlziSZ0Ay2uNA3JhglmnEvtqGkklGo0
t25aARVAqHk5zhIsWit4oF1gJD6GpOGZjncMzLGZHfAljiWgWEg33kICNTmhMBMWHhBQVaBDpUwM
0uQO77dBNs+TgwuEKERbQqew7xLTvDftLizK5CG2RIx8PO8O7Ol/xmYxjkBqm1gq83gJx+mNSv9J
qija4gZCtD2TJqaBImYPvDTG6WKsOkx8JP4hweJtlGIKxKyTD4kkMBkaJBKlMvlz+Nsqc85TtWlA
KQRm56EckSAgyIZtS2fdK1bdB/VSCeWENI4v3w+TuYwdG2QV9YDKNgnXoApQEU3cqfZmjwSNDzmW
3E/erodggiHqDEZIy6GBgic/aOxjxy1UShucxSdjlVa3tdvDdWNcv410v6YC+woiOzb1rs0gSDIH
eJXaTj8tqNtoafJeb4lfJMWhg/hL0jle0leendSfhyYXQCX422hnn7kr86WY5kmH/cVrjyRUvY8+
k1Dy1OMSpgcbcB0R3JIXlOyHTP++u56TUk8gZ1qSsFGLYMgfVbtwx1QU+vD9C04Grb8ig8E+h43N
XjdHxWWcHuMInDhhhgByCA2gztVT+b4Jkvz8Uf02x2RSazsecmeC8yxABzgu7xuoi3roT13fLyo9
YGxsA+XB/46Knpfd5DWy3snA6JMPjaLtdnwsfXKyDmPhab4exZEVdnf6o/wTlLD36SF/zgH72t4T
fzgsb+qbKL8hGjSze+pUW7dqlpBP6YAjHSowfRG3tl6uD5pebtfGzGyYwUrqOd9UEtqD5ekNGVyp
SaB5vo5uqmce0QZBko3rvneTTF3EbpLXtKr0RctJuAG+o1XyW1uCqv36oERTx9zoSk+ydU0TEubz
6NXtW9V+WfVeFJfRi+ba1DH+ugObXQV2DwIhPfOm9rOnIhrdxUfD1UG0F7gPS9SaFKjEIEF0kRzK
86zQkUVew9gwbxurP6nS9wyUaDJqpkO6+FJWB5ZVoUYEaHOmuqvxuKH5xVZfJjPKtH+yVn2KjVYQ
1HDX8vdXsQXA1WyXtR0ROelr+54Zyq+xMgSI/4sy+Ecos7PBXPfthIbovscs07fr5g9eQVw8qNG0
BTkSNHaDSj9+v759RMNi3A30T8euX+HdtBacyfmvJP/Tllp2UIynASrWrnICC2sV9el9kmTBqk3h
/zYMxoGsSi3Fq97ooZ08jb3qASXkX7fAPWe7tWGcR5GkMlm1goTg5fS0BaSSZbTqneB1wHVROyuM
x4j10qwbIyVhr06HQlH9bnnWzNbdWv1gojn1+pj4i0/JewAVwGOA8R12appj3g8knGaIXrTbBnVT
ZRoFM3dRGP13B/w2wzgP0Nzqcg62IOgALJ/7r9lN+QPHVvESwJchryEq2VywxLD2mFiPQHulR24R
iZebKdj8pHepdJh5S3UptMCKoJHy/4Em4S/df0fJYsLVdNvA/YnDqzbm3VouxbfYAn1LUdbqPV5E
3w3I0AsSFIL1Yx+t/TiZWWYpuMQL6Ksuzzm85PUdIlo7m/EPpCV6PEqYS+OhuqdY1Oou85awhz5j
602CKJYXMgODBqCYBlg0mivP70uUMgbJkidslPoxqXqvsjvPnMagEqHNedEPcJKgzkDaH+zPzGFu
rNZJFR0+ac4bV9piN1Nv5fSpQK9Oa7tW/lMwi7zrc2+POda23CMWgH5WWG9OOFq3df+k54XbdF8s
BVnI+Nuqbt6AaMyaBKUW7m26N83MaW5vVbVAwCSU4u9K+lhtSMvqxxqll/5Vqzu3LG661Pbb+WeC
FpOxb7y8eN/MO0nVgQFL3KqZA8FscJcZ9H4UCwzVAXbb1h2qm7mKJA9YDO+Xeb3rp1VF7OK4eivf
AGvt6uWT1P9UyudOecuTzFUGKzJq+ajkpuVmk/1J8EV0vdnwhuIfQf0BhCK4wM83XkOUJbbQf4Bu
yHCGPqU7RcmNvLiUf3XuAEnzR/iq0jNFUyEyzGyMIplzfSSoqFgvS9DdL3dD59pfk7vsqH4Boshr
OxdgFUkQl1IHeG24zJ4owAhQKe2whHqh3RskC/VlvunQpt5o1gm8225dOyepT1XBcHn+aj/NzEUQ
d7o85wtGuxFpQr9A/6WrY8ENyhsbdJXwVgNVl3MB2WiTfB0hza2FfQpm6aUbV69wpNSTbVyo1RLG
+fSkzM0zcczP13cRby13ltkIMZNss7SqFsUdEoedcR/bWyTlfzGFeyNMiLik+rZKVbGEAzEjSHae
6iET7A7eKu1NMC7fAFXHZhNbDbfMCYoML5ZFg/TJ9ckSGWGiwrw1elBmUlyFBAB+cmjR23PdArfI
jN4apONocfeCzw+sCPVa0HpoesxMF+mt3NOQcQUPCGhdLLc/6S8mmD/IHTZFuCE2KCFA17xd/wru
pkCuFSVmaCdeaAFv25JkZgKNzy4hs2to2beWcoETkv24bogb9VBOWAXUCABBsuieobAa9HRjuPa3
8nW6Xz/NP+Jf6Zt1N/lS1N7op+yl+wFNlOtmOeMDiRcmF4KNgO6x4HGFjBA0KiU1xFfdkfkzUb4R
2f7zOGdvRGNSac42OUreNQRdI90pk6VjvKQCt8ELdM5sMAcLXCJpOaOiCpYYJAhlb4rso44nLpCz
EPvJ/L/IxCP6QHMW0vBUBo5O7C43kMptoa0zCg64kTK3WXKvX/Jf1xeHc8jAsgZKWIT3uNfYOlKV
SZoK7O8SKgVyuSlYdnT/f7Ogno8isfSundYZal6a6ZGxCP6PtOvalRvXsl8kQFniq1Kl4xN8ku0X
wVGZVE5fP4vnAtdVLE1xuqfRaD+4gV2kNskd1l5rHpjEw2SLEG4K6gxDx5bpA+flr7Hx0oGIXmJj
qylzsVP8R5x9DbPPMPqRDoBD/TF+Fp/nu+QE4fN9dkgO+XszhqgO+Ws47voptHLP+HV7F/l7K7zH
F9YFXzBS0MXN3HoxsbBrUq+1vtUx+cRiCtIm2ZHdCL8urAkxR29nyqokUOAFDaBX9DRY8wasUO6O
rT9ur2v70wHwDhVezC6I8XwfL+gtGEge2PJ9dl4Kqkm+2/ZS/hoQAoo6MwbDZKjqV9N0pw6GNzlQ
CGvn71qxu72UjbACqHj0wEFhxUkLhU/UzLRLWNsiu8uTKEnaP1XtPrZDc3QUNfX6xTmtRR+Y2ixp
b21u4Zld4WMZVE/jVsP74SbLrtZqL11kEIKtlwNr4zzOhgmgntg7oFOTLS3P8ThB1vjQPtIHrrQ9
RJj+eDRC86QEVNoB2no4EP5z6MjWcCVuJgzz5MhLsvGuaO39WLZg6+ii25/t49UTj9a5GWH/VkA3
8dVSxNJzAZ3pGDFtYXblPqtn9w9Ic370cTnv89gamc9qWtwxve98c7SrJ7Oi9p1lFFZYDbPm5wxs
OnWrrq/A3MnoWLc+8/nPFCLyZNYUkJQlmLJpUnzjxo1iHWxNtzdj65rBeJcKuKlmc8Wjy0tuzkk3
gg7cxHRnpj1VZqHsFqrYgZaAaiB17Wmvu0jEbhvdfFjPrYpfoOsx9bl2mN/epSampLwyiAPynSu4
NxhQ/OeSvyj/gP3l7zKFvVwNN+v6EQbniM+vG0H2rdjR/RCMb0aINnTuSUvW/A268rIzk8I9BLXA
eqrsaUb3awrbx/o5RSt/gEKhEdJvycO/6HxdrFAocAGg0TUkQTkhiTErURUlqkvd0N7P1DQljb3N
Y/p3ZWJSo2ZgMRsXbGaafV6671TXTmsvi++2updEIyaa9+DWReYmfDJrWdakM03UP0YMczttXfrt
av+yM7dFkYSiaJxMnpWSYg82kA/s4R9jlmWOW2dQV9GTBWMibtwrIEHdmuCQ66BR7dSfR615z5xO
UuHnvi76CVIrqH5zUmTIIF2ewIWNKjN4LbxMktIntRs6TXmKUbqzqkU2kCIzJjhlnZfZ0jDAl8qs
81PnAch/r2S/+/Kn5ITz8PvWqgR3VM2+r6nVLBGQsz4a+N8bY/FLNb6jQ3uY08JTyE9zOUDJeX/b
8tYX+7udwH9cbueMeS9HzbBC2/misdZvdBlgU2ZByApQqkx7ksBCMfcP+bqcumz6/f9bhH65iDUx
stVRcZgH1Q1yYGTceg1um9i8g3HnI3bhA/hXbN/I0KY+N2Gjg3pTCta0gvkYNjms4cc8p/Lrtr3N
XTszx//+LJqGvqdNaj03o4RY/jroQKlLI3a+LVdOd2ZDfMzUJNdMviQM5O27JtL2/b4H4qd3/LrA
kKHszpWtSXjGCmWaXcVyefO48Mr5bV7+qf4Af7dALg8cOr6QfYXEKYelZ6ujoBvTlz4yq6O5QPG8
Tg6pjLaDn3xx74C/h9gPKp6YaBdSKjL2sWun8OoVNEIFfR6M1i9alFmH+1EZ/WaWJbtbkce5QcEh
MJuZU4MfVNPNIQOtgvah9lGf99zqUTd/3Pa+zXj23JrgGuuwjs3iwDWm4zj4KYYj92WQNV4LXIG3
Lp7SesMBAwWfAPaXzRRsuQmKjij3ILGBLoZwFzJryTJd5XhcjLw1YEWxUT2QrG/TBmSG0CnBBNQV
VZM+0pK6KzCaPNqYoUW8t6hnuiGwopmvRpbfOJ+M5SgrZW2bBWARvMXQDBDHlAragCSbLWiaWOHo
Dh5kdSQr23QTk9fJ+OquGgPN3Gt6DNR51BSMYI6mp9ZpNLrkQYm74pPbUBcIZ9TDb+/n9bogzY2B
OBRjLBwKsYRVmmbjsI4YUdmMsw9RlicMff25beM6fbywIVawumpRGnS+eAu0P3S7fo/aO+bMZfyH
Gxc97IAJlICSByQVYlUpA9M8VAGxFnW3RnrIZ+jTH/ye1/ex77zcXtQGNOrSmnAnqnO/mDNIUqOa
ebbltVhZGpm/IHA+BHpUQQ/EM77etnkd1FyaFCKoee0mPC6rGZHYvMdoEZR8Z+jRGtMUIFeWLXDT
Nc62UwihxlpPVq2Egn2zhGNQmn4V5g9uMEIN3M/0wPD/T1TZm1bxSHMSLlwlYj5ul2YPIks8n70Z
1odhN+7rUKEBUcMm4F1z1cNAlCNrvl4/CtjZM6v8V5092pYztXU8q2YU12sVzfX4ENvj+0KaJ8Cl
Da/LnBOU2CWf8/rEXxoVruq2tidLWzMzstXe9rqiuDfcEUwM1Mm9MjHCSUUqcNuDtr32bKGC19qJ
YTompsGjtA0Y2L1CEGJHELEfItBTJj5E/ECILrG5ef7PbApuixRYszDZZEaANemOVweD67tH288j
N2CDv35ejI9mI/wKww7A+cjepc1zc/YDBE9GsWWwShQvIqay3ZhaIAvu2c9iAGtNPssYOGWuxHfj
zJUSoqeqkVlmlLlWAqSdMXrruL4ayVJ+0pnagPqi2mV13wW3t5l7y2Vcc+FNIgSjA9l3bKz6Gi3a
EeDbMEWYu6TRbSMb4QWsoAjI548hyygOL1JnWSDajPa19pNDIpx99s2cfDuADNEx+zUdxk+L53yN
Zbzi2377166YijtA9NpqB7vGA2e4MfYQnP80HtkdLopd/kk73F7n5i10Zk5IfVptgh5oPS7gE9WD
cTkMOKW3LWz65JkF/dJNag0c7bTA5yor5VHTMe5h6OudWfQgHuxnyU2z6RtnxoSYN+2bBuQhFiZL
2tbvZ8tb6W9bmSUeuP0An5kRblG0JvKkiweM7oD3GHwr/noioemNqATVO1dSHJZtoHB7KlZVmtkI
j6CALEzT9xrStevCPCJFkcicgf+SsxNtlHMCbiWEnKvm2a2X7MeHLFQ+L4/qc/lWvUzPyw+pZoJs
dcKd2UEmjWgd4k3nucBQQuaNsWf/ps/xowMQV9sDrBHqgEUCFCm7rjedBWUarlYBnSdxpNy1mqFq
YnuOqtbrACEz/eEVIxFqHhKENs2L9imHrJ7HZIa3tpkjn1x0GNTrEd4YmO+lG1R4T3+I2QoVFVnq
t7UyDAggNkcfA41HYVMby4QQ6op3QO8x4ATW3nX96koFazeQrNBmNzmNrA5RmCuAVZY37WRoFEf7
QCvMAmBahs1eGqAFvkMtfgxU6FNGsjrs5uJAB4FmP69vi1D9sWjGwkoVnqH87KqfFqhqaL3+i3QB
WcJ/jQi3Fgob+tAMxIzooC3QpCYl81O8F6+3L8fN6/7cjnBhTb2lmIwaFrK8NZrvaNC8OvfLY/nn
PwrmqWzzNt+1c4PC1eXMdDZyWmiR/lR9tzKvOZaB8rk9rbu19VA790tUz5NUGtJvfjUwkkCREubR
Dry8W8CpxxotxoaCD+crtD5fafLULcHt7dw8WWdGhMXpoKOB/FKMQFMriebNKv9v8k/VhtFlR976
dyl8qWfX5IJGUdemKx4Z1qbRCCZ1a3KPdYcp1dvL2fYOdO34DAcvzwshlgKSr1Gvcg0VPSNKfeu9
xsRb2GFiq9017/T3P5Us4iuDurGtIzZGyCMmyWsaz0YK1FjkxC8Esg71UkWWI0MFbTQCYAZTUTi+
GgYkxesp7Wajdl2gq9XjEqZ+dnTRiHR2kNE4SXNl7lditHhuSwiJi1wptXUZERKDDocm39F28GKz
8VbMn7DeCdo2SrJH964JSujeY37r9ifkX+iWeeELjh3nXl4njJsab+4dCI+rkAAEUn1q7SCzJAia
zbjk72JRXrn0zHGtB0BcVBu3yfwxWlA1HnjpPeto75MHGQR760iDcRgMHqg544sKR9roeiee4s4G
A3/u6Su0QO13/Z+jn7mv/DUiHOnRMcfSKTo16stvM+itlKqXfKKtZWDCTMUaQDOEG/9y07rCztLW
Rbsmae+LhIGk9inVZazoW2EOp/gE3QVgz1c8RktGJpDHoFppsPxTNSevPR3DOgMwuUllddgNNDAI
Qs6MCXHcUJLWhgTdElnPQ4iJDxRH1bDz6wfrB/OT1+SuyzwAHIZHRAbTSQp33bqFMdbugMgexeer
/lc1Dg1ZJ5hPD/YRE9bOPo/sR4PXLatDf+/Mfga571+3D9rmw3ZuVTjoOSQLoUUKqw2KOMmeBuyN
35nFE2ZA89IDQeHneUYYKTsFWyf83K7gPmrZAX3IE0WV1geKHnvep34Kxa20xKB3vvp2jnID68Pb
692qqXzQcmCqA/pEIllD5S7MqGiCdlxRgg2izrs/WuEav4e+G3dEUct3mjuzLPORWRXCIqYRCH71
6F6o6leSxk+GjqElI7TjzNcbKrnOtg4meMeB7QQXLxj9hJ0d7bSrRjy0UaXPPnQ9vQGk+LGk9b35
GOHZg3YyisIwJMTK1Qr1iXrNLUyWq8jktH0MHvo+xDjkUVZ827yfz20JPmpCKh6sN0ixJ19vPT3U
kN3XIU6j4fNhFWlBanMHz9Ym7KBmdclSK7DH4Y5acMjBL/xRgTJQgPKzh9KXAVS3TsPZCsXijL0s
FBIlZOaMh6E1Y3aW1BYa0rhdHfpaxigLxWqre2Aj/ufTYVjp38WKAwdkMarKIFhsrZMXo3pyten9
9pnbqnhhfh5M/uBFwjUuFEumrIPw8IrYeU6gLKOx72sDzZf8Fx7BEy2yBx2n/rbFjatU09AjgSY1
+HeueiVZkY15CRKGyB4rr8bzRzQJWGEDO2UDCQFYBmflBC+w4COVwsoJVCsrFzizdH/82fxZQtsv
o/mH/kuZvXIK1j9qYJ/+DTr2wjQRw5UOmuWjXq/ROpRh2gSmW0oi6M39Q+wMWXTIU19hE+H9esPA
VxdBL+pYZ+txlWFjNwDoYPODO7hos4I8UkRk2znj0FW7/cjghjeQU9ybR9BUPts7KyqDNHCD+egs
vubTz9ND/S2TH/ONVeqIkUDyB3DNda0Ss4qKmzX4CfTOPRJowCo+53VY0UVgUR7KL5aNewUpHGgF
wZcL57QEn1EztzYnRBlRyr7q6xdc05BflBy2reQHkHqCPATfTkP+cxmXxRk4hpE7tOhy4b0JKbpc
5kE/zD4m+6Ik0h5vH7WtNfFEC+wwNshbdOEdoKAXyVyKNfXxupsGJ5wrN0rzf8E0gPQKfTuHk7iR
K72OpW+WRpuxLGhVtYEerqfC1x/omwaJo+EZOof+7XVtPTqgN8LZxpSEASCAcGsxqDbRiQC40wdr
ZEXLKxda4Z3J4VmRF9U28i2e33MxZ64UKF4nsZsk3Zq0iD0x3YyCZecZ+3HPR6ysPwuH2P+79UFY
hdM2qIDYCx9uodXSWdhVbCjEzaDFvVegpZT1YXfAYKYUebjhJ2BlRr5gIDLBOIRgbqTaOurQ0ogM
cmTrqz4Rz2WB5JvxbyKkjSg+ERSUII19/dJUfeEstMYuQm0o3tVRGmFaLPNmCH4vJ1m+sLkizk3K
mZnJFZMPK2t9yaCeHs1o5bbZrhx1r4O46u018X0Rl4SMlLc6sTI0qS6Pc1fHOo1zYAwXNIpGrfBx
nXklVH4MhF2zlGNqI+Gyzs3xO/OsSENYAuKe9MMrkr0Se7URzmmof0x8DFG7Qjr2QEFHGYIXIpZV
DzeIUjB5fLZYvuVn1rOuye2U4ftNfvE91nZGhJ5y1LvRnOKYx5mXopHuE4DyJQHD1q0Jy6ivoTTK
Sf6F0z4nNJ2cCtusHtOvHxQtIdvxG4YdUoQQUgXNjbcHGBi0lE2Da1iIdb1qqRJa2GiFOPHijRV0
M433246zdYHBhIUFQXPvWqOzLN2KVARLahnQB2B+Sj2Q4EXuzyXQ9+SrLGreOg7n5oQcBwXEqVtX
HAe2Av7STKduwlyoIjsP2z7ioEyPmIEnysKX6micptTSPnzkPn7tg/7Ape8wheq1U4CRtV0auqFk
LzeuZ1xZf40Ki4PMbZYtGowazyiJfUZ1NDQfk7sx1MIGz4FsL3Uewl2d+jN7wqmfVqZTvD34dkHz
puAJsv+MEYeQMNTTFd8N4j3qIBjcg3RzoEN0ArhtycWzEbVfLFm4CeZqAEWyjq6WWdaHdRq+te6C
AwjZyHauf+Zl6WOwSuazsnULF4BWTpO9cBhVedeiiWs/lngBJ+DRpF906wCCvg04IK7Ko4v3amIX
BqkqHYUAzZtIUOOVCJDGgu0mMHXfaqP/W265dUosF+PdJv4Lnl8hOiMFK4uWv1C2gVBGO+X4Y2qf
b7vrlTYkompOlY53CTPbXJPn8h5FVNt1LsU2Tv4CIhrwozR+9ubuuvviaAcY6dyrkRG6vzJ4MPtF
Fo9WUIlUHqVtE34uBD+2LaiIIGDjXJFiWIOsVjU6il3uuxDFpYjHUMiM1F/soAfLqZI57VYNj5MH
8uIHsHhX97jizuYQfxgMjJ/twUYo/23ct6Gyoyeuh8lRSZjXKULqy/qTW329C9vCJeHaeb4C4Mh3
XfX1EtlMchw9A6HcEk6BxfUIR6kk4YYfXxgVbooa6kHqSvh1mGBOpV6AdVS82+609ZKg24ugFD6L
yXHxK5bAFupqDBt8BipxvDIa9+CQ+YBb7XH1ND/+jUFeVUJ/GWPqov9mYPN2ivFjJ6F36Hd+BuQ3
kGU65ywsQpmbbu0hrPBukYkBB5Etv6sKm2QQeYusAjJgjjsF9rrKgpuNQA4HEdThSCnw4Isvfr2C
4a5c0f6yzRek3B5Qzp5hrN5sqWGWyarJMmvC7V0j+6S6wh8Q50CV1cvWxxJ5k9X9VCxlf/tzbW7f
2cqES7ul2pBnYAqLXJNBA/AtUV5uG9iKzi72TqjMj02dMBBf85M1heWjEXQmuJ/KE3CNvtF4ULuU
eKBsSXx7zwLRWrequCzggHZX+nGBACqTzFRvPAQXSxJqmjMozmfIHixRbr71wyMEUHySDJI3fCuO
uLAiPDdJHjd1zV85LvxlMY+fpbQ5IuY0fZ7R9p5T+1MAxYspBCa79SGpLjtdsq8n0jCnxqjpg4Kl
lgeHeeqnPKgwPwkgE2cVqF/liMLtr+dC5A+SEdfJdNe7bdIp3CGX1VOBprBkwfVGmoR9/a8FsQSH
ccksLyZYmOpfhD6l0087fgDRmuT7bS5Ex+gp5q5QOxVz9Jx2I7VXmDEy91B3zaOZyoYrtwr5KNwA
x2NixB9Bg+AimQF145E4Q1SATLHI57uRFbsc7clSYdHAsoOR6k+reXQS5c2py93to715DP5aF/li
VzNHP2xO1shpSDC3LDCN8QnD/q+3zWx+rzMzQkAU56Y2KR3MYOAmpP26r5X0MZ7XXa7LBEs2v9mZ
KSEK0ED8brGRDNHY9eDHOeXgMrq9mK3a8/knEzHQDbLkIXZgQq/c56wb97k5HQ11PFjja+ocIQgb
0MzwqnUsvAoisNAm2NcFwKYD2CubNYoHLVhVU3KjbS8cwQjXzkWZR7gzW9blbkyyFXMsYHZZ8knd
jXmiSBpPmw6DihWvkwEVI4YGJrGpSUsHAFP9DXQ2UUyIX+mOhOZlM5ZDgfu/ZoSvWK1ZbeUNzFge
NPeUL9DdC5gP/+xDant2lB7xfMuiV4O7oRAuc9kPi/ftEMSKVYiOWCROmmqMFkLCvLwzE3JoaO2R
uv+UJ3niQdwi0I3JUyjQEOZDXHa+YoDpEc33SV8O8QjoJvncVd+K4gmxTkTb37mKaQO1Dw3H3GOc
zpuXrwt5LfQ+qGpwAPXNnUaU4LaHbnyki3UIu1fEJqusulYjXImgRdX0ZVcopo6tLJXDbVMbXgeJ
Eh3SdgDFIIYTrq96TBaScuDvoH2rmtpT4s+3DWytxQRvsAlABZrGV42KWSlahQe/apM9FMAeoN0T
/yaV+3Tbzka+DcGmv3bEgABgCn2pkW+Dco3cT44NREUye3jCXs2O3Kf2BD6jWjbCvOXoDrDaXEvV
BYRJXJ6DXhzV+75HbD8DylkGbn4PTsX4OQbY4MgFINQlyGXnayM8xb0OimteDb5W9zaHbpqIgx61
0btFpPbuEJQzBrUKtR+jPJ9+QXY4lQCCtz4k+BtsAGNR5bsa/1mSithFWwESkxWJN9HuKVHix7gg
b7c/5JZHYvIM7UUNcJKriq2jTWZSadjROlv8iseqjuQB2F7JXwv8F5xFp7G7EFVR9B4j7o+0fFmU
p2WSCUdt2uB1bVAhIAARwwKXzHEBOmw1SlcWVPnblJZBQyWHd8vnP4rn/zEivv7FSFg3VLgndKia
1ovmG+vzqgy+kwNUHH+31+ZfXEznBoU4oKqKAVU8ZY3AJwhEvVmdJjqBOS+T+NqmD/zdPUe4AFmV
dKQqNEh9WuQHSOp/scySLEX/oKQQXwve3gYrAP7RRMqKLrasLjcTNcJgfgJaphTCFEs+/mQuK/NA
T4q2APZDZ6+llZDnurFoMLVd+UTMETrppT3eDSVTD0h2UB2aaB3qJtWCpehqKIFPsUdIPB3dMQdQ
uCTug7N09GGaR3DjkFYPEqUsoHfbqoGq5yP6AV38q9V17cu6aP0fNjLoODVVbh+seCBPFICK75A8
WMDZs7bBpKlJhGoyeWN6pXgNGZtgriGHhyS1+d4aNH+rQID2WFTLcKzNfnyNzaTz2QiF96XmPW+W
DX/KcbrX3BLcGQPTvYFZtldNGHUnCHz2RdkCQbU2yl4bzeazPWovagPCu8SyaWAwcwXHXo8sv1Op
fsqXuozSJQfQCiMsiBL7IqjQp/vGpzHDxXHXk2oZ1FfyaQwx6k4CtVJmv1fAEFK2pL3LdW09mcYK
oJjtkBNVS+PAbL3YT1q/frGMoT6xPmmCOEudQ+Go7zp1Rp+tara3rGp8sMxiBKdcjnrAULj+OlKU
WVSoejjuuAQUqlXe3IMzj6LI7tcaWXw9rWtQUs7r0zSozJuKhP5ZEX6FM6PTcxxXVdSj1/LTrOvG
9DKWaJCYM5p8nxKnCkHjgDmFJJ6CJmYoB9rd8N3ULOi1Nva6n00LBVHEyq5frIX9oDHT+JwRXQmy
Ej9R70b31BKjD8c+AfDZZlmYtDM+zbr2e9eoEnDNL85u1Gb1fppSVOeZEb9C5NR61Zx2CCy7bALa
rtauH832hz0wdg//7KywbJFmEHM2d0naWPsO9f87E7M298pMmNcDcRGYM0JaoxjqXdPphmfVPT2W
XV089FbMZkwfxr3X21Pv5VWV/Kxm5XvTZq0XKzVo0xm4sUHplHgLpL29cmCJ72aMHYfS6sHxZNY7
MijoiLaT/j52mblvFvwvKHBgSD/L4twba23ezQQ69WAb6ot7KJTafhrbql8SOh7goWrsOZM9PNuz
at/rmZLte1dZqFfVfXI3ZJV1xHa6PmsTJKcQFkS8PMd+PTPlbXEqzcGkOflj0KXyVUUvgoGA+r1O
zGoXZ1WxAzgNbLMmsudpGds/TquNUTxNsrxsK2kHAywmZTHGBWZtUf9t6IcZQ3krQjgUT8EZjWwd
mONmR3zGXhB9h+pe1lDloZp4n52bFKo8U6PbNC5JHzVp6g9m+nm1TNBHDcVPJRteUK0/zTMN3VIG
MpWuVchcRqdSlQrwgihv49Ngj37bfWHt+E2bKQS8ikNVNBEItPxy/qrT8akxMBrf//NU3yGcWwUx
JuTdPn7j2Zs+lwyVQ8Xso7lzIsoQfBmJJNfeepTOTfC/PzPRK1DZy1SEDSVdnhGh75O+kDzoW1HD
uQn+92cmptnqqIl5TpBmx0HVudCegjDU+PV2hLVtBeVaDj90UIi5tFJP6mxYFYUIYxLqy0vPHuvp
H5oA2hvoJ3ADY6Ie6CBXKKvPPRutqsFbB3LHqJleRtfy+0Ladhb7XR9m8HzjswNBAGDQ5UrwhCOp
iXMHdEz2cdhVuyGawP2k76UaL1uWkM5C4BkRsHk1dNSDg3DqwMEaqXkVaBkFYxDEQKFW1igdEmhM
23a/O+jh5eMU3v5aV8eLL9LCPuIPNEohpXO5yMQZUnMYMB5haN7it4f2wc5RifZKb9C9BA2ZJGpl
+LKrspZoVEin8mI1tKlLnMho3ENWKAXQzHFo1NN7NZYJ0Lfma5mqg6+A3tfTrOHbUpU/bi9cjG75
TwCsDM19h7cVRNwjTXumQN/VAZdgru4MksdemxCEXraJx1VbzL2WtWCFBFNf9P+zLISfRU7iuXMV
O7JTsnOa4wpSSH3QoAJ86pqXmcqqJfw0nN/c4kqF01I6jZmbNHOiHHpdGGg7Fbv5iBYjpwAAVko2
SSRmj6I54SJjzWAVPRiFI+YALdj3HtNtrzHf0iTfdZNkcWLpUDQmHFGmNADd2jiifYVgiXaHUiee
0VpgpsplfORbhxT3DkQjUcwARpC/kGfXp1Zm2chMeIyxoiOrdJOfrdaDmq4vZABdxZrve3X+bMwr
xHwggnzbaT5mpK++ogEcH3CZKJvrwkrpBNHjkbUOtG1fCjQCTDSG6/W3qz9Wxb1q/mmNAfK9kkeJ
L+naqGPgWkK6TEQ4h47EY+DcvB/kH2Xkfigi5UdZv5//9ltmhBMxkKboNQozVl/j2nnOza8lxplu
7+CGq+CtgDgLBsHQ9hYvuqprC1V1qBvVpUoeNArhzGYcqqAeiuTI7GU93LZ3fcGgYQmLiBJxtcNv
Lt0ldwuDgs/bilj/w0mbQ2l+aptfmYPh1fpLMcpKAld1ZxyFi/UJd2qRNWmjWoMbESPUgEIDfBWQ
Z97O6Suv/NOAT8iGGAtI+9GSkxVH/xfrBL8BLyXQfcIl44LHpDWnDmCwCMTAEX1IH7LfM2CgJgB+
kMwwMaViHYYfsrD0CnH0sWwH+AUwtaJNLFZli35Q8oKBdtIEIK15yk7rHigGTzv2i4eSRVh/GhIp
Df1V0/0/VqHzwOMQAJ2EV7PtjKqsURlDz9PxoHfjae/ZztkBvAU4mi2pV1zhJvhMIcpxDg9E8FSJ
axzMdR3UBiNwXeh8IZnnvJeUQ2HQPPg6gv6bBeo+fV1QjYYmr6d/vu3IG1t8aV44nqAwyqoBHNpY
bAfIT4DKwu/km33oQz1aXpqH6kHuUNen9dKm4E8daEWbZSArEEBz1FnPU79DaL5zBxknlRh3/2dv
gUqFnAZm5cRSWjYihZ+s2QY9rhU2PQi2pCauxrgEG2IlTWmG0sjVBbOYA9jc+SNcPRWvfCB//tBj
U3Z5mESK7MmQLE3UYIyLnGo9qRHaPQx/mvtuF6Ol3CFR94ZAhacqB9lp3LjzANDQbfQrceddy6C0
YwupV2ymVqkeyvWeVn9vpz8JcSHHrvgtlT2L18EG3MQC/ZUGzn3IoQiXHlgk+hq9NuysOmonu+n3
46yYnpGgluWM4KEtDfLl9nHY3NUzk0IYUILeSB0afMxELXeTDoANZuNum7iq+384zF8bImEKYW7f
4d21o/yuv5u+kXfmg3LOeYXMkb1fwyIoXG+WMUZuu+mZVSFzc0rbKooVVsEZ5e4UD/wwYeXrjxZo
jTDqwa+28phEstdfsqEfd+1ZXGXg/GkxM+0og25g3Z4GRzJzJzMg3CXZpLcu5JbtCBW4wC5fXVsG
H/pfPhhB1mugcQI81uVjX9a01LQBJiZ/DNhnxJ8gjDA9ChQFCPv8LJLOgG8v6q9F/vdnu0aGNRsY
MnBYjC3PAotk5TcTbFYHNaiiYU8/yU73dZjGD9tfk0JEYyLEKNGZtgAHeFGUE9W/Jsbrbc+XrYo/
C2er6hMtMbMFF0gyILy1ThXgkbctfCR2l8EmVmGDsQFBLerDItXGVLRqV67YuPxAD3hMk33nJ3wS
54CA8FDs6hCIDh/ch9PeReSShrJPt7lGTJdDJRxhNXjSLtc4olYO6LepA4OQRjHqhl5lyKkWr0N3
vsz/WhGvkKaFsGlawSO1n+6xOWpBg1jQueeysek9hhVwoBMfc1RfIVUuQQFsREeXtoWLRNGHLsYI
qg68fn0wwxmjMmBR4ZMrAQBbksty0yvPFipEJ7lK06YqsJ2MLMcRLARgfn6eiubttt9sR0FndoQj
PqH1BSLEReeUgah2oyvwngb1+3zMv2u+cky+FAEERiWx12YYdGZUOOWlvcy5O8V6BNzje7rSBxr3
D0ZnvPRpL4uEpCsUzjcYuqbYViCvUKD79lP5UkdZaJDAfkEoDbmrg3oqX8kLlLVu7+zmG362RuHM
J3lOnLKiWlTUpPLGRn/sC5C4dCl7UYv4lGt2J3GZzV3FaKGNvAG54MdtfnbLVDEUm5tRxxUArB2Q
FzMqMI16X5UysdqNtAg0QvgX6TPv34sJ9DgOmK1VJmS2GE1Q3+oIgn7K5/jFfC4xHHe0fPbcvctE
OTYumAujwolANOtAVBLp9Dw9LubnSSqds/XcXVgQzgIo47XVrhI9ytF46TD03aYe2019oD9Dv9nX
XtFuUoJCxne6FaFc2BWOw7oCWF5jYiByP7m7D/rDAAAjsPLtFGjP8xvN/UF/y+a/tw4GUnlwTGLG
C7h9sRAMD6LVoOFVKjNPwYNbY6gFYPkd4+8tn0iF1rh0Jm9zsedWhXPRdrHdqiWscmB3CqYLSr0O
j9Lj6IE6AFNzaLeWhUfGsHm/fSKlpoX0Ns3QbbTjD9NLqH+37rpPGcSmUGy/s3zIuUbmO91Jhx65
1wgv80XFRPAqjJUqK2OIrHkQpfApyx8oXnjuQ4uqRXqUrXLrmJwXaARnUgHUmMecL7Ih39G089uk
lA2i86N2a0niN2ygkQf9VftDrFoLOF+nc6/tdPAeLifZtO/GtXaxf8JXq9S6bbuKaVFb5QFeQb9C
YX1EsEs1mTTuxp19YUrIu5yuLdHpxd6BX0bP7yqFeHVmeayKzIpIoItb4cSFMSFgAttmWmvth1/w
gYMiZK9uUHrs0ETkqyzIlazM5FXgs7eh1EGXnrRImosO7KbO4GtK6+cLuiJToCuO5CXaaL/wKiGm
AF0ClBfoOS/N6UOVkKXE2uYI0uV77TS+24cu4Khv9own/5/H15zczsA4OCqTaOlfmmvJopOhwncb
R+IBE6KYT7evjs1DdWZAcHiiFoph5FiPq32j4HYwqzS4beEKNo/ffbEGwc2JDk6cZsAaOCP18Akx
AzwCNb4vWgBmx5DuuTZe8mV+c97630YuHQffKHJc2Bd8H7AJSOPFYPpqDFCQaOWd08eDV9lpZDED
nX/LfGKdJnGUTbc821fhDAwNK2boBiBJHlrU+au9PqD6B2Llyh3DwRm+3t7k7ScPOw2AvkrQ9xfu
YqXRWNnp+I4fj0/uQcz5pNwrn7k4jOHP31QgtaWh/PZpOLMqXMmdorAFiDP+AtCDXnpmuO65gFkV
oxVZo10lq1tvO9OZReFAqJNlNVO62pjlXELFs/YQLp9Vr/k0/CbvygdttRqMT/ZJf9c1v0R/8OX2
TnMDVy/E2Q8QDowONacUEFYrQm09XLVuh0ZOGFdSmh6ZHeHUMFXL9DbFBx1RoJ8+L68D8/uT47OD
cjRex0/Ar376H9KuazlyXMl+ESPozSt9Gank1d0vjJa6Re89v34P1LsjFopbGHNjbsyDIiYLYCKR
yDx5Dou5duMNSpC5fzkRdVKUOuLCTltEVxkyJxyK9w6IYzzrARxpx8gycm9p3+r68fqObmansgq5
EHCXoLtLv/CbQRrSKMVZEU7aqY5BgJS4qGPt0l34Pd9xXsccGN+8eVcWqYw7CXUDZwWVkQrkZwpe
9J1yEgHNm2tWF2szDmjAPkAhVREVGvlTilE4Jx22VBOOKffSBrrZdPJOa2Yz7hpG4Wz7PGIMF61y
4I0uhEgXo2/DXMZOBjfRnYHZakDJHM2SAOkymz2baWNzdbqATg4hrrqYH5jbPB74GvaMqIKoWYaZ
STxCl+NknAomuJqEsIuTh7lCXIZY3gVHXlS3xthLeFv3+w7kapKfesqt/Ai9SR+FTouFi9lOY8As
o4EjEv98vhVXmYUWt9ycD1jcHyJDwQSF+k62693gFZ60YxyCzcxzZY06e1HftksVILARzpLwIPil
l1vvyS0IKd9YFdzN2IJ5LtBsQLEW7bDzrKLVhFhKZ7Q6oza0ljExu/BeN1i0k5t3EqbaIRMhY9bi
ogEPAGjDxaRyB2yRO2Zmdqf40xuU7tB3U36LRztlap1urQxnDRQs6LvpUDw9X1mtQRiqSFpQXUyc
GXIfOuY9yJTB9Y/12R2lXREOj8WJqNlddE+Vvi8XsBjwkDoPTD0tD/20GxUcaQlkGiChtyIJ1PvK
bM8a5/Md/i0cyQDHIt1wEPWBIIMriaUf660TJSJ4K3VfqgQnrxtf1OunukF6JP9qMs7UhXkwO4zl
pEpmdZXuBWNvGqFw4LSEkQpu5UmYpAWlkgDuDpCknO/dWIc9qsm4zNuuN/l0sgJUdoIDhy4lWO5B
M2td38Wt1BOIfkJsT/gnPoPZ6nyBU6yTw0lH6sn1Tq+Xe60OGJ3YrTiPNizmrNEtVFCKOF9SjKrt
DEpchIwsAvFqj5cVCpvAxAflv0n44OQa4eo3lAsCmxT0BwEn4fwKahPtCylLH3T5tsn8Ju72jagm
/vXd24r1BB2BBgbuTcw3Uw8fTg7qiQN1FTKhPzyrmG9JrcGK73j7cyz/13WDG0frzB718pkrlWu4
kSzQeKu1Y6i8jCrj5bh1rs5sUPdy2YtJVucA4c+N8jPQhMIUs1e9PA7tOxo2mBhz+jq5mY123yrp
6zA1fq25qQh8/hD+VpQKKrPC+5ShPJi2za7ul5sW6XbK/Qpk2dSr4zJ1FtzFkkGYJLaJNZaJ3eTx
TVLFb+2Q+QAcs+TDtq5IIveD5irYhhE0zl1wioRRC0jtUpcPkXSHeGg1PITq0neMajLi0taJUiFn
SkjdBe1CzmXoOL7pZyQbPDI1PjHV/vW6D7AMkL+vjqwxcoFaaaipS3Vl6uIvUWZ49aYBct2CkRnv
bPrAzlXXi72Mkkic7Ts1dUItsK8vYSskqCsL1D1rVOGcd3iTuoOeP8zQdrPiSYFctRab8oDYet3a
Zm67Nkd9fiNrm14W8fjlfHXfWm7qDKDO6EChQVpVTGDqVgxfmft8Pq0+kNDkYgulJFQ+j+Vt7pNJ
MHuWgXbhv4e7EZnScJ/a07M0Q8ZDZARbxrejEZqRWs+RzOGdjeFVm1P4tyLQGP63mVKs10cFiLmM
p6Yl6+P8yU0fcl/zaysCc3drS7olOKlbWKz22EbgA7n0Xz75yQ+z2tNMT4pCIjaH8Vu7+LN0h5od
w09YNqiDpQUl+kMpXntd/mMk/DHRXb08MHyRbA6dtawXQiVHeVwtbTfDiOxVuxxtvvCoA2EGnABY
wJjVYdaSqIcyJAaBptOxbYT3VXxBUpT0YHpKrfioeZjqeAk4C9zP/6Jbe/a1qCt/4NKp7YkXCllk
N/WdwibNYh0yKoRwUqpKGWkvkLo3SCDQIxpe+9oUR7BLI20yUXNPrWQPUidHZs2rs04ZFVAgLPC/
4IhSnay5V8wiYaW32yZA5CmIaKJc0KkJXLtEEagoAbGqOVOOs8nkIN5+3RtZRsjfV6dqzAIjGFRs
ojwca1C8ClHMsLAFw4MrfK2D8vcQEUlWyaHSb9oX/ibfl1awUxWrOfA76BnhU5U7AWI5fHsYWYWq
jeUBog9hcTD1KgADUtmSKHBihYcxJgT6h1GD+In0z6OtJMuYJtIkHioGNLpZ7pYsHLQKAE5MfxnN
x8Aa2thqKhEFeiTPEh7b0Es+/0JqreVJgbETV/QGW3BVTALaPOChh9iqj7XblVb9GLyyiwpbQV7S
8cDnIdCIlxy9NL3Vq1FMAdZ86dwCGHioC9roolmtq6ADi9z2hvW1tq7ptUmagqRTK8UIo0F31Rtx
H/s1oHealfz8HKiwCovVtNheIkb0QMiE3P2Cnr4b4yDoOIB/i2+EVzb0e8+EUK5l/JD2BJQauyzY
xefnoqI/mhZfJqmoNYlpg6kCLLGz7e4ITaO78rWyix0S6PvyRkksyVtuAcS9ByWm4DQ3i8J47229
WCTjs3OiQ6vnYpZblgOBjAIREC4PpR4QxB04KwUfv+AASOZx/3jWQDszR0UYvTRCY0gaHayQ+Ueu
pTsRqve1INlGwFStIlGX3tz10qhQwwVlqIJqQgcrT7fLXO62T80I9ED5TRGBXEk2ySBSpQFYVr+B
4DRizDps3LVnS6XuWiA75cwocWImhZRqfWn8OaX/AiVEgPGkiCkhJNC1lVGvUvB3A7lNKlTk8wHU
DJZ60/BKO/nRMsxtBFBI25JZLqJwq9CdLyMfuSXREd/0KXU4Y7TT0b1+A20V+AgzCIoPEnACQH2c
B7hywYOJG/Ci/aNsk99z2qdSSX8snKy3WVW3jZfg+nFL7x+oR/olR7jF1MRrLH50UeKkjZ9jKnWs
WBoJW3ffmTHKI+pu4CIhgjH1Rva4d/FFOYRO6JVHQlNF+pX9E0oTHsi+/vl3OzNM51/QvqsXvZHc
BJoXNXgvdIOF3iS/nTpsZyaoSDboMS9LCZ65cfERz7yp5H5Zgo5rYAkhsgxRuVYaDkoRtQDS51zn
akSyRDLRVTDLWPoXsRFzfSjFIkYbygUjN1gWy0qBqK7bfKvwdEsPtYVeBCZBVFP8ln/vfov5P39y
nFmkwmOWyxjbn1E/yiugk/kkfOfF/GmaK9YxI8fo4nOtlkbFRvRZ5DQiTYL0pX8ZHqdDBzzMUFsd
OoQq641DStfXjFF+P/egQkEvXcQDWP2koR/Md2i93JG84W/I97HM0d4eanO/zAr/V49gKHeBXX/i
AdrIzGsmveJGqD/7bLTz9xM39DHqSRhMNZX+o9K+TekdIzJufjLCY0OUJsAASkXGoSxA/BIrpBkh
7nGhgRA4vFE8vAgOrJKFuHnIVrbIq3X1ENCiMSsLAzVadK53QmgbJ/Ee7StPMfV7EVcoAAGQQzST
t8WbBVu6AV76Hez7Nrfr/ci7vnDWbyGfe/VbiqROJD4RAPcR4/tofkcOD8qW3gxYKlmbX3G1aPrw
4d4RpIEDpriAYu18xCe1ePHn9dVsXnDgwP/rM1InTxQDXQDJhwpNhuqp3Ae73p3txoFGNzjw/wVU
RV0bo04eoHj9kqXwGXEEG272E1cvI2Kxvg512JpZaeSkQtwf5gaQ3mLHdYAn43rh9X9RtT1bDHXK
ZonjgjTCYmQgVcR8J0qHYHoUitumYkSszUUR9mIEfdwd9GOnLHsNbUaUVIP6V9vLZiCoZsrB5aBi
ed0dLlRC0NnHKCqaVnjS8aBsovYvHStUscgIgvqDzDQRGL28C+7UnYxbZnGOoVO9qsdyV4JMOOCt
2WPyIG0v9usXUNuqYYhTH1IJ/emielCSzK+N2Vajyg/H9P36ajfyx7PFUnf3kkoBr2ZwFqkbwdsX
YpDq23+yQDNxopaWdGjug9UA+tNgvrqZZ/35uonPevfFdfb1yWg8ct+rHP6HTyZ6zbE+gHHQE4hA
p6c9QIwneRH2cP1sn4EckOEtGwPMZ96iiuexsCz1Ji9GmC6OgAxLdrgv/Ogh/V55zNcwwy1UKuyK
0dx0GY4HGsXQ64BKHGZCvehE3k0kFycjTLzPZFLdeLOtPUSlYnBc5JlQhbhJGzt7ImN+mNX+LFA2
QH0S7Zp2p5simtTcjpUkb9UbzmxTkVkXqqwrZ6w4uJkBkQw8MnVhoCKVQMTMhOSvw2Kv3Xp9n5kk
H2F1t6ltUk5gc/tTtSSqdP1zeINzb6HtdTLYSK3N1GjlulS0qVuQRMVQ33K1MQPeL3BqDooJmQdZ
Q36+b/obiT/yXYu0/aiPo5Upv+VIsqO2dSGQ49fNzxSEcqL0VqmlqSXRkyiAMD9nXJEsz6MCUohe
cCqTkGiIH6kQWlFzAq002K8K6/pJZjkbFY7Qo5QAg0SWk1RPINrKwQPYyJgOnDWX00bHgAKAkIb2
daObWcbXJ6BbxCjr8W2DEhtAiDIK4aUjassLRI4YoWKrtLR2LXpwtUtLPQG86/Mh3VuKm/r5LeH4
nN5Q4v/IIf0B0mfDE+3cniEBCT0vi4WfYS2VilZVD9x0W+EnlPXvMNz1xluTMiquW0W7s2VSYWow
uH5uM7yYAkwzSLmV9YAEySNqBq2b74zMrEWr8iKoyzGch3GXaVSkEudlyAIViwsVtwaahesYuHeW
ASocjXhuax34n11xEa2gORWQ/LnuipvhBxBmqIGDl0m9wBzNMcjkoh7Rtv4IHzrIUXCW5ij3wUmy
CJ6KeadsPWGAipDh/oR8iM6rNC2MRTnDkvRqgdAuZqj5E6c+C+KbnvyoUGPVI7PWHoWasZWbSffK
MF1KrvOpXtoBh254Hz71b4tT+ix5JaTc/0atfCvKrq1RL7WoCMO8Rn+AJAjgAiotMLmb2r2OyjXm
Pmzx4fpnJPGQzkfW5qhjJho5xzVQwHKDJra67ibPB19KHjM8dEks70aR4fob1EMaRHH/+o4Gdej4
UOMBi8J3lD19T+jOdbt32x3RDWN2AS4ZY85tUees7rt4zslmEqR6dcqtAVsZ+bwvMR7Y4uY+QkoR
KCtQHV6Qm5RCXkRyhZcZQskeHNIemRcqbzEAH/vg4oCwh4AWRGopXnULlQYPfFkAzXUeWIvFg/Gd
FWBYP4e6BgOA0toSxMDIy1/C9mcfpY5RvKsdROimg8JSq9188mPu+q/VU5fh3IDXL+aRGqBU4wBR
FZrSJH0UcWHzZeugLmWrTb6b58YJFclq28Esg3Y34u9FCDjPchx13uzmwQKczYpltBB4aFypcH1w
DIr8a12oltiCkSasOYY/Xt8pyFudZ1G6GNR/MI3RULp8Fu4MjHzZbcrtuzHZVVyH1snIBBxupSlf
G4YezrlVAwMuOoYYJFzk0LoIf9Sa7EhKYss8S4h6M+1fm6JO+NKArREDBn/OgHSIbGz+ESrpPqvA
v/kcXVuiT3ZWNTrRaUPtbMTQ2nCUyLvmFvUer/ciW7UnzDxPXvEgmuqr2oGQhnngt7KG9U+gDnzX
APCVKJ3gDt/AfWUQZS/I3OE5fGo+9EeURvESZt5MrI9JX7Yyp0vgGxY+RaKhKWkLvBmdOr+1eSiy
FFZm5Y/xifXcYS2VSv+5OeNkTsJrVYrKXaf1z+kYHKpkYFx/W5nEekeprH9MRamShlzCtXunNwVu
XhakivwX6CsIlFoGlALBv3chpyrodV618owRSzH43kIlos9PRZV7/FJbk8HoIW7NmxAIAbIITQF9
Jz1XA7kIkK0OCmZzvxmQ+QAHsdM8Qf7NNazabn5G+HcLtg3ehsjpD9Y329pMDUKWIEuRxMvpr3CO
9TDG5ehCGt7s0vu6fbp+nW/1+AGlN8CXCH78y/EEpVRSWeFi0pJdvqHt4Mf31YF70CzNMz6gOLeP
vL/Rbd+6Z9dWKV+M2rrg9QFW66Xzgpa3Culn0d6U0z5SvosBUJ+ho/DM005CF+05a7OUbzZqHall
lZDFjpgdAgPyb84ZLPQv3flV2V3f2q1HkWZAOpxooinocVCXHJgMMUUYlLob4L2zKz9Iy3tCM9hR
HNKDS1sncDW0+6ND5Bi2/CDeC4wsY8N98AsMEQPWAiDltBLTkGZ1FddooZZcZeZhZ0KxkXEd/j+r
/LJBfcpl1OMIqjig87ofbONIeO9VzFvLVm01gmXc6tjfG8JFI7+BmPJZSkxmPN3wJp3/nNJArwKn
hbpHwhr1goqHUK7s5Q+9l4L2M3sQ/dBmRR6BfDLKgc4skQ1flVAqsRrGOYCl7lvXg4gRUsde7M/w
os4cnO5gWNp9eAcezsiXD0w+w417A7N9eMvApcCdRTMKchlfq5EKjAGGBnJrsovv3eOEcbseOo2F
k96lT8ND7LJwfBfyd2QejEdLEuzFGHcACcr5otVs0OKBA7aAELZBMrW+URMzTc3gVwYc6wIxthoB
cHFyd3zlnqRf9Vv+aOxYe79xfZHBRhGFcogWXzAbSviBHBlQcCshMhdxguQARGLH++uHduvxhrQU
tXFAtgxDotHaTTsbYapmfzAOw+6GkG9KXr/zZTaJLNk42psgnoDpKdRh0G2gNrbRW8x/SJ/fs9oV
v6J3opndOP2x/tXcsz/kRjTApNaXOcp562ASQ32BuaYaMacFfTsmYmzjaoYJghmDHAXo0KmQpwlB
VsQ9EGPSCbr070RwNnITUPZbqdd+KtxppTX6tcO6pre8A8w8GMxWUKqQNCqyq2C7A8s8Ym3K7+r0
3ZCgRsHANWytDYxloJOGf2DCjlpbrHRlVoYIdE1bQmR26h+MYN4nanErVuNOxeD5dVfcWhKZMwe4
T+GJbsT5sZPFvl2UHmibtn4JeLDbzwLkWN6vG9l6XUOHEDM/6AYRgiNq45IUgJRQx+HWToEHkWxg
0ydLdos9W0dsq5dxZot6ZCYilySDPELQ/BjcL3b/0OkmYQaYoJmW+cV98bO5bSyw4r9eX+SG45/Z
pb7cPMf/i5SMl9JpUgEo3VhpzP9khKYhaMdp7FWRbGReghI1xP+d6xY2Xp6YosO4FJmmA7sr9QZs
FE7qxA4OkabVUY/TvdwvmJzn+l2btLYR8aM5Q5HFvW5149I5s0o9BwWURBZQWepuP4Z1ZysRH/FW
J4v1UycNkFLXIt6/bnGrzHpmkoqLHR8FoKZHFGmdTHHQe6ruiFyU4UAtKrbyziEs1+zqz9Z79Mwu
FSDVkYf6gIBPyE3qY6Fo76Ew3g29cdCjwWkk46FUeAssK+9t3N8CeXsLCnq82WbZMnjcx9xwSvBj
uxICm2X72PTRDyNtb6cquxWFjBEdmJtEhQchn/VwFnEfJoa5vI9OeCC6zUpulgmhjNTNFm1ckIsy
s62NJJoAaAQ8hsCpjKv4PC4NshF10wzDrTPYvCPZ6V68U0Eam/npiQXm31gmGGLB+obQDi20C1hU
MU5NKsqfuMr5RWxNHh0yN0WfjHf5J/W1PWkvKZPgcKM7hzQPqsIGskmQVNJrVKakyxJyM0e77lg+
FPZi5jfQcYotonkbvIqv0vfrTn95zM4sflZlVpllOSRD00+wKMQPyG4cQ7gxlgdJYG4oOTznSce5
ISqKVGCOn4MRhsgbaLGhCG9z5CHiFU5l9QdWYZG1Lip89FJfTr0Ic4rUOMWoz+aUQigt1lI7QUHr
HwdhLA6DxjwEGAF7+exBrHYxL+u47QJYq9vfImjhhYRVHru8S84tUDGiLIxZGdUQQFvOmN+4tuCt
kVMaRqfp8u4/t0IdblUr0PdXEXRjKK9847oqNUXoIH4rBSmzrzve5glb7xn5gqs9G8RSSGQFe9bZ
UC3dBR6kBGzjgX/sHKIoyh+MHeshzloenXQoUSLwHae5i/Ke9PfhAoC9ynj7btsgz280nFS0cM+X
pfeLBGY8fKhWrTCqKAi3aG3dTqrEYgTa9ogvQ5SHLxE36RyewW4hFpmJOq2bhRB/vf6VNoygaUbK
riIeQRfJZ58suj4NMKJJ3Y7nJl+Wysf/ZILuFfeoNIlzMmHDZOAvINAjZqJ33cRGDxB3xtcy6D5x
LLaZTka+CdQP8yTaIQPGozPB3+m0oMJmP9gvSwPnBqmPI8bQqug17FsaTrY095bRRnaL5AnyIznu
6r5+zObOhaIEFCBLluwP8WMq1p4tl0pkoKdUyxO0Rd00yu6jWjJLbbFl4yhPgjliBpixu8SlL8yB
+58QqQCIT+fy8wCl3ilJJexu4IFJ3kVGGB7J5lbexBzmuExHsbUra1Q2X2NQt4sjWMNMNgb88NKL
TAODOqFjOGDdQU0tw5hO/VhYrIrERovi3DSVgiQdL3FjnAFiviPgGcFvDjO47pI9i4RnI4is10gn
9U0bTosgwF91aeBPEfjsTa0u5KduYYqMbFyUZ6aoeDXk4CvLdBQecDvzL8YUST+HvgaxJ55t2UOY
TRlj1p61izJ1NtqxxpPCSGR3HPJvscYB1Z7bEdSp6lr3lSTdtbFwuxTVbaswplU2o9mX68jUuZBa
KOSIGsq/oNxJTKltd2C+ZVyhW/cacK8YuMf8HR7RdElAy1u+Cmv4Z9+4qbAvwGtLkMQqKrD5QceI
E2ggK4x2sS63rUOvCMg9QAMBkVO66Bq3SjWAClJz43bmdoERYjA5huhnqcZeqIe6LQZp5TCOPvlW
9NFH4QPzMjwqLxe0pXWb8nPKo7mD7qluiWDhMoCdS1Rz3JHJKuYJZNmjfAf9YVB/jdhcKC2B99kN
94pTHgUr8SFgx2bWZJmjHCbXknpRe5gjNGMLRtqDXXGYLID8CQ0/o+Wz5Z3rvSR/XyVEozqBXglg
LbcboAuca8GjVokMoiYSoa59LxJ4VjamKeQ5PoANAjRovc4f3QjTOMxsnw5g6J9C14sn6AkMFski
lWnNC5mAHQXNHd7bj+gXwWRpoOwFIZTyoXhE6KOyWH1dem1/bMoooMIq4UM5XxsYIiIj7qC7RtZW
uKR+CrIDn7U2OmDSZqi8dUyL1uhjmNG0wCyNu6aeAKSHkmbEeJpt7+HXeqg9FJIq7IIc7LxFduz7
0Z40ezFYxZ2LJye9HOo6HVsZoAgO2MjwpQIAFJ8q3QMAgq4CeDMDsJ6/R3tUla7HDdrV/xgFzBck
8BAqoXmguATZc5qkmovdPMV59DbIzIVtb9+XDeo4daka5cZSoIdJaGqe0vv+E9gSPI524renihT8
3q4vi2WS8sAsj+V+zKHOFuoWSNJMnGiT435dN0LHeXrvKP9Lp9jgRB3rKibRidIRapipbYzHSsO0
WOpcN3bReaKtUU6YVFXUiXKuuW1jxj+19/Z2vuVvFl+1lcpKbmUgFYw99DV3jdl4rDY0az8p3xym
XGt7AcZ5vXdSVbalUDzpHaPAznJGKqsLc71NxAxWAMAK7VgdMjsuWDDci7SA2kgatK+HBgbnC3w2
8gQxXEw2uXFtqndE3EV2Gy8+tbzJFAQiF9Q63tNWqexuyQF2ChRYTV+iu9hf/M4P3GW/WCD88EKX
1Xvejo1/nTkauj8Vgz7yNbayWF7b4FFPYxMAXSQ+rJES5nZSN7MsJKFQaPB5xRwd3ll2KO5g0Ags
34TUtb8bU6RYrEFacdNVCKsc+CmAzaCxnZWaysIAxAZoB6G8aKYvwntwH+wVcOaFN/pR3YVe/027
Lw7CffQwH3O78CIvu1EZp3LzXHz9DBrpKYSaUOoKJN746jBl31SQ4M8Ji0CSfmd9ug4Zl5clBYpH
dNd3KPtYUgasVQDDSD2eishVs30Sp7YcQRCCqT646Tsre1Rci/kqlSeI2/9hwMasif4d+Z0T3rQ2
oYovH5P74jcrwlzgUP6sEpU7XkLhFZ3X86RhVmdBm0oQxQ/vxjFCWx3qh8jyDLzRzRbbCkoEkqyz
usqbjiR+mSV/X+VhY2xAVzIAwKZDRz9+Kuan63F700Og/keqyES/hD73chAGwgz0UCaaWuMMwHu0
L//CBEpcGMyHYAHA++dLCDNQsmkpTHTCLahg3FJooDPIe9etbN52EtpOOlFu42kxPi3pOlXPkEgS
JkDjhedjK4FqcZNY4vj7uqntVAgPJxkYBwniPGRTVx+lNvJObEIJWclniRpiRn7+TDj0DY/UI7U7
lhdsR7GVRcrnVankIoPnBFeuOTzVltDPsthT52o2w3g8KXOOHlsGMkljX1fJMZSaY5HHZsnljiKD
s73Xc8Z+b57C1S+i7nttGKOsTzR81Qm0zUNg9eJLGz5zPOPSZdmhrvZGbnk8R/Fd4+Wklw8NL5l1
cwpqkZFpMreYctMh1bVs1ggfTmTpyqfUYf0s5eaiWdUHb6B/NHjGTp3t4Od1dyL/4YurVwbPCrhW
oG5Mo4PiCthyTseYzRiMpoHuyuRwRW3N6uJp7UkRPKMxnOsmNzd1ZZKKKpALAkG1gE3NdA1y50n9
wmXgy0iFxQw1lXVcNi+IlTXquHB1vHA5yhFu/qG9Q9njMcb9W4D8W32C4KDkVRgFkN/UxEomJhn2
RUX3M26vjFMnJ0vFamlm7C4BBxV2dtJ/xTvVLB4gAOEEVs0qhG/7kQyKUsQ6QbmQVtRzoV5CEB+5
vMc96p7iNrWTPxOW8/RO9eed+saOD9s7/GWTlCdWAYnTurEVanxPbUjsVNN/gfv1OA3pvsoDmwsF
M9UBSrruQ5s3k6xDnA8yA9KFzCFfaLrMRQjr7fA8c4kFlUP3uoVNL0V5DPUiwRAuoB9clil1ERM0
ZDTZeeiLwk1DVLSC4j8aomJMtoRiH5UGMphBs9v6wKWxH3CHOC/t6yva3LPViqgY0+pKVEYy6oqp
gcFRDiid8uG6he09w5Ak2ABV/UI2buFL6DnN0KQdpM4ydMCbBb/VnDKtGJ//ApjzebCQ7aGGCNKd
C7RHGHEzwEZYS9ElD0MGYsqYz079ot/C+TBKOVtqqVqBIHpjOTpa03+7vlKJbp3QP4By+jFTOy5R
UtIXHOxhJx1Gb/KHXWtNvrqLrdDP97lX24MjOERkEO9OK/IJK4OECmBgxScWveRmCrLaESpFDJtc
a/IQN0iLPk4THwvxbmgejCV3OtZnJiHz4s5YmaICOIbXxFAwcDTk5SZHa2jA/R+xoLMsI1TcLjtO
brUaFX9B/p1AeUOZnkuVgcbfjFyrhRB/XkUukRtCLQyRzIutftDmo6zoTpzxtlHdCeP3Lnm77jSs
JVFZS9unvRglMDc3jWAVcXabyVBfKziFcdI3L/XVuqiQMkV1JzQ8TgeXVFZXfAvVY9z741A5Vebk
rWhpTDb4zSf8yiQVXMQJfYYxI+ESpI/9T8yqgHc0ev2cUbmN7pkT4oy9VMj5XH06IRDyfszgHrIX
+ilwNuNzYsfP3b58GrzqWdthMmV3/fNtRjcQhGLWAJfOhdDhGLZRyKU48vWsWX2X2UPoCXJpNmnp
XLe0Gam/LNFwlyQb0mEq8f1kpNERZ1c6K4Bue/5fa/mMr6vtm40iNxJknW7P7yqQsjc9aqjN7SJn
dj3eAVHxD3taf8Lllz0qXMqVYGA+Cw/YccjMNuQtJXq5vmfbudZq06gAWMd9Vk89PJD3ip3i5vvl
MPgAyO2UfbHn7rgnhr1tdwBxOoYIoMtx0UHLFp2fC2zh4KpefYuhFzvFbDOwQqId2wX6Z4QagQkw
Y5mlzvbYRfMS9n/g/IfkKbvLfUyS+9VBPbXf8l3ip3b1zBrI3DxteDwTJjiRpFznpy2sBr7Wa+Qo
SnlKktMC2ZO8/2Bs6GYIWRkhK1/5JKQY5D4jK1Pv9T3hX1kOzUGHAh/ZSTDo+f/RHhWOVSWRmzAG
Klo5qZAUnQ5EnW1B2yzySdWR1fm8APh+noHV+qgv10tyUQ8DudFO8wMp4bRIGapDmjoyCLGqT3Av
Kv7PrHnSzWiyskuFZmA7prrE68+FZIel6ilUF+4ZW7kZTr5M0NFY7tKUmxcSTqw8M4fcmp+HI4+J
JbN6kzH7Eel2+n2AqmCL0T3WkWA4p0JVkbhhVOVkgN/khWEN8gnaF1a+MK7UizkP6uspVARbpElp
MgXeUhy5U+5PB8wg36sowoGgah9igh0iXRCgBamxxe2IqqKwU35d32bGh6T7UW2jDjkf6ppbjz/m
9FcoptZ1A9sxdPUdyS9YHcFeG+pIqwELm/e1OdnaobRydMrJixX5K5OMejuNx1C5hJImUT2nYrbS
c1IGhD8SsDyyuKL39OLHgkGhBaIeomBKoqdBoif62WpP11d6MZj153N+WaZWWjX/V7Eb7/MXfd8/
ECa12IPGe3MgPWDNbJz8SXIih4xKJTe4I5PEZvyI7YhnaJid5HGJ0Ci8uh3yFrKjeK2DVLeF6CfB
67TPQmJlb4sfuRoAtZEvHlRglZ+CHIGwsjKPVd8jS71I57WvX0F5tr7EcKoMv6Jq8tcwaa25HX5d
X+nm42RlgvrOvSBkZa90mqu29Qkw16cuV+/HfFYsTNb/yOSMkaqRkHaxJNAYCgK5mkV6uFAOBqFQ
IixpCpc7TDAPTjVXIFeZfkg8CJTCMTDVuHcytWpY35REmyum6VAoLBnqoqQfHs9AgIsWAWFV7nLs
8Xmh3XUrWeLTtF+87GU+6m+jLzCWvrnVX0unoyGUPji9aqFl20DOFaAQswfccgKpjLLcS3HqXv+w
253XlTnKecpaKKqwQfFH9AQ3PCho3o1ovAZ3hQ8Mul2eit+dBTIf629oQm2+wVe2Ka+qBGR8qA6h
j8cPD1ogeNXA+XK87LI2/hHUvV+mxl4aY9tII1YCfUHS8BlAVsbJqVqFyjjsx6EOUYGKdv0H8hVn
OZCx/NEzWrx8pIc7xeltaO1BGLUEIUcGlGFxX934rEb75uld/Q4qNdMC2UjCBCXGQbyrexTb0m/X
P/FmwrkyQKVlqgQyikCEgbyNnZn7qEXRNLjCLsXRu25p+zpYmaIyMkPqNKUGctM15sd2aq2idHOk
DkpxiIf0Vl9e8l4FYO1kLD2j0M/aRSo3y/MuDfsUAWOBVI0pVsJzaIiKc319LCNUIqaFGVgLSbhX
eMB+eC4zEXEfr9tg7SHdwa9LcGVypD0kIrZlwbjvmuh2qDM3jlGNnXqrmxqrUtJDWyMqVgJjIz8x
U1fiH93Ti2Y9a2oF7hJnZvKUz6aB0VDd6fco85uFS8oCiiPfEaFp7ndtk5w7y0yIgxFZJu4fK579
OaYQISPKUwqq4ufHNAwTTagrhOMwbMCPdlTqxl5KVhTcDrpfVij3iZa2DYpP9+nNztYg3Qpuc0/c
JZE1AMYgu6mbeSUm2ZlQw+2b7ssy5VMhn2dhUaMTZkuC2c5m+tGBKGTBu8KAqgLENqAB9a13S6jy
RXsW0mAz7ScKb382l5bTKeR2VGcDwT8KD0v0Iy4js58TWyrDA881dpWxrhvGaj+zulXQlfJm0coe
zpXsgFz1Br93653InD3eDnlf66IuNVngUkmOcVAxkJmbXAicsdFBhCNYoJmSpaypme32/mofqYts
SqduEUi60lu6l93Ve8IonJ0ITkTziNhA+s4eeL5AOFNH4xNGstrMMalEviPhyBCPkfKTk9xhcnL5
tYKoFCipbXFxWowTMuIT6xNS99XcKX3TFXDYolTHF9lA60+IJNlBswXaN6GBHKnnAksBb9djFcsF
aBkyEUKA/EAmUycwaWl9Ph/QhI+Qw6nI1dUCyjny0ukWSBUjd6o0g4WWZjkEdcqmWc3TkoffEWkg
4Zi5gz+9/g9p39UbO650+4sEKFDpVamD26Gdtr1fBHsH5Rwo6dffRc+5s2VaX/PMGQwGg4GBLpEs
VhUrrMWalMxz88jQgjEFtKOmc3mvBFblowaxOiCrSa3BVnBAfVSci0py5ugur+9H+bsWVXeXZX1B
xOe0QeNe0XIT57K5sKrsydhN4KtX9iYQ6o/Nznbr2Y2QRmOTEnAi1TdR7eIL3teHcFuW2WAGo0vl
lEJLM2AkspXae/nY7CmuAUP8HEBSeSzcEvj1zq/kaN90gRzke6D/AGkGz6J7zQFd9Z0oU7Np1jBF
pDNUB1A6cFux1AOGd5sJ7+wWI72JeQdMep+iUxKdYkegUj/bTSO6FtvPhj8mh4uyTLUGGaMNDQuv
20egdFy3fvVYeTLGfkTL++iJ+uqi/8jifKIhwe2XNZKxfZA+Kqf5KTlO++5Xtqv94h7swp5xWG4W
oEtZV+UvzRkD6agjlylMoX74h0sfwrlNWS5LNMojodH56d2AwsGoOoqn7JOd9h41AI7Ud7heGH06
Zl58pFci77md1FmdNGfos7kNaZgu2AlM9xG0f1vUSYFqCyK4vbJTXN2dSwwJTH6Gf3Wkd8J74560
7iJ6TmyGhqsP4TwA7FgtzTaFgUEPad3/0kNZYEy2+4ZWItgnrKyJBgxVOoaIhMYAiHq/zf2E7Lh5
/ZFhcPrrCJfqsknZtPQrgdylbltzlGo0rn10uivo6WRTSGKg4u1S7EoOd3UIrTNzabAw+Rg9V2+t
px7V3/ptZDjNTeaHXv3IdNpCVRbUPeVNeDufep8Eg4rE3fis/VfT8psOY/VN3BUrYnUOrQZXzO5b
wDWZDqpjTiG9hwsVDCqJNIe7QyQ01JlK2OVpLI9TeZdbIvYekQTO+XV2ucRjDXOINkRPUvd1swg0
RWBweUeXtaAJk3Jo/2xaTqNV16kROnNenkZ1eEqronCVyPAua6dgVby/a+cqzCcFq2ptvFRAH/zK
6IUvy9jOp/5RA42zL2ovlak9wa8xkj/i6leYAhwxYMICcwMb6YgYGrZ7f1cSOUMSZvQ/Je3ZXYLa
G3wdZQa40NrHe2B+HfcYP0wdZQcsPa/e2XeF7JQU1TjHuhdVoUWnyk5gbXDClnZJhntJp8IxQ8Mp
tNpTyuKQj4CFPHbglRds92ZCaLV4zuJEZEqSjnWWyUdQYyCCIQdwE2CdotqRaGmcyaH22PZyyjzo
8m2p48NUonya3UrxczdfKdUs0FX23V/85GpdnDXJ0hksGwvuR7cMjZsYVSAhd+wWVi14vQtMtsbW
vTqyXEoHFf1ILKllHbudBUYM+yiemBDdPc6iaBWNpkzFelpiOCRVvUElApMiMMBfZlP7ODHaHo1w
tEUONG6X18JCjbuwbH8m4eGy4gnOh3ABo56o6RihhSwwJHLWWTeS3lS+gaTLZTnbyZ0/isAPpaZq
MmeDiShR7eQHK9dv0Ih1UsYz6Xs/76djZVijQ7XhnDfN91SNBFV80To54wK2+FjSKcQ3dH5MiwnY
7MN7O2nvl5cpUA/CGQ45y0ItymCaLSKHnmVEuRvNi+DMthO4q73kjEWX9oukdTAWuoP6/Rvx52N7
YJDUsRt9B3/EfmIwj7hqh25vezFGKRvkcdFoLwTjFm0rZ01UqczbnKUbqHIbptVVZxXOXC67y7sq
sFmEMyIMsCVdBpawBhGfk+bDaWJthirKe8r4RLXl3GTZj8sy2W9eMFyEsychSrF0ZI9KVZqCtB9u
5DwDIunUBa06vNi1JVjjF4C6vx6Sfz/d+MKPbdTdQFtsZQoDVgYhgj7GOIuiC6vi/Tsbw5d6JHVp
zIa5myROnbw5L9P72H23hZ0tAv3gSzqWFZMxinDt5mN2IxVBdkV/VdftvvUnnwCmvfOMb7Vw6EQk
lYtd9F5v47jCVkrJk2Xnfj/5HUkEWyh6lfA17bga5FKlcAVgTUQrFXIpKIQmu+Rgn5ETXvz/OSf8
5+brnH2hfRpmJgtoyxnDqqb9WBaSm7bty2XlF5gxnTMwQ9dS4Fsg/uln+2nq9VszmfeXRYgesDpn
OorEbjNTY2mD713uhLsmd+SdOrvxCf/LRsE/GKUVb3iJHm3saqvjDVZ4sGWCLxHcdJ48SSuXNFOn
GK9L6TvmaZGNlu6tJtnFVnw1ATr68ro1kXJyhiVJ0BKXhXi4I5sfKFgn8D5f+hcsv9mnp/Jgs/ko
zzgZXu1rxwwwH62f+JKL/7sHGtwuvUJC1U+89vg/kA5wRkjnwpusTEmGwSb2cSDC8Iojsgo9+gkW
9ISV5wgQC6K4QKBqfNHH0K2lUtkTmBHSNR/kIoWbfrPPmP0GQ08UKIJ0oUggF/Ega9N0HSZWAgto
j9LwbJPz5RMWGQZ+SLMygKMpdcwpIi8kAzklfgDjo+SOrrTTnvJr/VVkzkWvNZ5nSZsNK2zQ3BnQ
4/JiHbU9mPXuprN9jSsT0D1aQC6vUbSJ7O+raLuN0jGt2NNdLQrQLyKLbYJQ819aWH5eTI0ajJEV
sHbUrU/6g/KC5hoNCN2Fa50azNJPwOYWtcp+AQvkroDB2SVFKvV0YNVxez/4huXCIXuTk+y6IPMj
P343d3DJCKVCl1yBYQqFP9FLWLS5XLgjp0Y7aB+ORe4aJ4lbN0+paPpUJIQzQ20WWcogwQzNaoRO
g+hUKEQQp263Df7xVjyyqlmDCRETECyHQI7Kw+gVNx3go+NA98d30y1OVuUAXPBB1EiyXR/6I5iH
vJLS3O5aFpa2/TV7pGWj7jYRuHkPSnlV56NvzdGpnUT6KnjE8yhYdp9GYciKinpznvPIy1rDA1YU
yCy8jMxuQQAOXp5V+uPyZRS9rUwu3knsTumLActlyI3DTXIEvA+aQY1g3ovweJlaXAiLeWhjY+rm
uLQHXHwKqOa4INckNgqnAd1HnU2HKUdSdvq35s3kzE3fW32PgVK2QOC7j45yxQjOgDNx1V+PoDoW
9ZUxN8evEliDlmqCpcIkfEiQgIa1Smc0ZM9HLahRMosO0q7fiWzNptley+EuYSe1eVHFH43YLRx/
DoqKZNfu/xqIDVNXBNq4+chYC+T8uySpVEqKj4Uhy+bVH00Nyg0SW3tU+O8v6+VmiLeSxvt2zU7n
RmMcBAySob3Lf2T39U9YAHCBhPviNJw0Fzwc+yaYbqin+Oi22uui8oTgKPmmDilTLdRssWI2baGB
fRAcgPtC6DY2C+HrtXJ3cE6loSlnHOUEzp/+ZfTiVxbCGnfkZxfY5/oeSdMn++flHd6KJddCtc9u
WJ2j0ACimBXAUx7VsPKoXvqAUxcZti1nsZbD3T+VkkhtQSnMnjoenlWKO09gSDPxQtVc+oiXXBY7
pujoRNeD9//JaIdTkUJ/rGvWoZeitYA8skexjm5ScTe2SFU4z58oVQsoHahKucDtVk9d8yQplVMp
76V9S/v9lIggJkXnx3n6PMQkoMImNRvpwVhkvzJaV01fLivJ5mTt+vQ4K6MlqTnnC3J8eeIkC/gF
IvT7Wa+D5uiZYzxIu+xH5hkmavT/Q5S4FsxZm3lsyxBdccgyVD+ruXf1SbC0bb2EjQY0PfDReAiN
tAVQB6kshGhSDgYDwL1EpSfYva3nIVAx/pbBaQUd4y5OQVIQhPMhTdAYtnhp6hRnxp9Utk7uzLFX
DQgKC8zOiMq8IuGcgkxjUw8AmAG8TIHZSDkEy2ST3/S1XTjZXF9VSnwQLJeZjK+u789yOWWRyGxE
hgo7lh+aN8XL/Mq1DsTT0cyj/PoveNZFR8jpCDWKBIOYuAJjILvtwXBBLRRdm0CZCZ1pB3xccMSK
zNlWx8LqSPmiHZVGq00L5nbL0e3yzOkM3466QJKuSNs4bXNjSQDVGYEXNArpEpkjuLDBfPVOBxFa
HxeYpckArBNddU8xOGOYUVNP9U6ET8SU85IwzitZjZJ3+YSV1lXtVE1g66BATd60+umy2ghOkcdi
MEspt4mEU9QBw5jMN1R9/3cC2AesHpwYh55aI8GuLemJLo/IwQps1eZjZa0UzFavJOTZUBZ6DR8H
7oe74q157isn+hhtWG7alkGvJz+V63pHr0Th7bYX+PvKaZyFsSTTnIgMC6PQ2W1n1cljJPaJ6Dkm
OiPOltiYwVHsFmcUR/EvM6t386A//7tT4owHIV01NTXMlULKU6zoP2I16gS39wP35pJOcxYDpRw6
GhHWQXYUlF36IT8QDN1VmFo33eowPynIfjDyLoaCmAU9ZoAoBpzG6xhIJNGDaIZLYKL5cl2fYgCl
AwFLoOdBn2H0T0vcDnmDcLnLFtEZioRxyStQ48SAAMLa+xEhilS5Q/dU21dj5dMp9C8fpkAt+Yod
qQ2dWDPG8tsE/UM/9P4tQRrr38lg3mh16WhX6WksMfuk/ZIpxYQ3CKINTbCSzYzc6m7zZTkKttgI
+D7MyUi300lq/A8O8lvlaC/w29mDCerd4PLSBKaXHzxtGipLEhuyTdC1TozcN7TeUdRnlK8EN0Ik
if19tYmAnY2lGt2AqEn/JMlxjn9U0huaUAVn9X/EkX/bKb4MR7W5rPMEK2L4n8Zu9rUTyH5vpA5B
pBz07lB7dK/eX95Gdpsv3Ha+DofJ/KkyKhxdrUhemT7U9MUoRidPnzNYyrE/GcrTZYkfTZKXRHIG
huqyppXs5Do/uTd2IOA4sDx96DXX6l0YTC44OO7a6xxdpYyJV9ShIbjjfG2OkFCp5x4GJdNmb0L/
6FDfDyHcalUdI3TwCVa7lbRa3Q2+RFdKc9EqOR5Z0bNxHB+ojxDsdtov95Ob3bVu4lUnBtKWeOGN
GAB4s49yLV39rLv6ZKDOhG5h6FR7UPCmrO/G3o1Q76A52IOKn9obZj6uQ9fwzdv2WpiBYb9/4az5
Ip4lKSoNc5w1e2ICXeKbiSLL4jZ37Y7uRTGGwAPz1btYChsQJGCxFV4Q3fCilwLVFQlgJn1lCUra
FENiIGGu9cO5MScnUrIfl/WFufBLG8YZG31E5GxqUJe4QFdx8UCpHJjydys2PQm18cESWZ1NgUAG
BTmCSQBIxbmIqJ1pbLJZ9/GluCFuBo5FBkfFqoOoE7oywKk11/j2X9C5sl/+stSVZC7mnPAwSSQ2
9Y7W+cfm/BcDt+FkP3vcikj41tu2Oyt53OlZczOGPVOPxq/2jLarDmDEk6fEx3/6KzQ07eYDQ2Zo
biVPfxWnPbdDq9UXcIeLJ1FjkFKC/twOz9+1w9XVGNR4ky3oa8bl9GYKbANWBGEJw/nKQs7A693J
d8EbGAihIzct0+pr+IAVzTQg9cR+sI4IcHq6yI0iedfuRGwA22nRlSQubh3DSc6BZMWSd5On+gjk
0GBcnDC/gpyvqDrBjvGSWnHupZC6rk41LMvU36VE9yi6CUsqKkJeVl6Vp7OOlbhNihwp89aTXdUF
qg2GgPDSZJyS/XdEPN5lu/Dxbv2/l/UFv60yskEvMwhEojVx99ZVgrQ862iWz/YDo0gtB6fa2T54
nm52+W22w0sxVJzmQPahEz0aQexTZ9FE5mMzOPr7aFWZczDIrmXzYALYK/y+IIfYHCugq9g30Y69
CozA2o+ZUwqBlTcN8UoqZ7QKS6+ihcCtpIp2JS8maBhEdezt7OhKBmeeQqrr0iDBPAExDAGZBcCD
neXNARLpOxnhwj9H62elUZBo/scUAxbps3tRtUFpJPbySg/9gfyKwddl3apBBAr7JNAFdfrNsZ61
NM4YpQmoX3UdJ5cfxoPhWzvVRX/bEUgHwJSUvb9Qa1NfPHgpMAfgZ/68zjixyoJk2Nm/cEoZvkJ2
TdB70QQwvKJ1inSFMz5DHrdGrsDozuBAkCondrV39fWHvtP88Vd//i/Wd9mwgnjo8/rGUJunscfL
zk7I96lMTzBJXq2T/RxRN1Zp6vR5FTrlkARToQo6MUWGgoeIkoF3jsww1jsGWhC7wxOL9vKHek+f
Y3c5oSHminjRuQsWDLEwhOcq0N3+2Qg+zvoncOioI8LVFvheoC983hK0Uyb6kDACYIzTjICyuO7O
jAKcaoAAUK4jKB3jAlf3DeaaYOJsofsXqMGHUq5it8gcaktPoXTlMr0oXeeUdSdiEtoOt//c4A+b
shKiArV41gmEqDvWmpL59aOxw74fykO2T28LcGdDzTWgFtVRIJ5Ovez6gMbE7fIY/acgmI+aV1eT
Z80Paepf9kQiIZyVWrJhSmIVa8zjN0O5WvKHNBZMrgicykcxcLWNrZQgO8Lqw2p51S3aPorBtpEq
DslFBDCixfCmqBhsic5gPKijmwiDOArivuXl320YZ4DiNiyHuUVIX2QsDwK6CL8c9SAzVVHb0OZj
fqV+nOGZ5GKQyvgDAYylVrMdRU+fuhcNd4tc48c1WJ2PUuhpQVS4DtaBpaPLTttbB/ZaKO4KT0yM
InIYH9ZlJc9OK8wfAIomyBf5vc+VxJWTRHHqsQOjwnId1vQezBWeMqc/s7SUHUqX56wVQTF/pBov
hGAfrU2rz1DtPEwa48NvjZ71G2HzzrgefOt34Ve/l0D2y9vYje8IosE0kNwG1R0WEmLaDM3heELt
S1AE+triLL/ZoI/s9Tf6EzqdBBd0c9Jn5dk/+gZW3xmOaMKLGeYW6wuYfmZH2XDsQIEzSI6wtK9p
YHjJY2zD/gP9BTppXekwSbaXfbus+dtV+z8KyQ+STwSAdGYBhWRTTmHuKE4ELHdH/tGdjAD0Sv6E
Mk17bT8K5G5WoFZyORslD03dgS2LRVLhrsC88LLTjwwJX9zqLVROLo6KJhRPUxYB56f0jgEsAFM5
yDD7je5KT3j1mLG4pIOcweqtONdUVqghu+rGeqstvDp+0KB9q9DpwYDGcjBQhy4eknvBnm6mclZ7
ypmxWithsVh0Kh9HDwm7AEPg2g2bl4TX7h3RjNj/YWSIAgxnAPwBoOOzM1OyKWwMtNGh51IBSlKD
B6qNOxXf/5csxts680ce95LJ5XFMFJaWZCGK7E+HAXF/szgsPMV9+cV66ultdvs2B/V9eRalyrY9
0R/x3JMmTyWqqhQqG8+BpT+MwCuORA0D2x1Dyh8hXIDQ5lqegsmWaY9xlF7y1/Dc3BiAKJr2idto
bv6bevHiTDeAAtyHrvlgXEWeiIJZ2w7F/nwFdzvrRl9YYYKlA9pDC5Rk1gTWASIp84enYjfsml1/
Ve0Mz9yxyWoM9ftDYLBRDad/irzBjc897BUA9QSWk79coGUG+ZxsKRjbt0FXz13lGi++MIqUPujk
fmePCODQmdIuQJtcqp08K26rq/eXrxV/7H+JNA3AvBFTt/gBsa4wwHM5mD2YEl814O9a5Y+iFlxd
PixgMmxQW8r4jwxYbC4ssIZWm0ZbkoO6eE2y0LGW2m3HpyG9jcM78O450yigaWNWaG2lOIl8jr2g
U6ObcYtRUmUHHmPfkO8KCmTQvnYaRXBoWzu4Wh2fYDeXrAhrAlksFzBQ2a0m/aaQbffyQfFK+7Ek
VTHBBYfaMOHhghSgiMcLhRhGjQgeunNCEtH74UunKS+Es7FFXCqzNTEhinmjUPTxxkUgLdr1rId+
Zve+3iPpQxqQh6hXgxJ7l9f4pbH3Q76tWbalKjrDMuZsboGoO817BbMamEluXqnaAeujdtr2Wao7
v4u/N+HkEbK7LJeP9yEWvM2KBlZ01OFBxvhZbDTYVqwbJpoY565wYnt0qVrsmyx5GlXDcP65MEVX
bEZuiUXyLbZNJxvJJA8QpoCUTkvGd5IN4Dlr4Gm6RkRHsKGdFshldAOMBERXeSBH2toEwLyGEnQZ
4h+JoBLSQVoh04fLy/oqyJRVIFCrtmYjpcI3g9d639ZtpoPNtdcdjeyrXHZSTTAFvCVEg/LLBDz2
YFnhoo9BixV5jos5iJebcMG8noHKlSq6Bl/tlSmvpXC3oJwVDQSMGVJtkvRDCk3AfVrZa9infhZl
XihHpaPVI9qjk8T/55u4lswpopZESVNM0RzITaDp+zH5ZqeCfNTmFgIqzjTQ+iyDPfCzristbchQ
mHOQydcExCbEPlolEej4V2OFHVwJYX9fvwBM0iWtgnMyVTQ/TbfxIGp1/uoqP0tgy1xJYBReDa1z
EszSVKGpMjoNcmG6tGstr++UX43WzODfEWEafrUUn8VyHroP+6KtIywskbUAsLvBkKR+qiI+E2UG
vuRHCQhA13vI6XpUFZIS0wq6cFxQEtNf7Nvurbs331Mv+pWdyrfiZ6I57ffySfSAE6kIp/8oVAHs
Si1nLLA9WvH0Gpf1dVyIINNEYjhlb2nfkWmCmK68sYFRaedOlD9evlCXFRHm/bOa2Km9RNaM88oH
LXWGVn/q2n86Y88OSidACpYZVdGXykiTaoOszTPWYd9Y0W+t/RHl58vL+PIY+ZBhW5phMILwLx7K
YoyVXTUbgf6gHlluJfRMX7pmw0r/TV/ql44aTh7PkJck5TRWyYKk7Mk4g/scAESRn1yHQY0xTg8q
/yQqMH15x/IiufeWmaRLb6STgaTOgPcPuorP4ak6hQ66cW/jJ8GGstfU5wgRLESaausKPDjCN85+
VPmQd3QiSIM914f+tgESSYKciJE4qjM7ogrkl6kzLA78a7qmKRYYsiH3sx5imEZvB7makIgAxfsu
r0CkNQGMe0JTQrIv/Mb9yNQAj/JWThzNn/fWvYj1cOMurL+Bb4vtinoszMJWwYETouT8Cghe7/Ku
fkmzs2XCq6g6IikDjxjOuUhGkzVz3igfgwQSSh0IUY0aJxl72k35Wz+rGPHtYod0buiP6PyNLCf5
dvkjtpa5/gb295VngL+uLc1u1aBqf1OjOvaGLHhdbBiuT6vkdEcy0qzMG2kMQkv2w/BHb7xmcRpc
XoZICOdpEkxHTJoOIQAHwRtwchOquP0iTKtsb5epaLKOABEI65+3C5nueDQzjX6kyKIrzCgRhkfl
KHjtJioSVsqriJJla2mIspnRBIHVF4qkYgS0eKQNNJis6oGE5c1YWg+RrgkqURu+Wl2LYSZgpQiq
HWHOK+9poEajFxUlFK91h5z4aiWoF2yZZ9XECxcUFCA2/fJuqbI4K6J8UpHXqA+oLu1C3WXEhwr6
vsen/JeI6nxzB/EYZO8kQr6g0+ddWUzyCHl9o6e4y8ktqZBhlbLCv6yF7PQ5M6niyUkU1qBMvgAO
Th3CnWowwTyh2M+lqo94p8jf9cje0am+TawsaOQudfDq/+fPCRXGxGZ5ZA3HyHZgdXiVbMZLyNR/
JLDJwGfKHaSUn9MpfLy8wq2ttPCkVhBtmcqX55g6642E8UM1qK23qkAesXxeMId8WcjWJbOQBQHe
O0yjwjOytHMfhtGM84q0Y2w+qvbr5d/fiIZBB/fn97mIzWiLigA6ETdqLAunn9vd2EceGWyPAldZ
inqPFERgoERr4gxHP0iTtAwDNo4muyHKxxtgkf7zRI6pWjaOBsuTlS/PV0MNjaxsahpY1lC8T7jP
d1lmx8cOZKdBZpHM69LMOl3ezS2VwBgv0r6mqimETwdItZaPlULAnmOjE7VKHCKfxkSQcxAI4SMs
S5ph2BsZaPh5DGDFXKKtr8dYkNypRBWc1VY8h1gHzKwEbMT4h3tMSFLSaQoGtoP+R/HMgIS66+Qp
/UacOZBQgFffRX6F/SBvONYCOY00h7K1pEFRg3modl1DAyWcfVosyL8R36gFBnjL1K+lcbqYSDEB
C7FMg0qPDNci81veDW/GlDw1ORXV4TZP7s9e8hMBEW0nWRlxcmHUXRU9/T5M0S4pwsi9rIaCRfGp
2SykBWk6awwm9ZTLszvrd3ZSeFT0RhIcFT8IMLW6xjJQIyjqNUdpayc1rwvT8hdynkWecstorA6K
cAFiPRFijQv0EJC6XRsgHW46KYniSXC7RHLY31fug3RGntepTgOT5D+MekB7eSFK5IlkMD1ZycDA
ehui70sNpnwMIokCMA6ZPYHn2DwcA2aIPfxkPB0+C7G0WC2kPEJ41t/PQJ4dZAx6LZOTjccRAxWX
NW5zRSth3K4txYRhaklFkF4p4K2MIsAc6P+0SxpWVUPMpxHNZMDJvCkKgbulZ2pJg8jSbmppuJ3n
7uXyOjY2DSIIMJJNXVcUPnhoNLVCGr2jwZwdm+qGMUE3kkuo5GqiTNeGMfgkil3ilRLEi6wVUxvD
QYXUT823WRpOUfr4P6zHQMoYHGfAWubT4jHoweekKCi6RIp3gxjvkq55HRlrtwqV+1zFiONlgRuK
AI3DIARIapDP5V/HU1z2BFACalDak5cSgCCLun9FErh9o6VhF1GBgddmUT1qNmBCEY1ibh3NehFM
S1ZH08y12TcLXjaa3j8U43IzpiGStrUeXN4skRzO1alJm4Vmj3d1UUSlKxXV3rKN26HUny7L2fAH
nw6Fc3Lo3M7DMBm0oDVl+gLOesNVEfl5RoOyVqI0RJBsZ7/HufC1PD5C6bCBkdovNEALo1Pr31E/
dKseg6y2mzbTKSxkl+qi4uzmZprsWQjTj7FsLguUD4o+qgsMtzR9S1V7F6eVW0f/k36vpHBPwyxs
CmWUJi1Y2vDKmup9V/eC3fsyTsXsHKiu/14JZ7mJ3ORq1Gsa8lnVM/XR8cdyaLq/HKlXec0j2giE
fcmi3eMMeNbmhADdSAtSnNkuk+NvcmL7QJMXHdOmbiC/A9MAfknDYB+yuluJ2gw2KZQpyCv7Jlat
J8MeWmcY2p963l6rGtDrSsmVbdDjXr4EW5EssgZ/JHOGY8jkas6BcPvRXFQAsgkMpO3ViMlQI2Ad
L8n7IqiYbJ/kSiRnSOy2MGKaoB7E+DTr0S2Dxcl+mb7xMAOEpwC6guTJIsjgzaNcCeWsiqZ2SqkS
CI30V7uT3Kp4UhtFEGJu7qaqagSmHnyheOd/PsdWi2PgdNta0L90v9tDt4v8aBcCfc5nQ2EFUD8O
ItLHLTOmqqhHGpphEYPvTi4npWyGqtIwOPm9LZ6oCpxI65zJglPb0tCVGL4NWWuGkFYE1QVwI15H
WXq0R1DOGLcJ+TnKphuH6e88lLzL2vmlAZdd+rVUbj+TttK6OcF+dj5rfi5vK1cBRd6CgqELhXGQ
wgPQHoBbc4+gtedKzKGwFfusv4AzbUVSx4k+4Qv06nFuJndaFl8C7E6cVVfE/n55vV8a7Pj1ckYu
VME9IleQ9heudR876DJGOzUN9Ov2irVkYojySioFL3TR4XJ2LkbkYDQxxKYHoHJeJzuGX5EeRY/Y
LxxyH8uDX5NBLYtEAN90USXhoNV9Pn80mtaH8DicJdlZ9jNGWXb2rvISwJNf4ZqwfqBS2A+0ZQPU
lXjOBkjV0klhDvqbdAZ5XRIGdDjPtZSIbCo7Jd7Tr+Ww7V5Z89Rc0qUoUGo0zmh182Tw0iu+epgw
oam5ZgVgEg8UN5dV5wOx+4tQk9ggV0Hvhcn317V5nRsjqrRBbfwcU+2I1kJnqdV9uuhONSk+qN2C
hAJUPAO7jnXfT5IjF8QJ5fehHZ3YeMkNzdUwK2zltVuPr4q8j9vmLpH3Smx7NTpLR7yVpjh0Evu2
1iNXLl8XeqfnD2Ocu3ljvbfIByvxPS2oE5ciYJlNM2fpqm3aKgwd7yErXRlNqYb9abRxX1nduyaj
xNR1u3qy/ctbuakmK1GcS6RZ1E1JGgELEnbVBUjDMQEAdxs3kUDQVtCurgRxjjBUJ6Oo2hAhzZz8
ol12MsZFIGKr7I1k359943SeMBxxbULFFkDvu/mZlcYIdVTNiZ5+GJhHBFBp5gzv5mMpLEFuLQ+x
haEjoMH0E//MspeJgKi7mQIyhKesa641KjqqTRGEveNRDZRNfh4ZSXtTW6R8Ajx/5pYgTp2lJbis
DdqWcQRhOaoQaPgxv6QvdeAUmupUgoYsM/O9LA+AB9X7ojibyZIFQDuqTiaRlAzjvc2wG4iFT6Ep
ASy8QZfKzVq5QL4pxJhAb0wYoitCdBXPS+XrRWJQZ7TKJHGkmZSeZRa17JhxbqNrtCn3bdLZLsag
U4CpGOpL0tr3GDazHBpGC9rliyJXXCXpQVUmJ+RA5W7Y12ZeHGQr6u/zlKDvrDeVky43FSYZaY/m
kRlBrC4wPZuHYCogllYNG4VKdp9W5i5X+8go4lgLogL96REopAAYf/kQtq4k8huYpYNpU5G6/iyi
raxJmzqcQaFZ38y2PBXz/BKBxeyfiyHoBrBZocRSPupSq5VMdLHCVtU1aCxmfdrkrsmoh2Y3wWo2
wxo2mw3uMoAjYEmfl9OMrUXTEn6QnK0dGOx9/Vt0LkMvc2GQb+1jure+RbfNvg+ioNzFgkLe1nkR
sNkjZLSJrPCegqol+iI6ePuBVs4YnbPh1+Vt3PTzxACFvKWj2iTzxzXSKFG6MCYfvdf1XZS6SfjC
aI878J/H0WMPlPbSZ4bnwXwTT15uaAvRbUIQhOv615bABU31VcfapdL+2AHLdBreJ5D6XV4k8wKc
v4UQEwkdaAtrMvt8hlU45eHQTgiIi9AFRqTXGjW86cPSGvvLkraX80eS+llSoxcpQLbh+uK0QKfo
Weo1Z6KHy0I2rNyn5XCRZwkc67/i+6lDBlZ5TNtbyTx3KkhsLEAWL5pHh0EQdm7E1niwIGkJVmx0
cvBPl3joNNB0oHcuH/W9Wj5UpeXa8TlCEGKagqu9ofRrWfz7JUn/f/tXHOUOVX6GuggaRCSBU4g4
WtqUphkB/2rhTWh6bZJcsIgtTVht2EfPz8o+mSMzjyU2rIRL0YCfN4eOLAJAZBEBr9gGQWsL+tdt
VVXZR6yE6BVRUtDGzig1pSkyotVjoZdHM4w8s9H9trZumkJY0d1cGZwX2nhNtOrz7a4zchDAjkD/
YS63SMjvKrCTU/n9so5vrsxEphxDKBqCBc7syqlq5ks2k2Aqs6s+L51W+T00b7H1sMT1eeqeL4vb
WhOK/WhKRqkBcQMnrqvLsM6ZQpC5f1apdTLHxB2ab5elbOUcCMgU0XQNSSrh3e+i2CGaCtAvR3bj
KQYajRwD0Stxe0x9F2CprTGFLSo6bD1UIZRAPxS0aKCH7rOSlC3mLOWBCT0zJhXNs18MINWGd/Jt
cUjvU7QsAwNH2NS2dYJrsewOrnSzW0bVLkIYXbJjVVf1aDvEHXaV4dqpS7zRV3zrvcSEfeOIR8M2
zlNHNwpiHM1GLpLPparjPBWKjqZBk/hR/WaHdzb4Yv/5aUII/CaWSVg68PMKpyozwX0KIfFBPeY/
M7CN6/fmdXZQXCPod9FtJdAf9oPcdf8kkG35/yPtOpYkx5HlF9GMWlwpkilKi+6qvtBqWlAT1CT4
9c9Ra2+aiaQltnsPc5kZq8gAA4FAwMN9taRRo6XOpEyY34u/RKnj2gNqkOi7Mz6VlYgTS2SLuxhD
Q37WwK1q7pr0q1aZmCPxafG0EGCJSkGNtXGeMSwirou4EKPbwAWoqhbAEOn6jE5Kjz5cv//P7KwI
ibiR9AEXwvubYVs6NjmX9IHdt6zYgpnUqH111LzF+FNJWjRNzkxwx7/W5Szlw8TkxXdy6RcPJUQS
4qODHV4sLjTz/jNBJ9rjIte4FVw0XE8yKzZ2UwUuGR2jeuaf9xTPPON2MwonyVhkeKaH2QPg+RB5
Lh96IV/NVtQpGq4NFuBdeAJh/30V4YlG9DxyjBm3odYHZ8DOmJujXL06zo1D5F/XN/BGWYhhFHQM
NZSfl2+lbdHX6JPMxo4kSogns8k1ox5tEdCwd30dXje2GeQrY+zHrDxLDSlWy6TArLKN4xIEVlPe
oIGPdjpgSnHZgYHIvoM6n3fd7GZkrMxyC4q5urqbFGrsjNyYXTPPHxqc6/51Ixup/mwhubxUtLNE
KlOGjI0iPyyN/gpVgie5jVu3nkFdbMfZI8TYa0Ha2HINrDcGAJw4Si+4PpZpTpcJc307PNt/lHmo
aZmgCNn6ZisLfCE6WArQZVW+7MyJBIuaBdRyIMzVhbLyqxkxgxO/OtL362u59eRiwBmglVQLI0V8
KyYe6j6VW5wq9m19SN5Am0J/Eg/YntYAxVH+o9ll9S7ChKjgI24hOc8McxFajmVlAyMKbUrMridv
4CS/twIm1biAv74OhUorW4XJmUEuNqu21cooxxHTQgL2ew0+cojkzDVaJG7p1ZMfuRFYqTtX3U/7
v3jFM1AP2WhR6qaCKvN8O2In9ilupSgQWugATQnKENzUbIzRaNSV6eBKLdPQERHibvu8ssuCepUG
klzOSBdjkfUwf6oAOqpB/Q6SGFA2pT9iT3mtX0HbJNY/2sp1a3+5m4KU2GArnxRzNzagO6vQb24/
tOgV+C1BVbS5K1cOclGUF2lsgNfSgD56aExzoHRDcH2HiFzhwgYoAzVOeiwh5v9dim0IPAWYrZ8N
LRNsia28tl40Lq+Vfd7bBBeUXYSOWeT8auiLrN5kC+TXk5tYFaE2PvMJX9/hSVKxLcX8xOWeBwfU
dmO5tzvYu7WPjJWuPbFSqDj+TSm0NsQ5Nk6ZNmcE0W9aGC016bNk12/Xv9LWUIuxtsEVkCUFfAvK
yuZnOpG+dj8lr3fJwd6rp/xe9Fy1mal/r9xnF2+1rYBkTiJDjha8irERIftghPrur0AGa5/4awWQ
VZmFb2TuSKp7MqBpkkHuVLUUAChYBF/EATqOhoMxWQgzcMkpQZkfFxR7SJceBvNBmp6V5KbUQCVC
a0F9cNHfRBNYQVOMjd+jCroAgZPCccg0IwkzhZ1xdFVIsuGO1oTNXX+/nOpTeWCqInjoK+QgOWa3
RODsRUpkvwDOWripIR1ftJbyyTJGzcEvsMFjJ71NYbGLfmhgfNjJvvYq7y2/umkhxyVIVBeXcc4u
f7qDdXfIywwTO+bjFIBFMEyIr4HU2BuhKi+7suJ1ddC/X98WfHr8NIoHR/RNcAXBHO/5FjcmtcDY
CRC0NrQAJydxDRGDk8gCl4DxOmFNrdmC2CG6L8afcyUoikR/n0u/KgaMnCHDC2UfJyeMRX/k5fD4
54tk27bq4GDWERiciWWeimyRDXMXW6dqGnZxLXopuqiy2HdwUPyjD2NhYosnZiDDpPdprpq76HUE
yv0LgysAI3kb37KjePlAlfUour5fPPBxRnluhmRwlqJKcQhPXvRIA8Ci8J6Q+elt4We+EaAJvo++
lvfprhHssa1vxi4BBgChKvrf3ILOKmYax4kynN73FLOTyY/rH+wz8a0z1qdnKwPcgaI0dm1VCZbT
cGVwxCOL1DtGJYJ/9jmGCxXP8qJ7KZzD9lZ6cA6ziH/rs9V57Rdwx81EM7BEqFjbLpDu9bseuzp6
ZBNJYN37Jw6X44L1Bc2KWwD6L4NKUnWToIDWnWAlmKdXfgd/EsVTXEephCOCjTvqQQM2uhH8hxTk
09ku8rvX+eQ8MXkhKVTdFguiHZWAUXc5h0Z2/7Qx8PldHB2vcYA5XbJK1LhLDMTGqhRL5dVJ7VK8
Rl73mD+s/mPCBjpXt9AM4yvpXIV0d0HhcKVU3uKQQG+OUZ7jneVGywQNFr6tx9ticb465u1iKvOE
2dIhpBLXXkKAtLN+Xnfo4iLEW+FytLzMSdmMsKI9D0Fzlx/x2aBexqZhdvku9tWn6wb54gX28PAG
tLaONcT+5EIXtAdkchbYG2LVJeTD6Ea3LAJSfImtMdC0O70QgZc2FnJtks9EXVppXdvDJItN1p5d
Tiw+oS2xY/I0E3KQJjj5Nr3UVJMBinD14gdkx7K2FnXWzJ3CSCS0bDf0tadJoPDNU5dEgaHfp5Fo
lHTrkMcZZALODWYhHBlc06/KjM4xzAWnFail6BJgLhdMbJDX9gcf48aVCfR1UDSu6Da97e1vu+p5
pC5pMqC2RkLMDu2hgs6eEkKnfP+nWPLP0Fm5x1WKvZ0DnRBjUUnzPaNfwH0q2N2bgbIywO04owTx
XtmX8g4TTa6ppQcrBz958YfP3Lwb3I4rSTwkXWrCDcV2LejmpUJlpC1HFPBLORp77MZk3fkH6aRc
7xZIQIEAvLxTcwgtUsnNPeejvKmexqfcTx6T1zgRHAdbRz7YdVDHs5Yzaj4u/mSjqpeO7W2oyAZT
33/oA1476v4FGHKfRMUjmFQO8zydJn0Jrap57CY1UCQVe7BqOshQthjLj0rVBwPN94Hq++upZ6Mw
YLsR71Eq3vMuqv+ln/BsHCNMa4UN1jzO8ct1A5vLvjLAxc/SyVlrsAPI6I6jmXpafqDjr+s2+IYA
i561E1z0YP6M6NbA+kiJcttDVbsvPYP0N3b3fN3QZ53EHe5nlrjauu5AIW+A82TX7gZclyRXD0CR
GjhB6iUfyGqAuOYQYBTpeF80BngPufotU/UislV4KB/TfX3PCBMYG/Z42wkKxa3rIIokDD+gXFTk
i3HdohnyOpKxTZioJL1NH0E1KB+MpxpC2Zh/QM1UoWZSb4tXsNQFwvYYy1cXC4zRJexP8PNcPKlN
I+3HGb8OnOZ2yBiTmRjCeFTfsLQhyMwF23MzclbmuLJVM+e4J6wrtrTv8ty6DRANIGUjVNkJIkdk
iU8/1FB6AmollP5Q3yoe5udqh5GI2DVuky/li+ZlR4x7yHtRY2Rz//32kBcqBSBOpjN7CG0AA9UN
I+yieKdjdEbgn8gOl+c0amQQr4J/M6gtRp8GuNjclx59GKEpA8Lt4/BVdMReQJc+d8XKN+6MrcrJ
VqmEr6c996oLDthP2XnoVJ3U9+URuj2dW++1I3bN3jqk/1z3eKPORxHzb6TyuuRSYQKVgF+4G4sR
kL8XRLQryccCD7EReBz1QljKbBTaZxa5VNqWFekHVvyyUsY6gLfwyIZA2j3Dmse3syfviiAJRBC0
C2Y8fpm59Jorc10kFMs8ebKn3BT3/b48mDv1v0DwixaVy68YR7KqCGMGOwPXVTYb5/hR3fQhWUzV
xxUn9WIHZEaNIZmCTLBZKK6/J5dizcyoNV1BW0MPpe/9C8s89H0+EjzmE7/16Ffz6XoAbe0YsMWB
OQPz/RiL43YMqu+o6Ch25qIlLkENTOXTbEiC+m2r0aGuzXCbxAEG2+pZRmXSVtV9dj+TT1VGJvBu
eEkQebY3EUE62PqOa6Msza/uaRUwMPUCeAaIIfVbVZn8cYqeZiVyCz3dpVG+J7EsMLl5Nq9tctuj
BzAtLVnF3b9lL+WdsVsOxc5+iPbmYTzGL+QlOZH77h9Z8BmFdrntUfdaFaXsKqWGNhoOZeyCixra
fFrIYCDDDgQip+IY70QqbBcNdrYv1w5zmyXRQIBi9WxfHmeUItVu3qODFUqhDuZYUSNhMwusrXH7
A8LzdmMvsJYcUD8H8VE9WOixMwouUWLfOivXprhTeYpGw24YAxdedx/H7qQp4TTYT3jK6wS7Y3MP
Ar2jAvUFUkoewaNmVdNIYKXcxcp9bT2O45NSiuJjq6TB3//XBueNYhlLb7eIS/sWI3QvjNPYuDMe
MR7kmXsxoHare6Gu7XGVBuCfigUhiv80oFLoIceB9SQfMLKz6386D8KL1ebX+u0fX2HkSpw5TQN7
hhvfJQ9qwAob85DtbJ9N0aQgVXh0DiKzmxlmZZXLnrVedLYxsuNXD0ilnND09qYSQsxLoE1hOYrI
RLfjf2WQy6M60INLl8EgmA88Ij1rmLIhXajTQ6c/9UWg2u/TvKtzkQTipmENjApsIh18bTwewFki
k5J2xJP8zRAwfJR1V3xZgtYTPxKzFMlX32tTXEZp+omojU3B5xsV+3qyFQxqWI0u0jkVmeFSCSan
C0BCZnlXxUmgaEfHEbLpbgUljmsgvtHcxxMadwDFpE1nKg/yZ27UvSndA7asO0EHmaYeA552FObN
XseGDEXZayunrE1z55AGtp4mBZ/ITuqAPWwgLNqXs+5asejau3kArC1xJ4+eOVXSW2j+5F8soERe
mxDd0ENyp+7AkiEJt9zWQx3mZX8vKhceRlH2TpljUaFoqPrJ6FmlNz43XuLrPjmMykFWMaPEmP5F
p89mxKwscxHTRVmSUXYrm/rUT6UnuRS9g7K/cBH6bGjIwB5HScblk2YiRRWpYBhIlTAzFi+fp11m
f9Or7FGRROG51RzE4PG/xrhcktkqGfPJQcrsq1NUUerWanvfplHrAoJzouC/jageJpP+eL3m3GhH
odeCiz3rhULwyuQ+IZTTaBMNGZseLXAr+wFyVQx1QrFmhPzg+HmTkFVX63GrCZQv4gf0yw95bp/7
kOOQNZCsXcA/3w2+Fn2tShFt28b5d26CO29zcIPLFNNBuK60NwAzhdHkGXdaiMp+D7bf6EnURLg8
iphBCxW8LIM4i8eOgwS9smejwIaPn0rzvVJ6P86LbwtghGkSvy9Qh7v+FS+T27lBzkO9qqQ0Xhx4
WICrhsooiwq8ZbuVDuG5Pgcq5rq9jTvEuUGupOgpISO1I8jouG/KrlDunFPml1CEIIel2BeGW4c/
fly3ufGet7YJYPD5FcIam0YfE0QqbcFMl5fvtB1cPY9DudPd2gqT4q3rb43Y9mVMBwy4EDr9yeie
FKs/xqCHMZwJevDz/Vhme9YW1wrLK/LCi3XnWSnm9zYSyWZsx/b/x4HDt3rnaQIfdywBQdBH33ED
ukkm7Z/rq7JRDGBVcJw5JoASeEzhUj6AzY1EO6zK5GF+74UJDWkhvakfU18U1upmXK9scbkiq+om
Vw18dctIEz+LyzYKZUmmYRW1Azk2qdaWXk47Jz84oAU9RsNkpBh1HEtod6jDvVHL9C6apPm4qFE3
uwOe4e/zSiW/+iGXHqrSLCAPaVh25RpjldWu5kxN5hWI7ApDzkiGSuRErqT0leNm4FbdzVMWfcVL
ZP92fVkvj+zzVeWyUl8MlZoyT/V0DvQkDdo88UwQ0l03s72igDwCHqdqmFPlqpKExAD9NuB/6OQQ
b4xuBnzcjAQ85uVdC80wbYmOY7J8KdsKc0/tPrVntzA+lsmCaMRPWhzlRd4b8zenmu+6kTxItEDP
Ek/dxTt04519JDcfmTY+MYFMd1RF5K/b0bf6/WwHrK71ILqX7QavKLuZ4qlX0gLbbDwpehm0Uxcd
oeCCPsayo/G3RhPwzm7urZVlLu5NTJDrSTUgA80lZvf6mrDpdxWo3+ufaKMNhFBYGeKC3iytRU4o
BT1ONwaJLt9lklS4emyGukleZil57pxibzfveX671NV7VLT3uuSn5SIIFpHHXEw6dt2QIcUPSfWX
IckDw5KC676qm+cIygCIX4L+8wJArVhjVWV4vULPNjfd4QPjOd7wy/kBlZcXzR2CxS8hSWw+1KWb
J5gGjT2oKyHtv0BgSaiJu+WvA1pcCwPw8uUwzWBN9SzJqrYbwQZJk/agTt8F/rIj46zGUzBlClo0
TYfYCx6FuWNsxvjCkOEZGsUPuYtu25tE98gTE8ai4HEdXGSdj/4L5vS6+8pD5/HjTz/pp33G6Wlj
BOwC1iRjFlzqEmKhPK++jj3dG7opAEhcrCJngisN1NI0iWH11g4c+mGWx25ERMfcRdSAthidEgyv
IzSUS853S6sh1dNakNV4pjMULo3K6+zJKyRJsBkv0jKzBEphducw8UrPfS+tTos0axrIaebpQYnk
m66MjkbS7q7HxaZDjPEU89Wy5fBos1yKp3IeEBb4Ia5V16FpHsDv5Cf2l+uGNj6ODcS5aQN6wVp3
nD+dQYpFdfIkXIbGdDM1CYdFEz3YC4zwqMY0LvJcVrME+Uo/tQo0dLVFhPFmuYfbSGtHPs+J1Tkw
GyPojQC3CjWSQJQn/wUekMwDH0jnmoNuuX2UCwArW15hRMdCd0IFSJWHTXZgAEznChatzr6dlux2
aATZcMuntQUWJSufNKup2giEtKEJfVCSxW4LjdKY3CRyHkhUUHBsGoMOCUjxGVc87w54VJMxs/sk
HJX+V27kD0OGFFT01mtVR7h3qqK6Ud34YuAPACmDwhqRPKJ4TpxGUocoCSeP9YrBQQ9dc4DhmkN1
jH3p5Xqgb2xcfH8wawHTZIKambtM5y0xCzBmJ2G8kOk+zgecnrQpbyi4NQX0t5cHNi6zGNxFwGEZ
MYvJ2VqcAmT+tZSEjA9JO6UUMCbbLxjS/D7Zy7Vf/BRVxltfb22SLfYqVEjSMuqnNg3VcfnR5t1t
1PQ3kaLfW7aE2Q2F/PlyAsKHITVQUODz8WXjErdkUNpC2qGj4Ku0CBvyarf6H2cn3F8RkEztaQN0
Xqb2UmSOk4dO3PjFeINN7P1pWDALpuGAAs1hGLDzdWvTOrcsKcrDqjN8R9a9zFFOKeZY/8KMpaNd
ioiHhCGXZmV1auS86PMws0yXsex29GGp6e66FfZXznMgnPltxeLup3NeZ0AQG3nYG8PjqESnriAN
kvp8iCLjPR6J7FJFesk7Rf4L/3BS4SRhtPQXclNW2+v5KGMZx6RyVaX6x6Qg4UsbUa+IZTzew5Ud
3kMw3WtWV9hYxxvqoVs0NF7+IaOFqr83b6TYNS/J3jxl30SK1SK7XJhk7ZxBAiItwkTN+u+mHel3
4PaWD21bUj8BMad//Utetjcw+4mxAzBVQQoNY3ecwaaIHSNpxiSUQ+rVjFaNqbXejnhQB6ECyM2c
wx+3cDiTXAqZqiU2umbAKU1pqCvxnb60uPIhKYOq77p7l0cnvENRjYla7LsL7HcGEqFiAmVcWOid
dpBBCIF7tSQqoi5TPk5nMPwrbJgEhC7cGpa4C1kFuu5hpWPwxqr9QXq1UlPwqTasgOTCwZkC0jTk
epaZV5k362hpznadhmBZqXwg/cZwmqBbV2V/qotnwpG1Ja6Q7goaoRqY09DS0ke7H1zDfJQy5TFN
BMQqG5/nzBCXrbIlbYc8MdJQMTPXkXOXAnF1PQIu4WPnzvCY9HGCfsTCtArUpCa7aayh/CnnxLWK
Cs0q/SW3lEfsjo9FRTOplffXzW/s57WH/PZyotEplrhPQ5uA62IcvJzke8kAn1klKKtElrhdtQB4
P49pk4ZdpQR5PXzPTDwdR0zpHl2V616xAOCy45lXXC8nxVndQNwiDbXeCPPW8kGTOkEtz3pPS9yN
lKHwICQmaIOIHGTBtIr/plEYoL9Lw2VM/E4OpBksl/pLRATFsMg5tg9XdsZCS5wkRlDqVZ+74zx9
J718kOoZJFSqdueo9ndNbf+8rjrbc5/9ipXVgqi47znY3cuItyVFH9BOwqSEWT5NQ2W7JrFFE5eC
zady+SQqNAy/EQhcUEuuQPSs7AkUP68HymW1eO4VW+uVV/0863VpYi27Lh5AAdFC1rcub4sGQF9D
IT9Q8An2uyhKuJQyJzSGqgss5ioYJ4gDbFHc2T/xqBu7kKn932KS19aqYlpjWlFBAqvuJys9JWj1
1iW9p/OP6wu5+bHAt4wejowLJX+HscHsmuFfp2Efp5Wfa8U/vUrer9vYPGAwfgsuMgx6XtwmOhty
GlQh0q6q0mM/l7dV7DRu6SiCTLUZFCs7XKaaC1xoTeT+0Mq7ELVkurdnpQW/+Gy6neFAgNoWEbps
RsXKJJewbKeqE0NNpV1bRz36QuXeTrr3Fo9WoFsW8apuVMfgLmADrAYmPsC6dh70ALaniTyDOp/M
qO/N3v4+dMbdsICEx8rKt6QkCUgwMOA/isYfN78guPJA/wiKKvQczi3bquSAwNFEOIL0Z6QKOASC
xhbpeG3G4soKt6lta+hAKldkYUELx42l9Ckji6CXJ/KEW8M46ZTaHGCjBkBQ06qdqSZ+NYnK/M1c
/68rGMQ9X7BojiNl0OcsVL+ZtbeABLfy029T7tcdJiKn3YJJuRLcf4uJcbU/nl9BZQKT6IFAswLT
MlxQZhiFn8skhxpgTJ+LZH5LCBEc1FvLCNYfTTNwZ8c9gatMM7nS06QYINRUlgeN1IFUgbYsIYfr
mWMrItZmuB0NTrRURoMCSVcx7jXVeKBRLCgVt3YwqE4+hRtBCsn3D81OUkudIgFm1PDxAPLWVJil
nNJTbRuvf+ENGkVMBgpzuLxql9KCZ1odG2mnZhjOoqd2ev8LA6DnwlQWrlxQ2jiPurEtbCe17Sy0
6vLB0cqg7uXwfzPBvtjq4LXbclogmIUbumI+Ewrgz0wFsbX50VdesNhbmcDzm5LFmZKFaMd8Lxrt
lZL4L45XPFX8u1AsKFYmNC2NlioZsnDWJhCzOM2Tk2r7Zpl/jHWv+4IlY5uBr2rX1rjsWRTL1BEz
ykKa9H3iaU5u/OjaQbptcoXsB7xrADWc6FLpKsqkvYMXLfY1cB0G2dz9AEQUhDFUdT5UgjD1bGpG
r01Elp3aKs2xNbrk1tAqOYBuiHwXYWoq8/tGAmgvHeeH2c7wLmM25nSodCc50Yk6O0maQZMyKTfD
NEffCGbddiUd6q96kYOZRrLNILZIdlzSSfvQhr71gMWIwavUL5ZnDxVtMbOW/M3htl4kLvlTu6Ul
kZcsbLNW9exIi2+sXIcGBK4ckUszZzxWdg+tTzoNymM7Lsr++me6xLiwtAktIQNwE1Cz803PuKFK
HhdWFhruFEB00e2xVEHjA2sMDTxvOsUiuYStU0IDJwmUfi32gM0dRiOJ1c4cU7aZfsUZEmj1YC7h
IltBD2mmSRN4uLmxfpvji8oxs+ioEDMLY4qiteh/DOX8dn0R2S++CHUHD5+s34mThwv1tM9IRgYp
Q+OYoYQY6xyQdMJ3TfZneDPo3OLwAc6fySWf799poXjN12HGSSIPek83PWkGz07MI8Fojts3qnfd
r63zDqKVmOkD9xUY1Di/wDLWUElCbCjNHPa98gyO1sd5KMLrZjZjcG2HRcwqMVVjN862DDsT5n2Y
4K2FeiFgFC/EH3+m9yJc5SX8EEG/NsiFoK4oxM50B0GvoHOBJfSMXeWDn7/a64Aaxw9J5+LdJvfp
XqR9fgnyP7dtc0US7cxEi2yDOTuDQ7PwG2QVKWgDxWtd+x/jIwuq27jz7DoQIZ23tgJeHh20JkEI
dsEYYuVxFdvQuQq7yXyik0xctABE8ObNoEFvEA1t1M0XfJkOMA+aRmI0/8v3uYDcyltevl4PGJEJ
rkBSnCHSBgkboXNAXmY/2g7D5daCu+9WnmIEF//vCF9X6EsCdWtY0ZY8xEzW/djqN2ATAY8IyF3l
cm+mIoXJLcdwQONlg705XNxLm0Gu6zip83Aw38y+22sOCrM/hoMgANdGWJSsdpsck440hMAnPQH2
B6oxteiZaSvQLEjOgnkOzkAQ+dzEnA1jNuCNJsT/cxd16ddKNwRJg/0JPhmuTXA5YzHQ49EpM1Et
t6pKPS1dAse4lfL9pIsIfjaNgT4GIAIH914+wSt6T6musfpvmN/kPO5dUzImPysBvMin+6qxRYXB
hdY56xpbCD8kfIie4/3zfAlxs+jrJcMpyeB5w5N51D3rpJxI69U75eQE+Q3wM+WbgtkP/Kvcb9Fb
qH3RzOdnR/VimVc/g6sZ01R3dCvFz2gxKVhFLgbJJ0wrvOJ3PcSJb4VO6xb7FhiXZXK7o3WoH8UU
vFu3lfVacOFkYpIvSUkLgGIKKr889XB9gbdv7djvrmeWjTfg82XnwipLMUs8sko/y6bYnxwpNEaC
x+1Z1dwmxgR9YjRv2YhHx2J8UJou96GuEpTDhHlmR3qR5PFv4nz1AbijCgnWklqI46EDV7l6+U+K
1ytb3lH9o1c6X+C9YKF5xIeGl2cMTcJ7PbSPReaOz4A0HY07NiGuf+2/YTLN/S/mjLbqp9X35UEg
uqJGk8nMzt8LyY1uZ9Wt39nYpAW+H+pXhTvWITsge6/4VvwUSpOx8+JKkH9OR6wyYt/O+L+zJg/t
yAlQkKPRn3zUeXEochK7eka9SM0PVa16FBLyahnfGxDluL72W6kfjL+ohwGfgwA611uwq6xJzBL5
rLVeS0hRWvZz3Xz8bza4c7OfpH5wZtioe+JjBMLEE06HXXzdymbyNyG4xFp2jFL1PHMZg6QqdOyQ
mR39EXpLuRu1kQCrsRmoKxvsN6y+2DzF1HAAFQ41yHp6oJAPBtOud6pCClCtgS/yuksic1wy7ocm
UdoZLsU00CRQQoFyc4BqgUL/osMPBCVmACDsBnotbrdrhaKmE7HzsIRQU2G3QdL0bhkDZgNucycV
KThu+vXbHM/dUy1aixYAgBpaSj/kcghwcFeuFJmKl4yitpbIGBfhxhxZqH0tgA0MO0D5lGpSgIvL
Ph5/Xv9amwEIuTEm9ssAktxxYQxzjfImKcLBMvfWuHh9JpIBEZngjglkq6UlMRaubMdTnEe+7bSC
hLBVflpgUgSmS5EdhQd2oWdWqw44NEKnspz3DvgoD+2CZKeC++Q0jm17E030J+62ImqSzUy0Msy+
43pvqS1mpEwEu0LuKVGR72p3mMn++kfadM+GGgOmVm3geLhocCpKgJ+Q8lCSyjtHaR+LdABD76mZ
O+q11nCqlL+5zkL+BjdJzP3jVsttLpS9jlHWMIm95y298z5o1n2cLkI2f5bh+PMEiCEGy4dOzAUN
ZUzV3B4GwGpUzOn2h/5+GsDMx4QKIFj6VhNP1PveLFsY76bGmNXNC0UsNUWbpR+rIuz1J+1N9xTI
66Wv1SlOXdsOs6f/Rib18guCog0wakB3we5yQbBO59p2iAVwjVPYqAoXdFekSX3QMUWANukvoqRf
Cz0RvT2xzXu+tudW2a9aRedk0Ux1Uli1B3pKdeiWdkv+lqrWXYerE/iILRHA5nKvn1vkwkbR05pq
RQkQUWPfWnNyC2qH4PpmEJjgURVyMVq0w0hROC7ZUzKQH5kk6rpd7uozL/j9NmdqOzcKvMjN7Gia
jVvMeaBbi6BlJAiKz2vN6vOMtZ1DAQqfBxNHrhP900ygpW9ejblDe/WpzEWtnO2VM9BpgHCNgUxy
Hg6pnC1O5ExgX6SWWw04LIuX699mA9PFVu63CS4fmlI0FWMvF6FxH6vQ7UqP7d55im6Uxz4AkS45
VAHdj0K2jcvjEmYhE8ZkD00VUn7nnsm0o4DNRTDrjr7uJZ7ytXycwjwoQ91X3xjpRunsRBc+gVW+
W1oPs7loIE0Nh0L+ILp5M5VSAiCqFShxXQmCZXNpQUSjaBgkRQLhfbRiPTOiOgaayABtXu/X4LdL
bFC2K6PfB8YvAjLLIsxESgZbTkLpCG/KAE7jUs8HTbHQyeiQLTE14Vbp6GUzwIEqUqVIHeqSWAgH
99oUFzzSpGdRXvVYz8ZI7qyuT45W05ObVhnLm3qK0rtUSgwfAJmXpRiVfdnSeB9rS/li2onxtRiM
OvNi1hjPqsl6WfIckmNQGj3IhCT382hFgqdi0dpwxZNCy6yTp6IIqQxaLqW8j4kVpGP9PFWG4PNv
pSQAIxyoReLhDgrY5xGuVdUs2Sk+QzY61M17c68TNXfVUTSKtZUkoMhiYDjJBDc0nyTytrRnOhFM
S0TOe62C0s2EqKkgTVwe+gwZ+dsI96WzBcp+qW1KnyTlc+pP857Bx/sgfsAYgGodK0+Ectr0y0Zz
AG8PYNzjc3qJ6Ym4ARYjXKw9xPe8ODVEXrErIX/cqisT7L+v8nkUZ3KegV4o7ILZV/zGG7/Gt30g
hW0oPaiC2GMp7ZoxtsQrY1Nt5mapwh86W0da625HZD8dUGD0KC0gQxuBdIFqgjDcKJ7w5VY+smVe
mZ2tvAE5f16G9rf4SfcqP3vu9xpYsBRvBgMOBW34X8QKOqOyAoUi4PH5G0rcqGMl1UX5mdsXv/O0
3h33owciUb95nr4m4XWDW0UT1B3RUsabGy7l3MLGVRPrEptsaNp0P+idn+uQ0RpkVypRIE6N4HZ+
Od2JrLe2x62oohVRY7fI69OnVBfTH4BSKZpI2VG4llsRCnABZjagrHn5gFmXpC5bGbZoOO/Y81v7
DyCo4Nctd44vitCtHbc2xm2HiY6g7e9grLb2eoJBpV7Y+GUXH34TrE1w32rJIorRhzwNiwZ3f7w5
nyhof1zqgE0wlk0vbooPJ27Rh4pLjLAtQZa0hiclzdfGRvzUGPMEr2qV5L4ila/QMd8N1fxVyRx3
lGJBu+KSN4R9aAfJG3HFroxcCs97jUAitixD57l+STzime9aONy0LtqhaAZfj+LNxV8Z40p/YzA6
yKnMcagpkeXpFECiuHm5bmOzJFl7xJVdDibEa0UpAA0cXHB+B/N+tNwYzU83Bco51FDrGdF+jI+i
ZL7xCrpeS5Qn52moluzeGHMkBdAPBdUPDMzu0HSu0fasnggkYfEmeN3XraMexeXn+y6QkPz5a7Wq
PWh2gpdI0vtDSzCyWNoQaaPArxZd8OfGcNfXQEqNmAFM69y7fG4cNRsAU4yt2pt6k7gVNFqRlnZj
34r6WtpWUlhZc7i1VFoJXcgM8G3oc+qG29PK3GO2xQzkeayeLOTDfQ40hyflIx55iTx5jd1jvGch
VrjY6S/AQhM3t7LpwYoKMMx3lQTi9cUc9kutjYFKaf/cqRYIXqJcccGK2Xr62FcPebxMgWmnYCtI
4FWrN5BvG6s688c5qr46jQ4poFGrAXoYFgGma+PqZWGuC61DNjuhG9z2aJTcxFzolISVpB/6pPMj
TbqTc/t7Z+UP5dzepJYqeuzdCCHMusJR8H0iA/OqoTESwKCBXCNcUvs2T0B200RePlX+mGiv1wNo
Y/cD8oA5QPn/SLuy5bhxZflFjCAIrq9cmt3aJcuy5BeGV+4kuC9ffxOeO3Y3mqdxrDMxjnmYCFcD
KBYKVVmZGmAWmHk+daB26bomHgiSA4g+5kuD6quEsXZjMQafguItS9zNIpBM19JhJaBvCBVAZ8dG
f6aleqiS25wl74hkx5b4Wo8yDiCC2qnTJ9yP4Kak7c52ZCLzmw+PYxPCGydv2KKPBcCrg+E2DPw1
+b4JzQfaYmbCReNa8dqgOdAWTMO5r0wu6s2mjBNvM5ge/wghJ2bJMqDVTNNwzHfVQQvWPbtu2VX2
ibd1yMfuIQnArWJLQs1mQndsVriVIOYdGcRGrOGRFJgmL87vLA9bHd2DgnM37Zk/ppLcdfMqPDYq
fH4OSSst04DaVM2h9yyrhYbyYH6E/s5+TbVXzFTdlioJFHO8w3/3s5NNrpbI2oX8WMXs4fhXCGG2
6lFHArwdO05qX02gWW+MLllkg4MbH+PRp4Ih9FMHblA9jawKOzzaeEHnnUsmVXI7SU7xjB1gTmrA
8BrMTSl7VIS7fQXCQ8wNhsroa9A5fKv9KpTpqsjWJeR3zmCa8ZzjEOPUOmRN/wKSEsn8+eZHgbl9
HQPblHK29NO9qymbSrOzMMUBcTwujzR31w5S/wXcsCUIbA4TKIYemH85fG7gjnAv/DErVnYqKGDT
iCIgqGF0273Mz+Vj4muH+ma8An0e0hroBvuKL/sYtxwSzw48u1GeA9RQCNvJCvSA02Nm0KTmTUbu
wPHzwZwlV9+2EWB1MGoB/lsRmE1GnaK3CSMJe17NoEc802TCApv+iNHp30YE3+idrCsaR/nn3HpI
W3WuAcb20c1vUNgH61nsyykANwbucGyAS0K+C4MIIGs69Ra7A9OPbcEqY0VQ1j19qO3+SY3XvbL0
7rwMN04C4brFsAy/c/rpPTsLihOQUuJiPIM2DqBFrBhmcUK9iV0zfbGUTxGVKShuPE8h2QuwGOas
UUIRE1FgkByQjNAkNJrsrs0/F+rqsQFssC34VKTsvhsPrBNrQqBW0QcyJ4jcAq2pvnA9DR1imFDR
+i9IqH9NfQnhGLbQlsEj3wT/CHfco4t+LdiwUADJwuanHTr+jMQPIeyFUFf/TL+NN8SHUkpgfNa+
tz+NzrVu+9LPw+V+8JWwCCZ55WF7q//8IOFGNtLOAGEmFs+Dj7PvQa8+H2InUILkk31v493WKP4Y
pjuZmtGmYbzRgdnC1O0ZtE0tlFZztB5jLkOyK1CoStnbmOI7xWWJyoQriXYbudxJMiykAK1trHrL
p2rQPJ2u7SbDvCHukvpntsyQHehbwLnttt1VcwudKQRpr2Vqc42u7uwlTjlgMKKygkm7SSzDdYYx
l2SAW7+PcMVg+D3kosWwOCndEC82eFsmTu4Xq2oL6uzuOaHJNzK05nu249ickHBCglujZYzkGSOY
/qpBu8nNrxRoTXS12wYmksDWA6hp2stetRsXqgW4ITqE4AvBwQvhK0IJTFstHQPxkQX2/tRKD4lj
WuHl4962ArVhxCgQP4n4vGhMx3Kd4dValbk1K8JCygO79boCf5BmY1gcrDHixIwTZ4rTkhLg65It
7jx0sbdW1oQyRHOIVGs/G415zcZBcm1v3Gx4XOHBg54u1GXF0KiaVdHYzgQINtV3tNHctTJRsXu5
vH+bVsCZhwgF8RZA80/DVEuVbKARwtRKiN/3IGgwn8b4x2UjGxEAUBOKEMAJiFGqOzWS9tXQLg2W
kif94xiB1DZyW6r6zly4Vfn1srFzelI8EcFrAWQBVgWaECHy1sgcF7DfYOPyXXEgO/ZAb7rb0sPI
U+Z1r+oruAUe6w/LvvJktFZbu3lsWoixQ7pWi9KOWbjqgI+NCdSOnOixTGUxZCsjQc8M81uYRUPW
I6Y9oOea7LilWahQJ5u9CJOE11289qEz2pNv9woBTalT+JgZSPdaFc9hVqeQrktWjECPi+pVZj/s
q2llkqxhK7od/zAhVcrA7Vgx6BOHNWOHen5c0GdLpgJUQZKRpi2fOjYkZJeGFs1jS3HKEMu7KtPY
rVfiFX3hZiOYcKmsVcC/A+E6x4ZjsBkOzLl9he9kWhQWGRMGHAF9+25Nax2SzixuUOZZSjcuzOq6
ajSMLyy6fk3Medxdduqt1WIw0AJ2H/xS6EmffkEIMVnmGFit1tRezlpP1aHE0in3a/VSL70k9Gw9
VDAYhDcD8ncO8xU2d4TGWm90YHoaEsxlrL4C9KuXBrrug51r8MvIpUGR+6hSyyAXW/5zbJnH+6O0
yTbwCSk2/Kep2Q8LYrweoekTUfAeA6uV5KG5aQzZNRhbMGF8xqU2moPdDQoOdYpUb1rTm2zYkS51
20FWYNqqEVjQZDYA8NNMwOKFENjTrI8KAjYrLWQHtivD3Ot8JwRXiy9nut5cF7rrmD5XVXwkgrfE
TlQpcadnYZR+Wp29ngIcAVbfaH267JVbNyOYbn7b4b/j6LCMjvZI7XD5TvhyoKE43wOxPLhzqb9l
zXo3D+vidkqaB5fNbkVZDL9iToJY+rnsOlEqtMZVeOcKqtjKKDHsnoJ/WoY3kpkRXHGNCqaXCSb0
nLXx5iiePHMyQCFoynx++3M7WpBwXond6/ZYwzkmj+qBavnd4nLBv2RXgXzsMdchsqLukx8yw7IV
CudXlxHeyw2ag8DuuKbxwWwbf8kdSQoqsyK4PlJdkygKjkudP6sz5El74lbze9JNYGZAFAA8iX2m
xevkw6LQBacVsxm1zvyLWdmSQt+mu4P7E+EfMqVQ4jt1d0asZqQFd3c0wqH7OEWRt6KWh7TJL+Ye
I1Wy0s3m1h1ZFG5TQjVQIhWYpI3z8doe9FfDqL4nKttf/qC4J4uXGyc1/XdhQrhPy2rI1hE8uE50
P9gvEfn6v/39wpdkZqRVQb3JiRz2dbN4xpL5ly1s3o9HKxC+oAGjupigRT40zg1q3MD1gDEiYocu
fXa6Ifh7Y2Am1DnGHRO0YiwH75bGyhQQdEWd3dGs3CL+nA2Tt66gwU9kXPRbwfzYGvfKoyDbGgm1
8zxD8UlpQPIce/38vRg/amUmWdZW754LTP5el5DjkHydRq2CtxXWvASFNr2MuX6bG92dPsVPKu1W
FwSa+7nCu7XBMKhrj1LOjy2PP/oN4oykOqdkYTNcEahFN7Mes+4lMiS96y1nObYhfMe5kSpa0aQo
L9O6xXKGxS0sNgZRXNpe0TYQoCj/HloNoMKfvbWFL9kq9IjMAL2F0PGcPYtRKCJ2zmtuKzJG5u3V
oRVIgGEDWYXwKbDMJkvE6zwpod/KHs/8rEPbMVXnsIR6p1dNTXj5e9j20D8WhWukGoAUbFTMfQ6t
8Uo65ODNetWpd6OSPF22tOkdANVRAic9h3PRIWlLNQFCwmEOpoWH6bpfMYY2kFHyLWwuCeg0jHSD
FvwMXzXpZI1pjAlQ5mgMPD7msDOBhquL+I6NCPWXl7V5ZEfWBOco1yUyDJZjAkhB1uGqaq+7Wd5U
AV0TqIBBj+ypYUX7dtnqZk4KtWgNhRgbTWOxhTsaipb3C3aTRcujsU7XTmJeD+Owp0nkT1p8l7cs
1KOhBDCv/Ai4XrCwSEaZu3mkRz9CcB7FdpKVxUsW9uX4kJrLB1bQZ6Wbv11e7OYWQ7EXDWv0eXGs
p1GUKY21NMxKQpIYkH2g946dKP7gNI/dqn0mWv+etwW+v98GhTtvitaub2O8LbJqvhpyckVo44E0
/msRA1/ynsWZGkQdwO16xk7TVXGaGgroPYw2vqts/YUx+1Vpc8tdx+UtpkziOZtnBmjyv/ZEf7VW
vJUJ6jm16uztPn/u6+E+ssrD5WX96oeJeQlG1mEGEKPz4VujSPM8HTG2ARr70Q71clSeUzbPvl1G
KKUnpNt1Rk78pdcmx1uquTyQCgNu69CVh7WpEz92pvJVqRpzl1ZjHIIc03HJWICfEzHSHxaj32tR
ZbhLrI5Bx6L6MSlZdVsr2gT2X2NEPdbSO7DWd8CoWoWJaEomrXq8vNCt/AvjnA4nJduYAKSVrQCe
Z4EwTFEw/f9sTjIJaZkF4cQseH5XgW0b5VFmfrbNanZXTc8riSNu1qUcsCThH1RMz6bYljyjVdba
gPagyBfE/Q1/xoCLMvc06+Pil9/R5GDSTiNPTM78BLcrp+vaGphiXZeAMaYIlWp4mM1vuTa5RH80
9OuibFHDJ64R6w+Xz2zTJqC3aPCAUeJspCi3jaIpG5yZFjmHRDPu7CryjWnARRu7S/I02fOXyZaN
o2+e4x+rIrppwJbHS7QWYRl9GFIVcxay/snWt/1LxPufdTlCcjThXd0vIywsEXRv1v6qXfMvcHxJ
zrAVj4/NCA65oMIUJ8VchLFZh3XTBARcnrOyXGN+6qD08zsqPcfmhPA/5KmTkZhPcph7pkOxHfV0
bXqtZS+dzd1DpEK/G1/AGSpSz/oM2lFaEa7d4wwWXoXdIXy8ZzFHRsQXwWKoDoZiMFmgpG/A178p
fRcHZVT6sZ5nkk96KxMCyPz3ivh3cPT8sOloLKzFzrUYe7XrdT+beqjm5iezkAm+bjo3ZximGjK8
s86YRls9XUhWhstif3Lm9PuSyypWMhP8/x+tBoxXjKishADUAKkylrus+X45LmwwzNgWGr+/V8Fd
5MgEaTD1qCzAlLNXPGHiGDz56ePoTm+oGwHyFQADubev5YKnm67HdWccQKHPkRBDN9tJAXbOsC8U
41DoNQPG26p8TTaytpk3YpRCBYccQtFZZ68vezxJE/hfcXBqV/tSgD8HIwjPDjSkPypSDanthf02
J1KItwv+AVmsslPr4hNZdH9V8p3TvCu0/lmVJQQ+xnJNGxRahLXefsjN+D5bWwnM8Nc039lFdWRD
iHpVRfvESbFzvZ+vQKi1SYDSJVdzxZPmtkl89VvkYvTp7g0MDLdyOS7ZVgph0Enxxo/stAwVQ9np
uCUzPOBLS3aHbH5lDkE3F6QpqJQJn0CjVFk62VUcRmBCDWIy1oGmSB7xm0uB1o/Kn2f4IyxlMuqx
p+uIqcaGhHo7fC3H4Upj3SfJ57xhx8a8GCi+HIei4MwvsqPPeUiUtK3yGJzkr4sHfjbiV2BJW/Vb
O/M5dms4tCF1XqTDDRxHJ7gKOqWoZnKVA958PrWrtHVr6H0dh2TMmh0kDtF0boMSowBVO/0c0vGR
JBpYFdG616VjzPwvPzOOAjv6z9CXpCJQbaZdm0wqKcAGMt5woEwbAELp9qG8V7EVTWyoq/5rS0Sn
9XNR1wyqZmGdHaJwCHksUQtvQKYN0fQkkO7sxo0Gg6DWUbG76OQJJwquUntGo48PNnUvMeAQ3UPn
ePxUMXThDiOyt3CAcBWAIaF0XJu75dnOmkgZNaCmOaHo6bFqS5OrOp97dMDs55VP1a72jNhNPfT2
XeWn3OKm/+I7RLMY3yOwGKcGawz1rYC5I1jHX2pl8Z2a4jWTSLqxWyMMmK4H6xOalCrGjMRNtYuG
zQPW1bXuuuNZv/M0XrXXfaDt5tvlWnaKGyEGgvcYeedDBdqZnElL84rU4HAOq+ILI1cr2k6XP/xt
A2h9AuemQZJT+P7mnKYMg+xlaObgPkquTFWmZLLt+b+aWFzPBAD+06OBOAGr5hwDJ3poLi4kqNEU
1D7QK8MbP8a+rCCxuSCHAJADagLohgknRGnSQ0IRdeSePKlF7XaqNGxsOveRCSEx1ft4quoS+g0Q
8oJuKWDnuQcuv5vuhnocYfqOng/gOAbQK6AiwJi2cM9grGNBJ5A7gR2By9ut03ekpCcWhOrUmht6
OkDMMaTKvTU/0VSWXm9+nrgk4cMoEGMo8NQHlLyYtGnGGFXBbg1jr6DGny4STIbMBveMoyvMabsa
VTy48loCCpdc2fZHqQLFr4lTMbCBOB10HpoOqRAxsDnr5NhlCpAxA72/TwEY+KZkXtV5OS5J82bm
sP+AN7uz6+yRQnncyNz2PbsJGmDMdqtgNj2jNG1xy6gpgQOiD4/cRgtzY71fE0WSx/FPRVwrjCCK
cxDbGY47TtTFXnt8uHlULJM/Qy6zcrNyelPVge5ZMk/30Vylh8sRaTPGYjwFGRXPvs8el0Xfmvow
YXXqY++3z6bX/Uj8GrC3w/DM2blKWV16M0IdWxQ+aCuq5rhUKg58bg8gwaq90tOenbDetbpb3sso
CKQrFCIineMmL4FUgoTO6KtBgWlVlI74OK5604eglni+vKVbX8af9Z0N3rXNYo2xCbEI07pb1Htt
NVxFBn6TbKIhYrVS3WhYGmETtcfFs69Mb4x8xSOhE7ZXrZwRZivO81oY7i0uyynC3xrQU4GUFl5i
9zed5fjUSYLLu7bBUMhlsf6YEKJiXxQpBs7Bhj55tUvRaC3dF2UHBVDNgy5mtkNR9UM5XY+BvlP3
ueqiDPZTFvv/g6/8+RHCfWaY47IYNWRM0pcZLBldmDbwle7VeJwDcJztVdlYimxjhY+hbvW8Je2I
ja1il4vWWo6UFoM/AMXIcryzwgfg2PXUNtH0z/wS8Ymb/0DpYKftikDxZSMv/AefGUODkKPvIWoq
poakIbQeBhXX54R5kNJGmf3KAow20l+UpgiqTKYpsn1m8Exc1hbuazGpIitlmB/CFhYHzL67ZQ66
azfZcbI/1a+Jq2SubHR42ybvIAAshC9CzLKqEhQWYCVCTLlKnrWA7EfXCAwouQOD6inSNGurBG7r
GHYF15TGZ0YEv6xSkpRRjOElPXSoZwye3mAOLQ1sv4O8j6u2fjv72l72stj8KA2UfvhLFayh4joL
DZj6lGGdnEqZ03kvgeJWu/JHe6ODikoFS6jHrguXtmAY9OgLZv9w1It/OTZsfSR4zIE4Gq9lqPMJ
q89No7UZnyy2gZVeEpjsJU+NrZh9bEH4DDO9KNkwxmg+0RQTOBhB9Vot+6Em9sd3LAUHCKQ+ipHn
BEN4UfVThPkbsCe5TH/r0x+XDWzeDIaOKhqP04DRCcnf0Ctd0/cVEGbZTL0mjh/7sd4V9T6KnygZ
F0812E4vqWvrYLhdFXwxpmy4aXM74a0AXUIXFZqKp8lhP3cdZuubIkQBvnbtJet3E1OnoCZGLUmb
Nn3jjymxeVGsaaWoDAQzRlr4Tlk+AJzw910ZG1xQaBpagOvrYkt7GErWsYX3R3JWfSdRlLpjrwA/
pzfjzoFISThGY+HNGFh4NjPrPQeKYR/w9gFLb+ri3dtFOrjfcjy21SsNX6DWILjx/GXxmzfk95KE
cGs/+dQDNPOARjtLudGOrK2RAr43rfeto++nYd1f9lB++OINcWyB/4Kjl4PC8glcVHhgZYf2MIRl
OOysqz4cJGY2PwROUsIZJdA3FFOkNYIab9wgdnUBhui9wocoJdvTcLoprnBa0zve9qA/wEMYFQRk
0sLbHjQerVHGJa4hVF+zobpCNeg9ZwP2cT4DZmGoXPis7MKqNaVBLyPqoWGhXaMR7V0+m60PF5/r
vxZ+jQ8enY215lVTESzCSY2Pc0OTQ5pm0AbL2tK/bGnruXNsSdiuaZxJPwJiEC7kOS8KL9cwOZ60
Xpd/yagMnLXp1EfLEkrkLM2yUufgLL1QX+uVhaTPFsn5b03E8lD3e++EwEtH1RwtG7UQPWwPzVXj
QROJBUAS2PeLDwpib7iGthTwExHEzyXntrmbmIPDZwvfO8Nn5YVi4lLB43FVF7C3xFlgMfbAiO7F
Q/Wph3Tz5dPbakjhNv5jUMzWp0hD7x+OsjAPYhHrDeY5Gw86s7lHbxsjUD4v91bIEcZZLbO9dZoO
qgEOekVgphDj8WQsIImo8KDjVHYIiXyIAF0HCzkt2J35mCNz7VlyvFtfBsg3La6si/EfsXoNDAJQ
HwSqiouDQiTtXkt7+VnrlmScm++bEBwhpYy7G6MSxD4bCambrLOYjWRWLa+0WHMpFI5GgvdPGkhO
kPv8BUtiB2xtwBncUFj6h4orDVjx6Hh9AAagIK8PqYweZguQjqU5oCBE+R/EaUIWZ462MQ7jwglp
VI89rLv6bgrHa8uL+rB/AQ5sHy+YVL+8zA1fcTDZogHDreH+FY0CnFyCExCXwLBqftJD/XV+uWxh
49M7sSCkjsk6zlVXWSlafLsel+VqfllmpMOYHhp1GVH1Fg8HrHEFFQN9KujsnF6ema4AcDDDWvtq
tm5z1z1Zr2AY823f+Ew+08fVGw716Go+oP0fwWF5ea1baF4Ho+MGF/gBLky85LLampaU36l6GIWr
T/f2QXfxzrqRvz02PjjO5IhuETJI1P+Eyy5VGgUFBwj14coNoiEYtdmrpZyRm1Yw8cb3Eqr3YrY8
geQqsivMYepG/1EHztpZiudFUSXV0nM3BOoTc54Yq8R03Znv97o55EPLkJQn+T5SSh/3n+RsNoql
sIHSIWar0F84G+dy2jrL9AzKzU6lQahqeLCZfqUy7SlX6ecunm9yG4QtzCrcVtF2qPkdHB0V9bEY
Pcwu30VV/pyVLaKoOqluMi+7mOKVAMket7fiv85kTn+rcH2UKJGpESQWQR1vVK6dNR/UqZe9DM5j
KYwAhQoMHKL22cQSmfQBTgwGI4zCQJanUWyrzl2a25iK12lNr+OmpIA21kkwAzrkZpGZQ4otNh6K
tdP8pc3tOwMC6m6Fnh+uFNCb3xEFKEAlcvKgWTD2aHeN6ZZG0e84ufZd1y/2lTFUzn6xTW0PUFv5
SWX25FmDZhz6Ii5fphma2pSy8VMOdIVbdS2oX+M5UHtUtsafBspAsWJ8yvQkcVtc5g9NbaIlG4Hp
aTa71Z/H1QpLjRa3WQWliHaVQb03XRW0Wlwwm5cchMSsKDDOGc9qAlm36nOLkXJljXWJr27b4KAS
9PJRKBK+bWNQY2isYX48aSgI9q8Ty5Jcb9sWIPiNo4cAwplkzFyhwT6AAyI1S7AvWfVdlE2fLkfD
LRtwIIz6cUXWMx5QtVXL2F6wQ/oKSMyUDPDkGpMbl61seTGA1Hj7oR8FTgNhr5xVK6d0BQ4XfQFf
mw+9qvqM7J3qy2U755EQqqiIGrzdgnaAGG9JZCt5M4BRwWyM13HsgLVk31mrSK7LrU3jkgQmkA8A
Foq1nMSpchprDo5+iq6Tsgdjk4xzdmsl4J9DvQgzVZg+FxINUHqmkHLF3E7Dmv1UJTdVvIs6GRsV
3/fT/AkeivoGKiwQr8fncnoTG+kAaarEws1hQhF3HRvmY1DxivXZPh+S1Ad0U3eBzYH+dpJLssSN
FaJDBCwgHxqDpo/gE0lrtWXTQHDMylQXrWwvIV3QFL3kI9o0g7Iqn/owTNBHny5xKa1mSGI0GVAc
dHUQfU1xDWTP82XH2yimosGHjJoPYKDicHYH6yWIhEbopfQ+2U1PFSQjnizPCquA3XaVG+9kff7/
YBFU+pjEAGRDjD941hjVkMJiCUlJ6HiD4I6s4VCnb4tq7tcoemp6CI4M7S7WokdHRRtYU+udRubw
8to3dxih4/9/iFi9StShU6ymysMkhSojJK40z6iyDxmFpu1lSxthhCfAvy0J7rrkxkQUHTIMqVVf
Q3QW5dwkvm0b9WEY1a//my3t1G+QPGbLpOGBNtQ/8hLyJqmnzdA7rnvJs/dXPUL4CFEO5sS3uOfP
OfaKWJ8oHaAnpRmgYcicezrbn8lq965mR0+9hkkXMO/5ZhfdV0b04/IyeWZ/yTgPdUfFkrK0zbxs
0egbwFjWFx/XNfcd6HiV+cc2Ab1RIVvuprccrZb//yODsd33eW1gJmpJD4qefy2d2y4avl1elcwI
d6RjI5jyZs2CwzNBQkC13Lfb50FJ/ctWNq6Bk4MTYnS3tqwxDOhQGcgAtPgb6yX3zPY3frRZwruM
NUqhxAQWWh+CjHRHfWa7YIMHP1JIgjraJVJBRJlDCGFZn9AogkvkoVUp9xkDPWa7VvdkHoKJzMEc
T2HZ/H1DAcHz9zIxmn96XHiqZfnawCdID373SAnx9UlQkZfP6qyQ2rApXwlDkLJAkOsVCVDIE07t
f3EIpGyn6wC3CZl6iOeG9lr2XqxBZ2dOtefLRiROgQbFqZUh7my90uEUSuxDHl2/oj7kuTLf8nIn
jEFdWXmy0txGqQy8TLjVQHmBkhnoGk5t9pAC09ccyjvjju7W5A6OCFLVHVTR8HI2yK2eus2uaG7+
i7YhX44YoTBHopkot6AlK+byRr2ordFPEGSCLI7bqOz72EfQxVEiy80TPDXwmLzJF/sWPY10Z0zp
vZ0kN4lT30FU93B577e8SANJBbooSC/PZls6/M3LMOHONcwMKgkYHs1laOutO+7IhHibWhHoMKwW
JrIq2Q/Zi52BRmV00ASWodI2LUGJwUI7BuA3sQRJezI7IyeTBDDNG02UeszWW2bwcMxS/+E389kh
HtkSAnLVEdqrXMXAIM0Oh/lB5ZKFhASW04Zd1V71VN1pg/kWaYUNOcVEQr++eXBH9oVQvYwpXgIO
BD4takKurH8g7Tsydryg/mynGKuZQi1Fw8Hlxacme4mUWzZIOryyVQixuWrjXAGREqBkavsdXQ71
pbFX8o68/GgdIuw4ZkukpyvW0USfIjC9LXMWFKMkiElWQoVMLi7KldY6jEBKxmsN2+1MyV5tpQDH
yxBicR8pOlAwiJKlDhmBpfY0sBDlMskuvuMX/FoE963FHIHMl0uuJgWqTmUFU9mDoTVXyB2/Akji
0ar8rKoN2V2ORLLl8Q0+ynByrW4wCY6oWHa7ZNW93L5F0uO+xwgKQ6oJDjTgB0+NZCSxkjJWsbri
brJf6uQmst4um9jocOJmAX/cvzaEhbC8HW11BR8y4B+gcrtJr0y/vgH/GfS5PLxAJVf0dtD7Y064
yCiKZKxcNGSGGugGelW5Is3wUKvZHYRjZAIo24f0x5gQ9ZoqK/pG5Z/SehsPdgjRG7dMZUx/GwXt
0y0UghvR5zEpFAL8VXG3Vjuw5nk0e2zjxo9TdZcWPxl4P5yk2WWQXLl8fLIVCkEPV4upd9kMNzR2
9jwCuHpInfU9bgimVaQdBqa4xVoIq1rT7HW4SD0CHzs6PwuavI5d99dtFmwj2BJRbsGUNk7t1Nut
Djxa8QQzSzrtk9UMJ/MdSaiOBWByBeO4oI49tZB0K80zBVkU04lvVfY16WRqmVsHArE7wCxQQFfP
MhSVdE3ECPjQ8qG4VYfJr+DiUT/7l8+du5QY947MiFmKMUx01WIotrdGdltDtaBiL7UxB6ZlujHd
XzYmWZM4eevY04R+EdZkl7lvZg9jPLtDKcM+bD18jpckXBimNiz6sKIWVpn6kzWoXlsaH5Uqv7Gd
8laNxsyrJ9kltRWNjm0KDgFgU9HEdMrCWQPhqEbcAm/VcUFNPJfE2a0L99iSEGarzEiWtkY9MV2X
sKDldbWQ8PIxyTaQH+PRlRQNVtnrGUxgnr7yGE1nP0ZJ+BoUKInXJIV6b1MFyd1gfrtsWLY2IcxS
temGJgWjRG12b2vSZuhrZLIgJBrhtDEYS8K/4C6Gkq9wVGh0aE3aAVVrOx2qbZ3jatkkK3D9ynuO
v6tfViwQ4vCmBdCSgpWaNVYTQZMCdASY3GOxM38w16G5jawovymtkgYz6RRcjvo6UeAlbe0Gum2K
36L1ckDjDvIdaNpedes6fF3r2L4qKx0M3IaqAIe/mCnkRZTZ3qX1tHyhLaluulKf3clM4X6VHTMX
vKvDt7XXOuA7amSYnhlpTjDkPVreOd5XUzFIG7L8eX9p0YJvgq1SNQbSc82umj7OTWs/N9TMb7u5
iG/UKEZSlc3RHhFH8YtUjWq3TnaXXejsDhU3XnDepa/nVrPQZ1Ov0n1x3+6DMaCBeu3L6rbiJ88N
odSHPi0Y2cAwI5xwEmdxN2UAMjvJ8mpUSeGpvfE26dqdHunSrd3wWlODdBIuNTzcz1S1ykhx8j5D
r/sf3N2sBXxSwbhNnloQLKYfBuJFweWtPJvlxQphzuEyOoCZnA2BsDpKOhsyfmHtWBX81QSUrAQs
ou2JEiyk6K7jSdOuF9L0nzunmDz08ErwjjQ5xmOqpr+Z2ayGyZqD7C9r1e+WsZo+UdFFV82p97HQ
l6RPRkmSsblTlgmMJHUwpnOGUEzajloxdmoxr9GYcHMqU+CRWRDC1Dr20Bg1MhBjIFGfxg9r87fq
gb92/mgNQiJY5jpolxUDxdzKvoJSi5tr5oOuyRay4cJ4D3DYOKgIwKcguLBmgvK1quDChC29N6j1
82IP11SdbtJm+njZm7Y2DVSWUKWk8KYzrHGSxQPtLJQj1TkOjBl5U13pkX/ZiJjN8H3DkBkaeTbF
xJmYYA5zmhdtnoKDVKFh3X/HrJRLlSkYCsNjqhRExDMJId6dmBOS5iTNzCYyEs5q2d70By4Fpz1M
O3M33soFEbcOC6OUyAQRALi8xumtTI2ctkodI7iORdB3y0Ehr7nzwchlM1FbJwW4NuYoIfF8jvpa
aNyMuYlVVSZkVpYrlq6SY+IxWNw3TAQCUAZeZwQ0YSnDXOjFGplxOKTdAeyFIaTTd/Wy/mUeA2/g
tWgb+C4+qi92d8d86BtNK6CqZPukf82czwiw4aysN12hI7WQwGrO5iL+sfeLmhuzJmetQ2ZDx0nJ
yuRXbdWOvXJ2gVexPHW3fgHyPNnre+dAFMkqNzaTK48BoMf/nNGCQvlkRYzGhedAsJeZpbtEV1b2
4/KHJZZH+NKOjBhCYV9Ba3Kse5SKSTzSOz7hXbh6mRUxJPsUG9hsouzoOn9lDuu+tLEdP122v+GT
sI/GLz5tA6PKQkAcUxO8iTqOMjf7j0Pm7OMoe75sYmsfwa9k4j3H4XniqK1T2fZUatjHxcZAEvuY
qndUaf/6csLQiAoIEJgPQJwmlt+bTG+TNkVaGM+66ilzS92lySTPrPPD4uwsECQApz/FK1vYLKuq
nEHh1YpaUT3N+dTTrwQdTzIOngJiy3Qwg1hGVn5+QLAJfBPliHMCNp3T6FQofe1MCW8/9lC5NQ9Z
+uFvj+fUAP8BR48S05hNBUJ7mFVxQF8Nqa85AgpKJ8FlM7J1cC85MtNqytzpoDgK035krjMaePHU
yafLRvgBnMa/07UICQRtzd4CPD8Po4i81JTegAhy11rqj7hsIaFc1X/vdTZaEXj3AKBhAM17uqje
bs1JrTDno5fTT3tgsUsyKrFxVv8DBvTEiHBAC4M0X1lh9mWMmk+k656dqtwXhf2kYTbbtSPcU6pa
ejHDVL5DkC2OywAwVL7+LTfLrx9iGlzrztbxRyj/TJ1uz/o0YUImm1q3m6rS7Wcg1i6f4Xm4wHKP
rGine7ooq1m3NmTtVb1ZIbNYzC7ULD44loyMSGZIODymqEMzr22BKYglIEry2Frzm5nNhmRBG55/
siDh/IpaNUkDEn5w/vZept+jJi+xcJ7BYMsskB0C9wEyADGI4xHYz6M6YMsKhpnugsxu39g/B9V5
603n6fL5bC4H0RxPcPzws0ZnAqKwCZ0iMMQTzUfz9odWLj//j7Qva3IbV5r9RYzgvrxyEdXq3e62
3X5heOUOkuDOX38Tfb4zpiBcIcZnHscRXQJYKBSqsjKvmxCv548J7hg3ykyd1EHRR9N667hUJMLw
bAFM53y7ulkX/G/WuKieqV635gOKZ2oyfFez3zqaqNTrUfZOJN9J6HG7rePS2mnxvGnKwRO1UTvI
yJOCsXulkUEJZR+I3WK7SJsMWu00GaCE6TwgEA4/aowpSlYiCLRsUBNXEqRDQVXK2cCFPkOaxcWe
aXYI/paoGR5V9zvwx6e2kCF8L4P63hZfSW3HbFQTBbYwjhuutueXnozj8gJw/x7a/qyHL6C2ukc3
wKRRrVVK8zSt5hwOpYGirQ4tViVBSRWK9tvdsuh4hfQbOBRsCrmrWisODabF7pI0W25tMy9PoBuD
QF9h04OOHuRhSKbHfMhloh7Cb7z7vfr5N1a8FhAhFQU9RcvWQFOcwM2kU+vCY+gCugtKIwD0eXQt
GRJvhTIMuBPULj/2zdj79qCUQbUACpkWqwyIKLJnwJ3YPIABAjAuRVAMI4EeJkjEvXWyno0VuPR1
Utw7a6y0w7CtGD++fvJF53FvkIszGbiuu6Hv4VlqE3llAZRq6WtN8S9bQMy59ma4AKOZjjJ6BUhU
vPlJT77S4bCksrclX1rmbXChxUICly8dcL254Yar2wcjQLet9rkqs1NtfLIXmRqtcO/YcAgG41Ed
5VMfe0PdLBkQZToAloflV+Vqt4UmnQJjjsxldEh9/5jhLk/qAmKYe10Rj4n5Xe/1+9KuoAyiqm90
al7dVP+4uuoxrbvQXevfhpJAf3eTiDeIDhtILN9VwjBkxOc9etIuuL+hQbA0LrL9obc+Dk6efL7u
jCLvN0GyheoKHhcXtFQ56KRK4oDNesqUyHHrsCd3c6ncdJbkOS1azt4Qt6UZXtNFg25N7LrtCYHv
ydmK1+trEeas6APgRek4KHLyW1ZsnsmQ+UCzgDAMSOnQI08bOU1eflhBIaA7kLwwrcfUJo+tqhX+
MLs/rv8EwSrRQQQ3BcCwgFDr3Coto8k3nakI1719YyT57azJzpzgCJyZYP++u2ghXFPohQoTZuu8
jhQMRfNLrkAP5X9bCRelHCQL/2nuzpZxs1RJUKXGp39vAqVDE9x2+GIY/eJW0mPCxCsdqHiolITW
1JRvhVY5EsCJwMMxmocBe3ATOpA04uKglc7uUDUIt2a5MZK8TD/SdtODrnRpVKXVJrEniIln9riY
iHmertO6EjExK+5cxQFMbGuUwK7dh43V3FGK+7RVsuq+IDVi/BU4xYzJGjt6vpeal85a7YKeGKIy
N41OOn+m3g0IIaDk3DrBqnofr3880bbiDQq6EBWl+YtpvSXvchvVRoTIGdn/tJW3GuMmLxpAGkZb
EgtFPr83xiUeDWasNr0EONQo6MOmaPGWGfe9MkvWJOg2oT+/W5Rxvot5Pm/raiPmEvNnR05qYgbN
OEdznqByOobucjvS7MbI7XBQjPD6horWCNZOlFHZ2PEFnpJYep5PBKCeJGlfLNyjhpU9tGYvMSOK
UBZqOyhZMaZ63lHUjnQK6mUo3E9NoKZhCpKO6wsRWbDhgYzNiWn9cQ/2clUst8wNoIZH9TWxya8S
AqISGyLvQ2lPZ9gTsIvxTEAbATZ9qleswv1YTV/Kzj7WCY1SQ1oHYZ+cSwWwhn8s8aPMZF4dtTa2
DlOpzg/nYNwioQIF5x1oJQDpdQrf+3l9+4RLQxkd/TL21uGnihNMMoxrnRA0BtxAITdJC8RV/eQ0
r9ftiPzNxlyDBZApxqX4y9KwNlPtEx3QS8bjP4AOfgq65Oa6EVFY2hvhDq6eJrOKiVBWu5yOWgsa
huLouKPvrEOsVUt03ZpsSdzxtcqCJl0Pz8vBkPPgppv+JZ9QpLIKU/3wN6Ywz8YGv7ULGVKV5GOR
jDhGeQvkvf65hSCfC+DxdSvCo4T22v9Z4ev0g1LNyoQ5CQgcFf7aP1JDgnwSXVb2zgB3VrO+7vSE
RYMaTZWlWF56q/qujF0wtfOhsbvPgM4erq/pwr+Z+qfpookDnW70KtlH3OUvjTlhCMRUm9ge26d+
XeKKag+Yao7gj7+vm7rwB84U+yk7U6tZbE4HNjvMmHUx6Y51asV2KklsRevBFgICj9QLzS++KKGt
IAlbUSgFlaj2UGlASvukMmg46OkKMnUjlbWT2V88C0lYFrh6XA9j+nghvN9iu2Wpkw6se468aWBH
d5mM6QGaDmwqqE/6B8/aKn9Ev/5WyQv0x+bJPlzfVsGKGSrUNl1QxQAwwR2zzBg6W5tR+DP6DIU/
SCrGna6akaOO3qEcnDX4C3ugkEQ4tPBS4R99DViAMbOhN1DLKIJkeZ7KMuzdr7bsMAjcRQM9/D92
2Gnc7StpxrJap6SJR3S3w6okQzCl2xJBdVYGd72Iiwx8iuc5PiMb3ee5DvqlgwKHMzexPnVZYC1j
nNXNsW066kNT4mOZEElWehFJOINcIC50kJA5Gqro/UBAvQld4wcUOBqJFeEO7pbFeQYh2ZyhfIex
F+hdQZnMsvwihQRDNjkydK3gEIA3jvFhI5u51Cc18qZrrblqkMeoXpC6RuCu5it28bXUyg/eBh2D
LMsfimWS3TKXWwm+LBuT/yhB4sHMD02vTamMYH9qY9Lm9VEb2u7OmDeZoNdlLgqkM7o8aKo7GhAC
fNuPEtRpAXGs49QrqpuqB7GUtR0No7id8s257VTjm2sNgTOk32o3A22YSZ+vn7tLJ8UvAKgOi0W6
CDT4+XlIEquttAq/wDXyn7PWPSZlfld165tpkrhzHEkgvWy4I++0sKOYmbVwOfCHAqRNa2NphMR2
FTLyHauPC7By5wHGHutDXh+GgMRUhi+99FlYZSQOJtMBQsZ6vkrKWHkt0pC4GQfIKn0urQ9gVZBc
5OK1mYwtBmBpSP5wJ2OecBjaBWubPCZrDy7J8msdQLKpwaBWGthHOW/8pZ9iYTuTXDijyMvS1apJ
rCWlXxRvZSOjWrgsYLMvtjPBeYjbEnU0R5hIAIsIvmxhqzGmpsCJUhriYdGHLuhiVuIHWYR5Ehn7
6OVFxMyj0OMiZrMS9/mnm8xZ81YVn26w6edmsh/MUn00WhDWrnN0/SwIvcTRcOaRLePccyvVIK9H
SDKSuMY0AoqBj67yjIAjySovZgjB3KHhEfiPGbbi3RXUD5BEz0ZcdSAk3x7G8kaP8iiPwaw46c/Z
cVn8NpYS0wodxYXAADgawLnPw6zQ6p3L2RkbzMiD6NP2SWh8B4G4Ax5AIwA7fhkmUS2DQAqCC2qb
IOiAKjJKCHwUpQ068gCQN/HW6V3kjcO9qdDFx5sySKc86otWZvFioJttLlMUYOEbUEJ+nWrmkCQv
1yZ2hnbwQRFyAC/2544Y3yFV/suc21urKj6aZLg16SxJtIUBYG+cKwsBkYOxqjHrY+UIUK/+adyC
uveNu+2Y3LW/CxK5WUxjV+K2QofCS9LEbCioRC5yNRA5F46zwiwjxqKJb38qMB2qxc2L9QmEErEM
Ris6J/iq6M/h+YpeLXckUXCacgszVpjwrizUhjAluS2VcqqhvypJQ8WmoF0EDKKKVgDzsN1ZWRsP
4ki51sS0fhy2W8Xpb92BSLooYqeBi/7XCvfd6jY1FlpWPbrCdypgX/nyzc2rQOlav4MeTWavobOt
UZLJFIKFHgNSOMy8mKCPvUC2Lw6xOhBI1bFm/l6Mp2x4tuf64LbgsdjGsO8PqvtKUhrQOT106XLo
NxJojSQiXaZZkEsH7yCebCgVoEtwvslqjnE94niQf8/u9U7xk945LNsL0T/P3dNQAPI9yJgIxAv/
Y/Oi9VpoxKvSBHnHK0sD2oP2OYPGSnnX3AzBcC+XZbgYo2aRgZXsGQc/9povijW5Wm85W6UZExDG
B/prAcZz/bH6bPoeOvQ+UuawClxZqUxwgQHlx1iHQVeDVI9zYZyhEjQdSh3X9u0MgShSfNnsg6HI
wAaCo4I7C4PRGEACSRhvB/E9r+0a2ce4jJBj/lRNNJym4/Ur8rL9wpB2OyvcUTEV08o0HddxHxlf
0qOW+fhsryCRDpM6KE69pEMvyj7O7HG+2W50MrUBq7J8CvmGFgTSDajV14fio/1T9fyWRFYQtMF6
TB4GKZmtxDwIrM+PRllk1ZxOWK42ghEkoOB9BZ+84oOaowuSEDoi1WFzICahBbqvjGEu55q5/l1B
znn+E7p+maBCix0wLX8Ge3bSBGXpT0fomgVpfUiDAn7bQ65L8iIXXSvYesQmDQhtPBDYD9vF3rwd
R4UJ/sYOjdYgcUIF5D0n+nnwneKoBWkeDbGMGF24WANtIhTJwfPIlx10N6Vrl8Cm2qNfXmH25rvq
vVz3YUEqhLmMPza4nLlfSIpRBNiY0k8JPa2V9CHAPsl58QaHZGeB27lh8KA4mlIC6fqvrfNbyb+a
3d2WPVbmm929ptZ3nb6smRdeX9d7l+uaWS6xtDI7VfsUztpWwRAaYzA9ViEiLPH7X4wtQpvhpoU/
u34KZn3J60f25bgwp8zJSN2pJTGBchQGocLJWoLclJkRRNOzreXiz2BnGwas8PGyugoxyf7BLfuX
QpsxIP39+nbKFsRFngwP2MlYYMl1QM9VfDbt5zb7eN2GxBVNLrx4SlpvTo5Nc4sb7KA/2tKEmD06
L50ClUv4I2YQ+PDhGgVBZQVOkRlwivS4PjBlRPeFMeGHxrc2/tddSnZDWEC3sxc+MlJu37xJhSQy
MftY7cCco39dh/tOvVu3BRRYP65vn6h+srf1ntjtQtSYVGSxnK6Jk/vyQ3tYjm205rjIVXi4LB4K
HjNntrg43HZebxolNGcxQvYtXb9s2RyshRaOm3lTeorkOLFduvhsf3bx/R7ercx2V1RlCWV1ygWs
Q89jqgVKZYXqCL6XjzgDgbnmL9e3U3i2djaZK+1s1kRti55iNycFN2z6u6GavxYf8DQ/XDckdPud
IfbvO0MqKIqpp8KQ2n9vkruuT4PrBoRn12JDcKj3qBd1tcGYEjVrsXtG4+SZbynEi2oFtJ3O4FDZ
pxJv2x9jXEhqem8k4AQicaoqPjSXM/q0OrHuSF6Xok0D1svAolQPGSwfYKthVkxda2OaFL5SPTu2
bNdEC8F2uaqKGSJov3HXVtuqVgZ0LImV/n4xbmrny6r9Lipd8nGECwEOycC8DcbY+FJ/VdrKNFYw
o+d1pGmPDSYDrn9+mQXOvyozG4xuswlEMnBw7HDVyvC6BfFW/VkDt1V90REyEqxhpD8JOW5VhHpP
4LUyGlKRIzPM1n/3iv2O3UnRFW8bLObIWImmYQ7Y/e2lMuUw0WMMVYM/VjjXonT1IBIOK/ozUy2y
bsvXND2qP21oA1sQnDTmoDfj6zsoCqd7m9ypWZcRAPwSNsliHjKoUptFEznWszr1YbN4/6NH8JdS
CvLmyUJDslJW9AzMgOajxITwMtqtyOUu8yGFKGQzwic0qIKZry7eBaQHr3z125t0f6HfF+vZUW7G
Wpb4SZyRL5EuE6lngGag1Jhi9MV9AsQvmPrfwyprVQszTKAVbIgIQQv7Qn8S9MdOCWxSA+hb9tR0
vd+YRjD3k19sGFAZ8ECzMW825n7qYIoTUxwke4Gugd9WBTBRwDnYP6mMmOmCFx4Pewah+OdH6edn
hKZ1qRXgG4rbH3UXgK03v60OSdgftMD6PfbRGjKZRxmtltB/oY2IDh+jveXTHNcESpRQHRd0S0O8
EzGj9eaxah+eqbSRtE2EX/iPMT7P8Ra3nfQKZTCidfcFnkXGy2YuN/PQH66fSuGjDyoQ/13Wu5Pv
Ak4+gcMXvDLow2b+GCW/zag4KIH6EcB4JpeZfpTto9Qi9/nQl0EWnOLzTYcMoqZompySsI2UFQI1
zieKdpBM8kcXvc/2izTOPUYZVrsY0YiKUwevIsiOtq7ue336s17wYBrQiWsdJEGVr/agOqGeFxna
fF/1eFF5ADEmv8jg3ddVAZ93wfAygZq0taOtlbCBSbeGu8fyccOAKLCmMSnrnwlxoor2B3u82xw7
1HM1mtKDSlp/AVOYpx66JAF4vtYkVx0LxHwmut8s7qqbgWzMJw2+p6UYTdw2HzJ7flZS39Z/5SMo
Mds+uu6EbFnXLHKXXlEqs5GtNi69kvjghvBNXQawlW4td+VtaHdqdQevS+r8aAINOCJMJ9qhreD3
+TeiftGTMtjKOc6br7Pj+OmoSDZWdqi5G7DYxsqYB9xJxdLhBaGH7eodDau6rYdE0rMXx8jdsebu
P3XusxUMuKznpDx6vh20CFjPGQpY68H6vX7MQVw5vV3/jJII+c5VsQslydAUqFPCccoyC9rtaZh/
W+V8aOldacteFBdCc++XwJ8Fvh/5nTHLrOYSFAUNqrsaDR0dDa5lC53PaeQFlhPoI2tzgdOsCmrq
s7cUWlD4H+utTPJOclzef+juh7RJUqfbhB8C6Xc4zXQLRfQIUu2+lyc/7ezOTsnN9X0W5ogoLQOK
7gAb7HCubJB2dg2Wd9TNT7d4qp3vnuz+kZngXNWavMlZ0KyIDVDhgocnh0J5PqWSN6/w3Fto82Iu
CHVsnkFepSVNlgovHHVoDwSawL2xSerJzM8vQguAFoz1HMQMPFA8w7xVZlUGQ3qC/OE4HBn1Q3mQ
lTEveVhYTrKzw23YRCw1IxnsaI92bOjhdjADEnavw+DTo/fVicsnKyii/DH/oh9Rvj3+hUvszHPH
HZ0AqoDxrI03CHR0XeaXgxKOyct1K8Lv9ccKf8A3oFgZbRe+l1net2YVmlX3/boJ8bne2eCqLlVb
qSSdVABxkFC+MYL37ZGwjvmp/lVGWbipkOkEAzRq4PqdelBDKi1oCZ1/9xO4BEUhnVM3Fq6jmR4o
cMGQlPetKv2b22BnhctJKDADY9ZioWtpzxCntV/nzFXDEeNViTrJyK5kDsoPsSzUJmhK9kNcGuzZ
1R+28mXGWOKm67FOM79qlAdgHg99b8SF9zCBpCLVLPR5ncAuysBMKn/25pMFOp3aRhukppIkQHxl
QTQAJUs07i7YZywII6ULGfALC8AeN9MLjLTy3QE0ldn2lLfVjy21ws1NAqNTHqrxxaVbAIngY+Oy
US4pSFzk7ahXOGC0AHvUxTCElRgqcYFfijGfGVjZXV1iKF4ZIpV+TecyKKsx3IBdVFrll4JdKYf8
Nsm/DUor2RhRCNv/Ds4dNWeulMbG72hm9KGSxO/NMRxAGz9Zpm+SDr9t8e2/qQ3urXLuCfHUWc1X
BWCCIW+msGun9qkqIcwZzGDEDpWpVCVPEcGxQ2/0P5pHGEHnC9dNYQ+4DmgXewp4syCFvRqBrck4
AUS9f6AL/3xW9tl397VdOUmCNtgQ18l0ykG9Zpj4eCCULfLtWGA6VYUoHV3WyO0/X49twoLB3jTb
gZ3p0jYoAZIXo9RTHpDudVM73xgtDL5kAFbdQUnxDqQngZm6x6H4dN24KE1h0GJHZZQ+uA7Pbduo
KhXdhGVn3aQdmxwlnrwa9Ri6fOReBw0Pnu5aFaSkl31X8Y7vTHMOrJtL3a5G1sUb5DAq7UNGf4D4
hOh11C93qfGkuT8US9qTE7iTvV8w78CmR2zi5l28Po+R9QUZYhYAAFCAkm1AXAvAoj4TgGYDGTxH
lObDgTC3hTECwDy5r4wR7yEhFFnN0tffDEV7trtFxzs3f+6yTJXcIqIgtTfGfszOpca+xRCmbrSx
1/VhnRJ/VH9edxyZBS7bVC1vXJMeFtTtcQZZh1LLWnzCyL9fBJc8VUO1Mn3DNsbLcjusETj2F1/5
jkgQDf52UvHp1vCvYE0gugUFCTBylnoxNTXNy7g0BGazcnrzSuuE9ndoFMmHv9hAHDwGoMLwKI/T
aMs2HW0FZkYQ+3TZB6/Kg+sWhCANB/hFBuiBQBYPddm2dTIhl9jG1V17Y0YorfjWvXGy8P5Jwyy+
bk3k33tj3Ndq68VJhxHrMZtPo9f4EOOotM139W/X7Ygi1t4Ol9NSA5rTRm0OmCQN+1J96M00ICsE
Stfx2HR1oDSyOoSwLr4zaXMV3ZbOtT3PzCPuvEc9MO6gyer66hu4NZ6nD/RX9SqbGRBFKUjNvbMU
A3XBX3pmS5OpSwu8T2zo55kfwYQX6lLRQtEZ3lvhInDvgmy57rCVvbEYd5iWSJ7tAZMQ1z+YbC1c
xF3rzEaqhLVYpocMUZ2RKnb122j8Wz529vbfL4ctdxf0ctVVoEQKQ20JKPLi+sUCNVIpIzuLbPzb
EX03DG5qwIdgnv7cDAhg1zo1YYbOWu6P3bQEoC+IoXuGr2UeTNBlXt9AiUF+LNEo+zRz8hKPSG+M
QQblG0Xhq/UdxsX8LZWAIIXH2AY4Dg1AprHBf61hokmKvhZGzj/NlR4a7SdS/UjH39fXJHA9B/9h
lAqqZ9Dg5cxYKhTN1rzq4qJ9c5bUx1Sm/79Z4LxhhQh0umWwUClbWKh1tCm//jcL3I0OxvyhyhdY
GOfhqBTgQtS3t+sm+K8B/DJ8+h8qcf6SKHVnM0FFgYH2DaSRgPTmYTus/kT+5WXE2+GCdwUy3KpT
wCVuK+tnkmjHylAkjsWHAWYCDFIYmlNNMLzyjZJpbDHV7WRF3Nr5s5F3t1OnfU3K4nB9x3jHejfD
ev249TywDXJ5CZr7a+EqFuSavA5SnN04+lNmyqDPMivcfuVQABmhC5XHuv4GGinfXiS+JdwtUzVd
IILh+3wvL9PLeTIdExPitESJTYWK4q/GayVlMOEydla4CyCxJgKh6BR0UYb3SlQVKM7SkOQFF3n+
+xcBfwsofaEyCMTtebxE47ovKxd7lVrWQS3704BJOX+z1FOPgU2/MqwfrT4qkVKvH6ZJ+5sl7qyz
E7a7FIjebmVbJ2U8owINHtt4aMebv3C5nQnO5TIzV71Ez4t4UJz0sAxlj5pIJyPpEHoE4JAq4y1i
OK7zhdCxb1aURavY3tLnoiGfIOdjBQuYuf9iNTs7XNx0Mm1uWgqfgChINKEUlDnL33yTnQnOI1AR
9RSjB23GOkFO133doHF9fRGiuAl10H82i/vqRb+NSeMWFZ6Tqd8a0ZgssUW+01lGJCz+KiaEqDDk
DMUK7v08aU5Sex2oMSAPDvnMqd6CjSqnefFkMjcXTff3c4RJC3AIW+8SrucOwP7kqvQgKiodc3s0
qd7PAbjqlRtFX7dI6dYa/fbc0oJ+zDZ/USfzg7G2DPBkq5EDRasAGiX9Uans7GOpAfswqw246Md6
kZwH8eb/80N59SKP0Jw4MwV1G13jtFbDQXNvF9M+eVspIQu5qJ2wTQHfMUb6MByK7j939vS+QFEU
IT8emoyeJrd+MFMNU7aEqkFmN+VHc3CWQLPWrvG7Ml8/thnKKBA/1iTHRrTo/Q/hboRkmDwQpeOH
4Ph8BXdVtBjulzzrgxy0CBLvFoXtvS0uA93U1VhKh6k8QLbvAJQT6AR7RZNYEa4IkyC6Db5bVF65
gJP3SuZ0DlgLG8Xyl+IbqZzQTdXj0i3B9dMqOkQum3vBaA/qqvzAXTfqyKM2WLKyD2XRnsAtCCKd
WfKFhLu2s8LFBHBjOxN6QeATWzCxT8G5FY6rbFCJ+dv+cfDujzsjnD86g2sWig4jOTZt3iCW1z8a
6cHN11hNZfyiwi+0M8b5nAY6UaNbYUzTysCmY0TsL2v2dWxlTziN/aWLZbFThilhjLDwYQ5NR2dr
OjAkTof2ph8Omx1VByWq7zx6cH0jMI9jH2iv3VsVYfRBEk+E7oGZXTDQoSRzMdfWNn3lGNTD7IeR
+6bR/6BmGyzUkrHPChfpakAjQqYBUDvuWHXOUCokxYROtZKbTrOPbbF9aCpyP6XmUz6sUbv+jXYT
2pz/Nck/7ex2dMGAWEKwrsc4xawEyRwrrh5eP19CP9lZ4S4p2kH7zzFAewgNthOt6ocMqDentEPo
IB2umxJ+q50pLqN0bSiHOAtMaSVA5eUCZUwUPv1uXDfJe0J4nF0QAkEuQL8cCWxKdVRLJFtx0ifh
aD7orYw+SbxtGIYHQSUg7DwOFvT81qBTdLsXB52woZh+rM4Gxs4UBDqQu5F8JPFV5jESQLTv0Yng
4u2iV7Sx6hkzgHkNqqF8XIKmzU9pWnxZEOYdS/GJWn+Yl/VkpLnpr44+SX6D8AR4gLExbRSwtXGO
0jpKQiGih9t0xE9Ale1LlWg3JjVPVlW9KepCQjXNJaA2ocugOonL22ABhjt2XlorFZhAkNdYLYBV
ZggEo1d+//d+CQYJjI+CfA50G1xcbteuW6yUUbwOOchvLN9KXlariq5bEfmkpzGCZEjLOJiNPU/R
ur6idcbCJLTHXsimILnNZZKhwvcURBFAZIBXNBPMODdC83UqCzADYkzzxSD0uFaon1gEsvFZx5iD
hjvFq+4Q3iBIKCvyXpRC2f22N85dOd2YKX2jI2DRsP6kHQzwGoQMWzOGFBzKEaA1B9nAhcgp9yY5
/0jyfky6NoNatb79TCYstk66W7V0f4xNMfgjUmKf6I4ksxQd/p1VHtQALN26aBRs8kWlOGFppNRP
FvAbjM2pq11Z+5Gtgb9fmYAgZmWQ/1yIC2jJNs6lvYHyYizmG6NaHhZQ+4SZroBvz2s/l7n5pE/k
xXEzGZmzcKE70+zfdw/kysvUmtZQd2nL5ASN6dn3UnJILSTMrTEcrh8QsfPurHHOmw9NS0B1CtpO
dQorl/T+Vpulb9u54ptp/5SbYLhEddXfNPe5mmX22Z+/ts+c+y4VqHigq1rG2c2IsYbeuG+8b2ml
39Xmt+srFXotqNZYJEdA54epbTy6NmfFKYWGEk4mGtYbWR7dDThNO6O/QK8S5Qv5ct2o8Fv+McpP
UyvAry4WNQAB03szBKowSCbzFUJRg19rMmOiuM3I5P5vhTyjdQZh8pSsuOrnLvFOnrtmh7q1mg8l
uDMkT5GLTtZ72DFAleFhOsHE/NW5k3p5QYhiQ+N1OCiPDPUz+f0BXDyg5ZNDui9GxN+tQTdLhdg2
0C98qWW1t3mzcgqmNK+sI5CN0C5Y8/YH2kxJ1BjWehxz6HxvU7aFYHgkPqDu3dFYWjN02wyP7XX7
7eESjy2wmANMoMum+YTfefcD2T20O7OlMaopZp7AxQLJlnJ6RbIatX196goZ7YrwI+8scRtvrFbi
GClodo11Dobxtdc/lBhQvO62grOCPiiYncBIgnlcHrRpGB2gPRVKW3UDAH1F886H3tgXu8gD2ynf
Ur2CPI5SSapQolh0ZpbLVZvJs0bXgFlqDBj7dwfvtJFBC81FI0HZA+Y01bp2gqh0HnTIBsGXrMku
N0FAOvsNXNLXYoJyMAxIRDjQHbgxLGLearnyZawnI1BBrxUNevNvwQFwbyBkweimIzSB2Y3LUsDx
am+Ficy5BW3HatGHdLAlyblgWWcmuK3NNCetHGZiQAZblRqk3O4RDsMpcX1llunGib7kmTluF0dj
S8g6gCK0mOb63mzofIMMlgbmTGOlULVDhemCTwBEdAAgUxoWdaNJahiC1O/sJ3BHUln7pZ43rNgy
y6DxULRff10/JbI95Y6i3XW0cinbU2I2j9RN0yf0D3Bd9/Ovre6mqDbbTpIF/X92llHIIp6gzMkl
X0o7W0niuCTOSeYGBI2ib2U7+kpehmRx3BPmsAe/aBdM8GVqGaxUSSTPA/HG/vMLeF5MTKNCpWVL
MZQG1SBbS/2plVzVghiHT/fHAnce7AZ10NXdwLy5ZJHazaidPtJM8vUEIRsDm9B0QnqHN6vHbWQH
Mmd1adisiZ1pwUjowZqLX+pUZ77dyWZERZ8N7GOoiCKfhC2+lGFpK7Rn2grT3nP2qC99ETbUuFVo
7/qu04Z9SgJ1Wb7aRXoz1cAPXvdUQTyHdbDoYLbXQW+XefLueiKImoatw1ONsYjUFWxkQI32a1Bj
vK8iK2o4m+T0ySyyf99ZtPNhmVMNFpWVBCRJD9Qxopkqh6z7PIGfTLefry9R4JVnS+Q+55otrYOH
SRmP0JDw+gdwdIbXLQieBKCqw3OVpTyX8/OkIEYGyhMg4iaohpdV6FIrbJRHJf+BgxpWbe5X7V/k
x3uj736128e2crrOVmG0V7yowpyf72yKv7rLcz6ToCN2dH2RgqPH+PhATIxM63JAu9DqFqoKSGTG
AXXDit4RrzsOc/923czFmA+uvDM7nH+AiGMjyYR1rSfHOabH8pSF5LZETwA9kzcaTK+uJHKKPBI0
XACuotiA5z5b+W4nwXKfmFqXQ3cewnq+VzUnrdDvvJF22FJGaoInLXhHZSsVhJn/UHEbwG5c8rUO
bQKpIbeG1hqisZtbhxEw1q5+dhKpoo3oCCBpQ3gB9Rdj3z1fYYFpqER3ANlUT3PlL3dmUJ/SU45S
QN6HjHuBBLIhQcEVCKUTNKzfqYeAJTg3uahWMpg6TFqFG0C72Qu9wgpcOj4UZqqHWd5KDqFojeDl
MtF2A53cBdhbMcd+yGoYdIfRN108S+nX664pOgFMKB5wBVBvAhJzvqSxGUe16pG6aInjk/lH3t9P
WS05ZoJlMKi6jYIR8KcoOJ8b0ZtFwUwwYCQb2mSvW0HqKNno+nR9KTIrXNJXuSPIETpI3xb1+pCp
zafJziQ5u8C9MQcADwCvn6Zf6HQWuVHrZm1CqxDAd0t5W1vTnyFGVpsyMJnoyQk8GYoyOMIaNJS5
D2PXupebkwsxYmvsp8iteu+0Wmn5NpEEZa8VQe0u1XIPc8ZKN4VDMmYHSEyMJZDjSe74s1rJsFkX
iFiEMaj+orTosY+INOL8O7I2AuqBFMMh1Fd/G4c5Jh+VD24IHYbn6Vv+A8ypBxkUUfRVcQ9BgweY
HRBRc/tQFpNjFgSAmqzeCr9lujEkXWUvWsExADvyHytcgIZg8jgTT0PK4JITVd2XijSfCKE3111U
5D97M9y13RRk3aY5hbQcztwp6SmIDSzMtKjTvB7t1ZQ1KYT2NANlPaiR6Bcx0jLTxrYosC89WLT8
vse4TIPDt+Xk46QCzPUXq9tZ4w4gOvseGE9sZEFWipl7fcNU21pPwTi5d2ZfSnIu4SdjQsOQ6rXY
+MC5My5K1YLSzkOVRM0/Qgy8BQxSMwKnSA7XlyUyBB4hoF7QeDQvVCFbt1kmymoQa3Fc81+rSn1D
hsaW2eC2zu0bb8lsJAglGYOxeuyV+7r7fH0dwuOLoSFA+hidNQ7w+Y5t2+YOSQcnT75WeGlYh+6B
HNjwrVL6qnNUksg+AD+NArckbF7w17HAwRI78EwDUXYxfDCC1SPXCCwr0PU8eI/lh2bD4EMeKdF8
8NygeqCR8mv4bR7qAwkaycKFm7uzzk7JLhdaAPur8inDE255XIcfY6n6iyd5Joo6E2dL5DZ3UMAk
VzrQVFlP1UvtBXWUHdAV95f/R9p3LcmNM80+ESPoQHNL0+zxVqPR3iBk6S1I0Dz9n5w93w4HzW0c
aa+kiInoIoCqQqFMJhCln1GZiIpPMpn76wLhEAig0KUpdkhoelKP+vpwrK05MnIX8whNsBSmxKz3
PPDa2/I/MevfN9tn5GZREYqVDVaOB004LanEwvbc1FbCutCNhCoDpfeAiDFqh+JWdV80hx9ZfL86
/PMmsLsU1KwwHoKQ6mS2QtMbwlUFgpRGDXutwm7JbpKdwNtaCVUAug+0nJPAOx94n4GwABk10F14
dpV8avMyWHkGEV6Nl645+TOq1BJnuBsuQA30lQ4MmMNihhqpmZLU1tJisn5FZ0z8+pPr9x65rEIl
sB5/fxtBkAtODagd+mmFeE6pwRwepzCoVmWf5rgI3Fj9/bjUAhM62k/RDQGiKSHUsNFIyzKSYmq/
Q3lN+4ainz9qn357HSjHguLdAO0O+N4FIRPpJwuUjECjXvD0a4sDBtCOfyAC0GQr3Ktx2ltkDzHi
MKuG73HJazMVmBGhT38gwsa4OuqF6ikOcp5kU107SRGhBTD2AatVXLWNI8MLX69ToXQFChWcCEYO
Vogm4bqNW5XHhlYVESX9Ic6tY9s8qk0baBaQV907h18WpSyRs+MXbMhDUwJeDejKFfyCQ7qWJ8aA
kWfLulAa8pkYIPRLqsdhkCFp7fhSiEKQiUYALFJ8TZpxBwLvBpPyRH0q6s53iyu3dSTuZ70DxD3c
ChFu+UXD9NCIubIoZiTEoQUzv+rjOx1g5CwZJJq3u3m4dtGegtYlTHh9dKoMraeLtsCCJnQf98QI
KyAbHJKeXYGaPJYI28v4oVT1jzQxTcozmil2ywF1Rw1PWWIQ4GgXeZlkIIROcq/v9WtqKVGZN3+t
CEznLWD38DbCBX8EHM4cxJVgieG9cmzTewVghUttS3zs7ultpAinh/r3iiSynl4HhKDKnu4Sg95x
bV5ZY41Diuz4H0gE3jgmAXUdJicGbGZdG30cc1SIEnXxMs0Mi7l44XP+tS0A6wX2k/D8Ru4lqlbe
QkS7II5Am7cQxeSqoS6lBokqyS7mmpoe4LcuzWR6LFfCMyPjR1J3n3TuHAsMuHha1TxTq74FgpFE
o/bOFHaISUjMQBqOeKGNXTxNePdhEKga7io++nVZ3Vr49/yKdyIC8Kq8i1mtaBN6pEnM6rpZKaLa
5mAaxXWhyh59uysxVCRZcDGDO0IwxKSOTVTFF0CxVE3jJe54g4mEr25dSK7MvS7JdW7qf4LExmdw
HAzWQkxsWWQcdEQBaeMPn5LAfjRu9NfM9euDcgFG5Wu38mUlcmfHta1kkIBsBGXoSSM0T7IKg+RZ
DUwW8+iM6hMUaPA0MCsw1l5SG9lAxp/Pn92eh9vKXL9pc3ZFO+ZN1+NVMajp8jQmeqv75kDYVQKS
mrC1yt9lbcIzBv3BSBWj2xu8ryKf2KCOhBkEi5zdMXCK2G/sq1iGC73nZjD4i/gKT/ZTZtken53S
GQWnrDtWmuuRwUL/ohLMRQMXQCRX0l7guHaKmRoe0qBREO9YjMqCexVNKVH7iwfpUTuiCfSYfFWB
VhcfZP1be6ZgozyAZCAA/hF0fTwxnfHYBt9gHSVqQ/yaJMDJ5eApNcwvv68aCMEBxmeiYxhjfoKg
Hmy14wJBqg544faytRCppICwTf/gSYEaE6DuHdS0MV1mfJTktIAPxTWHGIUqUZolNwubP59fzOnl
ioIV/L8KEhNoHbKPH2XEDZ/cwkibKHfn1KdqzQ6OMunoum8tTx0tkBzaNDvmON4gm0DiOPaLKXGU
J2r59g0uAU0T0dBcKByd49Z2DcRcIJUNU+xrxmAeGV00z5y6JDTqOT12Nf/tAHAVaiLXisZ8lPLE
hHuTuEVGx7mIFKDg8XwENoIeVlPYtDLSnZN7YJWE3C74r1DwcsU8uD5k3DJGALEVjnEHYpGrJeuj
88d44q4EEYK7SsGcPAwA14laN3+AlRthlmeAyusm1WN4kErE7R7YZkXCgWUoSDYlA7m9i3a2Ke6O
SQvAGJV4VnUD1tQ/UY93aSLq6DiOTa72KkIwFZ0ATn+16J/zOvEQ8HlGL8EgPnEjH3dSrCdYSTNP
dEXm04dl9mJr+WU41os7FpKkjuTEHCHiI41DyrJCNGQVaaAp4Daen4wlP7JEAownW5DgRNTFzMD+
oqA6DxSFi4EOszeUDJhSJP15Xgkleu6sf9/cmWXCM72k0POkQ95Zd8tv6G2vJZfKqlof3jnC+Qje
1+VJ1zU6VE+j7GLMAcqKbG3pYWb2AY0OoZkBPmtsDkbHJVVP2T4K0VwV59nASvDlAS76yejVq3Jo
Xp1Fk+ifTC9W09tsohn3OhrtAK5nWDl4DByv6wFXnI2+qcrarWUrEpwG6Zt5KawCOCct2tFaTQe+
Zm963JY24sokCf6iaIs+K1boQm4pPmAMPlm0RH6sl6j6SaD4UTfEHlEDPXZL4eAeAegDEI6Ydolc
w21iIvjg+Vcza+Iwb5LxjzTSQq0YUI+AvxEMLO1buyhcuKc55pil0Lufw9jZXq4Xl/lQPehVCvYU
hu6/ZAL8znmT29/Yd9miydkF7knwOkVW7z6kdQ96weRoA9vgvJjTAY63nX2Xs37HRit7uzeRmbOA
aXAxXXd3qEr6pud49X1xKUOXlMoSDA3D1qQ3U8hSL9dko/ZtlQUG2Ci5TCTGdvomXdeF4jd4qrW1
gixEP1Wfk8JBB0pk3mivczhEae7RYHlYfORXWy8JZSXHPfNe8TUcvAvR4yhGqX1Vxj0QUdEPCs9I
2LMFDA9zvGKtbMRxzxlvBIntLgkzrcqtsLLF1oCvFRiLDC5OJkHYu7oza67luMHiKQ2oAozCsZHc
/HvqvV2EcEmCknggKGwCWArjjB5XyKU52Xcot8jm42RrEWxYMwvqFhaGqt1S9YbksnFl+bnTChlU
bbuW9RM2JpQ1bT93HZL3ZhQP18mP4bG9zEMacK/wzNdWuWM/5NRKsg0U7LbDuCZlqQahvYN0qu2h
IcNvbYnf3QsHt0sTLNZtC9Xm6+6VrEAHOwNAeZVnP4aZR0lMUKCq+keJQ5ItTLgm6ZjGXHOh3vyw
kqsl/gLeH81LDqlfXiAwuDOXgN7KrFemJsKNOemdYi0LgsN0zMMOA7ceLepY4tP3IpztbgqXJRkq
5rgjIhwlM+4Bzad6C1D0gMfp3tmkvKuL7MhqBpcxLofzuypxTuJgEPCLkIfNoS0OesesifjAogKu
8IRWMonG/Is1IKjHnJeKDhTh/DLNHvLRWC+uB/a1BgaaFpBjdtcdu3AsDuh3Cp3Ykx3faRbrzQbf
pQrnZy6WOnPdKKLabM3PbqPYoc3r/kFTANbSaZriM2QWDkXBs2MDiO5Pw6S91nxkrwytUk8VWDYO
k96uoIGkxECEpvq0776Q0UqP549iX9Pev1RQApqAIbnUYVLg97zWmHLA0LUkoN0/7X9EiM8qxWnK
eQTEJ/KxyzUrcPPZMTCeVCB85mUVnl/Pvr2CAhIZBqTyxKTJYlrp6EzWeu91F2plHWPdCZmZSi50
UQyqk0DUBEcMMs1AsBIzCUASsd3asPuIa5ZvLNfdaPu5tAVZPBxBijjarM12ai8upDTtDJht5s0j
uPOU25Z806yvuW74Vfcz729zIFY49TNdPsfmxfn9PMnbvH0DJneR9F1rZmITZp6nRQokEKw0KT2g
0fklUb2Uvjbj9xbjwkn1zTHCuOgkeik6p7/FoldlRTxCT5aAF2eMiqLMIOuLlPrGGG/r5qHKG4CW
Jl6cXMBrYVpTNne9u9uujfkZ0PSdVoQzpi9Vh6JtZOb2oGGfefnUjl0tmes4iQX/XtoKw4tcFnrN
1u/YXNBNzYEIjFzNSiOWJYFz2T6s1wkpQw6QiBAVtaOsEXp/ae8iV3XeiDTLbqqMtuBRyp1D1TlP
bVz8PK8oeweGbCUSy2iNsQG49FGEntZok+IDomlGQURu0+WCA31v8iakMK9YPoDea07GS2CLLBez
5mayxlbRzazbuvkAMRDV8pk0VtW36BMzvMkAyUa1HHSGCSRb9hLbs/6tKCEiLR2mj5oKUUgBR4uq
HDoFLddaJkndrLfENgUhrkiISgmvE653MD23vkEV2W8cHrq0P3YDSiNqeTRlyBu764KJr40EKMGI
RtewGAj4q5pM3QMQcYAol3rEDc8rysm7621ZGynC7uWpPXRmAdN2yvF16LTAHg1fUxefO9QjLag5
ptGnFT00/XjIdf2HRP4aY59s60a+sK0DSgUO51hlj5AudUGYS+/1J8ujoALz2ic53d2e9TlIfmMu
H6lnW5zNG9wmc9wFZUBnrMMRbDCxYf3mA+bvPX0XIawpzsvOzQcbkLwGAEppHJIWPEm8jSR7t/7O
6d69yxHeLxaYwGbkX4Efm4BBlRxYlN9YDV7NWmh9ljernwRSb+vCfB2KBm/8c8I1kJCRgGUgh+N6
saI51EMWWfdsDAH+z70ZDBTPPRhrHczGVICq9H8XO/Bv8ShZqEBYtE6KFqrDAedgrgXcen4kdXLp
gJ6sM/WDQmWARG8w8Sdba2GEyrQxrIJ6z0cHWtC4aFq23ngVj3g6fl1qExQHdRZmafEzrkmA+dlf
U2NdTHqKDrP2Re+MJ9cBtRC4HZZeCdUyjuYiv1iGLoxtwvDgbyKDkYAWyLa506U7j8F5hdj1+puP
Xj3K5mIpx1hvSgXnMwApncTrhfZNsw+z/YiYBHw2CGPJ7+ai/j6U941aL4KNzEYp0epkwn551j3E
+ggMvPi5JUxWFdu9UDZrE54ObaaalTFibUDPWTzFcSK2zNcLgP7ZmEpi5F0XgekdQJcA4O+kMlVb
VVURF7moVkFnrhaZjqy4vevb3yWIsSTVNICEAJIgykyQFBTHedZ8QGhL4uKTUuzb4WzECM5dw8tO
7Ss4ouZ7D7ZzNOcCZsV8Sn/MB5CmSkmOd89oI07wezRLUhQ1sSoDUEZp9oO2GPJS0MHvPJ5X9D2W
BxTvEK2p6OnDPIvg+SrXqu3ZWkMoa/hZNdp3wicw0KA9vFa+kbh+HtX8Rumg9VCXT0XLLjp7+pJ2
deBSho7u3McI5oGw6Vhk1lGfphtuqJKrddXIExey+UbBhfCZjVY84Btt9HczswmUFJRW5CoeMaSc
P5/fkX2FQlvjSs8CMD3BPEYaW2nWQGVzix+0pUAe3PIzdNL9NzHCU3phQLwbE4hhnIPCCpVqpDOz
nzpjktaTPVUCEB5GEtc0ASruH92KFhccXd+ACM7H9pWmSGimTajn2nOdGBJlkola/77xYNqIbLpr
AfU2J1UQKz9qejcrv1aMwfN7J5MjHBGtK5JVK0Kw2vzMVdVLOnBM5Ko/wv7PS9oLVbebJ5xSZ2Zg
FdGweZZWhopR+7y+mVSAN6RBv9RekcqA2fcc5lag8NyoCBqrMAoCd9ZVU+4pvYss+hAbsiSZZAvF
fiSoPilTAwub+28ZulcoXqDW8pTOMgAHyYIMwXE2sUvnJcaCHMQ25XJfynopd5wDWmRQf0BmCS0e
unBEI6I2p0kRWzDN9Iz0K+86j9M2ouqtKiUJ3XEOH4QJx6NbwKVB7otHJa5/vb+h7oUCoNrzSneS
3MNls5UiHk5egqVCAYdKVAOuMvGqCzVkXhaAyqh9agA64nVe52cxuk0k4fbOYUEwBjeRYUI3sZhV
HMngmjxWoH3oS2VpfTCrWuL3ZCKE4xqaxQGQD87HnL5S63pKf53fvP0Tel+CcELmaKnOYOL3274A
VdHiD50ats3n81L24gHcv+vgEXYJTVrCMngMRbAMKAKIWJZr4+gEgJpafOu7FpaHwpc1nu3Eox/E
Cauyy7RkFlq0ogr1FaY43uzOV0Mfv1Zo8CzjPAJQ0bfRViQOfS+nA7kwLbAs2Xg6C5fHlAECp3Tj
LmJh/Khdax5ItfwJ5b32wryubjTJmOiOV/ogbv375gIxa7qMcQv9ywGWOzutp2Yv2gRLY1LuqPWF
JcQUEAXQBTB5YETZFVbGp2QBGhF2tO1J7jlxczmn6ZU2aKEx1w88rR+sggU01TDcKJu5PRlIejPw
jXBhnf1c1qnTQ3tYaHaefcCCMRJizCAq67wqVI/Ux0zKeZXdNYyNTOHS1AB/wBy9R3qgUT00zHmt
bXiaLOB/63s+t6+CYVRkdKjbYF+zC7Sd6f6iegQTr43X/0qOwM28XXnYqM8r3yV+LjHLff15P1TB
TIy84WmsYI0NXTDXg2ebW0bK2H7OdYv9p/0Eve9HXe3rHu3CMxZaGL8mZfCW7GkoZolD3iO3g5pi
Pg+tdujdfTPQjUUkdox6wAID7IPumr7Yn7UrGqBhN8q+LEc3tNBEMF73vnpFgvZCYx4wQ2QYq//i
BN6/YXXpm28gtCD5jC41VF7LW/Ur82vffqRP1WN7UK+UgEhuiH1FfRcnWObaTumUrBowM8MOAHi6
Zlz/imf3w3l7kC5LMMKWK8yypnJAXtzjwRQ4L2ns537xq76IQRj3/9G8sJci/HCagg0OmtIplQaR
bfG0TECaJN/ZVGMcFy8A+4kD/2QgNJzV+1Y26/QvF9b7rgp2uRTEGMAb00VJ7dlPzUVzWKuFheOr
qBb+fuH8bw+3zrMSHbSjlrBS4BVWqAl2HMC8rZ8VrV9pRz1OwvNnuK8q71KERWHyV3PcHlLy5VMG
KC6af8GBSgz9XxTlXYrgVTiQi3KNwlvbT8m9ETRPsX6wrs3v8Q/nKgmzT6orsQCZRDGpgVEWZvGk
we5poNhWXsmx9Q2Mbf9Cmeq5u2wi5fn8Rv7LjfTPGm0hTEe6YVzmNZ4ZL9uXJUB0m93RIIV2NC6o
M/NDHMj2dXUbpzfFu0j9o1spJloWmoHAPVU+10Pmd6Ms97gfSKOK+f+0UExuZHOC8k0F/ahqpHXZ
7fip4oe8ObjhdDmF/HbKg7wNh8+LJI75F2tDNuVtFBOpmo9rS4fG1fsFUejyXQWN8FvrPkZykjIY
LvBquJUFTvt7+S5P2EuUbWijT+urR/ncVRmugS/nFUQmQEgT9UvcIJuNyCzNf6o08bQ4ltjyvxzW
+xrWT9hcMytuIkan1lzh7NVf9Zf8Mr8prqyn6sjD6hHQDxEGd5/PL2s/YHiXKdw1jps7M2B6kIXp
5vRS0zTqjyWwGhtVBwf0nJI/yCPiBngXKFw6SZbrWqvioOpwCOcQmaUgOYz35YUBdHRDooay1QlO
GIiq6KJT3BZMC0BoTJUjIfa1nSXRuJiSmt5eHnGFNsYkOiYtUGcWNH7Ump60Jqy5K3znJr7V/fwI
Tj5V8Xrb68Ocety3fQ4g4Owy7REDxoHskbRvdZtvEKyALwnp4xlObE5gcyxqeg80c31oHupDDl5v
OJnz6rN7/2wEClZRaGoJlvh10UN62fVTmHQvYOSRKI1MimAYS2kxo8jQDNaRXzT9XrivmvF0fiHr
RXniizcLEeygMbqpB4MIonbySNWDNlyOnRHNyqdkRM8biQ/nxe16E4sA68Jc56jE4UlCm1yPMdcb
dTNG4Mir2krc1arZp+t5FyAEBspiNegehYDWmoPYCjEKaaC52K61UJVNuO5a2WYxQnjgaJUNbFvI
KuYnS0mChHBPU16M2JYEIpJdezPBjYPMh3kyihSC6PTQmaU/DrJBIslSxIrumOXVUrr1EBl96XpL
nwUNZZlvWQl4iwpZcXc/6AB6pGai2whjbuvnbBY0x0pRaQzPNbfUvmV6/FBjBiywuXHQxiEgJf8F
Ap1Dy7QoTflN3heTN9Tpc8MtNP2S5Q9SlQ4ApP75HMFdUtMuMzse8SpvF79njxl9Pa/2u1q5ESBo
ZcZ6cNdXHBU+8Mma1qey/GZot2X3jP7E4LyoXZ+BIFwH3AQ5RUUuhriuZ7cYoi6OyFxd6jb656Wt
Rft39kaMcIIuJ/3MCrzVWDgFdRVUwQAQu9JD289fKQX7R+cPuZ/Uvvbj/Pp2bWEjWDirwWg1TlMQ
64FCDAWyzMsAH3texJ5PBM4zxqpXigdiCz7RjVkxOMP6hClpZKkMALEFu4m7+Jgo6oWeKQ9G7shy
v3sqgkt55a3ATXpCfhj3vKvYgjirWe5bZ/RSsMiPhuuP9V0lpasUlcR6a+d8byoUTq/S57JXJxMd
6Hmj+fFCL3vW/gVMAhnhouhXREHCaWHAKFHVri2jRTcHT421OWzLqcDcrIsBRYaR/fNHJ1uYYGiK
qybm0qNbUl9okFW3oCz03N8mRhR2T/D7FZ2QuOE2WjKLp155dTJJj69k00TYBmaoQ2Kvv4+OWb/F
IKme0gD9NmFMZBipu/uFCiGAWQGzAcyVj44YqA/ISM5KERHyY+A3ppog+yrDaBBN9k0JNkLWv2+8
vTpTd6arEFO51qobTBNJTl0mQDBYdWTxrM7YMHMcfNeivoMr/w8Ua7MGwWJcA4iCeaUXUZ89lsBb
ABrwFJ0XsXvsGxGCrUwxUGjsPC6BBnxFrTgowN2WsBcC0trzgmTbJRhJQUjGkhZG0jeWnzS3ipYF
5yWc5DHEIxdMBJx3VtevKkxvknvllV8A8fvzcHAj9Tp9RTdDeF6eZOvEAElDk0nKOUF7unurj92N
3h1pokd18XpejmTnxDCpzAlfTA5NhrpFQzOGrtFIDuftN7YRrLB1b4nhjbVkjtk5igE1YKHqO5em
bzaHkQTmeMFTgJfR4+KrQYbEjJsFZX3R50FKDyA8kGypeB+9fQbI19AaQmy8hAXPwHlujxNa6TGT
ulIKk+LOsIpDXqc/ARlzPc+KxOmJl+7f8gB5StAIBb4c4RnZKJOFofkeTEda+yXRGagZ01taqEGi
VC8NHnSZ/SfD2CsA1P9E6h/9UsedDn6xbqKRpb4W3+dO5VvMDrTpogUR3B+ozkaYsJ8xik25AiyT
CDGTouJ9Cvzr8xJOXsHiFq7au9EcTKXazTw2JfLa9fdBs684z26WzA5cd7ieuv4KCX0LHSfzq02d
AO2y4P7KPks+Yj2nE/XdrFPwxZZR1QafwFhVzql2aEorC/M+n27R/DtEduKyoOOFG9RDEgftAgqU
pk2qw5QWsvbpXVvdfIjgsfV8IXzMnSJq7MzTB+4Nffdfd1x02X3N66kZsONDdzDNAahoaNo0wBeh
qoilEuJ0Xt7rIcCkQjdtbowuPUwtO0r2fN9W3xVZcOi81fpkWJIyIt6rE1VfGLCJ62szi1wfqMuH
PrLcylObIA2uZLncfU+/2WbB08e6NZmkgl6nqChUkeljrGstFKVRU4ZD0BQX5UG24FWHzuiY2CbB
Z32uera6yNpFg+FLtdRhmykSi5VJET0S5+AloryM8mnxjHw5DPHLqMmGQU9KQ4LVGoIXqgp16Oyl
LKMOGE7j4vxlzvptgV4TQBOWSFoAbLimQW8jg2aybxiik904snUKnsmt3K5N6hRxx5LfdxPydHN8
ndnTj/NaundH4wkMqp4V0AbMbh+9E031urJieKeGZLEXk9rL3C/InwBvPVMkibM920d7s4M+jRVm
V+xe4CCsqy2K8VeAVb2AHaxAK6/16/x69rZtK0PwL7Qau4TYKDOPRR3VTnzP6u6LUi6S/KpMjLBt
6JsludXVcDGJ7XiTPnxPx/Qz69TP/205gg+x09adqwrHE1dXxO6PGrkCSJzMU4nNF6uybzdN8Ba0
ywDXTZ0ScCtO45V9/xMtbuTQpE5y11M993Suxb6aq+zeSDPuKQRjIucXKtEN8XUVg7MxIVaFJ6kN
Hj46q5jYLAfJqZ1Mma0LRRQDhgE0v698WB+1HRmYiqI6BG1P5pspQ7NQxU3g6JYga0wA8cuGq7EH
Np3B1TZQLFMSTe0tciteOE21VyYOchjsc9VHcwMORSq7/NYViE54K0I4yi625kq14bcSK/GV9Ms6
IJ2OF4pzRZksjbBnBO+ywC3wcTcpWyYHyXBgnDvqqzZbF6PRPTKbSSCRZWIEj+8wIO8nAOiJqIWe
0sTFkBI52J3kbE6Blz/ohqsKHn9s9AbTIdi56UDxBvNYZN/yS/PCLb0erWSYx/bo5zQYv/Vg94z+
JC7a7qXg7i29dmkFOIWoK/VbJesfpoqF503svGpg8vDjcSl0SQ09hQgGl2XHqVf1zy1FINgyEJFL
Jg327pXtetZD3US9NeAHVAddusApLkOrjME8VAcMYRjvF8m6dvQDDZrA0QOyM1J1YvWC2QlNS8dC
nMWz+zQdKo8t9kOZDV/O79++HMxVAdXVRBOesCQDODKpw7UmshaDe/ive52gtTHUU9Z+/W+ihFtM
15mqxB1usdlwntxF+UoLeoXuJkkv+upvBGeBnXtfkeAO8dZIMjcFSUGR2p1X6I4CCD0VEKSYGwgw
2/jcWMWVOsgeXXtu+INcwQ8uy1SpxoIT08vx0KKmQKrs0W4rZAicH4yVj7wab5llgP715fzG7tjA
B8mCe+yBVwugBRvRo3Xg7XJkJI7UBXw5NfH6wnw4L20vityKExF8gCaS1x30JnKY+rNWMEypNake
5bWeXU5TQb73g8oPljPVj3EZA7xwcZQrJdV4LnsT7Vw9H75EcKJmsTgAmsLCW20swcTaP+cdPbbY
4yFD10XqDp7TEmc1HRTp2F+Uk+NSpbjrO3DvzEBtlnzRutOi7mEIDdcxqAZ25iBGtxs0cDNFYNp6
yZchVNX60XXG+7aaPNeewynJMH7aS8ai94x4K1awLLwGqxZtrYBgGbOblDq+ZfZXlj6F509eJkaw
LMx3dJbdYGzXNJVoGYZDVWPuM3aC/yZGMKSmZ0lnp3BJJKV+rI6px7PqTumK6LycHW8Ozo/3wxLM
JtfKSuHgWo+qjNL7LO7tT6CfRk+Gm6B2UCh1I1PYPUPdSBQfk6yf+2E0cE754lxp3XBp6tNz7xjX
6Jq7KZTsv52XOBbRqmrcFQmw3tI8/gwCOgMALARxYO3IiLslmiE+LBWMk4yzypvIiY2bZrYeWsBI
eCCWjyW6IdtBIaJQmrmsMgYDaxd0TRvG0t+ajeneWFav+nrXoss66fTjeUXZ9XjbcxOCjMIk/VAs
HH2NFx2iTi8NQRQTsQsgHfx+VyPC+a1aGuteb4KMLqtVqo6wsqRUwqwFbmM3P4JCSeKqTsqqkINu
e0BrArZUVVVD2Ep0ETggsV/Hnn0eEOT//e6JlB7A+r4rN+1z/TQ3YRr8LpqCKFXYSoP2RqFla/p8
tDB1uwAioiPZH5SBgISMcMawANQLKK+Pe0hYE/fJBFTnRWd/6XT8SdEt/vuq+EGG4HTJmPclKqx1
hJuXe7x2E3+olV/MzHoky7t7y+4l4efO7WIjSgNyioFW8FN8Fq6Xi10Doa/Txm+Jxm0vdoynclHr
AOSmhYdSYecvRkE9ppoS2TvO8oNsYbUmibWyaOwqUueBPKb5WILidHAAO9SomF/MMC0p2d+TLv9V
VbbLFa4bzanKvgG2O9pF+9SbgurHUAUOunyD6dgG2dce6D6eMgUgQM4PUoS7Vf2Fq/yDdOEWKnOH
TW0Hmy+W++bCAMs81grM4vk2uwX6ezge7VS24jVeOZEJdF1MmGHiB/NZH9W2zx2Lo5upjhx1Sa/L
1EwOqJrgfaiyOlBy94dSKY3ftVoJkkma+xPr+qAyGhkd/GqE575DfDWymipofqhBhmAb1wAWHF+m
3pIBx6ERSyJHcEEayUpwy6DGxcG/DqxCajDl3gRG7hzGGlW+DHNpHAfQw/haUeYzunZy4GA3io7h
4VLzYtWob7S0bq6Z7pTfO56WPhJ8+cWMngmkWuYOAy4Gpo99TDL1D3pc0sAciva1L3LAQxG9uluM
uTgoKxVW3neO37dVFbh52v4FVhLNJzUpD8COd70+dpzLKeY6ChyKRYDirhb3ap5MEZDAjCs1J32U
J3XzDeCj6Y94MJdPGH8BdUms5Kj0dFT/0uYWBp5zCy+5MdN6cAIzdwrAC6Pf04k1n0yqwYQHo/us
zRnwBwba/Byp+ZmlTRfNszFEsw2yz4womNZvLcB8oAZQ9OzbPDWvZpa7k1c3IKfyOzann83aSuCH
iDUj2TVVS5jWCwVQmK0UL4Dm693ITfO7iqamjzxvGZhIi/mlZoz4zQbt9DlSjkhp9q1Xq9NyQwA6
ckuzpT+oXU+OwExMQAHHauCd6jNIcVNnUj+lyMheanE6/1gKRNgepW3VBXlnjZ03cqIEjrnwi6ZB
KSzoi0R7dXUUNg8DRR0VbDyj88B11OW8bphjrMxWWtmdt2tgKx0mQJlUoGIIBsbRl6CWFQhF1Mvp
ulX97KCE5bUJulY/Cf+grGlbG2GCFRkcQ8kYCYI1D8kDIe0NyIZ+lZYZAi4qYJb9eD5KWR3SidFu
xAnGtGTGmCQUxmTQr2meHnoKDHwM1KHPLCaz12ea5NWxVwT8sMDVvDeRSm/QKjMK7OboT0FWXJvh
dLR9QNTXFzjQ/E9K75iC1Ne4BXwYRIRat9q0SVUCedlMAtgYBlf1DOfW0Fe7aWWdkDuhJoYu19ZR
3OIo3ArXj8EzB42QcILUTsywb5LUcxXjm6OMkarwu7hOJQd40qq4XnhbicKVU2mExxieLzGHNYYA
624O0xHzzNdDQD01GJ/kseberb6VKDyBNJonDVrTQORka5eEd2D6MNCe6363FVkj5m7wsrnbBGXR
jYVp45KjfjHABOypRXciXOJR52R4jIfWOdjuUj8X/RjfW0otq+PtWsdGvBARZhl8VWkCph8OGI3x
BtCZGGPX+jLdsGV8aRYoEqO/C7fyFsJspApRE351rBsbrNslHYIEKIHpqH+VR0qrJzkxfQLsG1cH
+o0lUv2A4bgvbJS3Is1A4TnTk4u+M3/EFC3xI/mFNzsGsoyL2HVvnDI7LAkukMF2/fP+Z/8y/+cj
xGKHk+l8KGJUStMU46YNaCRamQ7tWsjGpTqCvipV5SwmgUuN57/i1Ld8FiWB6wMJE0BibIjGCwA1
SPGAd3Vn41mFkkDdp6rJS0jlqDZ6y5CMPsudPIzL6lHRsFLAtF+XYGDwzu/ozqsaQIkr5gBgQgAV
IuisqSkWJ3lcAQjgWZmoR4HQMGZG8N+kCDraG8lsdWrKIr1Ij3nLS8QnygVX/uTlt12N4E9hgGPn
tB2LlNbwQeoVNlT2pj0ZEHnzoJsdEz3oqLoDRgLXGwkNTb/KB8tPjwzXvOv/H2nXsSS3jmW/iBH0
BLd0acp7lTYMmRIN6D359XOgeaNiIjmJfupFv15UhG4CvA7XnJM5vdeYTuSmvu1Vu24nXjbbDIjr
I3LqSeR+BLYcWo7Tj9HX3cyjk9Ptx0DxrY8kEHVXBOrBL/DJdI466CFbPr4iNQBrKvCjiYpkIiFc
xtRSo4/issV6T/imhUEjvw/mXzwtV7dmMe+2SiPsxKo1fYAIitmoxTjMsuq02XUu2ovaclBrOVyC
lMXpgF182oKiAtXfptUOJulEzdgtX7EWwoU5tPWSMOpRktaRNetLfJN0yR1gagfX7JIbqkrHvDVc
FUhVCL6gbqa3Q6Xu6dy5WdT7+WL6ANnEKLuiPFRKOx4u27pIQ/l5c2xqtUnD2kpK8sL2c8EDgdpB
MLa+dRy+YjlSBOcrunTOu+RZTbUC75mdWmYMAcFdylngwDYTNWAPgZsaI3YmX8jqgZtVFlPW7noV
RX3dPEjm6PXStxms5qVi7y5f4WbKRLBchzx0g1I5LTBYRgtYnVlcLbXittljox5i/e8u7lMOZxVR
bYWNPUBOYfyyy9SRRKPlooNw5jCALHKa8W4G3uh+BkhbNaeOrFB3kf5iuglx7PMonE1U0tB1SwtJ
tPg1GIcU+AGa8Xb5s2ylBnh16qCRJWB2PRsi1cH0gTk/NiPjlq+jD04C7LuXboWKJngCFBtbItJB
XwQh+vf6EJd6nYjlztYwuvssD5lYeXa0gPqpZ4Je7TY5TjnWEfH4cgcb1aJMxI20Zcsnorn0QCus
PgE+BFwN6N4wwxUe5vvWm3zlWx6Me2D6CG54w7WhZmEAVhiowgBy40IBsNMyqWhw1M6zM7z4YldF
ScxF611zfpixM2GcIG4AVBd5ReqJ4CS3pv8IiLw0w4Z8PFq4/EFvp1ilRIK+Xs9uqe4sgAuA4tZP
7EPoYDLZE1ngpkqtJXLZhBImQEujkIik74uFB4OL/kLpSq4y46gkcXJI1QxBHn2G24kkBgcllm2A
VczATPRpPDS7NNdSBf3VopndsDFA2kRB3p6U8DflsbeLImhl88M0SrxIreFgglfYkbvhiiQ1yLPz
yp3KtgD3nvka0dEHd4Z/WRM2coKTH8j5dKWZcwk1JMyLDC9zAr7y6UnB/10Wsv29DfBeKraKLh0/
FQ62OpCKdkmxi/G9cyx77esPRlaeHGx0Bl1xeUEokbPloa+kWY8gMbtuEsDWOLqLIiN1qEuv80Nj
Q+bflJkJcvs/p+Q+ds4Y7FQCmT3oEQLZ1yPGio4N8Qr5quZi4WygvhBthZ2E91prqdwXzDAklkzY
yIEpo4pSmg4Frr/k6g5wv7DXgqF/374X5asioZwBl4YG4OARR8U0HMqbtkP/ZnXm5DY5i82suaXA
sSqAzYPpEgyhf6mADXRZMUXH4JJ8q6qqeIghA+UhpKsPo/VwWcC23wEwPljEbf0c8xiDRRW1Cb7O
CMIxRwkiA24WO8wuoB2Mo+qQ7wSjRwJ72zwWeg7gtQTdIraaT71O1kR21oDFczdkL5F6rcuPf3Oq
lQD1VIBq1RkQTnBvxRdzJ/v91xQYQ6BfB/KwC9zWD9ub3gUiWQpzpuYrkezvq5dFLs0LRsNwJvQu
wp3maa0bRa6qIS4T7I2GkjdeiePypntcSWU3vZKagNgTiNaQqs9uaznpIdr3g5cFsfcDOy6dv/gF
XoZiVyKSy7kSFBcp0M0hN0VLI3YA4A7KFdPEgHzogYd1oHszmCUUuv8uUK5OzLkTVZUHqxwhmRWC
MVll7Kc9I4RaXL108JrLPclLvgs+LnMX5x8X8z+MWh2VL84OUwpmo6nIcc0WoKpAaePTmwGzPpMD
RwboVnf2+p8TMA39HsHaF0jfVq0/0vlRjiUvSDeqFNIBob0zdBeq5VNAOLsMLovorvwmkrn9fT9F
chY6hGkURoVa73LpaWje5PEqRxPs8rk2HgW4z08ZnJHmczEaSVwUO6ubb/VIvx9M5c4a7UeNaqIr
FJ2Hs86mVrPRMPABLQVOznRBxBH/SMC2JP9koS+dgU7eA/7X+++OyJlnL9k28hd8uUI2nzJ4uyKW
3kG+fcxILBoA304pVvfJ7mDlC9QS2PwULafdMjwxDqTsB4PY7MHkCyKH0gHr1/7vgvtKJmeNpI0r
qx0hcwqmLJBdansZhFJXjTwTIk1jj2KU6GuKDIKL7qlW2lph4Fp/+9rcb0vma2Pwnbgj+hdK5tuH
XBS0tmYETvSVC/gm7RcAs2cFMO4xCICKW2+6rK/nSa7cO4yXoE18FaPNhiKsvwk/LueBqkrREgJa
8l3Wu0qQY8n8nyOzZ98/RxaGF4GF6lwx2i5zeyHMC0R0r80fuhxoxVsm7S8byXk2AL5hzAWZForP
tq5ztmlPpibpk4ZJtTJ8NIv+RktEvH7nB4EIvNVtQBETtvl5ahpZONZ5GkLEoDwCkOCmqQDzrZAb
UwgHu1EWPhXFaYnUMNyxWa+w56oE2bv8knnTFfXnr4k/7Ntgca/NAFxe6r7YaT8vXyT7p0+j1Klo
TkfiriYkIn23y3N7F1fI883B1euvmW354ExwpbgKLkvc/HSf92pyClK3vRpHuVHtikR66DrpZ6Xm
AhHnnhuVNgwgWZhzBSATv3FiNGZU1yTG6FjUuUseY24hHY9WSX5cPspGJqwC3Qy8Qhh3AjAl/wbM
5FrWBgsTT+pOCQjQuoY9decfgNvBWwwghm///o0CJEFQQCMG4vYNfp0gShmqgwZU5I7KTq6YTm7s
BGc6d5SnIriQ0FEMfXZK3e+UCJRqOprzALztDaRLo9eAd+Q/SQ03dALHYjwgBujXTb5vpuU0oVrd
98xTyaxZH3mJbz/W3jQ7mN6yXwH1jAKSe/moG2qylsoPiiua1APobOixHJ8fpEbzlJLcdvP0+N+J
4RyJUU40KTW135HiajI0R8MGci7INpmZcmZ8chTOg3Qoh1kJUXrQCd1JgBcfQJ6cpk82nd1Ia5w8
7++VSNRR3fCQQNaB2tsE4weoJJ56yMEsFoxYTCD70aIDnQ5ZOniKCrL3VLCMtBHJGIYPDA0cDZjp
4u1Mo3mmqSO2psvmp4R+xNI+A9TQmci7Mtc+hqKcuf5RDe862JtD+25cBNe7UctEixPUrijzgChC
57eulEkpy2kAapFKu3cjKgYH6xROqle3Lan9qIh+1Cr5lUzjAczOsdNL+U2UUBFEyYaZmNigs9Cx
x9QDsuDTC8e8nVLrNSAx5ZQRGqm3g2wKtlM2bOJEBBcP5LRdQhSaAB9XfEgh+hOvYSiqH2x4GHRB
ZAPMEiCzh/88PUaL0am0y6sevJtK0JIrw97l/rIvruZA7o+Scmh2wjrWlq6uZPLdf6y/Z2YeQ6a+
W9BSQnE49fQI3jrcm3hqz8+yoxF0XpXDZePf/GSfZzU4bwrSOWucqdzvCrvzQfjjYILGuSxiKwqt
79NgZ18l8RUprNmIISM9UOvKChYgsWsZSpEzOrvUMwE+5YteKZsmqWlADme7JMBq4l57kV5j87wG
UJhxR1C6yLzSxRorFtwGH7yXOzhS0bjBRjINI1yJVE/PGS7aIlUmRE7Qm+FZClF2QgflO3UBlKYe
zd/4hgPQYr+LIsW29nwelmn06obbzlK6MIP5Y6DVoU3uIPv0KBwriUXIzyJRTKFWohQriiipcEhd
Ik8l6jPmoF73i/E8hYUg1G/a+uo+Od1spD6T1RngXhbog5wGxkF186qVk9fLCrptA5+3x+nnYNlR
lXU9qBxIcjAjP0ZL5LIE0Um4EJvCW4L2Bd9nmSp/SeevUja/qHooWFcVfRvO/0oRpsTiHAEvs+3n
ri6BkI1K3WI4qTkIQh77xVxAR5lTRrABYZ+N3elTNZAMTE7IEgBSZt3GsGlp+qFiAUJCwoDrfGtl
5v7yDW7b80ogp3eJNslyHjc9w8bu/WRfBajzu4kLssUFL1QAFQmyL9EJOe2bp8ZowhJKV8jkxpKr
mwywHDk13UbTDm1YiaIOe1dculFOC40ReICgQOx3vWGOTqdYz30VHYAh6ZkLbrZun8PZ+jbG47s8
1oJR1A0kI7iu1e1yCprP1SjXEz6nHHZBY9c/E4xXO5U+grxtVO/BenYD9IubvsRkQK+AFdV6JhU9
9IMJ5D31mJbkrpOkmzGFf+/GmzRLPKyPeKAqCS7rwaYlrX4op+KJqtdp0UMNaN8eR5Mc2rr3siL6
clnMdsxayeFyALVqylpj8TiZnUZFJ6t1Sta81N8xNtf65b15haLUvUAqC0oXdIB/e4Z1mLfThDyy
jvKrBCBS42gEepUc4Z08PKkeyWJf2/byrSblk2b/a3pYhkW5UgOLv12AcdMSKCd46GtBv4swDOnl
rkUdA2w2KEODy28S9uE3063Pq7a4qzaSqtBsJjQ7GEGd7JPjgOqzml6jx+CHnSN5yri7fNHsHBfu
mScbDfW0sbGR0++M9NHQ74qcOGA99ybFcm3AD+VAt7gsUKC2/GaKmU36UqsQiA0UPOPy+yVe3GWq
ny6LEXlJwqUgtF5GG49+dpcqVBYloTiIwqP63nuzZ16NmFQR6KzoZFwgyGuV1nldtrsO63ZEQ9Kj
ZkANnMkkWunfmBU50U7ChYDRHrSxrPFQZWWoqnLKx37HxmUdA+hFIdRzflt0qIsIOGkzP/hUUH6g
YLSLLl4MyI3qyOm11hkK0RzM9i2yGg2CqabzVcmY2mHUpIjcIRbiSk2/SsbMjytd8LG2T2JZII8C
tstZHQOL7jVpKwz6kip1TJxEGfaXNVAgweYU0GwpmjomFL0OryvsuISpwDNvCgD0ooyFUuwx8HQB
4VIssUJxUwXBavyYupGk+JfPsOkdViLYT1iluDhDK4PZDUUscrcAA6Cgzwv4I6KJgiEjBxF6/Dfp
IRCAMRpE4H/5dUs1GlqlJR3mrzVlr1iVU5e11zWCp/PGGi7sZyWGyzCmJpzbdoEYQo8jRReXFg4L
LI1W+0X9TdW+SiaYe60S/xNB0Gx7pk/hGiccoLWxWlkwIlneLYHikd5LPVDOtV4ZA/wdeDtqIKKd
29aVP/eqcVlNnJeRmtuQWYxXI1IZm5QCv77tkwxMTgIbRsYQJScC+wBV3RQLakwZVozDoQRahhW1
btgp8RPajcBKqKcQkTSq90BaUXcF/VmPIARKNKcHkszSlXuAsHxTK7CFX1ZjZTOjNFD7km0TDwx+
3wd7azAfghwmzLXhoej08QqAuJjkWzqfUAJsC6TvBXnUUU5pJ/JXL8WVeO5qotIaokFfUPPLVN3t
NJS+lOyHYme+nImItTf9J0hqUaG14RZkLgrVY11QycardERhoZAf8mJ2bdE7cVMIjJTVt1Hd5kc8
aIitl0pqgI1IsSipGs5Yv5daJvpszEWeJScrMexnrNxPKicFMG2gtSb9VapfZvp1hlbFmPqUh7sy
+Zajdmost3J1yCrRws2mxaDuhTBkEsyCclaKzUXA2FTsoTpOmIk8DF3jXdZKls2dn+5TAqcV2FW3
ilaFBEkdJjchmm9acephu+gtV0BurdKbMZeBnywSvH003VZVW7bYuPPptZKpRyFKRzWdVt2eDIXp
athQE5xu281hg+gfKfxcQ5wsc7QwV94wNhvVZ8/UrvLBxgJQQKBFlTE4ev/mTbSSyV1pOY9gJB2g
MKU275T5NW/ma52Klj/Zpz//cJ8nY1FzpZZ1YemLSiEFqOBOuNyYQ+5SlWUponzrTEVAR2WC8k8m
GlY58bVOJWV2G2VNqYBywMBIn9k4RmYFho7KFvmuGwdpvisaRXCH5w++30Ixli6jgs3c5anQOgLk
TcmeBHJxO/WRy7YK6qtqSoNqsp25ulZQHJ2i55C8YlPMBVLprhBROZ45mNPfwAPrmtXc1BGW1QHk
68UJOGc6QI4YmnvZAs8MgZPC+UqQfcH0qhS0mNaHNB8gSODBto4BvmqTcW+iL2Jylhan4VyOE5qA
Sls5TXilNhUozF8vn2Lzg62k8Os7oZXlssqkdF75rQgd07X0A/Gmh8HHyFTpIcANvfevcedweWup
XFl5lAslLBtcXhGr1w3F8hDeBPm/ZslhjGyfYuAtT7VRsnrUyxXwvw9Dv880TMFboNRWSvkGeMBu
OI6amyRVYCbySwrwNtWYj0oV/uuE8fRX8P2ccBgUM5bsbjd9mf0CJEjhT92zd2i+vNWCd4Pgc2q8
e+57E8QbBoIrmKWWgKHfPJQ7qXXsrwPA1BzVM7/bXvJ2WYkuayr6L6fXbJFmVKwOQq0p9RtzcdoQ
GGfqKDCILYf2exYV7STFNni71lrA+UQVXuV6HT3nJRvuuTOa6UAHDCxPX2ulcrKo3F0+25aZr4Wy
NGPlr0uUAhKaQ2iImGPJ77MhqDafPZN+awcmbP85FedHgDBRa1MCAT1tr8YleSehflsAOEyrcneZ
G69EWeXymf4fLfkjk99V6khm0onAQ8pH+RXkPRNGrQPitV6Hatw382oggCEQluUEV6mxv6+ustCL
qR4mpUVVJdpjP6AGWjPgNpzqsbg1XHkvbuicN3RPL5dHMRqtulvMHiL1XbQvTTZu4A8YyZwHF7sJ
kSecBBOdkQvvxaDEcmERvEFdtnvZuvETaGIAPekbR3KF6Yb4QdijOyt3nh5S51Q0HqO8hYdB1i6Z
ByNO3VbdNcahzWeUWvPCh+K9SCn4agBADmK7n5eVSXBifkYrA8cbXj35gPVg8CX3odNnAgs5S5m4
83F6M7XovzBs3B2tb830ln70yTU8jSCen+ecnBjuwZBpBpkJBcNZ/hrusCif68hXUEK1MYGwo17h
NtJelKOJLFFnZ1/ZRFkuRksyCGXrJVriIAwiFgXJDQCcDbxUnD527NER6czGlaJCAtgMRs8n49l9
KnauhqigCmoz8/wtV+/b9AMYdA4h75d144zTFwEYcmwQ+prWb8j0UznGYKq5aY4opCq1a43kpU60
m1kKvSFeUDVLX5D8BOk4BnNKXyVpuo5S87rNsams2/d1U17nbXMzDsozzcdbZLtfEp08G3EfJLUp
cIobenzyU7krydrS0JHUIro0KFbVU546mDYULBlvKdlaCp+RpED5KON6wfZvgH56gKVwdAb0AyMK
KXzMhwoqlZvfGcNWjNUc3UWNc0cW1fMM4EmIzN2AaQgN3ftQvsqmRnEpESEmbnlbVMYwJ0cwK4Ts
n7vCSksromozCkUJCooMLC5LNHAeTEEP2EQFo1dSTx8GzfIXg3pYwgkU+q/Rw5nGff6G3x9gZVC9
3Y0xBmtQnYuNJ3Aw/UBYdZJxFHmLTXVZyeG8RSRXxlQYNquil9+mwR1flu/2bee06BBIETCbXEmI
WreRZ5lQQpBjYx0H18zJtNVEnW0K6sJuRJLV63nhhgnKYvOQx/5ly91SHANZlow0i60Yc1lJRSXa
phU+ZZO/m+NNFd4X8j5avMtSztH/GJ7ESgz3XFzAKtNXFp6LaBLGmCWuMcyZN8OtHatAZ0juaWO/
hSN2/eNeG/0uwVSNqUuKJ43LcKWNyVBiRiMGqOkUVq+Xf9vmZWPiUyZEN2ysep66LmDgFKTKhnZn
9i/Scj1g7EUaBLe8pUTGpwy+gdY0HZON98nSfZkAV2T9vHwG0b/PvX+w7zcurYTIqf+SMmAhdf/t
AbjUQw6LjMgDBAyh5WR2oAEb7/IRtiIkUJRlBWN5mJLAHPjpd7BbuJq6hwiTYmJh9seb2jUspw+A
yIouGaNXvRPlAhvav5b5u1y9ciJ4zGil2WfgCG32uR0GOcD3tNI39CfB4ZgZnVSDUOpeHY6nPqpo
s9S1jk5SeugOc+QWYKLWbgc0fBzDDYGDgBkkgU5seWnIZOusqE9izpEz7bhorWQp8OCIcvhmF8hr
z/Ro+XLkzYEGasMn4SoI+0Tnp/yUyFl5VQ+LKk/wlQP2QMJfyp7eUDe/nq/LoLr5i9LC+nh873Zo
Mp1I6BhgyBhIYFnqL+oYlI0pmNzZcA+WZhsmm1Mlqs7PMs+lppVVCtMlwHv1+qR4JVS6llv1QaAi
7HK4yztxkVwIH8H92AE/ggUawHHdyjcVdtyvMUn5Zvv0IB2bj/bZ+IgfhKs0GydkrCVYbMHgH1sf
ODW8MswlOZVr1ENBa+OrrplgkQ9hzW8yz9iliat6lVthrU/gFDeM70Qul0WQoSENAIKREgM8oMPc
YSM7ZV05mhkHl+920z1iwxUIfPiKBt+Rbs1O72sbtexQN3cTLfd9v7xeFrF9mE8R7O8rT2IYi4S1
QYy8h+pw7Lr8oRoAnJpXR7We9pdFbXlKXNwfWXyjKlWX1tJbJHsaFNLHuK2JTSTJNWxvVvCOifdt
u/ubfXUWw1di2S2vjthMvZyYDTKuPv9lpe+aCtRI/YnmKhAUAfUIPvqku5rn2M+N0LH6HyFewZdP
zjTizEQMwDFoCkDyzvrx0tiDVXeEyePgqY1+diEBVu0mbva99D50GdYnBDU9pvvnEm20Ktm0+Nnc
HsqJcVqXU7+b5A/TLJ1q/Fko72ZpB5J02y2qQFG3tehTHOdAFb3L5aRkSe1y09e/jO4WwAfOhJmN
yxepigRxNg8MazMuDZQvGPZfDKrZn+Wx0g+WK/8YPSMD4GzjRl67x8gxEEXQbXaBEeA219Zz8iRa
NBX9Fs4PjDXIHxSA52Nc1fpVtqrfKJjkVpsXORFBw2yf25SBRA1oEYw6czExiiu7mBfMrkZ1lvvZ
kCwuzdh7JekwqVjM12MHct9ibu4bSe0elRHl1USObizMrw0Rvr81No+DNQKIp0eHZZywTEoBHRoU
Zveu1Ji71ZW498Okf9H6vrkqxmlJnIY2rReXQydQlw2/topNAI08tci4WEZsIyJ9WWjljNVdO35c
1pPNHOIz+gGM5VTCVJc0nQq4mhFwEYS4qh8dlcd/oFeanUgVtlwbTmSB3RlrXuf0VprRJzVlw20j
GJbfZ998xaTUfq6xSSp1jwbWsDSACQqsYfsa/wg1WFqzcmytMc2Lwmp5w6w/ajN6I3ksSgA3guz6
YPz6odknsjUPcF0VVtQzp3s2XXSjGYCptYO9NS2G97C8KhzLPZtigbdkDy/VQuoiA1yUsy6lAWhP
uRRzAFV17VF1OuAIO7N1J8f3tVK4s5I6SqNfpb3tDVQ+XFYg3rYZdI6FOS0ZW2AmoMQ46ahIxD2F
XQWZju1YlfrF/LNt9qbcCEZy+ewJgiyQyph4RpksT+NMoa6MOCrVYQ4ANpYCV14Np32iekqCYTe9
cS+fautSsTYEshzbwmgYkqdTjZGGaYk7M1+CbK5dGRAmOdbaCttT1cfFkLEVTMHqUPiz9VO1Il8g
fENdTYzQ4MGOpq+q8e2RLsMSl5wjJo1ucQh3deNmqOl3GOx2NTf32golTNHGxDlKEAv+K6FcwJCK
YbakBZGJzs7sFqqX30ZXRQAq6u89aJyl4E0PzD2rnkYMC0hgoZvltLV4To9Q3dLHKoSJNh4me58L
D+iYe7bC2D437rz/9/tFp8flO10GljWlCOiOOx1jrkF30D8SP3cB6/gLNKO5e5w9fS/CjN1wEVBd
RVOxNolGvsUF/1mRJSkhBoI/Wuc5GLI64yYmqidQH6abZykN0RQk+jaBFnFXiQqKlGkN5oyy0iE7
BQ0SNvTaecypkxwKNO57Ebjxdv3nUyh/n+VSYZytglDAbvtLF7oy/DjtkFKMqd/J2UujxjCm3k0a
+tDLOWDmQbSJoVgntGMQX2gCGsWtQIPL/nMLPFmJ3NFqqkwYkRqPNzmotsCDqfiDlDtlUu+sMvYS
kj8UeCdbFYVNDc/tApovHWCKlvlXFv35Y/jGzhLTHtuSiLKGM3jRlakDE9VPiJ+45IkAQ3RYdtKw
X35e1gTeN7Oa/eoK+IZO0SWYZCQwaSPEaoL6NdQMbCfdY5rr3z+hTwQxh7aKr2apN5BkYfo4t13E
WnSPsAQ8iJCSROfhQoAE7J2kYRVh7CXdxWXhpwZ50nXUHrTw5fLVbZvqH+3h1w+BZjViwAC9MJIC
nDetvEWfgLgpalWcj0uefiKDq+tNRpjXIHJmbi8EAh0IaBM/fUp205H5+sInsgNUfVdUFmMu4IKL
4BOiOcorSyqiYddkKZLhLyT9hWFYZ6iroNDuqjB3Q9EuxWZQ+zQBPqJWgDFKgA2MIaZZHzw8eGiY
iJA7t2UQBWmIbJpgzDrVw6wbUkWSFvQXGy1I1EBNB0FCvpUvQ9U/RXBhcjT6Fkx2MustMjik2p2u
JJgxCm5+9lUUpTYfpythnCevE7WRcibMyIr7LJ0wFmFil8COpsAAMplntdZTbRSCLu05vAVTys9i
No8TbVg9rY0StfzhS/azPy6BFSh785fkUJ+hYw96YO2w/+LaB4vhJIpampu2txLP3MDKmwyNvJiA
YoI3Cf3CQLcxv0/BUHLZwM+XU08PaXE+a4jkNLUBeYkkS3aLn/Ro7BngEiDrDjPQgvAiBqazJJwr
2FTRz8PxgLlh0Vay3iHPSWwMzGnDYTbs9395tN+pssEofSywu9h8/kjUpF8aOTUC6Yo82F/Y6vTk
6IfJtdz5i7RD7HWjQPTVziyDl8o9suZGr82ZSZWPbNWmvZHcDsUq4AMF874WRRzeNP5XGrrelgla
JpN/bvWNlaHkF+pIbGh720aN4mEWM3tEub+4atRU9qkVl+6kzZbmYI/J0AEPqEtenaE9FQ9m9d0y
si66mpZFvtNDqbkdC7O/VbIJdsWYqlGyr/JvvapVhaflSok7U8LxtrDT/iftdPMRGwoYQwtzNXL1
CbiKsj0zJDZJ9qYhxURyDgKVWq9aP15Uex/KauikQFR7NhJN+wgBfHqNQfnpKW3rD3DOA068nTtP
K0GBF7XS9CEXUzXctH2j7EtJoftEmTQMShnz8rUrRtkvLOs7uGOqvdIqgCuyQNM+ZVH6bJNw9Mbe
qJ05+WFqVfPjsnbxCvz74m3UWW1NA44Kv3SU92lBmnAygjQjThpe9SJy6s2H3koAF+UrTIKPbZoo
AS0x7dY/69GAd1aDNarWQyNz998dh3M2/QwKU1WJl2CuFV+xn9NFiEvGpy38jXFRKS3DytB7qgTS
npmj7mfe8h14awfTSW+119KL/exFer58rrP8l5fKBaqpludG04sl+L/5JRrvu9iR2NRUYP0CAmxT
uqoscKsi7eAilmonZpw3oMWeO8BtRN0+NJX9X5xMlQEvAigT4IvwSAYSxuzaLNWNAFxV2Oobd5i9
uGv2IG1Q3M6l6CLqjwKR/OYIu8y1SM63lTGN1Twcl8BuLW8xvuoA0QT5cYpp7NgHiG+cuE2ie5el
bhnCWih7563iIDVju1dsawnCBmWjKrttyuGOIbqPWfwUDb8uS9v03yCmAYOfStBC4Wc+UASZ6lSZ
zIDcVAcd+B62C4O7RXHY+w/G6/gM9H9v9I+037s6q8N1VIqNaliw+fSUYWHxR5Q75gf2eq+ABwC8
WHUfYgMV0JYAZoJ4UUHw7LnKi+fybuxoRmpPZzPQd+FufMwBBGXfYEVA2emBcoM5zQwscbHA14iu
+PffV4cORy2mQITBCvMDvSWvmRce2OBk9c1+lfeiUqvohjn1AcCCkqYgHA/UHTkWAaYswDDZ7URF
jS3vtlIbvoAM0Bwzt0dNDjoU85sq8tMi8krYhJ2KigwiUVxkyJJixD4ODELRUU0lxxJ99lS5IUUh
8GLblvepnOyHrL5TvsRpR+YR7MfzW4eWn0ppUM3vCRSkFi47npW+eF3k4oM6EIrVVBhe69NbxWt3
aWA9Rgc8Kdw6kO7zt8uGvpU5rT8YFxjyzppHC2lPUKGeKenQjLHFQiDGkBLbbwt6CNvGvyxy+8Nh
1htA7+y/3An7BNsrva3gw4XHNqNs+tqyr7tBEPO2gg+GnLCnpWpgPORLxFNaWkVn4LMlSKLK6iUa
RGXKTcVYSeAUg4wl5pgqywBvCdjx+g+C5E/pr1Pta0EEA3+bAXx9Gu7SLKXWuq6F/cYH+Vd7y95e
+sG+Wdz6gIxzD5R6gdZvu6fV6TjNmFTJ7FTmMRp0nSePNZ1TjzxbOxSDn0Rv2221X0njUoXFNqSh
SRczGI/6cblud6FXvFk3WFEBntT4ZguYVATKwVd0mswwAQAEHSTjHUm/VtLHZR0X/ftcRNH6qFrs
DMeRenIIu+Y6tGXBEURXxpdtWg2Z/0hyBTmd7C4e+AO6r/kOPd3AcEmzq8Ul602RSIE1TK5gDxt7
YKeucNTaxLZHghrAU3MtMc6C2CNe70VAJMbUyH/AksDi0ro2xdzhWiKXaxVG0hS53kIvfg/eU38K
PYq1aLSt3eFDEhfDthyiAloNEBeDKfmshYW1EEBRV8ocLMuEsAJQm3S57aP7vgS29qA7Zvfrsqps
uUM8yxm7DLak8Yw6vdOotwFuW6hzkCgH4PaiY6bK11H25bKU7U+3EsOZc2dXNLMAD4CLJA8yxsMw
rvWCPpIf75eX5F9XNn5/t893Gz+Npk1x1eHxrATT+FaQh1zER7llYMrq32d/XwXlYiJxRVMA6GBd
+5eSZb8qIR0cU60z1VuJ4BIMsK6acURSJWgCxp1gX5HUUZ+MowGyl+pGFIi3m4wrcVw0QbI0dKMW
zkHto08DRPfqLbw2kIHK+0RUO9/KBte3x+lcojRRKI3QuVp9tsLDQA96Xt0ZxejYGEOjceaPdNlf
1kDRF+MUsKSh2UDT9SAF+JxjJECLjzTnsoz/R8v/1CN4tBy7NdMh0SnTckBTPxoB5jWO5KDsUAv6
ENfv2G++oCL8oK8MDL1yLlj5Q5mhhXgFqrN5O9fWTgmJCnre6DrttUBwyK28Y/X1eLicQi70qphg
W/0xflbd8JjfxojOALcLA/XH4iKxd6eX7EWYEjD3fum4nDOmc2r2MdZtgvlY3+bgY/0xueWz6lSu
6B0hUBbCPVdQdE4BFNEh3RniN6uaAyyNC65xy++uMiq+BdFns2SjRmkGZXnb0TsMUTu59GzFr4Kv
tVkt+MxsDM5TjVOOh3uMMF3m2dVQPPRaclTS+p7InT9ZzRF42w+lXGJb3BSU7rf0ZH1CzoGZ9RAq
coQHpqld1e29Ps039fhmTZjcI7rAukXpIg9j2SYG8BYiZDzzkd6C+u0mxDTZ7DHlQIdZZOeiS+Ud
WKx20xLh4+m7CcD3aKIfkkN7UIV49+yOeJVf3yHntZYpISHBDEpgW9g30Q3UIHuHaqLb23LIazFc
+qvJQx2Dac4IAJvhR3vQFbRuayK7Ak+vn73ODLsZHCby42Bi2EMSmMJZ4/H3o/NTR3lktSXMlEU1
8OjMruP7RPbzY+SHz8ut+VR8m70yyJ+qrzYGh94FtrFl5qtj85ghcdkDXBL1dcQ8+g3jX+6INhZa
Wi7rFESp0xInuRP2JrZyyrVU3o2FJC9qDVIbTEOyZc4Er6lkV2GXs0ajR338L0/JObNYIVE9/g9p
17UjOY4Ev0iAJMq+ypdtb1+EHifvvb7+gj272zXsmuLsHm4fDhigs0glk8nMyIgS9tKNti2vY9hD
7aANpO3sDpvcrb8T3sZygpvGBB2zW41RROfMS/fRm7ZNgukhvksO5GgeRjfvMDAuBuFR/cZZKW9n
mYgzTrGyKMV78YIKJmRuK4MDfwAHfmtpu9Zwee9GngPRfThJA81uSMBGj0d+GoOLcS6fpZpHAM45
mhoTatJCMUGTjVCTAn2FLmgg+bLHF9bgfTEm0JAiH5apQqAZozdB/BYLggVhQyceOVAY3nLov5/s
WNGG6dA3P5ezJUHmE39A3OR9GI4Zln9Cy1Rxndf3AB0FJDBd4kvuHzBDczxOZ16ketdj8lyGA9Ax
CsUuPbCDjpZiSZDIAJm6wztZnPtAZ2KHGveFscT4TMYQOkn0I5Yge7J+vXyOOL7APp6Uutd7RcEx
aklkRSTfNOs1EUW7woDUZUvnS98fkZ9tfKPq3WbGQE05hp9RNWMHjLWQzrIAVKUPnYfwyL29eetj
wkTa1hPUQalzHOo9Roe25k6S7ORB+WZIVonbrnDa79Ho6fec1dKvc+E2Z4f/xDrDNRvCWxQ/voZf
OnPQW/qh2qwHgV9B4/kmEznKMlWVcEQQ1g75/XIEI68r3o2u4Dd40wkOj1GMVyNk+UljKSX4ku+r
I1A8Gh7iK+Ulw10qe72flFb+/f+9Stn3lty2g5rR+CsE3ePiLof1C9C46jHbG8/rA2Iy4MaXv+H5
iA/2fAy6UVw/3fST+AUsTi43ADR6KnkUpr2Zc0a5eX+f/vvJ31e0buzCEkmztEZWn237ZeSs4Hxo
/FgB4/2SNupGL2LPzPrG1F+g2LHPFk8VgnZN7JF8R9/ev7xnZ5/FMpUc+GvTmGuSLGYZzwMOXOdq
BfJLyKS7KyK/edM/4pTzCfvPu/6HQcb1QxS0BHlo8JUAcUwCPfEEV3XjN9Rr/Kqz8+88PupPMKWf
KeyHReb+FIRxhEAvvT+/5pGLNPrH0KAqSuEuhlNNVvykWPlRaD11C/Uv9w8w0+dex6ebzNysrUza
zKQ3a76nYLDhILi9VezjQAziB84H5fjQ+26ceKmBQekc8iAILa/DD8lLAjVA4D5iICxCHittNU/c
QT0Agzyxv9xeNk6/3ecg+s9Os4CiKjFydUSdw2vEQ5jchdIERbpbsbxJMpNzVH4T0j5syb+eRhOQ
YKH72YZWnyVH3VNctv5QbLJrTDG58Ss3op2/mz4sMvGljbRuATwX57/ZQIrYUoAStnPZrlBZB0md
hpiAjsuftKGph17aVybygD7X1DM8Mb1GeMq14bFcA30qPD3N7YK8jBkvkko8J2ICkaGA3kUXcUgp
YzAIwp6KIOms8rpwww2BLIwtQknVw/vEXlBaOub2ZT/6Te7xsdVMVFLyphfF9zRAtdBOuEL65qR3
1loAKAZ269wab+WA23bnBHiWk7Qcu2kuZWQ8E2TV5n3tUfVTw9EhQwGonwsiSV7vnRd+WaYwoZ+A
KpIatCIjfbCRrVIFyT5aXudyLXegbWrdZoIUTg3mieOqA8Ylmp1q40kQW1ptFEA6GSaPh467/Uy8
UhJ1LExaQ4keddMytrl3b2wUZ94CveYV99Ef3AvUoy64ODsXkBKlFfJI1LzCeB6gPT3nx1nlqUz+
phT1j1+xYH9BIakgq50Kv+73tDGWOqNFXmWv8vAg4HRmOdGQsBGqTEAzV2MXi36fpTE40gRHlK6B
uLRNg8cTzNs/JjiJEbRipAplUWg9AHAEtswQk4u8BIW3JCYQtWWzNImKFGs235oM79C4La2s8kXy
WC+lwonxnIDLcnmZ0JQd5lzCVaaOVpP5MjSxDfm65nHmfML4MhkCy96aSPkkKAIOPjQyql31Q/NN
S91XB8NRHAV9nazCm0d2Fi72hmuZyYb6tslW6CbR9EvyzMSa75THBePLqKBnNlghlK/lEWKrlPHV
44H7P41ysctmEiNxxkMcHAY0FftZ7RrUo4IhmBn0ZY0jehUY6Tytt7TVqb+DZpqXfHLiLctJVRO1
WVIDryBCJHsGqUvDHajh3JwsP3wlilUaiTiD7bM6WNNimV9jlAJinI8n8joIVp5bgm/sZBFs5aCH
4z1oORcpi0EU0wxLHODCkn4LPhk40qhdJet1W2679aCEL5cvzvcM60IYZQeIxnGBHHIKT5690Ad9
6HSYA1QKoDZ5iL12N9omaHwtI6iu8oN8bL6o/CFaXr7NjhMVCYmmykR3lPo0ZquvMFLmAOiNyzSn
I2YUPE+HySVUOiu7e+LtOe/6UpgoNTWJLk090qXJHh0QA2BWZuytcjc8Q7QUCZp5LR94mt8cX2Yx
RZVqrqmeA96Wil6UmYeiLDjXCS9WsMxxqgQ2cvNniaLezBv5AeC5rsKumu8JSneXb7O7ogcNFbe9
x4nEChOm8O7V1mpBpOife9CYoX67naYgdnoLEpy24SE+TVd/IPDNs8tEqFFVxnwxcHwnu95Pb90R
EsKoyMv3WYKRT3Or7WLXfOE13LmniMl/hqnsAZuH2fxZuRnAwVIEYECpMHqloUIv2J3X7FU8FfXH
9bFwkise/z7nmmUxSKWqjbVIHZhMuzoZgiEqXOy+JQ0vUclTBuIlRexs2aD1Rqf8xBV2j2DQAaC3
dclWdijzAzfjpVnPhQjFYpP0NBSToaiBrzq0GwwqfJdqVz9OnuC3fldvefY455Lt5YqTrpmLoAHF
mKJj1F2N7ePlkMtJvNgmbqOB06EAa5A3pp09R6ajVIe15GG8uR+JeZHF3UCkiqbk2k0L1DWqk9ve
RfUOEoD4SJz3F29N9Fie1BBMIQcJEjSqPCkX3FlQgkzVr6Ra/T/NMFFlWqSynjtcVsvkFEnla+Ar
rtOcMwLESQFUJobokhxX0oTraJwba9XFJGiqJLX0zPwm1dXiD2Vt1fHiXXYLnt8xIUTXprDU4xGM
zP0STGnit6Z72cJZWNBJVYltzYqFsuaTgRkKxe836OJBab3YiPvMmwJuqsjxCLYdm6i9HrW0glUn
b3Xm1+EbgCZWjZc5OU61P1eNlembqr9f5LdMOsbhtSz3nOcAZ0s15j01RPHYjGa/enG/7XSQg3JF
STjZmsY8osIsg/RGh7hLMxfpGcNTjnENOUDVhXxNi/K8sosciJTEu3zLv+1466P//supG+dO0nEc
Bum5M/3Z5EQq3t9nQsgSdV21hDJgLRna2fMYgyhK4r0QeUaY0JErrSIXCRBITZVb2gLR0rDk9Cl5
+R3bd9Vxf6RagiskJ3YrWwB5HNUnwdYhEWxpsRVeSW53JzjV0+UDxzsDTCAZdbVeZwlnYJ12URxZ
UvN95U0U8JJnlidlqnvDXGJ60J7Vq+W9TN3YY9BAJdsJPZ/qddW30NV7EpxvnEDJWR/bmO1IBAqY
EKZDqk6agoIhEqyV9+jjFW7Zvqw0hbWW0gK12qCxOG7UHWSeya14NzjxreQaT+0DzyZvVz/1Zokp
xPBMOgpm5jbxMJDt10Hp0UneBO/B1NEhhTa74Qi1Qju3q/9za5nAAkFMkcQCqltCclstnT0AmZdw
C9SctJHt2EqmUIYJJt49yF8o2/RacZUKFS7QDTtkq3jkDeMOskUL1Lz7gXPq2WnldMB0akHb0sVa
O/r4NUm4sZlnggksGkSwaiPGS5ryKPcbEswBRCy9bFMeKy9y4gde7YC3m0x2kk2qiQFdrKnrbzFn
amGY0AIZr02U1FnA3HQ5uPBuc7ZF25lZTIwJpbUexDb1N3U3Btle8JcYfKdcT+EddSY7qaHOBqU2
nMFFtYBci24FSC5H7iy5UeV1TnhFbL0BDbnNxRdzPiOLi03mNp8JKPq9aHqAVJ0LtiaXs5M8Ewzw
QyjMYiojZOQ/56Qy9IXEFAOtgKRSvbT8v2Kq/ikrswykWtWBGq3HhbRsVXlPsUCFv/rjj2bCeDdU
Fmdb8CtPGblCbbxgyqJh42TBCF2GnEiZK9cY9kt6bYDo6iucZwoayJVJ14mgWSsANnEic/J33qOE
nfFWszQnYYmAMwIHv7i0alkG0ruusGjxSGU5Pstyd4I3pqq0HLO1qdh56YykNxmhbsDheeR1ZAwm
zqxDmgxQmP45D43ikT3gznUgB41ChxxbYGznDYvxFsYEmh7ztGqZDQieQ/wcKoCQCeR11mdOhDlv
xsRonYShXZnFhqfFKq5JWOFFMitOLrzM6q4oeHPdv9m+DytMkp4r0aI2FVyixDkA1wLgoomfAYAL
IhB/2vEuHvn8Yf+wx9ysU1ND2rR871SGfuEmbvhSiha6aFYfrDsxs6Qg/0Lb7ZCNdVM30vyps6sn
qPFGvNEJ3k+h/36Svy9ZtaRlIuJ9ktd2ZIBRbxD+24n7WC79yCc2lLhcOrWl592Pv9UeBSlpVnyL
wTsQrPDKAL+pg31YY87C2EBGedTRnWhRwaWgzXV1hFsB9dtoCwwMHkWgwUdG2trCNYSAiGAN+D0c
2A3Pb5njoSNfUvMRx6PuQEwg+w05xmvLSdB+c/1+LJVJ7os1NNVGB/SG1oxXhzjrrt4VG83LrtQN
54I6Dwf5sMXcvmshkwyDvGAJANtYtKSbwpiQaL9U87UcU4KPdpuohj+BSDeKQ59jnX60zwW4f6yb
FEB/4kKiBFaTPsYJTXJrBoXemHprINiDF0Og90d5JLYWoKoKMYxvly1zzofJ3MurAQlyRcPVj662
nxreambeZQscVzGZ4NMXQhyqQy15Ytb+WKfqLlMkR9FxAV62w9tCJuiIoDEzyIzUUIQccEJSp+lC
Ox4Gd+y4eS/9zZc+FxNVDGGeTIM2xv/m50DLeqc41aZ0E0+7vbyw8wWQD99gwkvc5BP0WbCwXL3t
Zwi0xY96hORaec7ML3WeQOurcS6b5HkFE2MEVUJhCfLOnhC7VZZD+JinIvaJ6/dnn/NjVUwE6cO4
G3v64qRnOwPmOHwhoOz1KbxDdyNoUwP0VgZri1Zg78u6Ba4zd34sPJNYRWnxWEJ4K2ZCjVhq7TCH
yE9TM3HGVLbiMHcvbyrvIDARRkGlh+TxgEH6/KoqMWsT702d+4q4vBDAjH+NJBgMWYWc9m/nr9pW
gSBKtO2tZCM/g5fDyjxhw8WxXl4XYaeM8QaUEmNQaWdvJTZ4fyiCQ8b4yQpg0Ap++sIjDZTMedhu
6iG/P4SElaSQ1E5WtBS3w9L0Tp6rToZpG9I/TOYXDG3xLvnL4QW8sr/uqykYOREWnEJUK66Ip+5N
0SoyB9pUCmWQAfzG1sD3V6PPF75ddpzfPCj+Piug6/3V9jxolTH3sL1+Fa7AOnYINyAh7Z4pzWBv
K7vhKXu6bJK3WibmABq5Gm2LvB7zcFY1gYu0fM6AD55qjiFObkpENtQUQtFBqhSZhJNu9K9RIAWh
ox76H6vbgzuWdz54zsqEnWzM80GjXZRpVJxUL/d9LfmmxhuI5PkmE06gwlgvVYj8qEwKu1tkm5AH
MW+3ebvHDDvn5rt8QRCW/CdWDEkIUQf1pknHjReYI8bQhm8KtFCr/rmQM2s0f1z2j/PFO5lAN1pS
oWDGElf3pJREmSI9p+1ih74CQZhadovv9W4g1uqvUPfLcReGt8qX+MbsnSXiLPrsh/z4AWw7VtaW
thvA/oyM6S4uIYERZ06upc7ldfKssOmRlJsFUVtEUzBsotlh9WmMGMOZ/ORZoenGSfZXgLmJzCMq
oSFOW6PdKWZmpev95aWcjyInO8ZEsEaZSdiruHF7r90rb1C7gSxFv22eaXGguYruii+XLfKWxYSt
acWAgwRonxcq/VVPOic31/uuULjp2NlodbIy+kNO9g9Um+miSbgJWgd0kKOt/chfoLkBCDt4X5/X
x/G4vmZ80sSzT4YTs2zokjq1MehgIp1eTzCMU9mRr/pArP23jvmJKSZslYJmVGVCb/UV2E/QzPY8
0YmzQeTEAhOxqlBci67HSCu6OFYsIP/KN0n2pYuX3aw9p1IXmCEniJyfYz2xyWREGKCbeijVoetw
Fd1mkVXddA/GS73LH1dbyq3pfnyA9NJgRbxLh+OZbJdWIUOnLz0Mg+Dxvrjt7yo/8cdttZdQjRQt
ccfX0Th7I3yslW3WkrRXFpGiZtTmMCEyL0MXqML1hLwlUhNO2KIn61NqdGKMCShz3Gj9QB/OfT3a
UR89J+bI20P6Ny7ZYMJJmmaTonfv3g+RkhdaXu0t6HV+630+ZI963yVjTChpe1Loco/0XF4PZvil
TR9Xcb8C4ZStOznjPU7OJyUn+8cElLyvSRGCHA1Ya/NKfFw3+V37RYBXKs/tbT5bMu8241pkYsko
5tBTWSk5lVn7lTK9GCvZKXWa7sd48he5CGZJ8sW4b6xcF3RL75N6J5L8texW63LY5jkPE2vkIpXh
PrjaBeFBiE0rFXhCL7yzwMQaJQKzCPQCESijtwHJpSYWXlt/L5JdG4483iVOlGabtzW0ZmpMV1Nq
xHKD1ncQ+ekbTdf5/CKcsMI2a6EJmahdh2NXNccGaHIBg/nTt8tfh+cpbKu2MDozKjvU/yBWJztZ
6VC5Bf1B2mbXymiVEUq6vKT5/N0AWmngciAo+g6CPLlfodtpygXNHEaPTgdn/l/IsICztPP792GH
8YusVat0pjWBdDO5IFcI5qfoIPnFhiJTU3fZDcHKAXCedUUCynHo80CJ773aerK0cZwNVTBAIZus
8t7oQVbbOaYIPr25s9Zp4FQ0zx6tE2tMXM5K8OhVMshFyniwyOI02vfLW3j2S50YYIJyPy/DnNKs
OMzbFZrJ+deh6L7E5qi50YSrLUW3ZFmqbaQv/1bG7b2gc2KaCdEyMboKXFyKp5rU+5tj1LiXF8f7
VtR9Tr4V0cQIFnLJk40saMaXUh0w/9O7ZAAhVv+vJS/ZBTEh2czapa3AkOBBamS1mmWBLnt+DIvM
TmfMKi6YtGgMCLoJ83WrDpG7NAAZjuouFUo/7+KKU3Ln+Q4TltdoLfRohu+06/dYOpQxx3XOXrEn
3485fIssz4tcGYs3KuVmWkQfqtieJMwS4H+Gbhdx0btFG3FqG7xVMSmgKsqtRArQTJmDEYQCxGm4
VDf0O33KHT4Wxk4xDeVc6TMlmap+jM60up1dvJY9Ji8nD6X+UrPkr2C5ciMv4kG0OYtjJ5vUqSCx
GOJI4BAuliqAVFwMncuH4jzwCprYCh7cxPwkgQk61TgfU4C7lu3oLG7+lYKheyt+m5w0gLyGnfsN
L1Cf3VJVV2XRMKGzwarUqHWsiQZtW1JMHnQvShVaYGDEBfbcuNPwCivs1GpizG5we4sc0+zXnBRD
xlEw0drWHCJZALTFtdVeDYCRPuVXptu7kj3dU2mDwdLc3JYtnNvalnO7f6TKADxY+PmxzI+9YD9y
V1faKGtoduqStT5Pj+WLCmw4BlBrVzat7NCA/BBPqua6hkjoEpjf/sv3P7HP3CmdHI2GXr5jVLJj
f5+5qQMdHAmcgTAsOqmL9p9Z2pPOSRPP1xM0haBtrYiGyCpN1KaAhlmGuq96hZlXmlul3lB5bWqP
9uwSKr5d+uItZ7n0Bvt0mjXdkCGtocA6c8OFQ25CSx25I81FwKN2lzyEABwR1JnbA7nWOekje4QN
RaeKx3BnSH7rOjtCoghGK+CdI3u5Nou2vkAWuKj6f3uGWSvMVbOaoaqTFYui58l4NOmQq1cHqi+A
1SO7Gw984sxPcYO1ydwnTdnGTUpgc85t4Y549AHXgZUH80jVXvYkV52t2OWlkuwt89OqCq07yBWi
eMh8vlQuWzMckeJNeWsX865WgzFabDB2yrhkQ9PgbO357/dhj/77Sc4QhlIya+/MSrLgQJJ4Lyo1
52L+NLLHronJS+q8NidNxmuxzO3scXJXR92tT8aLct05q11c6zegOrPEYNjxpqroXz49DKxlxm9A
VfUX6a+ZQXN1Lnts6fpYyRNv+JzNK1lDjLOEUk4UvcESKeU6ZVUavOYP6NvY4M6aYXKQbunyqc7h
k+YoWURc7RBYt0iErlHl/cs4wppiEg9zxP9M2i6mTESSgwmmv9hXKC2dEXERE785b/944ntF/cQT
jSUbE7AY/gxc4mF4WHemG+4pWCOy1+/CtUZLXZxVso9fZpXs8wYsf3JfLX8VaSi9RrQ19rpP8Jbi
JQWck8aKqM+pUsXijPUtyk3d7af5kbMWjnPITOio66bsdRNfLN8QLx2sNShs6Vj+oPBrSvEaHgWv
+8JLOD7h6dgtZCIIrvZkEukWppsYXAvRVreJX+FAU8wubzLq0+uetcbEErCtEyGhFHvpXtnqXrI1
3dqlD2DcA7DHbd7yHIRu+olXKnNUFSVtF6OasClxDPpg8hTvT24cnoMwMaSb9VwqKMm2GK22Hj5N
RutcdhGeBSZ8CEYHberVwOtXr4DYqS2TFzZ4PshEjawCf11JgR9du2Cav9tkembNaYSafLm5vBie
47GZbjwNnaRElYTuuTM+1xuCOo/prqJPh8D5PIuczWPz2EifM8Fs6fEC6El/zEzd5iyIHtALtxVh
M1UtxUuSttAVHzQP1pohGum2Zkk2tB39HrqKnHcKb0lMxIjHXk5GimvuyH0N0K+R8mCinHuR0F9w
cnx6CKGopQoLih9hdCHzW5cy4PNmJXhhgWVd0HsdRR06lRce4mvJaUCgWgfaXXxE39wvvrTe5U91
PksDo4yoGIaC/vGvywplvdG0Bjp8ooGuVhNa8VLa0vhDKUvfmCarBRD9ssXfePuHScY5DAOdckUG
0JbCloFRdeM7wV6+xkHh8ccIzn+2D2OMY4DdvRUqCcdYgbxK52f+gJjX+zx09Plo8WGG8Q5JrjKx
0hriEUGwq5rYAwmi7p7I3N07f7Q+LDHXhirlVT/I74A00aYKbrkTe4mPmx4P8drnoSXPH6wPc8yt
sSRGb4Q9FraGoxOKQPfEzxx/4JlgbotKFHR68dLmqrwtbsH9t8M79mBY5vbn1cu9Cs8n0x+LYm6P
ZVX0RRwwiqe8zh4Ev6waI0jZA2VGyN9Wl461815DPAdhrpNSl6dlVie8tmQhcWRAxFG4DWOgRqbl
DiJu0+PlXeVsKgszncK5WjIpwqxVP20gt3JXSxGnoM4zwYQOEmujWvbA83TxzVzsluTl8hLexaU+
3yL/fCYWT7oWInrSFMxOM5bcqewe72TJTbe8oPsJaf0zF/uwxEQJYla5tLRYCnXBaLHQc9efAUIG
CwxIGjfzPR3PMW391WwtollgfxK4XCW87aT/fnLBJJBMapPSlD0tvoHoqiUJjc3ZUE6wN5nYAfE0
tcuh3g6tGvNK2w52vgm3oOgGmXV6ROJ5gPYkiAcA5nE5lmlMv/QpmTCiRYj6En0ytFOlHiDj3Llt
Lg5et6DvqSBdtELVGB0z7AEo7LMY0u1pZUGiO3JbKRs4P4dGlN//GvXzA0acU2MKZQ/iurYpunK1
UzFSRrRn0nEGWi6HGsjE//pVJegogXoQ8TNPBquLv0XhF3n+xtndy3eC+j6lceI6Rh+V5lQhN6Hw
FBlkbdCKoOwgug9ukO8TALWXDfIWRf/9xB7I8FJD1tF7EtpNSkX21h3hD5Jd9lbowP5qBT05o5bN
muDdLlwts9NeS8G4w+DDaENM4QcAqE6+1YL2ABadmRPbzld6wFkqaYomo+zJxGujj7u6XwDUGj38
AGt6GAD+vCvv6vXbO2nZQYaYz0q10V/bacMLSO8J8icP/TDPYt5icYhkUsH8T8y0qoDtRcCnje2+
xk2FGTNHcbObzKeTUZGt7fRrYi3onQIa9x1sSqkvOuthMLlF8LNR6uSHMUF/ipSmFlA89Yplo0eN
p4hhcNm5PhHtvAfjExNMfqiR2SgxKv+zXjPuFbeGgukVFVCqNiCKu0Er3Cn9uLE6Ts/2bFg4Mcyc
1aLQ8fxXaSISXpO2sTvjsVMf+uYpS3gI8U+AKHaRTLTX13qZCH39o7kxOsVx7e3uAVisyK/Mdzle
ccSzCWXZ8ju38nC2EnCyTub4duX6lyIEnXVtrzGifIiQQJZufmNwKqafBsTYdTKHOEFFlrSmgp4J
CV/SCJBmiIK6oqF7tTDZeYhZn/ZJVuKgEfsXSJIe1v4YA9VKptjDa0ftvDUTQPqgbuSuu4pI/L3O
hftQDHuLtM+ttkTOZfc7G9tONofJRk1BrWaTvvMK+JiUWWFzY+BD/Acj+ke+wRhJhKUtQwikegsw
tGTQLMDbLYDyOHH67GE9McPkuQN0p8V4hRkTf75ZrofQu7yO35Q6PxbChMkE5doFWBKQZkDxRto3
x9KhnJ3JptyRFmIGylPEJXbk5IUqO/jQQ2VojsRK9JqhVK3OxBRQYeCd2rTDXRjneyKEd7kRX83y
eIzndHUvL5qu6VNs/mdXgSX59V6aRLMvSwNrrtvnskq267JXhNwO06MuvdapH/Uj5zvSQ3LJIhMR
5bULlzZPkLeV8iY2QWEHMNC8SDcV4RXWzrr/yeKYGAjdhrKIwOPtZSAEFNVjL98PFY9B5GygPTHC
BL++qfQiE2CkcxPNKm4xC3RIvudPUWJROoHSz64mzAMUV7x79VML99dEH0igX7/dMIK/daEnYrB7
Z8it+l79Kj+WXmXXQP01z+lbfTSCeGu+lDe8GhXnsOAi+dV4l8l/HZbssbxf9+aOkkO0gfBWQJEK
Y39oZPeWfHvZWz81b9klM7FG0IpJSjs8dlUreVN+NLe0YKC7+k01WsK2tcsD7637mxrW31FBFZm4
Y4Lzu4sFZG49UNqg8tlT4V4I6FKyRxmECiavOMc7IEwYalA/JbWClCHTU2fIPAxcGcax6nk0r7yV
vYemk8w3T0U1KehmKn51VOxqi/btlbwpH9sjBsle9W+cj8eJNe9zsyf2hsg0y4YqFYCDGKSDJKAd
rNyrvhcgTlk8RASIkqvbdAfQ+4Zjm0aVC1HnvY53YntRUjWG3Dp9VdDxY8mio4+qa4JLQXB4o4+c
uPO+8SfGtFrLoYOMouBQgiVF+DZkpaVON5eXdPk+RFv61wNY17rQjD0B2LfFUNV4ly73lw3wDtt7
CDhZRihkQzhLWEb0CEHwHwBs2somfVSc0ZX3qSs4Age1wNs3JqboS6vJqYL6rU5iW5dvIfRlCyvv
wcf1eyaIVLUK5sACqTHeGMf8uoMvtE+Ng4r+Ixpy/2fVEYwJv34okUTiFEVEhpD7lFkYxuseVSnt
OV+Ld7iYqIGsVB7VCW8ZcQuux4D2wyRXDri4IXpnXjhIbD8YCLukgmIvet1BuZHd2ssR91VXwaDm
n/AG8PIjthUcSY0yDRWClBgvVtQcSjXQkCO1EFvIyv0y606kYVJ05An3nfXFk9SZ+WpaphTxKCBY
rZCJz4edIG0r8ZFzws5GpRMjzEcTlErIlL6RvHwsaktQoxcQCx6yeg1KYfCEXkSnDjCNjakIO5Tk
g3YIc0fXkFpwfghntexkSSh16VLQ16Lsm1fjPgumQ34luKOt+sMe7ZtdesP1pLOJ08fi2dES1Cjn
oqHkAeodQI5H2selo10EhTvJLqHrR6ujgDTwzv9vnnEqQW2JaMBOM+dfLYdBUygunN4F0r68SksL
yEqxtqSb6Lo/Zh7lv6DlJ/T73AYSZnlQ+38wIHv2pofQ8d8/hPExfRazuaXcsOSq3ACivi+Agit8
4a1zhJv5kQ6Sdk8y5xV7PqyfWGWcrliFSVreH4WPxdtwTECrotvCq2HVR6gBgP+K13Y571z/LJMN
GeMaaojrOt5VOqixjWJDss2Yj8FlH+ZZYV4ySdgl5Uz5BsRGsfPxh9GMlgE4/GUrnE/GVltFnTTZ
RLXnphr85oUnhq+gyreERHQuGzqfYH98JrbYKq/pX4jB3iHPCoRXwXAbXkO2oi6sbJ8fR38Gd4rH
I2o5H3BP7DJ5xbx2RbVmqIemHUZNMsWCGIC9RphjKCor1W4yI7bS3PAghcPZW/qXP10tJ5bpFz7J
N5ZS66FPgb0dhNwRaxz9Ue25ghTnY+6HNzJJRjROcirPwCc0Lh0B1kDflz0koDuFKsdVynsd8qwx
sWZFSbZfqfrI+Dy5/YYCYxDYb0QQIv/7QZ6f9amPpTHxpM+IIIcGBnmaqX9Yc7CzDxmkVYpoe9k3
z0fuDztMBME0rimV74egr/yyy+xqyuwFWOXGKPd1W20um/tEqMOsi4WUTEYOeVSqWVPgTdk0s9Uq
mBGv38R8Z1aFIzQYP9ZDawDRTKiWHK88308zDB2QAtE0VZYsrKjCCc0mfELFn9x5T/bqrjpUr5jI
uqGCyBQ9PjiU+F/B/8GIERdddf5cfPwAxmOlKBrjLAdiWS/KezlHXVwEeP3yHp+Pnh82GD/VIXPb
ySYW2Vb3RYEUH3Ot5cLlGT5rxjRFU4MOg6IZjOd0az5P8ahSnNjkChYQBZVN+YImB1o1eIuB7Orf
Y+/f3efDKNs+VvoiWesMiYY5gKVIdslVuzcaO5sdzaZovMZRb4Y91RDOLdqEWH/0j1Dyfmtv/kAo
g7MDLHNRk8rKOIVo10kYHqaQBwy0XxX2fNu7oTVt+sMflDDouf8UWE82gAapk8BKyBhFVYJdL/eU
71LZxi/9tWQVD7RZKnrDZhqt+RWIFS5SgH7PS5aZClxNyj4vF2z9T6DRGBBgw+WAV43ibSpzZ5UD
hIwKAY+EJFdsA4ocFcE0uGhwDsnZuHeyj/RnnOyjmQh5Gqqa7M0NaIIn8gx2/TfMmnhI5HKrF7l5
+dmTf2KQOfl1ZSaS0eHDVagyCejqRlylw/Pp4IkN9uSXNQpqNfZufKaVEQpN0K4pVCA/Kh6aU7bE
a0dSd7vkFMw1NVe5MRgrLKrW6rUbDXi66IA8A02b7I7nGufD98n6mJAzmSSJOwUPudaBOo2XQXYM
s5lBsk0gTJPe0mNvblq8BSK7AFT13w5T/Rp8dLa+v6ilXmgjfCbKg7FonWRQOAX1y16psyV8Y8As
stoqmIgYhas6mTaL0Lti0Xp5aH5R5Ilz+Z/zSVmUVSITUcV/jL8QM2mnwjAwWjJ2T0LfoljTfb18
GZ39Zqc2GA8R5nwWRQUeYt7l19K+r6ziOPnzU+lBDhdv0vZNaq3kOg2G68yZIKVkBpd/wbk0XxZV
U0Pr30SJiznpSpLqoZKushfLezVr0KtIrb4i1tTw2lpnm/OyaCpYjyqbusmESG2UZK2nyCOqFNdD
FwRU0q+aU+3JbQ0iEMlOgyVQN+mef/Tpn2YP4qlpJmwaoxIvEVJUUKv0jvwY28AkBNGGwu/aV752
5blr6NQcs6klMDJaOSy4+oatZoZbRfcn8alrn6T6S18K/yFYU0kDXZNFTHmxw34kkwdhKkRITfXP
VaZbc3WUAabts0DgPT3PvtVkTFzJRMcnlFhlECVp9Vjqcc29q/2BVDqG3nt1MO3eVX/82dD++6v5
08c7sfk/0q5rSW5cWX4RI+hBvtJ293SPN5JeGHJL70DPr7+J0bk7PBC3cUL7poiJUDUIoFAmK5Pb
vMgsomyscEeGU3QZ/DWofuQ+CZSDrqHxTv0JMWl3b4djCJWio/T8BxfEUgwM1wPCC2HB/34KGwyu
RpOKvUza0V3I/dTbGEJPnWHRw+uWdh8oUMz+bYqLXtQ2L5bynYrcYwKSbQjOwvvWA8U7qjL2sfYN
wQP1nlr/9mltTCHh7KDoxd9+6P5qCkRB1aDC3LlBQWJt6B4dVk9dcSFp5BJofOSQ4RpTBeC6wTgi
dfWSSXc7kn2iCjB3Q38eFMiDTZ1jja27LP1xII2fdigs2aoA67HnksGfJetEtwE25kcaqa6lcFc9
Utrofpi/xuMieGJEBrg4hKxWrdaoMAf1CKLPERM/g6gqJe/4ou0auGfFUMgwA64NTUjD+Kmm8o0c
q4aX6hbOsV38qAfQYcaGHVgNShJ0lgfBMRMtkXtytHwetG7AN6wA1pizu5pK/vWDzNwbf6q2K+QD
Ed3O2q5Dw2bIC1zRcnlDZQw88GjqC1zfbsK8McUzemBaocv6ZACYzcC4aRWMh1KC6Mjqg2cDlUzB
wnZB8FtznDPIFtW21wrmkuPoNcgsUt88Io9yu/teOFTADsKVz8jrL1C9mUbQuJkBGZBF6XWph7Kd
3kA0zZnL77JVjYIajsgg90Cj7z61pE1Anlh+MaLBXYefRvmE4MppBlGGsRd3bL8kO6WbDMPqRsBB
ehOZWvKCLNGNS+rYbXGxp+P1w7iL2dpa4h7jGLoqWlxiz6BLRh9BzzX5plsEtm98ace3JbDD2JXR
3haiFgTXgHC+pCktW0bTQwmiF3LHMo4uTAL5CMDEuXpVfPlg/BDRPgsPKOdczGKg7WDAJhMKZ0l3
+oUeSIiyvhsHQu1fgSvj5RdMzawj24Q1IEIem6AMo4ON8pC4srGXXW/3kPMo1RCn8ziXgET1iW+O
032yAuydtN0NUbKzNPdeb2AeYJpF8km7Ac/GMi+9UERDo6djSwIjRla1eopTM6XPLvN1R7pM4Gyd
AOX0iEjTZn8nFYgJ2bquQGeeczXVpKuESnCiDEuKnQRnawIxG5Y7AuImeBN2O8XaxhoXeiQI6lJ9
HdlOgizMHcLIY1E5yxpBa+2JCN7eY9LffNvGHudqqmYqlYlgdb1XHelRthlQ4S67Z+h94qc/E3zU
cPTb+8wvUC1T/OhNPdDWwbgMpNuIR0NRl273tm5+EeeQ7L5ux2oCeU0HXE/R3zZq5czNi8AZ7brY
jRXOGWlRIZuyjHUX5/oWNEbSW4ux/uHz6C/e+MUK9IN6E99VoagVuO8FN4Y5Z1S0q6xaGgyv3yPo
B0Wvpd++MIkGOShsN7vpXQB8vNoXrHfXzW/Mcv5o6OSs79CcxLlCvueBev9Nnpz5RkbupfjgYYyd
Hnqyoai5I9pNLshJ1qaaZw2kK4MsOTmYIfL5RhlEFES7odRmdZxbAiB3RMCIqtWqZMFUfs1iRRCP
Ctbx3sPaPJMAmsbLykIpUmWg+EGLNv0qD1RQBBCdDh6wZBtyH+UFDj/oA06Zl6LWkB5ky2dFiAGS
oXXspS0oW9rmZP8BFGbjeXi8Upp1o5UTBDiNkUxOAfYYcCSg6zYqdSnIHnYzya0tzutocZ2Nuoqv
qYfFff9DOyQBkwD8rj1EnzoPYiVQfEktp3AbTNMIryD736/4vPf0b7OXpqLJkiXDx8qn9uuvMSXT
SZ8X0As0/0OPbP/q2chZdQX0MzyvXkRyaP+x8NEqjPlzhHFlv137yik0cCzlY6y/Xr/r+5fhb3t8
KK5kYG+Dtg3GodefEzqoJWoQ1y3sR/uGhroDSI0VlR/vMBsDRXY2c8h0Uuhd7ebu99Wt79XDHwVv
gEBqmmYTsNnwnM1F2izWaiPtZ4UOMBhVnkJOkm8+MxlmyQLXvakfC3cVYSJ33/2NYf7G65Uesf4c
0ywF0nVkjVS0jToVTx8agOKe0V4Mt7XHxRmJHZF+ZoAY7S4K4Yq9/KKe8oMiOxQDnaYz+5UPMAOy
e4ZadDvRpu55OEO1bN0GQsb6jbswwgx90gwIz0vdcgiNS3ewQIaXJ6JQTmSIexK0RtJS1FfkoIPk
s92FA/mxmokvOKJ7twD9YgtgG5PohC+QpWC+kqLi3cUwCG0X2o/ao37HXrsm1O6lo6jJsLusjUEu
bjFmOzbbDtd8LTT1ZkkQjkqLAVI4M84FUeL+2mzVAM+Sov3GxUg1eS7lGWvLkm85dNJzU1Bx31/L
hwEuCu2sCgMkzD/X6nO6Ui9ODVfKRMCIvWWA2YgtAaWv34bEZFVPgWUvtGBWotYxavVULcZf18+B
wAY/CRaBGGsiI8PoNPcUc5IL0QTOUN0LJTfL4BWoaTyZSq5PSPUGpzgOr+M5PRTH+qa5JKGKKVGg
aYLKi30Vr2p9ys/tcXgajlXqUqfEJFYreFz3UrTtz+H2rgJ7crEkK4TcSeZGbe5FnVfp4GBcgTkz
raDovxEq6nntvghbq9yLbkV2JZXFIAfkrjk2QR3qnv7p13sq4uoRbSn7++b51tA9NFRjkoOJftPH
xulFVGZ7p3+7Fvb3jYEpS9QqY9FkSUEd3H7qFRrqwtHW3Yx2a4bFDRsztTnJ6WSuBKnXe1HCLV86
zEn36FhPXu/WiYM84O36dRAtjUsDVoxk5maC0KfCPVizr9NkoLQpglXtZrHbpXEuPh6UctTrUQ6s
qFxcdAjxbufoEzTT/WDmXptV32JdeTRX65InGZpcND2CmEF26zEtvH+3ZC43qCJUnUCXBogSmVQ/
GdLEU7UUbdmlnPzrpnYbB5t186DWyYqGyspwCxiUcwELNjQFAXTAshCsqJ56g+qWIDHZjVO2Nrm4
QQMVcGrNNuKUyxowcGUUsFaMHlCoqwtnU9jO8bHz1hrnXcq6ruMBsvTglqJHKNiE/Q3olxC/5+g8
QScSDo1xEPcvoulSkYcxeQ8zjfOgR6kWlJJ5NpMCMVHcHIG3fCqm/EbRM+iv2NnDGoNBVEtn0Ijm
61fB/u5lDtvVc65HYjg0a4Wr/3Vl0RxGUehdRg4ttxzYyPWzwKLA2fGNlkVaurHNcaKiL0YPrVOw
Sks+9dFTtNoLLT1wdrogHBAcqt1+1HahnG9q29xGvw3BoHYHeu5PUuIZQLuFDLe7uozDQXklD2kI
GHPpEpQuygwsXxVk1EXBouA1MzmHVehak3ZSwhJinDcQ0DAhc3GaIfCLJuew0qyxZ03HYJtBFqeL
6sdk0Hwl1QV9PtFucr6I5PqoZQlcfpwOd4Oh5c7a/8lYxmbr+PTPXGyUeqJODpqufypU+6Vp6GFs
omBo1SPBEI+b9/FFMlWhCLBgdTzhOkW3kNjpe+0SNSYg3yQ8ZwRzVpo/maEkBLrslhG2S+Wc0Uqp
sjYZXN/4KXpojunBONBzBu656DhCuFZ6YGVa8lrd6ufsJIqzRKvl/BFgLm2hkY4EY1w1npbnpznp
puD6/RfEloT9iE2MMCyAmBOKx6vSrP5C+tJ0Fyn9SdVWCmXTbA/FqKzedZsCF8/LYUtSWU8S/t+g
GQ1n0J/qofdq8DdEtQ7qXgzeFKIaO/MmVx4VvkGDKlOS455joNUuPymyHWpre5hp4qfa+O364t7T
9mu2OIdiJXU8RcWM4k9026aDC2hROALA0FR/xWidZ3aPQqgdpPj3dcsCT8b3aCoJEDRkhXKgaa+z
Vd6oJcbboqMaT045reHSK44hxwJHLjqknMPRqtrWaA0/npterFpuJgmpGARHlG/MzHPa9no2gtT4
yLBuyd1qnqC7IU9u+TM6L0F2yB6y3JdXj6KIIthOwcnh+dfKedLmYsT9iOh3ot3nSxvKVkg7EaP+
byqMDFS3cTW/iWTbdiwnKSBvYyB9jx703OnfhVbzB+DRMbfUhdJj7qbH/J6emhdrcDBVeqCufS+O
wXbZTba/hfM8bS6RxjSQnbP5YCimecMrUJRB9JmFIhhpAmRtdMtwdqoAo8qg/egRgjLxcDzQ9RsF
T7I9MV3247864LyedlRGRhvNCA1zc0ldEPvf1UN0sjA/1kfDHRQV3sYMPL+1LpolEx0CLl/r1nbu
e4pnoO2Hb/YEmetRdfV2vrGlRJBc7/tGHbUKxTTIb4Ncdh0D5sCSiWiUjxbRzvqcYUgwnQ7mgDkL
FQ1tSNEIHPJ+cAIib0PRbMOwOJelmna9aGavBY117FbAVknlSSLCzn9wjB9WuBDIpsrUD2xGNbos
6DymJ+2WDcQlD38E3jCVD0ucU5KJYSxDZLAsyWQEl6CAN3FGWUc18UUUKoKPx0PxrdjSojaLSdCN
oPhRJkdb76wuEfjZfSf495J4jH2eJHUWTbCSpxSAlGxMw2gypEMmq4NrZMR2xsT8g4bN5jPy/G6d
uXbpUMJmo1PoF06f+r74S2lnwdL2362PpXHeZuhKS+vaDHHOf4A9Wsh8ibCCJPqEXKhDjYlWyqSz
U2EBxgZMT+znmM3UHgvInzN+fhDXg25B1PcSrY/zHopG6lXPsT5Gk6dAs4flsX/W1t7uFnNim0hO
6uMuUXSZoAuUv6L9Q7yhwhjfmBnBdTe8/+R/7BfnLWgXl2mpRUAyq9qNkZBPiVZ9vm5iFy29XQzn
K1pZnpZkTkggHZpj5IJo6bk5jsfEbV08hcHqshFe/aiF/1t6+g91lo81ch6kUM2YUmj9sf7hM/Mg
rZte2k+IrVxGkBHd/hEu42PFgAb89/bpyZRGq4qvamqGa6/LAyGFk7bNES7lSPTyNe6JQw09diC2
G3ZpfKsMgP/XsoAQb7/cg4dHVaAJgOeAu45JpClloxvsuI4eI7Po37Tb3i8e1UPkj4KN3r2TG2Pc
nTQomIHRm0GJ0vohJZc6v63XEwW4R5Zfrh+pXTe9scTdQqjwNVPGHGitacfFyB3FRu+pEfiy3bux
scJdwl5F0maC1SkwSXJTo8Pd1SJ0vWgh3PUjrZ0WQ4ODMoJ8i2KIVe6kO2OUw+vfS7Qz3A0cYwRb
AyphgaQCAq1/VsvBleTZHQjwwyLij/37vvlu3H2Lkx6QZYrdod7kx1/7MwqpyO0jEG2rnztPRvVv
duN71hmtLpiYFKFI9oOTjx/AF1bluc3SucAP0NXYG3HL6vVtKM9pWTzbRXIzUO27EWuWO1PRmOK+
r9mY5uqred01s1aYMi5cc1y95k73Y59F2qsbf+7AtCQqvglOkMlVNVC2tHpCsFZrHNyke5sxw26I
Xr39cupmWZwfgcTmbKxKStDCp0eGn2UUQ5WznEshFY5oQZwXAd5JmvpKRwShq46iY1HlSbVEU7OC
u81XSocul9Zhwo0AEPJpGbIvcmYL2qL7fY3NR+P8B0Us1JZEI4H6ED2812JBb5ueARRnMNLIXR6v
33LhLnHeZDXqLjEqRA0MfKgjuUueGLQTtPaBJqhNinaJ8yiYJ8yHecaxU2TqqOatnZmOnQvyp/2m
1+YLcp5kbVWSRgWOXe+1r6orOS3wlDoQlRjnDpKD+fY/CPiwC/NbyefDJl8RpSvV7FzF3Mpyig/Z
dxZWspCyex4v4qIkW8A1Y5y7UKdazee6gqcC0f0vCUi0YoQoSZFb4kHpckfsLNOwKOqZJ3v6VLDq
y0khjmmei79kzTXB/h2I4DiCQ0I4rzGTrE7GHAGBmp3UNHZalAh73ROcesHjxlc9EymLTBLD5RoJ
OuoW+kuoIRzIl6FxzMpF/xodh8rPviiSI4nIjUUnlC9/6nljVivDNskPY+pomP9hkF/bb79Tvz6C
rPAA7Mjx+ooFvosvgOZQgZz0CHevzwtPX+/xjZ3rFoTnhfMkNS1Ls2/gHhkFTffI0K6pazqACYAI
mMHeNMGa9iNVDUOVNjT3oBvKWZyUaCTAw/26CbkP7gLZSV6ZQdkpXmRZENsx//TbxdMA5ZdtC8gY
fqqxWkttIFDWDPr1JgHReFGeO8yeR8+kjMGWIhJ62t2yjTn2900+N8hl3I0LGlNFjQWVsRurvmDL
9hBh5sYEu4wbE10pR2Y9UIJea3qo7igIiqYjBtA8EaJif6t0gNvx+SBRZ3NbRVZ0pfTERPQNhpLm
CN2MC3lEIdxHjfFFBPDeBbmaG2vcSwPYD9W0HNbopwXwA8Qfsp/75cVsHIjEYIZNcamj32SodIk8
y67/2pjmnp9pGdH1n/GeMv249d1u/nO510KGOa1OYM2zfNHlZkHBbwfzb5s4n/+9jY1Gi9Vq0PSD
JPdUqm7RgrWjkp2OiDTcrq/O5kcVqN7KCab1cAXoIbFPhRymqiAi2U8FNqthj+3mUCZjM0R1iy8Y
vbDiXeV1L7XTgLWqAexJuWFYRdtwAE3zIUwPLkIhInT34m1+APcEUXNOFxQ4CNA5P9cEByV7Fty7
XU+yscBd7QWouyRnjmty7TvVVf0CmhoGKMRHB8L3PpuEkMLCR51B4ML2nfTGMnfjMWDb9qaFtTGU
fn/fPzGK0+gMbK3i9g9MUDcUrFV0ZLiIFqwVtKVsrdqdflowkJV5JoD6buPTVyYl3bhZK7yG+43b
zTo5f5OuJG1iFkdn5/x2PBY/VB8SESfz/mg9U/8WaCEf5RWGd02fym+CJbP//Np95NyPNXajKs1w
P5NrAGF+Hs+sbmUdx9P6SNn4Rzj7WLpQJkP0qTnfQ7Uskwnb3KKqnHy4kOG7VAqu537C8PFledQy
oFZ6ksa4ntWZ0d23bu3Sm/LI1I9EiByBX3v/KRtPMM5zn849TCnjU09Wtx2fqnJyYmsRRRIsZr6y
Y+/P18bSjJ5IvmQqFkXyM6RUXxdLWwOISXpRghekTuUzhcS0U4/gZ1jS0Cx6X3Bo2OZc+wmc17GK
mE4yEySfpWw6GANJz5qZ5Uj8ZIgdPJRLF+uneWrVp7xT7McoktZDRmrJM6yL3ZrlTTZLdu5WzSpX
J5CdzRWkgICReJdNSecY/Px5tCaCLyfwle/+ZvPhml4fBqPAg0DJjzR7Ke0HwWcR7QznsMZGX+fW
wNsGnt1jQ/Oj2lhumoEp0z4a7Rfg3UNl8aP8Ytp/glf/iCLQj/vvh0jSZwOOC2sDSb4njdDc7k9d
JQxW2Ht2beM5VzXqI1FjFqx0vuwyxkhAWh51z8YDkORCzyh6AXjq1hX8+UWZKgTZR/519jSvekqe
etDvJauj+RTDoyI5J9EZ4dxSHXV5u9goWGqNluMF0HJaAzs3YSJMcFh2HYYBhWBoBAOVzysSz7St
Vd3CCCdLQejz/IP+qAKMGd52XnwvLc5ypLEbxY7oWd1d4cYu957ncyQ1ag27cdI+Vh19JlMuorbe
9Q8bG9xFsJvaWiUV2Ud2rG+Hd6G05lY8ir77hmzMcIc+lsx5Tt6nYE2A/+IImrkpivKQOxeEIqJv
xh17a55La9UiJaDamaaKU0yy4DiIvhj3DJfg4yzzFbuSsezmP4qA4nBRdOi44y21BnDFVoP726KL
2KYeBZukWhpnY/guON+7ruJjc3Qu0K+qacHLG6soyYDlFRPKBLyZyLFVKObFd8L8WnAWdK7SFPVT
RdqIrczP7pe/1FfjrM5u/sDwobOPyDiVA/H33A2ON4tkH2H7pHTUnNIxUQMkUm40Sl9ItTi5Sp1h
TLy0tJxeyIcoWij39pZWZsS9gZMCts4gze97s/OXRYQi2S/ublbGuYlEs1LL1GFGD/vRAdFiMB/Y
1CWkZN6Z+lxR2r0biG4Mcj5jAoVYoaUwSIv4Vk1emwJTn/q93hzV/A8YJcyNKc5vlFNTGZhaxVkp
mtnJJNuvDIq5fXAhtG+TZL9cvwqCu61z3kNRadXOE46mHdWGV1dTqGnNZ6lovtWGfGwME6jQokZX
UQ2uG97/pLahgEYLy+UzYMy3FT0GjpAcVivYVSXjdUA7tq2Gz0axhqpcCCH/+/7lwyJ3H0BJ1Egz
K510PmKdJ2gf/wBjkFte9M/GJXu1PkU3YJw6XF/mfphgfFjlroSJSn1GC1glTyaGBAvwWFvH73nq
TB4YlQHCr78JLIq+LHc7BoNUycDioNY3QxmFe3ITQTHzTT7aX9qz5uvfKtc+209Cw/te9WOp3C1Z
yzKzUglpxnICzg2y0rYLeqTvKqSsISstePb2Xc2HMe6eNIllYmgQORpJwTOhjnPnNjKkjLRaywRH
db/ottlD7pJMRqKli4XUu/5r8pmCtaXhuQC2H1J66CZ1okmR/Sf9Y23cgxv1skrIiB3MtYc4LRwC
ZP/1QyK6C9xbC2YrQmQVWyUtoy8VePvk77n0NlDRAOR+P/jj2/FprpyOpAOfATsUwClj3Cw6/FIa
F4EaBR+NT3KVmVrLyi5aU0J7tHRsIMiuf7R/eHf+3hc+uwXjppbFMr7a5E6+cV4PJgBxrAJTH61D
Iy6C7r/gH/Y437GOw0L6CmXlro+8RGtdOixhZGp4uadTUhqnsms+C9YouMR8ItpVbaO3E+4VNJ/O
PYRY+oP9wjiMDchfCKu8Imucy6g7WjQLq0wsIVr2x/ike+0ZtIbvLkN0rUS+mE9Emwr6m20Ea51v
fGfQSfji+/E0gl03dqvTH7YYN4efcxyVJMtN2+BMsn5mF6aXX8IbwtogOwi/pb4bO5zDIE2yqNKK
sksPpWmgrEKwpoKs2ERZF2pLgSigFV013nvEBSRLSixrXe/rGAob8jfBKRS8Ye9lyU3sSqI5L6cR
Hjc72+BCNk8mY7sJyGN1MJ3sdjrXkAQSy7HstxQ/PuR7TX1jFy2Baup7nH6mjzu8LpcsKN3moN4x
SfcasQqIi4THUrB7vG7A2tqWXTPA4RhEjB3yYseOfuy89lgGUuMkJ5HF3bfTVG0DBKY2qGS4/WvM
QU26BQaLtnbk+KdZy05MZ4G7ZP/Lb4fywwrfzF/iSqlmVjpm/fXh0qMpBsL5kzDC2vUhGztcdlWr
aqNoGPAJppN5ak/rQXIhunCRwj6sLqKwY9+HbKyxX7M5IRX+RKD0AHarp/JW8aZL6pfu+ojJ0eP0
DA95L9qs/VdnY5F7BUBfnSwAscMihE+jUPEqcIKnkPBW3OUoLn4L7XHxo6UtumJJuHst6mj0mZGU
9U55tqFoBq6XPyN5gcjH/59Gvo2vqqM5jQ3Wx4YkGF0Y5LcO5N15aSDuEk2DiY4lFzguY9ZKsQZz
7Fj+mlPU/4fsez/w2SyL9/0rdK7tDAnOhAnj/tiG/y+7JPL+ogVxzj/XFRBgoqmP5nN/zE/MTAJO
LNE9EzgNwjmN1FJTPWcBd7XeN/ZzTz6ljS9w+7t99I9vxk8oNfVEmrREwBOlQ+KvyQpdjBJSFeYg
d05upNSxoER0lsYYbtFMOxdzGKIapOBz8oNKqaXksgJ6oKDJLMfS5MMc39Dupi9Gb6V+Y35uVtHs
164S8OYK8DNLc10beTLB5vp9+Et7eudlgPYBw7hLuVN8ze9RcQXyQxR/CfbU4lxLYVVkniME51oO
Jpnsc1c3jr2UrmBbd+OFzbZyHsWUGDNVJaGPf9d7hvEo+7/Iuid67CV08BioRVSyUXeD541RtvaN
o14obRqQuyPFAT3DAOYVRwH8vAzBcDa76fMURu8tAuPWhrwR6yKaj9ONchx91jdeIOdavv3Lz8B5
nrnrx2ZlaWRxjh/zQ7De2K56Vx8/MzXr6Ua0uSJHzk8jlcqoG00Ee+rD4utu6ueXNkTPzenObVDe
KfeC9e0mlZsvzjmibqaSZdjwEAyyASgPkCJh9SZBtlEHCCz3yD15Sk6iZe5PwG/Mco6JSnnWLGyZ
erhAy/pxuoAWscdUcZmAvwIDdZZjuHmgXJIH4pmXeXDtQ5c44iMnOOb8AJM0qKA0kBEW63L/QwcB
XCSpPwXfWHCq+fElO1U7eWGgjvR18mW/AOgtOrEBnAVCjx4bZVwvjLhUDCjcr4J8fGd+imm0rBzU
czAtHepb44aVXEEFe1IdjNUJr6/QGueaIoBx1HLGrhp3a6D660G+Z4T3EGKAio4oxtqHOWzWxnko
u9PBqdXC2viJJVDkhkGrkEa9DBcWa5l3kze/KpfmlN9BbvUg2FTBxbE5VzV0lr7mE74sg4+xkMQA
VTuTlx5PcgBiZqArpPuFCOLzfQTCZtGcPzIghtJDBg/+IYzCBjX08cSCvP9FZ0fw0PCwNZBzV2lW
digzdwcTNXvZfNQXEQPF7t0gQNLKhEkJ8JBXRjs/2gkAvZVM39Kphstr6DlVUNfWUPOtZSgnWMMf
PW62ZhFU7TWIQnDph7VENVFiFOy1OyXAOC0Gqz0b0StT6UsO0L0MRLr2ux9zY5FLQeJmLHJoJSjB
pFcYXCrcxMYAbXj9UO5m4Bsj3P2r18VUMglt0iGTO1erV39tpLepqzSorxLfslXBh9z1nhuD3BW0
5LXuSIfvKINNVqHUXQzBRJbIAnfNoqhKTHlGQ8xSBsdMz4r66fo3208ON2vgbhToyywQ1ZesU6r+
Nd0y/uHUnYL2PPu921+YdOR1i6KjwCUZkTw3aJrmqIIjTjQTyIrPhVvEAgcl+nDs4m1CKTlNDU0v
GhzvKr2jcuerRvz13y2Ee8SrVdUrNS7Q+e8mCMt7egrJqeHuXxnhH+g+HytNgyY7iB3iH601e2lX
/pxWVWBG8Ln4NzpPU4i3tmywYHopyLM5v/67ZXD33x4W1Ex7gO7TpfHWsu+9sdPeeskkAh+w+y59
HGceqL32s5wVMbx2ak1njNPcRTbcAISX+0REeyz6ZuzvmyNmx01OzAizvW0/U2ety+NQjS/Xv9t+
pLhZD+cA5n6EepCC/f9FEK769MxeWtu3b6AVj8GW2QUkALXn6ja5aU4UAO5F8ElF6+Q8hGR06roW
8EFj8zlPMZ45qYJn/R288FvdbbNKzidUWakZ4HGD53apR8H5/kP/yh4ltjwpnJ5nv3bjhxXDKLqL
t9JLnf5mhtKdo/uKs0LlDsRND1ME9tL1pbyLM9ZTvxSXxBcVLgTOy+bcStEqsy0p2PN0Tr1Uih0z
WiGfpos+CI7Ote/BuRar0/LCGuEjm1qSHWVME6BJ53/liAkPHbeK6D8IgYxUb5PG5AvnQxyXgqt/
/Ub+pudFFTIhYYebnOIHA0AzUL6Ore1OpgCFsB8Q/32I0Av87/vY6+YwVAlrPfnZs/qVDaHk7vDA
JC11b/kENb0faAi501v5LQ9EKd1+ZLqxzgUfkaZClyDDO1ocm+cSaWTjR3eLx5j1Rbry1y8kkTnH
03ZpZ0jsyY7ytnI6PXJaexHEBQLHQ2TO8WRdb0pTByOYgkc/IXIgtIhpHshoet0t+6apO/prBfJ+
o8VcfOLTx+Y0XiYhwI7d/X++C0Tm3A/UklC8lgEWW6nqK/LrnDWeoedeD7HW1hBRsYuscZ5IwVj4
kMoI6dR49My8u11zIGYqu3AMSQurcvh3MSSROY8SR0VUUHCjB3rzsx3uUuvn9RdEtCDOlWhrk2b9
in3MwflZR+e1rAMgVyZF8eqmOfwrY3zn3FiMdNYZgnAaqDt2N3P/vVxPTfrWCZMY9ruvHAu+dx6P
ajW0FSIWQiGzbhTOQB+IHRBLh4e5badQRcH1+ureMaTXbHIeJjHtZcg77FUfFKghgDHxkQFWkqMZ
Kkj4p9f5jPvv5S+MlnN1Ian9CXV6pz0TRNST1wUj8Zgyq9j9CFzCe11tE4ssctauE7WRepuvneFG
658B2D78G99kHxKNUc3jHHX+7A2MnJPRcurABNX3Q8KUdQTP0345ZWOR80DxVOhZk+PhYCo38c0U
shkZG00y6gLAIpodZjnvtb3l3EzbpEu0gsDwP5UFkPydVld71wwSCcjv13k3K+OczDCt8kgSBHUU
k7X999GT/fWYvfvUyFt+MogXODFvGQtAhNAOOmVBfWZTQU3s2sKK+r6HIKD6Bum+JfN8+wChZHMm
wcEmkXlSzOE1IxhaKwDNneiXVLYE8cB+CPW3OZ40e+porskrLi5C9cfFNMJKBfl3os8CX7R/JT7s
cEWOecikpQHBYZCO0mmyfTmLBRHHfmTzYYFzB+BgIovNsC5G/KJlGIo2E2fSbu1UxGW+35izPyxx
wYVepIo29PCr8qk/dkzMoj4nN9mpFt2Cfa/6YYgLLYYeqYxk4qOpDxSUwr5xKJ5YQWDwlhFyzqPL
ppfKIBYeQtFucZe9IpMZdUC7QGQFo319PiFQXERNK5ER7o4PVZqaRg0MtUnpMTdrd8pswRshOhPc
1S7WdShMA08EEOhnG304iMd8L4vVb9bUu/4ciVbDRQ5qJOmRSVlgncTnoS0Opan/0SDy5uBx0QP0
Tcli6RIJkjL+MfUj6CSV9vH6OkSnm+dfyVbTMi1JkoNZrf5KovRtMg3keXUE3uNGf4rNtXUKhU5O
UpigRiSacHiE3dTfnf/fx97kfIW9TAk4kRgR8JcCmuKMWbs5UApZDIMRIPuCBbPres0c7zjg9bRi
xlsKoGT2HB9AiPdFbhw2KNw+z2H8JHpxBC6ep7fuinzOCoguBJm+Ap8zusRKvLKRHHsGDd+gBYIF
Cny8yY7uJhwpTK1czOW9aqGe0sf0Bphll8nHdufuyCY/Y3H3Zf8B/9hDzoNMltJpNUPYM/ACG09M
wSHNFDnyuz+rAnyY4vwIrUDhmGmWHNQUsL8ZqnjRrTG3T9e/Iru/104J50psqtd11yEiiRczcmwy
OWM9gQA1uksB7fUnO3OXfBI4FYH/4rmqsxqJJTIshLGDQlx7HJ7HRvupJnlQ6LaoArErFm1+uBce
1TXW/Tyj3wulV7vzq7nxSzBQVlrh9lHpZHnmEkXy5ARUIFoUIhs95FZz7LrPPSk8xWj9uHnRy6BI
hYQWggvDA8FQBYkWTcZnABFroOk+m83LQBPS+PnzFMBTnbpjjzBUdLL+Iej9+2gRzhOhgkFJQ/4T
ZteP4OQB1Z1+xyYC4wT8AdeP2D548GMDeKKXVNatuv0V9dq2Y39ntUWGRSNhO7jFVyaVlYUiha5/
6Dl8LJILZ4wkl1uTzdxMbnqLYdv+Rwq6LwLiFcLSI6ZAJOo6CC4Tz/qSlUhNox54DsWoXdJprh6v
blKDEKgfDwqIXubxj/jgNt+Wc0iL3QyzksEJWm1ykccqJJmoNKsI4jWe26UjBpTpCtgYodIt+/25
e4wPUBwsH8qw9cgpp153Blfwg9o7EwAGx+vnR2Sec1GrDaLCZkUIomOgQalqUPTDTnofl0/jcpfP
1sEuRCGJyCYX9piDUUZDhFQXjOiuRuzayYb2JW9k/KOzncLoz6Pc3OU2XcPrq/2HGt/HuWU/bfOs
yVo/ZloSw12VPgM8xX5zMFsP1WkPIoeCu8mOxxX3zwPLJqOojE7BJUkjsOnnSXSrxKRxJLoKqF4F
Lp/vBmdGomZxidAb/AFfEB8HuaV4Rms7kaYLQj3B3vGgsaSpiTZr73lMemhDRjrDuM3+7afj/MtC
gaSyU9wKGYzyHZhD0JsRc8KJNogLclQa0fL/SLuOJclxZPlFNKMWV2qmKt1V1RdaS2qt+fXPkb07
xUGzE/NmD3MYK7OOBBhwBEK4t6Rmtqz6YZhe0yp01JRRmGNdCDqFIkqeGIWUwOd6sCMSSk7jIgYD
2pJFv3nlWIEbIzLVqchGlqNRjxrApOxJ7jJDwzM8jRY44VwMYNl5ZrJG4FmbSCHIFKVK0YxAEFEu
ejPlS3/txJ+zITHimj38R4lDkzEdLqgY0vv70Z3VsBUnzJm5gxodcm09qapuivXyuYrWx2pKrbUQ
Xm7DBfn+9AHemqSAKhqHqEjRz+7K2lsVfVEiFmEgywAFR40cTfxAxvlHt9OtWLTH0+BxTgmteUf+
ttjSJ5E9HLgXZm9Wda3CbDCwkAoullYkPfjDGHQPsTuaWTAE80tpsdpad3tMt7aoYChtFaGH3h2c
43P0abHS78slcYxH+VkN1kP5ZbFTf3zhbJa+NvGFGx+OHm6ojTZa4nwE94iiHnUOOQLM9gPx1+It
UeR7rUn/N0+51mI2e5pmRpFEUIKGjlxitvpzGDHaSHb7Krc7SWHVaFRSVZLxvOiThiCPkM5xlvw8
YJbCJvPjrHBrt3y0NUjBlhHykCLV4ZudA27JT3joLhb31n0R7PaOjJPqJ+VhfkiC2Qkrc7gvH8Sv
OXvyYQ/Otr+ChrM+NNox4n+FR3OQg1I28/Jjh9mwazz9bypzOtEcVFSZzAhT9tZ1GcM01nGVzorZ
hOeGSUyyex9sTVBAtvCttiQxpHM7p0NRCvF6fVyh6cYjcE6YZc3d77g1R4HYKCyTrGeR7pYJnp8m
0ZKLndBSz21AipyaUwRoPkbfn/hUg+MVwjHPGbN7bDdDtP0VFNLV06AKKhdDXzBoLpKvg/y7C6o7
Np3n3nW0MUS/+9q45SrDuAoTC1YiBi3o1FTj2///YtgaoWCN4wdEDA2M1F1tCsWPNft028AucG4t
UAkm9MPzZZ9Wust7nVNcwDkQiE5njb2ZH2U0hpaPjdufJ5/FZE78m0bOrV0q8CrjUhcjki7sl+SQ
ivqzsagXkTx9ZNYwPssn6BddHlfzAu5k3R04KLY9ZMarWr2BztYs6wwvvBZyNIqZKK11e2/3Loft
Emlgq9qpWtVMR9fPSe3vFC0yI9lOywk9hk+3Te1Fy1tTFJrM7bJMSYSvmAbriZCYzAcNHT4sEQum
t1CQ0tcz19UhdpL4SekKX3u/h1Jk78juL8F4HiW30mKB5e6ltF0fhS0Cp+ci3xTw0sN0GO0xaM76
s4qKYn1B/w57cncvXtrao1AkN8K6UhKgs34OH6YLSOGc1hcwXNCAwoz0aLPmj3bTKxuL9BtOq1Bw
4EqssIot/pA/E+XlFF1N0ufwlJ2603hZfFYNhwFh9HNOFiJ+QuQJbfWyvY9TzlXDzDMMw77tnLup
h+3aKIxJDCnnQZGuI4mTPoeHAqPeV42G5of+zj+tVnY/n9XX9BFct8d/88Db2qZwZihA2T7WWKPK
nYYcAtriIdSfGQtkgBktOSQr3FjqIOXG2GR/mp/I1Uf6XsRnPFot8QT6SbN9YbmMyHBS+r03rXEy
FkJJoHtwwkMJyo/kOJ0FX4LncFZjcw+83T2p32bU4kgrAReQHN3ttbN8iEKenl/jSpLxI6b6WzRi
gljlLEVhDd+wlkrhDhdz7axUuC2WXLYiFWVw7TjJD0ON/FX2rkJ72ugf0fxm1uKzbKi2Wl34icVF
xbpHdAqFaoULo6VJseER5q3UxFy10hS5ez65j9vKmgfe1JqjoTNWz9piCoyWIYk0JcQ9okuDKTVu
rL6vI6NAzdhgunkYLbAV39awISMtp+QY0S4YFq7T5TdufLpxGJVOQ29qeAoRbiBCYWRQLnXb18lL
HtSAVI5XB+lHt7DFr3FksSg0rgQIt34ABUNcJVRjJZGQw15+NosZgrTVat/RTfEuBzgt6rF7Luzs
iTk6RjDmd8NgLxVUEbMbIvUBhURvGy3Do00pZw/zuakVlcMXYcTgXiNgdE9PRG8Mh9QcVe7QVdli
1nMJocNahpv18bfbJ3Y3N4n31H9/jkTmVDdvyEQVs8EQrpd45FeHyiKCcWT46B8EDIylS1QAK/Ra
s6yqhmeVYcprUGLgmmjB6XcZqJ3BugGTzu3l7UddH6ujvnKmcn1WjjikSmPHGqhsysJc5h9N+qmI
maKDrOWRv2+3km/4RM8RsdZvSWOh8dAuHmJbczg0j4K03eo9Fur/IRT6WB85yRuT6C2sqgZcRHjV
kR5nxZ+P9VE2B5sQRy9H+XJ7O3crMFtvIei0sdemy1QMBkKh8GXF7K5kRxjotL6FORqO4DIgP2K1
c+0Hsx8rpK4Uw1Ahm8GhMWJYOcHuuagC3f5gDaLxoy37c87xD0NV+FU8MHIfu+qK27VS10zc5aXU
RNjbySoDOKzVeGjclo4FMtBy0B9aZ1Aw1CodFKu6W752vgQ6PS5IXqPSZKm//yHW/tgG6rbp1GyS
JX4meZHFGYP+rnvJBTN2DfR6CZaUWMVdctcjmcba/z/ccx+WKbySBjVfmwQA0QzgzkZAuhpe28TW
wr+nQ2ZX/VHNPqvMC4Lgzg2Y/I23UK3FKKmw+5y/uolfP3eQg8k89EIeSTSzgnFLwAgoYkR8k0B9
ZDj6/jX716ppHsNqnWoj0jBS3b8plVl05hwkYOxZDzKHjsz1E+jMLLkw16fbdq85wlvLpgCrCmW9
7zIsu7db3Isd3hrJebyr0AchIH8x+51LCnPCOX8wgsqpfyjPt38BAzFlCsTKWeFaDBHghIcL2E+1
7nGBAGzUtc6q1CdItf6LKtLmlMkUgqWFnDaaBnuT8BAnX0GdYUn190URGDfBbpv/1hAFXWmqx3ME
NkWQUIeeZLelGT8hl2mOUIPuzuNRDHpnCAp76iyMa4bOwOoW2o+qPlyKQrJEiCFQxxukXra6bZOZ
+iyY/9vHoyArSTSUJWQEbmH5s9Ank8PS2tQa5NdmYi2HdRfIFCQ1YTLyXYYjAkGxS8+n50Ztj1IB
10yEg9r2Bvqu4thUu5azwjIRrU6YwYS9umkpH6VyYJHw/CHF+bHBFFKtTTqh9IkvjG8NVc3UbjTM
GGfNZ2PGDbwOdsZN56IbnITDZKfCeVyvP9z+ACy0pLtUF3SljFGHLyAlp3VB/5l6Wcpjl92nkFTW
poc+E00lYbwJGHekQsVV8xyJfbECNODaB8mXg8ldTq3HqtqLDFBUKHACICqQaYcdogTA4cWDzPhV
1hcBI5iBfB1lRgx4nCd3OvVW+jAdIyuxZ2gpMeIQ1mFWKJTiCiES0h7bjIFAe7iQqW7cz5Z+b1go
2QoIgIrnyl58xZ7feJ9V6GF+ZQq0siwuWj5HlaIp5G9xJViKxsnW2AyTqUe9G0X9YKlK/TUBn6gi
Va8MJyP7fOOSUCgo4wqpLgedXBJuiXaC2RcD0vEtmuC2YgZgjAtBoWCLK9QMKQ2cKr4DT7GAjlQV
Q+1oLTCaSz97t5dGMOPWyigAC1VQQEU4vq6O8ZlE1L8aUGqOjOTcNlDx5FKvTaRvt03+4Sn6F2wo
FI6tOejiF3J6hkMO8ZXqoDwRcoLBI3mTEfwpxqF2uPOEmLqwl3/HXbK5mBQKtkJdW3PQk5NJasVV
/MqT/MLqISBggtvIR5DByraz3nx042yvN62orvikC2jEOrDDQPsFpS0wp7Lf2Yw4jm6RXRtZFjiN
YEZz30HwKCztpovsXL/k8fc59TVONzlJYVyErOCd1itspbyMSg6X7WStrvZW4HNKrnJKazN3Uc6o
MtOAllAW8CfN6+7TByVQX6MnHV0ESI2xXqF/yOf+5WJ0H+20cplSGPg1vX0lTsAQzFOFxgy0YxTu
ZHY+2PbQZsUaLmREHHQ7rZ4mvNC0JI/TvZT8YBYp67ojOHvjvKoUErWQN+S7FNFb52D+Y7SuHdBO
8lyMyCDUAH/mc4S1JgqOZLA1rDI5rWSeSP0yNGaBF+hqKQcMUviZXf5gJTVZFilMAptHViiESrME
NbZZclCG0nvGAAX51bf2kcIgBd1NipzgeQfikNSSwiw25SqfTVkwDmHUfLoNeawVUYgjyTz0dTBD
7/bT7CZK/JM3ckZIwnqw0hXRLFyUgYtDDGbkYJAlXHfr19FceavCRDp4iiQQQRU1/EP8LLzfXh4r
OqCbYY2qHZeohY8QdfDMWY8jSlOFE7vRy3UkxS5s4z27E48RZEVZ8piMIIlujZXySB9w3NF/F71J
JZQBkUMtS2YLNOMb0gwwI+jp9LUHhnOiei9O6AEJja+1Iv6sMuWI6Y6gihSz6GdXL4vzksV+Uq1+
PEV2JE+MS5v1U8jfN0khhctG3F/4KeGEIUplNcVZZphgJbo0Cmj4JjfUWcInJQFfcwER/rXDGelS
U/iECO/xtgux3hJ0g6xSyWGpE5jhwdY7XOqn/lW3O6jE+umh+cqUf2LgqEZhTJzmXToNV48lh6Wz
QJjmyLbmgRDJzz0WirJ8lIKbuQxlCHYgU1lBNjuuVzuOIKilM8UCWXYooAmFuVDn5bqLLbl7QYoN
kqnlrkkwItMTluWguGMlRck/egNL6eKpsBYl5lpx6/EHIv5mOBMIdEX/fzVDPbpKiVPXRcHVtxz0
g+D3xwzVYHZJjbUa6s1VKvqkST228BeHJ+dIHpFuZV1yrBCF5kcEL25pDMThJwvqZ64KYi7p2tJf
VUSWFlMLidv4t08Z49ajK6X5WnG5qJOEefcMIgRbqlKzAbsPeCsY8eDuxMgmyKbLo3Ko5UpukBFs
DGbE7xC5Ungze8lrm7sgm4jXk/ZDAse5biYIxZiMogyIpPtjU66RkNDE7nYtLHWZE5YsNTDWZlIQ
kte9MYsrClpCKn6LCu5HnqDxai3qY9c3L7c/HHM7KQCR2qidJBHGyIy19iY62UMpWuG9apPysvRy
7cSwuHt0/rI8lRXa6xSo8IM8IZpG9KJ/vqqCOpOvW0ZuocPMwkRP/T1+Dz0iiUXGuAw+kCB28wTO
CVS92Y1ujONJl0r1RGoUyKzpLi7aQ+mOvuRxnugzy5UMB6LrpWKxSlxH7r8EAlwQIwUNonTpnVPs
tziYFgvcROItN0CUZkCc4iwdjF8Xkn4gvWCGaBZ4H0f+HGROBhFpUrmDDs2p/rKcwtcpmL3imbdl
/x+M6BGMu/VjqGwPn6qckLQIMBLNJv2Doa3axdvYQsQod4yA1WDEih8NKqARyzYZmgj2wNcQNE6f
oF+y89QKPcuyLQMOSa6FvG7k4/LEpqplnS6aJHHuxEhsE7QtkjwbeO98kESfS5BTE6RarxFBa+Op
Y63vjHPNiEMMAjKbUG42jHniFYJTKDNBZNoj6bzSH2xy5+gXVqTOCutossQpFLmxRVoe5Pd18Ivd
U7cbCCMg9fEPTisjHqFpmJQpxUBggbyd1g++YCSOsmSOXga3d5GA3y13pQBK0qdJLwVsIlfrpG5v
issh1PwmHPCyc6qas27b+0Mvw3/SCwJPMzKhUCOjmQART/Epu8iW+iM7xDY/mb0ptWitBf+Dp+D/
XlhQfNtRYZiKgca2TdCIg4MyvukkYDhCXKxziwfjklhQpQW/TxMjJSk/8hg6ub3omwAF01RcNCql
LNc93peTuH5Z0ErZKJw16J+avDqMWPtta7dTZjBHQVDZVE3Hd6QKirxclDwsGIKu12CenycJNO7N
/Tzldr0+NfXbbcu3k+6wTIERitu6kBTYY6LE8qsiGNqgyz5XCNkv6SvnEESCJraX2PF5Oiavgx9/
HnzWjM/Ns4PfQf6+gQa1E7MqyeHVDR8M4+CUQmJFzLEllhUKgKZqkLSQNDT0dhnI0APyCfmu4jly
BendzM69T4wc1s3TinVRcZMyJrOInkFox4GfO1VPhZB5GjhpK8mCOKRnVBzLl1iuSwVPtVD1Qkve
y8IdIavuzrE1nZsXzsms+EsTKJb8Nbkrz6xom3laKVwqNGOseBJDqGdSLmmf8PjrQaFSQoaAQycD
/0ZObPGUgvWwsliaWYxVX2sqG/+pJYirZWMuoyDyva7fuLQzR/0Qr46csdRDWaf1+veNLUnhQz4B
jy2egKhCWvlT4lVovESC22NmCm5GZgJ/zSRsbUk61yY1bKGT2yyfIbGIOljlGVZuClZ3L76yUJdl
kIIioy5mA7yKuhsL6DIaCjQfvt7GnN2nhEjOAvRh0KFGHYlZE3tNjXCfCDNSg5cxf4iUzBpVRul/
3yE3dqiDMAi9WMccKsiylz0auDfm5+EHd5Htwe6C9Aiu/PvqqX9ImKwx+zfmxjJ1FFD/SGOVZAjR
a3cCZwyhrx3eydtlCTLbQIIQNPU+azBtv7vjL7MSfVF3upCPioBPN1ijfeWacNSApCjKY4Gp1g7h
HVIVJu9P/hKZ6z8YVNlPbG1+An1ld0JRtSSwn6wFireylR101IsnuzXzw797tmysUbd0WRvVUJFc
jOi1ASQJ0F84QKXvWkzjfe5kBMwQdvd4bExSx6NTiqSbSPRVQkR9DUjnjGERUi4StIvH4ciSX2C4
sUTf0JFc9bE8IRQh4Xp/r72ChOtRKRB+kRGB3uNsqbRAiWCxi4f70cFmtdStbOiypIukwVH21MN4
L7nrSXgmpHLpO5mzSqz4UjxjwhNXaH2pHwu7QU0Tv4jl2vv5/s0PoS7usG76oYOOCDbhPFem+DP/
TnQYwnvSY1Od9DvBakubPzKLmazvTYHVGvG1qJGmhPA8n9DzfUfoXxGkzc7lS2ZzNsvBduOFzUIp
0JIEYxFkDV9bF6HypEmWMn8b9Xu+A9GtfOGZG0sO5G+viY09CqpCpQaZC+m/IwcWTTQm+I994cCf
yPm5jfvkn7phir6i+yTNV77Caf2Va/wlr5O5rOTC/qvvY0n09TyP0tIbpBNqwPiO5JZuZS1gSQH5
IVEl7iCKx3ghsYCXvqTnbIq5JIaTJJ+yL6NLujmXn6h+XweX+mPoLq7y0J0Ub1XM7D530oeY0fHO
At7rpmzihE6rMWRGcuFpUCOHQcLaGRPyv0QImJhEUO7WpySnZmNNGEqdw0AbGinO6mF+AqmtNXwj
VTcS4OVezthgxoUqXdPLG3syZIQqgcPqGvTRHxQXGU5M9dRP0HfTbf2pCpbTnNnDUXVuu+zue0GU
ZRmjs4am0gVobqzCUAxhV1oMc9Yzp5afu1BiWNk/8x9WKHDrZT0eEg3TCrm++uWMOLI6ZyF4Ubsn
JMnMQq8Y+7kPah8GKVAT4jZH2ZkMYtYLFALQsNAwlsSyQMFYtw5jWZKbWV/uNAxhIafKeufs++DH
Iijk6tpJ0DoN0c74tjiSPepmdW6RS1pspEuRqPWYZ2wfK/+ySBed9cnginUGVhoD7uDspUeXZ0GG
gH7k1UMfDe40f1FiV1B5+7Yb7qcMP/yQLjn3ySKtGOog9QXCItaZeWzOtZ33VhubaQnyc0txUG+z
I9FR0W4jWqDVNUCk9nz7h/wBZj62gIq4DG2I0qrF9FkcEEI68hAZIdj3D7sxGJ+YrkLrXB0l3AAv
IiwjiT/9IKSPpCgrfSG9aKwZxf0pt802E6/ewMzSa0mYzKg7/EqG1EjLSp3Fn8XGVH8QSVVkpG2I
ITqJS3KW8bG7U187kBwxTs8fwp2PbSa4tPkhedykfErmlzow+sQ1BKBAjIexAKieWlPAeZVdY/QV
CjAsw7v9VJsdoKBoQe+WVDXYcVJ56QPBV4lN51+KTeobSxQGKXWqDRmpPEaXEWPEs796RUCCaJKF
Yd3QTL+l8Iirq6rKyfxiit677GGG6rT2AKoVM3VKizVOwQA/WuBvjPlQ5zCJBPkq/FcYZoNpwdsH
cf8NjcZ1Q4HsKH/lhN44CDR5wgxN3hjWny4Gf8y0+zI9SAvPMPOHi/fDDnUiZCTqtIgkdSBVci7R
QQhRJR/0b3brIwFxqIK4+Ccz0ftu+GGW8n89lepMIjPmRF8CZXa/hRYjGB0OrGzHfi5H/LBEOXwp
VfOakGREeCY8NTomb65c2DaE1lmHax/OPmxRLj/OeWSUJcoRhAuyRi6HECoLF4SFTmqmn1lr+8Ot
8WGPcvqu06QsG3FDSqZxV3+THztHAx3Zs+JOZ8JarWUgBrZi1SwvBMD/bWlts7vUHW30pVCPBMDJ
dSHYRLu2eVNN0pc4HFnwvavXoX9Yo4d6RlWsUjXC/UxootAIeu6P0UG8/4aB+t5cJnO5u+Lnybhk
1vStdxYkYhJEjdWr6E0/qyO5XFs3/xw6rY2qnOzHB+W+cViiz39A97++Cz39IwxGraki2KVmt0WP
e3NOdKf4nN6pE2AJw3VWZXfoHOBMQbZZCcV96pTNJtE3eJj8B3dJtXUAXXrzSHh3xtfyvscgkB7U
fgLtxuU0fu7Pus+/SpPFiqT2X4IfG0AOyga9Rq1R5mi5figQR0NJkRxudtfJLkhKuqBrsgp+LYk6
bwqfymCrQAIwCZ8gGOlz+qVfn9vOYBxscScwNAxJFlVJEAxeoYdu1UzguaYkz4S77BKf4ucxqD4n
3gBKzvZYvQmIHPQ7FOvAmj4dJ80Ugtu3wd6wzPYH0GO2pdoLC6cCL9sQUji6VtlTJH9Vh+Uwj6KX
l9xbL9d+lTVPmqY6qPX71VrYehK/c6XBeooScKYehwaEtkVkwFFPkukhlXnQwiQnd1N8kg8xCgGF
n0ApZ43A32kcUrPHw5Tdubv7DTZWyd83PhXr6co3JRLl3TQ9GGv6xPfRfZvxGOdLonO0yKXZTNVn
eQD5JD82TpyL77e/wo4b6ChSqpqoygbcjeZZUtEVmojtNZcy2pAQm9FKaKBsWXwuvAjeQJKEeMI+
XbgHwi/I0mP+3d1hXsQPEGX8AI32Qj7SY05cEJuXcwRJgkwwLGMBA2baqbKXjmL9eHu9e8HB37yO
2vKwGCdJGa/oXnxBNU39obx2YFtyOpBPcqBMOYmn8jM7LbkTX/3NLgVho6Y1v9qDZg3xwSxZXTow
OqavJ+Y3J4bzagIv89AjpCBKlpZE6HoEjKTDX75MFqlAD15lcU7tQBmgDcD6djCwVAFpfT0xG+Q9
7N76cp1TdlmB+U6KAALzHz+HjsPGLtSMEEU9vL1GM0/6sxYtXgqO7G6A8BTfmE0EqtzbH3j3IMtw
KsgjyQj1qO+rorm/WWT4sxSDzCQWzKY7sylbWFaor2n0QlNNGWFN0aQTry9QKwiVY6bOjInrvVAP
e/ixHOqTpmsT6Tkh2iGvO87szBUkZZonOQuTcWrvvWEYCnZNNHRdhGDm39FolEGxoBg4GiQ50VnJ
QX8Gj+SFSKItPmteTSJb9JuzqqBZ4Ele8ze9zi6Kulwg92n1c70HZXVAXuY6blbM3hxCtDKLT+L3
0uWcHrX8JkjNA2nsqq3Bl+7DS40BOsNmZc53Dyko8kURQswyqCj+vgOL1hZLxxEw7FaLW9DfozaM
hPLvgKdhqkXkFV0nMiF0W3O4QLOxyms8guLHqv4hKvdLMtgqBotvn4O9jPLfDFGBdBrKhZ61JNXk
Zo/FF82tQDHXLuCEksAaz2ZyZy2M2jtJnDU9XWBP5aB4j9nasOkcWW5NfowDxtp2j9/HJtL9zDJ4
zKu5gq3FGpxptabO7MkYU4hGKVAIj1bXgdgHEswWw/AupG0MU+iSG2Ve9BzOfedkF6IRXAfc2xqQ
N1FjL+6smqOnHdTjP3iW7PrmxjQFOWGRd+i3gekW7f6kUDphGo9QfRPi3/qBLYvM2mQKekKIYqwN
4TLTjC+t9NKoKWL7V8aGkn/kNxTYrIq6I7JmkFA9hJFV6S09rixXLr1uAk+RH+pf5fbUqqKNIWpd
C6KYRQi882LHEVFkArCAIZnswCb8Koo+hPYb2VKuMHUvbmy3uSwvxRSIGW+qDYNlloTuv69VNyQe
0/uGRJc7ZIOHDkGIo79OzXGZ6vtGFp45STpOTfcC5DEY3rp/Ij/sUXvbzajplzHsDevdWKxugwhL
Ft5jZusza2HUPqazONRN9N+4A3MovNM9ROjdwZjBGzhskPYDMyoq/Azn2b1CyE2laiD//U18ua/R
PSDzeEFId5hg95ND4hUnIjVVoMjJSsftHoeNMer8TYhhpFWHsbILajATZXqgaazoZT883VihDl0l
giBpiBu8QxJ4pIq9FEY3RiFQ8ZQD7kpXPPK+EbCe96zFUa6SzouyCjzM8tIzbkFTqi/60DGuJJYR
yk3iUmyQWYE/imjeM8O0GMxBFk6rhMlphmfsuv5mG8nfNycbjVX8LHYdKW4WaRA9kkn42F3e1Sf9
aQV9FCJeUghn+cj+m3Zjl3q9N3wrlI2AfSRjdgVGAHpf/t46OrJH+GzPkcscfN8F0I1F6prnw2TN
1hIWc3B4EF5eMvs5W/WXX1VU1g24ewFuzFG3vMpXUovpNkRIiQiCMB0tHXF0LtOpQD0uPYI6S0Z5
KWOcdIbn0CMF8ZA3pFqNq2gQPa2q/CT9IkHE47bX7K/trxzANQW2cZoxxdtQzLC2bkY/v37fCPea
fliFl2R5TXPdvm1t30U/rFEfTok7AVVagGaTC7nF8cZxGdMSzGdoyONZWpyspVGfLVXFtFJU3HQL
qOtyo7LQqDupPxOoUYWppUfvt9dG/rnfbrqPvMY1ybvZyaSSsyoUsTbSNQGSYfsXyz4rWXztvrhl
hwrH5iYSCy4CoqgPMxLhxmVyy0t5YPOn7zvgXx/r2kyxWVAE9Yh6Ikw5lXiW1sdwfVVlVgpq9xbd
bBoF/Z0i1iM/Y9M6B9oqduLIBxl80IUVeclpdIyfpVNbmBxmstawFkeB/5q2/2nOn9D9ttogMAGM
xDaEhdEDF1n559xjqa2Qf/LWh6Ougj7T9EmIcdT05lvf/+DnT7cdcK8JbJvPu05MbT4YxkV6XlHg
GWQzFXu4zm6MNmeSFjDjdfUTr7PRiWZlruhyIAOG4DyktJgXAokKbi2UuhD6MkPBVLkWhVaw35Gs
dXZePd4tndJj0YCyPIiCFLFCS0gv4pSLUWZxw6c8rE1lep9Km8k4utc+9LcNphBFjiHZkYvY4Brs
c3DUygsP2THHex3Khlb0Ht9xVmeDufZn7Kv+cFweop6B13ul7+1voDPIotIIqUIKfYQmpPPGYwdG
8/B+8NAya0noqCQCiyjMossgdyD6VeEb6xdWiYzhyxIFQoBVre/467Vhr0Q5vWwY1x/jqrimUjbO
zMWVCGjCXle9bhdqaovCjA/7Rexebx8bFqDSGcQMN38Xk8oiAW7lOJucRSQpRJ9FnMTaNApzFmWR
FGlA18Icpp/LUvbFnFXhYO0ahTG1NIdrtQJPsyh6aAfpjufir8hFn8cy8xn7xjjmEvktmy+kZPwa
pgqqpMrd5IjO6mtOBgKiX/yPrBiMcczpEpGe67UgR6Qkm0J1Swknt5JKe6zqV16ZztCC/cFYHetj
UbhShRi4KRfsZO+O12nD+EqfnHiY48KThLO5Z4ZF1rej0EXVweqfpfD4HvVG3oKIkp+AONSwJA9l
PqSs23N+Znbs7cfSf93ydC22r6VVk0mfdHwiHUsztNRGnxABxas5nnOP2ZLI2Fi6qDobeR12hJxO
9qpLneB6yN3sTJSgx8TK/e5u8VkEOPtZ3o8wQyauvHXVSW5XuBBpzW4DSHxLXzOPqNSJtpY5ic2S
L2E4K02emA9TWRoQM3Bl6OAKqTkLvdlCUkCSO1uWWDEUa0PJ3zeLy3mJjyIyTQD86syqcpYvsTW8
hIS+GLzxwyF1QETNfb/trgxvpfNIkl6AHDPGJS8unMmJua8NEBHii8jky5EF0awNpaDGmJI8Fyds
6C9xTgi3vQrgmvMMh3tRPOR2zfihw7TUODFuIUaYKJMfttlbPqxFFDlIo9n4omKIcck1U68X5/Ze
7jUabC91mkOxiIqqnGccfe0Jgqcglg2/80EUCJHZvUE9y+aCVTLbb+x+fdbGUpgzyeGqLwRzhHI0
h1mHUFxpzlJtQg84nFnNUIwnkkIdQ7HnOk2d0W9VJ3NmpaIanTq0z1sTJxeF2ajhAE+aqnO6qKuz
dnoeMqKnPXqL7UbThIFhvMb9RBpqRa/xywAdmhYZYZ/eZZOQXc9nBEsMF9qbof+bTep8iuE6RQm0
ANwa4z6Viao2cDZ/lq0SSa76uJwrDzlK5GdA9XLlQ4kfR2uyFUtpTA6znLd9bdejDVFFqwWqPRrN
gKGkMdJEwEJ3TTHazb9NCKt4yKXetrIfVG3MUCe2SKq2jTlsNDJRPmknIh09EiRPO0YBeH89qiDw
0ExCezm53zYnVDKStFBKrKcpoRAsV5bSVVbLtawF7fqu8WGH+or8IgoQq2yRN6/M5VPhrGjfwDGZ
TMNA7K+D9rpw05fla3PkUjMHnRXPILvc993NLyA7sVlpL/ZiDqplrPTnbKNXBgNbxjmBHCnsL7YI
hlVIqPUsvcz99N7GLPUl26riQFtCzDrrm+SCHOUcflfO5DWX2FgokyRlPx+8sUiB7pCClJW/ahu8
4LwUj9mRDI0RlajOjSFmY7WX6i7+wWLs2q8ebuxSIV9WVZrBGQiF0MyL13MfAIft2s/Qx/tPWAj2
2v5Qhf9wKQp8qzhV9ZYQ1SomAmhUt/goQFEGneJkdsl44T6voJqMVRDa1ZYq+ekLK6pmODXNAFl0
6xLyCr4tOaWST04pUYZk5qwYh5RmfzSSaZo7pBNd46n7lN8TFRt0NTpRoHgzZIIym12a3RvH2+4u
Tf2oJEuZpTESA5MlH9QH7k46lU+xrZ+gWpf+LJGd1kB1Scr8tcKA/P148+PL0kSPSVmFQ0fUFEAH
4yGofiKT1Z3Lec07m3uGIM9v6ZaNMQqZRqWWc0wC482HwlM+mXnBBD/i+bdMUNCjVyOvJQn8BEJ8
3aF/Cx9kC9wzD/3XZDbrY4IzWV6qez42eSYxKst3KPypBCWdqhqnRI7PvfR10L4PrCLlfvy12UIK
cdCTgeF/Hls4fovvZ4yLNpfJqzwVcwSrs7gL2s/93Gd/Otb5oxCniPqy0yusLQ9ID3/vKxCc/3fN
0387CzTSlEKpjITptX0TXKg1HPKv5PmDjppX1ltrp7kOzR4fe0kP3ySZ3BcL+V46GQBVH5pLdDEg
fxQdfxGJJaM5Y8j4Mn7Sv5E2m3/QsUBc4oa70lM4RcKXRU6Gm0W198Dp66lDHqyJ5qs1LrEVUg19
dmij4rOacq/JgE5ybrSaLBg5UwTvZjizWpp2w+zNnlCBryq2Ux/O+EGVWDmG3tooASr8ZM/hxSgf
/1Xo9de1Qg/jLGE/6wMBHzJsPaC1CAoVJ9SibdZTnuG9tISeUGux1l31gTA/KRyJ98Z+5rIiVga+
0ZyPeqi1nM5j8/iY/z6qa2YuzeoxNo18gVsuQ6EMH5VdlZO7n9QDwJ1jVWhvGQ+8KyFnzao874mf
/e2MUHijCtzYrDGyWa29QJU5ccTJjJEjeJ2/G/z19tceFlsNzTGyRLyMCnPubcaKWdtKYU/dDnK6
kJFJxcwD/by65X2GZoLyJ+a20MCAsTzGHrMMUiC0aOBDmkn9A+wZZlyIpvHvOms+zhndIxX9H2nf
tR03kmz7K2f1O+bAm7vOzANsVbEMvdELFiVR8N7j6+9OSt1EJTGVPZo3aVFiIIHIiMjIHXv7vv6T
HrR3yaghhKQQ0oHUJ+iI4atWmtr95bfIWBOtlpd2+ZihLMfG9jNLqjGupCb2f2eCih0TOO6HmFyR
5aIKsHBr9dLdZQuswpcmfQzLtuvSCO+KAxkn1HzGK+Wo76MIg0ME/+w7rFKb9drIzxdHGb9Shykh
h7am/CqXLxorBrKSEH3Kldsq82syAaoh84DcAmPIIJ3wugDHiOjB35ODdoB+HMjFQFr3Vbtmzbgw
YiPN9KiIc9qIBOkZ/8rsyZbAIVgz9IziSKcCyZxJVY9khqkoNXJV5Yei8VaQ1c5lB2HkU1rjLulB
FqIMsCIqV3EFIZHiNe1ux5TZjF6PwhiVU1VRgMYLda2UD6DnDGYY+nkianDWNKxvhP42YqaVtQEb
BOEPY9TG8nsEQH5A70tGBERR4irP0avvdV701pq40HNI+AcXS4o7NP1UbQm45G8IK61/wo/HoBoY
XaJNuM1HvdS7kivuCAq58pJDhBaQRGBkRzZn7b85G33YpPZfMYRh0JEx/QlcjiB2BPGN7BC2OMh3
3KRHYheshpvwhlUdEn/8nGY/DJOXsdj4glErfk8AnV1yl2oqkp5XAEHTa7YiMRpDK303QMjRFRJ0
cAKogB2f25JnWel9cq/XOJLL7QcLwlXZk7btoOMFlQUbnc4MzRPpyji2gdm5nIXP7hg749H/Olyx
2oArHbHzx6HybZ/lcjGRPgo33cn8VRarZpJpzhwek7SxmsCwOdFrMybN2Oc9dW6XSrsRCMB/Qlq7
Xb4noxGRF+w7QIbRWnBY3/dzpDgzRjcU1FmI0o5c7kyYTWsFm+duQsm3OmYFxVgV3VEApLwJMSyM
NmYgXaWS4tZpBxW6GjNTklPm/jNGntw67l3BBzK7VY6Zmm4uR8XPSex8rVT8qMP01x14Mvi2HBcY
7n++bGGlj3BugooNeYMhd4wMgNExmnd89SNWDkZ6zPqXCSiHkbsf07te6E2xA35YeWUY/4wUPjdO
BYkqUppZFlAVEAJt7WsIQKZxk0JqjQXh+BwBYUiQREzkCZiGMqhVqpnatwHB7JbyYyBh/DN4yP/z
Ue9zG9Riklyr0xhDJS4/FWbR5k7tZwx/WPX9xTKo2DZHalWoMop6TP1sJc7JrvuHXNAZVfT6y/qY
XaNSZJU2SW2Q2bWwummF0eXB6a+NjKWsDKqQ1/VhhfJt8AzHs0Acj7DZ+R5Rf492petvhwNfWdUu
djMLcuJQ4qvs6B6cTqlJWtChM1wVdoJZenO6kmLwbP1GK/H8yShnmYOuTX0yjVC70XG25/vI0bfz
xkB7jX8W92Ca1m9ZiCbWO6ecp6/qUcsM2FTGpzkOMK0nWpXM2G8r6KLzlVH+0+QlBtl0WGntcq97
qZc8GXeQGgF/zinz+GvtKN/1j7VjePGR80j0Tp4ub/mVjjQe4WMykQYXGUnk14KOs0b2YzzFWzJz
0VjaU/fGx6Z8yjfzTpRAYQbC/u+kcfOfn6bOzVO+PfUtN6QSzLfNvS59L+q7y+tbucs4N0C5NS4y
QJ5dI6SF2/AeBwNHuPoJHW56XOAk4BJg9UjWQ/jilVL+KikzpiBBDPkuskREugKg9X/uFTAXWJcX
uJqSFsYoRx1aUYnKFsDoUv4x6k/j8HL5968XMQsDlI+GHJBfM/iM3XCc7nijuipE3RYm0R6M0Juy
zuEgyooJR69RJZNhm7yp89rx/ONRLZrZF9GB5sG4Rg73Ieo2/5rcmJLZh/bQfWXdjbxj2C7Zo+rH
2WikRs3hjY0TXhfQp/e6zXSbPepO78q74CrHLYZu55vwOO5UO9pxVvg07nITd48E7Igep5MfWBIh
rC+snxe1PYZs6oLA4hT/oTN2AwsNx/r9VLUY5mkSiQn5/crtlL5GGaOkYfx+Gm40JZkspQl2oJ7a
eV+a3BQx9sBqGv5wUZkKIjMXjEqYA7JRFZPJG7rVVWCj9ztPjVuX4ZKs1VDxZBahgmwQlqWfLlmf
YvROCPuQ7OpXExCgrEy0cgl8tgloaJGP03489Kh7J8WE6N+LBJbJxGqd9Io7jI5wyG8GJtnQCub0
3Ch5DYtTmzoZGdeRAk05QR8dEu229HUEwl3DzDx3mz6J9/kTtCZtsPDLdv1F25aH2CvfmMzFjAhA
Y47COZbmaUB4y/f6jnsKHIKbIE1nwqoJXRLGCZIV7WQq4siaAHHTBq4UTbLdG9mhDnN7DMEForW6
2fKaOTeak3eRYOZxznAuEl4uhB8aeqTPwqyqE7500mH60VdtXddtgFd2glg5dd8wZnTXy4/FvqEi
i14MgpqSId0aHF7CXb7HBK3jv0BUzevB3peb8+4nMwahpQ29BqhilQVxIPvl0pqp6CNGtSDPEdZc
QyAv2VTo1kEsDIyMvZd7LEDFeoPgY8U0/0UpCXNvxHAn0QuvoVCGsaVxV8mmfu0PVuRxbyM0tWUX
eHloLPiWASII9Tbs7Goje+mBuXiyuAuLp+VbIyUo0nrG40h3HTJOd0yOBBQQu9ptetU79THbVsAl
g9aM2ZpnFUY0MosbuG7uSO1ZpGa77+/jFxT8TvSAGbwbGXNrvvk3Zu9XD5iL90+2+yKsDKpY8hIZ
ocxVyC32Oz3zzQb6IdV3sYd2usLbqVJahVozMgRjZylUOIvDoq0jwr+RNLfdqB3LajfzsafLmd1i
GpeRIxg+rVAlk8zNoZKSMkK9KTHvP15pDzPwQsSrjO1/jss/i9S0Sivfx4nhk1cadbXVQD0j5Rnr
YXkpVRWJXaeWco4wEW4JLVG/6Vxt9zcgIyznoMJRxxVJMTfYDe8NSo9zOgDIarOFVtjlD8TI4bTu
apzP4GwssaBYT60a116FaF+2wAo0dFes08C0I/RwuDgCW19xJGAmcVc4w2RC5twG57/Fb5t9/kPz
gPMGIIZ3FfAVvE8Qs8dzVk+zH9uObp3JoRb7pYQg24PVStgTBgHNUW7RAPXkKwPRjY3hYJUtNBhH
55RxVggcUB8nb+AMs8lVJ9N8F0IsTst1rpoF932u7g016U1gEg980bhdlH/jw/AuatOHy5+E+UBU
7AlG0RciBZ+E6IeOJ/UmuR28zBtelC8qtFLam8T1ncs2V6hqyOaUlHc2bh0EIOfxjuMKrkg7eJr/
RXDBZfBQ8yYIDdxusLKH4Eu9gVbVgwykENjEzAZCBUCdnYqvgTu/+IbNb/jWhCo9q2W7cvt3/ljU
TusVI4pkTDu8k3f2oOuNMdAUOAHOMJIjYhRgc/k9rNx+nxuksnxu1AZKShzk1EPxOD3CIO4dys14
I24BqeSvlUNwDWjKlTjZyrXy/bJ1sprPWfbPjwBxg/OP0NftIAwcaro0ARF9dF1hUlnfj8I24DZJ
dnPZ2MpI3nKpuNg+t9YUc6jNGsGPv1PZaBvOTF4ll3TSRKey/C26Vq4IPnQBMx6BBS26F3L1whJY
Yi2aOqf0hZT5A5lCV7lxchO+BU8rCPjsRk2/cgEuQtLa6J/UAESDl1/ACpcPeQEaL0HfGXRbKpX9
1AKDSEqD4QQykyi+AQd3qznFtsDoDlutjLzNT99WkgxeJVSbCHHnbzuJNE1oG3iycAoBswbvi8M7
5O5XOxAAnmwG98TV+l18C8EuD9yGv+XaIBOCUAzo7CRaHWeeNFHu2paclAAf/dIcip2PIO9kN4lH
rhRbMAI7+je1B3sqZ/csfaLVXLYwTx1YCm0u9VYe0L9LqshqS72xhuEb45OuOtPCCBXG8rRr+4jU
imRebhqxuoJwDXg6NNGMG0ExCdC79nCfFXvMYMVaIXm4Rc1Yt2nfgfsWtduP9N7fdaMF79XtwR1T
k7eFA2+KPIS0Ly95fRsvlkxFLIGrZ64K8FlDkLbPd/oX36rt9B5140YzMNxqNKZwg27JNQGa4CD6
ZGwyMP+inciovlaQithPH0/yfmRdrD/qQynWUqy/fZ6fQcezh6DYQ1aZ8jb9UT4au6wEHWbkGt85
xmGYuM6nvbUwTO2tuoewZEk8GwRk1qBKVll8j+LObARGmlw/iywsUcFKj3sM3s1Y4uhWj9CkBY1F
cvA3g+2bkpO5f0MGhuHR7xly8VInKc6mKcLaJLE/KVL/0mXopyTzaPoND4yIb3hCFm/6SnLHALJ0
lbLXs/AhllRcI70lqeZ1Au8ECnfwVRYNxHoDefE6yI5YPJyoFH1rBHgd0qnej7jq6M18k74q76dS
lqeTcHzpK1PhOswCdDN8VN04IllJf8qrxJS7kZEVVs8QiyVRYcrgA3ksBrzveDvuoZME6mrZTXes
aCyyvisVqXiF66b+z8om/56BWcDf5k/+S33q72VneBOe9BfkAwRmAN4s7qU+dHdSYuY34ApPTr91
OFssm4pdcyCMVZJ0iF31m57tpZQ1HL7uK4rAEzY3Q+Hp3mcICe45Kfuf/RNCrTtvMuvnrEb+wIzF
pEb+5CwLa9RGTVJR1rPm3drsEjnSyCGFo+b4J9WdmFJ/67dTC3tUza61o1Y1BewJoD56vxiLQLde
omyWYxNKg1sBoquZG9gKOA5Kj1VEMd8utRNBxlSNqgL7+X7cl3cko4tu5xKKPs7mby/nnNVEt1gs
tRMhjNIkgQxnSeXEypLc9Fnj6OvtzYUJahv6bT1mGTFBitP2GhTMW4IJT+5Yl7Zkn11yFGofTnnZ
KTJhCJrU8rbz5adIHAIrKufCFDhhp5QaK02yXJPaapPQTUKSgQsJrKCN02/JwG8MZGuzxzXf8+8A
+ZGWFVkhVFWSJNMkimri983EjaQmIpjrxIu24F/YscLzem78sEOn/9TogBtWcS+f7kvRrO9z4JjE
66CD2EJ6DDeZa2yZReVqTljYpDL/kCZq24N2zOWqQz19S4MTL3uXnX29rFnYoEJJO6Yq8i7W1bvY
2O29XJkx1PpqR9vNtZndK4+tB0yWk+5Zd86rOWJhmQoq+VQrDVfhaIRbze1YCuZQAibM8ybGJC3Q
t07t9eW1sl4nFUUKbuhjiYfBcLor58cZAD9mgl0/0y9WRUWPLpomni+x44gWmfgW3WSWCtDrO3PB
S+lVT5fXtIK3PfP/95G+RZHCgz5eVkWyw3chynLtqnrIbe0pPwU3+hacCXZ8VKzWkgVrumsPUW6y
ghnrrVIhJlG5OuZ5OGk9GuaUXM89BBHZMgvEDz9Hsr/2+TuwcrFOoRf1iSO1aQtCSqLCWhxUcuwB
QjVgIlRXYJrnb5U6drRh42NUF281eEWn7r783twQHTvZBHDyFvVogg5RBqHQxGVF7JUZzDPTNJuV
IUiGzxOqm2HXOfOe3HWrL/6+R+eatw2PtCqGDQjQLvvRelvuw29pALDfACU2Ewnj+jm8h6KKVezG
r+q99iXaNlgo2JRfZEaiZXgOTXNlDHJQymSrpMlebr607V6Ivl9e1nou/8tr3pHIC68Z/HLO+1rU
XBGcJfKg2Jjmv2yBtQgqqEi8kKSxgc8F8aGjHGlWNjQnYQhYcZplh/x8sRIt7apm0vCysgmd7OQ2
hG5kehqfSse4KRsT3w33sKzBkdXjggIFFV1AA0fTqL3dSEPH1wTryQWTk5TStpnb1Bm7OTK1AWSD
g5ZB6S/F3bTK+HCrh96FZaqM6ETQX4YjWh1aecrjeKMUIN2tWtdgEeP9m9ryY43UVpdTteVaCYFF
9LJj/h1cZG6wD2+7Lfibdr8FE/pYFj0mM4+NlPs1zl95GN8E0/ys9vXrZYf8Nxn9rwXRkzFtBw0G
scGCiJAPGBq95pAdetN3FU9+Hx0fNvyR27KWtt5cXqyNRPCFhxa9Wkoc8dDBUr10nx1BMQvlil1y
KB2ix1QnmOWsone4YskUzFjfHx+rpqoJoUzLSGuxarl2q6i2x/k09Eyh99W7scUaqd0eD0MyDBXA
rAUwmk6XFtMDLzU/5BGqnkPaChbvi7HVCurkVDwX2ZnYST8Y33e9wv5rpQb1nkE5U2UVYYOPt+Ju
3DfWvAlPhAphdJJntkTIOjzhY800SHgqY9nIVRJ5oGckmsFtiU0CGRQbkCuooEdb5Ri+6mZ9lL92
V9ymAiMDE8xHAs3n7P+xZuq9g6GlSuoU+6aea2dWgv2USNB0K/lH1RBHKwt66/JbZkQ+gwq30hC2
oDOGQdJqhaKTl2yJ/gqrMbF+Qakip8sCzoMCDawZJQUOxeMk2DgD5uaSHZFzwmQi8n4AFsF5G3wh
PVaS94GCe0qu9Q2gvm6zbQH0ubzk1R20eBTqUCoMmhZVLTnkG6+auhOEl47VylyvMhY2qIQylXOd
KgqWS/SX3zuMHoE71FeE92qyR296Yg2xrmaShUkqk4hyo7Y14USUBtWcsidDxRgVd19gx15+f6su
szBEJZJE7qckmImWjtJvUhG3i41gNlNp+jkP6uFvsejF2bfLNtc7CR9GaSRNErRdbgx4odMOFMAg
JiGwzBjHUeYBmISVT1twYYk6jFa+wUFiFO4x3fw8amcHtEeIzG+BxvvvtbgW5qgoFwplovYE7dA4
qWgrrrDhIOguefxzci04f6PuJiHk0vpI2F2kLz2Uwmqasb7Wnt1+L9gpSIKCA+ru02QT8bHfKn8X
K6RiWp2VuTg2+HQGQDhZ3Flc8CwlmsnwkNXv9hG+6YHMdpgwikWYf6W73iaxzLfF7bwjOHY2q9X6
Bl9Yo4KIHvkYCiMk6apcHMZB9ji5eebzcDOGAW9O+mxryjia/Rxs85i7zyDaXEqxO2tS6Bhz4fBx
x4DXsQo8elITpN8Y/hJJZXDje4AaHFoz2vIE04JGPkto5N+c///KVPTEpt8AxCsTayFA/L6Xu8Eu
sXw3ApUN6RExkZKrbrt44VTUaTDDyEcZsrMeleOjPGtADAZC4MmJIu3VWPqRDQp0pUS5eFEln99E
pVRagN0Uu0FJbmuMNT8J48SsqleTycdj0RzaWTlJoUgSdvCa3oOg3wOF6K1mcVb9w9gRauHuany5
7Omr8XdhkgpQo6onYW/gTaSoewk7vwKWQR6tq8tmVle22Lbk54s4UWpGp3G9BC7RvnK16CUrx00u
MO781ouuhRVqH5VGMccF6fDH29odXf+dnH/EHJijeG+kNiB3vgQVOh8G3gRzgcMqB9Z7IItHoHI1
p+pDluDOl3QGbwBMteXE6U+VNW74LeG9kl6rExgaHtjqVevN1oVpKmcX05DVkozVNz8EV7ayXbCL
rGhLxLoJHSf7oLt+eFlYpLYReL2T0tBgMY2ADCNEgBAgabfovrgqpFaARfWMbX5Ej94dNixs+XoT
78M6DVOrO3GQO5Jb++dy228FTAVnh+mEa6py0zrxhsBhpy0HIYZ0q9xzNnOoczWKLB6A2jt64je9
kAO+gIMTwOX1PQDI2+YZuHan9/7OklcL+oVBKr2LNS8GOsm2QtS7jfyUSN8F5dDW+yhkHUxZpqjE
nsw6X2s9IrIE9IRrNBWYciNjNqUOHDVZAenw2Gf2a1hG6eQ+l9MQkPND0ffaXThHt7k4feOiSLWM
Mi5dIW0L+3JgYn1DKjBF/J8uzEnQY1bEjRrNDA0bRuxTqahU4ZtFfodV+SOuxYLK4TS7iFhYGta7
Iz9fRNheBhy78eEbnPyqV9u5vU7zrwpq6eT58htjLYcKM0OUl3FLLm3zTjDVrjcr/7WaGCX6uhEZ
kCQBt7IKDXEYkknBoRX9cV6Fyo98N+bg6poef2clH0Yod+u5tFfmCLEactJXgh48yRW4mqOwYlWT
JBB8rpI/DFFO1gdxVgPhjNXsWoyk/hyBkd3xwFZBIM50yRTlbHzeCEaTEDfIAPMYXXlyK/0Lxtyc
y+/u3+TajzVR/qaJuj8p5AyFcbN7UiGHJxVd9+ShhKwykKHIPLOD8vEJU0WOgXwMYqDLj7C+dT+e
gHJEZR56XNKippi76qDJxRsXzIwyeLU6AlHnn25IJbgwUQyl0cnW9YtrqW9OkVpAKT7OQjNXordc
Dw5coh0MX99eXtsqeECWRFkzJFGRdLoUbIKCiySivDrsCFgh2MSxqeE8gCRHkIGz1Wyj63Cjb9Ld
dMc+Sa4tfGmeSm24i+vVVNTAQA10l6lMKq5xlO6ukabrUG2tjmySIFcHezbeLq+c8VXpm5xw7grQ
NMOvivo7mAosIysYrkt224UtQl/ajGMi+mmGLSIF12q+b9r7TtxcXsT6gebDcehbGrEy/LwgQZJI
/sxbws71DR23e0LKwjEbfax3RiXrKBBRxpNjPz+W1sDvffGVsZ7VFu5iPXSoLOJwbgesh9/5O2mT
eDOkHv9WAc2yRL7eIo8JwswXMWnEkx6isgGr2fvIHHtkg+UGVKTUjaZPuxB7u40h9MEpZu2HTghh
LcarW0/Mf8WQ92bmYkG9wjUhboBw10VoU1NTiUwVI/LzZnrxc7PY5k54owem8sBvWKeudTjz4rNR
ITIso67qfKRRUMRuZSiV+ZDXMjzMZFnF18vrZL1OKlROStoMIikYxygEXU7mlO0+79v7/8oKPfEP
wLbuyz38UJ46UwzuOkU1S5byzVrwI/TMv6I+rRZSKfVP3C5ccNznLkSW0YeQr1iTPAzHeCe1WDjG
MIYdl4sI8T7oHKfyQYM+ZsjPALfX4P55vvzi1g+m4M/WZMKYYNAdrXhEb74x4Ibx1vdqcNoWh+gN
QmB7zeNtEIZCWUezVXAlsHqgq8FpYZjaZxXOJlEqwAfTyTd5gCer0GKsTVyL6LrI8+DHknmokpzH
DC0C46IgkzR9aPciVDcJH9XkZtcicOssmOb6VeHCGhUL83hOopiQsg9W8djiwIvxepD3AanfQRTT
CcDNhdmIvxPn1/fzwjQVHJuR73NgCklwBGfLpoCOHCEqBy8p82KDuUzqu2mSbxhhhdNt42gn3SPC
SM1hTiwiGilDc7g8goo9/cLOZiQofcrPi0VSlWXXVZIcBTCcFL0t5FsF4hfyRn4J+6+8PDN8Z9U7
F8aoCKm3EoC970dOEerbXFd7fhM+XvbP1XiysEGFRlSJoVwaueTGVWNxWmqFLW4fQfzEy405FuWP
spRtjTWQvd5V/jBL90cGI2lEkBGTD1jvmyPIPEBpS1ymsbOtsZP3POG8ubzU9TCzMEoVjqMWqdrE
YytCMG8aoB0wA/JPBLV+3n62Tptss3vp14wyw/hqDloYJ3FiEVGDQgyBAUIdNH6LMyu7JeUDYZ6K
Lfke0zTXw9ZHMxAcQd8ZhhlfmCbQngI5GcsGr5rgrIbX+aR62W0PgWOU67pMIoMb3yaxmXQmtHLZ
tcw65cFi5VRMatshnwYOeXGwBHc4ltt6m1yV18lNBLkGiKuADAs8qaZo94/Ntc6bOYhar9jsgKwP
QMWnSEukRMBQjxuq35rqqQoSR4S+AONtr5aIi8VSkSnTdAja83jbuMvHxLlwVW+yLWjUfi91LQxR
kajlizHUZDTH/bZyfL118pgJ/V3tDegKFOYMVdM1+jSSp0MmKqTn/64B7owb2WydBlrqic1sTpMX
8zmyftii9ocuAnZVgrQJcDXtNDkY2TcAuYdsCzlQFt/D0tJ+IGWy4XnkF18yTCdopYtjAXy6yFuT
M2Bi4Y5oxhOiWxkiNRuWNtW6G36sk9oNSYHaTlThhkMCDIA2pKY/ClZaFgLDFdezx4chyt+5Zsxx
kYSitytLwwwM7U1OU/eyu7MWQ3l7EyZGEZc4EHO8tMvl2hM0/zZLWfKjLDOUr8dyJBazDzNJUzcm
WERkC6zcuEc2ZGa9Rj437Q7L7gLlhyDtkpuEnPF7V3sGxwAEvBpb2gkWqdfYNFNrbg9ZRUNQwNYn
fmLWxPWWIBZki4V17s2GcFC1/MGI05dO6FmyxiyPoOoJHywAPxWK5sy3Utz0G/70WyUL6FME4F80
XqfKCSGQcCdZEexwMZhN/JD06m+59V8W6OaTASAh+pXIJhHYKHvNVDoWde7q2QcGfq3BoMqEIYmD
IKxRyOpNag4qYl77ZkR31XT05c3l/bOO9ljYorytn0XfaDrYIqoF5UmHikd55DeBy6LgWr8Pgzad
oMHXAAumPr4Yl82oAwONxDTu9YPuEU3r8Wu96cE9OFq+mWNM/Kf0+W8BdgxFQ68QavL6+0joovSp
BUWWZiKNkpb9Y1Ypu7SYryou37aByGxprO1ffmGMCkmK2GQyzvuk2lC9EsKew0G/Jljr5n4+sA8E
68eehT0qNkXlpOgilKzBKS5u2jG/DiTxJPqaYaV5a8WTcRNos8PhEgwiTkdOjll4kPW7xsUTUF+2
ndTUiApUAoMFeYjNiJZsstGuRKcDLS7kaqUjEVUSDnFjTpHJ72W2KM1qZFk8ArXtMTKgxUKLmRN+
l2wiR30pN9232cJtdu7ccOCeYYSZdUz9h0G61xIrsTFUEtbc2v4N9y2UTOBicbAmIiPg+8ABcMTp
j4VhWgvWC9+imy+BGis/c4MhNiYHquEQHOFZKZvMO6Z1jMtigVRg4Ae1Q7DGApGGvhF5XFxdgDTq
JzsX67qaeAid85brIntqsUEhbRZrESEDk6XAltLJqqVtNNRm3F8Bl2oJkWpfjnsMf5HIzxcG22Qa
p0FAEaRm0UkGXEgSU8b1yHpoXbxBqv4xqkzUOEJGQ8jAUdf5W34LtgQ3xiiy898th4o5UzEo9UBK
rbTnHb3ujh0/7y6bWE1Ki9VQYYaP87YJuklzcWD3qvHVz3i7VUASqVpZ27K2F8saFVLyrpZjfcCC
GoysGM+cCX4PTMi8VOC6Fu0a9HgEvRq4TIpPRvSWqEDCRYmRB4S4q3UFl6CMgh2GME66qVjpTbcp
Npff6rofGoJu6KoEmnzK8ZuobMQkJMG7G92imA5dPTNMrHcdjA8blK9rij6EPBlHQKsD4YqMEvc9
mGhju+XNaF/BJYsX8kL/Ro997TQq8CIY23HXyCs0P1ETt2EsiyhmJx/4/QbU9D7nKUZVmlABvauS
/isoXK6yorDynMWWvhYsoSTIq4KOKWpDpD7lGEh8nJGLH7X4agjg3q2ueenLNL5d/oTvEz908BIE
0JQYGu4kMTJ6HkuUMTGEvMD5DdrJjxBewzR62lrBVeSgs7Aj4rTzDuw36OqEoC+/xZ3kV/XIIsBb
c6TlQ1AfWeTzGU0W+G1cGabUgP1eYAHYV3tmElrkKsZ2QChNL7RWJYPLFDiSfvA97A2TSJYj5bnN
vjYLkBoF6JFffrmruK2lTWpdvS+lsRKR/QgmQy6C21aA/AUHQszJ2+UOwZTVCVhlCFnapAJ3k2s9
r9Zw2hzykJ5/00L4DYvFhoHwm9UcQwuAC6LViBNM9FLeYFS9RmIk0+ocK4msdUCWz0JF9ioGX8TQ
4llw3YIhRWFDulWtg/tFNh33WtCVdFnSoLEAvnCJCvF+VMgt38GWcBc9Cqk7PSowF1mz1T5yuDvt
zNEimFPumolxJXuR3kOLQy99bJOzIBxkcg8ie5I7gQr4cfgSOChhzWpPzgTis+CkjvwV7JzxF9YH
X72QVnid13hNNrRP1z+dxufJHL43CHu7uv3JhKeieAT6xYxAQcBw6rUko4BSSNNVTZA+HVK5MhSg
2IEzt2LObrARzBmXxv4dSTKEntJgOdFacFBkUZZ4GYdKlSZuKnI/EUMDm4hUxx0Y6hJL82YHUssA
PnZXzCS6EvWh96JrBq+TydP3QLKornAPVfeQySVHPYBfsG8SIGdBreAxv9zKys4sUdujqUtZ40m6
hhacyz3XEAMJdi38VO8sQHUhCcQqVdei4JlJapdwXVKpCQg23TzSvuo6t8lH0FKF6raoixOv/eAE
9WrS9M2o1Lts6O22w3SxEdlBKzu50XgMX1opnRXCyUW+rQamLCr7+J30C0whez4mX2Jbwa1seBLB
ouE1NtGyzW/Ac5rv2CNUa2cERTKgPoxJI0NRZSrDGn4x5TJ5FdOu3hIeNNDLOoTqLsSFKfPFr+Rz
BSd4SVJlWdU/hackTxKFV5DPRd9JjoqbOSTDapb2JXyVn+sj9HXA7KrYjBe85mK6riC967wMPjIq
G0SBGqHBCBcjeuXRhrD9gWbx2sDlouoOuBazma0S8iupaKigYBHRwVJEonpzXlGIBT/Xg4T3yium
cdJ32a7/Kl9nz8ahd0glkd+kDyy9gLVlQuNZxcSYgXXSrXaRN6TJL5Dc0/FOUx70gvn9VlKZYoBQ
Q5NkCRUZreHTN6mvRdAld5W8mF9EgEnC8JCp3GwPZdofg6iVtkIrhJjKVcFMPTSgX0+K8j9v3509
BXWymGo/1+MSTxHUmlkbo1W0DKT92o5crpPaFZyq1MnYoR5sRCi4+ly50Qf+NOK+tpyikyGIViBC
pOg33NRA7tYFNHNVga60Y1WEAukInxmsNjLjl+oGVKSO7+LG3X+W98grD8L3yzZXXUbFntBElPjY
IOduqvqZUUYTXiUnp+YcHAwcKy5bWCvFFAQYHB0AdRXgOucm0kqsfZWUP/neQO2X7LIDis67ZjSN
qxQHJtSCUFt/JONU7Zc+AKFyBQVi/QgxA0YlurrYxZOQny9yWtr0YxYQQH3InfTyC85UjLWuRVMV
oVw3UH0hedI7MNU7qU/IXQZ4blyCKCCVLo+5IglKLEz008p6VEXRcYGnaurnU8uc5L9iNwaqnoOj
hLBGaCEqW/HSW+0tclmg+ZWgdmaQeoF5PwY4hcJbjLKx1C62Sj+24nByL7sMywz5+eI7hWOOyPMO
YFRBazAcpeimrZjfaqWCO1sMVXeAYq7u8oBUjBh9Si2MPZ38FyBc9NAUkp2yKzDTIUn25aWtHYbO
rFKlR9iHfKUSD2ntUbIiMDYQwZz8aniOrrutjDtrZipiuQkVLkWtlCKlJLeiXLgFCMvLq8gTYxnt
rBTdZCXCH4rxSge7jhZnVxDGvTJ849DM3WMYqNb7C/jfb+P/C96K658psPnX/+Hv34pyqqMgbKm/
/utUvuV3bf321h5ey/8j//Wvf3r+H/91iL7VRVP8aOl/dfaf8Pt/2bdf29ezvzh5G7XTTfdWT7dv
TZe27wbwpORf/t0f/s/b+2+5n8q3f/7xrejylvy2ICryP379aPv9n38QOYL/Xf76Xz87vmb4b1YY
pW/0P397bdp//sGp6j8kVTHQexBwTQ4eBjj88Pb+I4E3/iEbho4ArYuaIOv4uHlRtyH+m6DhR+QE
gksRItBIWK6aonv/maL+A3cloobLGrRtwHAs//Hno519o49v9j95l10XEVqA//xDeZ/h+ChnUFHg
FABLOq/oMv5G0wvoqpDlQajgyqUInDK1OL+1xU5xajkFzNjmb6COC8K3INppd7b+JQvljdaZV3nE
beUMDWcMj4vqrgnKK5BsG3e9CEhDJWzChNuEIi5x+narVPMWjLGOpNwqhbIdbegD1qK0m/jCmZrE
VCRpByKoXfNqbNriRvyi7adu8jqj2QAdshWhcJfmXi/YwTRakIcAgp1zO67y/INkYMj1dboRktiO
9/5Dm70kZq+DMF3qN00+mZoMneFy2NYxtwXNzk4PxR3qxV1v/3/CrmO5biVLflFFACi42sK7a3l5
SWmDIEUK3hQKBff1k+yYxeueiOkFI570JIoXKHNOZp7Mcqqv6BV8M289i7DE4I92mK50cLS/umG8
GwO8D+T6qrjyb4UoLuhfH7JYHeVs8/E0+M+ybc65AdneadwCyYewHpUERVqKQyDLf9eZLNur/Xsm
sMZIVGld+srhwxrUnRZohhEINQ8WT1oeaC7D+tQS6Ku4MgX2cEURlrRCJlolYjys+jFNHtf2kLZG
WJhO8bnrhX+Mlvc8ujKbCvskjwXksJvT4SZg2SdOvG/P5m0LeiKv3G5uc0tvwlbcHyZ5yhbQu8Kv
1g8MWzNrDCd7DNcfSwI6u6JNukWNthrTowVOSjZFwnTUWbkfkt7U2T/4r3zMHatm/sBc869QRg+/
pqqMzJ36ehPLkYUr28PhXlUqzL4wy7e87yiyQL+FLXUgN+ii/hcFIC4V6ecbrIqnCU2DOQ6+tkk/
5jWFXTTxDaNHKMgcIAakVjd/282AvomTytaT2pITDw3FobV5RWja6KmV5bU55LW1uPHGF+b1SIdw
aKiDIHbbkT0MiUtHbsZdjOqdmUmOgC9FDTpMQZT1pS33GwQ64SBt3BXQYTIt3rbMFPAvFsyvOb5V
4S36731aQiWP5vYI560MUS+q56Vwps6RiJYcxbXobBQHZjb1T+UlNns9reGvVDgFX70+hWOWcTgW
rbMmr9P9cp1Gd7v1Ai6+Kg0BEVp+a1gIObJjTSpOJ1Z/OKzUqQqX2HM044uvIiqMMVo+e10+wZW8
LkbldpS6ADydfWwe0xvR1pe1K+4qaa/TPp4Rwtmc7F5N+pIloV0DhSwyuhypmTfpAU6CGyRuptVD
SKAz22oEM/3wz4bplz/y16ATgE29jjcBRrg2kuMOC3HYfsbMH0dfu1L8Hawq+6t4XYlDXAY0CJvc
qSwRHg0JDroGTv2ZK/LU5nqaj9tJvbFJnFEi+uTYYvZaudxYLhYVN+tUtg6xACpy6hfFR1MiR1hr
gk4XAcUWmgs1qE0jyGCz8AGPmYrXV604rhCyHBdZOfofsVpeNWiBIflFnTN7rh+E2Yh123yb4kiH
ewpRNW90mkdr7Q+ZLeC7j9Hj8Qa38Alu0rxKNGHEI2fuoUrneIrYUk/n0XQmK0XY58lurKu519ee
dZfxPn+QVbvXZE9z/ak+y/tExbk9q+4wiAccRF8wiPCiUtiJ9XC+WLsl66z7uoS2jQfhN/MQ5A3z
p1X1Z8b97ZwjFJo0QW/hKL4jGWS0iyQfkJuqTdQVO1JkLXo5z0+r1tIBl/xg8rTUSDKekXGb9v2R
6GYdbP1L2y8xbLAn41cJ1tUfjypCpRtC0kwBu+tdtvVaSnt/sfZg0HjwoWMwzuYnKbzxbqyTV40O
I0BQ2jYuLBm1CiBVeF63NDj00eHzcbGX/XbUy4ue6tiuJbbr8j1cJstwUNzpUd/9WU7iZbcdbmG1
2dVZH4tLyYZAWJM7nfZtiMguInVcolwAbiNu/9oMsbCLwCJbxA/k4PRLZNeuIfW0GNfU+iU+1ZmH
yxCoNfepLPCBIFMNMcScltWesIdKHFY9y9fVoQUJWUPDopXhbuGQtB5zDepfXwNNea1R7VYm9a1s
+cVtO6mpFk+eldHpv5B0cKhEefuPuxaIgWZD4mJr1NRsDTDuv5e/gMphMQzLA/wkNOuK9QzUIqTK
nC66zNBcu7su/aJdz/08XA5BLhPZr0VuX3vgV+1J6dbQHr8aTfOGGlaieXmCE3tmm2s2zHXW/ay9
5PeeNwHvc39YVH+HBwJH1ove+Tby47Qcgvlj8liwT0ViK0Oq7Afev4NMcgBTqA78cUAMjhBBrkmv
5EgoX47ASFUUzu4+GP5YlMHhzJC+2TBwPKEJEnOKoKasJtWpVq3TMW9nNSUlP2O9nyR4AKJc6pcD
L7h9djtO6e48vOa1I2f9PW+L96YQCTkOl5THa/95v38r/HcT9ge5F/p0E/p6QRae3wBs+bPd9xpp
QZYdjtDg9ZNjuaEciTfKwR99Z1C9JXHkZERvS3LcwoaUSb0czoJ4A106UtOcrHXMwshQX50IHjOs
Sy9DRsP1oJfNPUxofgV11qZKDvdNnfhFo/SyLwQm9+0VZvoYhnkvTfttJiLhM3Wto3kWv/TgeHbX
jljh9lFGS29cl/J9l3Y8EXHe8/okDKQQlzI5xJiYuMf4cGp9rSyheJkCMuzBZmJcDbl+x8HDWl3C
Q1fC5qXyanRHGLuK4CJ24Uy7ANK9dJqJWT7tspTbBbnal2NczrkvPm1GnLYzAmTSnHPX01v7rPTW
yTO+9s4ptuff3m229tm+3g5zyRYw6kWwQx9qagmEgKfbmm+31l6utbt3iKSSXVoJYKN4yrlVx/8o
kP+3Cv1n1Qm4+f/uBGaZ0LpCWPAv7vHfdwLORKnPzYaBbNVwj5d6LP1FzQTt3KpRfd4UgZgcFmk9
9ediCApbCQZZhyctZAUSatQmeDcESNkJez5us4Uop3ylZ8M4Lns9Xt/7bIBnYj0n3PI4xsBr467T
MUERl+fHuZutM7lYxLzy0rgiaW2vNkc+FXdou9CSVXjqzraxZkbpKXYT2PRXDeOSVtzGuU02acQk
7+PFNCKbt9E2KmGRbiOMP4kNxXYTdXkbNyO46aNIiTDTslMz+Oe325r2F8k7Z6651zRmvO1lYlZd
wr8PZ2P8TvvjDi0HosdaNsbdq8hRZMOOuCqVmMPPZdn8qS/jTlC4TdvxbrcJWogYrorxsVoRvX93
0+rr8fjWapjEWW5mY/kdX32T9b5mMK+qFC/XOLjl3SuyP1aeGf6fbnmZnT+rxHREM1PgYJG1IDum
66JdGJF14t4h5xAEDVxiuTduY3LsYyL/aFqTtVp5GmfEiwjIGvLiIkZxwZ4fhsQw06G6GypaiGlK
ZmtMqNklm1kn3WTHgBbi6ms8V2SKMBBq67hdc2fo+5tp4/w3X+SjonO8zySa5jnqBQtz1F9NrgdV
64565Tf9FhyNw7TVrxQbB9MI78AdtojT701VgmYlwV5S11DfG7KGyojEnw0pClYbrf0UVd5k1290
mN963DV9vd1pWWOi4UMeuS/f8pw/SsSHK8Vx59aMdPZCEbHGOr/Z79hG0brDWQbR5SUe8NFCaGHU
Pvir/4IpUPaD0v3zxoDqwFZ+YCANsKFt/if11uf72vC2WiJlGj3sSfUo3VLVHImebE2gGb3px/Iy
Ds5BRbAeO8yojKDXv2jVuUpyvFuONHYPy15i0+R3M7RvtVIH7DIPTjciNSNH95LpyAOzQy1Z2zV8
V3B4qPRM33W0JUvtm9Cqr41vzYaTc3Q705y11UfRl6E63Qgc+udmyQhy5HQ9WLBN1o9t6a+oJC4c
1hqzsoWBVON6504Vlb/GNU+N4CdPgjqqNz8U3nh564jKDBqGUWvfCuDuHMOhIjJdgbSyHlQfsrD9
uhYRNMTOAR9fJmCYNqnn3jMi1VMzNSuPIdl7b9K30BII8dPCvpMR3Kpe+KzEshSOJVTPJjLNEVjC
j9HFuqGHGYw4diunuxkFxZCh6EnYIoAAyyuhVveQSv3aXuLBlCkeQfXb+OyNeGhAN1dVd3mQz21F
vNBJ3HZdZDuceHNcofXWYgBogv/EEfSXHeY8/Uvjs9nJ1SlVNb+YxJUdXsXUp8bnNzikvcGN9a37
prN1ovJabtad3XsDVeGpNMJc5u6CeRfgjdX3MKiJJfqkFnpM6BibXqBjdtzUthTRkW7LTac+cBqc
ndZSIU4u35YxdMJihS1ZUKBZ8gcSW4WKex2c/ZXtZoaK+qS8wC4SyhMtZh/kWaxaxJugtZi/KiLA
eVFXIsXzo7WRNrDAbrQYLPdT1L9Vunsg2hXte/qrXAaK2C3XsRc9KCi0FesczgY6msExSbAGWUmR
voVf0OkO2trHf/agy4m4i+ID1+CQy5s6OeRkiDpWmzEGuR5v9hbXbZJ3Rih6I1Q3MxxUNFkOR5Jw
g7yflXuW7e4o1/ep9tr7ENemAwqV1tu1vHfxjMVdaV7VTle7PK4Mv111y7WU7VVrywsJSfdiTyQ2
NRxhsWbyuMLJvk5j1LdoVkUXVhUUsMrLmvdBTs2geAcrFC+KmshjTSkfs9FdkM7SY+J3v3UM0ie4
4i9DunFnfuWBVvPTKovLIPYr1KCZWK+jqyt5vDuJVFla6Vvm4s9SOT8WRbxi7vC54U0dZR2S69+p
+9xV125lVvTg17dOiVmFlGiUO8MGVq8oEkZIPOLLQh9LcF/U3x7vJYKtpQmio23CqciDG4nl+q2g
/lpZ8ZTpizmSLB9ItlVmpnZH1oabaM5Kp5wW8tU1Y8j0a6W0kYbOtqZhzXnINXw/IQOw0nN1zhWf
DiIiAV5uqTok8L7G1e1rbMMq8W79Cu90s0nVr+VXf5S4Cr2t/m86IvVfgut/OyIZwDVFt34IbQUE
zQ9I+g9MeTyEqsq8MwNka6Uwv8pqjAjR3fSbQl4EdiOcMZxTatMtXl0GDIttr5CtPLegBsoiTAHw
6khgYZ0suKhWH+7WSVMfSa/IqLDh6XWyq/IGhui6ZH3X335PcaE0T7HQx3D3Flklq34zTQPjk3o0
lk20fC3d6pd66ZvuxZCqh8g1XzldjIYFgbihpDmIFRkouQ0ynujanTHd3O+hRoywwwHUFdTfhrhK
uLvkc7Soa1QZSjShMxobqIhRxqzMp/sa8W6JJtXlJH8aCn2l/fLoJ+tODsdh6IIHsHiV3P0tHwAo
wAeuVLxyU7wGNXOzjLjM+bCFMhgR7qwV3ix1rxI8IEwJCsGCsoA6GCXanh+h2RhQCXSxlCwoGNA3
T1GQnmc1oe/bufIgN3Lrx3N7IK3GelVRU+o8lfpfJFT7RgJhcTVPaKnbpLRYPDMaN19SoLjRPH3a
UksnSWOproFepXDbsr/oK2CCSM8MOXsKmz0iICzEY0RREVRHG+iIEFQn5ark3d3m3LUHLVLweJzt
QMwXQCJtJoHOkRxhusYECfvGQ2FM4bEv4V79hK5cmNZerDY/V2gnDYRhHt7M2mQQVrzvS3zoJIqU
zqFY9ZQ6kz0l0MAJXP0WFL3LXMP4mf0XuQACfP7juqeg0RSMgKkmmF5I1v4D0CcG07tGL/vI5J1f
5Lu/EJQj5hykz8KofJ0NDkl1Mfhbq/n9glYNiX5aaEp6HiZ2UfIpHo7e0abyrknzXorxZeTai14e
SYMS1w4ngc+B1zDiuBzO1Orj3Z9inMsJmqhkme0YVUG84z20snBRKkYrDkGJQ1Dec3SOMMTFmx/P
xWqhpB1TFiFacAZknAvdM7Cuio0DwDgBOV6T/t1C+W1MrT//YZyfMPoTcoBf+o2ggcxxHaGvvP58
O/rFYn1VY0VZ4kUMsb2jmv1VeExMUFIZkEuwXx3+X7fqZ5SU52qrTuxBrAauckt1PbDQC6BzO8xF
rN7Zy8DGxTDgDu/0dKlCWciQdQw+Bvm3Vh2uVTojXfwVF5zdpTBGgeZS/3Ha7sctYWY01uwMstup
+/raWcXt4JqvwauVvcxjfS0BNLHcvFKSI628wED/kh5Y7uZ4Brwb0r5MG4EN6BpUD8QGSWeTP3tV
ea3W8oHuTjWeCmFxzYtzuYYDXC/akaYNWHe9C2Zl8StUJwy5T+vsW4XmYxLFL1FTmNX3zraHUeiv
ubxIA4RW88def3XTnmgNdDVbmUxbk+BFq6kJPw1uGo7O5ItxeO2l5Pw5W/azn8IWlcTmohNxZqt6
V3b9XZSVQ39AmBwP5nURypuxL29Ge9qrPsI9FGHUOBwMXMEkMjpHzCzbB+mvwNHyKt1N7k3Ls69M
3xKIXiODX5vIjGaeIM4C7G8B9rez+9aobqeh6vYBf3LL8AyOmVNYMRFnKI6XebHuXUUd/AMFghQQ
+3Y5PvWiThp86euDoDRvjCFAiYQkTWSTxYUcYjKA+jqsyNHR/yqfmrW+0mF54FxQakcbjDuGBPsZ
eMVyZc10WQ13qqur/qVdLWzm/ZcmT1gerhxeR2PEkcH8fd59/LSWCTcgpod1FY/a4tDflVvPwOA0
dzKneG+CasKuqUWq0SbLVzvri1NZz1FBjmjbnYEcIduL2N+DgsgMkpGMJr/gzRgfrj+u1rN6OGMf
6qJEgTBGpjlFVoVGXkTbyiOzHaOpbaNlraL+TMYZKKNxWZjtsGUNqr44uxnN36R0B3RdrJWICqEX
DYWnZmdr5azeSHwrzC+HPjil6WSiBwB6aoz6XXmf/9Ll9TiinB4eb4hfnmfbFYqdFUd90vOPVgf5
0vQnA58CtGKeUZln00Ezhp64vSMuO1wOf7BMKKu8Dflr/fHWyf7NWsQJf8/ZzPl1+1iMLtNBEUwT
PMArKwF0lLRKF6+Adoc9JS2s/hQkj6k8EEAqzXFxKvOvfJAEkDyYhyYaCzxCkgfb+XUyTO91uY2d
GdYzjsdoO801hUvfdioWCaZlO/EX2efXRq/u3LDuBlZ0M0DsFZHhcMpb6f+AKtN3nYyh0REwKaMH
8Aem0nP1WPTtwU37cdTFg8Swk8jzRyGWRxsSGxUVxdPhm7MaqLenPBreMAdvA3EVdap2aqKPwJmQ
uDGmVD6apQ8WMsfmuEb/P2hC/yNlC8IqTYOdEjJvVGQeKsq/fA/+UemUI1OHudPaqMJ67H7asQIl
Xx4/PcWEV6Niu73WnfpuuBgav7W6bzjAL5gv2gLVMtr6LSjRlm/7mfXkJpX83sBod0KfP/NI2Etk
KnuEdg8ZI351tssNFmxKZllqxqolk+2bNFkscwUj2sxROQH8oUdzfT8KBXeA0z7ausUN8WE2WLgt
JIUblMjcNYzSae4Y7kbOtL5VvlLCrg6BtBCU9ugXjXEJNJkN0xpyRXP52N5QCbm62C+X8Ups49yS
T9oYJzb9ansQbamOMU/oI0KMsYV2W0PdMlxaTBQui7xWgNSKYfSsgXrdyKKj4rFdIEOwza81XSN7
H2J5QIpnWVC5696x/t12HUgMzq1WXrt6vVb9cC2X/AJEz+PCuNvyl8CxNFfUq17569bUETUAgQOK
aNJ507GioY1CsCkFoRQDkaNWVDQsKpxBeuDfMUdX/OYcaV0whTIqA/4lKsLthmIOJzqh/XBAStkr
f0F5I+hLVY9ejd+vtS4k++7kHurvpQEu/YHh03gYOrx7FeD95Ff1n+47vxZow5U3Loe3nKxPAnqW
KmB28nTe10RA7aAuWRWaV7JU51Kk3byEGm/DvDICyXhgP747fKDOLj3LethmFS6LGpgyWiQet637
uhKYNgLbJ5oqaLa45WgvbwhNqPkFTUjZwheU2ld1H++Ltrzk5Gc/O7UFMH8ml52Av2S1y0Bh7kOO
Bvg24Xwxly2k4H4tk8Y1U+Ja/BF1fVuIBP/HPcrhOFoZPO7ajM5FYByuqg+hXiMst4LoZgfaYwZq
acUdtSOqjsFOPQE3rIMGBG78I0UfDkhoBXydlyxYbUQOzxLbHuTjeDhr/sC/7PbbAHagiCuI1c0q
D8dCjY5jijUtj/kLthN66Pse63QLt3kKqVWE1kbD1i+n6kK5fl3B2UrgE4wfL/DDB7koZTjPNLTs
MhL7EHGC3IxOi4YOmPV2K1sWjRyX4h6Seg+jJRxrkkjFk3qZQLXUonCZ2iG0gVnlBN1xBQOuvYl6
BfRItUf1QaMaszbN9CDa9tjUDZz09LAx6bq6elV6bAv1gQTbAUSZ4IBUl4AQHiCcIJhby//RtlUK
PRlU86d5cbSldtpWT8xFifdbfepRcK22kRBrSAqhxp6wnGMqQnhLBsKuAnH8txRKDZj5/6l74X6E
qQVKMQzCtJ/T7d97uBm2xJhyBt1aWDwsrSKygOIj/yPefh6vjyzhWJedb5ifdVzPc/w+7JdqebXr
6Lm3x2mcjDOAGAZdaz49Cu7K+m0VuHCPK8b2XQ3xFLuCDWnJuFHMWKhd8kPCnPfdt5yhdd7t3Kcz
WJG6DDezCU2y+kz381v1MdptYGEMdjMiTWeRgvu7Wup4ZE3M8IVaIt4xB2ztaS8TnWQtDlgbo6TE
4126qBhR6G1Mhs9ImwbG3aA6pgwUpGb5ckZ+6Y7T6kP8lOzLCB1A5a3FBrQCP98kk15z2iJsqum9
bux3gZN0MDIw7JnAPVxUPINUARkNyCFbEVdg1RFj8ws6o3s9WlcFbG1u+u24+7Y5+MD8LZU5rFC8
gYLiHSyvHFq0pYDsIoklD6YYD+XwRmN22uCE3ZHYxXuHakOuY6CAVBqZ6RtC8TsifMA7/kxhu/Qx
w3kJNa04bu0yXbWFnI9iP6ELZmh80TF0/dOuUYJth4cS3Nv61m9R2Erw+8d6lcxlRp+CHEoIQ8pM
hdgeQWO2BhRdHvyggn4jgdLNYd4Cgy5BOZ1XlSPz9/eIs2CUWrDEFsXhVOmxsZJIncsouJhVpE91
Ug/NZT8t2hAVmwm3iDlWWha3xxDhvuxWADhlleLDp7XXb+UbeMg3iVN5rQ2fl+TZfA/Fd+cW2K5N
bA2qu9IBgWn8RRPNXfvFRjh4TKYzsC7SShqKoUX+lnYVqu3qX99kAkwL/rPo1hPNp+xYyrR0IbQ5
+t7hsE3LNgZc5wNTS0Ff9GFtYopETNHErKjFj5qXfyFa8UBJJGPpGHaRYV4q23ItbV9GqWco83d7
eDTW8AATGSFVegZTPbYA9ztv0xfPdC18sz5YUSgVFGCQraDLnYMcY7CljNAgRhNvYmRJGtWZTNsZ
WiCHNxShO/kFvWVpyIBupqMj3NlENJTgTzU1Poks44mJmBpLrNc0Hjtc50swQGTfrlY84DI0F/RV
DDE0RbIJ+OofOGT0IptmlkIKm86f8FmTNAL1HVklPjEvou+BbCFrSTBHUhQhxQ0ENJBIfOpSxXdh
cdH1KYg/xMHqo+GIABQ+DqPZua6sB6msZ6J85X0Z1KrulNMnRK+3cSPhgj+rjugN+7j8aUbNcP8D
KNaYHK4bTvO6g5TMuyHtVivpyARgGhfFEuq9O+LMrHBmLuhpavQ01Cj8lahevsGGqAaYZbmgoIi7
106uy1MB/pNdx8I+71coekBuPcVmPU9cQ8+AtMCeQAQFgsj+VJWrrbN44F+sxaBCfdsaet19+FAL
I0H6cdJex0dhzFhRSPP5URSWoU51r6UcCDvxR6n4mz0iPwTIVbRW0OrYajxfmG7FhX3FU60I8ZeW
48cPm7qMiXHEOwVvyzsXAh8In+0uyj+GPpJL41lo5ApnLHCtn0FDhETrsdsoNC9zWHT+c62TrYHX
YJi7dddcdaW+DG9Fc6sXv+FhpY2p8TUgp7n2GxvDFgLzzmXYzt5XlxoP3FWgZGrH9MFYYx3oUI78
ql1eGE6rAfNUUvIAyIEM0aab/VV+89GCa75ONI9Hz1L3qIwXG9oMEvLctfJoWvTLyL4Vq4qKHOvd
USZ3kMEEqhnnExNtxqJSSXXc0pCh5H/wYfET8AlrGVe+j+Cg+OAQMYDWho0VNDdUaCH0Havb4mBW
DdtH52BoQK+9FoVgAVRDTdZGdVrwQaRW76o53Wz/L53oS1c0L60rPnuhJ7lvn0cSMW0IIIWIyrGJ
dKGHrP4kzeZOixV0AE6nFa8PKNv5abtql+30pG+9B/r6T2uCOL9gUj8yTyW4nbLTfGaFhtZ5EFkH
+QimE/6L3bcFHluzZww0YqcXL4uuPN6VxfCXIP1BPY8VvZQ1B0d/KSn89wHkSQB5XYmgcAB5oIL6
jCtoqiAVpWhAc/CkMCOP+tBYTnXjt9yJ/pY1KucRbuiL+jpQfp/V5sSL6T6MoMtQhjTl9kIkatUg
xywPCDR3wP5WYU0vuf3KYrO2QtNWQ5OiqAeSzN+Go8hgXJni1adUXHj6JemlQp+87o3jFoJDoHXE
ACgijsObPnCr9K5HAioWx0t/NBmjV4Z2v/i8erCMfuVaXL2h7bLb00+ehkKd7SrdHZQRi0SyMdNd
hluZsQHYxHF4wEWBUXU+CLPJ9qxK8TmF6AyaIuOSN7MnAHRC6Pja8OaprUtalCDacvY8CHtWYn9O
ytkAC7O8FFV7mu2Pftrd2Zu8mTqKhWGXBjkMzTfrUV1peKfqpdbRgkndl+vgT1pWw3Z8sR3dho8W
lFrlMjh5J1EmAgLI09qebk3Br/KoL/ygp7l3AYOhkZ6gKIMAiEIt5u31u/qVr8h7aSBqYHezT8bV
IQSCpPF3MXiluKDw+7WZWTNYcZt/7SDwj/E3619zbBJtzebZs0bgZHq4qnqknWUJKGF2Jyhg8hEW
ubFR0XDBn2gGb2VeaYH3/LR9DmDEFGelbMJtUGAG/knAjIPHVpGBOjqH/ddqP9jiRkSDcgKCFUwj
Bv1OfO0+46gZNmcigNZ65wvVJG/eR9HGnfU/TJ3XctTQsoafSFXK4VZhlCY5YnyjAhuUc9bTn2/Y
p3btCxswYE+QenX/qV+bHTu8hZASCa0rL4TeK96+gwFG1Iscr6G9i065fmWLSPsc9pariad6+jPv
E6Ps/cB7TkIXsqNm6O0jX+xjwzh3W1I3mYvoyCElvX0Dyji6qKYLarNnUz1l9HNw0tQHsUMJhe7h
x7JSAdL5UnTmRVuLa8GeEtZnDNNPo8h+asOTsm/RzINSTmZdvAxa8Sw1xRPm6RsetytRKfl2ztcu
zmszrr12391EtRm/R5dzXnUYFWPtXAepHGy8L5kjTt/LVvq9avpNOQM3ps4xtO540LvT0JUk1J+K
o743optKhaMEs1+jtjI/s9luFXhudxBex88diolEbo0OHyFpvnucBs1+pZi1h+iu5MJaUNpkZo6o
tlozaPMuRBCaekX2NnGGZmdDMGw9OY+sfhRp9HfNl7XunkLmmAz04oiwcSE1pD6v3RRlLcSIKKAZ
Qr/CQmFPeod75EBzl8PZ9v6W6DmKwOlMQ2KY535pkU5ucZ5Wdp17fXXOesvPpc3Xm9rpdOWsZhCT
QlCqczQj92KQH8n8Xkufgck/+iaY2IleLu/9ZEUJjRPrW9itUvVxOpTnDXkrQ92gr3a9ybY2KoiG
TF+F4J/MDg3GFJQwJ0v/VpT+XzmvPKufbSSdcbY5i8rOUrBD9eUw5WvuNvA1enUb5+GWle/lsrwa
7blbtOdaaR0RD0GS2sJqp/nPZnZ5t7ryS+9ZG5QIAThPCsInno/mOKe39HYcVdhXZdguSWA0gMmS
GEzTGKzz37WG084MnJaLwa0HXmo96BmC9TF0Kd9C2d3SH6iQpGQNx+LJhLcRliw46t6fGLwZCZvN
BSXnvWHrHNpKUweoAyHU8PUtgr1vDNNMtN857dNc2/uD9IHszZTeTdXVbQfdrfvci1tl9qZG9vQL
OVnQpHQ1VsB/MCsjhEBBmRNlOCVLLdZqRKc9K32u+h5Ukjt80S4ozUnXZhue6Bv4cjdKTxkgqX92
I0e0LrjZ/iEYDQxJYYvPjYTa7MAj04Jm2tW+OCudca/cSkSWjqWfkyFOlsQbUDl0RLXk9REcDUEx
vw23NBKXqADbcM38Vaqf9X2AihJOiRUvmpP1nyrfqjAbZ0aakfGTNelFbmr3oCi+03a67OQzRxuX
oJdZikuNypChm38r/bzyUraWGw+54e36q3RodlE5NCk7Gm9eHha8oyiI0jzMt5soo2mTaREmv/vg
0AbIz63lKraJW7ZfFl53oNciP+/1t2mlPueaPzfMIIBurfRUGnqgS6+mUNHkz74w22TYRYYRKupz
wdLs7vIxOwpMO1bOU1YzCvTgDSdm30ZxOOjTIUq1OKvMwFXGntCpirLwpGj7fe6y52Y/mZ1zTGyn
mYBTR/iG1DhV3BKc7tL2o18NxOurr/NRgryIfBTr5svN6tNcmCVafTbPZZqTa/WtOVhyk0SZuEXT
gxFC7LQkiKbKEzSG5cmICiXEIuPk6ptbsSll/lWExtDEVS/Gy5qdswZFHf6Xa87amNO0Y2vemzEe
RCVeuPic2VR85SOvMl9f2RtpGL4KpT+3KQK9zVlHyRd1uFBqBuDtMDhgfMYaT5J6wV8wwH+1IwIA
4BP5b0dkg5pbCMqLYM6rQFeboNeaQJudz/S51G3LVnd7L9F0bahyRfeQeqe2Do8pydZ6e5/mp0zv
X/LMel3V6r0juDBq0/MLsLAcA16dRqC4SK6fmjrHF+gQhxFJjIw1hkh9CU15DwfVVt5kFVPboN8r
L4l161MwFmcCJuqp7UOVhoWn8MMQJDVS75u/5zUL9WQMwaDqRKJoZ1HmKfV2y90Mv47hgwBylrEz
MzJ0UCS9CrSyCTa9CzjvclfMere5bCITg/JLF6doyLooWZqIBAhqgxGq6KKImnZ1qw6N0GBYZX/R
3V0N2u0WSbAzSk6R736JRqCuOn83H0AT9V86CfP2OlChIU+c2Fq0y7idxSoLJ20LMivx1Wz2ReMk
PpPm66sjMOFQ+NYg+zmx2frhJ1xOso9ixejsUURag+CaO97Mx5O0CR7QoagrJ21r6Yb/Dlg6MlCR
bRu8pP897MRFoA65jGIVy2lxrqbisgvWBZuHXVDipP6jROq5iZkTJ9Z9+foGI7frR/mAJa4JIkAk
JcSIuPfJFni7Oy1wZcMe14k30VZ4Oq7UW+fFSOJtSSLr3P8/pLUgDwWqkZ8F5njgU2s7GeeB/mQD
/hySzls0bCWzPZqYtUeNaNbUq8FyzO0mFTSi8y9B6594358hyG8M8/x/O4EMqsIYtbv36FsTMIec
KWQcHbne3HWG0ebJo1+hDM/C7hWH7vUoG4mPwh/SOaL2oROaJXS5X26tX4VMlWOfnGetvezGctFq
6TK+90f1ioIxQ9RyeHLLm1YHp1Uu/H6unzO2Z6BV9EZtumfNOUOpNjs8+iSQn3sGw8Kog3mjR7dW
2xiiMmMZ3ipxm5IsMeHG+ETOUUKKsSeoVvaoFPLzMPQXhcGwHOM8n29D2dw1nrIhxEd+PMmrq0Mk
wKMGqrQHeFYC7pJAO+agefhIptY5DNB7r1QZb5WH2JHkaT72VD8V8naCtzxlzLjW/pCC8QECdlvC
6W5opSM0n4pEOqxyX1V+XBWzm4kh3grdemzORirEAne6oe0ocxfmK6wOi6ckrIFb4ZVzPTAdQXHf
1aS67hh3NOUI5kj0t/4DgMHu4NJpitIFj6dit1Pr74riyw9JdodYqa6vx7RfDIUhbI2XbjyLJfKf
Ro0YQoUzCRn+AQJES55UJkuTKakpShhUjV4qHVd4TVvYD2BAywUp/GygxcEf7GFSYgGAQjJ/aTYs
g8CrQ+u7NGJU25mfKJIPUOdv90UB909cDRFHjnxzTlVEQ64xOfLnVMyR8rIxMRZtxsuHhkM58P1z
JxpDeGRVNEBEtI6Sc+1pNgJUTovyXQqZg+gnpO/HkCGkiGVgxXH5e8nb4JY/svq5QP83GcFuxdqY
RJ0IuJmNF9H/6BiUlRmr1XQpZyxPo7ej9FJIKaZWIRHmqegTwJft7s/F2gXJn/bQTkM5+sOXJJ3T
VItyfb1jwnrO2u5l+1hRKFT3MSkDsUzsckS9sOkvG2QO7hUY9062Uf/VeRdP1hRbNL65CZqxxfKc
B6SvZBlqV+muTc1d6dfbpmlXwG24UMdsjHORqvH2Oh2x+muSyXJ3qlfFToYapj6NmBhkDChqo5x7
BsTvStZCrSByWZeiQ9bj2JVuM9iZ/d6k2skKWBsZFNWKRG2OOnmK97E+I1i0y6P3BlG9LArq9/et
zd/EVX9eBldujLfdEN6KhFMN1re1u7ALpda2zP5qZeJtRv8OYaY2hL5mqt8dGwBKoJyWLfcTQKCm
5URXoO+qGq+n7m357OElAQHqOg6d49VEbryJKZptIa5y81z28kVRp2sjlyBRZdA7r9Wpl/sXpjAl
LgoYAZNFXIJ8kmry1X7vYkqLWfriVvkUNv8kBesfaR9uVTM/WWvyJOrt8xFMwvqSJesLq+quzY5e
24g1+Zf+EzMRL35s7HVcWFo0TH2kG3Kob3nYJt8LIBMDuZ/UZ0tnekYg+Ipd9kH08xK1pFMgapYE
4nNkzdfDpCPRRx99oxCA3ueTrjC9E9VBgR+ovxlYOsCCLf/cMJ/cssTdV6fQq6dkKJ/RM1WTfisd
diDWRxeoob/sR3QUT6kkIwh+bzvLK7P3LhZo84ZAEX9Jz+gmzdSbAtNVhe1U6d1JkdNTZyhEQD86
Nlv93jFF8tLtwhrKh3iDHEtVLIkTbXZzKkGmtPo+qoff9rvT0UhrmCqWVQ8f3oNdeq92W3ebvo/U
OUhotoUCzqKON+UiYKGxWEQOmqCXgURskTz7Jsy98txL7qzosUWBTXpfYmIFTlAz6SIr36kZiibn
LILJrXqe9HhuuOuK5Y4SBhQIbxZHdO9MzAAGSfvFgQVgCDarDbe1jqSn3q1aNJa++pKkKLusMtgm
gJwBW8XKzogL6FCwABm1OVOhJ4ERYTzclFvzd9lhWd7nn8kyeNKkecabsF+OdXNIUdAgFqIcNT4T
6+RrF/m14d4S/jT5cRmU7aa+7NriZWWU0NhuVYryoT1Vlb09ZPxgUlL7bSZZ2CH9xMYXZroYErsz
kPk9nxiQHUXRbtnB+b4VnlTut/Q7/S5K7Y6x985u7lvXilfv+NVsdVhnAmZLHEfoCHboO83Rjy0Y
Sxjp1KSnUsOIiDz9tP2q75tw3WCfUxbQzFG/y+FCZWtm2dnzt10+3Do58LSarOb70TaoqfLx1aqU
14L6U3daqH6I83421T/Hqpw6uT5nqhkL/nwuLRk/0xYMAI46O1H74peFm2xgD92kF/4mKafBXtT8
tMmkCKAaKjXPUnKagfSSmlmMLmZTb6iCwzXllRjakAGLq5Sdn+Iu+seA5vFiMd4uvX5Sw8xtM82b
hoVObH6u2/Tevh2K+Z7cw6bloirsFdeHvQVW9bGgZy7e1cJb2uSp7dJ7MdSXzPisxf2CzXD+TMBV
9rf5U+zTp1rXnnEH/SlkOlJzjarTPO2RKg4xXFH9VMBSGChsenvT8Jc1dh3xe6Mtz6JYXmH1rlIC
rHU5AgOmXSxHZkuaVhrX7DYN6lnXlnO5GVQNu5QNStgQd1CQGFUjFUxwq+3l0ar8rh15ouLjM4yz
ZUQCDzFjd30WmQlQa+rLVJtNnII/+4ohsLH/IJIw5XCdqpA7m/SSv2qokD7dW3+FlTnyUcvH5mT9
0l8T1tiwHcsdha8mlif52qSoXtSYwIW9iqVpPesJS/agGVsseAArQ32WCN0U7+ll2NjU3at2AlJi
eOtPsXuU0vkkhvJ3BWWgWTKjO4c26rj9tpvi5Vxb9tI5aUt6uUqI5lfbi1GBe/otk7aQQTBaizLu
iRhnDpTB9Ab73nLjlIQUVdw1I3eNVbk2+9Lu+9cGh7ih/OdW3W9WDSLWm2gmadYwzupsakAUZPpF
oTnrbkbbMWPC+LOIAoFlhcAit5/J4TAbQgIS+RI3WGKXaWEo10MV/XeT8e49pQ3HiAdv3QIytR6V
9U73AZCyDeAh8C95BQ7Fqo3RFw/rIvyeOOcNnL/mFEn2ay7k4aTvoWY91ZGe8Q6WvauvyEhkKXwc
T3NuRf1vwnrkOkZEwnMnLFy9tiVfJlGtG8J+6aPDeEicj1DC/Fcsi9//0FF6NWYOOY92X5vIUlJv
jxG+0B1EZoWdiocjkmatC4Ga2spPI/mzqPQKnWd9S6uTJLpbqrd1BhCVV78aKl9iOlq+u8KVCC3p
wWO2whZMiKNwFi1/r0tHt1ydbahgDsaTld9h7cbAuA9Cc92wnBsSAkAne+tK3Kpr4mnMQYHQ91D9
go2ox0uc7DKquaOFlZ81ozdrl1xdgXEgZ2ljnXlEvGrYO/3td/aJpl+ezTcZ8xzgugQkX2GI5BV/
A1gFPSmuZuvKvXoWuPVNifLd5+eKJphDsk+zt6rpX/B/KYWERElzCVu2D2j//HdeHPyY05iSbZZ8
gI2wWuxCzRxMxX1MAgxqEBPY71zauaT8mxDwdmGVQMZ6MwuAeLdPfecZS/s81c+TMjz12XADsk+3
0j6AODN9jXsNX/saI40550dY5MYT2uvn5ELLjn46zV5H67oLwisuJdojl73mAeE/gcRHzdBAeoRZ
P7jz0pZAJwrmB9NogvFXt29+to7+qsLeiNZJm1ARpSyzwVOiT18rllnprOJ3zGC7rXUELcl5kTpX
BJk9GsNtIKEbd/WhLE1BPsvT9lyr5WuzHm/zH0sg2ol2qEzkUx4Nx+Z1vdf/YQdQoIP3tVxauBxt
VtSWdpo6/ZuyWHG/czyyKAR0hvVy0viu/FiUKWo0VLClU6XStfXLtbwu+DmEZxaN2zi8YlH4y5I+
D77OVnCH52Q2TjyG9dDfx7dqtrOVsi2h2n3R4pnhWNvO9dP8OW3TZeUmG8Q0aOUx6G6khjaS6TXr
eGo6/IgNQJuyg3FC+HSCv8F4C8tjc4tbmB1+RO1y2Ictlh0+8BwbhFTThHBpdz1ST1pY1xpiVT8L
6mA5m7FYl1auyA1BMLRU7NGhxpvbYTqpZX5o4FDnWaeYyXqCECKUJBWkBCn2SlpUycKuTsTGa6Ro
s1tlxMf2JYrvenJSh0gGz9EIRNKazd7ox/aqtsvsaxPfaguCfPojFr+77seRvyr779Z8FxFqNunP
zOR83+B4cuyA2Ukx7EdW6kadQGoPFGIYuPkGY3sYZgH/NpboEoFJ7kFCyOqmnI82VvM8nIlCQ5K2
ygfRAqQaYzGkVE+N4NbeeOhBU6xsAdYM4N58ubGqMTIZCwVwdD2PRoGRq3gqh/pUZ23cDFNEIDwm
XnRAjXWiQvrZslvBKmbvidFQ1ueuvGuPT0I2w0kKrau0QKLi+rId1ovICbI0JqLZinogXaZVjoWt
O/NNfJFlN+jazqW03w0SMVzy5hi3FeOnpG78LLVKR1sZciEQ0y1QmsohSfGyFiMCVO3Uq5abyrIn
Ek0ASmYXuMiPsjrlslIjGgRcTSXbar761JWSHlGhBo7cO/oODdGISDukSNjDRvTnOUxwpR/yWhA2
qabgf9BEGrujHKl14T52dyisaN/U7mXRoHy6fJA8kmSOk7RfMvNaoJtVi9GE2u/2jmoY9XO4J4Rr
5KbmHuO1yV97gvrOaXIgKpCsOdrhTXf4U8pVF2ciyoYOBZPM1SG18meiyl6+fWhaa0SJRAvx73ek
jbf2ZLmkbyu1gfi8nOm1KsdKunvb6tfGmO6q3FwklaVb2CRSNHBVAq7SV7d5GhpHFLIx+vfJMAr9
hJBEEDk4x6g/puHSSMVwQXRUmNfGuo9FvQYjAEGUJ5bi5XrDiz9i/0EGv455vFpGaFY/LfNH008J
6sVBR9tq2mKi2NyjyRTV1dC40lTy6mu2eJBiOhWn44rulnHPeE7Sg8mXh1arOcigzPcfCsle9KN1
JJNDe2M9UwvewWwsTuRlLA2qlGdVXW7oML+q+rtOjN/q/DojS6kG8Rsl/h8RLMjo3rN6+7TSPLWz
4kWTJPQX/pQlHwKWq3UY3iWJrb/Sw79snik9uQQVAXshQBn2yZ+MxvMhIVSb6STeZQHNaOEapFfW
euEZeCHtBugtkWirBuOF7sBTJbI3pLPRC2+G0XyRl/TB3KMcB9Cjbv1iKfXfbLfLwvyTYYp3m4XQ
gVTeoYUmwUkQfpaT8UsshKc0y1dsHTriceB/7XjB+RJvhsilIueOqnylg4ZwLBUXe5zrd8BrifFc
T+tHls996HNHwnYMMWKthdsDsJ16/bXuCkq3DOdVGgUkhbW/kqyIcjZPbvrAorv0WBHKk4OxTLQz
jcGooIy8aw0JJPlSxTsnzISwMjzmNHdLi55yzdZTljcFhng+zTlieakARVXYrz7t8//8nbSxrWLq
UK6ORfW8r2j4hKbw6oBgjj1YBrbNIBVq9dqrZqCh3VJplDC0/PvTbDZDJFB9kVMloiqj3Ex67D7a
y75NwS7R++gaG43a8Z7Mu91vVR+IkKeBNOxebgkZuS0SHM7URr3MdQXhPTj//piLyaXRqCLHBIxu
amY0SsQQpozxrSC1kTwrl2IrXCQaE0RW0uLAUCF2/n0y0MCQC5ek+cSotZAHrKcsm2u5fP9983+f
tHwT7VVdCgjMo4manfwCu6na0YEtY8+T0ON2fHxi40+fYFD598/+fSLSzum2XMSoZzbRvy8dKdL8
BQ1X9fjS3ih4tLWHMZ6dYva/f7E8zpxqzsN/3/Tfl0TLoDapEv0yj+Dfp/EYHKnaSU1umZsma0a5
pml1dBxzGWZUwXbMm6h6PK4EU3hgMEpJJClFLMyuI7EFjafhRQJitv/5uvLfvzT1Q/MbHbXh41/p
JDe4+lTS3GXXXjS28N93GHV60W3WI4PnVtpT8jVJQxP+509dbhSeJs1IDh4/zTgE0S52rjnJUJqo
zrBULNqYuf8e0FbAjpbDu1hveaCNgT6Ix6fVg/IeuDH0e1Lc91bxcz6O5e+oGhhJ7XH8JGL6TZHn
NzH7boobL0Kf5nZyF0TzHQN+sr7/0fLbIltQmcAI+8cBJW9gsBjwdkymjgERg1Ckq6llTy3eKpWb
XFUudYKKX8gDLlCnemTbkKqrXrP8pNFxMrKjQZl545SX8o2r5dSuT1bn7Xg95Anh9oNaCnhEKwVa
JdbEOHMUXA7tEz0t13EgMlbRFEIEvSOUnY+P6be1fmc8fP1t23K7gvDsJRIKK7cQHNTVK3ys6WKM
JEx6HbmEV/GLho1DFvGoK5Svu7Wcu6Z/3yb13NfjnTYm7fWgXhU03tc0/Ts2Utx0x0nPWHM8l9HO
r8eEJmP/0vOcb/9dTt2tGqy4Lu7/ADJNjvIJToYXTErJvtGfWrO5EpTA1Pa3ZYiVRYw2Wu5PMtWj
6OFI+0BD63/UyM1vrbFdD+6ovRSeCoO1fOV40WjbEh26iniMzjH367IVft6UxA6N+BTE2LS7KQeA
QJQPXGrwYZZZ0DWqo2vfa6eB3Gqn/Hs9y/n6tujVqyHKz2Mv3LXWX2SfLSK7ndXdE1EGpx1YREym
F8GyQO06rjWirwbLzwYU0klyOpBjjfpmq5PT5metIhdcOOMWQUDaM2P9zuCNB/YUzB/G25p8yuK7
mBVOSSlH0gfJwr3kUN7QC2F2n+nkgcIqRyfVu1ycWft9dPU5acDcJXKSquSc9OE4FsDQTpaxK9Y8
AmvCBkw3yjZ5vRrdXZvPKL28Yid8QHFILkk0MAyeVyUJfpIyx2OI/9uh9uoUR1A1Uk2eq13D8yU+
4sHshSwKtv1UZuVujkagOlLuzwHr88E0Xgn1aRQlR4EMas8Wir3u6Sgln4eVjxadNFHZAnPBI/md
J8h3761bYuy2aHFH5Ih7SEMedyLtpBPzjYcP2zaQv8nFbw2au56cesTdM/odo1U+3ookRekezvlw
qaX01hVBZf1QdFdVvJGZE1z6IEYD6h/1W28P89sOZyzIC/TgDwiLuaJaq6cCPVlnWd6GRQzOYLcI
85YwpXev0kbjsd9k6R1669rUvizTwD3RwVhv1WKFZSqE8k3ZmVDL6Ty6eXHeILhXsQmH7n1oq6s3
yzBrbxmrt3Hr27MCDNb8HLcfZFQk1i+5OO8fI2nQNblMEkklziEWUZJ6KlaUXBvQbyyBhRWFDIPZ
VTj+rPZaF51Ti3d1w2Vkuv1ZQm4pIESIxSlDTGza+rjaWlESk/YXVf/vjnen2W+azpVFcTVb0ynP
M6+68qQPqrc0g6twrpIlUP3JFYd9xh0cv8ZcONeRpeICzEHYb2BsrD3mvBIhz3FG1MjCx8K2FQaV
/DjPqRRTFx39e2A3bAPvKibcxpAmnc1+dG+ax5eh89ZR5YgD5t+yLxM1vlzwRkHEzOyubQmnIURC
ESvqHxWqbBjDPtVwrBBElU/N0txGk4QSYJcDPCEFWctvgoLPG3wQdTHwabq+Lk2YhBXoOdFllL09
BXP4YSW5txYxphAasmrPPFNAxLIVGiXsaE9dJvtGjkhJWglVy084btxO+m3Nehtmc/JEQQz0VXrb
rey2Cs+HHpWS9M6kW44mjLj8ZGr3scbMha5mGx1Du7EU/pTWCWMz697b/WeWnYkc8vbuEf7hd8Kr
XOH76kNBX17bBsUGWh5VKS9yztm32UryunW8/cNykxEZbpoR4EbB9OkV9ZOctK+1sr0eP4SHLIMn
bgVm2l6yTL83o+CYiuAJan8W2qZidVmFxzSFnTT8jIA3REIVF1j1ktfduWGcv2T1U5sy/WNLF8Rr
va5YJPM9vYsEG6N3Vw1siTtYVVQ2w6lLz331tdeaJ+ZcFvlGt6y9WHL92iKDF2icE8kvSy/b3oW1
iZZ+IXs8ixnyNwJc5yJGCBxJ1UfIIpvH5BcJKcFj2IsGUK16Wr3l8Wd/Y/Sz0CWL1Y2o+LCXBC99
/JptYTf/tSw30eZLlkxnEb12S4eRv8InZCiOy/l1gQoXaU4tdL60xD92iMg09eSOaYnwl+akwmpt
mhT0NWc0AgMqbS6h7sZT2Ca7L6EV3sGi02m3tyn8rWsk8Umf8wgQxLxUIUPtFqCh/pptM+4Cntzx
vtTnfltAi9S4W9FEpE4B4bxrxMgZATR7YHZWCHEruRUTdrrQLQC5pJI3V752LurbITsi2HWnXEoa
JSribsb08IGS+JV2Nk1XV4DN+ltptvY6/CGu3dEdgr1kGiDsBwoRCOjXzXApcTiCLEVZ9zMFl9+M
wjalV0whB+jpYv5SqYmz9cPaioAtW5CUJw0JN2yNaVI830TdPTRIqPrn9JA6o6Fa4nLPLkofzgQS
WUwvi/q1y609fCXGi6rGI3VjoGjuzs4GdmPVHVl+BJy9NH2YLCjkFMRg8CEiYTMoTWWUh9afkuQs
ebEcnEEcvE9KOJUNHrPrVKBJy+57t4f9HnTKl9Sbds47NDuP4Jf6oZtgrG8fP2lsvC0TPYFzITHR
80pek0QAiUy9tOO/UsHi73zIm7uOdVkaQsXgxWFOk5Gy7LZADGXChDgSyxHjnK8WW00JRgAtJXSY
+E/cLJRRonRw12wfnN7pLyn1hmJ0xG0/ldRVKRMCpBt9r5zXjZ4NpoR5jdwoXN1NzD5Gm1wDsVBJ
KPuREaY1/y22l/ZhNSEvQnyz5Hd5PEt7wUNiOdbqbl8G/31qfup8eY1bov/2+ybrvLi2USJYuQ2T
Fhyco9tJOhB1Ul0zA1TQuqjdgOb3eQHr5pxtaGlHAqsIMiiP3a/kM7ZlzDzUvM+6/daUyTM5f1cZ
2LX93qWfg/yezL8koI7Suh5fI9o7Fc63bE8QnbKBWLnFFD6ThIyw13Ra6adICW6vvRa3Ayg2A1yB
NF2xS331Hu+/3H5t2u9+vIsIFNYBx9LbKvIDw6N63sjrNNTflUTTmhMvt13QZwJT0qbIDkGKCfP/
9tMsD3dnis1/V7zFy8/8NzbWE74bu4ATLZTrUu9uq0WmTt7lfcgpwaVjyrCX2crpQ2MHAb0iOEcd
ZNg0p61CkAwnh4jQ2szpxpVrjUIqnWyF88ZCVEckXruqjolcD+ZlsKuJvsBC070heU3+dE1t9xac
gnREi1V4E85vo67tThqfJ7pWQbBOTeETMmdbHFolS4zNJE5TxZ2SjAw+w2YBlqsVsispmj2lVTyO
ZTTGKxvHh4yB0pNIt0SDjCvVHhsy5ZrNoUnsQbhhwAzLLjXjPCH3ONbXcdjA4FIvk0+l/llMeJ3r
ghvtT6MqziGlToYeUz48yzpmbBmowtMMZ3x96kxPBp3M+ai4+UaIarzsE1dci+a0jxK+k8nHPqZI
V+DFznVd+lWGUn7xJqCLCi+EbL62NTdJSTPYvXWpFQgYP+Ajc3QcbKLB0TrsLnm4hZIFsmL5B9ID
NKDTdFtzBQPHi57O9EaJK46gj2kg4rFTgQHN4knOEb2TjmTBl78WxvpsysH/MXVmTaoCyxb+RUQA
MvkKOM/t1PaL0bbKjIDMv/5+5T5xzo1tuG3bViyKqsyVa61UegJQv4CAMooAXqUK25BJDRcBXoZG
eZCagp9jh/c6mhnLN7GiZh6wP/CQt4XI9hCMOdDCQ1QHV43cntbu6l8Uf5O6Yz+L7RKuVkGweaG5
SCFlx+VFbkpKAQoFeFcuk3nD9Gxxji/0baKi6oj1cUeDyBa2xhsHQovUGsclv5rhZzGVZLRiBWYz
gI7ZRH2HczSyHRKL1NrQGW/O1WWNJP/PU6jQsN3hwag1fwaScG1Fe/ixGZpYXCwGJtJQdQ0QN6Bu
3akbrSomVrIO0KNkTTiV280QzYbWpVO/omoyJaJg0c1YglO84orXoaIc3fvHSjnqytuN2zmYxURJ
MMdAcNABX3HQGoxRc1abowLOacT+Kw+E1t2Jquc18hZNOjUgAFQIViGyatkOYxHCLlfy/qrykSOb
ZFwh5Qc5Drmq00NGv6IALp1eA2dPGsHDhT8x6gmsxYYj9oAOxV+vPgx4oBVyg2JA+EYtHD2WarQb
tEnoED1HgzpiziRr0xW3QjkV0ETtl0XJBZIj1lN8RITLkyFKGr2tpTiWrP3w5g1m0HWi7Fz4MMig
vw4Zuww8PZNUu4VUVOHJDxiHf6NMAKoEjkxmnqMJuED2x6TBzmSYS+rG4o2799rACgpOmfQdyTRP
ogxVCzbTuAMrNjKE4dlrqmhbE71AxbqjBtWkImJmBvgt7aDf11FpTmqhh1TcsNLGquFiDeTl+zoE
ZrZy2JSmHda7ks9tHImrexvdJG1rDV0hPfWH/ezaEyrFW/Nd0DDPkWpU4pAJLHONe4eW3CEMR+UG
a6Z1iwFIQb5ICla8p3Fw8lkt1H2v7jNYi4PMRu+gZLSIqzB7GAclRpEjafjA1giSYnIbJhRP6lEP
Tez1wux6USTIcQEB1BisFd9hSzle4SiS0OGvgWJcxmqacpiqZOswdBtcJAr/lHA1dXniDjBWC/Jz
DP9MxRcAqUvRc+Rf7+jb0tBR+vSaGIg/8MtLLU0CEgmIeVZPklnNApJ9qA7+W55ch1yxsVuhK4k9
HY2pm4u6sPVaZBiTVCnu8vxKXNEenBgpHjivjlhnXVrtCBL3icWquFK8gaXt2+GgdU/5SClGwK+E
OvkImmDuIJGoIMoQo6DH1G0F8VxaTgZd6bTBsiE0an46HPT3FYUtSA7taPhaIeE04gnXJlxqyXrK
LEI6qxJClSDCyqtcDdipgmKBCGR40H2qQNnoJa6u0NkBiL7liLx9PMSaQ74NL6b38LW9RpUmJH2X
6tG+pAzx6k4yuvgBBjRRS0a7eYHilQa4/GEQbz2rH5GRpQGdS7uDHOhTOMp9bFBhcZt3vrUUJ30n
+1YdJxCaYGLnsjLLHvRUmCb1a9rUOMaCsiZsL2j2877DHk53gzpBD+CFpLtS0WG69tKcALaiHKVQ
0CiFegPMzVKoBoVmZfPmHedzMySs8N/kWCxTFZSFRtx9Hn3urFpCZJ3AgSIbXYAgDaaqTEtvOZWg
bQqGXgt7K+9zeaW0nryyPAkTHc/onM+Pn1/UTJBXCZZJg4tiITVRTPRIr4tZjszPlzn/YSpFc3XQ
4y+DkoKaQH5494ox6qpSOUqJ1EL7S9QZ1nDKUeXsOKZSeBRDiC4TPc/WZRImJLjvrJmDdlOEWKgg
r1tYxrmELRSRgpara2xP3xRrTVuJ5WyuD4NsrrZFNpfFXc3uE9sZq1M3MCIIXMZrXqjtC019Ji7m
KMR3VTxUiqy268RokQTgPJZ499wznW6wjsK02QyS/gLhPJt3nlxuX2/DcDouOixNgWjKgKpZHEkw
Qd/xG4aAtKVebwGhIBzV+6Lefu4USd7Du/EXg/8+ZTTMpPeLbx+nN/llHAyvbLZFrDVbKzQjVhcQ
WPGUqtYyqiCC7SDHJS6CFmV7lZfiMRNRkikGyLk/IDCqWGIpQ+f4jM6gigjiLcnGw1CqdFQJUBiK
KH/8eSgXSTw3nc9juGjp/PPoapy8sCtmlhLJ/ejzfMBiw9uqr2WQIoT9PAdBN8YRiUKqqeObAkSJ
Mbz84mFualiVqd50mLQgFuLu1SBs/xyhqqTrujPUsSyONxxgsdGpxfbzu65ulekbisvr/PmDHH00
ZAxW8asVEFUb+hI/rnb2+WWaG3xVv4S/o0g08RJ4cyxByovawfbz5p+7UqDhn0eeDHG9LFAkfA4p
DtGtlyRRfXh1qlTFfeG/h+v1lKs0P5x+Pulz9+8IcHlSEfXkmIiLF/+/Mf+8qFd9GDXxIP1/7/V5
YVRY96pAUXaNMo76c7CZ5Z2jujRH//vcf9/pfz/XrXbuVepvGsxEbR8Ox9xquELGvHktC31SaDiw
Tl9442G5Rg2MRAHyJ6myBRY04XZ9b67Jr2osZWkiV7N36nQyLaxnWiBEwlk4N6Rd0c3MePIHCTnJ
Z0Wy0F4ryEeadzIC93UlksGUDP7hJEungwJSK8RJMmj8eZHfORCkyWnUFnHeSG4cst+XN+0kG2gD
+z9qD5TBswF1SCTvuG64Ruh6PxhK9oKRYCpO5DkKIJjhwFk3KbdQbi8d4+Qj5ospqLCYUwV1yLi6
AG2UE8lQ3xwT/Xpv469Sbw38voWdO3vaOEHNSqKb2wAepeIMlZGK7WJpg08olGgah9qclFL/srt7
pDu4R0reeEuhD0XlC3z6FJ7TBZAuaRWJA7c+n6POMlEjsYBrNlQy5SYu7LP38z5et2Vp43GHo4in
2SlVocZJQrfv6NcJKEsuQLpqg3IMvsrEln4hl2PhDJ8uamz/3Mnj4dABXQ6hRb5tNG8hkDIv5qyQ
51AKI7monOYvRzr6J9ooDpCg4K0HFjmDed0igEycxptU8ViFp2p859TDoPhA7BF6IRu3Gaujmnxv
3vNeQ5c0HxZfxuArkcY4FoVAXP1sKO8KhXwN49lNXXBGATcnIR4Bzfk13EjauOioO3LYDi0QIoiR
rOkksbLLd3kRfF6RRQkSbAbeXLutTI1smrfjYTB9+4gtpzRQwI3WovxTOCb5wsHs7UgZi5MRgn2j
g5174bpXjhTuUG3UxLh0HeBXIYaeSA1xAVyGLOdiRk2v9Uyim+PwoHnTVFroWNqYIx5k2sZsis0b
xkcMWYvauiIZE7KpkSmYUigGQwm1SSNsyrKF1vANhpBMiS/SDYZDvUROgix4GrzWFVyk4WZgznRs
+iH9+b47GAppjwY1vbNROV+jvYRGE/RE4B+2T0NcFoQnosMADRDCAd+xqBM5+iajpUZsW4DYeDHg
58JbcQafDZzRl239EEGRwFeM5k/+5BO6BIXFRFLs4Lcf2nxG5Tv8hCUseX0Oy9N0eQm2ICrhk4+a
zLU6h6q0SmmHyYfVr8AXUNEqNpophJbAOl7iQi4YgE4gPBXFF4fDQTIYoK3q0NnYWua8eNMrpjEg
n1MPhRMf1rjvDmWK217nr+xkJPT1WBgoTddxzOIjPonBA3jJu42Ewy0gOamOkKYgP5jQJYQj5GjD
mPgIJfGEd4IfDZhDJCYNbQghFRyOFDK3++/WYx0EO7OkzgB+NIKHTq3WT6BVTbz32IrmlT6WkTBA
DDFsnLBzx3wLE5QUlw1v8lbn/LKyqH6MfH9UUD6hfaS6AyaKoT5I24G6DAyK28ta/4vUS+9/ZbQA
y6Hs0tmekaKkMuJzBBm+n1ocfj9TUxivUxNTBbpbkS1FDOXIwK9jSJwwUqxVVyxxkx9aq7Ze1O1a
k+fBEzAMzfhnTiiweWCVUlN4rfXrqujXnbEoJNwcSJbnte9avoM9j4mnBITyYiyTQOFZyXVrTotu
vZLfX32z6Lu1nh3CwZI6sk5vCwbUx4B2+q6Wvj/pqiXYAZZbGBzzJHm0gpclbsII0QLMySbNYEYe
qutgQ4JpKAXbAVRxfwzjLwsn3cul7sn+iqEV3QuAIlIDlrGNi10TjOkIxab4hsXnmqL5siO/3I57
027RdcNMDSaKsUw1t9Qd8hcEICSc+H55nR08sYBCwfGn/xlP+lgo6P+vdp+MO5LQelLW6NwcDpLi
iBYhPpw0JO7pJNVHPjU0TvBvtZYfGDBQOi58kko2BLZT28RIKLFhNJToyXsX0E8zR+wybbkOm3sb
7XQwy89GMwgP73olRbum2SnvBVQ0tsP6jVsKLEQIYvlP79vNV5ZRgrKpBvoxsbToHMDHDdmCHvzP
T3pGIRMCmD38bDts6tpDy21Nw2sTWhZ7jwZaCFMGYMYGQvz8/RuGcjOirIWBVPcwb9EPhGPeD6+T
B7sdFLz3qnnE0NDgMCe7Af5bb1gNbIJnUJSXR+5EjRqCmZ38mLcGXmQqPo57QyM9cWpqABzxd4EO
+pdC2ovGALUTyA64XDjAbc22epIMN2brJjMoxwZ+0+UUahgzpTLGKK6ickzijVSyvWP6EVLVhMmJ
DILyzCOijtfakaAMz7xuYtW484yM4gcZogXhV6FR16TXV+XVpfYtATD2btTacWrrN/moPmT8HTll
qJYvxb3H3Bird5KC3garD5EZ8ZmH7lhHjk8zQyHJg7U57wtkfthbTMArPGOLtaMRLiyNSAEvP7fN
5vidXtu5Kk3NaFerx6rZdbSIALsJN1o98rp52qM5mr6JLFDIW+OEeioyP2i2gwkONgUKgbfdDhdy
ikYfbyE3kewwG+lsFMiqtImgglk4LLmFbBsECQbTnl3dZcpEj+slRNlNbs38IV+R8WaxX6somvTB
OOej5a9scFTiXdLuBsU5hu1Vj0RU1kxlba3oq4QpI4eLgfhWsIZHGK/h7zdAyaUuwjHOTqY+4Sa4
m8RAVzekaYU2I6odprMW/j24DB9UYco/6ZoZPpcevNPIhdrlZ24LdXdR4+v2mhIVcjIITjgZsEIL
yFo4VfJD06BvG6cairex4c1pksUhUBQb3N5Hzjm3UkJqO2FmdUfxr9gXe1EMIKZh7r0c/FzpWGSR
iYjwbsKQ04gvBc6uR0Makw9mLaOFZImbTizmQB+MLKybx8pVfFXKWli46cEYhfkQMp6xla4OgxSq
OJ7QSmrvtbu2W854KckvcSHGewwPQWwUbXtp8WqmirXjK3Moke6mkjNQHGYLA4JbqKfD2nGKq4gr
Megq6jFz9kVLnhsHUHRLhmU4mDKz6mpdRwfauQz7r8CfB0SL9PJIVhUmEpSYpAWvCZoV2lPdGlNT
vOI5SJxRrc0KbuSW82e9cC9ZpvGOyMO3dkr/lUmLrqa31dIoN7I0jTt0e1OvmcbSgjox03bwXsQa
sYUbHQGJOKIym3P/amb4jdBri1Pro7EM3SHdaTWXv6ElGD7WlOXChQ8iADhLs4YA7fPXOzsOMagH
EtXWlb7F+o8aLK8pjXmbzrIYVuUa48OKs6JN/AAZPKVjRyvd+laXdr6KflhHKnIJdcTqossAfDCF
jQsFSF5dhRM4LzKYLFKHxhEZQjUlZCN8BakOAbBg2YWLLEWLJiJeaI4lhVWUtgD69BbvXb4x/DQD
l2UxM+uOGtoqaiiEzgvR5GLC9+OQ1HpGWAd76nrXX0QxI8ZHY3wg8MugYTZrCkiImODRKIrEGHEt
ckXGJA+wB7PRF2+F89x/Lk8sE1g1UW4yJRjXaOS1dE4lFpuweqksDhHC03GnrVUT7ctMuSK5c4BS
MWDNXnBCHcie5ACvPwJxpA8WCCZ6d8OFhVNVrP3AabSEHgWaS9qUXgEcXCs9SkNA2CUtVK4NmMqq
VH5fwNzJDKOM6hO8QhdizNtbf043rzkef2tsNbb1zL8YT/PbJDyEEYJquHKwmGb/Q94XQ+EHdEbt
5GN7hL6CYcX0gEKpHV9Q0Z2KC7sRtMeidAIkkqYDWNyHY5zSfIpxnNoji7fCDlGyiNnXzI5vnMss
hKU/JeMgv6GPhmqMXhhDpWIJ5FclViZQcOtpqa1M3EfVKfcezYLBnU2CuNEV/2E0mZ1L4A67lURl
+BvTDIh9sxiZ7QjTRQgw+O+/Y4IpJ3jhbGq///SfbgMrJtVtfHGoaNrqIXxCZODv2p3ygyT/PKBj
Dt1GnPSW3njUgmy8xiROZAUYNnByWJ65VToYDDQCpxjS+29EQpEC8wXuG6F5Ry0VPGpkqA63bBrK
EHvclkiF4SfgwSYGDhJWvxq8B9u6W/ewJOS19XWxQISXnrnjx5pTj/ICsRst6GS7B4ZGQSERstje
ylxLI2q4U5K9W/Rg4tGccmBRtXcCDa2qzcQFrrtecJuFeB/Z+YNTwB7OLsHpqF6IlAlqMOxyQODp
dsQQipSXfYSVropGKdvlGeu4Hzj1HcSkXGzIPSTcVmz4+K0YORetrT5iqEFgfh5Bo5NRmkYSRqqc
AhS7qeqIcMT/3BD34Ryb26Q9PfR+lRTR4UfzzNXPTT9HO9LY6pHsZAIZ3o4hQWHzUM60QjrDVgl2
+UO4fma2d6SaCf8+O/MD7F7ES6RtYjlgblM6a8TS8O/56x1CwJxLWMIyFGourySqEcNRPZBLTou9
2AZbR/goeA6H7Tuac53LJ8jBWAal6PCf9dLfvk8U+SgFh4mo/jaJS85QkGNpTk2aFZABA+/QSM9O
1tIftoMa1km+g9OGNyWfmvgEboAJjc3yQJemSbpg7lFYTL5JrjOI9AidW7pDw0m0/ae+SqfNhe54
1CAKCMGAFsRyl+shvBl35gbT0rjHt+7SXYy7dWApJJ8P+dm4w+gZfFmHGLwgDh0ijIxCJHIcYiEO
GNSiJaVCwoIbOsmxA+2xp+F4POoUm24esmLLnrss8X9UbP1H2wBMbiCYk2n77hV0giI/dCAKQi9K
qzYmyf1zZPzBIFmBwM3aubxRN+3OWyLLOvOx0H7eF8yVt1xs/rPZou+aAWWc5S1dPb7ic3yTCrjH
drEADJGY5QSi9PcKxTeECsNuwK/v6r3/Sr71H7AHQDzUW/QPoeFfDP2AQoOdPtVNRtX7x/wBoKBN
iRJzRdomvfK85XWaTuWZdrAO+le2oB/aTFoXt+Ha2tbTWfSwhAw3eRAcYES1Do4aAtdz8KjPRFfo
mMQlhF5FrOPEvcf6XJ+tLV1iv6xZtEomw3VxxmuI6B/EGYUhRCP2KipXxZlf3YJHgQCvuBkXvLlX
2c1cD2AwArSI08UZbVJ2D0xmmDZOXmLcbrOYNWQsb9JRce6wG2tSeoqIZwDIYImy6osYEVc5lvzQ
9Ykme5tXVgNY2zNcwlHKA3sQTVKdElAPy0E9UoxdrU10nbrZFLUvwWWvUWAcJyhJ84lnLrN8At+p
Jn9RxDnIzpwFOFgsVyzXeAvxjdj8WX6FTgzzFfgqbsau/EFDMBFPr67YbrFm5PpipbAQUHNFixUD
Lttk4FoTa2XuLRo0AghQraBqz4lDN8YcT9luWFwcmAv4lXJ7PUnzqxGcBoAM8ncaQ4LvGxh9dzbw
AiAB+IPgQHwDTwBUUFl+PUlxeZsMfiC15c5JmAn766/88+bkVDggji1a3WBQyKVz7DfXo88MJiEF
JX7m8Ic+N34qENUbKyiuo3jJ+wJhJHgAYeoN1VHk0B1zj0881d8cnoIBAjslMh7foYbVfyt/9CvF
QR6nUI4SiARU4h9wwWNQkrAAG3MBb4BRatzq8dv+7Z6CDMf8/X6futxR/BGEJ+uZbYst2SCL5/uH
RZiy544l7LOC2PVNJJygQBSFG6hvYvqpF6abMGl0MjZX0mWo8TePtY4sr8QazGYvPbMGDdnPHvwY
rZiYqZPTL6VzufRYQNlmBjLWTfYQr7RMoGNszDJwYCkQQWYfMUkA55zaAd4LQrkCKgZgBk+Mq5S9
iW0RSRaTtbuzoGU6FVyn9NkpcMJwxGPKbWyMGCph04MHxa+QE2A6DKJm2gXxBGHPvdmyZ7KLtoV4
FuCRF7O985iDYFYHON/rkHEc8iUMrP1beBtAPJcd1kuKIhP6dV5apOpCtLtm4b/OrG27oFevM1h0
x+HZPA9vbFys9sUm3w3PaMI2MrlFsyr22V4/Jzuy4ub4XgWjYE5aMm6nrA1ftEtdQbFcZ2dvJV8G
68y0pZPy9UFP+6/mwlI3+FK+iun1IEpC7OI3+ULhde0dg6Nfj0FiifBYOURcS4TK/kxlKNFYfZIj
pYLJ+9if2X3J0NmG2efYp0iSWHf8fbuob4S25VmcRhax4cjYajOWf3BmCCRksdB1UE6Q6ICecwbo
+UpfJic8MywtmKYkwgm2ESIHVtuohv058nPyWkr+Y34EHVZ0WqQ4vIb7+Cb+WfR1gnVWusQ8LCKQ
HNBmx9mIJ7m12LLQHO01ZkUjOOEIYDnxVv+e5LeEUDwmZBpCNxJ8AFqijemnxuoj9miJP4FxK1Z/
tm/Qk+zMpNZYKhFGxUTwiV3cuANgYQqDsUij8swCyxCIAbxZ24QVWGD27K0MV0+UzsrDiN3ylXLu
b0Q5n6smx+2bl66sLcgtb8hiZm21i+AXHMsF6zVLnO7Z1/v1TjZBqMaWJFpsXp305YpV+iL6G4Ic
QeiCjzcgVBhbw7mfLvJiyib0IiaOnUbDfsXxf6Hi4KXVAI13QGigU3bNKlLY1l/2GxyknbUfrvwT
ngXBG9h7SSvm/O99kX6Z+qzblAHEXC6cmqvLxEOBUIYjtO5c7FzjHKZxYTS4rMW2pVEGt/0xy4L3
E8z16WvOvJZuDQDPJ2BTHxpt2uxgUa2hHja/9cGaD8b5V3Eots1XtXvNYb/lrNPdI9tEc3xJ5/mR
7Y53pdkkqpEVdpdr5pN6GBKYNzYANXJpAhdAMhFNELuTgQn6/JBSOOVsUEtakb42w+s5p4974r4E
WzkkWgIVVmyGqgPkfdkm1AYqGwoKU7ftpk1LYu125gRvWPRUXP9D7JC90UCYyC712i0KdPJ2Qm4C
mhpO2ff5ZGTlCA9gFZ1e8ZgR52PqJyUGzgMPTfaApbVXdra2J/TArBTnFYoV23TK0iNYnuxKWJyR
azDWEJDQMjNjWVauGPO5A3Wm4xWZYO0GP3PMNmwOxXqExoU+b+v4VuGEyQYcbEhV/BIvYIccldnj
D3CrwMhu6klTBJdssa92zo75YqGNVsqAX83AdYheuZHw+XjspjPOs7d6aaJAQ9RDiMc1xwXEPVOR
a4vaATED4SAXO1eznLF5IqhwWIV4nC28lXfkGoKOQiBVnMtFdiOOOf4Lb47tmRyADJg0gByU+57r
g336UzHKaQj9XmFHN60mYIPlni0HyOw4HGdjNttpfYDeyI221Q2tnZ4wL2fZtp29v/TlcNHuryf2
NTeYhxtQmcGNvCHaiffK5/XG+g0W2FrPMLk+ZdsrJr0v/loeoXV2YPJc6XaHnf0U8HkkzFMAITvN
LiKHVm/Vg7erWB7Btti/fuLNYNEcsw3tSI7pJvqJ6Y+ar7zd6zf4GkAxxekAbhY/vH+xSmQ/BcvH
s6ZUsayxle/kFzEC9Q0i94yUqBvTQ7wJof07MAi5GT4JFDsMYwxPTmzoDW/xHPzxn079gOpJMuJ1
0Wtx3YWHtLblZ/5LZZ5s+dq4cgqTzEWkCV4m2tg09KFS3XY4gXb0Wsdb+VQeSCdC0pZldn+/7ZQ0
mB/IF3AZDUC0xTNDuk0XGH/B2odsAI9QFBOpMMYXHNqnGgXslqwXS3PyKIeko+ebBBRoaM7nCA7i
EL4959nmSfD27CB9iz5/UO53JdubGLXgh22FdbI+9wsxptEPSR75Ioiy4YDl1piB9dhRjWhl26rg
4CP9lm5KoOnIzvbVCkMLCvqk85bI+NVHxxmhWL4RoQmRFTsSJgAiAgke7MCvVTAfnDlj63ydHryv
YE00Ry/6lnb0rKOECNj57JPT4I+Tw1jSTGCWHuKtsmzWjEhE1wY2MwaihrHhmGOFbMzCkdBuZ+Uh
X1tPhiS92tozetv+5Uqd69DWNh2NaCzK8PCExJJxb07xPV/XB+MEGL5JN7QDAKBsz8mxOBdndfvZ
7s4ik9K2+ldwHH4VNzoQsOEugtXVpd7jQmU4849L8yYyUdBkmlSDt+asQmI8wYVIrNmJelKEf+sn
92QPrwfLNNtTAq3kE70Bb7C5mSSCdkZmQKD9DxTgutUuuAIJA5JzyGRnxZlGi8HYmEsba6dvYBWb
++IbFwEYD3CU4KL4jCMtalnCLtrKOmo/EQhI5kRP74RomYIbhpP1d3QqKCn+eb/WLoM0hg+KTQrL
ffMce1/+Nj1Azl23SwazOw2/y5k3FddsPUsv9b28i+nIDsMuj9i8B9xPpua4XerwYNncElExYaZt
8hN9N6gohlDnvq8rfZM8UbRR+SOEpghprLxT9qfA56SPDFrY2C3+gmf518y1CX1TJnTYO1lz/OXG
+VxfZPvXblja6d48syYIM1ya+LxxwEYk71a0l8Sxayx9qZLN1cBYboOJvu6/yIW4hfD47eri3xry
42zqra7AJLgUz6tJynqGJReTrA+wvyXmFtNN+saL7vtFreTUL9+0tKTNzwxveOkTZhgzfU1YRCTA
skywQyzDraTghFEQZfRL5Ojr66FY0GZjay2lX+1AKPtGeGzQ3VZAMZxtQg/SJK4LZhWLdE8WqIsN
A5ACN5TpYG3RGsQh0+NPwafeCE0cdVN9W3trb+6678xyQgJYTu9APChNV+Pcn6yNvpN+2Bc1TjRi
mif5cfik/zB4Vv5nHvFpWfpnkYVD3x81W/1tq3c+6paedUJTFfnd13BNxLy9zuBB7Psb1QRYDwRT
PGghJItggCubqJXLGz4BK7YwJKdMSion1Ig5wCPUcrA95Dt4D+OhEY64keUyZP+e4bfc0nOxmHkr
wj6VPpqS+APGT2yBn/CR3YwmfOTEbHQa6AYhNK/g1dc7I6ZdijOxz5EMRoCIiGOpvSHmvAg1i9jS
uCzB8bkmCQG5hBaINibJXD83D4lPp9NiKepTw5u+0EbZOGdxSqhI4OMs7hVgzJKEK76wFnvQCwd2
esnxe6CO1WOKhX7IxvLl30bIk9QNvYLimB1eWMtZofUa0jY/aWxzAZ9AzovFBGvnvgJoGtwS0mEO
gO2MtfOsTJMd/QnIM14/LLrEkP8pxg0WA6K44bn66Y7kJBtzUW70ZfNT7YaLbh3+WQ/12P3Ef9Uu
/Gv35b6aFBu2RC6TYu9zVf0MbxRIQLS4lx8s2+Jbe6I2x87O/fAmP1qevfEjybl0Ux+fBJNEk6jR
/wPZ449B9gggeU57sNSrx5qGEB3uGfpisCBGcLJxtbue+gODWGbilpF4nNjJr6fs0u6tU/gdfsd/
xiP8tn7rrfUQB96t/W/rQa2yAGnqKFzZni52fwqchAEW88pzuOdTec1nbxFfq3nQ76GWKINS6oFC
AMDryurY7F2e5xnqkkU+okoHekn1hYWZiqUvOT31KjGbb+359cCNSbPjMzOSLEikQFArOeecZq5H
sDNSFxAULlWsGUqXwI660T9ciid5TEbEdcqfMJt5hun6D14UuCxFB2Ywb81c5R3JdfgDkfGQmXIF
QdiVBSTJZOYz0hsf8UJzUcBCAsUZRYTFCEFql97zAG9A1KbpXGFAMyVA2yCiMkDM0Cf/v/+qb2oA
xNAmENcnGk5xFlJtsC9j3/2lLOsf2WXEEh/DPXbg2ry/lQki2Em/Eyk0Hf8oMxLKBC5xLHpYEmnY
MmTarDweRjacUKL9WS94QRUtGpDk893vhP5k3ST6IE3giUCWhNCYvBBFV7n79tzWcAnaARmBEdsd
JmOzakxfXvqw2Alb/Od4ETNljYsQk0MOOOoGW0cnKMQ9z5Ad8J0GhO4E9M/yOgLEi2GAQCGBuNDZ
4JHUQDTQZOwmhTk2okR9F5/CE7rKnbYXwKPHTkQwx/T5wdtI3qdT6gRLnLEWnHTA9Phsrq2ZuRYp
dHL04csIsIpZslBYLtJNxoTL2Hl1MAIm381cYF05Rdg2SrC+qSbJDieZVbSj/k84lPzguQyu4G8E
LBgAEbBC4W11PSC5vH8AAeMg9oP3hU7k38g61L0dsEggtVvxFUArR6RCYL4G3BowpJxsmm/FUv7+
Hq6MPfkNJ7T5tjbKfLhDsDvzF9U9+q62aCbbH9oZ7j0KLHtjoU07Qu/cVh7vfbq7AoI/6odxTnf1
ESOg9547+iQhsT1a52xHv/BFggefLR68xta4munOb771p/Vvuqar2Kx/WpSchkw9J6qp+tNJ12G/
STDVQAvzpDcxRvucw+JZPIc/+beHDAS3bGItGDr4XePWDghHLE06yufHDi/AsQvtcr8D9GaatV9M
NDYlg30TSPbrdWzJfEjep8Gc+troNU+mzfq9y+eiei/dKEJQZ+A2pDgciJSfDDU50mTBocoKqs/u
CmiAns/88OlSIMpskgE+0OeAEIud6JOgcfmy98qfrdjCDopaulhKkDixuOA6MAJ8gL0BqgYW0Ghu
cea1bNUU0MA8MG4BE6DaBqxCqk61CnjKTKkwCuRcRY+VfVSxJA+RYKUxBErmvP9MVlv25Pvwl8gE
/BZ2ItdVGjpcf9cBxHnKmuIwWV8U4hpWGZorsB4Beb3Jq2EVgbuNSEMVBK30ZYGXX0C5n2EfTbYa
0w0RO1qJIgNcIXalEe0B+0mB4zViDeQrNUjkOGLbgzD1FhcW2D9QHM+DybHOlBQfHiAcnBfWAVA2
geBlAlFS76AQAqa+qdvrXbswLm2GmfVndKi4kPHCHCfvZFhDmFdiLRV7OtEO5VlWRHbIGwmqslbv
4Vm9i5N+ab9oDneRTt29u7NkKD/9DszPF+UQ5Uc9GEvGKl0o62wR3qw7cTErJ6FHuKc7x5++VEfd
b3WSn8Yzvlun9pDd60O7rH5R3MAzgnBOZMrt+iQ9+MXYdNkfqq/qS8LBCygJ3wFBjKm+rFPzU1Bj
24g81oQDFtvlgfiXuU0w6N/z3/eJ0g7U8yHyd9Bk8GIyETpDUv3kZKI6aNGi0sHP/MZij+SzOfFb
hcXtEy6gnaRCilqMnM96Uk16Bc5r7b1ti+Wa5oi/JC68IU+8fzno5pcQQmjLaDMMNLCkk+OFCKX5
aT8bYn9ofvDziv/Ke7nNKA2rtkGiKf6uELEsCRDZDuUnonGyP9EsgELVQf/Wv/kt46I9OTj1ibe3
+oTHxov5UOvZnV5rWqId0gsHq/1yh7iSYCcWP/P51gMASTlop4YYh8ieD2BMyDyvIuqhXxbJWEOZ
oXD6g/rrAzYBXbzxP3OzACN5m4E1CdEx2sE6i8Q0gYRhZ5qjq24TT3101PCwSGEZTcuFYhejhwDJ
wWIB22HIcP0I6WY0mCvvKRy8PIUbCnkUwzBYOjbCIJGAKIlD7J5QNPmOvvglbUKA6AU7jvID2wYL
LJAVfNGOZJvEzTZMx/iR2cFiDDUF0l85SDNB+xFV7mkYEYiyQMEWGjvln/UDagDq/35CGhxuzL/o
K19n2+6Xb8R3kU94gZyGf+qzZXhUW/pjiDmvTBdpSH4oUAU8qH1V3DDh1q6jUMD/cMpQz2PvBUMY
dsMYDp1STYIeKvyoUF2DAgKjTGt4VZxVTiZfHycnjZmDPR/AIjxGjB2/yeT4BFh7pP1k0MAbiOJx
yQWG4LVoCMEI8l9m8eC7DmzailpYVYHdVU77HkE3fJtubrrUKziqcuAM8ehOWBDdQKICPLK6EU4L
0AKrU7SWNvof7zH4FqVPVXxDPpBv2DyDX+WPKghpPfk9wxSdrj8krBjsidOwYCh1c9LEmKuIAo3M
kkRCDJPTJ7McIZrhMa/jSS+2tR06uVO89LADhqaq4UJ2Cg/mHx8XH0KS1XzdnYATtvm6X+ZfAleq
1toJEGTF1WjyvVTx5d+/8TbdvtfVGu/rjdi39UWxB+fa9efyZnoiimN9JUWh5S5rMO1sKMSFRICU
2HV6obvA3yQzYNZA5Bk9tADNMZtw9Qg7lAmrHW5LrNTDDsWmuM9rETYSJxIUCqicRfyT6IDcFiC4
XBkE1o0ov5C5WBcP8EWnEgHLSX68f9QjobD1C+cvJxgDCeK0AoDfQX7uXInlAafaL/nEpGd14ZZu
0zsz3nqWS+8rZz38P5LObElRKAiiX2SEgoq+KruA4q4vhksLigooCPr1c8qJ7unpVRG4dasys7IA
ucpl+6ycr/P+uD+LltBqgAS3NQBBxaZASIX8IpJTdkKsNKhocAXWYxg+nLScNvgTZSnpMRtUSkVn
xTVzR7hL8Q806fH60trKvCqQemaHxGabccX4x4OWYir1MBm6gfHSp4nMnCZc5lI1B3fidqF3Ch1f
ZryfGYV1eWNh4n5BQzHUR66VAhUhzbTwZNTwoSCxbg86jKxGsYkdII3QdAnLw/AJ9pAvZkEyax29
D3N+2J4hHtjFr9Ii14P7kYJQf1YIcRC46F91QA9bfz6K/atfjZLxBf4dnn/VXD0W/c1nFWHUBh4K
0M0MhUNnk5Kl80o4OdGgc3pDV7APXzC2QxAjHXp0MTIF40m6LENHKvqLVl0C5rRPgzSp5eBySFbi
TTzYkWZXIjvl/XuC3qzHvUW/IG8QkXYJTB7pKiw7enW2Bq9rMKYsIkPGV2Aojwjpuyrt0makLkUb
ZAR4LTjoqg8GzCu94nQ2aJy+9DYg6Un1mjsKs5xBa6Nu0pUSNEZM2PoMRj2/OCoh9vfuba6coymx
gG2hfY7nhILyzMKCviQO8B7tG7M3RQUDWz4iwEYt3UANY6ILT7qMMzEblG5PBnMOCaC02AHdAD3d
aAKIodx0rO94VVe0A7TbMRIyMWU8B74R+K62yZjwtBiAAkW9IcBfD2YeVpAgRixm2hxs7ToKcMo2
mPzjUeOFdymIZXbfIQ3zkM3venxR1WrQcuoKiSxVtPZLv5t/2Szfgkei+PlLw58IllqWgpXalQo2
XlNEIoltHMpF49BYSYlbS9HLiqMkRpdEPawd+ocUKPk6y/8oBfIuFSTulCWpNLeI4ONgz78a4b6I
3Cgk7wTTu85IV1co8TbxjB9etq3VnbaLl58CXfUPkIqj1AVv1T8LXhClQ2bSILZ4bRsrnKJG5fY9
e89eYQTtST7zdi6jdFqypyCxmsvHNuh4NPo65CZhNsYQHjQdx2wS45sJP7lNwteihUZTPWTJUEU3
8xg/ZjiJvyBgB+Dv4GU4g3zQ58DrgAR8/vItQABlSyUHFLaBLKkI4DzvbgF+AAEEjIsG1XjxzDdT
1dWRpN9MQYMjysyXlYx2S0H0pQr6+DlpOXyp1bE7o8bq4/O3uEqgCNzmbjUFwQswOpAovX/M70E0
5fZzL9MS+HoJ/Ehr2CxdQpdX58y77KMAQxw2UQBrHGuClLdopODSnk95Czpe4WC75Sn73jneZKB1
19OLnpt9cwmvxZNpnCgEmx4b8vQ+/SyRRk6+HrfT6A10ktj9UWYideFfEnJdkzCb3cN8y80Tclsc
ilk2RkYa9Nx4UnIYhScBVD3mHFzmfdd9jrXL2FO2TRDTr+x9nzNodcL21D/2wnwJAQFCjyMES+2+
T/f9o3ZkZ2envAKsRnZ3iEOP8CSUmnNcQQzNRokwA4F5zsB9Fh0be5zphd+5jN7OzsUv1Cu8rxlP
rvMkuO9vTvQFL8UZEiyXDzev52fr9paWXpIaZYuQgfwmOmPTS6ZZ4wU4JNTnUlujlRs8VWAO/Q7r
TwPaFY8A1vCwScsL3Q6RhHv11D8RRIljlTZIDgXp+4bp02wRxYZNgkdhTlp0qLMBacKgS58MWxiI
YD14rDmA3YJ9+4EQAiqfAn37XH/HVchPGy9Mega9RbSkR3v7PtKOgWaDJU+61cbCsKWTDvGRgLDz
83OfoIgqBJga7oWMiRsknqtHkOGpgG/nmhth53KlmdGJYnGs2dye1nuiGJVVgba1wNvKRYv/uYH5
/L5tASPfZkl4YbkkrNGfog1k/XAbf0eskdYqZ83m/iX82syxWsAWs64EqpPvQIpZIK7c4qVfsfx4
09MQ02GLmbojbn07D3Hytx8A1hdGlX2dyoIDZsk8N7mL/b4OTs5lz1lApUWmI7/J4qIDFey6N+kH
O+yHEjQFzM6FatWmhZ2tGkNtSrnzHD1WdIpPsxUtulRlvxpI2TxWoEmI35x+AOS9AIyFwDgk8gkZ
DTXSc4UFiw8uCmsO4xDsJu9D+vc+RCF+uS6UT9g6qKuLcTUBIWkBgCNPgDF45TkaBGBvHa2caCfk
D9A+jG/jK5ElcjmLW2gJ82peQmGRrmMk3Pws94HZRjdxKocf+THIvrpqjb72C74JEmPMeHtfeLvm
3xOmSN7gkTiLMEtcJRy6TPkeum1T6v4OXCAQIz/PON8S8IQIYaS2VfpEUlPCYcp5R6rBZ+LxCypA
UAKatFOCpTp68WwlDQw8L0HyYqSw2ngYheKmni54XRynyC3oxlmodkXwatmJ28KAncmCAJwtrveL
IyAxhS6QwKYRflOuKDGdEJi6mi13XMURfnxCpQ7aYSRQJjQ/jzQTB7xB04A8AU7euUI3EODti/3l
/kVGC4tF/44ZjSTIaSa/Dzkqd09iy8f3hN43vqd671kZluEHDISBS+syFDL2NfjqzKeGoFGoJXfu
k88gY9k03p5qYoc2aRodjuANxfr/uSE7SILT6XtOFplPM0LjZVQFX6e7p3aeMTFslIy60B48ocNR
VUHN0X4deUPkbKs8FrJsnvNjMA6QMP50ui6Dec3KuDn4U3m7UOoC7bgLCy8JWmbhdSFYdha9LbbI
DZ4ci2bypJgXqZ6c0Zt5M2FpxkxDlfsuQdaJOJVtLPdlG2OBucWM3YSTm7M/VVs5BWVYz6rpbllN
ZYfBmdf46jtrZ/XX11MaxJN4IolOX8oE6vUrlS91WP/YWVOrK+d0fw+oDd3C6Q6p9HjNTV8uZQV+
jmO3Jfhf7rMMUmDB++JH6ImoIpRlwVY7I65wb9DZw2tpD0u2qIhRI1z3aTLFZWPaWZNXNc/qGkSW
S8555YbAuBT69WKnU2VPqZ5P+YBk2qOoMjF+8yCRZfvAsHjOjtJap8t43lrHc218X1LBZuWwGzZd
nA95fa9lya9GU3y53P5aamblnExRjIHx8oPXkgdjy0mRk0FMLzkN0TQJ2m6L3QT+k+G4NBGyIzfP
7MPUbfw6R3ybg8ZRNa2pmOLT2+NiLePNCzKw2r/2PAkVNhU17wJ8TNruw8mXPADPROWafIf3fdci
x3T6M6kB7zRXsUORQVIHJst63Q7zc3om08V91Y325RmfjvUuZEh4kC+h/egw5fV+DJAU5z4VJu4+
lUCPmQFvUJMMqAQT5URoOkUvuAB8uoICfU7p3eLA0d6yKBSBUbpugU73w7VurSuIe7bM1rHkJqDj
kOkDbDq/ypeP9fplNGbcxJzxdHlfUhV3w1Lq+++RuVnjJj5oA7ZVkAOhKLM1I0pxhFC2lzM7bcK2
Cn+xZydlm2xuC14qMkXw1WPXj73nOlruFtkaqCF9DmhLwv0KFaJbjyu3M9bGl/0uVNzf3dI/PuZv
j6xnytkOnnPVZD6vkEcBA8EMyCz3OS5mCQFR1gQbEYHtwYamrl5/+UIdsV7GGvFctaGZFpBLKCYY
PfgSaTNv3M6tA+vr1wZ1cdMhyCmvKBSF2Zaf+An02HOGEXsoYbBPNvQi4JTTiPs2nwKIsfFW+925
sca+5vzam+1z48iNwHvX5QMDlwk/WBzsuRRwY8Wc/2PooJPyq9DBY4Av6ej6ISP9NYhXf72zSm7l
2/wx/+k2tDX50rrn4nQzzCZVoHoJm6lslbgEyvHmCzRJFO0szxnb1cv/v7Hwev8wMCKXe5Cvto3a
qQmhZYBRlEFDiM1osEn7/OKJ7nsyM1BsbsJzZ32bd907kYBQyR32diS8w21ty+1z3B8VM6y2VpLf
fvwXm/0rfMOyFTBsZLkEbsUonMLJCb2PSTEXJYtIFlrm07vvWRY8Tb7Xjty1LEsWGcvktf+wooQY
/HpY/OJErx0kC+cZFpAIiNxlR36MYburRTEj3aZunN822Qnpg5CSxaQMq+0FqMK/HnP+mkjJTYiG
x/5dWzoHo63UIyn3BAj6ZZvwpexpD5PdlCCETIc+Dy5psLPiyT3orHPgU8GI9jTgf+SoOTnAOpyY
dAqyeDtBawb5VPXitcThvtlcSBmxSNgbc+j07ua+EBTjRwn/5NCTxEfaSB38RyKCegLhxHOkBg/y
F/jtUd9AikmiM4/194oYO0Z+IQkJUVXkR1LKSB4heQOdBzPJvcgxTMnlZA+/u6qtjpj7TSlS+sRh
sofHuPSpOIeJiI+Mi8F3FyJkYuoPj9qCJmB5oFvxeQCX5I8UgCm+Fls9X7+4c/glno6n98s/kakk
pAmPH0LEyeN3XzwRCY3B+kIC0yKx4HFIRqQO65DayX1ToCBNKEC+TkrMf4/f41+qqJPkkLhUcKaI
X3zWLmmNJIvC1cpGcgkvJFdfuz7cZvEYpTnpyc6p4ZLu/m5C/haPKS9FmY5y8U++W4/ui7sP2T3m
5K1IInW4J+6A1oqXvEC4N7wYiKJIyyBQkPLlvEIixUE9lJwBKtfZ+7CbwHlN734jkAsg/7Cn3nA5
HdG9oLoXLgbAZ5L8gVRpWAMg+gAiwU0QYTFaU7SSVAc03/7UPnxERLyKFoBeEGywnwBgoP8woYBr
MAGoAK5wURE6caFfYOAQsDU3HdRz/A7f7yCIz+xsVE0a++apDpXxban5zWPDV44VDNO8WLbN975t
VoD3p2J/OfXWTSjFuYbYuzcMVOof9Ncys0m6E9I3Mktma98ARI9f8A1KsGk8Vd0705luS6SCcG8Q
jTBs9YehqzTqMJ5Wvuz7b7YiAEoEXmx6n2F5xC0IDQZOsff+AAwwzI+q34vBPYTtgfbBMrJUMU9A
Fq1hnCCC/LyCMKk2sKW4uMer5iletb6DJxvOlN/mp7x89LqcIk4I6bsrd3YHklFZgFX09kkGjjV8
oOthGrE2bEPcF6IDa9aDQoGJ0+mtIU7EWEpgI0FLIp2fsN3Apj9Vxn/ihaeBV0MLzQw+EVPQGABG
9BViF1L3O1XmtGHMYKag5eAb8zU8FZAQBB8WSfRH9RfVRASpzHtJ6Vbir6CGfa5jtEAoW9IrR5sd
MerHkyHAYb3zkXsB6e5CRQ/dPEHkfMZ8SI9NB4KHfrU+coKwta1+bC4qWlqzIJ3ga+F3acritc6g
ojo+M0XWPPUB7TK3UJMiidGElPDPE3qkU3eZjKR/9xPALNw2HS/bfIIaLAUw5/NXLrJZ5OJSOkO6
A5emSeMnQngaQi9/3MYkm1+Cp7oS+vYHj3z+EjJN1uik1jFa8Bl2Enwn300G7DiKDs8jmzrG6s91
7Ox8yXQ/Z8p/euPISZKALbxL8IRmgf0h5SKSEkYvAdkETQDNJ1PaB1cIgRKELdn3x3d2Bu3I8Mkl
6MB1/gS4rcipOYNmGyxDEsV8ehn1gWEq63/+XYYqsVsj+2bW8iQJbgAC7ClN8lxSJ5rJlz2LjNu5
TSS1FcB75+bTgoxdagxJn5s+KTN1jWbXJzagQFRbx/v+Sj55JdesBAkk/mMDwWHzHk3fnkBPffNF
EvIgnPToEhXhcfSH2Cc7IMXJDpcF6vV6VfrAWatkpOxvG7KFNxsi9gDz7/zFPiIJTXzqrMlsq96Q
Xih8M/8nnZ01gAmfkkHySb7k/+scEoM2CFBsuqf2kB6QJ0D/V5qw9uRwSU+sHEjQGNHLA3aODMXl
aMEI6jV0DReJPAtUUqRw2BeCYY/AN8BA+F4G+1AAOA5fHUEtP4xbAF4Dy6FD8IOTKu6vBp+3NbH1
ghpqFMMOhLzYlIp+DqiClJGUlmuJ/pMj5urzWpQzB9uiK4pD7rN70sjxQznRugFlIG8E9ISAeh9B
R/EX2711np+kMDvWE4AXoOICWllAbx2oPUcvD2nAjOjmEIRdwfWvps1BnFPF5mUIbUI2KsPZb6jw
h7iLdWuDR0s4RkATmW4MwguBysJiPTN6FKNcDCSQYxxbY36Rd8Ze8vqxROWhb9UAbBvvyHdnCFj+
gbxlljG9quhcguf6spcKqpirXo81V4HEPTawKWTW5NcC4jVJYWoRgBb0ZDf9Li1zhROfsvl9mkGI
kuCemc8CJ0HLFjkh/N8PbqaqIRfnrFISJGf4tW5XL24IFrlCmDSUGW24eoQuBiR6Z9y6doPajJGC
udl/umnTamkWfhcY42HX9ni5THlUc10lWt4NxtCjQ2mYeIwkX/v5xHPMSJEjgNfR5vah00qafIrj
g3UsJdmbRA55Janme9ZfvQA6eeAFJfGI1Izkp7lsHBsUl0I5XU+3SbwpA5HNfwIpoJVldylar53b
WEO5/qecq/3jlE5Fm3rblFMU1aMd3Wa9TYHOU6IjmySyIGUDMf7ZoB5sSy8f0r85HaBAdyTOB2kW
Kw5vNvsaKx8gaGGsBGcVaCAPGmvsL4328jmRZVaQL6fBdZJT9LGeCEA4hxChHpBzJaUZGSnfI9qw
wiV4kPJBDP9XR//4yvaZ4o/SqdxDGr6EJcyXLC9WHVgnn8ARcNezDuheohptgb0hG2hJZIMopIGp
xTnW5F7DgrZ+4gUCZ2Tdrl5Of+PLbXPYqEF6VqJJwxPr47KnumVlVxjhCq1ITQeTyMNxY1AnlsOC
pcTuTM/umuCbonf83e8giywjWUBiRURTNQc1BHRkKQBB/uSw6F5ZJKyHlGYLsmNwIX7+4Da7Urqi
yEbkUIA3knfIANhHS8eK9s3MYdVoKOCWPDIlH7/CA8JT8kB8SfiAR1O20Wq3zxEQIVp8SdVXEyCQ
h7OyKVAQj//iDwXh/YMhxCACEdpmR/6eI4b85B0qjqPjiN/rxuxOFc61AEdeXqZCHxcAvnzjB49f
51w2zv0leK8Vq7dF7kRnGb7TiPAXxbEz7vndkHDEmkr2RO8aDyApoztI3IUnjabaulpmczyJ1q99
9xyftj9hAqJx6nmKfLJ9/hQ3TG6XVMTxImjggh4pWJQzH7gi3EQENX6pUPiBgtYCfUOfx71PHxMB
4m+T24mb/iofmks+3E7Ih/kfVcFnWb+5pXgW/ojnRJp/ZYOKKEU0+020YKyDC/A3VhGh0xprNoJf
e9UCpRZtCn4xUlgsjwPrYq5NATv515lGfneCfsVNJd3dfqE/pCj++P3VTyPxBmhVAL0YRzvNTm10
IRjCUnW1l1cyBiT3wXUD/JJNBA/buREpxXXT3LNbzqWhAaLBrB3NFIRPEF4IERIDIY1ztPOU4WNq
KOsuoA5F4NdDLb3EQ5QyCd35b8+9bdj/5o8TxbPsgKE8Wj1TvecEVYREBAA4ZX899ddSgzWOSBhg
qllyu5D7ge2I/Kcv+xtGbf3bkA0OEEM4e7ZQfIXYT377J/35O6xspgqDiaQ9gGYhHUUA/B7X8AvI
1BXNO2QKUemzV5bKklyJd2SszPIFk0RX/9j8jgch3+ZCSsi3OcxTMREhSEkFLpjgJ8ho7m/NpXmo
DLrLx0bZ16Bnmfkex+vrkRM/itdCY72gu+62KFLBDoKK8Ajbwc5Rw9twMnQZe/j1di4cznLn0opk
A2pOwRzR41dB24j1SmtsbknivPvlVLkGXc2gE6xYkW7yTlgk+yDL5OPlDzYdpZeKTwf0LmKVxW2H
w/uwW+jXjiXaLXpRvyi0sAQRqp13KhbC6PfAB6APgUXw9RikGMlU4t9ToyemJZtOxi7sqjiJIAtD
ql+sMpRNX52u+upqdZB48kM8dhEINGx0Yjh87a7Gl86dyGWGAE4RPBeODhmwJJMD4K4P9783TQLd
IR4p16d1bQypnPgORVVfLHOZGyAdswrPqBn8CIZx2zrwa3TldxDZwt/TrAsRem3qKGAZYc3HWjHo
z+DzKh3et9cZyX9Ntosnihw6iSgW1phLQJGsOJ5Lz0hQx+HMTel1HSLpBgx6QGqKyYpzEYMfvkHv
PzgLZjJUeYLiY1j6F/HYrcNliygSyhOcgrw5A3PvrNJtBw3156/9V1MNlaLfVWopURDnKfWQTn4s
86K3jhUA7CuUKx39UsiI7IE6Ra4oKgSksRzPTgw7Yhp5pD8vhlzYOVS6EA9XU6gEamqDVkpb6mMB
NITqo5J2hRLAZtnXVs3F3WbBglRIAp2M2n/KX4XSeUYjXAoFAEwC6wOnIzwHrwBaa3z/o6BN/7j8
wt/STiiwBfYJELnopg/vVf73omTPt7ALB07MboID0uz3x+VfByAhX+wcEGLcS1YMYz1QTxuIXAsw
wG13Vq1zAjnxcN9co5q87j/rkgUYPvYKUp99sU8m3fV1mu17x0bYD6O5Fj5Bzs6NMNs/0OyUw97x
uXyJEPR5pmLtYgF1vC37YfeYzLXnoLuu95eNurycGkT9c3udQjWer/v6TP9dAykNwbs/oNltyNPy
+60zBXMPrC547/vnNgFi3kVlfE4mu+NHSmz5M5+DpxLLaIImWU5EdZzCEyIoXyslg1sH1IZYzrao
1a5nhMTa4oqC2bmv0/UFJJiimSf4/TGDjjPUAB9ycDHkw3OAgpkmNdwAkBeTZfIVNkc0SpHqNiyk
NU2yYAQeTB45dOflhunxiChvaIVJurdNaWPg0Si80/UXk0pK783/ypsHRdWJhpKmgTbOD026JFHl
0EyTHWDUJpSpfM579BfRgavQGUe5/Asg6L3hSPkKtTtOXSwdzegV2FIPOr/eJenRaIhjR0XjD0KU
K3NlfvrGKxMzBvQ38SUk3X9ijhZW6Dllg9obUIMjAA0padEvfr0ipNm/7/DqeUcmzkckpLxiDpvj
x9/gRa8+RsluGihA9/0je8HnTE0phcURqR6an8cJn/99b99ri7gBDQPtVz08N0S8j2RfWbT3GBtL
lKdpChEmGpQjdleyEnq0dwpqnP/FPcGHaf9imdOr9F0Bev3EFDhwhF30+Z9AAez9LIF7kaSxmwPz
nkto9eZydxbzsx7yfvoRRol7CXkosEvq6HxLmwHHgb6C1sFxl0Zxr8XGQaYMrPoCVv34HSBO6dgT
5BkG8ousRYI5/bzbmDCjHr6r+pD44FrgYY/ZDbQtcusDoTtZ9CYs/hFPl4QA2tcZPdE1wYj/UGIw
YeVQy4JlYbK4f70elf/axsfrkdP0ITMEHrgd+z8CCh03am7GrEPCSSeQavZ+vUAlaViPrpFjEzR4
8Tm1tojc66ngN03nMWqfWkG8msQHFPHxChyl3DRPgDzx6juND0+SekTAr0FFZPN2XgsPl4I+cYFF
CR1AiIJbUoPDqt3tX0OlJ+X3/2q+kD6qmt1RqDtSBo4PYhJKmrctohIweohP0MTM3C07gKMSDRM6
1CCOQQu/lOgYwyFYP8hpRCI7Q+OQYhgAFjl5Tc0ScStBE+YNtATIWugnLM/JEaliO79clMpBEHkQ
azK4F6I62abTKT1he77XoUOqe24unxT1Lx6sveBCM071J9K5zQSg7E93c1zITwCAvRP+JPQIHDqI
4eG4pwUyGYL74jq7jhEbImWBc4U7ZZoQDWZSUQkhCawziUaQHzCG2Uo2g/60MU0Wyd/9Dzqbx2pP
HgcQRYCnxyFbKRuSAboqWE/0EVFOKb9WIqoplh0IBQuRDOJ5IGsoVgluHvGMB2OhgGpOs8PudFvx
i3R/NDesXTIMljLv/A3bExpyUCOwI2LA8wBStzspCPp5Fny17J7XnrfnCj4mN3Hp4TE4LDqW/td2
0SJb0SKWHfgR2udfqXdb/co7PgfO6m5q2g1UNrLayWHVaRc8xLMI75G7dbfeK6DZGTe0n/79GOvF
ly2ZJGX1Y0rpal9J8xD72bYU9qACgBY+GqwH1hfpjk5d4v5+F9rEx0gN0uQruxRpUwWMx4uk7uRm
7e8J49zz//s8OAOEL14yv1ccwMrYHEkc6ArbsFD5mqTgj3RhwT4KcG7D4C/u5AYSCL4DPCbgGu78
i03iLnAymTqAdbLVDuiM0GatIDbClA2Y1YoeAfCooPmS9cve+dMtsPlG0jAqePU9ROMPla+tuK3R
F8HQjtlu0WnQJkTTJN03XGEQZdK/P4kBqLqlufKygHz4AdNy9Lhe0XBGhAUMVQMuU29+XbXnt1G1
iVey0bSlTWPywKil5+wmdKqGMAjQYMiryHDKP+kgQ0uA9AlMjsJFgZ2R153yc9ZYR47ugHAT811I
NC5GvuXFQtH5KeKiB7nDa6HRbgVgi6KtQchriofjsydf0t/11/xDfcQVQOv2GwRPosL7tScOEEQ+
Xi0nhJdKSktbqMMuxG3N7QjMe1nI7c3jccPiUHUgsYWsELYHCRlUXTb5Mc3dPY23rraqZzU+Aevu
Xz37Oj/o9HZ6yK8g1i5O5TR32wvYrxUlBy+PcYSE7OdGOI3OSHpg6Mj0mEXGPpDN0cdDOwcFOoUm
qg5ow5UoFd7j1ryiw4sbbhxtnwfuJTr25G7iGGEerpJx06lxqUVRJ75TTNejF+x3ZlScqLbFrCZQ
I3onvm4bhw8nj/a5BNhwQEMiohzuPf6IjnACPWcaFeCLvrjrsbGSrnVeIDzvoukXNPE9EInFJypq
2VEJYkKzEsCCNxqdjscpQZ9XWhXBlTO34JZjb8JmCrRT5C+IZgBu6lEK09VzYlNKVObBG/BNTOkS
GY1UoZGLZADVyh3pYoUoTkMRJM2rRLZfrSilE4UQ9OgFrYegTSIyu7ADoPr4xUCQXa6YKIqkW1DO
nErGnS/Y5vBxRtLF+zbBzVkgIQKeuBXdrZ2e/BEhFkL0SFKcgFs9UbpRbhFJJao+QYIz5/bryaXn
mkguFSffnZdQ6vd9vpR/giVHCAhEPEwHA3uStpZu4JZ5D8TwCkIW9YaoOCK7Rrki/38QXTA55af7
iAIc95AXFDwjiDF17tdD28IrllsHxSOqGRFVEHppLyWU8PYldRCNDuU/KQmKK4SXLXhA5oPhkiWa
IGm2Eo2XwImyQStDIVgznima9qzC21ldjitzUl7P23t7j3k8gbcMuq4Q6QUFbApCcQfFhnb9iR6k
+166mwHm2Gap/G3RbGRO4WWOnIGn9/TyZX/ctRrjltn5SUtkH0opVEHkEZozq51zygRa1A/RtDGm
HdsSZYtcTVHDiO7l6dWmCGlroNOfjgCBK+gZRABf8QnvsSJcwFcEEnQoMJsMqDYd+AJ+nUFwgLP5
Cd/pHPkKiBVgB5AfDIZEkFsZOQvi7t0AgIY7WqHYFwTpvxAjBtX74X/8Qf8IcsP/z19zAUmyQPwg
eh95Hp6E5/7/sTrzZKV864WA//cJP+MQ+Xbr2Dq+zhwPuBzsxVKbXZb0R/S2IuR7r9ExzN50RjTD
2GuG2bo4Po/dbXu7W6izbN0aqzP5DrI/Wi+2nRmzMFEA5uJFnX7AyATLeq6b4fuIzuLZF1wWpJzv
g+MD0/El6FvEGYOPoNXv/BYoje++j3yZnPkV8LD/Eg0+ScHU1891h0NE9bx+H9th02qHbcvvhZc9
fei/y3ARrAySgZcIeHIGluK9BB+L1C4i7H539U2ZNXLXUoVErR5j4z2jGaRtXlE+NTHHYAdAtiOq
JyVs2KpztXrTq49roV26tfnW0XZBC//Y50Gtv/VkiU82LzT2sDXX4dr0RG/ql8lzqVEvOZWumHg6
mpHeM7CrN+Cf6IH/DBk6YDW8bvDFH97PrMRkkqMe+8jK20E+uhw+09K9eryyKYYQCOaikN5Dt6J4
dflk0Z5cV+SkNDh+7Qpn0q1i0O3ugZw7mhc1abIdIBRn59CMq6/Nm0E97m7VmeKXGBZRo4xetobP
yKThMIhorE2wY7YKc+crLquPPLIF8pUG3TMP6jBI3v5OWhME+Uwqufqx9TTlIm7bPpPWSaQm+epm
YWc1+Oi3IKMFJdyZma1MOsbXujiq+17eJzH5xajh5k7qaO51ijG+ftef1sNCAm/mxltHShwy99co
OUnpqDllwp5Vm03iAkASiTuQ+IjUWUdozs/zUTnCiJTeRn83jXPE8UwI7XvN4BOqY+7gYq3gMjhU
tt+ZMr1QtwUaJydZSsdJw1Y4xemh71w4BtWovMskW3bCN7dniI/ciHbCTkBT6fClM/vGUA0MPJ27
fjH7Tn5ID/moazz10pCI0nTVcd9uOX0Pdf/rUNlMyBt2TZyu3dTTLMamWE3v6b6tpt2YROPXCu0/
DAwyfof5WDaLAoNkpqbpDe9lRyY+pZyYpo5Hk1e7mdHVG8Prj7/HaWNYmd2WTjegwwAEnUky5s29
GpnV0DUdm2YeR3N604fftLH5o4u0gvJe5wxaGDyCZN5xMdPn7ozMhvfGPtV7ua0xS9vtjyHkiEMQ
n1ZNsGRapv9lXaQjTe8Ny1FmYZps3PYbzf0aN+NpZX7CLhwqtKMyo1O/WpkeO2+9PRSFUQtzFNpN
PMbEDB9WtSptHMOd6KD47ZtBM4mDYa9DASIK7OqMUEzTxUoN34uPq84+Vjq6WpwHHdDD1cL+NuGG
+RrFsJEPHlyJck7rxoD+Mb/LJGabWTVGhTYHZTflsMVsLbQv0bSDvKtyU6Nn9J2PrYyYXGrckNfa
xTA2HhbXwe44OBYTjKAIl+q4bX1JrC9s08VYNmkV6TYlHKZLxajrMCnHjsIUsQrVHy8BYNB5bx7A
BSRuYJbOrjpFs4aTmO2VnOCOo05yG1N1WpzayOawtl8XbZScLRMD1LAzg4i4egrLCHM/LkpTz2od
u1o7NRPz4Zej60KdKNNmALXiK+HbbPKrMeGi5I4IGp4y1bynqXLGLsEFNCGyWwPk2lYnoOdUDbA2
wc5JDQq7GDUCqcdop8VnD1G4tTMefp9LxmS60dVrI3i/BGw6r2XnqB7RacPjMf0VSbzz5YLmQ06A
HVmykBuLdE1fDjkSMOqgZcbijQOpazLBycICiRHOw9apYfaMjkNwcW6c6rvJ6eZZ6ZLh1zJPTPAy
D6qpbeVG7Fw9TAIRjn5Y/vgUMpzAzXQuqf2yd0GH8VEjumv1cvwmPGb+Y3Hz5cC7BIYPUsSvKVQH
j9q1dtuXgQE5ks/MxAwrQXqKAshCjWQ0aJicJxazAn5+n/i9DysrDdt89eVqPInZXC7ajrgjVAc7
8AA7NSMafhxZYJ/RB0NYFiYRwem9BtGBePfe9O0mh7DzG7PyHAWYXVk9Qw62M4yGDFUNJGpg/2dc
uCnYP4zc/nJrf2dPdpmCzEr9SdlUm7r6V/LT9jFjQNiAXjKiX+nmdmwN+w5zQPWGLX/wRHumcC9p
M3jQzqwz7oxbAHc+EYTlzG1Yjir76haWany8vtWx1JDe84DNh92ood8s5jPaCBi7siT0aEzvtM1u
SGgvjZYIjocgEAaNU8ObU68/Lutffm7ltFfTu/RyC1OWiIomtrHKwKWQJ7fdzhFyivzQU8K2X4Xf
ScOLfW3y8DM/pWmBQDiiocxoWIyNdGs3P9baEC1IZ1u73bHq0lHHqW7wMl92spKdD9eZPtA53Dlb
n6+Nd6HksiriT1JbupfMp3lZtYNd8LEZbG9ggRikzt3psvOGLbeGaB68l5rbJKgTm9znEJ7SbHAf
ReOLnllcSO4erKH1ir4TOCqn5jOIYj89v8lcJKFpjEqmQHlt/0ZbyC6k4Q5dN4JDjDAS8uLK6IUE
q1nTUh3mYQxwkDLlENpH1a0JU3K2cebkvpIFXrIp9zhvDNU1Mtru2ETbQd+jtyy2NAaCDDML2EEe
QpdISusUsmo6aIxqSAM4IeBqVaPYjd2bf/PvlJZcC5Ya4zzGkOIjqCFeHxjG4DtMvLerOGqQ69h5
mm+DYQ46aOOq5VdjZtrZTysZZ+mw4WAnPSSuhI3Z77bS5RR8WAs4WpFrX4IoiB3GzU5iq+IkFxY7
jS7aqn4IWA0IrbrqkImRfmVrk/xwPzSndyKJRl79FD2KwRAVO1q84e0YisryhpP+n/Jelt2tBrxH
6vrb62Rtw8laudc+3p2O+3IUzkIX4kSn8d75WCp3uTZWnoPOuB3WpGSR/dUzDrFP825v0TBfdjnS
Ji9bnVzYXz5hjDx554tcRlsngeJq/N3NU2fR+T7K7RvnMtHflorKioDCevFpx2tNWg6ng4vEQADi
Pb4R0zfY2wVdrmomyJelELgvu2HXL92uQXujmQ0fRsOtvIalDBL9YfWdjpPbH4uIxtG13Z0lohwc
g3VJnRpmf96ChAgeVspuTt/aqkHzEovkAjI0xvoe80VbdtGnqc2Yq2wpww5llbS6MA7EUTY4GxuU
TeBytf5wNJJyVCay31ekYxYBlnj1NVru8xzvXx4jCUlViJTOZVXgvA3kH3Zw3Zi9iCsNohJD1p3U
4815eblDJjZgEIBBjDMki4gd0nEllJhemHD15KstBPB0ngw6Oo2QOk5GQ5gdxlU+TRwXhpCZuoCf
jHEfkuHa/XmJG4oyUx0GhnERK7fJa0vJODkLlZ2xf2PmEvRdAHWDBcp6oTfZwJ3epK5iM8HnxdK8
74SFaoqAW7oNpF6jZhx+jK71xro1NTRy7djARNFoCN1RoyBU9CeZNquFpDL2sVwPPlYVluQ5TSsl
mmnz1GhaHI9LE/PXrNniH+Z3BA5pATJ9iXVGT4/YOGI9Hao6ox90en+J3WzUeMlellquv9fECzqZ
wjaVY60z+sVl3I6Hq639RT9FMLvheMN+wX5tx17slBxxz3r8amm8eWcyjRCZTswi5GwxG2TQ49B6
LH88Jf7RdGZNqqLNFv5FRAgi4C0zzkVZkzdEWWUhIioz+uv7SXd09Inz7e5dpfAOOaxcuZKLfPzW
1ygyv6aRwmA09y6BHga8ntdIAu9pBWUPFqP4/Nm/aCbmqkTeZjFGhauf0RRqMz1mxURFuHwwjjeK
L2G02Du03IUOTbH+tJHWkmFLIdw1gt6h0OzdHMI6h5qNW7kmaY10XFwi+CUKB1LDDU3YpctS4X8V
dqjzz5GyruGQcNbx3kAD9YrkiTs6+LT1E9VkrhEaPuM+sPeO2MU2tDBpim8Sfx8XKsfiwpC2sWO+
jmYda62CLype5kw8dN1fxi+tfxP3DeuX5mG+YkJDhIgCEE8NfuVKEjD5VaPHK5SLfnYi+cFvspK9
/fYN9uZlUeMhIPSnzArCalwpMXr3RadaSoJMjyu59c1h1ZiC/ZPsLGH0/5yYJPRKGO1CYrGpfPkI
sgSp7iAXat9tchxC2ZsL55AxR3dICA/6DmG64rXlutSze8Ds2X8+lmRuJhaOOY127/b+aF37hk0Z
2K4c5jMQ5JVQr76mEf8QULmZq9nqckyAbeSsF+rzTrEZPHqD3SSs/YGjoGHSkQDEsxJjmtExOJK0
tbOOMIY9I8AaBfVsvCXDK0OIOBycLkB6nSeHmLkgtPGYY61wR1C0dxmSuKAg2brI8wRHalSL8fsp
tHw97JaMES7Wx1lKXtiG5fzIfusBGAooCbgj5X6Iabxx6Y0jyFtBFUwcSnye+nS65LHEPJg8jHKv
haOYdNN0jbgMwWgJ1fPVw7/T+a+UbrJsQZqmUNcyegfb2fmz8htfXRsvN7JlWRPuMwarD+s5mfKG
+ECL1S+G1+57pMRIAi2HImY4LkN6MgC7WUSKaDAXaVcWAdLORIaJ+yHjFafo7uSMGGSkGwOHusfD
h9bis1b8k9mJi0zDXHdr9+Nmf0wdUd69OjuTRya7IYCFzYYF3K8L/iph7hGagYqDXLiNvCmngSFZ
GELejLOBW3dbyoaR5fSODpiF5CnPCf2N00DN00l5JyhKTk+WgzF0TzBSS1yl9BPRZOip9g5mMp+E
PrLNaAoK5Lyc3blXG2I9Yrg+eqYOzEy+VoykhBl7cEMHfUm/8phF5dd+6R4QriDsv8+OETrvDgVJ
qDRwDgAwKMvbjf2jOEWAbJa35UD72OiwdSSxlb6lu/P++32zXwFgCbJLvpjnoSiKo5PFAMe3FSfn
Y9Z3vn3yjCEfLCMCbPwGk6ywOnv6j5dUou2n8gM4EP4CSRZHfDkNI7wa4IebejmEhj3lLLKEETET
E4r4HYyWw0A+OuEe/mgG2PBS/2kEwCjHEn4mMGnprBNG0m0rjWca70S7AM0EisN45i+SHxowFY+p
yREyYfZ6B4w2kyQBIRYei5HedDmXwYFSq7+hoOTKVhZhHZf2zYcYDIVwhBs6BpNtxd0CL9PRNj9G
t8UzfmdgwZl2FOnUQw0BGwBDzQNJdi1X8Qgj3BPoDPXqqXebVyEylaQgsokDLk0sJBLR7i+ERZBW
lUW4BlRZ8HDMYHOQmiL1RKkblAH5CS45YYdD7ZyIE6qsDeMlwunbv6ggfN7InmhHtbUZYeY7Fp19
lra7qf1+dqYbdKMQPpE+voojJu6ajkL2EcmQ32sIpdQdFmLN+lnxlyz1YCC3kxYDekV5O5UWLT7O
Zcwo2YnKo5eeQpyAAXK4Ze4d34e0Z+Oyec50pX8BonMuH/iVC8/FNjrH1xM9PjR0cD3Eandf9UwJ
T+AFA22O1x3wMJtN+kZ6W85VcmvGIUW01Hv6THs5sdzm5217Z2gJI9iQi8p5tEzzKRBR8SPDYwAP
O194nHWHfufIclntQKhkKFbizmny5a7kzwyZkxGZnAhjYaEWxlT4aAhpH4EtRAUG6QogKyqNGj0u
bAfHjmtN2o3KA+4J+MF/ckqiZm7SlZsvaVvhggIIvrbyrFD8T0zVhddGuwX6ArMzbsvkZygmwLrx
axuny3pmYc1xZD15OP3XckV1lNxUsj/vIgFO7+ncHYHggbnpIQQYh6fJziG7hSeWU8HYU06dgt1C
Fxto8J9BeOC6odzjgMYRqhgG54xOOH5s4kNOo+NfmmhKzr/pnyic+u03YA19mrc1+sYATaYDl8HR
7alzOLE3R4fD4UqBgMCe3yrsz9+eo4NSnXPjWMhB4TWcNNCjEbM6AoSQuFo7zt0cbjSX9LHotjmt
pYwtJxpmlA+WjZ5kKRDzecwIxK4A/aLtmQXJFoIXYdeRw6Y4MBzkVHHYeBXghHH0xE4XzaeJuYTo
spQ4uSMzFpM7kI3KMc09nScDXKLr3YHQHCq2VHMuXAqaP7lXVKd5X2nYlFtQewS4eEpGE3oAXU9r
Iy9KC0eAdeMFkBqy1wcIUzHUeY7pyDGCEUZEsQ+IZ2G1BFQQw6wDBwzEU9L4K81KGNbnuTw+/9a0
S843l4y9lSWnKZZ3PbJ1MG04Q5QYJEbDR+x20Dbs/Sd0Uq4+MTaXVyJwsVkiUAvpKpKf0EUWSbBS
jcCW/DyckAZJ2IvfDyWbo0cZK3QNBo55FaorSO8ByhCcvCfywZ9uc9O5eY8ZIS1vvJcGA2kpZuwq
ryerzw6yw7uWVTK8hPv+TDQlx/UR6scHaA6VFl5L/BIihPipGp12OLEcO1IZ8FZ4rcurvYbCFsiR
Z+qgO+WQ7JGqlbhzgj3AFkZILmCWkIxlZdATkBvq6jwWFyMY7B+I/FHlwUvl9R8sGFqNz+8EXicl
gQ1nf8qm5S/7f0dWnw1cXmwr/4jdPAcCZIov2W2JMZ1mjrw13n0LbMz9OJG1UblwRYVBc7Z7xLhw
4BNyhZvbYPIadyceacwJEpdVsunbwd78GHbvU263D7wQldxgyseLVyXufukchMZcM7YAzHInpgJr
Hw4ftWusaxcWHh5KNuOQ2fulPOdjDcGBrW6daWgucvuTD8JlIezhYbzd3H6hYGzPVq+/c+Zr2lKE
QgeHV4diyDHF98cEjTYFENuyN3gzHkk8k+bs5Ss+3298xvML8BRi4jM+nuyS/2V/ZB0ZboKveH83
5Vsb9EhgRnM6C3ASCffgCD+dBsmrY9FcaMzIlrlecEzB2tgzQveUUF0+ExIrBVMKljvcCE199Kth
na8OaozzqZcHlFpxb8Q40NP4bjm/dPyCTJ4DFJoIjui8otpCswIrQ0cJrpKKig3rh6dU8GMD0aiE
ZcZbxRLgJ22WS/FyVOzpcIsywqBbmDk1uzPlHnK4QVcdIvZZz4us0XklcBFTZ9jFQvaDBk6ej3un
PTFBWQ/CFKJWnsvpoJyQxY952JGzX4MJY6Xi5ymRYE+sIAxfWQFnu0OgiBhHCanuYLBRxXgePxIU
Dik7wjnwMoDkq7P+BAkkVYIX76Imim0ZyzYe3WrOYD9WR7G3VAr4m4dvUAfZEUtxfSLkZ3m9gX++
Hp7hqx4K9o7FzsubXgPpY0SmgTK2XESJyooQ7yd6MnNcnH0LGVbmoEtNm77QSLiZzg8dG64Fdokc
lE3hjBdhsjF/BRQ365yPWeZeDgJA3e1Vh0+FoopMtuJpkfhQ+TOvhORC6bQBdikEIgt2YkJakkFZ
IFkya8P8CQIC2fHW+SVFcK4fLPCKIZ8cfMwq27gWr8iUkmYuawpxf4vcIGdZbKQA0uIEK3cM7j+J
JB9Am9PerU8+ShYr6AcFmbvxO/U6eysmmuU8bGhK8kFBPwfv/1yKfiRuMZstDhcIwC+/iVjkJrRe
9y/IjiLFg/CGEzic98y4srcwO+2Owj5xuZh5lJN4v8J+h3pm3xxjf7d/5xNsZvf8q60csWd4ghmI
xMMFP9prcNjuBIaXMJqOHR8whELG3/xdjsrDl4Z/Y2ayQnLF1xzT9SeDJgQHw5XfBSZIwV5g35HS
/TGgjCvNCnOVJAqgNxYbjDSLOOfF4BZiyuQxfnQ3pofURqOaqyLrV3pqVEiITiWGzxA3cw6wxxcQ
9c4nXqfCvOkAFDOenvCJN9Vmcn+03cn5PV65E++/b2S10cn+hRT89Ii62EQWXkJcGqmCwuamEIFh
AcVsr3mjGOkc8qsv7we7J0Hivw21Xqb2XvwgpTCus6ARkh8Vr1w5ZukAlaDLQxcjL5mwllw8Ggo/
JLSh7YM9QAGMm4qVf0v9u/0Ge8tZvTILmF/WGS7MN8lO8UkBtkYuodytfiXruzTt/H0XIaVzOLqR
LLfEHDi2pQTKLX9ikV6QwuQYr7e8zcpwcUjRWkCvdXwgWFIx94pjudHz6ktOPA31JVR9D6qqg8DX
00PRkEZnn3iRZwDkH7Lg5ycXiyEvbhK8ULsgKZJSFkWN3qP9/hkbXR3ap9mCG1Nd+F1SFB++EHMT
cN9AVfaaFlEHQ4FCgscEOXtwfg6cXIn1eFm5gKUnIgWNL5Gg3B1kCQN5qBK/JpdTddexhKCyJVKe
+ueXqcFhhu+8W5Sv79jeF6g3GF5SfpsiErlLPyfY2Ej+LXgRtTMerl4C3RPoyifteKo8iPGxrDJp
3+uZ4gwxzcSla4EjLzvaLoF2yKen3DbG2GKz0pmUlyTQmq7JEkmPJO8ugY4mbKAGmjtZU3haXBb9
DBLBHbNqvKQrKFT2FXF5WWHM0JtECRrHnW7EYgXDldGshO+TD3nIxM0wYofSWU/YQymrTneNx3l3
coynGE0Jxsg4eW5RcXlwp+RTC1IPxkrjylIP+Ryco0Ci1KrxXvJ4BAvibwf7oLvMxyXpEc0YZEjs
OGOnj5Lpcp02D0n8I8u37NL9oamUqHUg36mDR6jEw54c40X6umEZO08qD2wMaRz5GwEBJy4WUQfB
bABLRx7NLdHgo+cdqF/lx5FQ8HMPGYe+d7kp8J6fth/18TF/EIaN3DgY8vYpQNbOAyGE6CxVHgpu
4y8Bfyk+UYsDNeD7M6B8rLANKyxEIil4zPcmGTqsjNrbqTjM61LWGUxiwK+QATBdkLUVF08Gyd2k
Og7U5m1xS0TVHYJbkj/q4hXPT6sveRVP6U2dMeV2Y5H45Gero484AIy0PpD6DA19FBeu7/0f+ljf
+gt1Wvlszj2hCQm8+Cp4twzFeTr1CjCBHnKyqbtH0ZVGlj5QPnogdcmfkm9ugGSr/zaReIRD+mZF
ErjcXunacA0O+ktO2ewJmoXDWqI/hyGXLAdHFQ4hGwmpeARIQnfP0/nvJf6ncZfIFhqbq7zR5uym
bwXH6SJVgIVIWUkchNAepdTTB7kpGE4dPAt+PBbwFSgO+eYCFjvmBKL6Ng2asAurEZmjWIcGDV6O
GwUyHmANtcc1KbELWMNyAD3YBBVvD5l3MZ+uhENGHpdFcqYf8LMQjCPlIkwJswMaVM6PZOkGCmRs
H8tmuBMuAA2vDtxg8mcDwSpxkfJLqUeevBivmHcVPeYt2DY+euow0gvpb/rGeFxx0GOYGkxy4wHB
0mN9A012jO2H7Lr8Qe0xaAl4pXrczP9VYgUqpneE1oV1661lgkixBAjiH3EE2t+kxR+d8Ehj/7oS
Qp9stuR3IzIogUskXUVCXXKGOaALmbyoHHAt6TSDXz6Xh2xmhElw/C376o+dgQrJOMgXl1AiFwi4
yEnsxQNK4e1dTr0cahn9hTYqUapCT7p4r8rr/ePqMZsubx5dw3gz0AkIzs9Ii3wpxXrBc+LTybn/
RWIseu6Jxossy+MTzJoLQIJEm2dwXpMgcjrZMi4XQU4EAo2r1LEHj1myZgzOi1A/OMcE0xh4pheT
k4FtoVuB/5N4Sozm8ySyScLUq0Wrh0MS7TGj7oTAnIljtvAH8HuY2jExC+aU+JfrvhTXKMyaI01e
cGFJYaXO0c9qkjjclOSnYuCynawr2b07QCiQQIAIqXgX/CvBQnZiLECiwJmpj08ASakR7wBxCUEC
+VKclQvNWvCQUgzz81PfZNU5v6AYTI7HHAy+RHaYEMstyYCfO3h7FXNFcd5V1xRRiaEl05FY8GlW
MLWMyP2HCAhbhWobCNhcQtZmzjA1rArg7kpEBwWHUlm9f3llCizA5xJPGFQtRIqMkW8v/ZsZWqWN
jKWPtQCGTb+R58a6i60crXRCUwhe9BVdSO+RhVkAx4DNwOGvhFrBees4b2ck0kR+sCauZj5odAfl
oowPzg/JCnACp1sD7IheFsNiA5C2VDAvX91QRQNSIAGY4xFJtpkFvZkubk+309GQOPJQsMF6QBvn
uxgFvhDgGaOjwXtIV9AHISLhQWhXZOck2trfPW1Ga+d5y82aesLegEhEelY/4SV2kII3JB+4E+dI
f5m+SslRZbtQppsDxshSA6lU0M8EPG5nYnqylYxK1IlGYc3woIJcFhg9pjwg+lIAh539PXMSYCRy
QnC7LDBek4fGdHCc8AGo4iGlz8WR1HLAhv4DSwpMXRXCrdciOizkpwd+CtQRB0ZX3RPJAO/jxoMM
VN54pmN2ji5sWfLJhMmfaqAGjde7hm06NCczuq+aaxs1pm3jIwlHYH50bmFxkY/Dk9EzyH9JwjTq
ActLwSTEVjCLZQJWnNLlBR0YU6XGw0tOLy+TsGHUS9LVusoS+XtQR04xB4SQkFs6m4C4934RUSra
TNAgGfgwhXRXsAIxKXwYFUZ5f51tlEMqQJc4BCARwh1kZriF4rFqnDbory+KIcgd8bBiDyVPJtOd
SZ747EolafmHU9Hzh6Nh4CmDwBCM8a9vCMfQXMdoI0zVKNJdUwaQPXPgerUvOTeCj4KSLhglRrok
onmXNdx2SOsMieJrwU751dpnBCOsJzUkesh3oqgnEoNMwqZzQBoYFYbJSCNfTfWAeiltfHthkcBd
j2Tq62V+3KuxxijFp8jMhn3yp2/j5W3OAB2ReCLekXTFkFw0FPBVdIPQc+WAwpay93SKUOSQVZF/
lQzHcickMmd3zJlA+kl061g/5rMGWTBlHWSt8fJehxMVVzGZC3iB25DP4UQD+uP/lFVFiwCDCBSq
/LIpcm9EYJKcmfGLMkOSAMZJfJ4XREGOLYKOHN8EgriMK0D5FBWE8kV8EIAi/r1aXL/h6ELZpb0e
mXVavKUiQxIm3UcyrU8iKdBhPkUGGUpoKhEzWAFqJAg5XGCaVCBpNYOuNL4C4SDuRgX0qwNsI2aE
GBBnJjrzLkSh9F/Ie9EkBCNczCoOiFbKhBsugUWH+xbfIOUGtASJhcqSXFbiyQJ1ogt+Tgw4uCUZ
hgBl0LwhS0s41QcqUB6lgoU0mTw9DtAwPaT4YEGP5SMFk0qWQtEWia+MtUH3iHaECQ+FfgFsLlHL
Eko3+dM6WV4WQqdGQvrlhNS3WGQxNnhxQicJSekWJ36IJQC+IoAgAEIBhYLCNGzcW2SK1QTs1YEn
YacxYRYSFl/D0BD+fUCDUPXT+BIJtjKGl0+XEYDzGVCCTMmTJrb7W+HtqGhDJuY3OAtsH9HHt8Fj
SalLRAZPPvqVDnqKxH/CdaegxJOMxdqjuShANfzrhNXhh0RClPxmz937kgVJZoD8QLva7ITSWRbD
SMOhCVLIzeCO1DyzyIfJ5/His0/KWaQRfTBmlj1qlDTRohmpLmpapOU/6ywLLotKjEDLrSecVesl
Xx3h+RcrPpnbzxyZBfIC72jquukKfsGMcgEuD7HB6Mq2b0ywXGM2AolBVzCoFmNkAqERj+HpD+g+
FUsJUGq2/wgZ4MJzJXDSnoD+TGwvHTG8Iux76AjI0TRAGLhTC7rZ5HWAWzmFQa8DK6HGyfVhM/0s
bnBCexbehXLI6TFYTnGi9BZCMpyuhV/ZIDcjdTrJ807cJsHJb3s5tBLDipzlv6zj6HcgiOImSqx1
QQecWCV9k+NMpjG6P0TGKG5gtYuF+nIJMQBPBySCowaPhTIWwDf4DSWW6RMHZHgAodeReLQJpehJ
AAXyJfhmxgsnjBUzaGITsVba0vg9KjaPfYFkGJRPTNTR7UKTfj8xmTwCFhWNro7vvXw0/AUeJ3ys
GGQR6m5C6Y+rSpGeYONZlCI8PLmHnDehZYsMgLz/uwpJBf9lLiyYR6OUqIfIujEQESoMaibNp8Ro
+GG8LOpuCPDJGSKJnBFBguzLkqT8f+BWejFG3vRTqh6kk0zpw86JHir7C6yPSJlorkpYItcceTuu
Or2CdKjIHEOBB3XugbBdBrd8Vz91Cj4I/N2/6Z3EYuXBiJY2doN6KSNFQhw95lUsComJRIsRREaU
yyz3Fhafz55KayFbkh9kLiCasmyzZIpyxsQePdMC3DHRftjGwqZH243IgLY32VaOh3h+6XTDjnNQ
EpQh5OvGYepFU0/7oumOYiOteRUlXkmkpM5BO2WA9Bu5Gj09T805OnscSgKcB97CXMnBlrfRImsr
yrpkDHM6vjET8uuSelBol8emi5hGsxWniKa2ZcK85SOuMRcOCmPk6b/8EGabpE/y3OL9pISdBkAw
mzRIFhbN7Wh1I1LFaD807NRw2F85SfIFdNbTk8QhZV1k9DhgLLtk8NQNWjAcwtUVV8QbS2CzHXOo
dByPyABbjGWhmAB2zLj5BWZa0kBgKApz7C1MBdhXASWOHog/ixEKcyhKyjXk9LH+wL8mOXI8hAf8
OjACwCco48mNtms5NjTGg9dsaEf+AtIl71vKDQGfAMgQ9B4slJIW8nMP8SpyIcGhN4m/KR2Mr4At
1CHO61h+VmoHYAdvYAYfYmZ2tb0s7V0aPz6z1cjhX9Vw+0y6mddMxsukDs7SJx0bq51YR/odaDcU
wAtjPxdv+kTV1xCoOaI0vEj5Yb0+OltApvjq6JuE1yCndTgnwsmgQ5FRbxHPspRKnOLELVirLwpq
9oGQaSctXQLNnABU+GtKvoQ78cnl94mDfQXzkJECbtGCtwGYJWk5uRUC4vJqEqGZMeyHgGZ0PdqU
oJo1oSFFH+cQw6hYEt0tA0bGzH+kBCHhuiVNffFlfwA+9QscmAQkRaBv+AHvxFT6JcFN5m2739ur
LB4gDgt5XKezrQTM43D7/yZhxR42/zYmWxFomRWnVP+2lRiJHiuwagrCawHi0DDghLJ1QcqqCCiI
/K97+lwzf9heR3AcgYxBHAioSLobO+ZtZywj9k0WhY9mWZkqEmzVMKKezU3ZkpFeaWaVJi5a0EmZ
pJhRQPc8dPZBcRD82x7kBB1MjFOO4Yx7UCIM7xJ7F2aDwwfSOtqFG17jQzZfQvOY629PfZ6aGOeZ
v+peTJ64hKcrkLzqU5CEd4RmE193XbLn9LfMxbDKn1Q0Mzlnz61P7W3MRnak7qy7lB3tKL5RVKGN
2t9KlYLVK5coW1KWCy7zx+ps/yT+8DLxmOQYsK1SIpRiiwwG57n4SlFgjaSsJasZ8xqwYfxqjgwJ
7Abq1VLboir0pA2aK9D+/E2Jt7AICPhRiIE8+S2+lcXYxCwS1R+ykHf0NrmENHwBKUZbeeFlPOG3
t0R3cFygnmIb1ZD9ZTnzN7mMMEv4GlZrRFGbnDnm0LCOqGdqngZ1m+4zyXiRsoq4cGum64j1Q7mS
dGtfoAwr5nXq0bEsHMejy0xLhB0lU5Fw7NSzklsOAJc7ZsEwF4gmC5RyiPFe48KW+78/o+PThIl/
IMPKOfDYBbHwOFGOKTQaMsh8CT4DHQmJHyEWgCCxTwm+mETI2dIJK3slLY5U+vkvSExRlzK9H/aV
++Fyyq7BgSTsvkE1C0zRiBoe5vwaC1cAuD2KgFKx7icXAte2dGg7pVdyK9q31NAu7DnmI4ielv1D
MB3qz6CrBD78NhjDWxpkWAY+DTckbJmY8J+YEfA2A4j5GGZYNuq2Bf0P12Abi9wmrOZZTI826/M8
84R2AnVhOPhEMgWbwjzPlwNxibx7cDhcws5RgU/SpezadivbAMTiF7zAwCisNIgbOl75DsmoyHBT
cGw+ztignRnzyXzcQXxTvC0QsC/II8S1i5Q8TyBzLKxNcGhSe4OBk6NRsKmSdJr+TsJ1lp4IlEc+
+/FaeBVAWnRp4gqTxUbfCsWNCsSDlZV7cva3HEsW82FzeWgUd7lGj4gwG9d0+TgcX8V0bbdimeRY
geos4yRijWS1uazYYjg3wlHgyXljWgoYIbwSMVa6timwADXOuUb8HY5hG8m3SUkDbahDERzQIyXR
WwJPBvGBg1A6qIphi2O+QeEfjUzvEGOg5esRcFp1rxG+Hv9DT69MpgRBZ+Plh097TM9BrM91iVry
RNThebBqz+WbkGcWwfOQmxQe2N9ljE3ib/h42T7UfOaczAP+SRRTL9D8QAv5QRQZ3GYvG9SBk35k
fIPkzy+x8LUmEI7kKQWY7Oxgg29EedUvlofzvBGKgPizwgPo5ITzjN5ljn99WoxtsWNGgS2lW1Z/
mOOhudNzzAFCAjwVHizIcLYfwT94Pd7G6fN9xBEUz4v2YIaaEYl1mcJVOcRIk/F5JKxQc6T0IF8u
tkuughxUQhKmGfJmWSDbFx/9NTNgud7sfITVBzWmE0F1HpZ/1KOmFF0kRHxaJUT2SKFZLXGy3E06
j/msCOuolj+ieR1aKZWDkxiKvvPUYdFZW9RXEgQJBufMNSEDJXc/BYS73WTJh58zH4S7ynxLCXOC
xtyugKgouNEgAeeWjOCD/8ZBZ64nip6NfWMxUgQe3Q4wCbFues4RV+p8HgLhWZQ5OgQ9YEHBT//o
KfMx04wRdUyrlr8AxykRoaHASikfJYdUhFn4EchchysA4Gk+nbrZztqYsCjBGFEGzlA1GlSHlvSH
TcA8z85Y5KM7Bo1cDR+sULJALdOgvgW8MDDHy2czkWp6VRWZe04H+wg4Za/y5Gvda7Dy071CrAi1
81sarU3CnW+hxonslsYgc4Bk3ekBnWGCgQYRHC5Gf/37FN1Owix64cs35AZg3HKSef+PqZ/8nceu
glb9G0lHPhuHCSRTeryN9xZB7HTHkdr39xnzVGETMJw3I2MwUmaRcjfvbyKMz7TlIXeqtZKISEG9
Y9YGgtn37+o3owK66YOcqU9ZoPXkD1l4/kUf/o/GYw38GCRhCfaRhi0qNdxZ2M6lfaI/aHuDE36d
PR+pITpE5y6+LZjYnRIoIh2HDD3Miz8wchg6mt/u1O1QOD1tenQsMTZl8SASBdgFTkhQLlOO4CF8
713mpBl/Ty54wkcetxmNla88Df+H4CDtmIC8sIeWQ+VB9IblbfavE9a3jnToBpXd0xYClTNdDspy
QL7p91wttTsVhxLy+XgGtptI0/Alc6GWDtvpx2Tfo2+RpD6zxS9eYcnctaoJs5Fz+tIA5yhRXYP+
m49+ECvfuQYyH61ihuHd1+GAqAHNxSPdbz4RnB/NhtxPSp8m59Zw6QNoqOmjL5+6NEY/uZRgK8uW
d1nTQW0yWk2jEMlbUI2czu6Wk67OCyqppOJz5qxV3bwv7KpnehQNFsocXdE2kVFduRbmQ6yuS4j9
E6ee31tfg7yGAuDoDUI0sRTBtuUyRQ4tesO+1j5rcGtmN9AajVZsIO+v6foW1QUdDjm5P2iymiwz
MCcdgI4tz9IXfoD5ApHxB/7+l1FDWMj56BZtwURXCrjC9e6RrJuxYqPkFWDn7mbwCjf54OY1DYTZ
9/iHTBdFT2iqygIFRn15IqkhdUEDgnpxFV4WDemMiRgb8IO1pPstzSJg6MFDI9Ukv1kWnMSzx8Ap
pHsnnrm+LGgI4FOPC4MeLlpKTdoKVWBjCD2awwZVoBAMZka4REQIePY3rrCywgJg3EBGTFuNrZ6r
xJ/n/Nd81r3Kz8n46PCq+fdjeMVWIXgmyA7XuHxwOVG4bGlJQXQR5drMYaR65tZ5dKNhCq4SrdE0
5WDj3Ef6D45BaZE6tK9MvEvEPMQkYCKiIHFtRu7bgoQfMBptaWPlSFZ0auXKCihzpuGhGC0Nwlw7
yJQ19kR16t2J3oyP5gY8zEgOiD3AkZXLKDJps6BSfubAUDSXxIlzuhuVsCOz8Di2H0+JaXBMpF/m
vBKmlgG51LjmJiOYD4yET/7YUMWTnU4D5AWknWsBuRfSEMXCP8RF6FXiraP6YSNijEQKVREGe7/X
JFlIMjE2WXcS020KKDwJxijz+m/kDJ9EB5VmeWYT3HUR9RgdTFG8v+94D0xhxcwTvuIyjbimZeag
nYkSBJqHrHSFUgSjJPWZjgCtRY3/hkTE6G4/IFNlYGwc4fu3yDVQRuTwgX51lPgL+XMBueqpXsnH
6DNRQJ3lF49JZdCARGUBKcaj1CUp0UxE04FRRrSTK2Qm0EhEOZV62wu3B4mKWYl5xkz9TaGG7FV0
WR6dk2JicMsjp/riot13ELnfNGZDoM+FghXjDeBu8edF9dU+FR94ObS/uFA9YuaoCPxC2Pq6fO2u
NJGH1t8IXTCCBsmO8BZIniuyg5ynqza7Va5IZEyngV6AreUry3K4xs2CGgzTIBnrKOtkcX/piv7D
nTDgj7u/EYU/ZqKhrTJFfjDX/eIEmSjPRDew7rug0I6hNracG9164zFkuorxwKqB/tssZz6HIZJu
dDENCKz2jfw00yg7pxpQZMunTq+RlV63/WmfD1FKl+zle2J9VcNPwXlrk98CvdcWvYTuuDYS1huX
U2ofZ7am/xrS3u4MLLi5qE8Iyd/5aOgN7auZbPsj/WMAP+as7dcnI7pZCP+gUzVECn3x+kuOfTuH
Z9i/6unrBuP1+J1fXq/jl9Nj3lvvZ/UtYQbguRro/oFLn/MzEDtAa2hFkU3g6CWMdFHC/kib/PCl
GGvjPmtv3zdOk5ZRqc6+rrSdpIh6qbXbHNGtG6/L8cegowxvvrZpPEwYgcqutFrjXQg/qsnNKRnI
kn7fktcL07zNAtqzxow9+DxH9KqbZHOvPsucEZUT1NxoErwuDTO6V+GADvCs1VKMu+EeH7AGRtSf
7h/GMa6197SmG6v4u48PeUNOkaAx+RicdBK3OoVKmgN1On2uNEYoKCF0aVSfzrN00U03Rwba95Dd
M+QxktsC33b8M7s/JX8xCIuHbY7Awxm1+LQgLHof9XvjNPYhdRUP/OJtcKo7MULTO8wqvSGi/6Lj
F8Z49UfNgGL44zzv5RakD0jAzN7rLQSPxj936/usfo3alxF0izuy99eCCJG+87urDJBRzK1RhqO8
Q60PVjXKEinL04yWmRVoZXi6ea2+uozi6Wl7rF67dqW165beVAb/di8Z8iCKjr1FnrIzYTcrf13P
7e2YLlkGTUtvY0Mn1dFwkwdTxW4tEabhT5HMeFRQriecsMHc6gQ/tOL9JvfOPxUPRkCPGegclNqv
imO5Im8yYEPyE8pi6ffJ+MxpfZ9igLWMUIca92P8YkG6mPZl2BrxJKHJb1kxjfz2e2XuBGRXel8a
ek/NV0NFfGF2OeZu2b2qJuLmxMLcxJG2Gqm/1gMkcOL3SLyaxV9pJXbNrIikdvrRe4l1qCd7w/x+
EFFPjh/5MBuNN7ePkuap+i81Cfp1WkyT39M496dITFVj1NoX2TlWb6bdVl+1ckdRlae2IFYBiJ3u
UAZ4usz6mYxfavzjaFmVzZcxKlGhQjlQWaE/qqxpsh6tmEjPxISCA6V29BKV+A4mxp0uf1kS9IBY
p/cbHbX5e0UtDp/gtGM3bWc12gHlvHQvE4gARGHFb8e0rmqvPpblo3GS6dUNCsIkxvBUscWEYx1/
eD+uLuXvMR7a795PE3yAuWkM/15+Fde1gUV7LJQ00lB+fz2e59o0uuWb4c57TY6OZczSOrodZ+bt
bxiDe5lXp0XJTnlYQXpW9o876ogtDcXVR4Za88XbpMy9ZeYyIWC2uB8RK9V9C2N3RxzSal8UzFMy
WVgNDG9GxGhhgXdGU+UjH38YWLF7S3smbbgP5q4T/Q+TisOW+eYJsmG1mw7x3WS0aEbPLP9b3GAJ
6QRslYEE+lvbR3f104TAc05+btYPTs5AS7MgFLwqNxzCq37860vYekc8oqjQ9nAjc83tdYt0zMRK
4b4wUMWUKJfNKXeJntglMg7aHSZ6D++4/mqwrMN43ZADNR0Bw6ZhpJJeohCJSGbxOSn5lrkccbOO
+wb1fCu8djDjieb0Q3Zda5d1dzvZhRka1+2Rvv7HeKvS/6y/mPWbUUeP+y7XfxOynfNlrvWz7rTV
td6+TyzH1Nc3hrB2Sx2fVRawUugGvX+ViCLXCInibW8aoIIKuQlne1MyTxvTWtvA3iXD0tovo12f
EU9hAuLweLeMzfG8HTFCk4JFSZ5XbNV8bWj+rf5ouVzTrZJ+dQYdk2faG7vX4+hlititfmSCLDnR
9PrXdJXT5os0/T73P3nLZKyu8U1kOq/W0TOYtaroEHwMhBYAI9rpojFhy6I3rmlMuzW2OKGzznG6
pO7odndVRMcfTFaeJgm3hI6+4sWaTlFkHTFpmdEgF+rRDZTM/q9F8SPfqtZXrd4wfvsazc4RlRDM
u16skV8d36PqSNFDp6cgA2YbSvfa4hHEKyjL+vR9u3/XyZsF3UTZNKPolqxO+YdVf3JOH5v2tKtN
MHj/Og3O1qrOFtibRDsoj+UF1abbz4ST0JpRjdCO9X28rzt125bRpfmmK0RvnaKiERHwpSExqia7
9Ph7Rdy8n07cB0pMRC5Ws+3I5MbMSrqsP7p8plzmRv/K2JQaXa0rHWkcn5P21ZbLye2nO7vqPTTr
7wcjxSvM+aWCocsjZGgPpvnVv5pAyT3Y0Jm5hCNnBKlntJ40exRYRxtDh+tjoWvACc6Lr+E066+c
pDHzPTBpk+kEiXWyWAax3H3rgQUy8RtICkxfx2xyCmO5XtwpE6izJhVyrnyOUi0aGoSN+Zgmxvva
wHpfav8+hfhU7ZXstMgXhYTMI6YAFiR6uoUpDIxXa/RuvikP0xu0dZ6oDns2QTkWv9epMO6hdJnb
e/oD7FAgQ8oNVBO3RhbnHNejyh6qsX8U8caWnluGHySY8wx9FGKaB3SnI5DFi6UDzNBgkfsDCptH
r328qlQso3seK/WPOqm9SeGpaLleUZu5TvFYvn5bNjV6W0wFbxocx2MF4+Q805ganzEm+Q73A9oz
nneEOtJoaJyfnrHXbb0eK4zKg0VK4HJGPHY8+sqBTSbLK1KEGSGqAkfIcMv2s5Yu5GuzHYniBOSg
8SlkMHIenRBiO34OtAUoHMGbGuRg5jraI9b+orwema/mJAgyXP+8MY1s/7F0XsupY1kYfiJVKYdb
FBAZY8DhRmUMlhCSUA48/Xz79NR43N0+PjZIW3uv9a8/WLw4+7U1wTdrwtHDHKO5yo/lq8mkmgSf
xgjb270M23zpGEVY1bS9PPxlxeqxjslIak/xcvtHNHtYpxGDQvq+aVcYg6fHZ258kqozQ2YPb3Nv
caemmcrviBFNmrq5xouKO89SELfBhMJEMsI6TdLp2Q1MQ+pTGmeuMhwSnIBofR7mzZJ3NXO4BKCS
jG91gBohy96+T1/u78fvuHysX0sJR5VkG++zbbcutuV2Wk/rYeG6frJS8Xiql+Nm3Dx32Vv2lr7d
3zF/2Wcna2/tDYxRhO9HvsIQYJ0Mb3ZyfFFEk2VHuBCkWoigLCv0rrBhkI8galHcbHRlixQjXy19
+V8mdnvSFhh3rexttol3WJrsyk3N/9qNviqW5XKcZ2GyGhbCmmLgFXbrdJtuK+H0gJnUuIwXsgY8
3R76afZA2k/ICTfn7j5xlbu7VTT7KfAKpUlEDYNVKkRhnIgcdiK/jwPuWgnq3M9rdZ5moYOu7xHm
GPXgIqLMo3ZeGX63duCfKPMXS8OZK0ZwfwUV5HK4Rl/Cy3o6dvvpPf6MPuzLeOMoyUGsmJQzluPN
3HePHVjMSud/5dIM7XBYiDfDReZ/2Tb792aS7X9vZlxGzCDURRnWKzQzm/LxmU1FIIFF6k/J4xVU
i3uzlDnUy00GObzY6c7uLu9f0t5uEn8kuSi3w6nO/FHr3L0ykLHt5bUXxR7GC1QFT/Sz39Nv+0eJ
9M9ahgdcEy7b1p/z9/p5fOVf8nF6107RpeGuRNyVYiPuyWOnrtpNtjRXZmiG2f/fRrkd1tYy2zbc
lWpd5YHSBDlkQy6RA0QEnhF0U2AhBVkqGDIQjwr1FjopD/KnmpyMcZe+4kDpDJ86bFQaX4o+ot6Z
mQo5W1bjxzyhSnkPjQz3iWTV1VoopRBzTe+VLmNr8RxN4us3ldR6Ss0eC9F6fPlPZxPf9/KDlwI/
w/hMX79Wy4woB8vi1j3T+6mATShF/qjQaRlbGUKz9VnQcnf5+p70b88p3eqTfWgzatpau/UPfCNG
V2qVb02Fa0RAR+vACyzURVaC/zVe3ezZc3uFhr2euvNAf/1InY1TQ88p2FIcJIkyu4yaH+MeKqH+
0U8H3To3LOzyqPfVonxyZlgr077Fw9G05mZpmmt9iC+JGWd+I5vvZV1K13RL+Zwqk/weWYs4ipjX
JCMZkoZG9nJLEywX0mdxN8k0rztzdX+iF5UOhfpjZRsHDwnMQYABGcCXy6Td6sUalLcAGAAcve9V
ad4/NpmxiZRAwlXA9u/DIoGEiVVCv7DI1sSIrt9o9pc5Ehsw7/HJgnevBsArw0D9N3u0Xsac2nIp
ejgVGBBj5c9mTBuui9OYcK10oM/zVFiEn+q7xTQAs5XBk3+fpFwyNQNtrIQP+4SZYz2LdpnljZjT
JO7AImZsqgecLA/UmqXfPFZcmrTyLKxWJG+a5pzoT5QmNBdE7jkv30YlK3nkh2dDoNpr5XGEMQn1
+xmm6kUmEpBTCCMQfZFGX7W5MZyvLN2V6unebwzY3gQm6CTe+/DrYIljBavN2ElL0Rq44ODg9PHT
VWkbnr6T+c49TCHXE990B7xeKgdL3QkogCtTTrR6b2206rDwhBiw1YfQjBdZFHR5aKvzEgdpTIgg
GU7vep3Cusv7w1jSGew7ioGX91QBN2xUTOcUKBqgu0reMieMi3eJYzktezd/fefPG+BQZvjltHph
pIHaUznUzls3bpKBazOXwXok49box3g8jRj/m8Q5PucWe0u5GIkrV7ZS9dVGcxsCcPNVaoSYLu/3
TVzhuPvTyTs9eq+Nm3iFKWgEKjUoNFjYmZfJ2RvYviSxPUukb0U5D/mtai4G/FFmTM0xiUhg24IM
Ng4b6kYdvtLH7m5+PKajnZ3t5E2St6lxs8uz3lxk7r3dHlLVK6XlyCDI/B3ti4lrHOF6sE9gL/J2
ssMQHx/1X5r9jHJQ9esR35TXuxGvKmtV2nBztGMhb+Voaw9E2B4KUGaMdLOPR7ntnPcmZ55EKWMM
K5sE2BfH8GHK/0wxbUkO1rQto51cQPotrgOj3uqQtjS3yyp+V7EI4HP856AjqtYDniYMO+u9qr+l
0AHbwJE2ebR9sTWDqBWrGLc8IMY7GJqmnGnZR0zqz0N1fiSbAmuq2HvoK4egEnVl1R9qcWBm2haL
rItncvLbpxDO8kPaY8rinCdAgFjfajC5lNXj1DarR7fLi4PZH/majUEetvbFS1RoXxozKRMb8/JD
6c/0RCPPtbF/6bueuOHHykHwrq+f0RqmpVN0O7kpkC6nw5uhFeD1vYJpKek/OpDrvUMiK6rJ51Xi
cEudmAIbNxi6u6axZ0PBzCpemzyVqfOtl9SRTxpjcGZYFop0LPD963fxdBwev2PJrJH/mzHPz3Az
UCh3NsAEgQEN7zffTcr1Yf84Nrbhu4e0aNu/vH97tbcWa3+ZduHHwulRgxl8cfBO0A5Gvb4zU7+/
JYw0tW+p8Gz1I0mPRfWe6HOn+O3vH6qDGXxB1f7cOva72vkStvn22RGQSHeVhl/doXp9nrhIolur
GWUY/VmiIB4wMn4RlNPu1Rr2/OiaXN6vO0XMrQMMgjX7AGb0bFhomCqBGEmrCabzNO+NObvMffCr
ad7ADb8HRKnwnXeMpiTwXn+wfS3yakQDqLjprsUQMgQcB7NjUFcK9JLl4mrI0PBZQYRj+/xFfkgD
/0me8fEkm4WBsD1r+OLNILaS3Qzd0sMdwNaxrMbyhlcrYlXFxJG/RuhBNbszmb1gS02R+LyN8uxB
P0dE5iD+IOavYIPyrQ+zBQedCboJqWcQM0bmiiQxygSvlX6m+PiJkrKoyeyfroN4RA60Kmgq745q
jX4GvXzhpbhzZt5QeTWRGCif4aXTF0Lyh6QEdY8hBkNuHPeRP6K5xFqP3RuMj5Em7Rd+4eUM23P8
7v+LkAeTUil6EaR8ATBZeK9/MdLnI8U3JxWtyxNC1AfhBvw0C4j1L/90fqSbepyuQDvSbbpO14yU
jWsNQ+esfd/Xv9Y3qyIGz0ZAyVWuZ7wEXhQv7Y4RMR7fYmEDtIhQUGawL3LP/oV/MokFTLxGR/VL
/aovIvGp/ACNiNYq9A79OO3VayIyF8hhuIAg8sr4PF2lW/LHeffayu/ad7HvFzjxrcuj0BaIGGEN
u5z8YAUiA13wwTXEFw7EGDHUUSEgi6R04SktvLeE2QhrBrqN9PvEx0h188MLNYcQ1hA9th3mIvXp
scLRGy9vkfwWrxqyv0XSIoBytu9+GIceAeb3GE5DMY9DwXGOV8IOScyGoFtAxibjyB2ZLvEVcmMJ
mlvSqIkAG2J1cXpE4HES6xMI5dIQhP7CIv91wZNCpCucwEbpU+x9j2M+mxFZv4TziMRfERQQ7fNT
sqsJWRDZsch9g+qkkaGB6oTY5NcFZhscC2zyhR2++WXurQNnMkuAj/hWX9jZLoJg8sYnyDLMzVkW
Ysh149fCTtRFaqZ2GW5s8s9/QR8i82+6Vd+igb0RLUJ0O5EdgIqY9fCwXYbTcHJwb69w8IeyxtuC
zPzvCQLN1C4WMoFv44K/y65B2nLhbz6/LRKXpxOJUoGIM8AavJgNvA3jg+7uA77aBdofQxL7K77d
b6wfPkDRm38fPFJMFFwEIjxZAL08ZU9aJZ4y/oA+FQLLBV4TKKz+RelB98dUnmKKD5726dTc4Fu/
dyT1Nm+Mykh7Jg7lWwwfvuUTDvGkJ2vr4dAcSp7dVf2OH/5Jv/H3MKxvd+P7tNVPEKSG7XgkUQw7
MLKt2uOLsA2d5MT067ES78kI79/KB1eYfrS9UPzUhHbkgoSQUlfBFkStDO2Mp9VgEnDtZRAIQVuo
wJ54B/++Z+pDeXDBGci70mEdYuMFR4LPF3Ya7h8/NRIJOCpXoPfuJRuIR/tuMgCAHczhAzzGu394
Dmkojp+PYY1VShka9dwe2IsCJw10x29QvA0Bnw0UhpWvxq4FdYXoSOIyccBsjzGDbJJSIQfqsyd8
Q1AXcYtB0HzqYAlF0NMtIXNHnqwEU+rJz8CiZtXZuESCFtlXDeAeP1ARmeFp4zH1o0gomzAx/Gjy
U8NnYJXmwWiHwdP2LNUrMB+gPq9dBo+cG3XjqSBcYijgtqbft5sekUIcDOocEP+BwigO7MJXHJB6
ivG1Yxz66qhVbxEaPvVNK493HEjjzaM96A9GXjvD2YxEqQ/vFSl6WIDgVO9sZPt9ktajvSuskzbt
CSeMz2a6lJT1AHMItt8r1OENP5aDsrwr8zuztsaH/EAaIp/vL7eBZPB7B4D7i9lXfyhfKB2dXw0d
1WdNQo4Vdt/kVJGBwHKjFGZ4y0CXZ5xyn0Kfs4PEIo4P7mmDYRh+E0wsBsrlADR5SP2n7uXPAPBM
4r7UbgH5JhVZSyQRs0UrByGaYmg9eenTg/nSccjIxCDiOu9VENKZpYSwaVg2RGqIconZMRgjYNm3
IOV886gSjM1zz50W/3xdyBTbclawR6tfClM2kQls7kXEC6UEKV4ilzreqPvsg0n52hRqSoQ4ziHe
tGR//1NPoqlCE7xAGoX1DBmdKxMtkOCu2VD5GN59iPhpOON81UInBHH6hJSH6L9/2SXWFo8WkVC9
aNkNrC0U+wOvhv0A4zV4O8TAUHqSuES2dJ26FYqfDx7+fy9YOygH4Mm18v3aJn+vN2NzX9NcbkCc
szOwB00TqFH5N8AWaefmy2+6S+qc4vaSgWIqJRQW87O3Up7GT0dPZhb/byUcZ6b34fVNUW/oNy06
KeWXUe5kBf4B0+7oncU9kVuGeyEk8c631SBrSZ8V8+DeCfChM8A+8LWkXOlCDR/DNtBsplyeITLs
/I41P80VPWSyNYFw6AtdWU3pKmp3OnoUXLHGeYVrqL54DGGurqiaUtXnmx/JsqRPg/WMtuJ+TdAg
DJtnCZawrHCSAvOZAGP8+sVwIyz1kPbvUc5lymusqLS5+pzXaDijHY+PXW6bn1TZwwox7EXDgJn4
MTlUWfOKoMtk2H4hGC/8AcwI9648FNP92h/ToMQZUiWPdR7pXNWAgfikze/ZosNAR0Tcku4RxKOf
V4GEP8LDY5PVQENB3xM/wWzysTAxNFAWtF4WM3TYHVDWc5B6aEKbMQ8s+Ad2zji2om5L052kq7Vv
pp3DtEhDzKkXYdNRoEIjMJrYNcGWlPrNMX817faUqU0cHD7nKuqvfv6SdpnDYqqP3LA2WzfFB51b
ft9kbK6D9JHYl0ldZiyEBw/BPeZMf8auWmu+JTXwX2zm2Kn6fNGtSRsQVZbgs2c2JJXXUrGurwft
VCy9oHz0Se86CudfVMTBOHW4h8tT7T+c+5ee6fU+eUTmtTN49E1LFJdNv9XlihSuQcZlrRoeC/tu
S/vXgyTudtMWyzj1qc6aX/lKpQVRRf2irbnAbVVFzKztaY4nqQsTPtgZMS2HCo+7icQZwAJuLzAs
zKtdvKbWalKyznwlgivJZsIP5XCiTGTLYJLAOdRrIZlt6YVjqOe8UYLaDhTFb19wIwIzCtlz2Omh
fLGxUXlTwbN9PCCSKTADZz3MvYiV7Tq1O+Ewja8PXTQVAEcxBzK/y/4X2S3hAw4FOt1zOoIe9JFg
EKqchXARvylSYuoSfjLOIqAiONd8pyWZjKjvxndW4gOJ86ZWRCgZsxYKk/tbaQslI/M+4wM8nH86
+oI2gFOLjJl3RhkcSdCmvoYNf4niv+WH8rpOOcFoTCsSzuU1XcoxwYGTt8FYsoTkYnx6wlOewday
Osc/E64GIkl9VmO7QXIwOahrtn/GWfAIwJkfPypJetCS+MB1YJrpbxCc4IK9cFrhOyAI/UVvCqHc
MoGr5HdmV1HO4ptPPVEf1b/kWm2nH6rOMySXjIBmvsf8k88dErHXkWn6r0EeNzRLFSMLiNMIj+wj
kik8BLULYs+PCsp1Ph+JNKw23TeVrX9BHgDVFR00onLkMUiA+qvE/pp/K9Fb1oVOHvAsRDAHp2Cw
PPAEzZk/5KWEag57T875grN23j938vNat0soY3C4hugd1lvXrpNm0WShjqmRBmt080gX+eO9ee4d
csuGDxOg9/7cFtEyKY/YvvZjkOoHyfqp6gtElpeX3D0Fbw8c8kjwho+mLLh+Lb1GczAqdoVVhX1/
ql5tvZtlyi0q9oO9nZSlEf90yXE4x6SXvtYwIuE0klmUXquDEVifyRX+GaAmSIa47EM9a4DMSlaO
zzGPApsJrsOtwYCMNgCHV1gOGOYpHrygGCORCToiv1aktcoEF+PnOYlzlitvisCs/CbOK3XBccTm
QzdNSiHPFouZw4h4wOKDI51zl6ew/yDRjsOE//549H56Yf7OsaVeUxEh1n+8kE0+77QiLDumuniA
Y+kdMwOeKWwkZ2M9QQXTGIW4bIAqLnYwd5gRwJ/liYQB9lyrTA16n4KM9Q6tnEjTjI44Ygji0n3f
OdzTuVQgRaI6lrBcBs0eCdxE3WdumioYWx/2gIbOWJ0bzYKtmf2XutAAwHuRY3jUKXor+XMgFdM5
y9r2jgpvJhPHmX62sMyfS7lfKMbSRrbvrJ73+RCFVf9m6XMGelSK/NYS18sUpqzoWmnsZEJyGPgw
iP6lHqYlveN1Fvk6EdDQcrH5+7NO5E1yx1XgGK67m5BzMbk5CPzGJDKc+dI7tIQnRjefLVgyjtjA
Q7gkWp5FYDh+N39wbjjvR0gqCc/6kh9nA5X+Od+qFLAZKm/mTsVM9H2NfzzWiSy4TxD4OwEFuxQt
BamUzKkZzGKSRqfBTF602bw87bsLknOPExGWtoyDoSy987oMvsBlhdK4e71JJ+XNfk+zz+ZxcaaD
MtIFd1+Mx6MeWvTqkdCHtdum/3plGz3dx9E5Sle1MTel0Bmu8HFUZRXBKnsd7vhaIYAm8cmYx4DM
+CIiblzm9hqgA5yEpFej9Mj+ogxgBwQ24cxhv6XSA7AoWAx0/WTZwEfD2EfHF2A6mxic3N3sWl7H
q3Is9t3BYZ6GBzF72lMsweaMolnHD8eZab8FWpG/BB8FdjeaMorEI8QjGgbtghKcnR/oFxkvATGM
emH48oDg37anYQHMViz6TM5WziDtW94pKRRlz0IC/mnj+ofpQerxQc9DwQdu8QXzQv+SDkBigt8N
rdGvYN6TtAtz4gPIpb2w1nUdJHDmHDi0kHNvc5IHJd9gljbjl1JY54LSnewApOm/+OUjsj22wi1e
iz+ViHxamnueW2fLsxIBTuhXNChvvAl+8UnBRCW60kvWoodDm4HVAMftg/vkobFH1zPM+Py80TXT
Dd9X5rk5WHdYkFDET7TWXOqa0Gv+GJ0GTBrOrBtZl5QUSMFobympe1h46omedyT2TzrwEJsICCFp
XGgSc57wD14MVLusmpdFGCHqh2CWhjWSVdzceBjI10bFWZ4LnDQqGiV/0vYNdp3Pbzlfv3AYdFYP
eTUQjwo8RFMru5QHHXNzbgr2Ya1IQuTqsVXRcojfJc0pBYBgihC00L7GN/MKfGBf6bO7r+nLvI4H
9ioZS3RsaPBLhLcO24V+78otZ3rRTx6lB6cI3MUByijFf+Jried0UD/JrjZzz849yLFJMu9fQafO
+U+lWThN2LzgyHoOvll3scB6jEZgYjBMeS5ABh1pBY6sJ8te9bXnoq/nLT0r5S8SFtLlRRWt9DCW
WdAa/KFXkPIhLdV0YTm7Itq0DLPwwpvY5JaltDEr10EOk8xf0XzUvDEKhmShyR7MNIVWOnal0nth
uy1ozIGReLBt1L+ecIIIpoFXvWCfEFcfPpCuwO2DogUS4Qv2f+PaPc+jTzw0tZKqBGlGxxpSPSla
2OoL+DCoHDQmKE7QV76G60+LZsC3X36NticPcnDAZEXbC/0cBQDlo/lHXrYsL5gccCRLSP1rTtmw
e21oUZ0qVO4guuKLI+l0r5Dqg5xwXmsBzw9C6ZncORHlaHyoOLCfRGYhBwwcVFjDFLUEqLZu/y4o
eW8VS+Fo3swf89bdgGv4AOdE5EzxTl1XzLJfsCDsekX4Icp1mDu0s/17SntPajjsNDD7DnLODDMV
+dYdhi0sf5XpFex1iFmDRz1UYWhqiPCoKnGLTwVIU/EMplvURhgnYd8whTYifMslDIYTWpECmfWO
dQY/HetziIZUS19kE0K9jcFV8FxAK0aHcXaimYX5DK77zaLLwpFQKu1Ne6xlihSOjXqBPp+8CPVY
Odu0xQ0cysdSI9jCCh2o6qR/Ee/xWJqcAn85lG/9MA4r2d6mrCBnZwwfT5wdyuMw7V71Z5KuzfyW
JAfJ3j3K32r8VourlZyK5zHHehpPLpxVwZqUkxZd+/tKL5b6/c3gLY5Bts6RPfN4JHO6oAczuedC
Fpqkpt/E8EthTEEv17KN3X/15fJJ/IcTaOWSWQVAj4YYlc3z4cpj2KeBnK0aWLb6KsURtFykw5y1
5OALRqplFFQ4E8isj4VSLWsoluNibLwMb3uDEfCcbvQ+LSmnXxp/tOz6sCwWyVMs14Lkm3GOiAcz
xhKlDmJePJsp03Anyy5DutKqud2HCURxUfjvYbIlOutyXkbeRDI5XiaYRT95Dj2OG7Q6EZAlLRln
Ab8Ok3CcanBcxwbl4ZNXnqAf/Be2zPYnmiE+FuyglEhgfXQ6NDJ0JcWF3Yo5h3BjgNDNhIW9vp5B
5mGQx/KScGXMXG62xdr1R4hZ0ICmQEFCMtFrz/XId6Df0JK/XEGFh0ad+Pc7UDuziZlMhmYO+4MY
bkEj8gIUNtO3HrvE3Z+AsCz05/C8yIVo3PoC0MUeyvvk1CLV3YCfwcOfepxOIxwO1rUzg0uGuqPC
wI42pHcjXERotwa3HmYT9BtgGfZQdk/8+GkzMWsVI52ZQq8nw+TxCyI55JkK0deiY/czTp4i1Iqg
744PDqJi2UrzWlpImqfg2auGFn9EjJE+T+IwJQm+WwxdYJMOhhT/379nKWH27LphQ5po4Vk1zLPA
auaDigHMytTmSutCZdboHntXoyNg9u05uHrIQVu4I65RhptgTVb/+6yGI78tFe+mwFoVo/7U5V3y
+WnM+sobOyZgTP5RxbiU2Nin23Uwncqg34lB4oVjk5MPpJTpCugxs5YMQWbM2YDfDI2kAr+VotCl
Z8N5CRukbnvnpDpTn1TQfBE3scVRqfRU5xEUaBhgzKdcNkDq+BzxYOPz7wUCdryzfprRY+w7ogG8
ZsxB0K6dVShrTIcho9euhpfX3XvxeEme6rjQ+COwypc/IFRB3IO0xZnXIBUxjxeAip/gCwlHAwXA
a5FYYWLDOD281L9SPTfk8jWfSbuUn/sGGNJc8UdKHWq4b7TLqju00maSQ8Q3MmInvLHpu64S7UY5
159zzQmr4fBqNrUT3hmUq4hhYNd5FaYSks/h1rZhSjay7NGRZVgIdl5swwQRzxVXSqXKhzZnzJBy
lYhT8pBRv6rNIyoSyDKFx3EFWVxn5PV0WdEPxAg8e9DPMeJQXXpptuxJiCTcXuMg9uiGOuQWnIFQ
hjhPaIgg9hDiUcEgcCG1sdTR5LDaYzriye1pnRiB/ot0ZAvPmYmULs0vPBVF8SSmRZ9oK1gP7Omi
vatnGdplinskTZwBEPKRIVHP/0nvxi+5cPwnzRmLJz/jc9USaS3mMAVBnz0cvisrQt4E47u2Rs/A
gYWQpH6Xb1wJbIuY6nFVtA8K4Y5SEjcJmlBmdtz3dyYVDAIZWYBdsDE9Hiz+WXXiSKTf4bqKGeJJ
MMPAaU+kNjOVIjEX9IKcLv5+IX7EDcbMxAU/MReh9Eb3hlE4Fffolu8WA0YR3DzdpAt53h+EZu2S
T14Apyafjct040ZNt/a9eXuWcwQzLERUeSzKapl8chabvOTVwGzCWXUH+6ffReeStCIGypiufag3
+VS/d2+cttOtJGFVufCiaDAdUPrWnU7dGzdz+I7O8s24KBferyhDxVAGBITHizc9XlBK8+hxnahl
ccKgln2zLgKjZqIzVDMxg4J98+/tUshutA9qB+ASOkrKBy4emzbTUDEbPfGw5sx2qmW/7wln5cyX
Pp9b7RN4/PWp/bJbc/rXdG7v7SeKLYU3gdQQBtrf/U97jwgPhZMuZF+oJ1x7gxstj/YnjriopUQS
LW3frFjH52Qhvg+WFkmVwgcH71wSeIwdK4lji7QA4cDL7m78Sr9MHSBAbJQVW4wInqcuB/iu/wFd
5hflK91GcRFV8La/iDEU4cI8C/ROQgbFsK76ZopHgUekdf4msC4ijm5cMfamJUmBTH7aY/pVH63P
6ieaELaZsOOP5pm7NLDAvqs3kWtNN3wojylft/Bf4qfnNwblBFcDcvFP2jGe3X8gQfkBFAnaRin9
Qb8vb2gp+BAh0sY6+2Kfk9CBYguEyANxaOEzSKHEpnBMpY3VLKxplcV7W9kBg0JULsydcf+apEOs
wdVldlT8aNiE/AMJOLE4rjQh3D3kTMtLj5YSGZCDSUzhVr3bRJyQDDhgYfo5mFLuq+ReTK6JA4YG
7xe7Wctxn+28i5EA03mRbLXU0qWB+LLyssk37G1HLhtIDcw7Yg0RJhkrafSbdt7qQTRuK1o/rdiq
9OzFV1Qt4tqzy03z2rePd3pEfkXx2vR6kDGCaZda5MuUuNTtAO0EkYHmguDgV4jTLq/NmSU/8F5z
zaUXgoEsM11HhVlyntDWz8dyfpcW1tPPDVcDB2XwTrs5eQ8MywhTJlSJiELFLxSfAz0nPQ256x00
BAIcshI36t17S7aPmLdUrQcyWiBhTxnOeGLwxeeC7TdI7UDtNsgDKqiYdgD9SaoZf/mQlaWnr2F3
aIYQC+G52ahAYw8EkTHSJ3wKLoV0zi60aQiTTXTwGBnEgrqQ7NSv6Dqg3Zgx9+lIDWH0yWATtQPw
wVbHcxZPITw7sEan5eB4bpmiBWOzMvi9HcW1S9UlzlMFMgLdlgs6IIY9bAiowYV44Qjyys9haciE
F6FUSFf8iwLXFOJ86ZcgwQyasKbW57xfPmjFB0xUceODqI/5U03P4aKcUF6ziPAkLpok5jR0lajS
2bMoamAtMJvFV2RL32kd7jfO9oMY027E22M+/a8V5RsoFyEl80FlkN/Ap+83Htv6Xy98ZOz7OhQf
983royEHXffJqMcJEOBXEM4YONLyiz29YSQqqgvG2mzn1Xe2G07aB1eJJpvnizES8DdkDcPh3onp
Me8aiAQNO88kTQ9bhP6l7tulsTF3rc3b42LN5N8e1vFZOkk356f5kkGDvqRz8iHdBHkPRv97/tlR
1fEuoR/tDQFNxJj4Mne7QMBj3sd1F6ghmDxkBwbxRygT3Hkskxi14jaJgI7BPK+CiaeYIcy4363j
5S39CyvRg0ECv8S8MhwEIFDInZGgHblcFiApi54dzym8+h043i7oWgpdoxMPLMDaiDclMWw4Nw2z
DCQDPxLi1yIXXsa1ENQAXlihuOL9Mz6cWNZcPY9xpOCTdAF8Dh4MgBxwx8yYt1gEYJNiiTfC7oVc
n9GkPMBLEagA38PsnSV8/4b04zARKN0ONvMIEhHouGBgHFoGTKowQ4Uab841LD0eXs5hbiLe4IEL
rcwFoKqhJ/duGYl/sTRX1OoQHKm9bLfC0U3ZqFloOAtmeFUcpKYPCACnn2O0fe8fVIDQIN2sExg+
GtQc14NpBdZgIp7Q10O5Gkibaf0OZtTol9S+Bo/rHCUJhypNLooDjI4IHkdgyi8HxGCkQ/VJ288v
iUYqN1roGd/Mm2wMMQtB9G+LamxmMdnb3ylTbXYbTwU3hlP1KQFAYLQsLWN0inYoNYzkNyXOJlg+
mYzqgi4OCic01XkNMMGThCKYjYe+IQ50ObSzZVtvUsJucWckFILaFLAEzdAAdh4wUGeyTpPM9REy
VjC8tbGWT/Ito60mvUaQNzi7xIGP0BbKBnWFIozhaKPsRNR7E+bWuIWliw6OMuJuDPafW+m+Nu3t
WG46DBX/Hq9FWuwyhHny3J5Ccwop8Xq6LsBW1MafNFX8LAdyMqJ24FwMG2PIlL4++bT+fe3Re5Xq
DI0krRoVHxVB8/fMZiWG+LH3wgGPOBYjwPWdGpG2TbIWKdAjIadSkFOIkhfL30MR2aCKWOiEzr42
kbxM40NahzFpbQjiiZBC0hqBkYZyunzRgqEndRuk+NOMFjxm8US+bYkfQ8Ua536NTxxRMoAbRHRB
EKUK5Y+YEkQ+GnsNk94dcxzKUsCBCQWJ4nGlNEp6e56T8pr40+Dx1lp1lhe+DLVY9XKY1UTAvlyu
g1kHhRVWuZipUEazlqhdY2yhuO4/+jiTGZkCxSDloC2BnfbwYAokGIIARPEwMRAZXXB/cKn0F9A1
xdsCLF2DeUmhBr+CopXi9vmYC/S39Cx2RNljzBsxE8YuA5oH84FYrIG8E84dHXAt3LrRpUQA1qHZ
sQnCsD2l9QlFG3F7Jc6lB+H6iG0v7Zb2IyzYAR26l2hbOiKNCK16n/gWjlXMHBFG4uaAXwVxz7aL
RwF3Oi/mNj7hPK0sq8cScIqbTQMe4z3BKa3MY9z70G4k3qgKXgjjZNohAEJRzvB08dyQIUxnjy+y
49riKPQ0XmvrOlBV2Et4PzxyXDlMCPHnwB3+4TPM44LZ2FBwTvTUyp71K7FQNJePZvDuYIDC4DJS
ljaeegKC8TvUc+xxnFrCmoAbAzhIV8Fzrp4Bx1HT/SD2rs7Ob0xrrHLHMG706v3zQMHX8W4GFgMc
bdEmNf/eOs3KmNGE8gLBfb2mDgghJSJ4cllJd6rEDobGDNtPh/ET1kXwdxzam+ZHPY/H8utVzGjJ
THZXfCembQRkjFyXc4LRFEU1gaPwhNjQGIVR57omnkrUtF9GJETi8g/QZE5pSPdKhEYBzUYQb9i4
0JhzxwDQWvT7uAQlPqCoWLR8sfC7JgCt5T4Urc/Ikc/UlBbFJaziPABW1ZlDcdvzoMeeEp9A4oVq
t8Gqq3fVBhBvxqvp6Aw+uhM0TvqMmLVMkSV4bBZ2hkTM4n738FLCJyjGVxzbTIrBj2yIk//KHYgw
8Q0eDFNpSgydz5yDFBFAPxxX4nynz6AgolVhJs13474FRgRfHKaLhhrvQPVQXvCPedyoARp9pgFi
wTmNxSRXP4NPcgepmaEdvfCOaoJODodsWaMWxfcX4SykBphlwAuohEDTKmSQv5MWdGNYvNZOv5/g
UpRBbLG4vaYNoCr0YHmY2xMWVm/go/MAiMelO2A2ELM7F+hm5q8mBIJMWt+xQvAJjjdhqsmQhVlw
jewOfeyilgJ20mhikOjKpZvCI0RV48yeHOM4raG9AEb5ZVOskIOQ3sYGRYeNUbPJUeQDrvIVkLAU
sXMiFhR6fVxI2CzxL6CDDnjkIorYb/ZO/Q0HDBprRqHqNJMFY4mziReDuws7E5s3zRMICvs0IIrN
4IznhR+9z46sFmHYwW7df4LZRszHfzteIeKFEWID+5mLwKogokRz+XpfCzy1eYQtXrQ2Ibdznu0H
mErOhuSxt7cpUDigyFxmg6CK/7ceOTTadvkiCmmCoTKXMewkb4gQLPBgAn/luaH5RbVQozWfYz1I
IPeELzkgXL5j409DLTn1UtAOiEO2lnV6Dh4J8wxyJ3yukIINnhHDN/Y7WCyF36LCuYOew2cPUxzc
Ienj71uun4glRrS/22hc6sXP/ZSoJBbY6bC5NxFK9F7CAyVmWqY/BzES0wbCqoqHs3iIPy56dGUP
QwMyesq5a6slYaVyNfn//vTfp2k0wFYn8m+7+lJQe5owtF7lZwR3D40BJZO2nJRQqE2x4LjvW4zS
cypbdNhYs5gby2q9JJYDUyaatoYAkDD4tCB1lW/t839Enddu40oShp+IAHO4Vc7RkmXdELJsMeco
Pv1+7cHBwvLs7BwHSWx2V/2phvCjVJJftZf7z6ygbcjzyD96huMDNFRQQpFDV25S0FWSmc+VJlYO
oSIFbNamOW8wquvZGRA5It202jpcaLj/xJChdi6ldarqpyntVHJm+3eINc0ZGy4ZPTVi7eqYdreM
mGeQg2DLU0fb02Eqe3PXxlSBQ6mNU/2lkjL+nrTpFutQqHGYRdua/lQOsWv6CFvSY2Ac6WR94+pE
Fz88tcRmVsdChwGJ935AsIVzt98XTQFWGjaecntHFkT5wwQS6H7NBIGO2BgIQJq7Sxmi1UOyj/e2
IpAGosaQTwb9SD182tlvzk6ZCnV/Z375w1WOn3W5UmAQjeozsHYxI6Wyc2BIo9JdZslnFy+pWD3n
akCs9OEt56QOkq+6pAF2POTayWRwqIkw+w5ET/yq6ragRjTA7aJ92NNO6mCl0q8ZA/UQx5Gk33HB
LJNdZoHNB6Tpc+u6CSZvnDwK7wF4TzUQ4gkgY8oqvSf3PTKLQkXl+R1ISBqEdJMqydSQdJv+XAeg
TEtced/9m3HkzJx2CoiYFuoauZyvMOXB52h6f+PMFxEfTlJPi4rgxYhElQ+j/y4wjzYdavng0/Rp
FQ0iq0Cugu9ouOWYtowAYL5PYPh5ezVWEfd/GB6rblVznTuq4EpaelqFCZf0H52AirrDGUrmHrty
2qCCoJFQdEqHcBF7BOSo1qhAE2GuXKZjDy25UuwiakzYu0z7RnLMwHEp/h5Q4fc5AzI4qBv0CHly
0Ta2erOxTxbZd1kQY0WDY3uMIbGZhUY7BbpmBystmGBGkaXfwt5UxUnWz9T5ASn777XRr6kv+3yp
WUeP8wrfeuXRDLWvnIIsQozaYTkPLI56cNIab1Wxbv11BGZXWsTBoJIAXLJo5G2ii4b1UFCgcT8W
8VWTtg0YWVWV41B9ZfKRanVA91ZjWK5ZdiVmz/6tsTeuPHyybr/X012ErbLE39uQgjQsWp1NxgHC
yvtFDayepM64oKVM868uIkzQ+jWtsxMnC82CncfbN8jk9dbMrHVXKYILl4M/tdJpaZGf7RczAhck
H0THG7jDpUOgcKSmeOsl5vJY4cTy57CmOb1mLHYgn4Uw3BJRuynN2n1/4YCJoFL9wZ4Shf2BTJfo
PwOyGq7FR4SchGSPhLx7qr5tUVSUdY7NLVlKOJ4VrVtIdJP6xQ50rq/V3gvZISUzKWNSzUMIWAPm
G69LohLCA7k38yVkxKPahTGcp1S0X5GABKRHTQpNDRw/w8Bai6ezVDV8gyOD6cnm9OmSrV9PbB0a
dQ993ifQWhOsNMpUkJkAq2hKietH2kA/eDB/DLT+TAy15n0LVG3NquCaQdr96MtSn6NRM6W5mc3y
7zQ65vr8zbDKTWke33wJqUz1zFV3GJFOvGmZQoQksreenCX/MPeIeAuvfnxcyt4KwYLfEC6c0j4z
HRlaC9GOGT5j9aGyD3grWGM3HUO3udpn2CBUpaBpRTJNCrROIKl6Svi9gPvpm0pVpYrQF3Tq4Jeh
trTiOVY//VwFsNrrvt6BXb11krbmAATxe2ywZuz0q+KrCRIwAmY2BicrPhs0JCLCBUcPqYbXpGaK
GfLXnH+gcgpx0tnl9k2TTvoRO5AEdtK4S56dLK0MckKpLCpQpUel0wYdzB4wKtUWFdJcg6wHL3iC
DbTYsaT3qXJf0dKgy7fcadatdWwihv0JYOEb8YTMGZzo9iM31jni6ouHiHuRT7NbcpOu0rX58r/1
f1op8wdsAvQE/Iv6jz/FTYvHhVv9gvINNL64pOcGSV9+zs/FkXy7I0M0tkiodh0f5aE45QcmXGzI
ikc2ppCwLdT/8vbNR3HMjgmftMug6uJnhWd+7jcuoO/ojrruntwxMnxbn87n+yJf8BzuuKpr8RPE
9wMYY4jIjhE/5Z89Izx7R/+ckAhLvPjJ2Vmn8vuPUai/8Wv8tphA+u/hu8BgQbQ0H8I3AeO9pYuT
MK0ME8AFh/kGTMv8eyAYFhJ8IBhoXP6dQOI/IjWs14W6jmvxSP8eOVGkxEqTdIYNdk/V/YeGJ/hS
DMKqrEU3F8n9PUl9YpR5g8Qd+JtblEoe/FonQZYzjoYELoJ4Hf9GoYlLBMsEOUoAPyG7EBkNoh1B
2mogGQLQbUXCFg/aFFhVOqZuPmB48Uf6Lw0rJ6FgavbVFpx0i+1jTWe8shjIyljxjbfmMGfIeHyI
D2hCD+T7HaS9d3KJmpNfztMB1JeeJvrI8Md+dXhy3o/wS370YOvNafjoTj2ciPQpX6RPnCt8wNl8
N7/QQrDnEC7ISHmFnNg8eIVIFzhdQYh4KNAnE/vxvr/vZDk8/3u2/7AgiAEepr/69yiLlYdLe6Ex
WqmZd3Mi1RfWzCKwqyZuqyTFjSExCA7ERzheaKN1DghhjK7gcAzuMhlaiySED5G5j7ps3XIJhomL
q0l8mMSSCeCLB/JFiX5xEA/KcBo5cxWdMsHE/bV0tIPmqGSmPCwoRus4nZX797bGxkQi8rpjaZaH
nI/sJOZ1Mr79JD7EmIL4wzuJdzZKIypkOm30inIwpuE2KRYCgQnwAGngge/l3wNDH7RSIdOLfnl3
rHKYXbgrPvEHXaxPGK8jZplzu2/3QocZfvVQQf1He+hOUFXH9gybxV0jLguMCneTJnxQLP7sl5sA
d1LLLSGC8Mtv/Uv/Ar7lgV4Y6oquURQPNgaUERI3wUKRhQmKDEp3/rdkQVD+XSeQDhAUdiseUDYa
Z87fg6bz31Nl4g85deKpVsd/T5ZUnEN1aj+Kk3pl2s5Vur1hmK1bYjCpAALZThdy0c37j5jlFn6J
hYdo9xX+mCh4/R/pKaZwsULZrgHf3q/3C3aT4JeX9lSeFhiQQZR/KCN24Bypph3qvpinVlN+gxHE
iTz16W6Urw6hrJR8JbKDF1S9KTGpxKC0agv73npj/aE/zId7DW/hrbuTWvSsduaj/tEfgAQCJ/BG
cEM86HZJ+YGOQioDVcQDCFX2i42e/QV22nPUYPRzPdJoCgKhv6Wn74GCgjE1VgOzg5q1mhjIgH3B
MWWpMC976RTkBBVS58MfGM5CQpDsoC2EGfwc7Eugfijd2VOOuGkce+sYG4uzkTAMawLyBhSX4GwU
XAGGFoBKfyPZ+txKN468bqVl3yxriz58WVartz6zztam7dZDt6ZTNPbmUTq7x+JaXeOP9IOR4Fym
4kQ8KStNZt8ObUr5X1/hfQftLOcFgBjDZtWZzu3pTGnvIPf1bjlIk5gkD5MSYeYRb70RF9H/yQfG
gfjSDkEVLqHhvVOcvTQcOungPUBOgIoQldC4gv4BJZEKBoIIfAhkiEFA5YxlaDBUEEz7m8+SnbGN
Zp0+U+o56iykWeBhFNhUV/SOjcxrXBIPifXJhgs1jXIWFnvFw9e9aYr1QOC1vwHVY6+Paf3wviKn
51YTpkHv3mKKMb+8CwMCTlnej8WUHenkHhgEfibtewXHwCHUcRg5a8bkcMhVu5Q9VWOkgrj3QUs/
/A/7aO2Nvb01t83K36Db5gHGWlsLAHiN2YMZiiqBHyB6dolnIjEEoIoYQFXsQ8iSwdjAKPjoxDCo
Wa5tPH/LI9E/SHFN1UlJluvfCuN9ZoUNDHdBqsU0RHtk4rskAB/RgbY20LtB15mTJCbSc4qdJezI
0TU+s7vzyR16blGnth/61f+SkNtLz+LhPN8v4znclIxAJbiv9uY9gkf0MJ7inJCezo3sMBA1HUyt
PjRHyyEmcZnXS03fIDSPcHE2m6LZbMtyGylbX9oqxfbtbT1Ca2IaLEIPQfepbv/msHOQWSQucqKB
dcEZI4rEe3yPOFy6i6gCKna3Bu+gfhXbR/iDKnrT7PgeIAJ836xJmt6XDF3QJuqMeLtZF51dE8oM
kGQApl6inI8Qh2+dcFOZ6MXWurJSrKUaLItw0eUgtc/qpTzBy98vABv2GXYc82W/4p/0J/4yr91J
59SDc7536Pd8a26T7JrPo2SRxUtIkk5bYU7Ck4bhP7HWebRp5K0sb2152+S7QRvrNVmOGUNK0IVY
MPN540wigBgi8pBtw7aikpxZzRR9UOiBl04rIPaeNIv3hmDdKZ+MpBVD1MXwU3HMMZqQmYYMIOGY
02YQwozJEcUWKdBMIRKzAwZbnMhg08iqqHA92hPyjHE2MfDcX/CfEKq88ZRi6sF5yPgrFhyVJ1MH
wWWDMVtah0gfoJNBMkD3TIACJ0OKQtAzQDt4PEsVBBQxM0v1n2IQLKD9iZ9vWJu/UgS9BIB5+9Mm
xOb/Qa8wR1hJDKRqdDgivXqMtMtDwI6QFl0b6c0BjfZQfQI7tHQk3ZfZfvEc+FAAyXDEWQfUFWwz
uC09ZwrnpRIaq84QmYiRjmJ0jRhFAqtNCcF0IIqIfCZcy6KEqEk9rZnik/MhBiepK+Ss5Nj13rz2
5mgnW1KFEfy604SxRG+EOSD6Q8QREa3UYQkyoKIRruc4LAy26UqfvB2bAGfMSwxu96qZpFfzsl0n
Le1Pvi2qjeOsHHNJYHAqLbtynTDTXd/K9c5IL+8yW+f8YKMu4Y1A44yJHk2B3HO8XkTZqfAmU7XF
iIWJS3gN82wi8t+pIQh+kUYJFCCoEI5hT+CwwPXBaP/BRaWg5A5C7FJColZ/pbiyqX/Kr/Cmo4mp
z/9sHO2HuJ2km3Ozbs4zeyQP5Tbc+lt7U4/Gedgz+IhSqgK/IVyW8w38ohiTcPkOxlQ03Kn0VbAG
VHdUeipT49AF2aKX4qKGaNf/dCyIYRHBgrTBKbj6CELmDdqClwy1L+zDmIGr4//OmJqOAhXthW34
07v3n7ivPq2Td1EP8kGJh5lKALI5BnW7iMqouRiUGRQaf/VQSYFBppZ4QfrG0Tct0NrNJpasWqb2
oomWqryoASYF2ob8hF+FBKZQj9jvUMJmKNv3okoRFUq9D5fOCHn7j1CeWM+EnQ+B1C24BlfXORfx
GcerlB99Z186W73E3Aom8JDUH0+0XwZGp816vY5JI49m8XsGMYK07c2sAkbnZh/kk6xzwiWqgwc/
FPAp0Z4lhBwWi4QZmu8M+egNgEHKtzoiHyKv8r0lbYF4i+JZOw+5v0fah6NEeFVJmoLNeqMaaTf4
Sox2jsSyJq5YX+LnDbyZz8t0qb6rcmfoF99dwtsAGdvhwsFfILPZ4pRUJq1N5vBKAxez12UzTDrU
G+SgyyA/VILU9jQtdCzc2PYv+yzgEG0J3Qh3Pk0IBxZ7AQJuymVcTttkdKsnzp4jfu/TZoSHjIzc
YidaECd8dM6tGC6OfZIpNkVc6YiOG+qFzQdME4k6kBQ7Dw+NfOEx3Djzu3uFUZXetkO1427R4yA0
J4JlKLcQqjyKYWHWDd5FDDpFOTb5HHzcKXwa2I4c0H39DcKLBDYxaeHmXJ1w4wZLy1pCWHnZuqSN
6wVcVeFqCexcbMWkP0BsT/IQfeg0QABCvltEst3at6YmyoJmoVIh5nMKlBBDSTMLe9r2k7l7Y5js
N34LcEJ00cxwF5m2TJQp8tMAmAsoo5i34dzBfTxMwPgMlADR1IU9pCJhSh+Weuj1RbPmkz/DebG2
lg2fyEPZNLpxtnjPC+R9FEErIPF+Js/TJ1L+hS6mks50ksao+OGK8dgtnUX+TJ/6VuWIPboP5ODZ
+j2XNuWMUeVkkI08kmv4kdqyWkibaqGSdYBjEDQTE+aUr1y4v+7D2SBaXcQ3gljSp8QczQpL8Jzv
AYIDknqCkhC7O1eWPKny6f5mi2JNsOO3s8gWFZHAS2PJl/BRo5RlnC0aX6xSG48rxiDPGnR1Xq0x
7y55bdiQc/5bts4WzF1euKyPGdlspF+OirXDa8/4k4wSXAy4KSbK0v1VePLGMlvzXLJFObM2Uchw
TWmBUrZbIZbsVgbe/EX0CjcSmfbu1qTtHW7uNrpmLzFKr77VT2kdfBo/iNMPw9n7tj5wn9ZkRX3l
eGvy0XADPJaJhzknj+bhf3kkS2sgRyPlyb/C0P8T4VHAwmYju8zeLOux+yuuBig9agaWE4YvbJDd
iF2IbiS9a7/Njw5XjYOQvp/hSjh23BFJrkcPIupc3tNjdS7O+TE5m9/ROb3wjfhrpS9MuOp33o/U
dXnhL+Srs6+x86/bY78LF+3J+gWWB0QclY+ADXerf6oLUF5z3e78hfWrb1bmJ5uVjoGHtayNsrWF
QndEKjFg1rf4UeJ/u7PyKM0R5uVDcQY9HJQwnNun6FM+yfceySnbP2UP8+Jp4clOwf8Ief7F5eWS
1l/aj1djU0D3zJk9SsjeStgiKUkmGdFruIsAgN+YnQlDGHE5G3mVwWzHk5rMRpxfpPjL82pFmj8P
2hu+xDCnNvFl6MeaqSPPuBWrZmYAzCHthrwFB7SmqjWzGewqBFTcrhgHp7ExbtNZ3s/sYvbOAe9w
/JPJNRE8mzJho44ApkHrvGmJncUSugNC4CByIbKh5qiBAAEgeDkIaeuEXYWcxX4CiEAYo4iWtUmF
nMAE0AxCAsNqI9Ywqe0YZ0EW0VvMKChpbhA4ICA1J2o7SUYF47cxyz+NcupyIeE4lAlPjvLQYuh0
OK7pXVgRCJdQbPZzi+na6DPZkPAGN5RykzabgQkGZMtlsw6VPHeDMmNx6dnEapcOwjiUQvYo/fXR
3eBu43hGCV/M4be4CC2SUH/GSAN+nmusqpw9bqwwPpAbNt5KBlTwJGKKUIoOZsYuBZEw8Cc39cAb
QuTalEuqskPAFadjnl2Ljc4BTVv4H3Cp8dLa1xuGTBWP7hoBkdirZgcKc9UY3YlKgpAXY1bstImB
lEaUrGJ6D9MxphqpMxiFmfwYLEROvTsvAX7cVb2MFmLieLFqyKFxZsWRia9rZkguS5LrR/0Tdb4q
fK0MuL55p+wRHuql9Kyuxs14Ngy3QMDOefW0nqifPxw+o5N1szg2PiIxx54pocfkCgUsnbmfeQXw
tXRn3iO7Fi/7HlyJ0mOtI2UhMhdqx9rI9/TG/3Uf7sP4sX7MXfRtfChL5Qw1HDE/MnupR3k+7Mlp
v4uhEmzH2pmdAVUOAw1eokskPJ4Xlp16ANOGZ5ztkpN4odmp2DUP59Zd640YQowo9QFGlf4VbYSy
nbxkFP4wnuQHKfBJ4HTFaSJf0w8k+7SRHHoh5Ogf4eydeE/QCLMijSebFvT2v/0Key8yC6EQoq4n
pN+ijmCUCIw1AmKUXa3gqv81p/5BfqUf2i3+SB6incHegXQWACaBtI6F5IHEXuDKCc/VnOPo5Sv4
K0+DH4F0A6k7dwN6FXhv7ipuMh4K0y7e+N2Ft6r5U5C45QzVBt8OzsOFQN/MXSj+soONR7NmQ+3A
oNMM0Ko9eAvqQ7u3f4ePYemtZVpS0swePUJ29+Xzlog3RoA1gbAziQaSBgUMTuCb8iP9oXv9oaBF
lNI90HXAS5VEPIwIncGdyuMFEUZPxy3tdlA+4rf/g6D8A8+Pm907ya/8o/xol9ItWLyvyc47IfC3
X9VJ+bCvVOGgssjMKZse7Y97bX90dCACzOUpqabwWkBwx+TdY0pmdgfZeQS8kRaKzYi5QuqIzYVn
x/7y7icqgW2insdRij+M/eIXWQgxQjRbSFmUjf+V7UQNtsuuw1MADyzC4clR5PGMLvnNOJtH71Fc
tRuvyePO0mYJPm7uxrXGHMX4D8IuttU2YsxFcUUjcTDHzRG+YVtdgLcXjBNc4+HiPhbzc2kWZqLC
w7tPQBPTGcRc01+Q+Xu2yo4lCriOirxABed/va/uPNv1m+6Kp2TYoEBEq42PaglaujMZryqGs4rZ
nPiZj8pe33KXzPV7+1SPHSJ18hGWePaZ/tvR/svXCtw1/kIDSEKUtqkY773LP6Qntm7wK1Y3D1Yd
q8g5O2cyAdpbdK1e7A+GmDPB+u6f/IFrAkpZKIRu1j+dHAl4zNpA24eRGRHRk3sAahQ9h3vMHhA6
tEncSd6JVZ1+NFfp2W7ETSrq2vxAptWoIrZIvzK55pqcBFKR/jDmJvzif+BhgQ4JrAG+YKUB5WN9
TsbVVX5RNYScLVdf+OiDh3QGirhpvLvNVbkpt+Txxq9hnXvaMu2M22MQ1QZjXh7eI3q5F+0j+Gy/
+gOb9or+dIVqiSQv6VxP3Eu/l4/UNTfnnL2Ca7N6H5M1dR1llLXp99qHfu/3/b47Bp/Bp/Xh/GiH
bE17evQ3GcVUszaJ1aWgknfpTd0q54baaj1o0+FgT5WDf/G3xaf0oZ6GL5UvjCiY1F0djoJv99Ef
5BN/5dcc3qfgUzkMh+Qz+dR3iAM++NXURZfoJZqTO2mpZyQ4XBEW7N8my5rlOjFShv2SsTX4X5ji
I6FOg7ykV2bveSKJZFl33JBPCi92MP7Kxsr2zImOcwaVTFZS2MLiUqQwDIKf0x3Fvo2aGKUSFWsq
2j4bC1wqUFMkDhQX/AaqZve34hSOJ5zCPsUB4P4LA2WXcxqMUZ8hpwRlVt8gEkJ4hqwIKRE2NGof
kGR+NO8T0wbgKtEQAuq92FRZVRmXk5XlndiK2c45hxwB/rEJvzhrOMBYc+Y84rSRX8RfVNfioXFw
mceIxrOlMe+FSCkDp1KeydUAo4s/lBv7YgZAsxcL1JgNy4IbVv6Vf3NMXT3jToYlHoGHDwoLppic
qgeTWB7BTmcrSF7pTcLWY0542bwvvEXU7gW5H4z3GInbT9nzhvI+uxf9bl/sS3nLb9bZ2Nc3zrO7
e89v5ta7srFslb2y9666EBxIph7tJfsZye1K3xbasOkLbdVZ8cGNOX9IXE3k+DOLg5vRdRcd1ASZ
z9iD0ASvswESHLx6Hfr5TqMZMEE8TexoKRDrEG6jzDh6J6uDClK1necPTEAxVnTxccwoxdz81Dqa
oTCZm+i6XcWbtL0xYUZQkbJ2+ZQGrCxswi+CpijzEGJlCaa7WRcuadKNcqHYc6med52Qy1LJA/NU
7yk6IAsvxnvKdwmdpTFzAIEwuYZLWVk1w5J+ulFWDOzylLnK1DhnK2HKgIrQZyjQgnSN+sAiis/e
Se8DvtfYXfGPaNnLKTUuRkbEVnU6cx30lFOLhPB6njL2tpxF72lSbZjP5CZriflxb0TIc4BBKkrm
DnGjoMDUp+/3VGi3Y37lwmTM77AElsKd2aA2YI6SPa+Uec7YcnXCuw0YGruEW85Rg1nuiv9qskiQ
kSFoTKZOuezMNdDl0H8mQB0wmKz17NADneZXWTkOuHOBwtRVES3Qxw32MugeVXFtiEpUXPScBNUT
CNBiXdNeCU4F22fgFgmvAX1W9hWCA/rEmhf5TlfmVNc800I6ZMCyGYOG7BR6fVUCejhzRNdwA6SY
mTxpEuXlRSEvPBM0ZX1v5V2jERi27NGYODjRl7a2AnuOo9NbRTYwdanJiSoyx7o6c3PxqOJ5as0L
zi6N5gNAfVIwqIp5uM4Y1y7JbYTeQCxIJSqgKegnlQE0DfZAo54y+6b157I9SbUJAJZncPAif2d+
GUIhxJgk98qMLmPCwtwll4kwZiaP0Xn2qHPYqDANMylkjkaL7wRtNXAZobvnePGFthO+tLdHDlEi
LHoyJyiZ4cL0RacLM/geIFcoCuI5MnqkqwAyMHWAp9Kfy6gPZkwLJLSTr8Zd5j9hjn06BcYZkmYG
hoGv8xf0Dd2rij8UrpSAKDI9uyk+Yc9AWDJNOuGZ56d0HUb6hdB1QkDdSaYpRK2i6GP7T/hKTQJf
9Y+yUsAK4hmKT/T3SJrtFzUYqaoY5qADe3DfjAmGmJaFDxkGPWHgfDNhMIzKbywgLlDnzmqJbCTc
zqtMm+EPQEqPxVIVAXv7Fl6dOSKMbJbWNRtOsi2zZUrUV77iR/EMkV3zvii2qISQa0u4UZtpppFB
PUd0mKYzLJloXAgUJocPzqi7kwlWqEvLRUJCk8BvnnMZEpLBYGRhHui1mMkXAmsBspIO0EzzYAJV
hzjXvIKTZUjW/6yfgF/gnwBWiJcgIZpe8HiRw5WbVH/MnlNPcZfyffgLKNmAyUqsE+rEHoQVugdN
1bG/jpH/Ut5Rd4Kdx18A8MC1fDk0MQlgfBUPWEaKTzF06Y/soIqAJuFrRDVbjXiuYGbui68CMqPO
xc0GIMefZIkhEuAX84+wljNscw+WBeIC/9Zd8Cuhb8itlazOyC/zyVxG/eOvNFj0Aqx5hm0ecJDL
BCMNPMd7C54W0U2D8+lj3h8ZQTnKp5/4h+fWPCiTKV2zK2Q6hluePTU2vxlkkAfic54dJSybPLIF
MXCQkjeY8GVUwODALFaoByhwlwtxgWy8dxfYCXhmZpft7KsMIkJ8DWXII/7S8WpSU8u/8NFQGyjS
BcfwXZ6re3VUL/YVnpY3iLdGScYq5C2D01BSi/8v7gcKboBL8/q+N0dfyKC4YxrMomMobVBOltMb
k2o+QYeM0p0/EYFTxQs1AzoGddwhjjcwMwDTT1DiAbbz7+DtOAgwBPAtbArcaDx9DCu+KvzCoSoW
Kt+L+0DsBwoGU/2XRgSwmGqeZRJCMPG0+SeumBDHiaoRfwutCAuHN5olxrvF2lGvpQ7UCJUsrjLv
ffxTibMd4KIZ0xjB1tAbMQ8OZJgCk7Bp7kxqI64IjTFxDjQSdB1/cKvg2OMflhdgBjQOJemMuKw/
fpsbnuXIdcEVSwCYysiQkQdqaAmnhPnbbfH/YuARNzqztQ3I7SWTveJs6bGICE2yVjDEFeAgQz3e
JCEwY2Y1gCb7pHqs4IwlZ4YkmPijokVnO4H0GQjMgia40CmRd2cbE7gC0kKgMlH3yfGyZWozL1uF
NVzAasbyhEcV77J4p0fz1F613QwzNoEC3R2qU8GnVU3aduWasx63JeU2bp/4EsqfqjljdcJeqIR3
JmsxeZNNo11l6pL9LqEbcGckn7j9goeP6MuZGgyXT9YISPnxHu6Ycqr+goe/u6nbLZ16bRFfgwy0
FgsyJJETQJK8IHLoORhIV8axLKzv4k8uPnDcmV0fyU74rJgdjaDpX7SrxFqbkl5CimBubnnTUn1R
+KsOoDefxe2uJDGB3bHB0zEt8lPibAi65jnwG1m2JsnP0cQgc42pUxw5yMY5nhAtBhPmd3F/ZSWW
8En313yypEz2H6TV6UQn4fPvbuVdYXPhHiF6cdPdnXzCZYAv4Q7B+tF009RYkqBodwtyYlDrvyOm
1CwHaxUay/iMiqrXFwipy3LuG0soKQxR3MJ2tE4ZIgEkgC6nmAr1FV6F7s9XglWGPGoCOhrOPGQE
5DTa0wYqj2/OJ+L1+isFkVVyJO08JWSj3eVke/dHPd/wZPToQOgixzvp+f9Evmb/wRw7nhtBdj0r
EA+LimdUmH5wjhHbynuFuZ/7m0mzoTvj2Ja+oTVY4bx5LPK3M+0coWTItalfLMpyBdVba1O4NN65
uJk2MaSxeF85N1rGKxIuTYiNtyPisGA0Fy0MQC++FWNG0nsg73P9St57ZM5IUQ3iBbYbM9858iHP
9/w7lAsBOBh9Sg6lYOR/6dfyBzKEfZrZsMSQKCJfYFYSY0P22p+iymaMgDwpz168hslnn0Gi0xmT
kFHq5PlwYThnsemb84SAO2ztNhjdmJOXt98yRNx6GSGeP6feBhUrtkEWZTHMbeKBC7iIeTLMWb7w
xKU8YSfkbA2f/04mH00puxU0EDucPOH0ZmQA9ypBQVHLwYeMRSxqTowAMk2b8pUqtUt25zo67cwg
MA2pkSkmFXuE+XziYvFJocSugsEIFwmiOJTxOkkN+EjR8GJ/pUAfc/vr9YzbX0LrnuFe2JKKGT7Z
GAQF3I8JFiIjs8620ZvgW+7fOcWXrgHhApyMHOKWmC4JHSnWAOuPeVatRCrwnO3IJC/U2MPHk4Mh
25QnzL3bUneQbU7KAPy0yzAlYqiIL2dNAliSdEhz4o7bT3wwSiEmVTRkimHWb4W2NPglDgvf7Vf/
jQ2Q12S+V2q39bQ17zMFFdI87n/k5C7jtNgmrDlrLeHgYBXiJIuRe4qlSZoMPVB2ZzNJGG8j5pDC
obPXtpm4rVBosQ3wHzm0mGBA/YkMnQQV9cIiRebPNkl9w2Hf/lBusmWTYpzi6lBG0G0UXywgSlLu
aO4OfgpmiKaZ4CrCr84MDV4V4qk63nYZFRmn4tJ1F6nNBOl5mS7Ing/fJ5fEkmbGPmP/hl8cyxwn
lCoAO8CVDUCfgB8BYziwEm47tLETIDFuChlrCp0zsWfYNQNcgKOGfYjahp79RY4IBiLpyeFWnYgP
Z9IU0CHD6ZDSMGXv2gGcs+hpphugWX+s30FVj/kzeCl7uteB2VFUj1vvRZgVbSmdd3wLXoTE0ODm
TyKH6VDb2/BsUEcEwqJj7d27JXBa9w5CBIZgHvubBESGe5Ive8mrdCO+glEc/ATi1U4T90Ga3M/7
RAqLfFJZcRBhNMroxnV+pQ4WLK1z0VEnSDn3/C9gBnp+9BVIIvkdNM+8AnCM4ArSyusQzwQYCCUQ
zRIWGAALzH20/iBCBN09gWH576AH6tEmw6F9YgkyIDKp1keEOaTPwIcxAa4QlEsKKDtmGlvyCaUW
hlM4FR7JOpsydHNlMwflTIMvGC6VpDPBZ0FHZZ/qzvqAqfFkFNHkDY2hOV32Nl6wADGC7xLKDUTg
DpSCQlIZmcBD2D9xg1rtZ58xV/rL4dYPpTt9apZQfCN9mUusuHwbVyuQF6YD09TCZUA88gOwinJZ
eB0YQx2NuSCTlDhWRmIRbJMzHQV1l5ix/O8ZMJeLvB4Yw4BbAGSJmCCNUoUgMvEI6CsqWAo0k6O8
xtVe7zLnKwRrjiNaUDwImvDrs0kyFsKfyoFQF7FHWdB6CK4yj52UaaRU9la0rNlpMuZocQa+CWV7
ddjZi0HcqmRIUL7pAGd2BMYN0ZXgGO8bNqsGyaikT5p0WNQawjSmr/NtehAt4zQ6DN75pRUbiOMJ
fNckniazZBbN8rn4oBvl053iluUDkGJEXtWImmj6fx2rULKSzgEjos2EwCcujzprAdUcivFe/5Eg
d0oUdBIx2VgcZKIdOpoIYnSYl+Jyj5cUJ9qkZmKo3WIYzD97Qv3DnXfWKEur/mfQdxbWQOmmdHzl
HKdvWwPFiZmrcHclhttoZbscLKSq1sQMaFDPiBDUn7eZ42U+a8Z3+UxQ7jBgOogWKj4XtZ7aOZYc
+DXHJiWHJHPjnjvlSFaXofYTfmAOrDWyUMGclIM8rd2LFMHI0VOFzV8lOACOaZuEE9dPv4yaNYdm
3tnW5qKqnm/IYV9hN5W2LqH5AZ41z2DDJvEn2NbhqXN2qsqPSjeluyAZSTvY0I/ZO1+H+THuSUiY
9PK6Ib+UKJJrl778/vOd/wT1t+Dv7Bu1PKIWJh8nMdPbK3KYiCtS34yEFwNNidZVjhoEnW7czPQ3
ay49q1Elcq16k7xEJXNA4eSu4vgixfdY+SxQRIfscHb5aokOtCnK6R9JWWfLxGSA9zzvwKH1n645
9VTfGkKQFMNYg/qH0TK56PRiNCxsjr2NMk4FVFDJ8pPRidE6gM24IRPU2dtTtB3IzpkwyGg2/R4g
aHpDHSYxU5bDqcodwASlFgFBTlMiXFstw4drbdH577kcwLsAS6rSyWzYCSC3JIUAi2YnR8+BxoL5
UDEAXSmpk6UDMNJmnwbRBJn000kIV7sv6lWNmN/gLLW3gKCtSJUQh7Fx0JHIHsGzEOUY8SSTBgN9
t8FkOgXjKBCnuU+ZNS5/ygRdeT5uTF5LgjequbSE0H8YEnmQar4CPfPllx7/4gZ1yGFtbHgcjWQx
OMgIG5Cd/5T6L3mI6ADJBgm3A0F+HX4LDNz105FBhDxyiACog7UfMj2lMqYdtjJrQGVOLF0KSKVS
TzO8Uhsb+NdihkZ0OwXVvHPRQfiAUTGSUQzLA5mFxdyFEFLCO5OtUBxpjjjKFrKV4oRCIGssKvPw
7j486VdLF9Fvp+86Sb87DON0HYmsw4lJyFOR38Vb7fjgKobFeYldFzaa+FKr+4kCjStGowf77iOE
tdnHqu4jjLELoPqucY/RuzJiicR4C9VnD7omZkOuZf4974jhY7IWRie8XQmeN++cI6czd3GzUMKT
6bPOOfKz8FWKIyi6S2DLsICJiiyKYkzzsqmV299aARCBPqkhElYdEG0TOdj5ztHtxfC/emwn3fyd
SysTJ73KvNIe9aKGk19oHRUbpVBMWGlAcj7G+pQ6NG31de1bvN/3/9F0XsuJK1sYfiJVgbJuyUGI
aNINBXiQhHIOT3++9q5T9p7a4zE2oFb3Wv/6AymkR/JbR4Q+ghNQGXLBArWaeuTIKN97z4UbBBgM
i30fj24P66s2vNVgcn5uIHUhO8cywDS5U/RT3qxIKZt9eUd9eeJBuq4pIB4Du3rcmuyiGLsKzRNf
0oqtld6VcqMhpA9YPBp+2V0cLWtNX2UlU78vlH0GMkNenRxerES4pC2b7ChlFNbFVsPmtupgPYBS
l0U4DSiYrMICANTHekxEekk9ZJxT8o0YAaQPmIBFM0oY06RzupaiX6nupalsZXDxsfNRIOfi/Ex9
lImcGp0pWN6xDYS46326cNlheQEqQnv+QFQr4XqAuEb5uMEnUleRuy95+iXbczkETAFQeVCeyW5D
pDiTouFFo9ytIzAHaqbEf+usKZlqPIA8at7CgNtFg8OvJfiWuruCuVMzK/MctS8jLvbhVPqx9E/O
1HPgnzv05Yq8VDr8iM8E+Wa84hopWGJRKijPGGKnF+8Vz06ZJVJraDI9WH3DF/Xrz5IO6e8szlcV
fGqMKMNuDVpGv411ZispP3Wek2Z91Ou9WakrQxMVut+f3OLe63dLv8eDd8yhrDqeTMD9YE4+FXZj
Q9RKIp3St6QlSXZqoZ/UiqfO+E/kU3kYD1VV8uwUhP7BDrv/lA3wK4OyyTN/wNbM0/T7VUyxU/iL
oMb6fksQgJvf9WKLfRHhaQbUXNWpqq2kb775Sh8CQU9Md6ksYJ0q/lYVGybWLFJ07TXozmuoc1Z/
C/oS/weyvfOlOpi1iRDMtaSr0xqE3ZmKvKcKMUGn1PyHuC1FeYadbeq0koa60CKanMEhQJuW1zuj
2mUQA8RU0ltlGFJi02lAPCju1peY9C9J6nPK8WgwrpNu6oY72V3l2rbtxe9M+RP7IUDeOp6gXox1
l4YSYXlFnlovwG0Q0qG0H5bwO3/KRLOVFvP/IJqrXrGshvOuNdeSzovBG2WAey1i1oVCJRUeEQfX
2r3xcFPwbw91Ikvx3FBBUdPhxk2G0z5f+tYXF4HhNqYCD9dsP6rL4gY4iyd1NPOq1YD6smW3bbJ/
ph9QVK1gDPpsH+uUmW/q5BwaqrcZJGfMyFv2I7bK7xib5raQAOqQuqOs7uAdCnErbp5954+GKRSC
cEu7Dh+9aqcPhgCa01qnpoGz1fAuHuMH5gfmJI9m/WCnqgysLdpnA4nsWkhqv+ycrURoirKUZHTi
dsmuGzNXhQ7pn5TcdwoTvRteX50dhycFMAKXXOSp4eCsgbA1lJ+gU2BQanvzv6tkgN+atvRqJ5Cv
5KeyBDH1X0aEZA+EW3o9C81TER1SfV9gi9a+JfDhFEWNla+HB2/4bFvoPDHOk4u+/kRghMD0Qfaj
tqcHuRPcnhZYpld/wvofdzlR1XJ9qrMjeWURO5ZCJe5BtxaKVs78AnmpEFyhkZZMirrkCtCJ/ynM
dO4DpXssC9TR3YD3wECgj6eCD/gKSuBu+5JguRZBNPknXFkVGT+9J2ZDTfZ0PTY+GXhylXHBpHQs
5ZveWn4jWw2dnCGdvrTCz0PGKAfOTAlBgm7FLLFZmmmGozD1hgvmGmDZQATG8isvNBk34rWp27VI
cnVX1sGkjsziQ+fvMh0XZjzKuoNCnCHPj4GLwclAu4aBcYtELr4p1TPP3l7662Eigk1Dnb0bZDlY
6mcTfMQwd8emkFvZ6w853mRUhgohj6dBeIgH8zwl6OUUNJdv+axmmfo2CwwmUUNWVzm56Qzw8mUO
zw4XWGw7NP1kxOeSgFZBF8jIA3XC7DgQ82SoHhF25zLBQ/WC+CHGrVNzIk2lKQDjzJ2SNjUnvPDv
I8JyWR8LJj9lwB97m+u4xH8JC6MWLwVlEul0ASIUpPmJ0EgMEay0FyFZmR/MpXrTDoOd4ui2sqmG
x0g5+BCOqZxiR/cc46e6qb/67xAbKjiIMP4ZzsG7FM4vUKKFmquj6IjYOFNE6ITXxeat8985i7/g
jW++Jdw2cCraR6G1d23XNvmQd7hxHQjBIltLsLOHF8Kn4HI3QrG2FeyuxskOCWyQ9IQV7xk6FR8V
H825O+endIfnB3Io6MfMlhi+MfXDDxRFEENN5FB/A3TKE2boX2xS2N6hn4uhiuDMAGAz/0CUlaPT
Qrv1JqfwD9ZPgpFAVtH+orSIV1GMeWKxFxo5A0VddOdNX/l3VCEPVILIDgAd/+LqoLGDv4DUgB/R
CTD5ASymOQHt4KyBdMUo4Y/4zEwG1jNqQXYfpvA4e8A4gVBF104nT7XCxY/ffX0sh+dIu4buMzZe
HbQpA/Sj5r8BEKnJFAArG+ANMhK0UNCj8DGB+AygLzATpKq+cKngZOeswNQIayNmAMC34LUguwz4
BFRojhg/dHDtAb7xO5TGVT3FJBuXupKj9w9eZbCIUQwQITGkDNsA7Qi0AijHkZVNVY9gFRKAioON
MJ8BQrKwcrcQifC+wFj8+9FgaMsZuBMwKnNIkCxgZgA/NEfAoT2gqDVGi2Soduk6VQZivQ1hgA93
srzCN3pYMFZxdI5/BOnVgYlR3x+Z2AWG802X4LsaIJdXXrwecWT3rOmGBjCdLFRGgKeHOLAZ8Q8f
K91fSl8c6HwMWbRrny+waEFVhEqBqQfwEnMStmCNnChOX3wtabee31/vl3LGerN8u48CvuM+H/fy
qokvWG/c9xG98m0gsPoZQRSjJLFOhMC1IEUu+XfCbW7kEug6nKo1YNm0J/QVW/5qhjNh9Z3TzSUz
AgSQ0g81cEXY0aBSAjJgs2YS7EIQBnHhErJq/gYxNf3637gGJyCsZxlwI3GAVYrFldbN0KLwgokN
Kp54PccE8ayZ5dz7CQcDP4W1IOZCPrWdwM0s6Hp/K2aaLwdTd0HmOREkbBbQqoIp3C62GAJK5snc
m0EfmKLcm+h/H9kEceRwbIKnPMYupqQ0/9xQk680DglTksalxNqjhN2n1Ie5MIaliMadhNtA9JC/
Jo7m/4l90lPCTV4hAleQe+fbHKF2tP9P5p0g0JYOM6rB1Ltl/ZUlGaJFk6clxy6wLDNfZj7EJ2hH
gT/DL/2HZegrnEFpmOVHguL2wm41FXhj+iumVDSreA798ahMWECcr0xB/5hAwHnRR9IXqHUa+jbY
YwSoAaFACJ7K7K9CIyXopkIjFc6Qw828vw+YruzL5gTPp7+PbILHhjDVA2NlIirmXNn0dDr9t7Hg
ggSTIfkzPTVv7YhqDrX8Q2yu30tzk0/JlbMpLXeugo8kdaGdQ+/yCFoJk3fG3p7R18T01F+9IogF
6XRG3YATdAUo6LL7oqtpJF6fLo7wQbkxzY3n0TcBeQOiUurh1TkZqBONKEREZwjNRa7iZjvbbDcc
OULKKsTWspiUctoz4GR/xx+VvZ5nrWkbRds09YblGd7i2/DUHoXADS/UF8jMX1QZfSSlNZ9CUi/f
4guPw16RU8Pg6Kdpo+zn1b7EqzV+qATfZGf78U8Zn7Ee6Ptbx09emOWJXPNSFxnnJJ3nydRketdO
tTFjaD5wQ5wMx/BtxvCJxy0fVE0j3EjGlD9jTMf4SLGNVBv0DkA5JbTgcs7Jq7APQJzqI2ARE7DV
Xyex3aub1N/i6aMQN8G9nVb/Bl92XTxVtH0CDpqij/J2mrwNva16tO7SXX7Lb/3df4Yf91f7BL/+
rY5Bu+dhPPfd+TCfueEsQS4STRN8WYkO6JDHLOp4OYxxsFjW6rJs+EX8F3LycPwiWcov+q2+1BzO
QqqkcNx0OAqX6OdJOqTLJ6caxw/GW9FmIGMyP9ZrbgiOmoFT6FeVOAZtlyV2xnDK0uD0SSMlTxaN
QQYihXaJwwYDrOH+Gx17jLBF8Epsh8URZL/4bphLEHZhPW5MGbR0yfnguTDqhm+l/TBzeXzPX7Yg
IAavOrLKeveu6c+0ugT6KUGhWbZEaj1o+91z97hqTDrN8G2Iin/4WyE36n3H8pDALI3hOvXnLhCS
u2dmNiyOxT+v/ecji0WhEHTPQRcs3Owf+/rYokyx/KspoWc23Ele57YVtDP6gEDEhN2D8oUPAQO0
UvmXI5jIEE985UtRJowuuL9h8Reg3SlUjNwE7MYqjbMfobBBvOn3TkiyiSCi+T6mfm9wkhszemMp
35fawpRYg5Pk7oe7gYGgWYW1qWyGA0dtwalo0VQT7yJlBUWo6Vd+vS3Kc679yozyUm6ZIeh4go+e
BPLRWjSrrPzY5YYC3WiqX611TGDBFhDDMDCAzNdZfjQsSix5m3YzTfstwREpgLxPc2jusrdsOK3N
Af5r6qeUd1190Mt3oJ3ItOYp+8W5d3epPg2wVQjVF84PcQOvGjIYEp4SBnTL7sQcgAbdK09yZ+Bt
eonxiYhglipXdEut9uu6+8FwqUCgIWHiX5XY3ZdCZAYTRiJv4cfkhecgi1l3V3T20uAQo0rwHxji
G9x+8aUOAA/Tj98ygDF+FemWIwWB6++uHu4MQXHazB+13Rjr2niFEC5jD89xZsWVtyCAnILyoTqW
vPTxuLQWWreoQR8aOJW042UEVF5Ut0LFx+xrgPzgT5nOjZZODRRnrhLIuGYqCVjJTV/WMz95gqWp
7FQ0Ozc0gNKAHazCbJ6y9Ps9hdbJYjmrwPSygbC2P+c1qQnQluCcBUJ6UjunZHgN/H8h+tt/srTX
4TYVa53zy8S+Of/5hgedrUsxGQsILXKtbQl3IITkDjjoy8uImG9vhz9f1U8NlwcuTzlqLNrl6NRr
NnwjE+rjkhw0zBP4kXR3FtmPFPqwmKCmzJIroTGD4bpJn2bGUCc6kcHSfErtgLK/k3bId6G7uctE
XkPK0l6EFX4HttqSA3ZnBacwA9s9Qdxx82tSnSfuW/MvHl3Po1pmBqVFh82pHbhLTflhnFd+YccO
r4XUQir7aXmfhnyvShkClJSaQB4ojpND4y6pSYgSbJdFs7G8F3CT/J2r0sIXI0HGJoICOA/bz0O/
lMMdz1GrCL9woEvI6gqzVz8FAXkSh2GZi8FgZeg/vffjk8cLraJN8SSg9Y4RmMQhMu2iPBlYRtWY
9nYrS3MGna362xVIt/TbSaeBuu2UbU7cfeiYyrKV5l1OYDlzzwZIEmKIEjgFuRqIvNDVa9uI/VQ/
VBFNFsUTNVByw200odg3Zz0gQrjJGmiSq9ji2AUwwyH0OzWRHxX1Loiu0cUsP0VyQaUzi7FDabYd
0kVKSgm3x49E79ut8lWWTyVz2gos106TW1qd9Ao5zuDjMYxgbbEBmLx/OdZ7yxR/HROqw7avVob1
0+rbDCvDeN4+tkOD/gD4ZDpUbVU7KcbGg0AOYS8iOzIDOzkF8ZEphx7vrG6HPULAHSpxY1EHf0nC
ZEAdnaviCZKipmef0akFFKHK29aU8Ca1RnWB/7zixJDMeaaDL5Ql46Y28awwiQgf2AmuVBY0rJ40
DewheFdRWunyCcfzZLAYuq/K3w8aWBgcOVjcHwPGYhggN4cv+0Pi4WCKybiL7+qwOgJzwHj4DnYl
Z1mwwIwg1J54InXNGMOlmNGYy2XWyP8zdeaa4NLxFSQNuR7x8QKrgzcncxcUigPdgm9V9V3O6Ukw
Z/jdYgeWfDdAibQpLvSgAjvkWQcLLVa3UrkbWqfKZ+DXkmKNhYOdmNeoNfBafvrm1W0OcXzX4KH0
n6SyXfkKucSd1vqmpSglYaJGfQV8nrwDBFqyxC1L9m1AWm1hG+3FTSibMhiTWGCCf2kprog4a9U8
JGDEZZrMS/sKgxTm69KzHtqCuirvw2wj09XJ6hUepEos3hdDZtzkw4z8b/z4q1dp/miiieTkEAes
hgDGLH41yDAm8zTjGkQv4FCA4IImeZhOde+oe+RerHyOCqOHp4Ja7SaDhagcbtLj9K13GHZlHR5i
50GGw+cjm2g5IHCFDBJELYHE3tY4JFKkKxO1B0nIbKTQbQEJlKZZQn6ER7LFrRGBV/i8CNkOU+yP
N7HisNwf4cbtpviPyBhKK7/0WTKTc/eLxCE4JviGR9PSeBoI+NwinNHq5PLRLJ/fYhokq+93HcZ2
Fa5IAfP+yWhJ6+YT8E11Zw/4W+/fEokX+213M0stwbe1RfxocZBtJmyJLmzs6u5lUHFxR5Zs7Qsx
h+7awCWkqHE9hPzt07FLRNRJPjIsdIqRsCf136WBYYod5fP0X6KiTZWsg4aPthojYM58yDF3ZtNc
rEWWEdMrX1zvVkr/4pqYEfvrP5ARnhudwl57lcVwdEaErTDOHoIpu8tSPn8NUg7AX+Jm6QpKldWN
DZx+shl+J666ghUZIuYIZI0w5Ymb0rW3P8b3J+iwcMbYXm7AMoy1XNHmFvuQuT+GHcLNtJw1WMTC
WkSpnjo6npXa7z3zWOPDHe28duHOcV0yHwlmHpfZ1tPsOjeFoCpkFEnNGH5xUqYCkSEqZIy0xYLz
n7idhDptCWCP717jjJEYokU85GT4ST1ljQzxqWbc1qK2GNCZNB6OHdsi/efSMwSHiEZAwzgnwY5y
VxlcD82GJ9XMv1c8vX3vdwgZhMq7AhEZPKMKDBlgsj1w4D84pYalE9XLQHE6dNMSJWtGNiN9mvyM
+qscOUPc8Hqo9R8J1NF67BtwZSQ7gTfNzN2XXgOmpR7M2+Zf0xDxSS0oSAl7U7k9InVch/fE3Wfy
CmuRNuQ93mjFJmL5i5t6ZtasiR5KkIqPB9e6SXYIMJvwWBJ25yo3lexMGh5jmcNKYh6m5fvH3MIg
NwzsVrGhg0TpjmjsYYUnI0aqY4Jy86EDCvPt17Dw1JuAJlQVuJbRb8N219shdarBMK3TbogWmsiR
GNJ62kcvMBQUAFXzQC2bjqJuY+YJA3ttLEPSHMqHEuQMUTxEGgTtVndMKp/ZORTObJMPoBbRZFHL
fD07wqoyBv36wg7lLID4Dt0Gb2M4n5VdkNNH0af/e4RvFUZIquvbIM+XiYsR8fBtYhvlzh5nj/mQ
OYEeDtIDJVS4p3A0qjZcZFAuAVJAhHjmN7rKBc4M2Th5uofWjnASk3/qYwc1iCwmwYOiIuQyM9oo
iLIyZkRFE93AGw811LjUW5yxfkG3INzrQqcGhW1A/8g5ToAArR3u+AjL6VOSlafNEe6Tp0ieQfjq
4EEw4+JcYNtCm4Px1odZnIJsyq7eBvPtsXwiDBFHwEwbDw+DGKq+8NZnD8C2mM27vYDwAzx2d1L8
1qouAKt6K2Njx5lUgiekN6JbYOohFZTP6Raa2sp6YbH1j9MvIg9JwzWkuDPJh1kpiL9vgC4qXypc
XgU8rupe7+DI/VYO8VcnAKfmqV0F8kEMjcDD34MfuKz0DzfjQvtHbD0IzD6aon/90KWDVuOdg+yO
TEQAyJJE+pF2sHoR3ZlIMxUoG+NZKH+4gTEhqOgsxmk+Sq4S5gtTrZ1y0zW7iKQr0pZoyP7+FReR
BDnV8XEMn/JbfYdP71nTREH/fZtDEfRp3PkhbJrafXDMruqReIzqqotkzRZw9yrdtT1BDM1bIXxc
n/gbJodr4ajiHc3dY6ff8pe6817xJbywGqt3wodpp2u+kUBx+VZBaQadcIJNe2EJyB7j90lvCgUE
BXHLUBo2I0619KjQKfHzZ242oLDAfJrLRkZlb4jcEDAPEj20fmTCLSJKQkQp5NjgGZDakATx40be
36oja0Kn6UogO0+SnwzYWRFGaWvyWAc/6ISd9LcWqa9CTAwH7yf7R2NSv/Sb/yOA71/mSF66yhmf
vswWY07KIuIgp8BeDBZ1ZP8M6d0F8zP+nwrsv18EXm4qo+5GUIh50pzwJe/SdbnWl/ou+nFXwiNK
BGoJU8NsI5IBOSi3xZ1Xz8UmFneU7JtNus3wXxLrLt4ar2gFomS8KjI34hkpL/ht/AM3+8emn27r
HfM+1IXxrCXDFomwgwZihs+JME7HIgPhKLqq89BmRUGrs60Za511DBfwDS0WSc6o2XQQMbVyBCB3
j1btMj/qLHrjBRjUvtqLTwRTfsk2TP1JWgLC6O7AyMpF4RVEd2OtrTsGGyKfQePO+wB4g7wbQKdI
fPkcQHG7WpYQXQrdLgzAe2wzfC7f9JSQ8GjewdIZzoXY24xSclmuEQGicOgcHeM0mulwTAgaM/E9
f4F+xb/Kg/F+SDY0O1EhlNZQrtyzspWO6idBBxocwBqFTo7lTHYcGwTrMQePmvD/fCLTg2KGZpAR
CB4YrD8LPhOcQTh5eGdTVwcfhUfZyO0cMpnX0ovwkE7wLBOih2BP2cPTn04A8BjRhxgrJFi62ZTF
3g7mGI73KPcooupiiicEqjDke3zFODJjq0BWfyxfEPAgscESKC54NgxeXjtuXh7l9b/6pybMEMLD
SLs1AJqYMBBzKrSKvE81w/pF0k16prA/Q2yeqkXOZs5AGOUhTwdJ91u8RZsIQ4zhNnAicuVBOFkD
0pVmujrT/EAZqSGHjB4blIbJ2dg2K/eiQQdxoNOZY8v2Lx0qT3kORMb0UCHNGSZmJYzupCsL6TFn
EG0bdnmT1u2Nox9zAOuXrgh7APPBBAKZ5Kh4ZS/MmjjeVLpL4RY6zl7RS9iQKFtOem/XnAXJeYQv
+PBKBYeNFEo1VsmgmwJwc/lQpKE5C57KW03H5Ehw2bCyCwkEobpGgY7WGwtmj3OYx0x6km++kwL+
DmM28Iqxa+I/N49AQ1lGZK67I3Sn8/4KIqx+UPRLWw0lbfJRtuVssJc3DWp8MuCm6j62UcHZ6t78
Ee4fIdFWKkAx7hNnoqTQN8t4EyizCvlJfeKd8W7xLkCXn/BeW+/vLnCkLQtf5IwHhwePxIKB+1Mo
nN1Fwasu7eKcYlXp7TK8QqS3uXIXQpdrzpNRTC05Ep4DBYLxdFnbtQg4J8SKSPJ0ab3R/c7EdyM9
vWb80sJhEoVTAkd1xklsYX3AvGzWbPQx5xYaaIh304T0chyHLpQws3ASzZMNGJQ3Kdc00ZvwZZ7E
pI60kJd3QR/hNLf20G2lM9Chlo7js/zu3hHObSPay5OGzckbZeVisMzmbFc38OTsQG8JJCZ/mg85
cWc8eOfGW4S2wzxwMGnYy0SFfZc9BpyB85h7O3VVnYWzvYhytw3cgP7ErsEZlwaiJefdx3e+2GQK
k4WPvGqvzcr/JNP6pjoy9iLc/sla2Uk2jK1bfM2vGvpSGXH44J7zrZ4tvuKdeKcO4a61BbgvvD3/
7+vVTBGNzbwllOoT3Mo/4xnTQbL8w5/z6EIUlIPSeS5jz4dTzUI/YDIDGZJDd16tYHowfFrR1UVP
Icp20K06+jw5B3hBkWe6p3bH/QmqAZThBOU299CXKy3cKhKhCPe5jZjLFM/uHKIMH0wDTFiNtXCu
ExeLBsT57oRfwGMenkpM9Ood5BjGEcq6+Wmxf9BmBXp5xC6o9HXi6xPeYv8AP/pkXNl0fcfbJSwr
ijbzk5/kc+bAJsxP0jXDi7A84fLEPi1/1A9YAa6nn/RXUKJOTE6qJ6cH1pVvZiY5YTE881OMHUOF
tkWEH7C9ISiuGWWeZVZ4zlugM848fVG8yx8epF2hFvJ1DiAiWLoP4zfXH39PXNBni2MW7JQEUwvv
N7e164aoOC4TAm2TBRI8cxuhMqZa7Sy1/Se9Z8ajkk/y4T6H6IwFC7W3ureO/CV/Q5g+q/foM9iz
k6+FBF2+y3t9Yw2x1+AR/RtCdQoZGusUMm6gIbPRgz4+wfvbFBxvXCDrpgXaaMf8yrCgflOgk6lA
TAjTWRjNCcdBOPVsT/CzjS1TWzhIPzrKeeOEjzT1BfHOuH8ORtaveZB+obMGkP//bHP0A/9o/WYX
voGdmS310O70H/E0CV/Ytm9lG32ij4oTZPLhF0DrRtMenGP770332UMi3D5EXra5stBu90tjIRaC
GEBqdntsDvinUnGXW0QPDXuRv05/Cyf8zXd09oSkrKJDxfbCGLp59rbwIRiexAqjrOVeCFgk4VK5
sk5NjE1wNYPezpvAVceRgyM7pzHASR2Jz4SvcbUFUbXDQcJ4Q7xLzvq8vQoevMbxQbjbWtwm1cL7
KRbaLnohzl4TNU2JcUPW4kgn3GMeh+zi/STo/a2TfHBfyqnnjeeScu9zI2GAyYHNfs5WT/YG0Uah
JQT7sMHFOuCX+k+GeOLZgbPkE+KNUnduwCTGnwqXDgMVrJD56xgEAXqJQ4MfhjEbqxGo6cgfXLpd
TP14wriJIyEYjvHMgT1unCgtoPJ3ex4J3gEP5M9ohDk8NRTvoIqcvngyn2Bda2+ehftU9/n18RNf
KT84gjl0M9D2HUZDeF5pE+MEK8U41WgubsqtQEfCpPkiLeGIxqu8HYX74JjP23m/ARzFF3NUn9tz
+UwPoCATb23OwA3Wwe2x1s75PdwPLs2rWnx/1IOyxFBhM3CafY9tgnLSTv13xKdwTyKqNphWSE7+
cexiyIP3jsWpPKRp+HsarM8IwzFUrAoQILMWIQxga6ul0QAqhAASR3j0gMni18NjMPcpXvwEqPTZ
qyZ0jh8mXhArXOdEf4y1HXOO6sVxH/4AJDcX7x+PsXY4RRn04zRyt+rFKLNuxvxJCcAhHDGdp/+/
YXcmFAW04uIWaUSKwMQSL4a/yQfeRIVlggSB9p+7yNvwCH6tg1EvncBF/A/eEoh6XtZJnATeBqMw
6Zeg4WW46fBGMw+Pw3fzcKSlP6nW0vK7qRamk7FOh7t2l06S6cChGrGlWc/DM7zFlGXw0pbZQj4I
gwu0D0tjR2DZPNwYS+n3u9EPGHQhpKFYX0sXE0Y/LBb9X0mJTRECmWcRn3BBXT327InYnJ7LZQzT
np12eMUaJOf8DxztmiJIZ7oCbMgomknWfwoT7noYHnjgAH6xLQgDOQpRviodpa2xpXhEEsIoD2mE
TQVDEceyJ3oZbykih5i5s40/cAjhe+CYiM9w3L/zN7b6LOxhOUZagnLwwybvkV/Ac7dKkVqavxqR
rwGdiYafrMmR3KDBIniz2RQH6O1QSvAghj8B8a7GG7AbpbAKBFALHDq2whnVPxJS9Mp/1jQirI3O
A18gbtschwXEJzs2Xl4v0WDQWCiH83JVV/OIY93aEmuLpyZnBrqgLnUQveGmJSg+4p6jOCD3hk2B
R5eECldzDiISEdidUMRgC0KVZV0xoeSIqTC9YAjccBi0WxyBqbFrYs2gMJAfRtpPOGsxtbHAGBa9
bBMEhMEB/kJsJWo4wSlYVmfX6lO6U+5n9U6zQfCydeLO4BswK5kgFuEWlk4FuY1bxgDNmAXBYA39
mD52X+VNw/xRnFK8dHwd2YT4xYRPcYxw9Bg+YZ7jnDRBCg4IfY9RHBBQzr63j3/LEzwlDsbB2WCf
b5y/Ylv/8GW87dnunfAkrHXxdDlYeF8OX9YFsARD/U33DA7qJ6PieggHj/TEHxTtJGaROcVCuFJf
VwfjxQRu8EOrjYKMaT9CY5AW+E/YGrdjmdkznWg7Cv7BARfdL6uCCIBP5rBWgOPpkw8+PowbUDS7
oIJwOZEgl9Ge05py3qFtJV6KsRb3+wvEcHhCpp7u8BYQSmpaJZaLoM+guN7xb2cVs6gU38UtkUmC
j/GX3fVFD16hChj3nNV/vjr48hBFbInGEQOKjrhnCmMMJEuC8mKHXV3ddCucqocAgSvOp84EYpr0
3YwOlPKKwgpHrpqnT+lNKgWnXzqDufPiBnh/rwXDRGVRHhWsGUFm+RxpW1YmNm7CBpY2hxUuSjZ+
BGPyeJra0hYTapYczx0FiKOuOjRsaJcnkeOl24ExCRxrqwoP+RPQXVvNSx5CMm0zkVfilnW8E3Uu
9nG1WLiUUtZb5RzmSHnsJVHT4OPy1iNhyUGfyqvlHVrxy7CY4+XlNuQfz6L3QisXYl5GCCI68noH
QF0LzhcieQTzuU2WC0W2NSvuwQoKl9lOvs0cYjyeaHfSTBYG1B2mWnSzwb6Y12uIZnxmdxwuIAqj
3gaPKOYAfczn1/zQinYBfSmCYnfFFRcmUNnGxYgSUGQzXAxP+S+KS0QN/9g3hgtgGxAwbHzBFGhf
eHsCR++mvMpymeEljdA4ooJVpSnPVlSx6FvZWzKsnihY0yX+atGU7S0APuMSRE78a6LuFbw+3zFR
+y7EW8LjGKi4B/ZGHE5wetKmEMlYsM0BhjZzp5GypfbTN+qmWeHoSJ++N/eBuGhPdcWMxTqS1Wvz
LdRi1Ihok07MkfwF3KEU+BN0cW7RaEGn+69C1vCb83b8gnIZLfyFmDlBqt2i2Z94Wz8b+SJUuMBC
YjaEa/bLjQiljJhsvpdbaTDu/vWMakUOabRBVynwGMptf6yuvNMAbFiEqMdL1gpuPU5/QiFrzB4r
WnYofkju/14uUO5fyoFNuyxuBnXqejMi7vClIt7RwZbQddg4I+GaxfrFbNCm00LwT+QcZR1I7i6i
rRINMOuOqCrbXHFdgCkxPFYF6FnjSTzC38Yk/9hmvwW7hm36tYnDwcqWO/PtHpoV0AIwLNxrxzpJ
a52YwzWlMmN8E2cQXok9xM8pzybDbb/92nyRf6VK37Kq9Q3n6q5Zpxt8dMjeIutp528pNzLGV5zr
2k52egDPGy6E3uZxUB2+BfnYXz0j5jmc1aYjrTlXlF3OcEudSQuoDJvhzt3624wqv5oEeDRsLW38
cGJ5lqHIOfQ78HHATsiTkCTE0Rva1IPS2tz4QFRHDisNtIQ3gzuTdpQ0dlxc9pjf5kvcBC/Mulg2
CAfEBcJdZ05P9xjOk3Q1xn2HZDCwyDEert0aG/YtDpg8j5W8kH0giGnHNNYxnQTHrLxhS5piLcWA
JUun0sni1RgnbQd9eC2tA/Gu4bLFd7sosOkrDATnvEU9ilu0pRoitjmUev7xcTDJBeZA2ekHaiRK
oHVL3c3TgPVBsQ0c8nAexoi3dsi3UL1ReAmojMCyKdsTt5PKHJADkUrkjAiVT/ybxBVSuDHkdtqB
h/gfvhxfOcQIE+BeYgYtYQLWbx8/CD8pIL1NuPkCW/GquVADNM52sc5EZUh9B08/mfFNXNDhjvFb
YczkAzUe1y4eV2sssXrm4aB3vVgafPaI0Meeze/MQAatzcBfVuGkP1ILsd9TTIuizvpOhHs252+D
ZRiXF6q6v02Iy0Glx4t2t+IpTYoVArd2J7PgxHsf8e7T/ZmORZIL5mVEA2/E7LZ1SDpbFUtUidlj
olIVI0RbYr7LG5fjF0rm4Y4v6YeQZ9U1v7X1S7NZwKgUfIAimaam8M4xJ0FBkDdxSAHr+DHsJsJj
PrQER2bJ8HQwvEWZY6r7KmRs8pOnC0s6DfWt9d2WuG6zNRLMlq6z8JJqhypH/aYNxhbEr1zAl9kZ
OY/w1eg7DJCh+DFj8SITW8YrpP0RLAAGNSEVU0MDx6FNq8QZQZf+8fIJjmQI7BBqcisX/YLgPxXq
ZzTB+Io4SpnTifzBYso8yQ9XXWlb2eaBNRRM697RGpaCTKo1uiMMOjQ6nQLxRrTqmU+Qc0CKDaEj
S/1JWcxRUf+mOziszD4OkI68ht2YkeHeeGlrVAQg+4oYowjGyYii5A2nxsIJ417/cto0NRwMYUzx
JfUEYB8ZGORYkr7y6Z9JIuYp3Y+21v9MC4oNSLaeCrMQapq+mTG/wZKAsmigcrKKXwWZmVOIaCso
YXwilUJyn2B1SskTTPVm4furPl3g9IC1ga/MICqLM4/llixza9YOXq02x5mg8VZGcEp7G+I3FQ72
Bp2Rce+sIC10zbJiW8kwG3/cBrhUhOcw2lv+DJ44bB9OCBQ9cB0YaOAjEG/hkeN4hPam7CcBns4N
/nPjjA0LKik8WvxSsJDBQgFaLRRqFGW/vjVxAT9Q8uDeAf6EiQxkjr8hWcHeBheSo5cRIjD4ADAf
GSD8bvIROD5efL35J7E13Rl5PIs959aaLIfpYJPsMe4ofrp/3c/wlK3qbUVWE8M75looVw4cNrPS
hvG9euwkh5PNcX/qtX9X1tyiC1Jap/hOjU406+Ngug0nUHmn3LKjaLFxF5t6QhQA4Q3UEjdlkYz7
xUkoGXAPG0EoH7+smXTFUmBOTM9YnQr3/X7yP5LuqzmRZQkC8C8iAm9eYQYrQA65F0JusYM3M/z6
87VOnI29e3clMaa7uiorK9Oh8YSC9kR0zM+BkrExkDwrtKnRoXb+eT9rAKPBBhJ3qAw295Xu7MMT
KAVO6nWyfWAv6CkX6/FhFy2fNOPm35t3h51N4fx3YBqd0WeEaFJ1/cup6v+ysHKzjzoCTVjApmZr
cI96r3Tu5M1gnFisGwOP1B3yswUVVG4Zf6aW0K201p2v23gIxCKx+YpJLBe5lO7wZoJm3Ur/Nba3
JLQ1GXKXwjxLDuIF2AFScO5SvDa8I3Z4ND385a0YmgX7f84oKNTyGQYUskIp8uolADHQeCXK/8jW
iyPK18HIrv+4ptEryr02BpenxiA/WXUv5LZKd/WX9InYW3sxkEfZlouBJsXg/LDtG7/41YnaBKqM
JZNNFLNqBEMN6Y+dZKDdHy1EvVluDFa9R3vFC/7yLTL+Wt6AF32vSSnSreoUf0sQZ/2RWYwPqgC4
PF1Hm3b+pqlUVQhcwZNQx8jKi6GOfTDN5RvvEkOji0fVng5rT8see1OlLBu/NefSEw+NSmfO9zGn
tgH3VpbG7/by0RVWdC69GI9NmsabNFS9sPm0ezE3ujPmdbEfTxXKLnsofrYeZ8tdZ2bb7hp3pZoB
ssr545pPOodbBe140V/VXfTyEC+y3fB4vHYra6nRNr1Lq/P3pHGfJD/FpRKvMhvkEJXnjXVcnxb/
ZRzcnOM6UUtD1LXmbNpKDHmWojUuqRntnNQonHKgE/2PR+lB7jn1lXAPJ/a77MmRDRxDWgBHTW/N
DN+ueUYZE/J8HRVnpN6f0o9OffZ3zi5epQ6VH4glyGb16n8z4wO38ENSuhNK/Ork8L2mxOmMn35W
6THOG0YIm7NXQFSeYIh+V3pWY5N6qFH8XOn72Fv9xATAvrN+mo+3v5qSYzu2b0f2VoxCNoxsLIt2
0i88M9jSnyj2VTuDFNz0Ks1YfaXANIjQstl1ct6MPLybHT5/zX+no+Pr9RU6VHMIvNbuV2M+Q5PT
ZP6wnuyRFJWKmla/GCgN2si5HykCzYaHrW+tOzlC82uqfnz14/xT7Sc8BS2zd70weRskliTn2vkO
QdrFkKMDr5BlnBC9I5+wjFcSkXNc5w3ETtFlMbTzxRCnkmF73rqt1VfyatpzfYmBYuHV4CFhceVb
M+XL33u4vGu20XD+9pHTz9IPHof22PYVRsb4wC3frqJ0AAXcj4nBGY0m54JdMM4G61936B3Dqubo
bed4tou96ZkLZVFZCb/yed07AlD0E+P6fjA7DBaV/rnWTq+d/K6Tx7HTmDjHvn5ZizPChPuoeLxf
5XFBqwuTOxpV1CS2l2u3XGVLl1+3pnNSgSlNyBwmVT9NzblUO8hDs/Lb6vRZyRtZ3v+kKcJI8Mhc
DEuXfq76sy8/NzTP9x7zteFUQ/tY77fdFGhT8FIbh8O4vG3nyrW7ZMG3qDyLT9sXLP5Z8rXxqhhG
1rftU/Z4WowLpUlOxZLOlPy25tNVZS0x6SwPbze9JHzgWp63xEkM3f6j0JjRfPWcyuef9f4jPSvw
kjiFqhafG7rfp+eFFvVhple5Rwg8lZtHHXVig9v6SYYgHF2Bao33OXnbCkj8lNP4XGZQMl95NPi/
/7dqvJHuyjB/s5tpzvld5i1l+Wu7ZjyjduifbgZcLgFwqvcqVKCu6bKTq68669toPafsCUY9lxhh
GglcZFl7F3TrlrluVX/2WtgZht0PslOuf7XyK+WX3bNDWvi7HZ8ax0FWfr2Yo7i+1GfdVXFgsuJy
IBSBoUY2KWRHlO2oDRkoE/9JKvCHEnSns1mMH9WawlSXx9fV0kztSrhIeb6sK5L1hPjgoE6o5Nqw
NWYfDQPBjY/a7akC+dvaJg3LtoykQOKjiQd1yt8nhoaA1FpUc8akjI4HS1PTo2V5XFk8X9P+NX1I
NhY5U4TC+mG/Gm0Ar7SLLr+Vcpl1Bmnb9ByxhTuRJCptOQWRuyq8zkj/VXeLQT1l3SLPmWFh+J/N
pdpeIRWmQO0GO959/faR5hCP7MFKZd8+nhe9Yy35KRDYzy8XX7nTenIpFTq5bI/+BAmsbG486o/P
y60B4Fp/l19x8sp1LxUCLF7rspAMbkhFsyk52vPp7rA8D8uLXPucDz71F1ii+pKneJrEU3Qf83W7
45kOWbW/zZhBU7aamZHKJ+VebWvuq/5bWH9WE5+/zuIdkYwpZth+HzLQKRUDQlK7Ze2eBgbh4I8G
z/ZlA225YWb0spRIa82mjcmiUokbadpxNrzMTrnObnroFlvndD1KcsFR/cwH/Nqubk0PUW02s1Fn
T17LY3RMs9G6PmuXT+QwN+Qa+Flcj6CUAnOIS1pubRuszKsJPDFvJGTRP6XbYXGej9Nbo5XuOyUj
gdstrthy0TkqlbLDarRYkjnaDYqN2vsWi/uUzAezaqM7W2Sda67ew+bvZmv5BDZpob3LQ+eJe952
u9c6AZQKBV7pJMU1OI4BluI1aRUK03jfUNpnk+kW+aNIeM5ATo+IVJc+zKzJlT4iJHWHcwjD1tBx
wpsDYQhGmBwSyzlxDgZvbTTKAz/l0oNCfe1bu6fb4DhZRtPe7bViytXUDshCeQPQuPtLlQooKsfh
kdGjf7nXI+ccE7CwHVUoucLY4Tk8xwT8R7wBXnS2JJheyXje3k5C7oqRg/gGyaKaD3pfjFKy5BWe
Rl6kCpiHz8vssfLNUVbypmlEZfzEQ2uqdRTv/qyO6PLfBe/4yPbCPqDBJOXqlLoQ/yaeXkvuGZLc
c8dspgQpXHBB3gN6ay4jSbGbXMWQniFUbfuQDdMnynmav4Zfq2UUcnSkAq+Z1k1txI2KDc1g0Ud3
et0OWTj9ziMbfiwmvP9xcG4DAJIkfMCFtLu9irE2e1yWR6d32u9gIu1/U4dNY3y/i49tC3DdrQy4
KvnM+XgZSWYs/JE5v9YKhyv5zY1oUbaBWNF8F6E3pYOSLKUpPgbKEg2lX8SleBmZjow2+EbTPjEv
IJePxb7RtPDMQZOee4PJ6f733JkDqc7U9k/TjgnLVNcjdLybqwEl07aRVcCrNreWZUpSuh3YdKo8
6amlpGKGQjwdOzrULaLDSMKBq9liG4XcMjH1AmbskMrv7bkfEDNUpNT7tlBEXn5FQNBpT7RAXbJ7
ovap1bl/zL9cb/Q9MfIgpRiLpTf9ksYYK8A1KzEhrW+VbqhlTMkiGPXp2lW6AcAkEaG27O6epi8e
HrbE9C7MmxXfG4FWuHsV0VtUdlpkOHt0faLdF0Wl1qZb7FG1a1GBjWujKVqNbMnjPsFkLm2GtHJ9
5DJPgkfXcnz83YxDTXUdInrtWxyxr83Na+lxN0Aa83ZWLWGSYXL4gCWFIWq2noylEVwNqYdG6ZOM
naIt6vQAgO9ZbYfTa3Pxa8MSGxKZ6CD0UiNKev2ERvtwQa16RVqAio8vNcVYGNyMQMRKzbB4zaco
DPZoc9vW6mFBAKfl1baQWz89857s9u/3ab/8ORt4hKefbHR+LMdg5lZjpPTkt5t/X39tKQg2TU+j
NFTucObAn33VYx/9aXKd7DwC4NJTWJomB/H06Ax47ePtUOFstJR61yt51w46pU/XrvV0HKMWcVR6
TQd2Hrg/jF7bI5zjJEOt4ySIaJa6N7a7tGa6ZlpJL4ct0+BisJ/YeLYVaZuwunzmO6Zh9zykr8LK
UX17hZunz24Sz0ckcbs57YxGu9S1xFxryWifx3oaF55L1owlEn6A7rtFuJMuats1T2NUUENqfzFB
E+Ce2ej94f7QM6I61qsSGdScN57FIVSYyAHs+AdQ+qIf7mD2wU/BD1h1D8/pD+nhZb3ZW4+lbK1p
bzFcxJW3fB21Qnfhu/wvdBhu7c1zvoWG+9hoE8+dmcG02r2Y7UNYWJWvEI/2v+iDr38voKkEt3ZI
t7alTacW1lg7XLDA0lygxa7AO9P7QuC9nSdh40jq4ASiTPg20KeB/cBLnKv9Azep8Ubm+G4d6fq+
ZS3We6NjoDYY1mmpD/QugY70dh5Yx+mxP0Kifir3Us64Tu1FBL+0iRwVxouv6ojuYJ/3zvBYi2AE
D06UNGLg6DXMuleQgtuMrHk9hfrDdBgAA4Yji9HF+VMbn6JTm+peRJ20pUoZbx3aSAy18TkOkZ1p
gkuzbRqaRs20jeYR4M760ECV4yUIpp9jJAirgf+sc829aVHYKcwrhbntJ2yNYKFh6sAUdGNj55FL
QDqAy/mc/Qv7i1blW3uRNMFeP28PTNk/Xjv6iKoN9PgT3heCduUu6U9fhGsfeQ4/ILW+dk97SzEL
HeYQjxK/n7G7GGLkDK9blnaxR529MNdwpi7vZ49oUve55r4fAhSFnbA1ul7lwx9b0X58cJ2cDcXs
a8wnZXT1Cg/PYWmFGO5ciRwCIsb8rfTqZU6QbzzKaif/7+IpV/vXgGnUxsWPeosSXauCM1Ufap7/
U36w46h/JC+1p/VbNc5/eNreW1waI9T8QIBxOavD5HqXhbd+5VHUxgr3X/WxcM8QSadvfPBZmOV2
N57rY9KttcsvsK5rhyu5jX24lwj/0zsBWR3EiXIczG+o2j7Dc8Irx5KrW291bl3hd1oLLIR+teJR
FY2wBesDrae0DTqR8KgsHlafRxJ6xi0+aA4eorw4eh1h8fb1TWpvUolxSXGMI7qPUU7ZolguICQP
wxCP/SLyIUF4fScLYv4T9twUPSecgx6cHtfd5v74SCbfoTz/dvDghzr7vMllG1D1FAIPC8hhoArf
X14L3f0kTD0N63cm6+VU6FxZWwbuB+DQBrrN1Ira/ztEpYCR21cvYRFXO9Y7xAxx6MZJtspnIG6M
j/+8rrczxvlLztIMKz5tH62vayvcWf0BdSW0EusPt2/NaY3QHnqAAah2vQ9lO8dwtj9OW+07kPLC
JjZ01z5FqL0eseaStiYSlWGd94q9Fl7f9tO4BSTvcL/oru9rbzfbJQf3LbY0ix/5N8Z1S0nDwV+j
AXxqxGc1W+WIZ0lkIVDlsBi4aIAz/ppSTiNHkXymIOltYhcsnEvQkjsMgUBb8uM8pfq/84tqbH0/
fw7uSZs7/Zoq2zb9HIbHnF0CqUmbbDE6OeX4HyLKQbNkboPApYOzHjt6eIU7dg8dHXWeyKbK+9IP
jdNOhb+4CAdwuDM5H9rBuBqPhWf6+e2zsL34IGBGn8Xx8pR83F4J7FrDih9j3lFhQF1+L/IapfpK
fy5StNWg+LmSK5ex8K4vtAJvaJFcf9DzrRAZnr2IW135Ok8OY9mQg2GwjM46kCVyU/4vAbTx7UvQ
GoQYzCAgmLAaO3cmfPmgkIVyI5iE7Or6mw21tgNUO5hGYX9zJX4AMU0CyuhnaLpHFeeZaZExnDwE
fbmPhrZzo/jPeUcQ4YyeTvJnHckkbk4GHkYSPs4CJXmp+5zeG/sfrlqB4I8O8uB5pl/GTjpfZHMk
VBfqvZKaoo5iL/ucu20TXCMjIWDAnKWwpCkw/VuzOBv4Mg/X+HRH6zjUC9c4dST6cjDD3VyNEbZX
ILY78FxcCgsWUo9NRZCrIi9M1Yo0ZqCr2dCWwcM5zrfml47efEJJKZb5iybhBkOBEYCs8uepR1y5
1NZiLYhdvwLu4BKI+r1kmOjgJzr5OLvwu/58XHCTVxK/w1O+qcXtVLR7gyAQbv9B2tWFiqYDTBi+
KDFjzOx337kNzA6QgUgH/vH6W+gux40v/AOw/u+ufVsJesdOElcGXvuOBP9+3bk+InJ4F9KzBnX6
7Qh4jcBoCTi8P7auK1RNK5M3tMWk+DTGDHzJ053SoDuHti+UH636ybAkGdpr1W+HLl6/sy+J1z/h
6YaiXY6CuN9wi2UQS2rv6QHgAa/iiz/fBnWNw146WGBx91dDVaAhFLMRFVCXbP5VhZ2Gu66NcqNy
mEy5TVuei/GIvT9V69F+34bLVo45HjsZxYzqgRvcofSYI/s6Kw7qokwt3y4px88SPNO75H+yoYGa
ukYF7xBA32NtQA6zGoDn1aASKIrTD3Z4+yxC7AldVqJx8NFTi4Ds7HNJfkfwqgeK6oy8tgwkw75A
FArW6ZvduK4DXowKpRYBPpYth0aTPsFFLTdvZeqvXaewac+0fcVonIsCAcagSIwIcBVJR5cnmY6m
CtGTpdnBP3qEZkFQOTFYPm9d5B9ZzM6lXG4bXz+oLwsR35j8FScmgPeFfWSKgZdf3fR7OQJG1yv9
PYKkaof10Ml0UpTUIqnO7GZCsbM5gQEwuSxl34oJGbEs4gTtdHHAkf7BHjokah+nGsrxS/4BVMmh
sdbc8U6E2G3agGL8d7pNP8GoR8fAKAJfGp1A/VWf6HowYBHtylkEpM43qOx1jCRoj9Q/Ct85fnm1
rqdlLjpX/dLk0EYsweSVxVc3o6cbrSEhNJiEbiRZgmDojGi9h6j+EKjDSeuc71bOeCi2cCD42qLc
mUCpGruEYJH4r9AsmmOKbtnUrpMVe8azG/MRG0bVdpW5o6eKSCUdqLdSP1jzXVPz0kIbobEE2fvE
DieppJszV5Iq5rIwCqAZc/me35Weg3WTOwQTLILG8GwaG4/I+OIEwhDcvXkV34U3kH2B5+M4f76v
siINgDqj7bKCXNthY4d9woSh734SF0bfXcxgmC0/bL9r1QOAGHNsvS3jTNKzCQBylkXFQ8sxWb8Q
FAuc1L2E9HP6gOeyHR2eOS29hFesSXRsH6Zjq6ismCNu/rdOfBaCZo1rIimtj+rr9Wn6tfyY4yGY
bzjR2VUcaR3EXtt2G+kz5D8A4uQuSouJdZJlbCEi6D/aMcDZYHvhR+ebwsJ+0aPAaVRE4wDyjeqZ
FtpJqXtYRtYNhJx4dXVDISCYcpK23H6tvozZXJcP1obbqaZwoHvZnIcHBq9UdFwC98Et6zTgTJ8w
aR5kxxUdrPz7m8d1rUY6I9Rbf6Dvfur03D4rz5A76KeXevmkd0x62HGLcodX7rTW3i3uXZrO+0lW
gUmLdmc4+nl+DeQSj90u1fQKiYph3wvH0AgLy/JYHOlHkuYPz9D8EE9eW6xedG9N0iDadlP1Sa23
4R+0NoWwwTjMmaUGJmv7agH3rDjw82IaG/H6hxekT8jn23eVBRQ8y3lY+wghXihGuS4LNepjFp2u
fasl/wHUXs/i3L4rd2TvNFt12cizlj1zhtnCu6PpflDYO83big4xo4LpqQRfIH35i90d11jVf4Nx
aZD5YqVk+XPT1XDXE2Bueqh2C2lwCcWFXIzkQku6ctIxTUGc+MzLfJKpn+wFfU4DV4dg0lh6A3Lp
5Bcr7fUpth/rHZ+Ca+3fDpIEotH4dCU7R3Isg1csoGwy2lp20Uddh9YpeqVys3y6WyGjThujUq2L
ea0nGuIARclaVDeaU42unpTkB3+j3vOvjVoXNRWwoNjRfszP2kZKWbwEWStt1LJuvAfPhK1xCcvR
jqzIRNbcEQirtIBtpX1EyXXHZvzYr9TH/izMbqf3yaFd8SA0k9e0UZWmke/K9xtPWFRu3wWYE0Ci
RaVFnEPfJopFlXKqHmcg/bh+h0funhFafYFeoTJQXPooPNV+BMx5J9cufrx4x9gTmJTZv4Yf42I8
DREsY6bVkmlSJ3fTPtff+0KrEXhoFwv4riL5lGM7HOYKq6p3E3K1KQMelj2k8H2tIQqkLsVaEqis
nnToLf+7hW7f7hQJKQKLUGypb6+Er7r1QxtJdl8dlGZxCs0x5qkiRmuem78Gehs5iI5fGmr8ox0D
S4bRrvcQpPAdIk7DOulA9GFR8xvV1LWc7k0DonBI5x68HSXDmeeHtngg2WFUHsNIAlJUoK5qNHvA
mLbfu2fiF8EfFQSqMHfvHmU4hPSTdOQvKJRvtW83r+NgVU3L5jg8FbV8Re8305JzeZF78ghv8l7n
kqm8EhO1lnram2+MjYA1ZlR+o+TKhSqM7NU/NqeOTW09TKthKsCpIbg5sNNA+EWmVLop9bAD8JAr
pF8WcS5pG8vmueRuvQIHpct0JQdeTKseLzM1vsoRD8aedj1s23yqczs0xiDqevvzqKhUBUkfom1t
cKjEO5WIx2TFgIYNXPf85iINi9im1r/FfwHDllqBUZOJEZH97cvDrllHtFK9xXwtsnNXRHrk48qZ
YofX2GYBejUNNH049yvPzLzva3e7YC9pHVsY6M+u0CnrDWK0glxxC1MGU2L4OxERWmuy2gsIjKlZ
poyIsNjU++ufIlQGczAvX2oVMAJkwQZ+fA2W9awY+A2Nt6xginxEdI/A+frUPSXtBQ81v9/iy18q
IsBSn0Pv3lw6N1hixcvp1GadMiBceoQ850K9Y2e6zYuG7rKu4e1M0xit2q2LMjAaISpQJuQUm3iR
iz1oz3Fz7kglSsdYhmAyLHFstpHs/LtpD7vqw8vzXnc/DD2fVn31UpCCxk4gUbiONdNow0vSd9za
hJBb0Mz7W4SKdkszBBSLF+a5Jl5PSk72FwB8WY21e0RRrxGOjks/xj+ADE5vpkaHMIegW7udt3Ml
84fd8jbGY0dWcCDIWVYvycvxZf5jE2M2cwEjT8k2iOw5qrS+hJalQXLMpgPrnWc4xPXTm/JKjKhY
cvIVhyTOHVlxLR6Ji4RIBDrqfDaaalesF2Ia4pdkqyDIET62Jdb8eUK+YOeFtHBHQaCzQWrM2gUF
1amzLXTE/9v9MT+8zoaSt2KGwNYSvJyO8kUPRhDyKK20w8+J/ibijAnku1OgKod+C0agMPdHENDm
uM3CUXorBAdUB8oUgJ2NUucLbI7N5TkYI0q65TOo93SQKI1XCaxaEPXA/Qcm2EZuOoRf5+Wmg7OM
7V79VyeaQTWuY8M2wpBZ+ra8K/Qq91Kd9WQRoPHADdga6pC7lf6cwtV4plRAZsEJvIhU8m0RvXgM
C06L0777dfd2sKVWL7e9WQ/JpjvdXXrBAavxXRLodbXwRkQRm5bPFSpoEsmmPVXbkrE3W4UGjzHG
Qu2GBJRWEIUTK9vt8OvwcJ5dtw2kO+4921lstw5lDXWTDySbWgjKc+xlT9pIXaDfNbV4KwIuDQf9
L4/qU4rn3LcMPBG3P4WB2bFicVglusInVX9VvWIIz7fUvkU2C6Aq556qG+JlvXM59qWfl1VbWFye
W3rpao4qD3SiKHIYjpXVMBiCWQ59tL1Ej8u3dK0+sSUlNRIF0wgNqZ1KpcWYeTqNPRMQ2c4rnEdX
aYSSH9hFhA1cV+ok5c513j7BRqWIy9bD6gvvIim3b/ueuC3NlAtbyRatb2zshlWXlO84G70Gb8gf
hG07TXY+L0Siwqbg1ArVjFGMDM/YMIeUxgPx62X+Xv2kRaZqds24FJMLUdgqxnt96CX1rgPJeeW+
8mMz2kHKGpvcSIkEzatafDqvw/vMWtHBoe1dw02C6FpTWFLuSFpZwjiN5xK7ZjF8cpiTsf8MFDJI
BXLP3xtvuXHxofhx+BbIUGy4jgjvIomD//Cdjo1c3R9fd8Pcc5hkrjyH9DLkD1bP0NEveMluwDuo
7NINdYrxAZXL/tOuEOTsMe7yHk54Mk9bo0gkb3Lvhkoq96X3DAH9a/OtcS99m3qIBQaMoSitOXpv
d5t3uhnajV+Mh45YWk+lrytJg807p53HYn/2Up8YKnRE8JQnQGPHudNHSeJUZsSL5N/leQtlY3mg
FTtt53KthXhm7b27dbVuOB+E0TTIxd7qTXAZJPX0Q3nEvx8dCzRaSXY8ap/TynkQjVcfe+oA9efi
T1HkA0P9WR+RTs5NA/6QYBUuBulz/pc4yD1TS3gQF7LlN5pYPSiRtZO0SzfzhuusjTZvojz6XftE
10PXZs4WAJGA+88m4rxp0wyFFQ8YYii/spFdtciffYDbMM9YH6W2Fsm4aPFAIvQVOlL+TZ9LNqcC
WZ7zWNaY+7nqXF4C0MKWyxCTw02I9IzFjbfqh9UotImV+U1sLtYDOvwIlEGxeJhM3BbyBXidIDBN
mHblMu0l29dLean+uIyXS4takJrePph5HfHRk0rpuZovjXaNh2S2UOHWO6XKR6UgitD0Xpb6N8zT
0s5i3r/mMgP59UVnX3ray+Wqs3+1Smedo6BCDGe9japZjacWc+nr5Wd/dmwe8Kfqk+u5MihKZurJ
stN4PVcbvdzVy6wtSX+WOqGnVYDFIgXeUbvmP51/8afn86eQhjXMufptY7683De86xFIAVUX2v5/
sqnigwlsYcM4mrydIqSsxuMBbE8grwZXjnSaDZ6/mdOQNr8HaYTPzTtlF1qAhBFWGZ0bD533FHtN
v8i+JN3SNLhVejEleejBMGDTaQ4CsgJyOr5xTVvY1T8cAZGb8e6Jn2KYX/oizZwSuQrrRTcYHTbY
z/0CiiCZx4/tw4WO5o7IRZC4mH/Xf8NQtSG8e1HackHXCMH3xbG0eRZkd8+zQeD0SJ6OAVw25f2P
MIjBK8O0Onn3+ZcClPDyDJO9fjQky6uPaTlQHHFFz48O0817mM+Q0wvy9ej8SBTtG9mm8aXFh9JQ
/kXLJVVbFzSDuGp+GZ3MxXw1RjXSqsfWbLKYbEBsSZBMbRDKvnRpf48uXX+TdOr3aXffMXMUJ6PD
3fShhK6w/8x9O2xWzOW3jNMvvVJAosf69QTmxwmSL1EOvcX9Q/H3NL71QvM3e6EVsGjl8B6OL6Jk
4ztULG+7gK3ig55Qf48fYThIbtnFVSaYEsBD8OX+Nx340StE+eH0Zw6wyyuDW7k8sTjx24hnRLS8
QMTvFl0wnOuhyYvNdPpxAsLuQW8rkGCqB9tjJigYOvbsN39zLHbmBiTXdyYk1z8pZ7I7AGrhC7Vd
03wTlH4aysUwTysL0c/eniNUar/mCuh6oKTq9O9/w50TlKHcdI6mp2AnWy2DraUhrdsuyBcvzCBQ
MEZywH04RX6VSpwKSTCSHWwReWehyPGB7Gp9h/we55gX6VjUQ8fOCU7WY3kMysqGevy/RbB1VUxa
ulYTdfGjRABxh9W8L9FiNCnWEy8vdYJVtMUjSf6O2prkQEfIH8Dl0vFcfwqVrMTU8B3IigWa5qtN
LGiXgl6KDFhyJGUBHK0+8Vs+b73j0LjRF+gVKRbZ8nU+RiXY/pE3l0jUhefQXVg97j/rnZDfvEg8
B6enxmvycMWJf9KDfC2ilx8WWdumydXqNEfWJIOv60K5kyvjJyxPu6053upgWmrs78uF+mayWSef
x0KdZfXBNPbtWAC/+SlLcaAH3usmppvyxsuLL5kBzpdACLG+dHWUj6PD/VUrJelfhwL+YWwsrJc8
nnrLeyNV/tuab189Gu5CKjFpRSAjKF7kxoEavhptR1Sun3PjQ29DgGM2ogsN5v+XDz73Rv9W/5Z3
RCH+6NHToVxg8bJ6KfYb4+2LXKLxvX+xY4KCyfbTUNNb+LzEZ4XZqF2PNzrRhORR73RsXlcLuPxQ
Gje6eTIgWf82znUP7WRQn/DGObwte5UnZn0Pl7YuMRyzYnIsRydk8Zpr557nnXMXa0ab7NzaD6rx
9rXxs+8COpd3pyh5aWjPTx9CgFzpbn6dDBQidpm7qvZxZPoLKqIUiAhAkGi+PoL4/IcJ2D3cE/YY
Fe6MXpJvDpIJ9f7OCPpV8A4iEdeOacwBWSB8mN046dPw6R6H598COfLb64zaWnM7vLyeXhcfzizy
R7snAwF312F5cnu2NxX9x9Hy5/wye9yqPNXeU5bt8qnQ5ru9lb5LJr02zwlBHYoxj+rYZASyDKjr
0aStM1KWfYqqH+Xh+m33nf+Al+LNlp6nn4rzkrn+a9/Tk3+FmaPX2zsNADyquUEzmNEAYfxp/iTA
aKbQXXu6jGso4hwAFk0vTqsVMlQNI3GhGt+r2+VRobZIPsW+sH7MIb0F3fbjKMA57fXT9mM7EQ8a
A2OODxgTDmnUIQSP32MIZNke80M77jnthZP9E4hcffEcHFr/gFSqRsCbT/dJDYbwn/N7u7v6krvp
vzvyS0hBxySNczfxVZKxPYwq81mrZJpzPTWgAtlLuIzliurVHIsM2kU/8p5bM33S3f4o/1a6Wtg6
w2GSb0f3ZH6fD6fqilCRroqz+s3BJFH0x+I/V6PwlZMo8w/PU7Wx1Lh0NycsQRoMizB5dHWCqV5Y
RXZokW8i/xo00AtBm0jWdFhEGadot0ld1P/VO35giclTx1krtzq8b358r1/rHzWLJEsi5QtReqgl
vst6bjpTlJqeZgplbcJVy4CNorbO0eXLPGjDAM8lHDDPZgw0aiYErSeFWbP6c33f+OPi1xFXe5z2
Sqq29yJM+T2E8Qk6VAEhpWFcIW/1CVdZ05Dsv5A8/AQviPJn+uxBTfLD2leQhp99lF4dxuW+JTnC
5XgRYXQCgBEyWjspiQ0sB7FZLXtOBHntAXSiC8RqoUF13X4uRa5l5eNaf7nmvrdp57Dt5xpgiTAx
O1sO97XROR02ps8nXMhKydCwc33PbNZr5mJgYkIpcokXy8FmPSynfTeQHl7X1eF2+3hJHs7Zww6J
7fp4XQzpNeYI9l867Mb3pQ7vGOapEIHdOS4T64ZbLyInHW+j/wEcc9LME0LqsiKC2F6do3PuMaHG
XlzeV3eTfLps5aoH8JQSY4Ekt3y/3e7KuKn5THFI/sss6fFptfo55X8um+Ey+5c/fCandlJ5L0o8
0tlgfqZGGZX3AzNFucpwe3lf3rLm9kJQaRmSptGC7Y53YIZulT2Xd4/XyqjgGTBEKpZH191km/bn
6yFB+dq8zXssb7Y2aOHLXapIgdu+47rERYgz46V9KPcO04j/TnIZXs5eSPuatgvsRUgpFt7rx/6p
wBilu6hNyueYQpvm4mUPQZayjgqnp+J81qzU+hcOJpW7/OIhVX/tq68r9oa0pLetkpG8o28jM7sB
hK9YUcyEiO2yEueJ/O35n1U/inSNrwWesZVX9DUL+FgEyc1+1jWDVzXE+SUu4On3uisTOqYGaCai
RhCteHyb3yANphVz2GfFIHC7nNzyUFjYYKF/EoJXwIzkvZaOs3ODubpSzmSDyQjamuXqV0bg+5qN
Kk4Ojftbr6zHaGzrNGkc7taWWz6uUQ9jJL2LT+XhkT1sOZI4cYsgHoe9F9QMrSyjodPWUcFdYIDd
5dKYa8pbbCX1xq7WZ9QRTJSlKL876aShhrrX0ppeYhVh6FIqhO1Xfjz8pZWJ65g58744uCBBrIeH
8p8jVf48zOcHC7zp03Au6BU23S0xztTgjULv0p3SaCMddR7SxN/ve0Vj1knnuLxLA9ta9OS/s+of
s3vWfYr97TDNeqXgwz5mKbQlCpif8OfJHR7Lm/GZ7oJTudC5mfemW2Tga9VfHlskWtNijEncoNmL
PnvtbflOrGL0bNmc3bcr93LHwcyEP6qFsc5U4tFeoljt20DN/TrOTyT56allPrByGvD10cE2U1fM
dfMYNetbVCSpvexIT7d4pJvHEwGGfUr6YnBbjRuNB2XGZfpcWnKI7txOgxkpJaz+4QmRZnaXTx98
YSkZNiqfytTcwV5u7kttyXHIkxhorB62y/sLT1dOUxwp2BOvoh1tEb3jTXRDS5XnalpeZY7dfY08
aq6tIT0t9iXi0FnhuZKLuL4rtA/023LKhLviZHlMO6vUYZNdBtd0xFkgodu1IbMSeeSb7X26/ckd
2oUV71Qwbnu2H+YKz5XN4JC7L6eDy/b3mrVrSXyBiB0NNbVzl8j5dEg6J9PZpbih/EU3KrTnelKX
OM2kp1ReH47V7ilrJYXfWZm7ebt8HVSh8EdzjOYymxnO0r+dME5o0PRMKbrmOtNStCpT0GlTZeQo
Z3mTeDzWYpGCYvMuTsieZVEtzr1UFF1On7ejxiwgHIx/jCpJt8g+qbnDOdMx4iJValXdY2M0R9rS
C4VqjmYfSKCMrLep1nCwAUn3/fJ5TNz4jABRDXM496vL0BueLjoqEfZFmF86dCrU7/k1/OS1tomB
dmCUXf9xAI8bydMlUNJgiAmCdDTUEdajK/TUqfxPVCGHc6Bo+v3yI5XXqdmvmabFtVx/ASZf6OW1
INIAMCpiDKbnBoKb23zcmHe0HdZSff3vXJwVOxuIllcbYvEqcJstsUORqHQoggH3JH4dZrD72TEA
MLdilD6zMn+ygENEta9Lzeo76kU6lZzr+baWr0UjYUQvv3DI7u2i8rvzaP9bYPThwkuCHuZGY9bs
2QuBO/07+z0bk5+Itbgr06VWZGtVj7c0kJtcXZaFULohhhxRd/9XtwE6Z63Kqn3aPdwKv0cKoItj
0DkGS89l2nSodg/l+lMtbSdGLMqD3LFTz/cv9Q4oDg0CHKhdWWRBATlYR5BLDYBd1oZPVJCPKwD+
uL7qZ8teqlAB3bF0gUcV9KJ5qDaB83AGTTWN2Ypz4xjnp36m2fEoK3TwglZ0xudxDWsLfqnDmBDL
DRVHUSPhEBkGxN1QZKH+6GpJxNTn+1I/VOnSJAC1PmDCxDw0SoKOVaWtwYYVAm5LkPbhpiRgdJ0w
FUx58U2etzXjqQjqYdunbk3bCoAHGIc06ozBnBdI4gDk78JMFsYYunR4Q0pIESaqoe2sQ3I7k4XU
6oryl8B9oCqmo7WnEYMaYPHjjgVbI2u8q68Cv509RvJrNA36ZFPl4ln6YQrHkMk92ksZFf/UmZOX
hM7rIxd+dYj2f79A9m4mdx34mTMNbh1LsRdFxQjEtnl7q5w6ulQeqWZXoXinsZCoQw9/DZFD2+Qc
oP1oXJchMdiTEeEh1qAFcRouKdQ616wXLJrz/fxWU+Jxc+413NP17ohAFCjBQ52T62q4nnVNBi4Y
hJtBMlNI81SfbftT1YdkGLy8q2bjWXWwDiOgnlLSyQRJwjx4q9bEsnesDqpK7/lyUmw8zUt3ycpZ
GicbCFdYTdtbd0l6eurPd4Vj/zaL8/+xdGbLiWtLEP0iRYCEBl41j4jZ2C8EGCOEGCTE/PVnFX2i
b3ff47YBSXvXrsrKzHpHByu6S0ca8Hh87A+qekgDj9SA8az0iAsa/H3iBsyNDLYJo0meiDNQ6Z89
3AogJHVvlEXRrpMcjxFyPLQ/iAab66CpY2Zi3opUYyrR0zv0E7V0H5qnP0LTTN8EuDJQbuGd0vaY
qY23ewfXHhPQ7D6yRZSHRaib3qMBAGCuSdh0mWARlL0MvoMGK9lELXahNOlMT+Tey9PwhQOhir9H
ivtBu497x/BVB2c1NHFRei5awz1Vvg69EDQDlEMN+d+j7x6f6b3rS++KMaWkZ8RCZtAunR4GZzDO
gEMX7+xkgqM6T5JNhf67uzc9Hmu1j7jxSNmaUUWRR4mH2UBfS1/cvnduGOxuDg2Zw57qx++7OXvz
H9Zpc7pEne60uDPieLVrplY7VtStdR6Y/VVX3artWscK55SYZmSVX8cuRkpUzzN2GH2VznII7aA6
J3QDX0y26kd6wT0MCgC/W/pSRzdMNjgP2L4UubekNYe1ESwfETK664vZz2QSQVPiceIdTpCaPFqc
pwsM4AqGH7wwEZdAeqV4hJb9gDJuCG3ch0ngCum7DZnf53eCHmrWEy6niMNg2748GP2HCbD99u6b
qZUdt10sl6je4wZDHcBQMbVEGeACEgRX90AlW4ZYEcE1xDSdf8MUxEXo7YEYgEyoQcMnaIPWaRjt
AK8xVuUIeW330dXHcw1xKOJXLepGVlY0zgliM9RwB24gMltjdIguDLbHQTOgfwHjmiZyUIFWO4UH
qdypZhjWZyd/n3dDzdV9FTI4AMzbZzgQXQhaHjGjQrgRZBqwd3EqCJoE+5ZwF6mBTK5/+ne/dvEi
+tMj2HQOEQBE5O1bP5hn8t/WzPjhZYgZZwxHkRHH+D3ge1Iz6QJjlDZW/MYjDARNuM90d5ca3o6P
jF51sUtPoBx0CuBZcnPNaeGq9sbw3r9G9h6qQT99hJeZ6TbhIUDU5lydbRuegsollsLi7OfVnLl7
Tu3QL7AhQbmPuJcJ7fkEfx9++eQRV/NyUMxxFJ3uI3W0nLEEBsAzwSOcLJ3XiBavW7lKRPXKneE3
xoTLsT6EbOD2RXdOlzkwvEcIUI7D247lsE/n5wRbQXcXWbPNN3E1pi8UQJpwoC85t1BhUTAWxOMz
j/XoEDCA1uf7F1wNkx9CiBLPYT+CMuDduK6lh1Oo10MtDaeCV1BcjtyEt6NUSB62wWB3uD2yHFka
LwwQ6GI5nEm8PYCIAwmJ698iKYcpD8fRLXkFYc8z/c/mKAraxPLQNvqk+p6s8aWznVxsCk2+V+G7
EYH48N1sDZ+bhr9pDbqlf5zg0xVXXM+GH2QjNCE7MKCxGhbuXPHpdPs8y+DkUJJ7lBm8XukzXzLj
T64Ar1R8esocRb18GibT828BdC+378rN3Afd4cW/+JoNnASQhptw8PZJDvnMTCr21QyZpnNkmV5h
jsPmwfaIy3ewknTxZkXk8fIadgx2hOxg+R64eXx67PhsSKgRJ3AK+YKnePH704bvgI0D0b6BPECM
djQW9y7apy0OsMJqh4w/ZVfi3LvMmDIIj5k2P/4ycM0gHMMkYLwbWLcDnIZIQA14iNdfWvIXV+Hu
YZPFktyzUITVKE9S9nQX1rvhqRmtwPzuE2Ocvb9+uqeoR1DIgK+cdcfpBZze3FoYzjxcH8Kwd/ZE
2NJxBM1fn9AR0AZiXwmx+uGd0k4MJY4L5AfiHT65SxQjJi/RzWkTe3A+o7vb9fFn4JIBGkMmfgrg
iAiDqbD8O3AFbgrYu3GLECKk3JbgygLdB5Dt06vfC/QcThurjVPHJx44akywx+GTdbR0RubmzE+3
4J4kMosa8j3NdTEu5hv6qTrWNxyUnjoCIbS4d4hiwAnVoItdIuSKDNyTp1ETOuhGc8U9OOl0x4mM
L+BWmTpIkulA7eKe3lFdQCwABxTBB2Qn1sPTZ/qas+P15BKI28wqrIknVwLaE7ESTTp+4p0WoRGQ
wTs4+hKJMR61190QAgY7CKk7UqJ/b01hNIK+aPPQJyU2uriteGR2YZnt/NKbopdKrwvclgkjSP8/
NHrRd1HyOGuMnvmrQacBDZoakTlzZyd/8/Y0C/gqzHSbAoPgh3AJujo9WuRTOy62FzOylJ+lOe/e
w71fjlgMoosVqYrBA5B1fh6TeLl9GyYeL3H3u6iWOB0+K5P2A84pIhp9hgh5EpnLyJQg7gbBnHuK
R7y/y0Xc56EhY9uQKQKQcjrZO7/K9nnF4VCjNLMC/ddCiInDTbgcahhmZnt3TYN9gzEcFtI8HhuJ
Tax4Z34WbdWADcE6wyOHp8wDYkAkBkt8FGhe7jV9Q+QSG+uKefKoGj2m0KSmUwb8cvqz1icLQknE
4ueOP90nq0/0JjQLlRAXcSQ+0JT89/owkT/LWEMDcAccf/so9mMm//naRMv/rZRn1MQSDG8Bj2DS
BGuSbLshUrELWHYQX/FPlEVBicBx58FVExEkC7xA3MRYex5GZ6aFsMcROF7ofx1472MAWnJH9IA/
DPeOKwvlxzDzZhlhA82ie/sokDxmcHr6APoZXiWk6hxllGv4HR1B3BGP+MhupNfCozkHR+eXIZAe
hC5R75J5UAEuDuhgGClNdMEhj4xE1HmyZiFxEqnIM5w7a712yQIHKFADeHYM1ooVBDEMdWW/tuHV
f/7irItmU1QrEgjhfSwo5EXYECghc0zi+lcdGIMdRy+bYH5edQguL46mPmFeidpEHTSg8XknwMV6
YKZ0pPcO1YuLj1hIZcnZjyqI4PTw6NPxAHaYwbEJUW0xion4Be+D+96GOqFQQroe3RKsxgiFqqRN
FFfe1T84pXuI71kd7MkDOGfm0jixsGBVouWAw9zfE7aQcvvtlnzXLvwGNTXtFdy4as6MTtgJ6wCI
gXtC8yY4kDnxHMd0HvA0pAgiQklHYHWKCJ0j+MwvRH8vlI+6r7kg1DbKgzciqhOHiYqWFZ1r9J5i
SBQgKZfuCE8LCg0GDqw3ViHxHqCVVIqyiJhkIvJpAxGWUh0G3YDxSSxwjRYCi4RToxg88aLmxnA6
WcGJUH1COXoMnkm0x/+GaaFsSqQUQSVxhWVNP3PDRBPnNqqHrBJiwDXEXD2SXQZIGuym5E8sUVQ9
7Mxu+A6BrtGe0GOmExNy1XSiB+Ilj3aFPbfoiV/9SGwoa96OrqtvjNja0CfhqaDep0FzxOL8s+Qc
8jRsDcv58xcYrxM3c4i+74WB2Et4ZaIo8598COh4+IZLzKWD/zkXZdwpe8570GZ6zE8RJyuupxmM
b6Iy/vXAXWjSTBGaZXfE8sWYNkl3wSOC6IgQjv2hocpEWRd3Bsdkh28JcD1yACbm0pyQPPDKmYOj
qkayWfmXgFwh02xOXHJxZmUi7mlHtOI/NgHbaowEyXnFoAHWT7Pl98vu/orl5gV7RTJkbhfuH1jw
SyJx4dTCvvb7kPVZ9w2ZbsvOlWR8t9HQVR3Y/DSx/WfYpxlRYmsjMa319uktPm5xV0OtSqFIzT34
cDqfvDbiW1HpEllJ9wMl1TavgB03ojXG6XD4Ft8DNIuOzPfAt4VGG+Q+PtFhc2dshJIX42uqcWxB
NiM50qJd9nFgvnOmT6svM9UmGCwSHSdSgRzSV2Cm54TsCwraj5zfpDSOrBogLwoHygNxRL+4TbLP
lOjod8JXKDkQZLwAgdTY5G7TNOvS3cdyk8XS9ZG+WbQ0O/ihA8H7h6G2kF4TdkuL+wLU4grRBaLX
PuV1mVKDjayHzogIdecUx9KefdL9YqH697QXH6LnQmLpGWGjFfQ/ExF48jXSDqZuxIdhM6ZLzlAG
/FVlIbAQ5zQxMYZAOi0SO9qOrM7jCm6VByTEE4F5yzaUqQDEEzhnPx2mISj5W+zAL9y7z1gFXO6j
R9Bj1bOSu3hfFQPJS06Rhc4PTpY5kbkMGLNOjpZ4hfXzWqwseWyvGMqYMJOlQYSiEAY9yh673Urw
YPlyjzH0HBzSXdoZM5gwrxc0d40RAwu8fvIaMCQqvuCTXnJGIUMZvtEYxV2iSRf/iDcaXCoiuwqK
7CrcixySK2emuIuyMuMTBdoxMNFWUTV9HcEX1zpjGCqkwND44NEg0ELSNWLia6D7RyQyT1YyFIuQ
yWZub1jNjhmsdkbXIDqU5roVNyud51e8Rdr0xkG6CsWg+ThqAgpgboeY/f62K2R2EVfpnH8k9umc
aHTpx8e4Cao/dHvYtD0CSrMx/IAjn0a686Dxk+Ipls+0PaTGQ+vstujXlIFe2JcvHDpIe4rkmZqs
iTKmKRBjDEtLmlYl/+tsadpP8RTQF7sNxrX2nWtpV1IsdzilQfa4M7joeTJGY5kd0j6LXjq4xLhg
KY7zpMqHVA6Oc0I3Ieug8TyxIOuphFtCjysmEUeSgievwvfLUcUmQ+F5iAyO5JL8iJUcUdJh776j
dCf2fQj87194dCo2lrShd9ErZl2uJNsg6iDkcftsOnXwGpvT4/oN7xRjS20CYkWP/0BMksOD1NF/
oHXukxy/feK0S4fV5kjKGuw1Drhl0XekzqgGMt7iToOyZoYB0x4GKiYVV/xvdb9IIEp4cvPxbCDa
ySJ+u0XCaA+mMgOGsqMoH2jwq3TGga9p6eN3Aq+v4nxCe5VjYcIp1edTERKPMtmG62s47a7T5xRJ
9NjY3uYwtpVfbaGz51+BOn6NoF1SJqX4WwE0NOsmkbq5P1kQThBLBEqCzge70Af95yFN+nJ7Wiyf
4n294F2a7QkcggRGeFgclO2oCknKEW1WCfRGgFRoeLTMS4oN6DxQzHa/1+F+A3OumYM9MvsiZwAj
363OTxvmXYx11NdPGfSym1JE8ND7ubI4DuRuPSN11vnz99QLk9dfO4PXUmDOsKEfa0x7G4v2tTSY
L+u6iyjFZpYTnIh6A4TfwbGMngyf0X+t+gtjK/SahHi3QWpymvZlgjt99AMEPmZsRwjGCBPoID5O
vsqiTPpJPVEh9hWzzp7ekSQUCpkS5ku+tgatv42YojCHnwParFC7juFQ/NTkzF9MjsoxOGiZrvHE
I7aMu2u4i/RyaZCDpCNkJ4FtI2BmfcFmcXt/bH5YYxlIO4PgaXphGw/Zt/XLeqjjqvwOhbhytdH/
L8us22ZdZo5aLpxiXkNZ+stXeGz9m8FYxLCzixmIrt4y/Ryf9OhueNYpwBCaYhKXBNXvULTcXP7x
raF0/FJOUQfqzyE644AESnWJKsIo1R6uyboLT084zTSIngxPEBM1pXWRNjG8FHx+d6VfCU0Sc2l3
R150YkwTlfKJUQCTW3f06GQ0tdQ23eGh/sreVo4UsH/KscXa0ShRQXcFzMOCGDoI3dUTKE0PXg4Q
bLJH4k39Bwz+Q9cAm3V06pRyT7se3w0bbPQBy4YZivtcq/DatfH9evXC5u3rhd+xwjs9R1LvJ/g+
LUsZW7Dfg6qG8JPNR3JhPEQ/wteH7kXHGvDnEzXheVBbDHTEL5quCQPgwLdMWvI01BlE518uIcx3
+O/N0hPx2j5a4uRww4cEgTiI1q5wTxvW/lPxgbKRicD3oMXQeztA7A+Fg4K7BecLtqLZo9mLoZR9
al2RGDMasYL4GXQV9353UKrsFBe3SkiM3CYNgpkFiusqhcum2gPfwDq7Sx/JmPd4QqjNSF9huxjg
FpSBeJnAooSHC3UUfm/t7GX+sCwd2Aa8rIUnPakHkhio0n+9YZ+Xq92LTC9jrqCNpdcScqKG0wyM
DdbLq3LNxqsnkHzEI/NB3wLKx8154ztRerA+mtW1FFdsk9JxBAkZI1W4jPT+3oOqz1BYMapgazIy
E44cWkD6N7ReRhAC9S+G3Ay05C4sSFi6lzXtK/y7YCgdwweCWcaakCcBXiIMWD/XeBCdCdcLYF54
a2jwVazrbAMLYShL3zjqDN8wyA6cdGguYAXBJcUTZnIbtyt4q/Cw9d/DhoGEs+OfOXh900Sjc74s
oLvL2EBCS2dFzYyqTQzY1lTQNJoQuF11FLJ25084iLwd5r8InoUA6F63XRRHX8shKuqQ4ScIOueQ
UEHmmaxF2P65bSUA0HOjA/ocYRM3b1wA2hGbILF4cvDdv0usVh8ZbfyGmIaT3zc3A005vTqcL1aI
NCQ05XIQPzw60/AKGWwQn/6QWSLKwEKU2YA83C59JxtzLu5FmWrxY8inpGUMXVNd0T0UNsTDJY1E
oQG594Rp2w6Wx/fx4ezWxvAMAa8/br9v6Ht53YEKQokqAVI61DoN8dJHHI0KzYJW1gHcPEyVXx4o
KqPbmLEVOEgwpdi+r3nRi0k/nNa1Q2ta/T3/wgo1CRkbVFCgGEizYLjt8A0gEU45PH5MKFmlhw5F
Bez+1tbdNR/aGD7A8PAypowbay+UQ26DHAUSAgozt+ee/66T/ZrRFBwH6Ohb5zGXskofMN6XgeGL
c94JDd+MHykNAfcgAy38Ptg6QCK9BqFEcJ2NW0YP/xap/tMxxwQuGLh4XL3XiOMFnJzi1Tcmtx/v
hiTGIO3whSdX6JUY4ZAM/HGvl6E5us97v09neE2gzY+w7dPSx2D/3U+s78uafi19sqyXX7yud5/V
f++MeaXxPe5NMYPyLjkHJGo74CR9oEYfzRZ10Z5sYgPXq0dp8/Yo6nBoh31NfDETqkPGsJPsbS8v
Z7/tLV6L94D+r76k3eeVM+hWYTlbRnv8V2Fa46+iZl1wVhrK+JMMYSwy95iG6s6BOzmmTBjSGCTZ
UwanRJlfmdvXT3a5MdTGzGlEouGaDjPAXPGWOrj0vJcpm0X8EJ5f9ZcyY3Q79JIf4ikgHmPd7vSx
41dk2UXU+dbGT7puY7zvZ0aqDc7ZQTyfBPjUF++o+Fl+05wJbivYTkQEsbl5f7X4eZGzbpu0mdaI
0lDRbXGcB1tpMBzDm3ZS/NGw9zAfeGW3YInf1t3v3NBheYRVZS3BrnDMded7N9gzZBwuPpIwX638
29M/0YQECyf3mxyDJn5uoDtbwaIIASJBtKR6Q6JARs9+Xjz4nGL3goA/OET7KUNj/Z/1zsEy19M9
AQbIPRwLRK/K+h4Ofhhy4W1AhSbI2c75QH+naEG2BYr0+LSDxA2IXJV/b0kWxdfKcrHFDS8hElM8
ejghxGeE47oFWuQbkGdhwnMESybfc9atvZ5WOIiZXuPefEaxUmss3YoksGsDL4ulDYJ8IJ3lpyMA
vg8wfIlyro13ZBghYAFY5QfgBrHEfRkkkjlhAHSg3uBhqO/sP2iPztVb7WxaB5Cond9fuOc0mFDw
gfQJhKVyNRDRubKbs9kIUAOlgeQbuyJ/YQEo8bW9M6dpMcfXFlj0p4S2LsgpmwRftGWIi0TQc/vY
pkHjCcVIDkY0n0+Gm1FcgoXwROCTibEa3BSbZj1wjMVnLrM66XtL33C1wX7diwy+bjr3GLRRXptn
co+1rAfF5BTWWLNZLD260F4FLlfxq/Z69hdTQF1Eo3xz39G9g/11t/8qPiCXbuPUGpF8OUPM2fjI
IDuS2U/FBG79I7gg4BO4EjAiSJzAeQIRw0MEhpF/xRQa2BG7BW69tC4aHsLDmd/sxXw++tc1whaB
Zo7lbAqfjNadvewHUOYuAGgHzBQ7JkFlxIdOSktSaP7ucoOk8McjDZj3nTAJ0qWAI5YKlEEjG6jV
cAWX/sWKxJ6WQLjPxCLKKN5VACVe5YOIAm5KJIYhRuUAjMGHxpOHDaYBS8mSACkdPoFSBKh48z3z
RPpFAiCS/doIOJ2R4W22UChpX/CUAZ0A0yCrA3WIh8sDr26peijggUnIMHn9nZOvBVHDmAbsuqQU
Zr4tcCsWJMHvUJB01nogn5LPDYBisTRMHhZqbK6WMLpEzKT8dmgE0L3fbTBOg40DvX9VhcBN1Jc+
QO5ua460H+5OWrU+xPk9WjIQ3s+84t0Cqu/pHO7rWIPviJl6C9yGvcja4q7Jorh7HffhwsL0l+mV
GbbHoO9hU8IseLkviGKdm/91sb9/DbdP1wDk1Ced8yQw/nDg02x94YaCPssl3WICC7kOA4aoK6jN
2wGndHP29b7bfaELcRtUw1bUwMUqPFIkCgvOFPKbwwZ4ZK+6zwVsl8JCdDpsTh4OODVONvioUsJQ
SK8BD/bQE9gZx2jJMqHXlxtfy5xxfl7r9yI2CJB2Y+eygADDAfiYYgHCJfi9tBWEbwzxBk88CiGx
GypmLb1ftjQ68TVDh5kM46HBxdQMOZFcm9fD97vydB4uzK4eZ3TxR676JPu3fCxeLLyeaocf50wm
fTkjHDl9c7qTEGNJ0C8h5spMMRJi1GNQXj/qsst37w/NBpTahoHdTttz+ROWNrMjEWzAWLxsXnMd
+hz+DZqo11CFMW73hZ8eyuuLy1SpHk+GZcLPrEwm+nVl7tB5hh0KHOwHCwbKFizZEWNIL1AcQgbx
IWZSVBtSLenpuHgGjz3cGDJAZjKFFfwcdsszrII6MT2oERHOFC5a6qCMKpobRcDAliVGpTBTmHJg
0C0gz42Ap0TTvcGPcrclkdPRNuK9RgdCqj9KzestgIDUmGhMYySx0JnAnWA5YL+EWZOs+V609M1Z
HZ4SxtlT1HahfK6tqF6rQ32g0O0BVIRFS7tbAiYqoKgXnZJOpMz6P9bkHh8Sw8V7KSvIhB6DMuFN
VWhU14DcF9IOBz9j6b4PGFWKZhNJu99nSkXfNej/Mc8EKiq9B2qRV1rtB0q1eJ2hVIS4w2rgH8xm
vSQ7LeqVQEYd2HErzk5YUQgbe08cAfC08dD9FLMrrTsIey+ZSX2+Bnj/oghiA+/cFwoDqFcieHzA
LHPfjJ4RNlXCruxaPltSXYHo0metIJ8tQ/S2OE1A/0agR5Fye8b1K1S0DMUOORBGtpJzDe7J8XME
FoGVPoZGqmfvkcr07W2PW3JcnBdGaqQ1J8E1NAfPcIz/Y6wlLQIJPWxGGjDGG8MubDjDOiyC3ZeW
Fel7dFvcFlVqTYzcQvr8a2Zl2h31XMy6Q3P2yrXszqDT7qjetgu+nhdRs+jk4vDZHXS+eV7j3hAC
3rfC22GZNGpmXTRrF5nKiIwRR8fjqBphu0jiVU90KHo4QIGxSgdiP8Tp9tP4p12AiAe+TrSM7lwp
PCaabGWACVS0DPVsGT5jMzvgBMDjvy16uZnRc/tVJ+/Bc9zbkMZ/F1mZ9VGNMb5rXM2e4W6yn5wz
TDC5ZAm2RIBQkDTOLlpkXaA82JuIMGByBjeMpcoYfJwbRnsuLEblSDaG2L7yYYaXpAquSfmH1xV3
tk4OX53vOoG7PNAG8Gc5c6ugP76TL1tD/KIw0eIo4uewy1pfvo70Rp4JF8ZeevIIeYj8LUcDwjaa
nHLhZ44Kpgk4SJwc+F105jBDHdU+xrCujq/Wnl/LiNdLFM8iJb2AufNnaLkWAbBiqzYu1EDvHZPm
u2/HDI5TPVb9W/pw69WTGzc6DNSFOVrm3djIlZ9ebuT7eRmVkZGbI6kOUJ/xQkwtS7jvn3tPymCQ
FOse7FlPD47p1QMU4djoRAWPxnIvHLpkhXj5QS+OmxlLLTnGOml+zzszWAvXU4xODwztxtA24yrp
EZ0DOabFk63vFFkBflyyqPlK9AyhUXNfQGqJySeeGGUMzc2SxvlhyPxe6VZKCkD/mfFtHJl9gtYp
xN2dwHXxjulu8I6ryAxe/jE6R8vcDFDYekANfm+i5ve49jqRlhlph/BTpFQhSR2WwZWlpng7uiOc
dNimYoGHVyhdEp+VEUDXcx640ElDTJqyNPE5YwDJAccFz6ULy581QLkAm5IAMN9jiurFlnwOOwne
wSRdYfaLv/TLFMJ4bOVKZuT37WnegLjnp3kvtybaqGJH9ybnhTkjrqbv8YvSpMNvfVB/nda9b3Nc
ZtXMGF4pxHcTFucPCh/IrjJTnXgP+kCOgeoK99gCyRPmxgPru8xMdof63SOE7FhFeExzRZTFQLFv
ZtkV4T3dD2vUYIxW+6R/BSe+5Kp97xL2CLxLskrZ7xJ03oPOpDMh7EyKqGDRVBEjPvLTShkZvw8S
bxKd1W5gjs4pFew57eUPHkzPJZTgr0ZqGuhjCoDQiHrf/YExlH2OoW0ChwvlJjNVSNolA3yCGcuj
704lJ8Qr270jkFO9dSX1C7P3asBpmELDUyQD0ZQJE2Qx2FoxKHJi0FJRY0AJoFtaLiyZE/A5S5HE
W7afPGwuLWGiS3BJZLXrAwQZWf1FnI20wWv4GqrRcfEcaz+dyZXgp2dmhpLF7md9/q4iWWj9kZXf
vavH0rIlHX8HuNS7ZVpG71h+caBEh9UyL4ZNehg0UTVsop7fZ0FW0dUzs+5IJ4TBsp88hqeww1O/
xu+gE+nEZHXSydvf3bxM3wE3Or1y3l3jayyLB6GVD4IWI3ZIy+l+sMzPbEudTye9W1xVPpQEkrbM
JDBfsec74nLXxf6a3I6QyOb6bEkJilgistxbhtkhMaazAUhDqt+Ru0ZRB6tHqqRP6JHajJyanFcM
WIWTJHQa6GYg+TInXGPGmSgCaXHSwseong4DHTN+Cx+uC+9wGYAR8jSYqMHT4BesvZLwConTx434
/99CLaFsohqRZySBzhxcQ0pOTwKObFgj5W5xJpRplap5L39yr6tIZ8t3fJX7K78PY0y6oq6H6MU9
hJZv+D2/jdpIQBLVV4KerzlMmA1vfE2+vxzuB/uBPFNzxDiqTB9pHHTaSJmZmRx6ar7fqhPourw3
jFEoHxeO2CpA5iEnMoGLGiWTgM4a5ugoRsfZda0gZDYHZWawgdTPmnrl17iIrInEXCU7Rlqsxfux
tr2s7vNic5w+UiXouEwR5ZcaHjw13Md1htFJUoBHhqjZ7AmcNOdiIz539LhNgQ7SKupn70Ay4XtY
yAQ+uC50DdRhZ9P5XqbMugCA231JnKVH796RQ5Y/3HDcLjAvOP6ItPzB3KMj8kuZ1npbtSvyqXb1
g0fbAK/ZAKQ1GEOZzy5fRqQO5aztfRcEIhZYaKU1idl71PxaQKK/rOZEGxSZsUHGU8wOX8aGE3IM
ugWGhJc+j1QfGEBwfaISXzp99SD9EmE6UZk2CwN9wESixjuWEN6m0O7TR/qen8a71j5Od+NyauWd
hZEfSVlMEoM6xE+Qm2xEVfDvWh+4aWBITN6IWQtlgOEeeErQs0yvLQdGGZx4jMeoO359A9wUdk1o
lZyBgMop1k1IVpJH0AVdxbcYW2tE8QO0uEIloPtoEJ80B1aGKY0VzEJ/gYqou24ra/tmwDTDyflp
LYG6RPaxmxjf1nf9pVNtJKf1YQ0o8/jera9HhqXwVMAlFwY1wkr5e3ILz4s3a++YHlMzkPX89jSv
8ekqJK9EGfbl1zdzVh7rerZjtt4pruN9oq32YSc9jU1cZsAeNm3POW7M7WmsBGZcDB+u3M0iuhM/
rrGRHjj0lilhfcqSIEow2wot7Mz6vpMr3b8UDOpoBM7OfwVHCf7iJ5BlkikOFdoxCGyPMQUTZIcq
MZE+4w6VvtMGR7+KJpGxVRbYKezRslPe7Slku+l92sKpOI4fK5q56EwfK2XRIusVlhOvAwXkQ9Hi
8Uk0liy/MwFCzpWZMrtSzuSvXxK/3Rz1zEKWyCvvz5T5a/jmbDx8ycG278iC53/LjTFUycz/uN0F
kL8cOJ2hOjV6uIEXyYUWHMNSF6DsMOv1r/v6HPPpMh4zbfk72lxQYMFvQJhaQY49LCZBT9g4QDTQ
2FTIdm8fOJXsg6KW/EgAk5ypCKAGtfuAWSlsT6EV32LoiM4CiwhgFYuXICPYwBlqV8WcOg3oU8WB
Axcr5ha5OkkNHA4oHlNqAKuHkaGt7hy+icKBzkqHFgtl0+j0fcFS/6MsF4EewC3I9s2lkwAkru2d
es1aQ22LMESAEv+cTadde5p3Qdj5G8Wx22aAbYU9tty/c1CTcfb97GjPAbF0ewHaA5OFQY/kMPvp
2V5gRAr1iq8LYRVOHAxNHRysG422erSp3TkeidC9IXxD8FSDxgMDw1GYoltz88XNm8/nQtrFRhq4
Z1HZc8uZz9VROTflrhlQrNzrAtaWg6MOSM54rDiMyxJkpYY1JU/jhOGtzlvLR6hsoQNHZsRUNN5G
jLThMbt8SsonyLzCqyX2OT8gknt3Os2l2Pyr18H4vt65Y8lkQcxCwMZgivGJnQm6hX35rzD1lESb
chNgwi0U+0c4osz7DRZX96flDk75ZOSIH9iwsP+u4dHhzrb2z4/cgVe8MBz+3/wVbNA+8nFa8OgD
HwwjYGxmb0E+JSW8h0PJemXtEJQxMyjsYPiVpsO/KQCGMx1PuSk/1IRc2vxhb0bo5ZyHPaeSt2/2
tnRHS2+e3CCvzVsPlK0Nj3aOKf7ZmeZQpBb8tOb+8K5z2qfQ1Pjr5i2urEbwuIe9Hd24W0zH+R8Q
E5fpF7WQHOlrmeQBMPjHHALS1iPp319hD8fTH1bHE8wLhirfUdpruJoMPrU3cx68vRaCKzwliIZr
FisUeRlHwBB1uHFg1VwUy44mGADcAgwfEBFhORmGQKoIuSB5I47n4whcAxzM05PB8YynmQPQfOBF
K1hbLJMe/PTupDPqRppNZ5Bv4b9zcKL0ngrdpQzJvOFaCD+StFFmfwSyN1tbI6t9OT8MqfVpiXzS
85cD8QpvOn4t4Xv+I5QfoKijhYVNJRMl1k8YuGv2uSzZG0QJjPLhWEgGw8oBHpUrY3FJwnWBCYpx
NpiruEVTnXA/5TVF/IAZBmzSFwQ/EBqI/g9nAUub+4cPlUeBw6sAtUL1ZLVBOWPtyE4Q5j/epgCn
SJL5CuJKbhIYCauyb+dypxXnTxILweL7PCwcP0icuOpMQERQa3aUEIC45dzImkcmRMVHUvoPXpG3
95Y4hfdwTLtzxXxO6mBmN9AME6hULhL0LRLGtRCNBaPf+1Yk+D0CDKIZnhsO40P+v4DSy2mNcNG3
sA8VbQ/3f+/IVTZC0aa5ANvZ7y8EmlcoGwVnljKEHJMFCukWBjMAqVQdwO8ELmi0PzxbFu6ZfxbW
5khaC6IjUEiCOvaMU9QuIahj/wotRdiZEHzt9cthzSemgMLU8Xzq9VqEMFeX+Xq58P1lAfBg/61l
kF/gALjZRG0IY1w0YwPJgfY0mfFE6s1ff/BgLtPeih5u15L5hMaKGuuNOvfvgJyN8MS7IA7kgfxd
QdbZQoCRJM+KvAeLT2jZ/OPTHsuCYfCHvf7DVoiObZnsWEZ7SXiptw68Dup4fgs0wr6kGyO9FBjd
aHE9+rMQEAio8h2mzd7HZItfuORy9nT4ESECsmOgGX7CsXDaI/kXubFvXlhn8TAkcKjI8vmTNoP8
wp3TkdjDvYNzhF/HhXdmwhurjUYKMVw+Cw51QpTMoNFmiIkREwg3n94WoVmKNdFs4B7y+bp0CuBe
OWvqCKoJIEOKaovn/S8myILSWBGiFxJ+vKiTZMiCkK1RBktWETPWB4Y4jCKkQAIA9CDIQYSM4VFn
TCIKzwh4hJS8BAiXn4PrzIElFG3ZJBJhIAhxxZAcXXaWwXQchZYPjQ1QBwE48KIGPpT+iqAqPBf3
R85s2Pv+jhxAHTHGgr2+xm4ST/h1yeOhX8tGMLnb8liEtytrvA0tDyUKq74NNXBXuU2iRZGulMGr
IUSC4Q59JLpBTRbW4SGFuI0+Q76zExvy/xbCJZT/RsoIG5/Ecjesxso1vlPIvHz0n+9Hgmr0dR4e
ONehkbBC2O4MJuoNLkqyPKeXc9ioftH3jhhr7H1TDy1QOuCMBs6fuyyEMAP5Yo9yAxRD9ZsiPqNb
fthYBNVnZrnic+kqkPeYtjo51WFV8Y+Rcgr3vfCCfI4Hyld2ocWcNKBlUJQawS4WEzjzkXOVjY2C
3+C1uiDXoaEJDGqRELXOnbiBMQUJDUS2LtYZ+GoxwWYH+5GmAwUmDQxOSAar0mH8hdlE9XyPackB
bPW938bVwLS6gcaYpjNj2svsQv+wDtH4c8CTrVKOSeQl06FkvCRjBgkV3hhS+ngMVi8MJjJW1A2Y
1rD5ppzXKkcB21527Xh6Xxd29Jq1znTKLgF6koEDehgVfPufnKutDR8em4doyAtGDJ22p9MxeV88
lm8B9HN437/pwWUTEclDBKfs9p0zhZni/Cng3DgzZv/OijFl7Iqj/m/6eR06oiFgLwFCmJSMNQij
dzguvGnjjHP2nUYvg0myuXQxSDX0FDU/C7INpqQacjp1WI/kJh8OJqEGOuRHg0EySzSHg8hvkegJ
s74TS5ZiZcgsoEriuk2wkxaZNKDEBl9OaFqi7hTHIg9mpxzJ0tPDiYhjCuqjJ6eKnG6i0CoSYXdy
0nGyityPrUzX+AnFHz4E00fuqWTJaOkAC2BahsJZXDAJlCNIIpJY+0ifDyMt0XMQcXW4gEgm+JED
8p8Hxw1tFe4iXDgkFxAUPGmUCu1CMksRwGEjyVEI44PgXkFIvsJ9xNAamyRRO6GU5mlLR1kQC2Gx
Q4fm4/0w94DohIDwIxg8EjZQYhLv5L58FoakMp2A1JL3I7DxCA4RM1Sj9y8M2xvtPlGpyYrYAysR
fPgGojh1gURmkWyJuAoNwYdm3uVjSVHAwUWrE4JPQa9TyNM8Mk/gULRYwj4BqZI5wPBcIWYL/sUD
5MSEnGuvZYcAkdAOlcNEkNB/wh/hklIH8DWuB2FFjyfBk131EWSJXukJs/cIydJAG4VgDCqyoJbQ
eAFsJEeSgPaBX/h5QTVBNDlECHG5rJBlIJinlP2COZce0Ry7BDrEwK4A1Q2ki2YGa9Y9jmpEABUy
fEm4BEIXDv2NaTJoyuMj9WHfv05wJgQKpt8aiwaHI4NnKkpUTgfKFCp+0H/kSrF0IKVHDbfus8E5
u3ymXE8EGu9SJzbMhdrlAOjZB3nJLKTFdin8Y2IBA1zJvWQPtLyc1HAiG3pwkyUjw+mAtBb0IqrB
jB8wChoyJtpE/7F0Z0upNEsUgJ+ICObhVt1OKMiM3BCCMs8zPP35kv/EZisiNt3VVVmZK1eu5NHH
stcB625F7BCfBVFC9CSJI0gClu8YvekazbrCPe7jQUR1ReQK5MUkczVrc9N0ZXLn8y9LRTg5t5nJ
o+QV8FfMmrm1FtZu/5IrByYe9q//pmbJa6snu4xDun7XVLdJvRhNaCAxGQQAueGX/JfvLzsmr2ih
rl9KlezbVF7sVF64mZE0mP5DxpcMuBipO6tZbswJA9Uj2wxpeyJgAlrXxQOsMS4nrSpejzEOOxer
TfWFY8sFV5AM2OJADqaP7OumrPN2Z96awMgjS+LcP424GYNjVw6eBcvgmoV95lHYlcD9QxtNcbBJ
EDPrBizkCTMBwob/CgvGdU2WsP/DJth9wNE3uC86uHWwqGosI+VRtGX/dzNsE68QQUmHcSsgqKhT
kbu855MS4sU9Dayw3nTpXqVRcOZl93kHZp6tHmouYRPOa1HVDKkKiYPj8/Lj9F6EtN8CBZrDQHad
3UBGC9CYA99dVEvF6ii+X96W3PUwVKKRaJSEMMN8HL4CJ+DHSIDIVpqAXLuXwyBUxw6UuP7lvyRX
Bwe7ljZ2AI5C/VAuPR7Kc74K61+dNCLrQHDkXQzDlk+epeh9rhZtiAP0flTwXCgS+vlvSxdSp+JI
ZGU+Ft8A/HfCGHUYY2tCO2xrPZ7kcUv16btiLXWFuIq5cjCe7Lkf9BzseqhjsID7OjG3DQ6+e5Q8
3AMbBnP8L6r2CuXz5+qJnNodAdb/L9b12BKJZll2OdR9bwzyv52V64rf0ENVdJxgCAQ7JMr8biKx
cEqZetmcIFhE1iSKb/jl/804vGdvt9n4yDCoselE+MU+OiUEg5fw6aKYKfDnOMSNo39WNbsUP8TZ
nKTkYCKsPboc1kXswMECiXNz86DLN0SyWDFKH99XDVkAFePyxoKD8Oz6X3GUSByetBvyScay+IUC
bbIBUdWJdUy670SFeleWFMZ3Xv+5A6RMXvGJjA1/8sAaSK8bdwBprM9IKMWqAvs8WtQKBtiWiYkX
JBx+RXAt/ks5oTy7rtiEGVqmJOCJYI1EgozvgDaUZaYkY6T6No7MK6rApCQBI2nGxeGjTLyDtfjM
qGKTWtGCuRO4rM/9W7f22AkvM5kV69ptjzSndD7MX7LxnnSUtEWiy68ei9+X14NSB22PnDE6TeCW
ONxIZJ3+b6z5kpbgfdAAN3HTSVUwQxedVedAfrX0bz3TiOARZVtJf+Hf+nN6fHI+hTqyAe+vFHUU
6OU5/eIfDkp1vo64rLHqsCjl/kMPjdoGETzVYhIz05dMPfudYYayv5iyPEpUCQItSRH86R/xrZI8
u1YtBb3EQz4PGLaqLkIY2LONXNIR5LKSSxJVVG4K4s6Vgxbs87LCoPKOnMGU2GBwEfY2jbAaCLQS
l1KXvmdkrJfvpBqJCuY6uU5BLUz63+ltr5Dk2sN3OVRPDTqSfBRiMmpnW9n/XN/bE4+34OqcsQ7X
EO/ZY5a+D9Ga+wP18ZL8P7ueas3h7h57Yl3f0HLQhJMP+79lb0KygJIv76a1+w7GNdb3iPgmvTT6
mrfJ05HkS+Yxk3o6iIiZxWOA0oRccCdJ1UZB7OLhOMIVol5AiH0yRE0JLU/6fZcH5z0Zni8Pi8Nd
+QdsN348Va+9tAsjYMyhB3PvQtvT52WI/ENyFQs0HZMLk8J5oqwgmsxEj4k0fh2C9Sh5jTYe3re4
y4Bvf5I0Itkz4qXtRJe6XWJIJN1bqLHjdlIQ32Lp3CLePvzzlHyNNxFId/Lonyu6NOcnTQ4uYPDd
Y1acTL+nH81mEoknojq3wosnu8xDAsGOTAk+zvZJNwgKMQj8FEg+9qgXO+IZ0bghqEn3MXLe6WV0
tqX5ggCt0jDkoREnQ9NUdQMGNnUVhCr0pit1BpH5/tloo9ccRMaFp/3q5bZ4Lsw+VnrEXp/99ixB
wsFOvagImK/u8ZnjEPAJOuajvzpY+EbMWN2H5EwdUVknda7QyJ1086G+9KAZFhE8j+D27B8RvpJY
0cj/2eCbFKjjoiLTMcWvOX0tOfNAud8CIEGVHB+KQHQIIT5i0xLVsjX8jIlnt689+oX+hLDt/OH6
dzDn7sqx19ahukF8V5oY3HLrZ/ZAGLCSgcmfmpNvuLPasxQsY0QNXDEaE42S3AyM301TWNI6j1+z
fFMcveyDvWz+ZwkfBvlv852gm8WMDpQu/Jsha+t5A8ItxCMN5LGnKZ2G3tyDQoXcS2KdlgY1ptZt
8F9CWzu5sSSVlT3tWeF7Srzb/38lROnNaPa2zxMrnYxVaPnQuJShouuA9ViMxYTebGFReLJELTK0
8rAVJgdlGqMgce4YWtJ8Txqa0DL40z8GX/rM2bqKogb1GEjZ+DE309Ai0mpkipPneIwTr4vtS0El
Y6q8Tz0fudaHJy/OvAgBEwnoWTPTm/zh+p39FgtzVP/zWfuR+qozrm9SLl//0UXQVF5znWVPyRoe
2bGebJOQ/l39EriUTNn+SDwdNLOgVJ17mGBzAYMyruBpDKOSJSjFGtXhJvTNzXczXbs8bHkdOa8P
Gkp4jyId9b/+RHGFpgqeEwny4u4uh38eQR1M0tJQMRtQqzSU1BrRilIjFxUJw9Jw+7Nolob0ln8K
w+VPZnjrMgb+mgGgtr4fJbgVBHex3cWHaJLksZUb7u5tHtSXanWvTQmD0M5+Xus389X4yNGwiAjb
/LtfdLn5YN3XKCVeLTS9Pu3khE1o09v3SGnkXle0nXOI66gCkZgiQQ7nqY//CnWbsxyjUhIbCaOr
/kMADilb2wTHhDA7Jp/J+X0a9L9NOVPClLkRCkt1tOH9y66jzW4PJ/HcsvZsIhNodKfUSQxmQ0Kh
WUZso6Bt9lXqSvqFtVMXUiIKF+0wUseHktT/NXp57YY55G5oGn3ea9ymPCQPtXB0HSVHIXh6bN/l
p89XtanH0batoJ0w7ro+LlMn/6JkowuffFh5rjt98Ssf/3AlgmgTxKK1GGv+zrsvK6PSAVrZITnP
H0VTDJnyVjqn6Sc/uZlmg4bj7LEnaiuUb6lWM1dSmcftMvaMoyoJGZNCNCA4aGy4/6e3T7r/TyeI
GUVUdGDR+ujyQUyhocryLzSw/4x4LBEioYon2A4CT+4BTxYdJRdudwXMSyzXKJlLJN1CoPbSPFbO
9V1VUce+F0SMQmel/QZRrM72L9Ym3MnKEi9RX+NjbYjQPWytwUiMppvp5vE78XNbxqLqN2W6eAxx
izkA0dzc6oQreXn8N26tBrbe/Lczspjd6cR1tNu+qt9RKLNUUlB4pZG1FDxsalos0UvbiEv2NhDK
aq+JZXNNxL9EPnWlHfnqajPyKall83L+utBcKcqKZzXFmH5sNp9HammIhPl/xMysSp0oMvPn9ex1
LVI4mw7/aLtpa2dc06q7lGpsn8cgx2lZa64MHatJdYfWdn6/IjRkX/QCG+fj+XX9frm877KdflE1
4HNGbq++SbykDo8KfEuc/k25qE/BShOL55v+R+PnmTaPyc90vjzf/Kpm66fIJz7ZaG2nFnB280XL
inb+5RB1b7s9XiF78KwBxn71b7l8PygWpi12+AdYLK7LuWP0tfHIX6PPSUGdzDBb31lErGnpeTZ+
3O9eTuPXkvAIuTJFle7hKp8jS0G1QIBCKqPwRoBsmj69p7N4M85hbk7Ze6a5wUydGrWg4gSNwXVO
S0q48yLt5e69QJN/Wd3pzbdQApicd7bHn3OI8CL2Uo6bTKmZXyvbxe4xIaONclxQSJxe7JQGqdzN
vRxmqvbOfAzypb1FevMvza0HSyZy9eQclD41q3W9oiGrOeShk8xVxpdvcl3Zn4m+Jadpd5oYbkq0
Vp/Ou8x7Nj9/m043jxmsavoxtVzqfb7kCJ1bxa3SWFh7/vy0Gi+0hPlM43pQHJgRydtICyhQSaFA
Ta6ipF2iYDsn9WjTySp4vOzmb8n85bG059UV1i+7zO8ic/iXKRZeNnmZGR0K94114Wu2/S7dLjyl
mwLEUzk75yFysg/J25O+N+ns8+Ey+dhMiaecEoN9Zlpd7gSgWQVt1+qscP1apfuNXb59WMFyrKwJ
ksFOD5mbCsGb/WE1q5TyCtEnqdaGmt5SO43r9a2Um/zLrce/09OMcUe6wZotpNqryfFhjGh6yAwu
qhAXtvcUFkIW2p482E8ujxs7YzaTfDqV3saJ9XOx3zjvP67Z6b/cqbPYHz/nxcnn/FY9XCo3vSGX
H7NSO3VBIz5l3vLFznXMw1vrSrW7jjdufj23LX7MiuPy3Edsk9X1GrfpqoLtjOpBLzQNsVtXb5P6
XuJRVuuqDc1TcUxZefNvezQy5MLOiLkK9RZ5y0IzsOx6qJURGb9ZXpO09wW22AUitFm/HcwuDeH6
4OncfvKUHFNmyQ8yO4LOhNcXhB0OB1q2Z0q3KGf76jSng9egdOseLq+JMwS8kz+pDWYcv/NEkvL1
/ZxyVqpbTP1LaWlGWW3RGMuoZtf651FD/Nwfv8aaZO5tMcnTzeHVD90W9cwGoncttkurXTk9ZlVm
WhH/u4n/knh1dr31/nVy0AOxqH/uZvyczi0VaqEsjBVXE7FJIUFupHBEYIUpaM8uoFS2sKvdzsWP
IxHfBdW6fqKbvJxfZ3NFDjsdlt4Wi7h5attWlXFFlmGuLvTCx1uOSe5t/p3sMpfGafaR7n+sV1za
0kN+157PT0+J7bWSyM2revit1+XbbfZZyObLqYK0QaqTxYK6huCj9k6ezEcqKbM909tLyZ5C69WQ
ikkrWcs1Co3T8NLdXgkRUpXnIhyGm25KAXexR8i4dhoeutgCcokcIW8aTbFLgBZVwnBw+Pib5UiF
u5d9jZK7eZujxDPxB+o45dxG0zYPxF2btrej7Sg19Evl48eR6Cg1vL6vqWv4gEO31NASWhO9PiX8
eTtTPb+X9LdJV6adRffWSPf2RpaKeq3YKh/fndzmcTmacZx6h+6hexniwKmvD7R49VGq9mu0J7rn
0ZSS/OUuQBIS+8XPvj7Ni49siDfona6QyEflqv3P83uGpn6JFkimmqEycuqOf8Y/hQZH4jJcjwqN
eXveNmtTw9AFpXZzHdmLRoIKPT0I7SLcq1JUk1EcHX9Caz/zkdQAI7qHoFY2+EuXzmHw397NI7Jj
slKi8ghQk1QXw8P9bwc+QvUUuSYfd7NHRZNXRkOIT/P2t/h7Y7npoyv3O3WWfwnIk+hWpBsJH7s2
GG7AN+Ddc58z6yefYieOnroTFCKYycNlMP/TwgGzek+7n8rr4FQ91k5a8V30IRmXZ9+7pnzdcPl/
aYVZs8s3Vfs5/wk3FkNA29ZM+K223OInlqHs609qmOreusJLdQnn0cYtMGdwGM2m7m54oFqSrulx
xCM9TqInk7vmRxOI0W5HbQKDCJ7/0VrhrveX4cNc2+xPWWTcwmT+zAxgdcUYQwM3jlgA3cZXA+ci
eS/Gweu8EFduEORNtSUlhXh+pGVtSFHTlgmFAg8bYZD2MEICeX5Zw7sDIypiQfsxvsHpjjVc2XUS
Cn0Bqfy97L/dF7WE5uJ38h2eIqV1HtW1l/+x3yzCRb0E8IHOSYsDGI9AH8GF2lsAav4LNSr7HUxQ
qbfGuLdoYF+Wc515LY6OpAaMVpjXQe/7mn5yrTh3u0EgPygIqcc8SoTJoXLkfr1mT8wYha+DOyC2
Gaw6ufpiMOssBvnmYuBK883knfCYqihp/dw/cwSqU3dHOKBGHAn0+o/Y8aT4mNE36/aqbnGlzyEX
iVibnofKEDWp8/7htlvoSf61gol7rd4qWsS/zZDvFz5x13GuriqA6XHt0tl+Tntz9Rm4XtPn+SUw
FBG0LTdzjyA5/AhtSo6Pf3CizSp+w6W9DBDcXBgf1O3Mzv4ds0/pw1NU6Lg6t68ku45bYgTP8SA0
blPSyUbkecGewkiYPZY2/6RSx/QWUVoUQCcfHHmaI//y6LlAhOMMAPvr/6o33w0UFUmr8lvtOYbS
1IGdmQ7iREuQjLvZ4Wv/txglQpaXmSWSNvBW1qXj2GA9V3D9Kw2OtWJ7pY8BP0mnjEqC+NbdKiya
elR0Z8RpQqUu0dh8bEfqerUGtXZy1VDW/TDnp+0roGTk2YHBYQZvQ5GaENGSEMZ4r9d4sZkqJoR+
YszouL0cpWv+wsLJaBRW7J260XFL/dX6BdE1CI4sxvb8MBkkf9d88B8lwM0LloVG3d2NeMFt+b7+
pnqeX+rQ9zoe31esh1/3IKbvpXMaxECqArduWifmZv5nxC1BTv2l406uqiu01ZAIOVeWEP365Hut
W8f+J/c8+z68Lb4zH8d6SkZhXw85uFJX+xEyUev6tn5oUqD7gHKoz/e4/kRL1Mtb/mfS3VT3rUgr
UIoBbKDQl9i4qQol0nKNRH3/pzCknOnkyhoHdhS4zGuZzvETvHJubarr3ry2qHpP8PKdO/zC5PI1
sA3fUqnHW5R8++3Y5MT3WD8BT4CZrnX55y+8fOvg5cIvIsJdiVwTyP/+DaZ/c+R/VpQjeA9R571o
dCLwGj/KrguE8t+shqliGf5m6tnm+SvzyTveanetH7kWo/Pnl6TiTX2bqYKDA59zC/3xHtezh9Pu
cUkXtz6B6x4KYfy/RGFk0nUgKh7/MVsrKilATYIA8tvMAmRYjw3AlH4Fy8jte0z6T9vZCwPIOLCT
SwOxahz/CoPoPHIRYgM4Lc9LiXzvkym8xa/gns8ep+lnobpxyJj1/lylsyObCjoUnd/2LYHbG0Tq
3AYiMvEXajjZf7RFxniRSgfzIJkn7qQHCBJet0g/ZTnnAl/VL5Mn2s50uQGBZuxOaR03Tac+s/c/
CWstWggAUHz1frXiREFBkZ7ARnA3NEMx/RePabWf+ioeo1LRExCKNwNkvF/R2W24IHh7q2Y/c43s
55gIXK4xbgcpHjUmVA+XiMTTV5lRtOL5a7F9rC/fVyYbi3WLBLsZbSy2kgZyAfdBMS6Cl9tdsxyM
tRzfgS2UU6UeiksG6b9zfV9ffWnwWMER3Yu1N96FoqRpU18i3qDXtBCcdGG/WUwb1o8GHEfw6Q51
OA5aU2bAMJqKllVChE08RVkTXB2KkgOnUCZ4Qu4AhbkpBZWP5ygmnWyeUjf95x9VuftqapvVZqCb
biZ7TBri5rtzYFUr8/juf23/Lp3UgILBUlewgf4eS9pBZvK05gUv3+dJa9Y91rb1VfCHqQLAhFNA
aH3LMAg1E+aW3EHlKHNNPwWO6uj5qHAk+ZGSjtNDVle+Y680iAhS4eZaP9TYG7N/xx4ujMZ+8NMx
C/1c/MPo8vuL/hI0X6Dtf2nSP5fHeeHRbyjYpIF/HiJfLb0al8auqjov+XP8gWxvmmDq9Eh8jZGb
xkSF5ygXfjl9oM7rbVDq7iDhy8eMgphfkkCjZPsQXWzOldWvmVwKDnIfj9+Zn8K9EUsC7m6ZR0A1
gH31kauGWtPZv4xJteseyR/mP9MveRNMtXEt/MyovgiZ5PR7obr7mP8EpY/UXXdcWfkppWtT+j1+
n8JeWLyFWGf4oOPK9T0nzR/UwHxt3V7hjBVDqdax+60dheLE654641P28/geUPqEXOGaKua6vPUv
8Zx5y/1uXzNvhWbpYzpYa/hUaEJIK9eX1G+mWaLNWHqdfFyq49F095D08tmAfyXKt+pqmP28VRdd
EUD6M9861/jTt8ZqmGksuruuFjXZnlad6d65dq1D9onvpWt6SIUM4U8UipPdq0DOlm1cq27/s9TA
sKrlqtlatpasEaRP17h8GN4NsUCuwddbX7l46TuKIXrwwt3RFyx48ANtW8IE4iL2vHF0vLawxz+3
0DdZjniLGTYC60O4GN8dLN+z7xXJQ90DmjW9Eld0Gvq5lWr4ceNHfbCQpR7TPdrhrTXLEpc7HnkW
Lx3dz2RclELVj1236O+I6WvRsHk8bVTOPiTKiVf6llWfyUcdt/utcXs3XP9LlC/V/o8YZNxRGF65
aafxUfiYdkLI++KQ59CGTJT378f3BBUvCs/zUdyHWzVZuTVSb+vXdbngriTKqy4O31f6M9PMNK91
r7/6qbIm8BV3zueXD9/pSum1+Hj5it9cvq4vN6FJonytX75S7tX+/VxztnHLKRpX1uUNkPwtlMRy
zXSF/1LH0S4fWftO4Wv10q+cy8fy4lOM+N2vl/zqTDE3Xll8Yoy+9aneZivkTaN3mI8JQ7rpZhEO
Sx+J52yl0Mw9YbAe3+mj0VeMc/M2v4rzOFLG9pqpe2s4x1dojH+7Z8+fgZwPQQvPE15emrk0gulU
5/FxiQ2a0SH0nHtKEO6Of4lnXXifUm/JerybHkoF27h5tME1dTlzwNvvtZ6sjDsxoEcfTcUzRK/n
OkNSzGkYfG4PXLRJhbQX4a34tNjjOJlP2ZrgTYSy/AnBQAiM+Pyml+GsWaqmulMUseG6nTEpQhxM
mcn4RzhKhNiqjs5kqW6Sjq/5/7Nsg5SXbbzBRmxJw6W4EJjPaIhdTt2iD950V91zbV54OOUeC00z
xQLcLx9yv9lKopmm0dNZtEh+2xr+ipV8fTko/N5EIvU99m6+sh0UQKzRZXbS0pPoezkgqp9olpq3
7yxGd9lw1XPfue+iAw369cRb6fta3nzOG8nBrDarpcuL2umTSv3L5uXgX7a8rF7xjsdPJZLhpSdT
oHIsk/j/y3zvy/vXfGX/6tMSJGjWg21n24F05em6JprzQeZ73dmS+Z6YCJfvxHP8T9fXXgnqJeV2
SrGZL6dc3pcnn5nvwlsczbpAfPiKNxXeipXC1/GV9nllXF38nV+RsOv9Sl9E+5YgEL54GT8rqaks
WmNO1ee4Oq6uPs8uaz/Yvx47pW//v46dGdd7/FCszFqzv8kfLfDGuTOpXV83rWv5+pocTHqedaaN
a3lcTRrdcyfxFv8TXwlHWHy+UvDv7Dtr3UygFHjTtmOsLekDNRhEcf+RgZKi3tY3v6uvyXfyR76t
OLr7psURPdX23la/+7pWyHWVj7197VqZdYMEkuimHE2BJJg++Xmq6pxSpcPUIS7UmVWXLa5ybY2C
SFhFGTb7pxB81aAtUz00MuXrp6p0zllhcGxlBvu/XMf313Bu7XraeiHni1AmD8cWb1tpP/xbkq0n
i0ZHYf939JdSJMeeUiCxMsYKJZ6V4HKlFd3xU1veRpraRS8zyIg1eX651GP8Ydbf3g/A3d0SKYqj
yttto3nd8c8HZeQH1rXcIM5OWtqfxLkkP3kzuddU89wr/p2+6Ab+bH63FRnVdHsWSUuiON3Mc3qU
6crQTCvAqlz3SsiwWejK7NqoISTzSi/XLcIC2t4jYb7+2bbnleXPrDn/2Y9KIdicrWWq+RrqIf5Y
1G0nKkpvhePFt4KMB0JhJDJFc4U6zGM3KNQxE+IdAub8t3yN3B62VgUuwGfiB3HJpf8igPscfwaL
Qar0dTUIt95xUtIY0u2wAxYuG5jBirefhv6Kvp6gL+kvbyl+Sf28aljbDsKghKB0fL9mLwwNSGsf
ASAnum7LEy7b9vt76HYc+ZFXy0u1d9nBDhxexMmrruYP9qP5aMeRDV21fyGSxFU5cXlpDufpz/Jv
eCTaU1AUI8x1uZMBpPWlBSe/lNjyo5l5udIe1lwtpMNRm/0uSFiUhhxvBxNB5lAUoLye+OxSbKdH
n+oT2KvN41qOmk8KqhvB0jZkLxB+eswkpIcZZNTCGDol3H+dvjk5t66rkb6nOigO5efb7e9btBTM
GZNctx3vFe+sHnZD2yb+ke0bDQi4Q6UBEQn7zNWrg+n6kyxp/7bzMjiwoPVI7tJQOguJVfOAP8Cz
P3R9Fl/gGr4FMDMlvzdM1kqWg5YyYEeo5P/pFvuRH8TOYYX3qviVXJhTXhNGC7hnzVRX3s0VHUdU
xGTXaFbdxyPX8Bk2iWnb59svnJBhOXT7PR7KTiuU6OB5v5Vxx927dqHq7flP9zTbK7YuVbvUtJP6
na6fykz56duGfBW9XZ8OuDOqLKMF+uFbG53VUBcVJFsTkq+/Cx9rzE/ipsyfxyM9O/MYbUN7x3jE
GckduDSGC2Amy7kmsRHu2R1X071bmCNDx4Vvu7r9yHbkxP1SPzlzLBC2j61UsFtSiheu2BuTuOV8
kwLtFnKHPXNA956cqNS9uEO7/l76zHw0OjLUVHve1ca5HQ4flz4yZA5DrDa6/kQbIvPLE32ADBY0
w+cWe8XLP2OT7/niZyfk5rt5m5Lrcgd9lJ/yPZeWaTjarutZrmF9nLpxH36mP2kbqozttD6FKhAf
GGmWWjl9yMa3x/VlJVLh2/Z5lIp+0buPRNW3bfs4mv7Mf0jz8k/vJelZxQRAXm73ehT9QPs9iAun
PK9m/dI1FSj8KzMNKrFMKxlTvOPn2ZcWrRRR1232qLpsh5ePvN1Nv+xA41d+R7FFsLdxrV9fVsNb
w2rW92AYVTCXarq36t6ql2rho/+3h2AnAe1KGrqZqnHiG1dLJOxYP8tp0jygBkdOWsucygE36kQ6
fPma/DzWbm8YUHh+y9oipBtaiwa7vGrsW0e7RKacG0jFv14/N9UMNjiOCdnLCbbhpnr6OlbWdbh0
QatlMZEc8OmjAKDt1yxeXXY8Bea+nM9P+VrguOIniw7aR6Si4btFzbmxRL00koa2uqY/Jli+dhnq
msTR279PR6UkRXhhStdy8fB7fwfdOnVF7JIKXSvaXe63sj3WIEB7TZJ+89gr3XTvv2nL2bfsij15
VeeRGrqDbOk99o+PV982mrf5++aUNezwXsrW4AYsRCQNfOypy3yYvakqE5NqOLX7+r1pjDEdTUez
MB+B7IcbvuCTyXNZhT+ZpgaKPPbTcDpCGnBjzFOufm8/cvbTn3DuUkPow7Id+QJR3Mu0fkYk3rdD
+ACa9RASxaXnUFNWM6Ny+/QW4iYFBNWTGu6YUSU6V1Ps+igpGpfTnkeFt9fK0Tx3X4+vU5B7NOXV
0IxGzIW0+OktOqMHP24rz29aLiuL5vlfprt4mxLPZp3DDZUoYbzNaev0MgS2y8IY8DAM0UPk8OjZ
fJTvzUdWXKo6bud7qWqkarinNvSSBReR3fm90AgAsdQAkdQc8vI8piIcmGUoOKTJPBzbgZtMlRH0
X3YqBWyCZDnCdbpi/ieqU9LRJOt0xKXN2P+8mOd5SyVpkexFBvHPDhcBwlFHlAjXDjI18YFz/cS1
uK3QBXfUHP31qZEYzx6jrEjLKkNJS19Z0c4NiN4msWoJ631EdxLFPS8b62z3HP2E4qKjK8G9VOBZ
ARBycJxyNDoJCmIa03aln8JdBBlNGOGQSkoUAAQNM1RG4h+CJjY4ri/qYqiPRCFUMNCjHj14wNHj
eFvLaWideSVIjVM6r1mL+LtnEj/05/3lUgfzWKXz2r6VQQ3fOAoP81UrK8LKi69VMzlaNGfNcZ3u
dNvSMnKRgio07Dz9nqZC4uEqLNhvBL1SUeaoBJVcc5etjptYaPw3FaY/PKhEI9o7HNuF7paC4ahv
J/26KAePrs23j4Xn1/bpIzE8tzm+6ZEv2q3WF8155Tw6jxJCHOeQGrIACRuurnX3zTeKozgOV4JL
O5sdMokkEDYLUkPePp6Hkz4Buy6YnTQLvuavCT1+fxSi/7+t87qebe++puPQ1tqxR9t6f7StL7gn
yfa1vWnitCW6pS5hJ7LM+AkL+icZInBZubNokVeB4HB4pkqH9A9Ox/PZvXbdj5iCpeE5zBv3KBlX
tGj6kh1BdIzs7/lnrWv1tpJ0Pnvtv0NlZfF945+fmpI4CqnZ2H292D4QZJ6WMx+7L+yAqO4oPZ8Z
3q10z9p9DoBvVzVLahi5jTO/nF66XJ6uC9V5LfV6GWxbl8HyD4CMvwYYByNKS3ClYXG3Af963ovM
xx9MkdBoC/HpS1IocndgW5htgWAnDjToD/47GPcECi/71rbHpceFSrfOPcmvyvklllsZa2JfRyfA
5YGpv/nxWC8ghFM6eN1Uz3/B5ln3EGdDGDe4uDqu/60aNML9i+wMtpYsYDVR19y3tWxh55w6IYMU
/GN04RrQm46nN+uXSmIgNISSrVIH5ta7/gW+ruBJKkcabtlD7XO4E8I+EYrfRSf7e/6ivjqcmLv6
JTT61X512lz9LCGIjUV71u77cJDT4XGMTD571PB99ZpoT3gAqA/cZuwU/gZwGJItZ4cAqIQviQT0
xH1fx3CmBnJJlHvFImBFfBOP9F/2L1JwJtm1cqxdGokBubcjADLdusq97shdRT81ZHlJg7U2ztI3
O4JQhfq41W/mfxNKQwXR1AVpDfrEAcB9r0Pr7EHWBK/ak2U33dh2E9xknhU3E2+V/iC8dfiy/5ZK
vNXRDE+Fhxwdqji08OQu+/N1K49rkXSFzU6UAyEjE5fqCLjGPSEXZB7mi5KCCSfL4NdQ4IurJB+E
f5r8W/eSf2SuV9wuJfaphwOKjg/6TX1YVds6lx8IGk0nkeBG+xHnC+5S8Q9Cat+on6Q1m2cZnT+O
59375CeehjLtDbsnF2svEQ+1nMq6AjOeM0Pr3+Yy/WEPhDeOC9a3wvpo/w0YKVpibnh6Ygfgwsf2
nAuWGwL8I1XLz3jXu/d1X9kwOAshSX77iPDlxhBSAIxPvrcyY8p6Ca3nutsf7Ej67DID944QPzOc
9h+WxuGIBvtcTkB/qbnjo9MSIdGvND2C0BBfnUxy5PycGRhHmOSc0iMWgWliqRLIk+hEk99z+/yz
YXyIJFc0QGfEt5+L6rZ1IxNmmNnrcqFzrpM5Uvo5eUs1bg14KQ881RiPTtK6SlixxB6LPTsrr8PA
LNv8I6fw3xiFw1Tdtp2EM0ACbM9wRosou+t67Pu67WjZow0LFy3VWdsSTlRrkl8mm3kmS5toZyoT
wjbp6nm4aB+Y7qIEBGvysEOoYDntCNx9RZg93y0PCyaJDnZ9nLKfrdxnSEFlmylyvkRYvnadjY1z
+nqlAnL6wBx3YuP64s1pFmvO2wOHAZWVc5PHjVjYii5hM5EWVs1zO9kOM51vZz5SzWDt538C5CiV
T43ScyQFzq6QRRaCXrl8SiZFSKZP3f3qS8MQHrh/ZGHou7timqCfoyyrlTdoP7vfY+VoX0h9rL4O
aigXz9tP+Qr5cIursW1Fzly9QhQtRM5vKZscpjbQictjpnP+c88yg22ootwG0svMrayMn+J9EBGQ
RhF6IZ+TCeMb3RH8ctmSVQlL2+k35cyuX9KiRyGZ3Jk0W+n/a/36NRlIu40/lW58n5kfWiy0tiV9
/qxO9twB1y1a2eQi/TSVdHR8OeBB9hs4ADOQpWYFZkitTNigrswCyuCBkCCZnP12XZgYWM6RnLGu
oZaXSDE6mk3DOWqVe8i9nFKRS1SZgJ0tIy5FDa9A5S7qk02xnGQlLgBIQmb89HqeRadjm4lcNW7U
+vTves8d3Tlh0cXb6biqyQCU4fucTu39LLfgEpnuWRBHEkcVzpF5j/QSpUNJ9fXTpnPUhWlHMvwi
QXzFun/EncAJnSuLVcM0fdpmHpQvexzB4O1Sbz9M9UIKMEUvQHmjkoGn69cZx0KJgZrec5wKdopz
nf7hrTPsrtHdTxTcIYObGhQGwb5O/82Gk2FicHMre6lmqbPtZQbL3jkbQuUmgIckrh3hv5SXTUvm
ymAWHB5JvUc/nBgFTUO6xeKHfPC3GUr9rrc/a6rJvJDcR+5D06XaPeVl+CW41y03JnJ9A6l9hlii
2x3BrwE52gjUA6gr0SRSE2V0g+DsRPGI+xYn0kMEOFRLzxKBX1gr1pcGFQfyi+nWrloa7KohNRD7
tZ11/2c/czB8FfQVND6JOWMjFzeOfg8uYd87NJKft7cT/G3b29Yib6gMoZfonFsyaRi899QakvR+
rFlw7MP2lMsgTvU7yl+wYhxZ6hZ/+89upP8yrkNqQFB+VpXMjKw36uCdWyLbiF5iXt4v9NFbOTMK
CcyLzQD7KEkP9tFdlHvO/+auT7ErH0zv9LfJJf1sZgPNHMVGqqB9MzDL0X/d6HzCRvvS/81/nGk8
qUtf/p3QW/zNpXar3GoXAnb+/56/8fMxrC8dW+C2dVfGqhp+J7G2S1opHngd3JXp37KFJbn+s9aN
mMeBsM+dE2KNJCbPhhNTpogA8ZS/02Wc22qqj3icpHWobMD0VgaIDLCuFcoblIMrD9SGevjS9rV2
bCUGhc7t7VCVjZyhOcAlqgY9mX/k+F8eDHqh43vAsNl72YNJQA4c8wSfVNNP1RWSlesYJ5yS+HhM
egts98ilUUeVU1SsRJn5ofCI+uDuuFHN5J18wkjlwLg02jEmwMrwvvsOz621YU4fcuoNpP75t/0R
aVPuPmd/Au+jFsax5ktjJh05/vt6+Lf5n9NX/qcEFN73gklfGphK6f/PIEKgHVfDVVyDghRvXO5f
/58YXlSjGJhDSrOFnWrN/0p1BCSTydTClPHcoBpLP3ox7NQdl2VFdtHLof/b/3Xlmw54ljZpwKeM
TZbK/uGJnZyZ/5t/rJXrNlLoWfDXI4mTM/TQqgpzMXFw3G7E0n7YVZvlYpCXfa4ETvt1GJBcVJgd
spCH31m4xotvSfd0Sw7ZglFQdfcDbR21K5d9Wut/qfpQ71ArepIlbpunGpr+Tb8dluyjrSClzcI+
fD4Pm8N/LiArV2SbcJ/234ty8SOoYSqEoctTzVr6zRyZJHcHwRE2dofgijVpTtwFHgMfBmhWasxH
kFEQhX56tRS6Tr4XmcXR+Oco/DqP6PON7KDLn7RgrkR7QrQiYZ0XCYX820lBUFLPxEQ3QIX+e9zi
MCjK52j/F2gCK1hQsrCneBYRqJ5hrwbHxqJWe9qLHbK3pqx2KaurDstlHblz5umCPzp79JWx8MQd
cp+uZ/hp4OF+NN42MzuAyWv7IDjhR86L3UQ/nGb6K0D2W1lV9n/FroRbtoL5w8eyUhjONEgKoCug
s9RQp2UQUVy2L6JcEZ9UYHzX3GoIsmuPf5LvQt+8vDopkxpc6CQjfegaQu9atg3rfgSI9tjyd++O
mOcpoPb9AbbhwKaGiUZow4fczUXLqqiGlpCwKZzeLrS5DgPrcv43/ct7aizy39NWluJxJrz4JCeA
L9XMf6Sbqd5OhgpHqFvgnXCB/3xJqrHBNKl5ieewVvKyf7DbCVoSf2cYrci49ECaeqrnAcoKhjqM
/fKckh/avNySmC3PJvgx95ggTUlg1oaz+R9L57XUurZE0S9SlXJ4xQrOCRswLyq8ASUrZ3/9HYtz
63AoNhhjK6zVPXsGjzVbbAh36/lyjCC24XWS+RmJkbrfZ/7wIBUdBG7BZ5N4h1p8hz9B32SqiwrI
vVqMR+ntuQ+36ftAHC87OZ1NeBEiVOuMWS4lio18Nt+FN0GDmu40Q3e2Tz7+quB+hxzttcG1zFiO
LIz5CbSDK4pekrd+IOjoDsfpxEV0CoWuA6/ZHeZve/PSojXbz9/6xfkq/6mv6e/z9NhwIO0LXdXj
/riz3HNNUXZx4aTv/GS+pff0LlFE3uwLewhrIg9I7+ON50r/zKfZYLQzi0izkW/K+a920Wkx+ZKn
obM5ZguuQW1fYYg6f7faS0yN1Htm4tKzVZg4MXKlmW9f7GHBnU29/fcccKcoZCj+uHr5YA2m4WNh
5oTEClKcF44dT89f54PXzTrNN3ndLNL/Xf80e7BxZRguPAnAhCQEZhYFd+rybDWSM9YhljDOKuvg
vXvnHotfw1vCjv8do0VjURbte33mnzfxtfnF0jVSFI84aAM+oLBqGNyNV9ptIqWunAH4W/W1vqak
VSBY3guX55x9ENEc7TpMUnZBTuqOQFYEJGyZ2Q+Fi+DqhTeqlQ5KGKIPyKmiueQB/+3wXG9skGxP
YA9/zojc6Qp8NelL/ebNyd8cRg6m9MMlzmVf/+OCp+mgB2nohhgBzH7bk1SrgQE+sXl6YKk2IGxv
seBCOD0vIsOnbYMZ5qD0fbyyHjIeU6WjbiHL9IzwkGsnOd7N5KfUakChxlxQBMMK4rRY6NLbcEk2
+lvPinx83JTL8yL+Z+C4I4gDcpH1Xn5a9+YVAuCEbJevOFYYF7F9vtMWrMEtXls6aDG0pN6hCGs/
n1CcmK6Axv6IIot9gukmzCMxZIWrxMnqFshArTuEJOuOIg2cgenpQ2bPEgwkHjT+cIMIjquFdwo1
TeZWpDzAWIo4yC4NfjkJRhZjWYinY+/OpiDBMlnlM4+s2Zds8Zd4zTCcZH4E37N4Yar6p0M1f+rP
MROCUQxB9Zem9igLaXOo2qhT+Wh/+EuiDfoTXbLICyzBgOfIw3gMaz01IU9PlyGJc17y99HlUx9S
jYyi0aAK5ALhMVR8XBdkSr1Tqu5L1vnVc4v8oBUVs9h+iqP0ATK9YfLL+6UOfxAG3F9BNf9E0pFg
9cKSpIrmePBqBZOMcvTVOXfvyVVIwSgKhFLzhyWX/YWbSL1xk1EqchtxV4VYp/zdlAaeHP/dZJQT
1JvcxgQKYTtGLwTHheqKZ6dVWEDbpdJr7vyb1ozeiOqPd0M1nmDOyBHaUY9zOniTzLrTVyFb5WbB
GPwumNUs9vht4gL6rsLIuJH+QmlrXelgZmaYeIRhg1F6ySiYmDVBsbwCwPVGLLEsJ6Mi2p1BNFAM
0l7C1mXdZ41xvrqKOx6l9AJip8LTWIsKLx9xzVOjuxK5K8MCridfw/VEQ8Xd9d8jxW1GI0exiH0l
RkIS8gZEMy8pmCv1uUEQifQzf4OcUYUU86IUTdYJEIANgFUv/WW7AY3ih8TYaJ/sP7BNeZ3qhZoS
7nnsWy+Q006PrcD9B1QMbKVUJoxsmdQyvs1/0U0ydAU9YgSi676FKQsujWy+ks9nktd2aS/GukjA
pshjuMJD+WAcw4iW+QhzYTSWDFUZFsP15K63tIXyEJptg3jTPyU5j0RPzrLAgtDhN24Zi9EEw2FL
L3mrT5brOX/vWyg8xjZmER40r4g3o7Snxi2f3jM5K7gvG/9acn3npYTROpUFMULplnwDJHgkos2V
H8ZrQ0QyLXWcqrBfeKyTfJ0O68y4KMOHMwRtdFDrbZIf4+iqxRtDPVfjvi7vObBX/HxryAwh6jra
pqIUmn4e0VYfl4Z9KqeTIyHL2+fTCcuvSrvK0s/wOOnTemo307TNrW1jrkMSlbv9A3kX0c+W38sb
Jbko3VGd1o6+etTrOttwy7aI0oDgs02bBWa8Lh/7x+NSNUFuvKfT2zhdCgiS06mHzEdCuv5aZ2/K
vLUISohe2/Ctxwo3WoWp25RLeVhV7eapflnWyWFPT/8Z2emnw723O/QVL+LUPM/teBma11o6833D
2FWQg5xLVH0N8rnhnmFZcB4Mb5luPxi6SSw+Hf8/gHmVzaDvqv67LK6Z9G/IPtSYqqGgHoS9M/W/
/XhK6OayQwQ5olh3iEf0t4f1z55xA1DAnhyb0fZHLr0O9jIcqPkGeqrqplsfav1tDVRy0mstAJLu
XsLsnKSdg51lvM5hS1ocz1Oa72Kgsm781ouzTTwnc5zD4wja3/5xj1FR8sFQApk/dgI2rAaoyCQ8
sW/gYfYawvyiq2LqiSMvfigwDhpfXPc5dF+ulrM5L7PnKsPzFqpbsnXMZYow09wM+L41qxrm3KlL
zhocDGsTGv5sbaLSUwwPBwJ/UL0MGp25ppmJBm9lFOs+PkrR4ckgq985cIyGU4kqfVjOip/o+1Ja
lsVZToOhXD6rdWlvW3VTqxuuhYS86gdJXxst8ck5edae0gSSEeTx0tJXU7lkL1AGP4nXSrWWba8k
sYfAPNV/4KY4LdRopZCcJ/MyF5G16PHqivxMXrQOrA44rjxmqRF7P/oFnHSVcnQZUTfi3o+VW8ja
48YPKgVfxobDnV5L+r38gzVFMNXxzUNVjVzrHyC4ovtDsc/xx3/u4t+sI0PxPap20rxLnXcLTz/j
Xioo6I65fpYeHvl+MzEC8iYkRhACuO7PIVzOfaoEZsfdtiqRPRubOPdq7FSgAPbIJ10bfXLpRdiO
jdhsLJNxFQ7LVvXBjTjUBLxNeiBTtmGZWZEDgiEK/2rxTkp8p/eRP0RpUBXLkWyj/Pw01nW4xFuP
aE0lOcjVFZQNW70nNEtjNxiBpnhxHfBhSkENVwADAYSrujvx9INvj8vCDJ7dpqrW4pyV5zA8J8PJ
7NAc+GO4LqSjLK0Vyy3jr7y8pdl7N1z15Pp4U8TInINYMWuKSUM0uHkwlC/fuaWylBlQoOO31m5t
/e4kp7ZfzeZ24hoK+bXimifHAb2B86Ynx3YKpscH4SXj4FUNJDYgSfnDal8LGI9MWbBLNG9KFcjD
ZjaXjfHRFT+J9luwBlcP2PbIW5JranzozjqrTnLzYU2fzYNa2riP47uq/D7x2FLW0qcReh2vOqxO
2fg6O+vGujTz2cQOGwMa+1YMLEWiWopeopBoCu3d6n+1ntmO+hqXy7D5bMfTw76M7SGTN426bDAO
L8Qtwhlho4XhMXkGPFDH6x/nyPKG7pdVs072Gunt9MfJplRf7SQYsCuDoD6Op5bEluZ1Tv5V+kGa
tuawK+d1ij1U4nMSKxTYpLZzgUg/Grnz8t0ggnD8rmc0qj0DC5p7UiUrkHz1EblNtjO0XU8PY/Vv
kgo6WVNVFyU8GesSMt15UmaEDZOPkloRU0kmKWMDniCd2JvjZBW2QWPiiZrDpkIQ2J84cbPyiql5
Ot8HdTUM/1KDZo5FtctgY8TvubXMVo8OBhH0O2znQGGcQw/7WPe5IXTNa4Yf8w/juzy7d/G7xUej
U462/Alq8Gg8tHjUGa/mY5MSHY9LPKrD4SAzGhSCrmnXaxu2kSjb2FPwQGBGRCJih3pjYCU/HTNS
2MZVrC+dfm9nx7n+SqFX2lsJNZ2xknClYxdi5o2jZuXOzwBxryVzm72YuHRRPZBSVbL5C2kVq43D
4pN5iBgcnBWnl5mROhU8jfKm/lQ4BqAoLyr1wuimz0VMfsFzRYmifY5Y/vcei0AmFORo8RkvbWrQ
a7h5s5uQIogsr/G7/lAPMZlL37YFzGALCcS3BhlhRO5QMaijOnRmaa1NnEK5ZzxD118NUEjio2Nd
4rFeq0W4Zy6ZPDZP1nmZd6wzPmnxYnyah+eMh09c3mKZTtAqgp8Hctmn07kSMIJVd57atttUVbyp
HXfy03JVTV1OocxqaqymB11ltBu0wq1UEkyanqmjQu0ix4+17MB0MTtPD63ggTWt5Px7plTEahqy
Yxhvz56wovmiF58pEHzZ4A5u78nSMgAk2CUf0YG20295trbZ1Q1BO2vFeZXb9SPaGdBp5XVVBXbo
NygoUq9A2Uq4mLXWHrsKN0ecv0ZvotYC7CBSg4AY4jLNl+qbZFbzB4kFCV5J5evqpiDHmzJJ9Uoc
KNkuJu/ReNEkAsENfdEQbIe3lr1EzkxWLkYCNv6LhifLywQPU+Y4yqKFFEHSPdakpChZHiexx3+V
i3V+KTCEwztOda0RpaKrglfmvgJRoEEj7bb0jZGbSEE6bEcCqCCF/1MZalLuMhCegs46xUbwLFbV
X26aPSyp/GnNi3dqZMCYSvczAM8M3/p07VyH+FLM537+kNJTg9g2PdlN6k315DmGRtJA7FZs23b6
JtcULCbmDuyNag2R5lPuHzdbgbpLUT/SSwkIAponvYlA9OktDLe9Dn/mUHymw2a2P0J8hcnLvEEF
DPubAwAS0Muw3XSkI84uDQTvRf8GgAHKYb1I36Or5Lg0iaXhmvRm+cpMwNgRmQgZDOpznSGY8mJh
E0VmLB2wGB2kl/lLE+50tE4MYRIx1Co/xQ35w0AV3c1/xkAJLNVuwWh4+tagWzUucabDy93+JSiY
T0xB36eLtqTvqhQPDBV0vsZWUXeBLQySuMhzo7HB8usO1MKjgCxQHNFupfgIMNjBixz2DdJTQ8C1
gK7T++PQX23eFhMwQEeZswlJdGFi7JuBivisEwXWZ0TXlxBcA5Jze/IgKrc23HFaoHoacBPlkarP
KldQ3ZBFMS5rXHFJ3Bi9BB6mvMDgmZ5fuVANGkvwWl5N/E4fZZPinLgVVz+WcZPzk6fMzH7AK0D1
/4BKWkLAaF4tUAZnhbFF/uEwpf8YgWh/n6jTfpX5hVu2Zip5iS4lE91PChourFZgT4DQTELw8Sdc
DgwU0RRLTPfOszXWCy2hXkBMcmkG6bsysPxjQy57DDwIHMeAtv2o6IiwKf91TLLn+Lv5tgayN16G
3/7D2rH3s91wkfFsFXI7IasTiyGyP0BG8GZjb+wJFyevqPY4pDrYwUT8gC9V6xhAuKO+WRBKjL8S
XX5HvkG/Z/qBnROYO6fmFYMI+nGafTB72l+GjLwFzmvyOb5lhYfjiE6gC+3ikwxTMd+H2cmGC8Pz
UO6bwm+EilmB2LAAjMjIz8H2mQs3Q8a35GT16GhtMQ8BCwBzEXDGH9+F+wGUhDhV0taoDt+5MngB
3DL5Z71mZgFXh3A8QoHjG/MM3E+Yy0EDZ0gGpZYhOp+FmZGKEw5AXU7KEJ0oFgXfdNjgagq3leOO
khiwFneKKIg2T6Y8is87z4MCQ8MCmMATWByoKtxC24+15aCwLgWD7TOrAGflMQiKGT0ye5i//w/L
FuJMguZyDXCW2KvkfyxhBhyEffjx/NLgAK/kw8xrYVqDrI/INS4TMa7A5zR0WQOZgtSDx1Sjw4Kl
9CdtFVOhMz8bduTTSZwjxy/jNXcE6AQvFYyD3l6vVyk2ZvQXuddky5L8TrpaDP47H3DSJm+vCtgi
spSsGPAOjK3s4VQTM4RKjAktMiRcpunEEVYMTBWX1iPI+5VdngZ5PfbLR+8/yNQwT4nltfKmlgKN
3ChhkbNk0itUhPwRSmX8YRWP46HbdIT6UovxZ68b15iYYLbQFNPytXuiKVHkYFRwoDXIvLR4LeSv
O/W7UihfMg4iOsZJtYVgj9gMqwc8sgMsPNYJC6ThXPL8PZ7rXf8s71lBs92l+wrYULWRW7LSsLHu
slhdOxi6yQXaoVE6A/ykj+xbtYA3pSK7jXq1lIk/V0qycplomgnM9Jq5BJAiRnFj8ovpKAiPyuZV
AedrlwdBNEowgFgm1qtdIzTZDXWznVRMIG1iiqcuqC1sghQmwjYzLUIuoajQJTqU3fUicxYY/c3J
osSgGu4fK/nzBXcH5+FDleAjzn0HA3JcnQyP1Ep4cFzgSuxp1C0w1FRhYQcdV2Qoc3EDeuCXIGSu
M3AyhYMYWICZ8HWH+5HQBoN2iJ9SdqMaYOD3x76RDsWFPwYmeusu2lY4yQ2vyiVkLPmhX+e9/qYj
vVBCkOXwl3sKPoWQQkLHgNsL17P7J/iC8G7/43vnTJugF8KjgQvCnAnVIy+T98GGykvGfYVyQfrH
u0XEMX+h/7wN36zBFPtPcOaPEbYcjmj/Rrhp848YFoIBXi1misCVIKq8vr8jRvdt/7IfccwI2eYg
4YCEXeKzEWpgtB6oh4n3hPnD6TPQeI1uaLojjle1G8FGtrBl8p+Zn2oLp1vo1kIGSsP6unZVE/+s
BbTVCRwKkQDgGlz3euF8COPI5ztbFusdFwhrRIQEjTseAI1RNeBpKYay4N1clAyWHdbL7g9O/Q8b
5fbnnwY1IoCVAFtp/8UaFqOqJW+XIaXuituGwpU55eyypgJNChwTJBAzzjSoh1VZkvgcsNmj3WUp
gIUBpyLKPGEygAkHqZ2QB0R2KbGsC1BJImOgfgFWUlmDwfDKLGZwSK/xf8SBKxX7Hs0v2y4f6hEP
zpv8/diIUE6VTB3TJYhrOR9DX8SlFcxGQhL1tJ3y2f7TKal+My4d50WGIsX0DIbPS741GbczeI9e
7G8Se25M5oXVLtDxlVuN9wt75pV1G5AZuJhhPbOCOxtwx9CeUBsGMMCkBmFczW/4ylNan3S29b/p
zLcZBW3n43y0L5iDXfBGPSPMQXKMjegPzqbkzDFypUwCeKXSomz6r+igifyL0sN87w6mzaTpzt6G
XuovVG8HsMz4EhqQ4CwSkYT+p8Dogh0Zoc+N48KCjlUwbJtO9HnMMfbG2f5Wzo97swkvGAecpT1A
H5NpLoU7cqC70O87DMSiKzyjPRsKNAd8LNQbB12xkEl37w67cPbTCToFNRhjlSPMhHuEgwBTmPoq
dFEas9Z87ZBe2e4PIiUhws2Z4CnY3FyMS7YHRFh8hv2FOSQD0WiZHsE5cEIW0ZHY+x5s3GTlv1BL
AsFw7xX/YflKCrBAqKu7eUSyxOv8wWDaVUmvghJ1FtNW8zi8899d5Hy2hEEJ014itckQZGAo8iyh
euI/gil1947mDLM6oQYTIbOckL/BtYqVHU9/Fp8x88axmiUAG4p9fMFkEyCXmTZ4KOsSghCYgkg6
wGkrktzwwXFegHknZM0sVMkXdHEIwi0zHdQ6D+GEiL6A7yCD5Of4oo4YmIFs81u/mljbnmTkGERA
ie3/wkj7nzg6PXTgP5UYMid+UAvnUsTbF+pc+3f+YnHGrBQi3wVFQ/vFOgVbTVDLGFQIh0Q4Es0F
xttbc5teqUHqzx6pBJdxdIo+p3v9o6Cu/7vJARRYsTaCk59tuqMDjRuhHcNrbevgMGu+2W/ghsWN
mVw8CrKlfm0/IUnksGpruKTmT9n+NKN+6dDO2BXDTHQ7aptvE2U6an3/Meb0YvKXnFlndNjfkC+V
2wybnTnjbcaMBnfowZuipYn9JqsIA2CxEb7MjBwNVw4xwFtY44IfaWQhMOoA3CpdA8vewQMyd1KP
hrilIMatnV9kzASjh3lP5U5kGmaLguLPJtF2UfI8xSKkrxFU1kVpvahsHE5o4kFRuEOneh2mVHN6
tNcitoM8YRj2zVbM6hGnMD/P3gZY/PUvngoJY3hiR05kG6OcjqHep7gnCV08xqo+1FLTw/ooKD17
hwJ6jRwX6XO7pueSNjlZIbhvMc8XE/3HFsCL/BB1L5/lc/ZuXdQzKMVRO6Y7g//phxGd2vt2A1ZE
yFRLzpJEDrjkCtFqETyQsyZ+4koryMOLP03zktqUtz8nLT2w5D+GdKV/PL7UD/UjuVgnCnAiVr9K
QrH/teBwbH0f4b/hrbxYvzL7HPv5W3JT3rpT+D5dy9f8NT4hQk3Z0uDNMWX7ySBbEryAaq6Cz6rC
n5hA9mkuyYMbkNZmh+xQXckGfFz79+jVGBcFOzTi0/m92GUHwpeXU9ATO4mHxiXeyFt1G+NvdKoP
9kaDUv26rn17o2+7fX9R3gAYWmIq21V+VDzTV7c9EYrtStnFTOeCaj2vnLfu3B6H/SD+ppDCVtfs
MFzLQ3dVN0hdV9axvRtH86yfga6mm75HTn0DdypZI4uFcUNDK31zQSLxnWgE4R3dnG8umfinvKMB
1s/Ot/E9HYdb8VH9e3zIwjKspTvmfE035fZMxW+iSqZrejfEE4d7ZLX3+MpUidkS4gHmSBh80fp8
KNiKKf9aYXrD91ks+t8nflzSK+vD86N9M+CICGsu2CGfz381Up/4knxpH9a/WZB5JQe+cY6YS/nH
L/DrT3Y08eSibaAOuwjvgDdGFs4rMpJLeFI+8Eh+0/6J50XJ/UH5xevIvqCFIHHKRM+DPk/Rgojm
VZ/l77ShypjV8qfvnqxYmyd+YzD1pnVHRJm1jfqj3R8NNEOP3dxunOSYau9luHkmpL6AOH5QcKYD
/i07hViodqMDDzsXJ6LHNHc6uEBqU+uB7VnPD5ORShG+5do1rrZdubUGb6QYVbwiKA1SZtYhsVvQ
1ihDi4XCzg/0US4qEppGL1Ihxy9bfSnT15XMEwNnClhMWB/6ymtp70v/yR2hu92Amd1LSsFC4KvO
ne4WFjZ2rkNeJvUPeWW/+VdxxKsE+njLnU/3fMVsXFTwi/QDZw0mdUSjPdaM8fMv1u6amlVb9M8V
7rYcoFW+blGbsF84QgPpvArZPFsDSj2U1JCX4f//0z5y9qMyoMRXU28cRDUWXqBl1JGryMxJIc8J
b/KZiolGbRIUtDRyu29Mr9WvAnMAQodsVzZf0nZXxQHZORXRyHirxUEekbJDNyDo6bQNaRSY0a5X
gpB8BqLuwRqRqVCbxx7FrcYrz92RnKzGZYDIjlGA0L1NuBZRXMCxaIAjokUsu2XvxkxzqH1wYZTO
GChLegCbb1KvwAAP5goAyXTf1tGMl9DzoQJQF+eUFu1LA9s7O+P+5lDWC49w16DcLQJy1zkijb1K
6Qk4TNDYM18n7zkPIt1/gKsQQU+MEes7tvk4b9Q+QtkuAuFfZrM3NCvW7efKfu4AMsGkYybfGrst
9710q+AlQBy+czc6kFCgP0LDg4L6d82werEdyC3GPi9cSyxJeAxacOoI9iOLhXa5XEZ+/aTuD0bI
vlPAnsPW9GBmzgcX7LhQjEWCIyz1LmJWDOjAE47R080hmIoGkpLBZ70IsStwXFvGYVeoWZGVdsYi
g0LMUAaWLl9wDCE5cu4Zi0K5Hhc2xBxcXgbXvGq4rYGfIRZehGf+ZsuM/7uBcsLKRJCFuuBRUusi
GVS+cSy1KrGM5XfwWa30QzAt4mGebmGiWVqIGwMcl2IUiIvuk5RYJHbZQoFjwZ/DkxoEBp0F9jPE
NVLbS67cBA0aEuj/eP4M4tixqI5G0OgwWhcKRE5wQGkx/KgwTK7hO4OAnldIE2q9GOOLdeMT/xrv
Iw2E/ZIzov87KyPsOhgcO+sIz8+I3PyXm4NFENfoavZNCF0ak8pFgpkj4Rx/30xjT8JMg0UPpTMF
D+OKHac2vXLwRusle88h6sEOuGhH4/i4Pq7SRYaKh8PPvV+SwrZ3vpN34SJhXeTzcOPoIfaQwNWe
TKCE/Fj+xPoElCZyJ+UFP/PtgP/khRNEGaHeU+Ccn+yurdgZBs4D/kIcDCPgIqBWyWDZOu6A1QkP
R/amLdN0M5W+wfxEmGwvIm3VUmaki4n+q3NxM8VVpolcKH4RvtrTvjIXyStXKPWLNQVR6PKrQ+rN
nEJ6MkizBInzRiGvpQFovMZxBXEBMVEWKfkvWPg6hNe6GQRJhI1YEf4KW0ugGtxRpsilRazwB+mE
vthsOSb5hsoHzwwuZfW8QWyIsgUDU8XV7ACSQjeLhYP+uzf8BqP71i+ybUXgAiYwdKfyqsZXBOKS
Shnj9phcIN8EoJ39OBZ29E8dkHBN+1r9jYprheyJdTz7f69QvJL2uYqyJQ9oHv48eywBnOga8Vi2
lqVtSeSiBAK+meXAaGhul6bj8RYkiqRdkWw5cJrmPqA/QYuh/oqjc0le8riOp7XV3yrmyOZaQ5Vd
rnWGnLitJhtF9nErLbkbSUn75IbJ79xwfBgXDid1DhEBuVsYHgQsPXfBM2TJm/ttYy+xHcbJCbjc
CQ9dtg15u2i35BVu+roSsH6yDzedB0LNcjeQ4ANljLOreg1zsHgJzJuBVUbrOVqyfgqnKoUZiw9a
CxQ1ijMp4Cy45Mx6gPNgh1t6APE/vJk3oDXpDWIj1Jb2loZewlbSsbj6Ea5/X9KbeQH6o8+GZm6z
l0EHooYJRVtMXw9/mAEBoC99NqgbSCThFTf4S9M3uim2FQEvz+QqY2FDiVzsBoJDujcpgge3zJPd
Q95r0+tzep3q04ymk9BVpp+zL7VrExtteTfKO77ozQ2nUVK33KCPbt0897Wyqx/raPqKOIDNjkMn
q8GkL9hc2HcsHSfYwCTpJ/fmXDwhftUlRxvzjOdSdvahctJpHlpIBtMrsQVommAvNB10hC9WeqT2
abjrmmWKqQNsHOZrFD2YBmInjYEREUuYG9ULM8fc1jcDLsxMXrFZsPc5xcFOlzpNTbNqCGs3Nu38
iXDKSbctZmz4Ws0eqwuqIL1eIIroDjr2bWf7V18bQmbFfo9ZPZYRc+PjB8F9Z5jLkT8qByke2pMn
m0QwLPp02eDUYy7L5yrWFk9uPWs18m7XvEYcbZUa72tGRX6G4hWCGO1K4pf6ypgCSpacPgegfnZZ
a+yZnTEICTWCamUuarYMJg4sEozw7yMJnODu1AaEcNI9Qabnpv6RTE+DrQjJEsJlSG90iVGeKV6H
VK90hxthFAUSPLBwmx3KVdD2McPBS0xh+iBqKdUI+nKpMwA5jt2eTYN1fYAkRxRp4pvQznuc7BYR
+FNBBzBQzzM8Q3RI0HPmDrDymHve83d8nAgvk70HbDVmlcPijS19tnyz9NLUy0jfxMLxxK1ofGeh
eBssvAXvJPfkwX1EHmv0aMF+XPKu7IeXND5Q2BSdsTYPLejr15aYLcKDIDuRjyMHU+ux/s3NIuIl
QndgBkcZj05IWfBm2SQmY9FDm7P9gcqPTRBdB3Hk1ASqnwBEV+samymISlNQj2j9lqa8iK0tK7s8
/NQs8cVqZISPhJlErvTfU9lYlsf+LsGyJ1FNgcomShB6NuiDzPpAf0h3+uhuxfgyq8teXeqPIKGJ
0zeNstW084TkO30ti+PcfZGhKClvLH5xu55QYpvLMPtN65UtKiBZvoYpK9/mGb8N1AYWaIsyfeQK
e2tyGdRXawIs7m4tZhXMHhRzNScrGYJcbXz05d4A6q3xk7evnfZmqVtTuSXACMJx4jktbPigWFHV
LtZjXNMaEtMPOBHCgwQ+Hyo7gEh6StmPk6NuMgRhdJoCE7ZQBmK28SF9G4qvKsbi12SDp8dRZZpD
5B95f3xEv028LCkPmqut3vOQ1Dsc/WY2DapD+a2UIaXbXs6gFQd761hZR1m+Z9qXyiRFjlBa69ci
/+ewAzYbdk7d2cTmlkMSK34e+xkB7Pkmt/dZsdfsnaMdLe1cyhzxV2GomK0755BY7qP1+tzjNtTA
SSEhQrFoPFhNcbOawjUL2WCc+277QSZKTrjXuOkwvDA3wDJlsYHxpKfLKF21IdmU60jaYg5uxhd8
R0J81KyrMUEKXE3YiRWbOVuHyhp43f6dYghI6x0ukNTdUU7uy4o/TMkRRx5grTPt51C8JqzS4Qey
Uoh/ovJtGB+4XEIDvRahfFQmzDpAORjsw6HOThO+54QmjsKxhJ2e/ImUm7hzuRgGNDP1h/zclcNV
jbC0QTLQnrUWIjI24HJ97+JjQeye/lmJuYmnQn8s/J4jUvs1mwwsGZacBtWZON98n8Mklafw5ymT
C7Aw8LEqvVpb2Rx53Kwgaw0+nuEUIaPt00gZY1BIQTu7irl1+lVk+5yvKj/nlYdt2RjIlk/pg81J
obgfarKqWW0tdyKjXV4Ohjc5q4QKdIxOFn4gEbyyr1leTjl5OYt6Dkw4dXpN9BAVvbErcCnHajda
PYnp1YLcWjwsXPwws3UxSJyfIk0IHjEb3TNfoMpk2XZeREUp+WwmSDFJvwF1Z9o3OdjPr6rs+iTN
lGwCNoJmV/b3CjOJGN8ZyEN64VC6bUt5ib/6EAaJoPIOd7v+DmOA4flzcna1fHmSmhKSWqqzkfc3
PSSSGX3dAFI64meCA3Jpfs5QDoddIkFoo9hf0r0W8bKZAy1lz3eh40HDfCAiqw5MNwzzX8jksjzY
ykm19xHooaoPLwn/O9FZH6DS6vDsp8+xoa9kOqY8ybRxOArK7yO5PkeQBE46m/2zIDQppF88hbkr
F57a3dXqWy33g3Nw1J/KvmYY3GbLWIJbyG0bEENBqC87fzq9trMH6Y/1gfKxsFY1qcfNx4Bvmunm
rHzcVKXXQNOVL93k808t5xaFDurp9KuOy6JL381KOStc8Eu1WM223xlHQATqZyP1VGjQeNIBtTHl
gGXqUf+rXBsK6zskoDNoq3A3RfLH9U6BOgvElH0anqvUBXQK7MuPZsV9Rh3LI7nfcViS8fLBNxmm
JooeOWhNonIEHkexzzKUiGtyQE2ieL2FmGnBncaxxOMQFKC7RXcaCjqx6h/XDCaZleGNSiBlPkZU
MH81Km6oJ5jXaBTpntMFURFwq+vP5ZitmO+o1A2Taz89smgohdT1NG4mckqNjUletbVgVamNDaM2
CMRGfjAfATcm3kehvsY2pm7OOS4BDk3Kpi/WvPRE923HC9kG4wObDE3kg0uR8E5GpqgrYCrgSCj7
ykjzsMi0lUKQC3i1HCTKGjOhjK2yOXfwOfC9t1FJYfnARBV3g17sz/SvVsoIHETbUy08LPAcXtg9
c6iAjdJkP5NfFLoTRvP0vummTmABr6N565R+PMBWcjvSPuMlzSZo7DCsYtWnlpBg86u7mv3x6euN
K+H8nS2bYmOh4lPWE2c4dnUE60t6EvZ88+ERIUJBUJHkGS3pusNibef7vv+O+53M7jKooLQAUMV5
HH707AQaxAVFs96nh0d/mDsQKs+Ilx2Hs/M1uD3vxVW2hKtXwXz/uWKmnxRBm/ICYSO5ygFwgbaR
YiRJlw+sebA1iX1QBLoLipKKO/Jr7n0qCtAiFmIqGIvxKU8vwyZ70QFr4GWlAQ0hdZI2rZ/QaOCi
crknFxVyc7KRoHeGmzoUCyGRFgnBt64iLQlNEU25EZjDcXR8I1rhsAYdBKMXrq3SK5RlpWM+5OWN
l5uHCULauOqA5dGEDvseAo/mOdOF78cV3AS3h+tg+zXJfDrt4boj/1xd4pFF+IRBgIt2yJODUX+m
0rKL1sBjmr5/qH5JIDta42hVAJADFkgbciAeJVpphB6eDDpQvzSfEfgPoV+lz7cpQU0qq86dpoAr
hC5Xx4R1eKNqksONWr9qKWMJb+yO/bStUOZpByooatoQlgigAcB4tZbKrfnYsauLjR23z94d6WWh
nI5em/rTzzRhthc47PHgMLBskG1TyEJoINoxDXgaLjRdgS3LwvpSY2c43+PMG2BC8kxAl5xOAbG8
sMfpiidLm15fTrbXl6tq9AYQenUzmmuQwFpbTp37lNid1gYejBQWLErSqhsuA2hm6rbGGlxT9Ju2
tnOaA9dFAZlAXlN5qvOKm+2JMGm4mOEmA29i3D8bn025rYhbsbw5OTzttwa79hm/VX8GpQfthjnD
1UMsPPmHoCKErkAZAHzi2r4oB/k3KlywOULZCGsbCUdVWLs2Q32RzY/ntBGhOOo6bZfh/0g6r+VG
kSgMPxFVIBFvJaKEomXL9g3loCHnIODp98NbOzPrGcsSoenu86ej0K23LY+VtDw5LeYT8kF7N1R2
cuUElTOgdqQFuLLTkegJFCJH4FtK4XKNjvYyGRwCpaifCWyjnBCxK7gbJyaPp2dxFItjpnmyvKcZ
EFM4F56nnV4/PPws+kPp98/fHiqPhVjay7QEZVewPqWrjKfhuDyZhRc/o40W/Q7KWcYp3GELCB/K
/B7jzA1gI4F9o+ehE9+N5M3oZIQAvqg4sbZL1PtUeuzLmZK0/pDBFrdHqfcY0jHNt0d72VyTUUdr
uR+ydmePXzGNXYs9OgFQBjhzpfZiKvjWByak3dEg+YbmKIHNbBdhOmCe1A9SeYljTxD9nvobxBaF
KoppRoJwUSfW/1c9vpS5V4EVE6NafCXyUS3cWTnXaE/ZO9X3Dn3L0B+S9QsDQFQOORUEbqnWuCnN
53MigediDBarOv4RdhuAC7HkFTnB/6+jTnOVQ6W7eYUO+WNo3Zy2fZ2zHvYiBpveZosHegjkCBDU
lmawooWfq9f7anE+7p7seFtfpe0mfWJS2xRWx6J8pWQE/GTNpQqlJGYtpGSnoVpNO1a2gLm5uFrY
aupbrXP4kxhAmrzAV2as9XQHA/cRbKhMnS01tp5+Q5kVtRapehSs7EgJqcJPSgVOjc2LBc2hoVQn
IYF0ldBiqTZWb8Z8TFqvSX1a5cy5rSOaIAibHr2TtaYhYrelJkx89Ifr8mAIF94Y1UI6ndTiWD3X
ZmJ8UaAnFWI+GIyKqpIdSFq/NckrQDqbtRBg9WVCgVhdRe2cjl6cHhX5FI4X5ESZcYna+8B6Fem4
0Q8TJhEitMa3QduhUU/6vRb6Ke0k5r027Lr20GcuvaSq+CoXjxzsrVhSXFaPTv7JZIJ52DQh7yxb
LDurf0r7LlF2r0MsSexS5554RnACCJReucnhrW/fRKJH5ObHWD+k5FOm5FjlTgNDqVKOKsK8Lakc
tSayJjB4jUdffII+Gi/C+m2W/8moSWYVzKE55CX5oqu3GoQF3YHI71CiUCsfk+gp9YGUqfKrJ7Qn
dcVpq5IyTFJh+gL3DNMggc9o7iAc1NVurXvtfIrW/mq1ewrWU2TOsGllSU65RhEWbnHzqKt9X/nP
aZcZdvS01fRtVA9T5KJrpoLgWRW6XUwcrnCuxhdtPvfoAunjNaX3AZQpxHsk7ErpQIOverjW9T6l
Rl9buEcYO5UpM9dq6KbggLxxvmvKv6D3+/CUJ4dMenmi0p53an1F8tmsjurabrE4CcrrKH+3z5OU
3SL1pDavz9pfkedXuV3rBLQiQuIHZEIjXSZq8qsmfA1e2tPQ9ZDULzJeisAtumOdf5WF3xVYD+wO
yKTdDBg87HwgsdQs8YDXR4UWycZ26uy+tmfVKuhh29FR60A9AMe+6q+1tu/rozqyZdt36Wvd+5V0
lvtvadrjHNEQXT/tEhAj3WOs4tDSzBQiytmTmgIo1m9lcGzAkaT0c2jfO3pzdd37HJx64d5g5emJ
3GgzF3kUfFH5NNlYCsbuCUIF3Je60CJhYXFPA2Wfok2kKK+Y8Pdhf83GfVgdZ92T0CyQkrdmM4bD
FHGg14S+SIRh6XYk4D3dsPYD5ajlF+5DOZxaHhTitCHFBRcF3aJ4TfCeXLJqp2MAlywtwuNyXVdO
VLha7hXrk1bsCgmAxU6ik0r6NbVuwvK35J0sWs3JzQUH0alCHbqVVp5Y2CvBwb24LnedbmujL/PG
k58TDhBTb3rIfZFtqhMso80VxNCUk5Wn/+gt/PRoRRlZhsLKUnV8Hy+V6qDFzjMMOejs7WZ4k4Pr
qO4M3W6fjAR0/LY4XNvpNWT2W7Hv9evsmKSnUjmGmKTEa5W/z3TvyC4h8gbE00MF4+aJkg3BxgjO
7hHgEF7LxEKLgzOUHLLyQtFLEP68NCiIfpB24m/ta7IlxVfisyqYge+n/Be51Z1S6Bo0Hn/dYTUg
yG39RjY2KrJiWOInEGk8C2uGvqAXKxXBhADLnCKWnw01BapTerrK/9ClM7MlxVbAbto/sKdSNPIr
ekGzyqZXA29BcEzLbpBekUSQ/60BSUBtAiVnG1eESgW9gNNPmoPs40/ay7uQvNS7sw1rKPD+g9lm
VtFbSDgQmLI6QLuQiUVUASsOBi0608WgCCZ5TsCqGBlJpOSlbJBHBwKV7Qmcg3FbfVJwAXmj1Fum
MRiMK+FUnB0MI4lUBFRB0ZBbyYabZAK4URBQABtAMPgISJcl0lIySaYS9S0/iIOMGu5/4AmgT0PP
Y2DD2gCjNi3eIfpwLEgEFQIMClxX/g/ShHzdJwGsPDH6a0MYFDNeKrp1YakFECx4P1g9dRGpkgAB
5OvspPsIZUNHD3jAP0V6dR++uajlp/zA1oF6uPjQ3+ZhC4oPvkUU3xfrDQQIcAzcbYa2kaBhe16z
LAJGmqiCO4c1cAitoTa1wCZNfyYf8w/2W5K46m3MHgd+ly48nDMTRW2hFeYmIhkP4JzZUFV2PC6t
RdB0YVuSZIBuGj2SbuQ8kID9r32eK4e4jzhxZM3SUHsLSzOIqLHYUYkZLMumZv5ql/go1JmIC3GK
M+gQFRMGyOTMagDcDhYm1G4MxOSM41FMdhConIQu22CpLP4Il6hdW9GDjmW6QYa4BBlCeAi7ZNpj
OmzXH8vOE4z+iWOBwN5FWqqwlSD/bEHdbSSMCf0JFStVbcY0XYk1Ha8NfKFTEdtZHWasg7UJYA4M
jsm1pysxPaSGrU7nBOIGdLArs1ibMu0Vt8WAP4gMIG+Gki5wbvw1AaX7RGiWRJJnC7TPbkNq3DVD
AZujBqm2VdnfKzRIQRKEJ20XEYYpvdTxG7JD5gvmICG9aNSzsa2T6XNC09h8oGLisnGbeKrhueO1
jfscCkfAD/bFPYTX4pq282aFLBOzIOrPYBOMW2YGlKXlV/gGCEoZAaYMMQdYDzgnCY7Q0+TR4YsC
iF9nxXkT0/cRMbySf/Xkd4ywJagdd6FE50kTYNswdpAH7OLpGM3TOK+PEdMLfBVNm5jW/qquRbk0
bgwSqpJ9j2oSPzg8kgBvB3znwEJKMg4ltmcLwUsFz9fCLzx0hX//9HxpkKkw0CsbypsjnpAZkr6x
XkQuAOGg4yztREoQUYRKAkSBsCD2wuIeaIEWohydnC0HuHS1XragFGemAawqWDIiYzwthaWjDUb9
j5uSnoZ4S1nsCC+tViaCiQSbS2SxmoLx9cExLix5tRNaC9HECrC09enpN2Umh0Q1vrCxIkRGB+RJ
V3iMRyv0v8soJQAPWyt3nfkHMRyIXjuBhpvsSWGEuRcVDd7ZLZNUAzTOfPFLJR6jRcdIJZsNb03O
0LSFYATVhoSEOwArIp8ZJZ/UUZktkBa7ZyacVWblucd9Agun0ufaDB/hCyStV37HC3e46H0y7Ces
Hv/XplxUyVJwkUDS4DpEn0rgAIJ8GPHYKUC5wE7/EsUXYHW1Bb4Ghqr+ilpYimdBmWLDVYy0vUSZ
zgqpHOAbtPAxUn9QlfaHRj5TwZAbDVELR0X8KPneuookYikwKUpUGB1ly8WDxmZ32IqkdtrNzFuB
li8EQLXyR7bt3Hmq3o9xuAT1i6L5AvuPfr4q8b6TbKk76I0PodKUdPg4QV2tjCMP/tBazN3/B7Ez
dQTzQYJCa2ygVUN3eOSh9+oMQgUrv1l2WAssYwXRQtAuBhC2OtI7nncRUT8tfZmLMky8Xh17auMr
GkjfBqUF8gWqfoQXVYiz22ERCDJHqj3AYmhjEMKmXiAvapwSjjRdHPhMRuiYWIcYaQCYWDlga+vs
TrEwwBq2bjtbaNZbfBZMKhKBKmZN6gHpVHDfg0WcHPJeiFno0XTcKDMjcEt2gv7RiEu02fyNGBpl
PDgIglZ0Ixf6ByCBA1aMNjJh+ItscXE6sADPiC8mB/208o2gkpwsNhw08IERQ0BMpriXOtESoEkc
gXrTf6MTaSSfnb5Yp9hQfC6tEtB3UkOjc0Agzl6BFFgmHb6fXpBAs3+SQDRKm3gTGjG9Psk9jhSL
pRyDNxM+r0b6CZWtvdNOmabxzOfLtUFHjox/B/7Yg+ROtirb1MlUehMqcYT1WARJkgUy98M9LR3I
roXwv6kA4X/iVzTprIE8b2TdEyCZoYla+tOhSB6/K84aFTxL7S8xSFiN2VJxJfgFRcQrljDunMcH
YhGLF+IWFuBgcYyxVYGkpp0viDdiaTsj1iIl0Y7EkYDdKTIvuogvClbyKolG+T+jHncOa+uftB3x
VcTWAxAE4Qh48fI3VuzGDLl2+p8GggBcTHXoIn8Vd1Hif88xsx+5TURmQasuHh1uT5ZQEm3H3wTz
lb7sspCh80uTLAZC+LT4OidYL1ySS1h7MXWuSZNQlphV0jz4FkIoTNV4rRlKzwQgfxsilmKVPuUH
lOzTg8iG3/iqnWSn/AfnzSYB5prDhOykrw6EGXMQyyLANSo8aMO/7G7uy4L2074nWgwT7NjwrRXB
BgK9WcFfWOy12jekyQQXY8fITTaU2qIjjr/yr6UVOj/BGFIoQ76I1slBKgmnQfaSsrq5y2JmbLvc
XonkLHnKfCxTr8xcHp0ytBXdVSkXFXvZEvDmo4n1EblvF1tY6ES2uiJr+skInVw38YDIZL+tHbZc
a9VJZ2dI7Iq4kBpdB5n2u1a3JhKeadNEGDi9TNMfPVzWY7zj/cqmlxg7Iv4UtaWv4ZJrAsEV2YZm
E30kS7bamfwgAbGoG0Q2keNO+suRkzsz7U4itiJ8CX/bczwDfC3Kpow0i2Q9XkHTyjwKP4cgINAH
qHxkqhRpBixj6M8qy6AGUJDiyDFJ9ciHBz17V1GDPNkPBHrgpWXPKnBW8s8m1ZwOVx4O9EhnANNw
rSu5xxi9U+Sw4Yp47mC1D8edUDtyuOyJmLYiodjNhfg6orzJaVcTfgkTMdxJDhj1LdQVSAf0p/FW
x9VlGpBzJfW2X8WWHmLZ089V8J2Sx5YCudbZOVGwteJFLv1Oo9Ffnd+D7kNiHjQkpkyBwV80lsjG
Eb8Y8E/AqlXF1abqIHyEH01ihQ06dpfeQHWEHbaGVM8DZkMo+wEdrwIyIJ/z7jRxifXdnBG+QGpm
S+eZ/FBoZEaQQiBgM1K4E6i8tw0nr4u41MbuM1aGc8gxPFUJCaZiB8l4zcKVmzxXZqpLh3UNstWS
GMUuIVR4MIi6ZwLto691kNudAfArdZaOllB5/oYYLcviBzNIMV6FriXj9fP5xE5eHWrBTQp6vJU+
9k2aOQeIAuyGUitiRiQrKJ4ujQYtpl9E3CDKDZabHevVUIifwQMxRLXdNPD7dBh3JjlikBv4L9Hp
5Wg/E80K89iJWFV6/h7QB2HYg/5UWKrUfQgIp/Ykn+cNmj5sL0/JlKvak9s1XGiIh2lG5aeYuPoF
pANEWFQI1yf0FVnAqOsyb13lvhR2rrQm4pAPe5ao8WjxBfeax6m9TpGqILUmpTEOvkbE1i1ZNLsh
u+crlpvJrdFtYh+/4bPE4BeH/+ZUPHTU0OQDrPrerFeP5VxSna0vWT2v4vMyfIOQ6DQZEXkcx+/n
oi6K7K6i8/tlCTZE15WH7OXb1tbf0jCwlBnTrGAhYsohAGKyaGj1FpQYc/fYeAZsNWxXp8U2lZ2N
5s1oKS8598W5LrZ451pychS7J1qgahdkTlKvLMzM2dSaYLKS4azSYybklobGiDTTEM1gbyrTdShK
M1/W2vatVD+GZ2cF3D6RJetVCk6siMn6UWnTBopoxsrxMSzFeLcJUSIfjeJYtH4BRHOgBTvzEbUX
DogY8TTpYkt5s1jFXpsVnbQUeL5es/KCqoHu4gHetIGNhr5Yi8LVpiB9q9VNLJt4dRNONIHgajET
h+1p0h25OqyNu2Kcme+TDv00VgZNYO8CtaYGpGCmZPuaul/Nq50expi2Lj2XLbIZgGVwiMrjiOai
b0+FeFHbyBp76koNByb7AxXmJKHujgNWz9UhmvlAAZ7FnxFiKryBKFwBadYqm1a2UPlXSNmXwfKM
L+H4ko57dbarKzZ7d8W2miSZvvwQAzeGRwsdIXciUmGMYsReZSnUM2uzo28s1Ya6V9eI16pLa/S7
GsmzLNo5LFSad3bBFVg3lJPx6pqGIjA1rVDKc0ZnPtGZUC63JzH7lp8fqUCTwrinR2zLD59HlGII
XgK3guGKHkBQGY3UsAyKNB3ASqt2p1E6DoXXr+7jeKrqn2L9mSKPzUacEgiL87g3K8QsSnIIanfi
kesdo7A6oMYc1+JNLk9Nh2Ad/3uHuhONtgALuH/m9OTT0R9r9yLeKfL9iTKsV3o4Fg1SyKyp6oSC
6AFPHN/LkSw2VTjIBPCqkDZ6a6nI6xJK3AD8twR0q3XaefXo6PCuARyU+AzUrxFzeh+jV83QFQiE
5dU8BNR5qPFQGslP3KDx8xwvMZ27AHPD4OqJM8YfbCgEVA9P6Hns4bidu+hXo5zUuQbPf4XwETTg
+mAIMiw6InBWIgWxV2W8kCkwYKtGS4IfN4KI2iRvhB1M6MUpgNjxSPeo8efMoixEMiyzasOSzQSy
8vR0bNE1chXhBsLPSlnSwEmKECc2IRKF5JpmetRF0WrtKGjIxhHUwCtbDH9T/zXn/UM1HvFcgR2z
hUUWjiM7IgpFva00nxivqHqoGmqjS8Uwlmao+u7pVqgL+zXppsRr3idjdEWZRW2yjTSxswltZwF1
ZBb3Ytr8CIhKwd/oxo0gi2xG0gSoJVIgOja17JYbDOKo5fuPkOQT1Qqq2iyoY2WsTVOgAWdqBx2C
d66JlsIqRgpkOtit1u2DkuiRRz4kx2Eo8RvQpm3sXnJJPdeN4Qfr2BlFFQRV2K+HLx41ezWzMRbo
+h2Ml1zufW2t+ukQnvGKG2CGNdrNcSpOlagxtSORr0euRtz7KzX2tDKBChfA4/A86PgigdxVdAjr
gsDJ39JYUTpvjRqaNyYJviZHZDD8kEVAnypnKnRXU0tHQPqfA6VDmcz6TpuVU96jpDfK7FDPyKeV
WLrU9XuRPYJAOsRMd6leuoMev9TG+NKV3as/SPTokHvmMdj8Itivi/4j7snDCToYu+SzKNYfQdm7
el7shdxQN50uXfWG4gBfLNEgkZjup1Jz10/aRaSvU5Sc1P6aqvdKSvaJRKG0fj45zWkB+iIqrtpv
Q83XCPHtpv6jrWK/qiQvoKNlGYBPU8uVxP7FC6ouVXZSMPbWev86VsFLXqIJUtVXodZPNSFv3URX
qE5+VRtlF8WZH41oC0PC6ADmheK1V7ILioRAtjsJAZ2WvyoqdpJYsxvl0db7sNWsQgjxx46/oda6
mSwe1tkT7/vv2KjbaZ0epW5kMne1Gf3zcWj2QwDJC2YoS6/DHGG0RsWlpNduiUFgcp2BW3oA44g1
FD0TOPA3PhA2vU16FYEWm14iZyjc5eIAKeSVMUMns6MVjqg82ABHY/WW+l0GhqE+L0JFTI29FmA8
YEU/x8ArReyRaI2RLsprm42DjFvmQYW6KhyebMRaL4lwyea7JGsunAf5SjNZievAH1gBCkJPW1xM
GsqIuFsSgwoUmuJ+Kl6b9L2l+lpulyTeFGlnTF4yXZW+Oug5E7k3M8gICWn6PRJ+9Ddj7ANE58nP
Ktmzc49F11gMqakfjrQhTfDTQgoWhD9oz22Q0tqDoKa2WSEwRXSf/gTAyDkltjEqVMThVilOYfpD
WpuGuFO5B/1JChvXmGRsCN9pizKfxBT00QaecCAe3YuQTD+hwjODuIsOR/wm7lGhTAcl+eiNd0nH
w4Ga7UlSaPXxJMl1JPgu8oT+TEBsOxD0F9147DaRdB60GUnIItC6RuE3/E4t2c4Ttmu5esT6HaKF
Yuywskhkwom3atW7K40O6cQdRIk/EHw9Y5SnXCjBB590tq3NubUKnHKqQ40RYilOfBqUJSFLPM3d
9X9Q7QPqNIWtaObM8rknwjmmyXt9W6UvbXE0ao91h5CPprcLmqpR/w3dUZwc0qAKKIp+n7S3DHax
IOWLqQVbEKK8eSc/D2pAmdIe6SePkLmCuRKE0iH9alWzNdFhgve6jnfr+bEqX1v52rMpDTqH9Hh2
dysUr6GCKPO3bd+G5qNP27M2cYNL9TzH4ilNdlo3ET+nIGhGeWENKumPKkcdn9PwnxBMwXFN2NoQ
zISv1+Jda/f6c00ujuA0Kr1U+wRMpv+QmBQj7NcRTwo3qm3IWX+u9xU5NiOWmagCmys+JpDFKCWr
/OllGgj9/Lvq0XkglgupyCLFrxTCxxa93kHrBL8emgPITCYT8Rh/1WQCNud5+o1XldnQIKUfvtbP
ESETwX0A0elbXRImT42btXcjoCnj+KoRHCwTSCIlIsJu2FjK34HxVQEEhdPr2ARMuCr/DCSsDJ7S
yjsxo8BqgK/C+RpXw11aiMMeL5kfPpNlbwROxO5zlQa6qQz75ZfenuDGqaXQ4FJysW7r4kL6I5la
s6wBjlQWoigQVoxA/Ds0BkRI/A8OIzymx2q29V3nAfqsoc5hLVJf1NB/uCiUlBOcH7J12nMjb4eJ
R/G5NNtSTgjjZ6xcBoWOg8+foTE3Hujc/DP8/aR2GtG28nJUT5OLkFdTfPmQ+eA8fBL5pQ2xnCRi
dpa6gzIgB4jHp3UJUmfPEQJLYtzQ6E7uo1AzDHoyry7BQaIBFgr71jhKraWcIA7+DGWgg+vMHnyZ
jiQTiIqHdY6dMWpDDMM7/F9rF2iA2AQ4MkgV+bI0wTJOgkSWig0AAt/EYkEMxAs4D2eyJibuSDjE
4JONAN7EP4H5Cyd1l8RW5eNBUJh1J7qRrE/gH1AJhEkIp/QNNolPk9z8AFr3vObH4LJcP9kC5mr/
rU/Sz6Lfx8GrX6Cf8uPo0xzoE1aQRu3MyfwPMIqgoDXbrEt8lNU9xoT+DadfPJ+U0EmvTN8oc1SD
1DgaZPGEGXa6e17jNcIZF5SF3KLSoNR3B3+FbNCnB+W6d4BhEJUyWVKSAN8sm8dPCgpgr3hfUBku
YBo1EEFH6U7/WhzWS+A+rIaSkqpf7uY9UbsLOPbX5mbwUM4E0FTe0hGP1CluIte9oK0M/WaYWEjy
4CzFf6Thj70DLsZlVRub25WwrDMUJFxrrn4ASkuee7TzsFuKsdxOpHHA+lG3495TcGXTXdaJN9yE
LlAk8UuD9yTMIzIHn9vC1V6yHJ2ko43LAE6yax3DxjPY9RYZWjuOglOGGOI4uK7s1rKPYDf6ac5w
580YZYzA9BgIFhAnklfxC5h2AR/dzqcSFrnzRxnN9Qmh3tJrs3rT/swWiFr0i7rjPdE/fAVv5Nkp
xCFC57RO9DPRJBpLto/MlSPgii842JXhJJz4RJAI5nRWdn5+GfhwzkJjtm98K7iMPi/Xd4zjqKGd
ItrjxWFPazcYfCIzgci/GMW8VEleoT6Tm4TGfNosA6lrl84DsB6YhRDc8xjl2/IoqZYh/4Kjkhvw
P2rJE32CaOioteiEHL2mR5mQkCcdqp6fE6k6BKyJbnbmYvGMqrR+hX06chTJmTClesnFauinc9Tf
xC+AlIEtCcnG0JWdzzVzR5VkRvPpsPIzyPjeIkRXaJIqmeGRyUJFzU53JqwtWHm4eDm5Hfh8l/sE
lbJgjT4QYoDz3UYVNOjO4Bl2ZdO1nt5vnxHEwUMbIEqo/ezqN3U7j5sQvNEziIxtFJ9/7ah4CIH0
9sSJpIcg3PUqUWie5IY7CDrjO0Do9fYsTGg+LiQzRZXTvo9JJ1jtGuDIr+YD32jBvJpvEZ8835pf
IiN4DiqQxQUCjToXZX39xgxTHuE5ufaAP/AMKObow0pYzDJOubXhlY1VfGSkTjgIaZK7nB55bTsl
gstaWrUx25GKR3dCZpdsW76tuitgK3susFdmCvmSkXyRuvqO68NEvcxIwTJzqGiZhB1Pck5zv5w5
3DglPW9r8rSAREGNoueqgcNhqYILEw7Sj5ZDjm4GFRDtANGfQiMzaXIS8KrybrEWke6y4+lFXMq4
Tl3DcGOWLgDfW7x8djBZHWG+LwxjUiCer9Tya3obwKYEJ27acnfxMZ0A6lGOVL2L/J3ZDesQvrMt
cV+0cWb0IJaP239xaZFw4Fe3/MgRcFVCB+6cd9QJDaDbKXkOR4KuDR5wprEJQx9pPa1bZoQHOm3q
8Wd0bjyOOjxCHmAAFIh+goOyCp95c9rEcLusNJgerozghB6eGIxpYQz2h8qOkmcJuuIRhAZ8E6oT
p8e90xsskaw2Gx6RxiR+8sSsqe94cePxCvSasMonWA0+gLs60EWL5n3BXyz37KPz8oRT1lmRdJRu
9ENi38BzyNXU+hcYZal1GSoAMrqp//n7gn/MD+qO5ZCnHhhsmSq8iv6UoimZyXlpXDl6zW29/Fx7
haRuTtIefwYGhj+bn/wKQ/5kDL+3pYMkJNx3jOmrvgMfJ4Qu2Bk2ABWxGbQmonEUCy4+6+7WvUS4
NaAxeQ7WK1o3Duw4icyzhJOA2J85JhMOJVbEyJz+LQqhv4V0tpJf0ijeIEMMxOJm+C/87kVEP3SH
SBO6vstX9YgbxVzE67RyIeKM/p4g28pNvGLIwPi1/q3M1sLZcapak6V4ud10e8a2yWcRd3doyKGg
4cEb9rlFMKB5sCrGidJkMEvhzHpQfjHvOujysLLQaNI4Fz8rFsEdiQXsNH5xTvJ8Qjmxi+GxqYgE
5unDOG9CQPX/9AuLNadK0gEuUV7GbkZrd/jn2+Qw0dWcxHqRZ6xOGGt4mpVw15JxS/6whqDkKd3Y
cHYVPbfwNcVx5T0VM+LZWbqlvCc/bFXRkuRIGqN3SsE2/kdjOzVza1QgcSF6yTyYcjbZXa4QA1M6
t1O9LZ2IrxGIcFvn/Q0Zgk3ekMlmYQtzMSISiDf4lXll/EkHwG37ikl9z/7CzS1y/R+ncfMNh/WC
StjhIUutG5TmJrPXe+b//Y3tQbv1WPZeblC9pvwxktCWk8ULEmdesVm7V0oiCy/76/Ux3hOOJbRy
B3O9W2+XD92Eu8TkzbeAGx72MmeJzClMyMu/v0v7G7O/VW7HOxFAvPDWnQr7Rj9cV+aHbzxsFkuv
N3KQaOUesXX7vhn29610sH5KLj8dbq4ISjbx4SGfU+dab3OLt7nxu2UvgnDd4iDApzc4QTbGlsYw
rKPW4xE6KDa90OJ7r/r5kfMe+ONMxGTOlc9Z3hhhNwcXmDf6LWx1jo5uNPCoyB026ApzdlysX+6t
3KVLwsz2urwHv/ceTc8uy6kuB3ND3OsUJgdEGCtv/ziHDiyI+5iPQKQb54FDwnpU9MFo9o/im08i
nc98/NCbJt4GdnYn1MP6uXe78dLa/J1/hXZj5d39SE5lIUixUv/s/5yzjX++qy/AUSiMfNbbN+0C
Kn0xDtRFJpCp6Q/bO+Jys7Pm3dP2/TueI187/Iy7bPOzOvGiXWv7d8UCk7QkZ9itnY/UEy5+eGMm
9uFi7c1ggdH7weYYHSW+r3BQfOj0k/u0b3O0y7zVN8HmY9yKtnAYt8Zh3h6LIzTsBo7YRLW8fTWc
j+UD5A1HPG9/FKviA+8qb+1/+Pzk+R5vHw9HOXJphO0Db6RzHnbTL/eIKvFwHl2qfK7R+UGxziV3
YgcM3buTlPXo3LPT7M/32uRY8AOi3nJrPGcoCzbIS5zyfbkMu9JPPT95u9/J9fFSTzbhYPxrvK32
I/1ZDqnTuGc+nRgq9Gsm4RUO8nLGxMD9RdTGAzBurufHo3KBa/bg5g+N0QWz6sWHs7A9PwAow83j
wQJq4EjkIGjX4iELIpWKAxe22tEhnemOIpJa67wkRsWP6w+wPoCFi3pl59+58RArZ4ysJhK4g39u
GAaNpW0lh/meP0NOZHUKvTMnHvr3n2F7jt5IyKR+WJ7K7Rm5lXWWLq1JwwEUlV7oP8/Dht/bcXsP
PRps2pTzDA5uOUyqe1Wu1V7gmuqmsW32P4GZcp6kKuyHzeN85RwN62d1Bj3iP77pCEdU/9tr53LK
g3u+QiRaa4KzrqR5cbXQrG147jejuzyNW9olmPFuecqj07yn88l8G71687mylinrk+JlS2z8dpnB
aE7oQ7dY0fkTXnBDoqPF/oDeKcxKpsC6udrCe5jDmYnlzoRCD2b6Kv/dnHbz+clitD1hNebohe0V
bOtBQsWeDnX8n5gnB/HbN4bDfWqdlqd8YLIC0eNPGpwxsUXmWbG4/Vccwsyh3vVBile+fZBx54K2
m5zn7CYkf3FSzccJrSF/48cdaQML5hIiumG4bCRTsT/XpkIfJ+YiJlGbT7uFu8CkR8VD9c7q75UB
0n7QJG2bobE0reNH7YXbj4+Pedea52y/Pl7PyyWO/6aJI0NHJQsuQ8a2CR3H2IbOg0Y6R7B/fEL+
WTW17fqK6NRkEwI1zlxBWjt/YTwy7RGv57E6bZb2VuovNKthMfLp3SZ9Vi6zz+rjhymdGb5xi/2D
dzujD7au/N8JbArGY7oNDwH/ag2b5TKf4v0JEdARrGEjWp/46benW+uU2++TsJHsyvusPFTA1mjT
XN77/BSt/IpEQ6LdMmtDaEFjUCmtqErW5um2FFdsUaJtsBtOy5VsTvTz3HrLbSUx1WWir7e3tXtC
Rrk9IcbgXrEVvDAh27elqTPfvbEObjwme9C9DashMy+LBWU7U/Gtdk5EsGGYWe4T6wJ3aPOtEBW2
sj6JFv0CWblJt2hbnDHNbibWR76BF6tn9H0SRXFFm+X1XyCwNo6z2+epOK1N0VJ8Fhm3IGfraR0q
Wlm/91/6ricdB3EOuW3L1WFLTV1zEtkda5t3RK0bpIXeiLW/i/lyGaqsy+xwC3Nt3hh2F5b2LdCQ
mb/ObuAtQ3b5dssKXW6XlTAzWcyd3H0ebug3lwf0ytBFjcPqzRPWHzhLJjMahrk958uPXE64WLlX
PdtmbTOYy6FilOfqkxR6Q0rCvxk/asMX0jvoptVbGhXn2j41HlKMG+IQn63PTd7x+LFh4kToHeBk
JIXh5fXKzYHz9DIPi7nFd+jRd+E0LxjQV5tlDAA/+soG7ZczcAy06+Tr5b/RzK+8fjBH+13b8Njy
QBH6Y1+vnNHSurvkWfISs6Sz4o2S8HJaFmIcnVywZeuSWi3TgmEvM8fzwZaBjkkWTth9uYyHzXft
sEu4fRs0CCs3p89gJ1vJR8QPpzT/Xh5/Ip0ZO/Tb5dMY1v0Xn2/yM4m9fADZoEzthGfxsbf5b45o
mfgQsjKT2TRlYzSiGrTSS2rVzuiG1pWfZo5j2UCWc7hdb8tYXXOt2fNyOFtmAe7dIbTsZSTL29le
rhbrwAUY8dhzlGgv6ZtOM28qfGHzuWYuJNbEDnafn6BRW5Im/w7YsPkmg86g/vmUecl3xIOxR8TK
jeLFq53ys0yfC3yVu2DBm8/G+4ZdM5uPpef8Z8g/fiuAd+puuSARlehkhRmVaC/j1Qu8pFeJ729N
yfAMmpHlYnhIAlrAwxYnDXwyEU1T4iQU2zkODvqNy+3mObFzl9lBwU4Lynpjy7gkiRJZQeYgA59F
dvJ+BEUmMV1BGdb3Z0rYBfjLkfBsSXFSJFb+qiAmNtqJOchdnh4mdEqGsdBn6+FfhN+tqAOvCFiZ
NB2dzWZNjnE2AyGSxKlJWP0QidCcCd57FkYzHdmawD2p9PIqdcH6j6Xz2m0c2aLoFxFgDq/KOSfr
hZBki1kkxcyvv6t6LmDMuGfcskQWq87ZZ4dS5tIpqHtce1xXHBOIO30Xy3Axoj0oCeqbNjz36guk
GboqfGApnEUIq78VWRmKPbA6d/phlFlilYKLjozRitTj19VVswhg8Vu2C83KppKXzVrQWoLx4NEl
qK4s5c/wBffn76taBJWJsA0ogwkx9MHNY+RvKHCbYOLhWGy17hSv+mXxreAmqpAB86B3Jk5fPMwi
dAZfkq9gU7n3LnuF86aEjyt5S5+sLkfGErekV8Kx4ouTh2cbywwzI2ADpQHla+t/Oh4Xo2nHQbBL
o97pIXKJDP3IZ/6hZf/U+txqP9OKwEWCRAomapdPdY1PXX5hoPbrFupQVuEsVRfff6keIX0FgaiF
MXT7vZnTYVaIVeRlJk2zG+b9KpRWKl3QQuUYuTsJh6OppFrHL96aPQDdEC5GWI3Mm+DHPysXddOc
/GgSS2TpqGgkHhGt96Wu/SD4hM8fQB+ZMdSUBe3zA8d/9fUPNeSR6hzWxzwbJySbM66XllF4MrRr
Z1boCNSn0hBZE+dYdOswlbFRhPFPyRzB9jMpubsa/iPYtoQQ3QYHd9AblM3b1Gtadi7Q2S6CQeKu
PvhtmchUvfAvCmH0jEN0HShNGw7ydlNC7sTmviMm3dOW4PN6A1Vs51ZwMh88HhA8oc175IRyetuM
3haei+VjKaBX9LpfC9mEwoCSUFkuf4hEnM2N87EcgxR/TvJFOMQvkIaszDtGjhtQgPRSjNOxPP2s
IBQuqgPgWXkEc6XymwUb6eiBpmKhMqb82MWTaFkdjGV8rJpZMZ3TItHACCbgGGekf2lM/m9PgG62
yzefUzZHaQ2MAHgFOuTu9X05MebG0dz3k35UnJMxeyrus2Dc2/4FZ2Rq0T9CWiET236EN4hoJE90
f8osGpZjHHFBhFEn9vAPBIAG71Pa1pNw2Czxz+VI7Hvc5zx2LKgTzAtHIE7ANJwiULYJvdgEHHrF
ub0WZ03kfY/A8iYYq6y7hXLT3/mm23zJ/w63xZRcM+ilxEomY522H4iO4w5s+gQA+bbXHzxOu3E2
IUfkMzKHTMOpdRndK4fkLqvL6I5iew0keyBYuCkmcICg8juv6FBt+G+b4IAQsl21BAGLOLt+js3e
BKwQsuCHbbjY1Cuw7PiE60J0iDiG4cBSskyVjbBlhbZXYsv2lA6sYkzfCYHDmhjupmDg/hGMYJCd
SKeOUgzxTvEXNWuvWbNsiAoAHE323N4/DwXEhVEQ4x2SrKGcZFd9Ts7P5jsWprKIjGvRYaR//GrC
LtbJQuD0zICv/Lt/wi9YKff4qXk0Iei7tvBZwYAj6cilipbRnnVos9fKg+6nBIo94blbooAQTIf6
CmIa3aGTOkt5HO5g2IqSiaN3zd9ikJcOeZtVMxa6H2ZKi2DZrhq4gcVEvgRLPuogX0v485q/LS84
q8fejn7yrh6bXQP946cVaxI254D7PSUOWaboFiyGA73JWJ5Eu3zVTLqt+tszusKTbBstnGU7by7O
raQS9QTHkgGot2BLbewxkqg7yH6+runFmISTKBD8ubt0bbC4OV05uK0DBBWZtDg8uejDiNr5lXeY
NBOUHKzrJd5h/C3s+MneJNbgFMztI2Yy+lE9uStYh+t+2WMPrA7hfY/NqTBRtY7SsSRw719FA3d1
6Z2zJRrARTYWvZt61H+1A77EuCiGiKR+4H5t86lBnK8xU1bgPhVpkSR0zRipzsAwF+rrc4nm1j58
gNMvCH5afgmsCNFRwirlqkMeNeI1ntZ84zoX7TPXSV7+LAOiyYYkme2lS7yMhhgTN4Oat1tQ/hmU
YtQwfxaaBUGChiPzxRQSl6Kzc1ZoCv0jlPLwmF3lX058LVmqR+XAj/b25PsMn/6T/9phgK5PnLO7
SqZCf5bfocJ4Z3neAo7dPjPuMfeJwGfySdHpV9voL7sqX2LUMIJYyM3UT0jiGjYGzD0w9REUOE9o
xmA6CcVTQwaCNoNBm6Nmg4+OdIiUzuYfrkPuxBXaRPEDlyB88yIUEIQYMcklUMJnrATugLV0PMrG
sjdik1eo3XBzhZjVj6J7cKYT4pYT4lX6W1WekESRYW5MI/Jd2MWUF+nVWU0aFTQBNBOUddxijmcc
UnDxtQaw2kks4N1iYsahj/slsEMDMbrDY2QgxdMYtIayGje6t0GsqrvDmhSvSeFHjdD5y8SYVc1R
0P31S+1AdmAPzxCcz9kE5YIqg2RBgkqJhCH5oXYmbADlUyj+COK8BUjUkELA3nuZr/ZCtMGHyehY
5cTF+OaBq/fK3KL2f7FSCSlUWW/yEVdvhan4BMp/Cak4XPLmeeYEWvKGUmWly/5tURFy6r6Kl/Uf
hPH8d+eIRhcqAZ4TzEhJJyTeCKJOPGjfLegqRehFX9X34iShTCe8I+dJ/wnfRjc0j199wrut8PTE
EZ8OErYGOUFDbZ9dGlDurbcyf83fbguFkFArFhTvR/4hWZJKH95XNvCf6Q2lXMfImC4N/piYCzKO
RPNMRTb+Qvm8SYt4ps8YbVxCaVzDokBehTBqZ+7io3M1BZcd6Fo4fXLg4gazqpmnVsPAm9KBJzfq
PcblHhn2+iS0BjjaoQdgF2G1s4KtGC8GpEcYJOFxM6KGjTSywcXPc4PYMyw2ZpoisIoG/cbEIRmE
UQjCWFgun6FZMXVC3DNgp7tkOPNgAMGaG5bQEPMZHj1oVGFPpa8Y1QQVNjKQjrn2BBiIKEKKQ2pb
h7HToCKb5IdSq/slPziGh9qOQX2Iq4UaC3kBVZ7E5AZe+MF5sPI+l/QFRLtm9+yR9FQjni+XAHdc
MwqRCVMI95ARMBWfQ3JXKUUyWQb+wGfk2Q3LbpDzEeuB+oov2VvdytvkVvzUlniOknNxjunTtVXC
2MCc2mve7hEKJs5N2+INSm68GORP7D0zgjnijSmxjTPOG/VHO4SgYcYh+BPnxTreZtsGh/Xs9MHp
+3vylv8MXKlR1tkx5fQIlvFPMFNNRsucTjLZ6HxeZmvRUj3nMFPBavnQdCQwDhG0gw3+m2YhByjn
5Q4FI5R28w/1jHOFGDBUaQ/oj/HlZ1/WZ3lDLOH8g8o7WqYc/NWeeTB63AhFyCbbxlvUMkJGgae/
PuOET6Npmk36dJZk+EjMw3ysGVM4/BCHmj/qLjQW5h9kHuJuGEIxWIM8E4uAYCYvTGGeIabzGTYf
MFWJKaUCuPJgwr5YwavWf/VG7FDRvlnXwhGdjAWGXAyMGFKEzEIhi9BygscCGgH0JsMvd4fshqoV
hzu8RaoYmIzaU/zjalHapkPTwymcoYaArinNQ3ZQ4VLDuYOVgsiq/eKaAh8HqIUUDhogCG938P96
lx/UN8Ps3Mb3b5TAQclQfw7JnEjfmHHcMgY8l2BWgsEkSF8IjhLri3gaXk0UNc+viDXyb+ol3BWX
/uYHwsjGbRFDjDBOQN/CF2nfSIYu0NZOxirfV2tv8WWujzWxiGb+skZ/CEklnt3aSAckRwv8YOf6
InggIPPBtG7OEQ1NDlnDA9CppskfRj3wGyj2JrRqFGAsoHu6Zr2PEPjOUCdXa+lpXPtnePwcm3O3
xkyEOTzvMsMuEQZxuUv32tK7uz+1iFBAssSukf/ZEgEkUCyGVEUfsjv/hQkxwUmVSQhEQpWiDDMm
CdT+JnlXMLsgYKHkaxacbUQYuhj6/X22xP1AQxfzsVt5qvbyn3KlToEoyZ34MICDUv4vpgqFuEgE
YuIjCVdMHS9W4GRu4S1lZ4Pkz25yYvvUseo76atiq14xtKuUIXqXESoPmftwr3bVSXsHoNcgo0dv
zl7EC1F0QPD6KsO4F8kXNXJ09CuswSObD5T5hPwQ2AGvknszVO4VMzmadogg2sjn5oRrTjqOtkQb
xg+6ou5VMnBmy8YGFe9VzMp4lXX1k3Oky9TYqM9xqh5wvFUe9Ce2Mi7h9MtZwFBll5xk7NzTEzZ8
b84FGj7YhxbUGDIG2NqksUbUyCHZdSDAjHcP5gRzhQvvUr6hTDClyYfxMHJfWhggjJKqc03Hp/B0
BEN7223tE7+pxK7pO6rZ9nEUuX0SNP+rPD1pzM+Ae3A14gLDhcZmkTv94rByEO8Vo9zfcVZ3gpY8
RNzc0OTx5P4QRHHyrw3yF8wiOW8JvUEylCGwwc0S3gIRHRxSFCWUEvz/xOE11V/q6FbAvnxRuv21
T5aM2AC528yoGAiSg9XgGQi4MsyUIXfINhjli3UDggLLGK7aHSyGtxYzr0aJTpMJvOgQQsWFc4/m
iUHcUXoSxgW8UB8ReUkUC+Ywk4b5nWedwgyLNaoolCo6oSPmb8XKFKnN+o8E+03sHhkYh9g4tCdl
0r+MZSjFT2GozSDpbPDgUK+UTIVgqaEUOpf8Qh6ic7GXngVBClinzTIGfc7SWUZLawYDaJ4zJ9Nw
BRH454O94EHzF+ACzgl5qGlbvU1ywSYNe3Fc6+CDP6BX8d1AXSQP45X+M42Hj8T5oN3kt4MFech3
N52Z+wquB/+u3sYrPjWX9FDuvj8hPKEriBNbon/jUhD7jQsfxuAHNkKfcgg4hnRrnhaAWl0oFIu7
/MeTB5tFH/AoIqeGWaU82ycLgyDqGCWsqERZA5zDqCcQe9FkULBSCFKSEtZbP0VINWIkaqSnzyxT
h2ERPHDJpwi4IO3D8ucL3eACd4Ou0n5nu3pXH4u9LJh/bJjcMdQKGJveQ6Hv5qUoFnlr1b3apAfj
1oOUgkCwHT9CAub92/fns4t/ZXLV0YdYN+XWvUMc8gXXLCaQJFika0qof3kzPPDc8ujsnb9k0Yjv
KBbY6v9bgSz7+uocorP7i4zE4huq9eCPNVg+WY7lVQTTswWWV4ZUwVkn8SVa2ztK/T+gAwri0BZb
fuBhAzH0pSFLiO1fe+ai7er+pCeMG/OvOZDtvmYQc+ToLVgxxqpm7VRr5QpI84f8iWaxPHKSdX8d
1Vo6pH/kGKuYVp0RrXbcKLKJhixL8Qsi8ggRgwz6K78d3J8PxMGJchHDGT6WB8pC7yni9fi7xjPl
Bms4eBFsyYmIBTgVcTs0yXZnrCZBwRQrQrvGF2mdrPyNsTem0rqh79K3UPSGxhgbkjFhjRuR4OJs
So6j78ydfK76KbmxdVKRpjfnzqZsU4x/H8FvyVwTcPnX+9Xe9SU4FVgfqqP+Ld8+D2rDwB1kj/qR
nLKNf5D2zj5+sPlGKB5vzS1YGWvtrt3zUbSiamSvIhqcfpfHVhtQPMCMZp2xc/Cp+SLXhoLsr/jj
qrBo+OAUfFwN/iv3lnaFKj+7UmAGoNNXTlZ2dKQfaoa996ACHoRZjKiCJowDm6eCje0vMwZfsKh7
SD3HtWY7w8O+QtxIrvCAiDNOIJsvimJ4BhoU+YF5BLq0ETihagVq4wxhe2cCgEaIXPEKpveI0p6X
YYOU+SNkOzx0f2nbOFoKjBfX7JU6JwSkpxdbtYVPRiz2zwYPcH/ovzlyOGjYzVVYpZwq/2rTLB/S
uJgYP9BYQHp/my8w6v5dQO++tdBvsITC0oOt4t/mTHuUv3h7Jb4Yb1HAE1j37ycySIIcW/COT6IM
hghMOQ1yDp355JVEhWKoTb7rv5re4XpMKN/5UDLkJ0V0Inx2686l4RqF9pDqmRekHcgLTImJheK2
ci048OhY6CF0bFR5FWiKb64cF4pivXt93/yrfCv/3iw1uOiR7tKF+9Ae+gN3pnvZW/vY3BSDbzlq
4gvvn89Wv8MHSo8tXhBvXKsfxFBTCy8+n7F/aG60xnAFmGzTQCRr8ydZR3/BH6U4d7/56Tf6r3Tx
r3xeZcNP0PBw5rHO+AHz93uNr92P/+QWOefi5b9Z5WexGosfNC2IUhkZ0o2z4k7BOrvSU5RLAC6O
TBFzRaBT+Ow3lHPisBFoD3TQU3zNENeAev5rPfl17pDlR3te/cioPOjZ5B+gJoNJUcLrmic6IL54
FWx0FZHf2GJGTzOEwJ1dibf82+y+SCHxDNYGASIjWCFURcDxHRwqwGO04CMa5B65ESszoSofpisu
Xf2mlqJFFT+H2HEUXpLVB1PXf4uPi0y2jHkUN+jW73kKile31e79RkaHg6PyAPtc7PfRbRJdcpTO
1plV5WGYtCc3cqHck1t648ERV6zdpzdv7kScLCPlLh+pp1gwImhr7T+wRLs5a36Xs/4PqKGpJ5tw
a9wBUfY8jSZNrP1DFw7/cGcxXAGs41sglV8u9Kcb4ab+V9B74v/pi/VIa2vh4SWugmQJ2WX8lnD8
zsSKZXX2Pnv0kAeTJyVXB/qLGoIqiocIbVYOxeES/bKAOtid8lm60lYk++ju7d0d/ad9ihpRjbAZ
cbjwbkzcqIH8KGM4K4hVvVLFIB+npuE2gLv9sV2zBwOfcBxs0a0Lo5/kzB7G1vV9ciK5kggmM57R
3rnmewNgFfbg9xdJRvXAXkiYquDBPKITyh/4L3AMwqIzQBT+URYxKQ2GnItBP87Nf6ZfdAZsYdw2
mn1RCgCv0sRxovZEKnFapOThibOqSuGDijOWI79hzEQHlAmBPAnIRJmKL2xL2Kz4gWdxp5S4Jx2t
+qC7O1eObOtpPDk1OJDoeQDhKJIARfnp7OjfPj/qg3fR8BlobbIf6E24UFqEb1NAIrPHz6d+Opv+
SutoLf2bctIf9hvQM/y1biYEKp6ZTX8qDvUJRPkgPyADdrgY/DYX811cMhYvvS7+A0gab9qNa1M8
4CFO6IAjcjjZlAUVm2bYvFQbHL5W6b6YVmvQ4y1hkjv8fPPFd+cuvuCm0YbMG0J2sInfGo7grDfv
gq2TyqUbyLQzd2Xrr9R1k2C0ojDNO+RXcxNdG28warf2GSvwu3IUpD2PdAuyCWkR211wLZh+/nZ7
f+VdzL1A9uGvTowbRdsb7iUEVtih0UFjc9xYy2SWbdGksNBZEbTB/PvJAknP4THYN2cO7HxPDv2r
u1NHbL47Ixh/ds2mPem/7NZs3OyW/zZhHkz/Kmd4ZQyBVlmjwhhLNHKU72xr6T8gt2kEBAfiA/JC
SddYY5AmdhYZb1Ad8xBs70SOjcCKUOVTh//S9VGYs95FEUTdATpbiLqEBcXCR/sLHgJkgdsZH6U+
YQZ0yg8UusSbKaf6aDw5jfFWEAAa3ojYu3yHvMP/WgqiBU3xKdggOAv44ml0/CHVAJtQhXswoRE4
8yO4BjS1QEAFnipt2G31k/NwsNnTRhzYFCEJQcfdqHcgR2NXL9IagEtFKQCS7w0D0JJsyqIwVEGJ
R8DU//uGf1aPRiwxQohDjKQuAes2H8JqhZiLZRYJljhk+bStHEmRCONIhRx3UPMwsC1rwiEfu/XP
C+/FBsgPGBMPD8BB/E0I9LCB64ZkRDIqcLbZyqSPg+5sDPh/mLkb+YhXqykAFy0f8acCJFqzhKJL
dIEajKMEEor2Bk5A9hPMXJJB6A3e8MxTQb72/oE/8QlK+6u/4UHSvGkQSBqmBfwXWMdKy4HT8pF7
rrqhfi9vcDLld7tybh79VwGROrmgP2noKWmpHqb4ByEMuCOOMjH8gpBtGBFwbiQvvjYMV9XYxzBA
8+ZRFsi1/iTK31IVGuLbicO9X8Tf6OiGu0+eYCzAPMWT75LiT3OjxovcG2ckwugRPrlqAt/9i3je
HhdStNAwysp7DHrzhUkskacEI10m/rsUFm+cUVFxNvFF/MThs/3svDA4ezo7qeNtu5rkTNnYJbk6
tbBGxcIh4QXzxl4nX/BzKyOvgRtr6zjcE8ILyfnTtTgXCTd2VPyRg8LaXMakn4RUUjjRtUwcCGQv
UdOlAabINSxSA+qjDAbuQOfTwFNSmh0G4x1LzoIsEJnmzL4HBQBhtu9FS2DCOsyMiSy9kzKaaVIw
6RICQHUMa5MvGscekAQqfgGrynx8WzxL5Kln64uvAmEpzCddhmvmVxtXZfVwJW9nuyojUWNlhPBE
jWpcu/juZe3MztBFokXtGf6SCYBKQQJoVh0d83Bj+KXyCJB0M97o0pnRmaidhRWVPEVBhvXOF39v
bRrgcJc6hJpKMLobKDFE1ORAMI2vjQUvVnXYOSxQRD0YWTrmgIUQQrPYNW3lxf3CsqyZkvSHjxXP
eptSy2IwEGgUJdgP+FGMHZmyqgFNSl2duLDjP2sYE+OwVVcBvAYDMn0dENHeO9Oy17cYKu0z6buL
nXrnZdY6roTONCMyy9ksq15eFUm9dFTScQWZAF1TE7u/JW22pFMQtzCMc6xnUaQeyrLD0rzY2405
V7Hjrk1v+0l4HFgEAd1raG7FXUxL/CXzBCmZO1WQ1KWsibAiLq1UEQhWE5cd0gPEqHQyPvBMtZHf
m1gXBbjNZNiktwUR7ro3EX/2vXTdYoshu3PdmZXcBy2jJfYgexAinNZCdifPilheh1nL5BktPqY0
yihCsLRzth5xle4aBvYe6ybm9WwdWiEUZExV53W3CaH0//PsM7Y+8Og+iY8WLG57jjrLW4OVunvc
DF3WtdhAjK22xQVe7dccbt+TMTNqJnX5A4lKtPG8CZKo7BfJzefEauLcbefeEgYGYij2K5Q1t46O
htfEnkEEoUHf+DB1fLlA0EhI0OxYMxCGeKuaO58TAMYLxRBTcLjOMEB01EMjEuwh5vkjUA84WHDV
aR46ocbRkmFxT2jbZgzy/G2F+Q5sm3uAHgngploLkyUHCepIepbNVP9rpgwG2csNlDIBFLsC9yGY
QQ9sqtxLPSfekvupjbF+BPbVbVhyFgm1NtldY9grajVKF0hsoJMzZWPUqD2LNZhDiYUg6/Re3Mkw
+tMYPjM3BUvtmC7zY8YUohVJ11zREW44KBEBua0J8gVEJfbQY30gTgl3BMNxpq6EB6ElxG+BOkVE
pr7TB7eCUb9Q/CQbNBHcTOn4LacmlqubcqU/dGLlB8pKOVXTaCEdEjxcZpQhmOX7iJm0mXsppoqL
1xF89ww/wiUIiTLjaqHcSZirFd2iAOERWh8cA38auhXxEE9rafTZxkc+N1NiSp5qVMPGwlxgyWWp
e3yHYEYmazEOWzoHAocoW/mDtMnXKlRhY+NjN7PvoAhEJDINtVm6jrCqF2ZZ9VLCjXAMANQuhcfP
kVogXTdM8ihxQfTStY+tBYwHFXnW4hNM1T/eAWZauGRO+K5Yt4P2ScaSnU5qNt6RxcM68PWJN2eq
ivIT+Bi6wFzHSWdIhw7+jZUfSMNT2wCLR/hyh2OwgJSPn665LXIC2EaUhOpNmOZjgyQUZnYv7OxY
1OWKO1xMw6OyVEFU8CS1B8pVbuctibdAYYJujz4Ybc6luRTkTAHrqEihBZQTEvBDnDIvbeBBW/9m
yDkoH7q7dE3uUoiTw7DG3Bk9N+7Nw3SNZpLcXEpUwbfg8MxKQlnR3x2KO+KekixTSjR5ZFAoYbrH
EV6uWBmKMSZo10cJBZ9PgXgE4954AlhiuAowGfI+g4WeHrh9OPMayz4fO0xDIdTxo2Bn+Cnn60+J
VkgUutx7YNAp1/ujz+hEWNAftEaTRl8y+0D3Ya9gkCJkIZFrgPXqBgYPHTaOpBRYAcN6AHzNnqiQ
cpga0taqY1aYsmymKhR36JfT8MUAiUAFCO7aRHQbsGQg7M6wm0K7EfM0FM4QBVY3aO48y4BS32sH
7Rb7Y3/B+wLLAovKNNb9BwWeMg+WEGbUP55gYhGdcl7Py3mMrPpEBuGCRUWL4UUj1P9L5wnLB9YD
kcA8CPHWmVAERQfqKrRMOTL1JcEPsPnQxmj5iUkJpVhC6isScHiX1HP8ObjIX3g7tjvG8dVplg70
IS75hdgJjs/vSAhycc4ee2/i2ajSqKJIO3OOIXT4S0FHno9KHK+AdWaEMPS7QIiGCRqIb5Ru6p10
0Q0SnvTN34PR+O9fFGSoVS/0FVhFEqo1QanKrJYfQPtezNguCDVhuroHOTUnuL39EAxsiBpVyBTR
cjJsuTD3orvxlgUsF/gvd2PGYC2AtmqKvRsQGFojO/QJJRuqJIhk7v8dRf8rFdVhHtGIr5BncU7U
0QrVHBeIetHa4mZGIarvhSkb3fgRgR3p6Q+aUXyacI6jPtbfPtvDzccLYI8ijETI4t2+TOIpB6Qd
vySiJtiJFwVULJNmtB3Yf9IVcVA9wl3ZKsk2gqPJ/JJFIsHd4jlFAPjLL+SLd4p88SPNowbTW7Ks
pGTfBGzmzhcRfrnu3WJuKt7B8PJNJooYcLkoo4Ao8Xxsp4GKyymMS/YErcWCS7+a4atJC4qmS8ew
JHuYEqVz9+4szloyGIxREO+yetOwi+FZ4Y7N76LbYpGs2UebfarrJq384VyffMOrjHI2H/7YyPaI
QCtujrxXTcwLxqG1r6lq90q3ctFfyYICWxgbZg4KTGR1XgEdbyR8vuUCR/xzoiP620AZ4MNoyUh7
5/ZTLxeKsQx4DjCdlGaZdtbQmpbXjoPa4mb3IA52esiYetNtdJxKSPCxeNbya0Zzix8AlEUXg7ll
T2ZLLg9B66iSrO8qjbGdtfZUwKaCGyjJdja40voLuoHPGtHiHmEtaGvHsblXf+n2sCMuKkqMlYZ5
N5eLg52vLwh7XByb/uamOFLv0uJuOT+4fswcPKFETjydK6Fo3ShGA9VtdfuZBjjtoMMIr64PGkfE
zEhh0+0HdI8syupBWgzpIcokbeYKjlbKGHsqW9so6qOp9ypJy8zu/AW7L+ZzWM0ZkGQFzhDXk4/P
kG2MmROWYqChFe03ecV1w2ziJ+OTYdirm8KnV9LWKVQRaU7CzqjB/0kb68VCL+apM2Vs2NFLkXtU
TzCzi0py9KpL4c5yFesoMEvpnEt3I3rn4cbPjrY7S9Vfld63yO+NONApTMF/d7hsBc3csBYKEUPx
se0mdE6UsEqFNfI4YWtWi2eFPf23BvmVoeIi72joVfDxmuVnDcAoH2MtljF5KMf29y17+9S+EVeI
ZTXz+2Yaq2N+O4hrgn6rG8eXoiD9cyCp+497DJjLZCcZCDbnZqq/rjtpqlNU7zGMKdB/xM/Y2n8o
fC05mljEAV9Z5+13hctjD1YhPJooafVgh39JJHHMEZZFzuhV/UnCC2PXulhmzk8EQFZJdwtAJT2p
1UzWNpa25Rpk5TL73Hy0GeZW01fm55pgAm9hk2FyEpcY6crBsS+PCmivHrwbBplckIaO52pXCG+X
kjPj8wcq3vUsDVOF8AL+VDbk0GDqgB2sqWFN+vhUb/E/bBfkrwLyLTZueg+qU+VweOGiEqRYypAf
sLQKvITAgpJH2UZ46AiLwJ8IrRIViw3CJuEW9migsLSgDD53Jj2ZmAMmS+NLWA82kesYra0zS5i3
eXen3rDs8+hixay0a8xj0OibOjjl2cEqoUvE9j60T4l9kVCRxY9e28IktoH+KK6p/ah2qZvrB6Yo
WrVM9IVHYUaNQ78k7Bpq/8F5bypzRd5U2Oxpqw9mY6kJzYkN0SdWtjqk1m3eZnNJn0sIOLl6roby
pF+wo5nt6ePsje81dLHm8meSJGy55HSqlHsVmDm5qyiV2W6Z9xjG2yDqXGfkod46qMaS8SjcW2s8
eGN64FOqv/Royq35ZJdPMvcZ7Jj+DoJHk63QTjKrifeSes7gqahP6OpiDJWsPaDKe0lWyKf9xY5e
r0+xepZJ70uaE2aPMnOWhgeYIEgm7ofP21lnAJVoySnoVGbiOa9PxKorj0r7h79dUXzaJ7s8afjw
kfCubdV65iTL0L2Sm1ma2KGExzaBl8X81ji49jOsVjHCQPxMjF8N5lbxdOkY6vMnOnI3gICy5lLj
gwZI1BIjV6wsKh4sl0son3PhqT+M3FXu3LJ+2TH9Us9fDq2Pi8T/L1SIdh3L7d5WaCqifXb9NL9t
BahKNRGbqKftwcf7TMwvQe7FrOmuQXnztZ80PVXVvmo3Lmh72fVDkxgZCusc7gW1c8turgFLf1Ls
/PCHQ+tcuYcM5KroMuT8Z0V7tPiVufmDe8sTlrQntV2L3kO+eYu4vWRMClsWBPxk69h4c5/+Xv1W
0LtxBgCiIlbkpLUrJZ9E1Y/NTE6CJ9E40siv/sTlbvH1NcHcnV3S7zz9oKjbbqfTninWHrgsVcVD
zbPqwS2XJ0/4QJxsQTSCg2so7biTqlvTIruNSBykUGrhNlPlxoU8tkPI9HgjJXW3JgFwJ365Y6uc
NOHS8bNpUXbrJMGQKO/H0k2X5LnCVQ9KY1KrvD1CgIogXcsWDQM7hltjuYyzZx5mI1+SmLLQUDOx
5IzndyilO8MnkwymmhQBfZKRmdz53SjkPpeSMgu/uJly8xWLw9FaGT1eWiS/5oV1jZ18WpXawu9z
Ag66cW8301LGW9w/2B7oYq/U895maiWpLnO03GIGMMOaaCzL8sSBwh8ZyqCS25eBEKMhK0hJQEGL
lypdwxpiFQhbuvXNVyBd03KVk9NSP1r6CxzH52a27NHGJfA2tq286bxb+13r6TvXTq378PHvYbZm
nwkp/eqvgFxnp93lzcoPVpbxLJX3x8Ak0liGAInuwoL44KsrbFLiYoYkgsYvlkaYNRhgFM1aS0kO
4gnYERFLZWKxXo9NNK4iTHQniBsUKuh2r9gTg3IVT6JIO2LLihNfLC0xY5fDqddOG4JsR0qxCXM8
/Kg5YHUenWiP+1Eh/SnGuqvXPY/zNzr5x7aepNGy/k51f9Gb00ommQC6GBjJhJMsATCh+NRWusnW
PGr7Zesv+3JWk+fiTn1/WZiTCvkeszF0o828lEeZvBKxHGRZUbvQr2Os4Iy9aEo4BQ1KgDnfCJ5K
EFIO3GXiC22eDG0b15c2WpvypO3AXDeGwUAjmX/x8A03ihjtFUcM+/TgGOV4FWcCpDDDt+rfchP3
oIFPgkI+Oan52Qi2YXGNAJQkk/M1WOBHgHuQBRTtfG4pf85uJaw5fK6TPcYFJw8GhrE2vVfHs+8z
f/0Ax7vKhCZMCFAhTVgHNlXSPnyTXMsZMg9cHpxwK+N/S8pATG4XJrD4cZHyMpNFZ2fPVRhBDutK
rYHvvZNvMZns91r3p8Ld01JoRf6glV82sFpHQ8xIAHM37KBoa/4+zUQLhU2/ay+V4t+90JdyO9PK
pR5ZCLXUDnJHv6g/e667rE0ja2kAXYCRl0C5zB2tDmyMM7X9rMgpajmn/ZR2lE0+/pLSByBRXzP9
l5wZ0oar8mC3FQ716Mk0g2McrUeM4DtfG+kWuBOVkWlTZjbQirBCVHb4dxIjENi7rw+dJoEeWNKB
sfloOUADZgZj1xNJRB1Jmy4ZYzhmbbCRsMtDDVEY9Tx20Qjlz8RgiTDigBGRUY61l+6BYGCEgTFt
CzKLP/uTxel3tDY5vol04E2FwdW5JruW+qV35+bnWTV7Yr2YZIeTwjipzk1tCZmEjwpTdVIhDuR2
qGN9GMl49XKxp+zO8QhmxomPWXZHLJdxv+DgrX/7k/rvY8mROlKemTG1rAWdf1wvg/j11c5fpge+
CjvFHEcZHLRqEkfZVFgp1z9t+87r1cdbxsrObyd5CEqfPuF7fPCUiHLmKINT2pGPzaDjrNcPQFlL
uXAFWov0HUTaDE7k8Ko29/5D5sW6V3iIID9cs+huTlN/jbkKEU/GhB4SG4s0wIB/GpOLHWNHOMuY
P5eH1Nlw31TlJ083abpj+gEHsmqwZx0JfMsbSk8pWwTRTsqPuccACr5aTNasResVMEbNEEHSsuDp
H5kbF50njr7Y97rTHhlfOnf0bRNvNP0cWrijzngGUm1ZOexb0xaHa3NiqwDh5GlPa2hoBw3yCFhb
fQCZZPocXShpVGUZaNe6hrjgkHH269XzKoPc1Kw0+9oUPx+qj+BzCKxVEz/TZpxZCw0gB0O7eu35
C1uZuN7M+i5Lbeuwv7YvHxaTu6ztnz5aZ0svnYQhs0z6PPf1ZYeoIQCDZhfVvvwu9YrNdUT3FUT/
I+m8lhPHoij6RapSDq82JucMLypjQCjn+PWzbk+1x+OIQbrpnJ3OlT6r6rXeTNtu3iZLBxMjdRZA
aEznAaFo4URuVqX/FFbTLvB45dxMEOyhXivZPKoWLGhUmfmaVUdNJkwjr8FUcUo2OWOJjkqaL5HK
4r4IzqojDVvzcGzV+mZgC5fXhjOzcc5IsWMB84iEYz6YaKaKNggH4+JsmwsVYyYEBdazABH/yIyO
CDL/cLD08ye/5Y3I21zo2hwvLLXeDyqCt29s8AhgJ4a9cM6FtCekUcmWFt0z9FflvY93fXx1m7fI
lHNuqX1Us58hWEfBQpGmDRaVGLtV8rkzHhikq9mkQ4h7sW1yraJ6BqhPL0c+xbTjqN6QU3Ay/e6S
jQxs1N21ct5PYgcyICB5DgHn8KFU/Nf3wLQM3NvE82raDS8VYk/gzNoA0mSzx2dtcDYyZGGCTxHU
xwd3IAQCmKzcm+klwTOW5+hvsxQej8klVM80ImxICO7MAKWk5f3Z0c5mhAXyQXhScwGTZMzpPCz/
QJiL9GYURxd7VjIqvLWvbCR8CLEgszMW7DGGTR/9QwbCG8s5KK4Fgt9+ETWTLlyuMo74FdZO9DcL
+hYzNTwg79LrPQ8n2VMfL1a8IctvJkl99vyVhpd8BfgfnIguVdS39hcxImuCOSkcsP+T1RXp3OUq
TA46XBCEePqkzM5eBJxXXu36V2H5GOfGWkqmgXtjjR2UbZDPMxu2LjmHlPblJah3UruujJkXTzk2
IrMyW2xwzyrtSJspWW96Eyvci4agCD8QYjEooD7hAag29gmMsjkMYBhTuAsgQVo5ryhcacWhxOHC
mSL8hUaPpNZbuHNXmzMISc6rhjURMma6/nQwnOEacwajufgXEDtV0ng96DbbE92iGfVkhd3mME22
nFeDW49uUjvpxro2mZbekgMFVf7blKc6jajPzm2W2QeSYDYyqoVEb9shHda4xOEiS2fQsylXEyaN
PgOdILCAVn3vrCVce4xQ4va9CehzbHoMGUHuKlmDnYkAERjdvcgxPcOBdj7ZGn8dvkEg1aK7B4jN
PBk2ivVQ59EA2009DvYEikYX3VVlmtySG4fnWl3AwIBIn8/pd1WgoWOH59D/yNrxI5EZwWZZOaeE
seOCPKwHA89pjsuj3kR2vmxxBxNba5u8LQh/LOx1/udW+4GsOUMH1a/pLUCI0xGM8SwHevoxMV1V
dLo3uAAKM/mrXC0x7SF1QFGXRXQvvR07R2C13yoMXZEhvhiSZUBjxuqvfr8kDrVrUK85u7a86JCk
UyKpCjLjqaXdnziYShA1UoaaSQKv0R5qjgn40w3hEu6lNmr6y0fCcPPp2GR0Twxz3+ZPuWAVZTyR
z43tMKwUWv5FuchVOotTQs9Mqg56ca8YWbHUgyytTQQGtTiJcYujAHKNQuccVtanIZ6HlCPwVTZn
uuP4ptX+QXZ+PvRjNXdG37lv7rm6coeJX/+l3s7HoDbQnnr2J9FgpvGLG3bmnGyIgDLRT1JMmtCh
LkBnJxmWXDT7fFp0KbhAqKw6vBhVk9rN5wxq0Qau4EF0xHpwqmqGS6fkMCTgW6WTFoaIzn+E/0nu
PE0XKRnN1sRPFkO2Iv+XLHLXuDoYwkMl0Gn5GWMH/76OZchdBAUVK+RMfNHC7giZnqarmb9T/9qC
U9qQHTt87JyrUeAyfyOCp4m/zTeo1BhTZc93x1nQk7JISujISjcIDgmzq+w/cPevwNiDD1o4RLVZ
S0IEwFVLHxKWeRg/aZbi2nrTrJPprXpp2xMlbpQALTRvSAPKCP/qiHXTmHHwkFyS67KZgkN2Jrhy
9OGYjbp6bzVCPPeOdeyDRwjeK1PRrjrthIe73e28ftVqE9qirr+uOBErvWABQyLmhNwXHekH9Mau
WnrFbRifTkR88Shj5XckGw07Tgo4D/hYoK7TnuMva9uyky+FfDGtDj3UxnMWavqo0mvBGbHDcjxW
g13ryos84YWPE1CwHq1jkUzs8tGShk4WA6TQityce1psU8KQWtOba3g2es7Wli5ZufI/HFUt4ztj
tHxYB2zgXNYebS3rW6oAGVrcBzXIx6KjPUCSQsvRpBxT0DO7JAE58P+ibOMOcLs8ZawbGvbzBaHE
R09pf0QjB3Pe0UD/0oLv0ef32AU2+7wSrlcOZ16qV12o0BbHeyWOkOYhGfZwDMKQPjeXOLuPlIZl
KP2JwSYA+8Gz0DiX5VRxtXFD6JLTIqEDh3Rxw0sUyBNwcnz2Y4u/Yo+UAXrZOxOhE+mpNZcN6Fjk
IonLmu8M8CdWxgPi+NbAs9tvR7Xjbls0twakOqP+UJQIhmLt/lmAaR9697n3S6PRgclWebAwK7AK
vFKtAv9hGUjKKKbo5NRbRRO8aNg1MyKhaRd019h5d60ylrJ62cg93FY/XdSVukycdhwC4aT4laVZ
u+ot9CIVIeXPDqTV34uAnDfMd+vPfLMjAjftOSF8nuix2ZFE+My5mslEXmCwCFaXU7Th1wePjtt2
M3/r+wDma4ITqwEWSK3IxP5sfCYZ5D72hwOcIdqfaERU9LlcWRwSkfdw8cBcJ8gR4Xl3yjeGZJCf
YE8DeHJLFSyrUDgisblbF6jtq35tXei6h3f1hQ8CmKzGc5u2e+sC03unn6MnZm48JXZKGHzAQLwi
WGy4OUP+YxPm6bOy8MIgifEq+WFeC4lty2qrClwGOGmK0hzses9L7lCKDz84A2JA8ATALO+UdDX4
eS+Y0ZD8YIN7UKwgp0+pChAwk3zNJsbiHQI0kLsH7CKI08CNHeSmbfYsVManMO0rud7DN8s+GyY4
kMyWhYEHez8QBc0lMF7OMYD5OLoR4w4hvvr+/EHM0LHConCRR32HCE1n/3rh88sf4HLSQ0Rshb4A
NZ7y4Pl9noDe0BzaaMRsaEkRhIXGNZ9CAIpJ9E6+iU8vcbFF7tH9xHAjCN5QOEp/UXN+/v2MxdYC
iQp+5pb0NZpdDVrZiw59FvkSfDGhXf2ynsOtudknuFB/fg+qLFhaOhaM8K17jGBFIBFOGmr8AxeK
LyI640wNRsbRhbANlNzcKg6iMSacWHLZVMIjkg3hSRBzx2ka3z1+GJAR1NKCc7mhplQeXOfmMQia
PZ0Z5CHcHNoP8gp+w60QjGAYcvwMXYeFdEEPgB/qiWZkcWAsoZ5cBDcfpcKh/3croSz8MxioNv80
A6DPiOYYuB8Bk2qX+gXZNL1DFEAQHk4ge9J55DsA7+mLp1S/wG3lE2s324OXfVM4ccf7O18Qshb9
y3rIBB2LoQ0Ih2ABzij6jpDzi3hReOohIHP2aKxhmjIWFGxAhEpIyIWEByAYBzOL0ngEYxBdnWez
OY9QJTC5/skm/LsL6aBkef0nO7ooj/KUHbwd/sTsK0D/D3Bna4/eKNVH/Q1OtX4jNOvElmxNoW0i
dgGjhKBCnSG/bRHmKwibnGf8X5oA3DQSDImqUqbDZbh8DtEhO/CsH+EL6iCtfK7GqeAVfA6fjbFI
NuUqP8WCoUDMHZ64QJ+bmv3nkCLew+poilff6QN5gOnu73IU7/bN3jYXbIcuyrQ/YcN08DjeoYW/
KBdMGCjWHtGGS3YP79yZl/wi5fQHuOSC1mgPbMFEDE/O3t0WEBrqWzYVQl3Bn9QgFRSbbCuMFfC0
wYbSWRSHbDNcfGR5UEC4c8UhRiZf7uu9s+hf0QHO8EE5ch5RX9UBbB11EuKfHnHzqcJvrH2JqfZA
M5GfHBxC0Fh1wm6Bni6NECa/LTF9AHtgGo+Z/wxEKi+unhuMeAP+R9yDtp4f43fTF1Ktf2IL+D3J
IeXZon/8twBy8kdkxWPy94oQ00wGGtfhwPjnj/OSIbPqggbMgORK8oO8wYzm97j0fMAGwlIKL8Gi
y8FqjKw3+Q4A1jmNtiS5fmMdQXhwQ3CbJXR88FjhePJkmTifDWSueIUmfgULCcLziVPryn+hJgeE
Zu4kt3yPpdPTubKCVUch0fpw+LswVVimGexzyOsCtDaW9Z2BJpQ5aLte/Zo5CDiNrzFO+RFG4KjG
YPEvkgsUtD2M7211kW/6zb7FL06QD4awfXSfES0YQeWtHixwnAeMPUAZlT+pIA8GNNx1ZMvei88R
fT7sm3+qOHngJkt3/su7o1JAcOOtqsdwYV0GQShfwt5DeQjBUMur62EsNQxshs0l3kWb4cHexAVo
FgqDPjhEm/5VbMqXGFbli8vfPZiOHSM0fUEqfuWvAXG7wsCKDuku4XEI1N6EO8GxwLRxI60xndhT
q3D/GC4wGrnSfIBl5QFR0oE1hYUH85D6H7ccOVmxcc/y6nMVvHk2vvLEbfXZDFm90OkgcTUWDX/K
wb+kR9iVbbmiKI4ZclzpjCesPNzt8LAeGUhekOAIyiDu/A8EQn9e1tFeV26fRp77UrYv6OAZCYFp
trp2srmU4UBSFRNNTe61gdQkVfWF2jbzT5xNW0p5tWPCeZ+pg6OsgB4iWtyRbs2kjqCHRzbYRy1N
7pYXvZIeo/mPY381JZxIsIyglS9a063zQl3pTTmvaI32kOCUADNUUjGzbKa1yT7pFkUPvZuauzQD
WqnJNC6zGRVw5eeT2BvmNtEDja6s8gA/mzz/kWuMhFl8IzbCjgfMW0wP1EWu6JcyjWGfO+4qN+6V
0y0oSmnEdHOzz5aJ621iKmWndifVR/7Olk6MM0ZiP4YwP5i18efXCSYMI0eEY2v9sqJuTi1tEpGg
qRTOvq7okwxRDdt1k3rNxlR84iFwZ7dTjq4ZyhEsVIhA6h1pFsc4UYCSOLAk1DicJoSSkSA18UlQ
tGIbU9fPXu2kCbmVnlLtMcb6UdEXh9CIUxKKImzZJPOP5vUsLMxNOzgHk4ODWkpLj4g42YiPep+t
gi5YSxyFzPASZZCN6C2k9UlS8NBlaemWHrmjub9pL0MKWoibj+b+pPq0iOcwcjNnqfHrabGSKlAg
SRvnuObmjAgtJYxg7WGcex8+h0ARIr0ASNGg90IZZjaYLgWY//YhjgQgyX08i/1Z5Z+oh/Tu7iXr
uIWwR/AaRt/5LBq2MDS93purRDmUKG0/5C1XoK8Zq+dQy19yAfAd/WrJr6/PCnUBwYvN3xtr0dpp
5729LlFjiGilvUqbtlShQo1c8xp1B81CtVZf/eiiF89GW8rVb8uiV5hL21mITANIsZ01zq27G11d
dK7pT2hb0D63PTtNskrMBJRnlua3okK90JYgP6sSbDgFgcvQrHZsk9CBQ/U00LctTrW3cOKDIhGJ
la6qZi+VZ42iMkZro1GEZulUQwlacpKUumMqMsh2tX8zIJdJ+qiUT75ufbVIl6LuR8bFGNTfGLzJ
QICWBM8ciwDO/vOEoCrlg8oKvzIPAF2pN2mKgC3vRlWhfBWEjhhgyM7crLZG8CAxOtVkIhkAm45Z
HcDgwJK5GOHDrTnUr/CWevI+IpmbgCsBHuiuJJqEj5aTTkLvxsmAPat15e7dapy7POktZmexNo4+
C7texjxAXuMc6K09+2qa154DpqG+UtiM2lHSnoZQl/+GQTQ12bIyIRxHFZ/ecuVeGEu1faSU3LWM
tDDfKD3bRfZOmqsPWbZaSkY8CqyHVgFtrltpm0Al75D5pzu9evYRtZR1M81bmxKb4r3tKB1V2kUK
VCS1HhLdLy00JorzO1D5GzLbEHlWFg0b5N1VheVe/WMqmNezcwD+kr/cllQLXOqEvLFsYport136
xnzQUWDT8C+bbVuPc20TY6uhAM23BIUjHPrsg8+e1NcqtennXcLo7QgeL2h23mvkxXrHyAXj+GCC
ortjTKl6EQfR6aNOo8WEf4U0b+Np3q9UZdbob607uJwNETyE8mrosbry7a8yDGYf7IBaayp3yxSG
gOouILaHpTtTMQnz5YnOAa/G2crDPR+IDzu2wHy47k+Swlb+NqipqTxalpp+jAW/PUzlAYrKNsXo
vbvob8l40nHRxSFip/o7m6buJ/8JPkvWiYxi9uqj5cKDnJxsAl/sGU4RKKkoYyilqKwgHsMN5SKC
3vi4HRSnANsswtW8pWXP+25DZ5HWnPQTqWu3m0Mt8RKOu9UlGVcbbgrkn0YHyiOBb+V89vh01cEl
LBa2KrNrUHX2zChctQgRa5ej0N/o7VLyf3TsCOGjwtr2qT3lCCfjSGBz2bhtl65+VboFLbpEumub
tj7byVyTJtA0J9aWboWO8TtHJDqYX2gxiRQDiqMt641lmzPwRxgoyu0JnQhnYT7J/9gi4Hld9V4d
LULnYBDSK65xJwG+XaSWwxVbDLQkizxz2ubau8/XDWnP4d4Gqx4O1TBuojuXzU0m2HksVEAG9JXt
2rGfg/mMit3gIS6N74aEH2rkPbRlQefUnFCJWCleE/sPKVjylS5y1AK3zGhOczBHzTMmSULAVPEA
eRHucyIx96beXUOrwZ8dURnYAZEqx9kxru8mhqD5PmXw6pw0osAYVRDk0llFLQdHoqGLQkkOFzr9
VqGXFvfCOTJ9LvSCWUtK45JL58bY8BfibjdDc5TqWxV+U7zCtSTCEbW94+VFsrmMk1zQAERpBy2C
se9FyjTNqqkJMFpm9Bck1P2tfZL0ehqlycxpoaDFClo57IrWijxXOGVr06a3VpnEmdbepGiZWx2k
EadObRJ+fnBVygv044W18dXkZKXxRe7nkoU5h16vDRt2av2hLET0yKbjwH7efqK3Tt0LYl6znK58
csdVlFBhqx1S7WpAeePgQmb3Fm+bqgrnFVWuQ1iWNNxsIiyklWAXsrx4RTGLMYP5UM8b4XGge2HK
tLA4BCvepHxDwzWqmaWQfkJB7zk9dgkDORra10yLDGhhswyuW4OJhiuJHZqIb4JRc77fw8xj4aXU
fxjxNSKmNlzFmKIDydiNNsGSctWCh3KmNqyWWAmdeyGNwqweG4DSTtLvPJANhUuCJvSDnxF8Ibi0
scWMwRemItLIOvrIANMtxFAMFRfklk0aLjn5lzoT3LYx/YAzEdjFz+A97LSf9EE6qfRwLjgyUKrc
gCoGq4/at2baEGNFhbhOzieem04cuV+mlbqw7GotNcM5jsptAPVZUiEZp8E010qctOSdH3xWVhBe
3Xp4CRG9FS19It3qQGdvL4+Vk9C7okOWJTPxsFKfzCWbPTjEigBBfwYGLl53Ew70HOUtCa+HjL6J
bOXTsvM3SlACeNNSooORadlEbSz40VRuzNSETALiSqHL6iBHZO6opDA4Kk0b5VI4zxzw14Az4E44
ikYstyH9SZUqdMABJ85PJqw5E1V2a505bH31wuEBUXla77q9TbxQO/eqTYZnZIXifRVLB9N/dQvh
iNpH8C/pBLjgzo1J90J/mWwNPfJ0UmaT4gZAS15br88h3mO7VsFd6xg+QTIzHYAZ/NDKhV6NO2lT
fO5Ws1ZbjNHaY2DRRfJmvr5wqp3HYs2XOWmV2tzoF8FnYlQGLAR10cNpsa21my9ab1U3EGjHDa2z
7FIjGhTfOvr6yrFflnWOfC4rAZ0xBM+F0i6IUaJUi4OJXM9Uq/uqaW0MMtRHpGiFOP/aO8KsvkMa
aX28TmyaGAoiiQATI/pBZWMgaHvK6hjYnUbsRoc80u9D52xK08gFxGW/PoZw2emuhnBl5c/bd5dW
tbO9I2DUYAA8zyzSOwXzdGd6R5nURMxQ0jCbJ8o+Uxim0O3tnW9sXe1QgZzX/rp2372Nti6clChY
wlGczI0Ij88fApR8oMNBHoMHwGWoVyYVefjjI/ePhQvpRCB34ULCr9SZd8aUvvvAxzITY+6lj8HA
s2fZoENhlSYeGIu3cab9eFi5teMoIPDaIYFRK75DDQH/UEx6wpubsWHc4TKnyNdaF2dCi+KkwfIL
WUyCi+0y9Oa6NBtA/6FRJwUClQAyqruASBzAbAeAT9u58gEgJT+93QYfcO5N9XF+gjxlRK8iZ6KC
pwjalOvVZGbJXJGOpJxfCTys02igifZTH1N4z/38HLrwfzgF9HcsrqVNIrhpIzlcw4q2O+Lgflr4
R5XFDhTN1MA7agCXvUdSgd39OLS4vErcBFxk9Ele3oU9qbHiSWbh6gP2Dx9Wo+daW0sJlp6UTkvn
hyWf1DjkWnK27qw/qExGuzVALSWQZ9qAMSdmdEi2NpdpUTf4JzUTIjFC7xIMzzD6ayOCTX0KWRxf
GraGUQsAH9Qnk5pHtDjB7Ioeilw0V4JZLjkISPUfZH/o95QRVsHSC/+9NobCMB3gcetbpVrDj0YG
pH+mFKKx/FPkG9iqTffuO/jA6pV1trWWYbCAGVEHEzoHYUtY69gzvjpYx4iUQvsryET0nD/yiQUm
JA97Ui4kR+lvxDFudP4Mh8I8A3Oz8/YoxEryfGmwnPIcati3kV8sJniDdGjlGOC81kYzpmG7qd0l
ewhi0UGfqjKdKGyF9JWMPkT3TnE+81PgAYg9g3xq5XPob6F9y/bEq7px2I+9imfSLgGUQw6xSt9O
lQL7UNveDHScj1JC7vFCzX8HJBcZVa3GKVddDFCHcoPmQ/cqaU25brQMStB070xHooGeqNX53Kn1
Ywf3S9fXgrhsl4shVX71FmqkZuprHooK5rPXLbKSC+Zwvra6cBGwqSUOEUsfb6In2xLNjku57eow
3Fho82JrYlRsGRFLR07aHJG/kjv1vHadFVcvnHfl3K7sUUQ3o8lrzs1UYK32/TEfcPpUFBRazyGd
dlrz68T7rub8+aNbR8d7Owkh19RLhXQuUxrLMmnKlxTjhcKzvjIdExJIr7EgS9ySDiPcS4fySxq7
DOGP/A6Tgr4dXhQyPisB1+5TrXpdX9Sf6FcvtGMI+VG4g7Z7davFw0Sz7XdgUGbaFhO7efQWJt8k
MATbUGqWrBtZRcdOFv3bZJRF+6+oWGiIEVx/VHdYtyrkLAfFyM2s71JJf0FyHZdDyJXYtXdyBOfH
vojlgDe2B6x8kOpoeBnpGHBXM+CMI9cYPR3zCKqPw9Z1ztfBFkUIV8DA7qg86zjpuyt7Z2N3m/4A
8V2UrbxWV/2EpXDuHKJZvMaaFtWXNaW3vmF8rYh6HXtTb4p7EJpyMs/cTX2W/sg26uhfj4wxnpoE
cdkYBmXH/kwbgJeNoq/8HYBS7BH5fhC0+V3IHxQjFA+IrguHrFA4vRyjvo0r3rhAA0hpgLWlA/Fr
TYmmFzOrkaaMyC3EzwnnI7TkvDHhSEiiL835iweCM6v+CoQIFeIJ4JPGJ3UUnVEabmH4Ax8kf2Ga
gIhO2CL9a7wxuquHueUYI7w3qVzuMefcxz+UoN4V23APXASSxPvs6NI+MrmS9rnaZtpXkok3VqF+
HT15TbwgSqHPk6fBq0YLKz7jClAPEC6HLwyQCD11GGf/xE8BrCGO2Wf2aCL5GodC/itExonF0R4O
nffmI9RD9t28I3pCwXetYT+SyYYVJGffP/5M8WQZ6J7NlifBqSF7+iTV7GE5cfnE1m9Dg/sO41Fu
CUwFO3GuKYCQ2YvnygUHd5H+eohN9AAQWSDfGECGRysvGVHAeliL6YSAfhH3pg/f4FQ0ill+XggJ
oYIpe95x5sN2JcfPFLHa0/mt2FagobTkPGKyqe2zi4vBUEUALz4X3+ghaUMXsmhY43/InYkJCaeZ
YBJbPaIZrhOWBpkQlUL7Tc8aKwSBHdL2BEWB8oYvARwSaSTRmbC5TSzLgFy0ZA897dFmAxd6OhyV
5TCjfz/Lttm2OJIAuATj+3cj9bfFBCp/NaytmAQYSJRYYaV7/dyv65396y9MPhKPIq+Ema8/JWfr
3xRQiBPUyVwQkWn9uf2Vz9n2c1PPIIPAp3ijw+m48QJo9EeH+OXd2SL4WNS3/A+SOfInYZMFCvNo
gDoYbbSkxbewDHG/8e8ARaHxToueRjbCaBnvVvoSQGuAlmS9Dfg6Ckcd5g3isqf6jWbsVq/hwxxr
9sq3/VbP4oOzyz8AweagvpwHfWAJZWkoinLe6AJD0xRwFUehDykVBKZAbMEfnAKj+uKgYVJD00DG
BSO4dcd6369zVL0Qcl+oUcUu+JJXDP2YhYqdggvXHLMn8rPoCT/uf1gVtBiJovPngvYIszIQT5WJ
845/+7cIvsLaGyab/yXBzhAJl6xcVNg2FTZAqPhBVjMd5zGxSjQCquV9uu/PA7afOfYe9psDRXE0
3/Q2nWvK58MSXSiwNRxblgMgLH6V9zwq08WgNYb9DnUT8+bfUiJ5SPBxi0Q9BvsCl2PAOpG/hT1D
5o9xCRKOpi1YLL6mP20wIVNXYA6co/ARaYStHdiI/8K8ax89+puyji7u0p8Ul/D0RV2yMy4GkBdS
1Gm8b5a0Sfy1IvwjtCtPiokHNl2b3DLOOsy35FkcWVWqIx4t2bY6Rk/ooNmR6/f20kkRf0dPBhnn
HSUVmDEruIjKY+HjKolbgHSBmhvUuRF4pICKAukbeEG7/IMFY9AObEiYpDJGMUdlT1wLPj/alwlq
xpBkYDKPBKIOvoEg6N+A817hiTHI0RHgELcm+kpcEk2YeuX/Zjc8ddDJvfTLp+zENai4sPUmibbN
hL1tSkPkBpRkPusbP8QS8pS3KmdWlBpgaubPkP58uAcAnfRb5S/VgKT+09NsdEaAUHhIImGzsh/A
G1BN4DJys/B8FgRGIUes8CHF8wRG6EW8e8BHupc4ubNS4IGz9/CCtY8YJ1yYS8joeLWARd7LfdrP
bIrPEBOpvPHOfGrC84TILLBiwut+pd8SwkXwzc/Q9sZCmJfPk79lF4YFUCywE0gjz4Mn8b+jlPtE
wkbjjecDENeB/gD3NQ/2FWGmzQRne7m52+ohrbsHi0KKXx0qtUuIn6mQSbN+pXfpf2s7lrBDcygO
IFEn44Fb0oOpOOlf8Ml2MbaHtFQgQBTbijw+Fikk/bEApC/0j1mutCmtqpfPfYyxuPF2yUaZIoMn
mqicRAfu7oa/zI64ErAUSao7uPCkDVLZ/nP8FlgiixSIOQ5v1r8PWLBe/7BJD6+mAFz3c/DngLUn
8Ue8u78js2ShYQXkL0i422JGsSUNbkqMzQiLiQXpgeQsCcdGZ2yNIRovZfz9vUXG9zrW0XAPE3ot
/RFBwLImti52McrxN4Qt0YZmr+QzdnYayAj8KIjYkwg6+UV4G21TDifaslzXvI9uSP2XOV/J1yiP
jtK1P/e/yTN6VsfPLeG9jJMjy0b7K+IF/jlFtmfrKhIKflluIsS6f8mx5kvi6FSuP7dg256lK7ug
eYbJIwx/qYNDVDOj+p/CnhOuqYy7ctF3c4jTabXxgq3rb41w95EWcrBIJNTXt/iUQOquN3azitN9
/Jkb/hgn+yCbYmLF1LXNbyS+Fsi8glYO32+BljImBna+O6BzuVNfwH7xXbuUL+Y2N7C7sA6FL4ad
sy8eFf8E+H1n2HFbGKKEPotfgGhgPGIWI23B5/T7ZiJ1jzbd1l/h6yFM1opLge2g9eMuP49kqh+g
lS2TKYmUS23vHi1MCZupQCyrC/F2KzxGT5gUXkB/T800PrmE5HX/rOzdrbMGbH0x7+BjMuXgusFQ
YAeE9cpiI4mpyoxIT6w2EB+Uh/KI2VIQsZcCSOf5iW8wOToBcPIdQV0QM4B/MF5O5ks9SQ82tEuG
xW59YqbDPeB3NABlMFxk9OJhQDv9u7ZId4y4C5TqU782v0UUcLs2z/W+2DaMBjF4nmwdyVP+LZ6A
qC3Upl+Vjazdc6ftc3TDaIm4PxqTTBQuI0CP9oCpUb94avA7sMkHGd/aWwBpnDPar+TBkspL19E9
W19A1LwhBeab5j9NMJQOFhRhjfjvtOStMGHIvhrmGYQjrhVHGOGWL2/RFWGytTBYwapLcdEsbjGP
mz1YvnirHjwwPhPANZyhuL4sOpB9ODSBIrPw4GvFIeQm5vCeladg5aloHyKq5d68wNDNJU5xXOmr
dud/3Q6nAuuEC6J80O7G3T7EOLybG5Fkh2cE/9DErNqtfmy3yNmOeKzsBUivbr0T+leeJFlzK6j9
l5D39owO5QSlGoC5WIA+G6KnVj5OzoKZ1WygAOzzOQXEwXmkd+0hSB3RgcyPOUrHeUumAktRya1l
HPBGm5mRDHUD52rYINOGrTFf1+fgyE7KfDX+yJ7lHMzsZVmgnGjwnXtT4TzH3Nlzh9GZz1mUy773
vS9imm72O3mmuJ9BWeCROEVBl5u3v5+bOAFGMIsVMruUY3sP/oCKWqz1Tp8/+ZXv0O9wovRxJvcW
+d59s4RYV0rmf3+Z/dj58/chB5QUMQUp4B2+YvhSMH7bk/OAiKlCbgOXg1ZgPEjMZGAwVuGQblhC
//EyOF34LyYK2wPrLKQDvnHPV+WKn+ICiZGnkYUHq4b1VHTX4aETYYUtLJ5QX9Iac7zV8IhPgkXg
zQexJyL4FYjaUd2rq+HQ7zTc1LRNdaWOwHEmmAWUjld9Zx283+ZqbVCWnXlZAISk4Nbn9Nf644T8
p1ztHaeiAeXg3TsXV+Haph3knXHwz/DTP7NgWc8/y37vLDFr36orafFZZn/eWfxYv7OO0tFcl5dq
VazScUQb7yu/qOtyTgrrwsCCigboq1o19Li452ybnPKZCxUbwXf6oCPhniCmgahUDu73JPV8UTOx
LcCboxSjrKS+HAi0JheQY7EvSkC2kIBlX8Bvv82m2aAfvP4zMDamNUOMhZbmF2AK59kNyw5ddog7
XHcOdWyA+Sk/scjC3Am5H6NOGNmIFay5cKSnjISzBX8aagaED+2SbFigo7+aijzaYnd2FlvYv3Oa
cBm2d+U7f8vGl6ivwTOxQrsCL35m2sFlTbubKyiz1Hcw7D3aPSTV/qGq4zXCkhJSBc7ImijfsCYi
6pdSjv5qzkoHIftPnfccrqNvPI6gaGGhBmEPozR4uCQjyfcyIzvoO/v3RjxujlURlpQUytTHd/44
SGDOFzAow3wN31ME9JyNvZ//s+fdO4/JidjxfnjDcA2vHY7mnOTh6OW/5PJi+oAPGv7Kv5y4VXFe
x2YDgjEKG87zEPh0+uJCRykKXJUd31kE1+4gc0yhIKE4oZBrX/WJxZRbQQWCKy/MSeoQIGfwKN44
k7DVQYSBUYW3Ilk4A4z/bATDhOOtUEUyV7IxxSJnWI6I3ELec4Oop7hnbI4upy4xf+6UgqRDYu13
Vs/Vsj5ns/JsMbTTM8tIcHR3OEBf2RX+DR3GUnYkjufo7cvzZxv/Kldiobj0LDX+XsYo0eJ8ob8J
P6fbAn2bip46gyvGGz/zfzFDvY8FCK8frxK47twmePQU+YVGi/+boUwjDUdNYWuSORC8YBB/c/OZ
lHkv7hK3I6XW58D/HvnUVT1dhWgr/yrH5CbMxASagXAbplVDFIWKGv0B5YpGlVhtEHLBEmOIQSOH
66FAQmQT7Z54THVPSsSM36an+qye7tn8ha040OD60+G5qa/PX3fQX+4ZtfVeObJ6QvJeJmQ3SRRa
1NHLdE0G9Tzg9FX/lr/1uVk6fyL0O6NZhLfKw9gjIj96q/6mbqFanfyVd3I4NLDQNYv4lK6CA3eO
tM8tK1dIag68kxmbBqE4/ss/mfA2xebCQ5xEPSWtqwt8mJuH07R7dI/ZBeCCk4n4fvTILuZWfPVf
6AHoz0ImCNM+IjVDbpZd+lt/k7cUL8LhiA2YnyCNUn1SrQx7fcRXqRKECTNb2s19il3X3OIke+Oo
TgCxs7e3oo7QeUih3pe3PBz1vLQODu2KFoNoECzEthEuhqPO6Aqe5KnhoHltf+FGJ0+DtgO79w1S
KpQPWTBEBTELT5JOVN+U4cGId7D0GN9gAgnecIB2uIGTtgVbjsMgjWZRysHZ+o+k82pOHQuC8C9S
lXJ4NSKbbC42LyqwsXLO+vX7HW8tddcBgzg6YaanuwdGJRHdrbqo1+rLfpmAEO2+IvsuMP2n0wQG
RuKUrH6yY0Q2A7cZNABXlAmlT3kufnRmT38XSIlBkAgtLLxHl+gCT/YjuQXPZuO/qwf9gH4geaBX
zR7Nv/gDzS2M8+TRIp1741cN2kCO3Qo3WEB4Ywb1cq/cWGbisNNflIOg2eqD8DxtOUeppKDDglbL
Bxc0W8oFrZiMwTfTrvnpPgzy8/BN/pf9YM2zh2H+U3zZ/wT5MufcZ0IzDHzs7JBuSjxw4LuxoHAq
/dt+ABbEEcXCI4tnH7PvbJ2cVSiGWHEcT1TDARbYDFlXvzxt+gQfZktNyDZweeYgAadIZmaKb+Ib
MF0hyud47M/bf9pn+gjgjTtiCXMEsgfyYHUTbLDzRT82mwYpOBhTh0YErdubPkOFPTXbslhUjvDS
AUlE8laxt3ngHDOiNg4USE18oeouINdQLqeSwoqLhiAgL+jmmLFMCu0sRIMGXMt2BM01ME7wTarA
g0yAmydC0j9/d+MJ0ElCgKco3+sif+McYzp1T6IzXMWZ9OyE0Gqf8XUgGiQoBH8zmf8EhT98F54w
WMCVlRsqNqPqe7oMB3mvfVCbbL7G83hWz/pe+gheuDBAUyRVAfy5NdGbBtd6a8BV/lG+lC++6Ahi
MLb6UMka/+IP6Uc/w/9SzzwV41ZeUb7rcKfACIhMwAJI+xkJ9pgeq65Z+oReXpIIccERmDfklVkp
yOxv6BYdwhlSCGYOpzA0e6L2CSeTlUYSQx8D3oUXNt449TjYJAp04SrCC5W2eBrg5xuhRI2Daf+G
BjPErmjWYtKO+gr5ILkvc/ybIMNgG0b5AQY2YnsgCOzMJeFQiqKLMg+kdVTctLxWkOG5Oq6HbOPg
0qLrFc1Heg7JYPY3zWIb+EichMwVwkNObObSUf0NjvIv9Bv5F48quO5MPhXd1IMuBQDC6a988n/1
nXIpPr1r/qsuqfAetbV+Fri88258+LfsU92pS3MXvQfrfG7vx5V8i07yVt7Gl3E7bqVjeJBv0lH8
V+yyV7aT1jQuXHl7e+/toyvxFiGY8VXenA+iw/gWPs2rcpHvBsDeqfg0dwOhhXeiDSDLDI3ssnw0
76ILwPTpPzD+HMV4+b/luEZHMP3YeMNgsIE0AKE7YKfjMgOEFCB/5rd2G//NFkrvzILhy/hp0D1x
RiPpaNyJbnJ0ouBGs8k9A1BHLE7Il2DuXiTtLVnWN+6tQjckPD2Yrxnzwwdz+WqZYyRLTyJG/xuG
lfLiKw/mNe00m5l5QxJq34aX8urYbu4lpdOz8w/629a+QfWpqLngIcYp+WxefN/Cl95MCIPeirv3
RGlEvTW5688UIzaiiL+HStcEgLAGj7E3gtb8aZ/zZ3qT3glvF/I53fpP+W69O6t8VS30HUSXtbqD
c7DFoupdW+cr6z2fK2sqys5q4o6W22BX35Kl8RVcrXW9VXmJEchs1ZHkoVZY5c+a9xDrACjy7J39
S/QqXuMqPeSX6WrfqE3em110ajhIj1xaRdvQZ3RPXg6q8rce4+Df+pf4g9lV/+M2lkTzhrCoJVZx
DkRrTE02PGaniO2pI/427wbtsPDBsQdHesd1YTDZsW00ZBCvKjTyDocDp5hu1hsnVdd8msB5axIc
r2Ms5vGwgDlENFt0qzgDg+S9un7h54+0eBQa+WW+UEJkia7ZKu+tydZDFjTU3LnIQ5mLGK3wimWh
ZDTTLNeW3a1HnW7qmnbsFX9vjf776KPMQ6zdCS8pmdPoI+GYAd8hdu6y+2hrULznGe0wBXlZbcP3
vBy+yhIgPm4g0k5vznQrrHRb9ikyW0SWhYFfBq6dev09xPapmNS9jkDL6pCJptJGksEr0nlJcKej
sQrj8YoYETyjgBMt4W0eObPOCtbwho6wzsAuH6Nwsq3rjSIUGnSdE5/HHsDu8ebNj361V+HQ6w3B
LecALr0zi00315bZRMnHJtuRaWhQebsitI6pLAErVetAT7eV5hz1qHjPMV8iSuBT4D0zT9MVpiEh
aXqPQ8YcMpPhXM3qn4/ETm1MAQnEVkxug694tjLzhSn118Sj12pnU3hoYSKDfZfRyc+bVQZSTyLU
KoJSJJr70E4xNW/4BV94kd8i8v4Fduo2RK2ZTiQV07hajWh0Bgg+qkvVTmdOx2Aq4Trn2pwe34a7
iYlmjDuraeK9UGbz3B4XmvEywaojZxXLmKYmybaCzlj13iEoPLZzfzsNKaQIuiDXh8KqT/1g090N
sVzS7eIofXdGlFF5suVWr1UKUw7GPiOKMzsYl0oVb0YCq7/mvGW6bSPaEhv/FDrURZqrV3g/EL84
QMgNkYg30gyYaQaTfOEgNRfavRwtPaYLQHHwNHQVqnAL9XpaypTyvVE/1cPcqjQoqekyom5ghqhg
DYBrSVv2AU7Zpkn5BvGoB9egDXEb/ulzQFUMb80oW6hTPystjEtQ32et4MEOVM85UPWEz2G8j5K/
NNXiwUsuh5FS2pQPKzSktknynvbrHDPKqsS0uO3crknmtryOAdVVPB1Lrf3wa2Ve5t7cBi8pvL1p
b62QLsK+tm75mMNTT6S3ous3XQgyPwXZ1a80DBKHlzpi1ZgQ0keEWRJQITJm9mNPhm0DIbdq1EVZ
4CQ2cuyQoxhskg1ixJaihBdhuTD9Y1wG/Z+Y7IC1iHU1rHB7+hXFRreKmDROBrOChcXuPTSfpnTJ
jIOiHnVrq1f/BnNdEtCQ7+EiBBbip18RchR6EVKC31EaSDxYklTdV+BVISdQDYUfg5GbQ7fbcD/I
81E/D/W7gstgs/TNn0H/smDLOhdv0Xj6WwAFR/Z2prMRVlXZ3vPWhX4o+4+WKRiggUPX3uNHkulX
bfqRs3Nc3U39IjT7NDTE/QbDu1BZYK5u1VtNOEB2BHqw6dVt3H2Z+bnEGnSlBj8ADXgFBSu0ukP0
oZM4Kgm2PvBKA3I1upRGLetxQbsA1k4dsm0C5gxL4kFfR4q4r+iblb3TeCInqe3RuXZs7vJzyFH+
16x9cg9BrijmeX21AhIN8swqpxziDFDg3pXw3A+iqwUGPjrHJiyIxlpgQK9b7601jwwUih9WeAgD
zLHXONQzQ5p6Dfc2atZ43YTUvbpun0F/7PR1X67H9KBgMimfeov5uBq1vYRrpv1uaQ81OurDZ1A+
85ZrbFESAR8llNXD6xjRe2nbUV0sP/LpkMOrbBbBsNXK1VQTiBV4QMRnOV1FxScubH24zamxWZsI
wn24IHlvzFMlP1JZwwg3wtdaejfxDx1noUT4MqcwyvzsIQviweHtyW8cz5UBqdEE0QcECiYNNkf2
ImvRUXPKfmOk+tnSwROevoV4ngGL+Mvc23OsZe0ycJZmsglwkfUWMsRfWqiMkPNGsAXCoW4zhchi
LLfT4BXtlfAuyxsnnKvwCNslBrN269IdG/jXx8tUlN/6RepsrXTR6VBmTmV3lptFZa6z6R/dtO3u
PQVzDpdT/GVpDs6hWzxvElHmCD/lge2ZBGSupacwgXIQXVvkPNACEw8jQQkpCUJFEqAa4tt0bejk
pltEnZGwlbLJ+UtRS2ZAiZQoSHg/QfKJk5eh3+XuACM7jF6+cSkAUOFSdDGISriwQ/iVy7770MYn
rebMdTO8N4QMIVhyP+/QAA3fOu4u3aEydwVW7I7b/OT+ga3QNskwgaRa5duqoAKANnh0qkfuSafO
PDv75tGROVq/MGuS2j1UYR3hwhSb21GiMVClzOWh+aJbNeuo/icCDVP7KUq0f8mjpxpsKJwxrX7J
mOQaXUgUw8Lcl7Rk+glCf2/E3VKywr2jSqcmiw992LnsZ0BWBcBZd7STaekk1rwHVa5sPO0p9eDl
qNB5C/F+nkIr+Qx67GYkpD4KHd1HK90E1ckkxMkU/5LQODz5MJRyF2v+pikjdpho7iQh+1Ni/bOG
5tKnaApT1G4Py4RcWGWXkVwC7csqVxqo5vozZnpIRJtpR1/6CCDoPCrRRg6S2+BVKz1LtiWnxiBj
nS4TodI82qc5U5BtugHGmmYtgzBetJ7ptrb5HqfExV2+SRw8eCBytHFxzdpPB/qLL2FkmwKAZ8oi
LJJVCgstKRF1DOrc0oed3Ne7kX6rRTutCpr4tAUeCfmqaL1/hWUt67GcEx3MNUsEO0yDNnSzkqph
FW4cDasweHPyb8Js1YjRU8dbhHl4lfUKNl+JSWTo1gqo3gjK2EreUqdIJyzksV/q+4/cVDEXQcbh
adjk6isH6lUk444svLyLfQkFrRlwugz7I1frtAo9A7Nt3Vc7i2CvgH2N2KYi0p9yZHF9u05HCPWI
cPzAdH1Vnltqf2xDukXmJl76hXZSMbzwwYQ6tve4CYEPjOlUhhZdEKybRS+WaCjXKvCnjGOEXpDL
9g2i/GThy9U27IstXDeALtOT1/jhbKTE3pnxeKgnZdnheFCna7mLDpJNJTPOsVuk07hCHmpbXy0Y
qzKuFSmEgnyTZXhbE5JJKs3qhLRCNg7qOO+S/NfCjSKxyfYCLNdR1TpubeU7uxfdyAjfjGnXxOrR
U6q9yXkyWe0eWdAcRVtTzkQEa5Oh4xkjZ9woNgc5x7y9/i38+kMylbk5IpsICzesi/dekpfOtNea
kM6wCGqicG1Z47Gpw6Uva3OpzZaN+dM1+WGw011vwFeCEDxh8aV0ez2XlpkXHYoe8ZqGe1RhbzJp
Wg2G8l5h1mZ7QGS9jNdZgeccpKJm7e9LbOKsARNMlXZnQNHSMCGtO1iQfAlklkUFf6LEwS7kgNF7
uitA61D6VTXp21rud9I07JrC34UNW5qavIpo4iAa9kjc5rGprzW1WjNBNyVyOAsouh+zgxFP+36s
lp2jnWyJWoIW/zoJmZCEK1u87yZjH7XVe5yjoDJPuTRCDAB/lGuaC0jRpuqZRfWwGOvpR2sH/NPs
DQg8K6Nzyr1dG5s6iRgjB1agdI79aOk103w0x5UGmbyBN11mhBpcvFMR8iv+XNODZV2jeez1HRak
q8GK38Wwh4b6gSVKpw8X1FaLbgCtaPEMbFPh0+BaRXRXzHlQ0j0y+tHHdh5P0Ke6ZTdhO0RcXv9Y
2soAIQoXcbCuSGti4HNM1SqvcMX+n0HRMNqXh5LFgGkhHyU6i+i7AKFGtDWiD6sA9vBbxPjsVMZ9
yF0t2xsye9CJHlgdDShQpeHm5KFt4JCl7QA4/keJ2wxad0v79Ug2iw/b2QdwwIBjmhtuWyQllQ2q
n11kbogW4u1RvjeUIgOsTebauB7zRUiqRCHOw7ZShjc8f/PpeEXHHY9FdJi85ZjMS9A6M1jX4S6T
94j44mybAUIt2Tixd/XCTSfvPWVXQRm2Xdn+nNKrzRQZ1r22G9OLalJf2XfJwayQk6zN+JiaR11Z
+fUiNbdRu8HltJoWvb7x9D31Agz+SoyEwkOVOOxXq1oFyfP+WYipehbPGH9n9t3On5A+K1KueKCx
wdocEB7QyPtbpn4OnU1WtgUdMNnDNNyHNrhQBuVqYAQkQClsWzTvPaGjUYr46MuePmvqQ23+kEZ9
lqNSG8C7sV/l33rfJJ9adenSE+vD5pzD/8XAuE8YnGnWJkXBgo1zSsmiLdeRubWKb8U5ttQtDASW
aNFQoUu/xvDDMjIgciW4CxnEY06Pbtu4tMmT3tAOoERK9EIXYNI7vFY/m/p7Si+WjTfON5lFiheE
hFdEdHcoL3T5scLyD0dFggwPMl4T7Ebjp+4+B21TaHSLxqhELulyMY/JQB32IGy57tp4CLzETYKT
UwtrIpVhidZayTnOx8KuovZcX4A81Kty3HId+TFAGTDkUxz/JB4kAvogr4yBwxLOP+aShUkJBXZA
gSMrpnXtjnjV99dyNm/KuQJ3VdqrshAjMWkya0OrGozcZYpv1r4crlb8kBDQtYBUYXr0jGEmhaNr
ql8+9zJNtk4xnctIBiigDYIyT/3fOJGWWpZcdW86yr11SSfnvffNRVt4O/F/yay3jUUHaeufl+ib
iDVm4UdkWtbRC2g0lC4kzD/E+i8TvBY6vLL9CMXbtJBQIWSa43ZpMo+mCDU12hKIutama621F+HM
FYMkczqkSrXqmnEtLidVXRu76hECrSeqnhwXllesZZ1eF+Nv1teLssoQlr1Xxj8LWnHpGIuKvTiR
8IeUyZU1jt+u/zB179zE8lJCjgJCmafGyan6j8aAvR9fQ2yw24jeZ9ZbHuqf1apppM+qi7/szD8m
NmVzSKB+kM5RoHC8A2lLc7yiUnWnTYsB+NeDWBM0SAiiMzpu4Zcgp8eaUrn0ntOdsgVJ76RdAc4I
rD2g3ZSRge0cB1Ac+CD+yLQVDBuzWJigOPJ6jNZshz7rSPEbcppzQCjipZcKZFeZyu0EPNtnEh6N
5Tu2P3M1ZGvAuiCR35sxOhvkURDOZ3lu30JzxHSqXdpktNJgrYfMcGOPKB8WgNTaOxm0qoziTWAk
K41+dkmT/QkUr7J2cXBaxexKYmtpJPpsFPtECWjz2dSHCN9ENZ/WnoiPELFaXCYHPEZni5g8WTGh
V0ib0vhIRQOEYN7ZT3WgeJDE97H0FpqtzGS/RxZLmTU03uPR+pg6Z1EG9Rowejqod3VXfCefw0Hd
yffhOC6lbfcV38pVsAt2+rldETes0JzNqwX6Bf4f8XP7LG3TLZFovdF3oFFr8xxdgYZhpF28s0Dy
9T14PWOq0TfuzTnGl2STzbW5vWCKr4uzvcgX8SK9xIcY5BHw+EyaNT9JC20tbccT5fsTleJ2E96s
d+1HAL/n9BkC9r77N/kuLriH1wLNj557sAW9GagvcAIWMix6IH+w/Qkra2Uee+6QL7p8MaLb1elk
Nq8LZsXMgA3Yz8b0TdMEkaHQXc2YAS33FiJsUUAgZ48kSuRvOdg+vee7lSggsHbLpR0stMYFW6ZQ
Ac6sQclp0Ou4wM766EosbOQSGdrSmc0b/VRQaimGRoSoLggtJ0GK/HdYYOgN0IClaPgLfIEJjagW
9aIYC58UBgrwqnfXPsBteTEuH6SaDyfxtlB8cPQQlJ7ZxIuT6gAa4kfGLomFDm/GB+TPui++Z25j
ws4bkdnR5AItg/gCujMFEnYcsPT0ObCSLLB67+H/UhqmKMzUokpBNYInN98jWBCNwLHms8gFsfWd
eRVxoltELmYKJuoYix1U3O4CVhL4ezTjfVqwPzjE4TzFspYMshIjYvwM4Nv1DDg+gJpF4aqfrXra
VMOSgDcMKw3+9h8e3+GtDagPtH8Hw2Tg1Luo75DVvylff6UiRkPnnZ4UegBACGgi9IRIoaCSRoiV
uZgZhQOu6v9h4KaiPaOKE+PIQ79JhVWCJdFbTIUkmAFcZT3tJkXZiCnLTEoBkmiuo6AZeMN+NtHf
MuQqGN1RUQUmyN18Qpk7Q3kWxHNwdEpKePAB3/PbEvqzCA1FBYraAq/Jx+bVfFrcZ+JSwbYyngkE
ju4baC4QDQshaECYQChqoTaecYegOyCnwvgO6qKYbQ1tKgB+6aFDgzAJLoIbKaQUCMrfmNzEETS1
Y8CwC5Heak4djBARgNDuiYnv0jaNCzKiucFt6+ZDtDT5eY/IAZnsnE/LIE6NyyXyLe/HT3glFhNu
3mruGiwLRZTLSH2ooTAojAjtxvihxsDx+t3cgoJDPx5oFOSZ8Vzq5hpkZlP8llut8VvCR+rQuMX8
VdgiuElsDwyTx2bphn+LlRFnqnMXuX7mGQuHqg6zirUoyobJJ6M2EtxT20pclPr6HWoKtYIWz4KG
4pzrmPOxovUPgcCMrYEVTvkPezc+awz9vZ5Vult18xby9ehinCdprpEtMov2tm7JOoswRZ2zd/Q2
ofvW6VZUkhg/1jx4gWzjzbwUdUFpFcQoT3eZuojYNqXV2O4dhFsGWdCyRlBsIGxw02DB8uHCAtFp
HrB+3nw6CoJwTLdXVbJIcFmWFrqyCZ29jsBeXtbZNh3nPIEOc5a99Nh4bQLUZWYADLvwkUD6ii9V
MJEFizyajxnzljDX5UwnHCOiFnWUB/YGiGY0wFLsf6GKgMjUc4qNeAIn1Tqml0w1bxM3RO8ipv+i
lrFCpf8GeAZ1yJmHJQPtaKp5ptPpQzB8uCRcNSHsaPbSrhalPcPjAaoXrwmnBAKVyiKlgj0KKjw0
KiQhtOnJU5cC+PhL4ZPnAnKhtEEwhVWXdGGjg3hC9RKVDbUi/qXX+A/Eq1H/IjWr72Sr+b08Cd8a
6zZe6ZIHzTY4erv8l80sQHfMXkW16R+1UT5F+gsHikqn/+CuXhAAQPbHGwK5QEAlgDIJZaYAHbZQ
4SsMpIZz+CIiwa3dwWN7dAk/8EvAlL2N1zQBoOk5rTDxk8GtVGCBqWA8oDz1ZVDMGWUCYQ1HBW2a
oWLJ2VwGVgGb3VsMiHWgoQkBLUUS4FSVLrncHW9GIwVVNKDZVNbGgoqEx7E6T4sFzhvluOFfkOIA
L3YJP0SGeB4Gm9aeU9qyuLOIXCG5ENmwIbK7AlLQFEDIGUknZvKE2EK0T3KaDaEXt4obNnCrThhB
W81SiTBZXnoAH8qyj+gXs+CBYMdRXJwQAK9AecxfRiknxqJ2zkbpC/s7vAr+6G1Ali00IPZVKAI3
7QlHAEaQxDbHHseiouUMC9OfiXYGEDXoOZt82y+y12ktv2BY8AEg5pLjoQHw78zeP/GABQnzj3LA
q/LI7wb+2li75/SYM7BMUuN5doGp+cdlnllP6wlRBX3yjWtRBAeeGY9MG7AWui8Ulj8+B09WbtAW
AGb8O2+XC9o83HjEV/Cr41lw+OMJl3BI6T90zSEFxTSeN/i8Z+y91jacoeBQ4tyEZdYJk+slAhXo
7KVgiu6qQwGDPoUvj/fSlWEoLunGuvVXbJjmH9lBu01bT3B3j82N/4Pm3act9kwr+IC0i4XuzHF9
hBpBS3sYZJAwRGPhFGorT1vhSgDPpsSgS1icFZd4Q1+xHZYGdJJ1FvhfCS+LLaZLq3ADBrssd8O2
RJgQQ+scbsNWgjtNOrnyX2SUBWj5i7dDLQCXs31xsdaNZjgYZBWCWpifrKexqi7atrmID2fgPyw+
TXJol8KAisZxXPmEH1sietFBicZxClr0ZXoONwbyzyUvvPv38krzQLjmHJtCRgHyQfqbvyi4wNwR
7COUBsUh3wh1AUKoc4f4R/4nPOEgT6+1d3mXQ9x14OJmBzFM4l0gqZ5oybgKDoInJW5TyafkNzhf
hSe4lPkfs1vc6/jOJHn24vPlfDr0Df/3Zg5PzAneGYD2UBzKe/DdXab19FEc0Rb9yWNwFvsjdobo
pLbyPKT8Q5TxT36UZxWM8aw+8EyEtzdBCx2FVADFXUltRn3D6nxSXchYkP6hhUa62C7YarRP6Baw
EslF1BOBlMe4fRKAmTuOLOhDwze7ZffN5tV8861CGE4oogj3xOIbmgTPknCr+eM3wqgkcrfv/EVZ
ETe+xb8EZRSkm+/uO/7Hq/NoPrtPmti8s3/D2qCauKHWTNa8GTfpv3Bf/oo2asNnsg7oN6stQsSV
3jKij3HwUb1HH/E++YBpOBOqsxB3Eqp9wp2Sih//0gYYWlfyw5bIXup8C0IUSibqbL+Y+BnJAkGl
6GFB0Mr5AnzEjsmWwXGgunrq6pwRbE6m2CJ5sGlCWIu0NxuMAqgkdIsQV3QITO5Eh3NVCEnZZ2lb
1k/oFug3PmsUYlD8vNzYwhxd7H8JQeXTubHx0BNStJtQhBki7vblAKBNgCQMLcnOoSUaQLqQBGDi
YAvWYB9Ngr/MMPcJlvQHgK2o1O5IRcbENh50TOzxKq2a/r4MkX4S7kAAQEmFeIRPVuFJSluhGTd3
+ob/RazM3RDMYc6+AoUowKkLrZUveBYkVUJ4tlZQNU629AyXS35whqDshauK2afb/zk0YoNCF0O6
FVLcYceKW5ccE6YqRD7p2e8ZMZpo55yk2XyE5mYzSLpmzOHfyQSHIm4gNAq9W5U+ijrBzn6isp1/
N4619IZ25lv6j6KmLy/0duPYbWI5OOVpv83LfJUkwa7MYxoGwVCxEFuowzJXQkwAF1mlL7yW5gRd
9c/ihspVf1Ly6hHjGtH7lxD02VBhDIYFTVrhV5cpYd1IXtnLXFkX99/+uI7ThH6z9VJrs12hYwEX
NUdJUtFA24usRVyUYZbANea6+RFhREVYjYAB+sAz0WIo7JANiUkqaGuarAPbrcJxZem4zkMHXnbP
okJ5T7nK1s9Si71VcKWnUxlQV07u3rDInXXaL6EEVHAFRrqGUZP6tLsPVQo23gj4ASwLs2j4bqVX
Pi1BnjF4mURTjs+kw/SnDXGcIf0jYDA1an2qTusVZSUGSbdzCsbyAtIdFaStNChrjx5AWo7LfJDg
vjRLddxgovGzkdSvkKJkOPlfExeuQIk0ejf2czrixG7ifE0kEhU3gUbHgPfJUsPvnGFdCBV3XChH
1cClmggnOVthuTV9/ajV1i5IouMIJFjk8llVzLMJFOrjVlM7M92Wtj3N4xT7MVCJHnvjkCDLl/pp
m2LVG1NKKHrt2mnBKUkLZjA5ghV5m8R4Rd9wXkBdBZlUEE0B/3C1xXiJ6IbVgQsfOmpWgwigWMmF
iBGINuu74A3iIvlHvIZUaT0horDtshu/EDTBQsD9kKOf1UzigP8QNJWXEOLA0oFVrTzrF+oMIRVD
acirxCJA4GinlSbLAzILBzehB8/GDxfONlR5HQqBITxLDeuteKJhhZuIsin59oi4wIbfLPWNaJmp
i1eSRRlcNHWaocdKz0Q67FIQ59jGxxLHEJodzbuAftZ0XOZ+u3/SUp86qTbTAtfS4F+KrZ1tbkTR
Yf+O/xCNEkpyEnAMcDzo/xgF+aX8CRyRHZC05UJXOD0TjDgMl2gFRq7zHBF79PfmhyXCyKmP7kg3
SMxD8fOEfV5i8onRL3m0CLE4n3H2I3JiI+AYIzBikBkb40nQJE46DgxGCrc3YRXMSJ/R8KFGuUsi
NiMiiu/lixcjirmC+R7QJ5wVhHT1vjuWm3gL8wXTTe1GdDXweE63etdd6C2AAMo/oT76yG4oekKi
FDrR7uxjtY2e9E766o+Ax39iS57ypyyyjwo3AdqdxdPZkNA9EvbgBQpJHrRCxHqEaoQEsA7iK36u
gAQvD+kQ9IP0Km4vLi+iHX17Rbl1I2wgIuLB31Oth98qWWKa8DVCTV4JuituUzqqrxtsjuKW3Owf
+YuLDZq38/hl/hgiuorFm/rDnzspfn7k5Jwef96pNMJ6MuTEhVwTlP5QF0IyXo8KpvfFj/kr/nZ4
EqVRf8J6jLoChPDsKbSWiF/4SHww/04fdZ84RHk6z/I07osvHNZeeP/+Sbq4K2I/H3heKTQ2HFnO
UyyUJxErN5JfMva8FRdBmBi+0hdDwTfcjr/jQNxf60Z3p115wpT2FFzSa/fkHSl8RFxd94TrKy4R
7gfxC4EGMjcmC+uqf7EASRXGl/bkrVpyJxWxkXrtz/bD/lefi6/mh2SFgKc5tmcthBf+hhHNDXFR
cUhXBD+Es5vyNSCi4pVrott0w/ZwZdpcCUWfGhpkWlNBsLtI6GCLmyaEZNKZccNgn4V64UIHRJz+
CVEb7skseJymmQ6fOrK5ft99VEdyS7r5wl8/k2ZAcl/nBLUFmq3gwnxgdOlqXO40/CGwIN3TOvtd
+wDCAf1zIGHdw18ItiAEoFyARfrOJDGcvr077ED7ZHwKOYVNiPVN2cchHOCniZtzRtdzKLdaggEA
3dHcqnLhZXO626PYEQiCUPogNofbXhwJRljctciKsi+CI+QN+MrCPucMh9DMeNZnfp39sJFw0pN0
IqSBeEsQCLGv/4XKzU5ZE/FOH9UPSkCezOpHWf8wf6nA/dYP/bf4IO/qH+SenGbJUfrGg4NrgU9O
zPCrfVLl/SAI++Ju8abdRSiO2EK5SeY/VPT0IHxTPiEjXUFPz92XfJZCYbQEqEUZVLnYd0JH9CFc
k/+gLeMnLxshw4KqzNZlz3hT85c3/VPKAz2Ov/0vLTGhRcC1iB/hg9Ei6GG0pG8LOS47rX+vrxph
GLtSeBq25teAoJcMGM42kFIPkvnGvwa6jPPfgmGKdk+UyUj2xB/WV2WF6eK23qHHQTiMA8xXh50u
myDrnNlD5szaBum4eR/mR4begiXYsQus6Hjcsf1Q/3pkW3Ntv1N92Cp7tiLW0gtzX8aIqXNVUFAl
F+0mpk55RjHxD/k+8l9OBcohAe0XcIEQTHsTnr35y0nnCdk/Qr2f8mz/q5j94WbYUn5EGcLstt7M
oy+SKSSR0KTO9NW6tbuaBGxaJQecnFA9xycm67bf0bsKhxJSBVRNDBzTj3Q8/+UW9CJ2REyA5oq6
JyNMua38p3yj4eG3sF14AkAwoSWaK/83X/VAgF8VpCYQwx5M16HAKmi7vSxYyjLDT3LDXk/ie+2f
yfW3Znci98JI4A+9Q+hGm1WgbZ/TFKE6oAV/PwkAGMMaassiE2FlgA8VmiCgA9Fwyf87q08tFT7A
m9YW7iI8EJ0Bl5rU7XBwZw9zMVjAaZ0/gAqMGgL8B+Ceh9TM7DuQzP+kdgCkDLWZI35JsCycuphO
vQt2kwHmi/gV0J6tiIMD8iV2NSCvVA8gKJ/b58jFEwy+pC/vTOwygjZjXQEceO9PPUQmkWcBN7Fa
RWDyZ9AAIqOJCJxVT/4FxBvg/KW5wMmZMctRTguYv3dwL3MH4GwWHxQ6yN/A3Oy9T+2HfaX7TP/x
ounD+U5w+SDYyb7wDnpw0gtkgxBp4hQAE0ZTJyR6D5a1sKxgXtHqNRfSmP8DpByz/v7NfugPNrwH
WwCYkVCP1mdiAO+fTvFQZJ386wRzwJzkR0Rbj5TQivlKsor3y7o5aNgsMvf+f3AgsmhEcs0hT5YM
CAytTVhWg2bRxUmcUDzYuUnLOfoImwgF+IIHwQQICZgNDieAL/EdamSTvILQsDhoT/ikcOIKo2AP
X2uh95ieNpiVLYKwTJppTxrfkaLApQG+YgOgRMq3nGmyLsAglWRmeGNd8w6iWwEAtE9916W9AAcS
aY9tuKB70D0JBPm5U857xO+gZQwkJs245rAdQDSjwUHMu8zkAYePGYGpCsLwMB/1maFhi2a8i+P0
Yf+zX5OoHIuwCVWrOPX5WMJuG1LZQeZExiOLfZMolPflIRRrmLeC6ENxEuEVf87xp9nwsYVyDViv
zNwAEIOgDpN5nOOPqNh30q6HtPGrfo/OG7w4Ss+U5RqySlxGAtcw3r5KdnZhcLNwmPqAjxSxPs33
im4B7Em4AhFaAJtMuODSBwmUmxZlLEtKikAkLFrCZDAsW3wQjr/pSS5IqEOAwrOIV5zcJWyiusSE
4sAlJkO3Al/tzyniL6oCZCTIaV8IylVemxCHoNtGJyRUjv8HzXLkEpkxSUyNWe/COXVGF+PHHO6Z
taDBi4+JI8UdfUljW69d+d0qpy8zObXjAmASdtOmGUE4HGuE4kglo2qZ0LClWtL5h9nAbQsIZojF
0kVPCB3QRQDKMnDlTH3UJ+Bp+YVATXgr0s4AMxr7zST8wtD+JTrHk/v/4Y9k3x3KFmNO+g1uy25d
qWzVEwGsCKH+cgFGSowdRXCCYH/Gh4ZELWwouLaK8TZnZkNPTREcsVj6q/Qcib05wUmhB/Dfr3Iv
DuS/XIb5FAiYg/YrwBtkCOxp4NNC26WJcgxaV/SvcDzBzzGtLGgCTNXuu/mkjYV/Kwl8cwSq3HEh
k6VsBheBag7oTubPqenQet6gLTKWsyZuYC5d93jYDrxd2uwx5At8xKgVGPJCl+fULqg/8mSKBlY1
N7FUB0yAFQyWkoref+wbPueEjicSEi/I5nRHFNEAcC20aA63kNYflivTNB1HK6RFjoDl1T8ACyCD
B44YDC/5ERQHL3XvoN0AOkA2NrkpaRAvIa8M3MFs+MtCDmq+iv9oOq/dxrFlDT8RAeZw22JUjk43
hCNzDiL59PvjHBygMXD32LJEcq1VVX+C+0ZQYY4hsd1hulrabeL0CSRLm9lJgxcw9Adxo39GCOP6
dd03mt2R2B5Bxnel0Q0h4RK7zoM4bSLcPhr49HhSDDa+eIq0yhOxZfhPVSp8UWDxYZjF6P+N4afY
iab1g1Gj0IvBYuWxIJi+Xe8m95BZ/HJnsJJ/c10QCFJp8rfxzErmu5ifQBxYD///nzKxttt3fG0H
BnwMWGhtGevzzJIpx/qfP9p3faIMt7myE+TKi0IVzCO0mu9T1bKrIoO/sJXSrVLCW+x+LOx+Q/GM
MavJJsMDYID1rXpEAycK5Ytin2nzf+X+9EUGG8/jL+U9RIePtYgsz/ILLj1/1Sfzeu0fXlrcb0CS
PHcJl0VZWO4ZJXHy5rHDkcwxJyAZYWTFqQd0QW3XrbsVOyf7J20wywHvC/Z+/sAGR9RMKESEISzw
wg0SFnchxkrfXLcdpk8KUAQu8oiQ2H1ZVeYaBsN+ScPOlkjZCV2LASAgjcRqKD0FPtOM7fMKFk/f
2KmnnYMOHHomdQAaRm4Txopo/Zkh0B43iJxVbznN1/AXCPcqnSA8XpqX7ErgD2lub7guIAFexb/6
NjvqnvYt3PK9jmdc5NaeFRgBqc5HYuL4wYRLxPds22B2hFNyDS/GG8ZZn+BI2tuqIIZah5K4PnfH
KRhPzba5AMY8OACGS3kOGXPyK2eqQcpe8WU49mdlX20VirhsS0QiP6S59T3zLfw5SlxwiPTwE3/w
1r9jeoI9TULaQvi+eiGsg+dqO55UZtnDS3k3L1QMDGC9NlDc1TGGE5/7On/yu6CvIyyFD8IfqlDm
qIBzuEk9HYTvoDCwtQTJ1sgFjqEZbODfIiTFaQ0/p7bYcAP4w35oWBD715nFU19hLXYDXpVXYsZI
RSnlbtn5UenAEhn+Q4FafNhCB0rg1Prl7BbrMGQD5pjmLkqoKbom03NrZuVG7eaLnBlek8cB8Gf6
0AxcuV9ExW9G1wIwXVD8OLLq9wSRYFJgrkWnAuYO+L5wonv5MjtPBk2i0pN4wKLUPVHAig9vRTs2
AIZgpLkR8+7ahUlZUUkgRSZYC+iZ7TzxMJSXDI8WTdB9ClHQSrA7VFcfs+quBACKospJQgfoT7vj
sz3H94zYcyhysm9BIzWwF3ApIUEvI20XZb6Mgcxyag2/m4m7tkfBZRef5cDQoRVx2p2AY4kj0nS/
no8oLfEwJ4IAZoMCQ5OCsJ2QwK9JAFsA3+eTmQ3MZZ6slFxUD2g7zRwM7Z/CLjK2DPFwJh4BwSU3
JfVLAs4bhJ2J+bMxtLtRsfbx0G2zfoB69txJVnXX8npnVDt9nrhkk6sy95vQelgaKuwmd6ZFOesA
2x3qg4VMwjq6SaKr67g4gDe0MZPS2WSgKDBG9YuSIYVUe0Z4VSei1szQb8ddiE2sueT+03pNrZ+y
7U6SAFIpQ0hto2+xgNYfdxJ1dg8vWqvxW4DTruYafn0GQsaJobvSaG4EvDg3EBCSdNnNs3gTUvWj
DKQMi2iL7SeEBozTIhV7Sj+bUU5blkeuaXXMpIApv7TPB79oz4bOiIBnwjGt2xzeuufjGR6lfour
gz7hlw9xebNoPEOnCQMgApn0q4IBjPA6sLWNbdBxD0PiIra19RWRfsrorvvX1j4awCQ7ivGPIT1a
ppczNL7Reu+U11R+aGw6lIgC9s5X6JLF6m57T0laHlEhWOFAZ/8IAUcE70mewBqV915mjzU6IHGm
4q5rx2x671VgyfEUyoeVA0czmxuEldsrtdtSv9WcM0EdUEkEYbHFSxXpiUUOGvQb3V3Uw1LBJXYM
3UMxIkvUb6h7hukupuce2++SylUsP5Uu/meKHAvdexufuuqhcqALI8NEThWTwDzho2SWIewHBUfg
Wyedi/kWo46zzkn4kynf03TNzZtR/BFJSN7X+2D+RWBu4J8p+B9CzLLZ4D8aU5bLz9ewOjSDP8xv
yHVyLTCN8zS/hPRZacjBUyPjZqiSCb9RylyOM6VO3nVlN+oviNOG9thoF45+S/4yIyg9tM39qWs+
V6bhaAm0pUggMzzWkZPJOBgwixiWt1qAllLzJWsqVzCqY8YQypRgfFoX/+1uOA31J+8e51qI+M2j
Hl7r5Ksc0Y4Pt6p/EReHohLfLFzLv/M7ClOcJ5UbpU1ibsbv8BAHwk38IzOTqS2WuSS1cmDh3fnS
B0xrR82Jrs0n8ksOMSzuiLOYiAXimLxQe1CK6NGGIkdRiU1bq0ILhgCmMeBaHIW2TKKjCCnEDjUX
UgbnHE3wMDurEcDkTpObsnOzf0/u+NwtiBYWl6wxMmY7wkBFf5p2crYlYhI5EID8gOCMmNSAE32t
JumzLcpcTARUyZtLZz0LwJXA94bt1AWjSjngYJzhUFJALSVKkGx4JCFSYg8Klvd2Um/W+g+dUrWX
U49T3SU+R2htnGz0LXmk5NDNL7W6oZ3CQ2WyeRva7Fo9SZce/Xg93QAjSQrNZ5dtMFcdqtcCHjmj
UmtLN2+EbtyTtutWs6+BLElen+0HPkjhybqtq7snYV2qV/anSglwiG5lW47eBoHR5jy7xPmOvWdA
NagvpFNDlIzqc81sD12IwO1sVTzaDgYWgfILg496IkDUk26xvG/CsxEjFT3JzVfWXVl3WMf3RhCV
/tzveNaAsaD4qdZOF7dpg4f/R+9KE2nW7dt6fgIfyftcebFU50uYdyTCrD0oojc8nZ2iPdb53qhP
Ooiwl0ZHhorhrTjq8rbJfbC6pD3GqQv1PtHtZH0m2BTGcVupW4rF0OnlM9bY8+KALzwZuKYxfvT+
gsB2n8efWUWYpWdl+yWxcYy2BBI+Xw5W90b+rKbsS3UvvGmmL78InOqxkw/e4S2mXYIyJ26YLQ+2
Dn+NmnSTyC5ZSr3udCOhsDRyeAe6iuUyGEblXb+14k0usd5342Wfn2LrMravZbOV82OjePzeTN7C
eAXqXBuH5tznLvMdxp5Nf5UVBmeu7HzNupsj061PtFpx71iZqzduH5/NcJ9ajwn1RucLwsFo7mmE
OG9Lfh5b9OzpBoz4a9u8tZxbEO+YJalEwDQ3mpel8/k0uFjn+eUfpJ+axPST2H2gNumLexEHeXdg
TDLBt+/OknTVVObku3E4Luppfhcqp8t2+feJIYsm2Hyv1l74QBDw0+zEv3AsqaZ90qcHtSet2Yy7
ZecTuxLQHzYHdA5tf5HGVb9KIAhO/DDG9/BtoNOQL0oPo+rAQo47TJjR+q3qq5VLJWyMbqOSd+kK
6omczWFezmWKjWb/lzaeNO95IuZlKzKrRCLpNNOhAixElRVwMqnGSrniyW7DT/b7GhnA7kuyh2aX
odFJTR9tQBokzPAiDdav09A+GJ0Xa2d48ewmtGbpGbqVetHcZxaonJLFjVgazsQIus0iv5rpm46b
xlNkEH5Y4jNm25yyHxmjcgpAf66v96gIeEjpkDr1LhtvEv5b1OLlRSgPMN9VtHrNXkvdsbx0nEa8
A0I7Rhm51TE376vdH02+ua/End6/jxjfh/e+PMDfmYSNMSOCvXBhcBzMHohEiJNHhD3HflutebGg
s6K10bXb6SslNiY64eidLZ4B03fZyiykykR0ibLtt0vY3fITSQLzeB33sbofdeeL8Tdeq+ZBwQfx
QfQ4h0z9zo7HkwePzpblE4xSArmeyseUHp//9ITld80rKDS3SnI6/E6AfBM/17BxlFgy/hqw1W/D
miT3+iV5PozmYDKRV8hwISlVmbabqOZ1H+wjFQhCbs9bsiryyXu2Nwnq+mA3XysRtHYEI3h7Smik
bfWF30CqTHcx03XuiVOHO1CBUZ08q50knTXx3FueNd0Y71IjMBiAfahbtnWvsrdauRnKsTZe+Cgh
zoYa8MvnMu14m9VwpbLPO5ueXMj2bGAk6KDRjMRAVXnT0MOtY4h3p3q1bpO8529P4y0kg5GeAaek
Hp8e2A0m9UWJKn73obSX7giGMQbyy1DcPvDQEokDe95iSEPtfrR+woUZ5/O7xs5XvJfRpya/ZMYb
rvT/hpFpZglDEMS2ZufDAP4Iw03Yrq2Gvus0t3qBQi+nwSIceA8IEq7Mb8iUsKr3vj2QqG0aINFQ
9C5TFfAA5v2lHlHJvIXTZt3Hwn0f7UWkgjDemp38WaBRLV8zHcnQPwkuZj8hTTgP0b0rti1SOyw4
IvLe89cFWFesfjWZUV94atJAZIzUSPep93rjEUefeuqbsO0FFDUEUbt9xhQcaCcHLpp+SyYV4vO9
L94oguTdNH8rfLnB/j5DBAOChjDXxDP6Usz3p47kG2X2EcFPq53m56FoHxEwFh+nDQNgrN7Jz4vp
58kntSECHjqfRPKFN1X0Y0xcK+0Ozps42CmhlehcTru8d8zm5Qn3ImUb1v7SwWfyRFGvcNGW20fa
8VlLJ1PuiwpMiEFqfZB5jAbNlZuXrvhtuqtunUkAE+VADvcCp1q5b2JXRruJwy32z/Jp9dp4YjRx
K7tgKVyES1niayMl+WkZPZIpjDAwioMMS+jpsHKVDJ/I/NSH3+wdvKM6P3GXGCiC32sDnNR1w8yj
I0zbxeH/sHQXG0ULUzY+hTk4mNqOQJLCywJE0AYIqfkUTNDGDeQJeSD34a+Oa5omjLobL0uPU3Mj
w6FO7hFS2XXOwgYN2acmOHo8Mn+opWuNnS+q4bb6785IVdB8MK41M09EddXsGOwwtxPEo1kf1WGv
Kq7hq8xpQny0zL2Ky5h6M3AMFOz7UqP2slOMMjCic9/i6VWJnKTfS+Eh166xJ1C+zwhStg3t+3Ct
cl8y/Wj6HKddJpxVj3Vdar9K9sCfjC9jSq9/4GfiCXMKKon0pCx2QFIDRcPqQMvYiqWGExK1K1wx
tgb2Glr4H77NfLfma4xHswW/dmekF8FBq4yt62Dun8sbpxO5VnK9JwillZi57DCGlTHzXW6l7qgv
GmIGp5iCVAukMGhhFuonrVotFabEBde23Nz4SOUvCQ0UU+2+pXBkAJyfrl3kozGTCffB1QIP7cVr
pq+kOLbhxYIbQr2PTI/Rdu+Zli08L2P9qBKX0aV0U0d7ToLn5OSh3z+3xuCMw2F6Nztk1+cmOxiC
FyVrg0aAC0SlUbH1T/RhlCeT9hiNQ/vTMLWucgJ2CBr/VgUQgjLIhlMIODZpp1a8khOeEfeHNZvu
klgw4frY0tQFa9D86JR4+xJDl/yQqaE+nV4N8DInmWON/HEm812mZBaZza25JRAuniapIna25eV4
nsRHs4Ay4XThdw+wCg7sOgwW0lnqPRErOD5NTs3gOLlWnfvRF64+2MzmGbyn0UrEoyNKjwqiyNBO
iUGPmVWEnmTDz0F2oV+R8SL7CRcHjV2/Dn5kmM//CidtbPlhaE5yhWtSBxpDubn9kfI98LcnF0cZ
qPfLnNH7fvXDOVFfDfLkK1+XCa4OmueVqDMIRaxTrkv0PEz6QQcuB8n50lA5L+z+K8W7+Zw/F0hO
uiOt1oYyFguGW5XEzf/EROHKeCKcEcw3DPH7vzk9DhEyEoXqAiE34fFeKNCSX6N8hXLAdMTiaKk+
FQKoUKYfawvC+wl1Z0hjkR2X4i0LX3oLksTrQmTm897e+FEqWM5UCudtvU8w62sxs+/3RNcwjgu3
4XYMGCMyo67dNXnuXw7FE7No4kpJyjpZR0irB3z8DsxJdmXxRhtzRyVaFnvjjfgr6lHLh5397PZh
7hQZ1N4zy1GfHVneKpGXWDnzJU7ZkJqzBFGFKaJDVsog0OUfpBPR+0W519JCwN18jcO7JOw0vMW1
Q6XeKLM1dH2LzT4zzGvtRBtopK7I+fhgbpqA62QfGlqZqvoq3YJhKP2yGOFf5aM1ZZ+pYgK2vAH/
LHHzJBjHpFCLUsB0+Z7AxzM3SwNvgJZLgV+6whWIx0m/yb9GnqUFSPYjdWv9pFae7MAiCCvabHa1
Ahc6xqsEYEym/yydct6J6rsVfsmfIlMurbuk6Wdc7DlvyJBS+gs7Sq9Ad8kCswj/lUFrfUka83Lh
LIHxEbgl3CjEMRm6uk100vDusi5cjMLaI52NrH0nvVHKPTHiGXYhYw9Alf/cpNPuFWMGSkjL+E2Z
MMfVJVzuRfWaaBccAFuqne8ydbVXVo0uErqyBsZxgLevlPrduILTazoBAzGpuympy3ZGaQ5sDIS8
ALNIDEcl+o5dHAYWCNmzp2fG4c5v4PWQeksiQvWbjWzVD2W+WeZDMj3iuleCbeEV0rbt3hBTYAFC
ccbAviS3HBDGn+MtlTrh0jks3W1T7erkKpeM6LYYhjBuBWlCby7f2beYAybKdmwOQvQZdl9C/1Yg
2yqWDyvFM7jeDLhgJx9Vbi+nOkLw6EH0ZBJBcdRQilJdRf9+EWNAf1I4hEdfN/YNOTj1tlb9FFvB
ZAuGmZK1SmctAbXvtTUEjJBkmySkLvd61L3CBlg1r/1c9fMqiJoHrhg4fD/Lz3kMMmae6cqu6p5O
pJjsV3dZwm/j2wAHVj7NBa1MhmL4zRr+FPmRMWGR8XIaQ2b6j2Kuqaq/GIFJqscuyNFK7DuCRJyh
isqJduxcY4/XkS+sY4dASN2BeK3JRkICJa7M9mbzzReTcMAGirY/5pCrFhyrAtT2QDMyMk3hEEnr
S4yjh2VAn+81zSHoA0nCajkyPeJhO1qB1Du8qJhjZEKr44cylYrLg1HpZ3HiVKFOwA3jyM5SPC9t
u9Okh2JcDIQX1TUF59FDyArJvRK+yat6pi+R4sq1S0J1FHCC5OS00T3AoNLjHy4DB5CouBPIsYHe
pY++8sQWH3Qlm/lBGUFrU1R7gn8HGNFcI3V5IzC7VnzRcMbWC2Rk2Nk5y44WesMM9WDcuNqqHtHY
MdbS+IpQuBsdM7+SY8gKKCioe19jRstgytdEDjPn+SJvJgHFpYu8KP9FLsbaleYznZvJxC+PnJrx
CBZjNqmdEkhEcgALNfyk/O6LvaI9UmJD2vNTOhjK3pQxHDuD1Snzru79uLsA8QL06k9PcGjOqm2r
BrS20nID7eIMokyerIc0epp7ikEYtxW1KlXODl3pNL1wnKYml3dNBXxLm7WnYbRUGDvspqUTCB4a
FmtxAfwGeac3D/imUko7MFMArVjnJ6MPTQtagYu7L3GSL7ZMGCB7yOfR+LDkB6hXVO+pEtlV0ucf
A4Bn7lDqz9JBOJkxRvSGz0ShIHtgxH1zwH6uJpbyqWy16LOdCc61EzjPLdMpfPXxYroULZ5YUMw0
GiKwvRnXNZsRnwCBq/dQkv2rtW/asKx5MYY3QWJ34fRtLyNF6VuOu4Bynxv4i+LaDTLWAqaN98U/
nwBnAbpvu5OSnYq2MpK2mrxPVXyvloPEwVGIjwXH0HBHzOjv8i0O653qmLFNjK7kP469lbYKI0RQ
rqMES2j4rCnemQRo3TaRcWiseK3yXCEsmRkTn5XZTY44gXZiEBIsHT5y6zGGJ4uTHPPwj0jyLUZV
s3xXiAVafNio3B2dyoZz6SjTV33Ojk7uBfYwkWFbKdhd/ivpQSXdY50a7Yav4aK8iig/hJ8uf5vN
u/YOEG56g+IB85XFgR3X+oZoVkEoVSF/VOm9RuYxD+dCWas8BKbS5CpkF3KoD9iM6c/PXjjI6r2T
fOaha4oCyBf6OxyQME1QxQFNI7ZdYMqrzUfySPorUzDFCiI0H+Ghb05Z5UC1AgKzOl8sZEgZn5iH
hC265vsSfz45uVbLC1V6X4xHWh8sHRzqIfZXwXzM/KYeck0MPSqV/yb0Mcpfsp51/JvISuDg7c2H
MLn4sa6wj/5Gm1s9SU1GapirxaUrU/IPQ08rG/CfvagEvfWiyp9t/Ket4RtkLE7519R+tGtKeO4V
qMrztka3pwdYoBw765bMSGflnwj7qUav96b43mR/cY0xzVScyvWkX1ghch9MWfEiaqTgWPg55YDl
DOIhPOVC6Yi8bIOVWQb5M9Lri5TilGht3yLsl9VvfXw0HaOsNibWlYTbKF67L/T9Fpi2SB/HujFf
ivAtN3/HWoTtDjBK2StrNyWG2cVDqfT4HiuHnh5GajXPUkvK6Pmdn7RHSMVZkdgZegRF+5MhX80Q
6orUj0LMJPymuSXt67PKNzKuhLWBTZT2U5E6KGDTkKWcWnwQEveoMgHRY6AwGlP4V0Lvqca8g2Bd
z4ZNr6QlxwqOSQbMAnQYDXQKGsVI50qLp/WnRMOuiazxDCFmr2HISzqxQulbLMzJtFfRomErdNew
DNpP45SpsYQyQDmGCDwSaycj5QDxJQHupf8xPzWYQj9s9AhWmJCjyRKgRVPQrmWt7vXCXavtmroX
oSFdoEleB/QCSjlAp3LYLi2+KnYfr+lV9DAC6Oh0W1WM4K6aU9enp+gTuMUxER+S+AKIxWTGaH2E
mv138rdkrjGg1MV67Rt8tTKYh7uiihUUphcAEatKBxYJwko4aKqBjHLV1cJu6ysqHQbD//rZi27N
a/U1IDEXsQti27EBYQv4U/dVMmy61p1xwE+8F/zohRlr+AECMf/lBA922LBlar0a1dB1ivekSt+F
0jXqx1hdyBAWBZroxW0LTJU8mPsfnMgwPeR+zV1mWglvj0k/EqQK9WnoyKHTFQ6lFX5jqbKfWuIG
PU0gEdKhCsVmRhEJJjmM4NDwnBh0xTYLHoSkjz38iZkAqpHLVcbeI1xplfQ+q19tvUHdDu2RCalJ
UpiGEzHR9oeiJ8hynciXygprDMkmouqwUOijM/WxJDc3jDaobNuVlxKJPvR87g/xnuAEIA8mzCmw
j5APAonIZQq8ZtrhWg8llszGccXFIV8CcTxVwGf66g3pTJQDAB0qcAfuu3D66dUiD7hG9bLsVoh4
Fjqx4QAG93DM/xN8p9FmpG6XucBopD0pd2a84iN28iCMgMZwE9niOpKhxB3XMaSF3QiEGT5+6ipf
BQYS48ZkBr+Q3hmAas/gPBTPmacIO+Sg9FhdDSDvwDuRuqAS/bncIQ4e9B1qXUBvcQ7YRRBknENi
kLQVDv4GkyE+cD1i5P1cH1fST+tCygRhnfBgefpkCVAAWbE3V96yuIqyV/VdJW95xjEVbZRLot6B
s3CrpvbNW1+CetpzUjJTi8JbIh3C6pe4cBPENga48Cc8ymg1lj0Qw+JXDMJwajV9oIMB4o4Gd7N5
fkrpo5LfJd0fGX4U0qNRgmh0O2HHRsb07TJjL6xvptRuBZ/xrWLs0/ajrx9Ze1NVb3VhPKJmR5+e
oGOcArG7Jc1Wqt0QEWy6U5CPITWXUq+tH5ZqIynPLLdQgYW8El7brwFmtxU/4HzOF3yaO7YJ9m62
59lpZN8Ygk4JGPaM6Q6DZ4EUHQ3CF5HBmwEMHIl6upNCv2vdPvKyya4tjBkDWFBt5NF2dCnAk8MT
WrOYKJNIGG1dpb7UrS8mQYgxeu6yD3BYj10wD+Deb7m6mh8ynTKofXsmGzw7brnnNpV7dN/5cjak
3xraqaV/qVju1BeQMkAXaXCA++E1YLyQkgzaHyedgbAfh9u697DHGpsA4oM8uOZ0tZ6eIR/z7oTK
3wxxCcX4DxdZslwDuQiSL2VAXrxRL9mLQeNkeUwgnzLyQPOCuQg7FSpwiojS8BFjrQwyVk4ImuUQ
W41DBd7IGOpZ+C1IDgRiXfF6xO3K68yBUT2M/zwEjBSlWvBkjoXe/mfMXIorGG/ibMeqPUAOH2Ah
2HzMqNsQpmuWcB4Ca6BKdk3RYdYrcE2qPeYJmNYUAr3NCZ4FXyPVNw1IRLjSrmsy+WLUNMECXm0b
/fR5GcafXgiQTCbSZ1P6Jfl+ONGOhIEMFMLYOK3OL0Eh2NjxatFvM5xHnPm1c5y8SNObpFCOupDy
oJFwsIs4qEN8LTcRYqbUxqgJ6l+iuvoHtGg2XLadVTaAADSBfLEqf9jgZsFJiPCLUVQMl/qHwWB1
LF6YM0KHYtguSx7hUsxqGAuBHTDHLkroMhtg3g61Nec3Pt4fuBYzEBwYUXP5CgPvBVw29uGjXn3L
LdxIDtp7Ne+7BcsZJrwBbzMcXHYfiOGwpUmox3x8xNdi3MXlSR9tixhlaC/0PehSwLtVZ0aYYK4C
d9Yz+5BAyKps9yxfwUGliWyBYf7TsOvq9Myg2W+0yBaPOVY4GISleF7aIaMPDJmxUkDFIVDJUNTa
rCUa4/9zZKAtNgtPTf2qPBu41bAJYY0TOlPr8DgrpWuDgfRQiaD5Y9qSOdMEDWOj6MzY/uXThkdJ
G52o8jn3FNQ4LGX82w/c3IKGm2Pqj/eCp0ML//sHGwco7mJlw2yvZjt8oHdPpPUE68qj+JEUwSRc
shB3ASzJZ3HbpNjcBXH5rizncPhc2FblLT8QEgAtHyP9UpZ7+WgprBP90vXnTIGbYbzoctCXj4rq
w2x2k+4vgkuBqcSPaTq2WH5qW1WmpT5N2CBb4yWP/ETxVRGi5wV8aVbx3zyk5btp3nCsGpOHXJ0L
fm/2KkaHqv+Spldwmki515bHSSmQAdF951aAnlhp7QUg3fJYs1EW4E6pckO5d1jcyQw6cVHc46yn
1zt0gRLJxmRtWo/E4qSlNzJ7rK0cjJN08cSgqFLflegrel6T9ICVEyCRkF7T7tCSOBTR97rTvJMQ
8IB4Dyxx3aXFMAjqUO4g4TH5qerFyvfEPJNszZhAxLlwwS3XoxYqTaLQSTY+kEhPdkl4KucbxpVm
dZwXf66OCmJTfQdfEVfUtPP5oEX01pXO09jBE+KHRjPQ+jcWSQ9JAgeJ1YTfMZjktChUgd7/DYS4
6Y9Otydx18FBJvQ2dHg8Yc3lxnWMvki7fRLMqe45pyLhVrU/H5X40Q7btPhopk/R2MXg/AIHpU0b
TH2CESt95RP6MdBCdoSKCjmylR2BbpKkylUMov5Bu4M3ysxDLz28qVknAONA/d0n9nDQZ5mbwL1j
v4RuwuLij4rMA8Fh62KTgU8xHL8nrEBu5CobvwIy0l39wveBwjx9VbC1NmiAIQ4wa9V/Gdaba1oK
SIj5C5uDMQJk51t+wqL5XX6XcW+Rfay96sHtkS4M+OoGIXrv+GVqd0AqZQV718srjHk2E/5IQDLk
e1L70UaCDXPmCiuYQwAIZHBo4DWOFKyMdybGhCKSIWgzOSHrDCI6/sHglYZjQGlbbGZZqHKestvx
BXOQDnbCeunwg8FkgRwjp82xZfsnU7aiB8PmbSV8s9H1d8YBMclETm+5xit9XYQty39SUvi28Tet
yHTjuyGMZ7snpyrdU2kTD0oln9WbGRUqwkCY+0zGMhxzNnnrccP4mmhypvwNwMiv1uEzBlgJ/w6/
IBu9QvaLRBRm+IjZb8UoG1I32s51rGMakPElOtTnP/VuFdyTFTaAqA/NkBvMWMrOF7jK/0QCoAeH
9wWZmb8yTeFAxNCu6Vy4rXXQI/WyPOLYoWPyaDB+4AOxcHiuqnzVM6Q9vTEDYrxXfD21YdrSbWTX
CDMW658oekQ5PCFR0GlIa43CAw9tkWMYwUw6u+x1kDSIPy5KhyKdIpjHbomwltlg71HJXqf/Y33v
ZbR8Q+UYxaZ+1/YU0gCnvGn42tGOJ4inFwYUql3e2Xjmf/c32iMMFgjqZiD733XWYs9Cc4JwCzE1
yp6CE2KNFsZvBiYpPHeSl3jscYbj/IJQBE0cghV1QgK1yVy5pTRK+A1AVoYQxfeDOvJmJbz6dBfK
lTzsT5XuivlWzAL+Vcgp3vFQ89Mef1pnJfn/9zG7huxiN5Mv+N6Y+GBAOwyPqwC332YLbHP871cb
SkxbWHNL7KCWwoUvcqDGU62VDHQ7Ry28Xt7z3/Vd6T7HEVTSlf+eubIKDBgInafnMJXxQbERESar
JAvxHAsdsp4h2xyO6xaRrOczMdLrw8Frw5QVANV8eQkigjVUZ62W+U4IX7QxcMpbzO82kKt4RrDs
wTWOMQMKpyUhWH3l7ncvNAJ8UiA26nsWP0sSdjXt+w9AP9ui/CTvY9eVnvgHnxLKen+Gxyi80hdp
uOLQdvE0jJC3uDfTAgoMGwUv/CBpfrmL/OPaZK1RkyTNYLBTtwEeO3W6h2lWw1RkB+OwMbEhtxMN
Lq3LG4UpA++S18XIh7aMdshM4UtSMnqUtTMSNpOcBC8Vz7UZjJjHPHdR9WMYQVadtd5rWldPt/2A
wR66RwC//+x9UIiNK/8eZQ8kdEp1SCgIqxEuiEtQZFsk9JSt7QRbahM+UBcC0vOpYT1hmiAWXsyV
3MOrBFEScAY4Mcmi1+VMkHAjxpjWtFUG0tEuB2Zn9MjDiQVF7HCgTjxy046RZ0Vqgmgroo14SJw2
EK/gkKC2BygO/8YbfYryhXa3pcuubITa+PCTxoRlvrluvAvG5kSGD6tTEbU8B+7Kk8ZiAtSeG0Gl
FHk8dOzw2goFcAaNb3S34A8oRdR6zfyFV4XWnMlr+46Ip/lFUwD4A1efhwU6IM4Yk0yr68DMS3If
VhWfhG3y+bGGKBP+2Dh97WMriGMFOyH2GCG/m3nvsMVgZBbBM230K8AHbIPwlJDIP59wU7aaduLr
eUDlxjOwidD24NlLL2NBaNnO9UExGF2v4CCsYU3crCaRjcelgAGZpq7ReqHpaJiz/qe4AqUDZsbI
CNgCp4z6zPbVVZ6SYJzIzBKj53Vv5i3j0VQoO0n18Skqli3OPe0N4JNJC6M+k5W7ONQh3QJ/fMMm
wp8Wxw9MlyC/lA5dMdYd2ritMVMgxIyNS/F4bkBnCOA4j3t+Co0mC5R1IX6mP6xW1KssOi6o+gen
PvzLfyDMcBEbHV6WA+8T/BCnAJIxn+VGwRFcdPCEgGqwAOOnHm6qRogVxKZHBZ87Hdb9SGVhDJ/V
P7Y17j2IIyuM7YBpBGpg7knItgARe0PlbHX2kHv500W1QtRqHroC9uy5Y0FsKXwuEXS0pvLo/ygc
5nwLlAU0QIu/6FvCl9rRHfWDUgVF7mWiA8YPDa6f2M7T6NalLf3HsjH7D2F6oQ2/p9ZFD18qgh+7
DwE+eprdTeF3UsmC/Y5AeYrxvdYOaX5otHMPgUbACPiiqMjfl7eo2sPnwlA/JRgx3aXitQOslHfj
+Gel91E7ZJzo83a1mHoeCB7AT12DmFFh6r362fg95uwkTIDWmZAQA9gV8eQ2iQ/AQCUxZ1ApbAgK
oNRwltBTjUFzXeXSnI8EwEH+gPWE6KLaUCgMeOQhLcPrYDjlDdx2GxFcWkPI+7d6/MCj/MqQqaaY
uTodhyZyUPLRtK34n8sDmmKKG6RqaNAsLP5GB+sHA2vK0W9We0cqFMyU/+XY3T3ZhDldODhp+5jd
/hNw0xu4ohsdIMbYTLR6aPOMzfBuwQC7kv/cRVsCEkiEVmilvlofd4PlavyPpftaTiRLwgD8RETg
za2gqvAgCSHoG0IW7z1Pv9/RbGzvbO+oW4LimMzfpa3XP0/qthFr8+zzwe4GPX+l/X4RF6DUuesP
abl52j8N6Ob4Ht3gm4GYZS4LshebDXScI0RLJbvic1mze21X2FyJCmkbFW3zbZyeJ1uBhxVzH+uV
ldxmCnHKNeqvJ53IvvKU2yEGn1LDzD8Civ1/YRiuDlGDwX3XyuXq07D9iZFqWdYDRtBtUxgKvipt
A/y9qbwBDZdICZfJcO5hKBrmyPrrTIBbr4CKToNfilPD2e/WoEMBeHfJghGs15wwB4SSSl3H2NyV
2ARBfVQLRIVGnt6+c5cqY03xJ5Mlwgimofsbx+biEHHF+vxB0RonX7mkqjRYKe2iD2sZKc62P+up
npWAMNlqAUG1HON18zkowfMlUT716+QXM+eVT6/Y5jgzHV8zUomjWb6xK/7zJzd3Wueu4fZ0iLsD
+KdupADlh2N3fU8uk5rktfBYbuTKMZuiBb28RqtS87RtXE4S4BsUM1OHXiZMyjN4et+emewlUV8E
h7fy4x+IW9XSYZyn1jPnA93jZA0ycQObzZE71hzv3iVvjsKB7B2zgR311sOkgHdHg/1jkxBFuoaC
mLwX4M4f5aGT+l6sLpsUQaygimgld0qKZaqKFcjtEw5GO0V+iM+XXdQsBU8NNUyonikkiL7JSWhU
Ujz1DnPD4CLZFaYgPc59GRmnOSSUoaE+U30KDC/R7biCgjcmCQlzx/c7e8qyZVtWmHJnlzh36tpx
6GuvxcMrL4bFxyhHz3FvT/LvfiC5kXI9KHgMmTrWNvr5Q+K1SPn3cx5bQFHdUVTaNNa352y5vTQk
tC3xbbV+nu5e+PAz1XKxmp6Zl5OUy+2Jj/Ws0opPhU4GJ31vyx1PLQY30gz6W2MD9qQX8gXrnMFL
xOuultnVkH02XyHXsB13x1b6Us9enmdXbIyg9N49JeD4c0cZDmwSxi86scJQXd/QpYucvURF5N43
ndpGWms5OR3iCa3WsXYkzNJ8mKG1rE/KiczKdWQX7znm5M/mO+f5UIz59NJZleNdRQlaJzTCMLg3
WJKtd6FTu2vMDV0UBX/9neK0s/HJhXpvGtdxXNHL1Wd0WCaWfKuOgvkY6oiysOqL1XXZ9KbYZ5Sd
1tOXjgWgw9LBGNOoc9C+nN7Xb/agtcmY5zDWv1dacxmY20g6mSvUMKUd/ewJJt3CzhUKP4fyVybf
zp2bRba6bJ9SUVFkT2Z2jT31w7FGYp4Skw/l+1L+KyhYaYJpnUACmwqc5E2phjxzF/SeFaoabAf/
+AExLTyOtDw6CNvACS8Yz0VkJtNn1hMohvemCiDBFg4SDJLW8a5mv1FeuzTA3OYXohmPP3pIWR8Q
JQS988MDZQ5mQxT5Ag5axP81xqdARHP4htw5HKtooZ7R9LAZqaqD4od2R9ZgaGeAFwL7Pacvg0b1
gvr7WzAFM7ywZz5CZRP5Pn5pur0238xAjpFCmz2f4sHj4QtVTz9s4xAPSSEXsh55wS/f8hBRbKq6
rTaEiJbLW5fg66d4ThCM8VSljc/P6h6vZfV14UxX0xSHuba8EA2Zx/7Au/DtuRAOUnSRhGHV3ICG
/obGzalTyUZu14m52OXAvXs2lffpvDl1Q3I5PxKDpKw4AoZ9JUJAUjQetVZcoZAjSZ/ZBJboCvb9
/NUtrerUmVvX8dvrVzFEy7Dq0mz8vGOaDPFIOBXfQbVDzq8P0xL+5RccnfEaPUEQxCbGb2Vo7xWt
CRMo5cehXNeN6GYePH0CtZc1moXQh+pd/rT06yz3eMRJoHXZK/24rUyxnj99GkvpLLv9TdpdGmEn
QACyu6wGVX6GxLHGCW8D/IXwuJrnP/4h2WAnZnIWl12oCDEueN+Cbt45B3RIPfkzj9LTzcvhOrdR
9fkDjnaVwgEYkgnFwql+3sYbp4e43hAt4vu4JG+gxHfH5bbD0qsu9Opst8cukjhGB8L0PhmARghv
HhM5p2zRBD7B32v5e4S59uoLTFGUAfEKvCm0s+gvlWo+RMfYT4W2m4Extzzki1Y9WlFADkBBQHaU
AUivckBRrE6XY+Fz+1z41J9vm1TF38u6ZegqufQXo7zsiPCxAh0G+2bOWFj7XzUyzrSF9rU8wdfT
67LlKtq/aBLKTfDA9UPprPunPXWWBD2WOAYZSBjnWcMC4e1LF0KTpF5jpLh+qLrDm/lbJVLX84Tv
KnN1bjo+5ZTr3P/hD6TvsIumoxm6QmtaJuxVDxYa81y8KQiUr2Y4k9x2x464LeQhnBJwcRgvlAdy
KDzbfL+wqbO0TGdhZYojvy+5BVu3a98Kd9SHpuPSWmS7xrsc1/V1OgqddaN4+DmK18kVh6V9rwIb
PuRAbfuXwmqQX3XzuVb+wT/aORRIrmrkttIDfQYexznEeLAr+8s0Y1xW2WfMbGVK2V6jPoUP8Jxq
M9fraGkAp6b0Lf+cf74Og8qbYkjK/C1kfYibd587U5xH6R9HoXjTmtucpJMmVPA4pbuQ5slTQAcV
C/m/HkW/+ogdGrZBZfQ4eRUBrlIV8V1k5mPqd6yf7TO3gnO1k3Irb/Mca6tiVJibzpHsqJpOWDtA
qJYlKef7EmRd+baJT2G27tDC7s7kqXTWHFARIFN2rBEemXlv7zrZ1s/kaJmYXvZAAqvOKEUEtQd/
3mwO2eoGPWdCwMNpW1MLqr1UmSYLOIz5/Re56KadnrUqa9NLgh3/jx8C+4dOaQtBONT8mzIP16VK
Z6798k5UCru4AtmuZm/Vsrx9w2mZ/LeNRzZSCmocNmhUUC9WZJaAlHmTPMTF2Rvz88DrFJTV7Nts
dDInKSTSVUxAntcP/cvgPry0DwNrfHgcpn8XfY0gYG5iaHQwW3NeipGqxNefQrvQLrVIbbm9Xgv1
ffPSv32v638BaNJX0p2VFOVTP8Mpfu/MRjbepOClTx4hRKO0pV07BxM+SvT8exs9NParqrAH68OA
12ZWks3fAExcM3BgR/L7Mi0G2tmLwTnff3WROtfMSOyCHOT7L1wG4DH559uChCxD4TRAIhCCRbj9
PX3tQjR8yOIRA2Shgqb8BL/ESGZGIUvylU6M855kEtXrC0WD9p5yIwoefTBT+yJwTwj+okApN9V1
OH3ZfoRgZXTe96Xt1RRGe4PjS71Uz6Bxk1fZzzdtLg7fQYTP7/zl2HVeXF9g1SGV5vINREyzyh8G
14/bwLo9/rt3t89pg+4r79tnlfGlf2n4k+Xgpg/omSilzfeu7yIlxeg5MD31wfWlOFzJqfcxgbuA
F18PT2iYJkCTOTxJJkmw5H+oQkrxun7uqisO4xmsgrQHJPySf9s2F+PTAKP/l9REIfXiU/tYv1D0
divxpDmv39qF+NKOJ6z3UIOhSqTJLhHlars4Jyf38a4OWdRk2dYF4nVK78cEC9I6d9Jvu95/cYWC
HlRzKdiyND3BMJXWbIQEqatuuEvs2JCdm35bRoXW+Q2C51fh86wH7h07q9ed2LycyFrhtP/YqdUX
hffC+6F36WHdo3t342eXGwrH9ZumV0DN9tntLHDgTQ4K3McBk/8Jf/jQ33zP6+sXzKJnKrgqPBd5
YV1HjWmTE1XPZuwrt0FqdP9QswG99sWQLTBpShkVeiSC9JcAkg6C/M266Vk8uHjDYVZPpS9YrcWL
VbGULiP/r/TaKv8jMAU953qTf5mvzOgW36sYQEa/50wPHyMO6ZYJDnz5JobI4nMLUqRezq1zCwF3
u4ZcKf9+dQ1kod8vFbbU5OPJR/r44W8W3+g0Nl+Zb/+zlYELH/iLetp9/X1FXopvvPt6iJvgp1J4
0K/+A6fZEruv3OumEjKcuKiWv6lW9i3XVrz1V+PZ+PBdHMLOghPc3qPV+gbznQODNQlhXwD0gHRK
e8mGoEfLx0PdDrPlavp3/yEugXAMVufPBBRXhA802PM9ReAffxh941mG76PpEwXENZEFQvmBp+/H
QE2X+nQ5UBlZ5qdXy4RGH/7+xYc02PQL7VP/0j+/LFsAY8tg/wx9f029X14vPel7vnby/2yoTvFn
2rJIAkjM2ON4O3fLzUdjJ5gi094YXH5rCJl7Ob/QLB1kUO1CfuTu20vi7fr28Z+zCbO3/yWSDGfB
apy/1c7PjlA/rH988bJPPIw29mzE59epvFPa3P6iQjzon1uoXgRnDtMKRhVcqPHLenJOWb/nwNO/
KpJ1D4NH4/B973oR/nP9B+/qlkabPmyuHLC42bj8u37x5GjL8h+7vu/2x1B0xdH7lD7ULJuxxCZg
gs0WWlJyznl+laQXkDRlReZE4TFpza6mdW0NdVlkO4u5qt3IOJ6eQpmPYF94yeeZVCrraJ5fykOF
eLvdCstUqFcMaMUuUlyWDMncTarhr6Sy69aOtLJwo6FRfVdCCln52JgdJr0H7nmxpbQvTXtHcyBO
2UN02ZaeH+d0s/DIdCf7cvOkn9vlzAuryLF621xeJxZMGtbj8D5Ekx/udot9IhdeZ47JAshSalMT
CsAb3NNy0atTdjXAE4nVGgdVJasgseJbp+0pvUo9cLXMma2X8ZFwrFgjKFtNmst7FKQZ9FI8KOvI
DRQS3dmqDnUcknT+a1GNK1RXQRKbxSdRSLSQFKHi7rWUjlvLWXzeva43XTKpw0GX3mYmLB/b+OMr
kXImYS4hv9LnBdXVND6cKGSS1K1lxZO4aAHc8PkH97liuOr6cmxsf3OExFUbctY+fO1GKqf5S8F8
w3C/u+s1BJqwCSEOiVpoO6SACB5KSmYB7iM1ym7bgIP8kZ7av/vPbGRdyRdwAX9bdvcw10D9oYjx
FzF6HC36IuvQ5XPQ8QlIuEZij/5r4cSHHZ8PNhMnGPsDcDmk1AxnCmPa+PdwsuonmcvM9aFYLIv2
sfJCFliJxto33r+VnFPvewe/OHNpcWcy79A6FsqhK4TjnF/2otXnsj91AlIAtRyIw8JsXGSSNXgS
pTM14xkdGKvgnZPKTpvFoGZo6JfwH0SpOKpyDCyE9GUO1ZezuQ2beMJn6NMWH6XtFgFBUCGCwKga
ghe4tUkU6ih/UsYXiHpSN9Usc6+RFktk8L2uGBcWVAWLrMdsFWq4L9bLfoO2/DRADgA4yWGJo/up
c0UEVJ4yjm9DoX6Ls9ak2DggHT8xxVDC1KFavtRvu6ay/4Bh1Z2JLTKVZVsdFG0xMakhZXZuEim8
5y+Dd4aC9WR3kSZML79/W2m6DR4dY6yKv8qQPYMLpLFaPsAOq/OXzTcUbEpqc1OOCHNSSvMNgEbr
p9apBe6C0p3yvRWX5bY+gxAbULWtrtWyS2lWzcIEMhTqRnDamWhOztgFiBBBqODqPgpIpcoVLAqM
UtpC9dLTZplCyA+bmuodB+RvR+7i5Ai9jc9eYJPPC6h2MVMefmXUyaa+X3SFhu1pbI7d/SJacExw
dawb+avpDE2Qm5/l0/Z0bhPzXiOv4b9fRZdgmEijYnMQNZc/f859NJM5vtBiHWxBvhfM+vqEydep
nupry0dglvrbrBWV9/gE/vN4yQ4dnIOL/lXK+MwpEVNnVzpr+ZHKP8eFvvx1Uj+P025RiDsJLzAa
fGiEqKIJ+/XkNZLB+s3satRQ1WcI14RyAqmA7xoHm4w8EIekL9SAqkAU/Ijr9LQBjz2b4KLHzUbm
VEDwL4WkUOhIATzBpHBLfx/LEpa3rQmT8mt6bczvSY7MeBvr101ntYCPi5aeRV89/WcnVlqX/mag
RkadItUOhlEULagaj5OAn90xOhwj9fbD7T+r4nisHxSMq+v2DZmxehwCToDFKFwfssL+/WWfKial
l6bCjU39qp6cDG1anQq0ZvEdtAUeF+Q/VFegNmLeEMyoQNAbupMky9vvkEXPyOQ0Lpz1PyYt698r
Ln1eu7PxirTqGw2UHkJZ1Ali7om5bhAXIpwBLMZL083o4tJl7FAV5CX1DNQiosNvjsUqJyaWMbto
XXbR/UL41l2z9OS7xUvdB2FCWznbSluexeRAocERbX1NapaYvLE/7CMAGEgIKc2lIOhABBBugCQO
O7bF2hQpMAm6B5+D08YSQFLAMSyLhdGfFtQnmcihDhvsF/trgbr56q7BlmGCNupyXz2XSF8EXQal
zdBufZDTj73Ng7w5iuK/2pLHxwHraod8LcZujuIHSCm56gc80krr9K0L2A1KX+sPTRmSbiQfT/ZU
pjckddDtLD9yIyoYoIYOGS4Btiw+Qp4K5j1gakP0HZzBJ5cZmG5y/adeOT8ztwSLy9nzDJF3GvHy
NYKF4dCBGbbvNZimQrShE8nbFhoNzXcinX8qrcX4KmT3ylInrMXIgqC5xET/erPEdru2Dmv/e1UL
k1e8pnchrHQuDxZnQ/x+r0q9FbzmF1nebZT7onaQ0iI7RkcHS5ihc604sJ8FobNRuPYposmkSyPy
srIZphGAUF3ulzkTI6W60hIxdqSlIHsIDMrmO/sBFvSu88Nd/9aYNk/1kjDb1IcDncewmHEDvkzN
qFhI3zB2LjpsWqdN646HB/iJk7nWKiXyPxRkdUFF8DoPNWw0UadXUz9l4UuY3jRqOpw6jpoZDgGv
gyZyj9EJleNivub4tWmFOp7enSKOz0qZPKrhMjKu0Ned+X457dfnGgGQ8S3ZQJo4JHwOWvr7m6uz
+BMu56BaAIi5Zd2gYe+NoVJTduIgjQgfoS0ZrvJ0zb0PAfW5uv1Dj/+DiNCEp38mZh6GNNSMfJT7
RyBUpPtphugx1JkCNmYh3we6tfAWhb6ZSjy0HZHsNM7AN/I0mx+GDd+EbPpNIM4t82Hli9xd4keY
pZQLgYeCcO7HGJ7r2+pLwVXbD7oWwUT7kjgww3F88prs7cfxY/X1aDDfgKs7AHw3GH3UAVStNMUs
pBy3xCyCUaPln3k4ZQRedHr3gE+bBnpk5hBYVE1Nx8mleXTvxH08p9UznaN5bbmuGeU+n2MpmqJt
MlV7XsGB5MzyQ2wapXvtnIl3n4oC5UT60kANqENObOwBVFtTQmfC5HJ3+UygGqTUn+ofSk/sienv
BQyCFm1VPRkHe2M3UKvW7mCyQ5UJBRVJbMj+E4jL1L1WyieT7VtFLCj6TZQ9RWyQAsD4nZTV8lT6
RnXjEUmrLcS3VLQlUSSil1f5mx9YaXdXpBxa2Ksr1Qw8HuZu8dxwyzG3WYsLQXKcIHxoIf7Uc9tf
Gy4Za+mOkvKA9VHC6OfXzsl08VKIRN8XyetI6/v+DQILAc4VeTIGXXHUUjfQdP2p1AJpsl22llJk
wkyA5f4tJaHhL69d6/BE4vZ2QZGwo9RgvMcFCwLZa0Q95yy9XgOLzAyTnyfHAuy6mtslZw7p6+h2
baugAhl8r3m4zmHkKQpV5C5e28G7BHJRm1SCY5v7fXuLrobzkORkOptKgyBgtY6XObrnkO+DOkCt
LO1MMkxRWWljPJPVtLYan461/YaeJdnqz1PNxeoffSSx5eXMHZlgeALWdozLRuOI2RAxtU2IvCps
Pqe6DDUgHYUGfDS7b/nNKfV8cPJv4v2ltpU2AJaYkTsmVHEPLCDWrzyYGDVVqHGp7sB8i7gySeyf
pWCc6bM9khsBM90A+EspU3dpnrMmZ/zUhZXjSa8zxV8usVsskDYpwLa+uSbeKXVObuk+asGJSDPn
KLyIU5jSejPHEppG3oor5bh6n++7gGV6+ru4KHhd8KLKkniZGc8xS8TnyKLAN1Irn47PsxxDw/Mk
+3xnCja3e9GY0ZoS0nTnFCrZ5zPZ0r5DDqTGkHhmctqKaE5MXZmgURTh062xec2TgdkTZsWvZiHw
ltiA4RT6eef7dM3mGrbl6vOwqc+kUU7NkYzD8luwDseCFNLo620jz3Y68QmICY6JRsOqXdbySJq0
pYDrrdH6y9kg9aHWgx8oZfA01F+G1bi/NsZCMBVm40qufl50Z7vmVQQQR0OuUWCZ33xcFy2kdXpa
px9Ud11OXRd5cZ6QtKgPi6lGEHy62ie1/aJP1ijK10lU3Lbv+7ezqSTEOFfZuf2MWJtdvEtV8SyA
reXzre4mH5u1kh5nlUh/lefpU3k6/6dO8Wt9rSMMtssuGlpx/DB865As5JDowewgh4TZMaKFwhgu
IcXZKojuynb2bP/qo2hiDIzGUmIayJBx/8UfEh9FEpAbyLWki5fZ+i+EcIEpngiJcGHpDsBM1YX+
mYXcgcCE7zSVuP0LYVqUvhBV1uUPEy+gexD7VE5qn8ki+q/qwaQctHfeOQufBFOUh+w56WOK13TN
770ia9RPgT9fl8kVDalKU+amQrmATqpAKKRZnhiWaze7oyDQEkrS1BT46Q5455YWyIrXLIDXEbaw
dW5vERRHqthSUBwFiqqV75srYyUp8h90bjmPtKqHq+wSdnH/nKQaW0ttU1eW+WopuooRlJcpaLfA
2fqUdjZnahnw+JSAkYrBBKqIeitPNODwVUtVmDNcD0HlkkYt6h2+Hbe6Cyu7dKCVAgmEH3k9qfmt
5fxY2cjgqHssuxqHj26hI0HJR0FagoYymeqLXCb/+nhOvU3bmefMc6mzBuu+Gub+luscxzkoWH3T
Cn91Pbr3cp3c86V5/0ohx5/m/bQ5BTxuL5Hf7Bun4e13Ncz2uBrFxP2m/h3YkNnThBl0j2R4r5nD
0+JjOrj4sbnq4TcrkNRUaFOcvJrwY++jLGB6mP+6j/yldbtdfp19ZHv3XvZ1thNJd3Lta05Dg/MZ
UNh3o/EUHzAHUrUT3di2S3cd4urBnkHf2YbSL4eZ0fn+JFDkWeT9JSMTIkA4IY15MP/MKZDs/Z/j
+/a9MJi+P7TXUluERw9S3yFc4hO0s6/vW6VvUKXolf6qs+pMe9PeqrN4y/VLg1s/8z3/PFxDtPxF
cNsno/f0HXI6/cz+M2t0L3H/7uc+BRLhl00Vc85uNZr8KyieStXCK5vg1Qv6qzm9Uo08TPc5H2D5
D1gkYoGcsvCldqV5DAqY2uSvVl0DZXyr9PMlnvW3AP4rnaLkIvX44rvc1LscGgpfZVSYeCCun+KT
JG9dAw47PNVBeIAUqVFO3PoT8Zd/o/yH5M39o/x77JZ/swHB0zkpzf68kwEc0QTcYIqToVjtVyDh
ikLdUT6vOezEnswwO34qrvuvOMt/kPxJpqIX800I/JCbKkGDxf9m9UhZzA6LewpXaG3QsyI49A+a
h/XvLYxM8DD0FfDqjDKkgpQprCiGUSP0x0YZXu6z10nhKEbu6Zg7ktoV6rPNtrcoTt5Lc0kt+RRx
VWGQu5ID77ft2/HQvO3WtZ/FOc6YIzvN1iabAonN/LWQv46M7K7nb1c9KY94iX9cPFgFGXomHSqk
N8ltlRqvdxMgx/F5vnTlOiXZ4A4moqZLl+fNTqavHLvZujLI3//tl++3RWAQ10D1hYkDWH3Xy533
OzspjEo5rMW63L2lpXNky/zkUbmQri9zhSSXxny/hJNQjVetvOie3isBOGHVyFtkUaqrBlr/VF6W
Sb5f6prhyHZZO7XKgfguf1ciBZxzaP6Tiia6v1S19KJinFfJiiKVq/8oj4AnqaD4l8ZSQ773w5dS
L6muhHlwft+B63A0saIWvgDMwNpt////BMcHhQfW4aXSpXT+cUMWxAuE/Bz6meflD5ryB7ut7O8g
PvyArtFItVnP9VIW39gxjraVe/clN423hC7+dCavm3tzGk8IFexGdfq8/jFE9ua3wvjJYp5S1UpU
6tL6Kg+rWMxJrexl+xYBb3svvS9qhc/wvWcurn8e0ot3sO0Ix+eWfL8mokGbj4HA8JoA9mrmcxoZ
KhUx6HwvI2rN2uLv/cv/6aGien+TVw5j5t2QJV5sZsMKNpKgGtKqy7/2QiUEjUTXhHEqbJD0R3G4
GxeH+HESETFQH4uxtNd1tfyLqfpGvxtHuKydJHpWPlkgqA+8zmJ1Rs0c5h0RYcFnXIPa+Ps29ljm
2FgiRSe9Tz2M4IU5uIwjtgsPpsNAYgKnt2fATQd2tghuCECeiSTVLS5B7+VizDzRTXfhCh3Smqvw
bdms8f4a7cOEBDqpeUS2UnvULrXZ96F/fNZil4ePmqTCvi59/7H+yCDYHL7bD23TqWF7n/qysT9U
q+Wk8vTHcj/ap8apbyJAbYV7Swe7/619fvFzxWsezBqEEXSFXn4W2tp52o+pUtkLXjdNdmtfGuFD
MRCsmo+u3durkMU6JPItPJfPSWh5tj8KzcWrNzeXTxbAPg9Dy7LsTNy7dQuNSNd6Lo+NgKrSlSbL
N0v+OnbBXQT5szDrjU8SB+qh3anex4BRklKbwGBQS2YfgE/LyHcmMAtDF65E72G0xtRAolWPWIZ8
MTGH07qvlt7nTRJE8TA/xzd8IL2g1VOy+Lx0N24rqPZM35y9Ws7pp58XQI2oEONDs0VfKLyoQTsL
8sMf/UrWBtX7TX9mr4Xsm4JDc6H6sf8Biaqf8yIhftOiecsQw9Xn9NLIvZS/KV8VH9nvcvv+fZg+
Tb59ffo3fmrT2zdPuCeZPXasZgpgXd7GBmg+7wrJzG63FXktU8BDZd2spivgdKdd9CDQbD3R/eqA
5vkj9XTvEnq37m8u2Yuo9mmLEdhQCrEWgtjdDfaBhNbxlu/f7ji1s0N7pEhX8XTol5sC4RuHxqN9
TexMwD6YrLNuCjizs9cB6Dr+2ATwgOLPppZD3K9q+2eCMdYZtauP24ZxuJAJhTPETrC5v5aOmlDX
Fcz6Wdbv3ZLplpXebIAAZqesMIkHG+v59zFyfQBtIAhhLM9H+uMyOCBQD/1Vf9dwo14GXAX9U1uQ
BaX3B9BoLr75jxuE7LiDH9CacABMhir4Qvs/1hG1uBv4B48OIX8qH7FUsIGdZT7dYx2HrF1aKVrw
7BH2m+j7pMFlP7C5Wiqzjld9GRr6AqwlC93mO4WoEyAYL7uFr1vNTm9h45TLvo5eIx+slX95Cdlm
SBxQjkZe+8jmkTO4tbfVC61Tb9av9Cgvo6kcfXOaiQSEcRWbt1GpV35OV+US++Hr7iUAr+sPJmTK
iZ1JXHK6EkLu7LD8Qbhq1HLKSTfr4xSHIQA/tJnBy4E8zf9mnXxyztqrPnmT8wLdKTOvyV1YX3zb
xO3dt9mNr3c7HpOkQTBRLEjMtnyymQHJtaMo9Un8vqyIWdx3nPLQvESLce6U6oFY5OYbnPqKOrkR
eJKqsNuk8H6WY1db9NZv5qMtO5CR6bNmR4gdZq5vr5bCGd8BBcI4hbOLrabYcn6Y09txgix/Vq8r
43P3XulS3uTq29pMkUopqn4NywA1fVgxlafis6dEFPGcet21U+SFx6j09Yhng2IiptUf9bsm82HP
Gm0en+Vy5OoZw3OFBUZG0LzNiU3uHTkjNsfwHBW+HiwfUg/iMBng0Zh8K8SdIO+aB3JbER9PmXdH
skWN2lq/PeqXz82nBnXxCZQ5jxkJxm7yBikvzwnyPXq8cL82Nq1JTK5DetTw3eqn+u7zUodK1Zlw
G2WchaCnMG/ZaOG6IM+IZ79aeK+YNq0aVufNvtXtEU9nm7CgokrMxL55bF0MZ41NKJqDiOJh0MK9
CgZ94pD356fdR0xRtexmamtZb2ZRGE7Rq7yqQzh0J5zQjeLb6et6Z4BWxHoXptIWepcv46aKGx1N
dIiVwQI34mKH1mU6lJ5RetqNJh0Yk0drg0bn4T+g6vwFxCFikgzCdQY9HqVs7tTX8YNS8VPVFGp7
zzjIFPeIPyubXHZQiEVPTZr//P7hwtp2J6apQWOje6QGjlff2SoG2bfzxUcM7j4Orf1hOQFuZ+Tv
3Gqxa1wV5jPOxTn/de1nYgz7cbhr6MlZBUFyo0fM3Bl7Sd++SzytP2K5GptGABqLSRhuMbFL5nV2
mRCmZ4eubnH+w7jP8TmxgNUL0NCjcaxeFC1rdVoXzggazaA3cIhT9+e6SVfzXmiBui103sZn/XHl
pfhdsB6u/fsYSXV5+lIbVjHf7sNQvSmYgtNy+zRJrtElzie3nuTI7rq1+Zo1DDToIe2o4KiDYTqE
rE80TPl41i6+5QaV9uP7TgXwcn2eCc4WKfE0oka6RqTNtCIjZCcZitDIwW4w2jUcq2mUq5MofGqF
YzS5Vw/tzAjykg3dDO+UMB5WVMHLtUmn8FR5xZxHy2GYRJdthgW3E5lI/kmCLLY+CFZWjWm3MJok
xd/zhwd/aRObLXQSNLfO21NTEX2CiM+igriWIUBUko2dlW2yuPGBIQgof6rLj1vNgONGunmZJusP
f1sziN04tf01IfCOdREIL9MgtCl9HcBwsaZH46FD2nfDsedqONb4+Wrn4eL7bPmolD4Wgw4WK113
x7HQpaO08XGrZXuSwI+vQ3N6K7ykZqCVaqdzIqVlBl7g2tWy1bZETn+T9GwsXempHdoXb1djM6ut
f5k+D6NKrzJv09ZTJ1IqRbcwnu1Smw4FlZT/GaiRj693hr7qBaxbqW2QvNEF3FpnxOOzkhZTGkyi
bTRhoHgyb2dTpRG/krQ+hYSJwWQWl2pXqXC1yvj8Pn89cIt15rUjJXifMutt8RMgqCe9JqlmUhmw
R6AS31PkgovWTrqf2LgnggQVlGpPqW5cKgAjTiMvREdGxSrxIh7OIwTFDxhFrQJj582hT0tPeOU1
vEbpJtJknoKihSHVdyR7jSc7yR3qdA/7XWiUUxMT7pqbr8mlJh6lEcQ/+kALh796uBqsGnrh9O/d
B5J6nTxv2sUkmyw0jl/rIW9s9OiJlT8mdwWog9vRNB1WXsXaP/6GNysDMrF0ja9HiFmL3GM6TUMB
jlE5EcAPm5A1KQtEvRO2tDOmMEI4KHsv+ulstHzZDcgp89WL9xbvkGTOCjJpSlPuPGNiP7jgB/6l
/XIeItX8uWO48/Xz1UsbHFSMEQ/KgxVctyr3vtyYWd5dr8NKd09M2FgDfklAbSnt7vEmHwEHHJOo
qklywydxYFBUj1JfjjY/6j6EpvKJrOpmedMAAVxi/1pawCSZDSxNFdzQ+UUd6DNDOaDCvIFB+Vho
ylOTbZIBXVB03Ix4PhTbW4V1aUrAssq/PXbbwXx5k58LrS6WDUGeN86VaH6/k5/kjVmWT5WZtba5
FEn0gzKxPIVLpwgvX1OzTX+/xeWt8i/p3bpxz47Xk3tykhwyyVd6OcjArTh/z+XTrVVZVknqvbIO
kZd30G2ul75Ofvap9Gi1Sb9cc7Pu2nCuQtHw7gUh4krvcDxLaag8n3apznF5fb1OchqqR3Y+yOZM
Dlhd+7vUNb7u4PIzmozpXUm3mWdHqdK/eboy2mXzhiqZorjan1t3IcVbRPt2i2lfFqTw5B60KNdh
JpU1oAtoUcmlBotj5XMn1SZ1+MpmHv/EUFPzZta0nFvehmX3lJbplts0U49lK1e4JWm249tEzOqU
82p27Gwf897O2VMJBOMZbz3rXvcTE2iuCRJptdn3Hwe5UJv9qVW4r1/yqXLnWNl0H2kI6Pwcn8v+
LG61JvxqsOsZahxlzChaR2fjk+f/kPw6NhHoSP36tAmi3UrbqVZauU+YdV05xGUuc691TiotRqt4
+y//o1PZtSGgj8/cu3k8da6DxLAS+oZ64ZPrWHGwfXFNOaFjeGtSGMmdMyTG3ZId8mPTK0e7/rIV
ZhbSXCqHA6CTq/leZJd3StFURIgb32rod0qpBRJe5ye9zrERTdyrs+5Z3XhSfExbZHPxqh9uwkI7
9Q5aV8xcFDalqBJBqZU3y0SdhyFV7nwyQdSzY54lk8ckEXQmjVMdMkE4slUs4l+SeTMURrn3cgPl
VPEQVnGh5WAlYIiAv7dG7vNWX0aCPN1XysRNDQOVmMcVrz02BL9uuBQbItFXha/tr9q5e2gUNcX+
dyz149XMeZYJk13C6bfrX7417c1drOJM1s9a37rWap0Ai2mHoO7zZJ1sPg9shqdW5j1wht5dCrbD
dRNpVX/k8ten/4oN6vh5soiXoTOaPxuFG207Cv1/4QMhlNr/Q7Wq55Jc3byIn8m32nce0XeHIYtm
2vbC6zWZqnSRs/D38XnyPiwR2UfmPqvknKzirVRc4kVlNn8masMno1h3Qr3svI/LoHCpHnql98Pr
Pil9ekDHZG9cGSKqD2tdtjb6ALCHeSt10EckwK1mdieSWXfqafhWtPwbBdQ5OVpyS40yAUHEWOwf
XY+NIM6s2pAZRupb/s3EoVwqNu8f16HzNx0OZG7KfU9d5oKejXNro0RoiySIucTF7zgdVWC7sQEW
ufZmfP/A/yspODIugftdjFktZDmQn0OJavfgFrpdzKtioIyphz7Zyo7htckLiieN7T+czpmMhdXZ
dX9+YciKDPMhOgrZ4YoZWEOy/blRES/fxJbXCaMgc6R9MTLQx3vWsyVnn2lrcYlPLdX95rPcgD3N
37ZoYd6N/Q+CxRT5eub4etg3AYfcXsxSx7fMHwut00tyoz1hPVj2SWpKOZOECutqOtjTor39TT9v
w+DWdBKmsojiez3Dtn8n/5QWKokb+Uxn1QArvx0q6MyEOnFzrQqRqrT5lOnZdASyP7g6O6k40xe+
BKJGttQm1em2lu2UI4OjQNQe7yQ6U0GUpPU2uJwIX4F+0VnnEmXGvN3Row81X76vPx/9Qr9SywCJ
BMEbKlPbG1l1haaf65NoDgdpFBoSGayshgIFBULcHpt/Nt7X09umuuIFtFGnEgwxTNKEbrwuDLtR
bkCSuTNjc3QZZZNZY3uIme4Ngpg1gtJxF7kNeUnjMjpfbGW8VQs9bT+peWq5viL2hIYhj0oerz7f
kewKTpXx9TljlOtX+oVO2X3i9SzfCUBqj/FcOn0yNzjSQM3+vq6u4q9IUq2jBs5x9YVTQFymOkV5
ndwZsRj1E4d2MyR71W0ry8qv7EfoM6xqUTIG2Sa3gT14G9gJuwHZe875CRzOxEaw6CjlxyS5qRPV
PLxfYH9iasjwKKx4UAjZ191Le7Nq71/4LkqPuCITubrrwQRuXNhB2OgM483cvnHXQEjtZ2R6kjfh
QN+86+8GTu3/sXRfy2llSxiAn4gqcrgl5ySSdEOBAjlnnv58y3OqbI9HlmCzw1rdf2oP1iz2KG9e
1fvAY1fasVoU1bJ2LAt3SJW4KjgdRS4v/emardDAbJuPY0H8UGftyscrGncVWCndOv2dJ/4lHYZx
JCvhQlSe3XRfhZnoojtW81wxW9pWlKLd3GAjiOzTZf8xx2+qRL0/K4INDScah+9ZQtT6q1PlUl0O
79wCn8vKoRHxgsdruAvUrl1Ei9CgYlrGsIbrFKQgr9Khr6HrE2VxX94/kOaypLN12A9MhI41W0mU
WaWkCWrKpSunk4IL89dAiMNZXiUOHEnyIbdnlRjAaTDDuxFd/Lp7Uz+RfARWoSLbaF9D6/0RiO+b
ViFNsR3rXb5fFFgimR4lSSfktNsIG209s+ivZh63kA12Lm8dQ6amgl8eOrLWeDVChlPme33q3Aer
NsMLPUqcNICM69QxO0HhmOWHkHOeMpuw/gCDaHuSkNtkLzEdoh9Sk/VdgxoxOohaq0GlnN8KF68t
HrTiG5VLrrRpwM+MqySDeghJLFjWlxf917G0GCJtcQB4yuSPDIRDuvm6Ft9t//++tKP8RJ/rcXI9
p/bYDbM/ZnknautxIvVlnHYY/lWEMVMmxj+N5OEadYevRoHwHG9DRkmmRxREDCShw3CnZaK/DXr7
zynBwPNRoeWPZtrCNE66wHRPCS/yJt47+W9WcE4jFvl67j/Ji1ezzJRt+1E8jNS4t0fRqL5p7DPZ
e6+Gx9xsrQOUqxHagIsUlpEgu4/kK4xYzaaLB6tStJ4eAhesF48geCrfdg3l//vjGfuTD/l+dbO5
8XOyNE6RrkqTdtJTCdp59Y6A67il3e/D4kznBASVL5veYKByHXJpCujbtT89dIV8xNZN0R+7DUuV
nD0zNQVHV++Qs9VY2JoHZVp3MDLJU7GR8TybRSu6qT9y7V20dklKrLnOzQVKJP6ub9WxKLH6EWp4
FqXVESe+zXJ3tFZPKGegz3ZmcqzLU0bhf+pEp1gWP8P68VS3b6RFKW8qz3eTFmGVHhtWnulGcoP1
62cvCC66aRvMw0V9evYeyjd+MCpUiplUizTzZsTQhbygkSQTztK41rKULzDWqeQYWnzeu+CVJbih
brQ3k5rILjFBStDMmiEuRx8mokv8QfkZL0RO0iHDFnlelxH+hIyScnhs3xW8PnHlIxFCPlUFpBHk
1TxDClFRI3fZ6MeqeZGcviajHauSNa7BSufX8QcX4QFPRASSB80w5S8JZ1Qlv8HJBwXF69cEhGS8
TDikepVStabx5qOnyk6q5khRD5EqYN4AZd9i56Y3W3+/2uZBB/PO5ZfCqU+u+9Z2IPYPASpjw16k
8E9ERGKmaDApOwjIKRDBMQQL7JzEjsI+7j/ZEayWB8NjRdGqrgpD/Iqxwbn7TzPONXH+jFjcZ0mx
Sv3wg59ZlNB7wCiYEpFamo5YP76eMNJ7h7KV5FEVdqgf6slfwE/yl/KRNCL9+zI5jEv0YlEMYTAc
hsSrjCDve6ivvL8jwsNcOLaQUipsUrhDPzpaf17aHB3Kp4/0yFJDgJH8dRW8gAwD9KtmlDsXNgKk
Bp/5u0QrjTsRXBiRZ0FqraqhEr52Hr9MuxRvQHgU0+UXBr/++Oeo4lvlieKhmNzaB1DetPC2ygjY
spWqgkC3DwWSfrSYSDEbCOkuig3cGgCUByIYcRzZlCUlRutCk3C8T3wYhcO/RFbrpnmoieR/C39M
9KGNbIqS4PtZHvNESfplwFMA70Wy5MOmyix3D0j5CnU/uP6sJypfbs31t3tpVWUm6gYA8zi4N4lZ
QUT9COCRQu0bhpetkT6y+4xc0gpe+jv+9f5eN830+VjXtrV4RUcNBb1ONqOXiQD5V2F0FwwZ55Ri
/79WzuWHmqxhGhucvHz9Xvxdy+Kf3qeiOeHb0gHy8yUm0Se3tElnjPemLaG1tH/16TDWkUA3UnaJ
otyd+4eqvU9pFm3bNj8T+b94G9aE2CmZe9EWBWzSmuC6/KNHtFGRJ/Pf0cjW7iicEvlMB4abd0pb
XKVlkjsbFtg26HqBoqkyYLSZYfxa1mhgl91MOHMnpwKG95fpTMgD23e+zsq+lsuv2mz8/k3/ZJd8
IhOylT1cDdpnXqiPmvOPsfIeShzAWmBPEbzYNoE5xILtm7sRogHA2OZxVDRwULjAQeWQ9nffGdJE
ZK4xh++7cxq76qNUtjNBLcO3Csut2Z4jH2fbMAWuSZ3w4QzYNwCHEJZ/1dRbze+7FYA/lBYuTrxC
tDtKfUSqj7qVeUEyUXPyUx/75qMeDmNi6EB+RB7jPKV7biTGdqcqXVGR7ZsB7gZVdsJd+TUJ92e8
Drzs+EBOaedVPwG3K/dyjDLY3MkgWy9/Wd7qLMMx5sTQvBQUgZNVX8USrCnqwVv7NYoVc+WIBgvQ
6Wl9Nk8zGUCwHk2MxII4Cx/hC4kVMyO7V8CXTNMsgSrfztG0JSJuNG3tm2SRHa7i0WE2j8FOg7A9
dO6HOoaXDqbMA6r5f+b5MDSIwDhzRm6t2P////qRKIq3GQRAHyakbik78QROhVXVSpWqanQB5dvP
N17gOZhiS0SntzINazeiwJPke1EBVjpTxUarvqfvMjLBebbqnwd+tLCoG+WBqq0gHyi6svlpjWIx
yNQlrYVImU3rPBb3ZYOgK9MfB6q7LiyERGy84ChBVlgTv3RwNE+qDDJ4ArI5o0L4cPvy8tsq7HAe
v1vuS4khGKBl+V09rsrPaq6Py6wsAA+sDs8xVBzSkjd54Y04XNR3v14cjjD9IYyhacrsi997Icz5
V4dOob2oZNrXDGVUCX4kBbVknfwmxT5WU32d5CP/jX7vRpW87a3pG3+x3rMg5KMsYmjbQDvX7j6B
sW5IOZ1922cUafBxGKKTfVTMcsUG4yNcKolibuK5azNjYVf1y2XyNE07RVoJRlldYJWsby3x1eX4
cF/WUgQ1/PzWQuPMf7GZxU0vyCNOQ/O8n3ONpOZsaCeHgJygH6rYDnrQTXAqOFHeHvurAXWqFJet
VZ0pUw5FIIgIz8neqgKOPhclh9sLPxN+UuAXNMkuaNz5yqSacCvJv75S+UIfNr1FPbBga5NHCoYK
8dj4IFQWEnsty2GlyYUigMygMA8Xjqxm6AU4hnaFd3Uqj9XpMfmmu2mR0VdkBBVWlWwN/DhetLK1
bNEw+ip9R1f446qMAFsWz2J1VOSFGA0jycu5sSyKZ0nAppEpziHnmYofzT3YNyRLVJlkZFr09w1e
kQK/AcTKyJb8dBBgl2XxntfI55dlCCx0sExHQ1T3KYC5/70zXMrNs6po4HeFae0XCkxxc61mB+RR
BXWu1/n3Cvlrg8JOubwuU18s6r/PBjlS91BZukSpxr4olElICqAECtE6loE0p7pyLuDFUSGhoI46
HkKbQcVe9MRXrkoJRh0SwqJNPqGXNMOxyxvPIlp4G7Un+J3zzvl+tVlghE+UorP4aH/VxkRL24E1
g4MmUf7KWdhsiTk3monk0jFcQCEScJlbBaIggUmzLX1pVV+WL0PQmQcPcGXpLqYaQJtSaj7PjP1M
MFXMVWFEX2CyHDQlNfmyaALLb7jsBeo9YocIHRhAvebd4/V0/dzMGQFrbdl3aWGMmfkLO0TE7oty
w9X51HKugq6LiLfPhQT0MRdLDTN/6aRt0ginjX8giSHfZZQozfedWHBluyktH6XT8Ant3P3CO59g
TRhnhUiISynPb13K9CWHrFrse568TF89EMRMpvVAYITw+2uCoa+WK6Rr+/lieB+TTuxaAkiGkk2W
H8CeOdV3EKZGGC2tSoBEwtg8lM6SwpNwtMQwluNyLXD59Kd/DyuO0tIfn5E2vI9MiAReGAnTnRuv
yZfQ3Tco84OQc/RtjFI50qJbIjTIuzVL0Um0nKp/KnidyFPhM1MZmxYi4ZD3Axp0rm1T5UisHjuX
X2gY0slhovJumwPTFO3gt+cF8F8DmVbvDb5SQKFDHgMvhwfDcT6v42kt4I3hJj4bpIdQ3IUkwGw3
2w0LIEk9gTT9YCkKUdVbBhcR20BVaF41WfTfyr0RzkVwsFcoIzrg086pZcnXb2bXldeidhemqys0
hbDOmL1HQ6QKi5DpWvSnspTKG6MSSljzlTgMmUVFst+rqWMlDY5YGV5XiIdcLDpjwpK9VBw7XdwO
Cl5WliNgjwNFq8mXtLJWHkDtBL1xG8GQBZHiSMzU/WfNyfzTTuK7L4ECyeDieLs76kXxlgMa/Xj9
fUH0yEoYhRdF+Bz62XrqUnXfon8nqfIGD73tElBG/6IxM4+Lm9nNAaxr6cqtdL+hF481/A9KxXS+
UrBvE0JKPICSSkn+jHtiqf/ANvQMEnI/SJWZlankJA6k5o+hIXRJRPCuzhVs8beFAiVj1ZBRwO6q
Fdh3HkNBXx0tldZC8+fhnJNUVV4tBsSvoI0w7rK810mZ4cMm2RZmUkr/bkqRMWwavp2Bd4YUAumM
/sYkZhMc74VyjEMkrI5JNKq3vneiw/8OIaDi7ypHYMDRZU+t7VhETWEVk+1VOTg+SlyMdIm+/INk
J/SA+IccTRktWZGGoyRV6eSAWJWHlwq9ypcJwOX7R4K8I0eHsBbLUdl9wSxWvsv9TcLW8w7yoQQ3
+DDOhp+W4JcrPdMVlbz30y4Gm+KrcjRLWCDxzQjGhl4tZz6AKW4SWrIB2k+pNTTIh+qixyNG0RUX
OnKFT4ZwqjeCXbKwoGWzxs5aw5JQC8S44AcFB1zNy1CkyHFYfsiGFqd2FX0fAF7aq8WvHSJmdz2W
DuYHnD+i+77Ys82zR3IfX1Zz18ad2uVUei1r3jQxLR/jxmlVvcFm203tetlU+3muHKjKbkHQBik+
rLuvQzN2LG1ln2dLElN27BxI3po5eOqBMLFYQy7YnsrrWlw968qTV9Scm9pKFmsqxCM6oojMNxcP
sSM57d+nlCB3Twxfj5InMgxBlR9GFSSTZSbKV7iwNOFkfSHA/tgOIb+bGiLToIdDlvGyGJnsT8VM
lkNHYmYwGy4vheW2xYq05iiF71JI0LvLYFqXAESSYo+l6aoCPB+m+o+13L7C4/PJxLStHBVnurRE
N4tl+dxNluNVM0panhuqrHItG3aitagIM39UdtPqu79SCch7vH1mm4tK1i1t094XvqPdLL9DcVFh
1YnX1usCyEg+VwHh1fYfT7ujVxXcHpX4R7S2ajI4ZZuWORGLcmVKh8mtnPoy3MOD3ePZfuWR7ZNL
mbK6fJuM8ZpBdk+BrtetjB/f59Jlcj3nvx/lTO8KX8+PM/6IdnKz77CoJhrWlMpBObaoL+pGPlZs
n7diCOzKTz8Jjg4t/NypRJDkasxtFqotX/2VfVnORvLP+e7XLdVXPSB/6BeVqaFAzqrEqD0DlpGi
c0p2eT35jeAUyQgRU4jqdl+ir8IWtp+nu6pK50DpOaertb5cWmsF175zsTgHFCYEPr1+L2GR/tcL
qDMdEycQEX3d0mMJmPOqSkexjcmf+ycuJRuYn1BQl5Zck/q7SpxapLIK9nenHYsVIUHxxPoc+WTt
+yzO2WGk3EiqouTPopXpP+0+bppvRVuVyWFaXs/TNQJiHmKcXQpfKmHLON9w3dpsrcfq8lbeKK93
FQU9Es9+jX5vZ0pugOhHrJ2bHUu54XKUG6rXj40HUCOf+8LXFA/8B/nPJSr8Rzr6ynm6FWyNQFUb
bEWWJkNVJVfJdqJlD1bpoEPrxAX0d6Mf7gb9YbL83ha3DKX8EetxrpBos2p7dxuJhA8dCy10KFUX
vVVvWRb4QrEbKLhFL1aVM1I2o9MLO0th559TXxLHsl/rtNwgTCmUx2Y5a8tM7wtfsuGWnJ/C8kNp
SZodTrx9dc5TGKrNUF4uhux8Z/fctWrpwXV2qVvT3cVvNpjpzI7tf6drXO8ycqSg2Z0V+7qXUJWS
lKn1r2NpGWK/q7/XsRKpkpjbYkyoE/qfKR87Gq6IyvT8SSJcDfVfLPB4bupoK7B2jLosU7K2b7NE
2d/kBWm344QyUTNNtbBzgkZyhKboLxoeeUOE5mrA0MTTe9IchDLvlP8K6hxxSMmCiCFSOeUhx3ba
d0Ap2jpHfW4nS3/XPNLRJOuvQJDE2/tvCH3+/pmqMWhF8oISitn2AwYiIamabK/5h/NuJflqGqxm
vCVYMX+aJ2qMsAWMfJVW2o0MwsGSXb+zw2XF6IB2um1G6I/xsPldY1tYzDfjQxWmlj8WfwwYEDFD
wxYpn/FNIL+KTDsmKH6NFDxgArI6A5GK5Dvfu3zsI9navKTbSiLLR9vncqCOFKXFSPNPoE0xVsOR
IkZu1dt42v9zSJ+wCYecqT11j44zVQSANX0kTh0/QAVXjPcTNTLaKly4fPzef9/qh9Javx/eLFd1
3OHbImWnoJ5rkr5WuWgnkA15p9APIdRSRci1GFvuZSlVla1HD3Zee5bv5UwHUPGqJzrhw6Rb5+IJ
hONJbFHMuCY5gEcAdba1WMDoM17hUdcI97YKHRI2Zgwynf9AmUvpWSZQoXbQhV5KrCc5QBSxjcJq
A6JARkubQt+4qmXyto81yaGrfPhL/9NZPienv3RPpGA9O4xXTEqAz2Rb6V7ie9FeD1a0YZkOJmYz
Clyf93gS7EQ+wD3ujH1t1Y7Wd7NcxwedXJCUjnTVJm9t7fKLP+epGWkmF/n357vD4ugqrmurUZRE
KN7bwaAe9RRe6/29lTS+bObAaMmKo54dZglXdTVDNGh16OYgALQeo1FAynCaRJCjafgQuSpR1qvu
GwJ3OUyZe+yGwI995T72E8l4/AADOFTs49HbNVzLhtuUFbZ7md9c2Ev9Vv8Xd/Q4F/4FHz27qzla
FVWZ+nCLXVzwdGvxJxbsWMxcCxprBG+2JSXNhQTl/Ttb4cQeJ4fSJZX/2W5c3Whv9BS/lo+eyunS
rpFrIndLz86rLzKple2n2zearuF+qJT43XwI+BtfF4XkeN9TJveMEe48Os/Wa5BtTOe7zrq0Kb90
0T2/gcKlVfleeeUNDWscylyvlc23baycbqid8hnYTfnGv9Ey3s+IG4/hsvT3lxwnx68G/g+zTMw4
/Hs1zhImqpnPvynaNuJhji/yOSHFeZKXXO1W3bZw0HbI1s/fX642baufC9n2mrBzvuyte/HGcRjp
wk7JfrP5v8c89zk9FP+Ow+PwUTX16HXNZ9uJz+UQm/vz7Ly7FoTKxXrc99AB9wXcAk3j/cyPZ180
kI8GiBqblfkX/boG5Zn07HMpcMG5n2wfcz3P1JL9HP4y8NhG1s5TtUQ3Ut5wiMW6qCYau2cndSvx
hZHfXaqLMapcqmXpahhs0aCYJsY5UJjXYuKDNPI3U5P6/aEcquhoWj52qitluurihwc7+hUpL0lg
x8ILB7litp8pZmpC9lDtJp4VY5+RAba0Iigay3rNlDI1M5G2lVQRwVqN9r1AP1t6VZYtBdw4C/nv
0AlYHOXoV6aLTvJc2MNPgNjVrRCjoSf0KOGKFoS2YFHciMPddVfHD6DmXknm53yqyjaG56G9c4cZ
XhGt4zj9CIo00MDXsqlq0Z6ZfNnhdZKyREMCdaWvQrZ1nXC47cXo1zzBiYKkD2pSP9dKdN6L4hHO
aQL133UCrY2damGkY1icjOi53WZBxndYtIDTm3YEKP4HlbXcxE3rIQ2TKmOfHsV25fOnqDm1XRm+
j6US/EfPwYGhFKxlYzU5QOXcBPq6aev64nVxvELRvnZ/8rKGGSunhTVad3D3b0/NqWSR5bJMBSOc
zKVkHcw97Rwi3fe373mW/cS+llXA3V2nZAl4T8g8EedXAzPzN6oc0dRKy1hgGQ+lM2fLq7aLw3C6
ic+tClQc97VIpKqY6VMZrMbPjjtz24ydKH8nVnDah890P866lS0naCSy5S3hM3NKxc1e2A/XvVdj
VVR6e0pO895yaJ27qAlgwpvZsfl2VLaUj4WJNnm+OP0v3brN9M84s4yBSpzS0T+YjW0dwi0AgcmB
4mpAidDFGfZz3wJpQOGyAbN/txHt9apA0/oOU3iOtdjE3Oo/lieqaU01MXsTNp+l7Px+jXKTp2nf
98Gtvf+89GTr1yGc5tec6qd2vPSuOTQKoARMUKpAncDS3r9oRAHgMjyh49L8viACq+q9FmsCrFy2
Q5savp8qGyrXFJ0mrqn1+vUaKpSTBnSrlQ0gJVdKPke8dizTD84fbY1jY0eNpJvtJofR2aEP+AJL
7jsJZp1tOcDlB1IcTbbveZDkx+v7AZOSMif83g981PK5+Q+T2rSPtWjpXnwWcT8ov8GmbavsnEbp
ioNt7wcwXJKw/WA7sD056PB5xMvQjhIZUAnHygYt9knIRzEyOEf3Gb4jQqRFFFfD5AUnCmlIM/ze
Msqgp+7AOkAEqbnSiT+Di8pRGYENjdgPAndzrAWKYVqB/xQR3uXT7EZ2GkgH+3Zc2grhMZIa834Y
2Zj/EhN2zvJ1cGhfa2HW5d1xqc5YYNVjHqfXbMNlGl6RiLkfmcRLBH0nMIhxERwkRuP0PQ81JhW5
42iLALFQwAN80Y0z6myqQKxO7YgxgubVqFPlVTXnq0ZQnTxG4aoffzLl689JFtS7KfuxbRxOVR0J
eXalc4ANAYwh/gB0aTsXjW0XNkTU60/dvIjHdnokE620/YmWgtbrwIGQQD+dqGRSHpc8SXDhNPPx
LS6D3PehHRx6F5owIuvuFxvrDJeg3yTV6aPAatgnOWdeRa5oJ+jmqrff2FiodZW4cl9IzjINoAw+
26Tu/ccqhDouMsxoohvrvC2l9OjRFi9ZPfVijcVXrLHpWXxgKT3oB0Aj+pss7Qj2grGQWQnMzv5f
ytbgiWN+lE7wYMbN1tBInWkAeTiHumrUAV4Fklq8h7FLO+imL4gN6qYFUBdzpQwUu3msXuwe/cPV
d52rCV5y6EY++7kaXsfmmeglvN+0tvpalhelgOjvhnQawNIXTWQEkfEq72qZyvTjTSPSy/T2CCl0
yiS4rCWTxXqr5hhkUOoeX4av5JOdBJAyNFeZUgoe+OytR6/y5p4fp+qJeq7yuequBqcmoHI1OMoL
t+70NtI6BYWYeFSK/d2JitqfjyL5zd+hmWvRsZRf3+mPeIfS5YPPfGDm5KC58paSVTqrWqp3aLLm
VhxFxs789ShL8Kt7GaDNh9i9rg4r8B9zyBOnIRyJMPQ0DB830teGfUDqS/4v/z39AVSazZrPtYMj
0F7Ls7r5lcwSwP3f4zw0nIFF2DKg2pc5boW861ihuYPjGIgExw0vsWmJYLk2pgO5e1GjXlybXQUy
1aCq14dLyEEoZH+68tp14zndL4y04S2m1Rc8xrCOfNSnuP6t22eMYGsLTziGX6LZ88vGcxT7c1X0
kv3TILOvCCk75zeD9yhGuETc7kT6Ys589cKa8mx2TAy2u+JW8FVxNchUMpUtI9mykIwVNz7LbOvp
r0cT4XP047faM0NdE2IVtJDCP1J03BWwgqGK/IkS38bOl2R4yfgV8QH7OT4lLfpkwDjJGak3n1IR
MkUifhCYGS183teFncnRxtX8mmnxBTi5/0W/93/pjylxolL2ex2rgFD+1qNsovQo38rCDFItOW9y
c0qRkQFJPaMzRPBPvm/fAtvVTF9P+0lvPQthBO++u36QHNzMTPgJPqgznqIJLVrZ02qeHX1vdrBo
navpn2uVPqmgT/ZLNIMFQ9BOF25g4g1I4vDI330koSh14LTBsXfOz2n59YkPOqxL4Z5YDLM1cHh9
BU+1esvvfA5CxGXcCpBr7HqZsQWiterZX6qLRnb2b2jMdZClBPx78MEhAOWqD2EtyImIxeWXCJvb
Eeqbkdn9bzP8TYwJa2unNkufBe/qw8j6Q4Esu+j2EF1gW0xZ5DMSudrzdffYXVRlld2e6B5VTsBZ
w55n8rxYHXZMEfbAh2xw/t5+UXnTLlx/nhRx0yNoNWk5XLjH3UORONR3gWTDX4xBoyjD+7x7j0I2
AvkFX7rGCpCkXInS9fZrhWuRDF/kQtpqFsHXvGg8f5K/zwR2in4kaj97C+suJJoPJHY0APTvMCvo
Yla38ASj3STsMVZL/P63MN3H2R8ym8CIqqEYOz8cv9q6zaM04IakNe5moqSJKc4hGwb1CsLN6cYs
JAIJdiXzxvqauVgkimb0GV7iNQlkYagefW44CVd5WZX1RDRxEEBDHfqim0rH2mpGBVpWG93Vf0x8
iyK5bIxLK/koJkIk7kTZx49WUceddVFl5a9UuvQzTHC8GqYh90qpSD/GGGg5rJCf7RvRVzA/KUnP
yxK5ii2XsJ+l5DRLXsoMk4oiXkIyiRldDUJ0kajcm1QY8o5LdqmXGsIk1uCfvO6ay+/gl15P1pEw
GZgaEHi+0CBNLvo6YlDCYCoEHtOYPR1KywyD90h9L+L1Za5ybDLFGFPYCtUYfyDZmkBQIcHIF6+y
60d5t8+DdDDm8O31HQV9tGNyH6bTIS2PVGkU6i/UFt0SUlnpwo4aDzVMYD5GhjHvivCbE49v3KT1
D8ojAzXs0rNj1ySU4/0/CxUm+BW0SKhJCb2DePhXkBLbtCxj78t7klENGBTxJ3nrNHvX7KeY5V1P
otwsiOiVnjOCkNzEz6ERxZBSBHk6hAV6wNwa2dmV+wEnJP3+pLYS3yUeTAGS+c4iG0LSm5D7XLCe
LdpRMpbDX7IiSfVwaEyRNelMwLZrxJ2SvjbqTLvKrbJxj+xmIs3VxWxL6uJUkLb8N82ROBfIsq5T
RMOD6BhXTGin4i4T4o4BUWAo3eT0V8+T/UKxk7gJtHz3JXimxH8iJqQyYIaNShB7+8TsLz9EDMpE
6Ow/lB4SOi3Q9qYgRfWHv4pzrhIMm32pDaoGRaA651mT1CRkuMNdES+/G7m2jIUhhWaymyPsgw6u
WvdxQIpTDrd4MC2FhvNWjMfLwH/MBpY02CI847seSrBzegZx22uYmi+/Ub++Pv08JYNmg+IQ6NkF
e6K2493Vupg2oreYhK5bMStToYSiOxkvCDzfRVxr+9QCS7dulX0nMgeCO7BzwyINhE83T1RRdTlk
2BA8VVUSjsSlVQtvYOO8NghCwm8K9O6ilegvWteGjWXV8rXAQi5akG+INzu9JgJxFmB2gPk+msc/
KIw8jLVrXUZmM9N6WuGf9Wf/Epz902q0k/zYMG95bE/FB9lKcwUC4qeU49JK6Ljq/jWzLSbJ7iTM
pFq5VvxU9A2BQPDWXvd0Ka2au+Z9WkIZHJrJTrYTaWU7sWVh2d40ZdY0F0zzg/PsOkr9pb3XKFVf
9uUKr7r72ZoD7C/5nZI40FmhhoPjraCQiYiMSJVs60891HeOyVaZ2o5Plu2pSNyPfTVJHVbbyoiJ
FhbNZ918Hd7KhY3v2FCqpPqZtisRa9vJHmZB15ZeJuYjbZpLFB128+NeP6iovNp1tGtmAbL0OzX7
qtxNTW7v3Ua+7M/5m9obJKh9XRaTORO78qle5Ms57C9+SXYUoUd88L+8Nhz45lcYguKJu5hn6TrP
tCH7r+67v5s4QpRATom7+DXrLAw06ttu7o1VMr8ZKr9ah+HGs55qbD/ObsBWZi4DW70lJ0FKC+F2
cfoZ8HLGFoKTeeYaYgKkRz2G9w7lAcgdv3XMBiNGuJUx7V/iAdzexJ9rcI9grQ9fICOy/RK0kHVK
y3uPcds0sB4+TLUfkrY+LfppDWmPM9eEIiIllSGKm+TCdBXjYsZPcZuKNzyMz2G/wd3YyHz2+3hV
ifXXEh3ETop2qF6wPMH7wvPl6fGykKXO8js0l5sv9YgUDRj8+DrO9FN94oPrPDZ+jzdf17ksFHGc
qfmhh+6VguI9/x0RPoaOywN7+soEA3E70pFDCJQ1jSDYYA3sHGjgIe4m1DEJKh8HUv6ZSuPCOqxd
QXsh2icxicBlaabZo1Ec/0AUqymk05d3mGvGJSr3JNTQEhjM/M+afO5ZiOsQpfZz/Fx/nzu3Lx8q
Vz53E+Vn0+sKUrKX1IwQGAUhumbVaw9yncff7c9fOT1D33ZtMiBSdIwEi+qht7XgkY7/i84krJu8
J7v2G2TE1qtvsxRH/3YqgXPTxnibnRjLtZinmb6cSorYc9MX7nqb2bG2n/zCIzQDHEOXaeqG6nD2
mmUlxhwdTtg1hcOTM2gt0vmyqGYSJjQScmoa0hQIWOxNt9Ao2tsMrQjiPCre7r/UU0RFaEC5B6jB
JRGxC6m24yE6VHyBvVAkKuSMmluObKbo3NNXUhzeZkZPG+K6XZd24/ejwjl7vFf3i3pCzHEd5HOn
2rwHWSwMaEqXiX/sZ6tJwqavlYrrY6+6FKb9lzMocbI0T0mKsEDmWDnNrOV535QO0C0y7Qj7K9nU
ioU4NU9mPx7vWrAdxJor6eLZj8ilfjICFWtOj3qur88YaXZDAx+JF81YfScYDUqvXTH3Cm7Cs5nm
0j+OAoPs/AVRhbL23itKb4VY0Unb/2RYm+EGpxEU36+oDIQXTW8hNjE2dHsr3L1Eh0k3YuD7uby3
AF1L8CH7sTpx+2OuogiRVJ6F1TR5AOTasHV99Lbol9BVlMXyUjJ+RTS6ymwlqe9U3Kx5KWRM5S9/
x2Zq4vqoQO/n0slsUCbHRcjdpwQP+jWSBcn0ieJK1npXpswb4CrP6FYU1SfXl8SJao62APGfnZFr
S2Vd6WeCzVu41chtoH6TmzXhvg2ISJufTD4IjCTEbCyPdp2Tnt9jHWYz3D+OnUQxQ7auElp/P1pq
ofhMBDk3Gjy5QXusbLlJuoCBvP9NhItMTNjZ/5BpqcaWPzAPlAVecVc2Zsvj46aqwj3O15JvCbrQ
YPyZEkcxtOx/6AYW6JxuWk1BH7UJQaqbhvpo/TP9W4sjK3kjN2tmURGN6sZd/Jsv74XhSZ/yt7yp
1yUbX1rJKacNmawdQLc0T1rbX3Wm2sNh+3UxLrVz6T3adKD6GG+m4lLOg6l8Xg8URX6mYcRxZkxO
EGMjEuPylYWigfaDikedl487yqdBCbIWkAFDr+AUgZO0MdvuFF71JBpXrAvCqG8/aWQSuOhebvwa
Xnh5w00YkZ57NxZUtEvJ+2omFm6fR8jJ1QdojUhlQYRLDswErvnv3by0wxgO2i3dRWws5MKWktXL
m+Inz+Qe9Lf3gbPg253gmzQMyXxqrU8TutxCkF3x7MRl/FXX0iFR31zLU89hP8VxeDSkBuZbOLKP
ma+TKQTVjtzQ4TOEHrs2Enwv/ZAQE7qi5MjyNbOggZxX0db5XLRoXFO/+gGLl3UolHif99od4igT
KoCIQC6M1/ubUDrz4Q+8VrASKaFBjVWY+v17k1EvIacQPG+vGxZwwLi0gg2DI4D7WVSju/YOJaQl
TBkgQ/6NbsCOYIm2Fi+TTEEhQNRq6sZysGFFJI7IwROK+7vFonU13N1tHYaqmmLhBmgpDhlAQ4EK
/Yr/+hvZTK5BvjMOd0cs3CP0LffO+cM/xH9z81TjOVjI4rl/uGj3j2jLg3P4CorH3qt16N1a905u
nAh73vDJ750nkRu+51pCW/Pm658+4vF7Gr5+Jan8Hn5vcpVkh9dgl//O4EvWlE3Gn396l/jIHzwV
MOe+G0dTGtTUPr8B8zYXZ+TLk/aaZYJdyz9brs/xohPioti8ENKrMLNRI/IfJo5fTNdtSa7m/sfk
mdFUvsPyx+a6DpLKaU9nMO3BO/03XJiJP6jtZ67BuhsdbfrxPy/+3pZtvCyqdg+Nj8fdydf6mIf9
zjH3F/0lsagEuPMdcv0WWaMQS4Z2SMDWTG/pNmwLqZrbTbVz+j3KbaOsEoSVLjx+2TA0+uSJpvA0
bHYe//RfyJe9yA4rUlna3SLus9Hpix5r7QWG+gCdvkokR+SfDIXM8vvWD5fu07pwN7HsFLLJiHvj
4RbyBX2XcIFs4b4rfPmilYX3bCVlRPibFI6fMNDNTm1r5NgZnD9oIRTjfqnZ9fsPYsKd5VeeC3UX
94GIeavPPP15HEOgFIQKIVUsqTdJ4pY+WufxHK96bjAVmJU7RPW8x7vf53wzXPUew1f71n7W1t07
O+SisWokivcOZ0vbYmvg0Z2wLpznTT/zfegnmuJ98IYWot9MwwrzsDAR4c0TcxuGspIkl3U25FBl
A9yqSL2AJhb6qk1dlanyYlLyLe85sYbjUKNOw8w5hdx9vIMB+Upq7DvtRapXwy8EjbKZhPjr7CJM
R7bkPfrxYXa2pMnv3rXBLw22fu4+sJEpKQA/T9QuFcD3ZhShnlmGL2UmEjHcmHJx8HBACU+7L9uW
CDDutZVYJNFTFrSzzCVfcte6zd217kd/uk89+JBzf16bZu8MkqNr9/J1602ljV3DdrnqEcsBqI4f
lmq/POUG1PE4DNO/50QIyFciWdRs+m4ia2R8FYYvu+5rufGKIFWVth0f5BYjw4yHw321opew/Km3
3BVhyIvAGm9miw9bjK0r0VBAO9/bMEIXcpjtxhrpmSdZpAyQxuN4G50Hajzr+qJ/blrtwDI4cCZG
p8FUou8jvYCa7NsjFyhJKyGuy+7x7VnbDhKTt3Elr0KKUjqslM/vtaIybItEeVzFRgNaBYvxL97n
hcmyRB0WUyf5xGMsj+HL8K2MhCL7lBLdsBy03WfviG3nRoa1S7ldm8MimK9o5stXpLHIFoIdMYyP
K3ntZxBTF9Iwxnj1bPruzQYiRUJsuo6qeGSjJGiNFuKCtg/FDAv0o/B8AA0NmAs5o15cgejdd40g
HbiGomrbfE4Ws9yH8hL1Not955qssrjrF3Rgpjwymskh+wzXyT8i1d5hnN3u76DMRni+CpmOSs0Z
JM9QsaYi+ekC6UsvL1gT4G/Ogu6f94sTNR81jnlrWgaRmYTcQlLimornyf5dOD4LVw6wzj6Z30p/
JhhtrRQF6+LWDHAQg1VJO2cXsO0PcqPcb5ygT4kmqB+IdZKbi+PNH+mejsWdyD1KhN9IMT0tHEQO
I8chtSgO/ispxo+QMRPP5I/WqK/n746cv5EZvUfn/nME997bTEf+uL8LDzLev81Pxj3SDUUzf/ks
QkcrAdSwrtGe7mRVOPeZNCn1QTT/I+m+lhNJgiiAfhERePMqGu+RhEa8EMII7z1fv6e0sbMT2h0N
gu6uqsyb1/Bgwpshhb4ULwemisWH5nJ8JpQd5jA0mOaajatq/q5JYnY1w70U04qtfw+fi+RRvOhg
IcMIwDxz/ZaTuSRUO6tywGQI22dy/L5figc4uvPV/Mzu73yFTrhfl7cU6IVeLlk62N2MK0kvM7b7
t2eieLQg+ke0uq/U993kjlPRbyiznVC99T06TebPN+qw2654+c4TwpH5dU6pt8TUAxPvb7/24/vX
/es021nXrYeWu/Xy2+dFaaqVHG56o/GhdZntICzFbSfeeH65lU8/LHAQ7uGpOI79H+9gMQ+XIc6Q
IA/aKt5gqvnSeRTd5VTG/249q2t+oZiKBC24ana/6RYsYPvScsh6aDwslSDxjePTSQCgbj8UZX0o
8wvZKjcVHAcwGWaLCbpn858PjJF9+jdizXouFXj4PSLHuBov5TRK0mIGTybn/CV0IkIF7mqL1eTB
Y+4vWpOk8Tw4Wd35oBi0BTBBOKUCsGdpXyajmeXC9uDCKPPvCyQeP/ZBCqhT/Q32Q883dCBcTpd7
qEXx7jAnrC8o8KoJErYT2V9vKrO/sg5qaK/N93Sz+UXovn2hG7Rzg4O9WzWFIkwHlIYW4UEVQtaa
lzn9c8/iyF6ydJ8m/aDDVAoLAI/ElwgBVvfd4BO0Id/YzhAPPdC9h99ls7GLsSniXuSjWuiJeXSk
U8NKtfn7n8tQCur9nRba7x9XdFN7dFO14Ez86DJ52KEN8KNgEkU6Orn56xlUBbVvkeFRXMYUvtao
5JWxyArv118/iRDUHoVKcvt+9l6dVCdOz/H8teHbkm2xLNSMKYBs9CW+1iRISlNEqIohxk9mxfdf
jR8InKibIk8HeJt4y9dfV/QO2VXoNhG+059nQWKu4miY6uTeX+/p4eHfY+LBSAKmbIS+D+rqEfs5
3WlKXbPLVeEaua3x9t8GWsy5tLm34Iglshc1e+xieucXU25XvLciKVmUV1rvmW3fk4fAksyFHdzG
uB7sS+neH0cOOE5z5YGIlZXh9s3zb+4o/jScrst1zdHiTALH8IZxCNtyyqkm1weF0KsgIbvBIUox
nKtyQ1TaKH9S9g3+D2CFbOiDn9CW8hmZrfC+YCM17ytUnV9qOGerIlGrPtPmXYFk1EZfB8+29qwL
EdpMLpYkQ9hPNjQS4q/FcO51Dd7xsqhkNnUNpAbG6aylzXVWH9eBg1t9Fpss20riVdeQSWJmenBr
Is+pTqfP4aaznl1lSeCZLjrGn8dEw6mP+8kZlNyjEeuvmMcr1AhgoFVsJ1ad16mSoXfC/wccBL6x
dvzai8uIKO4+iMuDqE3BfgBm8WxU1aNs6IQ6mS8lwWW8n9GfpSl3Vh1UDgPBr1TjOOPJMy+l6EzG
DB5nx5Cl806xtnh/NfznjBQw2nQSX7fxq5FpnAMcAVWyTfC7FL5ZXVfvr5LaRNrqXYJCNoxltu0g
V93/3Jqbj0V31d2dq5fm4mPbZ8Jb40ID8UJC0P88avkZWZZaQhO6C7N/mBLn0xEALj7TxogvWVfd
iwJDzgChI3Y3Xv1UL84+pzgXPpoq4eS/SwdPcndu59pgWdqNWKV7EEj8eRqzXW5zWr94KTX0ivP8
Gyr8anyVY0sA82fI383EhTbXk6fSo//oLb7W97fwi+XjpnJ6Frf/Yhsw9PpU3aTL61gFPXn7qcSF
uLcyYh0Ur/xRXeFt0LDrEMjaS8tSLF9edWj577oot4RI/Y2DxLtHyB24Dikcj6XdO7mA8SGaQnZe
i3/6xCmxwipb9pbDzUTjoab2ty/OxJAVyPvoFpLHR4NtaQV4JWysc0kyawI3TNWNrt//GIvcY1/E
W+pjqZmdQ4ecvPWqbfFnP/yWNcHZcmVKEBOOhBPBRLGg891TddR8ynvrhX/S788rkdP23zG6Gioh
Lr692pvGq50apjtng+cczP5WvyiTeqfGvMWxv3YtrxSIvVSLli8VKNy6jkx/xBaTMKp9aZwa+Vq2
qyd5PSUnBFuLXHvUzNYSGK8qkvauSmXQDRoFuHquBSnPUxTApSoPQ5cTROgxDjmiggdgufXkTD87
272fP+kqe8Yz1YT1dPOvuIRWYFX7zNXsT6FxHupMrKaEB3nUhVYHzgfR6P6T2ix0Fl7thkez/XGk
QHrPA8gBEnboe52CbBJ3kTuREftu6bn2sxhWt/Y6veCtuqW6vtTooAAXjD6bmjnftpnMG2eYrvch
zO7sEU8JNr0IUr91NCyza+/ZpgpGeyHR6Tj1u2ccFrmQLQ5FtjIgQIZ95X24mqR/GBs4W5ZRMLi0
/dv4Taeq8VnKbEaHSQSp5ZODk+8++U5wv6reW0+0lQYcib1r4xxSMrW1LsOBL8ubUVaI512lPKrh
zbKvCQstU+V62Tv21kP6KOZkZ6qJfavAL7nQz/Vzbcz39macn84/6dFa889cX2/JIlo6kSbOEAr7
0BdB5hhsqTZl1K/o+ImMQ4RKm2EmwIiNHVnQBc7fwnxCS4p1E0ScFIBdy1hsT4h4KbQRHugucA25
H6w683p4SOWoUKmCWagBeHGr6L8oh7+y34vO6CPTNghhYOEx5z0tF1UoGeW09+nRO5TOpB0fK1wK
AX/fxna+9ZwpHsYoP9/6cwATycB9dnvfc5JltewEXgh1QkKMdW5RYeIwstfdS/cfhA/+vIzHImDS
oqRCyE0Oi5Lh8KGZ5o9UOXTRy7o3JDbw36MGToPAlaASG7Z/bNmYDgmXLDvY0j2VUXx4Yh70xyq8
93b/zswJQioswvZg0QUK5H+fg3x9xBD6uSttQgtK/8GsEhjHo+ZW4LbqIPPCBmL9529Qh877kCj+
qKiE2XB0sntUJHAeenoB/8p+gb5nib0oypmsfGhAX811dfX9YriMU9jddexlvT8dBR3UcbYgOfbE
Z+Is1O1crphb27rzDjaH0bu3YSiQvUDyY4rW0OLKGvkJM2ekNIR4RhvH4a6TG+tPW3fpNWc+Z3/f
58SG6aVg7sWgUvUmYxNjFZXiXfKOYqHJkivxb/Hx+Leas4R4lVFjt+w5a+qoQBJHHGc9y4amRYJv
SUJFzZWOxNbnPyytSp1dDzg2czYWyCQ6uFmeNk9khm/9tQLM9nBCWlm62yyP5mX7Op31pnR5B/d4
I5+ZhqCdpditA8orM2OBxkFQ4txET2/gqdmX3OzD9I4jF+5QuPz3YDQw6p0H9MHcKvXbsrEmXE7h
q68wVHGUTlUJcCsDzJtaBHCIgB1WqZi8+RLv5GgeNuYe1tkOXdlnEX0A6+kLXSEcQ+v6vIQAZ3Ii
XMX70+hpq6KD0PKP/DTVTnZFv+esOq7jNFuf/JsBtnMzXlPm2iICghEYrTq54GmPUVd6NW7hS0gz
i3DftOgYdHPEM0h7fB2Y+uVKSGmNBH3Qobr7Sn/kPgWg1ZKdXSPRj3cCH2hVBj8nmozhINvdYDB4
QrMMrMTnDwNzwXwB7IIsAjRi/2AX80biI8A45h7LSvxBkESYqS6rFfzBHcjhunZ44AnRpcL0HKb3
xTuiK9Tn7iBm3wfMZgZfaAtEvN/pgYJwvuSeG0pa8K2MnffVZIxNU3pWdapAeZ4oSPnotFb0CM+e
nn6DF987ZIrslJM91iJ1oEeyp4QW3q1EHZjoqc+dENi57IejfN1nm4I4DTcUpn+I6GF6OIfUIRjv
8P5zmp71pdG1L/egbX4QwJkNm0Y8mgrwZvP9mOLS6C3hL7jLtWTp8rHO877NTZSt58ElqDUKLM02
5Thri3mEEK72bPGLr2m15rmQY66sf5T9849IcaBu5mTbSfcukRobxHVBj6uAFkvPH1zhLRkSSZDG
pwomNbpjMNnMDoKcaNF9RPJnA+vU42tsiEZYjv2L/6y6lJUhk2ozvSO+lQCxGDz2Qd8ZNprFh32S
F5A7rcqt6UYatw48wNpQcyom56V7ko4trBI2Cux2ELpQlBwWGA9QVpF4iRJOg8IWx/DPpCK6fYGu
QIQCRWuOtjB/Hq8SbxJlE2hMTjDx0760NCFgWYjoIVgemFw7faLc19a5E0LDn59QyGc7y6265KkK
mtsk2tL3sb3ohveOuZKboNM+sICxn35hS+1XLbCa3J6LT2ErUTSEFYEWVdq2qHdNzNf1k9mdA6mn
5DOp0sW3Uh4Ic5tDafvpc7KOsL/B1+uoUilmBOEzZ1TRyU/+OIzkpwDjP2uh0S+wzzM+YQ9RfwCO
1Xp+FCje1VLI7zpLp2sexUzp3zajfyjmH7xbScATY4jte1gXsa973yL63NbPPEmk3SuX//iv/opT
B+brw78CHkgwa5Wj3JFGhihdwRsdqsVWQUWjJgjMlHDlgrElk8QvJQGat3u17YXQC4YkEab1cFvP
fQEygw0UiNHgqkkfHha8Z+uP3ZT23LP+blvsuDSFwKUK6p6HEpE041w60jWxL5tz6kng9er7e+mR
P07LvYoe5eNAZx97d0ZG+d4GsVh5tZtSwgHEoe8Q6dgkky7tf/MSeNaD3ca65lLecdolHTiPpg2m
bdwTJSz74KcyPP9ACRZTxKVfEwNIVrAaF2Ovk7MVUehVTUA8VCdzIvj8PlfGYOfxXUZGDLbD3Iv/
ObBHsaaO+oKYBrEgnzj9w3Wb3MqxhhZ30UxQRJHumMLLJCmne+HTXt2AMP4Y9cAJx8GaTVn1+ZvD
b2nrmfAGXteKrn/ed0b3UQwekblHRRma71ne3IhFEPTsQPtBLPG31NUd2yJNoIiPcz9DDopEAVFk
x2p68xjfvtRWpgAqGlnU1ttzlvtSSVKD74ebyORvH/KSiQWCu7nhdiM+ewV3icdHoez0PXQ3U6vq
9G3F4Pk3cl/7R3ix0N74zGU8oESqGmq5d8h2vnsY46qEE4ZjlUO3dLfB8UChGUYc5LLtZ+oj/Zv4
un8+aoTZy8CCE0vhyl5tSxv28kk3xDbVVl3PMbglYZhufop2rT/eUQjUJLXrT2Dn63RHvVgSL9+h
yv5n2Ui61VxwSOMGagbm4LwKblPyhabT1+nqPG6GmmgEbUiGfyvplq19/btqPsqLj8B5KLD3yP8Y
rB40afmfTDVxJE8Xa9AJ1BhvJVY6thJfiCs2hPPQhck1POmjwe5bAIMzzagBjKyU2vEB+NviA9Hs
pa/WP1hVd36n5snbKtgmuP6YBvuZ+Ig/0kSCHh65DpFIloQN6xGLJF/mw4g08xWacGyXhikpFYUw
PRNoZMBBUgm6DlkV5KU9LV4YBN776U+3uXuZ8pOtY7C2cLSdfvdKumQPvJtJGA+zAuYxB/jUlwBM
gyuBeVFJRMmqHMitByEXbtx7ZoyWHx3bR7fIrM2T6exTkhmMPKJNlx/3OYImsWYIxgxQHpgiSGXx
ZyZWCYEzTMrN52kC8EwW1qyd1jE2wcCtAPY83BLOt8RffBvNDaF5DLskr90DoAhUp6K8nIO6BrII
cHdqh7j2+vUPn0q3Rq0HOdAmTBI2/1If4Ozcx3UUbNrvcCYdPrYEJzCmhj/GAotP9pgBoGKMeVhF
LElrTEkf30sIa/yNQfvoGYHAU91V677u3ROf+X7e89XeMGJ/VF5p2Z2VA8ewzq61IAhtjNowecjt
Ams137vjbK3Y41Qhu9n5W9Z7qaVHxXsDE2XeWbQKXaKiXJeILif8ArULA1z1wtPYgVLf1JeIIAhR
G/Z/zYPJvVZtvOxkx0e4vwOhl/86geyOpRSalMEZQr6uz4geIscOEL15Rln4epBfe7lk42RHMATi
qDBMzZKNWwUqfRneKskGhD2TfXsM9xSWzqgGiRR2CJDS+COgjTswVQIopMnt4YZscS+nWpPjtkan
t8nVEid+nnSEmdo+zislWguxbT+OVGqcOXrqIxIoMza4sAWJmTT/UT2h9uFtOqtRoPhRj92O9TjH
Cf3tKJ/1GTz1j41CF5bIx27fuJmZtFeYY/UTqoOdLVladoD2sUwx3TczWMzmnVUr3ti6Ab1tJ5up
7FAtF4g/xYVryaZ8xeWBkdm6lG/nc8qr1qIeZ/2zllvqzDIxMjfIzQq4Ty03w0vn7jWjklMrWT0A
AtkrYHBqCVpPwkQTr87ZpJO1UxICm8Cjyvc8kjBmSLPPiPrKPfOOBbutnE7VdUJzC20mcYvZ4Eww
IDhh8MU60+iKPvHkaggC1AL8W46KKd5a7GHb6b751CW4Tbzd3ONAUrrmzRY8GB6QS3FVKHkWbq3D
nCVhubhdlTfS0d+Wx/rWtmzvMlq5lVc91+PQShCaVrP6shi3AIm3RVflmRTeLt8qOt7LfsgTm4er
gdF0Y5ut5/sr2xxrIwNrmSee2UTt9b6bzK3qFK/iZ8Vqi+2M3xdNXStJ4ZIvDiieUiTxdmj+jxq/
YGy5sIjh53S1cU7GjLcmga37+ehKNxifeZRVU9NUzXp9An5WRYOgC1YjicPUrO9cf8XLz/62QcAH
So8HEW8m9QZqjn0saGnz5gne+9eqd/lMNrC4zFX8b7ctfHGvnj59tFMr9j1v5wyhPYebMp6cLAOT
6qdZzv7vhqQ6TPIY5cXmJa17/h4ROjrlERdMQsIMHiFeOcCf5q6JDXE9OcC6vch4kKeSYw3b7haY
c2BpkoFbBeTGAldNjWiQQ3MWwrdEmi9ub1GGm6QZeHXZIOnqvaavrjYj7elnvzCxKOZEiXrZDcZe
nu/0T1CpPYcKzPlQ9VYmrKy3Vt2RqDN5yO3RL3RqM8UcvKt2THDnVQddvD5vuxHPu9xuFqlQTaXV
yNnFql2TH5nM3ncVFf7xXKaa28iMZZSFB4EuGkK3Ex2Iv+i/Q7oUy1X2q3qiU0gWzY3ypbXhiBO+
FHtUdjPBFPGGHfD1HWumFI/kwklgSXvNiJjrNdfh8TlRzHz7hNlF+fZtUnBGy2tZrCZch3VIvkDF
2xSf/VHLpXw0NU46PH3vuW/g5DNdjRpr+1fpGBD0ef+GwPtxb+2HFyVGHaks+VkAoAHZXWznC0eE
v3S4/M+JB6+y+if588AWAYsHgyxcH8knicmo51M+/oUB1N+4/34PLZIG7x0tvbbpBh18um770lCN
hrSz8R5x+l84+eWfSVK2l5mcB0bluASjSvju3cdxcAJu71Emb7VT99JN06IZgQyuPQ6jn/DXUz4g
vhYsK4LxARp/wD1fKefBWuFXJ9YffV8/HePZGVRgMwm5jnzuPxJYBFdH6OhXYgR3di2i0gHU62Nn
jBocxkvXLikm5SE8TpeKY2hkojUTNF9LI6325z/xnjVgmHMqhLmm8dWiqdG1CdmM00OLFfqU7NH6
fjhrfWtiE9gRy8FtgiO4fr4Jk7e2/9nDHp3t73zggiEjOqCT2cgMzIbGT9T8kNt2LJgrTLPtB8Vc
MUvVPCpRZhuhtZfK2dJVSLcmMd2VRZSamiSZwoVHJjPFtjqUkk9cyPcwZmWIT8bX3jcsjlRtqcv7
Zi+cZA7/pBIIZ/X661g1+E0zhTKI3XlC7Ti9cMLcI5wtUmC/F2Ll1LOsiCYx8Mm9t3m0f75lh+Go
C5/JftSJNT2s46tdqB1vvzrXepBQh7VgqXsK5haGK/p8U0nWdt/7PpmsA64zb7s6tsIAIARyxMtE
T1Uq3ksEGJv8CRsFlq6gK+O1YI71IDbFZEro+93GXu5dWNgzjD69jcp2QDBpdrP6d/reVh/vD1pc
PYdvfP7lLyEdovv8KWFVYU9pSJnJNjzRlpAzRV9FARyn6TkPc1+qx1ctuEgCBIF/eCqyLv3dW3HZ
WFfzg9u7yl85X7AUF4GP0krpIiy06bp/D7TMRaxe6Ky6uf7ifdfhhrN4N3rRwEpIktjZEpA8+lZS
2g46o5rGUnIDKy3ozXq4er+NA8hb+6PqLN4fKqsMuaAXuHIrVpl4SX3rhbkyLZHRJCO8TOD3/fXO
FfGL2uq4GVeP3EjRXZbCDOvnto7e5Prp0+hoRYGiXbJUDzgc+Frr2dROjOoIeWl29t1CB7PFtqar
Y5oyLyNYJqQdNCFN+brCG4KG2svyj0i1noYJiCgBlfZBdioX2TYkx2C7XPTgg6Re7eRyVXPyLc4g
oVHu2Etp3V4lX+MiJzAD21n+Uv48/2OoVRen7eWO7YDPovT+wSz4Q0+MFdsV3wAbYls+Fly3fjyU
IXIQtoPGkxpMDCWhhxZDh6b1zwd2Z25PY3k358B7es6LSVcTz6m1I+2bMbLBUP3eztLfy9lWl0BC
xpOegZfmReTIV0HtH//UHKDtaaiMQHTyGmjt3XTNbhW0wmip4aXNmDwRaxZpD7FxFfMCc89T9xGA
CiRO732zLL1GGFabya2LXOs6Arp8SqEpAxgGjPo3/Zv9pQp6wsSORWdpnplH4BnpGgBabt4jZP1p
uXPC2VDnvnPbciZTMlIMPMpN2eVeIB9oJvXDivG0VKQi0HMpAs20fI6FU8yysrfB4b/cS7lMzXOF
2j9GDgMXkSC89IyK5Fx9x11tdjdjYrt3q3BzJq07fd+X1dHg9eEmuCevmvMZqO3jS9JOoYuMXfCk
l2bzcgTsI+54k75z/yJDB2QgqGZOreATDx9KEjQE3icozcZM0nW6lra58gv2oduXHrIrIVf5HjsQ
m4Ddn/ODVb/Nmf2zl4XsIZGfYmXUKpfHpQSY0yP9UpX/6rVOTdvKuY7msefusIsKUj2uhFflY0P5
vll2Y7HK5lHJLe2EtfW2kkF7s21TWiXeUn81N3MDzB5N0elWSmfqp2Vley1fPB6FaJOtCpdYYIqM
mrdH2T6+X4aIh9yppDwNdu5Co+I/nM35HehzVrdo7U9ni9zbWS2qfMXwMfuFC1oL2IzZyZFXebz2
lKGQnh55ncW790fjfOod07O04JN08f6RAYv077e3KzG8njxdvE7RldB10ITiBLymCo/q7VU5hWYm
ZdyzqG5Bbewu6UzR6R7F0/HtMJMOjWCCZOC0SdxDKoLLw2njSe2ueL2W56vqy2Z+raWTtdc0GS81
ngUk6OZJSuu+vuQpsf7nmpzPjdytqm1T1SwMDlBw/srfzb68e1S2CAWwc/16oZFct3J/NtvYO6nv
NPDqUUnc8bEQXt4en7dMdEqHruF6qqTV5Lg27JNsXHHv7w1nJzdV4N731HQNXWZCmrD7MpZd/BRk
Ohb8ppCcKKehEZwAAOPke8JawIu7wL+GnOsWBEf8CS5kyH7T2A/mgxPJ2aiYx7JIR0pkv+elV56a
TsMjbNOJTsj3ux/ke0/Vev3+fHtuSyLSuL/r8LjBKtPPzUysTIMXfkEZ1zV++IdzLfd8v51r2VHb
FoopWxi95QKzoWIbSFxKo1cpPZANIxHhuqnm4SO8lzZVZw4nD9OtOfeSZwjcyAsGdy7Lb85VHw8U
hmhn905UQlsvB4B7v8nhqOQtaPqPCJS56Jqs884YPYcma/dEJWZrj1dxd1/n2ogp9B4NMBILMop9
nSmo06WcgEftGBJi3pEUOq9k7zJ5vedATb3jouwmoNBpwOevSKHJ1+P6JTfl+nUE7M7cCyHu0XQe
xWrzzhLIhSufrp5m67KuWf+0q184+CyGhdjb77y87MTHv4dK2o1lavGOWneaJauX1idnyY72sxVA
hAMqV1lTc95XH69/901re21flXV34fXlZ7w/F59xLz+X34+Ddr/0mFf3hY/Fs7481LejaJNvPpLM
cSI/JL/p3fP4aL+Pa2d5iPaHuu/PsxLitYjZtjtwcCzFk3IROjqjnWB0kWCL3rqzfI9F4Ibg3NNZ
v59am96puKmCAJr5xunz1ENu+3x9Jlq7+qG4qe9a/jaYIlq0to2tgztazDy4sWks9eZPzhKJ1bVo
mO1NRW+ui4w4bLGeWr2tWgsLs7VDnvaS+3ffVy7U1ZeN5BdxWH2lB1xH6Wa+fOulm6tq4Zfaq7y2
cItcYIBUtUSL4NfM7v04XpbtVa11B7FmuI7i41gUb8TH605ynG6s6u7Hrm6neLSYINW3nUvvUnl8
buqXVr6RrfId/LrNWLWMMSifX9xyG7fPRWkeHWZhPXaTfUSmWHOPy2lE/H38uskecOKeigCH5Xh3
iU7lR0fZ+Xr/4y4dJq9p4v0yyfHd4nfKE4fD0BJugWeabOdtW/YZSvAm1iA/H0CWDurOULusU86M
yq9O/ibdR+KGOrgAozpN5AcpGvMmWD1kUZKb0Wf4eXCoq0f4bTlqPL6NRptPspoy5lzhXskOH0Dw
88/OGGbZjk3m+iNQ91yarKBPx0g5+RsHXwZWe8CTQ8mJGqYC5Z+9iFQyXMwhZ2bNaDM/eh/7YuDz
qnNVLf479H0l4ySwTou3BWuSiOjR/Aml7TXJ98JrBXBPLx1jge5gmre3g2WbdFeROrRzWcv5Xr5H
yTA5yPz07XmB3WZOsZKCmSqmYNDkxFREePDbyth0orJsmxv9KdB+uYpw3dXVTEIj/isx0ibCpd77
hy6KNDRFMABAVMj/rP7dupsJoQlAM/uD1K0d0wplf42rpMr6Wep3kO5AObfXESpAtJJk1Ou+nyt4
GD/V9oWP5vPnGNhiOyaaK55lAsQ3305upUgqiPhSSN7LAHu6qn75JH6aQxrnTlUHgg/hyor07C/4
+hkY4MfBRqbVUBu2/tEfLJqnaxUJTp/C+Wo0u/egX+iIzx6qo6vOE81cIZD+RC64HfiOYRrgBx6L
jgIGSC+ONfMIbfLOrQ0NCZXvFGk/ygrzptvRpGu7IBAR6lk4o/nbYxXlix5EPKUGm6vwcNuP8qU/
WDTHTK69+HTgWMhFMCW0Dcpp/D7lteVpsw0WooJTLTo6se5vu1lyfLDLrQNYCX20mEuXwDtO5Ev7
TtKa2xvilShZinFBQvHGGsqx8io7C15NtS/uZl7ejuXtYfCmo1h38SiuO+ujMCTOjNWsuhfR9y3/
lR4ven8v83eoQquAWouhF1y+L6NT5dzBcS89aznK+6LF1s0QGBZHb7v+bbBAj5/cfvOsBgwoSU8i
v8Wbqgr+au0YGEdFNsjz/HA0qahqhecbNs+ugpqlgmkvzRcECRsJjOxG5+a6+xg8a6/WpZKvQgtq
XkH9Uyiea8du4TdHkT8dkQ2Z5cPDp2u0K0KmG6sOT0f5MTh3l//uqVIahutyQHkR8JC5H8U4MMCp
a1jNSmYB4b02CtUCDrswVQiqBGH2fM7v+fgAZI82qIbX4vp3gWka3K1WTaDhorn8RSzNRDmu4BgY
9H5NW4hqJOwbUHQuTSBFD9mKJyPvhEkBe+XGQwFQGYgS519rdxs4rYsPGZ74nTaBYKWwbnv4PI0R
JO8UGKNggkyqZHPKydAOm5x0nz2We9DfZN43/17vut8R6fFwf3oD9vnlf4AabH/nenxZS3VM+FwC
jPjAUla+2gZpe9tKoRd32Tb7NA9h23EJETb9Q8pp/gHxiVsVbsv2LBKgChTghx242SJGGwsihUj2
z5fVsGimOmYGYYO0ReK2GgIWKuyjjMfyGK/nX1pb7Rydgv4HtWt6a1IFLaaFSW6Ci5Gsbz7QetK/
GhD+RnJXzC8+LrXwz65b+FfQWxcmWjoBpKPfY99m72Q3iFx8q8WyLwm6FXK5162yuqsWQ3u0+l59
w2cQdP3I664SpCV1QIJd8pavLATF4W3d6cEasY5az16DkugtoZblo2wcAedBdiXEfVehfp33vft5
G9jUJ/1AfDmXaeWeA70tv+s513ZlITXO5ePBvbshrAr75GpkjzvAY74Mp2Seffz19CDepjqbZuY9
7iED6CD33gxNMbcPLTaTxSVn9g/YNDAjxBDTkRs9zEvKZsIMqEuOOZOZwd0xfR3zRovEzi0+V62w
ru05yVaik+05ZaTmoh65ahK15xWX2YHTs5sV3lt4zEE/Ubf15Vs3NnVIE1Z1KtCU520VozMlCEJC
7mt2tq2jpcAZ/tHzfBf+4SuFlpkG5kAbb1CXnjkPbh2sx/S8aLp2+DbX/bn2/bmIpHUVEKeChpsB
P0gQ83VSJZRfjl7mwF08Vaq7gfMBBmr3DncrnCZIdh6GoTB7ZAQmfUzoTGdPUTJEGh8HOjlHh7/y
/+kELVTQ+mPM3qPYBImHgSFSzf4hrVrDUaKyofiT5gaSkJP7IkY294uQtsVPSZXX4kKKM0afkh0y
xBoBL9ak51MNUWr4DYsJVFOfTgW6f5Re4qm4ql2YW7/x1fbnR0OaU1Fvm52tJlp7IoEqkeHzhxT0
LwwJWc0MKldmXa6r/UK/oLn8uUAqfFxn84XDGNw1XUR6CPAmS9iP28ctRFfgLFLaH4Xccia8IF3O
+b3ZVyCYS6bhJQj1qhPUg5LydDYoD9g4qRJtczxMb4MKuICsJYe9RDoXDAMK5St0Y4Y3YJQcbJqx
B9CSCcFWf9DH7PK1q17/jRJvseHTXO/5VlpRhjcLw7TnchIbshIK9tS19WzpVNN9zfiMnzpYCIWx
Th6uxX8bGAA7QX5uEmORhUzyac/RKll0KWMJWCUr7RKiBRcDYrgj0zp/x5vxIyjWjqWk3jPwcBEC
sUZ5YDgASsuet77BVwn0q/snH35g16aDp52QQRIbbNDqfsPbOzC+/Ei1boYNJzRWBhdwQsKC8q3O
JeLZeWEFGBsVxcQ1DxbG0PMpjqVZeBZX5I11wjeIleO4mOpn2kJTmnyR2c6gODNVQqudo3i0NlEG
QeNQzo2R3sPANjH+o18yMVj3UpgvFya57/4LBG3o38glS+4/JtxwVy68IpjCMFNdbiKl7zP4CBmy
LwuRycIBzbQaC0K04JJ3a1pBq1R07m9D/kMGk9IOiNZVctM4ocxiGKGF4pUJshwEZdFvMAXBTeZM
geQNZimOmvkmeRMgAcHKj2MxHf8uFPdU+Yzzqpg/z3QUuMKjpriX7ijKd+MmgNMcT7Y7seAfLbSd
JFWKw8NK+GvG1VIzmNJXDh08wlx1W1rgmyQHCwm5JUpqHCAPNqUAVAc4BE5cvOO6sIXJd6FDoy6G
xGOMbZ703CNT1qCApIrYdkVIRt0qIBbGVLh9EDWy73kEjLF6MjDtIcreW7dVGZkCViZQRMiVDeXb
8P86fLZzjaBBqIeJ2L2Oa/Z0DGU6pBsK6oNk0WfRuMV+pyfeMw7kovieIzfs/QHOTIH/qbJT//5m
TZPUJJ2oKxHT+zZUDJYGMSlxh/SVdQskcts/CA710+34AMy77ftt7gxJonjj33auCJq7MhgDtkH8
bVgWYEkjA4C2o8cGEMJQfPRFyRfMIXFi+65bTvQCaWzgiaPBduM/Eoa7RlOOTzQx/wKKNXDNY5t/
1M1lkt1uy918Z8pek+rbZRVQPg10BRQ/oC2mBormt4rd1cbeQQRYfePO0RkgoECkAxo7JFGePbPd
US1k5Rwra2lEwKo6InR4dC27lgMdCRTAjjJk80ZCsKVHNlgzrVuU6xROtRODfd0Kauh+oP050SOo
qcMe/w9a63o6FxVG+HLz9pXzlqKIt2YHQ+cZr8Ymi+55V1l8OD9X4aKXQ5/FmPLmoDbiK5Qlki8q
GgNKPxtU8xbtf7Y/qYnyCuDvRYyFl8pQ9bsxOHmNceME7P9/N6EFkVSe8VwwSFWoAD6RBSe0EiED
61a+/YPZMG9l8FA2t7mUbxNuhf8AetwThMYOtQl4EKNPXhOaiLnyT3VoaNlXzqCbUp0HmytJYIA4
gzvP8aieHIA7T4YUE2E17jcF7/lnuYvuP8Ns3hDpYMK04suO7a5acQLLZkuCv6kXVabhsRI7/eE8
tdCwSlAWh39Hr0XDcmzq0EHu7GQa9KYM0QKP1OYOwB0WtpavVKbAnhtN5y3OcKn2mjfH96WeColP
i/GukW+iYYddIiVcKMNPvVBaZETKME7smaCwxuShFXK+ztGraTLrTvD/pEdONTuBrJy0YBddplxL
OZRVd3rfx4GpqcDmjdP0MEWV8USuvvHGEsuSGmLZ4Nzu46K1nNuGAo9mIon+ZOUbH54jf1HuKxAu
2FLckpGGcYjvwu4eVlEogqtX0xMjATWXcVAUD7HJDl2H6rl8T9ER7PtYn975LFeF1HsUZgF3zzuB
Yrf6ZkIhTubZo1T+ISqCs19b4cIZBYy+C/2s6+WAKW4SILSwTR0E232h9WqrSsvW04Q1mFoFvD87
PYQ8AD6KwZey7cRIs31Iu9b5bpYsVrLMJfmJmII7yHHwsq/LciqkW8/Um0svNivKGlavivGuK5/n
o4AbHB3cj/yHsNRafmlZFRdfc3FoXTFbGCTsRhCDcjybXlRrmn+M1OK6eauLai++tJof1+/V+NRY
VnaN83f6I/8R3lEnWUv15rX95Dm9WUA/XnU0XbcuX7cxlhptd5D/vN9nPLbin7FxwcnbQ3UeBp5Z
1SGGCErMhJMswAN1bc/iz57BT/Twnf50wHHRVz/inSc+sgPb84pV5UD4kcDIV+2gTq5uh5cORvv0
8HFqQhbMOpN1+a5dG2mY9vdUhiZHnnw7boh5hVCyxA9wjuo1xWKLEr8Ur0M4EP6sN3/fFhwAU4nR
GXg3u51YR6mvZ6kp3yZW84v81yC5Z1OaPPOh1gX3P/6l5iW7f+rfQ/YNXvggNkHwZ4+Qk6ljJzpX
b9n+M15Lrr9MEAWWamkIyWrxHqqkNuJuCqZv0ZX+GiQABnBrjnjJsAxzBfMxU8tTiG/D8zJzzpUL
9B392ETNq0otOGDwLTklcFBOFxWhvrgDU7vaGY+xX3Pc4C1nBHDF5VvrtWJD5NHDQVNZ3WpPYIHJ
EI6a7ZPCMv0bzsq/Qc81GD24fLnOcpAU2Px2fkYLLD09nORmXY5g9wQHf37w/8zZjInM+Z0Az3yU
wvwmJcRqMAjYl3wOZPh5JgTQxb4SH5ouBndW9gqzgsITLftPbyfi1VhFI+Gi6oXviOaHVmZd3sqD
5SVt/qaDjpV5xpnXBlBscshXXaeExinRLSA6iMqFgzr8aup27yhf0TfarH0zknfhGv7TBngctX2w
05PLtvVoctEwWHYk7+OYA15wecYHXUPTUbV4ju+Dq4iHhwBzRP0btuhkJfyvpl7LCP28na0TdfcP
xSKE4hrJ7zGDj2WX9pl7328b+u7TBGYU4sHNMNctAvpzff+r82YOvtvi3nAmKqXt89Txz9oVXris
bLh0JpYVWvdRsnZKtYE/2WeUTg0N1eMaAN+aqsWa2ess9pHM9rDgAk9pVU8uaxhz8UfpmHmbMw/1
QNZOzfm5rPDg2I/KGasLUXaFjh87/p75Itn/ci+yvBi3JSSbjjnk+EP4W8F16gQ2qR2ejTALRYJx
Av/H0n0tJ5YsUQD9IiLw5lV4AcIJELwQDRLee/j6u4q5MR093WqZw6FOVebObU5VDJXEqZBKuxUz
fBq3dbfKL658jk9VyxME5l83BvYyLawnXPX6snJadSKJujNqzYZPB3VJFcMji517ratX7uOwP0ea
oE96kbvabScVfPFzfH0mQ1ptoEYvtb2V1Y8+ZmS0Zy+xpm6/S8t4ELaKqafFzxk+dCOSGT91OXwy
Dm/PsvW1gNiqRs19RTqxfUiSOR9KqUnk1YmbCe1L931p2di8CpGviKSxzyhhG999jjho7NFHOZeo
+iWhxLQbY90BfP5KGCyLvxYCi4uSNIt9FRk3vXtTagirbfW9cqge6q8MGUR5uStr+RUV6o39oaWs
4TSViJRiFDUZQUWG59wemtb55dnaA5AyeR+xZI6G4xzp3qPAVfVWSr4ahMapY2WNFM/gnw0V4pOH
f1y8vxrvfaRqb8mMJZxhshXS68rjXEnHP4+vd2Xo7Pm3MNJ7mosW0pLIN2WWCX7iiilm0JIXsudS
7NCMyVdGXLZC4sxfgjp1cft0xlJFJC4Si4JRZiJXjaWKm03dJ1ggNl/PYWj5d+jdRa16EkGRzbZP
u+XNnOxpwN/NbwgXqyPv4oYGtbDqAXigRmnG20hoc1qhQz4xZZnJutykT6wYDups9Z3GCM5+XvsX
VHDlj335O/5pb85MDeJ4PCTYfWZnz6/Fj1FShfiDEmP5BR1r7/EtONgryTwoYDEg+aaObbJYFI4z
0FmQhEEtYuXtzLX4gDrN/oNXA0iZzx5rcRXLewEzhMs+3L8RD17+AZPiCs+gpm5wCV8zojVyYWSJ
M/w2mEC4NDKM1HePkjAFqbNAMfD3xCQ29xupZ2KFMxCSZy0M6WfxexIV4gnSqPCJBmHAITvSow/V
VUi0R01aPvORH8miQSv8qjMDFYRYMyMu3Muk2kRHF1Vitq/IrKAFEOoEpe9imJ1RUN/FjW6+M8HS
/qb9WH0HzEOgyXi0ql+oYmI/+3/BCYRE/XOlXQx0bkeaAjfAH+1gNMK/vM0ZzxZ6qKvSDABmoVoP
SMnHfZa0B6R+7v1Az+ehVF9/bf+Jup1FP5f/Htj1gdjmE42ddWD2oGn8XsBrcaLhZdhWfMxRLSyY
F4K8ESkeauNEkwT+FMQGppC57qWQbke56Cmqu2IO3kYvy4xIOTQ4dZ4TRdW3ay3eMiK0uM94vJYg
hgSC5lNM6o+dKIsp0iXt8rN4qd77lypuYFor7K91hy07muNILD2eNvSGJe6IyjoDPUnBClKHyqV7
L6sG8W/aNxA6Qvaji6030jYqWxB4TahqQTtRWj/yHBlrdqsUAeut+frO1QieaJjQlFnxpwZKI5+i
tNLSEqH88VtUvo1/U198mHmW0r4SYvQiolWDeA02dGdZ8YZ8gozCFLd+7id+/P4P7a20T5cONIGs
wpD/7/9MaCrwII8oUKqPj3A3DzHy+NVp6Q/uu/zRxPTrUcsWkOygH3OhSWmpi0FTdl8VdhPoK+fn
wWkyJvxlkh792E0Og6uvKvpqNeC9lft3DmDO6YN/5eDiHsw/mHAXbL9Ku7oNM1bblBKDWFilA8mq
xCxBewBIwZTncXxujK+EKDrbh7YxVbuymMRqMk1AD2S2guWe/Xj82nOPQnAh9XKvPg6TbUNM663G
cvJF4XJuBAtIvrVI+ltyviPWrVpUAYoE71nML0fYJK/B8c+t344WP+l/3sQ29O3aBmThEVFJ3b+u
xxJq2NZDFOZQnx6U09uCjqpAm3QFXyNioTzg6xHDTHNhhJeZ3hyIULfZvGME9aNgBA2oTikHAZHr
juc44LrCIhFlQ3Mbn52M1+QQZCrKP9KRPmDfjvwvuAo2cVgBlrADM7gmPxyEEzi5bcxh7fEpvqY4
jFTzRRMl1GWZIrDgeFuu0u+znApGGfP+eaYXBlrB0u/5RNeUIfzxUrcJqIcA0XsOyx5fO4xNInTx
2XJa3OjZygrqfou1laiffvEYb9VAkvTuVtWImnX16XUW6eqRbyGyxGOtfp4aGJx87i6f7lwiH2us
URxgZhJO3BSYrWAAnYUiIQoi/eFlkChLcof37t9BLfJEQNT2zkHuNyXq/FXIDQ+9qHdPIzGBS+Oh
YnTMS8/KZvTombjcyuJz2pj0t7+QmQP/Zg8s4rZjB3521uDtdPGmT6ZYexQvZijald/HrXgcF65y
+NaF8TgfsxIjH1gy2xnFQqh/jEcN2thGaQRYem2LSD3jfXFp5dMpjgs3okVobexN7H6Wc6Zgq2LG
C16WUlwg/JnduELj/hHvzCdGKLQLxi/MWpwRy0HmO0Pi5kpWxeiu6ha5A/FD0YSOTwgXGEB+ugep
313Kl3kxkymnc8V45uth2KeUlssFwY+Ur4c865LzpmCUbeQEhCKtQETaj4vJDfyTTAmXNiTFXxNo
QJUzRniuMI9pXEDWsjLLPJbWIWK+eNxVVkocZ06sdHb3aMjaG4AuN4THx7pJn7Bpbz7RYm7QKmwJ
/IHklqhF4ZY39pEFZt4eN0MnKyD87kVj+cPfCq3NX0arxwcKRobxPakaM7DRBlL3FTdRac2R06vX
1vU79g+R4evceoye3buZ3K19K28+07V4DUEgMAF27fQg24uOMvXU96sVqZ8/HbQ6kldrW3t2otLb
42U5W90QM3+ZXobO28S39R5JFHCKvMTct4mH5Ye1EyutVmVltEL7kDQLKV83jfSukhHXNC4kAYNy
+pCrvA+Z4mFVRjDyGi9JfImiVTzn1VlYS5OUJxoWXipe2o3GtBt8MdlkIrQpOG1ZZyZL+YsXI+ch
0JyMXjcjVkhbZ4RFrqwbJQev3qU99xB8rofIV2mSb5SzzpVjxu8jW4h8XjqXL7fr8pWtPKvpyuaT
6VBt08vIdVo2nxMxNk1Miho3wma69mqYTsYr6cm9dhBN6Hq+cGLGQiMDmJEn7VigZCS95wDy/O6R
j8fCNS7S+VUjEPP3tcT3g+qy9WqO/xhnPduXYaYe/3q1YtWltKZ4R8bWwHxvO4j8crx9s/TPA+Pg
4wBlaa+++b1OXNVgQdkyuJJejw6jUy86iA6sI4/xDg/EoooPopULMmRjbXyKcFobK96H7ttzgNKz
bj6Rb/DnMD2W3UsvWrk1Ho1VMV5ZtX1jX4D80sOcyQwz6B5uw+7P1jBH+jNtBCXrCHrz7r0W+V38
4QNZrPaf+yBwhDY9P8BqXHajNZ/qn8LMPMMb8yPWSn2b1K5n41EgkXMEAPN1422t3ryPOI3lkW68
C8bzLDZ9/ehPRKqcPlI/6hZzMBshhyWnKRywz2pyZi9MjniLbWuPVra3qb9ZBBGF5ya/3Rb+c7Q0
V1NW2YtDLUZlSez2NMMiLfdHeytO8fUTa2QPbd7lT9NA8vZA9JYzRBQ7CkEU+7bjzEXaulRBK8zg
KTJIX18JTVTdr+qp5mWq/bcN0TKOso1MdzyyZWdHvsQXemGKV932dVuEZxvKqov1D+6CdiJU4Djh
z5LLPs9cT2A5IPrqeU2yjDtnu6mNJswaf1+/eFAzAV18dYeC9Sb6iUkCbkVFZ0aTCrvElrrI65ng
OHiqaI3sOn7fD9aTRCvMJQePVpDRpIQmvF9reLmHwG4JhOxNYf5vRZ3BNMjdSgW6iwLdNWK90X+L
HHB5eD2Kbp27At1Y1L0zyvxdT/y87cREOjb05N8549IJZVwp1niNRqWLfxhrRTuPZrS9HMS/XOxL
/3cPwWqPoYk2yctrSFbm63ImkgnwYIBOztsi+IjG1ftlUYAzwO+RZ0lr66+q4+2/+0zf4URe9vcz
1kzT5Kcs7s7zn5gmhXIYczPLf7eEx2DZ/98UOWhULt9npg4Ej+eSblqt9jQgAOvjd2dnpyVhI2j/
1kJnZfrAj5W3yQoxHObvSD+zZOEdjQiQbuuqbqeKoS3EKViIaWmQ69gkBm2eXssCN7m4TW+5j/gY
pKqQPs8MfjVBfgHZfZGv9mcD38fUwtA57WfbWWigGDCG5WQtIS/AwnRi15nj0w2xiDJdK8VahIlE
M/gv4W25IwaqxOnH3liK2r7JBNSP9N3Pyopse/EdnJekFYSK6i42IcfqGqO7uWXlJ5agmeg+y7HW
opfuiPr62tYW9WDf95hqJpGYXIK14Swnto1NPZaJqbfAxd4Qm95+f0+lUrZHS+ip2Yf3RzOjgsv9
xLxGhfOyQMWSVtfBhRKBLazyAzg/fnlH1q6jyADFmHidPwVAIs7DfBpPoCef3oPc6CNQupG0mU2Z
hMRMWidZYOw9D+S1nJCzy8SkA/VpcJ5RjwcBaLSvQNS8aOkg+YCFRz3bz/4bC4xpPnsrt83eaWTQ
XwlJcGVWl3bhZ91JCnJUQtp6IJ6p6f7fvp+YLqoZN+vJedXedNJYG6gj0cz8zf9BLgzWuJEatMAp
/NXYSf/272E6pePxpnvOsN0NhTxtv+M+9vYy85E2N+5isJqs8vDlp6Eq36k+zKzJxoiPH8Vg85Q2
05HLXbxuytt0wbBWiR2/o4IH/cwrXnwkKxl5nK8Cl/mXBBz6XukOyie5iM7POe/GIEU3dI6zG3ED
3MdRbmJolJs8R9a7YZUxpgGH8T5Svpu1CxLnZNEswKDYZg1zAQcpTX7JBYIXK8hfuAZGFhL3o/CI
F7DWQVAGbOAp7qffkR+mVjjk35HBYnoxLv/YQo4c7UjEPT+awc+/saVkfoIsT9JkpRDxoo0ZcXDg
fnu0Ia2Cb//bm7DdEGfBu/fQHgc0OqGoDY5jyAYaXdCXb2aJm9ytke+tgJe2YfZOFjEd0cKOlXWg
vaCKAnF54xmy2Bh7z+D9HMcskriio3LmEdAc8lxaV1N/S3PiskQnhMRdc8LYYD7SifHdZ70QvHiM
afHBjGcMTqIkRsKZIGBmETHAhPmUaGo/8E8CwSD7y0RqpeETMbH8S8H3J+PWvifFvEE/Tl5AFt5+
L++590mORFjn2A7M+junwWaShPWy6+QJ9G5qF4yRcNfGoaP0S9xxNFaiRNloFmrPxrkdbJSCW//l
eyfHLWd574S4iRppbVoejsP38WvfeX1LE5rcfMr13+LXxqgH9qZ4R0JPO4M9EexZI+6gCcJQ8EHX
DXr24n/xXrIXYuKuLPUdtp4Zc8FtP9lOtoMjzbgd0I3YjyNm+29X39Rr836iyzmkn21EKrEmn4B2
ojl3wts35NcQm8WmTn7bXqgL3lPD/+QmTnWPWnymPLj3F78erifE4dC6M+A1vTMv6uE4ZAYE6t23
uIO3W7RxbSdFs0T70DJ+cwmyAd4hZgFcEfuBpYRFbgDrQeWCPTbPv3MhSfb0rt5oVjZAT9DziM9E
L/kXFkCmRvOwazIMmKxHO67r1xHrks6rvu+sO9d+ypIf0aYtAx7p0Q+QLDh8aR/UuIqr8eaB7/qp
+qV57W04c70GHMiIRps8Cp5/x0+ZhP1zx9rUJNorn/+wdWybGz0e9vLvlWfDYjiv7TuSWDoWtjl1
hgMDgPST/qaz8B5zw2qFtzK8w5vWEfjEIKhp6mCeuvoOeJN5qAdl97343bXOLBLS/67teC80p2aY
wbEowY3m0Dp24D6ZH1gHhRaQ5/wVDXJP/yVnmSnUcVthsV1ddg4SoUTBh9VWRqoXoMhP5FMSw+ex
v+5srLdLFaodhu/QFESJjKWZobfC+G4hr1eCS0GaX0NChAPRYHCiWHae/UQdQQVMefKacz+RH5ez
s63sXLYleeywEsLzmgEBbDn+8VU3MfGh+79c2GZtZ/6OOeZ3O4u+HBB+NevbkgJTToRQHXsKbJYi
1CCbEDZ+IvQoaftWvLmgVew4ksWzSTZCFYrzvDDWfgHzSe++ifEOtHJoX7mC6oaI/t/5M9lYmkDZ
umBCv3NN6xu99En8dk/2g5T+WCohMlBhj36YIhThMPsRnEodBQZfAFIbELWiMlEdeSD/tg3lLz8e
kPO79VUmzvtOfXVhfMRkgwVldgQsGMF8Q/mKcKvWngrussAto3sgHDh0M1aiIZupzOttkIb3g9P0
Ck+5u+P4og/z3NN1AVRsqgbvwIncPOQnEEUc0XeMIObFyDrkKzBPfSl7jOnGxfk9qGJWmeppXcok
ipl0NXos3U/5q2R6n5zjbbyekeMp7Ogc9rsyAvOD6jhZhPS8RD+Y7U0j3aWM1SRTKZ6k6orHFHUa
CRPq+d7UqVyVYVtDWeTMSzEarZgHws8NBtfzEvz8gXHIRizn0qi9nUWF1L10fBQ3PA7euqNHgveE
UKPgAL9jD8JihbQAxANNY1+e/Vg/y+JjsppUbK1kdfcqzK+F0zk/x+TBWdqZo31kf0GJc9RqKW/2
9J4RMUcpv8LGP/ShLAbgf+wtxoKnbmTiZFFsLH5SdT+9c2Fux3Kwy1Xe8c49B10J+BH5cFA7MxKg
PrWn72FEvL/nHx0AYC09xP5hKMfWmBzcbNqxYtG85zUmM04or/lFg4JZfC2OmVZFSwmBq3O9Od5f
8s8FHHAmxU+AEcgLHsE+M0FMuC5w4D4eSwujEjQ6Q2+fs88rE57pt5SOoE6NhFV4Dpqzx6Uo2wGV
tHKYt567goituEfwgSydX53LtGbBgUjou/ncuXy55EGRNzFsooQPldTKyUTOVsldazDX+bNA02yc
CX0nlHE0z6lH9uUTeH6Hy0cTU1iIxVyS2xVUJ4JVnNyEdKm3wZ+xCIo5+nuKcylJq1lzTPZVGAJv
qs4hjEMWMoFcSFb2LhQsNgtaR2Yxdj09F/Lev5fc7QeVKRivwyKsPB95D93lMe7z2ama90Zz5FNP
qV5eXA8Q95Ifz31eLUpvbRalLg1kQ/YVlWhjBWwCVPCcmedPTAWCl8y8reQhFVUmJO95PuNSpM53
8948k9N7kj6s8NoX0ubl8woTsnQqP/52rlsKKwiKkuKc99X+5RAL53rU91BCmffvC2em3pcAIAO7
LZH3OrEQLZTMKm9FMXBUVIwSA1Bu79xTgx10+r63Rf3IrwjosQ2NTlHZMx8yNnmBvjL5dDy/4XbT
ydbTw2U7NokG6oEF8xqsupHOsncQbBXv7qf7ae5f7t+danNixapMRC9GV8FIMMkiFnxAwbhl/Wme
l19MMq+PewJ6RgGuZsvHjGTdkN8x0Z5mHA63Y/drfqfLKcQRxqcLTXcjbjZlQ4TLcfW8FyRI3mOB
YnHhPDzHI0x1CESVUV79Cipju6MwsbbZeJIsUDPhXK4Knl0mqKFYyoSH64xiAyTUkXh6PSETPoi+
x2Hi61+ZkBiQ2arOln+ZkF8W+ffqpL6SLZPdlv//yg6LsXoM6WbZX3aP37uJuULs6wx6Qldu+Y7p
lqDNzrZ3mcz/DhMXc5pEOoumsnFAkHob3AZyVYeXWuCzrKy67V9EdYcq2HwMHpPxMNJ5sNx8/Eqt
MOO4Nk5dRMbBC4lzcOreeyclDrvAxv5v/f4R8/ZlMO9Vs61XbdHc/42H/IWaey7gyqNDSxEe7yty
HNWggJZyxC+NMqV07oO9Fh7Pv9xUYWRUdqlqmrZOVlcZwPhNK2T8nr+2X87XZx+zmlnQ9Z+WQzxi
sPITP4Nil/xM/LBfaqKwtY7EdBQeqa7pfXdV17Mu+9lROkA/+sJtHxOJUlhHWt3VeQTUcywEX9+X
Ft9Wm1wt24+gPU9f3/YsvZzNaqT5i/+ZeRgS630OUaGjoSGUqTPvMIF8s/IhNewcmPK/KQv6A2Xj
9h/q4JsLIlXK6ehofCQCOQQGE/5q+tsFTdk0dOK+DaTG71nO0IYsU//iUw0eeJdcIArvfhxs4myC
hqTebvhUoVSV85ljOD66/YxHJhXf+hA0NjVmaAm3BcNskz4UltfizXIGsxpiNF3rXYl7qG/tRhr6
+US5AErZOVh6lDABVHLLjLRdAlDD58O3UlOldCzAZV4iby+1LEk+iLH3ojhQQ5ymQBpwI/DtMjzj
l/lxv3QRT6wXHgKsRDTMuolEgMY3KpLgXhPrqlogCgoQWI8CZD17mxrAfi4wtTcgZF91z9T4od+C
h7D+MglPh8Y2jaSimmDMaId1J0QJUsSQcsWLNkcHlIOv72aEcchz5ppX5wo+BFaIuCdEOhUIHbAy
7kmwm8romCIbqO3867kIj/L4iEvNA0bUQ1I7vekf1swLstvSTf5UkqTlcdWPJj6O8YH96ym+iyye
HFZwRtZ1XLUK2fJ6XU/NGy/UmZwidxepx5OMIlzkQhjD1dAiQSdz67/OrYwR2DJbPlRWi2bkfq6e
yDZPj5NmWosyutUSk8hjcDm3j7f6VRO305udbJ3Je3v+muez8fVPYoMa4g04bjs5p9aWI96SIPl6
O/7E1J+nGJwoN+68kkI3D4uvLMnDddeN32zSy2PlucSUOLfWh1M5hkqxWi7sZcn7ljpTLZDKVjL7
0fq6a6YSWV633Iy2orYXMllv6cYjCutNYljtjoy/k4NUDAyzXlZXLzBNenX6OeXiksuuzVvkKtZ3
Nn4lqptorL6PMP7Tw0cONq9N+lI77NIDfIJtRiNzTKz/LRMSHV/az/S1eplvmttlYxW0wtuyX/Nl
M5J5fIzHg9yuFzlWwFCnJQLDz3ghLMY93v889G3RuNj6rWl95shDUqr9bVnf3+mGc9l+dP3ojA3e
d5E00j6TFFK/yy4wL/gFX2XWph9fr1Nte7oXnust0sDtK72SJUwolU0efpJzmUmZQzsOk4qs6PPG
58905lbb7/f9GHXyfGxKt/zKpQ6Oieuj+8qsHB7rRetwX402y1N7mRjeHslh8pJrXOKZ0f35+D4v
0+VnkpnkxRzMjhNNkxffWDzvJZdEnpXdTpGbkZUZyZXTm7hqKVo+RZKl6xYWYjG/Lpev8XjRvB5y
jXUG8L9Zl1+7cXVxvXze54fP81pqrZPo/vx87K718SMziO+FJFgV6/SzNl9nesvovQ7V2VMaZMP8
ds/M4M7PQDW6/fuvckw55EM4YGKSi0mKIKEOKdsqllxnK0QXgRAuoaRMV52Ty57Z7sRU/DYIRec9
cHmgFZk3fABmSMHupXzHNCnKOY+j9GNH9GoQbe1q49KpEnIejaJTfFMTX4faoUKCXT4WcG0xzhEW
K5daujAu0R6X6K3zr06yqtOq3GoMituiC/1/IUPnLI4T+6a4xSW5tPiYUkZkaplSkk0scxMexZWg
jsnVM4dVKXPZfkWQxq85lZ3y78Xx9XLJVLeLSC07nsWOUrCyf9vbXBJzOZNiOBMXP3Y9l7cJFdvx
KtfzXr/czEpi63I0QmZwilfv0er6HBsJH650FoUOeKLcGRdeH98d5o8flwrKt/u6LVaP+eb3vVxt
fr8+JnAB+YlgamKokWk2NkKyOBLn1MyVvieOnJIPVZrht/PHtwS8yqMwUuZUR4lCstgUsIthE/5L
lRYUqaPYd5OX+cf39xOVIFEapfOj8K/gDL8hIeQ+Rp4a9oamg4WfqMnzj6Shj3hxFGlmyzx2fGze
CU1z6LYBL0ASz1lyZkMljgq4ZMdZAym7vwFZs25n06KVnOWmTvfszMad/mQekwetZH6yuLlr78KD
XZDvEP8MxJUbxtpY9DTBqnDlw+/mVykeHAXPwnsP1TuT01tdRKBLufajnywa0VOkyYEj2DNUedA1
WbRWIrVoGQtrX0s3DgXYfaRCQFVRhN/z10+lceXVNaauZLnN117D9YAY1D+8uulogqVrxn6eK2f4
HjzX8e/9AsNmHW+Mk9nm67GVszKvRccbFDrLc46ldu6NlzwWcZh3q2V7ebyU9xF14zlbfmzX1fPX
snb9Wt3pV64jtOw6ZEWDk0XhTvbn0fxmCFzYDQNZNkbos/oRAcxFFxgUbeRKQTswr1EAIYfAHEUF
L/EImBTiDPECrVzLPrUE3qik6v7G9Zh9qCVPa9DbNEP9nG2pwkO+bK6jyUgO1w10Fjbnl2aGnIDf
Sm5y7Z0bCkFElu3nqUvHgs29+d67s9lytn2ePabnmZNYvHJfEKEBCHTJRj3vrFh8nouZLh2b4uvB
hw1ov+/numteCIluurHsY+T/pNvbvsM81w3IUPrzIvQtN/V2eVUIFIi/h5a7hLKQKSVE2YvSK5/L
MPbyuLAo3WqiUBuPyqo5bl34q8/by8/1iOF4c/mJj1ITnPWHl+w/Rgi1ceFRWRPB2HQCrhmboJHA
OjFHPf3Lijjh6h7ZCv5YIsBh7OSlXFxFynIMeVLPILlir2uFZabxWSBiJYsS5LsxW8SjEmzvRb33
ksPM126Q+8oqnY+9bZviqXUfxf9Yp/aQnZ3Fn/E/J1GUvMJZvc+/1vlbNlhFH8h/TE0ZfRtXqusk
yMDLg1Zo/6flC/3Tn4sP3YB37TTJDrOtm599bqxH5z+2W21RB170q+JUbAQD2Z49npMP6Y1iXYIB
Xk5TFFkgWe+BXdsKM/wO7PI7PsOI+ILSfUPGAg4WwrQ2tInhkb68FxVHOhT+gC/SYA/PXztvjQp9
LyNi932pm+lggqmj+8ugOY2PTtP46NWMdZONY+Vcy34tyq9WqhpG95V4+fVjt/jhoYbr9ZreP2Nd
OE2mjvH6FfnOVM+1TSM3HHfmzfMkWD1khjmTcdPkQ2/89aydB4u/rOFQvJP7TndUcJPg9Rhmv9HB
tXatsOGp7Iu5yq20UdNTmjQVriro5b9c03wx0s1MjyBBlnLdfd/HDZUePzqCQL3ZzlIWp+Ktvaiq
hZmOVQDEtWd5X0u1No374Fq5+iER9gv72qmUbBgANxKWSODBzrFps58wQ4R1HzAG5FXMcA/djoZe
jxD/NGkNlJ50eeXFv1c+68LPaHlVz/ZezXgjDqcef77qifr1SwxT8VEFby5rAQi+NnIThuz+u3Xj
PQBz6daSDWPzNr/ZDYUS1ukoWo/fQwniEUQ/kZ+jN/WIfpgWTRPssJ6fLEXat2m6Fx+Ne+iSBoiY
gebeQYP7+hkzB1iGmZN7sqoa8RWVEqVFPVKLVKIMfDcapflXrsmGpu6FlePtO7JzClVcJ5LcvwRo
LOZ4p/+iQEQm2qZDDva/6F+OfXv8D3fuHsBs5UEwKtYfjlsO/9uEPVJv1VVVLLrrHgzLOj9M0uyS
dNOn2s64QdOusk5WtcvP4YU2+Xf8q8nV7z64iHcWxjkEEmgOyMq4aZEP/fDvI8O2MBQWuMHaae2v
kv5k3vGeaEA8/JMe+zLprP9Co30tUGys2N6BvUZEg8s/uEtyVfRpssp9rT8oTXbcvZXmkk6SH2p0
IajixskMw1P7KniUvT4tolItNQnFksDGM44z4GI7Ml4MoY2xCdzMr/kI8HGY6J5ryaEiPhkANhhK
bh5Qnz3OIG/34bG36IbLGXl6jz3PcQxaL6YPfLd/fJwb7+Q6P/39z/yo1F7Jvjg8oPVmSOomgiJA
gMEL+t67NyLyJSODaOPeOQXA/N+7L18ND+zPrh0Dzx6CrYHKefTeVMqpiZcxYsDvyzKTzIDvnUyV
My/b8A1D2KUeWLAlpsZErwwciP8tfkg93ANTCvhUZkLg2EXMs+8Fst4DCAF+CO+3berx4fppSM7Z
4gJzhFkqMBCZBZBFQmOwpW9jMcI+itoewue7DtO5vHmksdg5iHT8CH7fIEXXsPjBJXz8ph/6rqBV
U6QBVa82UCbWAdz0HkJbkr8RkNHJoeRx7e/6x/pjll9+X/S3OXrX/Kk/1wZCuLfEZPg0H7cQsLbq
5Ay9PcP4FfY5U9ln+PxT/4UkzLGxHsFw1Z+ei+cEBJOQD9X3w09ZX/M7M/BpCu9BGgkAmE3XYEEW
JY7y/LEaQKHgV7l/+xXAKYehBRagPE19JJeFnBLZJBAcK/Xwew8zwmGw8C14RbKXHyvC6hTJfvl+
12HCw2LqNASnpX8j9FW9FUYG6Ek8gYPmgsHNyzcgxdve9s+Cp/gFyQkhBxIpq6FPh8n41zpUtqNz
vqJBVewJ8RG3j7LV6TuwRv3yGVBox5F+9QOMNJTU0ptzLI7VrrzQAHakvstRYoIa2swOve2EnrVg
QbfuuYbTpDPv+a9xcKDJjZEEvu6NhwGmOg0IDH9dy7wH4NKLf+km2Nz9gbUdcxOX5MIsoiW0101J
BoXydnRuP3ueAfzS651VgOlLAEeTsFK66b9gTSmSLiaEBaBcJA3dhxM3f05ThJfe20AOshj+o1z+
c6T7XTTJn2uND+0g4Xr+wjkP0LOVQOvmvfGv9iQ+tCN13IQ5bfQpJJqbxk6c3K7whlTgeQ+vPsxR
W5fJZeBeAlHTwzRvNX2Q7y9DBQvKp4Qt8TLxhpnmQmohv9bt4VXwB7PeMboBaBdNFtwKpCHFUyuA
pIZ2paQwEPSFe+i87FBulWfKz44NYpMA9P8Z80lzdwfDLuK3xOQ1WTJwMgtXeCya1dcA/G+0qyYE
TJo0WF7/ve+en8cgVgnM5jcGaGItOCfEjp9Ab3scN94JsCWe7XArQiAIyH8ADVDPsbjunBFml5XG
VpG1BFOf+Jwnjeh6qfphmKobf6tvEyFR4CVgqeOWwMC9IrfBz3b5ciLiqJqPYJC3mF5HULhtJkjs
76NbN9k7KJZd1JsdYNwPN6SwXL4934CGQkbnliz9gkIOFwwGuMxHTRBx4kNx+n+aCr2NfiFtHMxk
FfAF/gojoNeUJWnw5drVz7PbjzInO8p0sw12nZD82xQ7xWfuZ05UsAPizcvjDznbmC9Avg5MDkaY
RctB4jf1Gzh3r268kej6PhSoYMpsOxL7WJDroIeRtmFpsVvAKfs3bsMC4W4PA2dEFxqLfyC4IKbS
xvyTDtoJI8lzh+fl910i1y4ksnqO3kQA94/2u+dgeA0I9yQsNox4liMrwoh/I//nwah2Xtt2on1k
kTHlMDIJSo1hyue4vO3gVhCDoFDfv7Z8t/94l/ecNJ6rc+P5Z8z6uZaepBbUgsCc/4VRbMgnwvV+
l7TAAZxs+wEJPguBKy1ZQMDTOPCE5kYIKgD0sd5lYmPxFC0Y0NgaoW3O6/cS9hjQ9MQvhYiWaMdn
GLIednAM9mumaB+0So98qc2oHOH3/OFQjkPTbI6/uX/RxEf55sSeGARYTjbIzZ4J2nsvo1O3yjIf
hmyYO3aTY89JYT/zt8sEtOGZcgj/VzIYY6hUXIvnzj/53WO2f8f5ejrDHhzcDGXvONCclfe/90Gf
8dQ5oW2C196xtx+dg8PjczSWO7v6CeFRCvJPzVWbpzzLd/1dSMMyUv8KepfUVNMkW+EnWIQkhF3t
/8V1zEsywSU9Q4BiS0g+uE3OKTQYZPYpayK0LuWbFRkMaSzP+ewwNdoVC2h4vy/cw8kR5sEIb2sb
2C9EMO2tN4FiodUkg/ONgMaeYYyhF6Bzhjuw+c6WrT2TLpPq+LPIkxj+Gp0RP3rSAcLRWYJRnw4p
PttdiotXyRcJX4mHRw3cn57RlIe46KS0jeKLqAo2994uwtIG9TNlYtZB6t5ZVy6td+hW69YKncqz
lxjsugmMCuv33tt119KO5m0zDE7jqOCquh3X2HCu2ZD9Cv6SThZ1XojRefNb5r1UZ2W7DKFmzkKL
yGK5W0oeS6MWpxxU39hEdJVj1eoKw9W/6N35dBlYLwgw4+G8nRgkJoeukiKhJkopwtQmceeOts7x
6ThVjT3CgneukLApTRQeCYsZPKv2BeQ4eyYOIg9H+PDAyngGU2HFcuz72oa4bCkRvuiSIxNVlUXk
M0xJb8ob1anPJn3w+LEtuNjXgh/z5fcsf87U0jjdcDTbpyHxYbWRvtLiu7sbHsWQ/pFPcemdOI84
uHr8nQJ21rkuk2RUCeUXI02v6H1iomW1RTpw5lAf0mBTlrztbYPDlgkHFStTUZursSiHGMUSIB3r
AbGJPJNqAEnqGZT2Ni37lU8wbLeh8WCnfuB2aC5iNzUuRePjczTnQ2q4caKYEv9djKQrdD+3UhDH
CUGJlU/0moQ6GP9ha2VxEyxfjruiLUvYluH7Nl2abz8pY/jzUFYFAhybCBeFDBcr3Egr5EJScSJg
+MY21zn8J2j3kQjiydIjiVkQ/IfD/P/YdyrYxQ3wqV2SkHvf8TW/wVUX1X0mUT6lHLnjVPl1zH1e
MvHyaRGtzJPf8UeitHxxgluV5td16bZNlo7PXH2+qOQ220actvPMBCL3SpfWG/t/ItWIzI813isb
88QrS8rFZgNa2uRfWWIRvIvx41Y77V/lbWr9c1wK0Mse86ljgjxx3ziDxrPMU+dniuqNNMrTpXHJ
tmMasNvZ8HS1/9xkjuXI5cBP71J+pmOTzPJUfhLNp+aAlFuiEDvLynmCkF72nIusoQOvkxhJ9dM5
TQn+SFRupiPX3N/icnQkZTaNYzb7FcPHnKeK88ju3+J67uauyeEjrRZ/KIlO6SYzkdgx04lt6UoT
r/IuNS/t1uPW+LQbHufGEWNbRms3f3SzsQxiePaMJuAumM9G+OglH3a24Kq5v1Tuj00juT7Uo0q6
r12KcAX365prJq4n4wYhnOva/F7dnp0u91i6s0ini9t5xtuY8zymxtvvecTw8ZmonbfxzutxwbMO
cR4rXtTXMRFNIsfn+DSIpdbVLfIFFo1ecbgNobPXVZ7SpO/sReqzCkyLElPEEfAVs84mYpRJnyUi
7ptflZXLgKhFynyYWqbnewGt1pK1WFGILzgmmYr1mny7IuASJx61y6W8RJ9efWXuxUesuiB/uVQj
i/b4+rmKfGVRYnSzr3LkWV4/bbwPzJ3KM1YcJ8uvlTfzM8UOZV+ieElFKtwmk1w4lqUNgJR95KoY
2XFuLKYuyJHFRyq/myYuyJckjQ744hwYJqiQKYar9Ig6PzyxgYL3/AdzDMO0whqOqgh40RBthmN3
IUeond/ipy0CcQmrnPP65efwKG0X/DdLMnM3Tx6XpeSjeGZPgLhSVEBFogUWp7EdonMxfq+nj7X0
1isuzwWfrX9SWsRzohqLsjUtR3KN13h62nXm934s8ZV7lDlX3VJ0MYOF+J9d4XaEy36n5p3x/0g6
r6XGkSgMP5GqlMMttiXLOYAx3KgwDJKVc3r6/ZqtmtqanWFAllrd55w/DZ+5+lONl5kVj66+RDe3
L+s1Kuyw3ha6p6KiRI7QHgDBCmMTK7dE9triTVHeQ+Dhyg/bi1L5sgy44jfyW9C6auZ18SaQP9gg
OKGez/3Y+rK2GVIkNi+jsYJfioWpDZsxXufluSMZkc+OcgJJHSsDRfp0HLCSbHe8lC8GzMTo0j7f
GuQrrAIH7HAW3zi5xCdorXb5eK5NBt39Lqbe+W68weM37LLsbDiOEJ+EG3N54iDmiaC+5zhlrETe
wY6tF8l3Uvg1Jw+aE9QjRbXU6XdoeHFBDRe4+hHIgd9oHq31p1viaOe48jZlH6lXofPS9Bh7qluG
Zkf7IO0ypjvAs9IOD7ER2MOLpBfuKUrW5FESDczuTc2IihaqsrQj2EwOVuRXO9pKt4BaIUksTMKU
jKsBuw+1rx/v6mV6z7YITaByLIGqcZZaFDcyo3w8djztCE6N7w5Msj+lsImxGWfRB+Cv4OxjO+4G
b1u+hpIEl/yc6f7IIK1mlMYrB/fW+BbI+BFdNdZDZ/ms44dpeuz0FqMfLCCoRwqML8XsjccpKnaD
mZVzpMmG2M7B81vdOMREhFO43g8rxZV/ZyKVsNrLd7zXcPI5B6jDoYfi/Lcr3guM7IyTfsAga8WH
89E+XPDrNGgHrGOw56VkJDZAu8PBgBBE54WJmsjaoWf2MuHQCSHVvUU+Ole3+61+2VlWOZEExBrd
hRnFEwmtTVJO5ItordFlSgm7TqcXEf++JsuD4ccBbvuCGarJWI5vLHQrL8h0LshaB+/PQypnSo6Q
kZ6YGW7w21z0leHWr3CX8OoW02vpG0OtG+agt0p4YbAWJkwLSam7tdjnxD6oDo6g0Une5EI1jPWc
Ai0WLxIv+DL34PfaKyIhIq83vasdESHeoSSYaHnRsNzoKnfNivwF0TphhkO54rGa6YYWcPu/Ebp5
KJKxres/uIvf81H2RLwPnw/d9V18mmKlvUKEWzprIP/gDT3AsXhhUqx6sAn45DJ5DpgB+s1K/J6V
uruhOHDWEAIhIAhhZu7DyOTjP0SWFGM/EvdgftS7O9IcBJW2F7+iySh3LYYULtVxtYJZUK2mDTMs
jPHUTb807vBnvyD7ucSJvH5mh8DDbvW7xbVIJJxR4hAF4DWMvKG+v+KVfrQXN8gaPF5sR9zarda4
5Z+0k32Aw3ghQsVeRF6zVi83whuWsaceNN/a1Qh01zPvPNU4X5rujY/mPfa0D+nVPswfzmu1Zh5e
4rcY7zlyWDq0qSZ5LgEhFHtcbHl/JlGbT78UREiyKxwF8QO7Q+0VJZug6OKZkEHGpVQDkgNeeR1u
0l1xQeLo9oCNjDvu+OMSerqypC1mnC/WBOPglYxbowoiJowouVtIYXawOUQGI9A2gU18CXXEN+Wc
PC2YnvPLQO/BP3Dnq3LF9JFn/9oxMBEKkkxeC4iHN4r1xkvJorzHO1SOzk6HxeRjklC7PAhGzwl5
LaI3v/xPD0U1i30LnxzDaFFc/pCIvEQ8IOICRxi5fAg6CGERxUGWiXm+9m1BF0UqwKdnC2hW2A7s
WU7yBbffj5aJycJ5NXzEPtg9V6t4Ey7ld6Zai8mTL+ZBoSdl1EZvsUz/STytPsaaOP7n+KFrHwif
GiFwOcLSktdae+VJ+kiQ6Kog530U6/aDA5jilL92XqWfZhsum2CJC/NMMMMSNRz+j8th270ToPQw
fPZdJI+aCHdHE+agWOZtEqACH0RI7Aksp9czN9bkxsJ7ChdDCUQDj0O+gF9/MmYOCXwG1N/hN3W8
eoezFIRlkGx06HvUZEJLXe3HbbWnI0A8sKGNIWm4+fdMULgu2gfNDmMpBgWrigpSNCdEyW2mTw3r
DoaT+QJW2hoPGsxmNpivYP7Qs9ogRipHxgaoNlBkfMB3pr0T4vNxSSOINwVLi/4Pr99d+gP1/RcP
CcxAyle0TOH8QomOso5cGZ9KCe/0FUZU5yfhhZiI/UNbAXTLhsxOTjnIK8hRmeFTtzM30hGmNJgy
9hIb2mKT/BxQK6jOvA43DCXpBNlURcG+y8VRG5EIRLdJo2CgjOJtab5k5lDNAXHMPj1WHj/UhWTP
OJugBqbYwkWRyRjNEOWJ8WCUDKgK/dB6aO/huYaV8EiXMlMsAt0JSvvFy2IH+4oJEN+eD5X/yQ0a
MW2iLylYpvwOAAemP29ribPIn4cRzujPC28mC3v4FYIANP8UWspLcaYJ5GaXryijvoW/GcE6+oq8
LweuqFAwDyBu2DiQL3Lgr5+Q1wL0UV8018xuIELxnYj4PJVCO1Nduov5z9l2nrXW/0DMbzZAYHTc
h396n6IuF6EbVBUgnnDsBfpOz86awlAGeSADLVwUeBLi6WsuX+Tcadhp7sDme7IB7a/iAhQ4fem3
8Uo2LLgHzSejePi39OHiZi7zI5N+Ot5uz98yoNe/RHdLty5fEvqM8muS7woDX3un1Z5tinGtECIk
S0isTPyeuN3TNsBlxMcyO1d78b9sdXBFCfPEP08h/9qkzyMIE48qEpFZw/N2+qdgfQWng3YZyE6k
KHZYlbEyjNWEmTVMZKwfZOY2BBqKEEGxBJkgi1eGMERaarBQCdVNOHvoEn6ydJV+x+hoIGx+kdn3
WZ3hD2MlgbFBtpHTFeZh1jsvWfbJLAlAmvl08jlvuSDG4QXhCEDvzOfElHrRXcDvbrhMHOtT/E3+
/BV1jxBCcfOyNVhHDSf0RjOrlwfoabHDIGsdVhwWhAAUp9H2cL8avsYrQAnDe97xgDsBp4PbTwAI
zw7s1riExZZ35YmKQntVZT/Sdxm0JXkF//6pema7Y1pDyrTTrLH6jm1aiRNxAwoB0JIrPKv+JJca
8j7iwehbKI5YjM8XJuz8XKYKzb/iU3lwARGcbTq4S3AK9ZcEyg/I2BW1Oymb+J+OGGBYQO+riIcD
bfy5x1BuyT85MVxPBFE4WcgfpAQs6i3j7HybCECDRJBL9sa0m2kgU+t/uHqS9PgQQNsjPf4xmv/Y
6k65gmHs8t2Zo8gvEULodvx1uE5luOXTTi34XuGvrl9lsSIx1262xngJta2mUx/k+tEyjXU7zSe7
HTwLYLEoUdUa+nau57c+oEIm7ljVqjVbnaFYx6TUXrsuOsVtfOmTYAsG9o/hSirQP7yzxAPECl6+
Rahj/brBvwX4dmv/q3LMMJC7rrT3jNJ1Ad0VuWjFXodlpNgol+Y/CCA4WkKNBVNYYKAFSQ852x3/
M4+WbzkKnwdUdSdecl68tbKFHk7wurJlMrUgHZXHQtO1Jfv2imvlO5cgokEF3NeP7JLgC4Xpm229
DZ75esziVRfQXGvjJuwkL6tg6vc23sVAbUlzC+zkrdPZv+YSTfUUqB96bW+rlZV02ylEn6nnWyMm
HKbBK73yJrj8qqKtDQtaX4X1v+NA0cs3kr6OVJIWoX6GCce9rbhThWAjJyMhLTd5ZHszI8UqgVLv
OFgrdQclmn3TwByrIFUxT9e6PLlSEa0TzWu1dDWOlauEAGKFfJDi/JxVwyEti01oRpdZqTFphYuF
ZRmTiAeZzYMUb9jBwtS5SnH2LTty9GJVr8+nfBiS8qzZyH1m262z6Sw3+drQh5/SvKRFfZqewTq2
KexbOA+17zQoneIOdl7lti2Tsqi8YcAZB2sdQWLBVDg1/crIl0kMINKc5bAFsWFEEGEosUvVUzPw
0oCWKZfAQuU3nEYsTVKvge0EKSDngLJg7LvYhyXpprF5BZiXxpccRLHoNddgLKCTCpK4VbHl3VU4
JCUCikO0imdFFWYTqNDMBTOnwd491W1iLAuww7D5bApX7a8ptgp4J6McePbrKlg76O9nNuPmpOme
ZJwbGbUdSJMeP3KLvg/l5ZeBVXG6srkRlu3ybRo0APD9E4usH3gb7WmsQFoKOH4dNm7tNeZVt4uv
kOlnMTBNV7/05ymD5Dt8Vw5m4vZe717lfJc3B8vBkxYWMbmUBUX/aX5S7EQfM/hqZ7z3IgSxBkoe
zhn9YNu5ckKGGQjHrKDPoTOftEOLfMMs38zwH2qaFqaJqIsy6rmiw1F+O80vBoISLfIi89Z2q6K4
zjW+4AyD2LYm4IYnG3rajpz4mE2zD5WHOLk46a6qd3W4lax1wrQ4AVEJPqscXch3K30+kR7Mn7PI
8dT/mZa8MIR93ZCu6jReLpPoiI9LsHLqe3LTHM5Y+62YfUv95/Rbs7lUFBedEyyi6qxPftoDJGDh
iKwxiTdxdjEhICU04WDGkXKrikNJmJLZPAQDPCWF6DY291lnovVumvc6/SyfX1p7t6SEmKv9IJ+b
DQ5ivfWosmscUh0376GDocUcwJndzaBX8zGljLU425PqoJHBDFxY1NAafpP2pzNdjWGwAg7wDDBI
pChtvkfEft3OVPYFds+RcVMq7NwwXRruPRIQE8cZQKwhYlQS49ubvpfKuNHKYxSeOiHvCI8lHnKg
iTQMWfJuku5tlPtWZ7JavVKAVGQl081v8h9B98cszRJS8gLYzLL3syaccdVtHcuUIx9O3DDVPRrD
dWY5S76cbeuE61XgY0p7HgwloSgdVcQGmDxf1NxPsC7pfSNm1ycS/C3FZhKOdB0fIphxz1Vv+5Z8
sG2kV7jSVf/SflMU0InPWfQ6krqZbqP532DKHr6kz42FOygeE0m4V0EKqvRqq/suOeT6em7ZqSmL
mIwuW3aYNqblcI66vR3zwxB8ZxGfp1h1lS8913mzzSqmptSNVXYoCM9o1pEJg6F9zZqbDpvRPinl
vQnutoEgzjUo/4NyZxcXziI9IcsRp7xvq7lObDrWeKuVi/V0p+KSyztT9gfF479JfejrI5orCxO7
3IREbXM+2t9qcFVlBIepB46tlBsLGhxMtupojm8xwVlkz0RbSf/NRl/H7UQbF2NzbqPtbK8HzVVT
L3f8lsa67b3SWAvxGnFgzdoCcGnb1wEHp/h3cFBN0Y5gCZi9p9JxADqEDeE3+DloGtZ/m1FhjF5Q
O9aPjAmeekvlU1+9Njp+bbQfzR2Hzaz6diBqEkpg8jqozjaV0He5zfBq1eNL3B0y/cognS6keTdQ
aHED5PbTMdYsuGD2cziZ5UGV9yGp7kQBrae/4vptwFklRPGTL3LYbuSfwNVtSSvbxsURK/7IOVal
Jze7oDjxJxgrpoxPu5xh/VEAnfHNsTY8XURp9njO7U2qvyXTR1c8RmsTDH5QvfXTdzf4unRrgl0O
udQ5aMHesKBGV7fI8Qlk0kBYzSX+zbbh2mTDsTNLzO0w1KrOMvcg1m6R+ithKWs0BKtMl8HZMpsr
aU7NDC75VeKhDvmqDt4o24homjG8IJPdcDn4mhSiuqfgWjm75EPV2r+eJc5Gpqu8oOxsTCaxPpOr
W9mciesmT1x76SXUXOsq/GcYuFSeZc0L4Ua3rtZgdYy/3qZSPa3dPBOfiSi8d8P2o+DYCasymW6v
eh2rfVq+mrjyUrYkPuVR6vip/TDta8TFEa62K+bjRBtF51ac5OYtkpfxnaR1DDlntgMCpUzznVR3
03QdWGUOg1XCWDqvtC4NoVIwatDnMq0Iz1MouJNrlMXRji/T6nWGMpY9L5GPufkTA34HMCLrtdNs
NGUXWAckm0/jMGEOCSs75aB4M5qrAiqV9spiJjMtPKnlb4JCdWC3Hw2TBhZf4HzlzFxPvuxCmldh
nBi3QD4XswCLGphLhPeA2WWUfroy2g5pr9hrLr+a8SDyNKpJVVlz8xPVM6atPvPO23Q7y77btNJm
rM8KDqLadC3KrYaQK9oiPqQRjNXv+MORjiU4DWyqqruwVyfVVnZ2KUioMn8b0taQL1noV3AdTKP1
emk/z4cCxvYgLPKf1wzrJeroGIC3D5lD4u/bXwa4JeWttlmqo4jiIuwiRKyre0mzraZvR7pM2ew6
beZ2+ezJw3cMWymXADn1tQbYPvww40/5+IyoZ0TJudBkar+8NVKXrhqJGWKzq6TMrSeij7Vf9vsm
h0diikP4MvBO6Xsz9UYH4lrhWpwXIcdMal+k5pxSZVblln0g5gfkJzGND0kJlxn68iG0CF+TaD8x
zkmkK7ZqvEghO5qU7FQir1okvcRSMzBvL6qMnH1ZVqCE3SW2PUulDYDqaSPoSTZgCQlAqQO5K8u3
qr411PepPYR0Kywy00bE4xm9N0bbKbsNymduXWSwnrLgPaS4aylWzfahGRcGFAhwHIZP1fgw5OsQ
c3XHEIFtz5UfxuQN91NH/8kwfOOOgwNUjk71126TTmP51Q+5nKgF6KtVWb6bVb/tlfisBhaZdgoO
GSFp7NzouM9+ooElWpdAepKbm8lPnc9vcx+8pwVhSz1ywijcTQo85SZ5HlJd/u6D9uo0PODiLmfD
To/7e9I7X4bV4mjeL9up3dcxz36K24umgfCMzY6OZ2kEH8ZzvOqpuczIiE7o4eUOk1o4brK0Qp89
/8nXRv7LaJNnJ+YBeMwuANbE4PZPy8YfMrb7X6jFI2GSDZ+GlhWzXZLM/rKcBwPcZYkwnNKcIjbt
SFjzhMnyhFsZbs5coVuQh2ctMDKryTSqYIHwhrOtXaLGx6N0xvsDvTX8QMK4VPdJl5aecDHJNvQv
pCak7VqBbs/WQLSt5cqTqCzwqWECqTvXirjLySWcjla4088dgy2GMipIwqrlckixTZe4pTTahuC8
gs3SdDnw6t6bjR9ZpVH0nGjV2EsC70ATCR7HOhrcS+SyA3qNBw2DbbzXggUg1zMTNm7siZifY8WP
rY9JiF/rTik65AVuOIab3WJGKmAhB4sUZEyFvnGAE4NVdtMXyt/sNp1BVLJf7aoepjPT69oh8Bcz
PALQjvGOETv6/eRF+RkJf6Bn+3PlCW+A3M8bunk+IcGF8I6o2bfGj8JbbSzCBy5gPyjwmNVaP8mj
AyI0FvjLYQpAJvCDLHCwQeclvU+wljh+0OfxMzTwPiH6e964Rn2v+dUaUR+Uplfm2oqv7o1X68e8
VCAnDPXxpgo+s1/5zCwWjjFLJvuaMUW8yHtM4V+DffZreqVQFhwYd8IXqSH+t8fZjz+mlbK0tuRj
+hnxEfomJ8yLgvgVF51NfiLL3atPCU4Rw6EmHHqEuS64+enPcCAM8iv+qC7DzbnjvcF3ZT9ZE0GN
I2rqJyhHGBDgIHQjj+1rj55Rh1BBGHVyKBCHVr/Fb+RDytJZRUBY38Y1gRUDzkAgsfgdEkKGbzOu
AjdugvhLHpG6577z5VQs0MBwDAB3VQ8jyAKzQfp4WA/wthhpDr88a5x6oeqIQDreIbQyGItjmNot
qhtvCX/AtE/5ZmIObCtfeB4FJKX3IV40MYgub8Vf/BOjdhz6AKgICwER5EsguhAb9meBSJ06NIsE
rglCb/2FPM6C4uFQPGo0/nCqjIUB2+9Dv8gXuPWPHBrhpdqCCQpHOPZi50NjMvxjA+vhlAMJ3mJS
DmWP0LC37h3PL2OgZn5J3zA7jDzrR9Fe1MPSeFX8/C2EAA2pC7e+F4j8JZfIz4pwHXybGcdAk+ZK
LiQhjosMTjhzQYgtn8Mj/Ve8Px/8eOm1fHMGYSyW7sv98CAykRW7sOMFn7B6MKWn6ic6scLy8Z/x
McBlwSPo7c8pLhpf1EdxHd/0dzBS588ULn9joA/hZ1u+yY/qXdoxhD/TnuLu1zPOYnKBGobLo+j4
QHMAPe1BbFr+xtWp7/lncaxxUICzDKFrb/LPzv1br3PUsN2KtFMHtuQg0BzeA3SzdIQ/zof6kFC3
XRW+7WfJHSRxB+rYVX5HE5ae409+Hn8ALFC/5eLnpm9cLgwOLVnxIXHL5FcfA6AvuCET7RNSOByb
eKRI8i1MRhaDuBF8j/Zfz6S1Z+DBjSQw3lP+cfUTqrMXYIvLtM6OBGR+Nsf20gA6fY4QlYhrQPhm
YeqMGxM9xAuOfC8ZfprXEXOlfDk9l8+7udZ30yv5bdzSd6yjePoH42c+qQdC4y/hu3ywWC7Zw9ot
8QHZchDgvMzckIODfQJHEdBjcTdAsmRigskqe+E5sl6QYDZ0kH615aZh9gUlYDH/YDMKdAJ8km2F
4yj4CMnC5JahhtMw6SAAEmD6+eAbaYUbc5sUwlqWKsUNN5Y9kgEc680SN6vmcQCrMPwA0YDM7JuP
7Fi+2Rc5WLAo8VJkrbBK4U7kBdK8Fa37c152RDFgHUE2DYg9iOpzEUiLSV09G68hiiY5DfNSAzKP
j5KvnZq18Wqib9FOM66VIpycyu6720zefC2XFHv65+SxKeCWcK/v5Xf7oZ4ZLTCNPhFKyVff2Tm4
URJa1wWh5P74gQ78HxG+mOXxJj7fFR/z14vzA8CkAF79vf7ZI4CK8cErzI0HMK2I4xRaBfz6iHbv
V7L1kj30C2tFI3EOjQoTZHtdYvZtbhMCYOolzqIzYC02d4QmIMjLYAusDH3VtpsSAxpMyINNQyqW
7TNqnuOdFQMyMDw5PJO1Pq9NjmWuVuJ0W2GlzaZPqntANkbpErDGsCWvV1W6wru9JSvAWT3HfaFt
Q3PZB15jYui30kPs0XFNCkLCLhYixvmP1SbhMjGSyYLD7ILu6ImOU3U1a4MvGQYdeUVi/GKWWE7L
WV3IpAljq6IvqBuoTHBl6Vt8UjeiWWk5mbdZ6zKd1JsH127WrnL/swHgjvqsx+QBnwJuNIYRHHcu
zAO2x3jBUzyx4kCcGwG96588PWhLI2exBX65gMaLdT8VwCd4JoyxJxgaJ+adpyPU7f0ywgojXWgt
+ecg9e3dQWTYbChMoeh7rGh+IFewZD9cWq8wLf6uQidfNF+MH8/3YhvtgY5Pw9b6wNiVtEQqeLGH
mwfgGLZCrDVXmoh4sJbZe7B6Pootfyt21K1gCPAbdlmNHyJGPPwoZ4lgBlr/p76Pd6Do8WK+Jr88
UuxgdvZePivHyFqxwXDEiAUH+i5uD0c5DJ+xXmHyCqz03d97V6T1IOGGLLAAkz5hB8nyFK4KMhIj
cuXu8zcZzxQMPs4CYMCrBGJDsOc4bO8cj+Y+2tHsOOvxNB6ZbWy4G/NV61bGktcUdhdFo+CPowcl
td0hdnaJ4eGTAavE+HHltJ6A7Pm+3GRhNbmqrdXU30aORtvtqYpnEVaa0DqWR0NMt5QVj4apcyOz
INfY8eds5YiYUDdmi0JepaYoZyGFK7uJwsC5Ikj8BQKHrNN8ZZf4jr4FVwhAH2bgsKG6c7IFoMHQ
3HfusadfYMRtkYExsMBB8aRguDrwIH+qdBl8aSdWF58QBuDjB7ptrTMhFNtTifFKICIh2MgNdBlQ
co/yJzem/nZgzLAKcU567T8w4fzg01JJyGexk5jL6Yz5JyuTX/BvQOS5Z+U3qRD593TBQYHCj3rA
ahck2MbdIpvYHzeUnhYW97orc7DjAvrB1sL+yYXCDaZcVZZYQ4LSP1ETUjVeKbYRwPJbAsbtbMs/
5CLQ9MGehmtGNBkdgrFgi+EZfrOYxSf+kNzwXSCId7BWnTEPHKdP+xNu/AQt484CYD5Io+R2e5wW
rfXgCVZvdNW28hsgGL0a2ocz/6mv8be1dQhGq84Q/l7Ln+AX7ywCJ5pqQSIIThYAWljqGBJcnhbr
JreR1wxuOhZbsqni9TSuMICCe9k4S+rwZPaZ45DcShcg1tDfB6ZEJwp4DFctcS2ReH9JZFXzNdQ5
/hdzYRUK7nNVEy4G5y5d4e1awI5RQJxXUb9WHYh1a0fyCXnH85RTGUozfvo4WqYfw2ewwRDEbUUW
cQU74hfHH9ynMf6GuzQ6QuWLQG5iADm4/IbOJwr8OAA92aiaOzAR19ws9cc/WE6arkQwzI6fyKtR
erMcX+uIltiTKsmUJ5Xd8bmcIRUEu6NibZLE03R/iE/PwbeltUF4a0c8zbIjPEN2W3MVS15SuaF1
kLqtOnskzUSo/CxaGxIOQGeP9XwqOy9njB7Ablzz3W3cNDJSNNkF1s/WTSwxoCh7z5bXgeLhmzEW
R3BsqApZyMhgyW4+yjRNrh1SAUBrW8ulO3RLRV4OoUvmG9xC4jz4eCBZwgeN0dt0zQGabkQvGggQ
TDdqfSTQAZ1hu9KAbZ3VaHqavLQc13m6s+ENg58YB9ne9YYXgCJRCGjbyDoayVGpPQ0vQBMgGTB8
ASQ1mx6+T4rpWUwq5p2hHKJhY5KRRXx94/EPM2Yq3UzkFKQTu//QHfmoFxgMRskxSsnlzlUFr2vK
/arC/AGOhFzwCYeacSB2InyYFveLF83oobFnwMzRsqlAyGssTsf8qFbKW9N3d1mvD4lhvRvwtx0y
pQpsG0GjPmI72cmNsjaYq8tB+1NXxg7wXBb08mKDQ+Y7ioJioRGr1u1hJvCLjhzqBuoii0oH9v4N
6jhnZo6G7DEJkB2uOICkoKW/Y8slvw1vEgcIEjmI4ELuU2CXukZ2gEMKFlHJmayCM38n4g/os875
tdmjGgGmXAnKOUv1Wv70p+yT/8tGJDgLgzxDFIfT5cmobOhbNGaYh2KVYZV4r6SyddSM4j6X1sNK
u2vQNX7YlLcBp10zR87FRJ/Jfv0cD3lpHxyrg7pTu8WnljPDSo8JowZdIjco+NJ5G1r4/Rn74thG
rkM6vWbLt0JSfnEZ1rp/Sle2L331/NWKY5+qBBL2Z6lSXu1kO2uKHwQSpZy8q7rXVope5ci5Pw3m
5xT6BbuXNXOey3BkKYut+EvprhEU+dzA3pv+jVmCaZ2CXMacj+IlSVcVfhyzmBcGpW+k5arUCbnL
DTdsii1PcWvD3+6Dsz5aKyXh8GkHt4mllczMZExt0FbGzDPTZ71blCAVEvmcWEnB4IZAa+IyyvhG
A64ANWG0mIewMcTLRYpQAjhQNaM7IINq2JNUNqIKBkw+6J7y5MyCEZFDvOt1vyDD1sapbmq6VRdr
fqsQBTNprqPGTFacU/AEjkd9I3EeSbMEqkirPRpUjhCyaRtilQQyDWtxBdarYFowOFCM3A0DDP9j
4hSkcjETy56M8KsziMqmr+G4FWcBBsUNO0DjPqOZ+jFwS7le5WqPRLddtFPjOWa9KvGFi3mxs96t
Yb8rKNXmTnmvMhINqshrR2XJLVoO7SV4Mpy0LXKPC5KKgPvgQxd4vj0d24+NwbM/OtTAs/I1SfXh
mWp+zIGoUePM+Wc5j+snxJh4DNdzN6/bENLQ87fVEX8z0XwWeLBPT8krFQfzNHKb1QDtE2QEcqTL
mRhpAoJSLJrCEHiw/C6bXdFfZxPjN6it8kMn/q/ewGCpsWvQAwz7K3ccT1bIezbvcw71tiRD1m4+
42HI3Kc04x6NVkCrjoMtJsxwV3iN+KF9PdPJGC8Ro7tZTjYdOVAim4PDLsFNJJpOUydB3cmW+eCp
IeK3Z8gp71TzKUkIW3OAhAscB8TAu6U7UqUcd2yNhq3htUyjdSCaJH1yK5y92lBIImQyxksr2Vk5
oooO9vHT2uXopnS8+eIm8tOKg8Rm70dY2w2XJw3mq9TZYFQKIb097q4N+V7YVymV1yReqSuA86VX
Cx88fNPMiGrHsZdBiwE5tXmHlTK7SzTfigFrSNVYKXq37jmUE/4/oy+ZqO1Mzom6osjEdX9Md88J
Om/bLitichMFLTeviKk3Kyl+a1TwbqK8JQU62nP042pV0QhNEHkbKHxQGY3w6UsVziPg74mwk9Rf
tVB66eDnylEF6oQqrLlmiD/61FiGwFcTTpFmX/rhAC2xZXZfhEubM5TQwQozunpkpFeglYU93UWE
a0oVWaco8iT6EStamMJiajhMKNQ18IkuOCjs4UXxqyIDqtrnApaaMxbLkbSvND932iYqj5p11MPX
ktYiy98l6S0jBo7ZcT8crJ7cWkh0Fn3sGOG+s1NxLODhDkJuw8bktPjAn/NRxC0fQrvw0uHwHD+C
cZ/HaNhaimSSLUws/ENJdatyBiBdSPV7IiPvUj8nOgujoyZfsigcZg2qhFB0pqcwoJeSXJuhfs41
phBAnogEfGCqOvLE8R55drqm9mhZtZmb1mcAhwm0UfkAnA4l0WclzLQzspUVz2A+3gDXowZgZuaI
7lGR3EF3bdkz7GOMCrShLPIi2w8+mX7B52S23ij7ALeE4CDZfnjhJB1wbPkTJxJfZTg+HpsyIUmB
1xFuw7yWKVqCPKuDwHAZqQvHYF9hgji5QbxBqpCZW8iyQbKxmRwWH7XtU45xsfJ0xBufZljOTxS/
EJx6/VtM9OiHUXHUD2ikcr4FqUDewRQVUGuEC4q0NVyR7jnVrhmI8pnwPwRGRJpDyKjJWSSGLafM
WlClRn9+8bBYIWDTyiTratMfy48I65BXzmy83PGVp7jFuAycCbSpNlYRzTELKyDLB8KkIDnMUBDN
2/DJwu4uwHUQ31JB4QWix3m6JEQRgd+W97L/oZ3Wv3hYCtswU4y7YQu/Xv4RrCmFWOIjEqLmgrYD
og8P5dPacmV09QxVGLvC3tyh1CMODtI0C2VGIv0CAw9xG1AnxKIaLHQBLzIk9e8pLFz/vJhHQHsR
ak1NC/FPftMF+dHgUf60qEqo2Wh1RuGVB2MMXb70jphSY4h3ftL1+YbQunWfFTk8jfh+RUFqikuP
hvRh+mLfoEhuX9Gh1qfnlotBfRoriE0JAYWNBhwrPjh2+uzMJHyruDMDmHA3K3TwCFh04cRatK7+
VR4J8vwhzmwYl4gby+eKTG8hcW2W5JfRfMgV91cGZ2LDoN6dcGNbIKbDMRSfMCvyktTvYPppG6Jl
8emctlS/MGJhzyWFR1VcJHgbctwBWC5YLGCaBJIBN5R3DGsTG3rmkgZW+ca1lnw2CM+57YEKIHhT
QSpTiDVbJi+8I3R7Y7PJjG0w+fQtYCJ5zxwH9p0L5BWrbD+bIlmH8tpM/CB7PMtdRIq3itsQFQUa
MfZ7irClBcWO0vhfkz2yCKdG9mrTOOjmCbeFoF8X0warr7TwSf6uS98eVrOzjgeOgzvESbgOc+nP
g4shfMf0L1nV6oqtdmbSrC2BSmYkVMSZsC0kayfYt40vRthIVQXBVXAQ63bF9dXtOqSpSdezSvgj
jTyJhy8E1qUN4cYu0JlGaRRBllmG6KoiD8/VNuLpiRDYmTHOvALXb/B3n1/YpKY/a4cjawLvHPuL
KpQ/pLKV3mv+EvUL+RCkEFNSQNiJCd1165KWEQnWC9uaUMxLuFLtM9LCi0UpLRrUMuWSKgwGKcQp
AtAJSW+tDS8LHFTOQyTmg7G01S0+9xTvKmRn3kPRk56YTIgAKMybf5ov0AXOfAxXwOxToRmjNkOn
QvNHS4wnP5AvbxUZRCKxMVgBJwIXDSAYkN4DeHC899BxsC0gYFHMUBXYq7xflhA+JNMKhRIgExtL
31Ehbdlz2GgHElsUtp0NEaQQg2Ui65jf4ery0vwNCeg2kTWyvgBSYa07DOVgdL7RsTNzTQtXkNm7
pVoskQLXKGF/EPnw8oDQsR8ykLBQibUfco7yHd/ol9HyCKHsYRpAJyaEKhXLz1LFUUBThxGN/m+C
XdAtIbsmZ0i4GM/aJEVxJmJciyUvK4fjEsCW8oFdgltL3aN/sauzHbXH/KNxFjZGldhY1Au2Lnq/
MPXoHINEyF8FFymllBbKfsiyODx0oT+BTPfLlHqCsUf/Ag0Nli7ZbW+ocJ/nmVMPH7+99ZhBB2Ah
P5TX/EOFKiWMZMlIPhg7+iXnQVcFd7Itl5yTgkkc/EfSfS23kSRRAP0iRMCbV7SBIyydyBcEOaTg
0fDu6/eUNmZGI4kO6K6uyrx5TVwsxxzr9mj7XGeA2EYmhYRvrgmp3Uw4ghcoRM52tJElrgmtJ8Lu
C+/W5V2aBD3BLj3tk8zvr51lqpTaV+Lc5s/tkk6v4+ZcgOFyGGqWS7tyhs++sF3QyWyDkVzo3ha3
6FxMaTq3q5f9KllyRyEFFios9os8sdDzteWPeZ6VyDXETQXnFPrdfBH57XR73MVFvRT2L6X156rQ
Xx3Tx7RPOtfYfDzuo/nuZbf9KNuzF/fP/ep9BfFEGD68BK7AmUpyuuxcqv/NpYlUeztI2cot21WE
YDde67M/siEvsxHTyLmGcC/BqfG6q/7MymOvIzc8BwnK8aeh1jRyDrTTS+O/41Tm9iVizBzoSMt0
X0JT6YFvgXwMs2siXyupLQG5x96t5jNYPR375ujMw8UmNBqt4pdet+ZpzyXqD7l58z2+ObLhjorb
0185JbWGIdtj0z/v8uRqCwfkac9Io1p5Xuan4odxpTJNUS1XeyoHwWIwBKngEt+7++u6tV8bNZNq
3GqCGNRaRgTF2ftp/0jLub/V7Hu1VkBzjaygEgG3DmxSfffbKqh4Gsr58QWBAFhYDPKTDIGwXS1x
Wyx01zP7J/HasfG2MxBYLuMNS6H8g2b+7xQkkmsw6bqg4ZxMKBnC1sUzOzxnar246OS+s4o4EzHM
OiVJOvWG2c3n5nRNjjOzY/8tamzk86+N+oL26i6us8r3ccNw1FB/z4pWTZRf4aozlTlBPQp1YQ03
kWfGuLfiy3TaiBvnUWX5515mujovQ3KqGpqvBiyAEdf6uwKXrJbIIbadzeLtjv9Zbk1LYmizl7KT
cnbEesYBLS8G9cJP+O7lvAAqePp98XlefzfKeNOZzCx07MLrzpG0uLXK4F7OkNt414gXrepLTZr9
I15yWtjqDmnzk1tNxEy6aM0tPZbOlaj+w4T6fmtpGPMfGdeHQipz4lhqZv9xiq7sU7/d51p7gLnE
uEuCkeWh5aJttEIjdAs0eV/7aHu0Cf13+mw+MGbateBlThOvrWGYclLtUGeZ48niy2bj8/6xHD4O
qEB01CqPWXKZRxUsAloOFWID8tNcGdeiZ9bY60bFBmOYpEj/W+2WLsnRfqezxQ+fd4v3p9Osc7uN
d/1y7/hv6HlZJcVi8rBXvD5+K3vHWjy/tQt2UN6+MulM01gQr3r3RrrRfzAGHy50w0Vm6Qy8ovo3
0tianYFujTW5elMpconuL9rY2QLe0FxQ3XztLxEK2GvBadfNBTSWF1PzkhSYWWakBL5TYga4+qk7
ojgIZEkB6oBm9JWxZWS9Mlk6XuYsWFqVVWv6na8Oa7tod08WCkVGMNfm9g7A4Ei9o4yFMMqWurfF
j88P6aUaV4SxrroLOj2SScb5oFuC/1D5hm/66OdUA4Ez7MDoXDasyIfLfGcq96UipSCt0VMrqI7U
BJHrvDS6Unet2lWluurLSObQPjZowJvZtLsvT1iW7nPpRVF8Ieudh0qov5HEFMhjrRm29DE9YgyV
wruf6iDT0o6QhrpZJacxGawZmR3eClqNuyrbz9ZERMViPCs/ZdJxj+ld4QPe27ZO9cgmcP7YfmM+
Vq1GC5jLrvr4HLNx/WcJrheeGcoaTG6Ml+LyT77ULDyaJbDdImY7zqGpWvFYRnUch1VyeiuLuacZ
CHUpIXEzK5l5DW6PpCEAtvRSXb26w+tbvNsm7KnmuaRUaGX78QHO7WkGvSfQsMboOG0Xof4cE6jJ
sKAOnWqtM5u1XLo6xOrOdKBboIUTfzFrzUargBZ1qvYKTCQEBhKZSnIRgLxtnXNdl38zT6YIP0Yl
fxsYZuZMowbdnya8RkoSr1AYxGuz16l30MemdHfGiIvJdgWoTQp0j8f0MO+XsLeeNlQ0cGQsS185
KDNURjIqJY+K8tDCSAtQtlNkPF2rxCiOoaGjT84l00YL/duLutNRUUzIRV6nNWM9DeIa7zFxv8p/
dqJ+5wAFXvjx9o76n+6sHzjOQtRSuiob80YnMYuUuh8r85hNuBW1T8/wvgEV0sUrwOKFjs+6tTux
0vWp97REiflVXUeFTVKgibZ4v3KbxHdlKlL8ONWaT/56YRs4PV33L/XhvvR0zz6s4JKArmLsO6yr
vRpdkSmeiNystx7sjrhvqoruap7k66/zSQ7DUaAFLUrzCATbPJ1vrSJM0TDPXrgYAhDWlVa14/v5
wvJisqymZyaWxAEmcg1kiSQTGSJl1H1CN4KcbOz+Xdi2m3dbtSunyczPoqdD9VpD6QUhK+ua1Rf2
Fbtg50VVtXzmCpLvg4kL5TaqOo9+jMNKm2kWD2BFFGi4Rtt0i0LTVPiefernKtNIZf345iiV5+xj
PB8LGFA0HXbdXCE58v7Jtc/2q1NKFni2Cr9O9JVDM9w54Kor4p6fx+r+6jzJNdolmlSiAuKmbnlp
fYe4A31n/evyRIQjbr7pHz9Zjb4fX3+ZRqE1vsy65/HyPwg88UN5Tr7FGuVv8U2lg2hhDWHbYG5j
cv1Wfyml1JNoXeeJJndKPxbCfCl4zmaz1+RgIu33pBQewVuoyviSmbH2pyOJHIUMp9Tz1y3de1Ij
jCkoOOq454V+mB0OHg2PTZgtZgPtQTa5nQNvNHeIF3lNy4388hDNelvkPBXMOtX+LBvtKR+UkLYe
em28M7LtYPHD6rjOLnIzuD3pUl2XfS0tyM2u/cnMlWQiXcLPo6FgEfBzHyikl0ofPjq70Tk4PQF1
puquRZJhe7XyJYL9JiVYPQwRHu+Pb65MpVzvsEjdokIPqZ996CrSngs37gbnGWwdkb+OS4fyDG+S
j/Kmf6N17Vn5i1NcHGXT9tY57INLzUjzNI1OpbY0gF6xsyo3l8MGT4bOjS+OE7hf6qlky+W4lLU3
S7kLzemouP3yDDqrqcH6zuN9/zD9t9CZ2jsQTTr6oYK4xzkDDU8lOtg6LoyPpuxVz3iz+nzGR2Mf
/c8Hr/yR9ZdmlIPa5JCxga7C/RBwdgSEVvY4hxHzlXUPOQZORRmidPqHljVbvTbvZTAg72LVWeIm
lw27n06cwMM9z9reQGNwkXnR5zTn/8vnSqk9f3Z9XBkpGAVTwXt0VgweohIVsOZNsMaH/X9KRVNG
Bwh+lDoGXr48pH5OP7c8ljDhtsZ4Vg/d8s4MQmtj37f7H4bgkYKOhi9R1qrMNG2IcwP+HBbxgxXT
It6Oyvueb8G1dYE3yPXAmhnnZSjka73Knwyj0eAUyIEZ93iarruqaBged18v4zCsf0HimXqwKC7f
wJL84GVydG6iT3qNoreV4IhMx7XhXdL3m069LJho9sVrR80qHcXrE8NQai1HF+Q7cwqaUSAeSKM6
RvFdBoOR1dsew66C6UJdSHjLZHTbov9AExEld/X48qVwgfVjlbaBVfl3w4hXrES35DHw6zs7nfq1
ve/Tgy6Of+ege3PDfJt3NkOM6e4ne6uOtdU3CVDM+PFlXQ4Ij2Gj0LUsCXkx+Ynn2vaxGh9bVIEW
Nk8mA0OyOR0+zApstuouiwKrS+3tkLz89tQYFDvKTg6hlsXq9cJLZ3BjkNPPrk2pi51Dbz3tLc8u
hR+J+yIdbZADRvUW/VrAed3P3tR8ZTAbF7O0Pp0g3z+wKz31keXtQ+rMRX/xmi+PaK92PQVx/Wn6
6N3u6C3RWm5xemKg9KewNgohmCT+pB/TS09u27aE7jI3dKVutVOZFBYvfnTuHi/6vmlt4OleLlNY
ho35RCS+ETUXNfp5J2KbjELFVsVWEatAglaDIrQa6+R0j6tG3v9STyi8DpgC+WhvMNb24OVZuPTA
1fuxNAVofuHlODmy7L416Yx3bdtEiTPgdDUotfevpZ4nyyTFFnpjDDLtkJ4fo+WzHJkbBfynoRr7
zn3WIg2ZZGMh4ebv79us0xicCDvvTn2eJbwLTTRJunIehZa+lygp2DrOggdovhycRT2RKwCNYXo4
GWx7RT6i/cW4PoJ2QSJ8hY9U2iUTjls4TO5VHOX09p5jRrlLaSepTsKUlKkWg8qMVKG5uSbBa0vp
+09crNkvvQN2cBvIB1AP9qbTMsm/JCqEoSs44xg1zNn5bH07zrEvvm/MeHcvcJESuufToxRPu0Uz
f76DRX2xA7FJ8uR0QwiVztYIbiVHkPNYt3p920yOBpIB7YKzRtxyEG+YVWGJQqOr9QiYBHuiyDbV
yH+VRSIJvrk26Umt5HwlPuSDDNhV8v6rvO3XA0cbPbETnE5HPqMW6vZ9vkW595PpOHzCk28gPG8D
Z8N9lAdUiVG26O6gvPfPI+mfwCOOG7bofBLyNWwyeo7/3ETgi4PZNbu9n3j3ccf0eZwYMQaYUJxe
Dh/nf+yO9tWLOLRO+ZhoAnaOVcsYqFjhFg2dAlNBSQOphWAKcQSBRCga7jgodXNMscyBiViz5b8Q
Ynxx25QDD/kaPu5MFSDGUcD26W/86tS9MxtDeaP5Ixc8vAB7Sw1TW5Hth58A2cxtoZGXxBTx0CKc
tqFnlRhIVeKgw4fL2SBpspiEi4ZOi9IcwoLiU0+Joxqy4rJ+gVG4S3xJStzGK+17bVB4nw89cLXB
qn/o1Uf7/rzWBQBdyNb33WU+tm4DMd0vx/7lwE0sKrwjZ6zPzfrv9Bbtu5vunP59pMsOyTmKsOu1
vb2moK4DGemjFW7jtvli6VpuipfdqAocZZQOBAfpF04J6tSa60Eg1bsw4S7IHbzGV5FF1ltd3Z88
GAHABF3ff5kuhlVGSsj5sEoULRMx6W3zUnTtSqO5HQ1rY0FuGzX48PHjE45dVCEDl2D8Qjrwj/bM
K3srYe2YiK/bS6vlgMCQBJ6zIGwjpg4I/GmR7CcoIeVf8Cxp2HlS/PJB6g5UCBCPgdb1Nf9q/l1v
BcMa9ewjmgbXBi8ve5t+IqHV+4Ev/cWJ0L8eHZMPtaNH06FT+u/8l+Bi0Ty/nXknfXnKMl6wWKwI
1MT29DPtwn/KLfLQiwTG6xvXAjjiNVjnO1iVnfVfp0T2mX0ePqZvQbFNqO+Wof0OG1PM18QCWYxn
SeGScs5z6Dcmh96uR1gEynjo5Wzup/fchJtGSTGChrl0cARkwcg2C9bS2S5VWu5/cyHZrT0PcS00
7rdHnBvs++qUdeMDqWO2SpwaJMdOqtxkXWF3WFuGhZib9uxHO+zrXjhmyOytFPYiM2VovCmAFema
oqVahlPlJb3n2opUiVHqcgDBzTmrvGF8DV4pbdt1TF8lF1tCHri/mlWoyBVQwX+2N3GMVLC+h97U
fpXeWdx2zoolIPp4OioR3DMTh45cE4XQpm9PQRPgfunx9yx5PooQefa1pphOGawDe+/v+VMZHjyc
f81vDLGUD2SlylOLdRNgvsdL/s1xbWsM+6KmtR4yV5cXNP0aLtXfa7feJ8ksBhX8pPgGhqeaxzfD
D+ax9d9yVDV0ozWhEFhIkFBkJMexfShkRbyFZIUHh/bjW7G7GBh1HQd5+QhMJyt/+CCMwkjNOflR
//VKwoEwLn8Rk/xwtKSChbPVo9kWHGGMQFlkw2Yjz9/NFr+OKv/ZnRr/eSGcrmzrlCWV/+q2sntS
+sOJpopAZ9MLLiXR5T9IPdYtmqSG504FIqLwUzadYLSxBQjIXJ+eZ+vBpfpJh3ehK90nq/2TczAb
zyvs0tyRWP/leD9zDKXdDP6hhmv8AtTyqCluCaeqX4DW4fn+eRpV/1rjFR50FkejZTRhA7i8XCdg
cP0T4br3vvtgv0srHXIoWOWyEFmLyTT9Ng/wjtdKVCmWm2A56tnUbJBMoggPyGRWvZUpYnOBZIJh
5Ag5RpmYN1ufbQq4zvnUMYE6/1y/JPA3gxfbL67R53VSf3OUFITz5gFe8GKl2IdfjlnkaxUKh2dv
bkNaxDnUdPLfpE8DWP9yk+q6yWpkvg61t5nmkGWx1WxLrON00ZLnng0NHGK2/NOxFbbfXRQKAvt8
e/2flei8M+eRYNa/z6VGFFcjdWEoFXGc4IS0o3bEQvM4vn4qeu6fu49FT0IrZOnOmZBycWpd8/j8
zu263pJUO72nLvL6y+m88q1EcbpuPsu7J6Oz+a5zXiVhJuUEdqog02JTLKOQ6IhvSUlxCiAnz1GL
QEacviFLYfqbT80YnxP7gR3DzTXZMqkS4uGhLsfVD7/AK2+lTuHMOCDx/BsGbH4VgTfP5QVNLwVs
XtQzWbq4mq7EN4skAE5J8dK2ndR3EPbIfoATpA3yylS9sAaVasMgVz+kuiEoOfa0czaKRX/3HiD3
b+bQirpZMZ3O2ppjGIAnX3ZlTdWdagYtfac4hyb/eoTULlaePoGj3SdfDF2EhmQboiQMBhU0xVpP
Ta94N/31R8xyQ3lGmIbsxu4OnrCC76mkcxzX4r19y6WqBsMteIK5WJkoa97ispGrJGYWGp/7qmV4
l1u/MJ9H12ls+6dpq2wYvIiqda55HZzxPIvLbQvr/fjobHR6xnaFFsaCaZ06zKjz/DARbdd1aDrK
WY9OrFBBkeWvkmCp32B19bhWJmhtsZtGbVfmCaqFVb7JduRKeMI0Z8LZRLFeE8BCSRW2drdrPH+6
FtHBUISlfcabSmoY6Iz9pzCqFZoL8joSeTRVTI7AsN/d082qe9KU3SNEBYlQyeztDnU7rdmg3URI
1F/3f42XfVnuQTGvokoyIzDQTkz4AKuc4tt4/dG2liDw2zj+JaizniooMfJJ9m4eHURLmDekN4XR
Q0FTfXqMUMmdwBt+esC+N4zn7X9EGetbC3lkGtXQYf85Z+WC3BQ+m7C+NmsUy0XvPe0HiSCGEwcj
4I2QVH7MBCG0XpZyLfC5z4e0dG4eylTANrsoN7w8y0COlrQFItBCWFNU/LLJ6MqpPAfCyhXXqsKi
LQO2mMieYwW+i/r1z118ilmX9DlzZkQJpTTX+DHLxAVm2rGudSAkj2CvA4ayay9/gu3uRDTztXf4
b1ZOgxqUimKX7+0rULP08mFWute+b5uo7/wULL0K7bjdPaFNzg8arPmc8YT1r+XBKgi0fEH+szTk
xnoIGeKY6IQf6vaXvAOI6oPc0PPw1BhmfxtD58vITXrbPNqqMEE4DooWFaADZXj741qY56qmGMAU
x4XYJigx+qeyTpejx7G9Wbd1DTnucg/MxOhx62H8uU1e5ft5rJG/Z0yye8i01b8zb3RLWXYMZNJT
uz7ftFBQeUWSIJz37cOKE2IOuR3AsN3x61xsnk5MhmYFmo4qeSy15hkDBMFttZwz8/3cPvQtT9vF
x+nC4SqY22QIKlQb2X7B2+n9CFM9774eXATLnbypXQMt6VatNhs7TRxUVKt+oMypVjC6dUi1GdrD
dJjLPsrO0Nz+A6FpdZzyc20v+XPcZ8NHydnrxufOvFsa0RUpe3eiPQAgZ3ddWcbgtkG4CLO7Zf3t
LT0/vsunryuMaL7QMZTQSvVQVQ/C3fFcIVjNCBgRH9ZZvyEAhntTMde+r4CgvEfulz6KWHqpmdjv
BpUNbOzMzHvp/GKyeS9ceoVVLimKfLwHzkH2t2DYMNW/0TxPD+ntbK8p3G2Efjw7xP3RhD+oVUAn
jTs+vqe2nqfdejzapUdBukl5BMeezyC77PMuf/MLIY8FxWV91ykqw8wwk81cQ07ok6t396tbNzMD
WFc3nUKD56+Y4/NJGviq0c8xAszN0Fw0yrtpfCxiMAPop0dm4asywbYT38HJai9vPjUrU5Ia1hdy
M6VaXkW5YO9i8l0Z1c0d1zkwoPHffv57lDKQVXftKeoN2nawgZuUaGQFA6AEaUl3vePtC3dIbO4G
Y7pqaHH42NgIj+vWSjoSOqhq4Hb4ox6BBGGMXHPPu9nTXm9Y3E9WFek4lCv1+5ArsdXu7G6sxlC6
vCJ9LkV5cWKz+9BpXj7mhWPn4affLhw4V+Cdq8PxokQZXWfICyEBleKvsf9eNfxufLx1RTVt8VxM
9cHNjRoWwGsNtH4pf2ardF5Irvld83AQ0OaHLWQPzK8DEMTeDquw0FerZtQ4RvqlyrWdUe3dfxql
1/O6o2jYBmb6cL8ZbR46Ho1JbpfUjtou8ufK9W2aPZUaL7tyZ7F6q5mnqrOd2kWutvgy9934UBze
q9QB505u9pFT7+a2WN7XYlwuPEH6zxnYljrw5l3Vd1iBx37j3C3ue42ZF6Nm9eFHqz4Lrg1FoNu2
Wzj286VnuGflLnm5c7xMLuK/TqZiipxSsRFVq8cY/3aR7fT7Si0Xd7o7xfft+3XDiPBS6C737O7A
kbvNlbf3ZAeUqVdxIqtL9i8ECflD62bYUjaiuF+TWWnaLWymDtqSiM/R7GAeNTf0RtDZUlneTNaL
6vmdxmJqJHuFfOTtVFvR8Ns/sl4379r7Q/V3V/nKHt3Lg9sVHGZ1RPjUW+YDPlF/312pXvbPR2K/
fHlcIOG7Af9LBmVX+9uC0DsnE6g4LWhlKSa+1yj6O9Tf7aKV064UF93jHDHSAVowN9rIHdgdS9EJ
U6oG2Jutf86P8QGycdtwUss8nEqhRv4JxXkWJnqYnwQUS2VMlaPRzTj4cj5Fj9Iymc4ZJiPlXQyr
DqLBuVlTC+rt/yIAG2as8AFfNrqR++5rzTWzpu+t2RBr+XO6APPmGp8FzmUbDVU2fbvuipROGhGe
azv7SO3+t3j9WF4G1wWp7fm9rrRjfhU3Ktd+Y7fo5Ot/Zqe3S5ggfzTotbfqrhojqbkhY9GIrmwx
Z1oFVmqnyxEboNTaM7MIrIIsz1dtZztWeWRLHJTjIy0+vkpZhh8h/ntR7N5nGHMlUNveNMhcKGf1
P0qIS8cfXPjm/PBxRCBZFwcNRLGDyuSmD6rkrnSljG73lTep7ddzNzevYETrx6vH5GJ2enwYlt5K
3OiUKETQGQPpPc4Paw9JETmjdVy2+7vE0ebGnEjk7cLdn2XqkyNzp4UU9UwgCB51qXlu1+KezLsK
SzTIC5+47fO9P+sV4kXvDpas9ULWBWS4VRK0sEt9JAUfROdWIb4naseo3D10bvE31XOE0UXpVmxJ
Peg8UuZrx+aWbdu0c2kvWi3LrAltaUo6T1S/CTeRhC1Yb52u489aWkuDVP3cAoTE2gM54GxoFSpz
7cksQehIQpiik8eZDpuNjSqEzoVsRrhOKyTdEeZ2lQL/HBeFrg0qBj474nXSy7fwnW9tM6VWvUM/
knAjSXG1GL6VvO9rX5q9OMttWocFb6Jph5FR99zCfIu8NJC9V5xTpVsCfI9P5kjGLdEsedEWpeFq
OEUjg/d2/ff7Re35vJUouO9SdvVQBdJFc/jglxgCKEWrxo/eYjz9KAgY3HdfwmfR77WwAF2aRQJ6
GXwyxvD5YiflUPIjNe7mNeta+6uCa7AbFRj18sDzcmaCzkJkJcqx8JHt6NQx3PpTTmgPmuvUAZNs
xuG1XVuqD4mApP0+k+xrEr7q9Nz0lymSzPjsnRX/bjg011sFlz449a5ZO+P9NGeDR3pOcsMDc2gu
OE/lbu3PqWM+32GKyPOX0wsP1cp/GZfkylAZKovS5UiECbyaHTjl+y/mFF3oMaQbhaZ960077IfS
ya2dG8yHoMaea7TyssPtxrZ93Q7P1gxNjZ2x9YKHth3eQDuL8a0JpO+vuuvnW1tM6vPj3XXrLmPj
yJgYL/oWLBzlE/8jo46no8WYHtnfg3kSUt2R69ledNlVto0pe4u2LJKXfFL8OrxM/5bS29P1i64x
KaXhAlzAZR3XxX4biklWnw302mT5I4pbdMhToZMli/dj1xiy3xAWNx1X/sxH65d1pzFcvgDY1Jkh
EDBYsRaeTKCqv/lZhHSQYHMe36A1Ljf8IyAkDk8t3XEC4PElPwZUgLbtB5ipp2FuvO8oKjxhpd4K
eBr6636RAeujc3om/UtrPb17Wnrfvy7j46c1l3CzYZ15fbVHtdUUQlFSiEop3UtEWYik899k/nGc
3F6YQfR26f5zNb72HQfIxmEt7wcKkkVP1f8CU995zeDO5qPzQMg+f3kSB/nEa2XAbzLJIlkkz3BS
j0uTVWvyi2Iuuwp5Ucjkavyy+vyFT8yjb/mn1eg4LrwvuPs13cqYf6ibx620yekzRvFon80gni0a
aFqAbaKsZbxjpI08kC7TpSwTXBu32u9jJGO/ZySc3uQ6coFqM0nrIRr1wpagi2n6cTYR/p0eBw+7
R3USvmidfj+a1mbyYvU0F+MXbab49UtvlmxsFTgiqSFja5n+3pphZWHb+3FKM9/uGJXahpiW6jYt
NDuLbviQ92Hd3nrEAf3wSkhS+mR742268VN4rfahBbxhWqDs1uN7PvTAC3iIG4MwYYWBd8LnnNqP
HlfSjr00Ne6K/0VxNl/C/2R0Ald8y+Qb+pa+hOd7uO/7kJtSYMpesCnSMKf3ZNoKq/aeEKEzvbxO
xMJ5xk98Pg4drh+t3fClFFMRfIQd3bDFP5WnrJvvXySsTlsZ9nlYarvRdoQeEV0n0utQ3Lejw+ib
Ai7sYM3J+vnYIpBoT0fpRLbosDHBoXKtXFYc0kR0aAt9P350TJ3fw1/vnivfQK5o6INNpqXtjayw
319kwnA4fLqJw0Jb2LDdMNwTD39MOGxp2BiwebsvyFAJd6Th76w7tx+DYeBXg9pAacRs4NJhdsop
1S7Qm45cwOfVJxeIXhDE3r+ADMHdXPkVF98uIx7N9b9GHvAlPSVqQkpEMf17neTeEZ6eZpNqiO4R
dD8Knshh88i6HGojITa9esnV4bjcLf+G227CKD8nCpfg9E1zh/MQ1z8szuHmM+vnolUfusiJNVl9
boeZQVvY4c4tIbcsflfJv5DRMO8MLr3B4taUK/YjB7t9fB5cJ8uPR0D60U6a575TWvHfJN/7t1ei
+Z+AFO9msZ56xsyNdzzfYK577M+S9bAkT26ezlOiBCOYRMViicGwQM0hKtnZPNr1Dj04OnyRZktP
bFr//5WM9963f3vHHtQazK1X+g7vQRHbzz6NmNvHXxCSzRUszQ7YlQ5rpvLulURqgwTP2JFyTe4J
+jd36wfzGd7Phw5e+/7goKazpmT3kMr9nGSDcL45v0LwcfjS/N/NYJfro2tU/nBYf77akw/t9cts
YDe+50Za4flIkk7weIV9I4zM/g0cN7d4Nrkns4ncUvABRODaNQdUS/2cx5B2ElBc9WNkXmm2TRw2
/evy+tMqqfTQY1V8XQDmHlNZGW2mvhorlQNPtznrN5Jte9Zfhwf5Dol0sWqq4HT7PVc6FEKVGohN
p94chSLe9WaYOA5gsmJOMp502OHjO2/Ua42aOLdt8CUJpDjg7qDNA95Cww1cnSUW0mIMmDexT/Ya
iF+z4Bh6CWqMdLK5SGp3f/HrjvSNwE+9Q+APCbAxSFv05ei61QaU59/q3I7iB86i42eoUoC53vbm
cyE66zzZNvgBmRdtfxosvgIJ3LU4CcC9/TTet5XOMXq8lEkTrAOLuoPoMDXaXj01wjDe2Ny6D6bF
ay6UnuyQLrX6zX53w5WXjhnjmtnitgFbryrrbJyLe9x4B/furyaOttUjFHmlIbN+fd5sfPXa2A3x
+V6O5iM7WRgC354wIP6qJqVtst5EmpM7Hsi2P4UXj4CRZBAGGwQef2G9szHYdyvo5v+wvmI41zPX
qRWIQSNnitmPy0ScPXIJf+s6zhrjh0QCk4GSPdqVZLpGRndJdtgjgjrcmz/F/xrj3LgMgHRGx1PS
1lhsEtrQ9/rbsI+gf5QfrgGRkS3c/dwl6FxcI9MlDlrScLumcX60L2N1UgzpLtASVl5DZZ6iADE4
HRUYGuNO/brbR893BSHxYDIbLf/wle/nXzUJqEDe2vD861EtQg5/VDe/yzQ3uGRinT3VMG+n4Vjb
4u0uKuTW/euqpc1+fBtuMKLd4iJHouLyHzWKnVpU7FR/EHb3Ne9/bnQWjrp6XPxAqMvi8giPH/Fv
1q8/LQP2Hh70g9jK4q2FgGn9RRUjt/vBzsJ0kkFDOfZOz+k8dmFVebhMkM2Ti1Q4QG6jKgMZ5v9H
HASdabM08C2lkka3SaN/4O3cqQ0cgubDI6ua79EQblIdqYsG4Uq/IxLlevNvLz8Xafg8zCxYdeRP
bpmhm/u5bR9Ec0s8RPnWaEeXbnFYf750c1+1V7rv8Q070si/eWJaFvi3tcFh2978Of/JD2vbmAqa
OLoPva/Ht8n2bx2yFl0ktfl+01ur/pPvZH80+bNFc1qMaBIQD5vVodwZtIYnn93oZ0+F1qJvm/09
NdKll2nJv67CI71aJbPxduhFQxL3ry7F6tXLR238rY+23zeO5+FxN3txl/H8t46yguOv0gtNAQXX
EQ1Dkuf+l2piH4Tm+HC2beIdS2Kb1t5BKSh/tW9DYRXy5+azoMqgiB6V1J1hAzKQcAP3O/dHW7J1
Ffe/05g/Z7f4Un/Sbzder6N1rzLY8hNPkMdwqKL5d/XHN0DVLA2A/yN3otG/TYphsa+eTt1bJG51
915zI1DL6hQ+77fJJQKDdi39qaytTmW8eiq/MJ6klBwUR4dvOn0ryBIOYZW+OalNHzdn+mNie6qn
JkLmJfkRO7sYK4WVeamNDQlT2PXyz8HnHNFN2+2Ms03aWLpOGOo34QSf/1gKNHSVdy7r/QPTm3A9
cgxMYvY3eBXPRg1ts0DH7Syqf1Qmqz61DW+HEGHAUYenfZ0dVVr53kdmwABRqPrpmTzmz/ahY3J/
VJcF80ZbTmjhsBTcKgXpty9cPsvfbV7a6+/SIP+cV5aR1pnC/mflvS7/Yl4rbu9wcJfrnk9zt+Z2
g8NL49BsfPr0vIB0KMmw8nllecJKR2bcE65i7DI3mnNxf0/I3POvtdFtv/iy8uie29segpPwJZ/e
WyzjC4cGxj9Py2sMS97V4v0T0IbDJmNtJKHUBy/dqX1zVPzZtXdhBiUNvm2tLF8QUGd9u9KABi6m
Byjxd+zn8Fc61REWZyVCZZ9c2iQBgtW6oTZScw6MSuNZT2s5Oak5gAkv5TfYukpGlaoiCZBBTQUQ
314K8U0ncfvJujbjYTj5cvzbbz9bhSL23coDcZYjIObxD+ImQufMQCO4uD/UbvevNdk2CUjQroUD
cf+Zdc3KEZsa7w4R57bnLXH+JJnCW6fX8xDZHMLpGlCEfZ9K6XhtV5wK3xgUiku8+M5Nw4cEcZET
Yhodulkjs+wNuyZB3rsm9TGUPyUq9bOVYQa7SDxSKh7xZRSarYuTyhVYQCjM6bad2eRf/hKr4OZD
q6Fdh43lVEZWiN3Fv+aU2W/o0pbp+bd8TTZ6oKszvtIL/4ny6BdVV6HIxL4yLKXs0hCycFUchjq/
/HoYNnJxwSLNJRZc99QVAhBakP7qF9kGzaDuITcZ/KreQr6BFqitsZOAzRGiY2YH/bj9HEb+6Cd6
WFQY/c2/q3F9hB9n/nGIDopPIrQBOZXiORsotMphLK6yY7VLNhHOCQ5qMICz0MEEr6AY6Fj/KCVC
k3LPVcACZKz7SP/ZFF4TAZdPMhLbZzxG5nX8yV68tk1zo169fbtd1KR+KPVfUjfrm7KIAUeQNrqD
E/hc7nkOJTJ/47IwfLg5AAqRR7Xn3HM+lHm3eL2IL5blelR9QyPLrEqEawCMQjg3KHyvukK+Fi3v
TiSOtPgQa3JPsIE7ErzfMnxQA5lp/xDomC00BWKsGLOZB6+i0uuiSa88n4zLKs/w5mn/mBBaJoXh
KYWOJ0Skr3UhtQTbK063w3UjZNOWa5EsKEPF5Ar16OdCPE5Rudq8B0OqWjyNSiNMiVRYVjSNGj84
Z0N6aVD1+BSXJHoZHVaecZOGIuX/u6XhJwrIoqgcUS1fggYZZrSN1z+YSwkkgT351pN2HFw6n8cB
ioJnRqNn+I7P4Yl1o3ad+WjlUstWCxd7oerG/1R3aXxuce6/We/2pGzP+YPCy9dyfvqRV/I0H3ka
6GCcgiFnl/CbpF+1PR+56JRz0ek/Gm5yhnED5hCwmHo3rFw9eFLwQM6Hqz7gho6HbUHRYbR+Xg7n
zzo5MGsP1SGnLoPpKrLRhfB1QkkABIIo4G7IAgmEImcgJTi/2I8abOf+W3JMrshn9YkoNOrcMT0g
5o0yVXMyXKbU2E5hR6DR/b9+PGR5IjZPZr8a9LGSBcVoOlJ2QCoKFmKAClAiUDNCtMkyrXjphCHq
rUqvnEV+DYcy8FDVqew5OYnemRqqtTTuo+UwnKz5DxQoT53HVPhkH3duYnU/1b+Ok02bqo95+3NA
IRkOZSEj2IF+U3z27n3njHyTXHz16o14nWPFRDjl8Ip4OETxKPW8v3WavRIsQ3q9O2y6jJQZmk/z
TQ9Ko3142U1bOnymK+3ts3NwpUTG5diMTd5Q4H22TQxdUPtFKg5hcpQSQLeLv3ifdOMeUPG8AQio
uolG9OcSr2qTTqZjCRvxhm1iXx5zbgr0IupjqycktJnmRBvHxkvuGRBeAwkyDJAmhlhHJlsoJ1Na
XqF4Y17iCxs5XO0ZzgBi+iO2Up+AVUZlrKB7AY8FVwTGeD5n/3Z8q/9lwFT77077TPLd2j1xwpib
D57+nI8pmE4buJ9A3p0/jfAON+07DAwyQLfQxbmI7n08q8o3BN79tBejX3+HBYAdBA/+1iBi9wd6
C5R46DoEGPHwcRk+wAU5sLblN/H83JEIz192xEK6/JH0hCAkmAm7pwkmvCdb4Mnhfyzd13IjSZIF
0C+CGbR4JbSWlC8wssiG1oT8+j3OWdud7q4qFkRmZIT79SuQzeOPnqb140Q6yS7Z9xANdr3CW/G/
80umht66Gs3aywEcdYfTTkteWU6ie06aDJgH24Ri99Eq94zSHFhAg8q1+5fRkyfSNbkLyf0esAA5
UWEiqVgYhUM19fWIJbKsxcln1SyD5bPtn54XqEOvuvufxxe6c0A0gRVa/ZoLlEQsT/E7xQEjksC8
G48vdL5lbW9rew78GmHITMlaFVXfLzQy7cC4gZr3H6YeMNd/+3H6JzDx6+jYzzWm7+ymuI6WZU60
tcEo3wSG70XdJOacQjSWfYAGzJWuPyicjzgm3Rj8GyG21QJmrf0aZuSb+I7Z9+R7fkK4eGxf34+N
+/tFqdOd2tl1YUzgfK+ZT2nHABH1Fs/qR2KKUs12o4T0T6/9sQE65d+zBGSvyVRtgadTLVANpKra
lVJZ2YONah9gjlLRS+hfiRDeo9nRKtE3zCukwyjoSi2dAvF1BRevnBxsdZE7R1cVSXzWRB4ng3gM
Pdq6cvXeFXmjE9XUqlwa5Sv5zuGNDHK+fvLfXgVcoAk7qFkAoLMqRqvL1sr7BLPhxj3k5PaFD0ns
1bdSTWs03sevTBEYPh/f4Ky6RzjOcmwrxDBf1FY/soGAnaSPQ1tYC2SsOMo1sKxKqqDy2QowjGf3
J1YoOygOlNkHACJmLka/LUvzaXSr46z8IYDtjSAoz4NjO0oTDX/rirFmM6UXNUZhCfZxi3SjIF32
poPVs04FOZzcLN7OquGRZTOVFVEzTLVRfx3ABkrDLx3qwpcPHDhK6d3wt7Gpi4H6WtG2XJLl5WtW
N4DLF2VNrCXtvYtYrMx+0u/FwbF9VFKVf1tYlNge2LMBwmgTkLOai86qkxue/kFrqnH9yWU8OVKU
NJsdMRtAHRXz9X3NQT3gCr2nNnjWPX4FJJB8N9j62kfem37r5uJ7Tg6glNLXspb5IudaBnUPN/Xe
syGamBU/+c32SpweQPOZV/Jz+N/uuaZW+7GPJ6YVd2nNVeP67FRokeVAtJVs4J5u5pVkHThlPNb9
i/AauuMAN2/lCgU6Agcs78cBthS+di3n3aM5/+e2PBcUdBzaAD9+iTcNdQ3C3/vG8bhpmVKnKk7M
yAGEF7pLUuT3Kd01pNuCntc8AIXexhp3aVwWFqJ5XVl+8Bix+vZbcK15/9i+vwf0dCtrRe4u6XSc
7RPElue9fH8uarCa/HesPloMkT4v5WL/KLmwv+qsmb48FTQgmucS1IAeDp+4vOvQ+Xam/ew/gbvl
owJosJgUhqRgtJT32tXQosvVsp/zWwyEKonur4+ij0S71oVhiFcsPasN1OLUHKUnDgxLRlsNsC8T
RizLSNE9vWu+AtpMT3ZvaZlc8VQD+mSaQ7QSzCOeciNAiF6jk3iBldr5it/xNW0DZahINPSlXq6X
39YOuxry4bzmm08SL4Tig/zApvKHA7uQ4Pyyj185kYxEz/b47/KfDvDS0t/pgclMz5V86umAXRBA
0qpzVHlWUsozhQL+scEorOXwllU7LF/9tz4Rvba2aF1e91/xdsUBpLii+8+8Csyu6mwQG+FWCAll
GEgludRYF0OAY+eL+LCVx6Y0+p8JA6kXzGXgu7IKtp3M5cogmB5+vIzvoSeGPXDhDGivPZ1kRvmO
aXf5rkuOmLFABKrTb8pH+s9jI9rwkjLNNTTfsB2Zz52ElXuFi5Zne6psGvN/GPfmb56Ki41JLyYc
UFuoSHnEROFb/dHBhl1A/SHAZ6hkCizRxbiU/TEyKkyWUU0UjJ4D5NaSb20CBkNfDBlIuA4+Olw7
Yuj+ctJkxv0caBG7hIkNoD/GdK6xGt67ucb8Dafa5tjy0zVXxml0abA1iltcAnyHKvmIi/53dhQH
/3vtgMNKvXUg+NaCBwaR5I+gXsZ+n2B//r5uuttMw+A9rrNnBb+WmYHHJJZiPlDFMmpq7Ci5XimU
bpTPWjWXM1btHExcCHgwYFWbovXo+k4nSdsTNCo5MNmwBWUHxODMjMvJ8aV81fJ0oQqeJukMKPj9
3bFBruisQh64PhmuBu/VPQlXRWUYgg961CD9HtMn5eP/b7QRcQlLLsE+EpxDfLrjl5MDeAGbaYLH
HHl8D4Y0zWUsIO+99fyT+G8bsQMjf5QV691L9fz+24JmOODyNlgg+KkiQZ6DRSuTqQs7nkALcWCf
Ei9ORnZ7pJIO9cMtbBQzHuMl29Hqai3F5A/X62LlxwJG7u2WHhXFTHJVVZpBR5l1xAHIBHJ3bQBs
/I20DbY9E8cLpJr17janprrIr3RA2f1gPhH4SEJU5H0cQlAUo11P1drbs6lXIPrlaBXBqaitfJTW
emLKJyV1hnr3i1SHztW0iIkQbrcxLRNnE43kgFZQ3zStXw/qPiMJ8pokAlHllm+KExpk/2PJhfyd
XkUk57ma/m/l9RuJV214RfV4SlRzmmeBHw/5CKQ9TwCILOUfIbUmhoSjr8mGSTTFb60X9f03+r6J
7X3jma9ywylh7is+PTh55BNIT3W7qc1Gqbetp0f2RbAEG7+dj+Vkj5WV6i5Gh88g/GeQEMvHPzEx
XQcznu1DrlxZBjTWWWpTvn2jfeTqmX1r8ZF7Lb0q/4PAxMfoVD9gJhCM3Z9v3yYs7WSV36kewJBx
gvv+qBTr588Y42QcNj4bKzYmonpjBIFb5fCCWciAEahiNL4Ds8SvCWhENugTZV6DYvy2inQys1m7
IppOPYcciRtHcX0opgIKMku/QQprwU9Ey5n4pwWOvwSXgFVQ1Kn1eQOW52Pr3zItPBWbmsBFqC6W
otYgLzQpUNjclzbofzBeWmtmfRZrymIjgv7KMHyr3vgxOPO4d623Og9Pdcq2QmsAVzLy3XzESRxj
DQ1ZoVF6vVLOcBv1eJ20iadu1qt2C69O6xUc176Fq18rvVpRKaOym79snVmEwgzLhx74UrwmA2Vn
Nq6jQWRcyeQL8TegjZfZfIARvpMIITkBZxTugJiBUzxZDwg4LhXUr5r2+1iJ4VukLaNMxu3QObyb
rb0HhwSDpxOv5v86pqKfdNyFMgG11gt/Rjz9oREzf/4VEAEv7qbo1Y4d7GkxypvP5WB6rbgLJqfT
p6v3wVniE3cStRpKjSGmLoSxRuuhidGz6Wiw4izaCdqw3qmWqukNQWUenoU2bTkp9fP1tOhsdki9
XW/9Xnw5iGFevyerHMVu3wsQpjPb9dq/3ybC76CK5tUeDQ8MXsOtMjcgyJQRKnY9QMTh5VydZmuU
gPvJY1JoFF45wuKNPFpX+MF+DE24AclNqFSuTj5m33p0N+tX/+RoDlXt3sAmD+DZV/MDO6NMwHrO
ZECRaG/eLe3J4IJQV4Opj3ZdMv15Y/NB5O++o6ztgZuBMKoOp+/epXtHbTiOrZ4YeukhbtJYbP4x
KjY6yrmLKEkOMHuXJhLSAtOxV/FEbv+a8x/EJcVEMv356FwekSc7f8fB95AJGjEgyt6QixyNQj9Q
tDX8mHsbj9wFlfnzKiaudiO01atkRYcmRkqn3uZeP9FgNDZcuQMn4rN3KzUP4Wk3HxRbzFiQTyaP
zm+x4dE2hQXBpc51Epb5AGN107t0MpypremWQ91xu68qRKJ8IDgdBJi5Mi5fDD0sm49N6yhkOBgq
LgEmnLbuNxqxauYCAg3K199gRF2+eHYYk7NDxnBK96HxWL86Ib4cUj2AT/Lp8oUlgdf+vlcfzbRu
Gvh9vFQbZEI9AxlWgniY/XJby31Rj3mGN/XNs1q3Gyy1teN+VOotzRa8dT/zSiEYj7MPdqcG/Tl3
kz8x+WYZy7v3+TJ4iIf2SM3L12E6W9v/ijZHEix6d/Sda/UAD56cq3kG1sX/3Dg5aghwEzG0lw5K
9qVT3FQQtr4jq/iOhTFrA1puzUuHNwGFdv7MJ63moGGxsAHGoxU2l9x32yDsYiiB1v1YwRCghqln
e4MoifTnUkPuIv5FoupAUBJw5VZJlHC1RAkxRPVo+H9SpMs3EwoXtXX5AoHbEXHXrs1kuu1+GXvv
9pgcAHQS4GvVlnmpbUjnkkzLu8ddw+/ZPyFa7qzB5C0m1NDUQnu+qP82/xYCLVgY+WEuJ8s08kb7
N/t/x0J6KG/btykDUZ6ATxfOIckYAxST/dXI6B9Wc8/TqVquDHgNP2Em1hp/jslmM8Zxpu/heTOJ
5/vfvYB+DV/3ePPMRjyoEhf0yWHpBDYvwgPk26eE0LPXY6v67/hb7Yak7GX38lusA3TtQhe4jX3x
v90n9HLzma9nh0joeQgr/Cn/jGt+qbHaH2cl7qBa2p+YvRwrUhA47i1kvseZtZ+sJ6tRDDyCJZaa
sIrG+ia1muwnZPST2NFWIxC95k8VjH7zdzK6a9sJVSYtj52+0DDS/Qkqj0lJWW7rRCttAbTOH+rV
GWHHrZp41QwO6Y+OX6WqfeZAWqXP1LYZsROyfpmo00kKIHe2cTTrO1y48fnJC/rLrrt2MgbEac5l
EJ/Hn2c0A+7JGjs/RAF8XYFInRzmIA50M/u++MkPlHasup8xVqJviM4Bi8EnaOc7LKb4YZwq89dj
Y68DihmsclfA8PLVsGtey7DTMNwqdI0butd/Gp5oHVaaGS2XsGBdUcYc8FZO6+c0RJU9QZ+qtOm9
gHC3ODzTcVDisfDhfrWrTHU7Pu6Pr2VL1WKLrjQZcqUkJAfDZQGWDRuEqSF+z4uA7qITwySYfgf6
4cAXrezwXrcNcluwgHJ2QkCMI4NL+iEXowt+SXQ3DGiqR6laldlk3nM8DZaf2afdW+7DX2hCxTYt
7NTW3pwPiEom/ZVWemqraZjb5+c7RkfELV0/kj9GKYF0bPuBDeitFOHW1ReZQFDcMvqjSuF1v61p
ygn8DHzzP/w1xbi2Dz+rbNTspu/7to4bqKQrmU7mbrOXAu6T80D0HDEKjGDrbtyi9Reuk3JlVrU3
Cvn6WpYwifydnA5pjdOK8T1vsNsz+amsrizbtf5BXPIUr/uzYam3/1q/TiuD3GiRi04oet/9K1Ea
7ZpGULNJuwCdqHLzQnPZAbtnCHibYUGRguGE5AVOG2lTV+xbn+DnhoM0em4Eez4Fl2Wk+WH253L8
W6qD4rIZUP/Az3TqSvk5CuuzCXUcq9qsP9c+810kBzWWkzMIJrsPjl944mKelzQAfFkrJfmC/qWV
VCcpnsu24l6qBlDlmllB3Qx+l5PrUYstRfnxN7YI/Fb9vR4o3Av/lOWj88tpYWilfNxPVrC2ZMNL
jEI4STAbdZFpmUnvvLYpazY33cCo3EzzKh8PQj7GjvtCxPOljDjOUjI8GwZ8sDT3zUgbPtk56Am/
A36K0W/VPzb69OWlBo/SeTmURLCzM1W5/pWP3eXYqMK6no+9ANYYtpgeCHYOoucYHEymR/tqdKWS
/eQ0iC2q+oV9Y1ZU94/a+pvsNJBqV0LBJ7D0K17Q4sr1zOWzwb6AYpZ6pWTZEwi6BG1wlgwRY2wq
88rx9Q89mFYKo/iP8qWtnD7ghDG4bxXaha8M+qMDwQwD/WdWqv7G8BZbCvlmwmOoruiSLmHGsqtL
+v66/hj2MekO1mQeHQkOz7/Wv0/PDIN2zwclM2lub/utNkWyeVm5mXyBnHaO3xCeS7yTfvA3ZKpt
J9xr19+rXtS6d2J9jHFDMoGTbFlGkoETtWW9WL2Gw+AT8dIzHyWF7gvGfWpM6Gd0d6stCZTrXsCA
zoThUVOK0lo50h0YPI6ZepnuUcaRXAyz9UN130mYGkxWL0JeKhHskhxS6TWdI0pu8zjHi9Nw/b59
XwatUHLKgBrYHO4YE3At2fzbreppwB41tXGi7x9xTqvcDUM+5ycFOtcZA1cdEtifFi4GnIaSep3g
s2dqxRetaloZry9bv/sD/GI8uJGTUrijCzA0FTyrxov1aAbVAomxw+xftntq5Y2xcRvbWuCUCj81
SVaP33djZVdYE5KHGBbaW3AjPZX7ghLma9w/z3/UPHFDiu3mGiH5WmcHCodM2/c2pqlz7oHDnWVg
V4RdktGCdQsNbSMdUiS877qFXnFA/AoyYojfLYxs1qrQEZIt25O/Ovv3Va3tUVF820OQeQL3in9Y
f6x+TQ6cZyWww+I5uFTTTvwv4NtALAOCYifXTL4vwmnmjA4BMsGPqsTeU423Ca5tsHs5Uhg8XF43
XmT2fIQSg2BS5RkKQXn1jPeFjZ7VMBimeM6t6dnQU7x79ujP+x4E43aTxC+Hwq7++xo/E0A8OuUC
HDcbXr7mY4xzZP7h9dkXK36bAjJ0cu5ihgBmigAZh1oA2fv2w1f04c/GyZ5HJe/8y8nK/3UyndyZ
N42W+2rGKRsAUIxkuNd8/VFd8WYIjuP4LZirZCeHN/DoZxxucRr+fWtfqHcMQqprrebzgU8/rMQC
L1QRBKMZVEURyapl9XHS2Z9NKH2f2uYneIYmEPCpHr4HpWfW5I6hjCP9WPCJweJNngnwIH+rcgD2
5Pv+NIsnd6jMmmd1wKoz6yTHZ+5IXWda3yT29wtqC3UUZgFqdLyZrNmw4qBwLX9yf9OZUIYU3fHc
CIlS7n0lKnUXLGqUR92FkbEAiQyeWNIQKS4neyh7lmYMxuWygmHejYeospy75d2bKWc7eEoagqT8
FC1CPcBdOzJKGQpT+fzushnalfdWoDW66KbfV/UsOrZbFVe+mbSOvPWfckRR8bSoQwS/5vGnmg/c
ku7BBmZUHE1NIM8XfrfsvkyWy4+NOVKivP5SCxUA6vOKxakLeTVsWPAnyldqyWZykBmZOrngs1Xb
pQo8PhnTMUEv4yknt59jCtAaQP0mwkyopIc5uH4MvS3wKNQ0pD/4ZpYgzZhzGvtx93N7NQ4IPNa6
zDZSSgWRnB47q8cad7o4oK1mMzmPhGviN+ZO7LnhxKPthXk4xWwoZmsE8f7y7Nn38fQCrBEHp5Xg
bg0DfA0PoI+Nvf8xfyr+3AkTnFY6uytnfZw/RxOvLefTCCVm20QdSPRt7mFbsobPrSe4Bwgmtn3l
PnpBop/QjNcIazOAcwyOGHzaapwXYS6QDjcjZaBJxpjlVgBzhgejDfkVlWNNKtDL6RPbqFL8Dw4Q
rw79evGyBsjsKAAHxfp8cKncX27YwzZF0QD900uXx+4b6HECRgBUvBXrgVARvf1WqCf4P+KyOCh8
6nuZ+04otmpZB0N+uJM0Uck7LDYv02GAWI6OsniThsQsVgq/Y2MzFZuEGzeDkwIYame4SWugdIjh
JtuyqlofxKT8VQxoXmPip9xL/uCId28OZk0yOIS5cs/uHWyYLftJo+HZA9F/PsgWEHRcvhNl1MGW
nZa89YJCU/i3nPCgerkVm3lOJxGOGu3scpJ11jm3fIf6rCfs6r5oMp+Quibh1ME4egwSFPbmCUKl
GwmZTU/JET03ksFbvpqifacKW7SzmyfJau/LOnGbc2WQaHNH+s9x+J+wclyZJSnMTTJodngNk5zM
ePUiNRLj7T9a/T1W3iRXSY8ueoTuLjqC6n24Q4qslpIV4Wu9+MNCk/F6Oe+/E232lceysLyFw92/
UJ8xCL+vDBcqm3Z2xEhEIng3P8wgzaT6DDU/bJPUfN1dqUKqJzy0Ioy1dJIAIo8t2TtsgEe06Idt
I0UPl6pu2vBXTuIMMPq7dvYkQe6XRw3C/Z2VTqo/5cl/F7fHf7ycjmvUzsNH2qev+fNNtsy+mpPw
Nn8uTS6K9K9cqlYYyBFd9TcKccXtTA5wrdg+CQ1/JpTuL8br5/m+thpfbFDdBbpcUT529dLd9Ytt
SlFhSrIzZ81ZQjDIU7Gdb5d+9sOSNqq9GEtmN9amB1q3S1yX27tEZTXe9LMeRsPeROXRvaye8mjG
jZI8oO6t+/i4fpf01L1TM2eq/1PsnRe1g41kWc3B/Z99iP1zur1t3erxP167EfiTrq7GiV0t2V4Y
vbqc9uBJbpLtQkLQE1JRYV0kOQ3m3cL3DM2kkhk8mHD0C4Pz62zXXBUjZLSwZSKN5mSFdISkLp+L
BWbq5cSgOLp4zMeXUtjCFMb57n1I+HzbdtyPq0q1t79U86PUe2Gya7ycsadzau5tWVYuvIfz+uvy
0Ez2UoPp6Pi86a/+3ZuspTf/im15JNvWmuV/ea1/0YD1t8/7a3P9nBic3a3ZoTod7V7XV9YsYd5O
zHsCwJEQt63MRz+bqWdzrd1riov5aP4sgiSfad600AZt3SJp0HNuMBsn3k+vy2529Ounemlh8YAr
lLEdpVX/Ply8FI7kD+VEO9W3+HfyL/xeZpzf9M5/zg7cEta4UcPErZfz1X/fJB+Op8PEWLYkplsa
p6Hpn8QPxaL44uzHdZh6z6TxocvZng+K+XOqC06MhLtpNftRGEvpPmmn35dgnj27rkphPHvJja9s
GRA8UhXfV8zLnrh2cM7WSy7kgEQ/vmFWKGl+JId2cJPLme7+Yjo853scMMxPRaL0T1+FVK3YO73m
3kud4ijfS4gy5IZf6GTeM4MVVYQExhkaqbV96KcVMkVgz1O2vekfYn0nBhcmaePpqDR5ILj3L2/F
7ubFdQGkxZd9CuRl9eJ2yIFItJfLSuqbqcBjkBx56DcaKeRM7KN/vDYeR9l01XyXXDrTf/SPSmqb
C0OP/nxSHLISAjEv/Rdn9ARTs8FfKMofPBRyh3n91hRzqRDe6FsZeRtWcOxpcwbd7OoAvUPP1GE5
2PRESPAKM3N7MbG55arGHanOOjU2e29uSlVZzJ/5n0WaZ6p6H8iXwFxo4Ec9YKqZzmVwmVy+lwZi
PQK5AZdJK+Benj5nNQ7JoUxyOyHqnMJdfoHxzxJA1D3S66eqQg5dp0FmUOikwUHiz8b6k9zTI4Oa
CupiOIZbPNzA7YERwHmmZMVFM9dPtpzRLkOCl8Z0mD7WCn1TF9TWocAYIX6FvojDXH/3Uurn+l5y
CLjP2H+HduNSxxN2W1atZFn1/WLP5jB/3gn+9Sh6IG0YT6dGkXlXdUqon3hqHLvbLtX3oj/rL+xm
hUL1oQItH/WWPvu0l8tZqanBXQEojVGMtsDV+BO/knNb6BOpP95EV4AxleRD8ylyDxQBISU9Xf3H
hWVC9iV1arAGjLEd4DCZr2U6p1I5h1uo1egdB8hrJ7GoN5FR9vNpnTcGPhan0CvfmpdbM70Y5l8W
PVdwnHEdkHoLpSClTVJvjs0iAhtrKrojWYTzyWyUecv927zk+hq/wvjRZ3iRwFLuprvZbkoD2LHi
/s4Dnp1uA5+1fXk+iY0rTeB3f9pHqVAa+9Flxw8u7pEvibh5aDz6+e4tOKH7VOWE3Jl5C6UycHAP
4m8ZBhU/AcCbsPTMtbE9QCWlIVlXkjgyeQ8R9k1KV6zYe3fVJgLNEP7gvx9P71dDTeA/Z7BkF3wI
KrguKbn5tsCMG0owf1IwY9HudTI8/9OsNs3wjEoPLdXULFMDW9GPxHRd9YEw6E4bQJvwN1zUtOqs
uVTIdZbf+sVbx9iwdFZobXor40747mp0a3phf8ISfFbHDs78tjJvpX8G/APw8H3JOAwNdfkP6eWX
yVBYiLIO8S3Cruv1jpoJZeD40WKxRe/SXTOhbAc5dCHLxmwF/Qs5qg4cB4ifulldBv02MkvJpM6A
38srs4bXlUrpj8pgLIestMJIX7W1ojD2UAlxTtPHBkWx0DehNSzdwRqCpOiepTsAZQ44BRMQj8f0
+fbvyOHab4zblsNuWo0jav1bp6tXGc4ncac9fUpSI+SeeNXDV2awfJafqq6wYS0LUcrE4pndn4Rn
Zvppka+xHX+k+pAHHMhOeqicLH6ku49ZpOCKOP9V57QS4515wRuCrfrMGhzzfoBa2ZRQCBm63JoS
erg/2Fji+T6Lsp1sRnMMAwtqYty9nNgIVz3C7M+SleY2WmqnF7V3blTg/vd268DHTBwHuTdo/MEV
yZRz/6Dis97mhS/h7R94/C03vr3NGEzzTRotQBPmxuyXJaKBFmyv/T8b3dVovYm5cuYtvG8f/Vu/
6L321XSkbiiKMgzcB49vwXNsjDYdVys1bYBnWAEJ1H12cC4AXdwdOikx2Sv6qWX59DrtXW0XneIj
Hq10N9fP+tcwP9y/OatzvH4rvK581K65+KLnqrlORspKc/LmAwu5mqMzO9zMutzw7Id5FhJqrGFq
nP9wZV+i6uiUcMeNTYal/q/0K58+Do7DC5J/op8UIkMyNMQ1F00B2Siy2hV/s+wfLbpnVISxmBF8
OSMSLU9QKshXdCjr/t9SPob5GXjZyKaHAf9gjfW0KDxd68XPX95R1N3aGFOt70Nv7cb1KFdgKkto
4H4MZFle0fd2N2Oibd9SxhVWOaM4FLuLNitskdFqbkePniAMfuqpfPXQ2rW89WaYAU7vWrlFNWPc
EHQY/nwed6NEx92lc33BE+eC2SNZWCT7NxDjP2k9Yb8Wmoq/B4vbDLgnoGTDH4/gYegJkxdk/m1S
/fGn1Qb1waI1L0GmNrFa7Tsr/oE4OSZHKzRaVJofBtcgnD9oJNiI9UXLJJYnCcTzZpz+umv5ZLYX
k7FSqEDEvHn2mUm2sBv9so2xVMTMm3aM5zOw1fhd1PBxfoDdsuf4CGT15w/zhH31yE8SM4v4+92o
8Pd/f4qq0z79xtyWQzWrXg2t0UDozG5tGEMgTYkRwolZTnjHQ6TfycMCDfVWpy42gCY3YHcX41bG
SwnG46M9sz+zSrxLaRWjAHNBNu/PckHy23WxXKwWxtfpmHhux2K5qcPbl2OdGQSc3piGY4+0wOCy
GABYWXWM637OiBIi1Gao6pYs+ybM8pbcgFgDDf/I/1wGyo8DKNlRAZDNFVrH8apV0DgFueZp/c8U
sn/l/+xlUHRbHBl2X7xtp/eWG3AAYRn6EZckV7JuHTSl0DR5BxD0mFCQG3OeOPh6wb01ioEM+Z7a
z3vFjbK8TGB8SD/6ZxH9tx5wQJ9h3mTQJhFhJl7ouTcksneeeJw3TTXQcdHnNL0jQFtwLS8uvQiI
wogBHubSPECR9MBMPN38bUvHJBGbPZdGBbeXjbplcGmcU+1frnnbpvvQhb8Ht4zX4apNv0qxELau
no2dg4jXdxyv25L1X3IRQvPyd0Zk2qadqmF9Ujg9EfVeWtl5O1eoxQCks20D6hFLSz0fKTtYKo8H
kKO55+hSBQx1zK2SdpFmBCR09myxBj5kSAengxs4RUeRaWSxUsFKaMpIZqYrZm09uMlmi/RUxQXM
VPmeX1qgqvS5mWwaSm/Zoqaby98nXx+3ledbT/YfN4DBciFLx0FZvrPpwlZUjw9c5GKTlmE+5iQI
qAEPLquX8Bq865cSyJxQzUX3Qt/94NXUThv9386189K8sFJAeGXoplbI+IS53vYLR5J0bN3ON4Fp
nOphnJ7onEUA3hmvUbupS9t2qr9dCAE5SMKWS8zOp7Usxt3wxDmWnfKxf1aAWKbI4eT8lpoHIHHv
oLgGS3je55qMYrd5dnEZHYxdLo8MBrMPXWwixfmSPwwVHynf3LvEaHrTsDkyKo5MM7sVc6KJYfN/
aEjUwzFN9QC011jq/fUZneG6UKSHfuXSxHnFjLWXGF/FOGve94Le73/GzvYXDBEOBAYaSD9DPrPG
VAFZuTrN1BW3+o/1S6K8GKYayiN2C8h1HggcXkNI/bKnZq4QySpfWJa4MmwytZzjwFxjRDf8lbZs
qwlFLt2LfYEJiu183d89BxeRwhC5x2U+4gk9uwiWpZ3Ge/jLzzi53fOskb1UTYkQrTwvuR5e4cBg
TLXEKPnGVafh7pj48c5KNSLC2tGZrXiOBsBG7rT53TMS5X0piEvSTSXTyxH/d5NNGkNL4jFCbiHK
tRwyzLg7MoDoZ09PRbOdTg6udcBVz4XMd9EJUjtNrSAYBXDn1ip0H60Fkuj8PwBxss+z7bZs8GBP
dFnSFSpYwpsj48z6/mXXgRD760FwzSaaK7h9fjDDukDEBI2sR1iNSAAKmZwJ+NO8F6xt73OoeER4
9GYwuzqZrqyRdTvxU1qKhniS/vX5AAe5XzYa8YyBoif29VnXf/3yfkejjZkb0fG+kdsMZpdhsVkY
mVaOzPliqmpptWZ/BCjrADDeTcQz/3Pf1jzlnEK9e9sLr9vGwNw92ynqeq+dfd8Yvf+2XWggLiny
TnTUU9PUwpi8Pevi88T3LH3esgy0ardWgqCm+QhG5KqTPz+lWrdWto8J7Et2b4KQXML1y4PL/1Nx
/Bjq4igHXOdbSxjPFBqhRJecG9LlRDf38Zrxu7qp/vrOgZ73QdmvcK1/N/Vc9zEEawPqof6N35b3
2LspLT+W8aYZ9hWg8cbvUmz7G4p3pnfZtqadJB+9p8Ottv4v8UkTyvC+Uehlm1vLLd08C1hw5LD2
4wYiSzYx2EzOzcUgnYYkzUehSM33eUutOosmWqr3y/enDSBD/McOwfvWmvcYuYE+Lbrd2g/6OLwd
6M6MPIz7AlSegvQ6NMa4pmHJv5UXXJ41iVW30r0qjx69cdJB6FuTstbzfbx+FA1LghY2qfUL4ez5
1Mi0CjowdN5WojVnlNK6dhaDc2cpZkPCjxgjn3kGl2/JgvHp2caX6kjoxfqhs1C9Ds9or8H3rtqA
CyOzoa+NkUOwwg1/ingWhppgK4DjzhjeAIDDA7UD3B9R/4ew1Lx/XrNfoo0h0XfkfgWvVlkRwg8b
3Pv0lz7MdD0IUInR/ksYkaYVuakd1HJzGYUUQrc9MhjeiGpn44CD0QxjL/i8hWZnxtXhXC0S/akk
UgUzR1ov0B58iu2BGK1wGBcH+6/0X9CGJu6ZBwJLBoNrnGm9CTcsXHGfAAqNv20kUyg8oY5T0fuT
dyeLmUMcW8G4L1BgmGkbrUSZ5fxhPNDF7UUY4SJIQQ4cwwt9M/WhPYRD9K31R6s43nUS3US3iKvc
yfZTw2ljWrM6PbCWfSvlZ+r5Eu1qOtYL7KWThP1Ayiq3lsWT654q93+Lzp/I4P60ZuUqwbl7k8ZI
a8+O4dy5ds4d3oHyuvZPl3VjxwKrt0ExArdWzyEt0MEPi/0MLmW/uIjDu3Zsbxs75r5oA2oMXDPf
IaVsF2/JFiVKI52nWXxeUVYYJEo1c0wiZT0miYqEREb/+4zMPIeNA+PDPILJwoeTcaHXsa2iOf2y
Ki27DFnTWRmQZBdfNhFJE9PvrenOl5M8PdhyReMz99uwkZ2kQlfmnOFvtcTLki/jthWaI4azu8ox
11oAF83WMNuOT9d/uQ/P4eP4tP8vj+85NdvyVJSyLRMjk5y/c9U0E29Hfdx3tuye3dk7rcSSWUjs
WkoFG794670Sw4Rxj5TXPu066SVc0TyWOglLwKL2U5lG8tZSQGCpm4BfqolkRNrwq9TGMM3x4N7N
iMJFRtVS5I+9HeEj5dXjq3op4cUckQ5eMw90Ok8HZ6dZ2SGJyc2fpuFiKiNd8+uMM3B0DNTZpiQR
MpLoZQzAFdj+BmzCAe743TtzQz5v5Wkf070kKSJRQRSVi64BmvVOzn81jECtlGEza4gHI4tjt3J7
oaeWXVHFY0Cv6Ma50nFT8on6hR/99lLTGcTJUFSY7h+VIxE69LKZytaXxdr0m3HIFYNUgbes7g/1
7Lk7UvZVix0/e3vgLQmr9I8/t2mYDdqxA3fxrlwtSc3Q6oEe2Gw5dP4Sk2577shBa5dGfutq9Dyd
blrk/1gOVxB4HHGEMvZ/637aIObPZ0Ve1S82vJIgz7a98p5CBlGiKSN8x4P7W8z0TPOMI6ON1H10
5au5Krmekpt1/bZxl+qndHatdTsjdeSW0kZh0o2ZoXU2azhNnbjePTZqdQTT07NP8zqtudxHz4wz
Y3+3jSe6hAiPgaNHOtcj2d2m6k55sVrbl19jpnPdk29xbhuPe8NjgD17H2gFEz3L0S/2rK+tHB/s
4m77kFmpnhaoXKDdrIELtpYUf6qnfzQ/ah7LdVajIDjjAzgR7qbOzk5Hk9KBcMOk1cpEcfFAW/w3
LfCKyPwDOxYzt/iT+aOfgpnc/JYyTxZojsUGmM3PBkEgO8jmBlxTjFAVCT9BVHPoKTCcRqKrCk+W
g4YQtSeF6mp71mmFx7cap4yVAV4pfmq9bCOxg6zH1Od3DKU0aAxEgsmugt0WzWyqJ8SuQnuKRchZ
Oy25UwCHAiySiuA6StxTz48UP+8fl/EVghWe/wcIXCY4o+wp8EItaIisx6pU855n2/JJLXy0LRkJ
ibxiQ2MGeGgXzdAZ1rQ4cYP/kBFxfEcEEUseQCNsSflZxLsnUrT4/YvmY0CpsBgR+C7zVR+JZy0Q
fcr2dV6Fjz8kj1KQigHCp/bw6We45lR2n6d1oyQRXszRuok8dejtRqz6k8r1mZQLZ3yo/GHlxiOY
1M9gTEAeFBDCoJ9khmQqu6nAligGADAcFXhVnxpHYBPkdyQYQ2RJbte/4sEHDRl6OaL4B0zBbwVX
0zyoUzjqopuo86Nxzw5IQK2D2AfdMXQtmTncN4LmyIqn6KlYhimNi5kfELg57Lrzqdn9KYdiQFX4
iniAXmGniaogetLHvprgH2hHytXROUAO3HeYV8fDlB2weGLVKPzo5nIi455IWHsF5JA3CDzgjDWg
iw0MXSCkQwUiLQp4imp9Ch4b5UqxMV9USo9a/iX54vcvucDcRsjXmxU34zAIvix4jDMddgo98fZ2
A0oQlD3X3Ronub7yk7uk4CXbVXr/tFraJRrca2RpRfxFU6Zn4B2BnEwHuGVsI9g309Ndq3vHPxfw
a9Pjgu2YiCpDa7GqAjtK9vBGEe90gqo9jL0uss9zb9ixSLaZiW4Lz3j3THRH4Bhe2eAPaLX+i1Ak
/zR/Z5uxf9fGrWiiPu+iCnSqfyHpLmYGs1XA70tqU5v+l78HIwk/MU+m/ZrTa33Aogl1ZlF0OSzK
K9Pvhyh7voO/QLOhNwmoFzSFvw1ycXeKdiScN+2wg95B5744iRJqJ99BTiL56CtzHn3myYw7Jy45
+nZnEYO0NjDPz89o9UjEPKPYcx43er2HwfPTln5i4v3u9sr64i6WAVe/fESndRXVCowN3n2BmWQz
GcwkaKXKnAUMxhO6662CBI0Nr6gIg2F3sH3gM26Rkkh9EhHxasBz9FJ/2UzgG1pdPyc+iNjGFbhI
EYeeI/sKr/jtASyy9zd8eeeSRQpksxTtgGrUqW7HtIx0DUGYMGlTs6By9/FvorW9tWNWxqqh9Ewe
BAo/L5tAZI8cFCV77CXUUKwd0k2e8Vrq3bp+ZyJSmH/5MoEhk3pCNPnakxBJJlg11qcGR7bVo5wp
NklSFqNpaWw2kid/yvyk1uX7owFrzaQ7GIG3c9sEw4bkvcDXXokXewDRus8Tl+vJ5vJ1nDHA60NP
CR921X2qd8pNVqnmgstGsj/Pjxi0GNiCeINMRyP0OT3VKB2OKqFXNxXDRSDMnCrUZk3NRGnjZuOm
Ykj/9t1p10R5Y+npzm0RfkfbHS37LrJCFrDwVqzAH/fiNu9oDW3D11In/fvttx0ewLPEonYE5O0F
6LZz57ZTPckDO12LAwU781iXE1W81+8//0fSfS23le1AAP0iVjGHVzHnoGi/sCRLYs6ZXz8LnLp3
bIuSGM7ZGxtoNLodCJ7gwEW6m9WqIztGDlEivnqaberzbd8FMEzjnHA116W6K3E8NIAQsUagClPA
ocMa5+jhb5HY1X0QhkvHSecu3Cue/RBSN+UJQjTMcqx5JSlmlW0cbIW6/QyqARaC77LZP4I6MZnT
fpBdYqa1ip8gM0eM8OmB5K49z79eWMAVn1JSNoGF2Blp4RNTZQPwzcliMD72L5vavVi7OAf29Mzr
m2N/vmmsiYMUa6dS66rAxW3aNW+FumIyzaMjVTvrGeZYPdQmxaroOd0ZH6vcD2141WXelnzk+WHc
OoUtJunLrVg9bpqFWS1m0TKN3GK495OGxLBU041xoplIN0rMjwuSi3W2xuCwtKutiP4vGpNi8zTv
5O6Nfa52ODQOxuVWtcK8uaY6zw8jx9Ob/Hy9mG/kZtDi8v5X6mAfoMNcq9ldZYEvecN6eLqkO0n+
b0pr/a/Mk/wsyh7ZX6A1cPL5s+RJ1l0INQJniETUM90WVT528R0kX1bxY27wT1w9BVr09HeppLoj
Vy+VpHrgtwOzUrv3EEqMhf/1sRh/ThoWcb6JWL1vO+cXk4Y8G0azw1GZMHGtbog64EG26HWn970M
3uiBqLxzMQYRrpFyWF4nekQtZxFK5r3jrJCCGDMTh19sWn1kHZvjuQ4r1T+dtIs/u6HFLVUtVtkH
OpQv9ZyhHWUOrEqnTQfhru2d/RHCAcYJJ4LT59oskru913RHzgh3myqtkGueVLVQ8ARjeDsOdlTs
o3VpFGa42vYyWjYGZdl+GF9xInbWFHvIAm2PZYegxbgdrG7UoICJ81xTZdaipaayCQVAaVLOCSqN
wTouOWXNKY1b84TeqOAOdzx1ZT+TtrRGvhJSkrfqvsQQqExQUG6RtSWr6Zb+uYG1fW2nops1dd+u
HDRWmMC1+aafRDMdlm699JC9XFgc3c3W0i/9FpXtrNOPxXn9ohGv7QOl44IIM+R/WFW4FG+txZ0S
Poaetx0w6V7jpg0rtCH98rx/mDbUAiT9nRvyqfXL7e3e1PV1Bue56TQ521DW655TJhJisl05lWRy
jAI1sMUBTHQeqae2OXzOXrfc0yKs8Rd9aEpqPHkzXkcH9Nlfj0w7U3Kow0j8sVetH527quASztNn
vlmSD52r1pjqxJBvW+agpvBNlNULXmYUjIlRasO0c5qPY1JadYGEWezmk1FW8xlDnUBJoySZHtkE
x0+ASUpM73xW7ISC2ikdQ1gSDYWpIOvZSrm6EHyXRu66dgOxFSWrqOWhCWFpg9aGrNr7r+SxYnts
cLnh6WC2sJVLWVxR5QVTciyg4ZcmDm3+OTx9ip8mjFbpvoY0DJeCP+u0nq6zFki0TjSej/uWs5Yd
Z2ZcS+OUKvxRUQE5d5fELra/92NAjSzRu1VS7LNg3DnRolmXjYAygHfZsbLAW2W/PPUTZV2bUIlv
C8TjW91Jn/+x2zA0u7Ft1BK907wu/JFhcZovhtNnsrQqRqblkJHW8WQoPWrTTcsK0kLz3ceoIP4w
kLe0q++613Ng0Vmsx5jqOBda6kjDGYe6vbgl2GkhOndi2tSkWPLHVlJ92JLORPtC9ibdoq8r7Y2J
xVP0hdAjDE5fHXmcQnpjz58lhZE0IsL2NIORcWufv9UWt25x8rzv89RjkLhjeQi6vpuiia7QrkvP
o2vI7/8zVOJhGGUYykaLusPJ6RuaGREfJSqMjxZgzFzUa9oTDXNGvWsabV+JSZOgM+tQ78jqmndu
/VuiTuouUcfHCcizC8Vx7sKNJOznatyYLFvqgOpU8otoDslqiXZqcBl+Yjp6aM996EQDOns7vyxy
Aws6l2uhYWusJIVw95dRNCgBdVijKxtiU1e6sAYFJpQrFe8yX5oMS0u/7/4QWukJoOemNM5oWaE/
Hoqzoqyjk3mgNaXIkgPEFCxJJOfQuo3ckjvWcVgLz6j+EtvjixBNXzlIKN2go2IjHXqY9kWLMowG
EwLU8PCWyzaxcMPNkNxDjs9pabRVbcjn8vO6zTp9toGsymedhVf9wWhiurVXnKvX7a1zuInc0vnr
1/0LjNKma7jcVx+LDcNkIM0sft7nNaPzOSugqoGhnx3SqW6j55gN2aI9FMMWmihi8p7QtSEb/Ekp
GepUg3duWzJqTxnFEZ16kfw5hqq3fW31VnjGRXqQnfLdUgO9aN3ZvblmTCaRVe1LunKdTQYAWF0U
2rORDvSmN969mScsHjvzl/mppXjKUBFT/pj4XtdjiBirvnrBrC/eEBsWu0Hx7cvq1P+BTKKlhsyy
g+62amXPf51BPDfV0JtUU37TtTTSpT18RKQ8xkJRHVi18z7cDmxj63gKKVuJOB1zjK2WkgI1PzFV
F1O4JnpUtGE2mKczUPbj5l3y6Zp6Qf9Ug+neSRpvKs//nM3p8083qLsiyL0a0R0ODUPTK5ueAr62
bLJSqV8Nehj0fUxiZ8sIzibc0YYdiYn+dAAQmGjoq8UZzYSwYJuz8KGC0UQOlwDgNiSlDHs3d7Is
r7qsHPuHIQE988AIx+OWqfEYz78HqQ2feZDNP7EpuIxiwNss1DdxDTwo1F+zUP+/QCilU/HCfqA8
+odwnukTH4TJV8HPUHtuK7RCLc/ACGI2hd6XNHF4aXWTyNVp1bh+j3PwcCxtH9tAvonGELGRT2yf
o6VsfA0ayA1YPULLZ+jKeejfPWno5DLamvkRphCfTMVn3y6fm9FqZH1dv1mT8YyjLe8pYzye64P/
ShDs8DkY1wEV3yYrSbhDKEEnPb81/uWHRlOf2yBFreUfb51Yt5Fu9Vmh5qNRa1M2/uXkvOqk8JhU
diXsdH7jCYmT3/zd5qoxAn+Li2Dj/s6/M0GdUvlh+XkJb8OAOSeY76QBNR9Gfn3qinire/2gub/C
fjef6ZbsqH6HzjxdQxD+Mj4m3lN8J3TO4n+qO5hOke1ASK0LzKHvtaqeB+bfVw2kCC6by+9M6IvF
7aKJaWEZc6CvmX3DWH2ZciyECzxLxm6vxLJqOcvFpJhK4/ZKnOtHjXB7DVl8y+VigE//W41C0JzY
JqEUtDLsKVfHiuHxdtZBBWeR9qS7/JDvW4bhRlDaaZ5N6i7uvXIyZq9yNCte9xe6dyiz1e81Vwty
A8qZ4sABPbh+xnjttXYs8aKcouLHwJZh/dK/8bD74J/joE+NO3mO5ZMxW6gILuC3og6EdAJ4EQIg
U0+VoKlYXLTxIb7nBAmng31MX1MFZTT1WIvIYs6IbsKQR3taWxGI7waM+xVCNYI8OD1aMKE7y2JF
y1U5kYHyCK4xjEzyJK8RL4M/Qww6ayXokyb5ov6jrnaKUIoZTXbi7PE9Wnww0byGn/NTs3aBpnII
79EoN/FRthVZd+brZG7PGRkmpjG7Qasr/8d5ru5jgkGH+daR+lAKlOoPps9yD4MyPfh7IaKZUI46
E+1LjTA+7fCpRC8XVcP1y0TsFWJ6f4ffUzKCyMxak7+O+Mlfa3GuIovKD7w+bQCKaOK0JCVOqDA0
BwIcUwP8v01PiY8fOMOjJySCT5QHo83KUmdLXcLNBcDO6QmBU2hPW6YdbgHimZT/WAutu/OLY4HC
//epx5lQuN0S/nGXbp9QQ+o7uc6+jxgQkw9oU6GGseMlc8RbfDiJxiKeUJvYZhA1JoXa5vbKxeVe
7uc5tBm7TyebY7N7rAMJuoym1vvyifADKFC1f/rkj37F8gRuUv4DrARfdMFmBBuJJMEPVbSTmZXS
2G2XemZ2RlUfeGDgIYXq4th/NEKKSCiTyCQogY2yTn1DYfk/W+m3HAwXHh8DKalH8AzLz9BnJugC
4LF5zfS8L5gkyvtc8WBDNOIYcURtzL8J2XFRN8DhngsIoFTBgG88JNmk8O9CufDuBJjTJD+LNzOO
OEaHp+yice6gH5twwjxztuINJ/qKJpvDcCCw4AObjYZiL6jHJexjR1Sm456BUFe94zRAhNK/fQdj
kMsHa+Edv3fuaps3zyRt2fS2+er6yNzH77iY55JxfveMuRjA1QskCo35i+GZSUoMr0parobbxbzw
1sYb2/VItCdNF1FpLyARg2OWnfzwNsw94+gNT7eYkckPU3h4Xvj+obXzXNyav8TSzg8XN4y6lA5H
v4gPUYvfwUdOD29EPj6OLGSCO48gHyzpIsMCpMnjx7irTFt29ty+8AApvyAjwI7KLpc1CiSdkqpA
RfW1ctiJ1ISZQR4JxQaEOh7u+Vv2SN3ADSmpwKWdhzMZArSNbAhSXUfMUV9Sr+3c7iKKIIg9dxzX
1LIyDZ0dufmjE3V6JPIgpWCAKbjAO+RBL7WLuVaphKWiWAPEYo7ZpQT1Ap23sZ3lw+s7v2p5lhQ/
saEtlWcbZCqndwgKX/oQhE43aDaS5sC441p7gHvMcuBGcIm+WOiFaWX9YkI2UUV8v/Fh0TjmjChT
OzsvYX084i22KXaf7QTxD/qrgfGH0fBy0nEMQ0L/SCQl5jTJQy9R9PCubrf6ZlGHo67VKPIcriDO
hWtjuXPEJ9LV67fTi4gmes9O99pAYvIJzFya9M/BNXg01IqIJ2pEwfHpGmNjKASzDgqDbjCZYu+x
FCr46kAh813b6dI8dR2Ct4hdBuAirW/5fflsFFA8GVz8gNx2uFrBSSqtm+AVPZhx+IjDi0TgTFvo
DbX7UEP1IM6Av+zKUM1QDIpN0ge3usV2CxLRdLHH6PGpg000Hs4Hs7SB2QPrUvS2jg0QC+T6OsvT
VIrWwoDAhkc3yWZh3KI/IS0NUH5i1IqMLtFnYmvpimj4oCotXXj7aPnvkKmRDo09v8XHJ4d8K1v3
uX6l2C3km4UUm0a8XjLKBe8DodYUmpVAR6p6ntQ3q4ptvHyBD1q22iJw7ySSw7q+essgsyIUI8yu
2ixFr6a5nV9oPanqHdN2XV7h7N9leZjGy87ECCWVZdzhewCmMvI8gOHJr47GjF8zBquSPfT/PPSm
UD2jSoqDUgj5bi9nACHxIo22Gy51Qx/ttEGRjPPUvEupEyMonYKehDD7UnrxU7ezAaDUID/K0ER7
Qd41QzXKfGd7mX6qL/wog1zR7YuWUkQ3y9a17DyI6adZed+0BR05sl05N8Ir6cy0+Ti9B2oLGnwY
jpgMeuGqWXVv0CRVoYtohF1IyzWC1aeRr5DhRVrRas6H5bPsB5/9AajGmL3Fp5PnoEWZetAhp8+a
92QLHBB/C+3zINlV2FhDVpAFrzbyJd66hr7D1HpEGnqsMc8v7cBL9w9As7W7wv4JOieuoQPExH6Q
6cnEl0hvUl9wQNz+egI9gNLXInbXpa6MWuMCzRoWTKkqwhAWtt5f8e+dwIsRjv2dgIegkKxGMjtM
OINmNCnyJMl/x8NNoWIJlRK1TH+LvIH+IyoMjS5AyH0QJHTaIyqKjpMX3X78lv2MQfOsxYDccqzq
36Vqq3Rdtyl0wG5l8CAt+FL9RhOjUEn/guU3cVIkPvDPH2ObxbpR/Ema49h4yyqbokq6nH3NvkHm
FDmGN0Ke+1xZrJ6Xuo6jbApQ8UQZvHHYYjS7PD5zEATFE9KODu9H+3PNiPXt8nZ6UwytEMOjVoyD
B7kcPXiQ4xnqfCM9CTJzICs9t9EGk6/OyuLdpVihDqbC0TOMMypy6sgjzO/E0fvttDAZ4i1r8DYE
g61rwT/hDyZ2ntPE596SIntjYWDd0R/Mt9ACQlsUeIF5IB/rFMgzvG8D/ULQWJO4kBgOsk3xDPkA
AdEEZYwfrBq6zcKbey/l7qpFSx8S92tHVUcSBl3hiDxRg8SfIuOtOGqu6iQ8X+tjNvSHXwIAODFW
iq99AC4YaowTuPDRSSHqLvVYtOf/JnMUxkcPWJPGUp2VIpcKzrlghBnbAgyWRlDm7br5//vMKGKF
10iNjWbD3rIVMKOMGOOjwEpN8rReGnF42su9z/AUn4waDBbzrKZ2BjtesWJ9BzwlRkfT0XbUCd+8
cvS+tqme3Yvef7TIKLcg+ZenZNTjAGKl+eDWpNqZRtpcI9a7DOXRG3VXnXU6yIK1DNTNplGn1TuD
Vawq0UkuRADOSF2Jpbj1GoMXZdQ2eNjyewY++ALH8sWpITho+KcDfpKTz5+ld8VCZ0YFlQA5rxRI
PpGDvmdY1izF46VGu0i0ydO4J+EBdk01pW1QDzBFSUHkCHarLuALoqANd3WLIKTL13G6Qi5g7FK9
4uemNb40jahkow8ocgg72rT99A/vROfbg35/CmCejNe3E9k1AaZE+1B6fXxJncu+h7X6rdlEShZr
lfIKpr1wkUJVLdUWx5oqCK/DDRsPjMYEVqiJtdzDgaGG7+ng72hZPu6Lj+ZWWULSUW+lccGjnSOT
6BuvqEw9JaaV1KocnAK7CzyB/qboAstovPt/x54ET/mKKV41d3I6ST9PZBJIsm2jQDg3p//ksuM3
cc2DYIal4R5oUqat6Own3tOf+Td4rMNXbokD4VBFY5h+PzJHT+zULGWr+ohFxCZ/8igsPZlxy0kM
t53cpAqWX3dmx06KIx0XArwFcehQOSUbUv6lcOWXoG0xvGNCo/l/n9XlzL7qsLdRCszl4UMETRou
un12D8RjmfkKoGArvhzDzbUpWngrLsBBX+JeXaTrs1TXRZlcK8KcyOXPkNjTLyGE/jlp24k+8DoO
dq37e+eUaVkgCtLkp1cnaIqrAJzIO9zz+cqykx1eT0+O4lOyfCmUr7bDrpJcVt5OOJ2Gihm+zjuX
pNrnadO4qlPbUTBE5aUBqJ64ZhtQW5YP7emORrYHJ6SwgrSMQ9aK7NAs3PXA88BeYeJm8r1Q8bbt
qHzk7NII3d3rR/recKEIYsSoXaF/izKDbhV/rmn93JEDj/V3QGC0GZt3bRwtX5iYgjZRsZhS72pV
Gm3DaELMSXOTBHeEHroOMYyLZ/A8Wuxo+rx8zjAOXb6oZ44v7rx77mJHwXiJA+KWB3dGsajM2Dwt
cGVhVRGhVz0lv3E+UvIlMP/AJQ21dONMh96WzJlfXIyOt2ceX/A1IbOzFt3N9kOZK/mljq0OY23c
orDVdsJv/mrRixTZH8MmH6E/a32w0fsRF26sb3/wD5ipZs3ZNS5vF2n2t6eN9XWX/+mQetsdIA+A
l9v4pyLUAtiGjpvrqjaansuEJ62Lx8bg+jh+8kU4ax6fT6/gxchbh6e/PMWL8T78y0UMrov97e6Z
Sjv1rEW1OTrFNQo+RNA2jsd8MP8zGcV9CaZ6yHyB1SOeOF98ADWEvgAgUgUyCc0S5K5NZcyXBWKt
RZn+c/7C9qdNqWcRkwMYYIZZkn+O4/Js3dm+r4ULDOhLc/WKqyHXOM3CPSDK1dJHHOxJvJVSX+U1
HdQcuecOcdAdrScBmIemXYhG676+WeECg27Zobp+mb+cFs1srrb4lIJoL+YnXentUsn6Ng5U3GxW
EeXTSvh2zSV2etyTpPSugrAPeEj0cZAetJjUB7MAc89zO7JQSa7q7DSLzTWgtX9bGvjNDuHDToww
AXmWRELQjL8+yafTw52hzHih9rXUzS9NiyEJ0IlLDg9sgxEp+Mahi45kVT5nEXHJZyGnMxDypgcE
gkB7HQcsQlg/iK3nd7dg2Sd2z6o6iKJGXySc6Rpxw2wjmVZAhWVAlPQsMa8Vid1UBh75h2fi8b0O
t8EDFhk5w+nT8dsfY60vbf1a+ieUui0ObQyCpFGfPfRHFyzooQyP8RpUFkuJPlJXDzDVdlcxFC+h
9UZKVkmK4e/gT1YO16oMoeHKjq+hK7ro+aiWkEplPnDpXaTwY9he2xetwJ64bQtacvHpoWlGoRsW
sC/VvIceB+Hz9/pZWSYJ5jJ+zxqekW6HG0YGNcxunIxwnHiehMKGwQxZvCtKQEks9yWIb2JWcOZ0
3L0CPS/dzZDBT9v6d/IRjXoMWWgKy2MKDYKfRPK/8j85ewjS+cqNdBL5AR3W4/NRaBf3YQ0m/Mjp
5j6iSD47mGt3Aocx6AjlgNA/hAYTWMgjVc6ht3ubPypon1XosH+Tn1bffGAHr//ENQ8kmvd5zKUp
go+zWjTfdmgCbD9aeXUdZYQyPbP0pbFOV2d4HoYAdjjZUvvsRW2re0jv+aFTpxm7aWJM4VRxSCu+
ARWNbKyaoLv516ZAnrdZUEKVKlLGFCaAEfKwQTKWq4svEtIvtOAx6XrLAeadRj22OnDGgLOlSSYF
zhGVfRxst0zdAeFjkZnnddORX9pC5w5RSJ/t0f2eD05ofO1z0916gAFnAKQJmkPDnaOStarAGuRY
oNzP1fV1LpA6E6XVoa8q0bKH7LH9slYcOkj0XyTVUJ6AHR4J9qxn71tJgCWtrp7vanN5SES/N0MQ
MrLw9IqlkhyO6lWpossv27mFRAxKCdNa9n8G5uahj59pW7cajYyppcBoJ223dzqRPN26Fk9iW4lY
0XZOX0AXTUj3LEabXSf9hk7+WEtIJgaPTRc6yfQ4ZQgxKuuUuAETx4r9y6USYUjDzaj/6PBmYyio
zXCPu2ryQyt1rG8lo8P1y2aLO+NyhmWlq4g0mRZUeBD1uHRkYCsaOrIiPIRGeKROJ1/XJlaCyRDh
aNETVXS6HnOxiInrzh7z88HqXI1yilN122YoEUl2932gu/aG15Pxb58z77feWOmlSqMZocRAJUN3
/as3bAZzIiJcOw52xbJZ0vnL4V5draurz+Ki4c5KYNz70r6SfSRHoEEmv8ZaTRqHV9XJcO+hugn9
m1L/5Dc02PpkAmKYvX+9GIG9tVL9EkHNbDX3PP65oelRYea9ytSwj5dqaF3qS3bvOV+oYJuIeIU2
FPRBLnFJvfjyRcgnp/f2fyw1pB/S27qa6Xtz7Qb9T/c4tRzqAaksX/ya5cSpCkKbc9ao9JYNlLlb
d3p5+ooxZuRhOGEgOEtXen7XBbh3So5fZ/KLAHbtSDKshb71dHwqaPl2V0TkM07ZeGD1KgVACb10
ffEgfzvv1FIpnEdVwrMBzRP3LbBd/KCpU8iR43A2zC4wSgxp0YCVgj9jZtI+WdXOnYRNigQ9rss3
UBpDduCBRHqQ3jXKW446Twqru1FyKj0jqV1adD+iCRqfwaKzSfQve5PRwimbcc4vyXCGCAINwUx5
n/8Hp73fajLhAt/udduVR1uBn8qOGco5cfsfhC3IuT0kaHMUHA4tWh/TTnZZT10JlDxlzcnK7zsJ
tfXxFSxUauQ5b65ra4WeGevrYI8kTfi0O1PsdrSti1yamKOhJRs2T+ee7PpCxZt2wpb6lPDO/y6M
eJZP54/Cv9Mbx6+dni2RNYrifZEXjJMg8lvx6LWSLNsrOlTyO35ApABopgLHsqCDKOjWBrKtKBJ7
hcqptbnBp0rP2w+YMZgaU3Tgvi+TgXLL6ux0t12p4RWj5/CIU0qIwfVk+P4YNYqUQSpQ2vQdctiH
fu8xmk74Quox7kL5zPf8NUUfJ2B4aPnbSa+mK2JRUGi9dtKPukSSd62QQjb71xEISTCvahApuRnY
Ap1Z2IQRMwKL/A/LKtGPnT46d9bG3YYS7I38VepweXNUHRsXSlMW6siRs4Luovoe08SHqrh3QUeK
Z12LzfnaoRhFr3ZuvPRhQmM2VdGObZ+9vDKFwYry4XvmiYuVI1+2tppUqPu/TJM5e2XAJZGF0a4H
lCzcapA+GdkENJm/N+x84e430XajOWNg4Y0IdJCx2ScaRIvWo/25eXvM2xPo2bwv5DhHIi/5Xjar
2fFUXDfT29axu1Xq244eWb4WR8UQhCEOQj/IkMyAjkxiQM5nPVz19yYcntPt/WvWJGR53k2PUihz
Iz8SEOLghM6Wbhjwv6HDjnLXeg4baftKkKdfhKL0drOa18hm61lHxoYl2qF9TDydkZ4oA+T+5Hv5
TWXaPSBFMHqncNlXvoWS6BMVkoWhjfI631sE/bdyRcdqbKRPsDSlPiuVVx9i3/XdUqGaeJmw6PJR
SoPD+yLbnO2q0+Gxe/wZo+69r9UHX8SJjOqbWXyeMtzEuC1fWJ0YJ+ieTtWVDdYq/STXFHQr2fZ1
UZ//vcrrLtXECbWnnG0fBJn2qn/gX4ArlqydGG2my+ltZdU3c6cBPpxQB9k1F/nq1pLflo9+HQts
0/DC0G3HIADy+dCn8jS9NrLtI6/fSmPZ2rboOh1LVY/7jBn4ZmJ4QUMq+H4jMTUBV58OV8+z572P
m65tu6VBFlmVDvzxb5amlXtVGKynjazK7nWbeJs9z4eF+JG86QaAZ/1KHN/F8xZfN/35pDwG149K
PGtT5atObXOus9I5yxznT2nsUFynn3wjK7nt7nbVy9cKH6g/HV6oQA4Os1rCuM472ZczxL+dNQ3V
LY1/yS/drB1M1tfNuUZrZqLANY0dklD717WsanRLv57eT2BoQO/r3djP+3wul4474FezWaQ476CW
TVfnw+31SUHUcZlm28bJKVvoJi4en9nzhd4K/zrQqOYpU3XpkunyueuCnbtpqSg83tyzLPRWT5Df
29bO3Wviba+RP68tl9VkonxfVCaIY4o3V/vH31bH2nFhxkbv93k7Ke8pTMGe9Nmfj720cPm74xRI
KU5O9DL5piPVnHwn+YKpiF07eI/OshL/e74vF1Q+v+kzlt/TUWVsFuef93j6Ton0GkPGL/ZmxE2S
PfGZ3avkbX0iONOn1LWc/6LRlcENxAwwg0iyd90sEFq4lrfpWhL+vGkeb3XbZEeBK127A8StMe2b
BeucskuQu5bXy2oCXwhydWslIQ/T1skoIymKRCOZqo4X3fRxUNzBT5rnjOK4r9mUL3Ffw8Kr54EZ
N71fx5Nont6+jQ9fy91LdvGeynRyiVZ+/EyW/JJs3AgGFtmV0BKGNcN/1md87PARRHJRN/zf45AP
TP/Iqyiufzo9/EZUnLeaXliYrfl1DbvDp8PgQRzdBF/ccA2WQoqCKmnttzuxpicCJg5ZIAdxVckX
4W5naFpPckgbhCn47g1NIfMR+S1Cl4ME7PW7dms28bOT3nlPQbN6+50bbKWqBcPHNlc6DmnDTN5u
Ix2WPERwMNf1jKGlSsidKC/vBOcmeonV9PDaH5uz9JQVMlOzpy2F6tq1T0Oe2N6qivvVnnzlKmky
pp+bqsMbjl2ZvOcq+OuNLHZrNd2l4LWtEEujZ+vuD5bY+hX1dDAlfC7iM05+srXe9LhLhLC+3uMX
hd9mkUPJ8SXL/s9ZXF2NZPZkG951a0M7OdVJh21reETOvzWqfBCKgetv6Jf8rUVCUYtduZ8GYAVn
SaGMEoMJU5koHUgjojR54q0ZWkSf+bS++sT3yNRmjVkjj5tzr01fdm7cQKuKAlDo2G70gEM68UR2
yjXFAgkNQq8RJhMhRahFcanCpwsVSlikmNw68IK7DjOcv+TrrAywo0jyV1IfWW4RpWd6+1SbUMRI
DO5AUZLZEGvU5XI9Vp/Y5h1SUjLV7G9xD0jOfWR10+6oPdq77KXQe0wTtQEotORHyU+NEEd8z8lK
8/kzg2TuQD4wBvVWIYs1UjpMLr1Wkb9Gtr55C5dM73889A/DKHQtEWKYSxSjP5Isf3hzvj2lsitr
/sZ3uEVqFLyq+R+1zDyGf9FlU8iig0Vd88n8KcVMMq4me+lD4sIax0NtzA+KTTKxtFxvAnAM8oVx
BDbT4KI67Ihb1XwF+TZUvGd6VrDuT9aNPo6Y8ClFnZ7r65fZyN5ipKqVmH+i/BQ2E5xBfqffwT5b
+Y/4JR1PzirrAR4W3QL2Da15jUwJNeDTz6FOOSRIS2n9MnyZP/eKtjkWAbpo8nM1OnxqMCFX4WDg
r0FCPCGYmXSn2uovYB4eDhnWfjpmqpeuThfqE5Gr7jVDsuaElUR+VFvLSLL/Wq4CYycy1KAv0k/X
IYCx8vBPEf8ryvDdq8rbRFedQnaEPaTpcDAyj4lsSvzlT8G/BEBiAFLabuJTlxp9h39WSIZkGlhZ
5cQX3rVSoNDYP3N/AGs4PlFHWullfSKhtjb80NiHTX/mcjIsvLfx05EtzZKktutpY/uIVMMUuJS2
9XKg2CFQvY6RNeAgXtksU3cTlpSg/UVvZ0lefD0g6OySryLdHKyiVxwS0KkoyG+US28oT7MRjp2h
NzgLUAWy8RFgTkOK15z/CSIgfPsj37I+sw+0DZv9bgeYlIN/qvhtWhI/PHNCFv1aQZETiD33/gV1
DsBbAXnazMIVghL7To94IrDmCT3eLiQTRTf1M8LNUt7K25ss4Zj2EqOZ2rkmZZ9Z8gw8MMFmHBHi
fZsgQk5L6y5aX831N57e//a6y28qRZX02/xPMvJfkodlKW8s0dtnSF+nOuvvhUreg+bhMCgl06NH
iT/+tWbzv5DX/G+Bhp4DwT2YP4hk/IaqokWxLh4qScSo2rqZ+kidyjT11CsglX+zT7sWANldm8pu
naTK1T3t7j3FcB+5lhc4py9XF8nP7xYNPzx7E7AzQvl0KqBmPnRdd2W74/w0RRb+wfQ+cXI94zA/
esp/b3/n3zk/emgsegw9tT8HFy6lICpVv6mxO1e88LFwP5S4kvtaQL0TjBRkOIffobYYlU5ewb2A
pymOMVjEjiCSpstcm+qJh73NHecjkvy4ozhTsoAP8U0wM9FHizxbX7xl61sUll5u8SrGi/34dbqi
QJl/qqp4+cD9XZWIlEaKu87KTLHuofDNKdYdkRqwcaLk6wIuCqiXUtLu6bGGwXEBSiBYQBkp8f6g
sRjrniaI0T4dXZ+vcOA9mL10uFc04FLG42RQYTeGkchY9R1koDDf9y2TLb07ih4NXSaOy6EFSZxQ
vbl7O2fANuMhGWCDfiPggJPAhxZQE32iZQY6HtdMyVzqB2WiyMcj8bzsgAaRi5adlLP4RnMXANhS
WWeQhzLPy0nVrU+0tx8PfjbZNsrVv4hVNNbeFEyu4uE32Sr1IRFeD2A6/nRFMLGLYWmkQ5Uj5JBe
Ve0DkT1L6Lf0fPgFRwO0+6lQT7zCUuadbPfeL2r+E7kYQaLiUrVQhBete1szVAwsCXm3rslAVw3o
Q+sK4oC/zqWJgy/FPoCWPiCQ70G+o2IUMy+CDZOC8e1JpNAbF3iC85QCFmJmMpnVAAo4NK7omN5I
kzg+PCb4xM9FhteuJH97qaMcqIWvsmzo9GmqA/02UGTv09jh9oQzpYmkjTarawItX60cSE50ZQBo
0wFoLxpJeEkDF6RbKpJ/BQnC+TZrulLx3m7oK+YtDAGTIzyHwKCWgN8MfGP3tnqDJLCuMnVzu5VV
n02dsOww9Nf0zauztzmvlupYnt0f/9wH18Gqff9O1FLfCcK2vyZBhpfh+Ac9RT70LQPbNLBP0nXC
/JWMLJxUsDytUqwWKvleUFA8jBwwOBie+ybzSLE0V7kVQkG41MmOiCgi7wt51cXvBuZFHjhZH7/u
a6n+PvM02VaveH+nRmZAaXXzOu5tN7XV+0YVTea0U3hJj6wvFU2LPieSzEkPwEA2rVICynqVvfSp
dmjne7v36WuO3WI77eWn3fjRRCeq6wLF2nzvepHaEcPtFWkt9g6tIsuu3jhUh0MIb/OeRFzf+w5x
n1mF8kRlWp99XQcbXp/lxReeKT2Gf3qLy0UtVznsOzk7r3z+U/APfgenMtLdvrL8kDyOf1LPQagz
K29rl/EPapSQzX7VEo00B4MrxevV5wz/A40XpADNCR28grxq3hQo/Yitef7nMm0F0GstXc8SyD5O
6o8Nk/61KJO/ZrNJaoszjpTF52RV2f6bfI29EYQgqr/GW04VtCLVZCX+N8F/fT2gWE6eivDEyqRG
Rvh1PJrUiqOC78++0uoQasFjCtAW9p8iherpqySrvSMOGDe1gG1Ekph1uh9RZRZHGwa+FSVupVi+
psj5wrpO7yhIaBNdCybZy/aYTu/MGKn9N+3xqNhbvnrCL3iGC9efjOaD2rGz495XLDu0jcYFlXxX
D6arKyNYRPKZo3czMkp3r0qdGQWJ5QUUHKVmtkYVcjtcADOytVmyTtU18iscHwxxQCSvhF1D83/V
YrS9QeMoau7n34rsc75SbY9cRlmNpO/FrSEN8TWOqaYOCtKtm54EMpz4ymjIyLbe9RVT+Tq68U6p
uqye/i7a+1n1Arc15LIf3PVWdQYGmfZsqDMxr2W+uJIhScwmTc0ODd3d62ET89IUOBdVT6kPFR1f
IyH6zl/R0zVT01z8aCJmCcbARZA9PAQGrRxyvWLuPSvsoxE9PXykkukaMZnngq1lsDpFxlFzkRLa
AMN6lyvfT7W0adA/51uFyNI+CJC3eV1mS2At8ZZiPrqrnG/VlbX0cSs9LV74FWI3rSpZEikzGirV
2csMkbOTguODlFWE0/oyXd9jYAxm54cyDFvK/uTl0Cnl6JvxTEDp5gYMIyIIgNyjZ/M6uzQSmNYT
01pFslwUA7rrWS03bnNBobmid3P7vhvgbm8bV0pjsF3sHlycLoUKH0E23o55MGwx2PK2hluwaCe+
jFFGfggGLbRVLusXVMHe8qgDuOnp6oKrjf6U6ottW8XLSer2cPMS0TuOOUhjdBD1Soqf7LAyJeUH
1HSVakbmEd5ZeFs/uesg/7MTOLkb7Fq6j0yENkMGQoefDHX0YnUODTn3jrnmVkE5RB65r7vWxeUx
KJbRj07/YG7mzYlBTq4NDbjgTDYn3DfDpNDgD8b6gsVWB0MLUQ5gfGZGrd/POtZ1oLHQS2aetpuK
Ib8J3oIkpdC8utRaB+31l7S99GX5oXAzrztUijiL6bq8Fv+QCOwEpcbgcXk/OPQS+F3T+jQqT1sq
a68V2vdiY3bqzAr6P5BqfVrDPwAB504mJEerXDXHv/y2NuuWlg/ejZfwJFSbPV+KdEW7eOp47fuR
nlcVWSVzamnNzL+xf2+fzuTcSD14mHyUPjzn7fdC1Vk1hMXJQb6x4NA5ru927WviNclzMPq45dn8
w1NlP3Mr6qINdDlpzO11g8JGV0J3IKfKyFkaHEmz5GZCSIixlzKiq0zZdHeXbhLDlTKo66ttKP61
2ZYGoScI5O1suhYatyjD+QEdupgojp4r7q3Gl+FwY1m8KSCAfY3+ZREFi25DD3V3cm4aG2bJujZR
vAvXk+qcA8WhvQ0Vg2muO421vt+0Zq+ZXnLN7PxunsGwZ5HlIHq7xrWRyqeZN7QlkUMNyoymmc38
HOcrXzC4VEuA1l/VnGGUQhoCEQzxDeVjcTM3idwcdKO6UnZoDxP8Kc5JkwwnwQkrbRomA1+vcsSv
nc4VrWs9NaMNXS3dv2R/9bbmp8bkVt79nVdSu9b4Tb/TjTXhv//eyxt6mHOcWNl+nXZBsNZvNWqp
mgzjKfP+ZPxyZcNrc155pQZCkkaRSxrEy3tTaXrtjFfPh2PtPCh9GSsCAB/bByIX2QZ2M4+U1DtD
JKKEJsJSqbJbkUuRcoho6+7MVaJsrL6U2mT7hg9NIOcqaBxoQ93ifVrBqzAtQIoSCxkPWwTszSHT
ZjEPMSCGE7NphUTxNopnBlU6nplCS6K32Nazn5PtM488TqqAgUlNcRaNDT60I//MdUqJfghNvCxG
Zr0OPbSQJPIFA7ZflRXDWRVn+pcGL58Dg+xLAwOkiJu4zIRugWa6cKiSqkYNyfOpvrxaEmToxfww
J8y+ooHOkq07l+9d8BOLrgoDRHPu20baRM2rXlf6lXEmEbKeYhGJXg+kuCSvXFbvxtwYbIfx57VU
R63MfXhwzeltFdTTfbGudYwR8h9Ld7XcWJKEAfiJFCGGW4sZzL5R2G1bzKyn3y89GzvbPWOUzqlT
lflTJlrYHk+ubHejYqqrO6zEGI1I6EZYk3cP5/eXFEeFOLwHiEjxRfN3z1ScY4J7c6Hjvj1LIGC6
/psNQmZDQ3djK7rt/Y3ObynGc8uac1e7N9YL7jbtZK7mfSt8VaXTe2239uH0cNlhfPh1lEeoRTtV
6NMCzE9VSR4iPQA40cVX1djjRWM1AjxOT1X6Y9RMyK0UKc5lmStFSlCvZjepCQpVWH6nmX+Cibbd
EXUSXlZOo1ny6fIxy9SwiJ5lj/DZVJat2h7tfcYvcs6g9ntSXhCHZqQTxRW14qU3LSBGR3sLUjo0
QlyhYIdYZTJlPKCmro/VQcXHZ1BeihKjVAbsa6Qb+298qJu5T1LWm1MHBCIFvX6TiZ725SOpQaZN
8WTvIVss0mKYF3+QydDIFacPp97F9SOHTRnKdw5g9qA+Cm4flbl4cfdOL2ohOrftrPph05ZasRr5
xWQt+PCJ7Lfo1NZPJPKIv22xkT/UUshOqfmLZjgz4CJWpUShWfvPQ7qV/t9IQerLixJp9+JW4djY
jBD6FLpca+4O2VqyOnYBWqqimwnbQfJO6/nfdOLRo4H8XlWsAyMac/cBscdk2tXN6fzNAvMvd/lY
SnqVblyu7IsojQyP5kQ6Sp++Zb6vEnPXKCFTnf0WTNk476uZDicUvn3+jzV2gvgx6vddYFGhfPug
egtlprzt/beGafk8rmPy4NEIxDiEOHJqorendaL27dPhs3j6cnrRNM20Wqeoh/XricfZyww0q8Kp
6RFRrTN7Ffp9jiUwl8xVgepgVM2MeNxWfD6zU/FHcU7QvbtUPE5nHP7fnORVjGCiGmmh7IWiVJM3
Q8Vi0X/P2ldPkZOvwp4FRAu7t/dPgeECn9Ld0kGH+bDNdrzwbe5HuWJM9m33cs28/AeubEFdhyZV
spN4miW/1vhNL61c46gNy1dOH6ZW/oh8VYpGmMlfcojUvEwdaIXOmFaA+cHWp2q3l8ISKuVxPB7B
Z6ee22rX9y1GERq4e29pfeNBqSTOD2qVxYeBRvkPG36pIKY4IMAeTl9tmf8pfQlvOfxNAXRSXGKI
52H3F2GRNqPT7O/6/S17UXpVMv/U7ZdDsAxBBhOfdogQ8QxiamT4HSq2Qj6Z6zeLEO0BQirD/I0x
IUOREmw84WKYaTi87eEOsFXrsu3QYONu1NDhBt87y8KbLTSA8+5jKhpwuHm+UIfLHaPGZdFrOPT2
m6b0BHotpsV5/fq6ndWKwB/5LefGdOPpMpVEpEhKmIGJuQYCmqiwiYC5YlO8isgQAQtqTM1g01FO
uzf2FHRvAkPY8epuq6p5UzGqsTDKS1eI0dZOYBNAS2rpqn+dUVdxfQISVGEUP/T6djrq6v2qpvrh
rbv1ADKCEEoXwuJErjl+sYvMqtdH+4m1kw3RY+BzE73XsWGnUktlXzw3yq5dEXrJakZGfPospAaE
GJmOKtZzb69Yvou54vQstGGel+eQdzwtZcEupe4HgmjXThZCa4i69oSQ5XAfWGgsJ2bHh12a5Il7
L1WJNHy5ozwplR286bkg3mckGF5MyqsmWswJ/ZBwTx/ujXtZeqp5GcU7Hk2f70J0etOOJ85013T9
0LpKYZ1UHVNHEE5Rk2rmaxGGLO6oPonhT8XjV1GI3ZJtNdigN/DinMUZxippx1vwhOyf0OCTZXX9
6Fr9GXjf8j8Lo0BO99bibBpO+SxMocXJ4exf6pxV6OIDpAlpxNSYIxs2WDC7CD8rR+P2iVjYVjJe
x4TL0wep4PLdHhcNwQyeXkEeFH/kTxb3JseeTLXpZ4oPebTKxN5t1gMtUVqQvHKdJauqIzG1Tnje
9TUxkhu0vRsJIPutYjXPuYThQrYmh6TDLvHmJPFsTN/35lo4iJ+MPcka6xe+7cyD6snU6fsTkQuh
tiZ3xstbPYxWhRpo/5ZsEHmkTi1wpLAcN/497WjUpNE7HRtc0pNNOEhmI5zfcmBXQcrRUmUOjbH2
mbHEIxw2btc1DKB+TEcwgNguj322fPzefidfbhhDOQP3OLnzv8vB8lhNleoEgJTZ4PS4b/CwzCQg
YFO8MkHEYGp2K6wSusW5hpgxKB7YXDVYQH7WOzIPi8OdzO2MWTPcq49G/E8XurAfUCwyG8Pg6DTI
PYCRhHr5H9mNVM1Twl2yfOQAAndEw/O5ZI/MxKDn8T5yIex1U+MUQoOGvxoPb7+kNNPuqjc16XzS
A8WpWozGGg/DdzYDfpagk/Utk+Nj4mCzz8W0lu29589CP7uqrk1Sd6CljD7m+NzdqgcoZETKkRIp
wzBepB5+JpslLK5jWEnGiRps2bSZbF1a1zer3H8lW17IZ+rfpXoE6d/fipwt6RevR+SEAoOMl0TL
fhkIcO7f3qO8K4N07rVVL7iuCoLxP97OAGbnKoRzbuby26VFWbOozqq511P3YEDb7ccS+QEezClk
U6aclbatmGuagLeQFbD4W2jkpCzqmzpC6ScRQ/+MmRcIuvsRrHt/jRF313BSzkMhSOw6p80QARlJ
u5I257Xds7S7OcPMpIrymtZwOrN0bf/6FwIaEfPpSWvxPA2Hh1DunxipuqXgjdBt3vfwFZp3cnwk
XZu+pZ5IUtWfh95lBJCd1/Y4jWEeRWda8q6rMK79pf5DPATrSp6JqbqRlREAAu2utrQKzt7VqcqJ
OuMdYLJUj761lBLOMIXm7uC0GZRq9uXckYcYbKpnBtjSzbH+X8QrGYvqfwV7J2bt0qODvTfJN+U9
GG9SSVfTn+t3YP5pdOn5/bM6vaS3EteS1qdder18qOHFDbgXXDHmC0dabcxazX3JrAUPOdzWFX2k
u2MKneebx4iCHPvV3pn+ePk5dWGPt3ogAu5L+tn0vg8unvLB/HZCcjnBbJp+3PEYtpSNX2AflAoi
sk8+YAjfvakwko3AH8VfShfmfCljl89rBVT/Yiqp8j8YhKnSYNfTA9glJVzensFPUGov+Mw4mZ4F
N2S/+g1i6y38ilwS6RbZ2ROI2XNVDLOAc338u/X1oGyU23vx5fo0a5+w3TIMklWgCSC7fP2O56Oy
idmPZRuTBkPPCT0hrHpIFD3Nbr14DTB341ZlzmmrW0yiKl/NrwEwIE3Q6dQC++hkMCKeHXuzOmfO
/pPrnD7cCHuWWvYOciFZDrol9utXiud64XVNkRiEbO5cFxPqawYief7etwfNqvCbdCFt+90g+Nrl
YD9YfgfvPq6vEKrr7+m3Y54kIog1/ozgWD2WqDsK26eNqxqsXzzSsPVUf1d1WIJobRrYm/wwX5+9
ZD9E2w6Dy7nWisYdJh7/xuCBxpbVxcvMCfQnbwhSbHvzlbbGrtJAlJkDZlprM5meazdj9dJSAAkg
st31v50Qg/CuTJt0D0yG99rhYpCSl5Vh9o9LoP8NI3VV15ULOj2uLfmiNSZTUU7Gw2rk0NP1+Oqs
ZInkp7PoejDgOZbR+knxjN8jgHlZfMb2JfTWb8JqohUpi2Pks72/IuUr+8yfaSZzhMEkDXloxLO0
ae0Ry8I3ln0DLwfTGlgDkoUuN1OO9ty5Pygi24tGe87qohw6RRrjMuhEHfF9N6BzYw4pX/fo/LVt
m46NdwGBSXQrlScJUVej/etyK+QEU28UazFH9V0wqhQwcDT5AuAY0xpiiOi0Eu4stg3pSUCmh9mH
oxoVbuAK1Gfzk2oXvuaVrBmfdr3wc5nRSQgYwSx40GPTZYn0suU3Y0wzLxwlmD1X6Sn/wuLny2L9
p3+D0sU4JyMN4/r9NxuqoDCKHWgZ4T5+c4RaKk9txlEs8OIVXpXWqw+mvJpoBn2CURfCYQC7axMz
pPxdoyoQ54SoQ9miwvffZPU9qIXcDQ4ZiKYapnz6nEaPH5xUSDrIQpwjn+4x60za+4hh2kwkYeTk
YK+fXshnLUSAhe6covctT8FixvIQCZvpz17+RgDmQf07ZO30yYP4V8UKtEUrc3Vt30VGZF+UGClr
JUHX77kbXXFpX7dn7Z13DNnxdouZOB2qThPuhthYP+cDUL1DWoLBE9VCLzaw5KctIyPZZZGpI+la
R2CSpKWSS3eXQ6fPOQz9IdiGl8wB0IeViJm4/G1ZB5cP/M5C9HEXhcfxdM/ZNe6dkDsrkwg9E281
u5XEHrVQ7CjYtOBmXabBhXAAe3azPUd2ChxzNXnSqhhEFlOd1C2lY90/cnjGQxApE5QLH90NUn59
qusnkIBRQEYMwr0WKqYQpMCTnN/gg4kG9Ujknf6gvZGYCqqCb4i/cd80b8u65G2lP06xA8tIPt8I
VGDdWoYXAplJ7y4jIpmpwz004q7GpQYO2TvGCzCiLcryg1T7ipUqPDg908/JT8SR+v30ibAEG9id
XuZPidLD+lunDVzIlepemUtAu569N9x3OFUTe7taPs7G5nlj8mOrveFMVi+LSwXsgxhWxCS2XVEy
ZM/X/qIYZdR6KdCC+MxO6pClJhPOMnvwCf54DugWjVQIBZjet81sSxNe2jcOt2r8TOTLr56Aaehu
z7zHGDodbj+zD5la8UVJHSx2MLI299JrQdbmMY6NQ1d1yhyQDSuauPNPPfJkpDXwVv9GquojlIIG
d6tGE/QVNjFvxT6GZS7cezKszOnKZcqgOS/IiMXwztj1IVCJR92Aq7WqhWvo/TirOptgJduYsgNU
H4nHzdUs1dWqfX4EUv6jk/93c1acj01f6tQ1D2xZ5Sk6rrvT9Gi+Azpmt6OrGXFouReFjlOy85eI
ZJr4oWeWW8dDzWlePj3jLER2Poxnj7lsef2d47X4ABTgahUf96foIoPjE0rhghK8zDThh1A8xDmz
3DczfYCM+YLGl8kajigpi6pW3D+sE63xuApMcqexjycMuqm115CbXDP0GJhfG2Oxrs1KLRGLxxoK
eF+hSk8ZluZYg2605tDOHD9CnxiCpkSbIsS4VIe/qDCon58YSaM+XlX8xs1nGIZFPaKqi/VijOS9
WR7EFU8gEk5i3a8y1hxFvatyZN3cNm+fugw97XxAee91uY0ZZ60LF4WZUunC27+ISAkWdt9WrIL4
fEzhAnOmhdtGlHWuQWvnfMKomymdrFyWKIuH2hoEBwgMWZUnCTzHKBShmkdpd3/4yQZQUMF5HHqw
DFPvN8ZTn14o2pEjeiiy7vScBsA407+xa2Y3qoOGq2UrLlpJmGuNOGH8Ueh7kJK36tvqOLruGwnC
hO0/O6qy8GV/q03y7WRMT2MtkP4QYSyLufs2+QQu6urLUwHB/bFS5h9AWfyEvZmA4MaV+zn5NGvy
ZVKozKZl49aGiXbucbX6vpPVKhhQT2L9bNJL6pc/TM1oGum4m+c9pQe7Pfweu2kZY5TT1Zu0JIcO
SWUEjTihebnFhxGRNIpISNbzx5j2pyw0CpmR3oyqrVmOtnF7zDRZyS56MUIHB7O/UKixyONgip3g
XmAe075h7JoFHMxkuM42uGevYcqW8G5UEpSUKTu4Ao/DqsGjRwsJhChkyrOeXoibohj44WwtybHL
M8Nk4FzLrnl9Ny9zRkeQxK7CMpTtFj9Mb812L61EO1QmzIcq+0w5bcLsC3sKl44fD2CyZ6Tap67X
K0Xz8dze4TKMXWRDv+oZVubTsZngTzPUHKY8hZ1Wt15qSwmG2e3k3P4DKyhcGcBDjwkQx2mtCIkK
b8cIzFDcwrWoPjiiip/IPi6BwJdDrQElo2CMtvBkiTwL4truG6k3pVw4SOQYdsfYO2I3KzlS+zWs
nJgvnhb0wr4p5vDtkG55Yo65KsvR6Vrh8bnunuYDliPmjGznMBqHcZebwQBI1XPkVTwYEEnBE1qo
qOuwGXImnpxAdn5/aoiPfFsd0fK7DAMnsvQPm7eNuS2Ms+w4VgWKemNg2fUBSyMwuBle/keZ60c1
j6y/c1M1tx5XjFEJi7fPTsrAw4jD+nNVzlrimTdixNn2Xj2jJjFkSk+YnXXWOJ3XpWDPtWFXvH75
QSJXT72eUm/bSy27GKiLJHDdcj0KUcf6pRmzFO6Cfdynv8ifVNvysqhMp4zwr4uZneon97jl9mWO
4WfL/twTsi0cZfWDuIGr5DHba3jx9yXT+VZDBViiHdlhBom4/TFozWtL9PgOcfIRT2Ni4RAOhVHZ
ADGcZbNPhbB+PN9K9HOq8IoGftvkfv3HIl9cVja/nnliqqaN1ta2ZVqvHBylv0xZtdVnNP6lx4tz
kd/B0RSn83Kg+0EBge8MM9UNUJS9RbcQORL+P3IgJx7PcNzFi4inlk3iWqGziwokZp6Dss81566T
4BxbfJZC8Pwvo8mgIbM95fpkzE+lSuG96GEgAebYv4Uk7Snn6E0kK/OOrNfOlaQwx4QW6rx5J61n
CVU5pAHvGEt1ta7PmyCMFxtzN/mrioNhbc00V004s7OJQeoNBGPNhSxQBXEWYFtZNrPdU2hgzm/7
eHHKT5d1BQtVY+nzROlca0TjS82PCx0N3roZhZnmTmtyB8E5BtICAAnOIqaOVO6e5WCKWcsOpFAz
Vf1RemTIN1qXAgSS5LbVqaPqtOV7E32c0Cu1GW9of90xuPLqShJJs+h/uso1mKJLTIFYZRHzppBP
BoBUVw8vKL6lO3l/U5SlHTnBIjhVHVCRIpluOeocY5o/tNa9fI47Xnh0/5ypot1UTP09VffAKZ6s
Jv55XHXnSDBxfrwg7+Pf+UB0DKe289q3+pcovncWGIGnFYAov1RiZ/i96tsdM4fqgUpL0ZTcKs1l
Gr/cWCWVXFgTVblfO0UPpofzplJA3Raq7RFGUWwb2Q6FZhxXllic+eJqXNt5VD4QQlaJrsu4StVF
IpzDuZWWMtHxM7gVIy7s+nZ/UxArD5/8OFteDC0tDn11rp96m36DmuWMrfTD66YYwkhKg2dtYopz
4u1Khkq09knlBCx80zpmPTX/iUjvNZpt0WI2+sreX0ilojH1tP2GaNcJzpSC27L6pblnhX+AHAI2
CcyYIC0pb8qKyNczbhEh7Ywt065rf1Tdk/dum9uny0u0tCGhB+ZQV9sLyccrUsYrEw+kjG6PpveY
WdQIqzjELAAkp5IXvnavEV1Fh+9letLJJOg3s/VjZelf65n+LkfgdPSomAMdU+tJaCdUr6SgsGeN
AHWwr0r1uf5IXlcEW4W+i23lFi/OsPIqZ1n622VjQYvGKLBQvZkK67K2LGw5o+hakFxIVmrH2jg8
npLWnjxq0c2UljWPSsgdtTC+HzcZRjn9vAiVc7gAVY2MzVYh6SplTZCXboF/gsAZ4A+UwHfLICJV
9HN5Sp8ILSNM3I3GdxkvvnH7HR1LkKXINuARWOlPbB4grGcmJK3xLJHSloJEtTeFfpNZtQ6TmD+B
mr1L6zGyvuhcj666q5m+AaWSFzpfDHk8gcW62yny6yVVu5AxR/hq4N+AboiE8xx/WYAvkN6QV7a5
HfTism7x8qCZjnZXNqs7U47gc+8/PnH7OAyPAanZ1WnKD10HUTittwNXAAESi9PuzBxk1YC/bDBT
iyUmqog1UKPF0xKatPyvpZuqWPKZPkSH98MdDohnHMEozlVB6GCCaAmdCoSuJoxXbGK2Hbu0Ww/z
MIKOVhhGlHvc6K/DQhIk6W/gzsumS3X6XL7/8XQgtrHn1v3ASoj04bn0fFlPeptLNUvvHYGlCuQe
IlwDkWsTRtyeI1IUe3DrbpMVmnra2Q9Tn1w1QIPQnq/AGGhVk5+3ENTM3w5lk9v0zref9I/i7vi4
I6i+fGQ6xZfTMP0sz7sBnCaazTVyX6ZHDQWhXF9TX3LPB3gvov769mvi9Rk69TBNQ2lJ/ElrvwKy
DMMBUNRJbpDax66+fnSuLz6gQxK3+iKajkJqZmAiQLNuI+aprCGfgnJayZ+APaqSOnR9Idr1LUJ0
2o5YcT8P8TZXLUkdMdAJrp3yCZq5SHjVKhg2hEN0DyAH8rGDxxzJ21DV/OQi9eOj8LqoQqQXZV6P
mA5luq/UWLgFPNy8T05wQhOSoufVBxmW6Q7KIbKSkbBbGKPUUThrPJOXO6W93uMx18hUeBVe3YNA
u8XCcUGLBe7eG7NhpJ29XvJlFyEcEBKdKudGQuHbwDNSwaiVJtX5I+L2NSJ6zYDrYSM5I6KK9u0V
fU+iuqkbRymYrRpgmMkaE0Hv2adsM9Uz1GxW95dhi/wWCuyG4XgBhgVEvnoWxFY/f5lwd3xdlAHr
q65OiEfS+016UUNgNFBaaJLW6gPqAsFlktmMUjVyefsrTotpnuZrRKa1jSXZgREnXePVh+zzx/su
JDqctPjjXX0RA8AXw0jYBYNTssG+PxaCAo3EoXf92PdJ5gD4iizAffv0Y/U9b/jSGvjF+rIGNPNC
SCDnvCdBTJyhd4KyQOszVRtilHyzhi6L1WEKu0RVwL7dX363tpgIoXMeRNQStGopFW21rUfuhQ5l
Up0YGfOsTqWY2vmdi5+cKG+yyofzq4NKY7D6ufws1IWoEKlPVbXs3BIzNTxlIYWg3ocJn2pcMRU3
cF7Z/MRLw7aIs/DRyQ+SGU2BtUCq4B7+Rp6aTf0MDKrPH08/dlyKfPjff4tNewZmIEOTOdD3cKhQ
A6jd/welV8IsBkm/9FJPEL7AVcUGV0uvNjKvxjMvkqD4kPyR5Tx/yOdrWYBTO1jByomiLrJhxUJT
F+aQFWEeQhN5Fu+tOSGKhy34Ii/sw15B9RaDXDNfAYpqmSgWCl+udF/3A1zXXW+tObdrQjmhJyqf
iDKSzzH7+L85KW5mqoz0Ju/8QYB75y6UIXDg/R9ogcDfa92cZwlOLW4rKa+vsx9rUjp/TBlOVEVq
Fb/PAnKeI0uncrdfkYa2NtoJaVzehfiX9jyAZu5IzkJq0fL+FSPOwQVHXn8l/PCp3Uf43KqZNhhj
Xk6M5Ix5GAGunqLxIHYBCocvWTv0YqJO2uKa4UnbSuor96VbsTnaBCkfItXX6OddWRM9f4wlIC7D
hADyozIlRMsDE4OHUpXi738DpM5lYVu6M5cdjrF9jwOJa4nrxgbudHbOQj5gsc7X3zjpVj0KLvvH
pE1YBnr0mAHea8zr/vOv7k3/YmcRHmFmGfnZjrz0p4P89smk2UTv2wltssEEHayrw/O0Fpwdesq2
W4GRxtuTAPca68ZW6KR8AstP7Tt6odLr9XE39DODMIzwcgLZ7t8mZT3XUsR4At/Rd9R7H0QKTEWf
+29na+EtUEW1BDBazQAcL5rpoGIPDS3QjhWIv+nf6ZdZ5NwBOG4RK5AVYNWCfpuy7l/OrOe+fgcs
FH6+SV3Hr9iFZVBqj7t/5j52QY0G0pMwpdikcHJdixXre8tNqWjIDoEB+8qkR3v8BgIoz/PiePhY
qykuoV7i6TQuE7qnI0zo4fC1G/McpN4PrUxz3r0fK/ftw7S7YyY4g2h67KGb9rW/OtUmGsBp53rs
FmiT0AxNE6jp5ruH9vSZtKHwdL7WM9DbU4j3L0Kd25N1Y5948POyvT3lppkcYlfNy22uTdg0Z7Rx
P2g9H8YcEctuZnAlH6HtuPjA/tzY0KddymQSBV5CpoXCwGcy815hXb6fq4e22M9erpkfsSy0E51s
qXLyOqaYgM7VfJBRFugL4uvdCrQXNPU0/LvXeTfbm/SP19a8y6wvEOFhghn1wVInMzgelc63UXZa
Y6n/WmcrKSaLRnaoMNnyU3JqNAwg6p7MDEd7FapjkEwlSchKSzO4tC8Pt9fSubrL1feT1kkwzNOp
7SVdmlzY3WU3MWnl+cxJ0HsllUE/futViT2rT+JHVHaNA2nM033gr0MrimMT/qw16WvTSbVI1iAS
/PJQGviDO2O0A/bnqVzNOWmNezfR9QhlmRmV85+LOgnya6/8V71Asy9frruUILAe3gVTdtPWZ2/f
Y+xem/fm1Pu3HG5bCQHX7XxjtzO3pLxGggnSy1fSuWYx11yrFnhQIDJ6wsYOLErfKOhROkdbcMC1
W5g9ljLwkuqBKsxl7cth8NpO8sMk4UYia350HxT35VN7ZajGtXPiV8mJ+7vwZDZSg5PJKQykzQX7
ZLtYYi4OT8yhfdhWS4O5lABZr5bSpVyYtKYtRvBFv/Sefj21d/hSk7MS7QQFsJgQo/geTu1E5qFR
aK7G4OfKYVsvdlPH8uRr10gvq9k8aGDyIlCGDyxTudwYi969wl2DGSPx5FZsKFNyIgtqic7cRW/u
DNHbdIuYBrECdNNty9mXSpjBgYm9qKS5XNWT3YlIsfsDeRhVzKGaN0HHdpBspokX8rV1XO+pT9+r
+96ycZPsV4lQAwk/lWT7VGglHcMMLrf6urtngpDrea6WOrtNxQW70kU3szF9tbzc1JYWmLXMZCIK
pDHBk2P5euPR4vHyOh3OAFMiDrbP62G6nW3z/6+7ZlL7kf3Jvr6wB4rrephlG39fetjX96rixqI/
izRH09Zqy1bkOWwemfeXrVl/p/KUR0UxSoPtDh3bpmY9ZNvzVrqxvD7EH+XDqedjf/coN8ivm1Ng
F1nzpXFrj3uz/gUENlx2J/0Dr1HhUHf5prmBe3NqZTmP3OxeprnsjrNdaR/xqOfmaqaWp7KZFU3Z
ucMdHqcDAAHQczqteiT9kz6ORH1DzfXRJRMsrThfbpBOhI8T56Rb+e5lmOqvbuTRUtYAjRqUidpA
CJuZHBV41BjKCMqe9BB+f8215gM+0N4weOt7xbF0ZCNmP8bLan5b3kBt7Ocb42RjXaBrl3XO+m15
rXnt2EvWubLu3AJKNXPN2y2W306K0VaSTaq5a6/asa8e2pNMY5vv7M/tTNPnrpfYiP1Z7B39IZO0
O05WRad7AG3EB1WgWqxb6uSaPm/JG7DEeZ/NtW6jafdWn5l35EoVyJwfrPOCq5n1iY1F9WA3Get9
C/TrD8Am3dURjNm0qkQonXe2t3nnZOOJH/q9tReXKigsr8YopNiZxWssu9OujaxbGNwkm9hAzWsT
mrb2fmb9YUbSZrFa+p485tR16efSvLpr5z27xZ4HusTW8Xp//+8dgigu47K3cHHytF2tyHEe5JA3
IXdaFB6O717rYRVTaQ6o+b8EWuCuexn6pGKXVd9Z3IFow16ITzjHumFWzR1bhVL9gD/aLwyec3PH
3ZVTBZ3TY9xnnKTVk2VN/CWx6VAdd6dPk554sMPIvfeB9L17aGWHEHMpUpAEgfRi6X1HB8SUo1mq
njANlIFMilSmrZshGqn6bt0+teYdS2XcZcr93XYOVSJwxeWl8uaXgSI27T9UT8ss0YtXkqV6PTgD
L4HJakMcTVAt5+a4C8jZtc/bAHkc8+Sh0yroavYCIQ0L6fRp2wGi3cUGBXPkb+bUnvwJAkWFxqqX
mNTRXhKre1TZ7mpgPTRp7D35VB2fKdvIe/GqhGF4iGawiUUvruAQK8CKF4B7qZ+T6VV89VyAm7LD
3JjhEBU57zjRbYzJwkMsqZYs0FKj0DnkKzp5QOC4W6J2Ql01Dsa5GYPVlNtTGKgTHMw9a251813L
jjLCuisJb2rZRw9tXsbMt7vZTHczzVIjzWlYLXQ2X1d5PILYvwudFWWAy/bqidp9eQRub7tDe9m1
M1o+dyvCzEdr0fZieRa4TO8VZ8a6YYF6sROw57zq5E4TAMRvY8zM9+bdHJ/jcd5O0dddWoVBemRZ
erH7yA2OHd6GgxlnNx0cWgUMStgqZ3WrdCXz2/4fj46QKqLEYx1bRSXndijDgqIqRI540ozu7vXf
qToWwJGqOMUBxu3E+XV5NboNEn5yi0hbJKteqwVajFHp3SC6MAcqeySaujqGyQ6JSjdSwvk8+kJd
5jRqZBKK5nBritZ8Ihg153RYCMEdfmj+hGD2WmC802CM+vBeg+zUv7eHTaq+NZxFUpY1SMLze4pu
VhoecYEUKAkQ/0mKsDfwSV6m7akFzJ/1QIF3ZLBlDWGBz93/HWCuQjDv/0IytezMetl67hHe46lE
h6JpYDNvil0ob4pDQE4aGJZ5uET31EGlxCJuecAjDo/4WhIexO4YSb/QLdTmmxCV2ejss7vPwAGJ
EbczF6JKSEDAGKMGvMRVD1jc2WzqqTStuC1/PjgyqQm81ThweI2ghYE3+dIDTDNVSz1xOR7NnsF/
SZZ4sa1wfqicZYvqnO+ezs2IWAwszmTNvEHLJZmuBJdzef9q+13v9KLy5T1BU+ZCrgAkC/zL9WM9
kIrwovAXWNK5LFt/wxzGLU++1gDUiHiSORYh2xdA91qovgdULHk7+XLq+fUxOISXwRTqmCxltwj+
g74Exph/iShdYwiFIQts6Fhkw/zztSiLeBphWvMOCT5RwdXiXLAvH+oFhAVBs6MqjadxZzJ9wGps
e5YGsiAiypDL45atixV3ODG/xRu1eA7zJr429UZFiWcshLXDMvKvzljoZalfQtb2Ev/QvG7YjAMj
8Y8XXZzJ9tvPJvpM9JcdhoKeX7jt2CGg8zlx/0eLlY+AF93mUsg3/raW/Ic4mudjoS4ibl/OrgaT
l3TQF/bGq+ggXFt9g/VYS/+68Yh2PczZkZCbuYHeNWn/MBc9wPTZx3PviScPM3hnMHk8tQ+v7Ltt
CWAdtXrCCfx0+DoZyHBVX+3abLmlAcNvlCXby4PRAsXypk0p/u3ZW3BOiTGCkZaDyTPVCqGQ6atO
6vvKAQ2UL1Uz36v2HMVzrq1+N7cKj/SlgTX5SnR2jaRYMWj8vJ7t5b7Zg/1PVOy8nNPw3708z66i
Eeg0r9vTKuuA8N9Pr5dG5n0j607fNUWO1YL4mD+tO/MJ0BsxWeqzWBjcOiRjoFVkqwV5y9lRSJOI
gFIpOwhja0cPb6Cvi0gjAt4a3RAhDysTp/jdI4c/VI5G5ABILUJayIij9DWJBnD9dyZahm6HyvQt
8DosooSTPTrsiPysr4j0KCRkvezBCmmy//Jd/cANcPzK9cZPhV5aDVOB+AhLGW2/prVz49zg8UuN
5vwG5sGGMi1ZqBbK+Xf/uagnRsQ+zwwLZlsqp+3lvnfSKsU0ovghOb1l7/9AlAmI2XdIRmXxk38v
NrfmHS3qix8Tz5rJ9+nX5Hnyczk3QvT2vjLZCoCYPQutUST7QfI8r2xyYLhTN7VpHkIfuRryPvJJ
VACZO/oseCMsdDZcDLd9cIgaBSqSIwn+golCiab/dkMzMylnS5HQsqhG2v9N6MacrhXKmqkU+Cvg
cIJYv7DotHVVCTOy/JOEWGJ4Asg1XY0u9TIqNGIkWSQ3D3I1AQmAE+NCSfMpusC5J9g2l9lGGjGF
DK058RXG6jNTWS1JFYO6MXHqPW4htYtU6+3fHoOS6Fy/i7Sfx3DkQfKxD3+cBgQfjj8OQboN/vIp
BVNODRQ3XjwRyyKg5tDgicpYYEDi43wmX8vHuHwpQXTaW6PDkM3kDduYvE28H3AmZ/a9gV3e7R6e
qCYqyZ9ZHnonkueZOzxwpnVtF3HdpAqF8vmRRmnSxsiALIXXEl+GpIs2ZUJtGoOa7oLCfW2pHWSV
YRAoFrR9Rcz41/49/bwi+4l0logyVceMsFdBEZHMIBIj2yImkLF3BBA5Y+PK/4Dm4eQxa+reDHlR
qmaanB3wGinqspLkSZmq0yK73pPrzVhTktXgK+zL5BSmryVwwSe8W2aA0P1rKh62SLYoQIMamQ5K
0giChNz6whtWNyi98TDCoLCWucdgSna/4iXWvmuT8yNTdu9Q+HtWUX/p1hKO+4u1AstRoj6HjGqZ
CINRqCRXQ+BU+nlGrv2fmDmUqCHRDWZGBrYDHpVLyPYUtI9pbTxNJJrv6BBaqP/wTiZv9iLJHCMY
taIRs0tAs/m0iAbTd6M7/ffv8Xv/PguuKHKSThEZ73cKZI58ruW7WOVtdfrYHDc3HhZQNan2MiDb
6+sR4ChdGJoAQ1/Upz5BEEON/sGoPaMbeZYm1YV8epRp1+kbiu+cuo/3rxj5bgzf42ZYqiWfaSxC
c2yanE0Kk+x8VR3DhkMf5cB2GN04B9SoSo8U94oBTbMX7aCTTOkvnUW05CoUbMXhJtktDvHMURZI
xhdSZKRzzKK6jMJJYYLu6i+55uaMSxM1R8D+6Ng5d5yJfyW2tcTf8SvdR7AqG+ycN1yShXAjVrqe
M9qH5tyM8nZkoPWFqN+tZ9UOOLhbUEnSCxUdZeEp9klxK1YhHoSy3nTMTM/8rkwPYs6aC2We9xkK
jIA7v54mrUyv0MO3FOP7PNn3bJmmTLUvf+YJS4geVMY7+kt1mU5Pio3EP/oWo5gidla4k6eXytPF
Y7g4hM9tPPybG/jCyZw4yLF9WrWmj8QcrPiPGpELhQiBGMuo5PFe8qWoz6BOp2jYR3CpX5CVVkzD
8wt8jIZnq0rvas9XbckjTw7M6yDZU5Y7F+FdIDuH7fP2efmTeC+8b9Wuk1a6q7/USFBs91ZO7HEt
0TacqzvteDAS7bmUGn1qjCHaVRQKKlIzebpJJtktc5WRRIZv/cXJ6r8LHh8OTtrS2G6X/6i0KNu6
YH2ylq5V5D1ZZcO58TU4sp23l5tJ9ox5zRfEYHGRyz5kchnRhC7EZlNZnIVBkvRkL7iWZUJg5a2V
ERg2zWYtPRBA7n2evz4kLuTjmbfjfN7Y6p+S01TjMjvVrsV5b5MCZd34aU9Tk4DW9Nfz2mVqrKgn
bbfMtWfLZa80ebpM8OYs4dMxODQrhFyU7z6ZKF9iyoLAsYvhVWM6hXS2Mb8l61npDnMqsEWq1Egs
Zy/n1K0ze5hO1iIOV/3pZf8v+Zke0xwVAYvFTf5jPRcgaMisZiPP9HlOSR8GpG+WROWAlT3P7+J+
6SzzHEaF7mWufrb3XEVJ7hU7m+xThhx2c2YJOdpGtnK2r2qiZeVqxRqDO71+JyENO1j+evy+uAq8
L1by+Um1sdv8K14uncSsUL1gIXb7S32znHdmqs3sjiBhxkl04DHMGOR8+ChOZtW8/PYNoGy7mIWr
c5kezG6lzix9aKxmpWZ+/7zRrp5mGeEO41om4jnc7fFqUcmiIfL514MGI7NM1E6rTXuWNomgUF3u
L+VL7utmieRPrHCpfe1a4HI+eD8rc+82opILx1p6matNMtzSSZZxHG2pdpDUNtH4ze5o08ysPpud
P7K5dCe92nZm2fnrdXt+Pa6audulnkhIQdRUbqh/U4Vi5arfvGJ0rzm5Wbtco8gRWdTC+kH7bOvI
Q3YpmL8Fxdvv8/JWBSeed81sEEAlhgQv7XYxsWG8rN8mxlwVqsmrZOJr8m05ucgjMibOqPhbUhYk
ye86eypv9pfKzN0pJWaN9Hg9TE12zWLSZd5zv8/H1VLyWj/e3Lk05PvaXe6l1RomO0myiIg9SY6n
1f3ZbzYBpDS/Yz55FErFxjon8Oh4rd6Lq+b0LuN6pVJn20rkpOCkVuIr7wZ2bLqXe+taSlXTs3Ft
KvFjkiFPPe/JaGbkH6n7HP9aTIHtx4nnXMpzKUGlsG9OD7tKcW5E+3tqWiIgJjtIJb0NhY0D6UhZ
tE3C6Yw3SW30CIiHhNmSk7Pe8zq4nq+17aRUvRRl8BNhmDS0Nb35mL0KLN0O19v5oHit7henVnpc
bP2PpPNabtzYougXoQqhkV4lZjEHkdQLigqDnBoZX38XfKvsKXs8o5FJsPuEvdfOKRSz7JF6wW9N
AHNO2aQEuLqzZzlsxmQ4OS1RrchdHJM6KXk4GpITefdCClmCMoKSSS4W+sz90VCk+T6MwApBV3k0
RwWF9rcR6nOz5X8ncY9pmC6tvNuHuX/La7d8owoXqxiat8u8IQRk3b+ajDm0yVPo2ssuTVaOMWWF
MWGIy4UzCd9NpqfWZ8ULFTQPWu+k4R1D8pgTOeCUxb7kGzQyJpHOowmoNJkl282wkh5KS7ch5P6v
QiBd0DQZzteg8obA+UsVa2sxBlXoRkfb2mRpeOtBnhQq3Q3DPy9St4YzHH2bJdinAzUlbKFSeDTG
1c1WZhYdf5avk+439v7V7WeVb0u2B9EU9xztVRZ1w0xn2MOFF23R41BxUXZhVgeGQplbV49CPUqw
JgjDmvq7sH4TiDjIhbILAOlY7v1hVnPBj8u8Blf2XgwzqDhEYI/ZygCmic2zv+oWZJyzka85zw1r
53W70Vw26FOHKZK8sd6t5qDCxw0XQbrTokOLK9WYd+amS9f0ifWM1ySiD6rWgziN3pIqSBm5ZOKt
7D8C79AzjG7gD3UxISoQels/XShEbSQrE8ZzWajboDSvLleuHBHnMI5R5MksAtDT2dPnGxlNdxf3
8f7sdwnMEtnfsgR2ysvvNdDx+aMR9r3XWQw7bJ/T0V+XmrGSrNe9JkHSEGTapQ2HmR9h2Clr400Y
nHG21+/UtF62SXRSZIFEZxycXeOmkKKqhHFUvm6D6k803GclOYeWPgskYws2UPZEx62gF4MwslAZ
FPxRLt9vp9gLy6k2nPeBPhsEO1pPBqc4829NOOVHtY9MuhyKCCH1YO3JV9TVHGNIa9N2bxLnKRV7
22Tj3bfGnd8n+6D3Vj5Tx1BSOlqau+00DsFBsLTyo9UQs9wpvJ4cl3Thh1CZdGfvDDgLmmxrF/ZO
hbstOn9pAVYqqSHzlOnVQGHsl4tWE0tbxWAQuZAfnHltOQhxwVyrYUqy5MEc/rl2uM8GPK+ZvTQD
Vka8RUOdfDQuTF8DvYcGXMkgrSmZ1lQqSoWEnStV5SC2mieXtbOBVOW7ySER/bwylS+I/clwUSy+
72Yas9XGVfe9QwBnPO4R2xkDonZk8UX/NFVl5hvEWsfWximA6iOoSBSC18YmPae6SjKYhDyCGiwc
z1XU7pq6/GoT7xj63UYiMg2DexZgT4yZWzrGzizlynL7QyLlPPEFnOPiWrrBSiYVNJVg2zjhoUdW
7accODXjelIyw7x/qlE08JA784CThFPoOODztmL1otj6RkbWh8b4vsZNNET3LqWU9FW8NKkifouQ
7lvx5bMb5FpK9vuWZNUu/JnPJrS3dQjrklhtK/XmeovztSjmytg8B9XdtFYMuRLMSRqSl8bLHHtI
dTJlmwkYUr7/kIp2HlEhtFaF1Y2vaYjmU6vCr9qMVrqpI9+nrvNRYymauapi8BxASvoy/VdZBLKW
mCKVMd4mtJfT35nC9rHqqrkq1GWgFc8yVsn1KvmGU0VZmU14jJqRmuHSjp+eDmKUpaRvtx/atLwZ
maZiN+p0d1VRHKqBhaGf/bSMYD5i9e1fbi8o8xjfVkDQeBM1VmEBAgcMiL65UWoTdDmqoIrXvJQP
zSE6JrKfOnnDYXBVs3GTMgPRHWtdSmchmuhZFPTVHW2mjxa/KQ9DhBI6eQ/i6Jrm1iHAABFwYwWl
fok9Y6WYnCwNHYjvcT9rM7MxPrygWquFtgyigkdLOFuPRzgwyg+BkRcRk18ADlUorMRJqiRYS/Qu
PbnQCZ17kc5Tr7tVsv5zTbF0CoOochO7B0DQkYe7htBmAFyz4m1MNpOWUWWWmP3w7DfRK2eoqqf9
ubSJhBdMuv1UbPVAWZgBHVJx6k2zf+s9a9GnKVIbYc9HGAgFRW7uaf+KNDPeNR+zvefH32kw3keU
+iWylazwgXwQ7JVqPhl40yraZPCnNNtWGF+1TZcUk/6RKKfQHWZBxE+NSz/Hnz/Yx85k2FBGdxO6
0ODOAiHnlgVMt7bxRTbkCeoZX7RXCSroV3ZQA8a5hnqbbZIKmgpr5IhcJC2xGXGMr9H1t9wDiSDD
LQr+DA1XATPy5LdWWCCDYJKczrnk1CKQLz96BMR7dAWppkIxzT78ZDhoSbnWAgaS0V/d1v88pXmk
sQasLCT2lXQTmzmhg3DSo9dJxNJL65XVQoeqy1XodnRogM3HXv1gb0PFo3DuVGJYuUXyN5bcnZ1k
PVIVKz+LDg30DC0KcBko62FkzWmRlANHPffCgyn0o3AuRaEipK5woVMT4W9JaJjrUlnUqr0qsnht
m6zp6p4k9WwRgkOpc3KE8uzeC7GbXrhWOmuZca1D1hpT2GpNfdISuQ+r8C1xu52vU4NnDqv4rtwU
abQYpIZt1dgq2Ukt2ILU+sruKxgZlr7ymIeOfbZwRpOeNWO2nqOJWGYj/19pT9OcJfpC5gHY0fhu
Kqg5h9rlj4hg66MkcGMUOelyKvR0+TNUMO+zXdgqnybtgR/1J3Ji/BwBaGgyC4u6tdK62E9C5aFa
zZoiMK7QXRssA+t1nuhsPOuepLTAJ3hX0LPBgsqxochsNWThryhQNXnK8NGqdz1s55nBvLGiHggh
RLo2yl6NbXk+sJYx7JUyZtuyjJZy4J6rjaX0eIkBPwrnUFdYC51RXUVxvy8SsQ0K1l6EO7YOw7Q6
Vii3dV++6T5isQ7nLV2g1UU3Nx0PXu4xEgVKKMNX6CbMFHxCB5gBcAG7UX7Oiz+3M69C8ddGAoG/
z1DDSAFDSqzKtJ+LxmOyUn96GU5eMVDo94xIJRLv0XymHXtBr70ZhTwGcfWXSePYdd0p6n0kHXif
QsW+68bwsnkojCzZ2ErNbAE2irpOesmafpP1dOhJwAcW81qcxdfE7Y911p5qER/MOCRkFSZHUtN0
dGRduPnTKktmBjUr38atfovEuwams0uZ3Ku2+Gj7Zlv01tGsYOfX5HQP9skv/zUiZwPHRWV328Iw
+V/zt7VTrNtvGtN7pSK6GlL11CYwdMU2T+ytp4SbwOhZ99Mh9IzyDA9D0yDcs9nFKPotmpAcCSQO
XJfBwGuUm9QBMru2lY0DvnCaY6aUOkCgdgEiJpcAOoX83GRXG4fMPlkI/9vkJAwEB+2V6TGsB9AQ
9ga2pC4ucPHi+FMbz2r2CoKn231m1HvMkcgq138tyF68R9VxUF9dtJE/pvGrDXdfPCvzGWjM3l85
7Qf1a5SdMuVmICKpFZTpKBqIrOHH9n1iMwaPgXGGR2+g5VehnkomSDHrbdxN8r3zHo3cV+pBqTct
T2AHJz6KyelNkTjiXnA+qMYVysJQO4meHKly7SrwR4fvUdsGDYoiRNh8mFgyINLHI2JV20rZUqrF
AoFr/eoj5U2Rh0RZTaRWttTqUlEXfchIg+1uzHix+S7Lv1JuM1Cl4prLf85IyBXDRASHxUckn8FI
4t0ydeAVrpDcuOx+8J+a/pLlvKVS72HPRybOatBo32tG0cTH00EP6Kxq4JqGwX/IV2qjvo/dn1ve
9XTblpc43isSXE44AMqL95aydBrwp+ISxTzza6s9mT3o7JnbEi8003gHy5027mLzvfY+0mCVBpt+
2KY5BCGfp+CqUA9mzBAX3icGf4NJpaMcFdwiO4cPMnQBwZR2eoROWnmITGer5Figx+E9YbiCcQpx
W8kIx2LD/FBoz1BXNfdQObKh662ViajCiG598eyzZ1QzVoJXmKb/BFkgA8ZFi62pTkXC61EG9rJF
u5Uw02kLQsmHTckmowbfUWfDEZa15i/73v5r0QIFdEyJPNUevEdO2ubcY06VglmEc+th7CB3YgGf
kL9XHSTrFdRbRGugO2Bnwk5He0TDs83s95SzOUVJuxfxVelOpv7heR8GMIxgeLc9lLDJYwx/RuBy
VoJNlFjtkcVFxt9ufdCUv9K5Rs3VG3YaW0mrQzcGjpElGSL2z7ze6u2sB3FqcO9tfYfcl+4+UZAI
4FkXj/6HBq36rF7Rb3nmTmmXTOpKazaOF6U4SLFVqfYSHXMBwtTE2CZ8ltNLnl58J17E+wF5C3vb
0DPwM2ODYUSuryv3MTVF/58ZQ2LIkWASoURuGMvXz0S9C2shm4tprrgcIgQqFfiT/IL81RuoCd2t
ilsDETBrJhQzbbKV5LUow71pzk3B+BWZtLaCYtuWh7w9q/G6CF9ZuXNhzZWPWD+FxUfOCAAapXNR
VKpN9msdCkCfZ6lwd6O9zqHqN9cBhVZ3cfXPEFttLH8a2BVsMgSZXjx6C62iwip/3OoRkjti/Gv4
akzCsgNTIZ71RYAHCbcwI3bqc7rh6L1ClxBL/Azi16fYgL6swnjyb6q66Y8iYvz8Kcudg/RMYQxd
eJvCWlHiRxwNAjHgCc2K1tA5Anj2Hr53zJNLoB1LB3txOvejdJkWyT41dPqtYBGaV915JOKfdJe+
f+IV9jpa+hn8rhqlYPHG6ItdjzPttetB3THHZNRmvVW6mEljIgVUC5uhd1z4i4w4wtDhQLIQmwTa
e0/tzua8dX604mF7nKgFMhrCluTOZxkikBOwL6/hkFogMYvfEElwTO6yjVJAIpvNy1+tebQaghqM
/L9+QnbxsgtWnY/LqQaEiNiG3SVmpp6SoHF3pY2iVSPYXE42/5EEmIpEeCadfCxTjdwaE980mr6I
vplZFHsK9dq1rxChUs7o1QR06qCbomDUWO5iTC052ewMP7rzYcHkrJKV666dcptBc9ZLlJzlWwCh
uq6yZaU/9fK3Kf4VQzJP4zt93nvNJxn+nd+/MKYn3ivuXxq0ADrooFjhXFZayv2AUpJpbDwyr7x4
cm8w/MLBBf/QLteG8tSqC7O28durn8p4G+hoWgBx2UY1TsOIogWVs0UsawEHmdppmFzhTvJZ+Yec
dZwFAPA3Zi6Uc83GRHQsLWVvyGcvN7mAOJDTleEAR34Ye3ygTlXMT5DtRqEXlse4pN441y2QumPC
4LKPvvx6a5Ii193qFCsSpofR/g6NK45JAw2GUA/EMvCwNNpKo11hIPNf7nbPSIeoo5qdzNGgK0o2
RrnbWdomGffSRiEMkoqU3hCM6wLitC73BCu6zbJn00bPIcrfkA+WtivbG7poPWVixV6mu3bjkx6S
ruVauBg2O3U5QiOpFcYRExCbf1YpBhExJulORCYSvatWIGdhiZF5CqPk+F3xV8hP2/7qjGeb3BOu
McvlGP20JQgKdAyY2QVKSPZkdXZmpPvm6TdLu4XazdNfjkoUHQWyqq/j7INBFUZnu1lW8T23rhVt
gThr4TbgLuhQpaHiwDqHqjlvj2GSzcegWJjaw48XgrVfsx3CWXOU4Yoq11VWWb6tG3bR5tvgWrOs
B3s6rlUuTC3BEypZDHaEiCP583kJfGz1SUeX4c3qVDBxYUGZL11S1Tu806wj0zmVXzFOTssREn7P
zrn4E/Ivp0HQjZOU1wg9e4oRv9oW7jLTEIb2N0ebVkrS3FoluNibHD8NDwhA81VG7XxovkOx6dS5
n93LmgmxM2GfeRO9ddTvzfGzZmvdpN+5WhCbBE18Jqi0+5Xff8egYUEnFe1Ha25tNnvqvqWTzxqk
e9WCyimM1xWXjlx03jxz/rX5Ka+2Q/oh8E5EwIkDQMEoltoy2A4MESA6oDCyogviy3xYJea3zsIu
tUxUrCRJsU3TGWF2Y7RUwQnXlbPSQe4kwcuNJpPpGZkLr0gt19U/XzsFYjY67Ky7i6w3cA1G68ed
VHtSn3fR3cuOJdkpkHwVltV17b8H8qQkX3W8VQW1WPdhC9yRfLTsjnA6VnV5je2VsrrjE1l0ykzn
ipBrLXyVDpsT59dcAP8MxSlsz07+kcfr2r2RPQEpUHgQWQ4uZH39VOUY3WOVFR7JdClqEr2Gjsqf
0j6iHwP/VDGlEZYacg17FWzZ2SCaJGMRBAwkC9jTtg81NfvW+11lLJpyofcSHgAm6uph5UeLGxiN
mMPUqdrl9tEaHxUCLsYV4cbXV5wbLHY4d+qBAcZv27nYoTnEQ6asX6p6MCyeI7nPM3Utgt8mpJAl
e4aEynAnOd61ra28Bn2pJgBClw1kknRhaHspd7l/wgrdA8Amq9lfwCSU1dLxqYsmpYGhzOBYEE6L
N8ReFI7yLiEoYSy0/mxRv6eIKmR0JpciyR+pfXeYvOqE2KkcciiGmkffkNd5SlgZGlbC8dOuXc6B
0ToIhLzewSk+Xf+FtC5+pTnNXrzCup7gy2jc4l0pd8o0kg3UdzmJIqdbCu0xrDcC9hIeDgYmDYIQ
gVQ3eHhk9/ATmvFTIcjwdMhCn/i2OBlNecqmxIp1RRw5yF/lEnHmNVz5RggBWce4VfzkDqE2yKTS
5tbmzT5xX6BaWRBPyNMQcOesx98Xzt1JybABwowgWvIh5+2iEYHZh+UWkrhZzAA12s6ij+Nl4VEy
pd8YhEaE67aBYviTR4lHzNF3Iy8Mgzprk2TrSkPGHmvfteMCEmbGaJn5q9WRDenu0RIoahR3rlYM
Isdhazr5QR27U03ep57EVBT1iTLulmYF0asMsJK2foi83QWR2PX+lgn7lX7DTaptHLJP6Xxnn3dE
F7bykk1GP125WTr5T5V/HBj/l3p0KbV+HbQGBR+6Rbc+2SURgCx7rFo/uJGzc5hBRGZ6TNknBEE3
izS51VVcgXZ21XCHaG337Xpwz/x4FTgqUOp03+rdh/SVo9lxbGdEEaFGTBkLIz9VPCQ4QZxivLBg
gxN4J237u2Axq3g1lTaiGF3J74lOLSEzfT+9V1JpZwkra81PLl6BWc1Aom9M+SGt1N6blHmDw/Ul
PDhwjQ3bw7z5tbnJCqjDyaXwIEGN9b8QUWWBeKAB4lW3R1lrmH2eWv6s8n6ecbSEurMMecZiBhpl
ec+YrRQtABE6PQ4dserkVzqctACbjMl5VLwzW37jXYqjz3RYM+VYaAEzVv8ak/XJmabLW+RDciac
YQJa2iz5j9y+xAaEGAJ+dJDzCKWQEnwJUPn5PzGVmeNeY5k3+p82NHzAW1PZkfG5nGfKVaW/UYtt
DkBiOreWKZU+FXqEHNC/a/XcyRCCs+NTAlB3x/aoAFJpDibgX+2cE5DOmqNAeVu/K9GZPSk+P4/q
GVdAtaY+KInIi+4NtgDlyLkY1FhLqRDmHCzIAjpkzNWa+tIzNmGJTxyc7ktYEHCM5ajOLH/hotMg
vzrax+28C5dde0rA6GZn12A5BQP36dAGoVBsd3WxKcy1Wi+oUrx8CY6aYGja82C88PqYKFjSZeGs
WX6NfP6al9USOEqZFNHKODNmHUN/9UnuicGYL0Llrg4riwVNvE/kTnh3JWDHQ7mk8z1bfFmulNFe
qeZD0E5E9cZsdm70hU6xR6UU7Iq8IpeRK9VbxG08M3C5a7BXuAfjj6jgKAyVldWzirVbAPZ9uEwT
85CnISJAIuGov60x2TmNDx53tN5y0UJjzECu19ZKsUkJw0MRac5umuaf1YprMy9OzLIuCrfUYFpL
N/f3MkbA1vZMq0qK+RCzoPRJ0B7c4gUBWiBH5+2C/8LM8MEP6qu/YiBOnsSfEzJFP4inHvlt+Iac
JfoFP4UgB3pz9IuUpYOYJCdGK6JlfkT9xKcbRkZsvbk/9sOBQDLhSaiZYrKS/LP5aD7Ds1xnjHLf
iEybt2t5lEcd+yBMgHotPuFlweLOntM/aVtkYCX6IERRQNPWHl9OInPGVPChXI2ngZsbDQi68zf3
1/xtEQCxqWR9QZZO9J48MG+Rxsi30/wDBq/Qjk3gCoXrBjXpmUNgGgVMnojyzu8vJiNe/M27hWcu
ezAM/MKl0v7A1R79Gct3f5j+GrFlfXG+ogyVxF798NnCFx+tvT93pa0xw80VxDT+P+Pi3LqTcWFM
9jPxCadMdIrwKyExZ3oJjLlPeWQ8UR+tT+DjLzTV6ifKKPHi1R+vzgthivMnn+LGB4H3C5mfgVqI
NHTO8ZTcYSjaE50e7fOIaATSG+HBysbP0HcE+mXoy4fpKSgB+4bJqyduQq+XKhZi319KhXFXH05D
N0toeJCLvdbIzcAhV9Tq3CiQUQzV29YjUEPVKCD6Yj0a4cOyCraJ7mocrIXfwAjnPrb8S9tT28oY
pLLKGBSfmYsg2LVPolbo0eNvy2PNOdgrs8V+nkBOKviT2d6i1ciDf3Zb77yeN8ZVYPZxG7kOfnkg
ZQQLtIwC9V7jfLDygwkWrg0cskLiSzgCLAQ0x3wpFigQI+WaRfaj76tLFseXxJAbLcwXbSfmem/N
BJLTXLO+pI7hgLlE1hubQuqMy91rXVHescLr3/jD2MCA0hEe9yevVaehyjKekZPe7B7fV899z9Bu
OVrlWmeYpoYlBlpNtN8qqvM81A5xJJdueQqSfmMOLpMY5kW5yb4qMvJtVjGsr6t115xxgWCtRcZt
yxmiN958wEy85GR9oU9Fp2ZrQC/xKqPSYjfLqfreoyAhkI5MRbo8giewGaLjFXyjUO/mtkbRMJ+w
tqiYf7to1pN0VM8y/IjYh7IJaQmXlgE4HXt7rEmWHrAXsvhZY433AMK6QNng9LxzJJuIB9J38LKY
Y6Y9Xf9OwgiGd/4CXV5S56CHrd5jREmM0MFbEyHsMFnHtjb9ltChJgm7z9iEJTx23706fkqb4pwu
qgesJ3WSqjSOGn0k3p0ry4gbuh/Z7r082LVQe4vsldaMqBWVzpr7FTsvpbitsgGTzsYZoo2RWJdc
m5QhOb+ERCqwHoQDQuwm3AGeAQQ0/lnbxfFaVivuMwGqixwHcw4ZFt8us1jSXiip6ZFkMAe2h0yD
u8oHJYLQA/cuRhEMI3IN+aPHgxCvWNdH1aoAeY9QFb4+xGTetWAyFKv03hAjUelTT+NUcGDVXbvz
eB32waO+eJxngCR46AFssozlKkvAbpJWRYRxB6YbRcMUN0JTSiyMjtRbe3dp7J5JRV/yxgAUbgE/
eibU9HebFDD29b+9/dZ07xaRc6AbvvlBIJ//7p6DQYTUTPlUGD1wphRvw6/JZa+8/eSkQKB0OzPY
p44mFYyU3l+dRIV8lqApp+BgTMnKmbMTmn72XmKxINnolyUc2/wnvzxV3gaU/rzikJP5dnkO+zt8
Ab4weoxj8UHg8tI9y3v8V+3SL8DKN3Zda39HksTa5cdspa6Jvd+nO3kpFkB1QSynX+kXElVgz4gg
4y/Uy8EPemSesSuBGAx1GDB1XyDyxC3fcLft3bP36/3qa+vpPZ2jtoKHYfvB3Ke6dCc1nNGzlJc6
T6OregfDewbSOKcmNm7pHewpCMlqqXYUdPtN+KhifmEztXCpY61UTqUgQmKqd9e0xMikwJ1TgCek
/ojLJDe/9ASYQ2WtQzX8ZnR2aB0VSo2lIMBk+cwg/q4K/qXyyLwGWKix6ZA6U5xqhoJK7XOstBRh
isvDHNEFV1qi8rZiFqkTfyKFIKaBI6L/1UCJ1E920Ft1Vx/kk+sXHgr9GDz8s4VVpXhyi3j8g/uh
3vKv5o+C+49uJOW9QWPJo/YNW/hgfudf+h8jLpb8fP7t7+4rW9QH5LL8dmTVSJEJiEegXrTveOBJ
Z4PZZU/odNA7zF5R9JKhGPEeDFygJiK0HxRMv3w7yS/XMjGnVAOM/Arm7BDfAS+FDNUmsAXUnhq1
HZqmFxcF+xBG8dxwrBdo5Ke9oQ9rFugntB7achxH7g9Op8f0tkyIMgyE7gSnophA94qFn2CCqfyg
OasBOWSgtyyaYT72ibGp23IRsWxWWnM/LXDDquGaLYbgLxGkjdvtJQwmPYynXS3hXnSdiMWiuuhG
8Tu4HcjoEfdvaZ6SagpKMenSYSEgDNwWfo2xNOUjEOGtlTVvzcD6o7tX0dS0SyoMp1UeQgyHVku+
e2Ukqqblwa0q/8nQWCf6yre8g5lSq4SKcg4qb5HG+ZcWM6HinUZZcku87mwhIbQM/GeFskwjC39S
hVuI8D6h9gFSrfYgzG7HpKCapRErIcPKjm5C/iRDmjpiXxw3OkQErUarwrIKwZUwgEYYhHYzn9a4
shI6yyj23hPOhSBE+9p3EBRsx2VEQZeNwM6JihtaSkhRFthwjQ1YhmxiYj5n1wjbSBSpb2H6L86P
UX7IqhNRAD0VZnQWzJxfPD068TqShZcyzQBRjHIzMGhKYEMz7IWrZ9YfOD58H3hZ2LzD0yOzAFJ+
rd5zfpvnn0TwMM1tYVvIK7cJT6g6rtryirq8RGwQLRv2TyAG3nOoQemyauplQtUp7Mto0/qHM2G/
1xqDy0ybN/4JpZE6qeJ4VquZC+ENaau99oy1Ze5C29ipgVio8oKgb2Eo4ObDrePhRzaVbF/h84/1
bpWBaFKQdCdy00ONwEulMrCqC3AmDPfMJkYCbGlP6QPs7gY0NWAJciJqsAL1o8Iz4WwddyBwr7pa
1bBQnGyRQwPVPVKSSmcR9XAl7HHXFdqh7WnPMhvuVKC5+8ZheN95xKORc6FtU5cl3LCk6h/tfdAU
XP3xrLT5COWPlgWNZ385PD0B9qax9BZd30N4BW8RhIuGvMewn6TR3BtkFHRhwWezXuaSR3MMlq3a
slr6h6KMNUeyTONu4VjggYhdproX1vBhjyW/e1UY9XqM1IXRuXutKFaNbZE856xKSksT/ow1yU4C
XCgM8VrOmqaN2Wq4bzmy0shF3JDNM7dFnd9thWnPK/yIIvnHI/rmV8yVfbkIAEmZE8g4iSF+nSin
3szC3Ye9zYAn+Ch1vPwCM4bEPOv5h4Y9aA51JdeHFS4W2RIFWD4V0AM15ajWwjQVNeMmTshS2WjW
t0m5q+ZiFTLh0x13zmNU9sPSJRazwAUdcfkIVhcBj1CS4N8Ng7WNEz9HNqMH98jLNuPY7DpKpZ4C
I6+shd6KfWUVa0nL2BL2GVb1pqsjqtN8VWszGxCUj4MbvQTnP2pewGcpdXauOW8adOVcezhlTHcv
bokesHJEBJyAuyKHxdC7jZ7UV8ub2BQO/sp5pcORUNO9asuPwg22LuWy362lgZUBnHfUJ585NEmA
bXQJOm5ixWDJCJHG8D9zGyQdy4IhYMnJ+qZ1b2NJ2mJLcVipHwO5cZ46bbW4aY0gO03VU4Q8J4f8
WJhHg8CrPtG3LdCK6XjIM/KEic4jjYA1jRidt+xSTuNCzFyuyN9Vp0JsJiEtYPRrCScoP2sQetEE
gOhjYKI1tiWDy4BpKJgFJ4gWGceCA3NJFCHPIxEvhlzpuHPBAue1N9P0aNWo1q4tHfpNNBDFTEwn
N7oiB8+7AEud8NNZ/6+/p9YxrA6V8uUDgmi7v5Tjx6qfkYlgGZSJ6uC/FdMv0cE8Rx4Gb/vS4qHg
iH1Dx/vWQ8Hqccwm3jPlp/LwTyIb01g/dOucb1OfVg9gGn3crwT06F+WSkYjYpQC96Qi8BQMMG8c
wnXIMxW8JNH4O319A5aInQzvGjY3P/4ThF/0rxp3yhgwtWIaydzIByBbqhN7r0U1jggw/jbRQnR9
qO3LMTVAYj88l/o91LSboePjyy1sll3uffoaRajOinuF4qq7euFwj/1EsOGCAhHlVFmhy4WVytbf
2FaOayezWADYQ/TSG1i6RbFNFNL+Wgs/Rl9o6AVqVZ5Ulbsr6QN9ISyfmXvs/iJZs8+oPdpNQqWF
zJhbP/FG1PpKTsPJnSVhN6Bj1Izr2OUEVA/auA1GfrACNvGNg5TDG/GYtT3SUasIlh3abTcI5VyL
9GFth+QFyXx4pNZDd4304cYqZ1PhnsZOhXrkqspDSnZNcaBE81gpwOaVdXPz2ePLIGuvVjqtuqqM
+zjMhh/61mqVFUMMdY6ntBTGMh4GzqisrNE/p4DO3Bx9OP9WjkG0VqlOOpOlNopnJ2u8TTCq9R5V
EtWRS5Dwf7/SGC32Gi14PMOPZv/9isBRkBu2fNCcZmBEPn1Bll9wp6R4tSnaBT9s1X1npv3e+Oh8
fVIhsWCRjb5SFQI2jJcw3Vkn8rNq3D2NU9bPP5WBvaJf7NATL90e+PhgHfXWXGVI04ue/tOOrwNr
07YQUASa7piL+plYrMzQIdlke5ICZfj1Km5VBFK0keWl8eTRLaxXNjBpyZLv1ucar0sm+qQUG9uA
/ZenDtfcFrO68A8jaKQReKHmZJuuoVDnEjMcbesExmfSVAc19j81BoQDICYHxUlg5Gj44/yn/SbU
7ZTv+g8WtjDkgrd8p90xBNLaYDald8B7ds+noMVJ1R0jxGIVhmbpzboKRiHn7ogzYXg6vwEfE/YE
3/Eu/sOzdtOf5tnbGufJ7Gqf3XMNhS3+Cy7aHaQWPwaX9t7f/a9yR/DMrfvTaFX4QyFs0Us9aYcp
lqEBI0slXZM8GX5r+hff+m++p/zGf2/v8ntyzvX0B1NRLi/myvwoTzZfboqKoXL44MJSMTSm8/ZS
X6aUleqk/o+m+1pOZVm2APpFRODNKzRGHiFAghcCBMJ723z9GcXaJy5XR1tLgu7qqjQzZ87s7MP/
90saUnOaIM3J0RWq3fw9r8t82dg/IwK8KIV98ktv1/cMDcvLU7K76q392+EjfMjh4/J1/ry3SUS+
FGrHoCNfJ4n5etE1uW0V/4yufKYT+oRP0jjW5yahJd5vL+s31MHm7jvbFBiU3i8j2d10IpvTa2L2
hAYPGb16ML4xpb3dqFQxwe8t9axlilVvnoaD3+JH8ncpJaD7rS6nTRLbo6/ynO7JQBOFMkjCskEA
4AB4C6lvinepAAdI3iyijMZnoMUmr5X5xLdU1EaH7x204rsYJZu3VqKb/GAhhP+vdyQHlr9ckhm3
8u1Ma0P9b/VNY+37XJf1GPtynuQ8QYQv733syI1y3wutuJ3QtqfTUf+DfMcNQUG4udRIfXffX9/K
ru72TfbZVDWDTPXIZJEqsnLtSmqUeT29LsRwvxpHSgT5hHToSyaXy4GofdD3JmEOF9WyNavmc7VT
Di1N21xdwh/YYFkeTA20MhPommQCHFWT7EprxJkXqnhLT/XyVfpWP4onMjroiW+3ffgJDMC5Yfz/
9TcXjkGLGp48kMrOJ9OJ5+SRBTYYhSYzFgwOyZQH6q7ffOXtG34QRoRYee1HxbJo5TjFmw4y2D5k
lQ5zn4s076Zg4TCMgc6kuROwJKgPiMZHkxHXv5Ge3L5S7cXPQa9nsnNpnlubZrK7GKOAAnCL9cJP
9k+Ts1SLFZQbnMa0+2Y/arHJiY/YffEkYnuHlhbZ49oWetuwTQuS5XC9OFVeRTPSNYsUyOt5Tr4N
++cajp1tQnQxdwqXXQqTC3ap8u3r0gyZ7azno/N/UkKSEaAV1TP1Ooop+grI+2qaFnBIOOlNAJFw
W0AEEgVj6DbjIFejjVee+UtK6HfZhfpSVKGOcq6EtoRiJSjawYXhpYb9/EpddVZ6fgQU9D35bVtB
QuHtlTLPKL6hOoFsNdVJcK+EHMVbEPIAvPv3OyG96v0xL8/QSxluTB93C/+MXFZpVvXL3jvxmw1T
EcQc8tj8X/6PLm0A0Ad/eXIVjcvT7SvbSXcKjcPXlanafShUbScUQdedIukeIj0d52c52Y3SvRTi
yyirYReC8p1hG2mdvyb669f9a+q59Hn9SX0W3o61ZZ3m48fpxX469vZ8Z3kFYO3c32fdfQCuy7lD
WcPu26FhbjfJyl1t/3mme1n4zlDM3HcWH3fm8zQixzk5fOefMu/F9qax/T3+JjqB64fL85V4K30u
3mfvaTYj/4FK9Zn+Oj0nhtn2BY6U00AbQKQ7vGuMvXEYzfVF2SUDYmmR2hr8S4stpQGImJDjQINo
G22+bfnYj82QblFCtGFKrUKrQM1JIlq+WULoAYh252/s6orWD8w/0d1OqPm3X1UucUU4l9Jp/buV
8EHvAH6p6ESwOVeGgCUzZVeztHknBAZoWYZN/bDuBRc38jMt6sczrRhEl7ILg75OiyRGIuh18AmY
I8L5W4UP9Be6hQsjI1HebiJnMJWqqy297TvTx47fJRW5Lm++r81jb/FdeL+8cECXEVO1nqROfAoV
ctJkZe5QIyWotrBmKPNNF3oNNpcnolgPtQENQusdllEBqnP40oHvr1IVpuQ+cq6n/XWHibBuG0Mp
DR0eBWCOvYyBvMVy0BMwhmEJQIUDV6bIVr+Ln+xEMoa6ioGPVT6m8W4gC+yGnXOEroZf3yvzkgms
mJrlWS9TA9fsH5q//8zClpFiEsdLP25tegd6K07kqa0M6w+cYlQUdAC8lfAuxcBGo1WiaIEvdqFt
pz2jjOBznTBPQRCSoiUyV9+3Nj+LYbvYC3d9ytmI0qxN4zywHtb1hJem2i0+DlMMmRZWaBf+wAwn
Bj/fLLzn24vvGaIfySkd31/bX+jl5mX1Tc6ztSYewWAX/3QAsSk5RRM4lnLlxYRSkPSZTOa9CpwP
QwSLETZUgMm6m3HmNX4vTnKv1hHUbfH4f6Tg2Q/2OhwxUAby2A7oDYifYSt5ciWZ8TnK20QeOx1h
eyyjkyCJsVHxIwwyv7etzz/v/yB+0HoaUFDLJxrgfhaW++Mv3Ckf+8+AM+xUL0o+ARwL2tB0YBQR
59499A49z5YhmyS+bxqabUQjoxL/wfhw6Dw3+BjVo3Xz2NcoJrLxizaKK9H+5cK48xkB3oeTX4RP
Nnm2sp/MKQ1+M9o8jguQtbhdO0tde98RUThXHHIIL24jj4iMiD5oxH5nH5ItCkETAC6Dj/1Dtnl6
CVKsnURr3hn0Qmy4DCfBIIfUyFXsQZpO0rXjcK7NgDuFMedpns9+aRW7tly6u2ubbUHfC5tDEdxX
+uXmoqiUzsO0zMCJxWYZLqTY+LeVwmhT29TOn+vGrnl5SvxITxZtBEVpqfITVteJaD66zR7+KQmt
nH4lp4jn2U/9l5DJdUu/+ldi5IqW4YAzaLzzlla2MqW5mQXZrSJ1lKaY/Fg6otIn++Cx5KevyxdP
6qwBKshaQ0YDCZYn0ERcmVGt7KvTCp4vfnH2qzls72QaMG9CA9qdFtV5pDCj8d0jP40TxfJqH5Eo
meuQyYeKIHjacfLO3tbQL3+UvUWZS/26PI2OB/d402Y1zr7fm5n29XNfzfZ3P6efwhd18KBbWnEM
NKuQPzfdQzd10DzDCPbLSLMH1QVIk1KhcYiaa0OpbMl505h3374SAtVkBtdWorhUsS5LLgUhsJkg
Dnl4y7+sa4fn9Ou2dnqbfQ7IZlF5rGm8EWiPAFvxaPmVfFl/7UCkXwkSPKXehrfoJEeLXOSHJT8i
JOoatt835/9aTraO6zKePqG48vzv8itXN3UAo2JIC2A65MWBdZufXLvQPj8X2nFr/TIY3jFzZXWu
/Tsz9veHX6xNpCxCg1/LIF0h+CEW11oQJFm2Ej/Tl1Pz/G7s/Gfh5fiZe2Ut67q53pYqG0bKEKdZ
fezn2naShennbLAaTa+DYSYzq6aK50byhm06NU0hPj6nrpmfYzYH8T3qtjqflAay+/XHdJv9vdWS
cU5Om3+5zjWpafM3iEWdXjE6mSYydLz+HbLr1mmR6e/T6ShZvDzPrwzcqqDsNKgdrgMDQxbNpIgm
c0tXE5fER3zTany/PiUXqWa8QMTKKYfpD77ubcjFvrsTHCaSVC6RQBIZJn+T8ybX+f5nNS8hRdqg
hSkBlAyZgNnocEs8FVPp1/zirC8cIpHcm+KznU8b+peKZtRkl8jFCzXo3L2+PyufJ91ecqVzSFF0
n7/3V6dtg+02XkkVbplYvUz3OwNlDjyJuuZFJ0RcOI2WF7pKMOE0aeO9wWtTyP/52BtI8aeCv9QV
NbxweSsWNo3r7FxLIvjtZje4Z44wYaOUvFfXaZovJdLzi30DTaxzz4ky8DP1plW3SqPHzaCWG5kb
mz783fColqd1P3tLfoWaRqmcjB9TYEkzG/Mx1+FfibvZP1WN6zpyMOC5aYOj/rC8RY7/wsWCOVOr
5/wBkeCJAma8fdmfW6vjk0LiPK2/PDKJ6Qarpmqyq1DaIq5hERP6YEjJGMOQr6511Sbq6FQBOdyh
YtY0kbvcVbhijZ/qlo3V5UkzF5mt+/V5kUOJj7p5IyODfWKzbr92vWkA+BN89mLs4S165t/9c+rm
CaMTHMaqPTNy6UThyIm4ux0Oh73+R6AlDAlIpeivhhRIPVMKlCTJQPLrXuEisd9MIlhrxzTQPmJh
sIGNYA+dGXgeoXskKs4bSSOwCsOCyCKuLhRTqa4qBOpUPGgeigC6pwyLFwZ77X4z0yBXCKj3p5gy
KaJ8FNEtpdLtOlRd6UQGgbNMJTejwNcwG8zXw/EpYUSBIZCFSAyvWjSbE4t2m6JzNaZjkmusiWOy
dFZTwdwvja7MhSl9czOyydOdqmez5leNPBT6UsmQthGmKDOhM2ci0+MveU1nkVL8SWZwrsg/cqTe
hQCgWM2Bj78qldEto8ulnjTczUf3wF5hFIPZUMeGXMCyyRAdKXpxpJCEUJyy9zalKSgJAQK3fcDA
9/JFrkh9Gjm9lH7N3L4Ks1YO5SeuUXULo+KShoPVzFE7O8qF0fb+UVjWCuQpkhVzrBFftkTZKR4W
q4EFFtdzRMJphg2iea5eBPXo4WeGZzVyzIPF5yCprfqZRirR50upVUIhA9TEaiFV6hDIZbttjRDb
UWirenCp+hrML0jGQVbYpXAU1ze5iPrwGnRtGqa4gvMrlDPNWSdDbub+sXwncMUHJ/9Qff62yGqS
uLcLk1Ie9BEqF5cw5lBMSBznODQEyihooYNA9l/ktAiszFAg51iDesyj1il5kmZJtqg6JgzmCyVc
rTORE2WnDsiBUiGXwunNGWMziOZLozUGrzysjJq8ssGIKv2m2jK5OOghTodGO+MgcA5XY4hAkLTx
tj4z4kBOZpyGwWHlwXAqWEmU1RGKbl9gPhMSlU8EwFR4tb5Qs9pH14/D51GEItIhcEW4I1HhrTbL
+kaeb5mUzqTvJNkl6urchnMRzgGaaQkZrsXb3sTRxLGaXN7mxfKC7PNCCaxcGJOd+Ln4v51ghDeT
oMpr1OsyFTo8kAtXT550apUjnWynijZ3rm0woejDU3u2JJUH1Iq4w0Ul2Z/+Tf80BhsL8+de82GC
ZvwZt7aNey9dKOcFEItKpkfCbzta1Xed0+e9f/k8Gwc6IUWDI5vqFBsz8dbrFQOsVaIh+nRFmW3v
m8XGYJQdKRLmT0ANDvv8UujlW7MJKdxcJB7wv/evk34Mw3WBbQC8r/lIvef6rTXuqvuCpDKwI1eh
oc1OGriuiIEFIawPPwK9Z0iMWkywncbGt3iUEIogBYEP0WC+d+FLSRkh5E9liKNdqq9zZqZD+Fpf
TIkVSHBIr4tXMcsr20ttu23E34idS/pYj887Hx+nahEJRZYHE2zrO0MtZE2SDLle/MqLmuu8I41x
PxUzT5qez91kJqMSPddkPbi8HGgL7iO5Jxg63caykIJJfi9wsAsB6po8VkAtRhbnDnpa6yR8nLH4
+TqRnuVGme/dFyhIcC3SP0+kkQoIviZGAuwHimTSnXzz2BcDr/tCZHm55vn0eDWSYQJMY+uomi6J
bZ31uBCwsix2xaZyGK0ng16pWCtSy7ZQykHoHhNvGKMYxfV0sQo2SxD8O4nSg+jdTag9kdquvtad
1AuMVE4wKwYoItzCFf72JLW8fFxbIaSdVyhuV2jBLMarQE2vJsXeJhajF+i3wn4kYiYsUN4wPTSg
xuWrjBalM4cPIQXBcpmF3Lbw7ZK0q62iAAwdtF8EUkg6jMALzFLAVtqA9V10I9FkcSbSXmmGC9nq
CUowE2FJjQeAiZVGc8MG78o65VSbnSkOz+BWd5SeAMS8GejsGlZgO1GnlIkvwOKVaf8yoqS0x2WM
dqmKTFpKE3rkx3DngkG2UFQLNVE/jz/SX+mP2fAGVtELovhgBrVq/9f25/6ZfCo27y/XDvqojuPA
8uM0uakBszXOkXoR/ZWPn2l5ZAo2nB8irXDe6Jh36mLzOuqV355rWJqWxfFngnuXSgCVZnV5tcwG
sZanw44U0VhaA5AIqPE6KTPFdbLMq4PuZZyAv+8qO0LUOKuSqFtlb4RbmJEepUaXxk76tkAK5u4M
j4tmo90qAsSeICdBKwGxLyoS1tH25o6ErsgV+a8kEGEcj5O96duyI2HDB0MAs+bQkOT1yX5CcZdg
srzHS+QKVEUlyQYxpFkx+RjLBWlTEt5UA2cRi5HCG7NCtyQww6IzuPUQsXc71ddsbbnWBaUTsKKv
aLWpzYIcfCVpMPtGC+nr/taYZ15yuswvtfy1V4yfEedpBWjwmM8au7su/49SpqFAHMfPhXntmJOv
1DaX9wLlGmN1Zw3AcDEbtaAJ0xnBr4Y7WSxqCbP5piTMdZ49mSp52lcvhzq6mxEf+QXppGg6w4Os
7uv2qQKL/XZZhsT80MOxEVSbWH19cGd2T1ixKnniQDHLOqFnu7q8RURaEdCQZ1ESAqkFDe0S5mDh
cq7G0jfbwZ4NSoucEhc8sVv3nIoBPxOf4NA4rM4wOMDWdTA9Bid0kAhSf1CU+acLcxbWYYw0MDED
RZAmX1eGBM/070YCYziyQ78kCql/jP5qQkNT8MAlCg1fTnlhF0bRQKTcMVujWJIJFZv7vo52WDRF
QtQlpSYeVygT2EFog7Ybi5JJkUiNKIRBKiGAWesViHw46tW9EDZbX5pIA/SzKVr5cd5IokWEspbQ
8WYo9kLejaVUZbWAHsVLI7N9xt0sGoqWq8/jOpoL/lZmXiMVdjFNgfKn5olTzQYjAqLtsZZMNuan
WiwbKGqhqmnVSU9r5/QTwEbJVN/qxr6emBUzwx7Fw7g+HYvVzaG+SiCOkP6iwVWd5erbxQsJkVgk
zhkIqzRIXBs4uItENCs+F7ZPeXNLctFsH63OT/bkeVuNSxWTiUpSbxs1gZhemxZYjWgZh1nZhuE4
HfdBlMvVc/s6KicQxF3PBFfEuK8VGiJBp/QUwtJ1slJY1EyXwho7f6omJKNNMor5oMdxEuLe5SDb
6j4dWI0r9YlCNMXbP9fhazYVXBnEY2smEQM0KsV1ohsZM3585QZYok3wQKlBBKcSKoOH9EEtoR4G
U7GMfRKkC21JDnXn/HlpIztC7eRChnsuVP1n0KzQHo/2TQtHlAvQE+76nTTUjKz0OnLeQ5qAzkEt
8mDc+D3Y4cXvzgitV07BHl+Ni3/YTMJtwGDemB+Us6EPIXEoWhMgsxbx+5pTE0gIVMAcylZtHhlI
OqAPF7B7nYkCT4ULowp32rNI6gX0XlQocbQUsEw8NOza4jpiHpngI5X74W282RNzhd4J0OUCgKLB
X9x1BwELDCGeWC8Mx8Zv8y5ifdcjHZrtMORx11wJ6NM3iZ9TWz32/dgy3rueein2OF3SmoptvEgR
C+uBV95HziHo8hZgcB7UweGzPYPpOUjt2l+OHzhTAOxMsqzOJ3hwf46UuzBEAaI8EhTaH3p46J7F
pra4GTsgCtdFJwSVjziaYyibwACs9kDm+Lx4wpPyRJveqicRhBpqpfkSTLgkp9+H7ZdVyKrjLYIo
tJIGgDjXpDcAXWw5tdiR6MKR3VLmYxHUq4R8Z2EtOFiDReUc4dnKFYFMgJe4zE0M6MKBkfqrl/SD
MRonUJzRojiIQGT1AXtzvxSxoKFAMudZ800118gaD24rrcbZLr8ZvLadnDLMBJ9CHTYbgOIt3q/o
bBkpcYHAtKEFb1iQ0kYyQc86NMqpyT/KMIzCsbUsRblLgL35JsfKGOH00nzPKrB2vX/dZ8hD0l6q
hgBF2y8N6WktTuntZYGpDlfypxqaxyFNHjIym/hSqu3oPTv+tH9Z/lLVAcXuhLXOiMarDZjjkYug
um6LZyTK32eohRt+IzG6je1/YPu2JcG1OYHj/osKXVBbKoacVI55yESHTY3AMJx3lynrRtZ2FlOF
u1Ry3kfRYhtgY/GUY+6M+09rokABRF6agFUhTmEbeLJiGOgLrjH7dhfSWPmzPDEqThvzJYCmchfy
7mT8Aq4omdYYU0llA3GAZz/lzUBpkGbmUgn/bLNf5ufpS1uQtknTpIzSyFLaS9IhDeP5pGoyeeW6
wCB1OHRNOIUy+XMdodSoBMRpMueUItZaAqrJVOgNNj0BfmuEtZdwgNQ8+A5usixERaphMpis6pup
RZJTxGWg8j0MMwoZzmvmF9E02139QtsB0h4sbxyWY1oJNPNQNmloQWTpw8BnLUVIc/4uSVYftbC+
Oze4BOvLXAkxQHd06AUmstWdMkVrS3LbSXbAuDM86e20wSfwVw7enr6letJ49R03tV6xOZ8XuZHx
UwrKmQo5xwEdNRhzd/vr1FzNJY0rAqkrNTX4hy3I1u+je14HQBR/4GTjkFwz5ZRYWSFIcIcGrptl
URGhrX/w3HOt0rsY3Jm1m451063lkopUfZUqnpr3DlOixdYe3INvbndkJzvSvgeq7aGiJOKTnCxL
+EkhoJvqGqVy/HfOVKhdpQaYMxUdoWePzVM6Vc5Td8yfV49TcnbVTEGve1QaPu5njWmcKKfiCKsw
ueCfylnf8Pi8C9oGq0SETYJCaWaMP3BwVxxeB1nolAzUcqTW2P1eqgocU3mIGb6p2iWlU9LPq14F
hjzGda2WiOhSEFRxgTuufF+JU9ExSu1keM+p42vC7AZ8SNy/m+C4PhvQHQ3ND8TNBS/HSxVET86F
p1WGyM1qyUtDCVJ4yMT55HShSuYqNtrVzJtzo5CsnGJF50cKRTghBQwyfze6Lur3nTa2qjp3Xt1q
UEGOd12pQsXrqlsnLfvE31T7qqxlfYKcbaSAOCAFaDaXNotF3aFURAE7ks7m2E0hkoLwZoeqRjf2
JbFrrAODtWxXJg3JoCyeD1U0JkJdLvN6bYE5HDiZ4ekx7k4yJyyc5sKBnh3qqTvWmMmZfCXXCwb0
Yg8dTh6MXz3BpIjMG+4AISQYWMCTD+UqYceVLTU3TzNBCuMutCHwYra57RgkZrS8hweY9DgtCkel
EI1lP0L/GCUn+089dDjqGlqQ/OFdwWhVGSpmNk80PxHF5yDtLk1TSRIFJfhGKTL3SOxXrnquxqlA
N1mso0uqThM2Jqp8rstGltRUkQN2UgneRQGxcub3NH2lGOHnrFlnj4hzalqmuHNbOxDsHyV7VzUC
YCV+aErgBFbTMUcINDodaiu6+ma0ky2nDx6H90WJvB8qSJHOR3iwMUyNjCa9HoXjmk3ttb2hXoa+
jOymljuiXUpjKjih33plU6a/lhMSyb6Dvv+Na4798jX9kXpPNuNefmwZ417cw2MqvcvW5x1L64Tk
3qdv9/drLzsutpO9bNNJWtYv3wvjDc/12c+mVhgt++0cAj+bpVoXylidMDaWY4olCH2Z5L4vI0BF
AqcAOtC2TxWRGz91lyhMgx0ojK6dve94TACDIvZe937FnHuWQms2k4l7yTcxKzKCq24fGu0T5cBb
qZYr6NdKZDKtXEwulHbLNnWt5qf7xnUzJXY+l239zUun4fFyeV4+l9ahNnVcf27nRGJKJMOkgEU7
Eg14adDD7d7O5NO4szlFd/Kaf7nV+e80zzT3ZKJsqEv+9IzEks3UHjEWwoWdmig0znQ5TqPiqYW5
P9i8bGat5f1pP3/aHZ9nWV7o7bhorICpgT/8uivWjWeY5moD0wGCniERkuo8VzuY0VOsbxCL4ioZ
Bf4FMs3XZOMqNBzsXMhUiGgohk03lDYj/3qnR3A1diVwShbMMxGtR7zISUtwNUvpAC1K+0xB0sLw
OE4A8mPL0ROfc+6ixYT3pkUxlBoIZDwrcA9HZR4mvpj/LE6KXYfUe2e7/vgyTrUtorOvajlJd1a/
cT8kBJAXNYmWtxXE+ipguHFQ9uEhBLTSVn80DzVDkL9ysDBhMxYHT9HTUAQFvug02jOUdtJhLuJc
UDB+NBkKyOUm92L4SnJUPKOOLS7yElvJ35UcJU/Une6iHfCQm8O/1LkcTnc5FC3tNLh3KmSs2W6s
XaMnPE9oDNUA4moxd1AB2ru2fvidXFVzKUxAh4tITtsKn5UZlRxoQNd7oAClh6cm1TNNk0GKX8Nf
oORUILWezcFyPso1ypWBsKNiK/DYVN2qcq6v2T9Fm3ZsW5Vn7fkw93H4yX3Nv0889efxmcTG4nXQ
HxhhpSVUa4B6p1mOkvRPZPTDz6Az7ZoDkEQSCqCRm8uZOHpp7nrqCPC+ZFeiIKWQmRSfbQzVgt3Y
4761c5KjksJHCOiEnOQvLDQUzFPyrJQL5A/nYS4UnU2h9ExCBiV3+cmEppfznyqOD75DRkLvCyIS
+6p4nStHha+tS/0xMqjEqpbKA51GAf01CyrfuX/BqxdW4ScpaaN6C7zWX5TuP/5TB+ygM4e5r+As
Kly2fNVrkK0lbrV9qr4wiUt7a8ZcvTAxHulNPWM2Lh5CKcxXL2Qoy4PIvZNL5WogeAtHYEKpLsDT
Yr8f4A25heUw/TdtFX7917Y7Hy6HpV9/y+G4S2gPzEN1dW5OzYM9Fao4clbw/YOY9a/HR2ppbbNd
h8Fkrl1QlL+2Lh+0JBa4cD/i4fzwrrEuOyxqqctPGIEWFGg4wP3hL2NV6wo+gBQSc8zn+H7VVqaK
u3ffUbGRrjZdlLMgc3UoCIYtxhj5vOFsLP2UMqJoST45lhi+UU4HgoiXP+r7k+zfgyOXZiBoMxPb
npuIISuUijpoHq1P8Onuxn96G2mxdNSTvyKiVdy/K+V/E7+W2fOXalph29jyqz4vh9Oh5ic7V73E
zkYuVPi0F4FImUNoNHSX6h5L05LU5kwjRU9oHd/PrUH3hoMh30PwpmOyrMg0vULzqRTva9u/NO/t
5FCWbBVCIO4C8bVP1RAJYFM9KHMasfQiQxwEBra220P3YW3crUwqv47cQloXlrFMogiRrhXyQhvY
aWGpqDlQbbEVAXZ7QwFpGLCdTq9uhpJLqZwRseKwA4rPtzBtlaFA8tfILFi5EpRo6bhyilDopNUO
0kGjk9LjBVJhCG0wMSmiy10mhClkWfN/lleULqxxnNyJZfoHKMIRg2THTIbXcMUKzxp/VG+J8HuI
jESSpqx2ac0DdhyY7RKsqs/Od4tdg7klV7dAn1QnBzrDiq4gU5OHzPIUzp0jELx0SzgDo5eLJr75
Yxb7NmYkZZcnx9RQZ+pPKpCFkL1BCywncAEIsVqrikauSd1QCKPbtBheMENLMzc7BAvpUf1U7lRC
1mYiLfLUAxDBx9mTkBK9Lg8A5Dy0irPemz6+3Xg3TnfT3XhIeQJLdR7BX4CJRTQuyMACzhOKoazS
clpjlVgtkKM02d/GW62rgegZvhL5BwrLr7rX1mlstrIvj/vTlT+Z/QbMSjhDiw3Ah+XI+bQ3LwcN
ykoLkgAFxQXxgYoKxJHot478q4IVFd7wNWAUCHCAAMWJJsBhPckY3nv5iO3i8yd2zTfO75uRzh2p
qmxWyeIg1cKyAzM+EAtAp0R39yUNZ6j/nAEmede7jNPDQLDmXjjLQXfx8xgWj065UV7RANs32sQh
IVUOe9+GaoF/wTcLiMu2ckHVEc66sUewtxkVLQb0HbyKvTs5vyU719ahKS55jofHoQ1X+DVV5rHv
ZmMmjoVJ/Oxbx1byzVnMfQvIHiUW6b8EJ3wOdFEVxXijZdU0ZyiBgE1mHcIxuTsWNOEk1/q4W6Qr
+C0kyCror+2pH01Dludi5p+pETwYsitmAwsdO0bAT4rNw+j2rXaaGeFJzX4Wv5YAlMqC0lUM+Jid
4xrtfPRVU4dk3FgNZqxJ2b3QmRNmxBlo5aW06riKHNSxSR2NGTvpAxjMn3JegWNlTgDLsK8o/IS6
gwkhKLqCIIpIpiOsSb9X0AkYCp4Dv8JXBmewrgqylGGZxuOQIeQdWF1WOCQ3rOMD9VM6Zx3uD1xP
ZypT9M9eW/PzkBTFqie/6aaHaaxLN/rjKAqPcdcsqbzYKol2BZjbVdAXYTxYGTmQ9wnnSotRtnYE
PZAPWlXIOqxjJxyPGpU5ynF9lYMSHQqV5CHn0ZmLQOy0fFKw/TWAtvSaqOlMB0IoQSqdqoGrkycU
1qS4E98eIFQdNczkIDIGV8HoHRtqO0pJjGk+TBYOyct5THWEIFpaA6mQXkAIgs2KvspzZAScbSJl
qjUB4oK3wUfq54RwCxlIjqIZ7TkmDU+LPRdVDjvpbI0IsYKpJqg0ojt1PmmudhSFM0OIUtW98ifd
CCLw9qKeGM3k1xppgzsMfVcrzmveVw1Xy90hXVP2dPWXPBygdi+aYlA9LaMEnmoyKrF2aRprlS1I
OVFRIb5qXlGJs1mpciu+SiuI7uQrsZ2aRTrU51w+ySiRxFAWBmHmaKEtbgHqWHl0kaUGgxLturDE
S9gUWBNFvECuWUW9et7X/fVAGY9cL3ekNBWYiNTgKIUVUuXtrJLciSAwwMhyJD8HE0p93n4w8Tjz
ndT4PkYRywYdj9MPSgIfC3qaCdDuT36m/M/X2prckt0ZhrMpxvhe1v3wdowzPCrHMkO4/yUL4se0
YB08p8RZ5eR8PwVqZavyiCteCuP8b8+ivRQj0TleniIEW8wKq8zdRYhZT7uy0keZreyI4GTMnVcb
LEuX10bCSFtkmyomR3FeGMbFHwNPQxwZ6oA5BhzyLHrEoXi4PueHJ0z85P+OLQceeuorH4oXSI6g
2OV9ePX0UBwSD8N5G4uZhRKiuOMfCg8S3PzvMSsvEOzsHXt1YOK3jCgw/wbm74n5z9VCXp1YM2xE
VzoxjxJ5giP1Xfg2zz2bGdFKIq09mIF4gkk2H3aSqtkGdqAhnxiDhKBuvbtUaqa+IyqOsuSXAE6r
aEvpzjEzYDB8tAqIu9QZpYGunOq5qLutA2xpDobpt9RH5sMIx9dLO6d8ymfhLv8w/Fmt5rfgtTPf
mRFbGqIgK/cAx0oKCPqeTNT9R71l7PVC8jVHXueOgh9I3DwC+FD+s/+ku9I9jBFQdk/Jv/VwP8Rt
/gmhAw3cXzMbDb7sHv8wlxBchEHLuFzsz/+2ByqV4RV/nn4BO1I5wayaUMBEdAXz3rbSDYgcUgJb
QygjcghlYlyQDSXUsqbQgfYSIhPiy8/ZL/YuDD/J857f7+1db/FzGR/7SXpBEOX/e5o+0LZQqrkD
bKrWtaW8Ucs1zn23cvmK39UR83pCMAS0lYucRID2RODGihak7OK+Qy/3On+5v2pUmDboJzdX7f1w
2mKpeVivecsX87eaeb1Hj7GdL9tdPd21qfxJ3D2+BzfTyDVOzQcBPNsV8Yg6CojggnarMPjjJoVj
jhr/MzV31CGWRSD43EON5Zg2CqKBhE2fg3RpOhf4T+JersnhO03reFEylKIBqrOq4EiELAYO8b4T
YVcPQgDo3fDWeDlMBEmoJg6uT4gnDHdG+AAhviD9SGQ7hLfhSKg6MfeySAiZU1rliBwSATx3of/Z
Wdk8LdI2KE52nf+SzAjgpvkaPynNu5Nry1UdtxsA3xMPZZGqtNlLNu613USJYuOcerrHL6dLnfqo
6Ss7xNzU04AEzYWg1lOWfMyplrvXdjRSZRdFJ72+mNVvx6fs6ll4aInUjlcIoKbJzcwsDcRC+bAF
9FwsrPsBC7gH4Zzwjzmx5ZwGif3uK55A9/jGa0e4CinHgViwmoJ2MPEnLMBa84HshRGz0iLWid+/
OEDR9FjLxbX7Krw2OlpgZ1qUNafOIk9RVsc5M0ZM0tXmJhQhT9ZB+OAiGK7K9yoABtgBsdK9DTOK
OqE6WeHjfaDnZQqsZMqmeBQZ/Uz1Jp+o+i3va19YbF/9gkxof6wxrwJluVEo/pmto5xO0NoTRF0M
NYiQUaKLZcnJCejlW0G0OqQHLlScIroQWtzvplgFVobkTVxsFJvnBs2AqgFYLw6T2T54KoqohGyB
7Twbx/6vJIpA8hu/LWidIUQvzQ+qIRPQxGQ6UGlAszepEIb9EAUNj8OKCKd2D8stl6KACM1lzsU8
/8ZC2oEaEcwYMkn3PNy1V+15y94THMFN7OPEz7LlwSaHl6YDdQ/yXLbupRn3c69BLSvubt9DJCo/
dLy1axeFk1Wnaz3EpbAEMmA0Ff3LmYqRsvu4mphGXkipu6y6dgQygwosF0/wMsBZIRXdj1pq/yss
b7nDVVldJJwUD1LilA15g4ft1NwfmUSa/QADuWHYGMZN59yPO4mRHEppKH7b9wvf58nh69hXf0x3
Q9a+adZOehlnvfnL/MXg7ee4qiuvvRwWP9fvmzYzm/+TzQkStYDZ/R67Q+42t8PEh2TdjOBFrzgJ
ca5PtSi9hBx/HolZfeOZMp9K183ZD8GDt2WjVCsYtRoPB3+WUiC84DJYreGmrciriOxp+AeZMIuc
Zs0gPHYL12pr5cPTsV+xF8/D2Tjxa5EtKwjKwUvCBM5Dxs6/MjTeij30d95NimUthpen6cv1/dBc
9MLQyMJPobmaJNV8Z1QKiPlFK+CssiSpJk6JvvjkYFifUNIvJJqLzl5GwGfp5GrsXzJN9LrO+fv4
kn+fmWsrnBon2jk2vWXILR5FO9HefuffSybmlIlGvm2/t6Ptd9YP9i+5ngHXhvImR6TD3pIvs+fd
2/Rr+mGsw8fsM/ky9/31O/F0HV1fzO/OmSy/fim8pp6o0b/vX0wNaqHma3sZlXqESiYDqKTuqA8z
iZvLj8TT+dv1ThZ1H5143TZWP4ffbF8ngUYD6vEitFxwlWZxxyIvFB8z7EhAW8hlOSH+/Ck1CIU8
T9+Pf+Z3f12fzXYyDb3YX72Su3y7Psefhur9mI5r2rvZ8U+z1+PzvZdt7Uert0Xn+kIKOv5e9KnF
966jRHPwvukcv1X4qDm+5Fvp99mreqKHI6z7Lf2K9I7dfTf+M5+xa5qlcNC05O7q9RKGWhYot61+
8p0AsR2fp13yot3Uj/0nXtRJ6NlzDEwN6Cb1m/q9/bhUDEQgJZa/SkVKMz81IIX5SqY9HQlxxbHi
34zymBQjEgkNkHlJQYUG/ECNTPUEwTdTYVSQjHRUsFKkUvnHv1FQwlwk+GRqIxWmx2t25dAr5pmh
ju+U1a/ltWoOasCqOuMLAHME74SrIaSu5eGtaicmCFzoyTjYlQRlxGTNS1R3JJ4LVNUKi1A6NbCi
llnWNOmv11VTnhYE7ZS2SLYUKoMJHQMFWG5GPi4PGhs7JsSSzePHqrqVovloivTZ247cacxMaQb9
yfc9aF0DSKwCZ5I98wJ4p5rfBWK8cQdztRhzofbRwsiac4iffI3NOECr1KS3iky2ALIrUu3A0dUl
Qmvyk3LDqeRZVORx+7/BxCdJ3UT+V1GoMDjHcujNwhMqCx4v15DSWSWJxKkHDrbYXv7xptUG74gK
E9ACMYU4YBgAWbZgbhI3n4aGFZrbLnaIBPxQfrmP96aTTNWXQipoBTxIYu2aYJxTvS9iXg9VEJvp
ian33/mWIdQYt6YmvcbPwOan5Tum25OqemOv8ysMXgXVGekFw5XjaJfC6rJ7aGOF5LZ/7PM/UwY7
FYB235hGrLzD9Jmz4SfojrhIhp+qa/MPt7YUgPkR9hT/uFeW9NzlMNN/0vNt1wYulPQLhznyUOZi
X12lf/spfq5eTzV6jf3iW8r5K76tXtPP2Wd6lN39UHR17p41XS1bhzbt5mZKwKgkCbO/vudeNz0J
zql5aW9bgz+4eOJHcBVeArTxwzqLAT80C8qA5crN8FcEH2rp7qmN9TY8d5fv05bjpN+X54bmsrJi
DVcvYKNu6CX+ZpeFEJIg4QZvJAajyABWY30fTlQcxJSzv8EE36uSJIPqqe9qPxRXCJH8HbflZXmk
WGJhKdYydA+EwCWQR0DQjjmyODPmEqbgFKmZEmlRpdpmXRF/AS1GM6VLxWLDwe10rTSPqgtkjS/g
5MUvwhZOXBQjhBWoCSnFV4AS2B3cxMJYptk8wvsUILmBRa+/a6dDr3CAkgXWP7mP+2+xM+jIkbYy
V7X4FGccyXrVu5ZiaXyLUtkI0utV83VDFUucTK/uEvAdcZt0VPVVVqu34jnuxtV9uZ+p+Si5JA4+
nhaEpfQ/rs6rN3GuXcO/yBLu9ukkdELvJxYQcO/dv/67Vl5pH2xpJpMJAYxXe8pdbMAZk9SYVBWF
ZUHScclcUXim+1JORsOmq6cUINNogSoeYtQt/tm8ejVtCxydxmaOwCo0p7E1gihBXxV7J9SjpmYx
a4cZGi603boS44cv+Tr6OACESFwrwshxZs2I9Sk6ccRzi4jg6bhxyVS9UfCzikkAF4XXdcb0f2jk
deiqkmgDR/ioYqYTgJGFsXnvRrQe7FdyZIIQvhuflBCCcrt65S4aU+lQfjDp+uOr0AThGIIOp76u
nAUsAHEWDOBSH/aVRZNsidcYIOfDFClgCRL4MOGq8psxKgnlSf/ZHtBvpIgNThc93HDelhPZnmYV
nc0xUQNPZ+ERReyh8lGhKm5CECDftafsgLQDnIcRDIdsq5x5DyIpgmfRHuMWsET5CMS6zHqiWaIg
6crP+BfYaP0gDmN+E6SQbuiN6OCTKbCaCMgYRzJKrlRDDfOHvLP5pRVPa1DASH/5TMQvhCRkQOQX
PB2WKAf5ntlt/1V+xVVCUQH4DerwLznOsWT/Zz9BG9C4LO/Vgbqm9yKxMMMv72rOKLF5L6B5xFrR
jXzyrxOikDkSBRFW53DbKTEf64dww+4fEizMr4oeYHdAh57iOq3EP8oGKMMaVYJTusN88qebV+wg
XCk3BTgOmRyTgw0ApgdNGBH800p7EX1BXtpJG/klnMdzzvFsVX/ic0O3T8WH2jy462ylLZgWm/wc
n5UdWtmHdje6E29UIiRxLzipQAjksNgTNf2KXfsWXzgzpKN9TJfxU1oKrqS3Un7cD89dAGhSeDJT
hb3mx7gPG+UnfI72xonzT1oWL9pynPiIwxLcoBlL2HPtrs7O3ZdnAocsOhlU6VSq13ZyNxADxA4A
lUptgjj5lTTFxZhsGXjqruzNmEMJgSN7oPIbWF48Rdep2gepXZGS03hOjXD796O+l05WoTRjPXGA
MXmlSWFPzteV7oXrUWnHB1Xbe61TT3OvrthCMnPfOyNzX7XVQW8dJMidxJtg6QY0tXOLxRB4pL6+
33MFGvMhdRRr0obRNs0qfT+IZ3SKewgSHfWVYJbXKboxAcdnO8K7OxI/VrPqGjb1sEhYKqbSuodQ
tdxDHkMTywJr3gQYANcue2BSgafRI3nctZm2JzyMImOfBZ2xz9vvOK+9iY2RM01g8NKyyy4y8mxj
L1FQiRKz3v79T61UjCdHBmRFmR229MemFIarLrGgmlqtt2sNcAx2vS1is0SbexYNWbAL2hTB287/
SesWLLZLGqQHZrKw4NXLMeexXjyjdOgWpTMK8Bl1w103UqkCR006Syy9nfZ1ylmrAbfGAG6nxKWL
OwTeX30YIjuWF0Bp5VwdN45FEUG8ZTVX/cLZDmqE6ChcTccyP2WJmBBCCHnH1QRPSx6MVdmVy8ju
/Z3hGHhPdOX077NIRW5ONSuh557VcOp6dSmbwZ4zBJNIbfvf583RUZIL7aeo/YUmPl6ZFTXlBZoz
qd2aP2l/EmcyczCyWd6eksvzv2eaiTmxgpH+U1Y9ygpa6kxqf2RMegPA0t9tREWTVoVNc80pZHKW
YaV1JYp0Wu1BC5PuZsbhnUpJuA5SS5lktm2v+7QXQt8Em5buwqvWka/Se6vfyg4eY3EQ1jvTod9m
tObFTeVyL8uk+17aoJ/SoRSty+9ciluSGSZ902nmTJZbLNUMjfTdyaVhlvvuK9Zq/IujCqM4NLPW
8d+jecTOKh6tAgsBcXByg92O1qmaUGhQzGZjaV00a5Gnj7NWxmEP84q/L3//NRvAW2Y/dMwKB/zf
kCzsHNx2L7f7MrSGZWP3UDxc89I0iYE+LD/6+zkge5DNGumgDSpOV+oITcxRRUZOZc5OjGVoDtq3
gHNhZI6pz7KWr5Vxb4BlWrQaDJf6W1d+paJyTNl94r+lgGGntJ5k8pcnixpFPE7xRnFcEO+cE6rk
UnQolgm+8AG/oydoQnQhVQa6BwodieHpHcBbJcY0lKffNdWQksOj0kgvJXJW2F8mZ6NMoOpiyIa3
n7KJi9XIWPvh7wimiuKfO5MxIghWsrsy75RZmayseIPbXmNvHX2lx2/XfLYqJdgcb6FJxcmqCDOY
tdJPHO9eg0EIsotU/3b2LeckSugW+NSfFJUST/mxCktgBTVOCBe7bo3QviW/pxGQaXBbuAYboR6b
MnOYJHD67Gnf0ouhMi+DqQo5DWIHvXe4Cx7GTDYazpI6hYKlgfTzZs3wba+rJybWFhoMdDk7ZPMC
trfRuB5tCu/hNmzoCuccfFodjfVGBiQYkZeS4fjVC0MUchDwXrQWWnAhJhW33uuJMwFKh5y0gHqK
hamtMv0tqZ+ElCENKGMNlMJRv9KPrkJftBYSA8gCDPDv1knDcK1Kd2dyzwJIYWq6KaSNU73s+ORX
5zg9OP2xAsdK0hLIvzFVa1/9MRI8Bq42uN6wRd60rc7MKqlZVyl5DT3XnJDZ5YOE7pFCYuQQJSvO
V2Zusm6bmohxJNrELcuxrmA0VU6pN0JCcfx5L99U9DuYET+q9zD1PYbk/9QyXCoBxxS5pKefJfRN
7Jp8h1JGNksGjJIx7Zx7PTqOAjzY4dX6o0qEmkD255n+4wZLdQTSyf0FPiuU90qgrElsw6OESlLT
DlXR7pDaqU/HMs8eFqMe90BH6R4N6RlF3wj1FuCuWNObiJAsFZxIqh+LFly/CvR5FcIjpKcQZvuc
WEZFOI08TB7XzRyPbYKhplu6KRo7SzvdDNG9tq544DkdKQ8DWXZgYppFV2zKYi2bG2lYjbDt1HD3
3TRQgKyZjxuKejYqlCFXSrZWcdPxx0FLjLslY6CIT0VYliZOvOzNg6MtNQmlz8tAIxJbMNWad96+
/ZTGEseoMn/FyATYDDQGTXGIoeRB7VTIHxNKVlCmdAw8ujM1RJpBSTUjqlRG84ycVUXyXlvZ5j5z
5hYxgg3KMCetL9y11p9U87dtn/qwDBWKjOTYES2FlClD1TIsqWj67wS3mBGYWjlN7Fmu0oeKSX7r
Yuu529ZaFtrHVM+1dnSspWttgfz57txMF6MapyUkDqe9t0tGF604Z/nGM+hZEg0BUy93Zb408lXf
/aQGcrpXL3roLQo7QH1D7daYe03eWCUqanPZeuG+oJc7M5vH4TYxFmq5Vsxz1r5G3pmzXw+OjnpA
8C5H2khdejWCohstWtvQsCKkiQLvbmSTMpyq+o8VLD3IN9mEvi7C3UZ/18JDRzqCr0KlvdR+q8tn
WboH1saVCPCXhHhVs8vrT1itK3+dUgBvEJ+INz6BsYRiNPmCWICOC6SWUDb3EDyzTop9cMFRSdaj
wzXXWOLCpNhjaGeZtYi0WRpMVY96/XfefKdYIfVC6XhE4hTiK3Z2qr0erLxghRQ5pJ2+RcZS1H+u
uLXL5qJqIRZhWElny5+Aoa/as+suDP9bqW+d8uiqda8sVQgG1pKb2Fh0id1tWv3G9jL3FwEKgO5S
LufxaCPr+zp9DxSeEJ0vQE8kG8OfY02dJ1vXXidMwmI26uedNAmTtaz80rDMsl1qXxJqdLm8U9Hk
sNdKOm5UREVvzmgRwNLHx6KZStpK0Xa43MTD3esuZkh6y2bVcGS08UGJZnR0qUd6SxkOotAG47Q1
4HmrZ3bU2mI+qsdUO7JrKd7cbzal94st7Mhf+c4m1fdeijfvvE1WnnXEaajHRFLHD8oFs7lQ+xVu
s3J+yOiZuzQBR82tQPjR3hnyNdQwZoInMW+DuS4AU9i7zbDBYVr4yb5u5/TjHHHpKc5nuDe10SWV
UGRcuO48JlMP6NnpHfAVVCos72UAsmjRmFrX4dOKnmwJKrRujVoHGGTWbE0Xt5c5fb32W+VGtxhM
4cDHRoNsv3bzvGfsz6x0MpL2QYUX5r+UCSstK5WreRhzU50z/AQZmKVVRMUi5QyRKvotESJS2eeX
JXTXZofyas8+m6EPNCzramLqc/Y1q9uNcMEkHW9rSj7tCOgoYf9uVEFLB40ty2jEZHeNlKPRqAoq
4TQqhMgTlUMD40rxvfypAFhXUJuToae3D5fKeae4YCgedipzrttin/cOIxhZlQvqgqKd2DsAyARE
dnVIGwlusxKE/+Y1Tfco3TlVD1rioNK2jqOtIp3D6NW0gNESEJHw2iVasHhbAyWiz89fPVC/K5q6
fvIa9EcuX0sXoAp4bByBKbfcKyHACoVj+G6wGB0hijk3UL1cdK72kaCs28XRVleF85P169C8yTXG
ccsBBGNLi5G0gTTNfnjFUXJOqb/Lon3GqSxpD0WnC0YdRkRPhU6Xy7o53jmDoFQk2944VdodTeR/
2i3Vyu9IFSjpbFhZ/VEGMVceVfdp5NtRtEz0Dfq0RHU/RXop1Flj/BCTqaN1qN6yHu3K4N+Iqm1s
LiMViYqFPFolxqfSN6U/lSVAeJDEOwKVGIRH17yH0d6sDz1YD9WlzuOeDLpFUTtlS9Oq1Sif6Mkp
yo5Bfiz6g5P3aGRdwvIUWPfU2Kr+0XNSKPvrQJ+RUtbFOVZ+OnvWRlvJ2tkWe+8xbXZNtS3M3eBR
VBYSoWeCTeZkm8+Nfl21pzr7QXbYNnZVJoAQ0iw8lQOOIUDoEbCLQLZkSLqotjoeqINWgO2L6pOV
e010eco99Iy23YXAj4JJADRLw2iP0NTUKMvQRrM40W04Yr4G9Z83Tr/jZuaZO0WaR+qsqD9BDRYV
TE1fP6gmhfUjotHcqR9TQx+eNaJqQipFJ9MGtFYeA2Ud5nuPuEsObpApEdZOZcRP50py8UHWR3QP
UayoLRt2G1OXEqpKwa1qUdhdOqjn+2DuLrG59fC08x9Rt6QVZjkwpbB102m39ypqhLRiEuwz1BaJ
KSumonKX+klgo3Os3erh2IxepG6cqS+XQL3VLpm8V8NjDWRQs6lpUoDvr9AOmvRS4Wnd/HjdVkFE
M8bNJX8kForjTJN972KbecYY0VdmeL73KmZrK4UpbU0go0JZBUtS2ejjLDmDcvXmmEu9nejaPKqX
ojtMkQjfRbr4Pe514PxKkqOJ0jPgS5Zs3f3gnyuEmANj40fTEEl7ZZs01zBFM//iZVe8GZP+ABy4
hVBTXiXj6RGwStYzL36H/MbxZXaXBqbMQMAnYabqrTV7BYCt6M5Z/1vpIn7aJO5JinZNcWh8CGxU
Sg1j2wbbtp9mEpC2jcHKIAMu4RKOGn9cNVBacE+xpENf3Suq6H1/hLeruVdbPXsGkV/96qtfzd2M
jEsfnhV2iNKQ0Wj4MKVDBV2BaC23E7Nbdli2Vtu8XGsDNq8bH0w1fugaFY9Lqozzel3689BeF6Ds
++4eWRvfmrjKI6Vtnqto1Nx884jy+ah5BJTJWGVt0lOF2wXmvI4/uKdGw9swtyWSF7m6xIfYQ6A4
nzoYiY+dbqIkm0G6yqCKsAwwod0QihYSxGCKeO5dRz+gumfOzip/Teek4vxMb4euLduYDMhKSw92
eMsJbqxbgcRB+cj7W+K+XJiBKTQkHYePWGZHpxeRfJTRDNVviVWVFFC5quyr5AQjRPnqsz3Vs4SK
TkJ7Czeupv81i4NMC9Gz7zkW0YSpzrDQCZIH7WGIYh9b2IBncNOu2WAjb13TPUhSArkPZmh5dFZd
mKvmWXP2rb/EiYTiIV37vnl6BHZSugm9H1OHkxbfdfsZKj9Zi8TTQskeUoDzMFiOqRTgyn62LUyO
v217kkPC1zdGN5UFgwog1cSH5qkIUKzWAhL+TvqV7SzzYD0KphRodBWZI2BtC7sWCpZw7dy5HW7Q
obfNn8K9Z+oz8lYhWkOkT+E+ctd1fMn1I5FDhH46G5BGSaZB3yZlhdYCty4OfKANmvduqAf37Esc
NGhLmBYB149PggeuWChdQmR1i3ngYo43U9HxZ+NDS7dbD6OxU89gjVH/T+S1x46NUx787s49lfXd
INgeaJTG6G7AAMlquDOopXIEUa/vlXtevyTpGSh7caQWxjS1ttJw8OQDwu6YjzjyDCSwJE0Km0LU
Qyd7Dk8hErjKse43tEllDL20ZQsN0DuPYOCpyKKwkLmsQ4FSLC+fgDwUzl6VR80BOHQEztqnKCTr
9MCRJky0jwuDb5R+gmAfF1urWQ3ZvOwhkfYM1b/KmMflQ9Oo9JkagD3IH8kBOfSyBYyqn1V0tAwM
yywOKja/0qeJeQ31W7SNRCpifkXZPBJaHWu1+fSpkJ+hPTN8q5z3DeR8VkMbsXFCV9IPmKt51TIY
PUPcVUKwQ7dgeLvxMk4u2SBTYQBnREncDveGPIvaie1vNCjAeJLY+GkK1nWA1Ayy9qTcbYeFfAHC
Z15Ak2k/lQF8rH+58jLF09jchTVgLe0weKiBeKBbLc76ve487WZRN7jFzVR1PgLUlo07E+96em3o
6ne3CKcLYBXBT57v5eRaaTMTrQAD0itQanPJ4JXYPHGhJKRF/Q/pKFvnbh5NvEjoHckz8kS3O0V0
GLJ60Q0TAxc64JZQhodvUWNF4iuajmwcH0j+9S9Vu9b9ttEXsX+Ok0fNVUsGlhkFIgzmt6fGU4nI
pXU+gwlj1H+l1FcOkYTRw6qkl9LT72v5txg9E4SZwuSRmbe4PqoUbOT2xX0zI4ROoedUHzs/GMW9
Q8+1+aFYkDGpurHtXcrEnliQrXrqd1lS0I/QUUttzxa5UzTapyKDGastvhEH2345+tGvTqEHeGmp
NltX8+xJOlJWeooMoq3IyqYHBtW1PhlgF1+drcs249b2NourdpmIL5YbtsvRkHhsRgYAUitBHqz0
jHahan63yJpmEjijc19ka6ug+Z5HsyqXEAYxls0AZLQN7FkZ+UwwbZ74fgLUuLxWuvuJfTTBk2Hj
k05kJW9El1YJaA9jVNLK5cxq524LalRpZNoYZnJH/35rWsBPcvZJK3bWkpW95IQDwcomWjZAMS0V
dWVKkEc7s5xHoyRdarmurJJKV8dBWroHbwAZbjTZwvbgj3eGRbu41rJF/n9f/h7loETcW/ze3wP/
779/D1hFX1AVic66rGB5XRFbxrZbjYmIvZkx6vGV00HPtbnx8RuNfLHbNQqJQYHIXRa26TmWzrkk
J8e+rseOjqFpF1LOzuRydAlKHEBwXABrbZZPzQmVm0SUl5Ac/FAkYjqYffqtlD25VxLZmzQrwZQW
Vvis0ZeoiwQeZ5qfzLIaZomZudOQAgaAmy+igjUxQb4lqHjQ0OOk/vVbpH+Zx//yZOICwkTVhsYJ
1TuEFdY6WHDUKyCiEO9S7AVC91XX0xRsFnU8WrMkF6DPAGyp3wrciWDsNuMA3VDjO3eh6s7gKac9
oOWFLa1yWlk1mJXR1KiFNjBOJFlP4DMpqQ1CTYFhg1tDP8FXIwJEBGIPMPqL5avTjHq0c49uNPvG
uj9Ue28Zz03Ee4w50qXoc6hA5SbOnFAIGWWT1gLIhJeCzQbwD9Q8aHJSA6zAUDNUQKHQXxQMaZ/U
MRJfpfdoHgO5FExi5GnNdfwWgguHeFe/fXy70RxCYKG/kT2U9r+cvjWkcThIc+1a0N5D1hBAE/kB
9YhdvKKA0G4prtR4y0K7FkAQ1EemuYYoLEUEAJHg+bAt+0dKKBgXzpczGRHeEN+S+KTfb8ilGoAN
yB50LT4ysIkYG1+Q/LSgv5pkSnLInYd2m+EcL1SsZGwlxZUZR4pLoxvFuwIlXgpt2TSjWF1DWQYm
90/75X0tRIvwFDa+ceQ0/Gmhzod0UcvUD8dUwaHMW0cDScx45UuTWFkVlFZG3aF1x2WwYrCqhKL9
TE4FU9vHPxDws/ZtzWX5lAZjdnheFZr8CMXqaOoXM+wkumHutAQpd8kZ81AB3oNufT5NcM4t+DpD
7QTdKsjA6F551FLka9JOEEzo32yGMPLKHeC0uB0jKoEkNVxkqpjSgN2AMwkg9LsrbUMh7MudKwfj
EK/COaDFg7MJ1vm8XcVbe1HP6VqN3W3x8Pb2VB4X+3JbrcGtfluzYue+6kO54ZZMq2n3bk7pIdwU
wKzq4TsD1P3O6B5DAYIcIXAc8C2+A47telqDg/W+tZdzEDz8l/Q2jua+eaJ+D0Mk3CEGvauWxdJa
6bR1Qacc6xvCAGh8v/IXCRdTdFQAEEUu/8tdZT3EcTDIgtasAyBE4Y30xJs4mOaCHnoyrtZxWA97
46jNh9nwVFHPS+/9Gznjg3e1n/oTDguB+Dt/56fmYq8pFiDUe4eVY90M7BcE2wdLZXqomG+y61Ot
ffI/dQ3r+TgCvDQSjxCouG/mOp0kGTDbm2TC21BLUtf6j/kTr6g6JA//yKoszsE6XvGNrdO7+Td6
uXR+r53+r1mMkEBEiyq/8iaC7YIkEWmeu2v3bAFQW4F3qiYajFBEBX0FGCz5S7WlwQrHtHwDrElP
zAgyUqp9JrZamNFl4+Sj7hAy/7E24Qqq1tifVjNj2yzFHqDczHU4RSz6R+KDF6xgi8EwxxRjL+ZY
mSMTjai3vJf3o/loi63mUgxNdnFP/o974uZsEbL8ppU46WbSuJop29FN2Wpzypp0am/62p+aX1t5
LZ2HabVwZtq3Mtd4X4u/Nu/aXAwu9iatCQlPzrx7pm/+/rg764bVw9u9u/d8Si15hvjjN5gCRF2a
Q7i0l/UewhZ4lgqDCBh93NbfHPKSQOqgnMztQ5tH4HBEx7/cSRc6+TI6xZ4Arrbo2/o74baQfqky
fLOv/MTUK9+m0JOSL8NSfrJmKHS5d8aRqika5Y0YDfhTQtNdniBsw4UzUWKNCgDwGoKPf8XFORqw
ZpgX4EJuw979MffG1n1Le+dWvodLdIC6yAYJf8cXr4y+lSqEoAWtHX4UgTu+DmL+8C0WTch5EbeV
3kw2ftAW4IJ5Al/9Xfjm3TPkbd9UVqhG41Xyx4OEREbbU+hnQ1b5qd+k/sgpwbqCBy81oF6FOgH8
+AH4GnKD2Thkg+CZbNRwYixmr/iDvIonffGVlkcZjnlTfp8mPSoPiE0gscI8t7n1CGbdaMRFiELC
0wUUts/4vT0sLrwsJrRzWEM8Im7OBfoWGA7g/Hj2BWK/xjwjGf1R0dBduAWjf2hOsP96F+M47LQD
0mweSJC7/ahRFKL6QrH1yBmQpd8VIEG0pG+sPRYerLacj999SchQhjTJ4RGYTw0wc/KtvSEHQC7w
kKNF+gHpb4xznqjd+2/MlYVShjzODriXTLqruikm8m/5R+VCX/gDC4CU+RX84npAIzaBesh04k8k
bArBpwB1Al5JkcUDmX6oP9AloDi/iNftVzWHwXWCbnFia6lP8Q5BMpQnkgOCfELKoH4jYyC6KBfq
GeUbmiXA6g6+UfcvmqQ7feZd4Us4ZwdczB/qio4e1jq/9DSpQ4A8iaHi/mH98zUornxNo2wPJ7Da
6iu43KyQfFGfyhPrh7o5Q8XCpvmIaIlY2AxfAfPwwvB0T/lCse/QHSh6DfMWjafRg9xAyL7J+J7I
F6wroduyei7l27/7d/Xvftcn70BlTFrzhQc10hG0zDh+2y+001ggDC//tfHFsMaImsVvGr7DE4Ig
//43wZlWNCo8dAqFfJNQ2BFgGxwyDg359D/jDeqP9ZovghfaTjTy+1N3wCo5+xqF31gbnsJF+U5P
f5OOySfRe0Jp+cls4w/vDdaQmbjk58bcOtprd+ezv5NVg8Dx2T8EqXg41sKgRgiwaydqV9QN2U0T
wc4dYdgM1AhZfOtTHbnfAJNUWJjOH2xuiQO6oBycaE4CHQK4aD7jnY4XJRdav1EcEh/vjYb6oTxx
snS0GqmvCzaLTIL/3/LvLmw9qPY+myerkdvIPgxF7unvsF3fdHN0hrfuzFiQZpCRb+uzsWhW4BJh
kzyoE7r7ib+vz3TM3Fl2JCW1hDwY5lOPP6C6x3F1JE3xlx28aIFTmrdnoFXhPn+AvdNfoCL7D/oA
9sZ8CcI70CP8UK586x0F9Sjeq7yBgtitDPIXZ+FrQEoolATys/oCKun9BlsbBfFeeHbaV24QOTn3
rNhm23qf/XIF+WKYN0eURM/52r4Oq3IdgZQSNOxhDimI8SUJvBQbWs7cz3W9g0ks0OTRDZDUlooO
ICkGlveFyLKs7+0dcfx+Pfqxl82hPWEkhGo544Us0Izp+0A7sgQ0b+A2TbFSg0JpTvj5HXEsOuzV
RpCpurm4Cq6f5Wu/Iq4uWxEweb+jM1waPsIgCKEFPgjJreb9OfN/mYvyUVgdFRvtBOUkQYMHfBjl
uBN9/ZoF5UEPpTRJxxwgGcQFML34I6lYKemsofrE1syOyGbfPJmZWEDtTbEu7bVGnAgZ7gd3hHs8
DQ7+XV/ClcRUafQDdevEhmzcTAR0hLkU/9IZ5/ThyQVUyTdznU2X12BjRZeNTdgUmoT2Pv2J3xL2
SPae04HzdVotCUccdC2JCZbBBHf4KyBGCtF87b/MA/iFRv4O6i/w6zoO4NkXuGRg3v9BvklJLS7k
j3tIb5ZaZ0uFiA4TLQGhxcs3/IxnWAKEiMUAX6nKN4KTWH9aZMYjBl0s4HLXTsW6o74hH+2lce4O
f5Rm5xzO2vUwH2C8pftwj4QJM5sJ7m2TIxQGKMnDqvg1zib7VbtOd8wEgTJknPu7uuJuL0Yc9YIw
65wraMzRtkWMAu7ClkmuLZRPsi2O3ao7GmeYaB0Wnf9k+HXiPUfomBYcBPpKGffrAENjeVn/GU01
S+5wegp3+rMUfk0ssDkQyuiGvt6RzRJmSrdi+ke/fy83OhcgfYEfobRHbQr+G2omrMwIWiKLk8lF
3OZ8WKzsKNKrOGqf+izZAgwbQM9HaDceo4wAVF+9phA3ECAEPqp9xFIDAVw+eOYAvx9mklBCF7pH
MKLsL1YdWFveqX8AQQYdjRozH/sb7GLzy5ryXlonYNQsFOGJMvx9x49QBuQjBQDi/3DX3EvILY4o
agspFLEj3rUxo7V3qcOAfeaF0T+CjAnSnmQCKUEYf2ceYZXQqWJJs3ULhXJYK5xgqKPirs2WDbhY
6YT8if2UCRdoCwH8y8dDvqDPDfoBDaWinSTBxIbJWH/Dd6a9T6eebh8dq//IShzkUJYQ7yGkoUXN
K7D51vfoW4Jz/srvrD8sO9h3UdAjDEDrJ59GAtHJQ/hu8CHqPSOTUKX5Mq9AT7m5wIQZE/YDInjK
Y7B08EXmkP0Tq4V6yl51BKXp/bZn40P/hm20BCDu79tH8Ct2ZR7IxWZsLMxX/hD7IdDmYtWseP1w
jSbGK0LopXx4W/v1R6IPH8XKO8YPZ6qMDeAk8V29/J0cByyiyX/u+GQFgvQO0qNbIj51Mm5sE3vW
PA/z8/DNkSb85LyDesGFh6mqcqiFu/Ce/mDXMNHFAbLhAMdgaROfpD1bAnEeT01PHDLdE2TXs7lQ
tVoIC7n4nhz4ZWKQ/2JQbiBiSpy4SBFC2H1m0EZBri6Uk/JGkgDth79jTH+ygPs3hzblF/PJEyoL
aOiYp4mNcBovFJSaUNG5C/L6QnmzXAPqFy/mnvEOYO+jbKpSct0wOPbToJUqtOL+Sc9sg4Ixg87L
nwADCUOudNd2PIJSBa9INMD/mEsMLd66oObsC4pD/JjJw8UJAUJouPRfkI3heIbMDV/kJT2BbxG4
DkLqYsjQm+DyOfr/XoeLMi/ey35GL+tcQzhTHhlkJohSyQ3mHKqlvGq4CHftm0OIO8PcvrT3fu0j
mCRoodVRurKk0b+gPg2Av4Vx93cYZphiEzdSsUB4hdrGHnmPF9NNPuYL6IuQHfo1H4TPL4dohX/x
SewnLx8ABiMoABgkQtgvAkjCeMbGdHAogBIocgQmPl/LO5EfEhqAu5mI6Rr21R+HgOnZAEoWSrvn
bs5HkYV10Qh2g/GJITCwU21jwj2xBvbRdgQjjPQJK3cUhZ8totiUmU8u/e8Tp1Z4h9r2jmDQqhj0
CX0CeoIPG/cQPEMORG8UfydiqseP7sp+SyiBM9nBuFsnDhDRA746P+CUH/Q0/rwbduksvJg36QiP
eqDaI1FGF2yV7BWszAMIZCJrGEiexkSAeP4vOELnoARO7A2bXsQvPZG2MIdAKl6lbOWJ84r3KsSx
hpUAuiycZECheRBugXGC3gMoKjQ5ufhN/hDsx58OKBlh/AEW10ui9V98B8hDHDi2eP18HKykgyw+
EO864g0PyBbxGAccn4lyfXKFsYVOBa1zKlJXvh1+5QMv7n/oKHFRcP/1SijHtHDM3+nMXIGfLhfS
rO+/4IAQhoB8R2uCwJI0g5lTHBm+8gHtDkYLcwi+AN9wQFQrQj0qliQewDthXaBjwX4EDwPFiOIX
NBjDy+YFgR5+B0mxaMd9AeAH/V78NhCgs1u95lHeB3KqQI+htYPGCqEVbAS4QijAsuUJoDvfcohY
b4IQCtgHNHNpBdzCZXJryMKEjEq9bo4EKLvgZV+KW7uufrNbwXuAL0r3zHhCaJwz/zD8/QPZjHLN
DLTOuDehdMfUFSIocAVi1CfZd0gT87eM7Nm/AXi4yBqp1YgUBEtNiqtgl+Y59pY21pLKWNh0pWsO
wGJOw0u+9h97Q9oVrv099/LPpBtCivOpSIp6YkTpqc+MRzdn84d1umWRqNf8DB+iBlNfzH8iNnmP
1uK3ibqJd1PO4ZKeGvP8KCgl2SphDjRXC9NnD2YM6lX14r9ZwPgh8sQ1oLpDtohoES/CwCFjZF7B
oKYP3gQOXUHHn6kM1fsq2CqMIicHrBnYYiIGR0WqABaDHNkSMrYE/RpmCPrZfw6MvDQEUame/k0J
Rv2/12VCcuiIiAD8yKtDzvNIi0TQTgg44P8CTv2bVig/QVFmrKkHsp/xuYHp2xv/wfQ1D5mYsPD4
cQBmlnxpQi2L2e0RnsTfcGyJ4OAZQ6uFR4WGE1pWzg6XGFp0vBksQbEuOS3huSPew6kKBQZ69B+v
mivgJ7BpoJPzm7B0eT0+roUoCRXxI4/zqfUXd08RCjfcIBa9tpNfvBe3LT3XHxrKEFmEy1E3GU2b
a8tACzNlIh3Sn0HkGky8zUR7209R9zypl+DQXWCBU+8oT+ymOFLupGe7V/EfdZciOgu2/t7b+mvi
qYV0Ldf5XviMkutwPZ/kmK+jbXNUsUDrftMdsgK3bFuuncXoHEMJE25cXBtjzaiWH6gS3LD8A8xA
6Ko1L/VQXdWDc6KrJLQ5uo38Cx3PeSDRAXUPSK7zZvX7T3A5ROwS3432ajLBuUJsHIfkyl4Vf2i+
keF/Au7gX3SOQhpbDzQLvDz4Fym1s/4yX2xK/gOKvMCSCIE1Wlvqq/84O3NjcNdW3L3KFloif3vU
T/W6QrS6px8PJdSdNBs2yTV5JVe4fu2ueLFlpdoEgsdHRQ+fif7JGR54eKTCEZr1gq4YQMzJv9lb
+RWujvYv2yu7m/uBN1lzCIKitcFeIZH9L4DTifMFiCjiCWRSqY9ezAMfqPz4AG+vLFgWgvlCzywE
vuR92S5GgYiVisHvMCKFMP/3PdHxX176P5rOq6lxbQvCv0hVSlZ4xUrONmAMvKgwQZIlK+dff77t
qVOXmstwGFtW2Hut7l7dmijZdMXnCeJLQ/pCdM4XdyAPU2XRXOOzKczloi+2j+9wx90UntguGKb+
ZtNhpFmJXab7eGDuz/objw8PkxhwZcVnPIjxOQzeeKm/5GF3wkRXtB/B8auTrqytT5J87MjhhNbv
nKxzcuFDTc984vy9/E7+wvGp/uZUmAokMtnmzqw4d9QrkW/XQdv5xuTmkV/k/uKb0SeeCd55obs8
aRgNiEcrW2P8UI+bXNvy0BB1xacF5kX8fmtdTAAKOUhVcVb4SNGMV82KMTjU4TxVwnwILJw5wseR
R29scxwdxCB3XGE7dGgo8JjbjXmS+N1P7gw2t7ZbIthOvrAy4gTjP8HrGCf26TPXnIduWt9W6LV9
6X34ynG8uP1wGl/FtJHJyB73fFezFiK3FN4gj39RvqN6CX+5U/rv8DNiUonZVzzU0A6f738hQ37y
STs0f/17vuq38hfqC5yn2WjQqRpvi61OhMVAoWFeux0yBuq1XbUWAcJIfflf7qTrxCXezl9sEleY
A5fgJIuNeU3WHaUvFUugQJg8lS/ZQVTF2cvMD8Df6L/vFG/piS3nUb2K+pZelvrZvtob6q+RtNkY
5GYkWDi/6D+w/MZPD6JmsokKvDHfYO9lQy2J4Erts3lH6PSU/VXvxja/xDQdVAAbY9vCxr7Mp7sQ
qcPC5W/ZW/dtfg7HcJvs2gsZ0VcyBUAAwELZ5fqrhZwABFdwV2CSmIdjGxZCy0FUAqcxzvuw+sWu
tbg5Mo3cFeNfSA1NIKhP/ArbowkiQH1PhgH2L0IgDgQAG8Kg31WGuZicuvPaNca9Fvanwo59OcEx
qCswgUPzXNGlzCz4YoZOxRxuQATwZWHHMgpEzr6Yl0eB3322R2oEKleaxO5EhV19NmeWWgHsKUto
ByIYhL8q419Ay488DkpvQHfs4oZPslYQBoqSG5AdDxpgxASTx18R5sKBgtquyiDbKDxswk2au+8b
YjBmt8T9AzaVk/kC4dh8a5/wcxBhAkjGzPjmgmYCZAoKU9pnB1xddzE1fP5BL1p9cpG5H+h6SGHj
TNEJ8YbAoMwtENYIGQZef2OomY/0IWO8Ks4P+nwYSGgk7ROuaTpIv9BPiAm4wtYrby5/ZFeiHQXS
mBK5A7r9QMcB0f91WSRtIysB7rPoApYkItB1aFfSb7BLq/DEoYFhSxffQzVcOoEMC9Oe/CASFQV/
+shn4XUBdvigoDZxs4QhQ130sGW2qL8gG643fKhkYW3PFxC4uJv4bMfqUfFg6zlb4h7XLvRlMgA/
JfIJS1b+r3foYOJ3inb+FjM85NHJnMVl+vdUPJpBnob0E9CSl8VX7sB7hCwm/niFFYN7YIjyw9rO
e22fXaXf5rv8U1/GU/FtbEWa+X1brOJA3w4HAxcgistj8aqAGrFQAF5AueIbilwHZdoSQpyfNcxE
Y3NFSUxx9K2Onn2GeTYftsXcuFnncUk6mAKNCRZxAdV8yzXkEWXoR3xqbsTswE0Fyk7LwmR5bInr
Qvyu+ayh5USr5Wj10kTZTHJQ69wJXWW2HbCY6hcsTcxjOO01u/JgtSI4RvyQuAKYGhie3+QM1cAD
d6NHOcIzZtfpeKfL+5Y+2z+kvRKKDbY2qic+C7XS4EyZV+FSpSJrZoqHWgjBDn707sA2RPgpzhd4
7z6VgK2T8Cs3AVSAMYhDkITloPrDPRdDwemvHKP+w8LTfMjH+GoccVbm1kROJk4DS0cbWOAtDrvM
xn4eTW4MphPhJ//BhKZAHYsdDyb3PnyXuL1otT65+4gUokWnt5SucAWQotol+YQfghKrfgeeov4A
ctQfIR1aSDWUQNRQQIj4hJDZzlTt8NyDv6Wb5le5EuHQ/OLXDSSD4S2Z5vdPgEus6AH7x+tjaeUP
bJdZU2ilywMBdhOQFFbImFIBnNPH0uYXnzIofw7iFx8L4Wn5xDwD4l6xjbckCamE0j8wfUwGMRrn
rmS94TPx8FW/Nss5dzquwwLzgcX41H/bl+4zd/geWBAVyE4Qvg+oiBUKlyDRuF6bTyB8vltseV7Y
H2rABJhcmMAU/gSXNtTdD1qDe6Z0G90h9opnoAKyeGSEcy5p1THNZDToHxkA74ajDnQb3AmcU3hD
OylSaFj7WCtN9ggeoStgP+eEwvX2Tkek/jLW/DXtB7/7VFkRWLM4Uu0KFY2nxTO09EfN5tRvwg/W
M5a8dJdf7+wnD4hSIL9YPWwYSlkhUqoD7mtSuK4WlK/2XG5gU8/c0hx2BEDNzrGKfvmV+5kui0ec
FQsa/MCqwecnpOrlvua4QEls+NFfGZwk/iYgVFDMUIvk7xS/PHGsAvlL6pNcvL6vsi/r3T6RNPHg
tF/V95I6ZKnggLtwSybfsZvDGZ/B76fpHfabBwW1yh3PV+QYdBrwLGTH4de/lUBkGMOLiBkXD4dO
UZW5NvMCuD6hQDGciN0h2da014hQGIshaSByZ/xYcUX7nFBcQ5ZpfEgS4pGtCNt+hdX/lQ0R+35D
wGuSKS4dJ4wK4SLtuSCclfYC/wIOKVLVhDcF+hjjw0J9gAM+T2PLrvoR/lg/CQGV7zyyzYd6SLal
S0YW5dN7eEBegt0I0O30tPiLn8ND+WZ/aqfsjwNjKbO/lM+uE7ki9jmvn+QX+yvajs/SV4gfLW5F
545VFNUN5wE1LEbx7ILSZ/xG7EI/LdFrPd7oEcKgnDgH6gsvceYlTtIbh2NshyMC/Nslv7JoRCLJ
S31d8LbnxW46aDtrC53vSrtmOyHY1pfMf2h/i7/kZ9omDBDtu9fFW/Pabeu3Dr3Mc/3GIsX6XLvi
GJJttAoDbvLX7FIG3QeRJ6twa23lo3pkLTpSmbCTJn7ya32wPPUB2xfzmGwZIwgmN5r9jLxs4qY9
i9sUOngG9azOjHWJ/8oeft+11wQ6W3pOz7ieL5Mzmys/p53bCIS0qXK/tM2lJVJZyywAR+9z++2+
0A9K01rEPba/jOrChFCKsOaJDhCoGJsrAtPATsX6wr3NEshSI9jN679HpkbLoP+ox9tFQj7CI8b+
wqAqW3krP91eeDawLsWshFWTZ04ENcHC4OwviQWV4+PG4QtNPKecV5DeEDBx1h+1A3cyM5vcw9mf
+ZnQt4FcqR4vxlHw3LE4IBdZsXwkhL6xWKRISp1B9VAgQw7jvMt6iW+A2KgB4xciJKj8SB4W7UCJ
CCD6F0pY6ljKAcLhHjFdAjktSRN/uPzxJ7FaCA4eGXIw/Ryz2DLYJ385ap4IsanxgEh7KHkWJSgm
SkfKi2infkTniItifNioM6CRfkWQdc0OBBh95rQ9PjhRmwg5eICMY7qznx+6jr31wQZqP3Ph+f32
2kNCcdWRKEBZpWdujr2056q31/SX194RgZXgvSeV3v1M0PlnIcrKShBf82W8srSz6owbbho/3SW/
vD/vRsnMMRgfbIMDYz+sRVBp/Ya0tF/T1Z7lo7Lv19I5ooE+Kad5H23lA0O7a9IICBnZh6/i8EVG
AUUWL8bfBLsGt862CnEqiz9ZZuMX6/Fxw9fyYv2Ul/AHtRkFGG/Ids0X2yxBYMgX6BJYbviT3Zjt
13zm5BoULDT50BHmP7UGR/xDBUknQQSDXD6B62Eu8ViuWLHCH9YpajxeVjGfeF4IZpgGllCx0y+e
rVf52H2YZ0rU7lusjW/53/SNdm56R1FrweAv2z9W1voPoR0FFTWzucCS4UnaIbziftOuouAc0NDY
1/pF7JrCjoercObKc82NVYLJypN8tF4Zyd5T+7DlsI3RR7ZP+UXZq6/osfTX+E85IebxDOd+rq8I
PrikfI48WOx5wh8CIp6F55o14nZh1vpM+vkqOvGGzW+DcAAtyAcnnDMs1DWUHVSvjf7oCggXZ+6f
+xSj1Mviov6yQUJ78LzwQ0BvSgcKCGZeHv1Jd9I2zVmomHifF1ZGnQU53bZrSnW0WStln180FE3G
quDerC/ZFdn5ttzoPzTfe2rr1EciujO+o+OIy8yfhQ3q8f4a/fRfyD0NMDYWdjXvPsISDLwBZorh
XvB4GM6TNNRuC/80R8Y61WK2QrthrCXrjG+PWCkeKSy5SIRG48KAcPvU0BDoT4P81BGm+rPgP7KI
kMkiephlQR2feIVINkGFvDQZupbwUXb4pmO1uErEgQyrRevYOdiBgFQ6cl1QUuAyxGr7wdQ4tlgj
qSUgwC+AzQvKfww6bAAjD0gFe22cZ8CacZ244fdmOfjQQyzito35nonvZLNCVkY2Ma56oHuNiR+u
BwaAIxRmI4Ib5jtAICaKAUF56RB7HiA9jPVMYYHDn0QhE0eB61U64FC3Koq3mnBkIwAuCkem7b2R
lBK8w3TCSTyCkmPqYnWJzyrgWP6NrRREQEJSnIQcytF1PyuINMQSnPRoPg5jKRgzrqI5kPO9drCm
IMqZGbhkIRkFK83eqXf/PgcY5/R1wEQoyUsRWNEcSNVKDrEu3PP2yKIr3cOJFbYawE395EPhMwSs
VTEJ/0hr5vhxG8I50G7Wd84C6UDEPA1OaDhl6yNE5p9gLcYLAHxgjwt0A4AkMM4/9Q/rI7B7TjOI
FvgOBj8Sk1p/8BHqKOPogNudknpK5PBvjQy/JpImnluWmZaK7K4y3Lcryv19Pthw6Vr2WXTPUr2q
tNcJdWPaXRfAgM39RQZ50IzvoWQMCOMs/FuM58FlXBTzp/LQaKdy2hTSSxfvDHU9NkF0X+O8Sbr1
mLhkdMDw4tOKWVSH/SGXG8Z/j+99kjuTjYv3khkPfotfgQQg74Z9URSz7JpsXNoF8rXgLNBnAH/g
PIb3IQRT7jDqzXwf1C+88b3yoIHhkAtMJ38Ad0B5hsoTdPGWvoG9a9pT/GPfzcqLLRW9D64jYlbY
VR8kM/0oy/MnrsgnPiFrwMDaAbHIp2UYmZVWFMziZyC+7KKU7d0pZvSHwuVn3MY/UCT2++2IrcWA
fAXIDbgXciQ/YjQE19Iz5/t6D6Zds0N8s0EgwZbCMveoVNjlecjH0mUtpxOT3uyvGgU19+QrtdVl
DNhws0P4UfwWDFDQJrCo/aYnymXWJ04UvuiH+iB6Eda06EQ3Si47mkAmecV78MXCSiYrNvuasHyn
hvjXrqkfDC8fYXuv2UsN6UpIbUv1QIcC1sgdJGhzvgF5gdVEaSIW8eJUnbpTuoE7BZnhNHOy4XBI
PyE6nEuMSSnSFsHa8JlYyylr7nhmE5JKvWCI/gkJF4sTMneALmaucppwp7cF1FTC/sNB0/EU3qA7
PZhdA7XJiLCHC0Wur/TeZWJrENJx44Nt+5dTx7WCe0dq15EqQHYb4cSGDwIBx4/w43H0XDq0OPkH
/BQYPmaWSNxom+SdhUmooIkpXuCMxdgiLC3rKoDRC3X8jIUPQHn5VC2WtMsp3djkIKVmK207Dwm3
4RqY+D20guBeYn5d91GR1+aTv9B2/4K+psi5N1xaBjKFNHysvXbe9XcmXX0CwBgi6sAGCD5AejCt
jfG1ilZ5tc4MXisgYBKF4c32yKJinoS8ZEbjqODSeE21iQL32fxWBwe2g8cKYoiFYdEEmICx3kK4
5RTIyMnvXg2qhxKP6AK4ALjks3mFDQd8+wfOzK/I/gyUf8DfuLfiAYeNDIJ0PMhogHB08Envw0Kb
lyE/QoVotulOHezOsO+acmGWhWMp7qv2+yjsA+DjhUZjX41iE70RXmsIPShJn2BTWPNTcNKdUqqL
DNWHE/MMirtwhs++Fe573IfcXiUp42S4FW7EoQAFUInTGtd+V22h5ZVXRCNSKtaW7Pv2PgjgrSs9
RBzw2EQaD8TSSg5XnnWBZ13OHUQhhIiS5AP9jKUYlssgwQAZX9UayQh3AZzjghZUFbcq2s6OeNJs
bw2BEQdz5XILE06IbxKPCDy/NbgL+jYyuFIfXQlHxGjVWLkFNaT4bIFIFeWzQaSneK6LXAHAIuqz
5oPmjSmExbxaFEcr88Jwl+DPXKMB9BR2SDF+5ZRQAziTw9rNkFmrNPJl3bVan7qKVlV+UeSlIeAl
AEXTdrhF24tGuGwc8PTXxYpwUhNwlHhTDBgkbpkdcv1icMH+6soVkgrZ4UOz9nH+cOhrYP6wrWu3
jKUQRIrHn/6Hp3IPgRjSROAI6CItwkSDlRNZDR+yW4jWgZDbvvbHxBt47UFE+9IWiIlvw5dLj7Oj
9Xvs3cydJm8TCF3qhW6ltp40e5gdDFkwMjqDYTGLuMQt4qfdAScoRg7Mck1I5RfX759UgaUXEQU4
iaHimCxW4rLSljMa0r55V/FE4oe29jtJF8aIStB0FFAvrbY1wx0Z9zeOOe/WOg5xEdBZdTJv2yEN
8DW+l3tIQfgh7ABElJOYriHbCi8eEss9rCaoZWIMkYsNf4Uv4dkyYDdHp/0BTxIzWbLonxLVk3UR
ZLhgmVCc8r5JpNXC3ljypqQqrQKMDpTMicJAHdZiWtvgnhMhvGoUoCdV0KV4Ur4SzdgQEJwrHvbS
m7s9f5Vg05CNV2smlnO2jQLsvEqCnEkptk5Efg+0lQtQQlQT5mJgYR1EAICV0zZEvfgSUPbs8oRW
oKltUPdrzLkQh+A1zC4MZ4qt88zilAbaOwbH0LWxFVCWlcx24bSiiqCUFHUlYBOZoUBuPA10fDeG
11JUex59ovVF1B7hr0xNG3yNDkPVGDJjDnknTTfeWWnQ1hgKhidus7p1sSVHRQBPnCcilFOJxZwf
xYDVeBDpBOLCW41mEE7LlMvE/Ki1kueAak+9ETO4Nk2/YgwDR1PZG05wh1ShZR1QRxUQpQ/3RKwc
wzN6C0pKSi3tBUHGBtNbja52lyuTK3U79ZlSjBfBgZQyZwJGISTTdDBHlGlsYPdMIeEE3+vOdAR0
DjRpAjIQ/AM7DnOdV7pbOhn9WF4Q+s5Oin7VpMVeDb889WwjAHJoDXjkePYR1yNcv/+C9UBEEPkM
Zoh6M3Vn21NqnweH5YNVBslZVZLIvOpSjCe3ku2xNGpC9U54KaIjcpM37HX42vB2th4w+5vAYyBs
m3yGcFlicmnD7G+eeGYekMso2kHgDdthgDgxvVJARq4V7xhlm7TTrBznbn1HoZkQ9rdaEENhEyOO
fwcu/GKNN4A+4EoW7ixh9+FhZV5+6G5/QFbBXqmydeI42Dl8ipAJAmTeqLKoby7g/2y/LI/Avmyw
zGtWnwo1hHnND4tr7vGPEQci82NnkW4eYax8SGwQeZVmDDoCj8ZACaw4WJCL2tGuBCSo4vAmImKp
SzKXBZ3ShBNdZq/8JzAM8vc4LSzEYhXE7vX6GGJqoYxhBT/6zgOos0mMIKzEYSJrqlfg42rk9ibq
USeCylsc7++kcxqAUMxGiVtqH5qBLq2N+DkrNhL1CZu4Dl3AiNS8I++we0zr0JLrwzpNNrLs3TTg
JBwSnO62j7pdzRCOfjRZRDPfrLDc8bK7P0vb7n5Q7TWzY1bPfLFXFeeF7ZRaIJtbuf03c7BUw+dW
P8wLn3B1lFkKl5q6W9rc41Vr7jKylaPtwlzzVUzMQe6oInIiZKm3r7H83EubynKpoSzTzfPV3XRv
VFhAg2eqLsicKgrIXdc08ad8YwwUQg+bPEs/EsfYG45ye+mtvU5TZcL/9eeoOPSDU7VrRB+YrxND
lS0ZyytSui5H0z1+sogZ+HDVbzavMQ1q3MyXHVqUjhL+MBJxg1NSjys/STHubUacvG1i994S4OH1
clBhFctMD1WIsoswM6SxztYLYEh6BWawvwAHZ5YPRFFnHjyKWUU9k45u6M6jxAxm2tkiAIqLAMGN
JbPBAv75BeNIojXZpTOVGi5Zuk8BahxBQdQfMEutcLXmqWfO1nYY56SQuxFgzyQeTQLFNYEh75Tj
zQfwblR4Wmz5N1mxVp1mn25afmkGvACNUnuLRzbtclQlRq0ukpIMQaKU22nB3p0lJuEgepb50mQu
KN+woRmNzEukXA8YrR/XlmEwgt5IH7mO54zcLhpPKtPKUyUF1VTTXBaypAbWSIcUNYXKbLMVecM8
hktIvWaQ8QeF/8gw5cojMlt73P6nFB88g9jAG8ZFSrSpDGMXt7Lmy2NBf9figVDjAT8UQ3mIm6r3
1GRvZ7X+ZN5OZkZV2o16dJEzph6BcsqQvImmXjVD5DOP7BpdBYMY1jE9vIxag95r0ZcfpUSFgwhM
49hLhAgx440mWngTw/vIZIhRshyzjVdQlQSlZ+ktqLN8O0rzDp9JeGCMLG/45uqMjcqlP1i0esNU
CoeX93xEw5DevEjvcN6T3YTcHNMAMMybwLiRioV1wkSsmln699v4VFLAFzELkfo0mdHqxp01gOQO
U+IlihLo+rjSK3ynchJAavZiUJAQjIJX3uC2G98Q8c/ROpoYiuK+1Osbe4mOBXasMN1ptvbbFNt+
l7brOO89/Hj6KvZ0efLkmOI0G35n+6O5/Sb5zY/uePQS2SANlyRBIyl1C4jdPoSiUQO5MLeJDEw/
7MNoOizYZuzbhPEoYwRtuwmJBo3IaM4ZQYnGBQVryDjTV0Hxvu7U11vo2/fXNOcyUcTUzZtVJ43f
aT2un3dCz7KU8ldPstOQJ+VBN/LbdrRhSPRE7b7s9n2qcBsd9I4MDgPCOYyHZC8XVblTJTbbXhle
h9ZsztWXKYP46CMxBzODwS1IlWSxgsRz/GdjrG5HLAxTHKVH3WCBDRPVuCiZhSXznPe0/XO0KcJx
Y90wDWhb+6O9F6SSGNHfWJfoUm2mG0Y711a9UjD4nkrYt6sY5+krpdd1mKVSOYx53PphYoKsRwBK
xVXFMYunrNwZdvkeW5g72ZY+bDKrzgP1HuurhXrfYGKJJkaduoNEEeg2AztGa9zyvUoWb2FTeKZa
px31DMxMw1Ezntr0XbbkQzJAEE2Rmh6jiNDv0ZD8NpWAbm7Kl22F/UrrGOPV7mw2iXGjN5Gs93CE
sYrkepUb5laTahA1HDnX1QxcorOWJGUmv97uM0b0aaf4SpRdLa2SrnM5fFlf9E+i/Pw/toMAjuwH
32IhSUXWBrAWE4yxFtqjSug4eRr4QoF0t5bY/WDmHAJLacvOdOyW0VwfbY5Sr0pStCVqCraBALHe
jXviFUxiSFep4WEW24Y+DV/WuYSyy6TkgCDAd4EeJ06i+Tji3XG2b3dmuFJIlkcrKV+6ZDdGG0q1
Jnfjn0YShSIO1iaJ7KTKKKcU+1tOTesboYuf2NyuKzCuyI2IyQBELF1QtppSVmhn0ThSXkeFKFLj
XKj2dZwRKtQPzkQ4pIPIClfO5rZSVKxiDsTQzJGP+yB5MTz6Jlvxnci6s6Rus8yj0p+JSEMBxRKI
IpmZ1YQa1E1wZEDBnDpASsg1GEhGqX+Cj8UwBTE3b8qQDYOI0/KhP/0y/jjvvADomoTtd+xie9Qv
XFVy0T+qaC5xKpzhqQFACLeh0eawFvZ5tH1mI2gtk2Q35G7H6xjk20iU2yJwLf4B+eT3R4KrZo8s
RurvNNmh3EPA9KIDBqJTVehxgBDA4gBfcE0LMIzCoRfkc0GWeIbyCbPNpbTRXhmOGdZyvZQxHX5a
kFCRXJQX+VP9RDS2eMmYkneQS1XTU7gTUj0RYnJ7GWCQX+hGQbVpDpEu0JODycOdQaenvzGBEZwM
RClMY/ZemjogSmixYUeEInsUyd7JJ2cRJAJ1Nj0pdCwVrKoEAHjkYRFOXAHFFRRxzOcBjzk0j/a0
Ue4YXeC06XKT3/srbh9Um4W+LkFQEjxG35MNr0Gjfyt2w7xOZ7oRWoKPm3amFaLTgOsWnSqhpZVT
M02OzybOqzOuIG5hkyy8Z6JkSIJppE/wQyabZJe2llk6mjqWzDZxTIACdQkPF6W+LD0bN+yAvdRy
KZloWFEN2TBILAKhA0wFxEdvI6OZIeGpIuByGeGyjKUkSW/k1RgebuQMwbC39CtSgbF/skaH0WhY
Akph3Jpg/8A64NQI6p6Bmz8AVgDI8mMM8PUB8sn5sti6pSUFNDp7WmV++R9xhgYGNAoCDtSNjpk3
Md403gl8N3fMETq36uMbrkUllNV8u23TjMnqKD3M6T1+a/IR/7uitJ8WY/PeADQhoETuD4aIUtJ0
ELuCFCON7o+U39z2prTkUrW8BB+ONOJ5k+TrqvU0GZuHfYjJ4BhoKd4Vz325MjQPADbuTnPj97Vr
3zzrFyBW6v3uHgzARvVXNwb0oKAkjEoUiaje2bumX0l1+bSYnlSz3xs+czb0SWPt29AQfPIIb5xd
Mq1bhoblK6nuqfxuVxdTPwzxTyf9QaA34ymF09R58cGjAlan12JcxekHS7+pPNeNLw2iuyH6qQ6v
ZbRvW8TkRyt6x9gRK3kxwz656IJhHVTdQ+Nuemi2JFpZzS0yHzexm3ngG5Oiet7Ca2rlijsnJksu
WxvzgV4W/aO18HCkm6a1VgRxtGWESGc4xlpzRqRyZYK2NMfaPLDoUGJo91eWVKUM+JPFiFuR+FWD
7ESQadY9JOmWcL9nCUKX/mBnQ52Ea2eetuBjtn4Iqct7rxkCxjBwQeSpBG7g8WR+aZp9AlSbZL0o
A3kMuEwxLXm0mppPtcPj56ACHvTHnBQZBHIqzuX6C06ZanWehh0T3hB3AI3dBvPLccBxzjfQ56lu
TpuvBfa4NU2M7NaV/F6OP7fEk5liMLdRxyfDWXGrMc27Msd41WDXjTgXsH03DT4lcsw3o18mXKM1
8zZVAXbkWUJ/HK5mSlcCS+bQw+En0jd27ePbZfZeWfuizdEPNCLMfE8aXtXbCAxZLc+DvjeTA+YX
aYHv9cksXBuib7Fu+teSRhyR67MRBqYKJrLKF593QnvUAL3WjRCacX3H1Q/GTH1pkTRiNFE52GJM
7W5Wg3GxNiB6jG1Z+fw+Lqo5zZS+io3DAgIWCpfpgcWhl5/18VTrXzlmlCLt3k1bjwZ66K5skINy
wEo0jDxrONwz3xg/1PE0L3D2Cu743QBIvpevCsEs1r6Yd0WzVYu3Ek8vPAnyzdz6lf2SEpde7Ujc
hjOr6XokHFEDHL/iga7Py2UvDbd3qvlxlbH2Ia5K/Mbw+miDl9lN3/bZVqSKkmwMmpi+1NWul7x4
2LTmmVygcfSi9suWnVvkQqgN4yf0lJ1s8Y1PUXko2+oWxDxWyWWWPJW0EqywJ/x3J6fBuqH3QgWL
/SdjHtZdOa3S8R55hXIrgsVouTZlqqWjB7o9q7fqssjwzbJxNatlZdenlq+q3Ws5jkEeKt9GpPty
Mqzzpvd0ILGFzX50Z04oDQtPjVpUOZW0skrrEqeQU+WW9YtpEaS9N5ZRlmIZ3ItNQEnqQKrDky3n
GBYudoUi+9Ok80A1KMQimEoSW3pWOk0hhIpNHt7IkhmfKVNX1hKvu1nuAHJnRuy3ACM3aOv0DnHO
VnGX9Q3xsZEB1ZkZzUS6UuIZGklXKp21hHHFQLixqEjmV65JKMGkJ7pvkCw6qxhe66W6ThbTW0zh
UEMld0FSEk2c8iC1cAaEfulcYMx3Qjko8LUxM8lNMfCJ7+kmwoPNBCdsZJSqPNpdu8thd3R5ftGS
LihVrpdsbwdAK4BwY/ySoyiQb/pqYFcOkzYoCmpKPCAni3lOHTOftPOycfSxht9QSmnZwsfGrMmO
GtM8ocqQTKmwBLEZAFQbGXbQ+Hs0ixBHITgX1szBhntS87ey07eTqe4XkUQAKgJxgMlpQdmAuoC6
IFdGt5zip3n866WPsceDFkXSLxOT6biqKTPKZScTybBOasokpmxOXBHmOVuD6+BGxoewpXSpNhX5
ZWT5NvfRsM3izVAfNQv7xAM7YCmdiVaBiaAExcnMtIOofevbHaZwkIB6v01ld+7XebiijujJFVF3
du9DXmg49hQvzR6DhOOMAuyVYqzYq8iMYAi/2lem3rUtpQKTrB1RZUy1oiYDgXilyPs3lsSgKRUy
HId8NoOU2XaEyw3OHyPzRxZT5sxxWGSjxMf62OG/YF/0L6FTBJqGXZHPzBdv0f1b6C6P5jeVJIr6
mp6UOv7rjt94x2j4/RndIUM3ELmkA2K6Qq0ouESE+4xf8W8Y8eEf3I4hAyMEC4PT0oN+M87QoleE
pGE3Z7KLj/fDr0m4QZQ/fDjaVnyFGYXHBA+WGGWKmBDqtxn5biL1cnhebMES9/ra8jF7eDXW9Yqq
/OMhijnB2FAKnKK17eGRTHYnQ9A7Iuh29oUN8Q0V/IZJvFfbQ6d0Ck8UmQwKcQwcz+2VQyvE4D7H
TtnM4YdMrjD5ZTCAA4MNfE9oycMLU4zBDpgM/s6v40v5Qb9KYZ7lu8eM6D9xLQ4obP93PHQShDjI
9lF3nynLsu/76FLLM8dICYecJkZiiZq2oxPA1s2/60BwDuaPuEUgn6qLAPqssNwbeCy7KcwOMkmy
VksXfVIEPapj6CH2P+BVZaao8cYSRIniAkGtX8DEVS5FMFUa1XKLGALjCcwmxmUpGFLMvngisIIG
3FoipAGTopjGILm1YTOFMpWWX1GYwMCN1FdClDiObLpCqRNS41N4OQsM3skGLtccFX9yzKC5/QXo
CiwLTacqBUb+DNFj9AGkDWL64cR+2UXrMV/loTOFcK6Vz7qwuK9KHDqjNe8GpjiAOE99UCvkky1x
uBIkpfIVWW9gomyatOyW4eb2ZpKJPT6M2DMyRKp4WulX6stEtALKOmVDtSwO7+FKk6gbKdu1pG71
RzBXKg+lZcNZT/EaDK4Y2IgPnDp7fBNGllQP05o8kKeaAcp++GWbtZtNo19iavxoiyk+O21ZrYFx
WfgpfkY0gnCe4xsLI3aY2P/WPj7W1QAYGgAMxwv2ey7GKrK3xeRDGnESmmJr6XuSLQwGSW/Hsgjs
cAlnjNINFF42jrH52ZS82xHDuGgI2iuC7V5xIxvhqJcU2yT65V/rEoCo2xWeET43Eg5aBMsHTbTu
GeAdKDXo/fkul68JErTyq7C2+TBAHa91hFJmT9sdlIyl1PM2HF/V5HcYsdVyVaal8ol8OqEEzy6k
IcDSN2yhjFuoGwBB0Hxgbkpxrd1wRzMnWdLN/8FWwk0y//BNO4fbY4ONnx/Dvur0/C7OdTLBzd8J
MvF8hapncTD1JWSK8WvRrk1Lpufh7IbWg2MhmqBFZEGngp8WyB/rWOHSskFktnQ4vLzs2BZTUi5q
C6HbmAVRR6uL7OL2nRFuafG2y3HFi/LbrIOIT1hlutmlW6avBfizmZDT18zJYQqSkDTgYQ8CLLqC
o4ZhqZm9IkMZJswE6l4iyrGxo6VHhVPcJKT6vQAhmIeeEQw68G/2KRYutC0apTvaFRJo2XCFr4H+
xoJsrYs3MfVDzAx9DpNSI6LXW+30yH2S/Omu5UQqeGTeMrNFtCzUuFkepMi/zZ4dI/B14Tjm0McZ
vMqIm8IrzgsZ+BYjCripWo+QUuo3NmM4Z4XCQHgdRSMcDlqzh7SBRYBuOP5gGooWvSFeZw4Qr1n0
RsE4bCgUsA4q39TpUPEVHjtI68raG9K2RVWvrBcIumYOGi1R1q5nlXIXJ0DbB9sw5J1pBiqAm0qm
xa4o9lzof1mCUe3p5suiElTYwgY7xux8k1cryjmzWsWoqUKX7NGM4UjT6ci2HTe4PBgIpZDgaCdY
XQCX3F4tMGVXdvdsPSk+sbdp4yF5jUgDRmTVixsQj9F+XZKeYJDR8EQ0GzobyG6G0xkqESGu0oan
12w3MaIcltbMbzWeJsdKaI0dlPZZoEcnKglYP3CiO5b/8+pWvsLVzSWwxOeCP+1Dys+x3LIPpK2Z
9arufEQN8I4qQihCdBl85PrdWZ69vnH5nlDWBh5cI7xqyYw2Y4k8DPptxWAbZC4hd2w84GTpF7+C
hsTDr267cExn8SFt5+NtSfnr2EfS3KElNjef8vBcf0ubwlWgOZ7Cs7QhoBwN4LpyN9Y5/Ssd8reC
6Y1p4/XCw2HgDS3bEibqiT0PIIQAnacDUqDQX3iac3Mav/SYXPa07UFfUmk2/lVzDhMSISbJ0g0T
bqqL28wry3TsqH/tKses76l9ufKiS4K9v7ixn42v6tPcqO6ML8u8ak5QkfXBxIgMEptpiGmH45Qw
JaLY4ic0fcxM6G/CFeD2k2C/YgudwyBmo5lK3oOtV8/yWxRUbryS9xARzrAJlz+MWELqPimrbvlW
Ovp/LJ3XcuNIEkW/iBGEB14JS4DeiJJeGKKkhveGIL5+DrQbMbHbo1FLJFiVlZV578ndW+RKh2z7
81zd7WMftI+jsf5hUVjnzEaAd0UH4MXWMTPP8fnpJXzj8Uc7UIFcHdNzatV7sHtm47TeIvh3jK3K
lAPS6X11LdxjyH9kWyIPoam8WvqiG62lFYNnKfOtq/Xd7daGw3NZ1zPfoFlzGyNvcmckERZZZnDA
lxvncYw0CdFb0GSkFMH4YO6YKJGf17nScJVtBqGZuC1xCQcMESBkMA0XocNyy7eSfktBhYuPD4dz
heORsWt7DpBoPz1gZCFW8lGWrSnhMi+YV7QhGaPLCoYptlqytcV7t05PmEJF/+5iPaYeMFcTmKtI
jxwxHoP8IvNF3Q0/LVb0s3xkNicxTgNfg2OHcfZsNSRA0lyzpSzKlMGsd+lzK/TR+LxoMiCCx7q0
Ti404p9vuKypc/E0hE3yg6RnT8Kd2/02sXhnDm/hM/YziwPCZWDD33pEaeSzBq9Uia3TGDBv0BS8
3AaxwRciBzKyicLDvPslzmNCaYRKyBs3DCd6i71pgwpgEwZM7MOunJ6Kw+xCVlk4d5cDjBHGzxe5
LK1hSrTYLAkzS5+qjaXSrDEBjYBxCk/xTnWBMmzCHdtQ+UZDoXyzJzHVaHt27vRO2Tp+M87KfjRw
XDhMHdQQferX3s/ek/XLffnafqbwLM0l58E3T4LZ5CS+1GLJLNvcwtQd78TIVPbJOlnz9zHfgpeS
X6bqQsEHsCS8p7vR6zxjV92UU+qOXr3NAJgUTunnuDdbNz22v+grOH3RXdTX+koHuY98BOzqy581
ZSMWH5wnOtxNizxKmVM2lzxj2e3RbaBe/AQF5WRW4QirHEZQamdscP234CuZhU8o9rHs8GMmj4sU
ZvXZ8Rl/lm5oAxl1GTKy4q9YmPB8kskVr88C5lRYTKPfz/ucaiPiqu/KEe3uUFj1J5IBnvdV8VIf
GKureByJK2jX/IRtBToCl84aWyd6wxXDzm8I6+UDTWVMXt1N0B2YnLMSGm8R6ENmxPGudFTtuDcF
aDK6ox86WjpoqnByfVKII8fDJkoXY4GUzAqxJ1GvEx53CzODb9joX6+zOn+6ocuhyAlexBkDcbG6
W3BC7QlUVeRgaWsCw47eZhyk5IJoPhSzichLzjDLRhJ2L9qjiqdQbzU21sR1uynAJkd2B1XRzFpH
/i43EFT18/BPfNe/9e/Z2ye/q+8QndMLsNz0QoN4/PckBbmVLqWuuQ8czL7EBO4dNe3Bkw86FEjN
pnY6uTTBpR3aKdoUAXlW0DzENTgMm2sAinQ8YJ62y26I5UNX/1Eh1+ZbHkJ5hSO+HwIMfukWV5Ox
i6/hVT+QJw4k5Ot4i3yz8wSLEbToIQk/jSnHpuI8GUrLn9lmFPpUeBScCEuAcONajHGxrgRrPJP4
ta5qgj70LiWn7CrhASKUtCBDomc2h/O0JvARMo7MwfIhEsCxyKx6K3gKextTnTnykZ8kj9dxIpn6
RIyJcVkJBGKC4OFg3zpzyHhdaaCuABkEOCyPc8DI0ZebpQ9jO6jd8YYeYIZiZLRLZkeErd3mKMNP
uKJ5kTyk2KzT3k0sank4SBOnu6U8h0thSZ70GFnQi9XnfDCW7ryy49Xn0tw/FqsLAn3Qc7RTWA1F
QBVttbDRI914pg/kjYxCncWCgmDOTur6GrJJJ1RtCGMD+bCu3dOw+uV3udyX+MUWwBcX0IDDB2xi
G9yz9olu5vwMiXOziwYcJTGRF/hY2ONjLvbj/vOe+ZIXnvuz6+xRb2mECDfhMQInQq8f9NbTem7E
92xHTYx/S95I/IgyAIx/aVdHqxD4KEYSGUJS7BrAf63YRUzbBLH5na6pTt+dxr570rH+jjcUOa+o
hNzYla3lHj3J+RcAQNCx0g6N9y3w5dtiywx7Wzy8DjHWrPodo8PKsBERuVBzN2hu2cur8ZTduMJa
snW/xFsEsCR01i+vxJ74g7swuQ5u0y1nwUoJAOl4sEy8zMn2Gj4mBJ/ldXqMwa+72N0/ZhMU2eYZ
IpM3eLNNxtjlWxCrjyYYvIInnLv8F36xyjaOrAstk3bLrlJuFThUcFTm+tK62pzfzNb3kosxj77d
FhbExm0MHot20d+Z86nwBVypfAzCg6cfci4VGOgfrET8jxbrzQNLejZOBAFHuIU2qCkTpxLhkqO4
dVF4zx2oYk9Lhmt2yfF8JZJyktFfifDcAwPlWsxuPN0tJMADnh1gX5b+Qb2g3rI9HvPFGm/M7NKC
cMuXMeizqPgMT4iHc7Y0PaJbFyxO9XZWZqGna028Km505s5chmvhId34N37mCHAWrvpHuMrpurMG
phuvFDAABVlr8tgSh8v9gzSX18iqvukH3QJaa/PmzrxjDPP7xQ7x9ThfO0leIKevFBul0TbdvH64
+rvyIbrJa7TRnTeHJv6ye3fwuK3S4/0jvqLkPuAvQINwps/oqXjHUFQEOjErOi8453JXTWxGAvIx
sybYmCyZw/whRvvBo0LBUzBM3EtD8CtbXPpYrYf2IyT6HXA9BCHuHBq0FPYA+YZrnas6sQ5pE1ag
n+VhPFFQWuemuO4/pNPzQOfU3fUWLA16b0644Sr6UbC7WSq78RSupS1tdDNC+YbACguYicMNw5t6
4dcxTQRDqj362K8ZHZRj7MZj0L6Px9YaTBZ7/q5s1Y18KRUIzvRJV2yPo7pJbqnGWPMVVFaDuUij
y8756DEEfuCL4u11jBO54JWGe0W0555Ig3904eQeUlTviZkQxPDo3H+YT1Rek8fyAE0hQD8rftCg
n82WOpJ46ST+IB3zpJlhinvnom8wOmLYh9n9g69zmj2Vi6/lD7YfjBQY8HhJ/HliaN5K+MzfGaeg
i+YE/PhlPoXVAutBZ8pkaQwdedF9RaZuCYgP8ZXim2FkI8Wsux229ixUQyROVx+baTX/UwHa4N1z
HSbxgwRzVvfJ2+yQXO5f++koXqTP5J8KdYwM8105Rm/RPyRp0S25ZQ+MmSwb9TDb3/ItLjfayVix
SSH/aMBEhvm0pPbF3hxZl3Mr+KSFs0VP2YGg0C8MaNlnZyCjjCp+flYff5zJbl8fsQYgsmfro2yE
A0cF+oNji/2FMot3C6eY7MnMP7F64xaAeUbBl0ofF5fP1yfFCWQcfN4zLQAk7fb+AYB5HW6TW/sR
3fgo7z+YEw7CJ1bG+j15a/7N41qgMyJP5bxEhoEphsAPpp8nTZWXnj6FrZK+mRUn1hPB94+B8Ju5
1D3dNxMJoIZ+/Ym2EbPPavyHsnrxyQDB5wx+5yNkUzwxO1GUBlYp2Jj8KeXxRZzNfE+5WPFtmOhY
Beg9a1SCcBhIGtkC7CrNZpG3lIwE585Vjpeg0Nz1hNzLF86hyH7v44F/XqSexXV6be+kFDX34POr
v5QRjdn0GCeMfDMLggB1jZpibq9tWnkXV/Tq0O06efl1vzM76vnDvzP6iQ+HJdG/i4LVcwVBB3EO
EQh8hhSigEVCvV0xhCMh1ddXOkZcvGz+X0WVBaAeULFS3AVdhNOc0ifBTD1Q9t0K4GRLX5lvSHvk
6ZvmQJ94hJnJ7MItYmpHtumXcIngjNpSmN4Kx3hTQJ5GS5fg2/vDHUSPeSdgxUnsrLRiqMtYWAez
NFY4jLW7LXYQpoE6u8vWZkAM8kJt1q8XCDNwtPSJfY9O8cLXYL0gFsByUFg5TklEpBFAaL6RMWz0
+i2GX2oq7gKzvhRvOiwIfLQjV/3x15Cu9XjRmGOB65I+LaWdVNmRssuQ8+GdrHMFgshFW7qhbItU
THIXm/RQ+Izu4MUuGGEaB0blMkax5GTV38Q40OBTGhZfkTFjD1tDWvd/FUZy6kl3+OwIzkjAIYRw
hMwny5/19Q7AYZYMsN848TgX6fEippto+JMvkxvg+KWjJZicjhxp//uvuHXm/cN5QeLHDBpg2sj2
J4sPtMJfzqJE2CiYd/Raf15z7M8zuhE53rn4yD6awYSCBumm+qFo8RXBbPjHpBN0EANsnhnPhswI
7QlX45S7LiMW/1hdORWCP6MS/R3GBVPFpyFB4T6STUob6r/sh2soKAbWpwo0gCR2VvPjr4b8QLnx
C0PG24u1TDzjGgLwEIwiRedPrBt87zwZlgANKaT0AeIfWX/aA1UwDS5E0Agt2k/+AoVOAkOFCURf
jQsL0Q59v+Sbr40/eWkzQJEmEF4UhrrpFPzFWXHMxQNlD9AH3N/EL54TZV1sl3BBXMElGVvFyHQo
ddLVdSRf8tksyVdNJ2S2sG44Wdp3+SyfjU/1vISusXwX38MDCeCp2lWniAKXcu5pv8SraY4aKYcp
c8d4xOb4srOv6q3j/2CnPYOBCMcEYZV5Syws0JkTjsCDxIVC8jMtEJjrKvo0/J4UgWg5Zk6Soiym
uLBuGkeK14xKQkerN7Yq2R3qu4rrIoBKixMAp6mIBeadk4ADY3xRI+9yMtcQOQXgdVLnX0LxgodJ
pgJQA1kQWOOP6oFItiP1mzyGiu2RZ/4QWugFPr8wju6VE1PM8Dq1f1iL/eJWoWX+0r6nd2pyu2Ez
bRRYxuVRIqPQ19JpPI7+dCw8WA+7MYD96TdnIkuLEglUnvQglNwvIADIeHqX3Wa3lC1NzCLIWabH
Hed+4WnH5g3LcPEmuArpXnnlRaN/GcnEGJvExITYAetxpgzOcPVPzOYm40lIR+bLAzdzwYPeZjLz
za7AlscG23cVSXYOsF8IuAdLdKWoBy0e/FgUPNxkFMiSi9qufV4Ol1eWCEnnFqoJTnNEwtG5vvZX
fkrpP10VGlFFvoru83P+MusSidN87+PKxynKfVI1L9SJrvAydVYv5bjmzHdvl4c7lRXhxobXdhiV
NyoTCfJrtH9CM2R+6FyBx2H1+oQUwjWHqFzdogdH+uKqmWh0AqpZMSU2+gqwSqhdHzk8dn/AZOn7
7mpefBxQPM4hVv2JZ6pqfmxgYjYq1qMVNibmfZczJ5TOBGwV7pC/ZEPFTb8M3CDHM5aqZl9DMFfN
5sLeBgpL7fJ9NltkXhggub8aiBFmCAhvmq7f7/JAZnkYH8OjCsp3dR+doDSMrxU4GRcDh8NNeYf0
ZGZ2shBQETA7dwU6DQpg8SPjMJvgMMwomXkFJmeUkSfVj5izOAOEKeMvGOg3Jw9wYX/uFx4B2PMJ
Atmhm8HGeCbhe/O5YsiH/04V5VPz2hPqKZjdWwHQFm7/T1J+PoBo/jHKg9pecibjxudkNtzoAHVt
6iOFvVt9DHGwf4kgKN/6kxY0+8zCJ8iQ5CAMxg1bgioz6yy1c1vgfiPbGlVe2WUuHSj0+PR6U6Br
eapLg54ib0SQNRzJa69UciguhH7q56zHmRL2dKsD0Giam+0ppVv82j5/GXNnQVFbUcemMBwG7W7x
zlvEErPHYmaDULEHyg/q6osI5iBdJ/pMPoNSGG9BIeVTX3dciMBBcKNxy6NspxTjqHxbdxs1rSO7
9P4usVcd6NpQ6d1FH3RhIXTS0uZ98MJoqJafqT/fFSlVWdlBBrSG5KN4F9Z3M7ITP3N7jxMNSKh8
NM75TvefO2qmzT7161+2XXwsXZ3ATx60rU3Ap1DlEuChZwtdy/bpqy6qRUvjoQhB6N9Z+xVzO7Rd
TpmL8iiViOrMuqqPldOtl3ZnNZb4Kbo4H1fNBvIn18fQBpm/BHJhhy5RcM3tCfwTltdoH/oCt1qO
Cojt2x5xz0p8yz6ES25DWbILb3KZgbOpPHU9BFOQ24QAypipV/p3GU7t3Zf/0UkaHWmPEE5Y10Hp
0SSyRp6E5oyW4BQb2V2co0uzjj2NQghNHJeLGkcwqdEYkC8zGNPhpOmpeqFmOMXwuWxEnPBGLWH/
PC6Cp0/5ltome9VBJuBzL9wyONZa2s83DtIad6VJenjMv2YI97gGr7ktfyFTmJrpKq5ybJ3lXrbm
T5oEIbSZYyh5xDMQt+3b9B7uGLXmdPNarXfjRqdgSB5mwWm3745iP791Di/gC/qehWTNtU7p0c8M
ZcDtt+eMzoFNAjyZsgjzB2gWiNQTG7PWnNd2Se6x3BA7UC8qD9SfFCrnUEuHC5gl20u7zZBefaZu
DwcGf56rM/kKm26erkD6z6WYIiEFGC4XJPpIXOiYUEMCv3QjLZrzo4qO+0w0gptFxGj2w7xLKJNR
J5oIQSs6fnT+qOCiL1z3VBH0j0mDl8HxxCSHRwtYerxx801/2y0yfyiZAnrgVXGBrbjT9ktXPjH9
+Rx90mRw2hvQAZOCMUjdmZhNMwv4YnkaLwqBI8fseWbHwoM4pL/5NSM2SZb4xXYBmswPVQAFUqrD
EwttCkv0WbwOBwa6gK1gUcz3m1t7pSlDVuS2/+q3/Iv6tEhDit9Bv+XLkjhBWQ0aNKu/QrlP8/N+
TH5mgu0fx6rf6Qg5osvMFianplLMs+p/eXj1Z38sPuoT3nHjHUIv6wYtyOQImEFzB8our4/YwX9G
RFgdEGJQu6PkxciaFp0cn9/rungsr3Ql+RxgJpFgsuYp2AaLh7DpLhVRiHsUV7Ov5T/1X3ua1ikV
IfYbFAv9wiZvZ7cbnz/swt/8OH/2ccD8hI02k1NbmM1/Fczkm6sBwhykMyhdltcOgf6cgPCrUFgQ
mFFkjNCpOIkAdUeEEgD8F1p/ZJTEf/4W4GG6xOCWaBEQSt6LS77jYWJkeBOPzTsiTtoF7/R/iwPq
GNmn5ZBAouQD5RxCQggDs/fFT+k8AHBuEeLwOGjQn8hJqWkC42XS6je/ZYs34plb6FNm+QtZ7o6D
GGt0d6B1Xe5eX7yL1675oV3GS0Gqw9+5H1HLJMxnEN9CJncMP8OFGbm75Ruk4QBm9X6+0J6GefrP
pTiknEwKAFeS1XlvUHi8zlMi2CkAilEXbQy4IjwDngR1WwZU3F3VnaON5LDDKdSV1xJ8GSJ0uzk0
PAbpneaG/8dYbUG8TxsagLQr4m3FWdHcBm8eXSQQ3+IA0dEu+cbuSXTCL3shSecUfTK5gHVxpG5G
A6OlhBZxBCgPkOPUIZgXCgtonO8d3CkcbKgUpDjrbziHER8rHm8MUgEqapfK0j4+9tiJBwe6Oxuc
NUYiv26d3gkv6plO2Jrq+mwB+SNMUi2ozpJHCtNvDZr/M1nN+I4uGW8XpbVf7ekc27qr7AsOAkBp
HrOxMPcysWTmF8bMX6LmfWMIjC1xKAOS2GJH9O8bw0Y+bZHstMz1SC7pGz0k4b19wxbRbOYG0Tco
8FN/kq8iGqzXdT5RIkenHk7ySn/hSOUR4j35WMqDEILWpVXogOJ1F3vhHWvUmqUVbUZndBYrptvA
6WVFNBfxDZc9Z0Lqk2Gzw4iPJHDSjVQNAgMpMDeagZ4gKOd5VgJC7XrXMy+k35azUr69tr8kjMC+
zlLA38XVbI4cPnj93fTU7nLeVmJRFM9nHjV5M9MemMBSsEa4vW1FhIUeKGq32jPNjzo8KhzC9Z6l
lH8ucVwz5uA6XSbCt4UIblcysoVHTpDAsQ+7Oj3x2rynixe1q7wXouFrGlQHVgmhwEn9IaCeyfEq
ADJSrd7J1/1m4SLkd5QTuqFBdxqGJtL9+BVurOBuP12iDxjh8anZSIQuLeD6NhtPpw0gPvFXhZi9
uGkPltlr2zEs15zW8i8XPUo9yTchFQkfn2F/5AO6RmfltNhx3JG5ogNHeOLJ/tPvvkMGwMAQIGgT
90rg+NnSkZx0Ny+j/NTOg4e4iS6ZuSJ+/Q04IsZRH54eHHrEUF/9Yq/yaR7uR46UmT2sb+FQvxnv
zWFGvmJOPaf0/oDKcETJiZX/EoPhP4w/f4D96ueO0QOFHmGDmdaVqSHMoWm6Qz4TfQuDw4ISOSi2
9AZyhHdHDIX3D26vIEUwuvWTidANrQK2YrIkxohAdZipBjwHxmqVXBwoKwHQhGY375MZ64+W942R
JRfOjdFJ2MFvIikDK7mGUEUJAJkQ2rT6F4BVQhXF5GPB5UgLjbSIsIuQ/BM8qslpzcIkgAvAjEiw
sdxio3oTImSl3owurk24u7w18sPqg43H+R0VjOCEGIQNB5qMNT70BOomocOgdIzpFIk2F5RmL16f
nLsaHwpyPhc9ClIkQuRsJYB4juONoAJCYbK48c0QkRpyg/k84ba/9fRzmuBFwbpcePRLKKUt1wNN
CnY90+GpBlDxoDuLzlALuCzQoTvxPS8BTMJKXGsnBmvwttD5sZLmaxlUANSVaUWSRAK+DUMbuBKf
Jibax3AWf3N6+82DKtnyh6Kt+pH6r23FAh3nGw5ZIahStlC0b25YKKkLc3WN57vRun2jwU0zns+d
lrIE02WJVtIg/wTNSDLAzK/rnNMOe80jluEfEW0p4EGmn3htSYIghm2B93ERZhJKoBEVyYVjt0MG
8i74KOLcfq35La2lGcm3p8AprpUTl0V4wu0xhBsIsmGPE6U+xkGPJuXy3IIX/uvKku6dikDaLq4V
8qv3LMD9CGiR/txf7s0jYgiGzSqHrlsgt1mNm3nAgnbr9v1ny7gfqrs7ivkH4j21gY26Ubadn5Gq
8uhmfJhFD9SOL83CVlwUQF7p8pS04VChcWkO4hc6ky21Gfm3htBKpkqiu7gN+2H9ent+MZdp17ux
b8xVc+1EETndjjQVn2g5sbazLucIcmZRzDRlGhTmy5l84QiLY126f5eG/48Uio9YveB8VhjzCFTo
J93Uiz3jHbmrMs87CQNmP2BEYDFoD2wssCxaiNtUtTCceERb/uERzmcuF3nWVqmZjKXQ//FM7soK
QcaAGYaZnO9oCDhMuBBTvqNoRSyiS4H2E4uatEZACsy47/CRBYzPZudxs26fswAKvAfpDXYWMhwc
+AMmmspiLcDWmAffEY04YymSi1eKKloOrNWc9eXgG2i40Z5n8BVXkmgGjuJWw4zJpeZrLm3hqHmC
hXE0w6HABRWA6gi/AIk2ZyrFRHwVbNKZGINNq8PnPOOJ+IkRNqQLDrGlZi5gthQORuMYTDL8L9Lm
N3IfAsofcteiYCPNCcBsko5x08DAwnL0q3/hIoAIgTYO9RDsBu4t7RuqFoRn6BmxDyGwn84ck/IR
dPmE4A0UDL20G8BCcCOIVilgonOlOEmijGQV9T0PDAoANwsyaSlxYERQCuQaT16nA/Se5xYQyueJ
4t9QLkCgcqsA2vJbfCxu0mO6LQ/I47B8T8floXog2MEWztZ4ZS6ixEk2ETaR7fWfM7ZUoi70QYke
NuXiN0GEw0+9cbCWPRgZk+E+BHk6hvpaPNTfFP4MBHXfT7o90ZkXiEGMJ1n8aDDQ51Il2ThlGpic
82f+J+Mgrsm/wqVBr83pgiXz9WQfpV2gSnHnPBN+b8liU+yyzHAZP9sNsBtlKNN13Quik48Envtw
b9xn0SLwpaWhJXJ8Uip4E3Gc24tnCRNTqrYNP7NDRxe1ZAyROhn28jXtkj7x1PRXU/KDEJezQ694
2sUre8Aowq4KuYSWQDGg+1CocgmiTCRe3AUrVbDs9n1nJncKUUP3eIVjddJmP7MGaUPDxKAVCdad
7LNeipG76MosuIsNKsqcI7VMJnsZLm7ZRNm1FzWcNvTZlzLelGIU3DisoJNF7boTP7p4XKxFtX7u
BLnMLclYLgMlQQU9LEeKMoKK21BrL09NV9FSx1z/9fhL6J5btaH9lcoVu0Iaj5WI3lPXi4Ou1AtT
n5ritJgwbzzz52k276JxFhVXzvSN0EnM+zSSr2womB/B4GJv2R/UlHAWLQ0oREpZ2VqHJrQeUIrc
0RI+7xIA+Zr9G00yEyFkpmxoHRlNRlU3LMhkO86DJcLvHLyB8lQwiaWy/RwXkRMOS+wfOGmy7iRE
r+CuoKuUY37gYqaG3Cuml2eNrRWMSH5ddEnfylldbpg0zfyQVAuGFjLkoqTEyb/kObcY7V+U3qnR
RK8YcQq5gRR+F7JoyTmXCXFQG4ggxmCXd3xA9SskQZQEJh+Iz7u9yOuXJ4+QBaSqldxKgQ30XDx1
RymWd2+5ROgxNqqbZSPXGMPwxaeIH07qq3W+FF25MbJ/Rl6tw6oA0v1a+KMITWFqxKBXeje7D3hX
xKTx00UbW2mrEq1CtMmKqJ7ljprRk92wGJeRr5X14pySE4co8Iu0HM6y8pJQ2SyZiKp1TdBWBiDN
TL00qgF0VSZYV5k4zgz0V0SpWsmIg2NCTUXLCEeLJt6+WoBp/RJccgVBd1hsRGJRVjHxRpPkwyZG
PFt274kB+FthK+pVjiC6VILhNUwrg4khy5elD+mLSUgCOxXHXj4ehlZ+kQaXOsOEo5fZTMcKKGl4
rbV9Ry6rU0Y17OqYzYb1i5HCjFO+9O6soR3DBapRKvqVa5Txt0X0r9yn3P9b+TqmmKQhAlOBoLuT
OOm0qflJfHqvAk78+FZjHIKTmkE6IAaJzotUEYCHZrj5EHqJEnkaBrwnFirmWHwU14H48Rx/NGT9
GNGeWz1XaUfRK8A4SrN9LPxwL2CbCrmyVM6/UvZSMBpP/Anc2uaLMkGxV/YsmyB/0goESftcV9nL
achR6GJ0Y+a+vHOv+WPMiIJopTMXiRoP4S4DboX+7GlncGkE9gDxv1uYVer207dBHtXRG6rCM96K
Dzl2mmsFRKlyR5HZu9f+3nmTeqjwu/Jdfb7NKmepSFwONhCXCeBCD+en3A78nCK1RD7zhcYbrxX0
jaNbhjX6dGI1DZ77td+kh3ysrXo9qfme7vySbFNfZ4q6zYT7JhmTTact/CiO/GmSmJlZmM99WyBq
7Rvs1zgD4sgR+9bJIATJuOFYl27i69pn1cwPBCcROeC4XSZSULb9JkFCkpwElNcGLjVFx3FdujUv
6RUGUWOYVc39WVgGaaL53UkJJ0vu1jInIbp0Rs4toZA22KIiyoj10y1wSRB8Fr3ulNIIfhGx3kK1
X3FvtxCzEtqtWu8tloKrB3Sm5OlMP3KAm/SC4MRo+kSKmb+NeUUZrKghBymQWo/bBSYSAliqF/At
x9084Cs0vypxzZpnekdX7TK5w4tAmkBPB/uy+tbiBVgy4HuVxpb92rC/JVtMuRakdz8lEOuE12pw
stPSana1jrasvWi1qQu1g62WUgwFJuawK6qCS5JaBVVgDUEfj67fp0ayE+Jxk49RoHtPzIJdMSeL
1A/7FNV97wg9Wjghc/MeRbcou2kHiSnydSrsN/6nXuJNyBfbfNjF1jLdy/kxxba4l2FxikTyeESr
E4frDKXzQjH2iogzzCQCa933wNI16q3xSjbRUvGNxliXqWSGJIpQVoY6SLit5xmZBy5mr993GY0k
ZZwfY04P56mklpHjRDpEBumoL5jws5W7U8kvr1KX1jDSYsm8RWnws34X7pLUDau08MYfBkxZnIDN
rl/7+U8d7lJtFksIW3Ezidl2KKxuukqZGLwsjlaoQdVxnLJDEcm7iv41V0Lqpt7Qf/NiZWHX9JGb
vlfhBBNPc+pkdPMm8RYSkDCxXE+5us6Kyk+tbOjtLkltQV4tUgPtYETb0Sy7mbFieDFlySxap5Ye
DJ8LcZuJ69faeJMH7ogf1atalzqm7qIO6vDz1WPricZtTClIHjeCSLL9ig+hsj53gnZrfkMlp5lZ
Bmo9WUsZvfcIR1ZBsQSXWnSydAVAitu6oW1eQaTCLxOdFkDWKjT8EUMfSeYLYbbd0yKKz6MbgxNT
FW19v6VY/vr0o/vsOZyMzyr2ZQ3uInVrDc5lNtjhoNpC7DfarqYBGGFzxc5fF0d4+DQS4Xxaw1ag
lpKiBmmxA5XvIXYWoXw5cqbgcIoAYgisO8YAdSeVMjb6sMFVB6Jjtx1J5NNxxzcmL08jB74a2c8S
lttQUvrIGeyBs7csjlJ2EF7dPi+J5hSlJUSB/BgaH6+3bNinNCfVW6tTRr0fmnp5nPA6jQ/jLTSw
2B1LzS0IpyGqo1CD3VccS0BYEZyYXHquJSD09UXS42AqJr86RYJoSpg3Uapo3GZXLyq+h67+tzTI
6erIU1le8kYqR3tZZbZIoVWEiOYIVKKyD9ROJgKL9/m0Nercb/dliKAqyjf5QDt1JOsM4ue4KytP
g6c8UeHBJfuCI2aA4zqyT3KLWkA5S9NXw3ZSd/Vev8mV13Spk8s4w4BZSQWOY1vn4KifkwuIqKcL
kDrPZeFXrsjznQidOcUCOEd+vm9rVJDY0btxVZ55pl5OpxIq+0EZt2KW7tuGcTYqNLqMe4uqnc6p
A623bDy1nzx1IXtCZnhIYsSZrkfVtmeYeIXPiLLffW1iLiFNrUBUSK6KyokjJ5EYfrRYoglCUkqt
OTTzGZFTS+s6XvqxXPjTb7oIN2JKi7LNt22PEQD5EOyJbXM3mCHJpACspzXV4pwrnuqQgFtU25PC
V3rUR9Ej61/7UZu2i27YkkZMWP9zur0R/TEoWswUad5KGfl8dw9CiR6j/NbTIF2TwK6zTPP0iXGC
yWkJaWf6ImhuhdjMlGmrEPAX13H3DA+tSE1YP00vaRUqmd1EdIjbxGcOQaFbAwb6SHzaxqDZS8am
NeVD71qn4cMhaEYa+keQT018npNqg6k9uReCd5kIVVHoyMpvqo/bqYGG1G7rO6IWr+3W4uC+pGYV
hfd13x2HYrQRpizyTWeQr+X6Rta2i4KuNV2GSD3X0adWcrmizFH/LMdiF80FOEB6RrtpZIM7xF6g
ZwEsp3nJx6fRnrtavFRM4+6DMUPFQUGleiIVUrONkFabpcLUhg7DfRtvDKuQbyNCMJrYnMidflAr
L2aat5oltvD7hDjdgvcD+QLjVOUtMprhaeuQNkNGw5ew1qSgfR4SXdwY2bB9Ne4izW0jisGXJW4d
j+fIjhdVUGddsJxVZIwIyl5u2U+uVJE2Y17g6uWR8nTIVRv3nuw10KPhe3un0/OZgmpszBKUjaqi
7SIrJF2PK+7C0gOd1n5Zioce9d9UD/4rG061aIejk9bCJm4XW2iTKq5ksBgF7BvR1pfcOpf08LLR
qceFsxBqt+hZfgaMUUCD/bhrAXlUqTXOSszKC9F6GePLQs84cP70SytLVHcKa69MsAFAdetzBGkE
QeVppwghHMyzA+LtD/Z085ny+/TbU+MsyBJ/CFW3yd9yqdmzJyvxkJJAdDScf+7Y4DKM7L0abSrD
FAukUQnnKI6414D6DH/26I46hfsmcUZuhomBULzATCvTMbjWdEpfERiuO5WT7YtRa96ATuX1/mrf
w+SqUX1zhg5FSrQ0P+qkMvn4N0YDzhs+iwTJVbgMGjSPZ3IxpOY8TeBrNdVeVN1RFqAqe0+mCkoo
YKI70chLRMlOF40tEcdq3gtTpHWqbXcFO3y9nV73XdI9D6pwPwJUyyhdIkt3iDhrLc19WaXCzPaX
1LtfLaKgAJO2fCYBd+ScKjgzoO7Dby1SVUXER7s/3hfJd98GRfk1Gpnft9oaAZExHMcO5yblQC3E
IompCd0Zls8oVzdGDhm36Uxdjrc64jOgCE9ULlwEb0q5Sfq9kT3Cc+aKdJGGO7LivvX6FreqEHnR
NSubtSitxTIMwiFQcm6LA9s9CwYAO3qXuvpjSTxj8k0EhMFciuwgnTL52JIscsHGR6z/R9N57MiN
ZGv4iQjQm20lkzZ9ObU2hNRS0wa9f/r5eIELdC9G6JFKmWTEOb8V/FqDVWQnrBgKmekvc6RzYtRE
QQzexh0pk8mhjpKnEzCcRXWphfamh6l9pKOA3aROmA0/DQ2VFXa8bXgv0/QIIPOzVMGnDwRonCe6
5grGVuVryEavX1K0C6OtXRZyLQq1iY3JvKS8uo7a+fOw3ttGfyyL+STrsh+4AdDvoZU82dpJkr5z
O5DA45IbmYH1EZCofdTkFjRmh7lQilqBImKqInlRARqw+nmW3XvzjlatoWVnsOI21y7sIJQIkP1O
8N/ydDR8PwQQoUxWVyI+qO3tPtUWXV8+MqO/j+WEDA8k0tUy6cPQ5XPZmeeu2u/Nmj825beOTavY
nWfzkHoyT1yjUx5Vg52ZP5LLVz53Waxo0DSkp85YFm3jc88KNrNfEh1A+nzT9PRR4Fj8mx6u8Deb
7rK/O7m4b2qwwI325GEvD4dM8hKvzY0xBAL5S6mP4CfeVgtB/gZNftJTainfUmmJqI2Tkkgl5H2u
/PWnSvywzElKbgXGuAExBage0ZZ4USXyO47HQGJqOiHxg8o6VVi8zztAYkW3ikOpLgb2iocqF8ql
Me9Jm973fg4UeIP6MJ5upOsX5sNKiExx+6fOPlSNOLR7Clks1bd6vibCNEhSot9qn2lAZB2wFz6U
fovR6q0AeqU3iNOOmxqps3wzCS3YyEGXLH93Ng5gbLu56dlEgpQ4otm3dyPkqCRhfxrMaMmzy3wd
FP3S9uq143V0GjyAOBs0z3CI0DjEsOC6pkUME+RkbXp7IkiTQN0Kl0Qegkaajp149by9FkYRQyvC
vtRvZGtoc++W4/5UKJqXnomDICOZ/FolOw2c8gCLxtovNAxfWeqnhu6NOJsGxJM956FJnb34Pjm0
XzGy9bCU6XRuU/jft+Vj158z45snd3f+matwy5hg+LBqINOKscLMKVzhdhRf0104Ub7yL+eXjoeQ
b0fvNGRAElqEGbmmsfySMhznhrjXtnYb9OK2XaimubboklebI3ha48FYo/lWdVawF2kQRTVvn4zU
dmBdrM7KbHhNInwwRF/e00BLKL6z5WAwrUBSq9BmnKRrQQ+q0hUU5iX/TDAdKdLbsnMzaztT8tgq
FyUxrq1u3kbTpg0B4xAf+lB1T4b656qULwABvbr3WnWX1c/UKydcf51OLGPmym73YepY9lMYnMw3
d28THhenQwZS7dhx1ybR2LA/cqcgvLCC9Th26zNYkZc/WvLpFtdymnicbfxX/UUVqmfqyC0AqhTt
1qXZXVPEXVPF3ei+RiyOy2f2gk1+dChB0uc29Z8putjFqsNy9hGCLv3VJjTQbbeC2EDm2SliAlTI
tKush6E9HZPbuCJkm2/bsQi4HJ6FgqMqe45UAcmmimez9i3uR5v7sdC180w2LsN9r7nzci+WOXAM
ZtH+nuGEnjrDVa6JAOY6WMGM6E2OY1vFNvpMtXO7hrzZuzGfgFYIQcDlD7g0poBSk+QVkSDWSWGQ
zRu/TC9baUbDCAPyVy6kK0CopM/eZF4bbGp02jo2+DP3NQE880DFJwCHl2FoAy+C5CP8Wg51DRCJ
bWPn/WfGYv3amXQX/Pl1xREkr9FC8KpkMeQSE0guNRN4ZouLvpdxs+XRRh7CBO9oj+GxU23m2Sj/
EqMIEflbR9PYlji+G8MvXgnEYjkQp0ALTl9ddbm4ykpxxd03N/S9OKzV049Gvi2qEfTZEih7F2iO
xIwPK/le4JTVc+GtU+pZJUHN5BBpq8bveN1X15GrW1pW7K7KVesI4sKEs1kUIpMtOLMHo1Ug7qmz
u8iuunhOBYlalbdNRNBOmHR20EdUca1+XnUexundnlAzEdeZZ6uvtBJIUGjznndj40VKZp+3geJl
mkvJFSPHuydcrNeBVxkZleZdSuuTqOG2x+dy762JuwLcRuTnjZ2Sr7i0IQJPG+YFljiQ+LdCj03e
eQHO15PokxG40Y9zRHpnkQ4IFnj5GM6men7V0vRe3oXxuYJljWvYCpz7eCgBRhUd27hss+1Kr6Qr
noPAEnW2Eu2yjcjVz9t7y1PZr9bZThCslPiGduvJhxamcGId9TCTTTsKdViQjj0RUUaLLXCtr5v6
bzXiOibQIeEGH2yyUvAvz3nAyncpiPjD7EkrvGpddUuFYboJg5gM+goarkXll47bf74Jm/ovov44
NUeKVuoUIo33gwSp81b+o2Mo1eBDt+dSlvfavCW4gwg3xfjIUZ6M7+2TBoTCE8q/k2SfOxKFz7lD
BFNG9wIZnaj5OBQ5WmVqh3iF99mIJ7uLU0eLlrmKlLOQ1uvcMmsifT2yd9c5ahYz1hEblzb9Y81+
L86kgO14i8rmutfqVdnKm1DGm96uN71Zb9023lK3xROmEsm4jaxLwLL6PocZUrzThnyyiGuEadLA
F1qWHAsvseNfHdDSqt5po8BGBUWNK8aPssTAako/JoLkR4d3qCG7ng4eCf5bJX9aDynnycmNzdtz
sIOzWKQ+lIZ+Y3e8a/14N2fMpzKjDy6Yzq2T7uwQZLM2oEKaB6yowgxqKeP620Scy3lKZVdHkp6C
I0rgctP0rQNzJOZ9I+gj/w/4Sy+NwCAHO+OhKtohMlnctbEib+u5ecZUhHKesFXnX1Jrffba+Nmb
1keBy3ZBOzlsrxKkcl9uHBCbZF9s6k3Uq7wT803iaC0B/wngGBIlhPRoX3pCpMT6y9CpCFIMV0VS
b0s+ifoEAZX6peGsXbtHjUSLuFi4CqQGewI8IN0LzGnWa5M24GTSE8CLb1lQcLET5+sX/OU1psGc
g9+e5PP8aoss0ieV4FjKi+e4Yooaub0U0Vx5yJZMu5v19ii9GYqZVV7d62iRu0gS7HB8xOtCrLyt
sgyspJ6qJ7Wn42GjlIA8j1I8d0KqChZWxse6ccgUmSPZeQ5bE5gk7ulCxfajB237a8yiqTbjcfMF
GUqrFthOi5iUuIyWPoHsn1kQ/XrpuvOeO6GMixp0kNhohQlY0kL6S4oqHFjMtpbUDboSpsU/qdnv
hNTFqcd1MBhnCw6AfQIK2RQfx6AtBsvfAE8rxqPcvNsGVQ5ZF7bcMRy6vXjvPyfL/tCW4rOei0/G
N03Cn7rNJIFRI6pyL6YTge9/RtrhaV/n+JJYpix7wO10hKHO71pLLVe1fgoS68X+Ls/7F6P6KaH7
2W70s1AYM1IR9Jtxeh85sBTis0cDqY9afqTJ9Jm7C09ZTolLVyOKNRtuQgbV/lFJcFlUsNS4uPYD
+WCFsVlhoA0VQtGM6rGgX9HEsZu5cEXxYbmqL0uCxqtRryU4V2N+muv+tayEYgEzWiI2lnCTKFhV
kJzLCY1RNieoW+ravdicuxbN9hAVdC+1EGntTgZGR+a46YSl+Gny5NblHNoiD7WTGNaYwzayJMLE
nS6cb8sc7RlyaBiIYqoC09L9JT8ry0i6dEp5hhM0JhHGf7Xj1JamWG/LS9uaF0EKslHGI8dcEZEu
C5MsDvWhQTSZ2Bj3LwN9BcRUbb7NVW3A0jc/KkjMRGJm5b/sVGIKmNQKLTL5Kzr8Bqzx+EXgcBo5
BPyIK6CXvlPiffgpiCOtCl/YR3cKlM5in/vSbcDxqmffUUl5iMmmuF6BrIZ3wI+PHZDeQr/MfyLn
/yTkW/eI0XHVtc1ArhTihPqMnejVvlrkjL9qbI0DQTu9K7b3mpqAbLajtVYjKVuoKitP6UrHjptt
aLhS2YNRJHDnMqJUmLnZW8gF6LlzxoOQrdwBme80FGjppxYJkUE8fwqJPfsl/WXZFo79SalJ6F/H
s13r5x2uYREfmXgwcMZ6LLSz0ZBlShrNKl3ESLWspsVzxS1N/ARFF7l2rdPlail0nMqE5NjLZdrf
bY6UscPqacqRk1ohJ2jWx82eR42rHLSIRsPh7/lnUj/N/bvivgXSeRZWx9HUXp0Gcs54KwE+wplI
WgM94iKXp00iBm0UQVK0gVSw1Q841GhmWNz1tAzFzVrEXR6ke5Ohhz51gxwrE2kjDZt0qj2OQ+i3
aA2QTO2hivlxqDmmW+1kN5H+nnf+oo5fzQpyAmTcl4R1POEGNjgKS47CjrDuCeihUVZvq+VgkwVx
qHedjJJmp96knN4+t4RwTCohqFxksqZUOFQARuVoQbPBYbn2/zXEK5HEkTrg+5KIDLo5UuNkGFSk
7TjiNQrcVJztzLxEMM9jIO2KX2BO2JRzL8n+WBHw211Jrb1NCFSlj734u+ImXx49w+cig2AQjt5P
AI4/CflWbLeejiRDsg0e8hwZv7Zw4KrrC25sQsoIO7Vavg70bFMIdSYlvEAjnWP932Ku4GQK8W2q
I29rbkh3u1KZe980SKKhx4CCPKxe4Q+Uu8SO1kgfBwtSkisUgNOJ5odm3vbMjgvNU7T0pTJ7q6TM
ldtX6TjUMcm+HLR2C7Q1BLCgW3oxsePgLlNdA2LHml9O3kVlT7zGBNl3Xsan5pyU1DMysMaRFhkn
knTb75stmHH+NILP2WtZ1A0LYvtr9ecX+OKQoZ8yT3u9hfn05B+l+1ssyrMxG1dGkbI5850WqVqb
r7iuC/nV6/M71bc1rQXdFA2rHFW/YHk/dpX/0XmqfNgP6o8+sd9r0DWj214VeIYxQP7bLFF/bttM
24q4rEMLHNZFU9HQpmdQsbj6E6SYA+mZ2/Ho97CiBmk5Q2f5pl0x11uupbK+j9dsvnfG8K4iiNnw
jLf8CgiLLp05JioWY6H/x8dW1mSkZsTlnhWVZYZqgWa1nm3tPPJGvlvScOsyAt1w6SYLjP4M6OVr
FacLug1XWYuw7KSgkUiM+lPYZngcznlehczkc4tKxVXFiZGHqd2Bgh3gZwVzrgZYzIlJqJnmZt3s
FqBktvwnR4R0wofHa9IAumcdJNBR/iNu004BVNm7/Sy7krCZ43EGuYB9yKNEQcZVrKJB0Yg3HXp0
hw6p3BJZa0aQ3E02HVqGJTJlDWj+lOIF69IK+YLUukmuCTRI06UUj/WXvY0zqaaph3wthdHuDR7v
0UzEES2E0TK8axgBE9x61gk2z+QvMhPZnuFkZu6T1wGpgeTN7A0bX+IMMKoS2ZKAosyChLf0dEq6
f3RQten3NNoMeHNoadE6/7YE0r1Ou5rJGxqcN74KUfBQ0GmTPaa6AAoheycdb0pNpElC5dTwSMnV
dw5HyEAwNL4ebbhYx/FQCWZsJHK/jNXtWtkviOVlFndlGy+ymrgtU/8igPtJSh55spnHd1U9JSs+
GVicur85voW8qp4umvaxDE009LzhmGt1owsTvGRJ5JAMnDgwiUpozuTwFRu/5WenEn+Dlnib3gdW
ioMpwf1bhke7iPBsLbvAtIBiYRwUtVdumScZxlkeCLPnaRjU4kz8Kj8jCSjjVdjYvUXuqqjT7IV5
nO985zs3+XotRz7jGv4/LhCkHPx9gKZAXJ6pl21J4mkrCWi+sE03TnZRKyuqQOu5dnGi9q5SsgbY
aWTPalil0PYDC0LuQ4NsWh3PYC4NCm2sthNxp5tEIwX3lj0F+lB4zUZ/IhPQQIKpofs9meqSWybP
hSDYBkRfA9E30nDTiSjIwVcq7l4i/dfh3s3a0xzmR5EeovWXnCLFnhyfCQvCUEGZUQrSyGCqAIVU
x3rN1gMQhwRDb2cjp6ZlbdYHeoZ1VJ7m1D+6Aq8oUZFjUAnd3zuw1t1dweC0dvRl2OqkV1GmdaFG
CRVZ2muZs6gCUY4HBoj4qzgtreUTuafDcAM6GzkKY3QoSdP645FFt6C0qEl/3yLgVQ7Mk51N54rs
vcyJW/ICaENE3COO9or20sg9IxSfufSrkSSv7A+FlfBUSilsmn6IO5O0u744N1ukNwUREmHDAFe+
7WVsHjW3rvOkfeUl6vo5rXSjaBZ6tf0KhXuadyNaJJlbfyRPUxq68/Res8ZXicTOSqdJy1pkYqsb
Sn+Dcfg0uC1ySfjLTrAQFVpKSorsXxX7nMmaOn4n+0KLT89Zp/pacyrZwx0jj9vhX8XObhUdQgiN
zTelml4atYRwxyd1gQ/fTz1pwcvgVwafFUoSXUUXToFdldsMxNQAgPmvN0iGaghUJWPCT6Mxk6LB
jvpWdy0oovmaIqUopp97nt1KyHHV8Q5ucdX5mVlJeuqrTSZ1mZ8RjgWbBs0RS65TXuYv97QFsaal
QyXae7q0kuRvY7Dy8wmVsB4E4CVCIVCZfOTZH65mQW7TvUr3qGqMiNymfLXcWvuQHbhIaiDUIg+X
2Q7S2VcrzHboZIAFDTAX+wcClUnGz5h8qtI97bOYsTqqCtyJCv+HHO2v8m7JuZvaOh/iFvTkvyVn
q6XiddnQLKFcJjKj+VPiIOktnG3ULcykclhsj2WJf4SQz8TBWM17z5PgojjjHU1qHHUdQkzxqLiW
ZYvVq3o0Bm0SDUH3elhATShXbiV35iYoHVIlqrtJ9YSyklcscD/Y0lkHVLKrj8leuM3tc6P+3lr4
KGS36+47WdShxRwyI5igACoCQbfyngDmKcMWlQpSLX4bpg9pwgy7fXDsQ27uxnbd5flmKhsu9faY
1jsCFlNgwwEocpFcOeGoA5yrC0hBKFkqhYc1gJ7aEPcYax5MveHXPVIkEPaMYaPb4mJTX2veXhUt
ShmMGE0lJCmgPN1cX1F6xoASFltWLt8MKnTTzcEllb1Rqtl+6Rn6d/0iFONDK5f3lFjdkqgDW8AL
q7Gofw5JF5fWCN6/nLV9gjh2PivxPWsRqifWQpxX0OAW96bOsp+V6n/s84NdBDO/NDghlyMOd0hY
B22Y2dGIZcULcAFRmAXBHbYBR7S40j6DA+jXov3bIuVHukT4H+JLch+TNLCk/b2z5I/cmD/Xtnp0
8oOqG1kmGLO8qECPjpORCk2L/LZGhE/02PEzfJCLdkI+vkG00vqr9sGSZDytqCUy59aNzLtaH0rJ
GEltMM7TpWtntG30kbKuld16ryBgk50PzkjuqihRgKDnlr5G0HUL+R+TfjH6Ledhnaikj/LlreRr
loa7YkBBsq+PCPZBhSBaOVDsUz6YX62aAkkdaQjDpylnQTclJxLFcuda7NalEE5cyWpkctV1O9lL
NioJKpJnk6A/swkGmlMpMdNk+zEM9ss6DH8FIWqL+OppvlbEeVQ/dJrxZApkYLIniRmYzJ+luSv1
dJer5V4dnPUVnU0gDbiamzVGhRRPApgB7q9sosmeLnb7IZFvY39KZDeUE+PhG+VgqYXuiGFIIzeY
oYJSB+NWknbfZtcSH/ZiY7nciFelv5ENZ1dp/tF8m0hZ2aTcSlF9OyfQ3SK6pP/KOS3MpPV7LSpo
Sqhkdv5miNmTmbOyA1Eu6utEwPgME5uALMNrvBnEHOcECA85ufhuPS8eaBkIeeEpTIW6jmsrfbQE
CrYqQzpjgMh/18CzLyW3QmnV6Wqg7AO2ee0zv3ukduEBDMBjMZOJ5dzr+Vls47nu2VvpfMVA87bm
0ehnNrEwSH7ikQqS30vDl8AhIvXodRDBKUYV1s+0UgizE5RHXxeChIFy3nqTGDRku47Te8hQzibV
5cBWlaexQxWThGXoG62wx5DpyWDTeZr4Cs9izTOXflgpipSEP7nv+U5+G2n2dJQCxtZG5JyQXvGU
CdPWawD4Wr4kFEM5rCbcLY1MYV9Lz4GIbEhVDVI1NaegK2y/ASydJAWQCRkjMqm6f+Q4zgvnXKqP
HpHmtsvxTCleN/+Q/mst8zqU6kWDlc+IfjEK3M/UEO6c4qEx/1Ts8pbP/Vtfof7r9/NiK6fM8haN
EFbmiOrQ47acqeZ2rhfrzHHhSDB2+IYpq9zekcUyDAkNag8MaJEz4kasSIYZ7KEr0lCXYdqITtm/
Dh0cPU53vZ8eWzM9i/5TT+4HEVGqsJW41GSywBfj7xCm6hQ4CPwcxfRNefV3k8IRoPBB76CmnHM/
/ukjB3TdgR5LfF0XQU6n68iuVsCW6MQ3EidT1BuNM7jZELFxficNdAoLMaS0AAxVNZkSM0Y41J3s
GrqACOT3Kax3StaoS6zClRQj/uo3ydfL+SLlKUj1Sg2fHTHwEtjAD4VwF37ODpKsDDovG2rv/yf/
suHYsUGeUIfonPpiQ/tTyZTgdcG6keiJnIMNWR6lwCiXoFpeO7LVtMQqDHdtICDRuJ8wh9PAubbh
sGaePBlQa4znfTRWIh6LLqK7b9tuq7pf5oVYS9pN89+WjS1oA2yR3Nlowkml8o/IHG5kbqddAitr
Qb4gPotoHbdI/UY8y4PrqfE+KS95bt71TnlH4UX/W+JlLND1FTXLm0AVZKb6V7t8KPM//b5yRuUf
rZm9rzukDTmpkJuAM0jOtnfVVp7yq2l05mqTKjFUofiCxr4L64x+Tu016WZQqmuYE9usJul5FlOY
JCIs5JmuhsMjrAZl1wTzjEeQKhZl8Xsz98tvjZJc0cdAPI6Bd2WMS94W9Adv9i0bBgodiKNdZOAk
5lfFAvgnjcpivF/zkPHWyMhMYgeVCt/E3doR/ZLUF/kpejuequQiS9iiEhnpV3IjnbltP2rV+VDx
sFDe0Sk+A63RByEdMUXUZi1gMI486pqtnTHznJAuswAuKT8sG6uVWHw8EUQ2Y5/8V6gIx6dX6lDk
xebPVV4v2XkH/cpLgjwXCxJmcY2tQE2GCPWPtlhPVTiPac1dUyZw7x9ZvmOaVqT7ykuYGQZRc0OA
wfkPpJ8rq3bcbV1Q0gzdTAkpBVpQzJirf9TIa6g/qTa8+k4O1tiSVS9dF5U+QaNBRfijMk8MKqVF
Tin4vEG6gOwnBrYuM9RrWheZvhxyDlQI9TBpCV3Zv8RB/TcEIkw/E8pwaWeOd0br5bAlyk240GuY
6PeiWR5pkT+rujtLvK71nPl1V5AfPQChMS8uDEU3bCho+SHaWEPMh8kYlSQEVG/BKhHAQA136i+y
TuUcWbSaV5ub1x/VGTUlmOCTQtMx9GxnyUDbCoygGTpWJ0Slh8EdRzIKrRXxR5MT4oFEQNW/GGV0
prab1vxX8mK30jsmhK6v3skwTtULp+4uZldV3V3TqeS6GO1/6u7N3Wkst3u9oRng0fmVVqB6KFBE
8ar4kXJQU+TcDMUSuVjHdgaGsxP1R6+C9WHPBBsQ5GtjAIA8IWlhQEI6K89xT2lA+G1OCM6p4TUu
8NfXtRvA4PbrgKNgYIhKgfTWDtnrToKVab+NX4BDHocJ6qRQQ34gNCgEeFeV9rHkWovkynQwJwpK
tVDq2sc4jRezD3diHHQaSLq5ezOEHlhggbpGQ4Z8y+kMEWqBegDk/7ZIk29Pg7+5tZVGADpVwoZi
dldV3lDqqDHIUmRvRojc6G1uVZj5N+VaHpegetb5d0n6cy1j7aFzbUSGYuAe0GSPs2g7JHaEqG8m
aIt+JQtIT6OdL9qi3Crnz6WZxT+2dHKGFzuwLEB2ktTojluaLKgXhQeo92EkvEPfnzct/aYTJTJZ
INrKLfjGVWWkVHoG1ESPbNFwrdg2M711lVRvssVrS0G+Vu1dW8uPJO8/8IEoEqm8CO2XozLGz3Bp
AsnoGj0dtUVrUReAl/qmgt++xVZfeoV6d+pvnTD4ivaA6jwiK3JIbJ8yOULjhpBxP9HLDHxhegM/
mkr5T5KSEIMoYeMeM7nHFLgdGSHALB4LFY0zLHe67l6iUQS9f40/aVPEMaSyty6cv4mIIVkLzc+I
sVXyK/eFTFufRb9evWNRh+GqkD/1r2mn55JvQGZDV8joGNP7ildBgfM+vApNzYqFyKFCjLhkmddK
DX5FymhGPMHWGZDEr+APxXunjwhslWhZvxKaDQrkqnVyGe5l8m9Ngg89NH4iuaaED5M5lNzdorgu
JJe1UA45fZJojuNsR9+yL65GrbyMR5pUG+WqpNpVEturKT/bBjZWK15SPT6HNfdVuAjcW4m4I2C/
TZtxQcgXlzngg/Byq3QzirtB1cZ+8xOg3PZH2xxCLPBPscVG214mWCuAX3bY/S9aABVPGFolCjtG
BKkjNlxohXGp3xezeB1yhXJVwz6t74L24cVPdMcbgNaV5SUU5VoT8AhzsBJfvfdthFfNFZyR006Y
BBo6XmUFek58QbB3BRUgJ7Vqg4xS59QqghbsznQWtFWHZEVo0n1oszvC6xj1ZLJ7utZBdqHNPWgA
8E1bdjVhx/0wXyWqyB0RVShFZBQKBltXYeJXpIbpzdLLYEI+3LZFpFPemvKR11izuoryURDBZV3j
bo6z4d9SR6AUD532Y0vLH+C3lMpZFx1V05D+roF05Vy/G0C6ejX7xpeRfiRjKLIaS0F1bsRlI8+/
yBc6Vgp/MQG4mIbaPEj/oPc5vD/HbmtYBcHU+AgAek1OAaQiZbJeW5rqS9oEdTTgYpdoNobvxdzQ
sJ5xdXUqxhIUCh2oXFHRD709R1BrBgW/p0+6cCAKW8Ry9FvTSwifJm20e2mBmmMR3TE7IdmE8V3R
YcZW8ae245SlQcmUsGwBMfDbUOEDPMtZljW9L8g0ySUEy7rqtzhxHU72XGSBs5t+U7xSgXMMGrz7
SJHJQlA40c7fEAGP1EY2wlvKegW9DZt5CKSaQAZInTGF6JSMERhNcPFCwVrjHBzbX2QFyLwxSW0J
BXp/FLoVHR5aYWtRDT2jsvBK3d/eITecKICuGILUUX1UAUUSVkjkFbJai0EPTG0KaORo6e2mSAx1
S6n37Dt/dKu/GMYcJ5YcpbLK8PsGMu2U4CWkthWQKVR8D4yGJIlZVrg2eSzcnFnYEhvjMWXrCBs3
k6EVZ2CPJnrXqHpJ8ziLMuYCZ5FPRZ5d5ym/bN+JlsMU4KWy+DJKV0ugEpb/ZM7LDo3TsvzXjYiN
UrQTyqNWgJgAJ6EStBRvVfbsHB0la0cR20UGEtmLHaHUFKVDFXV4xZiKaTa3+doBkFPlplVLNNMK
a6FVTLXVZ+RitaSrlmw/6XeL9dlg5yrp9c4os2E21sw+7qz1kpnblTHDAcXseiylRM/mLW3HuC4q
Ht3kiAPk3VCu4kNvqvex3V4rmysOz53pCmPOfeyOx5ZIJsmOcXOgxDHZR9WdOYoqsxQ1q37IqOdI
KthvScXggNS/++uBnKDy1pQmzHWFjxQ4l2QH3b4jXGisnyZRhnVOu8FCQZaZfGL4LfioxYZ3UBOx
qoqYCz5JzShd/zBF9aNBkSaIKZAUli6GqQlKq5xvc3rXD9QZycQ4yuG6Ior/qRuhgkkavH7SOCQu
w0Rao+p2PLzj/DNlI3W6hLaua1n9s3CxOGineihrHc9Mqfzb7xwkMlhOhBiBOkFa4w67Mvzsyk1U
7AZOdhho6zRuZpBVf5ROfzDwvpJZeVc082PCRdVoitcbEh01SAw+DXx72jKTwGqgdCnIRmkuWZzK
g99xrmJTRb4AmkUl06jHiyJdtInyW4rE5Y9DIrMRgIANgRYLrir0ZhU2XxM5zIDEYfy5Qkkm8r94
F2Pk6dDGa7VR985jyjveXmrFuTBMl8Ozr+VnRhZ7PqKQINFf6I+8np6odexGcWUwnbyjlyzDWcqL
ZyBO5uZj/taDWpV9Q5F9yfkqAbv3pPYN45Eb3AuLhee7ipGGKOgnTVSKBF6iLJUK+dk3FmzZdu16
9Zkb1DGs81sBG4BW4mx6dIljZkUBdiikjulqL5aoQBaqEONTbXeRYKyb1BCMbeYQshhsp1CBC3EY
bXPucWk/aWvv7lz0hWa7ghU16QipXNYArl5lr/LRo9jqV5k4Xyo/u50t1ExTUplcaZe+TtBZtQPF
30eoJjKFPQm0T+v/5JxFlcWCbnxt0+COtnkdX0IFUc6fi2G4G1q3nWo91UiCidLFQ/7Wd3wIbBAP
UXionE+T/O+cv7cMWxrDVuF4yuHLBA5Q+RYtxOylvyBrkGvNneYbpnqkTt/mNPzIbelHB6iWTfqP
Xv9eHOMBr/JKSHnU06+NIIcO57K0IP7Eu0gfUpd/cG99kqxr9Pd8IOC4zd+p54lrto7axpK6Z99N
bXyXW/1jofsyCVR8BVLxkNcVpiiWFGbfOSpNx1O3yW+8HhLXLjp/QgfmIO2OaJD7wGtDDrfJ0mMN
nzVhB5lJtUSJ7mnzWtIYcXmZFXz3CSALdyB2MBblt4o3ZdriWnxPE+Di/u4oLbV6bDUTjYmMEVv/
tJcllKohlFP40BXP47Qio2VW0GkNWYnRsEZfOVM/H+wq6IAeEZsLe57utEZnSZBTK4rC0bRVX0nx
y46Jt0MPCApiDomRrXgQwg49hxayHqWgXUq4oxoqnJW9ScM9HMmIF6E53pRrh3hDR+W6j8sTQSuA
qo+Fbmo5ndU6PJrq6Pk5JdM5xeqV64+/D4tNeiBnwqZ9xjTd7Z7kZzkshptlPNlJeJ7J38npZMJD
p8xRJpM2X7kY7/Plu6NNqEB7NXjKYLvaUKJsGr+ybvrO6A0lgnB23NKiq4LWTQN12TTln9P/eDqP
5cixLIl+EcygHsQ2BGQoBnVuYKzKTGit8fVzUDYzCy66m11FBiMe7vPrflyd30xFf82E8UywlFbm
6mF/rLdgwf2xsXOtJ4rbZbfFNRCX1QunxAOfd5SPoVCK227wxrSeUA+pQtvg7KmrXwOiw9EelXP+
3UBGmKevPv+xG/iC/RZoY+/P2IQ7A/T5HpTkqjIJuARy0PTQOCbzZBCiV6gYwYxyTTS2hnhTt9iX
dhve6GrsdCMFIECBZkKjDLSkisJVqLMFDyll8FJZuPO3OuMGnujcy1BTAUGJBIYT/bzKKvGXHbxE
sT0yr9I8uMOKTZ4pYWT4sDmAWFoV/R0x6ZEseCuUbzC1NMKTZmoOtLZeth79oqLvghdxJhBotZTF
V7eR+tJ+V3bN/G709i1TmB9iZF32W5J5JgUI2w8oFt+KpezE1edoLtu1Yr9lQJ1jEcRQVML6yVkN
YJL2SL5YGs89vHCFek1pv8Kudmkfc2Sca8qxS+u5MkOaHFf7rntgrmnrgrzCeC73EeOlYkvPje6k
SsV71S4fVtqSQavAeMQsom0P5kpFTU5GPZSSP0pCdQPzL9SbaOFNm05nzJ5nooAS/m5iX1gcATUF
K5JoyiXbFm9spfJn5uVrFNqqRUeuA9addE5ThbGxO/5mLvXRRU0i8BU1GieBGLiYrXWNJZQRADYK
cOWq8fNsfe2GahcIljX/qPYyvAV2jdXfJuk2WtmzxiNnVKQn2LiqoUCFz1aLKad2NOlVHi3fHhpf
b2Qv7rkHovlg5mebLw++NUtetrteEsLg4Bt0iHEnbpCUH1QY+/zZYpjMnqNaEP7LEBplhEad54ke
8U6lxxiqONGtRBA6oaa0O6/4SYVRnjvtSyZr/1/m9LXt3TLafQmMMe3s5wKURkJkPVxM4xLF1XU6
K3j0hZXejSS5mzj7t9m8aQbUUSwfc8Fm8sjOJKzIP6YEvulGNAbCJYk7ZryubYWCRCG3TLJxPHco
kuZPsrDXQxJo5LPemc70MmPjthfPgk5nzN2HkO/2ON6hL+LUTnBqY4P2agaFCOBlpTQ0tkCYav4Z
6NxbUTE1EARkMCJakIz8VgzLfXBLgocFFv6c8Ho2aK6oJBcvgTdtvRcps7cJ3EBXtW5cXfvJB/0i
ER0bsOJ3FSVKBMIsYN3TBDqL57xV7nXmoGmhdqGd8acAZMHjdyNtSg5M+0eoiM7IVNt7R1JKrdWH
Oeov5uwb84wnhyzCdu82zbPC1PA7Ujztc7eMg0RfoO3zo+4xL3QCIC5tqDRP4mJjk3nLQJwHj2qC
ZCZhVh6BVLQym80UaPGaB+mJBeFBttk+xNO1mbprFlUgJyqa+mjaktwpl9xsbnCBcwTAqbCR15Fq
penbXmQsgPkjMYF08Z16QhtiHD2shLFcfiqbfena9051tpG0MQ9a/kVTDsSHNQkeL6e3OlbcxFjw
eOpej++RhDlwEkgJ9wBjACQl4ANJ95xR0DGtgjob4SPhUmURP+9D5DnhAFDLdxsG4r6DBZp/KgvJ
qw5qh7DTlD6mXj9VWjphka/6kiwDeYYHEzyfY2du7srxtuB4aDWV2uaW+szhNf02SR0UUu6MLI6l
FldRTRMs4y9hK96mp3T0+00cphc2lTDbPxPxgiU5khNnTmEv6m+DrD6Vc9NswboIv4NAqpkxZufc
k4RFQADDeS/7xu6gfxnxaSfJ5xGN3VIUxCFS5rlyXbLoKrriZpTVbT7ZgxUI4bSkKjNMlUvCpvmC
aexv9rSQVkESwjpiG4yXA3pr70+4QvAPeh3uokUDM8gQIm9wweBPc19i8WBm2sVKxE3q9McyLE9c
bNxKWLYd163+/2yQl5+ErPG5gfhDTEhqR9+wSVxT1qqs/nrImtGfMtmPT32R+7rU0cS5sJ+1wz4n
7W1eVxLYA9lcdaRW+mVFOpE1DPF67LY4Itiw01Ras/+kSgI2nrZcsiK54um6Trq4AiBZ5K+lYY6m
vRhrKLLG8JPzAKkzmbikP3VEDwEG7VMnjqFZoUdPzvxzZP673/0qwB2sSMc0SOanhgHA7D/K70rj
jeoyO1uIW4Og315aLoMx3ZZOcgVcsIEHh4Eb69bw19cBrgC16qm718UzWn8fUpxvYiMZKzhJW1wC
q69uXN4Sm+M2Cbh+nZKYMOi0G9AfaxNEMrB+AdcLKiOyf0Xz+arTsXMxJXZDFNgJ5WUE22RqHBSf
UcqyJZNucVe5sk313NjeacFK9DSUO2o0kihYBabfvVhXhAQfetO6iLxlvS2HBHcTbQOwMlxqpOBS
vUzaNZHQ+TgLUHzwMUjd39W8q7AW93DQ5LKhQ5r0SuIaFSooeezDgumW4eNsOVK1H8W9Z+vYAfUk
MNY/FY8K2ril4oPxJZNlzAHFMW9gTqKPNSW0lz1FBkl7DG1DxukIOgNffJvD/uJ2yJFhYNdbMpLG
KaFQtp5NPaJyv2mYc7c4vmgVlogcVzidoWYaDoMIDLYVUtWBOMAXh9xR8lvbEjUXLa5E1HAgLJdS
jQgss0XAvckgsoWG/U85CqTy3hc8AwQWIMx++4bvtwBvaI0MSQqHRqs7bYzJBjOfGCevoI4iPenr
R8lamXusofLYT3nBadmtdcUR4rOdY4+dn2oiVqcUXipebpzzJLT3HIN1UXo13BOcEU9OflBcyvsu
YLO+FHYD/7dOyLA783OD8TnPojovWOUSGAYVJFsLFHmkubU/FUEhxN3eWBG0xetoV8+mbqgTTB7z
yPMaK5Cuzf64hUnYWwlMO38RBu9hfrtO/8+aNcu/q5q/KLJorIZtZIRkq0J1S8BWO8vfSWi+pBu+
Zmh+TDGnZq2nlRfeGLpAlCcxPrcZPW5d3EYf3An4y0QkjLHEYiuh6MY1ZjJTsx+JkGVDV4VIIbfC
Zs2Ne2OBS7CNW5rT6FiPR7n+KsuWrKId9CB3cp4xNr5MtnNUCkXT2arvIjn23Wnpt+uo69caPYXZ
tcDkDG8lw7TdVuN1mwrES+0SiT9TThRGk4MMEY0I4WEFESF1jc/NkqERQb2z3WFwinoOOsJtLJjr
VAYRRBXeT7daJ0kb3LXDFLuGevTO84bbLsjVPfiOhg6ZJuGQ4Dq9cKCO2TOFoSBfEhqcc8V6plH8
ymvxbDv5yaEZKyOjYHJueGsOCNDH9dSMl+4ns07mrHgqN7K1k3jXrJ7eNF4PSKiDQ6++TGJ1WWG5
Mr98ClNhwBRLbLfBbZGWoaHLQcv5ZSgQRmrTExU2rYPAzWNgc5TfJsNyE9nwOuinNpavAtlmk8Yw
S//KI95BkgYbRATZE2bi9R0lIxqNCPDM1tQ+sYQn62kllHCeZ/kpoV9IFOyYVFFuuatwEIv4dd4+
dmufhh9KRTZVL6M0Y76pb1nQ8c0bxpYR7W58a57b0jBIdzfmzDq9mmAkll8zSwzgfQCJGrwSqDxs
aPaE3eBanxg4IHus7kLSLtmdNQRSWwjS+ce24KJT1mv2q6FSGDjQWt+1xXiqqvU0Zp14VXJac9Op
lUfU0TGjNxeTzcHnAM0W2EKvGcFa5UiiAy5MVn4EmOYBv0Kqhk2GEBPRsik+EqZt8ZfRs5NhMfPE
TFBFG6X1pBZCJyFRvYjdbpuddoJXRceJGswZGeiO3P9uiAG2ZZj3aMvOUIZIcO0wlJjHAmXJ+Cir
MeKNu5EXvY8aDhtoM6lFIGvuzsXIS6Fxh+uftm25DVcyng0Z+LGY+t8ugb831W4Cj8+qvqNVd9IR
RcHiSr5lruki4VmCACiXqk5tzybgwkgh0h3d9KrCyx/2cnVOcIeBOwTScu7AGu4fHyFN164nDIiq
XkvKZYYpHvXBrNb3VBe3pvsdkdSff6Lhy8RwUi8WRnlutQ/JTRvSxq18WUw84FJKT/MhpohT7wBn
DtnbprWQiMh55+urOWF0WBAijOJZVcVLjgt/4VNAxEP5WenzlTnu9rRPxnGXyR1r9+WUswe3xnAk
KzNO3A/j6VAN8inBmlbWVI1Ov7r6XEmdk2QNZ57h2BTBEGKzYQIVWHWbvr6NZgXEbT1PHzE3+2P3
02cZE9ryAN9JjEznMTlGxuuY1M9uax7i2D5GHnoQG87rtrfG/LTceAT65lCl55ZjeyRcUgUDuozO
WqBAd+p4vjUpc49suSZv0oY9wpSuHrwOYJTL00zSV75Vi+Q7NMJX7+/azqFUUWw9khHs9WCRuiAx
wU+OTp1w7cg/0pOUYO/kq5vB8dTAHVqEf+4PmHMgaZRwOTuWGLl8M6f+yl010q/KUuwmPhtyqZaG
Jl9GQVkhswE6sGhurdAgRxw57wMzhRlgo/Lg8EkJ8maK4lkgybrqtLGPUnv8AN3xB3PqJTLpbmMo
mPeEpMVl95R2UPuJlM2YSDfUXJGvXsFlIofxY3cjebI9DVFWX23Oapltf9TA4s8eyayHTcQeqnkv
TQsTbBbG9HD3+XwAiuCMNGFIH2phBPV04718t5ceEsy7bJcu0acc9krCX9/Ob61aPhY8Icym3HNA
4Az4gzS1dIxsccT+SWCbaHUNROnrigSokYNKAXdy/0oZ1kEx2VxMCoPVbQ6JSBSeOeSenGJYjo4F
pV7mBikqJTlWDtfxswMZMZwasPkmADt59oROeQuz1sCFe9zGAI4U83zpWxPBRZzPDBwjsKWctJoZ
u1r2V2WcEBrT9ky0EAcq9x4svylZGSh2nDUF64j4O6sLT3DNHTP86xaPrXz1Fc73lat3jq99Ws7b
L0y2FGEXobWye8Nw2+wGf32BJch+KYaRx65xRJxDMhu8kstFnm2H2e/0+ZaW2ZVLu71+2yUeKYzt
x9LI3YlaVRyKnCZcpvnBBTl81R0r4S7brxhRRjB35BneO/UkgSuuO3gq+eYvWwNfTQqyD7W2vHRY
yUduh8xYfFMBTrbdI9/EITNm/5Zj4SZaQr6eLllddRRjxizdONnyb9fjJIq4pJ9lmx9gJVJmQUGg
Od5EUOD9d9balAaMSIrO00pZGNHbgUlVYl+d70IVC6dSplBHVz8mfKr5p7q8DhV3r1UOpBEkW1M9
pLp5xFP2KG3tvjEfrNLPioEwZYA0aTpbWNktMgOyrl3aJQolA+hlkuBXnr0OSM/Gp1/B8cqWnOzB
2E5OtWD722UhLCAl++5JyxE/rFPrcMhjG3Th6IEIJGQBb2qGz4FJ+8weDe5uh+RqFO8x42g6g/Id
giHrfTW615Ammp82g8kPdFPiq+/90jLdhrsdb3ASkFjarzEiC++r9qjnEjSl9d2mLK4saZJs9WM+
r8wY7KmQUFJnpk8EF0XEBQgyn/4m1X9x7ruigS+H20BPeW8CqhhmqhZjzHLxeiJd25id02ipU5ji
nBYghwXONX43kMVJ4SsKrD38vAucmQmTtzUtnian3qrCARpI6HUPkU+06CAsMpsruMik+CUliKbz
iHfFcFkUK9y9o+P/eke5u5ECZFsddd6K8beGAYL3pVbFqRG1C9rBSdbZsXBbMr9PhT8U6a0DMJWy
sczLS6blj407tcHnEnotLqdUEPYe8pC4+zbNNybXEft4SjZs2uCBy8WtYCId+EM0inaWL7KaPawJ
sdGrkJ53492mGtdZvhHK2o++sCVBB0DUZ2k7T13Qv+H9NRiSkAcGgbSSFG5cs3XgADXy0iETdR4T
/L27XHYSHwRCLiOi/Fa91g/RjM9qGR5a9Un48LC+tQyoiygvSryF9W8JBoXhKLBPRDU6OnE9E8hb
1tdnu2CxzEYg0qn0AB/l4TTkKsvFmJBvHT8ifD268TeOWr+bB8/CxD4qSDizh8hJ4pvbj7N8lDyz
jW291Ej6+DZ1gi8qiBIiuGfsUjFKhZnQkkxEpZKyEw6AvKdFCIhc1/3IXL1zK3f1r1QvPxi+gc1D
adXXUIEXKwGG2e6mXYRbVIQrTx3VNoKm+yjmnsu7eYkO0BPzxCU0f/1Z+ZuXOE3rQXWmYuS6VyEV
HsvBHzbxwh0IQJCPI69F7ocutrC4Pma9fTR5ZTYMsQZmTOxt51SdzhuksZnmqG2H2cE0gVaHJd5W
7POklE63DmxR9hxsPXN1BS4jgcZg8h17kObxZaxYEzSTJ+LVq/iS6KmWqYe1ydy+89KkkrhtPWEt
ugxz3XC6abmbKbUsG25mrHnwLA2spj0rJwaGZs+AkLqC8qWdor2/RfGKBYchwDmDvg6NRN0f6KJE
YevwPzRN994EUrPyrGa9A4ygXsPFuK2V5BU3zASXuM9Dcz1Mw3DJMjZKCYyfEsG3bkJtFIHJrkYx
nAw80sILKzTtAsltjf/RPvrB+9aKxtfS3ge1XIe5dtEkfpZx9pMnS54j15pDgwVqW1pPn+HvILK3
kekuLA8EU15OLqmi+YkBYqGhzvaHWwUZbtMzvxyhsRXaMTd/Ku2rTAjqaUSVymszbLfSiO78k8lN
qvl9JNo9/MEulchvRtu+x0BkSrjh+R0mmmy1l6xHPLS2g8g/ZK/DDVAvf2b4svWEBpQ9Uo3CHDaW
NaAWHTte3623crWuAh+ePVFGVBYXPgFYWnJMhCQaScjZiJTpgYfwLq1BPkXOPNatl8UDeF/1WL+p
gPnSMQr1bAzbxAyYAWwAsuqq4mk71UmYrtmpEKmnWZTpUS26cltqXTvSGHOQ0JMiSCSw/SQahHSN
oLFEVIuP9b0wlPt2nNImXNWWqMIQpnrLle0P2JoZSoUarfj141vrj1J72zQD5/6h7beXbRgemfiu
iVeUhhaKv7aJKyw5xUbGBd8GNbXehzm6boUvb+Ha0WY6BnUr4PXJ2MYKpkjNn5YSS4B+5nyzFbZ5
5HbwJUU+1O6gk9cgmgygeFhGgXdwfGNUvOTzZ610nqY7piLz6cPeU32PJhfdDunPmI8zbtPFnLw8
Bg2UA0PH2KDEpyWWb7WfINuX7HdMpHu5Qa3EgbT1/2rkl5bCvJRFcXmX9UtrNKBOkmNRkLlAf+oP
Gf1yuKBZn/BIwU5r3YuVXw6gzBY7A9tDEwv9DLzeWv/qUsE9evOGKEVtXHw+zjOzpoVRXlUUv4GS
0ILuwBRQL3nQxBm/Zx5E5SF+1WhL1Ov6lFu2W2IgwUhzbKbc00ZkV27hvEP3Nkq2daOKZEhF/Hjs
sERtMM0LxEGB0KsPu1nmMA/JfU/1onDgmOoOMUVkC0Ii6LPyJNHcsQWZCn62G4OSXIjhTQKB3VxJ
Pfp9cv7Wv9AkLlaL4LfQQILqUC9MNK1MFWVDOEkZLwZzverASCPYkJF2T/bDypEYNTegehlqaWcF
hZqGBFt6Dm1APJOOykrIWM0hiUt+AQ9Rb2+JxIcQEQVvJF7HZjOuZqJdsbVeO6SSagH3vkanfqwv
/ZuhPIbcj8heZbH0ZErRv/X8XZa4Luv1adK/tbp08VZjBpu9Evgo21sklMRlVwwfHdLIBdh2yA+o
0CcMR6D6ZaO/bUy6VTydiPF0wHHt+pyRPemwStIEMHYMTjoFR92C1gYEYyTrAEQ2uS7NRjqNWj1B
1Yys3SwpvoObuVdTe0+5t6pZxEvU7aZjrjPZ2Idxk4QkFk/7zVXlun4zz/uqOB60k9zAcZGJZEyC
CQ+uh0nb4swkArGY2CxFZ5XC7kKpvIw3uN0pHgiIjPt0W3L8yrFfsTs2ceOh5lUjLcnKdczWczcp
3kKBcMSnQdbrL7mUPnNi5VwtxcYhJt1LnrWreUv07wi37v8ZLDZOLGM4Y/HSnf32Wc/YzR/k5U6Y
URoBQ/zAz3CubgWo4ZYJRlroN5qGS+L91Bt+aN4lZaf6YrsLS0ZghrPUNJBy2AOzF+33zT53iIGS
Cr1/YaIDR6XvFwls2jgV5E06NU/DqO+1ld1sU7vIaQdlKOjh1MWGHUYJXqR+uw2sc4QTs51XO4Mo
tN58ySl2ma7yW0HzX4M4nHgKKbhs7o6xDYHkObS/W441uecIYZYwnJWrqo1tWiNnk9PkjM1yGf5V
R7IglAtE0TnLZ2fVJAeKhtucE4l8iVR70HAukoZQ9ldx8z7hBBSXT/w1YZkeypwDe7CxWQG1aKOL
/m+1lJdcBhwA2ljlnb7WyvXb+MobyUfHok3MOgA7tN8NhVE15jkx0Du2zn6Wza+so05iWj9GOX1X
PhZG+gloYc3paWCyw9aYhOtM5Zwp4yUqr6zJbt2LpgPfW/x2LR/tK5CHvgjrOLlUrXGxIjSwQF4r
eKP12ZgwNOPKMyienZvyusT1FUkdr1p5HVV8tC5pnPkQky1P/HaKOJE0r2w2LyWJD8bktEqpNyem
i27hmqcciHORTJ56S1xj5SvFWNVTTDS+iFkm4E9fVLSeoQCe07lzxKteJI9W1C+4uQIO+77WnEbu
POuXatUhILo8hzbDNgx8Eud8ZiBFVkagKV1oynqYWcVF3f6VI8sxoaFZuNVRDsuZSeyc6hhy6+tq
50QyVxQiTN89gLb2bYCmt25Afnj0tI16y6sjt7cwahX8uxYe9YZdMpH43SoW2dROZtalCuwIFVLM
BNINQgSVP4hTNtrH6bn6xD0ZG9jbLbrTpNzp68rVEiR/UM16wxi8BDX3vE04mai8oVCDrFSDCcef
xETDDz7iCkuKS8waWWXzw3IE/NPyg6Slw1AjGcnHJThLyGGIVQ2GdfAtoryz8mBNf10RwPjWykZN
KQ63nvufta8pZMUz8XNuaNuEYV2NxUHD1T4ij/R61lXxJgiJlJGPIeQ6tdkdL6+NFbrDBj0cA4AR
zqAXOIE4ghhdj3EJNwsoC/utVLvJtnEfS+NhgpCOJ3is3UYgV3kWAk6/Pgfp6yYldzmN77KFfXAe
bltuA2nGqy3kSxuJ0DyNh0qGxQhwQjmrKieERvPjYrt2ydsO5GxMSwQ5eSP2tv0yr49+nH0qm3HG
aWMKirdfxUFrWSP2hquP5rEb5jdNn97nv1qXslAh1syXsVG9m9PQ2le0TJzTaQhGFm+dMb1Ig36X
GnHNyGdGGIUzPBAj8sFG0/cUztQXxXuqC14RJ3JdMR/pD3H/6hTlBg45b9r7Sebv2B/Ne9h1Pg9Y
DUBTqr7Zhfo6YixL94oOx4b1l0l/VIYL6qsnCer0RB+WCoHiSbb21I4QW97NpA843hMWlKmu0Rju
2pLJcn/C4MrqUf5Hnj/ybBeP7SAH8GqZ2DoIXQ4Z7Zj850jCsg4Gb3Ry60Waeq9li19gxmje9+VL
ZuLtmQkMFl60PS0bHUdzR/5/pv65xdSTCJNrCendTMNidEPVOioaPhxJe4jpbM7HEb/YkLE320G/
PPkqZ7mZOR+T8sJoerbsymlRNzkUMJd3mFn03jg3NMlEO3CtfNEJ7y0qf5YxRBcjt2cyCabA3JB9
+CSaEBZkPpWrPvsQwCrKJTX2eAbXx41XBPt8LYhPA/upEnGXyvhF/8QXEmEZg/cTKYS9BBZZnvba
vENgKKlKjEDRZtYNyW4wPGFbO+RscTVYShl2CCP6znaG0QGDqEa6pftvkfZpSxRGi+bTKpK7pH3H
2+LKCEcr89Ig+f26camQPAlbhpVarkqOpk52aQIzxHuRvuw+lc7svYwWWJ7VPwX2eO2PTb2bVjol
RrR+/duD4uhgJ5uK5uEVofjEZi8b627BknC9dOyBF/R8DT2fbSVYFWq0h65zq8WCENohv5rn40ra
egQ4n6WN08z3bYixg6fIvguvuY5v1cp27hTfTHEhef8WpTFRCKTuS5ODpMlccdnAIDEuuCRG5M3c
fmFtdKGn5ZJQ7LFrkkoF7jo0Z9oueWr59Guo62+ea6NkOXBuA02FJmoyeKe+vcD7Hzq/oapg76Zi
sT1jsZtx8Fjm3lD1i/efk/F5EOPFVIlEGNk1ZV2ZdbeKIwgvm6urD8xa+5q/5FdsOanAYTlxa1Pf
dEzhVdS/ZTRwBBfAwlc7HW5Yza8y/zuXNU3AR/mTcvRJjKUDe7cG7o2EX4yJUEH94Xr430TYsz6N
8ZgRlaef3dQ8GBWFlFylTLsatEfBX7C1l050juRakUp3cecVyq+yvSeoMRoZmxznfpz8o2IVHez5
YpVmqPZJmCSIHlhI6FDYu6u0PFSLDqu/eR0ttLIXzo//jNLZchUgzO18DVUzkOb11LI+bS9DVRIN
ze+KsO5GoT5ep8Qr+uqEFf8GFeue3jMwelYJrKbv7uQg7tHKPU0KDdwovFKuSF7ZVTaa9jpP7Tt/
J73DpHvq0r86WctCtV6oVh8nMqbk0Ej2luRMR6N8ZjAWMKqu7eus9K+19hPp7aWUQtIHGWdCAa63
x+zZKkG+DsFGMVZqNLdV067mSJbqbBYoVhX+fFonWbIL9avKqUatICnFnxpQWB6O8u8WQ/hvu57O
uFYIzFonPMYnM3kj6XxQhpzdJDx//mG0g8XNi4YD0IKISoVZz9tAOf1rKs0lY0gjoyks4lgxJQ6o
DOdksE59/OMgZrcvdh9jO/QwcRXTz6iRcfiR7emZbPc8rTAMUqYhHEOhdf4wnCnqZuw8tqt2opjF
SdB9NCyXCY8Mk9azb6pGrH86XOumwvyN+yX43giNqIe04xL4S/lrfKm09KkVThZcLLAU7L1KCvUi
iSfmpdnX18EHYog9uPTNkassCW8JtcJ4VoToUqzK0AL6GurkcWAgoKvpAEWa1ddRwyQab+ySO6Jn
XNkHodxLHyqFmcxHXftTd5sPIs1FMoEv6qbLp7QQHWywa2FqmwlYkhkgwMaSkq+EXS2siRE/EruZ
PaYuBTaSLagc8gZpgHrurxHu1oE94sA4XB+7evKbNrTRCWU9IlfCHXJ4X35JxEC6C5i8bL3alM5h
58qB19CUFlGoa058J9cc+1eJM1ppQIGLlukpIkGBB7iWQl7ONG1vYv6GMAgy9ZX9Nlkze8rfljF/
67npzgdtMD+z9xQNzFfnD936tTeAUTKHfopHYxoxzJDJ6PDS5lmArg3y6kgqfdD5ScJSfRYy23PW
/8ngR+XLIHGqXFY4OnL2M8VVgAMdv4Yn97Ru3dECACvrpE1G0ia5oR/l+F01WXEQwJRMgu9k1+C2
EQBLS9Yu5eaaSY7jAkfFgL+PqiMJjGV0UihMi2Qqh3Qy3YmjA+RVM9WR4sRN4X01z3odXiOZ2uc9
vf/SViQAjEPLindln6EaqOgLHgi+QDR7tdFgXeAqhAOIde5VkvbY/3ElET7AaFoNVh2q25EApKvN
3XQVU7vilkPp6Xzxs2AobLz9bwGRQNjNQev7EI4LFQY3y9avu8gaIbI2qwjbuQjmN4HQrHP9GlUC
HgTlMEJjxJ1w1uNs7IgBQpi3pHDE7KIRMYOY3fYhtNzK/JqW/GznHkUMY0p6XmLFEDldJBzbOgLC
f7ChTRHbjzI4agW1oJdYrdvQDngeZNjVeuxqNiqGgG+ksdVQiUGXFdXr1quhPalXW8lvqIRdlluB
66qu/iWLwYPpodcmGhBP+lwLbel7IgbbzDdcL2QnxL0srUfEiFo45ZazEh6uNniDNf7bdPJ12cjX
2m+NCubMsF0eNrP5WUbL59Yln9NQ0Dp4qigb5enEyzk6dG3OkcDnfN1YmMdckJL7Wq1oiTGSaR1K
fyrdYVcH8KN0VjKxkhS7eDZcgzIBfXNGidB9z8T/YzQ91htX0/qzXXOuFIKbLYJmbvNAtt2FLwrT
UvrXl8FPB1q7rKttmSzlTRp8z2haKfYBUnURJiCc8609nPttcaIKWALrcQ2vBoFSehbTIOaAAUnL
iknyWYr5u90uRbScFu3M842/quaa0AXygpZD/nt4KrDEgSR075PCEx9Jk1Q0Xp/SbM4iPcZTFALv
iVuUVSVyZ4ZdPvXGtcW2NEkw0pw+/Ul4Am8IQwN/amVPj+kgI7O7ZWS3GfujCu9GjfVQQSW0SXpg
BSE+hnVhSOzH/o5dmlfsVYEFFKmXpZeca31WvQ9YdVLx0Ru6oyRfdfRPhxVr+zHZQE7ibQSPk2sl
PwG0xTV348l0Wz7BC5jewU1pUtTqGp1+phKMbB7hAkmlAp2gYU39UjvvhltcGRbv05o9CHelm81c
glmJBixyTmFFX9f6qsuLN4BOjf2N1OMqlaGuPE02VCNNPwhzd8BMh7SKXdWsLto7tl3EwcVrsKP1
5CPi310LeSUHdyzd1XQMiZfeo2G9ddwfVT9uU7ag5NSBWKzQIYg7kbQaRO9pJK0G2kFiP2llf6QB
lphCZUywAt9TKYElBsYfpy/t54+WwHf/v4x7qApOFLGWejWxs7SjyoCoPMSGEQtoLoshDD4Q20xn
sFZHBhc9sfmi2EfCXLCYOBcptRsJwRApjvbVUVE6vUxTKG/EoJZfZ8KK6Qmc+EPtzEeEOWJR4FLa
NtY28Hb88zaFpyBXcnmEBEe/neqWYI8XUnsGtGVkw10ihGy5UQ+3nUbCJTVGAwjzCmVUBWyGdmcz
7PSqEvYR+gdlaC2MPSMeg/eEmvXqSaPMKWv/Cv6ulGTgEeuCrYQxJrEowcEqWNJOXDqITDUVhRTG
6GwWsANcEYspu0DgMHY4zbHHGacwSVob+zUM648mNdy6pF5gHK6Gkd5S+d+m7PYV81DIt4TUt7p9
7gtx4iKXHw633pNwbknM6gO0O7urgLbY7APofKOtux44hwHZ3HBu3/Y35DYbIKlX4OyoKhCuZsyL
vRKmVnzR578sm1YImCkBKVuwYuEDs5QDQRwSRXTznCTcjZPCvdOoAlnPQnT7Bqo1NOC3dcpO+41q
4+TOy9bl0u/ZJNViU/H3bGlO/kWs6ILNCVMUIs9v2gaaHRurBY36lRN91v+HpzNpbhRLo+gvIgJ4
jFshJNAsy/K0IexMJ/M88+v7UIteOKKqu3KwDO99w73n0rYV9rDTW3ZV6o8BEop63JqwoK9QA3Ys
MOtqhNBncH//scYsPjcbRaUUPboGMXFtk3zS+YZiIrYY5XW+n7IMTfYC0XUUUb5B3ZYA14cxM643
s7XB6cEam/HyoAFswLO1eDPjklFL/rYSaZgzJNpZr5bLYoCmfM0X3JL8aJRiH+DoY5Olyotn88In
7RN4JPg3T7eAoIjAnzGfN8ZlmF8bAG+4J1hIORGNJw7s2rg2OkP8hta66o6C2ZJtZqe+ZGKPqBbc
P6UL6X/A8C6IJS6q/dnRi8JCzZHaowTOSMBJq8YzhttAfg9EAs8kCqrE8oVuFUm1kU5nkyCThGxQ
Bp4bKaveqDblAkUW89IUr06Fb2CgLWYZvZjNI57FnVLFkewZewaK6m5Hz93LxZ5HZNcCeZxWkOzy
25v/yuw7Zr6mjFfmrlk3cykg0kUGtIYJlu1eO41jcdbrajsjSVJl4veW8qZWXsTQR6uDG7RXgX+b
seXBek954itA5rr2qqytFrttLCGcksRGkHFQDetbuXG+MWHPfjh+UDCZS4z96IGLbMM3ica3hudS
c7rNjL2x5hzomcGaqpC7yI+qehmM0Lbk79SP6alm2EaHUDI/cMUv9Pu8+oinmxbcVUKT0N8NJLue
FuyYJf1zDr03mpBvsKCMcPvCeZr8ckDEdBhR+9WApHmnV//mpKD+RQLekVJNA75SCESJf4mS9ZQj
4SZ/49gEZDoZ7Hpq1tLMD4jWWQx4QXf+f6WfEcH/68lP7bViV4Yo3B2DbGIdlL1OlpqUv2KIeibz
K9NAC9FSitNKAiZO3LVxwdp90hF3ReoHJPQ7nsAGIDGuTyXPj/+FP6Zd7JM1pzQ32XqR8bMAEPZy
sAng9ZHbWYpf4KJKD/lKOti2t4DNYcq3bxURYiJWKzXzLPIUTaRkDPinKmC6QLlGq1unp5ng0XSU
sTnGF+TMbpvfBwyrIsYmSS4vST8kZvCGXLWW+23+1gQGtxSxtKX5LS31gMFc3pRi2PIjmI2UOAiw
WsGKQOo4NX5CJGfTKoQTZMdoNP37OElZzvZeWdT/HUrKL95VHbssvmrjPy0QSb2ottvLSBMaE6QW
gQ+PSYsgPDFBnzUVuJvMw5T1xKpWW11TT2mKtCWBRdlAhq7bgzqFx4RuQj02e0FuKf1UJzI/MBqn
Elx0mccWFqRg4FVj46/I25gO5NqbdJIdo4cvoeJikRpidIz9hB5uei5KfApHDLdiPocJayk3ZkzU
x4mr07Iw9tLJuBnsk+AlN9Nuz2IPFrVVMXQ/twXisXa6JDXslA0WoK3FvSsxa53WWSuc0zkA4Nnv
FVEx38p22ggqC2dRQiXzXPEEMudSbedHE5Y1Gl4dzZWDAD4Bsph5SWN6+R+NRHKdn/fQS0d0Zoxp
kVV6S0jGdSZuCAuu3OHXkJgRUIpwZ1+kQ4qjnzXjsRhOIzpvgu27cV9iNGYeRQCf5UoA6HCdGUic
C+4ls8YD401PoNS7JqIJmVOvaAevblJmodoGp7/XYaNQpcpHNMJACfq1fRYzVgPHztq76K27HGyT
ubrOg3kGPISjpl3jfObh/7eUyi01RY9Q+bPkf8y+YLd3zI1np/Cc9WvEj0JAaPUhLYcA4dioe2Xn
ZOiDSau7WOQdVKT16fytlgYkEcv5iu5i/WlAch3S3wg7vxmRArev+i+JFDQCthJj2Jv2aYRTCiwV
nUQjexpGETI0QmnBI4GThhET8J4RwqIK86LANRfJ1W4MTSxjLYUOvDd3ZPotodpY2YkSciP8rdYa
RsMRQ4aLx/RifXI62bhEpAksEWrzKT2n1bZl8lAzsdGahhSM5Nokt15e3E7olCW7YNULVVcNIRJD
YhSgyUL0B0yuIj7EghkS6dMaRXxJ8d7q5MGPmot2Lu3ZEiCIk2T9QxqSzzyJPnWk9vhKaKLe56l5
W7E6+d8paC9NVtHqxFuCeZLxJeYMCTT8H7eU9xe1w1br31dMQxecCtIGcHMZuJlMHVS7vxoLBsEp
WtneMDW+ngu/x8efQz8JMGChPgMjZACeYVk9ok6QEpaUOS2TgcAYvFPZ7/M1eR3/Fd7Dvdll+7SU
2LghgGb7KD5Na7wqIyRd0KDMsBDWUCKSOxMsNln200amZx/RrzGfdEvUtzk+ptZW0H92W6y0rIGP
reG3+VdDJYuASWgvY9Pcu26+ihZWenuDbE4E7PKM5P0zVR5KMhw7or3qJb/kJOBxG3CalHgmQElI
hXTsGHnaS7iXoZJFYf3S+x3D6hkJqrVe25NbAyxO55KtckuUxuThgODGldiVJJCgCs6qofkeyAKk
I1+xLSxlViOHtlgoHVvP6vV9Cy+g2DUwQdm7WkND8ANbjSlCm3gt2oLnm0zULnVKAoRITxMEcKvS
CmlD2jklHRn3C9jEFSjvjPKj0u8JnVGKExJe7IRauaNdq/m0KgprnS1wHjnrBxbDoBfAnpArk4CA
rOiGkslIhn3TRvuQaI6YUz4N3+ARJ9RsTXggZbpZ2BxUE/yc6dZ2/P2Gk0igZqC6Gi7pp4W6M9ms
6FWFiteAwkKwxk6m/lAQNwOM1hFDz9LrQKlLuB9xJsbfiRKnhGE3L+pjtJIXTi13sGXWTjU1xkx3
IVP3hjaQazJmSPLGcLy3OA2wr4oneWHb5gDx2LVgH+TMGxm6yh1aXn3a40va9xmH4yoZ37F+3U3P
ku5IcHLQX23WYq2uC7IlAd2igJZQQAfkXVgzJnKakPJO4P2uQ6mdg/GVt3EHjXtVR7FObWoMUT8Z
XkepZWJBFJ290FvxllrmJuTAIn7lVrMDUHTSiDdZRmpeeqnOzNJ4P27ViNhEOkqxjNXAPtjJWxeP
uLLLW6ZoV3UorqLbmiXwdcba1Dmcie/85MlJ4D0P1zS2MzeUkxXfISEDEUvDBnjbAsMuLii4ijua
O/zD14ljL4rAADGKY4ChFxsr63xFVZgufqr4ThkgfIQE6rKqa6i7QnBmMv0qqhYZbFBpneeKJQ5s
Ce4qzunaYKe1IBZE2U4zuAdkyOz/WDbUplV2XM1vQAx07uJU91Mm0Y30VsJP0Zr6NhlOhuPURrmG
jQxJMiD/VPUUIYNpWLx2Rg45csH41O10mjpJP8ljqMKXXLNvEeKSOL0lFZJkJBw988uZFR5MMWZU
uE9J1yapxYL28jIguBPobCvOOVvO/WhBm4epEaoCLCkHJy2MYr+gdK0xRKgRp75SPWbOD117WMjl
R1yYhXrBDd+9VOTgRhfwreHA6AT7TYFiODLEPlMx0QILRauKp7JBjNZ7aorVdPniFuftlj2sPMJ6
sYv5RZejF7R+9/Rvkh9w7QLVBaPy7HtYoiZYobne1qgrZrNxB2RYZFmbFNTUcBtGel6MFGwZMdch
OQIYLr5R7yv5YYC69ztrDvQPf4R3aemaS1mjqjHIY+VsLxh//+Y1XMdbMg3UkaCA9W95Y6KX4KO6
Fl9B2+7o+hoGhoNz6f+iOTg0KsPp2vaJzjlCCxvgI8AOx6lCUkn9GIioE9mfOIYCjJ5JsxECo2ea
SUWd4t8ehy/kCh50M3wg3GJZvOGgJ4M1/iR4XvMITtBQHsL7xuFJWLTyJ0piopJIa0MZDyaOX+tK
7OQgWm4oKxC6s8vsVtedXONLiSKKzldbkjyrIkiSUL7Hst4wjpx/ANuLVhRSy1NsMRDQXF16Kfbj
MbyaIXkZcfoIcb3hRm4cFSeYjXqFrsvWeLLQEgtiZeOKX76RDuItMzvgHPKOGJ01sFNrz1HOEvUo
3MRjLoqPNiKiLqr2skw8E8Qsg3fJTtmyP+MC4aGBJTNt+RbKTaqOnJktgYH1LUsfXfZPWbhoI1wy
Mr2VGIDjJBc2znJ8nGXivlGnVmBWVIxtqARIL5tdA/fv3MvH7DKNEQx78yrB1psW82JoZG8QhT6Y
2kafu5NtQLQ6VgBMW2JFR671BSopiaKzvtEyi1lVutEJpBHzdTlweL93LGt+yxObj6WcQd25JuUb
Ela9Y9w7v2Bom6ESYbQr1WnTzu8JDD2TOW/OvDmA9iVC305MIuIYr9iFl1K2EmGMnkcSdyQ9LUYD
IaQN1hm585B9Io8Fvs1gZV28vtc5OSY2XOEXmzFl/tdGUjg30bXG4aszqB8rzEGXhUUE1kSDAVKO
esGmorbfakZ7OP31N1wgB3hKFcOjGqjhuoWlCSjbHhpoAQ9y2gaFuY1Inlf61jUQ2vazRbQtiCS9
I9662pjFvCOCaCdIUBJIDpf0INuk2efnqP62GU6APd9O+qOfqfKqU7j8rbovUKAWHwDnXKY/5Pd6
uGiDddFUCGnlcI3S6YoKbRMTE5j2t6IobwnpRKRjZOzo5VjfYBx2mvjRD+DXk11CMzQDnBL2+6L1
IP0du3wb5skJG8Zg1SNEz2CH83OW87eOgB1FHDNdYnpCxJCjN/qxH2QkzG4Jl3ypNJyusMUXzIPt
bmg0igiaSQra5Ruprah/00/pQGe+GsNNNIPRcdJYFLPJnGCNKzDawU3t1s9bRqSqf49rcEl4JfNh
lwEs6ANlF63k2A6iDiVhaJuemnyucd5nm7Q4RLluB3C+BpxSHCSCSEba60T9ytmOy8qCvWV6Mchk
cyb7U+2uI7wByUJf++x+Iu7Vbju8M3UdsE6veWKYikGfdFclICKTTVO6NTX1oIJPrfhFsmH5+Bgk
4OPhX8khw1h96PphyYrTYtytCYBCM54xiVxmBas4uVTWLszbfTphzIUnHSPhYnfbInwPEnrq5MtC
XBqqMFWhZ8sTGFY2g13HUHdrG5XTdS+de5LKv4a1uub38vRY8fDqPWpBPDgDizajn0C1THuNLwjB
bGcCHNA52OubvFzARCA/IfBmjmjS7Gd8M0xS9IiXs7R/NlP9tbhXynZDkg3yUw/f1wk1p1djvowC
Bkm5jOy/8JQAqEGLM4KerkTt2fBEdpccbJ4s1Ufd4YbZ96+gvc3FVQG7jYyUNahvE4Mkc0SykZ6H
TaCRAT14G2sCXWH/o8GT2W69CB3ho6Vt867fglrZsoXHdz3RmQYnUKpnacwPkn2bzf42ZPY96VNX
C4FVMdhE9EQePGCUOnPGFhneBKlP8TT4axHeR6FjNmW4xxlTAxFBtHwJF6J7jOhifMCz2WujssmC
akMhBD4J3BadvMTiH2iovAaW0gQQyAPehtfNl3FLY65bhs5LG3lf/reXhBWQh9hn+x0lDCtMfoMf
gbZe4ZDjutNqsqWt0rfyew0UygpeldAHu6fKTDcqzKEK0ZKQ1UFfGcalhtmknlemfVEi6MCVwqb5
Xkyfhn4NenImoxAnVekLmAKqNvgzQIFAnv16/So9Mw52IU9n/TrjCikxftDcmuUJqW+TvVVfw6/R
QBvP6eQcpfipM+Mm5/0d9Dl4sLZcbmQO4KkFVpM7HHG6GzUB8LI/Jv0i2HkUW2ROhB2P7Qbyxdts
vYjv/rZ6DYpsICHknfkUjZHtVpQGqQrdJMeYS3xqRvZYMSFPQW7HEfZlkPyNxfcw4BMaFk8uuuNE
6BZOJoH5M8Ul7yYIV+onNp0CVga4Kv2qEbyu2folDNNz5/QoJW2MR0ihVXkb6F7BPyUIfVIvz/Ay
L41f5OHBLH5aCR54HvOMoCYsu2Njk3rM6KDwgrwBb0pnhBdMKXtc3VubrDQH6f+krekFrOoHC+y+
m537DgFo9jH9Lm3LeEFDjHxG6zMWH8sMG7oC/fGU3ynqWgZCZdtsahJx5N4g+xbItOo+bK0nZ1El
dQy3kUR0JqRyYjDFbgBSwXMb2Y8QhFBu4fVuP3LKnc0Q22AXkGLEpNhphaeJf6UoPzR62z55bSLt
PevDd+jyDdsuS3ub8CWspLI0QfGD/0qPPpRJbARknoJVNc7sAFzQf/+KhC+1fbYlgHyTvLoHLc4k
bWLlBNMwbdjTJmdd0ZHdjQfSSA/jA4J4q6Cm2M4DkoGM1muBu9+c+DQzxW+IjNAQFUQc8OvOLls5
IzSBKHgcqOUNTSBBAXa5D0ToKbrwsn7yNVwfQcvoW8I5x8cPNk59t2DjlpR6qcDelwhfjxgH8DWE
hj+vHsRwE16jpkcgS0VQBBcW0BdIUAkdeTNoB9nCcqyMh3KsDwviW/bgArUyxkpDJ9PN4e5JTDBj
BhkIuANmtF2mvgcovyoII2s4hVkPr3QzWNFRn8xD2VhuRST8wOsdfpaoSaLk3PKsYRk3g+yqTHRY
mXZLeZN6lutma92dcCs0xn9oV1tlFa5hHGtftbB/2LR2UG7oN3WmAARIJKwO4oIPNT3RVpsaQnEE
RCv5BNhiAVJsvA7MOalYKxMx6QmXsR917UEDWFOE+WlUXnTpzWIYJZHwhXSdWbWxWellcyQ8g36D
mau8+kJEeW2mcd2ewGXUT0HwI7NWU2adQA1srlbggSaDzNgW6n4FVmTOijXaROaGNRPVOSd5peR+
wblgw6drwLNSreBJ4z9pL72knQeUJSW4KaIiXQvsigJztbfI6pH32YuqoSm1fyo9IQSKkxGeAtiC
XV99ysybRnTrSGaBwQNFzNwMVBYZ6QAgcBUNiTuVI6d2fE2Rvk/1n6KJbmwm0p5t3IA+l4DZr3hM
zlZPX/RHKWHVIP7qKAwghaSIIdmnsUXqPnqN5BwdJQyXxxAySBiZekm3kAVK9DZzVQ2IoSCnFJxV
WMkSOn2ibBW0vdY3yesbPBVb+znbhxs1lJ+GMfWbcVAlDMtfzAeP6RDx/CSO3DLXQiG1wLDIFXcI
SHCjkqLWawTHevUGjaWnRd4tzXJWwNZYU3KxBuBQFhAPKnFtPNl84Zg4iSiEEENMSEzTInNnEsmT
AQInVpzHuwwQCds4zLFxZdpeZdLK6NLkKIyV1GlP5tI8Qviade7QMtxksL6UaaCw1bC5DDmACOM3
If/iL1RbG5T2Za2CJ253ouD3ESbHiZiYwFAcWIQwVLaD7RgsVUVlnkoKnEGXEV85EUZdokhakD4x
ONeJmRjl1z4JeI+avwsC1dVEvwYecthckJ29jkSD029yTcDnx0+JyNjq+nNbZicLRhhBHU5Ff6TR
WMgrd+W+btbXGLiaRdu6WRfwznlS7JByUNY5vynbUREEeEQCmcegqLy2QEzY6HsZbg3kotj4p4Ir
ghwAiQ1yP98FxkLOL4ZQ8wiCD0sGEVuYZJEcJNy89JV59rCbPzE9+YSrQbLoIJLoVRuJK/9n6C8m
y3OFSSo+pqVpSXkujorkLubHYoJbbiR/AbEj+NMgtI3NYYTSgoDXwlI+2bNnqwyqyr0y/jDbUqG0
TQUONhBtxcwyU/Haatx0TEfmKXJnkj5yXscSVpnZHmyIJN3yFQffYS4+IkaxdvbIckCa6M8wrZVP
Pcf9ZiWO+hEFj1BiT1InN9ATNy1abmMkbtW3ih3AyvuzPWLIyyqHCSkei0v9n469q36XOWVubflm
IPsrIalsJWATstcSiZilGrP7fwcSASvsDJ2g0gCBMwXv4dB7LKOwI7H2xSgybrVBuiIlSW5FaTsU
Nx3Sp5jLvGfrMLPuUTHcL4d26EkUrQ4T8OK40/2SQMK2iAl0TWqYfLKN4zty1gTm9QHsdRT+9nyo
ausAVkYWBx3zTwhRRuOrUhD+zUhmponXYmOUkodiheiNJUyuGSt0YACXClNzOuinzAJ/w+Z8VC6m
dq8NNwQLnsVQYwnsnpLELw0YGV+zjYCbNFL0YNW9FD/PiYBWNQ0fOlfJLDsBtGihdihNIWBAwu4Z
ElhmSRsBLtudXwkyzPMdwQJuMbVuxGy/ZbavM9ufVHTnGRxOEtnYBrP+mbsrsy3Hyp/Qmic6f9bo
C2v0VD5RIW7p4QLEbYQKHya7Pw6I25CPzvEtzOebIn9EJRPghWxa00TvMB9DSXUityYXKQJN24of
qSMLb0jXgk6vBp/scizKfwR72jBCBt0yrq0C1wYSgTAf3i2xRcNW0G3p0NMmmCc0tykN1zqThJCr
sPlicesrYFAkOceSRdoH/5wx6jHm2WGIljaVNyuXBnFHxH4pAMUCEiyK7HVEVi84sRDGCih8aVrT
18VXkyqzKf4OASKCXt0PVUw2R0c/qXiDsL2mS5AiVH59ii0cAOVv8xaRcTpjJouXW0gyMuCnhVDV
mtgAfUY7SWYlz3qFNyPBN8TSdGjeWngN/BUSJLd1/jWeGLNheTEsrwHE3WTqNV2ZSNcaDkA3U8vu
OsnwzP1gD6iU0RzxXM3ccDPUWIZmiLoqB8bJhjQIizR2TsIcUQ/uLcBMv2FJKemBYUBZPr5mZHYO
MDNVdDcaM+RhHPc4Y2EytnWNxvdrlAd3VVWPuM8Yj43LeIxJ7e3OkaVDj+1PFPFT6STS2wRxUE3J
Ua0PoUadlV6lJAL603HArkVg6Jexumfkj/gQ5vnClNQivrZSt9o7cp6IsXIS70Izg3dwnWQSdNFR
2KeeNWkcUAEryBT5+YbA+wiy4CoKEtQILIAtgmIZaNRvtW+XlW+ksa9QURokIGhMVOVo26j71Y+q
2NRw8bmEPszBeIrSfGtkz/XEQyeLZ70l2I8kLBKeQI685BNCp/ZvRiR1naJpo71i4rjk2j4u0bX1
m5I3YkFB0e2hKwJdYtoSojkIWbVKTELRaySF4XfkcnfTJ0qJjTaABiNbcXSHRmIp1PwqoochAnis
cOz2L2OZbk5OprAOXRMgJbybfcs2mKbyWqZY91mNaAv3TkViucLwYo2skUPaCuwJHcEo8bRVwOOP
mMzxo1IBqXCoZBWBHNuD0KiJbSIsobmOZeCk6KL0OdyBg1dtL2fsOobIDauXjl5vZjHDrBkiUjCw
cizyvQI8ahWeqSHqWGw1PVugmU+OmRZUEh7VVpeBpkmck/rbxP+URVTYrEWqDJd89bN89ewgOyb8
yrUhe2Fq2GnjfwQQEixXS8Isl8xX3Cc4cKMi2ufEejTizpKcY0Z2sjlHQl95jMeA3xHdjViYZRe4
lktiAXblegBxRaGGnwzlJEZemynaROBYPh1z3eWVwYrUQ5arjwu7+PXPXN8c7Z+Vj9dcKa9WZ19K
ipGUCpIkWhPrbT1vRnYZJRjEifvP4l6yNmo+MBCy2DQ8my676fTE4dhCx1Qvi/SQGDwRFZnzKRnh
z/p5LDV16/LALE/O40EgKp6Ewg9D34rwWqGe1KythnNtLNIr5W0XvtMDqKTSFNFmvVWKRdo01J9z
Y3nVgkuJEedWAiobx7EfxewXvlRF26WoJaW70kc3i0A6fRAucR7vQjXfVsGj6F+S1mKZ5lyCNNtm
hEHrTNsTSfgk4PhrxlyBCid9+aYE+ObApAWt872kfIEEG7XC0fkwrZ38WioXkNNLaaJEJyIKhEEk
uxWqJbq63pwONu4PaT4TQ+EYAKhnLk6JcX7Bh8AoYo+5qBy2PTog9n47iW6wF/RjAHQgFpfjtCE6
I6KYCXwZZ37JVXXVTiyLpj1a6Bm51ocKVqSF8LXT5K3Jatzi8hrNK4cf0VI9OIf+ASp8lWTVEeav
+AFWk4ktiTHYAxSqOb6ILzC/LfXG1AJQZpbn25lAJBRlLfvupHhTqw+s8mEyOGsmhogABlSOZX8V
/JsN3h4QBqtXObr0+C01yC78geY/E7vOiDKF1/Auca0axMbyaLWJQz7LUPxJ2pum/fRU80PNSLAi
PRel5HBHEuXIOjnoxEsjmGPEuWlZvoFNxVJhgSAG6zdWFsaLF+BEDHjpiJQL1HsFSYPFWQUfhae1
0l812i2Nos7gOGTmqbPjlE8WycsNqjfzr4GRtYfth0IJK+C0MCMq2WwRxtycme6zfRpc+WMhimYp
QLbuqXycuvwEutNN7PMFb8QCs4DOANxVHuTnJbi1H7h2r8Ia3VHjNFVZmYDowlZIC26+Snh3Izyq
5k8F1qFPToucHxQsC7n50ywoMAAxdtSyyEFJ4OFALT+kmKmeXLsgg0vYu6OI8L4sl7nxe0QxVnln
IGHxd6gU6RmiBsDxtA3zkmMBlwKmlxRomWNTII+9jc7HvKfiF46su6iFJ1vPrhenCDtqKN5W30A4
q3t78TPgIzH++ZTK7WvGoG2L6mBEL7GgGOZo7KUOwxxsv44tFErsICt3YI6Yo9GHEf6U6y9JyYSO
zQ0oBQA6fCsr7tGJ1PnVXvIrS+tbqCpbdbX3KArq4dABjxlR3HAGIlCHIbou9+sj8YubeaTVlIyT
1js19BlBrk9hohU3ZV8f4ZSrNIPVZ2ESeT/wR6J5C0HKoPI8FEZ4INmjwkCbAHgpkMhYXYHRyjhb
HKiyXbwOIMQwMkc4ywtW26r5J4nwEuWc+PiWby0NkYkZOCTKB1igQNEm276SmV4DqWJsV1iNnzGQ
ywvYZcPeqsDFB9lrZKK/r5XV6u6lI6FtmrnFpBNnPVf8XonYMRY6+HETwsDiRAQJZN3TWNByhBEO
2optyobospOqKSfpTpOqF/qhQ5ShIv23BJzMRZxwnZ0q9HNmfGxNcRAF+p3nUFO8mSxgvlOkfpG0
yjT2HWqJdM+r3AOFpN2bQl9PKNNaLCklGkHJ5el+5NH8GMPgENNqxAmbc6JoWgvkX7gnkHpJlwPR
dweTT4wUKEKb0GEHy61emDjy1M4wV8n+zF2Z3JFrSD87yrelwp1s4IEYUxdjD3IojyRP5AvD2+T2
ev5WGSpRD/rrRHpUNSQna3nvKwkxcskdQlYFATfkH2TTGcdiYjBjrMK7kmAHiAvlIlPMj6iuUAOL
BsNbqWxwijvTs58yLPzhV7Xw4+BVatR519pPkwdWNkCn5OxCdNdUm5051uwWn1PKtknfFWQP54vJ
GGQiKTyFZ7NnVudmmFR6Q1yjTN0gP2Zuu00bE6ARooOZwAW8Ob2yHf8MQb6TWdyU9jXPVHRDFAm8
tcAoccAFM52mcYBNVYrCl8cOQXLPwAZnkMo5io5XJ54nOgdk6LaMOf4OmJRYHzCZJKcGszCWnXHa
t0p0oiqSwunOkpawMFSEXN/yrs8l9yWLEcmEbs+TVLCB1NLmYAXhkfMtz/0eUVHPOzqAuhozpiRX
dkrYNdpDFQyHFjCE2ZFTFr0WlfxIRbm1+C1BgDGmRyOlkHcFYkhbM6DIMmSbYE7nmE7NLlyQHzYW
w7VqJ/jOV8LB7dv7urnu6Uq57AnpYoECIs/+oZHd0qr7AxQAEwpAlZpI/nkJzzbvZ/cdfJhxctXU
Hh8gq2DK9KyVTyVHckN1nqOnG2bizJtLTMm2GIC3xpR5tNh1RbnvcYXmQGm65BeGcI4Ko/nC8tZa
a0IUMmyFEtHtFG0lw7GIZijW1rdgovbGtJFXp3gY3NIQrGwDd/2yrHtQequPCE9eM7qtRR5ixJtu
XcJu2hgC/hso6jYg6NHAg5E6jzbR3JoWD8Eku25wGYe4X54KAkZMMdNMDrF4EnaHS5e2itCSLJ9B
Lb4XxU8FtzJEoFTLf4TORVb8jDSH8ojhthy+oiSDJnslEpFhGRmnNNCsET15/W2M61yzosffg+g7
mv/Ia7JTfhfVTlZnDGl0zu16v0jOshBNVZ+KwtxYPwqCx9Y8K0i/l2kTyd01rowbQr+DhUpbwmtI
W4NUi6LBuJj1d8UvjhmwZm/h2JFIxlyKiW2Ej2KZPld97RieED6AL3ptdb9abQPWQ2pf2sk6xaqB
0qxz/0PIL/nBbo1znMYH7VqUF5s+shc4/YOFHbLhKQe18Vv0FD1bs4nFWSb5pFHiXmkOcmH5AkfQ
d9fsxN3WxH7ESTPyq0kF2KitvpE/uobhbu+JWPN0bPfJiPxZpV8n/ZLJfYghauYLoLmnDvU2Ep8I
dxrCGOBwlL9Gj1/KmdX4XY3Ht3iRn7M+vjbEk6z8YmLRNLQeLE669F2q3gbyOv9LiFX2Vdp8DLK0
6e2noYojKi9lgQNiHRHNH9cx2CRe+7Qh9HybTvLRivA4dv4Aymwt1gM8xWO+023EjeExIC8nqqK7
NSDhYeza8CRfJIpByerh7LLBMKetwTAVuZqQmJZ0OytVMTGgzp6Svb7PKFKMTWrSklKbdJZ6tobk
MuCGItv0AvVKLhEWKHuNjgDsRMWJ7UW62Cd17FXYkkK+Q+5QZ2lfTIlEc5P2Sfydo+nYqa8LPIM5
L0+DMp40XTkllJ/wE50C9pPIoGu6IgchrP3jLF3VA8R9xcYfsqXIA5925j6VsX7jQ+v5MjjUpnhy
GTsruCm0vsCUjC3Mwt516shqQtsQKrxuXFPzNlYuy3c6fCzRnWEtRl8tIE6XOQ9qPGxFPctqa0cG
IDdF8IFKJv1AWhfW/pJ7OlR5CINr6XilMmuYtkgEu9VxxEnd7YYzc91dC0Ckb6Ewjss+RWs48jiH
pOBEnj5/K8Tf2BpZrE7/1xo+dDzKqN0Zg3tDrPyXNhRN1Ncak8U6fsPi8hqyj8Gnpi6PnsrH7fTJ
aV5MHDG69UDYGc7Jy9D8UYNvZgMp3tGqs+9yRaOXD3cjkW5EXTPB/VbEXa2utuQaPEUd5szaQA6C
0CLEniUxJylNfjM+obE9rkZ6ohTljkKBSIeEEyJymxXlUA88cITl0g0sZe4+aafdCQgC4+BeB1yN
SQrXUMiJUY2ceLz+PfKIfv7H2ZfJ1JDz78RjjTLvC4M7NiC8LMdR+cN6caIIWjZh7wubnXKaX0lV
4a+3kK3BXlqmr6Cmx99DFLNQuieF2qUKP+K6fW3i8VG/muxArFA/82M1sM20xM2arFsSmRGZhRW3
pJSC8Wczk660VesxXNZsvw70D985K2BTWseF48FAWl5C9Mq3NhE8bfnRs6TpjatgygAs9tpkt2RE
XfFYLT3xP67pPeWJpZPAzqlmgszkG1XjEKHxb0j6Ikpu1ILvmu6HYt5gJ6hx61vdQ2SXApszdwti
je16gHLaY4t4qulns7qUCGiSaWFkmYohY/eyEaCrMC1Y+BX1+R6oLtbDWnVMGAYg/Bs3nW5Bha4B
BAH/ZldIPHCOCpYCc2f53cyuNGQtlT1H/PMRwRRaci7IL76o/HvWEp+THsNPZwEMmUTEOYEnzM2X
gPAczJXrXsfivwOtR9AwhSuaHPa8JaZBGd6q2rDRYZ69bt4tBmVSBX8SuhvzLvJC23Zr5tupRzux
tatfYR7L/oOxpB9Ebl+uLEoefomoFN+G9Myz12onAEY19F9ymCjRs+CRq9tPrtZZY6FwmOo3nuMA
N6OM0NAB4D3bT+0jq80n+ta+RGaaZndgSkBKN71yI0KM6HKUYOtjTpeWt/dieOnIfmfQJXv2v2TV
rEBLiAoG8YjrtNm8180CYRaMxP94Oq/dyJGm2z4RAXpzW7TlnWzfEJJaTe89n/4szvfjADODQatV
JRXJzIyIvdem5guYJ1R442jzA0IbjcZFFs/pbdChQgLRyT5L+azURynSweWjTEMOqu/AOOzi6Tun
6Tqj4qEl9hrx+SbOxfSIuuC/ADGz/twVr6Pim17z2dJHzj5CEiob1LS64ojQACEaFqi6EjzYREYo
tcYjnXvbmTIU9OPI/tCpyn9oydJaHJexDb3nrXRv3zD7vq4uV/iHP9yqa8tHQ8GRqASdR0gaR/4x
FmyiDMndw/du8vmImkx0GTFxdGoJEoe64OaXomHfwk1eGkfLx3rAKVRSG3etf5MuP1Q09i1SCSdO
zQjTLPQGRFaE37X0Z+Tglo8n+lrZZ4blc8i+2IrIUwxB4YBbP5vC3cqQnZCPPPKAguwZZNL8GhZ1
G+JpPgGmSoV9az0JztzK0kV+Y8GCHb7DcdI7kkY/Z76uUX/LzehuxfM9vpSdCeDpwmTzOhFSXRzq
GLCkeJMX6hf119KiA0nde/CHQAqx04O8ZrthFscg/FTXqj0hHsowy+pun5zjEpxUvvt67bs3wO+5
9kkMoIEBcdlklcjlyOg8jA0J5sRiT/Ot41aJEfF0m4gHl3kOdGUpXNXkhv/fnqVxGO9hnS8OSIc7
BfZM0HR/vBFaDJ9mM+2zhlk9ecocgRaW67w9dLp1UDUSmE0abvUKddhjF2eMOm3sgaohaG4PTkxX
/BaFQd5xIkLWNJBDrBo35sCMGv3cVDwy2kLjTewXl35jm+r2ohlO0moOClvCYnfynhagW240sTi1
+YcKRYiKfb127lr9xFJOmF52Sqxrl5tnXZYuVjpc59G6MidfsBLMkXQrIuNWJMpNxAtROaF4k6TK
n4hpLNiazf/Dg2VQZYWp9gqmkMjLDWvxV3DpWkek/BMojMBKb3TRe0hP31wSHp7LhUeZPg8dIdC+
yLcV49KW01lGxWa1v9kW7UmlPNA3inG4LPmVnE6dkhmnBKGGWx+Zi1wZ8Hdj4E9Kg2JmdYeCUJPb
VNjDTEc6YyA4nqfkQb8ANkOI8Y+ed7LETLxCPzONTbQ4Vv+KTvkQR/19my3MeNIaImf5kfB/3yFo
quiX2u675ixF/+G8Bf3ekvRVMJjwWTX8LjQWTX/S2h6dUO5mmPjqNsVlhb8A2dIE5iLjqtYSQqkv
nT6HDtMXIRYxSelXTv5UTf5U3+aMP2xMx8f+bY4Y3tK4mNfaUajsdRhQBQwoEBTHrZs8GH9LpSBw
GvzjboJZQUbSccDbSg8RJL9IHpKsxo722qFpTo/0PSnp9KM+F+fK7C+ZIxQ60RcNgbNgLtrOVZBt
R+N0zFc0GkjRF1rK+hExPHmWEfDq0moc5jwDeSjWp5UMdlpVRzlUeHylV27qqA2vHfDnS/MunKTP
cnRjcfQydGU5oT4CN2gXX9fK1mGW1kiDUHnoyYeasPKOtzTTXJ4d6Ln6R+QwEY2uFrAYSM0YRJTJ
LpaTLP9UkXgUULUwgMlpWg7zTQxR4YVeiCZdaB5RguzdoAX0MJIgnU7FwiFyC9NKcW92dmWWR9ot
ffcb4yeOVYYU7ZWcpZIEO4FgWUi18kxu1irdzfJPQ5NP4XewcY9nCtEnJTsvmFF0yOwHcfmeKn7Q
m5teaNeGJiOWi74Cvg3B6hKrKnDukvNTg4uCrpawQS/4jc2WJAWE6cwopoj2O+3WWytcgMJ8EX1X
YxRfMFxr6otOzmr4jdaLWjrjBh+K2tbVt4gdqldfABiKf1Qz6Fn765yyaN+2b5lCz0uhuI4Eu1de
VjpeaLYJAQhIZTisEJUzFvfSZD1fGXqE3521Bc4Mu4TpCF5iNLjSjC7qlmzRugp+T26chpkv3sNl
j6AKNiyPeqYwqB9IJKNxRIItx+aiUinM0RYRYi0QXVhinS6cgsNiFv0xK/2mf3fsbnqJwry28qu2
5P4WtUfD7Wq0023BcjGZaEF2UIz+JLy1fOxZGWK3q4dbmkbgobyQf/roSHN8QMuDzn82OK6+ra10
F3ngLaYwVsi0ARMpn3lteEPSU/tEsBmhHap0iJp9hT+RoF+vweNd34kouJp1c1cy5l+V09YL8Tc2
DQWZaWjXnbesoa3uKoXxoBrKdRi66xqn10UaLjKwxrz5VbK9wr4p4waqkFUoUC4Nv1gvIe2UyHqd
4S5qjCSTPvYQLaSkHEPPipPJlnI6Zvi/wWuaJiPLNgvCfj6YtFKV6Dz/I3nqqrJMhGYPAwBsoFH7
HMZxaxQyoAanyygKhA3QckdlGjeA28HdnBKkp3SZovlIVOFehJBMLIsLzWYBba6Nr9nWe1mI99s4
bA9iEz1YObEBvJEOEfnFO1ywWXripVIVq3+OneMThioaw+8ZwpoKMjbvQVbJHFoJeEAUg5QQ5mBC
BsBDrEI/jtRAtUSQRl9S2VHARKQglvm/qapEZB/SDyzTPvsXmr9CSEGqCO9pnXiJuvplXyFI8+Lp
DxEkEh1CBimreFk+JeiDkJQhRoDVmHlsoJiTMm6AR1WG+IC2Zi8bp/2qnUNO6uRIUB8b2uYsC5Q5
hAUsBLKFtCCxgqUiUSSRg3KG+ZSQd2UgTaLTQBmYzHt5qR6Wmt+NAvyhHIx1f9FG44SAYMzig17G
J+JQGlQrEj4HihE+NdrNbOuTrO0Ki2zwyEDbc1Pr3SBWXk1OhkVOhkk4xsSeXNeAiLrNuTu72h9x
mXfh2ga13D/SdBMw8w2pL3xr2j6EsNwQ1joR0TlYjF27FXupwRZQnaHJ6yDM0mpPZ083kBXMVPCv
kX7R5YUDLKO3bnErasqw/FG7L9Gf7kxJh3IfTgip4+44xxVah4KTmnWG67pehra5MnMpEZLni/hG
MOBhVtBPSOLb8Gakyq3pJDepQDA9VoKe/r4ZL40h7KLvRUFVrXJ0EakDNJzUMjbE5VDscJ8ds744
ka134mxzzmk1QDgxs3dFBWDFDaQ9MqjE0iq9h1r9DoPrTdX71zHrHlRHGiPR8l6V8rWbwzN2i5NG
4m2Y/koZdq+pu8mieU/QF+t+X+6+NZIPJ5IPDZO5KyiJ9XfGkCS8K2tx09vpPvFuzao8Gx+lO96U
EABuk6uMwCK61xqeDMP21iO0OSjp+TH83GSDD72LHuNxb+jyIYm6Q2FrBbVE83iwB6Qgx8wX+dO6
FFZ5oU6mWMDtaHq73268l+/l+m2WNGykyvZltqstNYFIoE8lNrjnd0J/s75LbT7th8dC9geTM0/h
0TZrxnvFPaZtXWV3RooMuQ0y1NTX3jLf1GR5L6zqJaNOoypM2pcEIJKWS09xxTBpNg5Emgnbfg11
M8vQrWYYi9fYl/CL0XdGYam50WT/4NVztYF8lV7DqooB+1+Ean3MJM6wCSrCOcj2CFw4jwJwUkDO
JvEIgocGtuRLJZMqetl9YXp4b7GFBVUrMs3JHRWgf7NZQypuTP1ACUwowHbAGcj81eZ0nyI7iCCm
WfEE+yBFbFmiFboI9POQeYlN5dGQboixLx9EJ4Bd7YvQLR/bkRI0jCehaZRBl5Baga1DcNiPtYgW
gOJFWkS61ZexIkNHEMB54bVv8D7GpxbGrkKmTQxjdzNRTZSnBdFDGqZNLZb+KwhAcsAG9VOBqWna
e0Z03c4KLc5004JNIzDdj9hPq71VWPvBojTINlWYhzcjT6o3PWrfZS35yIX641/NVN68RvV4XY5L
EGTCwHJLxjh1baWDDkOFjGLrdRpqv6PVMHM6rWLSysGG1iSvQfhAMbhvUNWqobOo+jWRS6/oRASx
6IqKLEgNpFkRIyNdYahtuAj4SfXWXMFgNe5xeAjVvpxBdSS7MDkZ55nVeueGfe6K5Wc10F6Id2vL
TooUtaAsO9e41oz7adJ+VD3bF2uDkGzY03siQvPbSvdh+tqgxk9wIKD5UeW3dPwCVu1vFgzln2Qi
5Gu4/iRjKlPBZB15JU6UsdGOq4hsk05nQzW7oJE2WVInYycNrYOAQhBRqtHor4G4S9cYp1Ec5UFB
L3Vc+TXyzd/zg5h8S4JpcPRAi2RwCFxK7g/brkln/8woZGaUH65In+cZHUnotF/lhZDcAV3GQH/D
QOuDtLj+vbSMqWZQ+XItYGVCLQnQiAraAhc9TMq9WsubSoRaDLuibrdV3R0ksA3cMwPntm6fL/lN
esv4M1mj0TL3p7kmcCk1Dt1fZJ0WIkzai2nEiQpeCT8Yqkrgu5zc9AH1GgNbKS+OJsFL6IG19gZ+
zVaihLyx6DzVxjEKyRNEZ1wviavxMSmGhR5x8yHWknUXuvk2a8ZFSIy92e+HWqGJDAjbnmj6m5gx
BYvfhaHRisISvIJqr3wYqBxnJlLvDW6JWvzDgwYA1zhQAjmRyQWzW+VAH2XsjuVqHiyBLjzQa1Ey
Ax0feCrvAZb6mtZwLKp22CWGzkffnIanEal/sKIyw+V+HFfwpziJZMq+sXvLW+6w5TU2KvTauhfh
+c0M4oZ4nlSeJxqpXnunb+6H32moAfvXL1WsXLWmuw3ENxgp2KQJo30pAvmb7v/igUZnUA0Xfbht
NNOk2GhBBpO6HX3L+C9uE1zEy5m5f6q+hGn1zKbMmdmAk0m+LunHgLFi2NfzR6fTIScyrrKccqjd
KpXcoU28xbzIRFU9egT2ZL+YM5Crf1qXna1ZPulwoJTLzCc/jYcGqJgO77dphHOxmhczbEgjDNpq
ulX86AlzLOv41Oe/CMME5pPxIWGNYHeBNbYE0dOa6DPkQHpN02agnre/IRxY7hWalZJMEtQTrStN
Yd0ZsejFJEPhgXNVAEcgQDdF4Fwv9GXhxll/2g6pImqOU5uclVG6N7eKbpyE7GMYOTToxy3XgaFi
bRArpKJksGa8EljYpOhJWMVLjHWsXYwX9SdT3uo5/GAq/vnZ1rcKZk/Wm2jAPix++ziazt0ARC+/
l21/K+vlOpcIBug/4q1z2ljykEBIsOWmFTweiTsTzfz6q8aWqCrGtRm7q9QIFzZpp95tKnPw2mpf
HWSql+ZCZqRj/JvE2Suw82wGhZxX70WGrP9nUJhoqtFl6uBK9MtXRSe4TqpgM/luCeAb556un1DX
94S/+J8qLUsuQ9ydWEg3tIhI4JCyMTy7xVcZENeQBAZQMFVGfqps7DtiEGtsLrFLpNa164GZE1DY
rKe2+8N55BABQn8bipcBeL8GvD/TsTxgy6jtxphwBcLX195pjeRqQpeWthB9/cYI3VAD6kekTpk+
IVE/NPWzshRQ+xMCtPQSp/NJtNJjX1W+qH9BTSzJgErNm9S9ynBs5CHzxWhmeqf74ys0qJcId+0i
Ye6NqjeSMd/WpnQS4HR6IpzJVjgvC5axEbm5Mp2hv6uhrSBYaWPbcib4JCUjm3ul1cd1YcSWMS0s
Vsf6bCZ1T7WtggtfKtrMPH3xqBGZKnkLOIGISeywwO2j8ipbPSB6eSe+6/VhNYxju9l44YH8GnRz
W/hwwuRJeKQH8aGRiysN1wbBYxux8S/8MFmgZy+6Wvgo+JG7hvNfoPl52bhSzCQzn2Az/sD7eoQW
sA/1OUqI/0hSVKtg2fXFdC/y6JrOFZSAzEtRU47RcxEfFoc56H67rkalQoLrNsFmAltkwvnfqDN7
Ebw4xruPv7wgZrdaEqz3yJaqx0SUQpLB5JNdBudLRO3a/YlzGApx4ioQcJEQ9ljALyVBK9ufj5iX
laQ6RyTyKtSrlvhh0iGy1Ge1tTSY6DJosDKq3pAxRm5Hwufm8letxGk5ADTIHjJnWccX9CcyLQ+g
MNUK76cMdKS/HMi2jC/GxHbFDFfkuJB4caS4AzaMrnlVqhnxprbj+gYJMa07nZeQUjQ7C+0ly1YK
dPpEeWJXjRj3YlVl5LfxLnV0pVp247bY1liYvFvrRZxoKZBeOkXKJjqGltImqAGg9ZZphrTZN3hZ
Yb5LoXEMa4CofCW1wsOMy6uxDtJGL8AJJPFNgP59NHaIzxfvWcVg7S0QrNi1y3Fwh1T6m24yTu0y
lQPLemgR50vLganS1K9kWmwtnsUea4L2oMowiOCsu9Fxd4yd8uiw8mJCx/qNUlmCq8K85cKj6FfD
6swjmVqDDaFtWpKXmsmJuUy2OPbnaOzZ15QfEp66fsAfTXJNQgcPQMHIGopZfdOFp3gO6FHt9I3s
1gkvKfMYpjAZPSWSg2l8GZ9pIn5UgHl6JHs1i3KFMHn9LMPoEUkJnszkWKXcP+aAMRynIHZC3C6y
pb+z2ePCc+KUBLFoDUwAZAUCBSEdeL57O6qkz3GtbwnStToGfibAFNVeFPSE+C0xFOxy5GG00XtA
xUagyNAhAIB0yElLR2T4apYiA7v8xczxQhyMvL6VULEE+bNaLyLKr8zKCSXi/E5gyVt1MruSJ649
LS0NcYM8DvSTm34oQjuk1hpFLno8WxJpRLKTZK8dIp+UvLC1FE9t2pzaSTtuDXWZf9v+J8EtnFsj
hFyR6X7tAYssCbhNoIdBLW13uvEb2SHHisSmt64u7Y3oxgu5hRej+EkbHdsphlqymSu0nckYXbH0
oIQAWlruSmCx1sq5rdxZWBNNLk6ccjwUOSvD7oU9vebVee2tc8gDIkoHYtLOrRja+rfW0niXKSCY
aRVkcDWA00rk89BArLg5hGh9p1QJSGCKgqZxDNoz27YnVRj7zOeMumVEsAxJf2H3HruzFH006ptB
1OKKvaznvzFdvcho9hoGdCmqEFyvvigRltZWO7PlViL2vGdUm55FQb0kqWmP3RdTaC9mjtTk1yEH
J8hOYmx4PVpv1bDldWPGJCFrEz9WFeI2BQbVeExng7zn0puWf9IMMQvKqV56iWyrWtAxpxp+In05
zb7OeIlAUKaQxB9iay8Y/eStk5L4luuMy3W6hITRUnKsJssxc9kJHUxKP03qNa+XI199B//vhCYx
k6WMwTi3pQ33hisvpzS6Gtqz1D41UTvKu4q5rSBXx4KCfFrnS4etE5fCtHk+vGfKt1lL7y1Vw2/G
fBVqYc6yRbBVhANcaxtON8smfkTN3tqwd0lhoDM2ekW/eiyvef3IPJRjCDZM0m7qbeVtWS2Ygjed
PUydA1UB0W1DyJd8Utpbxf8oOcJuARA2ML0E4VXBgoC+HF3P5PatcKy3iL0gHpZrI0pnKC8JiVAK
a41gBKIOq0LnlLJ6CybHckN6YdRY5t+CEW/T2Ib2Xvvj4JiEp9NR2jxX0L2Q8+jvxRVVvsXCxS2H
qJNRDvtS4oBwb7IY/QLawIY0gfhQAhKCdqja3IeqeiLsu5JvbfdXHsH5OjwgKx0U+YTS9BPxcwyX
Eu34bseiPsfvarif/+jYU+ly5FxMc2h3xAIfivhkauinT0qNL4Kfn4z50KvBX8LixCMggT5WITGJ
xzHa63XrliTaYkDhe1hKB1Z8If8xv1cugDz/K3H9EkDiIfWFYiXaSnbrZDdDv9OhGOaIOqFvoe+y
s8cZgXUDrLs/dtzD6rKvStapv6uu2AA60vuhFEkAAs6Bx2GzOghTEFMBJo2XqpHdIXUyt513eQMU
UYCdl63Jx9My5woZC7D9IZ112bVO/26nnTL+p01nAzJdrVOyih8jfyU1UFVzW2jxb3HVO5Kqcnyi
7vhLbXDP6YvhuBkcVjaMCeyKEsC4Ve/Qe3KCFHcK/0tC8MxX6oXQXtkzyOIN+3jfnpFkgUDdMr2O
goxzNH0vzJ1NVc8rUQ3y2I2QgqvMXrrnto3qseCkf9qzjC0i4oBx2AYogcxhpuGggQSMGZwu7iI4
aR1/feAXL7WntHYw9OVTj3Nr0lnsFYAJFCOIyUbtouWhN6AJw3697KA172Q8sq+bJCOGKZnzhJbs
XXOkUE/dM7juUBDDydemQMZ9PrPxtvyitSfxPGUotuLA5mtt/0ciQW4VAan1U/HMRMCT1EA4oS7A
B7v1b0MUgG4UyJYo+hChcZAgoAFWAOSS15V7Y5I5zRr2WmwjF4b5pBp32pcMKNeDaShWzb1JP/kk
kJ61827ZlGsxWoyXrVGS/0Ci6J/Y5S2kbHQNqvmf2Pr4sw3eykzQGtS6CxgmNsglbV/bkiRh48Ax
nKlAvpJlCWRFDQLSp3Rc+XD9FDGFgk4ORVEfhFE6GNlb0+jHOXOmorgXT4CMbf0wOd88ew4iJZz5
Y8MZQB8vSwGC27rPKzFMbeand/X7qXB7hSKS8OPIPSLML4yC6dygwX8iw2ZCigTWW0i/Q5RXE03T
+nRFN4M+irzoNP7ijLIt0ByR4Ohh5K3ZsVVHW1SJZzUAqREMdwv1MyehTPsqkuYIwsMVw5eh/CiZ
dHBMs2baG6Tn8vr6e82bEBK2kJ3SctTSiZur1P4iBoKeEmsBAa9G9r/kTm8ots4nx7GOyx3n4Ak5
gvuFOgX5H5J2j9IC1+ZClRqJThfi+/5fFjZZVp6s0jIVXZS1xb2ZilvMXJmkkNDhNzVkxCDg01uG
2a7YP6ehd+HoyCyKHV50YP6Vbeh0GT4xfoK+OZlq0GYQMEjKVb8KdiMhOSN81vo/bGi/Qvu6joRk
73LyAaqjxqlSms6jmPuAHQL1OyYQ7VfiqNeQ1LEVde4AzOgJ8N7lXXjj2TqZlmcOPY8akNYSk7gj
LLVNjg7G//yWOc/MQdMsBypiHcwVB4X3gSeOKt5F7LfT1a+hlHYaS0VK37jTc3theY+FtxzBzlok
15z7ugdQO/KMlCAfSvINZsBgpIMeoiXex928j7cTaTMejM5AM5RJuzTer2gnRzKnkHIrcAEB9q9/
bY0Wvgou6RhhLqznYLuthYFpDEMUzL/0ojTnqXHQGa81/Dagu/W9BlWaLp/TdJswRMMdxLoMaM6O
OAQgC/EzJ9xguRE+S2j3/TOp92RWhvPsFIiIBgr+kINxSxRR1L/r7zgIMlN7dtyYpviDZzkAxlX0
8p0FKZU3qxBmeZKKdSC2jOckqgUBMakYSMJb6wMMCjCHHRLEorwd6eqa/j6w91RxiykpOXcRuuNP
nc8R332HHYKdYceFz+ADWsqxK+8poksGJoA6t6bNXqiJ+t71pG5xSflULJLRZ9iknIQ6Qr3utNpk
6QcXCkQueGoANlipsu0leW0Zv0bmioqKKOOlvI8rIrrjBI/OWblEi/QIqXn4PNnyCxAOmzboyXrH
c6Rn1xE2B1P88syix+1AmsVuWd5YnKaJ9jUVxzm/M6JUXy3wyrUEYTK1qT4hHmDzgvQ+YD2TOOmU
+Y2Pgr3VwpbHt+OyMps20L/1d/RkZv7SzpodwhOf7SoiVSaiB3klTFRKDkPL2VI4QsyDGkI5ljgo
ARdmz6aWvDN1OGXwWAb26eU5k0DVPuKiJifXOK5VfxjBXSM5JDeNhhAsI5pCIsdBQ6i8nmrGIq+z
h8gbz8F2AUeEeqxfmScO4tkKI3xbzcXieaI7HROOTVt51+nFqzWGyIb/aqyZfQKbkYRqOkHQZlBn
ZtCicfr7M14zpUXeBKt/Y64oNg2BztpbZCOmYngCie4liUu+Zl4MXgQuSMX6w63i1YwW3xieN+0n
qbho65P/RIdihzrOoKzGqfoKVjyOJDrhn4NqXnSa2/W1a+SbVKoO0Cn6wBoulLT+u1r9Y0shTBBv
ALSrPyt4OVNTnYooP/WKCUh43uCeiGnoaGLZkt7iKbeRFythRwON+5fhgURHSQJ5MYO8oM/rCCsJ
scbgDL0trJoNDRPbjwY/MJwFz0QebraGn9dlIHObxJUVUFNT8Hoa7cSFSbOUuk2JPWLOD1G6ODVR
GOiPEAthfd1S90o5cqJwQLFfPldJf2g6YTDLcyAxMdP+agV6Ib5q9p0v5C3c5l0sDG6NgCVKukdY
j+Q01TerSK9ro5yHliQs1vAiVQ/DVR+emvwnlEwXmi7yNo85y20p2xsCk9lYjvLyBLVyWHj/NrBy
1qsciKZ0j1C0xtyjqvmY0+HR9cody6dKhiKpPcZDIZwV2xhrvg0Rw/wg4glrx2qWAYkbPJ2U3PiX
lF53hHKzh9e30cjuMj4iaXJC+RSryr4lpiUhmbYU9iXSsQjzSAqk91+B2oZzcZAWli+iukGX6he0
A/Wx8/9LiPSrJj7SED5L94JJsqGMQRgLQYsSuxeRlonpQW4G4ORoX5yRlmZVU7TQ4tzSVCrSVIrs
tVJ/czLptOm15lOYouGoFPVRmMyDKDIgIC2+ZuqDPzvEv9neBkhuG9EVKqOh89CCTkKIWDXDuc/w
2TEmUNfQl8XZlwl+HqSLPPCW3UgTFooKGkQFdryy3vMqAefOFF/DRVSehQrFT0lbioYQQ7rlvpbJ
s0/qF5Ol1oya/3zgxpnqzcRURU9yrIVd/Ttn67PXhqc4/pu5l1aNF30TEhImxd8ypErovUFzK1KH
laIAfSdfhjyig5oTUE8nKUYKphLaPNC8Yk+kQsDSqpmozXDpYM+R49Gv4fwdV9LJYXBYsDymfW5g
hXMNmpcJQZP4DChDuatWJB8N1aIAaCoKzJSZYILPnmuR5IgDt2sBh7+cMatpGPAYBhE4EyP5rgmT
WBp5P+rIX/p1nybQ4fJuP8CqSv4aeX5PmaSsCG5WIhfQ844iAnNh8VMYbiNZeSF9o2IvDh85w8Gu
Ym92Z4SuOUYyUM7HCTfR4hHvuiyNvWkd1CbxBcTtWtL6Yrs9SxOoSbcdkcYlO43Aqa68RrLhx0Rk
TrjKEN3X4iuGgln/AMZgjkg5waf7Y/UDqrnCctlbPA2WbosKCOWQHVUJ0n8KJPv0skRgaEIc0Dvc
dkfr3B+2oSksub+itGs+KsnRzt0HYguC3s0isssa6TzW7uo0tUGCH7+1OBsixh2RirYzGXSar/l6
y/3O+Kue8dFC5RPdaJuNvlRZ9zIkOBsXLv7wss0cz2k53+c3IfxAu48Ap9vxSi25eJl+WtaZOotp
3D7G5TEhbu1odJnt3oxJ96h2UQhZ0O4T7dCCQTEpBXWgXiur0jV62VlIN6YFsqXHwfc8qWSWWt0t
a1EAouayLqYJN1GVrmOV3xY0iplwQdNiMYsT8QqPILMkgwGvCt4M1zzWKCabx0bVWUhoUKYXWoLB
aH4Q2qG20VkmVXdZt76w6SBkyVUY+gwNBf7d4HUZMkOVCnTGzzQlEBHyQNcgLdKfEVhA+LU1U7N1
iHXZPByQO0+ngc3VIqKjBOoYTgQpkEFqKqcRfmYemYcMppFZ3sHWgH1YOYWQC8wkn4sjdJzr9P2K
mgkD9EF8p5e9VaLt0DIIIGsagFeZiXu6CuO/bMNQATPq5fZC1/GyzodBm56RTnzoljOMzKa/NjE7
VI+rkmKIaQ3mxLxlel5f20x34oypQNw668SMAER+p9toUwBOv1ohOqZ815NaoaAEq3TxENmNVATt
QuQ9z0ekz94g5V7K8VYfwJL0/gZhRmceRuMu+gEBLTHfKog9sA4FB2EJOU883jFy7GVsoFbXYm1M
EBtLd1rTdy21bqCnb9KA4vNrGfLDEh0NMqRjyK8CAlFRRLCA40m7b6ogPacuEEk/Tg6l1h265izI
9cOo5YcsmQ/AuTcLjkhJeowlkkxQnbtxJ3C7apl1E8fy1lrFNTPSC+K/6DxK2jEFXDU+UNa40jog
dtDdkRy8Sgs0VPcbsD7pa3+uWBwonIaCvMRxveu5es1hUKCO2rh4GxdFlUpGtpMtTGQ7TdoduLvj
puDdM6R5uPqg+1EY+58X1JWAuWYYFII1uB3y9nIzTTJv1cLBbVPlbUoRD4zxyyzmNxWP2U6gyxc2
V1WlXQXpnsnzrcS4wDt02NjJpoyrR0WDM9FV18J9HBUpKTsOJ6BhvluJfiV6SjXPRoXjUTB2ZLJc
qqW5TSxkUMCaVL7EtHd1H23yTMRRDKiPo0trHleFZho6eyTK6GviGioGYdqSeJRm7dAYaD3Q4xVA
1aJRDqRe3FNxLNChINgXGlWDpXra19xBUsVMberoegx7AFtO29G1WqQgIjzRbGekdF3TgWQBSmk4
zVQoNIiJU2pclUme0ESeyCU1mAXCWkCEQEtO1BEl2+3YOqhkbKxQshAiNIcdJc0UN7XXkkI7y8DJ
unO7pqcIcytzBWoD8TCvLx3H6YbQnaT4/z046N7ULgsfQ6VDxHEtzuhSDksqUoBw90J0of8yZlhZ
ko00BhWNsWrK3CcKa55DWp5KdpYlsNUQMmSKcwm8BwXdpH1pzXylX2BK5cGQ0K3rZNj1yUszjy81
PpRhxItObxXhHdOY1BhPGfF2uV9b81EobYgLuN4f9chbNe0tRIWLdCFTq2unDJdaPm/3XioY2Dd0
Z+bwlqWPlEuGUy+XFohVNEkg/xKVHXTtDAGp3+i9rPQJX3NT9Jsmc/kMNLc6N5cQ+YUsHEc1uqdj
/kit5FmkmOyMDL9J+QLD86VCSoHpt2efTTDn9gOTe1+V512boVYZzbNaDee0N71q06EC+5oSxi9t
DPlcfTRdDZtyfOK7iTUSuavfqSwvbQSgRfja5BSuVisvipy/KPGEdbF7LBH9YnBCyEY3Uf4logGM
X41hRy0ipsv9gYbARDAM1S1Jbw2FHqr+A3kL5BBN0uhQ9mUYgEHgA/egqFMZvohE5C75Sy+IdkwV
AaQe4zKhlNxf0oSRmKabLAMU7ueAyWWgZfs46PakigugIiXhvvEnltFyFK1+yMjwMZIloojkyKxB
yxBjRT90P+EEyLPZnU5lrDKdJqkTGhfsaRREHtskBc1VYCqgwIwdmbHIxNiRkK5VQadiDr+086vG
KS+sD0OH4SZZ9hwt9wXwLKColXIeTZ1Yyv9BUpeJ/O4kdWYSf2FlTRzG5i0ujcNYXB5WsXKlerjy
2I4pXmblinT+KvhxqCFUT8LiTa+kl6q5iixSwDNA2gZpHAWZhOBCReizrt401X4IXXXc5iecf8hY
LE9TqZ6bPLsmzLgIz9Fy9quZxGGAqQIZbUBr3+vudd1yhNKGifUiZUyg/UHt7bZJHB1NlwwELaJx
MmLhi9GL2E151YCgjqHlFuRUaxR0U3KaewYCrLWIUjrxYHAQmy3p+P9YOq8eObV1i/4iJHJ4rQAU
VO7qYL+gtr2bRc7x19/B0X2wdHRke7erYK0vzDmmAu5ayBAbKXhSIZ872T5rDfXozunBlfHM6/xq
OIkJq93MGlV/TM3Fa+YJll1JCBTjIGjqHAgwXc9zpYalIQUVIHx+PE4WUJ+bqQNX8/9MHf0KOUVi
668BUE0aL9lEAeVnvLca5uCsJfrRPBPUeyX9VMcQrhlvNe7VmjxYMeiPDSppQYMh+QmxFMngu9qO
D0QPEft2BEXhFmzpZIYuiwDrh9MrorvH9E5DcBBhCmQIL3OEwb+7m9L7jN1vIIirXQzXTGdvqBVa
B2c3RRZrAswmKq8Ba8xEfzcqTNOO43HpvG2xhoPzldffDo6omUZkBG1WTarbQZ7ScAz1g7QT7dNM
hQvPx4Wmn2CZ1LNLmYpr3MQ3NsILK5xy3VLULuagPjjfiol919iHJtvhiMZ5ILWYMIc/aV0dUbag
Nuw2WJXjzjnoLnvi+nYCtl8h/OxFe7dJSsK3gz9Nll4xb3Cu6gGfcZgxVAWZdh4S0AO5eTYyhlM2
nfMe0+F5BPhYVCdp2qGvyuf4ORmIkjYfaeTcaR1c2SJmMmOfXH1bZB9VKV914hyyIQ5Vraf7+jI2
dUwR3e3RfMTt+qwzj1EAfreB3WbPbBjjLgkTNQkT5tLtmhRD/DiSuSvATe716Stx+sNSf3Wy4Fxm
W7IyDGaCMOlOqM3ORbNRfLWbHjC549F79GwOYu2PJn1wGtUFuU1CANQ7DAyWwCw0s4RH5zHqBBIy
dCvkytfSf7A0PW7EqoBA2BSshATyyd+ZRcjVSjJEoqCgfe17k2QXRaNFqV0Lm9jKVq+ltVIFCtaa
qRYbPXCSZkZWGBmZN8KrMPCjA+yo7+g+NTtz8XcmuDjjXwVs2xoOOR7BxeZMGnydRL0kp4tDqmhE
2J3LvzWb4hmembBadDF7kGZPo+4fuPOZHGweKbbR54U/YwGoqdGaOvxmxDPuShU8NSmJ5YeVQis9
LkZEeT8SYvhHBQIt485MYcXJKC3JSotvPaYUVn3OR69PRxBuFFWz6xChEI0MMZiUNHxSzP0VySKj
5FrW08OxKY1K0MkM5kSLkpW52qjNLytVX/FBgYC9xX8oA8JHB7qRRgSgqGGpBymzYqwNnGkV+6ga
CHdnoTWdiaqBXlGt6HoQpyQIwmep9KzxojfVm9Mbz4LYa6erTpitHlOFeZPEGEycTCDNfnlIDPwj
u/VmtnRtvIa1nF90W5xLrKPt9HSixQXogGAt+VIX5t1Y2RANNYDetTWwWCAwa4mmbQjC5h92Uws+
DE9oGdl7QfJeTukUM6FtqDTqmmPHEwIV/5jcu9I8qm3LtDjQ2uzeD/G9VpHh9PVNn/SrVe6jNg1J
OcChwU9gkamR0bUNpYt+mYVLdy7WOtSzCJolEfSds1u8uSaKkxByVEj0cCYLDnY5feMmtMf5orsd
vXGbuzK0GNTU3H89+19iXzGxZUS+KqAkMIGCzTgOP0qOUsS8K0jrh5rwX2IGTCxGpRRzrdcI42d/
OQkFzETWEhkCvQiaWhzKXfa/c0lo2bXskSNlbssgdFk/QBpPb8RyRZzT4OrWH+RfnjHe4uRQ48ts
mcnAXUr+VVAZSvI+Egt0Xr28S8ngmvlvw5FPstO5+XPmfwn9lY7pjgxqRcCnlHD0yz+FJrlqxb9B
d5teHLQ2f2Yqp/WsE6YEuu4+W2rAq7C3p+i9ac1XmlVvJKc7RyUdvBRZ9KoBHhkeTt7vp1+1AepC
MNDc6YdBFydpiGkGd5otg7IZDvgDzgNZnTRShLUWqeQXCtfXpTozhA1NZBI5ViSVwPv8glLGlJIH
bruHkRh3OETsdCb6OOm2FQ69XwJokymje0q59WOVLThtew1F8hZFTXGxfsvdyyTWnTpsR7hwcmHE
Pa0yIzFSmuwSJl/MKA2a8Dq6Q0vDlLFPB2pWvtPXH4Z69BAfuKmFywZYJqyj2gKfgHdj5WJvh+Ko
xkekD4qthKVZE39knKuZuO1X3PlItYCzxnWoIeWNMdC1ahDjSzX5tbELKtS8tb2E3xa1W8m4f0/Q
bWSsd3nIb2Or7pRnqShH+KQJ4+OsDw27DonCDus6DvVpH0njg/7i3svNeVFcDpo4utr/2HZB+xtC
THRBnJPQR958aXp/Fc0kJ/25NNMuanxY5XJJHTen/hiQ2KKceRXiAskZo0mwRsfaKPYNSZ0zb2dJ
KrNwvEIISBC/IXJEG9TKYddVEEQwiqO9wcKkAC9fVX5atvbZiGPcXowBhu+ivyk4fLqzPaEBuOiW
oKzNPL33nCUOZnMMViQK88xAmKFKXoL6H65jO11RmHq5zHrcea9VFtwJnQsClgSpIOarFsYeIPdT
H0cs8lUXD0pBTvxEDigkxWXmuRpSP3GChUmA9gBCDVqIATvT6+V87fVfeJuR6qpLmMj2pQYnNugU
rns6Vbb/RwtwY0sqZ69Fh3mSD6aDss48NWwfIkCQcMyYDyhGe1lR54zFJaWgEEN0LQxIga3JYnjb
D+a/K/bJSqvxz6XMxEQvqUGrWNSxVmBVFCdsN/LVCspBJ8cF8vL4C7iM1lafK8kWp2xNrnEdoDEw
7kQhZn5jWB5SE+46qKMq1NFkMVCqo3mvyCzQ2GIxieLXSEtSF28RXFfSf/83NtyqRDRjPjJlfGuV
PJ3YgJyMbPLpsXQcrzIfnbZlC5WFi/3MIsAoqaxDu39X8QSOWw7Q8iM6chf4ABjKog6CqqEiDFJF
4zF9Qr8Ez4ll5i7VJiaqDZ6Gb6AibHq1a+2wW6eqwL2DrAawTRbv39FfcK8LwGisuCuqMzaiyEkq
5CSTjRwCsVnO7lpGEcLA3iIpi50qSVRl9FZW8zsiCewOo45yHHlG8QZ1JRwiEutQBSr7n0riouZ7
2Mad2bHXzYNdToe8rZHyLIeRpI4UlKJE0hjyD0vscQVXAJtsQ/XTDHI8U9FS9zXDnQTkgool1bHv
84tgTAKrS13qN7OcnjLo3hFooT60955GfQ/V7G6wA6iPGTe+gA+xggNXCQhRLltihlKZTLPTI7cI
d7z6ZbLV8kv0rhbbKOU9JTrBksKY0GoLBGNHZMBcHxq5PXeo/DGCSDhjSXNUBILV95SzKz6OPQvX
4yTWR0Xch4jY8fCT57LESJOcEWCLUcm99OE4yNVxAtTWSVuIp1pYSlS8Esj+HO0w1l7d/WROdRgb
hC4w77BIARV2EzYExvCgpV66wU9zKnECw5VXs9THpVpPWW6fDCUNNNCH3SZxDjRH/TBl+SO1lxf3
uqwaVyX/zPFSGun0Jjk5iMb5Pp0ECuPUgE7HbH509JBAzksODTVql7vQ9BDWd9Vkb9uCMnkIJokG
H/6Wvjyq2jnO8jNchMNGb9A+Zmkb+fnsZexOPckyzA6U3yCV6ZBGkAp6K/kpXU9UE8dpvMTcHjSS
aOTNR7BfxvKiFBjvERX1pD3ahIJFn+2khCbl/qi2F8qk6xgxrbRyNmsZs4YJJZqOtdvF5k/wjk7o
zrY0LEsWIvtMVege42Mz/weRNNCA6nfTz/JZ/o4JP9X/6JD1IWKTG2AZPtZjqS7ABrL1xmqZNtGR
LZixz8FajsNf9tIh4uxmUrb4znEF2ViHNS7NVAJpTZh9nwTST9c+uqq84sju2MdwINbTLR6dK1QH
nfFiUr9bcv/OZEKW+lCG3Jxr0DFl3wLtNpl8ZSTUO3YcTJwMJew1pmjaSgoW+Wkq6kCeJp5SiJOL
euoRIRLeTnDEL8AVENK4kohWos7JxiRo/hlCPy2kzOgMz2ySovuh9ZIvgUx0VINOW09M4k8DQEXZ
eFexT85kIJFSTGqM2DYzpsISDutlhx0MVRMfdq2SAliG33Alt9Lc7D9iYqozWX2LDemBls2EahYz
/5vrk/E+nJjp3RQKb0SFbr8QGgZJMjpukXwxhMUWlDzHeiVALSPBhBEWR9hxrxM/SH7s8sa1LewV
G6/GocRFlGvSceIoskXjojjyDRUpsPgwreEjN5QPK8E8Oz3s9ZmsSIdGAL9IhNP/cJpeC9Lbm09d
ChtbvZWeM8quQ7g2vJzktMLML+GjssEzyZqfXkpS48OAXlkMrMqAy1GdaFQnGmkL8X4abTQYjIW8
2tb2W0+cG6gF21Q7qr2y3+j4yCgccFT7Ksd5Ve67t7mLOYHetBkrk/wY+/UNHa9JhFmzIZUH6CAE
5YhoNzY0s8wylRt3wwqcuYoJc0yOrFpm7kZtIsUD4N2w8JUh4lPN06w6J+6fiD1RqqcBxfY2p4MC
6wK+wUe8PojwfPSpIHc3DiIJqY56Le6ZSVaMMMhyd4E4RWlgKhPudMu3ROVvq2Rw/Q0lVwKGdt3C
LQ52zpCnaR7VjfO32EJMFrolj+BbguINl+cho27roxBDcooxm5ehTZeTWvHh5gTPdx+Q6w5Dhp6f
wGPlAnjdGAhR0cMK01aGulFa4b5q7kx/Yh1Hi5+v8yICkSWJFDXGDyQy0/K07FmrJ9NzaEAGliMl
93MHiJOO76zj99letHbeSFI1YjCj3KsrbTn5achQVWi9lcwTjrCk4WpFAiLDszYgTOUPO9GCHKFk
va9ueTPduejYxBIOnhZ+gqS8Bkeoqxc53yeg8ifCCJwjdgJkKkw6q/iZJTzVps0GhCMUWNXGx+sk
07UIi0GyTNSUsRw2w1pR2z6Iwh6DmG7OoK4xaFp9qPOAbnGpxoF93Ji/snl6dYPxMszlpRjloWa7
LK9kVGOn0i37aa3OoxZf6oz0kyYdXXKwNBY5IowJzvOgHK0VNZnmajTNjAhdmc9jy8tSeOVYbx3Y
I3DF99hLJUcjk1f+X9xs+ZiJUsjbjylqP8nviPLDsF5bG90XsyUJiBQUj0T6HNLxEZvPciGX3pk+
o9gjvYKWJ6UDsLWNfTV67MWQ8580cp7LFQmfyyZOC5NYZ1z0lxzF45BrPv7hk85/leiWbbUnGoLf
eYEOAg0RQh+OgMKzN4hc+94BctLaM5bt83SmDohsyFBIL5E7etgq8s9JVXacdDXVkMqiTYIquvZY
b6wjcDpXTVTuaLJ+pPMcKCUWzI5494hunG+oY7hU7+WYvEdCHtb9yBVKxBEyg3afaUjWocWzCkoK
IiPGh8ZqcFshGDbWEOe9icv3WCpfdZ2+sdiIkT5xQL+UZrgtB1lSrvlzaBW2HeIKsdSymR3peMnA
PpkMbRF9uZUAOoYMcqvCmK5gV0F5G7YGjc4g41jE38kdqKMnOlQ1JW/iETXEwGCpKHqeY0UqyYle
n72iatOkIBjYYoZyI0L+6rgNGRib1qVkPcP8gJZ1/dB081I+rxWEkxQMFl+Gzp7GweidLW9jFKFO
yZ+s3LAKAo/lq5y/oR26FhM+i6dKFmC++XOIvS02+82vaEcTIBf4hoV1tub4qDD20bTivIGbZhib
w+xHO5BJ5c7o4RVAcE1GDLx0o/Hm9ZVcY9meYiDE4AWMlLRjFPLq4otuA2xg9oFvEs065sr6iabh
IdXzveinmzP+afse0gO7uPMwCkgf+imfx0B5rzOgFXTvCYP0T0TJEtCw8asBfT4SxXsfGUjXTEI6
OAuEF+sEl1rsIBOJXRoT1/ivlSfIkVpXIgFy4VlEqqmHltxsczMtiU+T8yAmDP4C65PVgvPITEpn
fftfvnT+nIHRmtnXC+lll+LdEeoLxbfaRA+B36/ZECTYLc1AVhzPShZa+11qSKdBxV+8w9Qq281Z
csbzEBOhp6rnXA0beTlZ6V111H2SGIdSqJdOri+dbu2cVAm3kUsysYpvnXNrp8daU3Bmw1MzqRUs
PJBj7svUAB22TYeQr9TNo8FFJi0jM1SxV+vH/l3KbJbhy0P+LCISp/rVV51XJIj/0mV/ahH6R7MP
lcCtuCgwPQBebt8G/MgkpYLpZXpnkUTAEzuZ38r7hDUoveE/1cBH77uXNmS4NIN0Lk6SDEecpUIC
DG32JCaAkYakNiYWtfg3UuvAEUInz+keuQU5hVZdEtmG6CkbjxEnOjN13rV9zuIPCXBMRckdoRC+
1JO4nM5uV/uMc7aO3SNkAcQjLSJEDIJGTTdn+On8f5G4tYVVZXmKKWCmsmuDebwJrTM3Q37Y3qi+
722aUVdEN8TPWq2Tmao/5kxGfNRfCPNktTZQjcSlP8aSh3fLI794PynvCkQj3mtc4B3+lPcZYgx7
vr1ipY8Ky3wSjzftrs7TxXDinaNKPsG5/qL91kvL0/L4Vauyt/TF4Wf5I2LG43tdmEHB2C2K6d/K
BbP/SCZHHjSkZMkTawUQXsNW3m0bYDddvurWCnLNwOUdQkT2WqgJimiDUVRB9hOndDA44/IwB3tX
Tu1ZYXCi/S3PDQjmmLJWs3yl5EqHv4pULq1929Mn0rKzmqi90q9P2TWO8tDUk7CQpUBtjWCubzYU
VUOaD+gXgI+0UPNiGsAo1PdZWz+MaWJnvl4mthvptC3Ar+aEVdbJnhxyb075JWB7O0iC0/lnRn0O
8vWtjaO3bspeok5eOTGFRlW9JdV3zl+wRHAnqNCgQpL+ANYOqoF26CResgJ2IFF+rXbUmshTmsIX
9OtyC80Nw9tISYH4T9dR2dX4Pu07qoq7kx6AiuXm3taZZs+MQfIPQ8nPFSSVvO6CTWuZQV7hsjmJ
FExNkgZptiOI4ddmx2tsIG0ayUMxzS/oGsFXaEcKbFZ2G9PoxQdVhq2syH44hZYjbt2iX2Ve4Gnj
rH0648NqCTEV0CyiHvRkIJkJY3vVLeEdxAWjiYPyD+uvobCbgYmhMkDsayoxKDqL6sv6cHKYixnF
1g6i+m7CDsJTV39oOQmYDZBn+hApeVPZmdZ6/2ZKUqgY/9ATYzUiZaEB/l34KA53RObwvOnsxUcv
oy1qKzg4DunBNNUQk3KvmxD+p8UbgiyOcrZaaM2YB21LzD16IvuXtHwlqEhUvOkaJm6p8SdcZTUb
yGcEwQGJ2KrtEohfZc3aUL+YR4d72+TeJmj3qFjzMYzeo246T7V5WckZpe3Hso0rq7wPVkXDIZ5t
Lj8xf74BtKrWPchy2kns+hmCCAH7L04gpRlB9Y3xZPFrQ/bFdHyzCEWzJLbhWnpY5vlcZUBE2xIv
mRM6B2TpphDEELzMLPNsnYFKC314p/3iLm1jcZVVaFO3UuaUnYFBTtmlKxk9oeYlBIzYQq9N/1bj
fB4ktsD4smQImcppWseTv7Hc16DoyoB2qCKmSZbpdCRGG24LEz2ujzzFeaYEKUBG+AC+ZWxyrd+o
GirSeB52gS9hgpc1TUFc2ceiwN0nMlqRGQTCPzVWSPqUAylyQrMIx2w9NWsdoP2WzcPaHlkz+zkq
OMEMMGH1qQsjgELECZ6Ab7cXLtFd8VNDT8uljGKd3JzCvkwgVeLrFqzCpVUX57KbLzzWq7V6Ce+W
mfpEnM6KGRDP3RMtu2gku6bnCDCtfYJB7Eoo2vKm9AyTqFw6lfacwjmvFApDtKIpotauDS5jBwoF
Blo3HSXNYK4vg5lbT1Kf43WX/XbaZartfjyGSjBYbk+OShi5pHq4OH2h/Jc3W/RhvytWhE1pG+hq
Htr2G5tZIpbSS3zliuU5nQd6LBcYXeMbTX4ys8pf32Zeez1cvGw3yaCXSeeEpE0YDclY2l9dQVfg
zJttfY/xEamFqy77aFr8nLF5lnJfmzM3DypCtT2q43empbQSeTAdea3hGcnp/CjQqvImgf+G0HTX
0/q6omxYxHThXD5O7CdEd4n96TuPF8T7e/WnM5LQHO2ghVDVKvcezaNTYZ3B2sxVSfRe3vvG8NXg
ACBFsTvVveQPjBEVUK5EjO5sI2ZaqDPoV+jweHcM2ngI0Wh+mhasoU5iLZmXiaUDbgcFh0UChT52
PU9beajQk9mbahl4VxWbt/XAIXWNy/piJXpY4P0K9aPgQH8OJYvPKij03pecLBylIehB/phHZYwC
53zAshCC6bMcN52/EkkPHbH7p0LvYz8I/9QJUB2dI1W9TIx7Ifng+45cVco9NZm8xmQ9kTjerIJ5
1Uqo8a1PDOpKYkE12Xi0MWKUnjowCqTu7B3ljC3rrNGG9ukQ9qdhCxEFUSbGQCVZjBPDy6DW9yym
u2UzKC3Hwi+edi3ookjVKA9sgcx8cBPG0A5CtZnapC6h9ZoNyoLItUiJnq1T8lGtnHePEcLgRGdu
Vyz9U2ND/DxXBdwwltECeB+YHRVlZWn7ok+P+SAHooBimqpkP0ynmWfGIv9tBAStVHgqTKKZabby
7BwL5S5J+nuavVeyX1zR5WmprxPHKEjE0vlv86vC1szskwEFsoqohqnYHfqefyyafcGuAOI/a/+p
9Ap6DeDxbpcQ8VBg1pvOfY9vdljOa+yx94dGyNtDSpXDiNBoy+t60G26LPAFFgZZOStCwsk8I6fx
8mSU/MmghsxxJmp1HqzIBGDaWK4zkl5qsco9ydgXayhAjOliqBZqAmCDuKkBOGG5+Jq9Y9hJEcfT
4gI/fBJp9ZgNyS0QZ7R5d8OGfleZplZ89+Oh1pVzBk4wxt/by+lFdsSl1e2zjcfXJOt6+3eriKfi
q5oUYc6HQJqBuRhwL6OgniWmEG/CqY9o3Hxw3hIDxjwCoU7+a3osOErxSe+EYYNC4KLsgC0O3W61
SMpAjeKXqghniT9niz+DcEFJvAbRHhcmel0l9g10I5qUnfUv58mkqTz2EWIkUzq0CFjtxl8reuF2
Sw3amepwGhOedhnE5fyM2/ylR/O7tIBPQLCwXgZ1IXHBeWkWdgbQGEr/bnfUygCgu2l4JZ38pslX
zW0JllMUxmBghFYHCKj0LjNFVTk++bYKaAabySRBBm0cFtykE1+H1FeHlcF3zRoh/TtnDiDTDprb
T99ZXhw3foZDZtrc6cZt1kB05BqIcjiHqBDU/JSC3oy4IsDpk0TP/NvoTknbnuoYEpfiYmE+ZP89
dYkVbPGnL0wCPY9tNXhUgJ4DpBCLwmYwsZ51oRz0gger+RxXpMmTO/4p/oPdmmvfxeScMcWfBewH
c0LtNV8TU75Bc7jVOmcmNEGSONf4l/UswPJaDDCiP8jCMaYwlu+zh5nQJxM6MTPbIjmZ/0c1gC7a
UIzpxwSBnQyasWHGULNVugmHkYjgamU0sbdXT2E8pDF5LIG6TPOpIGisxqO8YAGWDIXwRqZdNiIX
9HhoP1YTWxFmJAcaubVBl6j+h5igUeZiqeSppGGPn8qkQ2DeCYFjN0W0bSvenA8e9cHazAdBecEj
4K4jPw+m4hqT0Lzuu1jzoJDjPsV1Zm0c+s1Vli6+BBBh4C5iKzTj6h8FVP/0WPYgUKFVF/kBxfWh
Y6fimsgJEjdF05Az9Rm9cik9u/lZcN3roFlhP/HUpGhS2DyAIu3RqjIk5plgNLr+M7mDJMauYwZs
l+pw1idfYhFc2czzyElNs1uDr5VSYefa86v4raHAK8HNjPWAodE5Y5m4ELp5rFedVl73quG2MuqL
HxlJSDx20/phMAZTG6zqaernMfM5QU7BvmfNHSVjgNAzgK19kvbJf1UOqpyc7Lmm2nAuDdprkoxi
DZShurGCnRCNIOPBW26wzm9A/bewKWB8RfHFshguf+WA2InS/DBITzGS8sHtGCDLZpTasI4lMLbw
I3Rc1pZLTVBR6jolLlcxcxcLX16GF/uCvZamh4Y+fZ6vC2vcNgEoBHhQn1o3aTSXyfu+m4fdKM3X
HPzvhJXCkF8RKnUDbf+ii4uA+Uxa/aU+K+UQ6Fr9muzkL1yxfY8mUIrwEdlAjTj5RIY9vKYY3HJE
zxOxN6Z3iVVg3W3hY2GryKdha+djcksByZtfa1wFzfFgENBUMsVQzZtEqJs4pTry9Ld2oC+rbNIH
2ytNP0kBfmG/Rqv0ao3pFU9hQplKJSrZ66mrWebWuAGP5bqBNNUfjGPWWc+LS6R+G3HBYgYjnRm7
LNEP8fgzzSwtrCQYSZWqYwzKUoOBK3M7SlSHkDXQE2z1cR7t6ujpMFM5SJZxjlXlSEcgLoOCHSjD
R65Pz6mIbpGsf84Jl79O6q4UH0zqPvbcR02W7nZ3LThjC+ul6it5jFDFYs4TllfR+h03f0oZ8QIV
oT04rInxhKVuMtGKJjQU79G8uAaGhS79bGWuU5L9DNqTxoofXarg3f9uN1G5NOJ/ID6EOk5mqM6q
TnFLgv0Wla119cPOO0gqNcjTJ3mfYbzYgUXMZmv+x3/JinnswD/DfViBaXbIy3WmOS1TX7ksTgtx
PYaMr9CQT13PWwIUZcXhbst7U/0lbHZ/KoY2cqeBiMEkvkH6vrYnN2eex18Ro8ltGOtNjNzVnO3I
gBYDzlDDRc0IZKLT7rkOaqhyColtVFVN70ZKfHS4CFbWrhapvyq5iDIrtQbyC2sYKhoTG/P2xlfF
X4r3BA6/jIs+dkZ35dRr1T8xcAO+PbFn97FAuzDQx/ZkCnONJihmwaNK+LbHxvL0+ITcjzTV8WLX
38VvBKozg8D8A6xqsiVhGN5peLcX88OZRdAZ6UH5A5yOjAJ+lpiYP3Cc53IoLupk7OP/fRhkpa9B
jz84K/KQgHSiu/rQntpQSVmhocRIzD2io0Vljj99ZCnndj1eTULnEeyIuTo3T+gfCBFwQyEaKynl
buUvweEswib/7MAap6YW2iD1ZLKsJ0S8RdIHS+Sc1I8VidoEb8EEf4be41s43LivZhBEIQ1cBpe5
bNxRM3nWueI5PKltCq1j2AbZQK5ORX5dsCaz5JrL7NxI43nS1bO8OufmfQ1hZ01tf1Os5lnBou3X
j8YoP5A1MRfBH4W6NEM200jTrUusnVRbFwO4TkcKj7DIdgXpYwkXDg2x2jhw2eyhJSeu7Jxz/ZZE
cvsmWgAVZqwxIvFXmejbwKjMb2zN3HG7nlp8enACVtMxMbMjzpfrNlWIhyLY4P+z6s/qvw7OmMB1
WKWnNoPP94iRKGSGHJpKBX23DftYO9N0FwYWrUNr2zcW+g/LyJ4muYqRmN/khqxlWEZyj/daBSfl
OG8x6H+kMAM7AFgMQqv9UhG+DlCy70dPsyT8d75DTILZeV0muR3qpo4fm+5sczfuKn341zdEqkek
kBT/BijJPVndIGkn9TTjgTJB5FJemHsmLpTVTEJK7Vyq0sXMfxKaOKlrMHXOrirMnd3gT+85GAQ+
NLxXw4qa/5pqDN3K9gNyuHj2eueOqXTUlwXhO78d8mwrrQyD/7aFAf8bLWXNVLM5yT+AfJ14ei6t
+mQL/kwlMjEsaAmofzP7qyPPCho7ZKzphiXv4Ax4QBznJtApJKFdUmvjkXVmRDNDfSalq67QA5K+
u54jpP9WM9zH4pHbuc/27Za+oK9EBF7pVXGKHizgV6Yi6cuKj1sVXRDrTNJJnH0qyfpYa+sBaRgR
4nNazafSyE8AjE8Grw7eJkUzmIi7/anBV0i0ADNcdy6pqgHuqsHAZtpkLxkhHJdsavi/xFT5hOhc
JtAEktDhhVonw0L315xjQ/Ph91ya2V8loP5V6XfZQqyM40O5ZapYPNbspuEdA65QsasX6CLhHdU2
zR7XzNKGk4HvOV6ISFtDrdm+9O6t0xGayH8YRVKXWidr3mAdT2Vdj/qAQ6nxuE69//BZ5oRcF6ub
5riVeF1MdIyw3JWc+SAjkmUlOQqh9DTgpOJRiqbTZJ5Ja98n0H1JbmCTpJpnhxhtWHbdxZLfKcXg
4iLa80blXR8uxnPhbyj/RNLpv3ydLkqug5wHlK4QoMnczul2ntOskPCJDjMAgKl+pDt4LbUDzdlR
WrDOWae1T71UefXyeMm0vTHUB5C/E7IlsqczlGC7nazF18EaLkXsj7J1hi0rWyrIxF8tPxdL4CjO
duJPJ/3NqIA4N5+R5PV1cdASZ1dWVEEYRnfIDrwpX8l8YEBrwhnJlb16Tw1QMwYBpB1gDusj7zkM
bGJ7qAptSeGb/6in6oKMOex7kIH5DzXJBQFfipJ+wDqlLC01D/TDjmhBXp7ilCo4GUmtHQ5RvN6N
GXjp9N4KA5nyfJe78q5ZBuZ1Iqbq3yNQnOVIbtJexkeFexwAFyFBkJLHHcgOcx97+KAqFkSezK6G
lfreIhn2H6HRdGgDmchIGWeD7BwOsRUMYo7tr2rcXAYGZb3hoj86ChJdgjix+nKtQ7hZAnOCVPG1
gGAX9T3F64uhSoxSoBNgkX8vJu94ZaOmgu2kgV3QjMti3ov6DKd5taWnVNZ4fK8yBi6MddpKbIxr
Fz17d3jVTRoMks0uGo6rPy8EK1QR451dh1ZuIH6TJB+2oSju2RzOKo0n3cik7WWCGiy5DWoJvh9q
AV3hWkzOCfLqhF63hR7TSSTUNrvu94T4X8xxqE0TB4UUFr/XYfVzMEc7VfqwqMbNllS3P9zpPb9s
JT+s0XhqUSmYM2Ap4yBJlH2Z+CA1QzRoCKDMKdPP2gzeki0eDjvuoYZVz1x8dVyxmlKE8S5/K4cp
TG+Wv/bSJamUGxnIQ1ldtKR9Vphk9BwZ23iKaRmbxMHavDvZUMNbpuFkQ0rOy8nim2OlN/Z/XT4G
IDYDKNg7YfMUjNckqa69FJEQtGBK/R7J0iXY71CQZiYgM6xCvyQJSh2xr2giY9UEXti9C+BxWitf
EuTbuwFpj921uI2yX8OUH1BjcWbUw3XQQBzakg+DEGNiYtV+M3e+PrGxyVByxwjyS4OG2tWxA7NZ
U4DhqI59GhHpHxcWLGI542nlk3E6aU/QIpVwlnI4OPJZNcbzaFyGmayG2PET/SpxvETZH9XOg9pA
Bvy+sERGjTTTAcVoF8cCrsyZdHg9DtLpPyhVlJ9pdZHl5dJc1OyqVs//Y+m8lhvHsiX6RYiAN68k
QRgS9JRU/YIoqargvcfX34WJ+zATY7tLFHhw9s7MlR1su+95Lf0m7/wGLAlfVhIrQvGFG9Qpx4iz
9x4Xw7nAYvBXB9yH10LFUL/LGJHmD+mEN/bfKNsJjJFV9cHWl13z7rFO4NMFEmpgJtM44TrzNMYa
a6C9jnM2LPOL2hgXBcjBUkn2Ei3XXlOupeX0qMoFqjItXBzW9rpdRlmGp6wmGaiOvTjj0t7lVJJX
EI5Tvboyz/INCs/kWFH+ai4K2tjuGlw+lYGIykdM4gEhgorG2bNI8dTT0Uibg8gejYsQfhjZOpeL
yQqBCzyX0Vp3GkH6mCY8CGSBihlAkjvokKWoz0ixD8scfxBpIs9kCdqBkQS3TtQrniEMCqS7y9Gj
QuHvCs5NVVB4Z6+ticNKCcq54Y6zk3QsDfHi1wGtvrsx7xgygC+JjtZdF4v/b/gweQ7Zvlc9nl4w
mYtoSwLUG1IoCMo4uolnJJ5MVHR4ZQu/C/mTS+dJscqP3Cw/win/CBXl3aLEtNFtUK1nX2sP49BH
1S2lUiI2S95PrRcPwTCRHBLKY8ZpJve9U6BnoTbseV7dsaD5whbJFM/LK/qdEg6T34NdwAC39lhF
iwh3GWezxeWm42y2OJtzMeVk2yWANE1mjtZgE/+ziPiJiDrLm5+BeSTDnu/HQtApCTI6AaEihiOn
+1vVK2GOuQ0Iwfsa+WSBzD540k9DCD+q0nxb2beSZcd+hGjH5yNDvurzg6GanlVWnkLS49HqyyVR
PDXPcV7800q4HjgPGuskFD2zPNK4gSflkmMXkRcS8Ot+oaYkVJpj96dLFYzBXCPm2tGJPUPSy9ae
Hi4spdiyIhzWCiyF/tSE0VnmZMzOI4h5gz2EpWMKqXQ7oasQFKJKkkeQRDwSomPdCqql11JxYnXX
jpQs+twIHIWc1EBGRyQgZhaUpMUYhPQK72utn4qChECAKd8XNP7TNjrNauizQ7eQqnXu7R3brZB0
hRVWvjKhtBh8oi3ZJFy3gGJHfsXFp0K04hcbgF1zYsRdQYotoqtzE2kiw7GIafH6Uy9ZeIrjxS+L
B4llFgMo/qj4GrkNRjyD7xBDE9WPBVrzPd2nU+0mJhlqlAveiLpK5Uj1s5Qf7ZiyJbiXCLvNFw4C
Lve7TaC0xxYuu+jLPGI6V5x/eMp2iGZ2R04aXzsNGxhkyDuimPJ8wAgoZmxsqA0IIcq1J7NX7fFI
bo+l7GylGR/CCBALfKn8J/qwDGJ5R/E+YZZDLhkPaRufQ7Idpk5adir3Q9y78xGVciXmIMmyGylk
kSVHpk9OcPsmDbq+uyhXmUKdk+yMR9gfANsc0SqOS8EwUNh1kvip9kOWHVvnQaTYnApV8BnE4RFq
QG5brddObO7J9Ldn4SoK8Ggj4YZx9iZW/W08ixLMUl1FNaJjnk+enZAzsI8EoaXXaOxvpQ9irljg
ulPzXy4YQVNa10nbIfXb2jPG/2WySDvq/60NyudC+dqTW8R+TjmbbeqDk/+GjCQDuqw8vJdNcZdg
PVo7vpoJ5T2BllUXIZcPaqSSJVvuS1jfB9dVCwNa6t2qB4830zoDfj+CYbsjX5a8p5V0YT0ywYjg
X7f/NcuPrMpXfTU/REx2CUVLue5Saemths34tvV4kqB7x9HoV+NHyx5Uuon150b3kYB87+V5tVOm
Qy6viWSbhsBVMbabhOIl1r5p7P5bduRGx4S/RjK/l/xeieVVQoGnl8CLNeOUtZ/6NNvM85BMjvcQ
WZtu5l2oAXFsUR3HQJ9/sMm40G2Y0Lb8VLlzs/URRjATyE0omzgWbb3Yp0JBR03pF865bCN9Czsz
/aqyIAn3WkeeD6QmI1HfnHuZ7LnMsmf+Z9TTjR303dJvvWqQwBQou92U78yRJqhc/EMZc3CchPEU
griQzXNif3RkscoyLM2jyNTT8E9EvA1MuXerKnJ7bc8ChIU6Ftgoh5UpvUaFjLoAyp81l8aaqxNw
M43b0r08C2boDO1JL0t/Ugovth6hOTorSjsLOaIRPcfBdJDi2hcisMSERcvxV98MthBilZZJUYiJ
l3AcjOlBRTkudAn7e0MejPKX9M7Oi/ZWdHyrhZ1VSvtsg9QVwaJ6whw5FnvupuwDfra+UO992N5L
9UKCCuLoT8zHq+ASxpe/1xI5GLDGDt+CCUJKMc55251XyzioHNwGlXP4kKxw8Ida9ZoeTWq5qy7J
mIhQ5oGHoMAJKt/UE/jFnkO/gkcAhz0hN8geqZlMug5yp+B2KabLfs1+uNSSTY9Zy2YsKzcmbg6e
CS1TDKgIDgyrDFo8t7OCzzJfzxFPCWd6q88nOAZpLdM9uOJIxf0PtSoOxFq6dE+OODf87FtuFCMX
vbi79HN/LbsOt86fhbpMk4x6erE46KQKOJeEDpdNl7lurpHpmVf8z6rKI59FMJtroE9vvZ79AlUo
kU2qZOWLTu5ImL+VdZeorR+yQdCCpiDi32nuqGG0mCO/4BL20fOZLTfTGlxOflcJ9JfsSSnksqZy
2klwlhbAqUnA6E5ZDCBvtTUOw49SfSY6BTPF5ovYNdJKwWnpdJGdsqVce0Ay0itRmPCompOn09AO
l1VLrg0SsqRL11/U5EwMCboQe+HmKyhfQ1EdGXIOk0FR5kEaaabTBqfGdEgH+7ri5SYXrVDPUfbn
juZzOhxp3gZkbWPUKahcAFIG9WZkuR71Nkl/Kh6hjsJ1Mn9WfQGMP562njQLi54x/g63iln2UdGI
YwSeCQhncAE6VkqB/mg26UVvSyRgopsKOymPg86QKA0AVhR9YQydNPY7ZGbaj5U+I6XjfYSpfOUa
jXnFBOFWCvc8Kxk98ldBTW7dn4dcc2Tm5Fpj4R+exDr8X73gQIRrJMK1GfJZ8Phb1DHV9g1s8Qes
I39mndGCSUoa0L00VLG5MUbJrsB4TfhQa7IhcfUpm6xpoWep6GPhJqqMB0nt3DqPPFCwzXXSryau
9mtMZ2lSktljEWh8MmQQQcptAVDbStcogDcZVdxqoxfswb7n/IUIDVwQayzkfWZKphj6tv7XibGx
HybkZJPfmCWYnj7+6w3NqZYza29btagnwYc+aMzItR1pXHJzYtEfg0YxBX6b2tpWY2wkQv7EjR1h
gCNRS2SghwycUZZI6wJ5aJU7aLeGBJqnQ/2uY8vDVnm3oop9pZ0oXC+k4sH7ShzRljLL1yGmAXs3
Sa/o7iidNC0+8YBt3dss1nIvtOXh77Td8ZTPjW0OnM41VXzYw2FMQAxSJdKTx6weI93EEideM/0L
h/Kc9FyfLD/CxIaJgBCwCsVsi4xV+xBkLe5Fo9BdtYncDhtB4RqNickE7yKCw2YoSq/NrHp9rHhz
gl25GLxqPeDsP5jZHQQn2MCJBEo7+tmictjZDSg/ON4EFeFRAB9tdegHhFcKk31YNV6UgWwml7A0
PJkUHrWCdpLUgM3qPuuWgI7Hur6W20+q7YSYq1zCH+LWslfLko+WGOtMdYk19we2hAkTw5DaOBKU
q2XLt0F+LtTi8Mv2CB1N4R8Aq1yEE2Hg9BCpDb3NA3UHuJbFu1SHB+2/sTMQ7HY9/77/nSK9GMwj
lcJFNgci9B83y3XFwF8PjHNcmbDmCP/lSU2nMx+HGEEwqP2GJUhdeAVRwFX+tSY4cueelWi5A+5C
jko1yYrcyl2KOyrLh6CGaGOFccD5dLYGsDFpBBe74/5ssDW7C34Pv2VFXJXooBlKhKj2Y8ayMjRR
UOcs+fr51AIuorWv1F4WNn/D+rLir64lp5LcQwbzKS2OeNNTt8eJF0ozzlBbVJnLf8ryc7X2GmCY
iuvR5Em22t1HmI6wdQxUhAxYGfUScl9xayTa8ijm1A7F26JsozfkeU8maA6Qpwunz2huP2ikM4vE
iyJU7AYSI0iF7s8ouTQCa5vB/bIM477iWprG7JuhcCDPJO18EvMQIMZrib6HTNvHLOhJiw+kxQUT
uvOjLFS+d4mTfXGE0PaKqoVPZh9DRmugKqhsN/sN/CgxokRsB8Bl4dEj87VwKi3iwA/kDaS2p/Yj
6hZ61t5EIcUxPAFG6sBj2Jho4qsYEfTwymhnfJhHezFru25GO5nya6mFAXYBDD3JDQsjUv42eK9H
ET2mFPtdlR70Vbw6Fgpw4Q08YTl9zybfr41MyF2TB43usyL5bx2BstFfOlubuQaUAoW36kuPTOzj
5AlWbBKGu+S8Fht3eDS7JW0e42uzSerRYZokrikt50XEXkE+GAyazFkcoJM9PtWPSGnc8ZXBdKpA
33RKUFjd+TW+IlSXleLBNKO8DlzQsP6qVJZ6au5kk8JFnbLeQFAYvSitH8EzFMlfs2iPGoPWWA3n
NJbOWq+e06fJoDUQ0gTfyX0Q/FS277uVDMDkCOXg9N+SOR1nqSCwEjv6wh3wl2ClpB6nk2Dq/IHJ
tyqCZ75CEUqIR/x8GY+NFh8r4adXCy8X30tl2TBC2TBBIRNfExGxnRHt1FDjz4I/cOJLTntUTk0R
oT0wlPbyq52oK+RQYfzCE8BBCED1PpWhIwyL29epp/M6A9yWeOpMJRphgxiRYWJ1a9Oi2GB8He7R
Wj7ETAri9RpeubxXN6mw5/FN4dVVobhUpUWP9wYvl085NlBdc3DMQHBX7SJbEmAXYiURdjPfwDRf
r5+kceJweV2gisU4xfQ2GERxK9Mt8e+nVO3G83ScCOxE8SmSLJACf83jWwDwIkFIyPkVW5tJXaDu
mgRwOA+XaZq8XLlHf5BnIu0Wo6iJ1yVbb8WU3uzlgBvLHXKwQDBAx7vejrdGh6Zr8A0at70eGXrZ
lnmst/zJTO8AohnBTm4MTY3ffD5dyoHmiOUqrAarwPjStHAlSjC8WnlKFLijSMElVVFKYhemcmih
T5FIqfemmxkx7HCCdFp3TuiMkefikE3zpZz6azeSdYIGDX6GTf5F6/sDlC0VIVTBETMXLLfb3dIS
umweebfu9IY/obbYQqXZ4GbzmveYaMKsvVbC6svq7w2F3PNOHcgVtVOwzKHXzZm/5VTN6DIa0SV/
Lzuppi5eZ1hpvWlBjENLPeynT7YmbzmGv89Ag8uhZbm4x84Sk99VkhC+FA773XTSTfESR6i32EVo
hkmmkoFTJEFoBHH4NxNjZ6DgZEapMrbtx7uig7SnOqtVABsBK2Tm01Y04cQ8CjlhYr68MipQYsLK
d+U1EAtntqgiAOXPhN5LtBDm0PVIp7Qs7tLyNoICUDAwxOzoCc3PkkT/LgJIsRA+p00SS4dlak6N
WT8Lf8kk56bvVR2Q9GgMIvi7GsyDfDdWyUPCPz+XU71Un1CoY7utZ69OFlemGpM2X3aXMTVXu1a1
zmo4BfCU78o2K9K6Gs/jJTblC2HiXDmYksUlyCfR9tC15hH3EVuR/p6Z0i0cqRUzqBHAPmvSfco5
wvdcGnkXjNxKyTkIhCSJnZq/OzbTBQVwEfuDiEjxmjPgzU8qFWkABDI74xPt/ql9AqcP58PSXZLO
uDRmcm3PWe7rNZ5BbrzCULgiN17IxSzVFrqCcLfCtWOouGxtgzQF+aRFq9/jMa5KkvAcUU9TgzFE
0quJyC3CmZyleWfmTy3/IwHchEFh/dWgc/TFB9gp4iNg/UNnoY9OkytP3kDBNKFZdotKluTNoSpe
lHZdYwYeI8vuLTah+dUu6VuTNczIP3BU31a6s8YJRHD9FeGzGgwgWk38qY0hDCVaE0av+G7MXyU/
hyirjlYKTmfd1dQ4jOQrGZ2tBn9B0t+FuL7XSX6nXfAWgpYLHxHwdAVXcV3SaJ+o162oqKQSCXZB
nWHBFCy3zFD+2z/lgzvCQrcB9uRTQ+Nk9lDGh6Lz89kyyFn5oGcMWmAarYoW0zbE4803Nu4OGA2A
WTo6ftT1r6kCQpdDj8pcP5LTEzq1M9AtKNiyQRMUvRipeaQ63DGfPQ7SWWSZQ9lwwXgnv2ZWojL0
XCFgL7mrBz0YiJKbAX1sQj5cRVWBqGZcQ8m4zhgvBGvTkDZwZXyVKUclJlBRdkCT3yxep7nZGeYe
w+UjbFBuS+U2hN8GkF7cLxN2AxOeqqgD/sf7O2TrvamUewqgkPlIkokSf0hEfaHy467klhw74ZcR
1UGMWSEjJZEs2YnmWvOhAsiBDIT3wFrhT+LwUFNrq1tQuAy0S35Z0ylgSldgbNbW6MpQuSv0Vvqk
MbNVmDrVdXCnonZD3E2tyVqR+lrxuPVSleSJZ8wiv9fmb8Ss2BPPpH6P0sC0Dji7mpbo5ZYcg34H
EUzGPdDT51NjbqTZYIzrI40Nhn5JhuE26A6UXSVKPaHUPXKYMoyghhIJk46pvnl3cv7RQI0UUxW2
i7HjEsw68Eh7AG0MBh/+jKU2s/EltxKN2UnvUECAHyXEqKy8Kcq1asVZPpPrdoDVrCZzaECkCtgR
T3YFUqnFzeWxurJNEkzlXZ8grkB+1S+YLFTLQMm9qlUg05CmIH4oi5sphP27jNmf2JpZkSFJ5WeM
dV2jGZYeu2Ocg2X5l2JCTjEhjymDijXd8oUrV6PTE1d5QyS4+b9i4rseWY7UnRu2tUO9wLUxkYS4
du1rZluFxeO8XsscBnIluCM80TxBbZhg1EYT58eBmVeXP2LsQIIlB7olBD1o43kRcO2Dv9rlpYn1
IbtOEiaXowrXxtIFQMDGcRlY6zfVr5X3zCObyGarD/NZtVBqJa4jpT0C3KNLEbggf6H4nGd+xTW9
C+MPhmImolOmtQ957L9qXfxaKsEb0/HQM7CH2PHNJvctnXyLpXhyO1I3vVxUGVpQeTMbwTag3FE3
zBCM+NYJrhFJnlGDZkzkM8xpPEQ6cW9J1WEZFE40RXty4RZVFkNSoTl8QkvlomgBNNgWw+fWuBQU
nTRA8ENewSO/TAwluaKCOmPvEOYcKBqYn7clnyZV4hmW7H7+JXFCxU+zdQ2gJXGbX2qpu0hcWfDD
k6Hg6O45ujeatIiqgFFeplF0LRiNdTUYBSxKZUo7th0ryEZfSlW/17x5FUTvjUlhLz/fdcG4Kmp+
wT9CaEE/VwfpPbbgm9ItCd4d0noDfiKvnVWU3r78nLjjAJ2qB2vf0VOO6O3FHcS9ojlFSXumpgW7
hBDsJx3HEs0rynpCnjiZenQu8/qchfUp5hynBCyh8Ep9WmCmmEt2IpGlqqZcZC6/poSFupKQmqaX
PNap3hjPB5nzcbFGr19o7l7EPYT+Z7zsjQVtI1bOU0WbN9jCpQxv7SZoUDohY2ddRK74afVOLOUt
AZDZj9l0m9hW8vUrWe6iYYyYpqSZL/ZhfEDxO64dq09yApXIuZwwpfFt0yHK02ahE7zj9gWsAQJT
wPGsEAUlCbriVdPwqkV4lktOMk2d96Uc1NTiVViV9egUwzGXfq/8syxbByskSAvNXOVoYJfwxgZc
o0qS59YEw6+OTUvDRz4fS3BdAL9iFi84+q/pOBEPkXYq74m4Fl5SM3/QjIJV5rqRq6b1R2ILWY5b
CUjl5IOCzIdtSnzG4fhceDzgp5r6ChbXdEvljrnUFvN6n0I37aBEznjkQ+wW8DIb2p/FKUEubOHm
qc8xCfI8CUrV17uRAqviJDE3R1ppc0tQc1ulyCjKlkMJ9iQu4B0AH5mwAf5of3GKY8vZF+p3UZe2
Un2PPTJSRxoqS47MYMeM5WpBwwdFgsfUr9b1QxSaz5Rskqg90wFrsrlVfaxODnuEtzL2PVpTjyHF
NCVcY1dkRK6DTHqMyPQ1dVozrnyE06Z5FyV93wryR7ZcVlkh5KNd1tLpVbgXd22gO6n5sdQxCA2B
TUF1SfLlYqQMKJrfGbofqciBheybYE1QKvF+Ff5OWumHzL9j2XI84/I3przXpFm+MzqqLQQASSpr
8pEoW9Uf1sffReDX+JkQj5buXR7d8pBvG9+n5Sq/ekSsKjtanUo3eUIfQGOPPmB/T09I2wQsyU5h
NJ+otyK4k7q873lbUn7dGTAsFBKcgKpnaFblv1ITb/pz+ol6stR39J+zFUyIDgT6fFX+J6NP1dbg
xRcC4u0a1B8OAvAuRCB7RgN5pSLn97vreDPmr+lY/5NmQrpnxWlU1uP/8fdvjeSpSujX9TMfh/00
Y6X6GP3Oik68ivGcSIQqhjdM5N9ziclQhUiGR98kiS/jLiBHbW2rCp4Wc3bGhM9Jqtk0HPUK9K40
OJWJsdwJLaSUWHXXuPYIpoJ+iPz4N/c3YgWyP7amv+4RHuL51pznpSCuVZ2zFw/5EsEIvIUyfhv4
jyrRuNBksP7XwfOQuvQsLxh/RkpbytXXjyb7kxXDY8LOhyfQaRXlKB8U8vSzi4Lg9HdSMVmDDw5m
GMWIyOrCeDQjemQhp2HRproKjzo+Ix6L1F5t618llyd4Eiw8cmZPOplwhu+Wg4qYbJj8EKxnJ1gR
A/d2HPHcoDKMlg2NPvSbjMxqKdePoVLtHJ1WpWJuXti1yQeBU6g8abNJUVHl/47xbP7+xca9hozD
pzXt44JjeQVzSslYgxBd1bHb6LKjA76X1HtoqkcQtNp8HBcciYthl/AE2QAdB6TginGSApOKuclv
nlPTvlZVeiNyiPRuw32ki6eO0Ubdmr3jwo7ZbXLEVvMcEXNcXM6ZCPuoydrLIHk0ZeIxd1uk65CA
nOFL8rCX6cVi0PH5Q3JQm6fi0GkUp1G32TftESn0YHLiSFJQrNyUobTAUBSHL3MZ/GggLb5glmA7
gzndkmhj/5N0eHcBbXTyDV6Nm7syRWphFe47pUXEbhguAekEentXBJr/MuNcmTCnuNL28AMNBaDr
vpSuCy0UF/6C+Jr3jKG+CS85KX22KyiKkVPrB5oVvdyOSmXrGj3JnPi93AYh0duZjp2otrDBXGUX
jsNFqudr088XalqGlLdPjL+SXiCVQirJPBOG2Ne8DRZ8AlxDdkmk+DOLY/Gzn9yJgkCQqIBblGXk
tzo4GWhjgaFL5v1Xq3g7+hHWNpeOjgqqv7hKDsL46gcagwYwloZd87UdaHBpW143DVWCrkGhVHYo
70sJT5qyuJZzlPjdjtIUDfAainefcdMCx1cyURsTh/FhXcynZM1vUWqB7ULiEMLP+sNIWgfN32ms
wVH5R3euPF6Uzx3XQSn5tJgQU1qLq5fJLHCn0dgXKlhBI/cTskrwcbAECFdWJoe2DgM7uS1yGmxg
ZnqYOGzE4WKm0cWYu6CJ5bNkSx8D3x99C+Ji642Te0ub4jqzmFv4kcy/Yw1krrj1eFPQzCoUnf8X
JYqarL+tf7KjIiVllwAN1gSPCS4nOXEX6y3909ruNMW2Mq1BP/I3pNBW6Y5hPp5b3TxlSnkSldmf
PHjSp0kZfIm3MwFXit0bD0b3vkhlVj2ogQ6mIjk/kNTNFZZL6hnUuDtW383VF3EiaZLpqKV+w6UR
ckmDJUa87VkRa8mhgVFKjItqJlx1l1EzeodhwN4QQI3VUheUIVdC9rRgAteZ5cW23hZBZ04wq0O7
YkorregieBRlTLHP2aV26jmW5LOmPDNRAb2hHsZ2PBgdwAD4d1iHS+LpZ8Hg8rCg8P9TdyxpQMtR
PBWS7mUNRXt6CEFgWpyf0Z+a+eiwszLpSWj53+zGiQhRFDsiOt2MK5BES0yMqzQUp6WQMnrpOzke
b0Qoblm0+TA7T4usG6hc5Pv1wEb3X4alis4j2ixx22A/8FH7eSUdqqWgnlfxYAKgdUDgvcWwMcv5
NA454XkNEAMv8unMFluBJyco42kEwidU6QZ9ODGGCscU9499tjRsOfRbG3PkrVnt6QLUqH5itc6v
05r5HN6JgLC8Uf32ljUGQt/RwJES9TTOxr9uCZ1IpQqZ8bCIc3YC+3OlQE1FcLv8os580HUfdQFY
eTChKqhSE9RCHBi+VfO0T9PFJOK6ECdf0yRg6G8Jpoc64rrlTmKz77FgyriQZrszZHdjK29L/XOT
/9d/2F2SeNzQ91Ii3X7Rs5I8pgEPDIbLQ9FlJ/bsfo03ucWbLK17wPNQ9AayI8UfMCH4iZhxE4VY
Xo8dMDsYWmVHyg6DW078dU+9Z97hZ7lNtEfj5GZNHfMM6uDaJK/sFU93sV0pbyWN+WfulZlR+tEP
RRwCRZK9KZJqwss2o0tj3OGmh2b9q+cx6879ncDhdSjvaJuSr4lE6mpKvYr2JuSQH8Id352vpAvJ
gv7FrBjVj9zonuKGbwdKdJGp1xUqy5c+LRlVpZDdxF4axuDhqmcqC/DMb82dNK5OF2oONRUOKXIn
xxooEaYiaeTKxsItjB9uA/mt2n6kslJzp4QSEZi8zY4VlRFfiCWNYHsGlgNdrDoqKNOVvGiNwYgc
jWwuR/h6x/YPKYTTMXGrqNxzazgusUrUct/CeA4J0pEm2mU6TDnZNriYE2CD85tg/2GfwIc2jG5t
gpaiEbMxeCtTb5Q2aPtmAoAXgGhMAwYfJTuHaGLSOGA2B0JcHxe5p61x1+em0w68SsLFq63eL4+w
yWiie/fYwWEab/ZyoAwJxmcZ3sQOZyL0YyXI25FcR7OPOnVvsSOmFuOg6+QgV7LnKxlKspMQQzo0
c696DGKIGQ0KkLhj4+vWN3hftJ3lISD4EdVgLTyEDYl2W/33NjZeM1ACUfBtHIvpMXpkfsDI8HnE
YBulUbeJFbvqtuem9JxHf7hTN/wDu63xp8sAbiY7JSdFX2Dv49hICxq4eDNeVQjOM1CpjvQCupoR
SLSyz6YOkmpABjktECaAB2c8HgPuFlVlixfRpUIJdYKeS+qWPBfr3R0Gs8rVuwx2VexGO0Xa2IJI
xHwWhforLCnyUF/DRMmuAaplBST29SVQehj9VuL2FpnRHV8H7xT8QrjKZ1/2YQx/iFn07j6Ea3xb
csuJTdK8TtaXT1w5wDuIFiS7qoy9dkbNoc+5nnfRXB6rfrbnwTpXPW9i861FPfs46ZFDMMTG69H2
qveGG49bbcR+aJBqGvhv+Ldl/NvRdOiAga44hUvCJ5i+BGE6LUNx/qI/mZoZwGwGnhhRnPBVcOIn
MJvjQ25+LyYwthJsbX4nZ3kDpKQNe/qoy/zZSfpDMcqHwf6OUL26SBhOOjfkEapCtkyY9xNX3Uuh
ebYq+qIXCmbwi9RcB5jnM5AzRvZrZaSHkHyeeGGujzEPn6OVv6nFJQQC0/iIE7cGV4onhUycdhlZ
lUmLftcAKfKtWyq3fFYKvmmz88Jy9hrts20Jb+PmsRbJGzaZG66o88qZ0dKk9Ma49HTMzOFtdo3a
DjumyXh8oLM9irdmWTc0vXtdgLKrTgYA2CJfP/MXqc+aQ1nvWP/KM1V+uMoJFyFiX4RsvNVMARO2
vmot3VSS3ValmCGn5tnk1pmZngJLjtJre7KqD4OYCy3VgTQ2FMFGn83vCXhF6yw5rmTxApT1ULDO
XOmPAJn4NP0gr9abRYtGtGBByeSLFs6BkuZYWjDndu1NWbrrsXq0iMRjflZ7Bhsy9xVncUHASiVg
1ZYza4/UgY0ehWdj7I6aqze7CFRg/5QLojj/efjL7uJcPI/W9yxWT67ETNZGZbGlJSSF7aKH1yJD
aargtSwJgEyxwTHawW3Zr6dX3hY3oycXHePiqIpbO4bX8VRglsOngJOTBbMe4ytZ/cbk8k4Rq9aq
XIMLj+YuVyOYQa7coS+jbHzRozNjOTBImxFXIwp9CH8PCZc2PXK5a3RWxeCseWSmvg0G5CaHSfur
fVqbR4TbEZ71U+cYnwpCqBWhH5tsvlBB4aeBRBlvEZV7+l/DvRaUc8kgqEMaTsSYlpE1c2syumXM
mMNI0jh6rjE7scUygCCGSpBwp5a4PEMtDNpapK6mDgYrCthHCeUlexfG/Il/NJCbkrh0/b0Atetj
/S7fnFWrj1FQsNZIXr0kPPpTAq0h2nkx9K/0GKXqYR6SR/9dOGOHe6M3ndGUSH3DUSdhCubNFGvm
AQEL9C6t+qCf/xD9RsnGpl+8Q2nkUNphR4G9r0YKz//iTZizNZjLfyM2UP3nOKrQveODEo4YSMOH
LuoPYnqXAcodN4a1SXzTAEW8TF6IW1kzCd5Qk7TZWwXLm7ce5cnRx96F5eKYAv7X5hDVi9tS76ES
14sMeMO6v33+KR7iIYKQEBrnSbu0vX5XpeyRzXeMFDUulFgPprGC+ZV7RUCMGB9LDJQpwwGcJthY
rdntT30FKqupXKgYthTurUcUam9T2c0jER2wNIo0OeFLDFX7MRiCDS6SlrJUGD7ktv9sBeszV5Iv
YbiJ88ift3OOwqMBV5PxmXkst6rioubfagoItb5AHw4S4VHCQgS/BrtjpniGtLd+1v8UDV1fZuKy
/dmlhRHI83hm411E2VGgJEKotlz+norGY/VlIgdGMqLEAleiDh17vfdSdMexecOPlYTtqzS5rgHU
huCo0gZuSyd23Rhh/KgN6Y4pr7m5I621zPa6q/ZoVvTjLTGVDiQyrNDYz9/SqaHLK7GbfUk4sJoh
CyJGfSc+/pV1l93V7AefJP+tnnxl8176nMLqZVjrC/T4oawAekXty9oYpuG1xhVTFApNYzvr4Y1A
sB7QB0TRGU91yA31pA2Sl2q1F1OiO0YYiffImG0ZXflbSNJ3j65GZKKbKd5AVPMzUhYEF87remje
bb7cN8JyVN1pIL2L2FVzIh9rd8omFKyKVtzpalS+uXzhJRvxZ+16vPOFqAX/R9N5LbmNZs32iRAB
b24JkjAEPYtVpRuEWiXBe4+n/xcmzrmoiY7ukVpNAp/JnblSIfsmY0TPCNnmlKqZmo9HKAYsswdz
QBt8hjlJoDGqUQNdHYOwTgLR4IFs9Rd8PtaEtcJEjvMV72a9axKZ7k27dZvoxzJeXWte6cy+6DTe
kYfsZpwc1S+GoIdORAfczAhlEuPiS7Dj2Fps+rNYB7FCFhhTvSz3EMoPfJ8L+G/AMU4U73Gz0FZF
xfp7QVKjLORUDRIW54V3c5+Ch+FJBqzYog7gpotXvxXIxUST3/StrxkF5sg9A8uMZgYcCJxczqE+
XlUcLkB6vNnnFGB/0kQD6IiLUkdN3NzrjmxBUOxsQ4PftRMBGGNdwsxYxfm+weEQ4jzZrijEM9t3
PwMw+jc3XFLT5ZACGuB6VXXF8+U1mfDiWzTL7gZc9MBcjioXVHRGy88VDgVrDjD9I68qXRXrDj3a
Jvy1a/GOFN142b6YcS6vhcyAIisuY9Kf29OugPkE/w4ry1V7RDhnLfsxzlGwVunJAYVLEYBZMsMw
UI5IQImivDPsW5iVp9VpmNaBrIeIpx2aiZOAQWgFQEChC0cacexB/pczErYAuq/cpcbqWljrFcjg
USHxjwdwMU9K/gzdemyPkx57ffFXJiNX5K1f6ZYvcxLMPHGhm2a4tRKa/39hLj2UUjjWMwc8g3JD
mVVzla9/o3gNGjj0KoYXJugtSaWJ5YaDDjuTkiUuMcNMAFHR8Dj1bBy4VTiYhSszSHkHAracqwMT
MHfKmKD/rqjKHR+iET0PvA+/48tcpMGwtkHdkGantkhS8VUctKh51cyKCTAnpoAbfgLzpD5VuXxp
GC6YfKNA2F0v3PW1OYcNBTsr17wrR4hxSD0olmRQM8/kB+6j+LX2yg6woyv5OZOcrRGRcvYMVkyN
ISUpRbyJMofjP82kPvSM5O0i3GtMZDLtlyukSKVerppt0VHGJRoYfw6GeUH5p/aT4BQbiN7Orkh7
LU4tHKHdjPtwuxO1IN659vL8crlieI4uCREJp4ZsC+27BelCuOHK93JJGyOImuEkZNjm0I2RsA+d
Zpy7p3lq6QOc4jigiBVfit5TkUxxvNji7c2KO3ZTpV0DWCxZHB9ITfBf3IklaOuekyfPE1dkBu6X
KZAGhp0MH/KH0jLvWqlmoD1NoSIh/ZzTkn+++jiHxlPWmRQ/ZHV1rfTl1mTGfVaAVPJOL19Bsygk
F5PTwLtGv2aMHUH8EgrLTi/qNY4Kp9IHZwpXR5xlB4gkUBMO1Tr4IQH8UEdvDlQ7AkdIBrqILxvz
dLePACGVMsViuGZa0LZJRytHnd5s494hwWeWfrJ4UooKnHpL+JK+5PxceDWtpxp/X23aD9PE8LTB
bmbZ1r+mfcVFv3jBOYE0SOrKXfZNJr1SWX2akvoQCxIvw3WQ01va12jXtmiVdKvbest1H+oDDwka
Luouy9zAMveZ8Z+lMAvdhU+RP91YSWTpdCoBcFlgQSQG0j468WYm5bkY1YdqfbTqFKBFoG276E9s
oxAeeSoSngoJimuzMC1KSNM2f9suA+9tXSpo44bbSRjE/9+IV+EXqYaOOuXI/LqRgtBU+oWGYgGU
BWezV0rEe9wSq8FgWkiZAUj/qw4NUYupJgtnhTXbJuR0MOEXAxtI+N0jS7lWrzIiG1mJwUTdcsvx
SeMf2EC0krMw9QGVpOTDuadjByFDutXsKM6cSCTmOQoMuQsqw5W2+uW8pbBR9JcVJGFTBy1tIn7H
kJLRGcUuJCtd23iXeAhAmlhcfcaDCE7ZMJZDrloHbfhVzLHNYsfMImd/RlSZOdDpW4uqSHtw/WZO
SP/fcOT8iws55S6p+USzTzJD89yog56jyqzHZwHCsEh9u+GWvwOJKNBXMNGsoDFJD62ducvHlIxG
urFuY420bZ34UUMTaC972Xbyo1thWY9GwYB4nF3hnzFqyORYJ5F1utvAhIGDHxZFAQZYq9XsWY68
S6m7ShZKxNoUB4uCpT2yQeiyShtMDRp/ETgQJ/GBtvJMv5XlBHhQv+tL8tCIkNQAFOES3rpMdDPY
6jK+HbTTjoY1fE6emuRgcfmI3d/2oAgk3unqZNmQwCMVx7Q6JAyRy3LGyFAfOsXaT8ls17SaOJyM
1uYyfNX/+Ku+OS89h71VuXRsF6stLrKz6l9DaB5kvPFscOcJdTTHzQuxMOhLMaiSPFgP8nGoUjpo
555M+gYATh8XchqI/VPCsQ2Td0tC8ByzH+tXmfUl/GQ3ZuyjDk7bUQiGpQJK7wTKGnIuLxDT/Nfo
awoKJ5NX0/iokRf5Al2aENaxCLr8WEqWV9Ccpi/kl48cjcmzn8ZuM1Ut+G32fQFGBbZhwcuuzViY
dU/PE39VCl/S6o1w6gt3ed7KL+4qOBjg/ryGCKVTMZwjJT33v+POPKZYGzvvsPVC1wweDcPCSA/3
8mcEytJcmb7guDHi0StrSKUqjLs/hWpveaLqnDMSgjgT857AEz2FMumx3UQ9n4jtOCHIGn2reIMF
ukmyKfdNrff84psXheEUb0+fwgjYKTOto5a6S7E4GM10Nqb1QjFVrXvJxkcRhhN+hjUHSQtDER5P
Id6yvLlHXOgGRGHXFRb1BPKKif9O/E+3GBtK/2noOBGpba6czY4kWbiGrl5lDBYqGH8tA1xbKspv
Adr9wOEp3f8zc9aSmxUmft5IfrX0PjBiTWNcsjoGaThb6qwv1dS/NF7cYbJL7hF1DPeT86nF+TTk
qYAsoj+028yqPRWPWdi1gBSyjOu2F2GTh597BH6U2nVVeVZqUNq82g3wSIa6aj3vO/c+jpFj3BQc
Z/QpsHSZr0TwetACFddf4hJ/VqjpzVbF/LVJQ6TLlvag4pG39DQAXYIvV+YXGN/KpfysZGJ4gD8K
u+iXc2RE54SRVFbTCRZincBHCIh91rVTXPc+ialT7/fQPSRHZ36G1NUT49jXsBzNUdqT6xDG5nD7
a+najWzAVTTfYYjMQMBTj48A+My9plDkNHFLmBicDu+V37rH+OslE3K0gcok7GQDPnJs2VPjGll9
HLgscejfHNfHogFkETaOlLN2v3cIGTgwz+vC/YWnRQIukkAPwQssI1gtAJz6jFIEc3TNSHQTnaIT
jiFcVvBsnJa8dglQ/JuQxOS7VZ4HymkrKRAZYBlbsJ+5WbD1aPEFNtXeiDkIqct5TJtLP5kXfa2v
RrICFlGvKXl1Vl7xPBObqRY/iv7NADIbrtrdORRbMkVcxwrhlEIc7HTbKNfHGo2P2Y2flnrFfMxj
eA+9Nhru/fTW+Vr7zxqHdY3D2qAlVV++5Ow/SGGHFZ5xry9XbiwDPPewRaDsWLArcFzq/07K0WRn
q3zUNR02vp1oK3vPvhw+ICz85PN1s5uclOog/B7/q4iA9yqlyLV5Scf+ok7aueJ4RSBMUyFh/KgR
lX0E45QByDjnEXMeYTp6gxqeptVi8jPt1WgmiZV+Dgb8fp0Rj7ovR0KMhXUUYonITOci63C65A+p
626h0FiGvbtDkmBTmswhYLa+T2jjanFgxVnsMEV2oAs7MG9JJ1cO5uWqYhrbfxmajjOTA9bc7Lc9
IKOo08yxnwrwc1rqldeE7kio64NUIukQVe7uIOBJGFWwsFHFRr9/w3bcEjbUnnFLrNe7nAm3aE1v
W55BqP/ltEGkBOqp0VFb8dqky5k2+ItAkFIbL6px7ivkj3Eh+ZNygyMQ9Re5ga9onXGaXGSgdnmx
dXt2ZF5Ucr0CKjJgxpH5J/wMLLgKZPns26gpjzF/GVN1WtbqacT1a9ZtV6f7Rwqx9R6J947dYc6U
A2bUji66gd8yoqljiq1jYiJEm0xUATesvomzl1aqz9mAE5BVzgTxtsMmL5OoiDiHVm4j9K6CUCVh
Gl6IZRKOj1NfilJul2T2x8zHd+HnVLHptDnpsXqOqwo8r3RRAX8ZrDG6+cJ8MaYfxggVAmNt99S1
6TkAHo61kgTkvpefuSbzr4CvPddulhHMG7w5xhY9InqKsIy5qBaTvG9izdeHD3UVnJJMcgjYsw9j
T0TbeWembez2KDGuppDUE522noAXKLtQ1ex+X5GvQzkdI59lAcPY0fzVf4cKxNF/0WQ5i/FUlnUv
swSmMdS4hi66cKJ7rA40MovDwUqEk2C9ed+O5jTuwYPfTR5DBLdyth5U8XDlJdpCuBn9qya4hQ1r
AE0wHH7WotiF6V0Y8qu4KGfiEJKaOOk0Hhcnr+y9InOIEOVPdLSOGpQu7c+rGp+W1CavekKgPHSw
CtBxuKYzkS06F3+mXfN/MX4SvT6KYXIsDOWgDJSGc7rXicYZ2l5uxn2HMUc9p/lwKYk0SSx75aTs
86l/Mkt66LV+1LaMhUtpBHA6RALyoDNF9UynM6QB8FTuup2O/uY4RuljKQguzbsGlVf628Je1Jn8
ajlT4Mgex4q6NvWU0dypk+ePVFQiXPcJCBcoN0TI1PyDcTuMwN/xL7JlnhGh9hKsWwnWIYw6ojz5
a7YFoEtfSwjOCOR0SKcbzAj2Gl18yJYG6c8lPOgzPaAEG1FogVnzjFsdAHqYs1ipPp+raHyWeuhL
NDaDFTAz2SUJ3+t22S+8/zvQlnhb9nRzRUZ/qeFYNsDRVKIISRbeiBKYu+ya3iFnXUb87T2czA8G
il47tF6ijV78q8uh0Hf28qlbSOKp6NFj2A77fNTfJSBSX4dFb4AJWaSt2Ad4PhARkkbLvg5FHi6b
k71zwfdGQ8+yzx+5fpyCfBtyiABAmLdlJRk0n/WGgfHCX2ffVbIvQfEnysxALeSI1LJMkNEImW/N
1OBsfg5h3Ul/LTgUIh2r+0JmIQ8Lx1Y+tB5LfLwlOhn0W54uPdRxPaon+oZZkIB5n2QWJJNvrsLk
e14ljSd6fur5PYsaJsTZi7JqRhtnM/7WTV7eKHuKcvOAQfpZjOVXrNvFGLqgit3h1H2G9PIUko0u
TgBqhJbLPhomrlzs+KZCjA2aPMKpBYFdpyfrhbFYlfI35so+n8BPmm9VWK5zQXtld6vWwUnUikqq
+8K4I+Uiwni66uLjd/lecuo9CcUqufKSvzLGJVHDpEnw08Su4SAagVJfjJG56BxCTeYumUGVUHtn
gpqcSSyH9HsMr5kwNl6yhbDmDYF1Lm/rICAYKGdZaIPhR6RrhvgE16Uz0959RrKqJFmVLsNBolWI
HtODemLEOvWmV/xwvA2165TD16Z7XFnPaU1KBpRd3EE8xGKvEvUexeaxKMIt79RLCJstPKMjdJOv
WqpX/RF+zz3tygXcS1t8siEEGS3Q44Zz0Dmgf9ysuTov1nyB2/g2U9lbSV5QXUMLykO/RqWMrY62
xUX+WJf+vdrRK6EQz0IpCFEJBpW03xvbTaUn96Yx8T/iBIvtqFk9vZK9oqTSWvDz2jxiYPWy2vTY
gb2tGDPcfTIl8KaSxtTf6W/yjFFRBZzlcsHTZEK8auGLNberYLYFjiFmdRdk4UObsw8Z+270GZg7
OkVuOZyHPIrxkBi3xtNjQNS4+eU4fEmxxaOlbgkEEbO9FutXihtsiRuYwp40aqQUO9OtaHepOkA1
4vpCup0HijdGfNuCvJeHl9qLjvqKV9XNUhO0ge5FiuUP3C74XypKBIA/eR+grQdUMGjjuarNM5bM
S449OWG3m5VAZYiWDMhC6b3e1b9FTMx8VBD/bgaMrFCprrMJ6tKaESP8Lss9iPKgvHq/+W7ouy+x
w41b9YVZHnt27hCaH6KSM824/3PAZd1Krrk4xFVyWItLVqtnFVKOfkqTxpX6mW/gtSRmoJnaeRrm
Cymgq0SirANpBWKpzBSvMBEN1DexnXHRX1anvzNleDcra2VnRwWjUYJS2MNtUHlfJTDJYpkvskBo
Sr0ZcsRENHkOy08FEDbZb764rXPHgH7PjzUS0mklP2FNNrmwyEPpA2cnrxLBwdj0ljgL2NrTkLLe
kkJmEsxdemo+6b0gDWYkb4jNxkCOUYlRcnAbr4EmUgykyKe5RxoCMgHwR5mIsMM+i9iJpm44mrJH
dpwzBG3jvP629ZrGn/t+bX5J3+Lwd6A+q14FYJlUSxbDQfnhlOZr+71UV55pazrww4gSXOgM3b9B
M2BFgXeopx00nKJODuNMLSU0rAYqZpfwpgNGCMHp1ndz4SyJtMYEqzMIEQvDPaWNVxc7GB3hwdqn
H9GxGmDEjCqW+3eDcFpT+wsdhqxUIjBJtc7DMhzpeN2Z8nRmXsjbXuLQeuDyDafDcsyCuVVYnfoz
Bjeaea4jrpOFF1MiILJm/U08VkESObhnr5nOWcNQPuFTwhzX0PXSMb4VC6N9Xbv2dc/yzkZOFm/p
yoswpDhJdzan2izxCPvxdMZMfNvL73rOb71VXLnmcGLuo08jNA4WTu9Jn16LYD6U97cS8cnTToS2
IboDqp7Q7jg8c050MbrRTY2HB/SQ2n+1v2XaBFqIU0WjOQhMTqr1zoKfR94iyTLmcig7ZW03Pw0p
NQyk6cCGT18rRUQZFpzt1ZiI/y/QjGtSKsPTwhpeNo/iiN1YPGQkWAcE3krTMLPrmkWzNXu2hurO
JS0f9H0eyX6POhrTr02alH/d1Hh55mpbSxQFi9wyJvGd0eipU5JajLv5H3wgO3mhlk8xIG89ua7C
fK1nC5mmyUlIv7l9mU4g/hkXjUHRW6VkwdTxeh3VP4DDaUV4VXXygetl/IfRDq9J46GSW/eqhVEK
ayGB1gQTFC86VpvOSShNMDkEdhZP9g9ALrSq5SnZnN/5SDfJtAFqx42yEjU3r1SYX6ILVvHA0JzP
nT9znXaewY+5+66IAprNCylcwtKRYenAaMKz7h8iARNy9XcDNoxvywFx8bOgD+NU3fV+HvLupxEh
OjSL8JYgsrY84zT2eNWs+Ew4yghbKhfPpSFwXNmTQmZRCApzui1A0yOOeSIXFnN+Vu/ogvv/IymM
Dx1lrJDOEtc8cVxxLbCK/pmkc4OCU6RGII59wJH/lMEizzFa0Hkg0/6ksOJBBWqzhuMij7mCjKhH
jv43bM0bUtXDEv/oFKNDWntPf3kbOqgp5A/KcLDjND+EeQUVebwI63aXoERSaemwZhZ0UtAKKgqX
N3x4yOCeh5VBav1ZRpbvGA+LwuAFG7tSe5QPuEPBg0J3Z99Rr2H3IEDMfHYsCB+ZxDWDz03uFPIe
s58DWW1TErwcB1sBxVO/TWFzV/oHVvCqzLbJ001N3uuKoduuo/hjCPNnLdf3pc2v/FmCpt8jFNzS
aT2AGqhduEgQT2oKhESaHioALNSwxHAENYFRNmdQDK2W0d3Aj9sRqPOEShyVW04Vrm7B1kNBgdcK
t6aVD1qINzWY/2WL6IdUsRryd06Liq4o7FcMqcdzNNr9aZ0NN/rY5UsUiDmR1hwImoHL2Jy8JByQ
yjsgOr0H18rrjsOfpW2IxgPky7trXuS3/51nz5HWXOaV+M38mSqom4Fh8aB8ETyA/FEe1Ka86ar5
EKPukZp7pqsvpM9nEVWPuXuj0NakbWcN6RQ33+Q0Bmfb7jrs01mEvIB3a0OEDYTpua4S6kq6Zs/w
XyonwujisdnIaCnuUvg9quFQX+gsnGC0BBv+bWFuJ107k3z1m361RoyDKRavtVZcK0W7ZCyMNB2e
6aXOJ5Q31UZjIHnDArHM7jRpgH/wsFSyM2udS2NKatrYOTCKCydzRXpEtCl/tXYJBE/UF4/cuc/5
4piPV2uh0ak/hwKuDdxB7XyP2uICGYoUDHu5mFzaVTtnGvM76cS1pAYflI8GPPFrz9iSABWr904I
oitJzVeb9y+4p06vyJfuP7bYoeKqovE3Rhh4Xcc9Zt9htpWFzQkrY5htz7MxwtaEeXHoehqX1Jku
qqMUZZS/bk33K+A2Vlqw+AdtxmPNSmvgLIzL1GlnwEz48klNTxb+5w7zn6i4KiomRl+lvK4UowmT
SEkEUcrPMV0pxUP+YQK78clnvCihzQNv4WAkuMQNa/pZZ5HNoHPmLnJEfDXkklLy90tI8V1ILG5n
GemdjZEGsp000AElrF5PZKTOXIx/5I9OkL0ihUEJvptWtLUcuRF8jogXGGpX1OJi2NK/GcTBm9UB
OFQmO2LRLd9Ry3a1RB4RSTV8CHX5lM3/qiY8CRhQIDtwVW1AXyqXOASlveUgl4HBJLclWQroyj4L
Gp83mwQocCTuWa39genn1iVct39aDAwadCzShGTMFZZfijzqQ2NqwTIbp15X8An80fPfjLn2GPvX
6mFp+b3JsttcY7wFqi7erCkYgb3mIEoGskSTeMIXBcMwBFAIy5MWiA3+LdICYQD/zvJ2bx2VrUAb
CUeD5oidKhOp83vWx0lNsLzw9U/HQoaaCwC8oecatcHpidsqtCaZR9z0zkgMXBguupR7yT1/smb0
Bs6vlCqIqaKeGJla79BVakatmfcYa0aNky3nI0S2Cl9MBCnpYgkqSi1jKaJM02Qco6o/shv3VuNa
LHAFa0qEU2AyaKr/qInEmBhOUskVRsULebdLXSI35/ZSdizEdrM0MKxg96EdqQ2MXgmyuCSHCTTm
0GVU3k9Hs6ifgDiCTk0Ahj7wzgRtLDKRDAPqPhhCt9ihBX4w1nmy3CC4Fx49EykO7H1F3EvQFjel
CACzNVcmv49KtFn2oUnCjwcNlf+uGYR7wpWQhhB9ayJcuLW0p4I8G6nkQQ5CHHYDQXOTSNWwJ/xJ
X6j6xWC81jo7ZXsVhogBGQCp/DJGwzWiLkxDICSemg7jSXO0qD4VEecwIp80DV4A0l0i0pJq68YU
Yk+MddP6R2M5T14JffclWGqDn3r6XbXiqWfmqW+nQhWVS6NPgJ9wDLm+gfCD7CiDCxGvY3QvOuVe
5xYGg/g258B3+tHWsbLmGz/CTYgHazwnGrV8WvcT49UdNdM31WWnpdjn9uP6EiTXIC0izArdGNgL
DNrpVAg+QGxJ0R+n9NswhxOfFoF2DbuCuBOwxYplIAtGEFYVLkQTvpVyXvOQRh4oSvlO1eHpgAvJ
wYX0Vc4Q49QN64c+r++6Wfwpomto19tmQX1wjc458BaPCm1/+HXzxeWw4rJRebXtRr0dL3T4afun
SfZvFFPMMhGUi9wzWXUtPJmEPNVUOKsa6i9EF3UEglHGjkLF129JIAYiy44ajc4kwKUMP6ziyVJp
JyXW7K0eWrvVdKmMKc9OuO6NnBAemM6CKMfArtWykhlYYqGKmK1BJW7cs+WMv4QWv5TuGCjGM41D
VrvQ25HyQMlksmKXjgjse56UF74VPSeCNCVaWvxXidGc56P0kSWzE0k8iRoc1AFYZDHgBF+oKbmn
rMpZSZXSySzorkTdwovVSY9BaXxyZikkt2yfWzFLNicYIg6JMrnjqrjhErqzIHAvhpkDCYJJcnSd
y5Bxg3ppihmsv63gzBjXX2UNc6WXH6yMikAFVxQxEr4nCtVHAqFxiwbEuvO68StTgFcmnQtn1JWg
mSqHmuH0ysnQGvRH+tsk9Sw23bXJp2s/pZ6p/yle3PkuKbGCdQvRQN8PARwUmLi3tiaWjWKyO4Pu
zL0YdLi4C9TmeIWihZtU3uGn53DHe2h+rrZARjsrSUkShIjNwh6X4vD/sw862QcTJhIz82DZ/9ap
3op6wdsC8wIHAKxtwAnNI+7IQ0XfzijmO/yNI+7ZeHAEA+QLtAMWCpEnSMHZAnRibah2jaiSoyQp
d0oByR64jGxRIqGdGEDKEg8ICHsj9jRqouvqkq7LcdRHfHGE+igJFiBxSGQuDPEcqX91ndBz0buh
0bp5SaAZv7PlyJEFVZxiCyhH8ebnl+H2dOyZGJWQo1puYTV+/oj9gEKHhgKn0agOh2wiwGLtM2Zl
JT4DDX2fsMPMHLNUKk9TIQVn3rp+sw8DSjH3YUubJqcqPE0HmULaEP28Awgu0Hu8xvZUAYNKjY+S
sSZNII4O+URD6Ob2s5i4bqxNMyPChFkVvY5IvZD58ZicNJmT0YhzJd9pYPAwSu8y7Y/Rxo9p4SI5
tc9pj+Pt2sqcwPrV02iYmxVaIxJC3PSKW9OpNlf2cMtjSSmB/VF/ZH+Wbf5gEU0n7RovGDoAm2gq
xQ668jlJ1VfUL1/cimZBfhcvyDDXRG8PBHkoRQZEOs3IqHF32tBcZeIq4+Ka+I50nHT8MUXOz6s/
ytQiUt8yEiBtELlaVUHCAn2rWB4RAExIZNj2oC7w4XL4QHkY38KiE6rR7TD/NdaTM7CALOOOEKQx
DFetEi9ZP5yHsA0iEtzAu5jb9dXEAo/Kw6vQM0XBL6jRuRRZjyRXr9p7BLMhqgf4fphxtvjKcYSv
aF0ypvBx251FGTIt/veaiC2Y3R3B64OkKpe8k8BiavDtmUhtgAQE0I5am36rtUl21KfRpwErBni+
lmSQozQoRox8ZoEW3NIWf6KO2qEmuSALBIjGZ2FJrqPdVDFHyFMjUEuk0qZE03K+3fgS9gxxxCRc
wsp/U7VStYudSMGutPYzDlENj1c0XRYGCjgU7sNXFC3oV9RcYyuqI/DSYGJl9SBR45nTqsP4Nil4
VxNoSuEzjIRnWsWvhSR3pusbNdeOh/K5lBNu//le9v2tfmBB3ZNi32XUGOfdz0BNmBSHnpGFmwK3
sxSI7N3OhNe/CAZ8brj4hlcttymlS02h4GhSz8Yvg1lcm6GHDQCV29TJwM3x+BvjsMsL2tpL2gIW
KdAF8QxV0YxpU2n5zcV7IXHX4KyStYyh7HrqLivdYAk7gCYhr5a3QvBXtX5o9Y+S4isE2JwzcGTQ
qX6t7OSWXvtynQMVpvpVBgI6ON8gwzD6tw6fq1MAFuFDIJxOXdUCnB8+d/FjaJGnpBM6uYrldTuW
isw00Uh+TKxGvZ4QuQ0PysewMJPHNABEROqgJhmfWUMVwXzamjWmT6Uqvial+sL0gGHYnuf4VnFg
EIE/tfW/KW4vXf5RTglE/wgJ8jhvURuMd3VFf28CjG/wAQl5EEBb5IgpDNJGuFAqdoGEL3Dtt8xg
LACDkMMwo3KvxACCBHBwcgyTCODmHsMFY49hAEBSoIyKdmli9TRZrDIUP3YDa8p3KYnYJGZz2fq7
m2OqJkfaZQ+cV00ocB3Vc0Yvb37iQ4erqthrfR3M9cgUFYwesZvKHgTwTlh/lINADiEWDD4i1L4o
oS3F7szFS4dyr7K/xrrhL4xH19jtO8UZUbf6jpByAfeDxq5V/SYOQTCdum7CgsN/OH1P68FMy4+0
mJ4GHpKoY6D7/YGmwGzF2JEexI/OAEuUfKVkxZe7IJXB3wp7ifNSdqzh3NYjDHiZztywe5gav4gg
8ELN7DOiPgjD813tWq5/iT/oZ+wSmnCop+8+gVA4KU+FkQvDAfXJTNKc3lb0N12cyc3/cjDcSRby
XA3KJqNXHVAvvKTdpE7OIlHK3THYwGaq9jfokraMNcR6GUzkaJzg9tso8/8gLFOErYITHkSKKgvU
VApG0PtkPAsNOni9LyOPrKirZi+THEAD30fhZNOCD9cGHW4QPJvQT+LmlOkEGHICb7OFSYHtIUXl
pLm1dFQlIt1FjxiZPdhZ1G8S6gLxb0zHNgJxCo187qwDyDuFK4aoOsILFqcOIoq7YCtFmKzSD3kq
XoWVPrWIJDg0UnQXXC7rNzWUgzw5Bib6eTgrU2qvvbDrQd0JyInZkh/hVWaJwnuiHPOKInduR2XW
O9RsmBi/qe6GKBHkCrfpiV8kbOD13UgSNcRCPvcdtr4AerJcRycTA24539emJyLYX8EVSaIzMcXV
Zn8AbrnQnbfkmSP2FwXAUEqziSSORwl0s5WA82JC6k1mdyr6fzlAup8+XgAmLKz8WoBfpwahguNy
GH9anRYhvKJxCqUJoHj035bzyVWfHrcqVLH8/qe2+XseX1LyttqOUsvIXb+n+rNC5ULpOjZSBOuY
rhUUtN7Y3PWBMTWXYoGOVF249CbLchTBapUqUFK1ds5KxFpD/ZV81zgPyBQAspO01PiaZ6NEeoGf
P/taN5wm4tHoaK22p+FmpNu4Ypr2qxqqQ031KmPTaMRbV9vQmDum9F1LwrW6reofI9pjRtwpFo7+
VtjTRJvQxZlGv8eSwFan7Rb/q59OcN/AbS++fjdGNh75Zen/hdop+l22niSQWbGeycppadmZg+AL
fXkaTUqmOG+VXrw8hWu7Kb4tRQquofxbCbpFQCgBky8YYinBxb0+lCbOk2SXWuxpnF9k+FSawpPN
arQiPeMnwjdYNiqF7MZeTFd2PibQygHiimfUot/Ny0mP4A21X6p6VJm5WUipdbeN7oANdp5SMK+f
oTqENNHjtxaufQxGrA0UxpKWXB/6LynrrqgOLcS6ZOXAk7LIsFHg7hV1jdKb3dxxWFLGQ/2H8DBF
Qwpl39ZZ0dGKdvKUojNz4wb6u/l3STHPbNCiL2KW+y2SotwI++atEaL7VOxlPNdDKnOj3CV66m/O
Jo3gnwB+TfSVgcnJoHnY7ozGM3QN++xD0BSgMxjkIxocOAiIJLsibocdhyl4Gbm1r5X/eEz8YaCt
l8W30ehGU+ObZgwXkaxPdwkTsubTfx0Ozqwtj7VEY7Qk7jAc7fqEWoqBAuT7NNDCx9g6hliNY0qe
mUXSNTOC0gFYHa08ykTgLfA3nNHsJP3UrtqzCMV7iRU5u+fj6GCPciYppjMXVgVaxUKLCK2gBRlC
EJstOucs9J6ZnpcidGVlDaTiKpcKviw8hwWm2h5QnpUBRbbFmPM1Vkq6G92pa2AiHLIUIB3BjfmW
murh/2g6s924tSyJfhEBzsNrkpkcch4k2X4hbPma8zwckl/fKxvdQAko1EX5WlKS5+wdEStocg24
LRH8L+2OOsj3PXkItJ4qKVGhj0n+bIUZHyO27CZ/mDSrfGtMaTixwyxpw1WXdx1I2DHGN7Nehgmi
MwB1q8lvOshUk4IoAFNtw/6aLzDFoWlqYYHiChM4NKTf8rbhC7uJ5SMlmUvN1hE4X7PjSUWqU6FB
s99OCRKRpsiQ/XtGLGqBrIN2oh6T3kjbU4DbFORdk7bajyT4K/HmFu2UgXqneyWQ56bx3CjFxTD0
i3Ks9kMMgxvTWZ58Drvrrxx1ZqBIt05OumZHloKlt8+54hxy4NdK/m4mxjOc73VKYSqoEgfrD1xY
txa3vO1fSbV8aF94b0u/v8Jr3yXyvKvAjKnsryyHRWwOizsWGEbUd5W5zwSnUbKliwgq+I4+bdBV
fzXcjiSReJc4ZmDYiASSc17YZJoJDnoMuQCwZLgXEAqJXXesHO51gxVNQzaokmgGvdSwtN4qFvSd
4r05xKNMa4ZhnOuF/Nxmw6l5g/3606j1ZzUwHJIZTnIa1IV+F/Mkm9l53Y1LwQoOol9a7anWcUvq
SIrhlvWEIAmB2g3BT9yfqvZhpsbuTeh3VudUwoyyGmLLzW/aMP1eVk/d4Grbj3Qi3umld6NgvIfL
xmbOaKZQN4ZQtlv2vryF2geOSn9c3JXfLDol1dstyxtoGavtj/+NFmB6T4N3PbYSlPkf+dYf019M
YcG2aBifO6/O/mY4YUSuBqw04G3OgV6xY4XmRZUdmrjbCBEocJ1NEkfcsq1b0XNrsPZ8yF+lkT7x
YlKZipz9xMcx0p9RKtaxJ816twXWnZrOYnqHuLnMzgOaDWItBSi7xcz8jDr5bKrf2Nt9uo37Efpz
RXZGe1b9l6YNnoAa2W2UJA++YQNZP24EMRX0HPXNcM6ODWBOFim51w8yPchIy9gfC57tNCLZrA0+
d/qEg1CwFxr8BqsJF8b9UhJ417gMyD/1pnSBzdjr3Zp2FF6JEY8bZe2ZRuTK1j5a0rqFAY0yMz9o
7vJ1Tnbr5yLutQh6/clOpTPEeQLfr/Aq15hjqE74FVc7r+BXJIu/niHtZOqJClPFsyWO2chtSt4h
EE9pH8wzbaGUhsmUpsYDCeKqx41oBdqt4uxe4j7C7mXib00rLkQmTZvUFNXZzZTzq+XFjHWTrR0E
Y13JWCfFUESHW2tSZ4ZxtiZRkRHrYhxmW7ofab7I3sR8DvuaqU7m1FCTHv7lChOBn4aN+mll94Rs
R0FuTLfmyDG+E5OuBQa2nEBSXKdRpkPOtpRPDtYvw8i/YBN9DvIf3g7Din99jVSgvvVM3p4luaP0
hLNANmFeqwW3Kr5f5Z2FtvigTmfr5sw/jQx3j9SC9DFuZlnd8hQGcs+ogJ89IcspsdAbrMjsv9Sv
NGlfm4xhsE0/hFZ+sDbf5dlfg0oGxPuezLxGBZSRyKGauygLY04po4riuYQrCFA8+mxHEBgwsvOu
63nXVVwKK9WVefw1XjnPNlpluBAL507JP55Zp0us0wu8lwXeS5UL48zEr3LB7T+6WQDX148qFLic
guj6PKOQAL7JDo7eX4TTXqSxuLSoPhzojOaEERv5jVTjsXenL7uR8fO25xIHtgSIbakeBrZBPqb3
dawJybQX2fGAek07jWPgYzbc2on9eOKx+bJlm6z6u7jb9ptSCRplCZOtxeTEta0ZHuYZS0PmuG3e
7Bphhh3OiRNNJ/0P85ypYGcNHP8MtzYJt2T4szXYtkm2STxNUv0zT99jUUUp8jtAA3+83svAKofP
HxUO0aak6UOWI/K2kfTNKAfuo7V4i6BMSEFlO4C6VZZcA8VwiKU4r+082Dw86iAbQCFOPElVRRgs
90eKxzdvs4nuM4DlA+ssHJ31xWRhZTnREMXjYZFEsKpsaaSTRgqOghGvJq8Cp8/ipdo4N5lX08RL
pc29MpsDjWJA0LQ7ygYC1AhVsw+GUXPPORo2zeoGFnk6VsUh5jKXOo23cqErSY9yyWhk6WiZ1TnP
aH0Jiuk3BefUNDQr89QdQcBRtZthO9ST/Vo1DeoRebvM8pmwfbE+EGI8202Tv9ZwTTJzv3ViX1Ir
bmFun+sPvXcdKjsNHlClOlkmgbv6lXKFfP83LPbVuyJngdLn4HuBYqkZEy0oKrkiageGffZbWUEe
031ev1NeGKloWSEl4nTA/YsmWFr6KpCz0KqNnXmm5Bx/68yWDpUIo1Ovm8eyXk+83s9N9z0qWHtG
dN1cujgku+pyPmTmDmadmkRKDTUX19ZksK7+dq66VR4BLLGeoxcPkIi70WFcKWvg6VGD8GLz5XwX
l77V7pMFB2bJw1/gaes0fY7p8GjZGXgGJogWE0RKcSBp5YPsGJQRMQjRSUZmf6r9Q6bn/jSybx3V
w/p7/Q0H9jKPxAiCQS1vUmcdt2w/gShvSiw4tMInNatBt1iUY6/Wp6Uwg4z4erNiMVadL7SBIQZm
Q3pQUL5Q4BG1QU0Rht8vFccvouM6Dzs2YC6NF69quuTEQhIIgFZk5K1nQayyKKLVftP7uVqZq7ZA
WIsRJ8IvxRi8FVp0gmtfNyvgDOmXuhV/F9H5qlo93lZAGB9vK6iTA8LSyussAIKv2EpoG7dywC8F
Pc121e/LD5yuzI9Nq0BnCfiEhjRWhYSUQjVLrtQMX5wBKoGyIQ5CIMstGtsQCZ2XBLLt0dTQV8q7
CjpLfkdkGZMFZzpzukEeRXaopV3+UgW+Gw2q2HCTV+axSAl8YEydxtRNf2uIUwrlceabHyEIMYsv
uXtxzpcb+xjZH6D310fsV/pf+8pbB+TM4COg+9OE81S9t+KjJS4yWZd2ti69oQHMZ8dv4Tt/sCuV
cY5ugIms5mwN5Zlg9rnZgIUM4SpNxBL4T7PHTOYPiHUbu/CHpvaH3DCuTgFQkE6SgnhNkw73ZM+L
4DjCpH7W70SE+4AavFu+0qfFvmOlxh7HCjaCbGdgO7UVOdilTBtuTAmBLYXWqIcoQqrKx2ppmXN3
Zth+qZSe4WOuQXSTJvDKP/+lNWtxijdzqPBVE6Rf8w5q4+4/f+vMA+6eHtlbZKHpPJhv7Rfanm++
tIftQVtRb7UQZyosuY4OGP8cEc6g7/9CxAwdlz3/nsO8FEBr3q+f9FCa7CgIjinioFIxurGL2Vp/
AkWf5Eug2E8+hQA9l5AkQzR4jfHd/7tpdUVUVGELjPovFeeiPXe40y1D3Gb31oIqrAO6hZOT6cWH
GfC/0jDa/h9LV+HGiLGtviYVlOuTb43odA5loogdmINimfsE6HGWjbhQDtPBOFfl4A2sfTlS2sWf
gAx85Z9EAXe98WPSwZP2fH7tJ3vsLj7HT+JkNEbGPegKYJTEpyX0x8/BY2Jlyl8YeAACVruJlXzM
rd2nn4ALvEX8/O3mavx6o9Md3ZW1HucbHhfWW40dyQ6fhYrkgkv9DZkdQ5bARhfs8ItpDOvPBSw0
bpIvMojFAbgjaAFvUyKFcb5g7prVOiDXSm0icO/Ken/wKLCdM7qZiDHsrPv7TxEtSkD5zLerlMHK
AcbIkhUTSntjV5ZwdQNqBVEkNHPINk5yT9PxngOZ6Ir53m8wFX7E5UGsy2FTzLOViHOf4mzGNqeQ
i+vciViyZQBhva04lrsTbjSA8WKPEY+fppKLSPamjlOZvfipoSDRcGVDuooKE4iEEoGG1R9Fox3j
rGP8B+UMOY7piq1dqx2XBs+5DGxb7aLnnLhUynjv7qDWPHVg2umcO9srRb4FnH7fMPsLd5XUmU8W
do6cQk8prB+dgE85OnfNMH7Ygjf9hOd+dTzNsD5jsKm1qT8b1bqPNuBl5ap6I70DamfQNVhiOYIA
zL1JsCbKiuXQEiEBK8hNTqRU0333rpxrID+qYzvgAkiQSTq+YRZvmbycmkQ5DZJ8kjxNvDbuhZXp
fEEY/9Qn3c9jyzMvdLmo22tOqueQmneRZzdmcOJE0sGTCTtM76rf90MXGN7kUO/HsrGP6hIfaPfW
kKqTpLoM30QZY5SwvFH5wCK+Qdoknje7grJL7sEjBI8CmNI6ZZC8Yx9GpyeTI1KsglAD96R4d3au
WAGOffNTF+ajR6b8zCuDllnkPL5KyyK0y1xL1qEa3Dqv707BtV6UNxbXDJUxjS/0xymQGRpgKD1j
6r/qcx5+SM9pXw4CvInGPIAilFkHPMR16On4E2EltaeMwpHVxQTTlufOms/d51keHzOfddBGhPmp
enCt7+1gqvbXpCObwhPbJ5fxR7YFaWZjInbOraZckp5SrQu7cWIy6mez+zH0MCNot3NQq5c59VbZ
CZ3k95DT/W0OUX/ih2wGuZq6OttBFP0oqbazDF+3QdXJdriCY5rmS6Td0sXbfOBbSTeWX8bOguWt
f1cFDNBPDvQacw6qTG1LFJg2qL79qZfDkQz5jAVvyxcasPcEfEAY2ifEMs69nXTfyGuvduFbmAz3
86cmJldJLTZQlCo4HxXGyry3Dxpu8A5kasX/1W6NUyZW/LVU9s0eQdKyDIwyShEbujXdV6wapco4
tqKipupgjmTt6z6qBLzZmX7hpjgWLb6wCSMSrY98qVC2q5f2j9rwgEV0IIks6AlujNUWaUaEVww/
Bmtc2KUGl3ftNtuzby59MC5XK57xfsA5tTZs4ylIvybgPcUVLJT5tzb8W+XuDtwuiLl7F1xGZhOc
PaJxh2Bs8qUTM2yd1pW4LasFrBLtJs3lrUd+HFV844mCNYW6YIQphbvi9HhbYTY42ZVm8LsXgUSD
TpbYmPDZNwO0z0qf20L6p+jvq5yfGxx5legoN8888zowvsKh696lwy51QWt7L04Wv2tpJkE5jmGr
amGqJNEgyn2j/Vsr4sAuA1MEEFj8dswFFz9RyBxRFMxgA9FKieezilDfxB8WVDmJgz8H2m39W6Qn
VutdqRtX1dKuwzSAM02vKjtVA+5UOpH++70Rhy7AFuia1zUgIuxonHh/pwAdELBtHfBJ9Zkr42di
8DB9tmruz8bbv6N5mxzUiGqkHQ+12RORITIAET0Fbo5foGZhNxi+TIxQ7E1KHRrcdRiYpeWDtdlR
l/H8r2qonoCt71O92JtvKzLddo45edO14d33nhlj+M8VsArGLWvEm0FePD31b6ffaWt1j4tZHWmE
Q/jusOAcZj8zJ9g9KJWbfLZt/TIXytUA/1Tg/JAqkq6IwTVlwAiOK40zpqaClqdRzeDoxZgq4RPl
pvLBAZrtrF+O7KeC8Y07gHZXVlQwHscm/1WpyqXNyYViT9bT89IQnd5uJeEqkXpKhBcaeofeECVb
nxOICgRM1oHgICzMp6LxgRNgMOH3Llc/41g+d2ybt/WYf2rxAltcfrYN8QrTeVNCNKGdepuVv/AQ
MGxSeK0uewPC35tP3yP+GToWahwFGxUOOnZIlOxAy8NRtPw0l5CygwBZWFGdcO1ALdksa5II+nrY
GlgEehDSJOdX1V3+tfwDhHVU1yRqWogCHMwW21FIGTzssYyLFbZAa4PHd64mDoZF+RVPSBlN7+v8
dmfUPasnx4rOSSttvB4lqrO4rVbjD7pqX+CV+VsTAFqO+vLFc/DMHfIFGSzbKQvy5h8uuTa+QP7A
ZTntNyyJaM0Rw1ReBHa7BlpC2tCYPCvBk9CXR7mTjm2JuFw05/ppNsmrfL4cNb7W117AvWStoIgk
MFHZcrMk9OhT5/yF8ptSCxLf3nffNS2PphLTMK1ENM3nJvbSUXgTnksJd69uSIHIgF22l6Lpz2NZ
n+id2Uk5PWJ/O/bUFuXtloF1hY0Cl33j3oDOTfFd9qC6bz4K0iXhtED9noV2aQUPG42QBdz0VnPZ
ZR7sawchBHekIcrH1mAZ2uvfWcutAQMFu+QwX02vYcOFvzJsBpJDLKu5NexKrFtUOFdDOFH49Rst
ayvyq2wSpXUJ1UJjyni2qp1Q+B9yadi39ZdF27qkmZ6Vbl4L+kFYlBUgOS2QRBucqxRQiHFf7lm2
Jij5uLLH4/IfWvmBkqGmWHDIkBKreP8h/VYHUGhHyFcjJt7y/sxs1heaFbUuIkA/oHs+ldEMhikl
7QQ1tGSVMYS1m95LMJ3jMu+6iQvHmN1k2byuE0DQlXr09FqPQ+Akf/GqnDFPr+KsJNtJz8TR7sbo
SIw84bK5HD6b/eci8QFbQelTHFlJid977EodP7NMDL0gINvLAJ29IUGvf45M0pLlaSz81ex3vEie
nZThBjYWATswN5h7o0HjB8l1qorIgYso7WZCCBgc8J0AjUM7zyBU2CrCeSPcfPV4bj2I9BDPYdzv
Fw10ll6cuStSzLmwFu5+bwBX6z91eYMoRzfDpP6ZqP5okUnlQO+r87uLjwaHqbg6C9ZLbOksxZac
pgamsg6ku9dN+c0BbjSaX81r/gSk7Cgndne8+KlzMSiKgo5FUbYmoooWgDkORzI0sfROrOHKbCKb
D7PFar0OFrakHfbkaTuSGTrWyv7RHztz4RBE0ec6STzYEmXwX04+eNnsw7fjTqh9CVvKGNLmYvkr
mfW4Ww4SWI8njR3u6Wb9asRV1eaL8/XiLoH1Oj7QBON3zeoX0XRuyFdj8QcJgahSvtlJJxJ4lMSE
xdiH2xdtodIxu4uu9q7z7OZovnJy0A0d1HEkrQZ4M2h2VK7QqzCZeiRG6diR7lpTSAlMgQ5iFnBM
PIyCYUhKDg4A7nFpntqf8jBIQKar5jLN86WV5Evyy5wJSKgfMgEPNa59Otb81CNjB32Ix3CaaD9j
RbpQ/J0cM7qCE9MI4xfUj7aOCpctPq2H60/pYTVsMCnCtdl9SKtymBTy90H2UVicz7N6ynnW9s6g
hArZuUYCXUZHcpNGkGHdEY0VLrrvuDYxOgvvTD7FB9HDM/HH+oKnbLdRw7LIw95eCpczqJDpQhiz
g8QQhybtag7irP7OLv61TzGASTJ69vTI/lNN60a/dlzY94rRuEdMkPDovbvaSqnZp3+s3DqT6Ux8
UVNBV0079VVarOuzYCXId5u/VJnliilf4Lqplh0usdsn3c26WCN6v2vIiJ2KGqU1oS3JCN6tBAnw
zh1Y8afyy3JbGb+erhx34paZ4MeH0f8yPUmaj+vfBFNnfcl82zNDCu0u8etNMDAu9qsssdGbGRZq
GGf14o0Vx62xX+jxSk7fOAbjksrkON6vvDA74tbWhX8gEzZzsAvbACnRU309ZYvI72Pb4PewgMgF
pcoYyNUb1Zc5c4X4aVJyRV7RzIhkIpXDw6EaXH12XXdg108LhZvtd53fQcUs7jJ8WbGUvgFbtnsz
Se4QdoNW4OMHdDgiRWD73wlghxW2brnjnKKWWL/liKYZUFbQqAcNbIjj3nR4lx2kw/90m3z2Staf
KGo/ETH8QXABF79Bmj+dVKpZsJuYAT5j2rhQUvczs1Vd7Yul8dTr15ADe7LFPd/iB9P3kGx3wz91
VOmtDOHpxb7GKOTCLt6MqkJHKZO7sK/bUOKrY3MPO7T3pBnRQEwvcZL8FO8R4OVLDWZ+ht3R8rPr
aehTtMPAmzvXGDhHaW/ilEysek/drOScajm+VL15Wz7oTb6bTvUaBKlLUH5E5crlBE+xltm18z3U
Q7VH1hz3Dig4i0ygjqCpYoebUNUG82F9lAQEypThkOCq/tVJgQF/pZQBGioYUwQfZfWnMWYXu6HL
nlcTCR4N5on6amG3NYUdyHQHf5e2A718bdDGPPvUcyrjiej5aSrbT4tP4bZIPGor9MudRXt7D2Jg
itdnhjTZhnPF5Yy5nNJrE1WAdZWcgPSpZ0KQIX/asVjiqOW941yGTPZ0MQOdZ9wa9TNSvsc6OEjB
/A01b0JmxZ7eqO02eF/ZkD/AyDwlFjkJv6SGX5IGdSu3ARy6xlY+pra+QQ43nf5RbukjG1ooPypF
Z9J+RlGygAOx/QhVkhNc5AQ2P5U1Yb79Wuz0bJfJ+YLcMhEghtqN73HkLof/7aak6rURziU28ksu
l2fZTk9OFfWG6WuM6JysBWaFxA50S8EttvKHg4SWXrOcnRYSMJxXCnlYS7OvfAiwdIx4hkY+H705
+gOhio3tNacl5sDrSDkQXWUnJQM/w9QgjpABsxnWr04ENp2fmKaa9lTlyknL03NHD68M5hdMALwo
6G8KS2CJs4CA+z2Z+OJfqM60nw4sTwDDkzxSqXQ/qnJ2zmboL7xu8/wi5DLIqErXH+0w+/+vgS5t
daiOy9tl3hak2vyNkr9awtW3gy9LODmyW8i/1Kig5aS4/e3zjBFXoQdUPRtp5ZrsMHqIz6Z0xqqC
njjToKzED+caEyaNgS+X7sqQlF2kmsp0Qwstgp304rELYfeRT/bD3KQPG/b4b9Uuveoz/c+Zl9fI
nsW8GKFhrReMVkW1+Smk9mrlMk8k1eRvIpMa4w0trZ7yOx8cf5IHv+Dlp4rm8NF4DmYAir6PT3cG
gqLFXLdpYcLq3mB15yjK2c9hatcRrxvZOW7URYnyJdMzntylRr5neG9603arUkXDgaEiAV1Ubz+/
JEXyc/Oofi+uvYLQ8XJnu0hrdVWq0cuE5RUUw0l3R5i+XBv+AtRDbgwfaCDxKzI2rBHnwV+lwi+g
cw4Xemz75LzSgyVxNbHeBQATW1fqKhn0FPqlK7xwguqXmm2bODQJrqO4PsoxXEkLP/BP6DgAWhkD
CHp6BhxxKQdpxsBpd768WX73YxItppcdD1/aRxptZLiNaK6oBh9kGjGJiQXTPPoWu9KZmiOZ5WTl
sXHWDh0rVIjDo0Gud68QkRmpJSLDKojxc0Hv8Yrb0B54yLbc3BWk4AeQhGC1tepz3ZyPtAzMb8ZI
1k30U6caRPv5BqrhvNV/088lrsDw4EflOoPR7arBWUi9OJWOAxwbuKxOMqIcJUczX6PMlMjNvB2b
7F2Ozl7Pgby9AO2Qfyairip++qWn1l6lztbJBcd1xssGd/jwL2lpLKppD9VOMewROfGcpgt6MD59
you+gK/8z7irqhqkeIXbpuKgG0NGJHR9lkH0P6b0P0psprU7MzqCnrPrxg4JDFMHahbaR2DPJBiZ
J6HQCXM4ZK9Kh10pta8eR7FM47nWys81A5Skpo9yybxsTQ91Ah7BzR1yJnTBFMrgqzF6L6rcQJOV
XQ6u9MZk4iXnkRlDOMAR3IcJ26dGa/t3p/GSBI4KchiEBFEP/h4Et4MBjawfCdMAxLOokBg7t1zw
xykdBv01mE6ofllK89V8s2x4MgxDv38X+XQk6hBJSQcTaNcSk1U9gwzKLNlHreMAnstjuhtwZHGb
Z9Ph9P/isfFkefHAsgBnafBkCYKBHYYs9ViocTDTK1Z21KSqCvjjOGR3N/tjX9y1Nns2m/4yYzbR
UH8IdI5kaciC0YlMTdOhBNAqk/H3sADTwbS3nX5PzIJSc8Oz+ffnaNUAXHOeD4OJLEs+HK66sajO
5tc6V+dG7q/gu3YqFp4BO2AJhq+c7DtUlGqtI7HUUZtUUQUxyHGkkIZil7qSRXtS2kUaFbKsvCtg
//KS8eJV9ye+4oUe01rzEdS5c+AOsrCU7WOCqJf3wAKPY9eVhJEX80yO+CwvwAcw/VWV23fUFvZI
KDQ+TRTbGUsJ2yHUkaAnBMchGQ/vdAsJniY29ylwiZgmsOqN9/u7JVtQ53mY/GgI4ZkghrcPKgPE
cBs35eHk7UszEPCsf3TpBJNSRuLW6iNlCACbzA3gN3aXBrDW2/2eh4qOXro5ADko/iWwPvzprPdm
jc0ONoq+/ybWxB+GAZcYdz6OpwszZ8tkT4FIh2W7fMzsw5YVDqwBHzmffYP7j8qmtAhECyUGGEye
/0BPcWkP3ht5ExSxCNp1Ivo4RNF2duz+3IjNo7bEk7vqTvT0gVQga1DlDEx6HrhvjA/qEYcUebKC
D08XYcZ5KF31rBiERH57w+S8vs8ONJvjo0XXTYx7v8/N7Gnch+/Y+CNVvEoJMeYkBnXePBLpOjq+
eNGS90PDD8HzY9c4UR962tx3vs3h9T3n7UeqFB+y5Lzs3qtBtPSJ7svr+xIB/rU+dCxvJtgCJVvM
nGgMTeE2viGRHJYLwaTMCnlywRHnu+1Xom3+vMwUp9WhUSeRo+qRCjAcNxpoWShQ43aC6tGWGikH
JwziH46KSU6TIkLyjhYpEuRL+5jiubc7OVguLGq6LKY62/mAooFiraFYS6rExuBvZhHGSfAEYoiy
jP37EFnpkesAac3QE3MmbiwB4DddHtaydJUskndrOGDhty386sTfa5JjgnuGYl8K1e2c7LLBHFF2
nZDcXP2RY7m2yZ8pGGdZMwonyhnihyQ/dxAgnGClP07DYVdpCs2QSdTx/MqGiGL4HWqs0rviSryH
rSudgexFnEb3eAsBvqUnZ0kol9yOjoWTV/2T9Dw8b3jJzfxR99YHmbobW1QwWa+yzZ9cJ5r5lKjy
0RnVqJLBy3ikiqa/mZSeJtSo7QzL0QDFaKVdBP0ilGYd0uk6vlKdM60iWmZkJ8CHZ7lGjIjNa/Os
Tfsqjfq9eGalekv3LkTad+U6ldgxtJ7l07K1iw44FS1Nytpz4vQnEW7Tckt1ccn/99bXoupmLBj0
h8aiYSS2Ztkoh1V/sQ+C4psxxXSfSjjWSq+pX5ho3RXHqdEDgkeEsN+t5rXJu5MyhyNBlZOuLKec
RHqnHBOcfjR9nBWpPqdzcZ7+aOCITOzpg/FoFeKd8mUygDpwiAmqC751bf/NAcjHBPChN+RTtK3B
9yxYNIBmTWTSgfBGZiVyfpUqcnnCJDD6yUT0oyJVDsSO+f4A9xLFEnf2ntTaI9Prxyqke9az5XWJ
WO/tDHReC+iokhGvtEu/+52t2h0P7L4gTDf8dYDIENWsrlCpMJKC2Vauk6ldS2pzS73bOw17E9bt
xa162VwMGNgJ6dX4NlKL9DF+iFSqIn02wqnNwg6IucK1fFDTQ0YjESouSDxqdIid9YRceOyNcdhj
qrDRctmo0UaO0Spe7f38WEhJ2kvrRzXY4TnoxRKW+Bnw/bbOvp2Kw7puwbCkBA6hYtEXpdM+C5k7
imvl3GgLVjtgemg9JLhbl30W/wc0Ajk+bDABWlI37HyoW59zzG3v5e3JqjVSBOurVsuXQUqThi7K
Q9mBWElULVs440uqRz0okyaQCt0f7fd1g+4x5YCPVVGOkoUbFJpbN6w3GwM6IVi7d8eGFHcj7o5W
PFqXy9nYuNt/EmnM1VQYzTE2FbnPyQ773rNkjlwdhkGn+WV70Gi8KgVZGbirMnSAbSouA9xewhtc
Gv0J1yNbGWoz/8qxO+uGrzcb7/mW1MBkkIiWOY530KAAad7tWrrBbwqb25uN1PzNmJvmHuKhcm3S
o80gTKfknvbKxhPzDFpQwmXEY9DRekXTlAxNYeYnV/KTe2NLVPoLaLfVzL2UYGBLW9oa3h2Rhlu9
nKZlhVKEOhNvDpmMUHWpse8fv3UOUPl0aUtWHF5ZZmfzQHOXuQYZpYS5RjDWYkPoze/aJeUSaSyW
Jj7a0h7to0TKpnuse/+hVnVNISht7dEic6qY1HSzHUKUkRRaZsR0VgfrWDIIEQHCZ0kh6LG/xwn7
FXW+kKtvuntajI8pgT+MzCqn8TO7tmdjSR6ZVj34HVJFvhpQyh71Rz0ZLkVh+I1y1E3Q/iO5lEX6
z4Lur9NA3PRX6otodY+EsV5zFs7Tz+YLBajogNElE5sKur0g8ZkIQvv+UDJnT67GJxekfWMeaP5S
aE42IgHTdJL6M954oahn2Ycy3s5H1R8PCo5zB6+Z7quS2BVK7VnEBzCdHs0tlKo/jb1F6aJH9QfV
eouzzyS3JsET3+tzN9gfK9ZJk953nWRc8qgaxZ03Vk+uieXEsA9xjD+UamUaHAluUwroqqT4rYVL
fYoJDpm2YOnU0wyxOd2hf7tIh3XP7RsUa4kbT7yzo8Yfph5MqhWmQSIInORlS0qwvjIfnSrTPNUd
86r1p+69ztrJZOsSSmeRMn6WMXCsjjwXP7J+O9bERkDlo5Oblf5qN+sZ77d5b91wAUcVVS2WVUaj
zSrB7Y4TjTcGVbwWmGTIXOjuBn/NLCegHMJP35bkkn0tiMUyVkXtSwH2L0l+ZVM6TwprNPQom8wj
xXYocVgGjw1XG63+0zvlaVqdo25ux25S7+PZqCW/MH0Kl372858YaNTcd9TorewItYCZooA/IenH
Vv4ZrxZZBd6vEA1Il+p8+7lxSpvh3Ja7r4RG82mCy9Bc5R8K14KKFj4Q2W62qH4HqWTFVSkxjIkc
FXfuggpFdxASf+8b1RtIruVFHLq4OpNDPdtXsfQnGaVPLiQsAfToADsYEGlXI2fp/aEwUgs261ZU
1i3DWRzhVPcsFUfJSCuGIsI55fKvdYFU6j7lIozlVcO85Gm//xd3anhvccBEHIhh2b2VAae2MbVx
531HAbz4ayWH77SHlPhU3EBYKVbq5XfJtyHJsPf6cOot31CsN+n+gLLLZrnepTRyDrXY17RyUvnL
I2l5FfoobIHE5FrunLf/7GG60T51B2eH26l5UuwoqSAF93WzPKwse1bqXmGwkMLnClZ8agti3ER+
OrpeS3wCBY09tC2VnGb/nJ+U2O+dW4BRZWlwFX3V/j9JOegdIjtJLShRiEj6kH71XR9iCY4vsq2d
dcp0NEzIjeiILRwCvlEQJ8L8VrVPfTU8DAdG1CGP5P/D0nksuY1tWfSLEAFvpiQcARK0mUppgkiV
JHjv8fW92N0RlZN6Uj0mSdx7zN5rB1WHFY/pCxU3wlnBous9FMrgClDC9iDvaPHwEhv3lVvsR1Vo
58lidBaLLyVPPt6Wbu32c8Frm/xQMu0mkJdwNgrJBUmPAgHAEArMUayu9PFXKduQCXbXXa2um6zB
2EFzeJX4fJfqmP6jQEV6+V+3y36LgaRDzFFVqMRlPciR8AnyFs6OQGc9YxtC/oRAgFqbiRu5K+e+
dvp4CLKCqg3IOB81ftbECE1FCduCVhF0nE57JCRVWANjZw44LT1PkXnqI0bmB2JTH3UFFczIXYXq
VuEkhMaAK0gpxqPQPNma/OpINNHBOHBYVokDgs1pibO0GmKNICKK3J2wQ11YYOTKkd7oTrBJLK3D
PklWTVd4mVYxqWm9ih+qLD5KxvUHTj11LT9NE+vlgsR1+AA7/Uj/DiHDR/HFeh2aUkehXL1BUnb5
/5x8tJUKe12+fSwrzPo+5/805Eki8qTROyNu5B8aWACXRMZArLPwBifWdGvYtc/13826Nmda/WpT
roYqhDNixOwjkYqrgkurRxTWQB0UuxbRKNQIPueu2G+ciM5SxMeKGHZpDpeJfN5WDgxiTQvt00Rf
Jck5dMrFb3ITAMWB5rpaG7ZEJIZUIfPoY4/eAmLraafjhJfZtlXI79GKk7PSO+Q9V83+GkVqFBIN
13bz6lbwlr2h+bN31cB1UYZatoUNEYTw6HLaOdltNdFvyQBjHQnKmrSb94aU/gZEa5G71c/Z+qoU
W5MSR9TRjuzf2vSfDHtmYOeasXMFlmSbpWD397Y/7u1b/DMSqDUfVSYbjMfCnqUlB04nnoQyD+pV
Ij/n1E7qHU0ZG3u4eFXxjOXhKdhbDNAR1yppXadVmZ61aD3SlCeVUZOcWkGl9vY7iK7qjJNi/euF
w8aIaVW1k5jCONCKsCoNdJU9PiCTwaS3Iv5D9gfwhkDtmHAvw3RK5rPwq3GhnV15g7VdexZRBgNY
LV2eiW5IiSx5GjJ2F57k5HuTm4vCyWvQl02ogmefyi89IV3DowZMfg6gXgba3oXa2/kt5YFEuI5x
qNJjvpK4097TfvKL9Vc6dCgyqQZz0dkQshItLKvzpSDufiMSJesYY5ke2Zo3K58Zxo23telvW/km
inxISLcaFES18MS59Bhf3cC5dsjgVzcYszJPx1SOvRA63ZH4MzK8y9fUkzSfuSvTMKCLPHmya1zl
qNJjWweSnywj+Ykhggtwucc+w4SN/yCI9dKbSnuZrFNs3Zj3eOpgInFH/ol8U7suCQGV8U+cAigE
/2sy1e2y4pyMVijkIDSUz5xwLGI+4vFWt1BswSAZBqsyPClki4m6cTSd+7QCtzlkSu9lFbJWjY30
s5C2E3mvh1ZvfXDZbvHEGo/I72wkyV0V8DzFxk2D1ygd5UK4NGC05qKJOgplLMTkrbH+ExUkhhCw
UsyBMPcVTzAZA1aGJ+R29txhGaX8oF7wmZA7DAur6mLN1jkldbhMWmbn3p3HJ5Qy3ZbVHov46Km8
SpVX2ckVkmfISDMLT4rm+hpnayRJZHpUWK9JILDO0C6bsSH7ENPJmzGj8vsBQMZm9QNmDiCsgSgx
Jr0+/qiYlWalS16VIaWQ4ZJvzO8xBhmHSSFp7FVkVQRHjlr5WS9GuM17AFf6leNNX63VUyMhhzH8
VoYLpCoZKwQEUlDAn/cs5iHq/6xTUtNFydn/KKctR28LRpqYUseKXRlzg0UUxkeJSHeomT1NLMiO
8bK5FRG42eeiKmRCsC3z37nDOB7ZQuQ4swlczRLOHNEddp3nZ+ARxrGpV16BoGoBJZTbCgldjJwZ
kh8HNb+zybmWYhulong+oAJNbwsDAQD8wqcBRSVJ8LfszrIcZnSauuBZOPt3txBYrvEu4WZ2DhqT
LeYg6K/ZXz96RlaIVCwEKoRh8ookx7TXBOoQf0DVtbPW7mGmNMHICA9XPN12a83HGBgYeW4OrE/K
hKO+un9rc7hkTX+uUxY/V3HpjgYxlSwpmV0Jil/+axEPz/a8Hd8OQJmkpnON785kIYtFXjxODLnQ
rV76ClcHFRXiKskQb8S15p96vN1hVgA+m3nLJclBtfCegjkEoDNwOBwK1uejDeo5wb6SdarTEl1M
PVjiyTEj5YJN9QoDFc2jHjb1TzQiz/SbmSgLWVrY2JtsS1QiwaB7kUEGHCe4UcoKWSp6ZyV0lG+4
k3n+B1orvvQDC11jfhRQGmejfbWMZavBr84WASUjguz2jd/6Fye2scd4iHJCB4+sE4aufYIafxb4
fSRk0fK2vABMYkzCAjZrL2kCiiyYT7LWnsRx0NuV0PCz4dJ3FkZNknJ2hpyLzOSicldFcYzv1MiI
sSJAEaT9OK3Xos3u6rQ/WsF44gS87ygGJInOBoKs0AX1TvRayHU68ZENveqaCdxM5HGViHjF2Zb5
OjfmrWJb9B5xFVvzhAm7vb+SXeupGYagVgCnuZCBQRRre4mV9rL8ANVdrTHkrZRE9DQosVWwlMHU
Zpk4soXpDGApbE5rIZ4tT+sY35VBz+EaN5FcbJH+NhKFfQn9QUQfDEUOsVW4QGzrevNEAIlOm52p
YmDhmdH8fhj9jvz4cSQqsEy8fccx/dpTsow1y2EGd1h71NfH/50yvP8tS1THGEv0VvG5Wbfz/B0v
KSax38pRQ9epjlu0f0M+UfqnM37H1X7bMaviqnrPf+Gwb+jFi421G2//CFV1ZlLJQoEAbq45PHTC
UVbP1dLfwGB9o74Fi92L4+fKJmk8LDnQeLBpZVTBTwa5zHaQgd0SkG0ZqOSyxBAGELGB7IRD5APm
GCrKvcmd6/qtUreSLKKEIxZAw62t2JmxBvN9/Iz7+rZ10oUAF6U8ONI8XPijl6Yix1AltgCx6kQ6
+VotgZDDz2kNfztNf1ZxcUs4oEgqQavNv0oHe2w8zOfVogkb0ks77dEk/VdyVGmQxxbzVy9ZlLw4
p4bBldPVtWLZXVV053+Nv0X6qw2UTwX385YxjYcQB7wn9So1dxRsz0PHItraUQkAqGFXxuMfUw33
VMPSW4IW7E6dsXNhDb1a+skg1FvcTX9lK7OqzL9uaaG7CaNyarXtuUjjxZLGa2WLdRcSUPxLHQuc
gfVhNnk9v/YemHmdXqZMBQY1RuPfLlEvUO1477m/odLcnspqM1RmkD0hXmhsZxM1RqR6mJXrZc+q
a4vTQLnWcNFIZOWgO2Y/Wygvb9838zqWszMDaY2BNDtbtg9QXOVLPu7HSYUx5Ey7zMXdw90USAL4
P82+9v+afUmP8PQdcY5oycOs1qcumC8BeX5XQQZ/06SqKLESrNnpUUaXJMdiRGP1b972L6VKvrjX
3oh3kGJbqKA8kdc/VQ/SrebW56f8CwP/XUOUb/M4epFLNVGiYXUC0npK+dEauil8f8dhfRY40vL3
+bB4fcvFucuMDDSPLdoGV2xiid9IF6YVOKmPLfoBa9ToX1yULW+Ijk6xXzIBpImZkDnynuGhSJmI
lMdqM666+WH1EzQxVeZT1g/DF/ZFDnX2iXNfvqgNPyzuAQ7oGjh6A1p0GCvfArc8b60tyD8LVNgz
hU/UERNTIRcZQg6LS41BjPOYzB2OioMMna+EF0V6MAWF7CWsL8YaPMFcAwaIXZzu0z4F24SwdYK4
WC1+JI0Wq0w4dWjehPWULoODoExjzJfTi0IjraRoI3CPFIsbFna4GbNj9epd3bPHFsaEiKPv9Ree
C2IWuuFrs9L7ipdCyn90WvKZYzStWMGW/a8C4koNcSWFuAInZTkQNg5uJRuJfSFURybBAo9oj0gB
u2QVVvExhVJpNo4f4/g38ZtOLhHQye+7goIpJlnk0K7DzbJg2zRH7Vtr+Ev/YRkRfheYNLu8wjVf
nnQ1DaxECFKVCKVhOouHnJlCttzQES7I7Urkdl1HSJnxnJTq1ZrNy9CJTEPEZbhL+rNrsdwmZeg3
GY5GeswDHC7SnLCVFkfZZxj3iPOV9SHgGXjaLWbhzWfocZvhjhR57g6YwdYVDat4SK6mlF1QEp8N
ocF8gtjPNzXpRsUnf6d/F39Rrwv/2Un+UNElyqwjk5GgztbpU7y2Ffr9cvdVM/NHaFUDgRh/YmeY
/8LPcyQT1cStSCaWB3IoEnwKwoCsVSmJfIzqaAWwh2Ljt8ElLojcWsKRFEux+WBtKlWblEHqzAO7
VMWtv4YhjaYRVNUCW/NTwsk94OT+yshybOhjaoy5xugzdiF9Z/qdoH3gSNGVi2aBjWCfOlpnWtMf
7dB5CHn7NI4oUC8sZs+WtIZM6pLpz1wUNIU5Qvq3E1cx00DpHZLK3y8D0RZC1vU2pyJdjmVnqP3k
/gEG2qGatAvQl8ivA+XaKfRIVhPKGuEZC7l+kCXwlMySeoFdEyFWRG1n63NLuCmRycZ+zqT0InuG
JEXxJceTUpf1rbPUWxZhd5ULUCjLVfsvw4u6LB+JXrgSMWM9SnL5X1/Pbn7rPglnO1TfU3lI9xSY
uXZAwTOJIZkI4r+paMMR0CrixB4mC9MMsw2gflE1bQcZG6hdFsOPxXGHpfiEVJIJzBe2Mwb0+5Ad
p8+xmrF3CYABMIARe53+3G10bN7QRTgBWY8sM+YRk47Qzf8gJyuxeXU9Fz8er7UhPwdUmcxpXujE
f1AGMq5eL9gqQe8iPXKZDWDnnrw8fZ8T5M0Db1TEwVdrmXAMKAsxyOky7DdQpCUZx+qExwsX+ywe
TQPL5kz3Rn/F/GrF6thoo1+RJmwIsZeSJizSbkwzyaLdM0OzMvRhA5VVXttwhxkIj9HO55ZEO8lJ
alTKPZmnQr+6K1IwGfuxhf24JFAywwin95mvF0EjB3bGELt7HxW0Xvp21hbMJPzoGrDx2QQZanj6
winCCsN8rPPs5SOCyZvA2Ia8n5KXLvsCokW9C/oj2d3qzBSKqK6+R7iu+WZXnJRhOomiesrNxt1o
kK/61DDGN2Prh9Um7CeMH1PeOgup1XZi6wLwMDQSEmZM815qYAVeIB2gzzmYPA/SrfNHopslaD6p
sJ2rcM4RjyIATpKw6WM/iTE26G9hzHU6DL9lLjHt50RgEKpf0QgVRv6rKtz+TGSpTFTgbZRPw1GL
FZtwiRAhhESuSH+eERYdcNFd9hQzu84aCUHy0WJ5neCbLJUKhZiMp4nModle58S+4QadprCifVlu
203RJDLSOyCIfVDUCZtTMGrtMcfLqNKSywWW6MFyTSBNBbK8nKsRK44XXzVyZ8G/qA2qvKa91dVT
TeBw3QDfeHXVezNWewmu3HLuXrOi+xa5t9e2AfzcKi6umg2QDRMT9ZoxSmwLLYB5X6N7BVMkRGbK
dTvhQISdlJaBJPUuNEI9ZRFO8Bn5k36LlgUge8ZK3NoKkmvyyDQt6NMLOxTq+lx6KRu5ByZlwXHq
8MiVRD3jwOh5RmhZPzVzPqhu80IW/ojbqzqB8SJtJZ2FKBZW4OPluZWrk4AkBeNj6bxTVowJjwIi
jNYSqO3pBRnu6+gWQEe5vGWJN2ZoX2kKyAVmBclgEhHZKH5x7aFVf1PTurFGlJSd5UwPV3EKtZ+8
2I1006kIIP5fJn/y31AuVnDsUsqjwBxt4viPnZh88B7RrIkNv+MRM14o7ROgqoXgVgKZpE6JrBad
pZeTzMIbjGCYxz4nAcJ0mXy7MfnP8bQ7pOxhrz0KJK1Xq3iqv9iN1NsAX6Ow9Y9qPEBhvqHh7lxQ
2G9a0s5mu6MrgtPbxJLbMHcTREI7u/4TNRm1/m0kEABCcDzFnnRU4+TZKMa1wiGBkZFWrsM0K3eO
kJ/angUFP+ay8mEsnsQXxeKLAnEZDP7ak7K8zF4qo6wlOQ6DMVaS1hshmlnSB/IXRn3E3YVjmAic
x10MxbZnwQ/1OD+WS3fe+8mVmh87pLvcizuAu4c+jHs2vOQOdgzl0uu8clRtRAzrdxWQ9z7/N+qv
sQP4U2KuQf04MqNld5OZrrjCqmA7up0LQPvv4DcSSxIWcpNB3WEM91W6xwiy4ifCCD1A7BnSmc+6
4tUcXpXyz6APUfHUKRNlHn46VII+Rirce5gcxQDt0liJ5zLryCJJzxJOoKFLwxJEPCmmJ9HGEpbr
pGjhEgKH7ZmqhbCfsQXvw+qa8e7ofU7NyeGfUC5R3JG7zrZpC1Upu+kWrGURKMf+METOYnaS+CBF
as+U5YJGbr2anItCD/35b7Es4QDJkWlp8VQZ387rfTMsb5sTPytyn2VRwwaZ4gTdCEPmuf1PYYBj
tBm2vg1pYqiTDCARESpcOg3KmyHRXfBjSVGaixGookPVavDK48vqEJEwQJD4rv+NvXVlXX8bnabs
P7mLfmRG/jVMwh1nIN+zGbqoxv1G5/mvt1owpBgz8OlJx+xkqvpNb4T7spoP/j+eaKNN5a+ADO+9
0oBCsOiXvYgvCisvmcFGxVWfHeuxvGXqEWsBcNhmmQgReO9c5Oq65ClR6Ug/EAaut0Hgvy6iblcY
ZqXGDX8J8eVo33hwKt6XjNPrMBMhZgQ4lhzln/KvB0kDLwrNp5yJfL9AMYMjeOuUxZhOpCZ7ixYB
HxJZobMqBNDPg7FkJllPrkykkoK3xOJ7iHwBUtPqDQMf7opIei48Fexh/JsMVR0RMwY0TxM7L8U4
oqFdZVzszxXW+43X3iEwkCMmERqpcRBkUV6wuwT3tzy1RX6Air+rjXKLJuIqG2oa9DQJSvSD2qIN
8Lsbh2BUKABu3qfmudSpp9LyrFBwJJm9iJYryV6GQCmZs6DTxpPGYwvS9KC7RmydpoS5f7xRpzub
BKLpMMnNueV62tT+qjKH+VDDmcRfzvSHBlVfK01HcyTMOaSdCEDFoQFIGdaUAt00QSB16nItH+NZ
dWWxJ65bfupXi93XjlhzBFuuzN/KottAZk/NOpIMMbJ3GE6IBmDu54//JEwXYhyfFCpF4xcs9mBl
+SydE6JvmimPFAS8879mXy9GTGbmhBGZEItpMC/DaF62VrqYSn9uXhJjhLe4+3votqgpkijR2f73
JOf+meb9vi2sqTLTYR9imI/5G0vs2wGotG2Y6WKwC9ap3ankJ4Y0wNtEMNPj5ikf6zBfSLsO9oSK
n5kZml7j1u9ltOt4EY3/DWQeMntCESjLFvpB0PB7TzjOgCVDokqGHcdEjX1XwZS975yURknudacu
MjePG4TAMx4k0S1K+OY0IVpU9hDOC0a4bWJXMITYAJ+RrCEKS7iH22AQu8AiR4ppsTSrX+gUCIhB
na3X52GZblbWPqQheeWs44VwZ4tdtg8man3LX+mYdq8IDrbtgmrtYgnTBbmEcEoLuti89hdfXLUn
VeIhoWmwDCaxEg+vejeUA78d+/hmeI/MNqjqqGN62KaIBUDZH2pJQ8lSe9JpTQpmw5JD+I6rwKyo
kTlX0ksddPt9AmB5PHbMCsSfCWZruDZdYbodhWWXvQtkhcmegG6RXZQKE2xnHk6zUW2fRRwJQnUv
CVYUJPGzBfRKl810yupP1kysz9lqpgAh6BH42XnBGtaUSWiys089MjfRBB8M/oeNUKky/pe96XeA
yKYDy7WD9odebI5XV41yBgyyi2rZnSp0SYB59ucAKSNerrO6+xRoDYoHwrOcGBeIBunPwhyOVlqA
mlRqu7vjkF+aGzg/2ErprgeFIYWaTqDSlF9mFHiHOV3DJDKZsCpUbI2OQY4UiXSCmZJwLqUigMEW
AOox5ZiauiM+Z6Wrb5VkAZNmPcAeE84fPy1MJDaCIzsbaT3uBcKW48VgSVN9llZ3T/ZjfY47Ixot
K1i7i0bTxKF/bSzpGufblY0uvz1+dRDs8zm/xVuH8ku9bJ9moHTJRSOLiy2T3VAQzLwUrPvsXoEP
gcV8tzgchwviO5Z46MLBhh7aFIBK9j2w7kgwsKtEM1cFrcV+bCINXb3MEbsw48D26eollUB5roAE
awmpHqSMhH+0HsD6bcIZo2Pa690Qr1z9IQl4zzA8rF16rof8Yl+ENMOa9UhQeS3xDyPjnSeX/ss4
mBhMLAwmSNwDVWuDlv6OgEN1XcIVDDt6LbSPw1u7XL6q9W85gx8epUCN5SDL9GAlxcwgdnn6LRfd
R6PuL/PRDLrby6iW5rtZENHFigHiYmSSIiezfEyk0c8J6aFdnn8qxGkq0x0uj9ghOsQjSlxyjLcn
Tx4tTZXyVB8GkHlrFX3ltM5TaCR84Wt/8wihJu33xGWfJS/TWJ6lJ0rJuaHtWN/5tBlZaE7JPBi4
7qWDZ9+t0qHUOofCaXVmyfhkbB2kxXJcP7eVPlesw8RUAnFuCKA4RnOlH9oHQuQv1GShVnRn3lAV
kRZ45gVk9g6aeVENEPNfGlHySqeju/5ltKR7vpNxKFVyTiU2WrRPJRTOa/4vnXduT2cpUSRtVTDn
GkP0JnS0u6pn96JQ7l1v3/LfvcQcax99K6NrNBq/BUAnA8qDWpjMrlHfVFEPzCfzWvmkV0x5lyDb
aPGggbIhAs/895b+0CYK1FpxlsQWxo/z7lkfRoMh7jnv0E2A0Fq8KqT7oWJKYYEpT7+88zQo8oqF
7ataXBH/azKC+t26TpQoSrFdVzznJolb9AzRHKfRwp0h2s7A9LvanubI4uKGVykpeHAQaDSJeNXw
KzEYN83imhAcxEA7ko31kvrp2roWoQLwsw71pGAyEO4GLKTj/K/8jskMHNbmivsiLXpv5UfgJ5Ua
YqZZW0AkyNLEywUoWnbat6fd/DIlzW4N1inSVQX49t2cY2hKRsYyElsHWgRauIXqfGF+uKANZc2K
Knk9OciFbB3wjJGV927qg3z9Nvb0pq8DUYQ4LIT61OD8b7qz4qilDK+yCLuFSOBJh5FT2iXW9KmF
X1Xrt2nR702KhiIN4gqXCuJThPuZ26WMluWLOTyLtDslGUrdKrluv/sEv9yhPgx9+5wL8ckCAEQQ
tglGKGbcP+bPamufYzE9KATvqptSZ6U5Dgq3uSV1+mSffaipuai8Bzmca6LAByyWTUbEbY9u5YgT
kiXLGrWghYEx5F2UD3HULf11X4Hqgb8annshX1TEPDrNK6k1BnqepX/mBuBz2xdV+bot9RV6NSSm
jphPOKwqLRgLxj9r86G8Z2CDfE5ZrgJHUNYc9AW/LRrA+c2nZuK4a7Ir07m90wuRqm2Gi6+9+T3A
o9ELxgRsu3Vg6dJt61UMYyWuHdlVB1DBJVIXBmoElls1+6xXTXP/9vEDqUyPw0Tb3uBnzVKelZIa
DY5IXvojcZfdIgEzPtYIhBIUz4PFRpsOJo/YrFyk0jh3ZXnucTru2wcZUQGTv1O5jv57JQQiL135
FkihWIAiQrSL2qNpAdlpi4+I08j/oKmQ/ea6YZDsPsl75iOXVxSB5jtyA0rywExRsxu+AUi9cmqQ
vQsY3TzB/8DRSjyRZZvaUexIKkig8jX08339hsHVikukjiAQ8alM2hRMZh7KNck+6XyYBY0oxOyq
/34PuuYNk0rb+zJDLm3QuddhjUiUmWDe9aw+ZdxXgaV3rFH3cEZbvmyMMckIm25C+QfLCVEVsmeO
hObt6SnWpBOcqEDS3g8FPanwyT07oBpr8PHv2o+EpLh3HlcOSFJXmOOK22nDqweGvMBK0ouit6eM
QFAZjRNtmXHvGvWcXhDSh7O2wkVTKR74EsBqOmuvEWc5MpQlOWS/VWvFv3XAUM9vpGRHaqtNkbzs
ByPeSUG6zdRNasEDV/5qMI+LpD/vmol2zym/3t8PsYejEtSkzFmJeVLhEg5A6RlvUHzHBo5x+Y+E
BrbOZRdnEXkTnbdUkmdc1YXsNQFFHLgq9h8eO/b4zoKbgRM+i/6waJiHAb655s5KBPUt4Tdr+Sj2
R6Ewj6V3Z+TfMMJO8dK/v+CINLuc5ddCICP5hMADFVyHDQjQKsg6aIALS8DTaionfd5PmYYvFwMa
cRTDfJTxAqZKeiO7JFLk4ULux1Em0KDRmYsOklOjyN8/+bN4sea9BHmYviqWLQZnWEKRHosCriD+
3NLbaqZeJaL8WCnOnAuyOgVSjwZ8/9uifJq14azo20WCJNyySSMG5ynBhS5TnL+6J+eCneDj37Ab
8WywNqZ6aXiA9NSnbME/MSZfpT59aSDb4w3+eFp+NY2/b+vLsv/lUx9CkE3sXlSvTOSvTV5F1dKi
GD823L68PygdeX+jAVHqqfkBc/dU/V6t/WRU36mCRyMEkIV/vxjTkxR/FiynRxPTnhmlC6wuCze/
y5hJU55K4rccOH550bVLNc4woZji5wT7yZwDSbCDlMiY5c4MmoR49YhNZLVrMs1VI+R9E4nkTDim
co2g+0RmNl4qhe1F93r7NKlYYLT5RG8RDWLPSk11pqNG+rPU072TskeSz49/28FPt+Ii2LWR/9hh
uaYzMKBKBwRdf5rJwVZ0JNKQeyvT3VWNDaVxmast4JuswNJDLA/Gh4FQg864Y0/xPle38ba3Pfu/
LbAwLw0sc8jHRExc/0dXUMGISv7paGl5sRUQW0KSL0TMpWiRaXSPSdEdtZWdJkuaIlVdCxosLsRl
x4bxFsbJwdYzDuPXKyjIEF/3snSwUFhMx+mQpWakm/G5KMn9iovABGXH82MadN4oX4bKHuDwqcoe
LHNHRUQOCwbGCfWsCTagI2G5sY1XtlsggwBVIncfh4NxBu2YWXBoyuZp5eZ9E1AK80kzPZy7Cvaw
4RhoRA89Wh1hFtHqyAgl49izEO7EKXrGpj8QkQA6kRF5xlON38ben8UIH5HhBpyBd77moXcbvSdX
pGHehetXq352QnfQnpl0h/MPOWH1pjVFwwuokxHrwaxTJ/ua0NYKHdJK8oSLBZDFU+23m4qIYpeq
UxzmCZAuXKsd+amktNdDh21NBPWBeyWB6tkivxdAghO/HYiEUOsgsQcRsbZIy6jqUWqYV6M0b5ie
8/i59rVd8+K3ym269APG9Qd7Rl2dPssq/8RV00pT2O14vm5p26OC/5hZhWWa6i/InGJyCbTqu+5Q
pralp0KxbcKOUegKt7id7ibZS6ImI1CHreyCTkBUz3ljTxz4BeE7o+pO3ejEEulD8AAMuY/Y4crZ
KRO5GsKZXVeerRxNmb322RlSzyUn8njIFOaew5mk+nCWMYHzXQvxBUPXhhFPNqL4qtUFclbCXJEh
cm65+H8Oak4wuxL7g4WrG7N7higwx74LP/JdIWUo6hEZ9luwCZAlJCNoRWSXuxEsoZ9n+umdYjvu
pL7pp5IfLSFcaGHgJn/oCoakBWQrM8MYH92GIqs8gZX3/2inEam7+qjb0a3mPyb4h5zzRsZigLB+
11JnEZFTUDizpy8fa1H5uMXZ2doWy5yFXmuQj1kCQXM/MYTl8kzp65TzgM0jMwgywKQlBMmeuqai
OqwYPgWcpQkSg7wj4SNezyiQFUSBlewRL6m1aMQ62Uc4c4rj4aQUtAr89q1mK+NG5APFUo7gjOSS
+mMHM8F6ifA1HX6IcjK37TTPF7IULtveXnpCMMaRMII6O08Tf1FRbioKwXj6zABpWDWc5Qdbs/PC
NyIzfpo1OuTBUQbVZQ85V7h0hckluBuwPAc8DYnVLKeUlIZpJ3IHGN2aONuaU6woaGyaUIfqZlxX
5lqrXy+ab131nMjZDddQeTSuLBHC5lO25AueojRqqzqasLqUDTAIMWcAEexdBpFtuEgMXVhJDG1h
S+ToGUsRjphUhYOGXc+5EIQyD6GMZVfFsjuv8mkgHEKCrDczYrbY+2M1085MJADas6AgAF2eyWHb
fnYk0SyE2428vcvCXR6iGFoekGAI6aw2O5ngVYrQCgWT0BDpoLR6YG1LmCb9OU/A4sGzNwYu891Z
O/2oWgTIknI26TerNRhPftaDRg4J5IcOPbKE0IXGi/F5iXR96BXiRiwG6wB3YQOiHLVBlSBKSWzz
QXokBd+xTDZXkfgLWCua8l6pALnm65b9zPP5opLzLaz6ixMAV8SD0uQ1CxvNLIO135NPKTyp4c5i
RSQBfJDwdth/lOYjY0+9EzmCoKBVYEjJRNSffxi8DHwHHiCpDiqZjpgLU3uFe6uURoxMo5fLOOP3
X0KLTZTSIu9upKvbHa0UA0t3R+lhIEoiasXdCRVD7lOVZ3UviCm80xhjEcM8CwFoxxbSlEooWPJZ
DZ+7sAEENLki9QiMWLfSW8s/2mNxLTscoyFNEkJVo3hzCKuQkXu8wAEi2ZFgXmQ7ptBGrdZjbhuj
qUGcagp8mi9lYuj2MH5a+fhS4pquOqq67NGp0m06IEcHTPkmeqN+eYfSMR/OGoASy33MAcsL9Z1B
XXkBI/Ej7yanByO0XzpEcFr/jRTHGb2GSrzwpVj0OxLeClU6gbBKu+WWdt9vnlVl3a1+P6/JiCiE
GmTYVW9HHYsmxtsNjYuE9awlYQHaGJIDD2ixu82EsTU82vFrI3VHYkOozXcgL2pKn/OKLVvXgbGa
P8vRPJSl4WjgedhvEbbSuhAwuAXVyIR6aCwtx/w5ET9Yja6Q/anujUp07RDtP1JpIpBzI5rV7SZM
9UMg7+er4gmWU+VVA/mZYSDWTf/pYj+iZO2++BoRQHVuFtm2Egh9e+2bF3aoFVP3avU+L9wNpUVc
EHsxVH3aIf5YtJxt18/ZhNX7pskSm9wSm9wnrd9sm7+QEtHzNI4W2TbEhYlfrvQl4nXj4Jx61vmc
AY2RRnrwSxq0T6PQPsZaeskioVfCR9b/3bTeHt7Y/onFYMOtnY/Xeu0jNfofps6rx3E0S6K/iAC9
eRUpihRFeWVm5QtRlt57/vo9auwCi+6aGXRPd1VJNPeLG3FigPsVWM9OFngDUhgYK3D+GQt5c1fY
dgXHy3qFrqfZr+FkNJjHKgkngIZf8jtZbSKsMzn+LAEA2b0Bzoide6OKb6LK5TOVVynfayapqWV6
6mCdBfwAGvdgbmzU+xY14Ij2kUnWvSR+rMZnTC6mnF2kmcNcl+fcbXhjMQmNAKijISYxE3vdiMdV
56JgX99yIx7MFM8yda+1bCFT/mkr6Mm2Ps6ebKWewYiTLuVbxFL+yPcYqxCtgSfideeU2IUF6xxE
IitQA0CG8gfSgt/opafG3PLNY8OAC2R9poW8BX0jIBdjzW4tF66jNx/nnr/L+Xn57qDRA8Q7UFq3
pRXZ4O0cse+eKEHXh/ZS+fJRB0cTyme5HNDgYKTRniBkQcOpojcptnZYt4eJjKZmxl7Gdu0xvyer
KirPJvWsM/jMQgtGvSG9hRkIOmgK5NX8FqLcGU180CwV9ZvO42pSZLZWcHB3sGMnkuZSdZN6kcIa
uP2AyKdgqwlfD8q5/NeyMp3EB9nHab0X03KNrPFsE3vcfkJLYPxitfgGQzU7uJ5DxjOY/EYJFm/U
yACjjI8j7Y/qgTCbtxrf6CSOzpKVCcxg1JhZs5usQG2MFilEIPYMiYsac222BvbVvh6NIEroiiXX
rCVUoX7EPrCrMvUEiu10NdsV2UBT97XrjB1Tya7Zwv4LiDS7WgFv6m7lUrG8VjB8Acdwd0rHBW4V
cTLKxz97LotHlX0qrHIJa7ufy1FdMIrT92huy64id9AwZ1QfqYV/T66erHSWEhexWwAzEIgvDOQ0
JokXzkhIQDj20eKssN9X+tjo5fnANqBQot3iQ2jsRqV1DaHOYHVACBlDowC5s0BLHrPS7XNr3w4i
N0O7X63fccIv0plzxRtn46Doimf1ot+N09HMMWKa3xZhXMaUU3HLRE7zVJrx6QUkt4KVE5uER6Ae
kaLzp5RbXo79xbxRLnYtY/m6piNHmpfxY94JY+5NdLBlU/6sTeshN2xaaUjhAHglLiql6m00SKKz
bZShXGJxZr0geAvgrRH2fw5kGrXNwyEJrT9bjKNM5BGvOqsWFbIctHzpDmI4MJIPzu70ze9YUGIN
DvV+N+66mI0Y9Ya2iRCtUhsqzuiLMXfIQ7zP8ynPWIjyXnmSMOFnQ8TwFb6ZXaWuZ6ApJ3mm/iZr
L7BVkbJ6gK08G/v9mFDgh/SB+UDcz7YluqulozTwQkZXS+mxp2+Q5ql5/u4EZUfZNyBCEMh/tKYG
z+4aQB0kwY1euvjkzGYv7eIW3NLmd/U7V91epEVYqwPxZrRt2GfzmUmm7PWwMchaj34lz7sFO0HG
bJhnz22LMV5yniTkvIjs93mz9BS1KrXo0tvhYlGXlGsXNfuYipOOwhhF/JA7bkz6G2J6x8yKPlna
wWG9SetVqhdMMhF0MDqjutZRLb9FFNVIbOimTtoo9/IS47oT23pS+6898FEHFBtxxMyx8u5dBYI3
IK3JoACY4Zk81miqMjcIRb5tCmg0SQOegTqmSEpLqHq5CPlymdeBsBjBYziMxRZKYHNnQkXkpqg3
S0c7q1nXy6fdbrExWbrqrDjr/ClABsHXUqY7RU0v1YdCpn0hmU3a+CAzE/FdUMXATL8x09PIxp/q
0vp9LoUGdmrwgMtOjUDEvZL8Cd2ThskeyoR+K+03ao7741BiS4tstX41v1Ic8PsOk3y8X4z2E3P1
J0PXR5WyD9GuCms1hVqNhg1eMQ5HVsW0IH5wzjSV4phCAMkyex79UmMnEDOQaJTtlbsoln2WB/TL
wb/nLKd7sW7i8c9dAfASg4V2FKmyz5y+I7g2XMshssUeVz/1jHA/Esqo7OzB1v6KNfqaQ8NicSqX
ON2yANBIJOySZFcfMkO4q6N2l/X+ns7PXjYC66zLtauZP2YoRfwchtwEco4RYtpHz2VTwjRzmHsU
3lgpaZIacCR/JeVk/iYdtZZyHav8Wuf0+fFLWlkszuTukiOs6s+GuiGoFjvdJ+iiKB0wqL355/1r
l1PO2DC3Kq9HNBCvxMqMt67d7iLHUlBhxn2LmDniL3yaBLBpZsZjHHuVhqOGBtpDw9UIFKxXNMZc
tm50+hTkp+CsthlBejaTFT+ZYRekx2cadfpdPgMAAYdDQylL/cqG3g/Owh0iZ9HYDtAN0fOpmKxy
EfCv2M4yPAw9xVmuUoTbdlfGLCh5+Igq13WFne9v86trtsOcOTkFhFaB+CnSw3ZaOtWnry0Nq7oi
hwxeNrY+pOW3oktXDa2SPicAq8P71PeI2/xeKueBYdAE46DCMjvEGqgsQvvob395w6jL1/xjpPrA
KP0p37zfDaluelMyHKlcaF3NDUcthBGIIwWIC9V3bKIrfq0y2kT821hVPrUdLkwSyjsR9uofhdAP
RFtTJxUZyqJit8p5o+wwyUADKRbW4hDysqNAenib76CK8fRlBwMGcyYkb8BkayV266A5CJzj1zef
AL+fXbTe0QZFeu2pTlL8jtO+iaz69205pHqC4q5qgIvRuB1W4HahQ0vfw8jcU1NQVqszV7bpSATG
9HYNO7SllEdgSs2JMxgKEVyY+zxa2wgMCAvRmCgdEFS3VGum4e3ebQ5guiPlzEdVopKROwwtPuZF
ykVubpRfQPmENMhocpmS8twqcWiwpEN3jtK9clbZrKJzRXgNZx6TlPNNKs3VmY/j1ls3+GpCjwC5
7frKNXgX1gtZXurXGh1vcOeZTAnmpBw1qhrF37IQB5KwweaB3XFqNNa8vtzvKVAGhYcN3NeoUFAw
6CcWpYP8sCHWyiDaZp8mXrIvUICJoxl8/Rp1GiItZvvotCKuId5nUFEOcrNbMxDUjeRT3lgtOy1m
2xnwLUfTnuM3cyv/VxanUZd7wnIyJsnvmblnkWa/TeROCLbhahC8oq8Jbzb/AJ/E0J+nIgvIIh8V
4yF2EpcYKM129DreJ3/NQn6m8Dqq6VIzPuvb8kxruxshKeesQHBakSOveIkafHbvWdk3rOZWRMtV
MXZsfjdlJpfFYYNfli7vR9rRaMChE/4rQgs2n3Hssac6a2OKB8sevByECF+6ZXNZTeZuacfrmue3
koLDgp6/JL61L3GOrzpVo9N6Iv7GupUkfW5jySOhTl1Uq2KCbHmJo+V17LyAVy+/p8iurQhGbR7M
RndUhYFvmce1e+0X1ubJbZT5vhn/53w6SxFxcL+eyCtuvAjop3sXjiyXCDBPLD57Ig8DhQxj1e5B
VYYbmyMGcvJI1aOtLE+mS46mUp8P0S9MwH3RRViiC8aAi1CV55wESrl7byoAXMHHJV/F51hkxoEV
BTal/kCpNzKOj5NGu4KxtSMnMvYqtuU+xT+LYY5m7j5+0+kJxof0KTudtNdRH/SNs5fxqPXk0RA1
5SSMtF/xXqK+JUU+Hq5AjzN6yt7u+L8mj3/+5lH+AcC2b49bBwdpJ74PPDNRdLuhbrYj/EDC4s3N
Xmqqz2icrUzyavUEd9WESMy1+7ISV5rQsGpHyHo3sei//dQ45dAs0h1GqDdXs6DxiKgjc8ZKegf+
6wYBITm9Mahlu9qI00jjdZ97i4Kq7Al9ei/04tbXMelW87x0QfqXbZaVHrCEwu6zS6QSM3HFDKBr
k5/TXMcTfc2W06TQQQlMpw+A4nnL50QhLUS8XZx27gylYJq2ICHse51VmnHM5dah2FKGaKQeW2+Z
JXtJRDIWEDBs2psvE+Rq4S4iAJTCvaCsag22wM0hQiSrp/fSsQ75Zr06bNiWidXo17ATBKiWvG28
URQ9se89NF2ESlwyrmDXjBh+vNO0jkQ7+yeK0IxM23WsPtimnHkA69uXqV39XHlbc4xAgM4bgd1u
LpklkJ/PwPeI4YZRhXhneuAjWIflyfyWoIXwJtJhVr791TsBjt9T2GtkU80o7KYPTRvpo+AJP4Nq
1nOUYIf2HV58zCMDz3bjybfFpYaNimORqy/i/v196f0PZs4sIZ7N86ZUwFOSUFg4gnxbBgZMLKDm
gWvSIhlEpq1VH0uqPMdWfLVp+qEct1o7TpityFrmJC5ICWIC12o91BmMN34PuD/aKRiggIyL4gga
THxC4BUh8LlLDzJgD0vYzp2inHHMC9OHqJUfJYC3aeLtvrFpXOYz9rYpBVbTGNe4KC4mGuJ77I33
MgTADJeamJyybSQDjdEMdlKqIZI6M9zpmMq6Ro7ZGGDM4kLJdi1yP/9Vauq+JQM2kwGjVcepOjA1
ZOAiPdp3kAfK07r9iSw6ySm8Swxw0bp6Vn+J6N0iSPS16oAoTl7B6ppA8iTdyYbFRXvTJe1RFPFz
jZyHZPFkliLEsI5dq8TYdCmj2AWk+66fYa1s5P1RcBKtvidbfs9q22LIYW0/8ryqObQLqCNjezAG
2i0FHiPXGSCgyiqG0B2gQkpuWMcCzZlrTy07b/00N4xbnPTnHG2HaYy/WL1acQaTPr+huF5iQPjb
HIo7CSdovEyahOcMz3fG9FTZ82f3TUe5QeMfCSK3p2275vzQ3yaNxAdTIjuBLrfNGZukWVwg4uVw
YKNGhm7wz5hVGlfje/w2UMwepj1PZZfXyq++x+5MzFJXYUJOnsarQgKzvHBF0lLvVDlvbDm9tg/z
V1xihhyHMJ8JWO4jlfgSS3c66QSE5JQYE27gptM9kUkv9lt1+kQM+8qk7YtpOFMfMG1PFsM1bWYG
ig9VY/kAFoYfxNMWW1kHCt5IiszUVGz3qd4eZcx1kmZ7S1nAWhOma2+R4hH6Cb3mpRAtms3Bk/jw
jAmGz+iYUXOTuYkRCvs3Hym9DNm5CHtNuINzHTg9GFr1WkzhoSYuGCBzoaNxqHZjX4aStIZGpjsq
KorWcFLoPqtKdsaCpIulsjurdwvu56vY7uUp8aeNE0azsPhlCO1pwsYDPeOBHnIw0FBU3zm3OsE1
vsQHuVt2abWc0/d7iH2DNNtTvB5WEeYAno+EzxsDBPsYvBuMIXVl/kdtKtnnUsGV6g1xDP0obRzS
bISthrMmTvyVpAZYlH1OVlviJ2wpMBHTS2zMVACYTm3N+/6fISqXCVXm3mCD58m98tLVoY4nUwdf
GDGqJg5pmO6/+VdaSw8jc1oYA/FFUmuX0KbOjhpZT8nMa/d3pClu40JYT+qSH2WORDOmS6SKBV/k
pO9Kmd6JlJONYWDrokgCu2iNc1xSjWD81Tese3UTkqsGwZzTskjIUv4pA35SDBY+tbkvf01w1mME
e4RCXzh1L7HtXaP8hRaxq9PC7zXN46K3zS9rKs6azLOsZlPYAmgsqeEqgO+UAdM1rtTjnL9BK9EG
ij9LPY1ueJ1YbuvqI8ZsRT3m2xzUbCp49Z0ICumwjC/x76zhUPgOMgRS8kiI/mimfCq56Pkk9E+V
R0aeMmOoq99ulCc7w9ZcVuU1LP2H8xhoQ10/K8LodLbim61ILve3PkLV+UtFHN0Eg7jSLKOEi0x1
L7tsC8PN8oppYqoS7oql4EEbjLXkCHOLyQdoOuQHsnTwOaHNjAWrdgarBP8+XsC6D+a8poJldLf2
W9KsnfA0ZvGQk/n4YxJplk8pZeR5FgeKLPh9udugElKSao/2H5PK9ibdsMFIp3f+4pzKwxcOnU8Z
sxcZuoPOMflE9FxebHtfYlFOwswCTvelv9UeeSf9W80Wf1cjFc/4z3mM44OOWGbijFqtX6PFHN47
EzuPhp1HD8W2/W+lF9WU/zJ/NtbAo99woT6Ty9yLheWmGRvpFhkDawhedDwzMphDnONgoKCU0dUc
SXtR9Rh1gLhMnkxNcBPm/KfYb57wA0jmWHBc7Tj1S7h/Aa1alCD2i+HXc+SL9DiMNF4THGP4TOTQ
c6bSCtkThJsZh/WwnDzQ6tC63igMmSGKrH7DepNKlVkrfVXncM8aIu2oCmNDKPbLiVJtAD/cAkD/
M611BNHNTM0J4PzV+pn17MAhsoS0Vs27f3piQCScDxqXGsNrH7RJ4pTbtlfvBBZwsZ6Z/T/pLrGc
JR0+/3BI534cP+dAoUA2iQQ/Ggxf50XTxAAlThvSVK5eQIaORe+uDIqiEruDJu81ej3fqc13JBZH
qdMJh0oMSo5/9MMV4BhnArFzfVdQB+B8Nzo2MdbdZk7ZbBAgsUnUtRUjBYj/kKd3OYE4/YOgDPcW
8q5pQVSoLygVnDNHL+OQRXsULXeROSLqyn5HLVgNArBHRBYVSDu+Lly7k+FMwniEef7eq6bSa5iw
q+HsV9H7WGdUlMX2uuiaa4gtzS80c19Xf+DuQdqZI7eMOM8kGt4ZxtXoGKGOb3N3YiQp6JbWSY1h
mAYpIB6ncafRYrKwk1V5VxWq4Pb8w8ZIyId/uGlLz9gFpOZVIn/Owr+zakoPAzjfFrSkqvR7Cw6t
BnOcwAFAcvUIWQXGmY5FyY2L5BlNyZeRC59yvX2aivFRksfpqNNOk+0plFSKTnb3zLICLxcZNH59
9Bo1ZFJA6fb6FM4cK6DXWMgtjckiPblWq3CJwOeU+XLFxXA1vkQ7zSmxpbxg07y+0Y68XY/5MFMQ
dY8J/ltdccwGjWOsH4uGvTmyLVkA4KGgpAQTIORO6N0SvB05dXmfby03I+IQa8cIiNOwpkdJNfle
6ZxQ4BKuP6QkOQ2P+pgO9XldpWNnTNcoufT5138vJauEvXKOIYegJcpKduKtdK1HBZQ+8LJ3PU+2
l6zcUVpHZJm7sswdMaNbmNEr4OgVPQb8MmA5InwsX+oGroyn32JbwOWkKnYaAY1BkPBellCr7KyF
9vb+gyohKvWIdeLGq9noq2PpbILAajHxV+TxevsNqkf52XEoKITs1kYc3xLwbZN52dbi0qzsP5vE
7vKeNf19Ix1A7TCBHJoc1z0EVqCBllNCBJSa3xRDM38FyGJHWWGbLaZBS2ldXNqSgFSYVcilw1Wt
uutAOiiL5xCMbyTXFxPf7rpirX0OERCEND0bhnJa2qBX6cm0G/AKx4zGg4rpGy2IzM5UKvuWpXtL
bsdK/zWAMiiZhkBasYFah97NINuUG1Yzk5p5XI26jk0XSqeGx2LKf+cNe3j5KKhrMMtKIJMoBrat
kayH9I3ioXU7PJyWAOkERIKA/yM7tHTTUaF6yFlwNGQecx3vHv1jEB2mAnKldqqwY6eiGEDOELKZ
VQu9yL1ly9MXXo2DBSokntDTU9wjBP0KAtjJEQDsUQAwiROlS+fTIOVhO1HCNZTnZZ7OXnLcGhYZ
GzkXMNyzGiwCb3kxd9oV/ySeNpXScY5Qx4gB2qAfahVocMsBO46sJUcGJcOytQzSedn6hCFnsBY7
07PkGfm7q2s0UxP67AxzcK+h1yD8ZjyrWYwcOTTL62D3Mon1fiHgpZz70bgACL1kA6WXM8i5sg/y
TQmyMjvRVgMDy+ZzP5V9FXCWCmSqP0qqP2x16064xE+ijs5IC10t4wJ2hbd3O8kuabeeu44IGQnN
fiWmaqGk90GsjMcCC23t6TJt70PFpiv2J0ux15VapIjYhwWLVjCCIay+RSM9a5F8hp97gf19MGgU
qGxpIDQ8x3crZftuU219Qz4cgxnF5T8OqBifqCULbjh/VTYTVcfJNmpdatizeLRjJL00H/Yy3i4d
b5f+Gu125vnhSYDi44BcmNMySSbLF7RJp2iSfbkB8b+o4G7G75x4YFTgoXcGzRleE2e3YnmwK34q
W/8aZ4u6qg135m79HFjeLiotdhjIdwubX37aIGnqIJXKQBicGGhVDLQqZQjMBcWVdbycbKgN3GoN
E2CEWyVYa2eA+lBBfVAzySEIDwNjv/0Y5OQSW6RBKoSC+JSxv0jgtc7vkoXNk4Xa1zVc/AeCWDcq
sgSOu4MLcY8GmKrJEAPtVLcIadkFl4HUaufpy2DNbWN0484fKlcNMfhVrw7zm9z/XG8MQTFHmW9D
JJZKA1mOiamngUwgdoB1DieKYSfIfFCNVPoleRuBtDLRAmf4Bm8QRUrGW7xIYGlygOTLcEx0VIlP
3F29aZyiCGyt9ZQJvTS1fJRBWWMV0RVEOsZuelFtgbkQ4LtG+XAhX9qiQw50SiXCJt7SFiK7usUc
UTa7LYLrjtk4gQ/dTSgh4EdgB5gN6QHUQtHc5SuEOIRiM+XlSOYTSZCNBN0gwinnYb086PrpO/km
ZZSVLP1LYSatIo6nsvkUaRGn3+nYfhIRdTvkaKguex05rZJ7B7/pFh1lZCzeuVfJ6G5Gs9OwN5Jk
rV+SWZ9wNgeb3vFo3qksCnQ13TcdBu42pz1ku6DeUFHiRoZ0hNSQyNF1cmdb4N1vUBw4moMrUGvz
lWLC2oXvSpvRmbtfipL7syz6RKM5adNOxcNVVI5lZ0JpTYNv8aj2yf1Ln/S7A4lNfi4My1uotTgz
iijUBCHsZfn96ueoJ4Wd0oaKbp7q89YTYt/25Z3fHtlLpYiO4/pifUq1zr8cLXn5GqU1QM/4N2q8
zkCw1B+cDK2su2rxdlXIgqrDL4OwD7S8L7o3PwtsjfMAC4MDdh8farnBLbGxZIl4LFEDy4tIyred
wjpzc/r+y2xNUsecVn6DU/Z6ssDM4gzcRGuH1osXJGJr8hSJaSVCacOCiJjEZLPha/JBaC5gL5tz
6wMWEIjvkS1dnRoUvIxFZGibQOQILg7TLRnXSzMoYS6VmOCsIAb3hSplHmIW6aZpkPao/VRWfRNH
XVb1fD8SRQv5BVrVe/JGvuOy7Ti4mAQNjSMNM4Ieg1bTQgNrY9HnYZJvpyKi3aisnNUUdlOyHs29
o0Jgc5L30+3EUoonUAmPg2pqnLhAAIdxty77jwKHOYEU70PEcuTGK+1eqJ5FQ3BdIxWevCF4gOqq
waXRPiOvrdVET6fTaItnffgAF1FJj55+kxjTTY/a9U+8DRxp6YbAGZ1Ijlp/wnQ9KAI6wTe2XPD8
vJD37AbjzsfldOwc2ippvdfosRqb1JmscKnQxQ7OaAxuhhFEB8GBhLWLqENRMb3H5Lmtjg4g+8sY
BGdI8v3K7AyMYctq+r2xBoC7XGcvOr/hLcYpZ4sV2YTFyUA5A/wLUqXHAjmgHs5lL/lOEvaxdazo
DWMiNWK0EYEKJlB03PuF0VzGhr6ouLkP8fSgmjs3r2tClR4S+brrXl3HL3n+oXBLC9zSygiVFLNu
LICGxwGWwfHVRcZBZHzspuP4l10NTHDpuHFBwtIXcKhydtdmvJ379CpaGO8pQZfwdvIhE/lY2zHs
q3VviRu1tEbQE98aF+hli+CZ5JByV2dKSFvW9zX0uYwKIy6uiIur4uLKubgae9uUx5pFVyjy0pq9
ZDruy4NG2ShAw9bCgV0S+UxCifcsnmtn+CfxLGfOX7+ohyeDVsM1oP2HGLkIvgWiwOxI/4r2z6xI
IKeZ5fMUzKnqCDRf73BCR6GFn5LOE4byH6AiOo3gWErIZEA/7v3kPvxLWIVVHz3/OifGhjlJnD4y
/ANgaJurga8nb6Ig4keeGEEOZw3IfZE9FrjELHHy6lxOI25Nh0ygRfUzTyRVppxHan1NlV+iUL5A
jum/y5EM3gENQOl0J1txt8TUzgwaxZTbyWDLbpb9YakMbCraZYsof1P+TXJ5HHLySoNw6z7wwLwW
bMzwSZ6TQtiFQJ2q/e11Wu1r46pK/QVz9zgTK7LcToAXCLmUF5qcpAfDEg8xoFUz0zwWSaXul7zy
xxKhCThrNM50B8lBU0CVRctJH/Jnq89HjNDSsRTsh6DiY1snR30fvRHeRMx1FNxhejbX9FwXNTUB
OPyjO0cuBDPivFHqKe91DwdrYqDuSJRj+sFEfxiMHBTEV0y2bybbN9qU3uinpNLO+b+Rzr6Wzr5l
1WGY0E0FYDzR8fdgR81MX78pBXJ7CZtoF2W2Jr+9Z/0jphrOVK61uGsT+TaZE+kxQJAGpUNwP0y/
mFO/ppulKhmKMKOLLdUvunYvpeg2QVFQpRf8F4yB5ttzH8XnOm7P1jid6204t5gp3zfx1mPFIENP
zsQreRtjqyEDqyT/FmmiPEEhfnRuCXf078LUPPNafrwF1ZVJfj40GfVJywTZsqepsH1jyZRE28fs
foU/s1kR2rH5g2fCaGrHJPzDeJehZsyYDZS0CAQ5OjJUlY3J1TacWdmLbJhanpXKj0j6aTg3zJrJ
a0HTVeGBlGgP6ly5UWdL141cMTq9S90a2P0bJy9b8i1J81uel5yTDs2XI9LoxdFp331pPSGpkdMe
LJCJHVLOCrVf3PxjYr8sXBaNd7ZiLwI7QzO/SYVyEzlx5AYbjWOokCVuhX13athuzIg3hKEYm6yK
V3QoivrJGVxLuQs9RrKQ47jRXvUw1CHgoltP80mxhjBL4AyAetGnV91BgrR6u+yT6wqeFuzpNXtG
enO0WhAJ5IBG3fLDcBYVamnq07pvniKB+CahnmNX7wn7pIvkzusdMyg2Bo1PQb4vPzTWMgV7fOVZ
exJpEHjsTqDvMxJFICHCBSVo1QpYsPkjA52QW6yqkZ5TfszMfJLaeBG5mA7Y6rwD6F0koj8pkEAW
HuzGVUaM3tA9azogVZZChUbi5VdEeFsO9DYD+KMBL6Ac9h0vFjx9KjxxRH9aJLuIxMtkNl9TgvA7
6ucxUj540wvDFY8b6hH5iW44R2MTJoeApINB0H8g9IF3CdcBXHDLCsp1CqWL+QI25eZ1YZvln0QC
PSMaB66gQjo4YBuaGzbfPUHNphieEleNESYDcQVamkxhO2ppGuQuwQp1OQ3hu33OtrC6xFu/k1t9
r5XLS123DxLCn7b4iesx6JI1AADE6WYJvKaSgradyU6yaZq4L+sYok1b4A8oOCqKBp3MEcMc4y/5
vbFyOQV9JhMvH6U7KkzDwFMFyF7/B/kftUDCKslZiJhTAsX/bTrTapMjQXeoNDvCcKToTFc6vdXi
s4BZFFGXlfWhjMUrQJOgKSB7NwVgEUxpAG3q3Qr8K46XnbjFVFs1R7Cpx4yLvVo8hc7nrzdw9ptT
nyL32HPwEwmRr6UnRRnxL8wBls0ZygkcRw/HBfsDxZ2QOwoZnrJt7BY3qsfPaiHxQIMaETiJJHAL
YVky79mssqDg+cFEMzKc/6QhbRtMrzQsz0wML21UL+cwQadRVX6Xyepns3VOkoISDvDKcPnNLByo
1QCDfaDbz+ba9vJJ9ztno63cnu16H4swGGh5kt42y2g5i9RvmAaOIGG+sQe5k5N1FXVzNneWjwsY
55riatwWVD3Ex3UvEmrEKIC5QsD7ulYSBbTa4Sv9afI/33NwO5w6WtYnaIQ6xleZ8tW0ckVaKzmw
Y8855Il8HSDp6Qg8haRe6gLQpMXBYtvYixZzUAxYw6lzrYMsj6/ABBwjiZ2EQbBzONCU5afwY+wS
v4PiZeF2xMxeSgacJ8VLF3i/CWZPUkj0Ryg/+oRVMI9QkTwptiaKHWhgqV0Zux4nBVteANfhsjdW
suyzE6XJZdiUUwzuZcQBOCOHo3aMbOGfw8+uW1/RlxJBMhVATze86pCys4omuySw5o/U0A6JK8gd
BhWICRDFhBywGVtzYI5U0HIeN2ClrY4IRNjas/gVgZ/lBkGCiOsj39xqqlwNK5XBCYkklY0wqmEv
mCpPSWiZE1BQCpNi+X0KBwtSK70BVL8XjtFl/km/SNFn7qP+IVswtBj4Yea4Clc391NDfVn5sag0
LGDGqz9pTfwp/bNEYLttBlsKN1Oz0LaTBgU+9f+C3hFf+bb587PclFvci5dxHUNz+0iI79qtO0v9
Dj9miYxlQMxNu5aVm3Enhk2e6F4O7auUi4/EkD6qV/5Q5eH471Gb0r5vobWh0c3pahN7EvvoFuXy
bTCzW4xxhYO/1A4ujWsu59sJi3AhqP8J2eP/E7ItT7yvCndrisE/dd7rL/k7e2dcVWumoCYKBxCB
UEXbsgXBCHeNe/T98ppkGRV2YnjOToUsnVquPhYmWbQ8OiF61C0iEFjBuPispy0MJ4cNvN8UqbsW
0JB1ntpUCtL1E0H8rvJT24ynodRPS5qE3TKxnGo5PbPWxVIATXJKt3MRKWiQPnfRZWims9wYobyk
4R+cXAsD0q9VZOj/40UoIhYLnYnXQ471Y5tx2ZMftJhc+9nODZBvQktCiHJHVudLd6D7yS3IFBaz
PyMPtdggqF3wMiwYGm4V7Ue5ja+3p0Yf71INr1rtboR8F15160DDQcv9lNGZBNzbLoOOKwahvKb5
OGonx9KQOhhHC54jorEfkhoVxagQOKELdFxfynDPsRqM+8KEErUaT6PpXlHmF0l3i+8dZSFpTkA0
mT/6n+ahG+nEPObnIdlPzcmebojv+xwc1SieBlZtJYm2YtJc2Sq5WbbDInJrkyXeqlOjk4CBRDcr
JGraIcQsBDMZUD9goTKhEktS7bjQj+oQB7PKUIRbRZi7YEJxKoubidqkWB+bzLOls4KGoHyxfQ0a
0Cy7+55VxNheD6RxO+ksf2MqRthgFhxzS6N4GZv0Kg3lZczSa5vCtUt5hW/PoVYeeRE2UuZsymfB
TSyvpKUI2DfyI1lQ0ghjmneLoW3BjdnArocMrvPygsZE1TDuPhEEohzZFmqnptlUg/Ae1SlAb6Mb
Dcanhhc1wS1q4YjXJpiNlv+N1zYZSznKeFJ0MSJ2WC+XBrWTClAa5zbIJADKhh/RT6zS+7b8wzLP
scjuqb7AJMLMxMIYxl84Mi6OjIva28TT8xtuc37vwylRl2B429xU2UcRvEJ1x0B46tFPQUuPwzVZ
Ux/oMwcfIADsTxTHksHAkn7TEbTSiK4nt6VNLORp+ON/iDqvJbmtbIn+kBABb16rUAVbvh35giDV
JLz3+PpZmDsR96EjRhqJIsvg7JM7c6XN/50niUeNidtq5MLas3DeiJqAt7EiMVCixa9dlHRCijcN
CWuRqac+r4+SHs3RxEUNZXLvSmgWp+KJF+Fw2YTYtV5xBRS3Vp4QQOjR5v7hdVvqSdri2soPGSiK
5u0VK1rznqVCwJW9emCcuud9dCMhpEXd3eyq24QYZUjsJLAbmQQ8BoyP+LDBoMHFYhJgi0n/mUIw
A/2HVkiN8O5MeISlsMAG/0N5DQxRP0uI7Mil+d57G+rY2dmaYW06TwovFOWmsngUqSfKcHtvQ0U2
HJN6q5z6Iqb2iD8kaDe68bC9Gr80GrPNRbr1JbYSMxRy8zKdYVxlsNqn7DwQHdxd1zo+/ea4ziki
uBKIxRBqxbEaj7XB4jk5tn9XeiIWYnMDJEPyDmijjLho5L0tCjxIFJwuqDlV0fgtNuAZrUAbKLgF
OCMQjMRFXkGQp2dqFyeM1DhYUYYXJwuhAfKfiwPr+6GxIIX0SjYVxZU5603gXM2JSEr3HrT8viBi
YiAbIdl9pSOW6HZHabkljc6YfgJYp9Pue/Yx7dOhI0DtIvXSdudma6/Gqz9t5gaFPvZy4AG1rHjR
ejTEBTZOFQh67swttw7ZelSq7tTEh5JAYi8xj1wuvn/Fxx85rNUoMw+SP6TLo62UR9Jqj6GWHqt9
muLspsZOsViPk/ml9nVYPE8sD4JEngIkYwrJg6rafG4v8JgjNZSgfy9lc2lTNYgCNRQwNm0wj4tO
OxG2OFf48sqd3QVJqKgdQRed17GqiKPEVFkt0H+ZCbruTc2lsFgJD5y0db7Gw4jttg37O+iudJR3
TLmh1U4yQxqS0xM9S91h7WmNgvE2LyhdhPFRmCluHTyL6JCgzwdQUDMQroM8jA52e2QEi81Q7ibQ
3SauKLE0uxIOGdxOCiuXil0y72uqMWgTkVcymyim21Ll0pdgHGrM838aYPgRfY0z/JZaui1d/xg5
2Qc5f7Py+l3Fi2E1+Vn8rbfSa9CM17pq/Mxulo3HzkxewlY/VXN4xHF7L44zPupkxwsZH4ba2imD
Obqvmx0tNtefbYeFgOVbrkV2HUt2PYB1GzO80bJdb0ATO2wZDp4DJXmVXE6WCLityCBinQh81Nj4
hEH/QH34wJw1kUWkY+2jwd1jZVRNJM1JtWyZ0Pys3OJYCJVv460j8abBP1kbJyGqwRMAtW+5zx3F
yNvRpAzhQ7qnSXlvo/m63U2RZYrBKMFaZBH/SjAz2j2p2ign0THS7HhGsZYf5V9SwC+1uuP5AIM6
6dMpJtItN6TJMWOk4MQb80NjpFtBa5ZBgz+3MEgok7Qk3mv3vnLY8yJzSV/CQHBtgsXKwA5MKJV6
H28Ix5oSJOy667I/TBv3FV0jklEeZH/C95T9IUJJqpGN1Op1ifA2I9CxCKWw9i5ESNddfCf2/E6t
yjHilVUKBSv/2ewjlz2O27ukg0uGMVW6N7QY8I6J5CgAbFCFZDQTxST6rrFG2VcdCA3B6ENUuZ2x
BJqawHWdAYLwywNgrGz+ff2k/Jip+0V2742nwOyxbSIWSvNihAHADyytAZUSRuonlkzEVF7bZ6Ju
96HY8e7xhSoDrqR/2sz07fyQ5hDHGF3EC9D3GxnIu6nXD0D4R9UpZ+OtLNYPtuS98BiM7mk0C6w2
8kLx+NR9sVZxOUvuesImiYu1sJycekCgEV5J70/Ou8c8t9foHh981TSOysWTuTdMHaSKE2uOJWYX
epC2KVTg4K5167N6hSt6TJIM1clWxO28FKmDzFqxHkut3LXlR/elKiKoFiVgZtoEdIzok41YQ8A1
JbpaOWWav3D6Tdb8LkTS22RB5j98CyQsJrjUCgg7lbFimrk7ILfIn0RYSAIdqj9SlX0Uif7ef2oK
OBzEhgkLaLUi5GElmynKU5/t3kyCH3iqjpO1nAVwLvom0TRSnXqfNV8afJOLgQmumMQa75pBRX3c
n2tePUzd1HcPC7oHY59OAYtKgllnm5oeuJrzMeebBX2HglyW+vW8AkHNX9YrC1dhPdGjibxCBzbp
7dTk8wuFeZVtOeY2ee7sIedmkmNUyp6DvrwMXXwbBWlHHu5YvVZG1VyvdVO9EI1gMyDrkSlw8pWu
UYKVoqE4SkFCOKPJA36smVvORbiJovGhSLAA0Hg4mJl+pGCpokCusrDfylCicz5dX63UvZSGU4pp
pY6ho5MBakXqQH/nFQvMSg24LLiThN8NdXF0uFnIzFHbWNsQcmwgiTYe5pN+mbqM45E2zAz9N3PX
wbpd0l+KIb6BNiGsQbMdj+HyhfMZ9IsYsEL5TOPoU/AsWQ4rpJeVcQmOta9zH40JjCQNq2ixwgum
j46AkGlJvlVR9m46xmOFH9fBjxttKPpzGcLOCFVNCrtFoQhET5MfRrqQhLlRCaOSHYjTQ2NF142v
ibHt0nhgABloUv2QjHgyFYofK0fDRdN75sDtAXCfYS0e6rVjFfF7Cgn5JMAFK6hj1zO3QS0jAdS2
0FhRdWdPtnDyTObRwAVdJj3O1uPIJm3cvFbktjSW3rZhnsxwu+Ai6d+EVHjGXfUY0baO4LRiWs2O
Yg5P7o1KsfY7G2S/WTWf5DS6xUbpbi6S1KvoUsBd2L+0tsKhq7uUbYVSmt0Eo6cab0ecUXNi0FLe
fw9LZycJol1M/ahGUaiC4TtNkVYVh6CIsnBahLjPvILWL4nWrxotC58mCRWUVZlyHjvmAiGVv6VG
fcSt/uh2zwsQ9ZrfafsutxP0ZOsuaRidY/lCuSGra6Tf88BtlVvkmQOtZiVc55fsCDqHKKa1FJ7Y
cd3jYjr1r2mpn6u6khzFkAjibti4F5tx9AK1/Vaq6WVUfpWsi2N7ZaVvqVPYM3GBP+rMwq/o1dV4
msnWPc66W6VKiId0mrbI6x/dgtX5wB5/FcN5m3xW/e3EDp86QIuBU8cPMTDm5KeNOkxlL7ZW+/OX
/KgQVfUKxFb3uYdMD8KOIrHiCzfbI8/g48IZvGMry/9hK4cZ5Utx5rl0okE6l9gFeFgowBBjQfWF
KRiV7bqmxd3OV0AgKH2bV400KmJB3bjED8B2UumGy5KnKfDPuWCPY1lYVQCcr1lQOcoqvReL9G79
0H+bSfec9f61agBg4pBrTqeSf4HwoH02PA4jrf1s2+0jxcjDYnrboR1k/rHQ/ZXV9qkiAxnzJRf/
rXfGVr7doCzdmj9Ws/oD+kOqI2ZWK33BBITIu0hC7e+4oJzgjuHJxsHgykU3lpOAOlnY2H4XnXkr
P1u3h5/ds7XoMA9ntJAWtLtFCo1APyeel4vwM6XrCmfw2cBfAEX2Fv9iY62lj5G8idziPNGf1qKB
JW6O7BlsiQ6RtM0OA2IUtx/l0qnRgSUkM5b0CqBTLrdJxtRXoVPn0KpyekYOWahCRacLEPNOzV2k
kaSwEcqLQA67Sv8V8fZ2cnVJfzdpUDat3yulZ/ax33FxbNJTgqSvXwQ3mlbI9RSAN8i4PZOLfmCI
GzjiO6HiyyFgl7SbPTAgsi3UfxuohlKXnTqoLTJnltI4QQPJWi76AAxfOUExAluCs6sUBPZQswNk
9JS8jTy+hpb1/4Dzjx+WnH5mzSg2OJUWRq2yfExi/EyMxBVNt7lGh8z8GrOYqpHkTTmeElNwGkZz
mtQZz1uHEdroXou21zampyzTb3EfY1EXwlWlkBwAckJEc9qkp+yKYkVthskNn8/7ahDeYFk4TieR
2peGj0Mjc+lFqfmzLtpLGtpXn9K9m+sPzgrTGpg16KLq5lMMBYrQXfjBLmC1dzhQbSDuElpRKfTa
KUllsNyEoOHd6nm3zC7sjQju73xnjnrq468a0n483DMCh7vXhH9rP1z2a6++UMLeBRm3CwWpQCdB
XdeaO+LLS2CB8Fh8Z/FNTwNFyBQD7TDnPjmsh9w2tcEvasoXMiAatR5MxXpeqAWZqlAeK7otoPBi
TtkGf0x+YGM+LVbqk7LxMucv3BCcvQYDmfIDTdebCT41kNbUlSXGjlDYwVApUrCRnoVAx6ArcYlf
DACkLA74pKRgNiFYA0UVA22EmmDrP8W9erVLd5U9wMMxGDcyDfcmUx5ga8kAQpGa7NiYLnajqpfs
rQLXFr8me00nm6uhZUy3TNXv41g8VXKigyvSXQg3R4IPiPVh5oF1LYaFvCIjRX0Q2MdigTgVux9Z
pCBLMgPpDMeB4GhVh8I3lKf2gO9WSfF0A4ePrOExG48qjs5FrJ1wqnTidB4ZmPhcxQyxCmvBcbVz
rLCdDlWb62vUQ6juDl+abTYLHcEHHQpUOgyOpVDW8DPh94x5eSmBdDmWSW9C91Uburu/FZnJFFP7
oo/fNreOnRwqw3IuQRDoQ3qcMhsXBYfzR5EpzqZVVFgce1JaYnHLhPWaXPJyg2dSHURUwx15Yv3p
1suy4gNYjj0k99UyDmtYT1R8gdKW9dGdigXO89OUEe9JvrZno2t8Ya0DLSbjI6SX6T0Zwa3QRVBH
86UtQbDLw7VxMG2ycc71UJgtnGATAXg1HD/ziZB67GIFcnQKZixijWsFagl7Xh93LgVC9FyzP2Mh
RgJXQkPixvY/ZrFBynZEaiy+DM50PESnckxZVQQrdWKI02ZPnVHtiXPJ84Bd0HiYJjNMDSg//b20
+gfPj6cGrHTkUrG/E20huc0X6DhX5uUGnv8vlphUpeVQFQII96FcFRdeFSrreByiMVN6nMwZpYyQ
9Sr9xLTFPQkXIAFJC37t4Co5dMVD0tNAAehEnPmjLP15uxRIlRE4YE4MR6HlIJ1a6nl6PjvlUxaE
52KOL74WLSV1OPTp74vE3+oy2aKpYhGV3Zh8YUey3UC/M6/97//a9TZuYjWBsg5Lavm7T8pLG+AA
wvEIJjqu70XF/afoLuPM0n3ZE0SPgZZAGRTJzJ038fgHe6yOg+ysIGZkpm/rZdHEXZKcLQiX5+NN
ojuqC5Her8rK8vxaeRNLpCxFa4ERde8/+v1ixNcIIL1YW8dl6ODwl2RpTa8zcHwCBMbrkQNCQ2/G
H6p0MV9ESNLwQHARLfMFFY9cRs/vebxMlDq2e6kjt1eVzO54yvmrTDiYvPPDNSlJkP+QqwUfp9fV
rA6tFZ/3gW0ek9Q5Efdk2pGice54sx9HpiPQTloSwxyG9lCz4Wco/MLqLPqzVLlbubiWggdYtdyy
cqgKbFBdoTy91PUAD4Wd1wj/jOlWpH5gcTZ+TMggI8URC64VnsQOkSVhs3aH13hQ+VpBZCNluaEl
hMY3NQ7c6koSGY1tfPM/cDNTbvwprcKpdXED4KSVTx/6ySwiL+4NN19EL2HsxuaCHsiBJqAerg8W
RH6cakFGeVF/Ni+DdRi4M5nlfI5a5bzy3IF3dhC53tQrMru0OnLCU3B4DqzrvmaakQFYh2k52L15
bMkEFFFoKcKlyMKJ17nGOh2NZSgPMJOX7CIA1JbE5VJU0iWjdQzrd4yvVHTHj4xAhkLimAVlWpFu
gj5Ly7Xdf/DATTZfmhefz5rf0ro89+eKHOJOgbUDkgxSbIsaeqMIUk89rdQ5KSz9FbgqafsvkaTj
vJ4wb84Vza5XDi1BrX3gqMeSUBGk94RC1wAYoMyVk7Nh+N76HxV97cZABR9XI62wJZyUOhdHVaaH
ey+H3LyxLK6RTBOHQO+yKt0wjt3L9miq9DH1I3yZyc+FyU+f9S9Nq8hZN14Nk7ya5oMJ0pN3mqyL
cRtH42MbpU9Nqr+qYf0aMSCI2dMYDGYN9aTjkKjjA4raXT6aWXabYu0igkkvaTc4L3b6HNnLNqJw
q+b+ttCbZZihIt3JMfpRBGLOrb4LSP7NvVVatzNlTDqzPWlh3kIR6NECpY1keYk14LAm1jGOej65
YDO0YIi1ULlpt4zC5qlzY+vanzJYHeYFM7wssREr70sh2iqRnHTUb2YzXF3bQu6XZYgsCa1+UBzk
26wpZ1JdgnKkZXUgzgvyli0pW6EBx1oD7j8ZwlyCgratgUURWyQ+t43HyKlAAVCFJqA6JpBirIx6
79FXk7Gk79nPs+oJomt1VODCkNE7jGD/aVw8mGAA2iwPqyENLS9mJ1jdsiK6mvlyxaYykJ3D07DA
LzQ5FQRlCcRl801q/SDmDeibonyMux+ROroN0i2cFyeNVK6Ds7ekJpUEJ2GxDT6zinDL5F8kd1sT
Fs/smPZ0SGARjBoVDwQ8dHuAOZMg26+sPMjpNTRnU/W9Ky12w41LD0kzEjRX31RvEb6AzFyt45he
pee9CTpyPAf5u0all/GxLw0sP2k7yy9qobnpjwDpsr8TVxrbJMoQYRuXC4xWJxpNOGkgCxHFbEiL
b07ujV8TDCbZnJ5WFfQTZh+6SQHSja27N7jgKaNxhIeRpa6OiKN5eDT6oZVqgJXSvVKtW6x9zJPs
jWN17fvqIkrkXU0QzOzkFEqaWFqZ3cVo0xvHAUv1qPVyqFYnUxeD2qpZE0p2+9UBFCMC3lMvrf1s
7YNCeBDzVamkft/CK+7WEwWRokVWGsALp0mMtxahQPlZcqfQaUSQ01CkVUvIkB/TczK9pwtbRUaV
eY9tsNznRz8IP8VsR91DftgUXOuWXy+BjC1Cnq2DVrwifHWl6i7YXDueguNIWKXzU1IqcSd4hcDt
u6IcsSe4gdWiiQnxYYywMj6WzT0Zm+swJpd3cGdo6sopr5Zzo3P4oAVQMIWFSXZzWHJWTTBMZeG1
njO/V2lYpqE9H+g1MvCRYZlXVTYolDuaCndVNXH+FjBjJyF1KojZBlANZVlPXMwF0IGEoQqQSCxJ
7sa35lWLcUbjtdvfkfpfvePSLuEYDXDjkq5w57LwNK11ySlPAbA7RMCBF/M4jdaxrLNTpcw41cyT
SXe7OW14o6Jz87MidS+7oF3VyDW3sB2JOwWpMdC4EgHFG97nEdhHl1NrUJOHG6EM8vliBOUTFssO
g+/mULlRqfglhPWWjc1NXNQrbOThoP0Aa/ZU8vhNUz+XqeP3q72Ki6GaRwWtl9M96Ks4SPKVj0Li
G8LsKZ6MT0a3WrcMdoxSjQG5AxPL92b/Rum6bSPlc57vR1lmIc1VfPMOQwNyahz2rY+TikCkG8kd
MsHV9IUdfHoUQLW021nRGhfGEd0dhlXRIMquATVjatJwhFXdldjls2OCmXWdJi8gbs7NRaTXNqEJ
gjs6++V75SRxehPQYCacpyQF4pLcLI7CVZwvYiaEwQCgU/NKWG/fJcrVaN4AYGXJ8AbmHwOfdWcV
rAGyY2LPvoQzmKgBV5WBcRcGDeJ2ivZZ4BceI3+GGKkP3VmmEB2rEN5gpfUMxHf2NShf1klkTSfi
Qe/4JmDq1ekGgePABp52aywvEvMwVZqitJ4bFA3s2uWERfuZbdmzmoVH0mle3l/tev2tfOcxoOW2
AIu2nLOZIkFJv/N2DZqrdIOXcFvAPXakw3PffuDv4rVbApoHyJ5pULCFz4hpSZA+e98uO1qDJ+pU
NCHko3kSdeJ+XOaJWttZf1KxJ8tMGi3tybACsSav+vAUy+qFEf+p/Wst9Y1H+Vwlb7PF+CRMr5nV
SeG3aBDS93f9OzoK3wwW3+mgeknVeVH61lrQboFwKw3jnSnT5ZgdVSJvA+nOCIcfsfShBYOfz6dK
r08zFTSZKdugfcXFJVKbcwjX1Yynm2AevXoKxQaiEGrKdO0S7ZZX0Z1ez2cv4fQhWdtZ4wvoX8sW
a3eYprUHfs4uYRblwKSpUODiK+R3hdqMleD/UvQP9tkPg5yMQWC/OqavoY2/FFn+FGxdLsBk5Qwz
fFtASq4+LR/U+h7WCXPbmFDtbniaIHtFthAbJbbHbgTfEXFQo+HOAGUpMbv7isWkU6i7HTJfqx9d
qRxJ1Wm8ASMlLC2rXTQNf66+cdCoeBezaLggx4MeMa7Md8evlFusaUzuwGOTCd2VeWDuE7rOQ1MQ
+WsGv64i66Doz0VZj5oCud10BkFzYw28havMVL81rjGIRBZjp+kSWzWuQsCeQBLQNCyAI0NzUUT8
OQU+nMVPujt5vjNRXa+gbEkbLGcbKI9nq0ifRqtzoXsklnEuZhAwEyCd9tCpK9+09irO5rUahlv3
R+5Z740vYcSpPV7ZvXF7ZboT0y/Ljm9bQ/a1PcRmc02F6ELq52L0ViiBqBpA0TS1V0q/ltw4yfuK
/LvGvkNs9mT0jOqHYS8bj5Hmt4uRZ7bG1h8ngKjjrLWl15Zkd4AlTyGVX4vR4uR1Cs/8KTWX4StB
/9OJcxYjEVTuBQZtPqW8vxZROPf6xVivulj6+VreBnO7JV12r6vm3oV2q2hfFd2cxfAjoc1u5oIp
X5pq8GyWcstNLFpXJJMAO5HM1MYeO9De+uT2IYSL3kMSwrM1H2nOSg3hkLK+7MaH0uCPewSJ9Vxx
odO2TtOKuljuloLbjQcX9m8RLgzQ3aISdIKTPddwbbHNKPAAISWlcEOggCUuDgcIEmRu8woylcJv
0pZ4uzXMCYZMGGFA7FRsDZxyjO+gwNakpp9i5pYCjp/jQrvQyvC0AXNxWfpaJwGhMvqlwd+ni+IE
MJCKnz9GwvNsR1BSY0PTPI98hSAiHYe4rXMWPVIlnwa4aKDwCN/WLdULdHrHx6p7p8wRVGjCggCX
jwGwFJDFqv+ke8NmMw4/4qmwZzZ59q+EG6g7PO4/qAx4dBVrCvNYAkKygRzBGls96zHyMPMytlkv
JS1fUPZ1iThd9pZRzT07NWPU0KuBkdeBqZCA5btY1e8rnrBOxQyZu9AyCXGoZ568QHSDpAODEJ3i
RfeSkcVwh+rCVKDQgwHSrrQlfMBVLHpz/oAYCgIIn6Vj8Dk1jPuWY8tfcRQaJ73YgDhyBrJNngmm
4S0nHzaQlZ4elQglAQE8i56U82AZJaUXAdZw0ezzxsLs3wTl59Qb/qAInFSZF8FTVJNPZYKlixcC
NAc6+MLXgIoNCoy6dOcAR5R9KiFsyxH/aQk9rzjLCV/Xli4pFK9JY6V5bL4i0nkm51PF+wOshz0c
D6kL877bk4KG0KdSRDkDKojr9Z6cXqUOnQ6YZIdhe6MNblGDxLeA18X1lyoShy9lHmMQbhDmy1jx
V5fkFVei2Bfzt8oZb2mv+8kgBFmTcEsSLjmby+h9ipMrqMKDKVZfsil8vbKHCgYD7Mi8/ElOboef
64/oFnr+1EzrWffSS4enH0tXUmFvjVG/bZj1URZfCCTCn2wUjysgpl2d3Jug9ecMsX9Bn+sAPFtc
wemEOBmU/IgWEjVxXlbovV/o1VFdFw8rDoKT3QJYrNl6NOwi25N5Afzk8jDulJx9ignXa7uQUIoN
tFt+XRoDYH8hd5GpLk6UXc61GRhgNAo1viX6eueFNl9V2J7EIfYsFVBKveNLVrtA+Ybh8SUl5RE6
wSDgQpsY18Hal3XYrZS2j+ZJp3VExxBYYcOIcYpbLOsjqCumXLgxoUuM+G18p6/ztO3YG6bRI0oO
LkH+I9QWyJLB6W460l73hHN63fxC1byxYpQ/7aFN28ClXgGx08Bp72JRRHippmcPSD/436BRhhPV
MVt1q0LCmPP/fd5W/Gb6JYWNwiYOB0r6MG40Rk2vhviYPUNm1uyYbedu/odP+N8g98wc1LDX3YPc
xs16tWBps7E9ZPIBsbkkl3TOvG1uPUxGLbPGACvlPO+dlNCbx674iKhNGF9SSpvheGFivcdyBCRZ
ulNbESolfjmmCBi83TwdoU+Be6ZUDXsVWQTdMh0gAOjBYb2xn5nvyUa0WV34nrjk0m6wyA9cc98K
gEUb4TmZU7b+aAu0Aar+aMb40PrZayvKTEnozdp5oLBIpKwop6xIi0aHti17Mqo3QdNfU/SuSko4
ScJjYec4sZfNnEtLql6MnOq7LpfTaJyFEm4lhVoE3tzhrP5cuHT3JZxpMhHmbHnQXX1J/tMZPEIX
BcDr0SCimCdi2IlmaGTxZTvXhvla989X19soTY7UcImaMJ6Y7jxDGtPROTi7EkW5mQ+DzW/5a/uK
2+K6JMZ5FzVp+COEpaDzAUdZhg/+hJ/Gv+WvWtU9nR+h0XCfrmQr4xP0cCofGiof2jUhYTO71th/
pHDRW5zJDEKH3kgvVlJfkp/NpSTWK3iqAUeSxrQp08Mt1UOt3MKIpFqOnbKtZkLxccCXlR7rkmY9
toaieEMIshLdnfXUHQ8jO6gaGRBcxAhjA2ReAj4jQnszif4aAl5iIYUzYfB0/Rb7in87vSbOXlIb
02UyHzKobDoctXrSbwvnOR2wF1sIC045YMdvFK28ZLHAsr0yWvIfpK6BmBj9E5do3ovA/78/mhuw
6Hw1/0qcnWL1gaLf1G/sKo4EaM8xwAtG6TM+W0ebZEdMjqBQ1wuiHySiCTcjajMN71oeRHnkqcwH
suhrBpYBIULkic9T8zDyzueobhcnKEIykV5vEHZUWM80YjDZUy/cpPbB/G8BJ6I+7LXI/VOQhbsh
9Ld53shPssvFidsTCEVkZctIqq1Ch8Myban+hwSzUEDVIzsqoaERmOTC6pDnTkcArYl5jthKtKio
HSXCEoZXpgGVgXnMLkkmXfDRgczwzUnwqS6/Mk+8YcwFEWbyszUyXsGnZf4e2NeqGU+aEVyfkYF5
VDzMZ1ABVgF1DLVGQgQyS3g46XlK9zoo9EGurHqgdD0RVY03m3xOtwV47v2OoD81GYRCCSTHXJhk
RzaOo6Ti91Gf/N1BWK4dHTDpmPM13rtbGmqsQMgwNwvI2nAmRNbN3Vk/7RZlE4tyi4xs7iSc8z44
buDX96lRZzva4BXVOQijFCEiSjyIkaWt9QuH9uDJmojay4Ul8XOzDSdmEaii4cIsIuiUDqZNqOm8
SO2CAO7SrZzX9zaZbhPXQR37TgfTRaKTemvOqYIV84CP05mH6cxpK8DU41uc6Zc8AjkInVnCvWbl
T6ud8dDtVP63rtbZ+yvjTR4OckA8yp3M1OsbGzzSmSPkvKSZ0yFhAPPk0FjAmhQIGTpCRiMgXzcn
KZHfiNW+aV37iqX2OUlnFURp/KeXY7pspOfI6hJ2zZ26l5kvfaa3dgbnKVYv9KQASKHg+I+i1+7K
zkBe3fjvKJuHubDZLqUkPw1OWDqW5mWwE7M4YZLdLMXey3FyjEARVS2gPnSLxU2VeTO6E9+fRs6d
LMOqst4iwbpIW0XWGoU/ZmeHSaOrHWuFHic+GpbHk5F4ivHeUuW7sRYX8EkC2tAAbfAsjTkd4KYf
EkDf8kwORTk3XExYnDupdDAAsVPjdFRI4fKCKmrhZe0CfYuLW5r5BY+fUn+vrOqDGwqUMyWL3wjc
ViMCSWrgkYVpkxHswBcQeRv+15wIOnFW/AW5nbFNLEB0ZT92OSmhHhlswDhNJ7WhTxdFqeXH4E1g
mQ4bq+Jh2ENAynFX2xSKEf+ATORMPGJ0RlZd6hxTLFk6xE43eToAVrhQWKrudPsK9W42asuvfq78
IUJRs0wv4+rZB1bX3PphuApv8NjMma6i9hMXZbfwsp+zS0N3fKtp973PqbuLKZulCVbHp5arwT8R
Fzox6mPEaTANi+rFj/EPbWPBgIOibw9Q4pBXposukJOMsBYv9T3u5gd1Rmt3K1YgD+V8H7gfD5td
A+LXPkep+NAnbBYmtSzGM+2VZx2Nz7nUHxrBAHMBifamcNFb0g8F6UxoxTNmSwokkGWWko5Euznu
jtim72n4/SOlnhlrzsbyKkM+Wq1kZ0lLuJS3hr5CNiH/VPUChr3Zi3I27o+GNy08bplEpTn3awiO
3OzJVz9S1KX+1GiLPZO8nrrF6bAI66wzt3GHinyIwUuUGKlsQzKdpqng8DEr1CyOXuvONPtnqpNc
56sveSbWqki7NzR0piSdYW4eLPnT7I6YXnLUJChn5l9WWxkcS8b0haOgf0rq+Z/WijWtiBWeKt3n
kGTuAEOzg9dXQg6V6/Gg33POLyVlx6401/iCzlVeVEYtbLfX8ihcZ1nkWXuwrtZTBTLe5/7KtXkk
E0MdUqmsp2GQXukpRfEd2XS7bcoZhaYuJAF/kt8xfj+hoa/3U4/h++KTmXnUijA+WCwzzlv2x+gv
cnogCIata3Xy7W+WljejJfTlUoFzrsAvKlvhYEzlK3r4R60JPzBD4xYpvqYu98to83IEYDfmMnYw
++wdhcGajKcBqEVI3VjVnOg7fm/rY0nnc/0OpCVhZFiWyiduqR+lvPxcZPNDSNqPVq/eSwoKGigx
QD/yGx1YmYIpwJAoTzJuvdLjYELaM0y/pl0m9ZAY/JQEbs8vKUEwHLfp001+9miiEAKdaWLtV7QU
ipr3ddIfwop0nJrsQnoepnyeMszkQ1UnrOvYB5polgN8ehyRObiuevkS2sCSXbU54LjkApcCCs3l
hIzQScKUxpc8s4FuyYwbKdkL/tExoQtbtSX6GpvPlA/9QHjLnH1zl1B/AxNW4RFMpTcW/hAytEZw
SQRmAaKBhra8MsV6MzPjHanV1CYyNGPuz6wBo3hmhxyfuyHyB8gmcRaF+G+zsMKvl9Sl22CKX+kx
OErvYw+uRCEEYosRxEnTzzuy86YPIzQ3QTxPxolhskuw8yWpZ7FMhNEA6pNw1QFC7mExTKf9d27t
f6aGJgqlry1PF8WDYq5eDGY5+w9H57XjOJYt0R+6BOjNKylSlLfp6oXIqs6k9+6QXz9LF5iaBmp6
0kgiuc+OiBX3TKTbJTaDLMWhVPk2baL4J/BKYb7t5TP4uqOdMiJHwYsQ4zb82hFz/0L9bnXLYYo4
6nLSjZS77XROCQFYGNPtrcilrWk426g4xRiecAc5EHjqlYz0BYcVKzlnX6AETyytxrtmJydqn6lu
aKjpHr//b5RzW1e1mUQAsqxl3vTyXqQXAnMvIroNnu1a9Dw9NEILnNe7lBiCvmm0i3wV2CkNKcza
jw6zKXeXmhquvmYwZjc68BAnIlExPzXcmqN7Ck3yPGrJwZYPq35qIL2txQqiMw6pLGuqfA+jDMRR
pH5QwkIL7BSSioZzru8abTeIf8b0nxzdpW44KwBhUzzgDZlWuEQMIitr6zkeveJv3JUByz0fGGys
PqzxnX8hSS+aorlx+2eM/ps569kssmE2eVb/WxN4rEF7wO7+rxBHXFGdOM7ydEz4AbOUtxyaGHsM
1bQ2PRG4HeU++O0CvCxguFDNN+4kayenhtUL7ioxgi1PHXlh5waMBPpEcpm/sg+bRjFEvAo/OmFF
SNzZaxvNdC/nMbVmNXGYeZfXWrhcm5iSIRat3gzK2zJLf0jB83GO1Gh/Zmug+4OcByrFuirNX2qd
Isx0W0fGx0VyVECAU5CD6ceiUj5BmbeXaVsC9aFfb2rKsw5MZDUp58KcmNI0N1UXQSjOUN7yLWxd
DtzbmDfQ7BtPKN90gwWCRAv4c+Msk5RUuFExDXkUd8th19SAw7EG4a3um3a7jU/l8uk6vjFj9TGa
QCGU6fgm2LwJzllhwn6WlM1yrT5Uhv/RFu7Vfkb82pRGb82NuovwB2Fwh05KJG7yP6455S7wLqOc
A6hCEwdND+R9LJbCI3GuhNC5kT5XBxwcNMR4bxMAG3Eu6glWIKX2FpDLI8jAuToiwVKAI2+BpI/1
29zYW5nEKv+3saQJi8GsTA8K98gM9hq2u4bXZCz4bIaIMF7MnY2DljT+NOPvgi1yoBWpsIMlfW9R
7Cco0TKncwBetFfJUIHwtL/u6SUH2SFxlTuGSbelJodoqK+3kRfb75j1oZX024gtW7Ua/Pgb+H0v
xYQ4RMOKwIwlBKOQFGeHXaqjSEGbr0s7oI7AG1zJZGKqap4xTWew+DpHIWv/1EjYDgmzVequeyea
b3n0kpVhV3EL7enQsRSuBpZB9xUajp3c18nkjT8t2q/4Fc1w5GYhj55q3IVeuyuRXmZ2meKl9YLv
KNQq4vlX3vO8nkA5uDF1hDGuESCKVb0vsSSm2BEXwjOW/Jm2oGiiiCsEjmGw3ufGHTCG966SKVAM
36qDzv41lnn9/lU5Ow7KbCLNBtoBsqfiBA1o3+HuG6mYnraKkI6YGAqlOjqD25O4mCgQvFSvVdbD
ip1n9YhrzPirvufjtMcc4gnV8RTZjYW+51Ku6WmNBW2TLmn2A7V4puE3snPWue+NoV3qjNwrJDrK
VGp1mxQjolaxS2tz17bsxDZyrJ2bjEasuNtoI46CXL3aQNzVpL4lcUmP13gVIY11SX7MQV3rae4O
EYBhmtCgi29ihwIzNWFXgCJKfHlyFZT4WKFqNtl3Sw8jW4TyYuCngWMHg0vBLmtvfqKrJDXUuemh
XsO78oqnLGxOoB4bnIrHPpDieVOee0iGi1Qc9F8lAKx5UYL+W0xItFhzHF2niUMQvLmvZnYygRfO
WsVWtj9UhtgDm9mp9Rw2VhQCntjVe07IbGJ5/bWc7fplORkFvfGsqpdf0JxU0Wv7JqNpsDUPqdwf
U9/4+0zZXdoWQC1NPw/0n5KtvGTRV9WIs5qab7sVGzTGaLIiXf4IxrR5RjJULAbi9M+LaHNbP6C4
1VLzKeCemPCfCDIlOTFOuMpCbz+IE7+DvwsK4q1LY19F1t1XuGmjsTE+iiZU5AgGc34sHioVP9Tq
HLPH8tMW9YmzQyP0Y9fh6CVVri07YVwS6COJPJwz6CNY8AmYnWhNgacNR5B4yobJoLflcOWryvlB
57xWxEBz3l4HgMoo77gF7yvrRTwgB+VDgVS8QirO4JGslG1l/IG840oUfAndwUavcD/GoIQ1Kt8i
PJ1XpznfBV9AMq4dugmSGIXWpmxf1NVGrIWLatvEttn9eSvAWjaqCzTHwfxDveS+psa+WwYmnZCb
TNpBRmxPeUPiHdTSphg9R+lCmSNBxpHdiMDJPNbP3ravenwaJ40D2nrLau1Wf/OEONR9j3+lwO0p
7e29WWAc4CUR0iVQOiCuc3ZMQ3ZNE7fR8QDesExpky+iEJEqXojD4amtRvNgyPrRyPD4VZ8t54IC
rsq46TAUNLp1d7T+kZFxq9/WvysQu1kbD3pdH/SEIesH8AXkxJ8oWbYQ6vXNTHrbyJ5yR5uHw94U
03EGyC9mtBE13FxebR6w+L9WlMDonP6pSMJjCh/zMJ1L0EsvZCdd7XSdlaNNGdELlbBAa6F4oqZN
YLiU3mrhVxsPglpfxhEDWyUQqISmgUQgmx5yItQ29VzFa85tYZItiJ35pnQKUpzKUZWdow6YOS3w
JnVbBRhKlZwZTgIxMm0u+BI6IH5kojlST5dBoc5z2pgKWGfBuTPze05qCVkKpcPGmac8MqnDVCnl
6uGivQFXMdWgmU33mQIE2WoCzn6MXmVzQIGFv0LEb92dTY84pZlTul+pMlJ99TuvNr2CqcLvppoZ
2gMTJXH25NTCPxLgd2OF6Igwjr81Rr0skTfDUkjnEmcZVghXixFsFIoRtHEv9y60Eoj/vwqD6FTh
pCAY2vRAEfXHMIBDW5zzqntO9m1PdpCwuSkNdliT7Cdo2dyQcOJAOZNSb1x0twTBwMM9UP2YBjXb
gmYWG2ezkw6vupFx3cyK41NvGMAl9SjnOi5kflqKHxaDVP6CIS4NCiosvYmwSY8orjlekTXEwFIP
oZyTW87qJiYyYiDwubnwZnjFY/Kzjt0lFs1F9N1FMrJLz+XYOuIAGb1aNwN8oOFFzUgmQpyA8ho2
MVKo4t3O1iJUr9F/OZORlkM32NTpuLNJdXcIr8kA0a15jEgF2cBT0iq27NmCyFjAsiWCJHjqj69w
AIqlPqEwUsGmXiicGAtlP+rkAaqaR2cP696bV4nlFe/J0XlDkDtKKVgVJf6ykA6NZdn2ZnyJzL96
oWIfJgFrTO9wQ3Kleq5aFTaNcaB2DHAr1QDlw5z4zEYPuyoelmLesTCT8R9nxAVb5mVpN0nziszD
c2uHK3rqZVWs85JAmQM5YVVWaLYTL3ruxbqAXUflDv1dX7GT8QnVfNVVYXriRJKxPHU4yViumlhK
kWi0wTpTnFt8k2hKZ5zDA2IR88Lk4p/EkI5ruN7rSUL30SvqVYbo34GpeQi82HjxndIb9MdOjeM4
taeE1oQe8le2etl7HEfEnWJinfVhmt5UYB1ja3uVhrmr9dYukAfjTIyY/i4GsWtvl9wNaDZbsPl7
qTjYeMOe3S/j6K56KZI4IKfkmC/dcX3dDyN82iimCKNkCSe3+rZ79ErJpxmIKbovQ3C17aaHfKHj
KXQth9KUgiFo0vZU8qXH3NI5mCfulCMz6+pnQ7FK8cM61cDbUcGVc5luA1n5EPp6NNT6bLPXmf/N
/9gxbgdk1AnEDbYOWKmN16O42Ga+y9BbxnnYaXsBv83sKralr69lAwdGKKFVzwY6uwKb7Qv0i8hV
gwEzTrFekQVK0GeTw4unBREIzIXbzkL9GAn6Q9NhI1QpJQPbwCzXYhlc/+wlJNoey2qvmkE/slaz
cERESZgnY5gosG+CUbyaaHLKS1YCKBBXvNX84L8jStZZcFD6fWq/ihiL/T+akRIjZuekYN0G5KQw
AXVfNE5AhEjt9iAt9j5J2r2SKqwuorAcmhD9yCdmVmb4ilw5nbzpz3RDy91OfwTdPngc5P/cYZ73
qYGzTB89XM6uAteJ0dLy4RvJo8+dju8BECNmsuScxTzmaX94m/0S/b3x1YtOwHjOsMKO21y12APn
oWG4xuItMUOEOYVFuRlA7tCSB+KXFlFG5OiiP6v+jMNYRybwaNQBdtBxO99A666CBRPBuPZBrEnB
P/IpM0+Lf/9kDNlXio+iELek7HOrojpMJcBQRmHqOd46WEeQEHZEC7nKOd0duS4jH1hIS2zN2ooM
lmts8IGT3oqiBYlvXuGo+X1Ki1lB3IJyRUxTK1AmOd6LxSVr2tmkCGjHtvMdTj6O9QzxqbReOB9c
YOuAZVDC3MTwPaTbqdzkkhSogIA4LtjcSYfbCgcarK80HJyiOSTMA7OJfL1p+3Q/4qsEelC8F+zn
Or7l0n920LzbYwmbfPUSU2YDYECOwBGHTtZ8d+VGKq03WThvSWu91XwwqYAU/GzEsKmpipPbkDjX
LkezRL5uPpqqeV87cVNWn633I4YJP12pbz2PCk5gZYButpG4AHXhD7Plt0sRNGxee9kMIlhxmdxu
x4hka2h1AAX1wYU2w3yPxXcixX/LH1RfH2OrhZDWc72uqM4++zi/5Mk/Dx0JUXew6eqk97tdYvdF
T1mhpyQoYUO+8Uoho9TH7D2JEoHLh4Tn9st7pYEi0eawkDXyCfGuJMdHCbOID+p01o1l54mfeGyv
FjscFdS+PyFvrLgkIgLHzJiKSsIvv9Q05YIX5z1rhLueChqgyXtoPxaP8DQkQp+szskrJiq12bQl
E466lteRZ7HXUNk2l4DBSbrVDRylYgMZuy16VpKOJ2W/leUJFPzxQxVIoVG5SdL12cbOPZvRjOlS
s6yz45CUWKdL4fNzcSDL3Iz8BSp+myxHPpXqk+w9rlN9H+s+4ZRDi0VCow5F4ZMruRCOQ5kiIWyN
cAVlmSZjnopYx0V2iClTdgqH/aVpJ9AUrwP1GH2j7Pu43ycba1R2eVfvElok6F14oXomjKFjoOjb
3dTMh1X9Llrs/jsNO4NWIDWzuaH9oBQU1FH8m5h6iOM9f7MEfTYfvb1e6R201vZVYddxaST4Lg0Z
HeG/6TVrI1LQ51W84LHhjFdFsGLWx2lb0+/12l5103u8cv9hj1wWRpBibG2RVimKCGZwCdK2x6UE
Wd/yXxtp6uOqv7M07sFVIVhh137KreMvX/azeB3uXv5oBwhAQgEX+VZuC4ZKHEj5GSG0+y0kGVv3
sv6Rs6jhfFr+iKXdc/qRxHAWa3rWF4MOPyxolX40x1OpNOGAHSaG/LpzB4gQSHZ6xgKh82Szu+oS
cZYopXYUWxLJJhOxUzUPNQyU/Kjc1iyklnIk3ey+4PoEQFgIMr6qCUdxvF4GXq+FJd2aeL2GsYLD
g8m/b6e3QXAQHSW4T39JHRF3asIxA5kb0+PLx95A5ZCXU1qoJ/jPJ7xYinGK3fhGhO+tHtnDzDfG
zG2pKu+2iN5iVmLa+pSb9tEV0c1icWcqJA6u1l3XWWtby2Mi/ksA12ZBg6D9ouWziWtTOhL5OEne
1B0XCjANY33aShC9/AifUlx+8K7xVnYnJZeOzV8O5rJEg1RHBB1rC5HOsXzasXJ3vOg5Ft0uY4PE
prD4kEnXmDzkd02YAsPhN6SRQnOZhOxdMhM+yYp118BmjoptktyNkVKADc3FOXMJdDoy22V8ygAM
xsoCKMPeqNi63qaKxEkWGq5i/CXtbzpXpiy/E2fSLdF8IYztowFOmfBevhPW3pQiCR8Z3AfZ0yFm
VMrvBC837/4i2M3yFzLhUv2nLVcYMvRjLtJx+CTSQolV++kogz+zIBswsmywo6m4z3T5y0BmGbGv
6t1fsISiejrq9Db+6hIClQOM55+j/+ekxwQ8AQH04ZPiCy//NcEiLeNbRTSIhR1rJQuDKZVWNvIm
WSH9RtcWKE+eigzy/aVRy5uqFhBrOfjq8lOPcKZOrrYgsxa12/5CvQdwg70lGr+XiswrWS4euOm3
ZTv7BaoVJzbSF7WbspovGXBQLP912R9BFwbk2QGBuOX7znz9Tcv+SOED/K7WZNhwv7MRJHHJ9QDn
pGbFSvN2zGzIXKYKf72kxe8Y0VfHp0kdfYVN6gtebZWnlDePvt583SU9yOoZlqLkePqtIh3S1Qy4
Yj9Y6a0ujZtQqrtI5nt8LxD3IUSVY+C8Ig/XpgZ2lXyQ3PGktsD0Pfsj5uEX1wFX5aJzcjhFWvNE
DOeCvVnOJbXNY/K0JXHBQX8ZGTKn7Kuxsfl3ypZwCpada8XBFBWAlRcoQ33wbTKOVUd7PdhFezZQ
7ONglMqgIoK+MAIvXlr96ovk5sBMTBQJ4UvJ2bHHAG9F98q3t/MxZfhMtJJsKX+RYOqCuBzkGLIB
FQKnsJHk4MkLVHLkw4WzRXGktcIfNMmbbfmqcO/Hbht1Sphgt4UPwKIM0320x5J3Aptu4NAd4FoM
xEWUm71qeDrTi1qOF/YQl5RBRM+WyyJadlS2WE+jdssolSxSxmge/dqIEOu3NZZajmD5HJa9s5Vs
uriBHchkCnM6LM1+CdIm27KtI2BDc5i1nZ1lK3QW4KpXURUy6GI/5sT4WZyNkwMBSuVZq+zK15Ub
be3lWSeAk7wCcd6atplBCeXEgdu+k04lHkosjAs9Z0rgoActjhok0ENEGUu/NIDvmqDEOlqBR0H+
4k0FnSaoEWNF6YQJGpEpn3SOFKqExYf7qy5yfzgSewD/d9RYmXbjxZH2JiBx1lAWkVEW5MQ+52oO
SDbrRumhqbO46wNzuUx9tFXxxJMojHg/zJHYPM5M8kx0/XFlsPwCjD7kycXO5bMY94lMBs0SJ7Ng
wjQTVLPy4Cz1HtzpjHATcwql7jivOZ0SsBAELFZKnFJV5iiGocTty+WgLmyyJ8nT2JzpGZ2A2FKW
YqsYIOAABak8q1r5848qlO3c8Xf5tyrYuUbQhrycX0ewUKkliZsPRDJWKfgjeEvpVGRgiU3ENLfE
xrjG8aPtTQqgOs8U+TO7tA4lJpNnQFCiQE80xQaQlL/oMIopTV74SllUkgRjSWpi9Ix3PfMROi+0
44If9L9pwAYmqcFUsUhMN0sHWYpmYImN30wuifov2x8W7OCAG2gVXUr6FwkJZ2QJendpvwuJmk9L
8q1c9zuE+xmdz9C/TTvam/ZxNGllMIyTkxZAq2bPbkfXWmjOGDcZ8SEnI7WditNqQvL80nIjJESx
yxpto3BKymK/r0EEpD9js54delcS+4+9QkQob4vTBW0ehYYwtsQR8TQZsgCj8cY6iF0lWmKCzAIl
BSqFnh5NcdKplEFcROElJfzGPsADjx6nHYzHp/XXUJL9UOpcJeeYitayoVSdbBHLPidPQkBDJFCt
un/2iv4oFP0+TdpNYjR83Zno0yDPM937WdkyWVvGnUCrF6fAyAxMiDXdfPPiKZkc1vGMQZj8js3K
E0PPrKBY7XStRmJglsGRMHBA4RPZ6yp3bD6cpAL1RvdMWQuyad9c4azC8w6mBD1ToPLA0BFwkZa3
LLPRocqtwrHZwXbYmBsIyE5FmLlEkc9+Jnn2ZFbk5CNcoUc7VdOxRp04QidJghXaNaMRCOeet29c
bpL616y9dPyTus+yNHlq8eyiHwvYy9bg6az+sO3d6g7t2sWHmmvved+8teX8MOb11t/F00nwEWTd
oTOrI4PYCZCIl3feikWpjjyEdPl91kCoeZw/c5H6TkNYjPjqdLAIM6hSH857lTqNKk33PJ8K51Kk
nFwotxpLO3AsibogFj0aWe2PlWMc1Uitrb4XkfNu6vE+tQ3P1IZ3/XfUGbkU5AmnCquVOwPBW4xe
tMgSuue0f0gpXRH6f+uibtf6oiJnZe1TkhJCXv9JKx9OXT8JGOozds0mYjaeFRe2IewvGGXg6MFH
bGeCvWQbA+f1LHYbVB5ZMbcO3k0nKZCXzKBIhyAXoO3bxV+faUkci3wEnz7BGFjZ1H9QZCOIL0cy
rpLIn99Wx7zMLENXLkdk5ZvFFj3HXWs0p5p/OtY/wfcpTD1Y5jlYalpJnE+dqo7+Odsbk3W9dNF/
aXGSeq+FhC3GrVExhEcPS249xf7LQzjURvv/yb4E+UKL2rSyXdysD9VR8zX2OvWEtCp4+9mlFEpK
+7rxnnF+mjnhgK4j8HMwJ0gLNJ3sRvFm/hYE5tl4W+k3/Zoc9sbnKw50E8QssKakOSfYSnoU10hU
j0xhWZYOHrhUpKHhbL9HueQVC01A6yMdopMU2UeK+taAjwzFgRFONdj2v6+bekG6UePP66aeKvSw
in1kbWJio6DL0A8sjtxttlHgMnCH25nJtNPHez1x3zf5hPcYXhq8jRrwd/pBl90acS8hpWEkO0Is
A7TbBDJ1ZU8XVreYsHmj4CHOCs+EGu8hFgimOAS2HCpYad20f9WxYulXL38ERkfR3krMFS07TQvW
a6M+Bkj/I5XfGL3ibSr5y1Lc6xWj0gRWERJLhVrMhmXszW02QIkcFDdjgnlNNIBIEWHPWZ1dF6/R
fsqa5BccquQJM7Lm44jT2xju7KdsbM8VudE2A+mMZ8qIeSaRFTPo/WpwnCclK7uWEEhJw1QuTp2D
daDfZEXm5hoppFjeaxNdORbYoPZMwp78TXcRqbkb5i/8GS05i0oQJDbI/8RhSxlEBFIUR1bXx3ey
MFNtvq/G/JbFYY/aHMEAs+Z9otpeQocdLEpwTyczdQAfB1nh8RueJgZh9u0Kg+hyW/bLdq7Mk26+
LAfhEpNN6j5L0Js5dsqeF6Lu0s1ojzuVjRVhMsutSjUocU50rGXygQlUsKwhQc6fflnJAjQemU/T
JEIx8dcSTonjSfCpV0Dnpdx3AXGwDJzQ/ASaXwFdOepYzrSXeYRYqkHnJk5GzwVBFGmjmdpGb6ZN
yfVrDfQe+vUINYLYipwZFx6eNymLH2raPJtivRjGRUKwG+b1PfbbRr8lfREoZb2R4vEWAR1e4xH2
Nivu1jyLBQ66nWxyAiNoFxSL9GBKWTjvC8IFhbi81uWjhO5a+imBpXFPoiwSWiBxgSA2IQJwB3hp
lTFG8HbFq9r6LG009hMcHS35o4mJcDPICNoXZIqr2lbnF0l9Mo7ItpQ77FtIE1IGk0jVD2vUHrXI
OqpdtWkLy2MneFr/TiLfg3jcZ/zBC1vTBV7iTyomfIhi2XVmw8zlSr5m4NqPyW0aW0mjO1sNzZ5b
OtUpKqgRkteFJZ21+8+UyYSODR4+yP3yQYdxZ2qsvPF8FtUetPxh7u0jPxQRNtCBKYQ8td+3qrm3
pJohzaPmtOiLu0Epg6QwRkfXpuBeHXQ+Njln1GnH1ABWNvux+vL+sd3siF2wK4bXDxhA2SpcScA4
8IM423m9TIuxkVpc6KSvlBOp8VAf8nf1t5Pn52DeZcW5GI3s58bn8kKo1u8x2mhKyoDsvPGAWfBC
0MX4kiPRBfG6AGN9k0iNoa8bju4tBr98nITcDZQUI1q2bQYd7Ge6I28dGriXqR3c4kKNKWrvMWEs
CSN0BikohkPnKYx2Bf7s2QDDy+JI9ADim429cK1NYxABazZacME0uCxYcng1AwlaL60MLvHL69gh
CVoWCzOHnRcbk4aa56IpdmVZe/FvDJsJmQuVkEwYxaKEHlaFI2pcPez6vXIuGofIgrCGyREwYauq
1fIhY+bWseZ2ON3n+l+G2yDiwGimH60DhxHXgF7j+SCO2avSpjdzQJfbVvSbxgIptzWTlwqhXsUg
7oaV32fb5X3Roktcqtcqr29yo95et9H6VUjnqsVtMCkqm/l8TvpBtVY33tQl6M6JxwLNKWDPitjB
HbyS137UEyFneIbwrvXUE8unOgh/ITaF27iDJuxgnCIyZXgVvqu1s/bdgM8A6bjGCWfzMJep3SEn
SDU7vYyJX3NOBTc8wbECHqGxcojN9g/jkPLQqAopq//i2HTnWd2Y2I25i1niPKJoVK+Ypuh8Sf7J
6udLg2JNCLlirdif9QCDZDhX4uSofJxhnBF2m5AaPvkCpyb7q9HqZXaRD4KlIyGo/4Hzlio0RU+r
31MyV7AGeXe0c5yX5xrrdWs0tzK9RJEO9/dtacprNEUXqKtyyUG/2OPqhKPuRtRJv+qd6lr7TEi9
ado+17X9ivO+nMd9I/8BACFS+GXPtN/VTD6ZEu+qiehymsDD+Cl74AGq85auD635mWeaHIUSjhLc
gToBRugzPOTRlkDVQqUERAOoygRoW/t7dgr3ZcpyAAq3BKNG3PYxD6k86z2tjzBb/qJllWQCeR62
Sxbwg8eUHNlsKCTWMlxbtTPeGqW518f4iff9PTkPXXQczPqUVlIIaxlIhz9VoLyc+pSNxWlIrSMF
2cf5GK9im8a41o1sqzI+yTrfvfuSc1qtI9O3stfpfduUKbYK6aTOZx5ruHi/7JEmSzb6UVcCamSn
qvt0FDD990AE3hTIgpFRbtiemhfNNHH19xw6VGiVmkR+9toLY4MhI7Re+WqJRiVocXVTQ+xgogC1
j37B9k4Gubc8UzRHO555utiglhcYwUk27VZU7mLFXDqjRZntbsVkZ+FfLAOtcK4cYa4t15X+NNZs
B907FO1ZONA0OUBUKjJOH8NHiKkSTg5oSBQV0wlbQMZhfdNS2iX1m2TZ8R+aQ/7jK03EDXIuSR4i
DTCCgVMEBoai2NWdSaSH438xwYkTsDOqfPINnXQ2RLkWNukQ0dGYA4bCuqQyKawrOf1ip1AnOWgH
lUOVv6bgI9h9P7Avn2qpunAeVCsXcDkYO5mDcx+a2l8NtWRD5nLVZ9oC3gftq0jaI9bSY9JilHEr
XpY4IZCrImou9DFjGqWA1536lQ0cBij7IJeB4Ldv4iAxa0IGTkBupSv3+vqoSIubyG31aHBC3w7L
tzIOV3oqcQfH8kdpEkVeG8IP88DntPKEvYRT3Hr519D91JrYmvwGGZzZqph8id0ArW5+jiaYpI/l
2BAkLRwPyyN7xImdURaAZXQF98KRe6HsKISRyLbCmUit7/kB0KH9SWcUrCbdFX3qCriUsYKAfXLw
+1TNSUgTFonUj0pgMBkCW9/edCnZ1hMr/nZvcN51sEFqMGfHYy3Lp2aOzlPySCQGNg7mYp3O9Nzb
CFhkX655Tv7ugivguPTDyaamcF8Pnpnw9cG6JvrWYVlEY892KPe2s24smzXSCGaQd1wlkAFKb2l2
Vt/sJ3h3NfwBTaxHrVNpN1zPxoRrxMC6HKM1oB1ILaPil9FQ69LsbfOUVAupCp0LTWI3kYTVa7AB
HzyxHdJrUgGZvGNBTg8a53RO6SPWlurUxSZtJxNlHRhYSDj0cJ8yHvagmlcMswb20AR76ELNT8qz
c1SJpWvpVhm8au5oPh89qhh1Om9WHrgV0kAia9+J9F+PPVPBS0sdcQEwWOgzcBwb1bI7z4QREMHA
reFp5YmqvXy8PS/Qv3QmJonsA+f0Z+EHKi1lm9nEDaf/FFrEVZuGSbbwasXRhQjumlxjuE2VQ+JV
/U+2HB/e+ZHgtO14JhJtalPSCGtPst+zP68mm1LXzylGDYIbrHDqbdbwoLCPOoJMSwzEAIrWwRVx
MJDOYUfVW+oEv9X8lSbRtSQN7UzZG/vyZ1lRAz6Vr8p7YlnOVR6mZ2k5j6pvSTu39zG9tLp8Huv9
bPyZTXWvvzR4p9hPtrHrK/21I4CnVAwXxVnOnHfMdSAApemhxgvhrOaX5OALsqTlaCVoO1N774CT
4NawSYK/CNMFZcgJaO2esFFUasSc8Isxnc3Sccr6i2rK14n9KLxgd+pYM4xuxxI7bxW8NvFOc/ig
PhzDvGrpG5S7qELhfMqmuPBwj6uazQIPFDv2ithPpwU0JZfKLQGNXHYlDzmuQ0DvSq8SCCbu/1nZ
FzoBWDeMHQs/MK/zH2XpYCBku4wRs6rGvaWSpgZWEJGthWrfmhuJYkMFlXzM4qCd6TEDappnVK0q
z3kisYyBmkc4XxGRIyt6cGVFcZrXch8RBxvr64L/pOaXyZYWJ4zhJnL9Of9OJKefsEjZEGVOe1Vz
59Z2NN4XLkaeY42Qz25Vjz7GGHJQJmAlGV7W9JsUHqO7UBiovE/gvg0al8eV++hENt9xR4bkT7Af
cvRJUoE907gzNRAsBrZXYyTvgHTQc6zqOVbNFLjokO419XjIR2wJHY2tOGpt5o2h+xyBLw8vagDY
rQoXCYZOBN5s46RvDmqFPqVYSTTfNGyXPdDXlFauaDXaseiMY8Jokm9Nf/leiPm/LAROfRCQYEvW
8NalUI/IGyoYyHVj87C0D1CbFcVlbj9VDYUff4BdT1IWxOQLp9jGE5i5k/qyt0JBTHRUZ3DHpO5W
2GcawqMxEeyxgTYaRbbhwtIZMKCKBDHkJNR02RBvCud68o/82gFzvyc6Mjb5ngXVRm4eOf5jc4hw
sPAwT3tXNvJwxk9TASuAOkXYMQMW4Tg6NoKLjCrJ/8gsRpjSnXjEjDT91Rg4YJASM86IHkzWcVQp
e7gvJh9b1Qy5bqHS52FumK9YeMPxFssqYyLizEKxAh/Qd3gL8ces0p1gCdpo/PjvROZjDDaZiVM/
QdkBGaFKGileO1Sr91l6tZLmB4tcJGEnqO6q7PLu8YjFL2m6zAleC2W1Qkolrq1M1S7N+eVI8UfN
SwH/N4y3Ps8OWbpwO3qU45vCN76pkuKqcn2erJazQ3F3dFpqog+2mN7JKi/O4PGv1YheudlAnY5h
6o0bufiNVPta5zRXt+f4G+FuLH7SKnOjlHjJxsRkothmoJDa60sfkhPJlsfr/pAWGvqzc+LSXLKH
BN/c4I47tZ+bFkqEse4UaL//4+i8lhzFsij6Q00E3rwCEgJ5Kf0LkZlVhfeer5/FPEz0RHd1daUE
9x6z99rShj03e9Qdol3gJxn4s8p/tuMkBFXLXwiqyebZGbQlEKEkzdMT5f9mwh9YfOU8Dvh6+T36
BvMdw63FZ0Q04GqSWdiRUukiWnCnMkcFMAIi/qf2XCCok/hDqfBP9LkOJHb5gyIcC95THl5CXsjG
aLDgNhuhjucpzP8JMkf0PzaJG6d0+lPVxplJ01nIk1MqsdIHfSUnTt7WaOeVgxoVm8AwWKWTNEsw
+045YfJbI33AaLVIrLHK14prKOPbIMXFYC+WnlXDQtVb3cAzc++IIAS3uKJ+whAp7+8zAbKVa82J
P25dTkvWzOimySXHbsF1ABF6v3GHoA9snU1I2Agw+sG8ROjkbvRpu/IX8g3uosRrdWaDF4ke1CJU
fgt7UWhlThWPc0HAVxNpRIMySH0z6xR3yupH31O4U8s/M8D1Vdjn8Mq2lWMYGNJb9Y+EgVjImHHz
7GxvlX5uwC+mZAARbBTVdqGdu3fYUiAi7yrRoxHxXJojISQsU16glFf9ygw4balzjh3RzBHJH4uR
gV3Q3egn3YIvap0XkrxDopAEnP0Zmhev4Hjfgj4EBmCfqDa3Zx/sh8Cxyy/7oomF3msm/voHJ7BL
uAJKfhG0CnuKbnGT5zbQ7J7t4MLGwisSFh+reULSj1ZwnbCs7KD4iyLqQQc/Z8LQ5KX/29eIr0sn
3kXTXmaDgfpmVu1aeKMMQ8CyNDsZ2U2ie0FbP9LdQjrK85nmN7O3U6QG8h6UpxnwRhLKbNpFeZ7Q
hc+g03snDSQTNgq9MUECwzEk25dM7v4JaVaVf/rIeY5kdIyvWe+0LFM+Df09BeBLQ7RL5Y88PzbM
+9HzFC/W4NbNSdKNgENIf1eJ73lG0Yj/4CTRsxhE7ZGtDko5i3ahaMP+RbhmBnn6t6x+pNkpal/i
hDJqGiDyccP6xUC4HbGCrr/rPkeI4U0uE2RC6j8s5k7Le6u8bGrsFIjKfibMEzCGgjgPNCo+8NRX
tONSkZA2vbe96eYEE5MBPw+4kkPAeigsRusZVi/W2DMNI4n3Oag7k/K4PIK1ltGqLE5mXdG9G34T
BiAF1QFAYrCCkOC3jVO/QcnGv4MI/zgyjw+WyC3zf7mNylvlEBfIourPsvFaM8nhm5bepPq3sK5p
9Se3FwvJ5yVL8iBNtaAanDjTgoGodvkXzU23J3LXRensIPeZnZgoGGVAS2+v6r6hphCjR8H915ak
zpvHqaK3e5tN4t+m4+aVkpwkdom3uejWVZXfCNXQjpGW+Rqr+soIb2L86CzbEpmo2ynKkwFs4yzd
J9Yh9RxE/BvaGFjosjJa0bG6SKzJ0hP3cVjfJYnBGcePRxoVhlDo/OtZKrzfjriPsf+Gj+azmQzD
1al7w1n53dvl2pmeBvgvwzZz3cIM1rMKRnyKH9ZyWCl7BL6uZr3dmkXf5YCXB+zCkAjgg8OT92iX
PXEjFRo/pvInQauJfwdakgM+2DWAEpXSp7QR/3o+V75blR2PwI6H8/tD4Q7ls5aVx9gojOwJp0l7
N82eE25Ei8Ocf4iWSiP2XM2qk5ppp7rOzzpVkfiq/+aTK+WFryMAHmS6pXc2Muzu8W+oemAm8VH/
xRq2pG1ARPmxNKmMbBkCGroA2J0umlkhvDXplwjNt2Biv7JrnlVtj8d5j9QXG92TachMR0S9GpGP
2BE7hg1Y+CqrSzg3CIO0I99qg+6S3X5JjpAsvy1a7eVr74Gmtxsxw+p/XzIuzRA893ujktRqzJCQ
Wb2JtxLzCDd6BukA8w4+upTQ25QfSf3pKeo0FT8oDshy6D0lZznK2zACx8uoBBtXIWdTAbXIxBOt
tZfEKPqRMkUW3gaJpDacJYPLAFf7Yae1a/GKaV81NRHx0PvsVO82za3eNOSgdK5g3XQQw2X7U1N1
g6frussQ7dTBRu4XNJiyQaVY1XYpvKQKRXxruuKsXOt/lo5k4pD+i1GLUHlnH1IZB+P0qyziRZjF
E9uKS8rHVMH7oCiJkoABT/8tV/He1k/AoFnOQOsUW8jlvFEaiyxQc0A3eSLwpsE/cQrzX979i0Hn
WNABJq7qXAWZRB7q5Mb/5OYwzDqBhoyeqBdT2BQZZjYEgYCyjfPImtZu+qsVox6Wv1tM0kLhj6ny
gIV2kyxSPPbhi0U2cVNeGwxxlfWX9cxQTxgcS8TtHkzQ3DJ580x/XBi5jAr6XF/2hTdxiUnI/ZKX
bUUYemqrHQSj9aV71gXJBuunBGt4VZZDHMXcrL2nASADqD+rCUmQLODzGkYnG+RFdS0GTSaAWc9a
u0tjSJcZ6gr4nkvP5MgQ+FGz+tLWCMBrgp1gPxWFA/S0cYVUZd2cvRNB9p5P8YfEDFrGWTC9D0ry
jgiX2nFYOW4wMbgnETlPhVV+01bI0TNHaK2O+G8TLGuR+y4jyo954TsUP/ksQOMniIejFVc2Iw3m
fmiAEPdX/Jl5UDkPfrQ1PpdY0Rh+DvGGzHKk6rfbKx2JA2i7+MUT0KAMyVc87AfqVFPAY9BOJ45N
RJcvHV7CTcAWkmiobfQHwpWtEIkAQ5ryz6AM6M6cDDLKsPROJf0VqFBk1MFEll/4qHbitSHwhYE2
0Aa+IOarui2J90Ug/xP1aIHtR39C2IbvttB9y//wFEk2Skt0DdzA8KXSrxwcYAIwpWA57i+kSBk+
YrhCh9BQMinW7XL66uDfLhQ19cjsHoxWzook0e7GGj6U1a+Uv1JLo6KdzBCjvmS+j3wV202I9il2
+TFz6TywZ2blqpaCr6PvKWIv18jPg99kEjqtOoJ5aQp2gAzgk8EbS/mRT+1TYaxgKp7CDVLLvoGW
uGhlf1FO6yoES4i4o30pkDNFYxtUNExqfJoFYP0Fpr8Ih3yOu2v6yahq6H0OVs2gId8lZnoUS3s6
tdWCDEkBE5DvprJ2nD6ayfccjmVWou9Q0QtZQSHhATTA2KCPwvzsJSzL9A0kq2FTZ1lmvUVacShF
/aDqKiA+GuPGV8ADunNVeRmrp2XYBVO9Ccp2Y2YPBlkZTXe3yh+LeN/cSF0giYiz2eNhRktnExz6
BdC/hCyEkXRe2B2zqKjofbDeXsEsU1AsVO3tPkHnOKOkEciSTDKZ4O/o0J5bEemt8TUlgMBwQw0S
xg4DcCa5nuaXkYzPuBJe6FI2ix5JUGZ00mEETWjI0DLAbEkJeKhQK9bkGV2t/DgX0KJGcuOaEzdv
HqJwMxkvMF7LFPSpuAWQCcVS4zUTadENuvdhj6M9S/dTraPMJAUzMh1RaoL6bOntxcrWizj/EbGx
ZfwveorQVNoZ5+A6n9iCLMlwN8P8HnLmSehNxlOZdMQo7Sa7Tn/JVev6GEr0kZJ4AcJmxo3fv45Z
8sw6FhXIhhiNz1F2Fz6t6NCp0UmBcyoJCLizFyUKyII04gN7lr0Sc4xKr6je3hQ+KGuDmrTRR8tf
U5xC5cSZ1JaxN7fmPmGDquU4vVlFlhM/nZ7uZWrNmFRqe5GWU6uEEKw57OU2aOF9N0GDwCzBJZKZ
pzGLL3JN0tN6DAneZOIOEJgcQLROYvesZoOTsT7k9bcxZhdiepHKlkx5xJwyLRdO5qPM4Pmt0QmK
bE2RwM8KL8cT8+G+5tFL0iQvG88FEO8G443KjJlu9H8YL300HCx67aS3GWeifhFt8uLwFfhZnrxo
0Z+ssY5Rfi65rFcEmKjIhu7QAFCTmDb04v4+KQeTy4iY6ar1t2WeqaqHJsJRKH3rjfHQROE2xZUb
AiqvjtlPXitYsAOwsOtP0caBYVZkN8h8Fh5mTWictsjqpUqu+mU1duSkqWrETEvaL+FRSgd/yTEp
wsnnqi2gWOXVPo5mH2PfQZUPsnIQVXjiADdj/KZWeJ6hYvNrTETh3HaV9UmgR4yejUWn/JLWjyQC
72Wab33Tv4srEtj3LuNQgnCxQLiI08UTNUwCMio2EizyMPFM4L+jdrNkvhIp5sVBjovrNPwbGeF5
WIxTZGpHLu1YkXcmKVb6q5Dsonc9FvbJ9KXRWaNQjkJ3asMryMlMP8AiN1GcPCLlgNeVTsGE7HQx
NNnXXkSS8QqmHkW5YrFwi2Oj1+4gpO6MWAhfLj49BiaNbLfwOpXYN6r78sgQzpFehoZ5lLEoQUvF
+aNA5ZbdpMQ6A1HVIBGg8lfBE4kTn4OFUPSFHl1k0LLhFSXBV2Bxluiib91RB0USc2itAjsLsueg
g3Sp5CbMQItaRz6HFH+3JOopWuqjvNotVsd3gjxMqJNk7YLAPHPX5aUzhcf4NcaoKS8PlYC+Dh1L
yTjX3DcqFWbMuvbxp2hZXiGwF1ocGtDHZDVhC/JM8Vkp4kkSxGPGB9ZMTj+PjpSreEtuwhQ5FraP
kl8qok+n22cnq7Hf5IwIeee4VTJzz2XcqSyTWw/Rv+YMId/Sc2AZaSSwpjJfMd9yUzpDn8kmMIvp
pgECgmfsWvkpEE+W/KgpIWW55KTSHqf+YZotD7OZ5M9bWnaHsk86ESwTgRBMajjf86/QsR/WprfI
klB83bZVDsvnsebni/FzR1SRzM7VfTdfeZUWXsZY0Wwrz1xr0r1x1j3dwCKEhqhRe2fIQuc/qgcV
0mongmrZAYPVK6BVlbiXmRXv8wZuQgkimugzFTSdeCkXDHmWE3+2ZGpasECdGAq4JDXEZ2GD2QiN
+B94//Jmk7G3+7r7NC3VVlwhKY+Wop4MjNxtElOytPveoEYRWrcuz81yV9E5u2Eu7YQGHkN5nEhQ
U5vkoHtIBFhAeWLtxOovJFDJmnc6vouRvPe6Z5mo4AuMZo4ddb/27KWaxJvDs75u9UH/kRjixxBP
H410Li7oVAB5VC4hfIJ8QRJAurIWkbelCf6QsjU1ApXaOm9zxDr1Qc3slZUUMNHhgMzK+GRBdmJp
fMqrUyyEdL3Dkb1gYKhJUClXgceO9aOarUgiSVM1HbNLGMhSHNfTYUadk6LsHxydvyMyKItwidnr
cGcw1w4vBLuzG5trf+7+siSBF8U45kpB1paBWbziLBCm7wVf4QKTCdnUjKycEMtVuMr4z+2s6/0x
Xne07xEZmQz1QIJqKOpX5nih9DenBgJx7076cAK3GtmyEB2XeD6u1WWlrSKO96ozQe6i74hkSuzX
tSyQMUf/PDKZppPiv6GPD51ObonaW25W99l6moV1WZY94PxURolzNgiiwWxXdmhTunuKVcyEX5et
/bMUbhRIgfpLAdmbAEP3oBNMNGI942Xqz1DuwbTUJ1EQTgJ8T7j6/2XLHOpjki6+MXa+CrpCulSF
fimYzWWcLuvQB2ONK1nlozV0dA2A0kFVMAA7CX16nFDVmAKNTtSDe3rP8G3k6By4HNnhLyezyYh0
R9fQa4+aHEcDfIKSTX9rXQKwS4p4Pgizs2oNmMKUCHEZhdXCb1myoTXaKbYtM8SYmJDDS6FmW8mA
pcM6NDMjzlbECcE8NU0BAnYoSaRgAQrBeSuRW9zD6hIEG27d3oojsgjki9Ff1i70zVA6Q2Q/saDm
oazBmhiF33DXlcA7CMsyiC8BMQ+m/Wvh9jL09NSaKNXkq8X8XoWJNJMSqYC7EHCaNcCjyk1lIaIL
53hFX7yZqDpQPSAlMJ1MBs22dqf/0xRI/loUNIbuy6HoCyr1ZZH4s9I4NcurQigPE35rDeNsBnR7
ZGowNm4tisEUTdSxTqPLXFExBZK9KOpTLaH/FKwe1L9adVWQUjSejIk3YeHS9/MesY9JrtxQO1mN
zHNtDyn2JiviK0NtVKgffJV8wqygU8S2BeEJl01gKESar1O3QiNzNAlMpTAhUqONRM5jsMxu4PDK
dPMb4h5BYK529kQl0hX5OUPZV7+0zBgaXgC9ZFvB9gwPSLhtosxphzSHQ5g5paQCPRslpOApUvUe
hN5eEbNTxAE1IU6pGcqbVXMNlfEsA4xdBrSnCFly6S0REBn9UwjAAbWcD7E7Mn6nz2YpEA7xZUYM
OUfku5BaAEI+764Tc29TEl3G+Tc1rIiT66rEVhfidEI7i/mP5emLFAawMbUm3q9SegiZ/VTjqwkz
zYTIUvNhavzkwFqc0ejPGRgJBvgJfWUZsQwhzE5iIGHSIMv1r9bHzMalkzi+Lr1hR9bgT0l/g4GI
ms3YllH3FYC3MOvB2uC7+u1YymT4imqSCHNQOHFPjAyVOVuyPP0aeiCkdHocC1327Da7z8J4m9gu
xkDbP2Q1fAXXnNK3NeO3NMt4u9dzMevQef+SHdyJZ6wDxKNC5WKxF1ef6+bbMUiIYUuXM/GLieYW
liDCl4BA0UCrmKRyUJGGqWvaXpQhaLE3q7R9FcONYqRY8E7rm2cHHuHyy0rdX9NjDjnQGnm3Fo/3
1+sYGF/ryRdYkA8syPUVIIna+SQQ47ZKPAhMgAgZzbPiYZ9fzkEDX54S4G4a2q2E91vPOUDyt00J
1aaoqiwUnJl6N/x5MZ5tIgEFTe81BJMOviOuYcoqu4V/bOos90zNFanthoInu9rsBKhtMASbBITl
9Oconm0WxcTXTSjRWMsjVrvjJWTWPbt5AhIZGtDaQ+PFLYYfA2jXultTIgP0hJr3RSMXJV8/ylSC
RZ0e6/GAQ8grRG6FGNhTT+vEZSXoeEoSkqUrL1zvGsYj1hUUyxOLwkn90DIsEXnnWdy4EVOzcmBE
zlm/QpJDQons4gD7kz1LR04B2dRU1juxDE9md+oHxS0tWgxkyCHrIDdRk5s1iPcGZee4MMhOK68G
HRWfphzguH4hP8ArY93rsb02VWNnJgAVTAuQFiS623T9kkzRwaealrsWYbIlgSp9hAQLKkSiWjVp
HvOxziFotR7arERqjgAB9A+Yr0cLUEEj6EeDcLleeWHHGSOq4uDSgs85nH2h7OxyaB0rb3E373rE
7sZmMCjzQ4LLR5VxlqnPS/vWijTK03fcP9JYDrrK1tnKZsSXRVN1rQs3WmVPKHYDhmSZ7rNfEH66
ag4aRHWVdo+9mPxz9nPYvBtmuv3sLQMUwPq1i7yTuM3yhzPpYDuZZmDQ1LOJYRmUO+vm5Jg+dL18
1K10N/6VpsWAbPEthoNgMt5YLWbZF4cVIjm3autnzE9UwGFb+5OBzAtsPjSEUPsFKMDhohQ7xIz4
jRDx9Jwo9ySKzjJTYut7nHgu91HaeWlr23R16NYtHkkTkxtnQNNTiNlW+hGTLNFBvCYIIptsJC6n
1WAuNHgG68glIfieol/C5ln4gH3L8iYysdAQMDG8U5+8L3SmH/KLOcmH3+qjR+zYMftOTtzvoCno
zm9le1SpwYxp8jCsG6w1O/YB6WZwa/eGRQI4gArWFBXo9Lrl/QHixHbxZ8UqaM78NteaG2AO0C60
CxK31kcNh79U138y1N5hj+LjJTGsQP6dpSLoJnTbhRZsn9pSUaoVDBtLrxQr8GDQ04VzAt+5lVNP
jJhDdNgnimfD3zImdGJLzaqLq07Lt0qMwg9JoGnZanMP13oXVZ+lfhzCc9Rbr6OosQ/wIyGwCDlW
pwJjgo6xYIbexdKAb4sTrOyznYU2dmTDH0ntri7/WtkzfQNgoRrI6RPA1tkdG6AtF7Mn4/4z0+Lw
nxFDMCgAmvjSofHCprplZXeLTJJo9dU21a8pGzyzH13skezPcHANm/Zna44h38VWkBonJgmNPbLn
Lvg9QH8VKoINzAhfivdfqiL7W0Nkb3byKtA1q58svA1BOiTn6FUf73WDWGH4hyQMwcZ2sbCB5f4F
x7UUWGsSt243pe3WH+8yOAFNsjfgmfO0eGMgwsN7wPW49TThIfEYCOWh9FUayab7EjEqOW/1uEPq
CePagwuXE06nltbJ2Mk3DdNzgaACSadMwwzTaYcCvKbJ1U9E98Qk4mCAgKOQAHnxeWalld0hPv1i
l+Uy7wPdBEHZdWszX8Ch5ijMdItqDnTGO3PoxiVLkvURi8WjyhGhG/G9YQzWcwRIvEpB/55FFE3O
yDI8HFDphdJhLA/cBaeYPt4zX2Qy+CjJRk7omngxULDyq0mkT3Lu34X5F1FGPKNT73Dbo6SfvL1I
mgZCrUngMpXlY/3e0wqgl6cHh0mTlN+c/w/BaTCNy5qjksNhrDGHH6FDbgyEqOpVbkV8NrQLCKQV
QoENWnmF73lE0xtiMA7p3acJuj/YuExAMoLA6F0oiMQ0ClRqDKO+UAdXWXeKQsppfGc66K7B77PM
fyhp5kurcYirFRNVfbBEPCPhjMeFIQQrJxnQGj8KwmtEtLyMdqrxfimaL5KDgtGQxflQsfYhuEJC
zxBhKY/3COzYXiSFr4BfR/HLkxgCj88XwZuV8SDHKKbvGTLXkR0da6Gmsi1eliimAEfgfR0S6ZqF
2BniCk72dCOdEwhbx9xLTHG8qPkh/IyfE5J7Y30M8KIf+uSsYoGxNwyifAmMDsm8w73IRx2M1hbR
Gx90pG3dIQEjehpNkzGrjUp8YjSiL+NevA3lck776BQJlJ9kdIMSjZB1lC6H6EJkptCzQoVqR83p
ZAPUPoNymocbl3uV8Qez28o1b1kzXv4KikKks2POIl6o1lNv8ACIyshY3AsSsZQEZdQoY0ZWovj6
o7I519SvVJeyJJz5vGR/UrKjMMjuiDIDVvV5Ssi+A1KHWKkfDsSI9fSd1VsKlnrsLipo+6xk/sF8
RCI3bRc+9YpxUS3ScrrAsWmnV4y5MHfoJQZTcSP+GsZf7VzCIflmIbGSRYJ1ZYl4CeCZnOqK9Gty
RHU/F23j4WWYFlaejZhEFJgN3VkhnaJjFNpp+ZXE9yu6ecSBITqNEmQRwVjpLUtoDvmi6ho5g8go
3jxqNbGk42Ypl4MB1Q8oO1/by6rq5rh0wYn5KrNUo8aB5i8sxAw3pvyeWbquMQ/ReQlvveKkVLhZ
6I4qifAo2kA7V/NvqlCnoIdETCyowk2lpFMEW0+uRqXAA3AzZQLH9SXTDS5wMmr6RIlB0LQ8+i1W
BD1kB1lURkv7IgyHpT0SPzbVsRMnb1yegVLuGbdsfgHihVQGTpXilwWlH22dFL9lPSlQk3xULMmp
ENeIXAmZmqJBA6HO2RSt5wVA40DEYkWWlUaXFH6l1ndGhbRAZPPCuCTH8pkb0WX4kWEBdp117NZH
MoSHvmcYqBJcg2skZpKhmOTLWURNMCDtjmPM05kqrjlwsqCHKdV3IZweqadpwq1hbj+jXxxQiM4j
//bgDy1gGW0G2Yc8onX/vCXjHzzkdly95gkrNVtunX0B0cigFu0Mqs39tFresQXIacE/zYtHGvHb
4LU3Tjn3wCqg+14qRzCuUwWqdkIm/dUmx5VXTPqEeMQ88usoJTe9RFSLUrQf7xNNcSXgKyBdYP7s
offKLH14uMByK3CUNfwHjQqHifNRqV7FpXlUpD4qf2JiM39GtXOHWXsSW7BJORvNIB/0zVpQpMB+
znrdbldMmdyHCv7QSgpITmpqnBBME0NIH5Y1vYXxXgsf3bFhpKmpgIYqZ4pjLIgZGQaf0JgvHWXg
PL7oIyzKLLupPCL0CtInw+xVflIJ2anyPpbfG1dQRf5rmYdxhYDSqp7id/BvNxltazVOpX4V0Psm
kdJ2DmaOAflhMfrYBprs5wIDiO5MAzCOnSNyWlVsi8feDbkOO4UDADZoXGxsxcVVthnXpH6lw2jL
WtAy/CIPhTrNifhjGpzqKINqSMArwIrqVelAPjGlZN7k9XwRqs4YyMILRN0L6V5lYula+mkz2YhM
GmjlsveVdmcp06Oc0yuddHXb71DJAFbdkjUwBcoo6ggjThI8fDSOYeSsn7MOfV2g7r3Nwu8WlbQu
FRsQNndOH79VurLvUS9K5hkcvUgeU5EeBF6LWMFBfVfyxWVWh8RuZ6mWq3DwkhFUIdATwQYZGRGo
Invv2zC89UB4oVO+6aidyIjVQMzOkoIslbGpHOiXpN3oarlP9kUt7dEwgyiGzj4S5qu9pOiYS+lY
9ETykhe5G8O/GCHo0x8pw2xG4UNc8B/ZSyLTlefAEb2OSB1NBBYuorTEfLHq9ihbLmyVRoECKH2n
BOKI7ZFva2Kgowm6UzGRLBFp/eZRYEFdiQr1hGoLHekfhkdOBVokH8CS6w3uVAHKqIF5+sVKfhtC
9brjvMqXcPoVNs61aNcKExpSXegc03bkkKASqGY6a76nErRd/Cua3ZnL3GivNXpR8ijgQ2AtGAMv
pPPL0P1ELrgHJxIUzlcEt92J7xEoOhtneuOJiyCiX4oIyoKFq4eY8mNXjb8o7kJ6b2+6ZYQkKV8q
gt8VwS8Ggtt/GgPbiCRcUuoocOoZjGHtrTCOrRLSOECSFTn/UjFZgmoGEu8UElY+yqdaIapHTI5D
1R37bD5yjq+J6OR/dUtEi5bt2xahT5OcAH7i1MMHUCxUG7H3X47J2BiitQzCz5WYqp6QuPEYX+X4
j+0T3XQWavXU/qS94WcApWvgxJQ0JHuBJbRjXBZ1TUvXM7F+ieISdpX9JlN5EHgw6c482HnLVUMq
ggXwq4vWHV/vjhnvPs1YHzlxjheBBkNQ0P6vhOwy9tV15iKhdgoZAKwHxSoOsioxfym8BMxzg3ZW
6T6XONr3lKXDbLhWa4OW6JuzyfBqwpFagrhYtWVrsl31V/6tVTb0TkEoDZle59YAhZOV55qGIrcT
bNglSujU+W8RDbapS2P68EnRpuN4j9+Kfvt9wBYMEDLUjxQjz1c6w8ytg7LWKUcvvQHnipiSGP0c
dtrV6Qm37CEywMMRFDw1qPh6uIwkgZmJW9QnPYQkXRE9P+Xe/BMjOYthoNVXtYA+FCKAq8eLzosv
nlKRIoc0yRHJJUWO05c62Ylcnfp0NOeYPKzpom34EbpV5YqsVb1FpXXHLfooK7Z9vGn1SeUcarPo
3K1fZoN7ACKO6QlAiHX+ln6ueC4q4HF5wElLNtD/MVbWDUPFY2UsLUb6VcvZGC8aSdUYK4qjdtov
A8VcoDBjllylIHuQaVfvm1URvIicRO2uHHsnj08dqOBxhkx0H6eb9dM+Z713rT1N+00soI1k1PqY
SsuWhbZK9VfjBZgQxnLMKqFX5xuJAa0+ScNDwpqJeNFao0qb3d5Yd6qqPdopeWn7+LWKHEZ6nm5p
zNYtb9W3/1H4LJ2jp4KXjDgNMyZHhMmvH3U6nHwU4mig1PjAfNJrdM0T0wtpDG6uOiKZWRN5agj/
FLhj/yYMY+WpFfb0C7ipUXS2lBky6g44K8PwHctvVksYZmLrX4OeM+3c9tJ42J8hti7smpgNaEAW
6k6BoZmMZpaXgYNLxoUzZ1d0rGt9z1HGjPoPtke/Ltpgq7hxkDZER8wjcTVKRaqXStvFOqdCTJ+X
JDn68C71sX9d5Be8MbL0kvoakrNxtWV06/1yyZbdrDX3jcNTwvopCcqM56e03kIgFb8FsnQSJ7ol
xcS4Uip2BH3piU9WAUMSL2RGIOWO/jUn80GhrUYwWpuxLzEaZAzvjwqJT7jVCvYYiCZ3LWqlFj1e
yAe3KoYHuvVQYKUPsU2b5ogigiGQM8aPyAIdySsXsbCA4aSC5DYOK8D4+KFklMUx7ovGuEhVd1V1
6foh/fJzssSxQ3SMYlD+msVN5JTp65kDganDDI4TIM1gnuotZVqWgNBi9iJyQ/WmYFGxcdyjdjxC
HHBgyXFA805Ewzn5bql7KjmQijw4A2x2BtiTpWQycDqt+d7QGW/L7gQAaLBcOlCB0ePYHPlYVa51
ag+dK5l9MRR5WvGCnEQlFt2R4i3/EBDyhzTx2Ov2fWPteRh6tIc9a4Ft3okldSwfsrA+9Tsz4GSd
TuZd0Lf06dDr5M+oX8/482KgyUn6rFXzIVfLQ//n6vILn5WSfYnyJwbOfGPPy9oeLrxGBXvVImRN
dvFvJVaBREZTX9BbOJUcnyVcrBCeIKQzgpgMZlWgmUa+Qek3ekv5//9/skNS+rQTW6qzjkpUBR5T
ydjvmZu9nI1+ejHkt7qlpKEBMkYCoKNX7VfpA1nZsorTgJx6o921gBdztFM8SUVJsCm1aIIkoSmD
hTo1VcF9TP5s/RVoblg0s6nBwWu4reAZA4IwDHjssQmmFDdnz0fW/BRceCUycpyxzCalp9SfNdPw
MUIfB6KOwCYUIqmYHgYKpbqjxnWXEELmYrdWcQk1zO2wcHiDlf5oMOSfP2SYWQBsnNIaiBXSTlGT
n8WFFjV6VbPoVSKkVCMZq5GAvy9PQwE1xrKflyzCIL+MDn/OSo/gN7L+N5H7snj4U5eQxhOkZHDR
6GQSpO8lP2CYnqdIYnvIV08kN8GqmV4d8649CYiAWbcR7seO3SG/kkaIugsR5iYiZldX3pakR9kM
KbO85jVYfqpCTL6tea2Ww2SNnFLHWsVnW3gtCK2aKUGFebUIxf0SpBhbVZkkECSBfN2cM9GIpLTb
mSiDwe5C4UNsXeK3rewO7a7xjEPDX1l/YbTkqBJ/suV3YA73p05vEH+L+FMgWVKHnTpDav1FHoSQ
iZi6aztqj/zVWLWzZA3nNcUUTxWMoKSUCItjHs/nOJOBJrS8wBHmSfTDeBvIbEAU0yn1fTGGa/Sj
KbdBah25G/ZEazIJsJSbSVEVpbxQVFQxEChKf4amuMgTxp0oXFFRYX1URway+CzAzmYcvfKfZXuY
4RYdosyJp92qKk6eEXrAHu8c70Q5cwG/2OWaXeYJrusOEVUuifskvIOUlh2iOHmWbt0U+w1SeNmE
GfU7cxglonFdCZ4rGXWLMGMu3QQP9U1eLvR+vh7mNob/e8JEWSxRe/kaL0vFYSixiu9WMutL7UXo
Tu8VJjL8YZHpL+YrmFw1ZAeqP6OXzGRHl8LWqBbb/P8J+pYob3otP3MmqS3rrYSZuyC8lEvlRSB+
m/h/NJ3ZbuNYtkR/yAQ4D68SKYoUNdmybOcLkelMc55nfn0vFu5Fw0CjqrvKqeFwn9gRK+xOUk6x
eMRmaRE3yPHSfIKRHJGzF4MH3J5g8S6f3gcZ8ojGVhWVUHmi0usEjLENTicBLRVLNP1tAt+JXNcO
KhS6REgwWv/NeM7m0YdQPxlBT1VsG4yZGLZPnAoHrf4LuBkXL740YzlJkMsBoZ6KNPRB5hundFJo
gzOcRt0rhD2FlpcKw20zXKXptxUrT60HRDpNIDWLU+dRsrSTY7sfgGJnw2vzmKmhLQbgpVP8aNEz
qCu0p271ACez0x89ccX6fAmZ2iaizDyidqKIg/dzavgYelpLDR+0hoVCQf4x+w5oyTQr/mS6k/xD
RSEKtdtP9ma3ta68shx3rb1SAa/tQ2iGSh3ySMGZsOfL/iaBY2ifpLXqZi/2VNFiyZV96rB3ifqv
FJyo86AUg3FVMNVmjw3h2moADXYTI1bR4vDkbtBqnvYzqnS08T8S7p1EaFc8a6xlFvHJDkc0x3fQ
p+/9uld+emDRKUQo+Fei2pxBVQZTRNyOIj/9ahD7M7d2Olt9o25lTc2DVN5GPPIx/S2E0jB1G0QY
FfB8OaSIFd8IRxatKCUoPpKtSFByxnjJmDwAddLwGf58AKxKZ4zefeIAxKho2DwRzQ9E6a0uSr8+
6tOnSfBF1t9F+lvlqbnUNVECgtuZfNDhViriF860hLxgZ3cghD6Uiq7hK6AzZlFu6tkbzVLLVwS0
BSqjqMUHCLG84QfxL4AGZ+YuJlqvg/WqMVtzj5lOstb6NSdoE5EawAu1kk0EFUDZ2afO5Wzh8x7G
+4mzQsoPQ48yK/qxREcQpuxEWQ8lrqQ0Y99JsDgNIiw63DUqmmomNq4qnniJAH0MikMnPd8MHEoQ
mCIwPlwg2t9dRECrOqGZcdNguL9tq7AIaXBeMX2tnVdjmuGhBg8j51bMVVXVKt9CxeBGmQ7hLhbY
RfNqNrQuRihuLqEsozZZpIPuVrnEESgzYaqKLh/2w8zkVhf/QkKWVUePOA/1IXXxn7ogoRSj2w/y
v9R6i/GXYKKOeUaP1gqKySkggcql/qHQMLTJ1ZEj6Z9KDFC6Nc9jl/NsQTdKaQtgZ9OJGgX3WpAX
YmCmY1ApMbadS63zGq2OolTs6ye4Cp0HIl3gElqBDmY5y+lcjE5kWrapc8NAEOnnHP0HRmU80BTI
qZ8VhNbAkzGsL53TsHwfQ4B+4HZGtl5aVONgJLexG9mvRRoNxDx9FM60AjW1q1krsaUUMhgeA/F3
BURYHNTLtjKrjhkGeaW7sX7ACvs2KxwQynrT8PqrlRz0HDvMP33kU197M6T+VSEiNUtf0DzgAf/t
l+VYcdMcqVxY4LXV5rnQv02BxM+M/IgfWakxtxDXU9YimMUiqKQ4qBLjZC4Y2EpXxHyl9JovFr+E
IQ0GsGlGc0aiCzIqKQiFGZt3yrQjHNmTHIMxwOeaYNTEVSJ9p8Q9TXN1oFnuohqYbf/nZcn0NZ7M
xfLytwRWL5kKSrO9uFkP1Af0cNaiNadTBMtY4uuSyLePajvZa1jZ0ZMxwcE1KHAWUVrnynQm1A2B
7qkBL+Igf6xs3fBUQdn/sRJ9Dy4awZ1VxkDUcdRzMOfzDqyOo6d8vFFf0H6k9iTxHht8EUedWpNt
wRB8D1HsK/0x0mnfYclu6vdN05XmGKfq0RTJ5tI+iIIkyZc5fyUpMbCs+BOm67EypGNJiUo6IkyV
jAqnLR9vb+Jlir7UjyI9EJvbmYo3up166RCRQ1HW2jVNzKrnynyj6fdAaltByCs4o7I/Euv5BMFt
jjsnxYxCu0KpYYEmPI+gVjQme30gCHzPFviltIrJE0025lsZcGAXsVMv+WOsb3OXn+MwPscTZ3wp
Bv3qTBZOfZtrqZ13w6OvrH0zFoS3m51AG6/FmzsBt1iCChAM/suXcuziKAxLy+N+edDd2no3iqBd
qSNOdi/ClCVaqjMeTqXpsmgTEV2T5BunIkMsoDSAAxl3RerMm5FsBsohRhFESWilV0EhakHVSa7i
c71qmUQyxeExGQHZZPhqxEO48o/geB5lkLWdh8WYlLXkNd/jpHijJJxW3Jf9sO5C1GEt3HVfiQDZ
HK7WRBQmx0VG58InCau6Y8NKtRfWGCmltAp8kI5KuMtG64oDpcuN9+SSqMtD3so83qXPqO5OlG9o
8M0yCt5a3h0DeEoEJWs0BahEGI8NmxvpoiwPs1Ae4qy+JTzIpgdSbUKeq1OCiI18V2XP9RNZE1SK
4SaqwAmSHNPH0PZfc1R8CayvYf93nkTUTw0V9xfmrYfMk/ao/gjp9NR/OuplYrwIME96vT124Nos
AEyMp+MpBZu+gt6uS5K+XXaSDvH63w0/ex2wDS/+gCAwF72b+1xBo31x2Kcr2vnOnPUdG24yvpJH
EvFKvsNV12QHleEOQlwu5ZtQTfek8VECXEIFcctCF7REjWm9zi/iETZS0njFFepMFiSZFLRncWdl
uk2/bsTzTlFFOGyU+rCKE0/5r6zDiy4t59pN8bJg5VW0s1ITVU6Ec3SNriGGcgsSw5iEsLjeGcZ5
ABKh0w54xDWNoCcjZ794CmBqsFFGZq8gMEfEhgKjEoP+kVi0axZgCfZJNTna0DgaqYQ6tFOekvCN
m2LrLmOXs7JNZLKQ+WRiXIpGFJcVBhL735UkJokfqz+o+G9lebbFzYc4VE1sZqnPslATuai/Ty0f
jgQE7AJmBQuiJL3P4b6FkKTeMOBN1cEgyjkDlqIH9daDEp4wIeeumGiHzMIyq+1jybHgkkCdoJvH
Z1esNy7JLBaBUCD5NQr8DY3izrhVMWmR9nK6sHJ0h/KClPKHnfR3IGGs6HQRkYlVDsD0+r+xBJeM
l6XpcbZRBaLAiMW0Pon1GUq4IzXvaTn6OYujVL8ZBotS5beM35HnKrLoMkneoLBJm4NWl+0X7sXy
HBpt6lNpl6FTpuiUbv6RSIe8o73pOFKCkJKJ3mmXRTZuRZ9fo6w9h4Puc1X5oLNij/udzLoYDuxM
IpeIGjkwWPN0n0CbHM+W1d8NyXJNVlGw2E1U70xxB8QkzgBqmGR64XD0YnXFRmmwOaz2+kCDql69
VkQoVNABdXPtfpRJf+tS5VE0DOH3+FE9E+KBXCsP5n0V1QPpaJUECBWx3pxhA4B5uz6FZH5G9j1W
xGMZzkcue4ZRvvdp/wgR9xNiBVpq3v+ajgGJxHTMixTPXofBu1/EIy12Ryuoox+SEvvSrTpwqw3f
7h1O17J5L4r4nWvkS9zJmZjP0erhP1cJxzMGRtyyMzp5LYX6r3H4BlntMI9lC8MfPpI6ygNB8DWW
Ym2Qx/glzQ0daZz0YbSrVHdgBRyYjF6WtIv1vi4sz0hortJ6qnUE918fU2kCujO9T3R5s2IzjD6Y
Jr+QP2iWcw0emMstNlOPqTnb5ISzTPRKhBm6EPZuoVFRy5A/VF8Cz6mgtFdA3nrLdIhwtpxiFaeY
yClmIhWySeBzJYuA7hoVw1d8ytoGI4kTSU4a/i0UCvOgrphkcNIJIz7YFbP06AM7OwsqkJzEpGew
tXy+lIoiKroqah5l25at2xNAe9r6RJzskktDYa1gC1Bbj/1CN0Eeqfz0o2eU7lIe8XMo2/gNobSv
F15ht+fTZMBfsenVI0J/HMA84GLSOZ6LHVdXBq6YOWw9iArKVhzu5v49P7HfFknKgeCzt/eoLFq7
9zePL6tAh8VwcSS5CBQCowWML6hyDv8SM4ZsxDOP+qaOjHDJA0xxYbjLnK4sfWLkvglAa9Qw6aKt
UkhYFt5yy1n6sHRZyAMY7UBpyDXKrSCMA5Gdi7EXv3TcGdplTe/kI6H9wVN3NbyEnBv4+ukkYkRk
6qLej4Zn4De3NE0eurJDSIh17VbMaBbcyepXqSQAT4wiKf8YIU8KlNNwTzUVAQTkBRpOZtOVKBLL
+aE9G5C+GwNNxyMhJTTmEGBKEJDpVR6uuqB54bI4U/rU05lVWeUNIMEWjQ4cAgQkOemtQ/bkQfus
ZERBpEJ9AA+JNWGG/2Ep3HqATErc2py1xWzr0x3h0uCslAPQbDzR44mS1h2mGVve3u+YivPApMpa
nywmi4o0RRI02HmIhIZY0PgcEpFw4jEP2BnWaO90HjHpzdZf2n7RW2yFykRNDAyT4I/ClRQDN4Eg
IInAHv2JvCnfr8i2kDKZw4EL4ONQtwFY9TZWhkrnO1MEGCqVY94yn8NKh3RoHSSaKsMVDLDsDFnv
JPh6WkPjM5igi8DxCZI/CT4YLL5m/MhBq5IWyWBxTU4NpzGjkXTay8zX1OTaKb2zRlDzeqwTbVKa
E5NpIb6UzN8rA1OJfXCFXzeW3PH43eEGJQhwbNcw+ii2rp50/AIFNA/8dJu6yHWx5Z4CjQgYcdy0
nObFWXZrLbriAUjh5HN+PnPtNaSHdJ3YEESDS9xBH3/p713/U1nNse6p4kmo9Bwea/cVlYqzMLrn
mIJSNnbFT4a3b93873l0qinqFHH4sAUDsh7whT+NqIIYdoQGg0sEva/VLxRETVybUzb2+isbSskU
bOEhqACU+WiHxpdiwQx6IBr4WXxQ2M+ql06SnD7pnIRvTsH9eMaVPcBYnKrElsEzgySC1RGTB8Kh
ZRBjqigYCDAmW61jjjE4weaaBxjaD8pyGWu6UA59acLJqgK+QjKWpkSt7gMaSg2F2bZEmYJeHH2r
Ts2TvFPd/jsm6G9XvL2Qom3wF/ruA5LCkjNkmEfFVSO7+wSPgCBBJJrQPmYkgfeY3pyegH2iZp4a
OVEtUiFVBOHbJD/BQshjHEg+oYmlnFGYyRujhW97fKTJW10ASKCAOglMwsUVkEou/MOMO2ZAjQTn
1OBrXGgP5ZPbwlg8Wzll38Zdw8Eh3ekn6eGeMg5sRa8sFUiJzjpaz6nflghcGHoJZS1EIKsZg0ia
0/v7q8TLtvIbTfbKDhN3EDdzGC48e5PRkQ30KiBcMYWqCgcthArmkSAsU/7VzhagbyfOoE1RZruJ
X1hlJUTE0+9bBkog/axT8M58y03oAsWKzuEE4NWVB4/GWgVOZCcTK7YrYRMRVjrrWsAI20d6w1gj
/YKzL4CjCDWRXI2v3MFENuC/9YpnXIBjC4gTbGmp/oQptLroGu7AdavDyEBVk/A7FeEFU7w6sNRM
MGZQzdEChYKbtCzEjPsgC/l+iFRK/H5JqzUzF00iUsuaXoSSZusUthbVu14ht/NlMejlqe4Ydf5B
sPTC2FetxJOM0ZMRRwqaHNs78c+pSW6duVxFjiwU4lamMAXfXj3+t7sfkCCSpHVSjOZSqO+Nlk0c
ShhL0pcuKdU0GUrDi7lta6t0lgxk9xMUAoY9oTJA5loHmYkGmLcxORSPHhS5O0ioU+colY8mxh8u
KEMpniMx4apcQyrH1s5CfZ5trQwPVGAdTKOjlgaQ92ADSskjLhcNdyKkIQH/5REX74LcPtLUABCQ
FcbfGlbzS0/SV8kUDFhTaVMLc7AOFC1Q3Vdr2MJ6KnpVHJK7JVueRDHO2FRyiB26+FXsGkif0y3u
GnsDu4ZnkgYgHjrwfsM2dkP3qF1NJ41+jSC2bY0Tx3qkuVZ4V0TKbOX5EC/MPccS929j80mDE7Ls
8Q8XwmEkuJ557ax7rAooOfhjAghRZyoVWTcNzRJsu3FoFvO6M1zM0Ea8RzhFPQbA43DQegIYmZoP
bJrZL2ohaHG8yuhp3EVFplBz6I4taVUrY8/TfEyqRvRit8TyngbASzQR3sRqhXtscruwcykGVjPp
NdV+KdjvWYHcKsMJjSq4gd6l6Q/LpU4B8aaarZddv3KKiE90sp0S0JeQsPKa6M9TktIe4QyvPINq
Xt5JJtq/+nODH4F7jV2JxV47/uksVqYO/ge+ANpgm9VqK53+SNTpjU1jTreyhVORygkbyOEflcE2
5JgYqY9jCmGXclIvyi12kbnIUG6h0R5TI5ir7UnKZNHyMG2YKQwKx1qmeIAZ5AfBAnSkbGit9WLT
jZ4hmf1Y00+RdeGUT2e341gZ3ioMTlVqHdQew4AhugZf8WStjiMdPo1177ajpCM27QxBcqtT7Sbz
dBH8SBF9Iaz93MLK7IT4WJyXSFSSJs/54CnD6gqyejEgVGRQ3Fkb38O29ZKR7Ebtd+Rb82nXZgPs
UhCajdNjF2Kf58hadRIgyeTBM9uAOQQ8q2u5CL7AjzZsVcxBSj1IwRX6JTbEVWhNRfdE3nywvYEV
6RslBbgyx0h1TBrGJtxHtJQLrMEU4gkyuCFJcufFDpkepUstg/NZusMKUWFq4PZQBxq/t8XfMjX5
l4r00+ENpLzOVFlmqY2bfje+GH0oQ+YtZx0jtlIGZgmPta0uBvZWXHvlm5j+hYoayheaZdPFOlWZ
3QokglQoipey3GVbQ+miX7JZv0TJ32X1jWFwa9qptBPcqamwmz1BLYcmNyzOdZB0xL6pFhWyh1YS
Gjitp3ECbkg1CR4O5Mu4i69ddO1emwwTMhGc6sBQxpIrQU6TGX4EdnDsgOaVWM4jTi49WEexPyJ/
1OQ/Md6GUY5if7E62NX0X4HDGyAcwoBRdgo2zrZ/DJ36GDTzsdTqo+BNxKVKVNwuOxrKDD+tFeIg
uo0wRTBtN4whdv760BWEyObkdR2iV8Z93FcicdgF2s4uiTBFqi0X81M7iHs8OUbHCzQZvrxMfseN
F4FBHdWHagzvBvG1Un9TF+wtRbZrX8s2P0bSR9sjj2mEYZPpYKi5u+hA6+KGzYA7jYP70ipDGSrR
Cu7QPKwseUUQnrgT2dNfsgoazrqSPmFa/s4ggpQrJWPvqWZ91BCkuJHPGT2dQB472GIry6SoPw8l
Xmu3lH4vgsd9CXyLgWj5ToccUh88MIEoMYUFHUatzQr1LgniG9q1cWE5GHOvFKjldFS8EHXdQf11
yjTxG7Xz5xXNPIlPEVuZT+Lstex8lt0n0YH9Ekr4LeNAo5dSEwaK6EHz/ooN2oCkQGdQFWu6n9HF
SSybNOZmnNlC/q4KwzPkRp2X66UHQyv3uBAm39T5uAk/RAeceCLKB94ZxL1BSEQtn6ZEUCrVffzj
oHYA+CnvfRXZL2lWL/qwUPGrqPJJ44J2MtIHxVjTTsdRLCG0lOrVbNtTNxi+S9OW8I95JdO618Ua
73npWfF80V65cWUz3uJfDcKroN97OoOy10Vdb9HoZPvlqz7Vg35NXDfhYTib5NLYqsU9rmkJvWTA
9q+UT0sr3+XmTUmss/SVT/m1KYxz2eCmj1tHUrNTcZIvfXjE1KuWMx5WChWy0Dtv67Ltomdwsdeh
pTSWJ+tAQHb4wHp9/5L0YtOXSZaQMkkdopdwU/NjHxnuSBuacEtZgMdps084cYUopJQ1IoiwwxOy
ZsGux4Zb4/zDyevXQ4eDULkxPRWjcRJo6U72Oj2b+52BDLjLTwPPE11w8jXzPRD/IZ6X6jzk1lEn
d7ilQtqmuBnV6Cag+mI8FDxQeElCq2chuBuG0BkRnDIEJ5Xl9OLixqBInk09luSvYQ/nwDZ4NM1h
6MzKazaXRy3Hw9q7HTSniuESfvaUvS3++JmqWTDD24qWy/Cz+PIKGo3mwoyC5pIVRyhMb2IlvU1H
gTTeKSp5HgvzMbrGd1nax/5E7c24+FUku1XdQfuobKXUg2b5q2EcxrJvW+aIz83mQo7DrVSlNlqS
yC9poylFOigWsFu95Q594QIhNRcHpC/NyJ0E/51HU+GUtioz7FTxGfhrRtRKW7G/0C+1ddBpZErm
AH8SOMGEuTWjaro442uudYR3EBUyhd3zxNYFjgPlk9Ylbt8y5oNRJrnkZEzx/dWIcGiQVCm17uS6
4/hNn+ejUMPd6mLXbXvXDA/yptxN2t6ItGM9xPBrAgrUA2mg4NowEHutYKf9KQnEKSaYfe0CysxP
UGxQUBFtGgyI2x6KHAmHoMqlIJOpwMry26RH9y02EAG+08fzmSDXuVDJohoptMzFbaPokg8Uc/Dk
Y39DrF+eHpbOcajqr41IDUpGYzQiUA+aqT9KGfoHrGezxY+RA9RCMwHX1wLDK8L6NFigG8z61Cf5
SZJp6Dp3InvT5laL6pUBRlE+9GF2NBAcJdkQfAO7pefT8IEV69pO0aWmznCnz3SNLPaKYjqiMIWD
nxuwK4d7gYm2uxWTco46Gk4hZR+pLmDnPjnqNmpkrsr2VCj7Q8nWVYPN35rkVpGLlBVoQ22PuJPE
u46fDJQrexQlyv1WwBwBNPz/RvTNxRER8OpCZiZ+RVm7DapwOd3rSHEliAZtgT1vr2BpKMV5H6V4
j8iIb/XC+vxmROz2YvENMhiLgmpwq37yLlitVO6M7HXrd531t8z6u+Mp0WXvolU+6ql8k8z8tdcq
V4BbH7M76tn5EstdxK0DZdvb83HN9vq3oItcTeA608mCV8Vrf5vTBNccGFmeeKX6NWnck5PpuFb5
UeFRNTbQZk/tqxj3JIuSQz6De+Sx5IeqAT4oc+hwRJRiFigONUA09k7DJEEDwfWIv1cm9KtQ72dy
rc0xUQB3Kwkskw0J42c3JR+aoXyk3J9fdDVT42gVE5+epCTpH2hrbwS1amo5Eh5a+6gTDyvLPIXa
IMzWpLm4XDb4pDLsrCUaqBY71q6ci2NcsqHB1pEh7oWYKgwI2jOPzQ7fnMkijTuqhinAJfRddCjM
VLmAqoWKd0wV+UgweJ9K2DVq0ogUt1JvT1kRXaWSBZaR/SY088iN5H3Tbf62FlflRAaWcYXu1u6L
8B+skeNgXjFBj/4LEq3QWaUV0XgLWxvCQvVotPhtTPS7abY31ltze+IOyrR0STaMzJ4yi1Y/lFtG
DpuX1fqqpnnmo8+zfZpINsnn6KCjcbFDV//2Q8Q0JbEDiNyaJ4oOqItbEsI2jjoQWW+3klmRfGPH
ZYe7MA9ti7j7gF3bMDAo3gT08RpQX01WZpQUzg70U7E+ztGfFWqH0I37RJJA6STH6LRSG6Eeym48
DHwYuhhcBWPLwDqUFRKNWSaG58kRjcMkmkCag5I8UoWTtPPbb21zeLNQqT+tYzJfl3shymfYydfP
8L2gsiF6FtwXDexKyx6XYgei6PaJuxKjXghieAAI1ocCuv57+EtCM2HxXQaL3/zMn8b0IdD4KrYU
eTnQMBZ6Zzp33nznyj5SmP9AFqqoHzqCQucsvkINQ6GTqCl+ctPyp5Fyu/Z0bzDmiITL7RVsq1B1
RxOBcZPK0pDSnY3coNmQH5AoaNs+842AZibewZGjNYh0U0gEUVfKmqPqpvZgQIm0M5wdup+UIgSr
naDGdZf2d0bRU9qsgOsYVtvEr6d8N8azHR+xNYUESIdrQDVf+JbyRIiw0BRbjrfb4qYVLhT9sxya
o5T3x/Ty1cuLm5uKG0NqmfnZ8r/GZp+hhSledGzWigs4e4nhuOkgIpUiEMXLSxOuE69Rgxmg4FLp
LD8L9Voclq7CzyL3LkcCNx1eUHKrNdkHsqmH6WlCmALSwx3gdwm9pQYypQGZEujLlgSayPt9LbFh
eRvPI2OfKLC2OEHOp3pd8Y0yP0EzOuHwPo25cFr+KKDDebTX0Cor9XUsXNpJZIAoTHwwocPjdPv/
TdrSaZzX6C98Wnu+wCEkgZox7mWZZkrkYzIrKTjHRaTvRFH3WvyB3dZ+GRdLLiyVOzUemmulc+uy
aPYAGA6Uc8P0leAnOI1ipkckqemYGNyje+PnDwYMK/vvD28C2Eq20O4nb2K8zn7G7VI5LBiXlmd+
s9jjPtmDe82ufsxqepG5eBqDb4ZTQFjpND4oJ3BpYofKVR3+tBbdYtRB1nFCQpi+ZiE/ciNXvodC
u0uf9NSYJiFThShPjlSvPQdnJvUH0FvhRs9/pMq4S/TaYIcSqi8sMde82P/n7XrHvjymtCmMBNBJ
a4Ms2ER66hKS/p5dlDALGgq4DNwHuj9sf3kTMuwomu10gtNEZj1qrpqs2jBCxfzSitA8TdygiulT
0eIMKsv+RgMvyAotJBYGejgRfbbR7GxjV+aw1f00hrjBegDXOHY6GZpmi3W0WptzbFbn+JWT8lIw
MXRQdZScLvKKauEedCgvwpIUuP7I4k9o6HQz7GeiENyf3LLXXQOkjyTjlp0GgJQLK0/cUdUXjrJh
lj4y/VWL4jt2jI9QEZ9z6SSAGPOVXU3U+C/yTIsXwDLByyrmCy/ns7uNJmbzrFcNcK/s4Tp5ZVOf
gaRJaBVt1QxQaIY+LBE+QTN94iVhBsSZw6wII/+u+E1QF9Id2w7TZnN+GVOjShoJNEqrrsC9cOE9
LJIz7Mp+MiTXHh1XQbsNyz5oNI7HHDlvH/YKxL1iT1ncvWJuST2ipf5nGkOpLjESAiFILu04XCAn
nbf/O/b4AAVfv88sJkE5xdGZ0jIZ5rzA4AhQgMPB0ghAe3Bl8f+5ACScQmCnPfNFnsmK0AObcFhP
bioMbj9wUkKI+9H5M5mAZavBule1dE9vJd4wpTkLLBPlNL3SQnLsze8pgT7eJz7kEzvK4L0vAYQc
ZZ+RVKnr1VOQak0fwft01u/rp/A2l+17Jk2MUP1O+/7MuevMMCFpXeHGmKVQSCvyLEyTeBr2goZz
7DuNxNdl6342cflccYv0qfhq3llPV2StDLCBdwmLz2FwyF9emzq/YUePOMFCDF0haM4FlnCKk/t3
8TuCJfMZ3mtrfH6mD/QtuDGSW9DO2Kz9e/SK9hKtfglJdaZX/jB0pq9UX0Vc3+s4vXN/vFnleGNT
sagmfPziOibtZfTGpj5qPYEK1mvFjIMOzN5o/JTx5kPBb/SmZsfuKbc9vSlVQFWGk5kiTgPjtKx7
MmKxI+8XGZQFC8Lslb/9KeAu2d5EHKBI5HRwEjCjEIEkQ5y+17j9Nf6sI1oJStTaeOXcewY//dJ7
VemkjwS8RZAR7Vz4Uaz3cAbNyQlOnSp709gNN4aVoB2UQ8i3SfDIhF6Qq/b6z8glEsl3/QgT2iSp
7dqf+9FEtdSOibZAQsc5kuzxfpTLWy2DkNdfzXJ5jTRSMGp6XozTHPzSla+N2J9NJAep8l4KiP+h
a+Ui8/2hMWbPutbBtNYfea1/VL+FLn3wgvPURlS06iDWuAo7nyggI3/oB2GyZ6OWdkgv2Ah9TOBH
94Ehf+YPcCeypFxyGryj/PfWpjday5ni9zFDJQQjjDcFxUH6Z8QmLDg1kIrxDISHyngw6klyVaJk
w4oLKiUF8XoF6tOKH8OfBLOiwtI4PcvEgLTYCMg2ykVQX4iY9SmA7QIu1sqWggW/1Hgz+f8aslFx
dJZPjYaJg0xeimkIzDnOQH5zOsbaJzu5TARqsu6dpjfp2yX3/sqIfhGBkm5YCJzrOBEwhj8zju1R
fOc6F920bPtO73pBOAmddtoqiXCD7lMj8qEa6TiI2Vf4Mt9EK8XZ8oRCG+glIPKw8awnjdhe6xff
YsTyqK3OHXcz8OOznBN0hWOD+S1aQHkhqNameJx049jVmQdFHRujSXApKmOGe13hDRI7zE4ZH5C7
9C9lEUAh36wWDqUTAtpuKNolxRrkJCiv74k7VxgdrIiKt1k8WnsTq0l8iKlFr08CjTBCbjqUfF3m
0m8oQ0j2PbY/ogpFeVpdqxpPpjoEW9e7dP9Yt5bVfRk6HdsEoHIj+OC6/raUOli+1Y3vzcIKgkzi
WWesJCclTQPhXBrmbdIQ+Dv2fBWIYQ6+WKtfO3yIzRnYI9fb9FxpZtB5eV5fJEU/1/QWdbAkZKMN
Bs9fkgnL+1GnQLTUaali6LXM9hBTIKp0eBS5gyOwU098jayUe+scrGd0s5J9hzAeGqQBrBWu1qw7
qQB6SKdgpNDgwVSNeJ3RIRP6c8E0pIOAj5fTcqSvKISM5S0fokbqotlBL6Ac6juzo4IkOjaZHL+h
hpaOpsOwgW28t/JLsv8uWH/BSIAw4BQ0p6m2aIhkHtZg3QjSrXH9kK8FeIu6wZ6LPIai92oM/yaI
hPVHthqnuE5PGVHzXqw91TYDZDYqEcTxLn8JQn6ewYRpUyCyE1Oy/NBiX2zRqQFyaHPnFzhzSbqz
ZT/wwp4GwiM5xmatp0FSRScVId7Ck+Fkg2VDsZmUARujsQ+sC7LbbXZywDrQeIZUvSORgD4yWSIa
OCQGN8YpMSvACNm2bmQyikhsiEAiupH7bS10CjTkRa6QbzPxdPuQoI5kQ+ONyEqM+ttC8j/bPpFe
dos/o9/KekCoQa6Gy7yFP/zhM/HisGW92AusmqGOv3DV6UU9UoEVa79UYfWyFqPpie6C0iavIX8l
lIuG2HEGaD7GEbj08bs+aTyPac6wKxSllVJZxDQKfMKNwhi4S8kIJcnntePRAdQ9KWAecAxbIk9B
6i4rmdYa6AJoI8NIvBi2ZeiPs+B1uzVgfQjqkKhkqcBSMK/5vrfm45C0GB5GO5Tedfw6pTC7G8Ry
ZFdDERD0bVt74I8gxK2L7OjZGNWsUxK+2n4F7HYmrSF7Lb/sqBaH4W1GNEbCqP+E1GpLiQKfJnUl
qEohKv9LooQayHLB8PT0wqIKKXH+S+tMAch1wnPHX9I2fFMcHgYNcEeMdSPvDmNFQOw1HhFTsHZO
+1leH/iG3jZrFgV6sqrhX/tYqgUveO+L6iWP1cNEtrcnTDvCBUlJCkS7R4v5h4TpI+G40z7kJvrc
acP4iHavE6ma4iwNxPRUe14xOBiZW0Le0YzaLU0cHbyJoCtG6HekUHKLhKMss3eh9rZq3QHByRBt
I0Gdxh4+Vnv8XzW5jQRIYOOUXvEbGpOf08vXizxQABfwq0TmWwG4QiT8uuJmHIzpbJrCK0/cWUs/
FFl6ykP+NG5S6urAcXV2qEdhUd6SA1wrap8tWtpEeXVZbAr4Zo3soprhNfyj18W9FDCiSK/9mVIJ
/FD1cohEBKksdZW14VXfAZEwZZHO6PEapeb/CDuTHbe1Nsu+SuIfmyi2h2SisgYSJYqk+uhjQjjC
YfZ9z6evpcwqIBsgExfywA77Rkgkz9fsvfb2V7jE3WQZneFhliFiRiZrKViacvOJ/aMeQMPf1L9Z
U19j89sYxBuVB8pTis6x/1Ykye2MeRPZ1C3nXCWHRkL3EG5+DaLvCJSTLUoMgjQkroliY7MKwmDa
dAjJuX5mLML9kbDRbL6GfX5dIm7EMLsM83SelPXU4AG2BSvqeDNLWoDlfnqfIHiW9unv8FYv1sWO
ZlS88BZTlNI+Gcabvs9djHguI6wfAK1k/AVzCX/n5c8AHUGDt1E29SVlNcK3tPAH5CPhdpdy1H/E
U4QJC9DuJD0An3DrrAjFHMbfqt63JEuYdfPQXZh6drOe3maDaRwNK7EFD5eRyaQN9PdEEZ9X85z1
DWm+05DtQdfmFH9iia/RQWZZxrPIYYf0Oyq007KTNnHfPed/IH9colg/k/PnlawDRwhw8LwA++da
EzTrp2gMIkhHCtr0xvzPkF+tv8NvNVxYxCzbIgIB1kS3dFXuTBQzRD27jkj2mi7xCSCYQBrerKiQ
dimV0yDtW0F8Fa3c5JQWvkq53JVCO/NJnVcAskW9VwBcSVVygNW1ci6CDzxSTRg1oSGYG3LJs28E
j/7h1xZHZ4GjU6zY8Pr3XzGExtooQiKZMUuFr/hqdjkOscbw+h+m7TEYSkHUlDDdX+EKKSEPmSMa
Ky0GRcfsFn3r1RinrN/mfraJeo4fuqhr1GSgIclAbMSW6DtWpLXW08NqPYrUemM10Z58JlfQlKya
wJJ2iTsBiPNTt+0tYK2taHdIZH4NZimTqKWiHSMWmYmYmWVPUeZqWn0SUGTWgkNyv4AfbyIOUCat
xOpiCimWYJ0BEKqvrBRcgBuj2pCPxaZghGmyYWI0ckozOdwnxQ7DwaGBHduwa0TF9DAeSg1w/dHH
u1yadLfnrnJirkI5BKmJZBjqS8zHtl0SrLvrZ0ntYPBK6o+hQruBpL9ePxuysZN/9TPuCeY+WLwa
qz2MM/0aiPu9Psb7kR5hioaAYPfFdk0sUj3yyXpyz78GpVtGZcG2RVgrxlSApafmxM7WA3S2nYsT
6W4BxORC4VuGpGgqBmn08e5DJsgLpy5btq0guezXapQyGHH0d8XALsQ8hxRBlk+gGkaTzXiUotHV
WAzWc+Kuqr6L1IpFH0PZhhC8zIeY8//rILmVNxqKioHxmnbTrGn3SxfRil1OxF4LjL486aqx+zy1
Rfdm+ctOG82b2T7PAPfmY4yBfk70i/y72Whlwc6w3DPJ3YuK3Ztrv1vJTIfSUO9atuYtrxVDe+OZ
j20vTfY5WZBotmz/5QGU4alQV3/F09QVqDIZ4lTtaQoZfcNQpv8MlrukXY1n9dzqV8HaCdX/zSbq
ksfwwq43pTnTnOmisEtPgeIPTykxaQP3v+S0dEgaeVlV786nhWnwzDQ4JUhIYRas29Qo/Wc8RQ9G
60k82bscC4i5OKJeTlPRHdnt2xAQ9cemr869EhgO4u7Y2m9Iusa0OTEm7yKKG3wti/DeNHPxwxLh
hb7/1UzLOE4TbEtt7HftRdYid7RbVxay27mZb36ppP396BBje0YVj/Z8k5m4TIfiqk7ENW2yiVL5
c0iLi/SQldXjvdwLiqDhpLGkLh4u5D2S6oVVfpc506gyYqb+7x9dxLEwi/uywabf0sYtbspjH/t7
i8RMhtXQ4sQxkE2wfCO7dbnNdelkabpnFRhdxrEN8hOAoRrnbA82bSIglMCpZwS7J3VZjg0XlkUK
MpaRQbArhqicLsL54COnK/q1MoafmlBImM4+O6U9wVE4EX2t62cYApdo5qjIvYYupFBDSkLZSYLh
zJCkk3bqrrdq9oShEyYrkiXm2U21k/AWzXx6qQlwZDtC0Octnftun0AttAxzvyILhgeEY8HgB4Y/
5q4b4mskBsDxwcsvtu61jqSLIPwMPwcAqjKTKcektCVZ2Y3OxoPzluVA5zp/lDW/NoT/GZ1nMb5o
of5iiUCzvG5m/Y9TYyaDCdtFDU97ZI3cs0aW09GD3FMDzrVawqTWfbtap1BhmQvxYZE6aE6GP3vq
Tk5QkEggGHLSZpCYNfkZ5ShGaXx69RjvgMBDsIiR5+XcZ4723uo/XUWSvdLzSOHGtiHzMxgIHwws
jA4wvHhavhBM3fTNxR5B2cYnyLFZzCr9JYO+BkiyLIhT+Ua4LPzmt1kx+KCWCsWC/LcjNB7mYc0M
cNX2jDkcwoIISo4bfyDfoqjNw6Qlh9Dmd1OkS2nM2+yP0uhNbpRYgWjEcZQmyuDivCCt6NhVFa3O
5fipGaEnvUErzkY0Ibbqzl7DBi2bEForm9ViXpPJR/vbUWrUxdR1tdcf+6OeGNdo/j03DNct5Owd
giJWsYltHhOHPVGn3ONbO0d3NEBPIuEIcQpteK1D4sRKOo9QYf80PYGRcipoABSnWznkYMBQNQcG
zqIsxs82XlOU0Hn8F1qegd2iRgwtv8Uov0KiTIpngaJlKJQn86OJucnfSjcdslNUrfsa2KOESW0o
vRoauApMd1C8uuFu0j9JBFA60g0hunpyuEnCdhdpdHcGKrlyclQQbuirqEMU1i0tAVOq2DdgJiRE
Un3N9dq0h/5FRlucE5qXG84B97LMDfNUXVRV98a8wGGx+MrS8CQ5NRBuE6kOmrwPSpiCRn7IJy+R
yOY7TrCgvXJwJgYuW5n0CyExrjtFA4qmj9gfjSFYOvzRnjVUh3TyIlPZNQi/BUIdkjnBtRTjPon0
fcjRu5fCgbbbzVFzKE33wqKtCrNdr6SOuMcnkZ1m5CIs55gMb6ejEU8HG/KJVPsGI3UW+BiL/0og
79J+2/Bfvv55Hk6oY24sD+/53orxa1nSO6myH1Rk7/3y3ZUGmdLkv5XyW1N3r+VsPbdB0tm7GvmR
ifwoJI6vTre5KZwCm7Mtlc5E5uh8I6CA/Qawp9kmerYR7ttbRkz20BL8Rc94nH2lO7ZIMaALtIQR
9N3Rvkvn1pKPYPqPHCmqKE8WKMMSuH8f2LulFuc5oXxHSjJaw8Wwg6H+xI5/GA0s9USp2w9MMm0+
kULJupUhSLubSOZjocOeG3HKWAiNeh6I8iJZ8tUOu5vFOuADaQnkgsTjuQJUKDtOuBJ6DgOYXJwd
yEIaXLyW8Z2PFngvjEMo01pc+hUa+foW3y1+pPhk+Dpt0lSzn+fW1ig6Vq1ymXwQTLjWHbh7sTem
aY8vkVinWheYvkr6RG1fpkxf5VdDgf0pIndir4GqUZl2aW1gM0bSzFFTE4OXEr5XIGF+4HpJaQuE
umtESYvz0OyymaiuxQU5+8BBnu2aViJGgKgFTLcsJ1PM5sYjavlQ6eqh3By7OT3VTXdCcSfvdUNF
aMcasy281nxfJon8UeKCQJXmKa6rHovOxvStTGKc23m/jFAYtbZSp6gkuI+NP7ahp6abYnkAGo+N
bp/Q2J/WCgzFgYmCTb6QqcISwrOlPs3rh/wUsZNK2Un16ByREw/e269iTRObmZN9QPe2RYZ/qbAp
AVBd29np4tGvUldCyTtwBQrvwdUFIbV1O0Hc+B/jHmXWDdOH9Yz4f2r1DV9BJ57FP8OEg7geXGl6
NWKGqxFX12Li8lEZZPR+B0mVuIf+q38rFfpzmiiDFbKVqIx93FQ71OuXeS5RdIb9daHeXaZHapbT
bVMwXzmyc4tpoewYMu7HbsTsU2/6fQAcnKyCXVfClyx4G8SnpY4HQUrqTBC8ghQ2tUfHuOC/XSI4
ZdsU7M2g1v+qGJNZAqwDR0mEeyv7zFmxFAy+wz7AMKMW7buI9TddN18LG5WTTY4I3/kIWBYn0qSQ
Vx02WwFLb+UdV3W3g2g5d7SAuGPrTb51zAwvWlT76QsaA0Ky/MJWtx0MvszAGYRVoP3UBsyNmJoW
kFwQ9VBiSpQ24WGU5YMjEZkAhWOMCWHTOBuRVq2c3PPD9+hkbfpc5d1zuODsCIG0mo6assnYEdbB
QgVa4Kjd2JwgU5F8ThY/GRJf8st7I03bjmWong+B7JwjNX0ukuouZrp1W68QRg01byHus6q3biT+
IKmyH/hmVIh25bRJ8VbGzasB5sFar6asXpA5VT0/h6ptGsyvQ7z4pf5p42jBOLfpEjJwLKTc8S5W
XnRGPal2AYHmYhI0umsCOYb2xcl4E8j7VDoKgNEp4y6oTEyH1dXiwhMHmJ5vruYamLT20nJaou6i
kvsg9Rf9MgPQGn6P43Ir92ZgI3Osqq/QREr//2onLYXLrnREr62HLmXTygmuAfpaBsJ4lhCL1oZc
1ENKQPq4Nr6aEmlQV0ESERbAeSNTNkbDZYgYbTEBIgWpIinboO9a7Tudj4OnyCkHrH/xZsULkxXg
DJATnqBEtYkbtdwgDzV2tF8ITgZ2JU/hvkfYUSq4zeTy8IjLnRlCjrV1KF6xFB9WkRECvmA6ULYt
ChvDPCg0SMwqyUlBsf4yYwzzo7cWmSkk/J5sXPUTOob83Gp3ZiO7NJZ3JplpRNgIum0mvkAJ9Vuw
RjygVlixCjoSdjdzgzwFNwBatS3ggm1Zt/77Q57VehWm9kTBOAPugZ5dQ/Cb77OifFpSL2KLrfBX
GlAZnRxUsteKbxMaS4oRkywhKuE4v1lxfCsSbkXwLbYbVjyuqcQGKjGFJbhssjREvWa9t4RVZ81d
f8Q/QcQQG6kf93b2W+9bd4ypSd6HVPJjvTzKLwtRFYsJuJFXlBwG+2iRVNRAe6EHrOLpqFiQlEn+
VZUXaE4siV54D5doCaYFtZM8YCga9yPfXMUoQ3wSS19yby26bwH/pmhCJLfReuucRZhCo7/jgksq
kT0LIw6PgCLEgR62NxMGsJCual9vV2QwQLIy3EIG+bQVTByLxvZafmmGvzLhlPGXVCFqAA22Qcws
58HJ68FsbBP7r02exIfZ4oy8JVDQfHHtpeRg97q7NJ/ljL/QqDH1gF7SNz8WaX9ey07JKl+gpyeF
sR8P6FotfA/QgtnkhZOTII2YeOkPaURRuI3YzOz0ZHUMJk1CcUisiE57gX2Zxr9FO9htPiM1Py2S
FXSILe2qCcxAc2b5D763fU74VkP4VlgklxHKKfVZL2d+gWPVUL6o3nZYs7IlultGdU/VXUgIQXzB
TCJB4+IuDBd5I+OL520Oy4iLt9iliXwrTOPa19EVFb/I3qte7Cd+J+tQni07FcJoh8hSa6yLWOtz
9KWGOIjYwqjNfr0MkKrgr87fWf+oNbEpzkGG1XZMV9YANm1MFnSWwFeAHwdTcywOHRaQojt3FhsZ
5Y+dfGVzHuS2frSqb4V4jpo0SoxSXBz+KGxfJvjCzAlI48G7WM81FlUEFgMSz5kRgImB65rmX+tD
akD0jX1En7O3wf5ryuhOCSNcCwXXiLVwPfSl6qCYzCG7D6F+6JvSMQyDChWgzcxP3VP9L+W73Hbv
uXXMWrJoCyxo1s0oKz6PKMjUF4ul1eNnHStMWBYT7Qxe2PqFIkjPVYB6PqYVWmTpGxs3ge9Y8gFQ
qMV7l6F8YI6bWHi7/kx0jeBy+cLhqiTWNVrDTdj2bLRDv+Ql56YLJBqPvS8lIGYTHlxMxOrM7Sft
Kf6M5+4FFOsLlJaXh0jrumg53GWsxDuol05zaVvWSY3sSUVBIxxtYd8N5Ns9KT+kB2fwBPrPMEJn
gQUfdqtT80r65oq2f+w095DtjY41GemoZr6eO0wQtQrxFIXu9BeVwSb8qlae4FrmZ0MgKS6+hrHB
Sr6VJiSH6q6AU2A8y0u6sxCEC+QZCXNOtqESzkAhfFMmQlHAGX4x4YRYPL6JOKZxbOLQ72zh1zLF
kOTEoRSI+HcK0oRgDFB+dmX5ppEjDH/cNxQmzdZIpTM1/aXjNuxVrA7WwOwX1NqFKz4+y0B7CaU4
1/3Xgxu1Gnji1NcI+NKxJsiSLOsBVHtIWHrkCjblZg6120e3yuVKrrYU8SB+xXaVPRUPg/Ki+QNK
Dx3FwBv8so1AZTau2KKHC9gpwVAIHQVWBvmbVKwe+aL26GaeS/7XlfEdLg0bfTLBOWYMsmGIXvYz
BsqhDj+LB+UmjhmyP0/zW057HjV8bgqMQu7ZiSPIEO+Do1mzF7XUnbCj0tatQzLBmBN0rLwfEi5Z
4YpnQ4HVI7z0PbJAQk5s9ZDIRBkyLrd5fiF5LP4UcX6JjY98/i3aUy2frPrZeggyVE7aQvIaki1b
GHSTE58rUbu6/oeKZKsBxLJRQ/zK8kWxVblmG2wTXG/7tnEY9S+jhbw4n7M1D2Q8KwgCfLTaDQcj
CR8sWF/tMIP8TyLpMc+yIAnfTIo7clTw4ezngd1sgpRgP5JHlbSZK5OfrJDa072DNkOFOOzXW8VU
2p5nIkP+khdNnNMuNUZy3XhLivQZvZOr0YC5w75L7HNexVfzIf2yRVnKbQ0QumD0Pnxk5AGJDIo1
29kPSlGGSslRG4ogwe7ds/mctnY1H7WzcCRU+ysBDCRVO15GoFc/t5dkl3O0SvltAhWTFNgkS8Jp
ZmidO9M0jgMs/jIhiwlzLInwjcBPgRBYCu1gWSpwYsM5BWqfsp1TNymoLB1tiLRDXJSdEeX1cXhe
RHiK+adGUuNkZvOJ0h9Qa+qkieauTa5VaXwxm4zwrCcxGbSfc5fhAoYPB/DYam4l+Jjd4ChFf8xf
j6pKjI20blsNaaAqfIC6QYGAbyE43YJISaCnIKHktFDuqK33S+sbWWSNhJZq3QjW9Vu0GqX2Q5zo
P/7pf/2f//09/3P0U11ZYkZV+U8lM8QqKfvuX/5hmMo//qn+t9/3/vzLPwTqbiFMTZOpLTUEY+rj
z79/35My4suVXwWJRl0cEvEW6ngMCwRnsl/QKoUP4SRoz1JQRq6ecSnXayoz31htT9yAPBvKkXNj
o0k3VpMsJDQqBRQFWXdKlFtMYFWp32euCeHyeTKDm5jBaYzgyArFps/IiTmUHDl581y3hBrw3EhQ
BY3InpZlZVvHdJ0VQ3KH8SpIXFiesuhd/dsz856c7pUjKlWUc2msl1jdlMeG8x57ocOVnZi35LXv
jLMOjYdAE2Tz7zFt4uRMLV7iJ4n0se7UI8u1YngvBAZh9hgR935U2JvIGKvJTG1Yfpa9jv78yJ0X
9N8GiVqUDcHSasdMH0/sdR7R4NgnGuwTMHRmmoKErX/PBFDYu/Ybj/y6OsvtwW9UldlTSMYVWCKL
9C1kzfRvNafybRCh2DkTaC6lPKEfD7AA3kbw/q8ISei11g9jICU2xSEdwdLYpcCcnvk+C9DEw2YC
Z8RSZPhddjPLFGNPzDmqXMYiKRfve09VMb8/coYeWeXvuRiuOHXvzV8tHC9pNF3MC4iVW5prN4Gh
VvYiQ/NkXo8hXVTBeZJyJx9g7SejZ9Xk1rF7e33sZfEq8ZRXriScV5QrJRNC5bNJk3NsLEd9JzNB
HLPZNbSK+Wjs9ZZfsK5emo7dZOjHM3HfqG5BOIGfHvoqUBFYWDVJRvVvVrP7RphBM+lEBOpBsV2m
Z55Sz12VvhanqCGZnXI+476HftiwVESz4dfA843zaE0PwRiTfhpJjkbAZdk24+gPCZIDkYM8au5A
KW7q0Ty1g3myK/mE3nk7ZM2OHUlKW4rCFS8D8VppxDlovrWkrsecQNviZ8hmcsla/L+5p1MLMZLK
Tg8aR+ZuauNTXK0JthJCfCqXeF+n+OzWya+s3F/H1xxHhIQdc8ze8ZQ6uYVO25rd7/EwNIuD6Sv0
QiW/lLV1tu/zA96DGpUX4Y1uxciXxffGoPU2GRrYhrWXdRVYllNnhN39IUZrMNdrmaPyaLGjlbzH
RyaWx0rypnp05UecfIACYLDL22CvVwuJe4mTtegxVYCXIJc6Iga4L/Y/9zpd7yz+V0bpfX/uVe3E
JvBoIP/d8csAHqhfvHkwIZzGB5epPu8AkwgyGIxNJcrbD+gwNnzmXZTKHb/FUlm3xCpvteAhrO0j
nNKrINuKQS0L61bzLIAJ0wOYACVex5GqwvhQCmCy6KuwsziRyRUEVwc/0qx5A9d+qpEmHOMI4omg
xafeGE8m2T/Y15VIDSxUmNY0nHMcllHoswhM8vgQzRAuV+G2JlanYisvocuAihgEAsUNdBRms+s6
p0Iz/zBQiFXdGb+L6jM/bEX0wD1tlHuR4MEzq50NEMOYpSCBuUSGDIsn/FRWdTTlOqChqRoTITXS
geQoez+CVbzeo/cqjqlhBAwDj3Z7hxPJ571eyuzJLPWn2apewl5+jTo4gkaNwOrMDvAyxsulouky
khC8+nLp5+ZS5PHFHFnfzxaUpF2mDewvQZhJ59IKbJMqUlSMXwROwWZvphajU87pIgjRAtcxu+rp
Uuu6v3ac4xZyUAcekaXsxUAEARFQ5lYzLDcW2iHngq3wT4REJy+7ESJ+3MNgr9p9NKzsXwHusOOe
QAL360s+KH5kVNv6J59Z2knb7BK+jY/drj+XiMfcp9LMvZlYDAOZuSHrfk664bZmQ1YbT5pKJKpF
JEADXKI6/M0QLX2Mp1hr6artoGsGIpHt44zBbSGFWhWxKy3LyWrkE5mwRXNV+ugaMf6O0Xqg0Nom
GTyUlrYDgzkeKMZwPeSpFKhE46e9Rq5rdMiW6hBJ8OBoT0IaiMTJLr2ae7JUe4vZeSnb5pIsxGiP
L0WKL/kPwPfpg6BPwr4C3VSDYVkDvF/BWB2NcXRRGbo28cd3ZnPPKUIi4z6mZ7K1r9YoLnpkICXB
18JoOeuvYTvvZBr1noUaBlBGq85/f7rrlvVfTnfTkG2hKpQ9usyw+D+e7t1iGaEhGLZSlzt6pzsc
Bfj3HWsiavgTecjWoYuk0ESlrd2j/O+Ydc64XFXmNg3J8WAkcmO5xlDBZx6dUIipqIZdXD0Xc+2j
QhETsW317L8LMMYX44l518xNrt11MIkPzq/5xBJafC1DirkT1z+jngQJF1KgRxhgotmHXEXAE3fe
iCsgBIk7g50Dj60iyrQfau9vR0b+/cCWIPWBBGKy+tfJchwnLj80I8mrCeJCadFMA7qM4oD5VaC1
clCGIiAhNuD8OZZNGBRmIMnXZgY+kWxy6GvjAQXGYXodRRPIZsKfzn455L4aKx4fu2Onv22D1b/B
JvCsapYTA7oxUFwmJbSx7/3cb20sJPVyYBurD58jqbdrLwJKfsKFx1P12V/UFxDbxRNuM2ZGCvw/
T43WZx5J1sGuYuTfqsu6M5/W29zKMK+vIwEMdpnuUgnoPaFgcw+SRdt1Gj439QYaIsGGhMhpRbez
/lGbZsfVCjmthwT2e0UGBjfYUzkcZzGhUCFPQeAgJD6Yuqt5JCTZcbBIRERU81ZmfhfPjb/YiU+u
tddOfzoabg2eg0WeMtOc1GbYs0zkpqRu2gkWHyl206/q00bZUNzgjrVDtydSCgiQzfFO35bvjcqz
2+a1O9W03EpyNxjVDMvDmGXeGdffI5xmUdDimgtNHow8iWTMHenmGRn9jbCue9Erd1DRrNOvjHt6
IPhEv7sd8PtoojTpGXRrXByrK1FFowFy4aCk03QQHuaowp2mm5TDX2riN7JZXh5thp1b58Q8SvN0
ksyPXv+07B/F4PreRMxfS3lyFchMjElWWDl9UR2MGdE9oVpqLAegLAAt4HVyJm04KeyidMinqD91
mRO4L9lnnbWOEFcmnGhWO6hPOLnGZatCD0+YKTRj0CUVYEZPg8evIWkakUicLHu4VWyqTxYjbZxr
fjeQ/oLEXV/Ax7nIhgxYMYrxHsbxh+2ubNeUoKSHlk5zD5GKlnhiXRRLb+wPXRXQVtS/o4gLejJr
8rN+UfUCyMoultZjMqWIaWH3gLuhBybpxOdByciZ1p+/oUKaerB+G/JUElKHs/plgoRsI4576J4z
5doOrQPhZzMlLFOZAyLOlxuPGA9yZdyHhwmWJPWf9xgMIsJmS7W0xlEa+mM1hAFTZkumQRyWe/Mn
FTOiWWVfL9J5xAQWwhRXYPANb4td7pNGx/FBoE3kNSzbdBickJGLyI8iGcNRBLYARZT6XFjDCzOR
XuEHxNccbYFnjEvuQjvy6lP70i7awdKoUYYI3QMm4EPEpVyJ7d+FflZZPCmfPaaB1Lyd56hfVdOh
9viJRHRERSVXB76MO9uOKCqj81/1K+aAU4xmU0XzU8Jtx2qHip0GmLLB0/swCI0fTqF9DL2iuk5T
5YcrdtaENUaXHyq1c9dP5n86cWFJv1cdLVc8qL74GbF6KhyeOfCbkpDBgkAR1m66+qXV1RmXQMSx
ZOkXbJhXvWquDBKXIFt1wqUpb3Fhm4Zb81q5K7J2dRXdorZ+Ux/xH1uT4jO1DMRmLY9V80B4fLoZ
pQyalOobiODs/cPfLzGXDZt9SnZp8lVU4WVg3DhsW7KGMwLjNOVPPyNrhFREdIAE6Vg7NdQ/WAgq
ANUX5Y8OOhUZ0tCd5fP6kcA2yAhO0Ut30sAO4ZQk3ue/P95URf8vx5sl60JTZR5Opmzrxn883qKK
Okutc3EwjegwaOKQrMSck22j3tCKMOe3MBbNm7xvoHU9JAdwOsCV6wwN5XA/G6jRknrLcNAZkh7V
4J+haVHGgH3rdqhvga2brhlDRjtXSIIUZkKKa24SpqcajEPmPVuZ0rA+O1R8Wv22RuGrsj9hjPbN
1hk7r0Cs1USL1zTUE6+R2b+Eqf1UXrt5YC2cnkvN6a96OpI8g1nayHcGQY0oyKUZmjALyAqzYsH0
2pJdS2wlnrJZPx7MLyVTzvHSXthPhlyUAHc3NmuzUVjPZJdsuEiP4XXMx4s9lxdz1s+LVJ5Roaka
KZ0ZANaclbjiAdXw9D8N3CMIBjsT92T8IB2A918ApiCjriUHbc8u8t5q1Ln7etf2zNSt6DAC/apI
0CiOOlHuUe+XM9DKC/mZ0UJuMBq5iMmzkpH8wrylJRA1vxMH4ZQkWcSPdYlKRWnsc5XdCJQ6mwvq
suw1rfDX7YdgHiC+YePwDJtQgUMwitedmau+kGWfUZw2p57aVf7USt5c/+0UwzHb2ksL8yD5agJa
HCFrZMs+d5cXBtYadDmmyqRjfaU4GTkvVZnvOmLfyxT6LnZh8abbxR3L0GZOkCeJguqgDqwOvdWh
dherdZBQ0J0iwQ0qSw1yUqLScA4wMG3wwTkF4+mUGLFwSzcASOc5lWM22bqbJLUrHYcNmLF98cW2
c6dcU+a0Po8/G6icxWGSW3zM2ueEWDeGGLGo/v9wn4j/dJ8IWAEKODxLCEWxMPU/ysR/N+RJU9U2
qr7LPJu1k+xHKPKNjX0wyucxXr3BmHZt/GIRJRhLnyjZsNThacfVaGH3tBhcWlKDHROPB8Ip6Nxs
4BF1AtmmP4nDFZvVhkUoxkcWyI+yreI00BiJNoxEJUaiKtqjkG2sOnxF5VOVayc9SSB537LlpahW
vx3xqA3gq8LlIE/3fiRJyix34yMQYGaiF+L+a6kewKHQovTR7LZUP1oLc62ZSW8JKUNP2U0Dg9El
+TavRGDzFI8EIu2sPlan1FFyDUnOl47krrgZb2vX7UtqpY70dqDIzZRdi1y+mnF4ZYc/s/x8Ti8t
4qBuyp736T6V1ufU6aZDCqAiqjEq/Hjp0F6mqb7Ea3lZZ7DE2riHEnXLVJlBMI8bZmW5N1hsMWXz
0NIZRNV2PGwyii2t1z2U9nkZewszEKtzmeYSVsn7Ri45XI5FHEvg8CDjotTctaDK17uCXwGW50wB
nhG0VoGTbt6XNgX/RVK5fTJKhJvlh8GjTMFNAMGu1WT4zqRMECJj3nZR67TyAsMuPe4EfpcuGFbY
WXN8pL3fKpPJRJ92mpdQWvDy1bF4jrr5UaFzAYN2w7Kv0zR3NM2MURhCpK4diz0H2oI8BPWTsfXT
TNoa0fMwq/tmr+faobMVrzd0fzb0YDz17gL5oXdDzja6cLYiSZpd0oX4vCy8xv7aDl5Zzd6cakhe
hMdB6JUnhXcSw8dedEGxIgN1QAOjJO8QL9HzHWxiv8O7dJXGxo2gMtGb4xeLhkNYZU/4T6BLXtuw
el6w2yD/3XBPJgC2KWGN+KdieJRUtl/Xv9cJv5S1bBumRwbru05MiHGQvrVvoc27M/DPFzgXgPMc
ktAZ1PRiOoeuski5rM9xB+7YMo59SoageiEnrtD5zjunxpFTz++WsP6HO1tT/1ODJ3Sh8qBUNU0j
eFWV5ced/+/u7JYNhFqVVeWbFRBUx3oRXXxuG/MimctNwtxYP8yoSGfQ24c/RmierCS+EgqGYU0c
g1sIHUyjhptILYAJUEC2QZf8hloObgY88kgcwCrsWcq/ztcSv1II7aQDIq1ozKbbg77aB0dvQ8d8
clSQfvMY6Jj+lKfllhVkzUAwLuzk2H6vF5vMGI2CGHeT1qt07/BgjaBrtZ3VmRhT6P4eg3DWIGtu
UZzxTLjNw7IlSu91hWtPqlFjBNQCCCV52Mxsu7lSbUs5a+VytvCOyBVKcGpxpVVObROdMAQcT3uT
3cptWuo3no4XTf+jqdW7RhxQC2YK3VNjHHHiH5Eqf6djd1EG+9ws+Tn8v9SdSZLcWHZFt1KmOUzo
GzNJZnJ3wOEO76OPCSxIBtH3PXZUW9C0NqaDylQlk6kkJaUZVTWIQSaDjIDj4+O/9+49V5yPTn2f
asjHXzRneDN5w2S8YdqwISbA2sYiYkrcpCVuUrkOVkmBa4eI+w2TUjM3qREjR8RiJrFtiWmxjVju
k0hfxUpd3Ct3Em6xpiYvJ5YO6aaLo7PYtOc2ms+Fpp41XT4nsBeSh6xlKCHc2k7d+RhNQc811dZs
g2XQ4sgzip6a+GiAoQ08h5vBMLyzO17nsaky8qEtvlahaVbEzVxSpKE90TXoNS9hgZaoj6miJ9xZ
lqNANSbSazvuESdMHDkKFyCqCHx+FsVdjgdrjrW9BXOKESVZUpOnWit5t4QlZApt9GYRDzRObUHc
OHykqeMQ8U5tIB2wQ56e5LupGLcJXvOW5nDTLQ+Nm5FSfhQNTtrI1m56Yh0mPTtpr+JdXSkrkTFU
OsT7lFwQeUjOpTFcmo3K71jjB0kfM5HDmWKuDElFcwupNSM+EiZmKjuToDtoV3lfZduM+dkwangh
vJmxVXgfU98khr4fi/C+6eS75GJcC6N/fJFo1jIuw4OIPJgRuDgeBzjOAn2Pp3A0N4bV2UpJsA/D
tkFyGSO68YzbgImev0rV8FZX0kXYx9JwamvlqAlL9oLk9UYNuyfBtU9uFssguiIxu4Wru6DrtmlA
NFlOWhTpUmZeu4nxmuoNrHNbjFUnoyfFK5Eu4/wwienj9DTRv6YXGlikWxs7A1DvGNCxl2lP6vWm
8yO7np9rCe03DjBruIVafg0JWUpK+rii94nm5mbmNJ4Y5h4UrBHZ3z5rSJbCjvPFQElX+bwZM5mi
AT7BsnTr1ztSOTd6XI0kCUjALFpCIWNk89QMjd462eeAgWSkArooM/RjvZvuYnKDdFfzw12/iYBm
ABhZV7yKjLw4FDzgMa6ugAKeN1LMGykKgwPBDaayGyd6AWG6m1LDLZrWrSRzk0nnVGadtQic7QLC
orLIcFGKQpel/yXDZCZmIRU2md0heqzIwo29WrK8vgaJZkXH1BqOYg1WicbugHy+FBBd2HJRXPQq
uQxAIgu68DJywbbxKoM+rFqe3qPj0jeHn+qg1gSK+2JuGHTXjavd9EsUMX+VHnrC82TBZyJyzobi
RoABmo4h1U+a6WOHItSCXkzEVRGhVKs27h5wl2r2sjWteV081+apm6T1Fu3leoz9wyQysyj8rcRD
JPXaOdH8S1MKV41HV78EAiPIVLoWMRxohskjriarkK4Q1xf9HMF8rFTCHdP7wjdvVt1ezUQ95yIS
38aj6Gf21R8HIT9XZ949N1PoVnrVekIfP45t+5TdhXsB/qAAf9BCHxSY8TlfX2POuKG+v96NTXQY
OzqkxeAFM0mLF505QpWIx+UsbMF74twsMt701540pAf2f+TaDLPRmq7mC+wn4j2QB7Lh0XHDzPAi
ohcVVhX4GrH7FPfIRbcwLpKVJ/NNOshgb93CZfZ5BX17QfP++GpBa5ZMm0A0LN1UNI7Sxq8X9EQA
UG5ao4X0C8t4uc7AlYjXZKXd145elUdgQTlqNzG3sPpZV4Q+rHGfNR7AwZiV2gV621RuPWruoFpu
w/ATWTnmR/ow4JLybU0mRJscMsz/C8JlDoKtNVko43AFiG6rfTYQxqtT5CZgnnS93Xa8+wYZYh9z
sgq0ZLZqEiBLKmNxMETixFHL8sKGKLfpSoPjpHmd3BxinzO3wIqfPanNToQvvfs03JujJaq4HJpV
UT+oRogCCKM5W1GD/FEMJsrNOlS87KrwaGiM3WN59pi713LuACBbVQtAsnrwg32ZdgcwIBTEIFVI
lLZMYsRkkqWa3QCysFGeUARtInRhVo1HqfAADytgqDRyYROYUDJ9IAhpCYfMFfNxOHu5w4ZW6JRH
c2tXow50uWD0sBYxmbPGQJBU4I1mB41+jMYj6kMGqfKuoW8hTo5Az1QC2Rj0DCjO5WNJtIbGV2TU
bj5g5aJzRgvYMAkQwOHybmDvSrPULU+93YP/Mbt1XEwPuW7cpzdzQGkZySfqEtmqPCk3DrXIB0uV
ORYTGBlsnIRo3NV6v+3L4jjzuef1eA4r3rW0NYFsr800dqu4v0XO0pfqyUKXhgYgnq4dBbQ/Jru8
MjWPZLhca9mbvMAYgFHyRad0ZAhYc/402nSb+iRcMLFn8Bc+NE+lkV9rAUAVGGFZY1wOmlbd5ml0
sA6two1Ya5rpysf2ReZB2RRui1azjvPvPCmSIX71pBiSTBdGRk4g/XXc8PWTonWzL47ZuDP7V84u
Bdb2AWs7GUZtgY+bfkGp2o1KoIskQSKx4HjlwuxiHnJVnoyY7W9iVqGClegTpMudtoIO8syX2uEM
LgS35rJhh7pCIroSrIuCp0KUqDJXs17tOjGwm+mhrcnYTsFBNcQowq4bCdMiw9IpaaqmSEiP/TA7
laLusTl6op8efF0G+5EchVY80kbLSjwmyPkgTF14jteEHOKCGS6l4Gmol+eWXoBLPBsS73rqHhjB
tqF0V0oP4pgeBq2HxiKepkvJb2oRj0p3hVQfkZx3ED9E/aq9l/SlTWPZrjYpkzLFEwMNg8K4x06e
E14zpoGjkvwwzJdBlNYyiqYgAO4r+WjraE5F2faFRqyk7BvUXDWz9RCs7WjH2PFUDNBk/IhDfG+a
7V2YdTehIJTVtM6KpEBUz+iT+od5XuGXX60rlmJoJ2VqqyBlgU7rdEaMrqFJqNiqZ8qjnSH7VzGf
6Rppe4HFQBHotE6XXUfnPe2zUNhETN0V2XCiO04q2yG9is2M34nhMitXZh4uWWx3KRQ2xtYmE+A5
tsn0EY32OsYJWGJlN0NOixtGbzd1oW2scw3DAglvfr5hN9uoRIx9b2OXf7Nc0VMpKqNyZqJUxF/V
TpPajuI4ILzJw+lgPjBCgIFWbh4r3Inj0ugsLGeoAhvtcPv8mPUT+u1w56TPmiivLPNYa2goWNhD
+hkLgUEA7gDS5tUKlOss1KjSV+BwpiVNd6LjU+3AHVFBbHqqG4vqpqZqs/AyKyWSQbNhmlbvdYOp
GsBSDJUrUD8chjOg8Up8rBvtEHfFQWAU0iPdSgfCQj1DQhKdIfCvhYtqGCcz1o/h6FRNf4wUvDAk
gCe1eGEIRpYy5ZP+EPrmI0ZUBvuafk57LGe0nNJkugTJcBmfWsYsM7aFBo23f1kNIUqQpd7OOxJ6
gU5wsFQ0FbJv7y5UU+1Wisxh15JZbgaoKGxAt2QOGJTou1FsdlOsu1D7m1zdo2bkhCa4HRU4JruV
EaCcKqnQoZ2Q0lkqnR1RGgQAvTsKCzoa0OPn3JOgsoUJYXajM+bvdCQM4Yg64MRiPgkJLp5H7Rrw
hy2b/YzkDJLItEQ3yRsJ9PQk57eAkyOwmEjLb35rXNusJU9eu9AFOcND2giGhzH8psxAfrBJ1PiB
qwunW7Sq8jaJqi0zSkebBkcCKZIwTeFxBxhUlh/MVtrAfkMXg6JrHrwkqNlvrUNEYISaxQ5R57r/
YmLaalEFp2TZdEZ1m5XiJpXmNRPa68TMSpK5SdJ66NSt1PbbT1cD10dlXD/RJjEo8zK0zxbB5H1E
086ieErmjckpbgmVxS/w7YdCguf93zwVnNv5E9oJpi4t5/svOgqGLFhJWFHzTZq0H00y5ZgFJ+KL
KXd2iemAltOCeZ+2lot8pTlqxauowFwHuCdw+pVm9tvDnLEwexVH1jGOVoJrVeOxECPSiyUyA3Qp
cQaa8Q1ZjrR1Hakl0ZmsnAKNk54QQGbcJ7l//qQhPaKdDLIj+PDoQ6PpINOGSo+W4WWoiFQUKTgR
JgqIElNz3vY4yDJHU+hUE3617yPtsQRrpvKII9R/Npt6bTWok/D25A4qYkhKNjiAPn7Jo/Cle7QA
+sQ8bJr6uUqqexGCU2b4jkppF9TSpQWQ7SvNkUwoaNEBMcEt6bwjw7wWyEca7AYkvzqS31mY92Qz
5yA0oUAhpBSDbWR3IzNDRGN3xSgTajW7ibk2kW83nXaHSu0Wb/2bIcebjW8gHq53wfjJjPtzD4yh
DxGXzzUE985Lh3u4eAIsvtg6NiFpW0VzMNdRS3wiVW6+lm8K5hKpF13xxBoKouheQyJrXscwucyz
tk06zP5Rc4Ce+lEtTE89anQHJN5J/UfpQu/gEGbqnugp65NJ1yFtVQJSay+G8DCgR+cwu0+YHnQG
EoF8D6lEJmDn0Tos3JJY+NgEtd0xmGtKBQA/SWymK25rpxBp1Q4YRIjqNanqQ+aEEwbYinRW5HJR
tyGkC3vXUe9wOvrFiTlZBpBO3ie0lLXOR1xhwUqlvUxbOcT7psTovEBLLKJuTPCCkGxHkWlWKzud
UZPDkDitr9tIomwD3we2x2hrZYOtaxXs1swtBcOdTXY3cPKZbuxRQyjA4hTsnVp+znX9HLfZpUuH
Sx1PlzyaQJdVF/8i97Z/YQvcF1Z3nBC9d1VzME7VcE9EzH2GWTRY7ZpbL68UncJtN0LZVeLwLmGW
GTSqW9AmqM3ijHgd6khMbCVaQMWOn8eO8UCu4kuPHblEavFu6Mqm61o8i+CFaP92vbgZXqeyJOCH
HKexs5u1HCpOOCDgbcjKySfkYhxhaCmMPQ9MiOy+ducV1oQCz2uESTrNjl1An4CxKH59pT5ZOdzi
1DoGXI5CIYqhK9sJZPZR8Nkms6JypktuIKBBRs0UMS/tMVFJzAiOLbF/NeCfkgZeSHXEz0tIdIt2
LT2kNq/cfk3yYqZ6YQU5pnlpfQiqYmtrePVCVEs2fY8dcKDdOIPqiTNgh6vqVS3FXZWiSmkxo0HC
rKx9TGgLMkf8C2GwmwPYQWazqwmqU2ZpN4OQnyGUNcylA1tLj7Aod5IKFGxCiAFaXL9AZJ/Th6FM
7ldzck2ldXSUadeWlKRDJx+MWfbalYhmeFgiJZEgT6ZF8me4b7vI8xlkRW18bAXrKLya9+mT05N9
0dim9TnndFB66YeILly6UFVJb+DYJ3Psi7ArEoOEz1fz6rs6wvaSPzfttGdaYdTVRVBQ4zW6O0aM
JOLuWql3hkgxyZcak+po2ijB4k3eDyBt+k0Vgdk4zU8D0qM+qd2Is5fceR3uCBVO3xNbry2lR18g
MYsjqsWIIaf0MnDQxBvF4tmk6E6UCn0zlrBMcGLeLHMHg0jiJejUHhwA+Ooz8Hdm/qUH4ROjfR84
qarafchWydbH2MRMthJfQov9ogONSbkq1jBkK9h/mUncLAG9JQK/Gu+1HDlExJM/kX/CPGx3GdAA
vbAj75Vsq10tEvpXOK02btVW2CK48TJbE7GM9CDAkYvyFt0Ox2rdD04xTDSYVxHO6dq3tmqeu7nC
2xPlVqwZ7oh9DctSpF78AG4ENu9cY5gSYfBoClfoMZVF/bkin6iIuInrxqoviW+dZlF15e6aDrJH
XNx2arVjIUyHnsBu4RRW8qo6Wh86M7m1hnrKKINfzeSSGpx+DawX4FGVwfKiPkLkEB2GNjr0reW1
i/sp30YdXGsPXQsZodkaWGcg05cTaVFHe6tRd5rKiYr0MIyBqRW5IZk2QJO2LD75ktDFXQ20cRmf
E7cjYUEIGVOVtFyVU4C60MqlXSCskAOAaJ9oGBKxE+8XTKuPUob5XZA3HL9XuFLoqSZGdVHvVmmn
2ZdVBEWc2y/J2lohyGgppBHZrGTyMxo6wmH2rsCjsJC9Lg2mimat9bqaLjoxsjQq/eePfrQZI8sz
Fh0ju1DKQhgnUg3DVTJL65iQ0sA6w3PydVI4OAV/lshnEhlDmeM5jcvL9IzEZczvxzUKl2XMSLaR
dK/77TEAvWGtIt7gAecCAHTOODIGJ0xXmHByteO2CsRt+hY1DdsLjRBPl8ajLNOp5aCcklDgE6J4
W1KMYlKMsBFtFUHz2iHzdMpiWdhpTDVIGKjYkxR56e+BbNJ0OvHKXitwLij+uvd2E47GsPCvMqZM
wlBMbU9EDe0+J38y32SBeAk1OpDcESt8vC/g7uSIFcGDwGkgm7BRVjh3ORFIGlN2TgTNKO0R8b4G
mPsHCFEqsY807pVt8xCBd0dsPNFOQ0jRiMfZUo6KSf8YX8joFnjuUgmRSlvsRCAb0UNy5SwRtrfe
f1FZePOTGYnQWaZLQ43alclFuEmAuep2ZWUrtdVP+qLYkK1t2b8XGMQQ1njl+JFsy1tmEEXvq5t3
hJ+IEHBngWxYi8EnXM0hxzP5aZy7R33n71Kx341RshMRWwTL6T/f+TLiJ/gti3ZqCrc6YLkZt62m
kIGT2yVTytog2k+xRU4WVoTrJLMFsdmbPCyTcpYDXP3dvaypD4ImP0JoSYTxTv+IzWUbgYFjsAQW
VDOG6+BEENfzFLX9cIgr/1CbawPBvI53RyqHpVvzGdInRpdm29sYrJY49MlerPN+jqgNRNysMUXU
V1WN54pM1wHmTrusx2wvoyHQhxlGHB1GxjsD4x0AiCRreDi5S3Uhzhn26a2QyKKyg5fORFowJl7y
0jWhJ4X5QtmpNAh6XNC02+NAMggH0WAQsuloYuPlSY64Dr8i3k2B1zgco06EGAffkZHEXqRxay6N
23BtCdRgQnQH5nFdZ5DkAd72ueqGhcphUXbjGw3XbV627mjmLhmzcOkGRdmgAfZXmJjGMHhMDLJp
N7LY7Qv5EkGmqCOcDL6wh+liNeVOg+8vS5mri0+iIKwpk3yYNepitbRIPFGp26R9DZJvfNCq8pDR
NEwGRzZTCr7G7aOJhiQZbzhZax0Qvu8WfPniBwGywsA+FnooACDDqXsh6vdTg0dNlWwlIvio3AmW
6cJpUGUV6FLiWgatepgHhJO2pVsPNBE6ss9AuvvmABQh3bV5QINB3DPOUuMHsQetn8FNpAlhyk+G
0T0n4epznCEGQ/qiqua9rs/3DJeAYbSbwYv3dY3rmryFyhyOSvgeWcpDEISPIAfUJWs3dZOIqKkI
03VsoGyhJkVR2KlEmSLK3Yq07Wl6uOhChli+Kjhdwwdj10jCbYj060DburKgG7TYnuN1IMr7qOJI
QjsRWci11ihNRIBl5GYkIOTKXKHDvyKo0fYti1IndSR2uokqKEEMoyNJCvFJ+1dIrGD3ux1GYvh6
K6RPa6f7LMTLy3Vehw3tqezeKhif8yY0uTXk2CUKYQI0htoJUC3WNJhwAx6+iY0y85dA8wbovJ3D
h6ySh/zkM0DNUZ6SD0Gcb706NWAYyjc2Dd8fzm2vnoLjMsDInzRtLwuLCXag2xNupRvwDdJeiGxD
i4rVEtkejzfOGqBfOCbgTkDffIRkKZFQRbecgj6fbBGZkCwbW2pKpYucHFOfzFDezF8SHc7AG+cp
i+pd3ao0e9BHY3XcllXnMKzgLc5tIT+derImtoleWTORV5Ofyyxd3hhExLFTKFjT6wkDB48upgGI
JfJdSZJkSip3SoEykQB6wSUR+ptg7hjSWPtET/cKrwq1fQnUTfrBJ48bvKith40tqqHN+xVTwl40
Bu/CkQERXW0JK7HQboWSXwUDLzye72XfMzBj6+q6672GKbd8F38IOQsGfFIfQYXNLUaazsYQEFMi
iXjVhbcUhUdsnmS+vWAOJMuXUm5vBP0lRnDWV9YrGX3LhhlnUKZNuqa37GC9jtZ8ICCeLkT5+Sll
Fr+y9E2iQHDN5p21ZOgGQU++AFjrFWx2/ZN/IC3HQlcSjHutqtBQdrtMHl1ye/2DTtJFpnKE8/yc
1sV4zgdlVzNxlxrn8jT7/bqmBsPj16fYRPktOPM5Y80YK3CjsEQ9zYAP2WvCVuXouDhTv7z3yTI3
ntFtNUCRacgj4mBEu49w86dFthOfo1Hci3jmZdN6TDGl0sIcNsxbx5BQIPR1MKHxqp3A7Z1MAHMY
NjbFfWgMB2yhB8WcmKuc/RSm7psZtE4Y8BQZGmNPylHzlgJtNEh3lyjNgbza7TWoSVRUE5BjBoQh
Zd1jx56rVX6lBYl7SLiPMsINa1oEkr8rtHafXhOiSTiX+sDxdNO3jXca/zYBAN108Yf51vnZvRmq
DwF1SYFlPQr9JxLtnmtxfkaRGU3Vfowj3FHqvVQn93pW3BnsB0myDVBQ52RzBunsaASn434XyleT
w7ewCsivDr1C0PYt3mMF1abSbkrBRMszAhql6dCT+CKu5VM4i+fadwWyPwuix6R2/ajJUJDF0bOQ
nIfBBv+ZThOzQ9VPZS8i4asBwHbKCcfYfJ47np4UCY05RaccrWgjtpu0To653B+0cqXmMws13zJD
NVbZ8OmKYBTd8KZ6YlPUJwt3yxaaJWadDlEvJllOwbww+/pUDMaBnqOgdxj+kRstwQqO2OPYWafN
fhHva4j3actjYUNHFQI2bmzi/GxiATiP8qHciSpICSpxFTBkqAEbwIQ+Y9xF2y8I3UUzoyveKYs2
UcD4bDbwWcHJUqdyo9DoFNn8OBcK1CWxupahJo2DeyX1CYTVVde1S+OW+JGMOHEYSrYUIOgCqcLk
N4V8YwmKbAhFthsNt3ETdpLGPJsSzfxgZQ7ZFpsFMBBG2dB1A6JSC9o5xM2jmzQhXel0wXoSlqU7
M3+EVIQjEBrNWUf0SeYouVuuthKf2Ptekd8czEg6LFw/CZHNmBwnVynbe7Pr7/05u29ha9Sh4Pm2
r8r47wvP5AhamsV+HFb+0O/0nvmRWa1BmAvS3ZDM2/aFeyCO8ZkgcRC0bjNY28RYDaM9DeLOB7pR
Rq+oadqJiYGCkLR7MwhDd+GDIQly27gBez1vYMFsIuZn6uTWAvpM/xJZiBUIUe1SuP3pHcIZlFX9
RrJWY0MAIHpyfINAv/StiWvawqYWjZcmHi/khMJYNJpmLfTrmXmvSqwjYc+iuFZBJ036vUncu8qn
hl6Jfw+yioZhHX9RPToWkpTokWVSWOB9/AtMgb2P+K0aAqBB+oXDJUjXGBoAodWaasC29bdd8qR8
zKEmhf45aBAtGadMK5letzfGCbc4EdcSq6PP+2uUSxckimdH/BwLzF6D4AChI0VU2kg9Ga6rxHxG
UHxE4nbs47cwumgb6QUE/jEOYCugQ6MFE2FQfurMep1pbyHkDX98b9WeFzR0p8nkmBm4k04yaUKt
euQM7k/rcu3CcYOXoNP4wFu16cbPgUgGaBzv76bVONeeAmZ6QGcKM47tgMDVuaMNKXsxxT4mCzdD
9GuTf3lI4ZGZfoN1Rdv7ukEfHSHM1Ox0Q3LHzNwWLhoe5dWlBcYwRcCroNuZggAXwKGsv1RCcuzl
AMGEfqm0ZyUzVj6SuZAmC3vIbp5AnNFkQaocpbFTkuGGoyur8elOnwhnf1An6LkcT4agYjZMHLpP
i7SGht5urOixM8pr46Eq7hHN8CKrjOaOri+RVxx8dwLsUSJfEaUTL02/Q0eGLzFkCMl9L20ThSyO
SIOhkc/QyAqYe20EqCQF+VwzcgFMjn2hora1LmUPUSp8Yffx+hAvA5ZLnwlte62t/lII3TnrMb5B
GY55V+Et48UopGzh8kbsW1AAj6D2v9ND/40ExpAU5lGSZSiyJZri13JbvUzMmqJ82DX6JsdZEWAy
psLjrbxky+ytSMSHHh5Z2hREbIKSdO4yO+21DUb0g8VQOwfolCJiqg3BKeG26P5TQIWjdJZTMgca
t/E9oVFMFvdiSfQHaK2cOnggR6TxMc1l+TEvguOcg43iHOHTNu1urcYEkrkGfAs8VKJriHD/DZnm
DU7sdV7znEoVidpEmVbSYejIb1i1uFGJj7QnxDJlo9tTDsOb3LkZW/GEFCwaabPKDn4oZ2IsmDMW
VMoFp07QdNhuawbYNTCsFqNAYG5ahYmhy+xhCyrwZAlIMJmwlASLEcweWXumLHtVj/b96r2TMGvZ
+k7Ryyvkv0tMuJ0Z8470m6PcGd4wW3u1rHlozWMAvgFn2jg54DJ9xsgmYrB+26FTxxLrVhyPkhw+
OJ+n0RwADO2lvZyNbs+5heIQ/0W8sxNAtmnfrf20cJZTypApzwzngNqCootfomF6RuiwksvpNG1g
t/Fqn9Eo4esw4lvSzBdrWCJi+eBncl7ZAVMmHs6Ic4tZH+uecSL0ygk8SmRy1S1Vhn8vA86eCmNb
ZgSmIg6I2C2GvnAtwjRbvpreWTidA7s5RVxYHlrZ8DLL3xTTsleAvOjafahru7C/FkilQwkVZ8+0
BBXJLJ8YoB+hcAW0KIU63S29f+MwNuL2rwv+n39FEWj+ShX4WJRTHQWwkn/9n/92Lt/zu7Z+f2+P
b+W/LH/1b9/61Xceo49MJIrP7dff9au/xL//88/fvLVvv/oPO2+jdrp27/V0e2+6tP32n/70my44
hLf6PW//+rej9+aLv//97/gbUeG3/8Sf+Df5dRaYArmjimWaqCL+hmD46Xf9+XtOb9n7v/7T+q2O
Prz/08//734q+X8fiy5vl8sJoiJvvvj7X/zO0xc/ScaAC6iBH/NfN+m3v9h/fTY/38X/wzd88QMl
8acf99M/9t9c1bab3vK3b1zV9y+Kia2FP/UHXtR3runf62C5uf9wlyUjZPjWCtwTpRN9/GM361dr
/UctQv2n5fG7i/D4lz+P0cfiD63CH/9ombjWvnW72APeAHhMf+iyfvzDtegkv3lZ7/Vf/uMf65p+
WRu/uwT/PfvLn2serj99ek//dCrq9jc7/bKjsK188eH8ziaPo2NR2P24/VBWv/N8PTAT/odbiLIh
mii/vrUU/3bT1tyY+i39xqr8e3w5//Js/8+W5V1Xf32Ff7+LUvnOvVvVb3j6vr6e7pfj1Be3/vce
tB998Pjlyf7dG/brCyrTt/z9py3jB71rv7cVMKhIf7O1/X1/6tp3jnvrgv7zh+iPnYt+eRZ/0I3S
vrNnr7sPf+yK/j9Oevp3jkS39/Iv//EhXd6zmyLDSffxjxYf/y9X+Z1bZ3/s3j4Vv9mr/76fMuM7
+7Wd/unuLe3/8IX98lr/QQ+ahZHtW4eIbffWvmdv6R972v43l/W9C/+5h/IxfX+r/+0/AQAA//8=
</cx:binary>
              </cx:geoCache>
            </cx:geography>
          </cx:layoutPr>
          <cx:valueColors>
            <cx:minColor>
              <a:schemeClr val="accent2">
                <a:lumMod val="20000"/>
                <a:lumOff val="80000"/>
              </a:schemeClr>
            </cx:minColor>
            <cx:maxColor>
              <a:srgbClr val="C00000"/>
            </cx:maxColor>
          </cx:valueColors>
        </cx:series>
      </cx:plotAreaRegion>
    </cx:plotArea>
    <cx:legend pos="b" align="ctr" overlay="0"/>
  </cx:chart>
</cx:chartSpace>
</file>

<file path=ppt/charts/chartEx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entityId">
        <cx:lvl ptCount="15">
          <cx:pt idx="0">65</cx:pt>
          <cx:pt idx="1">185</cx:pt>
          <cx:pt idx="2">51</cx:pt>
          <cx:pt idx="3">72</cx:pt>
          <cx:pt idx="4">246</cx:pt>
          <cx:pt idx="5">124</cx:pt>
          <cx:pt idx="6">99</cx:pt>
          <cx:pt idx="7">32</cx:pt>
          <cx:pt idx="8">187</cx:pt>
          <cx:pt idx="9">11</cx:pt>
          <cx:pt idx="10">101</cx:pt>
          <cx:pt idx="11">66</cx:pt>
          <cx:pt idx="12">166</cx:pt>
          <cx:pt idx="13">56</cx:pt>
          <cx:pt idx="14">46</cx:pt>
        </cx:lvl>
      </cx:strDim>
      <cx:strDim type="cat">
        <cx:f>Geog!$A$2:$A$16</cx:f>
        <cx:nf>Geog!$A$1</cx:nf>
        <cx:lvl ptCount="15" name="Pais">
          <cx:pt idx="0">República Dominicana</cx:pt>
          <cx:pt idx="1">Paraguay</cx:pt>
          <cx:pt idx="2">Colombia</cx:pt>
          <cx:pt idx="3">El Salvador</cx:pt>
          <cx:pt idx="4">Uruguay</cx:pt>
          <cx:pt idx="5">Jamaica</cx:pt>
          <cx:pt idx="6">Guatemala</cx:pt>
          <cx:pt idx="7">Brasil</cx:pt>
          <cx:pt idx="8">Perú</cx:pt>
          <cx:pt idx="9">Argentina</cx:pt>
          <cx:pt idx="10">Guyana</cx:pt>
          <cx:pt idx="11">Ecuador</cx:pt>
          <cx:pt idx="12">México</cx:pt>
          <cx:pt idx="13">Cuba</cx:pt>
          <cx:pt idx="14">Chile</cx:pt>
        </cx:lvl>
      </cx:strDim>
      <cx:numDim type="colorVal">
        <cx:f>Geog!$K$2:$K$16</cx:f>
        <cx:nf>Geog!$K$1</cx:nf>
        <cx:lvl ptCount="15" formatCode="#.##0" name="Tasa de muertes de motociclistas">
          <cx:pt idx="0">19.169999999999998</cx:pt>
          <cx:pt idx="1">12.789</cx:pt>
          <cx:pt idx="2">9.5519999999999996</cx:pt>
          <cx:pt idx="3">7.1500000000000004</cx:pt>
          <cx:pt idx="4">6.7080000000000002</cx:pt>
          <cx:pt idx="5">6.6528</cx:pt>
          <cx:pt idx="6">6.2400000000000002</cx:pt>
          <cx:pt idx="7">5.6479999999999997</cx:pt>
          <cx:pt idx="8">4.29</cx:pt>
          <cx:pt idx="9">4.1669999999999998</cx:pt>
          <cx:pt idx="10">3.9450000000000003</cx:pt>
          <cx:pt idx="11">3.9100000000000001</cx:pt>
          <cx:pt idx="12">1.8239999999999998</cx:pt>
          <cx:pt idx="13">1.3450000000000002</cx:pt>
          <cx:pt idx="14">1.321</cx:pt>
        </cx:lvl>
      </cx:numDim>
    </cx:data>
  </cx:chartData>
  <cx:chart>
    <cx:plotArea>
      <cx:plotAreaRegion>
        <cx:series layoutId="regionMap" uniqueId="{C6CD381C-A176-4F64-B641-29380E5ED2B2}">
          <cx:tx>
            <cx:txData>
              <cx:f>Geog!$K$1</cx:f>
              <cx:v>Tasa de muertes de motociclistas</cx:v>
            </cx:txData>
          </cx:tx>
          <cx:dataId val="0"/>
          <cx:layoutPr>
            <cx:geography viewedRegionType="dataOnly" cultureLanguage="es-ES" cultureRegion="CO" attribution="Con tecnología de Bing">
              <cx:geoCache provider="{E9337A44-BEBE-4D9F-B70C-5C5E7DAFC167}">
                <cx:binary>pHxZc+Q2su5fcfj50iYAYpuYOQ8gWYv2pRe7XxhqtRoAN5AE9592Xu8fu1lt3xmppKM6nnE4HC1X
icncM7/M7L8/zn97LJ8eup/mqqz93x7nf/xs+r7526+/+kfzVD34Xyr72Dnvvve/PLrqV/f9u318
+vVb9zDZWv+KQxT9+mgeuv5p/vm//g5P008ueegf0rq3/XI7PHXL3ZMfyt6/++n/8OFPTz8e82Fp
nv7x86Mb6v7wOG1d/fOfH+2//eNnRn/+6dfnT/jzs6uHCn7t7qn5v//9tbSPDz8lrrI1/KF+OP71
pwff/+PngIlfCI4QDUNBo0hiJH/+aXr68RHHv4QIRYxJLqUIIwYf1a7rzT9+RvIXSUKJJIs4RoxL
/vNP3g0/PuK/RDxkoWQskohJif8ppRtXLtrV/5TLnz//VA/VjbN17+HB0c8/NX987cCniCKMCOJY
SBRFkSACGG8eH+5AE4dv/59M5sES5tilRmfmzITCTapzq70nizd5HOSN3Lhwtb9rXPgh7dDAroKm
1RsxkWmMFz7YYtMhtgaKD34J02eCfeP9gM9Xr4cRp1SiMOLA7svXKyLfDX1UNKmrmk1vSRyw8VOp
m7RdG62yeU7+I3o8fEmPDI4S3gI9IndZ/7XSZ6OdlVjOqbl6nxIib7FGKaGRAL6AyZek2sFZZhsg
RQdV7/XOb7uvvRoSvMmvSIx3fvc+wYOojjWNqeAyPPxLjzU9amR92DZNOm/0rt70u2ljdsXmFJmD
wbwiIyRHEaUU7OqILcbKho6lbVLOup1cqjtO8i2j+Px9bsQrMphgFhFwn5BQCBovpVeQ1dmJr206
RlNcLm0SzEOMpNvXZokbPMZDzuL3SSJ2giZ+SXMJCA90E7Yp1SnZNBt/qW+X/HxUj3xbp3KKzS2f
ld3wE0b5WqQRBn+HcIBDEsIfX9KtGbiBJaRN8zHoz6OxHn6nTe4/doTUTyd4fC3XCFMpKEdEECTJ
kfpabyeLLe5Sny5poKZCBaq7iGKy63dom1+tqb8pd/mZvs63J0gfVPbSciLQJ48EDhlDODpiU84V
dqBsn0Zb/luUzrv+TG7zXRcHSXZCla+jXsRCiHeUoENsjo6sp9ViZeU09KkL64Q1y5fS2Iv32XlD
kC9IHBmLKzJny37s07HlRYpGfz+SsVajGT/VJvuEsoakMhLf3qf6RlSJGJYYRwRTziFYvbQVvBb9
nNlySMeNuSEXzfV8bpL2cY1p7GuljTplnPgNtTFCwDohX3FGfnz+LIN4ngeixMMAaiObKFLrTiT2
skjdtoj9hu2HRs3xGncqV/Y6dxdRHg/qfa7xGx7CIStygbEgnLMjfeYByU2wuiGd4uxWXLo0OqtK
taRyUxsl9v53mfIvPK4uipsuLpIw6WKTDrv6Mkvff5NTL3KkdUEi11chvIggYaKNUeVgUxaVf91+
X/B7yC3PZG7aql7xgd+2K28qJ6gaC0RPSPWNeAfeyKFCEGBL4JFHDtnU4D2GtEPKkZpSkuBl657s
ttgXHzLQpqvVdF9spnN+wnXeFKIAe4JYBynkUIw9565bls4tUw82XGxCMqmI3U3s9n1FvY7lEach
OlRSUPaE/EiCXchk0NbTkAYBS7y1m9CniPCN6E6VFG+KkUL5x6HMg9B6HL4FmanhxTKkso+zL/ou
TNuz9mOWtCDCMl7PUDztu0JNO/nhfR7fkuMzwuiomFmn0GSBnsEzzX3eZDtuLud1PKEsdDDpo7DN
GQXHjwSHLEWOJDlkiyvbxYzge3NCLsjXbC9jtydxF5ez+uvlRQTUJGch1K4iPM77Oqyzbp6LMV2I
S6tlS+ZKtVCzvi+5N3X2nMyRH0cRbZqZApkpdp+is35PLsrEJDKe4/kT7xSNm3ja5Sfc+nWJBswJ
DpJkUBbK6Mjwh9YPUS/dmErfqnWtEiNXNbR7PV1lI1JrAbkwPFFI4TdyISQKTCFyQ8p/lfHxvHIX
HMwzv1g3Ul36eMXxvM83EDPzWMZNumxKG/fxcm4U2/VXVdJs11xlDydkfjDHY0N6/iKHjPosqMll
ysKgOrzI3u7KJN/YbbXHSbjj+xOU3pIzPxgPdE8yFOIoXZiCd9o30ZDWF9YrMqrmpkrzJLvpztmF
tmpMw0TsLFL4a3Az7GjyPv23/PI5+SPjct04F8TTIS0qpjo0Jl0mVL6GJ6zprVqAP6dz5Jm6aAWV
FTtkxTnRWs1CmSSIi/2UrDYOd+bplAG/0U5GL0gejO2ZDrWUhOUOSJqLPllSBF5TRUqmpSJnZrdG
Sienkv9JmkdeY7siME12EOeixkQqnPq40LFJesUUX9T85XQBeUqFh/TyjM9Io2KE8nJIG9Nuw3xL
x2lTzydy1FueKShlCBFKIsmPajlZr/3gQz6ktJig897ahZwykVMkjnxumJq866wYoNyv93NiYvw0
0i26i5TfD9fSbSqon9L3zf9Nu3zO11FdgQMz86AHIwFHP2TDW/tFpnQ7f9JxqMpCDbv/jKA4SoSM
jH7s+UGQUMegi9GobL8Cj+0+/NBBHNf9ifyBDy58HMuesXgcYUgxynIIQK75Pv/WfCt2y9UhnrGL
9jdxTeL56izfYRXu6q3/nMd9ckrGB9N4j/5RiLGWhkuQHTiekSLZrAohrm10h6vwLNcn5HvCiMRR
nAm1n03PQJ9jNyQkuJDhlLyvwbfc7bk4D2/wzN2Wzja2XoBCHWxKBs3EMsS2+/w+kTcrmedUjgJJ
PyxkbRkILftSd5fjB7STKdrO/YUHK3H3p8zyTbExSPaEAA4IDfdLpqqotEUfgY0MzXfRV/FcNifE
dorCkdiyAZPOtHJItf6w4Kdu/e2ExN7UyzMWjiRWjmgIiM8O3WbwGFjVfYjiMtFpEPN4SOT3Ucbd
9pRtv9VxcvGM6lHwFSXNgzYAqng7JmaMmz1Ou2tqlY/zxD51AFQEAMi09/7D9K27KzanoIpTcj0K
zIbOjiwNaC5cXaCImdUwCn0iNp8ichSaSwFdEFuBiJWhojlTUbt9X32nKBzF4bBe2soMIEeTP4Sy
jSPcJ/8RBXwUeH0peEAy4CELs0TTPpbBp3+DAjRw8gBgA0B2VMo5iuhKRDCkrOiURed9OJ6I5W/a
+DMKR6E0HMpWFBwoZOEloNGqA+C5qE550pu6EBJwU4BRoOU9MimHNUU90SMk4ik1cb0B7ICnkZqS
TtWpSeWNOxG1D/bzKkU8o3hkX4Z2tGEz9G0ysorp+8xcWHxdjPs6EHFVn6i5D+//HrUjW5uFw3Nh
7Zg2+GJYLqtSXtq6VkPexsi4E67zZvsm/sUbO7K7TOdV0GbA21CclTcGYpJJ+FW/JG6Kl2tIUtDO
9CxuUTzn/5a5/FORx1AUs2jWGQVFFuXOUKLq8kyiU7HhrRIKum3OyQEeCWHA9DJ3BCG3AR/omGaX
2Xba6rMo6dI1zlQP8FYZn+q60eF5R+p7Qe/ICVbryZoZoLecIUC+3XbdkjMoYFSQnOohfsBK79E6
yovS+IXYHmhNsS12ULAlTSyTYIc2B1A4Sg7dWZ5U2xpeo4jJLXQzaWtVfoUA5MzT7Er8G+b0gvuD
8z4rPwo6opUjeKOgj6Nb3AGyWB+yXNpzRS47A/Bmpvx9cGM+vh/d3og90J9iTKMQEQxdwEvCvooM
053tUyzdxy6M9jDDsaqR9SkODw86kvkLQkccOpB31QymB5mLbXUnC8ikkMRTfD9ZZX/LC1WEf91R
XpA8qh2oswXXE5DM2kIhectpo8h8Knq/5SkvyBwVCw5nRYt7IDNu6n1zQxLoSC/xHprg/fpxOT8F
h78RemiEAFKAf2CYgcMjTxmCpVy1nuaDJG+zLTHKplU8nsmUKX/RfTq4qN1of0qDrzyUAOhPAc4k
BAYaANi+NBXety2uym5KSzObQJVuGU08B1WXlr0je5HhJq0zsf4ufW6umwh3SeY5r+Ki4fbsfbN9
LXSIS4RgKUOY3Ib4uHN1bUayPlgmmDXOSU2U/GquZdyna8rnuP5Sx6eCxuva/YjiUTYTHfHGcaDY
J/wRp+uuiIeNuSMQDuv4lJJfpc5D2EXiMO4QMK86Ht025eyordEEyP4wKEJGnOiijE0kAfV0bbp2
c1q30SlbfhUNQMWwJwCQLjugAsepZe2QnFw9TakviqQoHpscq6n68L7u3uDtBZEj+53FOuCgGkB1
E/kSrvJi9PP5mkGL3JLuSeJ2jPHAd+8TfVUdQHBjIoIuSFIuYJj00njHXjBD3AhDhnVxajJsW2b+
Auv23FB7HQTtKW95VW4BXA1iRJgJyWDEcRR8qipagmU2By+d0iguUn85fgY3jeXWbbpLe92egFnR
G8p7QfEoDkGdHRq8/qAYxmviVfvRFypLRoCUM7Xcd1sYzp1qlSh9i1GAlCOMCRgsDHJeSnYgXY2W
vpzSQBLRq6Aep1oVZYBUVvPR790Y9Srzq9TJ0uJhUn0QHDZAMrEZ1zD8nPXjGHeQHGoIFIbNagxp
0982oSkuQ+fITvgJQsk043Y5n3NjfdLO47KpRqQ3h70gr1bRmLO5KqZr7LuFJWs5zT5pFr9+MVVd
7Xoe8N94EC0fazPJJl7GKcqUzkuWFAFqO6WzyO3WbGXx0K7ZzdDYVhnTtjvZLo8FbcteedY1H0xt
PcjVG7tfZFHFSEx9riqYn5+FBPd0W9BGJFBcjF9NvjQupkNNlXd80ArCtvjGglxkMZ/r4bdy6Bur
QlctG0Jr9r1kvMwUr6vlfK2W6ULUnTYXIB3q0qkqw0rBvozJ1FijwCgk7HA5LWK86fOl2tgRyXYz
C62/z0Q3Cnekrm7mTHTfWZ9DBY6NOWdVG6ajmaAizmhd200z66q/Xrq6QLGXPTqf0bT+7lDvNEjH
uxsU+FD5pWj3vmmDTUPm8KMIxr5NPV3IhwpllO4gG016E6xdeUX6GVIsEesNN4UMtwFvxDYgrdtw
3rg8GedRe0X5WtVKRFOexRVUVyWL/Yzn66j0TKvRa5qYwMFcVTbRV9bLMXZlFIe8/9CzILV1c6Nz
TKoUl7S80HWeP2CdO5KywBgwlFbjO7/aYoszvOzWNWNXEqbvOx3p8mqYgunbKlb3Cfcru+ptA3GH
VDT4OHofocRUoulgItKJh67swj5eqQ1ZSl1FItUjYx55GZHfvS4FS5iwMKmZhgIiSthE+TlBxH3q
sLVbF824Uau3oLEmqLCqK0vdRoRjVsZdn5mE+IW2m6pbIMQSHzQxRBEEqmujxqD9ZKaSK4Gj9qIr
yuquXch04TtYjFKlZkukckPKfRR6/6DDorombcivIl7MiV9kBU/PhuxzJYNxU0Vjlw6lnWeFMsIv
tAtoCgsL43eWDXMcysXtMtTDXL0ZgvUpg+WJQYV50OFkiWTwdRmikai2pM0dhXWZTuEmDL70uGy+
0hWFhcIo4+eOBNl28E2zzSddfnaNbnelLunnkJb1qDwpn1qKwiGebAuNZ9suUom1CZ6yspXfa10X
qpkZVU07+7u+ynOFxhbmQ9SaixVGnvHS1zzYR5i0ydL7FrB/Rut97Wm764Udt1Vesc1gXQNAWgOQ
5LI0KBmmAj9UMwxcKkfCq3AUtYnBu9HeOcSfwiqwOK5kNIA5dqRMxVLPey2X9WqE7HgBVRY+W4uB
gUOFuIMli8oAZDeI7rKCYPibCYpWId9k21G7RmVTW183gcNTDEMhs+U67HZzSYabtmN27zpMEz6i
EjaHePGU8bA8g7UHctss7SS2Sx+252uYsZgNCAZDsF9yqfPORnGVAziRDEGf2XSki0ZpBMjvd2+6
7Am+m4mkXPqhjdsRoQ/dUiEIDy01TwJl+mO3dCtEVin8p2V1+BymyAusaTSa+hRnEN/UKPl8xsc8
Q+nEZj/vhnqJLsea8i5GYTf4uNNu7fdZJ57K0NAsCWcy9XE+8/Eu64L6TtZQ/3VgF1/zaVwaNTTO
bLKJoXWjW9/HFdThamHQCWfWC0VHTOok6jy/ckFWposUo6pXW21GijOtuhV9c1ZnqitFeVWScf0u
/ehi8M0oiGecz1+ka/KzsA9FQocWxgmiGfcthqq0GWfQZYjydBYeFYmdcPsgRmImaGqCQ60cLH1a
i97rtIuWyqpsLEXaoyFPOUH6s6ABvUQYBWcYQnXCdNUkBgJf2gewPKpCsqAPchi5U4AX4W+BQOud
65B70A0q/GHdpy3PwS6sBCodDhXXAjy8w/3Oz87CC+SDi2Uu8CcrZVUoPQ1oh21IFWNk+W7zaLpt
TSYvXGM7q+oJmX0zyir2fYnjdoEXZ362gFA30PuzrL+txRRcsKYYVGHKJpW5LmLR9FMCbcmsnOzq
W+spPtOwsHA2lnJIbLawSxf2fRx20B5hE3ejSKJMpxW9Xlmy+PoBj/m2agWoi8D32DK686mtIHNr
s94XIPZNXkc4NqLRvwe1Kbawyble9uAEOz949AEvFcCKEy7NfcWnSC1ZM14EdhnjMYhao8Z8nZ50
u/RbbupqVppmpVHLuuhbAyufySjbSG7yvsuIOgSapJkQvW2yYUxy2Gc9Wz32Z26yzbZpes8h1rrF
xhPD3b1rda18i2QshlXsi6C7azDk1UI6c091Lfa2Q7CWhYr6hkFI3fUVkVudeXJJo4JeG2SjDeIr
BtPs3c4seXu2yIht3NT3e9fiNoUdKKbmoDyv7XKeB/1DK+p4aR39CPPSIZ2Dzn/KQQSKNkN3q0Ue
KDZxGEfBuo4a+zCWTf+N5j1K8rqJLfh+HNByX7douSkCHSlYxIVcONzNa7Qb3Tdk+jFuB9j+c9E4
bjiZ8oSX1l3C+idPdNPbJAxltxeG8pugHUhKA6RT3YLgyNKxpKuyWuUa5Rs9hPAys8k3tJGVIiLT
TKGJgIkJ3/ISOrvQpczaNbWDZE1iS74+DhmWNg5QXzSxLgw9r3FZxLToC6twq/0NqRaaK1wy8tFi
rs+Qs3PSubHV8PBFX7ksnNt44Au7y8KxGEEKuV/iueZr3NC5vB1QPcd+aIL2vBhtliBq269DtS4P
a1SZMNWASW3Dopsuu8WjjxoS3d6v9YS3XTWx+06PHTRitmOfMue1iDHTPIYVpnlro3w5D+vf6BRm
X4OFzvsVMZ90PWxgB1MvExq2UxK2EE6sDcfPLaZQFJTanY8BtAdJJ9vsnhdu+M30ooMpsMxgqLdQ
NsRRWEVXrs+aNFjI+LmO1iVKyyXSN7KqzI6wvrvjaISeA02zuAVFdT7VMwtbJVzg9GasbeQ2htbt
oGhZwbZT3tSP7zc/b5ToFB/2HlkI5vBqP2iGWow0cw69iPTxTEK1jKd2jQ/90wt456g7PsA/zwCs
sG8bCFrQHePbqTjrSDyVqv6wAhYy78Y4kg+Q5lDcK1j73ONzW8Tr73+ZxxeAwEEGz16ggQ3yWs8r
QNvhfeQ+DNPT+88/dE/vMXjU5sxFRbK6hOfX0odbVtXfcDlUkGqwjYupPoVvHJrg98gdNXNNPmFe
CZCnn5KsUyy26aGTK+vtAVk+vW5wuBJ4RfA54nAEbxi79ottAHFYkRrS6s7Efsta1W4PWw4+mdcY
HH2OUew2wZ78brbvixe/0aC/QDyOGnTqGtKIA+IRbqPtoX/FH3GkyNdDkKlUkw4JPUDql27z8AcO
XSWADG/Nl+ADBPu/vL57wF8wwFxgUzDgOca6ipG2a6HhbXw7fOurb7kVH95n+C17ek7hSN48mkNi
YI6d6iVQRt8U+mwYg2QiJ4CP19tXP1gRkYhICAOLH4J/7hgy76LWAyv1RQ9r1tUZ2pV9rFNxE/4+
x4NTw4Zc0S1UW7BdTm6Wz3RPosRcDqcQkUMIeGnSHKAlhAB/obB1+cMCn71I2epKG8lDQPi7PXs6
zHDtvr4afizL1nGkT8C/+CDCdwgezwZhYzdzwQwEzT7/MJ0NKYAicX5fxREcQUQbwJvi5YuF13hs
QQq/TxuUVptgTPNLoqKtOBUiX7s08A8KYAh0AWjUkYWvoqUzXkr0Y0fkEBmrSw6vgjd1qjfuFBr0
FjXYzqaA6R/OP47XGHMNFU5JJgTjPilVodWPCVWc3WeP9KPdnHKYN+BRGCzCVj3MFxk/WBoo47l2
S1qYwkuU8uvyA0la2I7qzsP94W6h/mIu33ee11AXAKMhZhhWhiP6aiZL15zInpQkXVcUryz1a5/y
sTplsW+RATAUgEO4n6H8eFvSunCJoPYg4DrZdt3zr9UT0grvCXgLSt11DW34E757n7fXkzDCBSIH
XJtw2Io+vm9pqYapfNZGP+wExyRBu25Ht2zTX56aur3BoIClzBBjWMMW9Hj/2pg5si4bopQgfF9K
l5I5u1jK6oTpv451AIHCNi1DEE05Pbb8oKlMmzU2ShGoa0G/mUzHs7ll9YlY97rOAToSAAqweoRe
HV1EZZ5PdqoigMbrc+78F+PYiWXk12lSAowMxicEA7+SR3WOWSYTyLyPoFl8MtVtNN3D3vImcvdi
ogkZr+lQXr9vD28JTwByDbGT89eD2CYoB7lYEgHctahmNSqaZFo4obSTJyLma3MA5gSHWSA9jACO
98hlgWGLrcZRGnTQjvTQqxawq8uC/fscvUUGjgsp6AoODF9txg+Dmcdh4lEqmkNDrWNZjknW3/xl
KjyE6QkmRAJbxwEwyEMsfA1UoOuFtvn3cslVHdn0r1OBE0u4UwAsDqLe0VAsK0YvslBG6Sgfg9mc
2Qlm/yT//j6VNwybw+gC7gngUBMyyEGiz4JrVhFf1jyLUibymE0AV3FoFf669uGmDkHFChkK3PVo
4j/0VYVW2OtLM1EnGb4KM7A3sfwRVH/944z25o/8+8eB6KNrYG9Omz/vaP/5439d/v/z3L8ffu1f
//9wi/uvn66bp/q+756e+suH5vibL34RyP1J/3DG++KHVze9z29u/7cf/u9OetHh4PF/vum9eege
9PCwPD/j/fErf97x0ugXmKlKKeEUD8HN4WHu++cdL8O/sAiSK5OAOh4OciHZ/3nHG8AhL4CJcEgH
h7Y8glEoRKQ/D3kDzH9hIUwQ4aEwe4FTX/FXLnlfui2LKGCRhxwRUXg5Qn7MpZ8Z4QIxB09MFynR
5X2N8KAYqUjcZPrU9PMEpR+F3TNKOIqGHvdAKTToxpT+gDvQu7bLToTWiL3sOiAAIRAcBIIQytEQ
Evyx+1a+DaQnJo3AJW4A/HyARm8AULefURy1jb7HU6NjMpicxDmI4L5tg2I9cyvmOBkr20xpu7Tz
kJQl6dn9XGZm1xVNnxRsGT7aIIPpUg3zpjkuKZlNCterrk8Cm3dVUkw+c7FuGrrhGuZIi+nth0aM
/c3QFo5foUXzfeQLB32QrHqzDcZ1KTe5ddKeMSedODe5AxxX05ZSABJN2+96xHO0l74BgKit5ynO
c0a/k9GNjWq6kAA0uNLA7KlGbbXP1h4WL1qT56n1lWtvAuE1UtLX2G9GXtcoXcncHFYE/dwrzUty
FeR+pJuCNajfjYN3+RnjUx6qqtAY76znq4+zqu8AbGVh0P1WdAEj5wtaLI15BOPAs4lPTGxHRzBP
2gG2e/dLIHhKqr6FG6muNdV2hiHbZyIwTCjcssKCfVHW4nJlhWUxgYFKoALq/W+CNLy/jfqmLVOT
8euWwRbYA+9E59Kmcd0FNT3ccvf1ErrNVAPwltQAjXolGGcLFMV1WM9eBXCEv+VVgGFCM7O5uh1D
nMNV4xC04TcxjbBOkDeNSck4Dtm2XgHs22ZUWA2KIc5dzmVf7K2v53Lf9d296ZdyjIsCnEjppQy/
+VEOfLOEk15SbVHYxK1whb4En4MVtUpXUsRw0qwf1jZgfTLjlfNNDZYIppIV0XTGPRxyzNNUfINL
yMultGciqNNgWs24LXEEM6wOhmWwpySXIN9ls5TLVrQk/zr0U2c3UFKuF3Z0UZFQuRY8beBc7LNw
TfUFsKpqOoPSIyDnVcvnfl8IDLizLOpigmEUDFjiFvv5MfD+8+wDWsUM1gJ0PA2Z5GcFN/33qvHL
/TroR03XOv+YZfVM4qzwzMe8gpH0vguCIkp8llW3OQzg6w+5h78pYDOOUAjaNbOwR9Ibym7Dg5F4
GPXJkSUzMXZKq3oI7xuoHptNVBI/bJqG8PB8ZJ0zNzARAKyai+ksm4m7YJ0Yw93KMwxDIIsxU0FU
91S11pIrg70v94WeZb01ms9fMHOLvshHqFt3FfJ5rWoOJX8aABel4kLPXSI8LVgqAgZzUNuUGTuj
okDbGgoWE8w2McKVbG9sNnlYzqiydlt3lB1QaJ1vPS/LD6ium+t6JYQrC38VQg1wOjZOzaQSCP5r
ar6FuDvCksfIIdBljeyGOLOhWVOWF/XWAdUoXb0wQpWRtgssuJSdUaTAUx1rqeFUsvx/7H3Hkty6
lu2/9PiyAyRopyTTlXeqUmnCkEoS4QgCoMfXv5W3zZXq6J2Kjp727IR0lEgywY29l2MDWcg6zp04
zW6bsws3rpSDriQrrHIazOSnxPCovwqmSI6HANkZ9oYNQkHcUWyyDnEzHSgASlgNhmsDwwPoKahC
pbgHQdLBrd3HE79vCzmbK5+CvagiYcRWjjqQZR+pdR9tTeHqcRWe1ZKPrrgijifBHgioGurCBUNa
N4QstkpSa5qKnWfJ3eLwtesgxhkHZNLx5a6TemBgh5JUl6EyqJPbsBxmWgxRLckKKQAjpkdeQuun
B+gGULyjjeVzHaT8ZlaaJft1JCG/4HEbLADRs2UOQHmvk3GuPSgyiG27Il1E4/ynhhIw73dI1ggS
cNbRtk3XJLY8BHmSegmMvRsJAf1P+khD3GlX4OFqadJut6pMwQbsl+J2sNHi7lKZhy+kt9lSTpIF
wNTVMj/lfhnvwkRE2V7ybG12AOeLt7lYihdCUY9LWyyxPzM3xXAIcTkn5uYxPGygA8osQV1Sybbd
6YjI8SlsB5WUG3H6KtJN9hpF7ZtuRqaetF+DmwmcOO2c/DYLOf4c2qVgpdSBig7jFEy6nkhqZpR1
usgqHItwKDGJ8dPctjS8H/LWfW96tIi8VF07mts40sk3vrb5WlJIaLFrrV1U95VnmdMXgwNmXUXz
tMLIVqRKlZaNqzouGJ/YTUND+b1PC6Uw7bk1fS5SGRLsgwakka7M2HN7xOiU+1PXuUbUfci5rVfW
pLYpF1FEIBNk2rf9gE3aLnJnpg4sYrwuealJt4lKANnSRytbFj83xoBsysRCsgd/NsF3+a2zZkeg
UOgfktgW7KHVJKn7fkrCckyHdCt516DujqrTa7m0kRenZCbh0pW6Sbmviig2KFpsVV0JOXVAn3La
TcGO6ZCm10WQy+uNtNHFOvi+GuLYaoxnETvaKAsuYpZcT3PXQ7nZnfvpFcfXVIPCcFkpx0HZ/UYn
B+OabLPnzjfim6SRuNtiEO97yjed1VvYCnuYwcxOtSXsWxv1EMGUbiwg6wko1M7HzPBZlr7pyRc5
DJLXIzjIuJ5aF2d7zCbBsEtUY/Y4qxooAUaANFUzkVVWmSZuK4eBjNkOD1wES+aK2yAKY4tq8oxP
JwqWxpSt5BAy5DlotwlEcV8moVRN5ac5JWWOKA4kNlAbg98w3bYeRradNOSjsAXxm8ao9nZNZg8x
jTa+onNHH/BYRRcByhEm2YIEfT1oGUzHsRETlDHeD18lRuFync0KWrJfqdjlLdNJA8J10HGlg2W2
tdM5alRZjLKYSw/qwZyULyCcn3SfJrt8TAx97oVX+tpaOIeedU9McL22xPYRJCr4wDoAae9OBkrL
m394UMKg6kKGQQ7lBJJUQTJRyyab889FKlL2GbEAASyOkJGldZYCvj39Q3ZSDCksMGCHBx2WQNEt
aMBIo20RZmPPbUO13f9DNYHRcurEbjFNzC68UQ4EpWQ/vGLiUx+McgQnWUTq8MuI8Z/D1q/pO+86
6ZzA+HP2oIP9AbKKEfX3wTGeZRoGsZA7mW3bjZlIcrd4Ge/6deg/GB/ftdLnpQgeCdh8gZjFef4O
0J5FG4Nn43KXaKdg7Mu/iEW46wCJBXvJiqBM2PCRJvV3bARD/XlNioEEVDugVSQV/TYXww1vh14W
YifXaIAofRVJqSMWXhr8mrC0tPLln/fz/6bXf0sw7v//h1corPruG//66/B6/hf/lUGV/jsw/RC4
Ww4NELpW/NV/zq55iL8CRJsmqIpZCHTpv2fXMPn3HHITTLxo6JK8yLE7/2t0xTAcFf8Ebs52FcBt
6f9kdEWOwtmQ8S8yAAxOUgDbQDoC8KAIn/lu0stAKQ+qgK6AWmZvR5MY3d8HSuhcw4HONsKvO5+a
L7Cqs+8Ih/DrJ7JBP2OFT4tdLty4XHHuMCwAc78dcQLk+WhLms0/dRLWTS/08BKsKXNlAFJcoL8R
/vsa8D3EfGWx0hMnUb3mtKSRfCEpd+7Yh0YtN30YiDcVJs0jcXYlh2gCS2yheSDRLiEND5CrYqH1
CIZWwhYANcb8pJloQZEpYtdnA9I3FyVNWx8C6U8VcoqM9MEt6dLF7YJwgQaN0lXoy2VIirSUZoV8
xWbWnKAD6vyhm/NIletKgnG34gjzZaTnhn6Lu37TBzkvadmBoe8uPJj/rkRwhvuEZibIyjnJN1p2
ZsmXfUY6qkviugG5M2TJbrwOxR3dqMMxLPqvvc8srSmSm8YqX1i4G7dgPDjSsJ1XVC+Ywkb/SHKT
J8c41sXPxkb5umt7gmNo7FNp9w4WW4i+HMajkuVwYtUz75FbMJFiaa6AoKiuMkhI6U6LjYgqo6VI
ll0DJr+pptWeOxgKzU90hLSAQEzlVbMemlnPfNc3Y6Oftlxu4RUpDNJz9nkL3YK5FBjBL7KFIo1k
yhqJHCbis9O6dYYBH8vzpbIy5kkLiaiyO5fZ4LOiKsgqYaf2xUdBNl4taxJtc9nLJYf1aWMRhnYz
c3OWBa7LaQAkl5sy3kKurpc5XtNDEGm/04vr+zpG9Ftb9Y075uBo+XFWAriBGqO12PGlYWtt3OCX
1yThDkMh7PNvKPkt5EDqrLsyUInuTG4DcLdQMk3QkZKmtGPR4JhbM+r3JOmEOuCsW9LnaSH2lYOU
FNDQhQnjkAVJuZx6HXACeQdBy1Qk8DqjZAwyvwvFdI3Bw0LDGet0eOHd+jwzboI3yCCTrXKpcTBs
jr4XB5V2DZxgQWT8Dsbw5aTjzMb1ioenuww8JC67dUULU6d8nZOy36ZNXFjKyAGyk6G5ah261cAv
a3C00yjRhQwQtt7KIV9dNUg27ldH5/uYheywRX6cjxptCN/FTmyYYyIPaV2rXzuB4abcAh4mdYqb
OQ7HjaCHOY6mSTHqb1z83CwrxC2N2fC2WeO7ig9rDkEh7wr2tHIApTs6sja5akfVs2MYsXmpg0K3
2YC+X8xHQjbn+pIuUOHt8HPMtyqLoOuZSdCGtQvEtSd2iE6R22JdW+U4qDMZwuFK87av8gZq7pJk
neAXOmU5v8t4vmXVLNWOtG3fQyztp7pLhAtOW8Rts7MmxRUvMlaAenRv4t0GVovdLMbr8Rgw9Nr1
mJqpzLLZfcIgL9TnNoPW8IdL0OQ/2iy/N3HM1FvgEuwKp1ae1Sprpul7EbCcQQg1+fWYJ9ausO/3
TXNbKI5kIGsxbbrBtGTP02KcAYIAHqtyeOT80YaQiN0PEER9VmmbZ8BcmoXcpPDrXcK/bgHUeO6i
gxG99E8yLFB+aMqHZsfCCchbpiON2qcoqSwXXXawAtgH5EXNphn05ilq8hEBhQB7EI8ox70wMtPl
aAEZdn3GE0RRDMJfAEMQpNKRdfExmq20X5Ziaq+GogdERw1rixtH6XCF7JdAXaQ0jjPIFZuYXmbY
BqzsvNHmIp57l9WecvhrACcZfuFmDa1Ll0Buvo+7FAbElQx+q/pwsnzPZEtuKPZAf7tRBqTBJznj
FYVWxs/QXsGChyfWhNnlGHIiL8YpGvgROGx8atU2p5cAAaICLsOWFygwZL7lai7ih7zXWZVqldla
DVDIX7gQyYqX+dyresAJ9+jSTvl9shYzrTNqFwuZ+uiSKoHKra+WtgggoaWQ/e23bAiAX5oVsm4c
X+rc1/dp9wOaMvUa8RnCnrLIlTY3oRQq2Id5C2kyiiqk7sqF2UOQB+2IcrCGxzZcQ1olwiQvbsj5
VoU9Nd3JGIM/HscWowR+c/JE+hRNPFEJzopcpamsAmOCVwmDC1RqmOLr4TwQXoOUXZCiBVDxTpJW
ZHMZzWl7P7hUj3u9iPEro61o713cRjtUBswHRmPUFutmB1+OkJjDCBA3KZQVg+nvFHWYLc5Covk4
GSUhhWQzVPG9t4rvgwW/01doswg0PV1s32Qot3XPpnzpD9a4uSLzTKNDHqAMXjRUsR9kbOPPBkr0
5iDbAeJVNTVB9FAU1r4JV9BwzwcrcFC0c+G/mQbb7zhSL7eHLmGFao9ZaGnU1YNRHRz6uYjsjY+L
DYNnsJDKFSLNMQ+GDXqICNbZpvehLtMiH3VbdnOfz0fPkrF4ioOZjZdB4Zm8jVtHskdo0Q18CoBA
1H3SC2DDelSQubZshkK4t2yJqkAvIy3nORrw+V04f5PjTFwVr814MnGKyd8n+MBQthK4WmeSUmTT
fJFKY5C9ts7C1POw+QaAL2aNCvBShz/fMmc+4d9Bk5xA5DYcWe8Ba7Y58990EusAYRESUsYxGQGk
2CwI+eumFoLMI7+wL0XbOHXUofbkeg0NCe/7eUOcHr7LQFZYMXOgLrf9AvCtwM8a969d41zzfaaQ
AV9IQKB0rZN0WwtTblMwQLfdCI9pN4BmvhoTxz/1RT59yU1vblKXDY/wl4k3qSezlhw9EvTTo4je
gHVNeTkWXfYU67DrrpsBne+lNyGfS+iuY5SfCArmAVpDs0xRydNpmWBMIejNRuMSVvNCN/0+GYLg
R7IYllf9GPUcBgPfRt/FIr+lrViW/bblRt7KYrTr9aQWF+87sPJk7wbgFRfMTfE9pmFRprynNyaC
frYUokndKQAG98SsQBkwKrCsyiMUjNLhY8cysaigJWktV3UKvMhc4RnPv/G8UemF4YUfTjGwcHwb
SJG+a9O2n3zs/FfSbuMX6ZF5uUOxM93lGU7eSikYmU+5Xpum4hO8gM9hgD22z/q4jS8L3jH6iXVD
2522pIMzOoI+e4VGlmKrBL5BUoMKIiIeYwepeLnMhAfPZuuhhcUP5+itaBMmjtRhUj3lk4ZPAgeI
xP1mYtKXZmvpPVd05bd6jILpuUFhQRgDmI8Aq4hQAf7dRLLv80n88MFa0AOQPNJ/gvti1oi3kqbd
q1xs4V66wX6e5DxdhGkyXuXKiW968Pa1aHoDxQVPQjRIYbbBgBCNcXC5Jmr2cODhJ98h9gQeli7h
Ajiyy6Wp02lYxnJ1Dt6DBijoVGs1dJ9GhPXe5nggacmsj0jdmS7Ka6DVQbSLCvgi4HEIs6EGi9TA
iGEdYgwMNGmw92xFYqKXtZ8ajlNTnHeVnKD5TpZmR9UGLqFgLynk10bSk04B+WB8AGr1glL1g2x5
sE+gOa04MSmaSHGIt+xxwdRU5W2QnII0/ZJm/GajetePLAZsKvPSTS30fd2IxjeN4EKgOns0Rf8C
lfxDbFFBE8Ic3D55X6KODHWjowZId4ebgVt1a9eoKVnXDyAQhtM6wxZUdilxb35YmlvOWbvWY2Rh
yCcXE9kOgLoe16Wf8T/xqdJh/2NgLRzBZPu+sXC8Uv10s/VRutdNzL+gql9H3vVHBUvYYbaYqZJx
/LolU7Ifwq0/wBhGSpYQXgchDD82/zZlbXqpmdqHun/LV/0yTF1zHYaAQBkME2VXNPMJDr2u1h3J
9y6db9DuPkaCHmfuL1BUH4O+2OqzZgtlIQori/njAbrgoNRFdxUt85VOWlIPAOchmmYFHiQSXM0t
sFAWbHtYZEhJyYLqmHuoHBrkgBWbwgQZ+s9JkH4JrM2Q0GfrSLq7NWJxGcvgtfX2kifCQ/APhF+3
6pJNsKvRzvyMmuYl2uKnIlnZiyFQaARJeA1ig2F8ky19Thn+q2sisZtDCOqYDdXOLnBz94gzvoZa
ujg0TXNH1PZ1SosfhRTNsUsyVRvxT0MmyMQF6B1cEbGAqir4iesYdWnzGZ1p0qWIEfSAFLuLZbHT
BewAWQk6sH2IXbMrqHwIWxTMhOnva5qfZ8SpFn64Yq0v9sXsX3WOja4SXbM1xbOLdvLWkkUfMa2U
ODYrvgX6BBzwu03hnDAN+aEmDH/Bqp7iCA0tMOvoZYvNcIznFHk2gfrsC/IV+ZRbRfrkPEKySrjw
c9oaVcJrIM/DU1eOOdlqtO5olsYOoPWCa6IFiqMBzwo5+zLceEDrNQ7RdbcFMMV0U1KBsTjgOcO0
iie5aiCR8hoDJst8e5F0mcAPnE11L9nrGMLmF27RUMcTrG08wmQx2qytunb+GRe8PY7on8vZZU2J
7Nsn1xWXlsT32IzDEUFV90k3YauwQB0djbsyDLuXhGJglCR7TYuFweGj4rqnK/IBs+gMIYd2P/N0
KOFsO6xd8rKJzJ8ED6YTPIm+3Oz4AFMZ4qwTYy+CTKgd5rA9FfOnsSAnk00I+237ro4HWrMx+IJA
zNvzLaZEf1tk+jIXMrjQwxTt4mD84jb7pZsw+5Net3WczKdRpY9jMDG4eYIRzPL4lXvlcUTPV8k4
PTH0M9CAz29phNm1kRgTLLoWDMxeQqrXytKazKCHykwtwLbWiUvut4hmh8wUJ7sk4bPz+HpUNh5m
R+NLjkgcEGbuTCnmVRAP885j4IS/JQM1SudTGiFWMG7pnePswhThYSjgdEozGZVNKG+ajWEwQOjh
INaSjJy0rB7GDoIqYRPgA23XNz16lHRdUSW39PucLL14ImdDwmsMa9UV49n2LdlGTHoboKR+52A1
zMuh1dlYLtp0/SGDwWy5A9bdwafX69nUBpM5qWWng/bGdz1Zr6Jsi9ND3tkAphA0n/swlLiiCa4p
vVtBa+a3E5POnwAWhK7q1m5MnxedbHu0/mwvbA2kFQZa4WEJ1UHwM5DZchHB0XTMJAyL8/dku0XP
ANtRgsdIlehNEnG/0CBjVawH83MdYhsfJoxgX3wQhwiDCYYbsxJ6BR4U1Nyi+fJpWDz6HjCftPRq
XJZy9jy/zk0EI2HL0/HLhgzwlxabje+Xvmvll3xocvESdbP4xuDFyPdg2npbznSFI5iuq8VYmzaQ
YcWAqLqKrBsk5UYAPCmbpFmfUxu4rcbIskVtuXDvrmY+NV+EWafxDvJwKVDzBxtfmDYPfozMYwOF
rA2HE0s53fb9FmPKpgr0BHz6sznwToFgnvpmCA5huxXpnsXQc4NIMU8KVh55UBMiuXZs6gu6s7Mi
X1VG5jc2ry4/qADWT5BPQITw5DYehsVYpOpIz8jJ4+CdmSpWSG++2MZ1WblFwQh6AgYuV3M6iGcH
/gclINfRQ5P1sGZGWgEzGlttjnGImJp+dkOMu41ojKdk3lS6G7uRNkdIudHve8l7eRkp4Ab3HaVe
yypSOvy+JdkGQyPqUQRrz7Cku542KKcKEiIYUbVUqqKpQ7uQNT4AOhcUY4fw8JRmNQkoUsRVSGNa
x1rwoh6lj+dq5CAkr0N4IN1l0MFV9ZYkUiXXC+wz67UMFvMKEKUBM41ZZ7mKwylER2gjXxw4WLfL
bSQuR1WKNSpOu9A3sKXJzyZtzu5seHAG9IeQVeRsDmBkixg8hdnSrbUgaKDrdSwyEODDmJtDQkY9
o4zCJFitBkqOk1vEBq4Iaiek93mykVox/ylyybEnKTDTor+dG8MQGtzO+QAlxASnbz33iz4lJh6a
ywlJ+J+7pBv4gWZIwcQpO47flF42eWjMOv8EOnk9jG2GLd2eACViRm3rMY6OS6hecuCnJTBNpC1L
GJgg1ig5m+6H1Nd83rYqWBhEI7LE6HyljaqAFqKk0PGWmuLT1MNS1JtXBUIeDQe6qg1ZOhT9jMhP
nRa7yQh2RtKwf0Bc8GFfhMIB+oplh19xypGDMw90AUmWuVeSozLDwah7f62jLqOfyLSGGEKCuRFX
GU1ZWCYohQjedOi8YKkdFYvugP+FzRUOpgZnhsr6espH2cLaOApMXPCe37gVYo5rPy44wbD1MDcx
dOF75DOv7kCgpGCXIQ5bebQBD3bIhV53zRw/ZUb1910njiLvY/YU4MPBccJ8hlgkDwfFFR/1hUoB
SZVgKy2QyzgK8yMEFu44YMfRepVrcX1GezA7AonfLmnTpQxh5prCDYrBEHEA2So9RnOAsA5SF1SC
FWKgvXDtDwG3PujwkE4/UqiJthIe1id47VAXFU0q2ijYtGyf388BHOQ1WnbfX1g0nZiQJFrsh6hL
i1eYEgZIvPLZIMhwwSMUeihkryKi509rgtbnqqccQt+pHQuIOhqRv0FEAlI43OIlfiRiCN3nLl5R
hwz1NLpPxzHIHjWbpgJdGaBG0JYZr7q0i6+SacjaOi86wKs5M+wHaMH1c0i35RMZG4qsxiQFABPC
XwynMr5NASWZLx76Js2+JDyyP/DChxFNPe3sM2ixAhtXSPgoEzXsFI73UtFsBNbuX6Uu7Cu2Vx5X
6+qhJMo2Zcqk32RTqhSaiF1qRl8cRZGED1BMRN8AlOhrnlO+4zNEIqVyXZ5UEUVRLPNpYM+AApsX
ZeKsjsDyp1WXaJhzmPMdLdXQDKjQw5oA0I/CtmXHnLvRVqlFvFm54YUR6O6nNoLfxGxrBc1M/ogB
KBdXSyygoIMEpEsrjMLhcsJ8zA0Oq3D9kXVz1uBEZutj48+9N8vwWFRZmtqwFPkGsDNKSSN2foFa
ogrYAI3+CrQbnRYv5ltrhJefjU818rGBC3W7vmX2yaFW2XrM7HqXrSa9R1HmeNuIAguOOwXgUzcJ
0gjoCBN9aWcXTCVbwhs0mVPVxjA4n5BFQU5oQyHesHSo1AJdHIzzaw+FFBssr/DgEnphAgTY7MYZ
+Qc3PdXwk0vkYxCA337Z9gJj4Hq0vY43wP9z83Nq5ryyBMqXEgKsWe/GeMLsSJa0aF+Fzd4Savh1
IPwN7N/NV5Jb9yBgmD3ZpojvtkbcGtPCZI2x+9zFFt8gUDaAwMdeXY52Fk8Nd5k6LE2GfZmg5byz
BceXZTHf5EnhPRDyFt+7gAPeFbr2sUX3CapDzheJzP14yfNwQ+tLKFQICpg7q5IZFRpQlT2bMagF
lbAGkxAVAg8MyJroiQdrf4EIfT/vo6h33wHtLBiKnVvu1bCsGE9xrLhnJG9Pqm44jmAkRUBZtu+g
P05vktwXc9mmaPakJ+Y26SnGaOAogM0CoX9w0+knYrIAjf6mxXZohWgHnC1ev2G49JizAyGLUoSz
wKs1eOLSA9k01ArQno3A6Ec6IY55E3o5CBsgaweOagrxiOgi+bAOY5GUsgu/uSJsbCmhxb/ksz5q
sl0UvqBbdX5PSARAXiBowPcLwazHoaGoNin5j3YeWLzfQgAYlQkHP1xIhdy1vcVLFMQeXOHmICkZ
k7nqpjXDN/Aphhj4DIapHrcZcSUBoL3HnC3bIYQpLS5BMVH4azSqX2UU9PolXrITAy/vo5AjY7GD
1WIt7bRun1TsUwQ/B1ZiSGigSsjjzv5ox0nu1g4gFwrw3G4SBjSj1x2UEIKvFQ5jCt93jvCPOlVB
DFb4v5njP2gS/pkI8xsVmwKLhlA5gdYcyTFnHvlXNTs860iRaha+n/f9jT6I6hyRwyE7uUmOfDfN
u/ZanqJ9VIqdvs6hJnsFaFmjQ9595H/5XVcPUhjfpEgoso/PeUdF8k4/sI3xtsa9FPtufQ3ctxZF
+e+v9XeBAvo0pP9EZ/dBQdANIz3y90sFonF+bwSl9bAgSaYdJrzRaORIjWhkaGBmh+D7I9PS79f0
fkk4pH5fctOJCoakjWqkRO2z/XKgl/Ml4ClYN8Pr/vHjeOzfNSZ/XfCdJUaErcfbObBggrYdr1Yo
Db1v8qe/v5F/Cfw630kcu/B94VDDPX23aUCQLUCDBoiBrpM3YD6HDm5i/dNXW40EieNHEvQ/3cVf
l3tnZ2OCLU1iwgil7ydy45FYgjSJDzbHXzxz53ea5BDuQzcRwfKVnr/ELzr3SWjJPcTR9VIBBH0a
DvJg66luynRPjskHfpi/OHyxGiSv2I9o9EFfnYUYv66Wr22qktQJBJghxOzJNOX0EzPJV3pkewVb
SUmKsrldZrx6QN8PfD98YEn86z75bf33Ic7zCv2vzUdaT+oiKL5At3ec1o/yYP+ySEbgLwVdDr3+
2aD1TuYh8nSIeM7VbkbGFmt3wwbEsZcfPGTvXWCQl2CVFC8MO9sDoSj5/VZ6oSfEXkDNEB/4UV7I
g0fattx/FOn1l034bpl3+yMeREY7YmhdIJgDLvCBfJQl+pdo+/dX8m5TBOhGYIzClUB4vw+v5A4C
rtkd+CG4zj+vNznyN+/G9QN3+1+q4rvrOv/9L/veL42bDKQIdQxl3Z6P4YqiGPUIvs3ByAMI+cjn
gc/714GDCnVe71wzoCiC3OifWeq/rIc3rqhpNZxCSSwRSWFec96Yjx7mP/1YEBdhtRC+bgRq/n5R
gkaYdgrsvLFO3iSw+juI/3GUhfe6q/1zvy9qH3yw6J92+69rvvv1Cmg9DBM5XoU0PdCA7gm5ad1H
EW9/2iNQ4iYxTso4yqC5+/3KcGz26WLQMpwLx3KTxMfmnHZbQRZanoPLZ2he/0Nn95tJ7Ffd4l9M
sPjJflvzXbmHaWEVtGOwAB3SCzftVC0P0z44dHhD4Md53394nn9b7d2ZGY1Qltqpo3X+BWqY3fjY
XJgTNA3ppwn2nVN3c85fCHbbd/XcvCHxsQoP2f1wZZ+iK707G3M/eoHIH35YOL7QJsGGAl918u4J
yaLUU0Ct8P4CUEH6G95AQ6uYftCJ/XmVGKdPFsOj+H7L6jadOQgJWvfZ5dYPV65ry1zyDw6ec8l9
9/ThWv61yrtNGue+iaaQyB2DCCHYfhTI7+evzP6cFKv/vkv46ILe3TYXDcxvicQFjZLtOsZHKCI6
PJLrsv34+6X++FT8h3ARkni8eendSQODmk1Ng5sHi9UTss8O7LarYKnIy3OUAgKFXz9KCX6fZ3B+
JmBujrKzmhFv7nzXkwC04waUBq0Tk0a3BhXn0OeLOE1dG960WQ8Rh4Aua0mc/+gVKH+o2L8u/f6t
laoTei6AX9SLzx87EzxMhbszBdLgtiY8/P2d/dN+QVGD4RUlh8AY83u5QUReCr8U/EJO5HjrWF7F
3gBMLyqrpjKeh/95DcWl/Wu5d7plmA96Dc8E4KEMrhoKuLzVlQ0//f1F/WlnIuI9gdoZHnW0sb9f
1DowG0BXhnMWoa1j+2lwDHTOR93PH86g9NdV3t06EjsFuBirGE0edGBuyBQ8/u8u5N3tgqp9CWPF
AN0h9rMEfLeUGcLmSknN+sEv88dN98s9e7ffsTUMJF64GiauTOQBcz+P61Al2e5/dUnvX96yZf+P
tOtakltXkl/ECHrzSoJsN95pRi8MjQy99/z6TfTZe0SiuY0r7ZtCHTFFAAWgUJWV2aaWPsFOBPZm
FMx1ZB4Qs3MmbnttEDBCpVdVTJF6yCII6ZMM8gRJroK2q/2lgtvNFsqBN2XbbvbbCONmUtF0lZ7D
CF7y+0aJ37JK/qFazeFvZuy3GcbPit6s5mmOVVKhcS0aXxOUELo+2l23otBrl705TDg0Yje01gOe
sJ4yH5RlhirEGQIPc9eS7Gn2QLx80p3ypQdjyxs6TCnPiOYir2ErDqoiCbhuq0NxIzkyCY/oAnzo
Hgqk4zlftnn4L7+M2QWDj6wY2DQtIj/O3kz6Z/+AwvAXZTe68b64T3fGy/W5OD9crs0FsxmKMBUl
q8VcTMcB2XV7APGoi6aRo07MZ5W0bvjkF/Z8K5941Ex0li8sA7kvIV+Du+dCAKMHPWw2GyDI1w5j
eVvIX1ERICkaUjtUrDjD3HTghTEmEkNlB/mryqC3apXaPfgPIfhinWgobd4kB/9eml15z1vPMxXQ
tTEyD7q2zPuwnE2LpAelgCAtbpqsdrrbbKfaxiMkvhRHquzcaU7tnXEsCICdHJfaPB4WA6e/L46H
cAZQwkClhIhIR4PJVerv6iL/cX16t2cXjgstIBGtOsyGUtAKFFagGHanpiZWiC2Ti3Yf8HhEzi5x
OZ2/7TDbYwZgDbUWDGZwelK+GO+yi04227xRv4O9kujP2QFw0LvaQVrPjX7xNssF59U5UsID/T/j
ZDaLMkvQrph9+j43j6g4WrboFEiHBfvE9T/awNbuunfxGcA7sIr5n+1t+dMA2bHNi9i2F/Xf79CZ
l1NpdlFQ0+8A9TM6z4AJ5kTwF6Tf55GiwQY1BBBLIoZfu41pKY0khSIoDKFMZ+BVZtqQGQRTXI8a
jhMGduWFSJ5KnAtg82pGt5ciifCiC44iE9rGwOAG8NbmZ1m+6uIhBOa6AQLsusNuTuDCDuNI4tTK
5aTATou2csg/mdLn3xjQTEqrYSGhw3jKFIxpbAmCQupSO+jq7DXKn6f5ELdTjQJQcKgA57C66MBC
go43whpZz+XB8ua95Si76AEKt1gZHhHX1spYUEnF2xHsOpendQCdNC0rVJQ/0FkudS3mbPwJqMlh
6HiUZlvHCa5lEUBgbDXI4aydTyvRI9FXsGVqvlPp9V1YDLshrd3ra3SZJ6UTKCGdh6oiSL905lIA
4SmAeBGYgv1b8Fvb5X12azlg/XX1L3x1mAt9DbqlLOT0NPRMnhsM16Maw7kVMhTXiZmSnswEWroJ
8h3tXrkFX9234QZolvbVIuLT9WFu+frCLiumC1wiYNOdhIIv6BemKSUSIOnXTWxGEUgAY2DIjiLj
zKRVQj8y0auOu5weF+kPyL0Wj9Nt4KIVYZc8WI90StXE4efT6UZlbwQL6VhwGCMCvpBerwTE+Qp9
/xQR4oYK5NV4MsiNnWt3UAwEr+XfTCbYalBmQtYPyLL1IoKPO5HDAK7pGyWq6ahL6xwOust8OvWT
hQnG+wW0o6uRjyAYUBYnTMBynqVg2s6mz7RuDk047Wu/e4kkAXgVCL+K+ito0EDtAo4U0LjYKdgz
0FXxnNQSyfqOoIHx8fpqbzrUvx9oiMzto8+FVdUx5kCJIEHtWxkwckFZ83yKxkaXS/ufqTZYoq1a
Dkdh7nDJKff6cTygKE9AsHxDFYuU13zHu1OlbVf6bY85DdoKLBFxiuBC3tGc+FE9iu58yJ/jZ+UO
Shf3FcjEn0AV+urf8dIgvBllwkRdg8xAI2HJO1VzxBZMyGiwu75om5lPC+xyILdBewgcbO25eTK3
GRinVZJgi5q/QDSx9/fxU3fPP+ouz29Ke0SPAgOtUZLIhINpHkhtCVinW0CeGGSvagFot8oh/9sw
guwKJFc0XEnINDJzlsoJsClhrxGU90pawpgAzElEe0wrnuDTRjQEFZKFLbp+iyBaBNG8HyUdukKc
QIDMne4UaJF0Q4JuU/BxgPrIS0hmebw68sa5KkMbSbE0HfQt+gW3Zwd6hDYtLR/n6vyev+jOqO4h
3nWkL1EFnN33ONVt+TSceLJEl4+zlWE2MVdAVAQ4UHAP1i24ZQDB37caOoP8Ac/SYTogIfTzun9u
LCdavKk+OtaSBjXrKc47xUKJrfYJWPuxho860L9y3TrXrWwMa2WFWUhkq+V5mrDHe70FYPwkA9gp
HaEsYYN5mWNrI7yQV8bokBdeg+bzAE2GMKbZeP55lPnYP6SngkqDf/Kemhv7e22NBnALa4HsR5qa
na31JDjlXr9XHiWntuW98PIXswiML7j8IBWN2s3a1AAySnCRwdRcYedF92UDBpnK01L0Ko8C5x64
PBsxroUx5sYF49GgT+Xgk8SS7Kx9UWJOHeESAmCsLTAXbi8B+ZelBYpPB0RII+meqEhf4gRgmQXY
+c9VWJW1QbbwBQw9urezPnPr5KNT34boj+uSqwFR1oSlKyjoCm/LGln1zgJMWojRA/R83QM2XsJr
E8xlORqTlPvykLkdmGi89oD2b3SFehAxAjrUiz3zxexsKkpV7ycPUgFglnnUvQiSZv3H9U/ZiJfW
n8KcHBNgRaUILBS2WXQX7PVdfZDfaGLHcMX3hlBtReGxxqNIeOChOTbydbIG9hOdvlRwRGuM7TYs
ywYwL4HgBOkgxyX/RK9T5vhUGws6ThpE3FQfrYGco2VrT4BxAjER4l7QDDILnCVNI86VLBA1fJ+k
nxKar69P6oYByuwNeJGOqjNgD2sPoiI3VVUCR1wE4KJI3UTlvl7p1KzDO5wfCxOMByVgWB1DdMeC
2Z8SOzc7bDoHHcw7GpPw369bV+nKHrNUflooUiEkkdt6lK+8vs9AAQiOsZ3glnukBF1gljHQ5+6k
8Gr4vNmkvy+O5txCU7NmAiFjIJg3IVER8N54l7HrajIt5ggD2nSI41hDqQHEb0AMQhIhsZ5mpXwb
E/M0ZWjs7hQuyIMu0f+9hODMWY8rVPtaLcA/SdKb6C7az3uToJb+6NtnDn2Oz2+8n5djBAHR2loC
Asm+y2CtmeziW34T7JsdCN0O1pP4fOZd/xqeQEDuXt8JW1ucCgiAD0gDmQwe72uzbQhQjiHDb6R7
8WjudCc5CncC2g8AfIM22Knc/Xlki4MEuS9QaJsanrbMQKGgJuXRjJZO0Xru2uIwSL/6QOCgpi59
cm2E2X4YqjCOQacRvzOhlPNrDGXOgvEsMBtuRiYPuWJYAKsBWpjRKzh/Xl8bngVmX0UGCAl0HxMF
Zk8yFEiBtTyl8Y0gbj1PTBAH1pleqlHuJNL97KUPNKmhfhTf1ff6UUBO3b4+og1vW5tjojh09U5z
VAGHXKhe85bsoSYloqfeDiVIPOIx/8sKHPB8ce5Q+lfXG3ltlfFxQYwmaEbBqgK6GrCNSXe9PxQg
TABDaTIE3ziDvDw3YM4C2ARi00iRsnzgYPkwQQfS+2T8jvbPbhd99Un6K27OGtDNJ+8tsxEhIOmG
ZxQ6VQDLvZCSDKc0LQAcFgi4Ap6Q6XPS+0j2ptvUg2KReUPVXeM3yRGJvFf628TkRLCbPrS0zyyq
qVax4Ad4qg4OgJEOxCJKNFY7yU3v5m7kWTmHTH5rOZf2mOVED6ZVDoCrEeh3a2CpqVwrAYX4TBsl
wBF7fTW3NuHSGBOfN1JRqWKFwbXtsQkUtM20nE3BGw5zudWjNcuViNd3Js72GH2Y5Ytevse8d8D2
QEyc9BRNIbGiBW09oi8MbImkCOtdUZh77U8J6uGAmqqDiBtvJl29QKDU2Yg+wR6PatHPcpKManME
RyGIVTSJl9veqDyi0VjRqMOjlgKe7vW1BdUMcELmGpI7B1BJgz9kV7n9DRIXAOV7iaM/x5+tbUFF
Y1YRs6Ngxt119PZnDhXscaAWJRFMsxcJJ/Rll0MNn8M11rh9AHKHybpVw4lA3hINm68xetPrUz00
nBt7Yx1Xdpndpqr+SDHdJvEx7L45dVDC/GOXX1lg9lfWy0Whqnj/JtFzOX+N4pfrf3/jRUqPx99T
x+wpANrQyVRh8cDJ7PQ3VKojJvJg+/viUKAz3OFmDzaO5JVFZo9JYaTEoCAGadZ3KpKknQrUqHtn
ICj11btuzxngpjnEOCiMKZIBMuu1d4pZkDYQFMvc99HzjwpyWrYKhJtwrHe8oW26A+pjEjgEFRQI
mMVCe4vQiTHcYQBgIxigtft2fTAbxxOEQhGrAaKLl+A5r7yI7qcI9LSmmJtEGikZ0hdr/mizhxRc
JNft0EiD3U9LO8wS4XqTBqHFQKTyBaEPKGu9oK85RrZma2GE1TbSugSNkgYG0zTSoyUE3zL/byDN
OA4krIWOAwopJGYk/mQO6GjEfQxKasXT9lCPU9Bf+ykeRK96QayFBPiz9eP69G1sKnAyUKAxGh1B
1ciWtNPJrwNz7gNIu0veDCybuqe9HhNMggaD8ha8Cjybl2sGmzQJCEcHhSUL6G+yGVzFGi7Hyp2c
yZWgzgSVTnB2h286qgmyPUFuZc89eun2WbvK2ixd5YVLVujhatNGBbWKHX1TvMRFi3zkgNYeeBPl
Jyj5vvzF3GJGUYOGVLcCoYm1QWTPcisE4RShcwvuhMf+FOH4kFCrUffRs87J/V96KUDMC3P0eFmM
L4hakPWCMBT8BxAbto26QnCQgJqQE9tsRI6qCJiYiiEpCJhU5pySIwmMW7IWuGBAP0DemmSG4w+H
0APbQH/MkMkFT3IFzZzOzl+rzxSHGO8TLo/K9Scwa4l+cNyvooqHANGPNK+LdkSUH59lD4zrH8Un
ZyW3pnY5Yua9M/YVBB0lPXDn58kxd6U37hs0rnde5IDm0AuPyJNyEySXyWtKjaYBvYjI30Bdlbmz
cxld5AOiL5fWj6mcWnT0PWMnEzTuHzgjpKfLanMwtpgLwZyaCBTusEXbA9Gs6sTowHctb7hFO7Jg
2OVn54G1yCQgCicgKLR52/NiiukHGCC0BNoKIHyLHaxeWpHia4kbQ7ki1o6VyjvFL66kswUot1CA
CMA7zCLOgerHEH9AZ4UwovMGxBqg5lbBxZQYnFQznaz1ZKp4VQGkQTMWtIFuvROhcGa0gQkQ/lhV
xOii19HPDgBWPGipshez8JmzeJv2IPWlGYgbJIOVcImqSpOQcUpcdYenY2WS8oexj47j3nJ9sLu6
KNJCQc1LE9sCivRPcyZYMVUSRRBfAxmlikxYFihQE5krTKtc66EdzvUIQolg4O34S/8A7l9BzG6C
NRdnKbt6TTYIYZGmkNibC9sAsKfcy/dTZ7fuQPpd4NVoct5dn1ieTcYnu6yVxrEGn0cz4lI0T5WW
2dctbK2cATJnKEAhU47E79pThNoKWx0svq6V92BUMHKIRdbpLVqNFFuUmtABofzX6yYvt4EK8Br8
xBQNFL3ZzsS2QkOdCOi6q6r5fgqhkWF+gLncnoOf1w1tzd7SEDN7g1aKaD7uUlcBERPI5Zw6+XHd
Al1zdp8hgNBxNmp4ObLBiyGg4VooYEFS3mYNyhC3pf7luonN2VqYYAYBveYSzakgdCp8CL5kqo1N
YJut8ThoM8cX6Ea5NhrqK4v7G3I3ajMgRHF9Ka7eozRvjq2qfHRgDdzFBSQU6qZ+0sD15l0f4uY6
LYbIbGDoVk7QV6B2wS4dQx3eTF6uW+CtExPaAmdm9rmASUxb4TGXIQwRRm8BeEivm+EMRGM20zho
gqJFcIcpe/ahHiDhPfD/s8BEdJHahSFSOak7Sl9S5b4NC84QNmeKPgCQo0AUxT4CoiJooaMCAyna
u0ftYMiZXcW8R9OlUyP6liyJNooh/mbBb600q50yC2CrM97H6d1HB1MKkIElcV60lwsCO0hzIE6U
aXswcw9WuqzkAHyCRBkkwk7TqWBr8xX3+pqcG0rX+2ZtRVnvm7inu6aGlVi2RcFVgfOMnRl0IwTd
UqILEDLaJ8P0eXQLEnqG0/m3Klq+IWpy/UMuM5qUj38xXDodiw08A3kT9qAsAgkgCfa550PMOQML
+s1EMhK63CD48sCg9pAt1mXL1NEFu7YHoY0hABcvriegb8YXIJ5foxOUbndgdyBQNDoBa0Tw/I4I
rxJ6mZE/D/W3aeZYhFIIiISDkDaLoJOZRG6CXIz/YLjFQXJlG3yCvCbNs1NeLDMw0HhxGHgln6Pl
xewWRZ8k0wSTsfU6tLu+/rCsn7pauFUbkkECrfQEwm+JE91cbkjM8cIq48K9P0Z5HEcZVIs8M8al
jBinzTi5/819sjDCeHAXRMYA0HLmRrUygFMkekmS6u26d24PRAc+BZV58GkzA5kkZdTRgI4VU59C
PfAs7QVUqpzz8fJpSP0CZET/scKMpIJ8nFpqsNI5DfgO2kN1hK4LOlFR+h9IjZYZqkAt2vFx4L4g
eCNkt59YZCJYsTJXbUCdNnyz4oJoAg9lwLNCf1+4YQcycmXS6Tx2YIgBLVv0ClIhzlGy7RC/p5HZ
XpB066FMjKEAhnMb+ehv93P3uj9s3gGLlWKiDVmFbFydYRyy6TtyFpAAtK7gyBErgYfdvch5M07B
BBhAsIVDNsEUfccGp2YH4nwve4AwxJ+/YtfuxwQaE9h16hC02G721n2rX8RftBUm2jVE9JrD4Fk7
xcnwgtYcfkaV4xds8BHlaViJGVrGuv5bW1W2KYNqbtA5G+xCZh1k9MsNxtL5gBuwHmYFI2xcE8RF
RzxMxgMkH1wLeZgJWw6Md8f2GO0mLwGD+t68Q3rizrhFn95HRqwDT/qcN2zmWOmbBEy0MYatgpff
MjwBhOkSr6l9+2bVcezjeWldHl5mnEIbIAd10OBEdzR15x+mB/TpH1I3Ijw6hM3N99sYm4mABEYZ
awH6tqKyUUsijC2onKGV1vEu8M37e2GI3YKxOIByEbtcNt+T7rWOkpsMSB9ldOpub/na7vqO542L
2YZq7ivFQM9HVMcgOiAiSzdxbsvtWAzJZFMEowSS/8zpOKo6FPbEDJf0YbwJHeMzcq3Mzo6FIzgq
0CHgVXiv0bEfkXRXO4gJG4fnkZdFPrpFFt/AHJ5KZSR9MeIbhL3x3L2FP/pDDg0QB6Ix0l36Vr8J
O/lmvkU3Rm6bTxlnCrZ9dWGeWVUKTi4kA+bVXXvISgewP9IQYWe9+Z8R4YHtLvN268EyixoFYKyd
elgz455M+Z2eQuQQam9x81CItR2qJ9/ijZCO4CISgz42ugKAMsdLZX0Fjr0MVR8VGyS9kcFJAOUf
J9sXT40TuP4PMLSZKGAc6RnbINXNuRk3PQzqUshbSLJ0yQaUVqEAUT14MXRMpxrAVNVRf1aOddfa
yWHeIf7chXfznbajgCvxlDqdM35c30ibHob3GXTe4Ok0Y7meANAg1lqdYAJaIjqyozsVhl69QujP
GfeCM5Q2xH5tfS/u5Tv0hLUK5xa4hN5j1pcfwKx60oeg8BXxATJKJ656nEnpJY+Cm70P79WNSIb7
/wLztXWNL40ylyuI+8VZnWC0DjNvBKm2LApvsd+eIAyPU0u+b5Djsv3OugFppsYJIrbuGXQMUsIF
ZAuA+l9PuQhefkkLqswtQdwe67sBZL9xuL++sJfVMDqvoMIAFwatwrIp4jBXBDEUaMLPlVIv2ldn
4jP5e5bh5Pqv8HtbhzJlMEITCspEF3VSFGlAXC00mNRz+1tOguNLcEuLRB8gMfrgHRcb5tBHAKUb
gOiAY2U7GGYwrbfthOY+bRAejWh2J+nvTBgKWmSxQSCJzqxUBgkUqFakbqa/6D6Y/nlJmI26iHZu
hviPBWb7DZBpAlUu3r3xIdpnKal2JqkBV8pTgjOH5xM0p8OcditrzF5LjQESwg3SC5LWP/WT8Inm
nVOkgJkYzPZfpzI+VZA8sHQ8RMv4Zgb5OccpqYFrH8DsOyOfC6SE8AEtoU3Vyg1lTaKHrfkDvQy/
VA+d3Z68D3/yEhobe245cjZNVMwxBHdyzHOqz+4QC2CW706TafCO9G2n/Ndj2Jf9MIp1iJJB5kIc
h/ivPZ6NSeNA7Iaov87AMGCgy5N0rAuCMh9kjEHaJ8u4X3iuu7X/VyNmollDS8FUqmCqm9rWdyFE
3IHaVx+ADLLzbwpI+7jUh7w5Zs41iA9NUk99uaxiEoKWzbA8Peg5FwbPCl2BxaO1jerJqkZYkWMo
SkB+MIM6V5Vzzuitu3k1ffQzFmaqFEixRMD0oUWzB6m8U97HpDds40SDwWpnufNR/96g4ZbEp/61
uw9dCA93f+W3OH8QJKBaBGna9WfMSt91vYpM0dw+poBx6VUP/WIe/dWm10IZGYAyGZ22Z2T2YrA5
2GXzJoOVpP4hZJEtW5wwY8sAUGom6odId2kGk2zum6k0DJ1uv2Q+pIOwE3vOztuKVVFr/W2C8Xcw
Y+OZSv2iPgcyWKNby/2OVnY3uudtLt5wGE+vFMkXp5SuSlVBFQRcRk4Ahai/OCwlrIiIOigwLWxB
rQ7KAbJsNEghwr1/tLzKOacmgcHvbuKTAuwFmhLRcfM3TifJ6O9EZhKFZpZzqosMpQhjPMwjNIdA
wA8iXUBADCO5PsCtnSwpaFcF1J+ytDK+nUK5Y5Q7jE9MoBEd/szAKSLoA+e8uGwrgFTs0gxz5zRx
hkdMDDPmrWF/pS/uwD6YBBCLh9KtDu0OCirc0P762NAru963BsTTZ9Dtn3Mbx+wbOrWPPtFvCvQO
IbPrPoySE+1aFxgPp4WYN5l2w74kVABgd32S6ejYG/f36C0WuDOI6RzLCT6kRxNXs2uRrgrBOMoL
LTZ3BG17wzKC6kdmIiVr7HqQ+8NMHunFc+QHxV3VGTxGya3wAZUeCkTQ4TIs6QYIPn08EUvsCAgk
xVHgaBOmDorU0vA05B9z1nOuga1MPVj6/rXIpsLywhj93IJFdRfsh9vMgbTOQffSI28COUNjk2Fa
VueBrMPQ3EtfpF53g3h6LvruIMj+zZBOBITTvGhsKxxcDo45MptMG/okx0MkPtQHwGS8ZKeAHEPd
/+WRsphH5sSMK7+qQhGmgDrs5hdLepGzl+uevvWSxD1JmaYMxVBNlhW5ihNB1Qu8P3pP8axT7Fl3
EFz/2ruKg/zMT4Pot7yLYKt4BJtoH8IzBNuMhXJItdSpTQDQw+DkiOCr0Q7JdwgSkdZJPIigHnn7
efOeW1pkdlopQP7A6mAxPYQ/ul1/6rwJ/KYgPT/+FxjvrX29tMa8Twor7BOosWcuhN92EI5OoMvn
mB/oA0PfZYfglgz74Mv1hdw6O5c2mXsBMooWmAFhM4YstdV/m7oPKdI5l89mgLe0wlwLigrJBlDs
I458BGXrDSK6E32IJLfI7R37U+PNTncYngUQ7eS3+hM/3cWZWhaJK9dBJ6oZhtk2H5YAmSTIW16f
yG0LgBgh16ChzZO5hNpmCPtWwhDN5nue/EIB9v9pgAnrtGoGQUgDZeHGiL5DuuE46ol3fQyb17dm
YkdLFEeAGvH6Jg3KWZjmErEWpQRLwYL/Yta26s77/ARpBsraJ5Oo2UXe30RBC8Ns+DVPvmqmtCTd
+qqjpLepBhlrXpmH7lb2ekYtwARVLy40SaVLuIi8IU0lmxBLw5k1gq3bfCrH74U4U9VN3jxuOANa
X0C8QAEMIGRm1srSk7puY8imDo/I5nrweTLuoQSWIvHoWMf0GHjTE2ftNnbyyiZzwVRorNQiCEa7
4UE/aqf4WX9ABwItd1CexWmvg9p6cHgV/cuQB/EeENlI6IpoQWMx2ZmqlDNymioRgqQDcrc7iIXo
6jG0X2J1X44jgeL1lwqSGdeHeznatV1mLSvop5dZBc6xXIGeKqTARW82RXLdCG9w9CMWDiNE8qRD
5xuafmNtQadlfip6UPdWYHhPiiaEmqh1D/jVvqwC3mrSO3rtqxgf8KYg0pLAucIyeOi1COnNHhxQ
LdIZ7UEGt/Z8avfajt4++icXJbFlD+lLHSoHon7ZQ6LpU1XIJejP1BJbX3ZaGWqUKL/Pu45AzRd0
SLnN7QbeWsSlUWYRVd2ACuUI9aTWQ1sVuCJmoHCKnQrKeTz1ITHV3sl2ds+71nlmmWXVpyK3RLRx
o20wgwqdOkMEZ4KIsplxWgcv2+QRqSwHyMQPRaJp0F+2gCw7BvsaHTNuC8UaYOzRKpbcayBjSvfT
3nSMZy70nAYLrANpSGKoeFaCWN9gggkI/Q6FmYOorHE7iDKT+gFIQOgyOdBagMTfQ3sEEzUQvz0J
H7mR2vYM/zbORBV5KlZDRsn0gsqBhAUYdEOSf0Js+030xl1yQ+H2QWibE2fDbgRsdMJ/G2YuMKkF
MBUqVJnrf5W89mHeqy+UtGI4yHZ5y3shUfe8MsUsJXFloSs7AX8XaYPW06DHGkNs8PoJtJGzXg2I
JaeAFI2uDyZ8tfaz2JGN5q6a8p1RNfdKkXzXGvMIcUoy98qhNUC3q0EBmPMFm2uJ+glySSIYfs8+
vjgE+9Kg8HpU6tNDdTd81T7jM0BthKaL36NYVTr+Ha8WuzmzSF+J4ll7hUWo1ZJWQQAVzjvV6Hmp
XqBpz4mmtrfmwgSzNaU5NjUhBIMXBKpSCw/OZmc9KbepaP9DmxGf6sgJ8JhBszrXOL2LLzxnYZzZ
nHpQBxPUnhXSv/eEcj0Irmqn3+jbiU8gtvFuMtBtI0FUw/pHQgBfs1jBoFBqf6DHLMinIMH7S0fT
dLYDz1fpSr8UpwFBCC+e29qIGuRdoFkgUV4VtitdDiexnlpQdjZu9U0F7gLYQk/61Tqh6ztcdrsN
f1laYysOlSBCg+Ufa5KnoLAzn3wSAL9DKZvyx4Dw+t8uDZqUixTJYrS/SZrIBFtJi3Klr45oXtDr
21SeiDnn79c33mXwYeK1q0FbQsZ5JrM1xShGuOVPRYyEgXlu6uy84YbPqrxxwqztMBshTANQVitK
7Iay/FWCmGpZ+we/LHD/m7u+aF60MbkRTfMwSWh5z6aId8JsDJS2iStodUN9DuLQa/e0sklJhvk8
0P5/s2bqf5H02UgvndvR/7XDpEXEbjCFRJMiTGh7ODN67f5h9OLFFxvOgQGZJiCn0OCTDeYSyhq/
kIUaMxqpp6y23DzT99d94/JMpkP51wJ78/Sqhb7sMQMLE3a2DUKlt3bSb6AHx8v0b60Njn14nwwd
JcBj1mvj11I/joUGmfE8qnFOml6e+nhRWNlrY8luTrWl0az4UKRcibTLiBTjW5hmYogOnWXxGEDh
fDKh9zBCD5H46ow+aogjO4GPJszcEJCVFNrJtupQhD4hHHa0wAQ2RKZMOsPn0T5uTTvVeUGqngpL
sQmofKpjNcp1bBULksCpmIvO0NfH1hR42QSeJWZTplDCRN0TlFHBZDhUtGEuZDvt3etudBkjYool
gGI0nI+gPWZyFtWEXKdgGbGbDidQQjil2XqR9CAbz0LMq9bS5VpfeZTqGDQlkNeQYY+xlSf+iE42
eBLUIpS3eIxmIk1+6/Sz1t6aTR4iz4xkAwTINE4UvrEdV5aZx7ghlHo+VOhK9KeSBL1FxnF3fR7p
alwbG3OCSZpg9XJnQgkRIBNdu8tq5WTWt8Hccvb9xnYEA4VhYifSLakye0Jtjbjq1QrNjoDJNTvz
QPPjLbfLf8P7KCm1IskK7jgcH+tdPzajDimXFopVmk6gL0sS9SbwDc66bOSQoRa4MMMcLomcFZLa
QbIK8AfP/5WTVnAgOm2A6C77KL/+CgQuNQNvZMwEzlEBDv8cGlJR+6Rkt7L8M+M1LW2EWyZ68UFN
QkUrQcHJeHqUNro26xK6YDvbeu8f8vsQ/b69C9UJy6FtsPxwa2tYEMdEJAJiVVCkMzdOXMVh0Psw
KSeyLbf3vfyRTG/XnXx7XEjSIXmmyShVMl7hI2uoS0BJu+Ix2uekec1eg9vW1nalHTgNyLVs7eW6
yc1hgVIZjigDM2gwqxUWYTtEJSToNOh4z11gd8DSljFnYFvnAxgH4evIeKKewUxe043gBJygCRdC
arXxJ3tIOX29l+PAYwVcwaCeBfAPHYfr/VTKwzyXcoNEvtV6ViC7sWg+SNH8fH26LgcC8JlMfQAE
TYhLGTOzGKlaMASBm6oQQ4/e9L8YBxp2LWCpcX4b+Nd6HF0JLRGwNPrELOVTLhvgrG4fUl/lTNfG
OJZm2Gg+DeZCC2KMoxG/CvmDziUFv3x+4S37exznkHjxIBKAfEXSFuPQw1s9CxLbD16S4aXuUieX
01NnfDWUm8JHAQ0K3WnHQ9XwxsdcF6UFwhYtpPmn4sEXe1tOeM0mG88vjJAqKeIUwtZh0wam36a5
JEQqynA9USDEGkKFGfTx4R7dEx88VtkN/15ZYwakB1XaBgbIiYKocqTkVoQeWPnHslkQF0KKmYqj
gvAEDcJr54vlAdS1HRTifSTQSu0UZBy327iPENiJEiI73HkQMmcsmLWgxeDjF0hz7FwFaVYnR9Lz
ID1SVuruRbar0OY/z7e8AZleUJ4ClUzLLutxIc+L+qoAVpOsaW3J1+xm+n79XNjAHZ87nan4A0Iv
0LWsTahyMXVKBoo4/9bfIXCVoNjmaBKSAK2tI9NqzUg89LcRmWMkeYP3iCt4seEhGKOOBBJgsgg2
mau+j6dYyCEUTrQaSvDa8zSCwUVyr49zYyapLIRy5iYCuyRjRBqkXE2o04PCVd8r2dhBMF2aOTHY
BtgP3e8LM8ytZFS+qOYmzFCYQinZSBzd1ad8r98jN38yAi7Wb8sxYRGhBAot8Ez23BUzWc5kyidV
k5GI30CMdOz3FTmTZjpIo574+MJtmxSXJCOJY4FAYe0zvjYUhtSgu3dwpHdwTs4vApoyBEdHNfoM
a/ZNO/KUh79Ywt9WWTLnTpl6QbQqn8zhp5TtFS4ImAYp61Adiwc8C82LowWWTYt3adIa2ggezTzp
LafVgplEef6tiKrHKqtV+/pwNpIra3OMr0C7fDYncALDV6z3HIkpdLrSzl4qfNb8+fN0bYxZMjGT
ZDxQKT+S0BEhfRmSfp8EvMfO1lZezCCbezCksDcyg87gdKc392X12bYFZ962bFgA4cmgJhHRt8Uc
WG3dGJlsIWASQQgSlrWtlbUz+7zG/62trCKQ0ZAc1aj0MBMx4SUV5FGS0SKJ5MmNDbbFHkBh2mta
lmg2CsAZd90jNvxvZZGeYYvQQywNsRv1EayFDWjym+/N+NjGXzSJRwqxtX9XhugULww1eZyrfl9R
1qr5XfLGHymVAw496Yk2FaGftnLT3chjCNh4JFgrs8wjAenMSTHG1CL6156I6ByM7CEhDQ5LW/0+
z273DNFVyCuS69PKtcuc/R1aW8QomS0CaKg62Y2B3pqQSE+6PRBILQyRDT59fvZ048pBa6FoAiMH
WpSLh1cVFWimR+KDiILlFvMQ2HGRf1wf28ZmWNpgMydhWFWB1IDoMpjvw/a5kG8KgWNic/rOgvOK
SnPaLNhPU1uUWAQA/Bo3mp05IuF84xP5MDqz28423hPWcPgbpBrtyMJj+R+zLOJvmNOmRDdN4OY9
ep9a05bK2FZCYXd9BrcCoJUd5jyxhioFfTdov1CkEx3V0fbF4Bp34mE8Ra/Gq7YTSaZAL6rZJ/Cd
k/gZfbn+BVtruBwoEyGrwGt2EBII3Gkw3DnfCzkwZFrD2wV0HMztRsHrEDqmFB0XLKHqEAyVbmCc
Pbb88BQcDSe7Gd3+KQI+7vqILhV+4NZLW8xOl0tV0moZtigbn+hIpL4Pjg3gLU+taM+PxY0BnIsU
k1b2fIfXArv1wAHohFKdQFRPAzPW+nizujGZIPQSAO3SEw04Y/Ogo9R7Lix71gtnrPT0YOaVkg5S
7jqAehAOra3NATrM5rahaAz4jeaWHg2dczD7ABde2zjSHupjQny34AWbGyu6skwPoMUxPmqGAIko
HyvqZXf1Q/FoHlQcaTpejXseLHbDSVe2mCtjbGa9yAwLDUJ94AVAyPUolpgGr6bNm0zGcdI8B8ZR
NPC8V2InNj9D6bUF5bgxvVQlZ9ttnWurIdFvWUxfEDRjIqAQ4Fr7/DBnnvqTosJ9r7MQhIGkOrSR
WeKCaehuvnAX8KNSZ6G1T8aqpMlVI3RwF4C/elBy+w9IC9s6dJsgYQE1TYfjntQJLuwZCGnPPI5I
O65HidfVLI1CFbrdEaFYTV+uiQulEtCATiiV2Om+yoF7979x7G4EMzST/69dxjnBSKyEwYxx1kRT
HAjFhx/aO2V1EVytsbXJFWWiOKKdPPNKbJsLC5Ai6mvAJQAqxQTWUjlbQ681kM0MHfGoOmMEnkPg
WkB9jv9UnP6Rf+TR+JmdZtSydQlFbbq4zP4AaHwq+94KzxVZykah7JoDP6bYikqBIP1th9kgNCJF
ryDstMSw55seTIOVrd9QxIXmSIDt7HiJ1q1ocWWS8dgB6agoymASEIH8hl6R5bMe2xboV5KX+Q7t
V1654zZccUfKrGI/jCG2kBkCb0obohvsleB/SPuy7chtbMtfucvPzWrOQ69b94FTTArNQ9ovXJJS
CYAjCM74+t5UutoKhlp0VvnBXulI6QRI4OAM++wdFegAzKNE/+6u+fBkFxmSwlo2AOhCwVrb0sjM
fRRDQlxXvPDt1ylEiy2Pys1aeezzzYp6qYUBHFQOlvl7lnhlyzFJFg379yHFqMZwA30B/AIIk+IO
s2xr+IvPPALELlDuAb2dc8ZwN1B3mEYK0TipZL46k0mtSV6cixaheQNoGYC00N46r7b0tIW8ge7Q
d7wpDbQD/VZfljFFcdjvDwDnV0ezDAB3i3VfVzBqKmLw3fQPTY944N9wRB+/y2IfkU43at0rGSZH
xgv5ml5bF/lVFegY6k/u6p3zCNmWQ71yN3/m/T4aXWwmb6j0Mu8FhAF4stG018n7rpmYtnPv/7PV
LRtK0Fe3tCEZ5lMyRPS7m2O8dDy0PuhpvhXfbD/xtWMWo5Lxtd2V9S2VU0gqhOFxlUaFti27m8b1
/JxT31yT2/kEdX6yk5bKsUOi2uBpefcCbML8LMCuV2KLYznLUJeP87m0MS7w77CRnRpe3JsVptWI
pLOj/dZeAAg+8/O6odz0UXFdfUe1N61Xp9U+93l/nZvl5Ixnp1wmLh7rSEDwbEETHpy5TuFnwQhO
60BNkIesXZez+z67uT7YXNxcmp7aYF7GQnNHCcrcCpv60lD6IOm4X2n/Bq739LkuLrACZNMlBUUp
6BDA8oHiYXNrADoEsYQrL6hDsOgOflED+bqqTD+/seVCAbkHOQ6qpOhHLs6kktG2cdCjglNK78cd
24vt63xvggs/ALXFit/5LK9Etw2VKuQEqGsvK85o0Atez+bmKSjX9NlBfdSfDWtXv5HNCDIGsS8b
JAhtthkbH/Qq+gtdKSh94umRP4MjESkIWHSXsWY/1GOXdzg8BODTmh8Nlqz4gc+CA1BLAhyOER51
1pg5DS8nS1EsrbZwYaLgTewQzGy4oq0/ZgJ0+TA9mU954K2BAz55kydGFxGJWnaF1PJkdnr1Y/p7
gwsmO6aP9UV93wb8qK4VTz/LKGEQrU00TpE7n20dl3uEmjBIIVuI19ltRpxJgwdjNAcFVfS1d/0s
f/5ob1nWASdzAjFtPFV0Q8Bmzw7jXXc0nobNXGXPdlruJ689dLQDvhlXWZHnC3FxTk6ML9Jn2bjg
ZfBgvMW4c/c888DckwhzDcWD3LCdh4IIBB4mDH4+rB2aT7cT+hg4NDijoLhf4CMa0tXC1DmLkgd6
LcMMyq+9j4vFRbVpCM2L8Q8Wr6VIn0ygefZHo4sFV63dy9yBUfWmDxWU4p2X7K27zWN0f8mRR33U
gGwYkmfgT6VvHfDi2d1qyeSzPf3xSyyqQKrMMKtMKobyjL2f2X8Y+jjmVXlZRiJYl539dIt9tDd/
nw/ZL80Nte+EYBhqFxfuHuKSW/LgHDCA54HfzgYYytdjA/fdXKJZLV18ulr02V0QesFDLbGDXDG7
pksIi8bX7HnmNQVG0DnSZ4wj+emNi1JpsHKk1iwuwkDNpKhYObA4mTG9VyPNH7ciDQjzNWtOwOMs
Nn5dmBZoH6AjgR7RUCKCJP3pQ06aArDLAUbRKItt5BOAkLegLJuHZuqXtVzivVe7PLkWmHgwW/aO
A1vccInWgOZZ4uQq2+aHFpuBl6HQjVyt+WMm88v99FKDQFAw7Yo7uhXAW69t49nCF99gWbRNy4EV
kwpHOWnbthtD0u5bcLOh4qDXfk0Oqfy28l4/u+M+rHk5rz2g4at2Hdbcx2gqRCWWu1GCuY9RxNmd
W/hIyTf/oc3FWe1abaiTBDbVffeohd3Gvmbogs71vgDkbMf1aOLTVb4rhDrQGYAC6ulG6hwKQnwF
z1WBUnOSXUwYuVxZ1CchPRiiZxHSnyYWN3nrlQTjMXBARgcGNHlB0Fl76dG7HvczOQ5LfYbmf7k6
KXPu82ftU+SJKuAo6GIv+7rSaRKlhFTEHBFGyT5FxvvaQaR0prgbI60FF9G0XX2HZ8udrQJuioI4
akTWktDFBYRHdEM6H01BNqYL5r6wDNO4xwHtnK3ZBQxoBB8qfSRc0wA4j/MXxhcHddCqgbft+5IB
wIGKC9cjN5xVoKzA6kKkFmsHc94gJwfz1OLyYrV7s4DuINw95ILCur8iqG2Kfg0lc7ZNYQUbSEPT
FIPOmLY63aZV0Q624yDXbj2/ezSjqQpmfCNggLYvMK/HMcK95tnPV6YDco3xUuiGQoRgyfDBWQs1
GQOzz0o/JRfm2PKdOlDDB+CFrxz8T0z91FICwQAgAu+1nA935uQqQ5EhpI46Bspmd6gOiqU8Qg1n
//VZPH+MqA07s6ICgCqg0lk8xqHrjRZn0Qz1VgTA7PipscK3eL77Ty0sDrtorIpOJQBTblLdpGpe
+lVq/kGBueaTcf+frWYRrU9Zi5GmFLLRTvJsFi8euJq+NvDJccJqwJmoOSikzb2Y022X8r6BXglG
Ct2jjDEFh0sP2hp79xV8fhHazdHX9j7ZBifmFqFEC2lcmecwN4IEymD3tZP6Lfzj11Y+fUUfFrXw
EbWrAfNuYzKrUceA2PfqsKX1KxiBVyKj8/AXYyjzEBj0sZAUo2J/+vTyTueSlJh2M6FcqF6SZ4z6
vE64SeWTOOSH9JEdjQ14tx6tfeJziLGuneDPtjtAe8CsG6DuOM+u1NrrIGwFXXGMxfu6kRyo6f7y
kQIvNURKMJCOewbcOKeLrBUJnWbwPIYNyIQH6zqhL1+/rrNNiN8LADR8H3hqAEleqtMlXe/assRU
tuUPkfpcjaBGIJtsZzJAoC0rRDCysg8/M+magAWi0YHOLUbBF4siLatS103CFNHHTODn1w9O5N5p
QbNrUdNYNbjc+ejmqJAgNQFX1pAML9mFkkGjtZU6SiivDMgXehUiyzR2LuWm/ZFfao/oYZWrzEln
45izVQ/+ELg6QJjP9kcijFE2YiQggO9DD3X5FIo2EUP/gfvi1rybQkj1QqFBXwPKLKPZheFlGp47
KsmlN5FoaEmkAcChJeJK5S9sKAOVaQdd43ey2329kZbn/t0oSGzMWZYS9YZFClzJtqiSBEaLHtCR
nIcJB9htfEi8ceXkf/Y2gZY15s2KWYulMIhQSK1KQ0VuX/0oamOTjJhSkU789XpWrHiL9YD4Sme5
Bytt/sCy/FBMnq83awTCnz41ODBvbr/NUNbTo4C63+QA5IaqsAe9X/JmAreqd4Mv7HH79XqW3ur9
/XywNH+TD0FAzmt0VHtYsmpvz2kSjUKs1O3OknMAEDH9gpIdFOdMB32aUxuVXcjWHQAJ4ZXPcl9c
6IF2kWzApRcotxkEqpWbodmS947xGmvHuVcB5RweI8brMEdkacuMys1TxKdyxDCujf3nN34eOg6w
b3iFMhK3oHDaFE+/+ExBFwWDiD09zIkA6ny6XlfUzdgOVRY1StQP4EKY6Mpter4qmMDgwxya4uUB
6bw0kfcNeiUZ8kTQ8JqBmmFdcxXP+qNGiUkFTdSqu9TxOz8G3RD5mPmcTRsRKjqL7/n6h61SSfBs
E2v6KbZHtjQQYAfftaB4oAcT/1nxHOeOcmFv/j4f7Mm8MzNqSgxNVX5PwuRGD+R9g2hIwXLRfYNc
lhOC23Vjo5C1+foV6vMNulgs2L4QguEatxFRLM55J3nSdqWC0aaUB21d+ZWxK3VM7WVKSDuk/n2N
SUV8ROsHWd5PbKNqvS+hsVq09ICANyJoMFcu2K3v+rTb2cwIHO+SWbk/SeFDSCjV1Sinxq/6J2QH
oCpD/on8AWWTRfijmtnk0pyijktuVQLq0OpKzVYO9JnPwJzcPKSEyVB0eM/Sd9jnXUFGFqvaXred
ECnvr/pyFyP8LtDR8BoGLulFTFqmVs/54Kih4tyWHLNylAZJKlee1fkpejcDkjXTRKoHz3S6w2hi
GlWbeCqwgGLXRTNPeXXMn0xs6WnHH9wVZrwzr44kDaKcUJaZ3w680qk5VbFYbo4F1Fwx7xVlo5X5
lV3lFyXDPETVCm/lKZ7tYZT4wb6KJEIHdza28qk9DDJTjCJQQLK5g5zIAR48LHRT3HBNQ5/cIKBk
qVcOztnegM2ZddOCzqqGauHyzTUq62VTQw19GgPHHUPF/NU+EIR/T0wsUomONw6lHCY6wr08QGJc
hXbdJWss2vr8+j/6AOCpIBqFSB4hBTLYZTdIMbJKNSA2CC4377V+lGF9k4ZsI75bhxkU13373fXV
i/Q2F6jzsliJvXCtsHNWBF1+h/kdf3CCRT25vZLU83fo/JmrTA8olNnZtjnSJiwiEjmR2YH7U9o+
aUKQzawmNGcp1ft3sFHdBqGqh1H/xQMHoZ2bAZsLSnSMW/otJjOq25766r6w32UmM3Q6GxFWZQAK
6GjupoA/1oSm2MqNcAbEWHyRZTCJxNsqmxJfRDVQ3x62jGahw5LABikN6Bxs2/Vz5XHI7pIeZPFD
HtcDi8BYH5o1D4py3GaN+K5qB83joIQtg0Qfj6bVbST74cps7Y5eHoXlt124YmrkSZOa/P2xhage
0wCYnz2D8hjrQW3FA2W3Vhc7m8JY2lwc+ZwnaSnmJ1RPs0sDHg+z7g4Kj3XM4rVL8gzt825tZqh0
AfVByWKxOT1SSMwh4YAYV/Tenfz22nkCfnNLLroQnDKyAXvkr0I3QXmETGIeNkaFDMNei6dqtTlD
7lICZCO2vS4DaJ4FVZf8Ylj8bgVasUjP0GiGCujpsYOQQyUqCStDXwRKY+Bs9eHXIcb50wPDkAuh
hnk+E+XFJbCv6Mah0IXBYssnl/TaiesN1HZ950aPZwGwmSLya4vL3AUdyBODi0WpmJkZ+FSAkFW8
DuOxyytfKV6+tvGempw4TXeemMay4CdQvLIXeyIpmcGm9l2IaIg8TBJegv/7D+Wqui0eZzpYZIJH
47ZHrxk7BITxZgwRkhdO4EDXTsO8ni++ynJ+p+JpS21ekbiP3b22nWlo58bYmo8+O+fzihEq4qIA
buBsWlwYCSuhC41iu1Y4EoxuSfba1sY0RiuPdsWQuQhXoLwBYAZSmTi9gPj7LtnI3QxALfbNWwvN
PRc9QDvso2kWF0+hJBbh/1yKYxkMa6K859/EwHg30g4PJQycx8U3SRupF1RiJ7XJlZ7cJt7N10s9
66JYuGw+GHi/kj5ce73ZthqiJBJzflOCExDM/2H3u4Ms58esLgs4xt/ijzq78WezQBXPQEKEnmfr
6g1dskSkMXlOIRANNqIZ1OzuyMXE/EL9G5vnLMt5X+kHk/Oj/rBSw1UoRsCbNFZvVIFamxk0G2Ij
r4AmwNzmRNconyd6IDxOwl8dQlwaX2SqZa9zXg11GjOTie2o4z61h7oMV97mp9vlrzUuZ2JLgwzG
VNUkNo85tu0sO+D3mCp4qkMPKkTGm6P45u3XRpfB9mJpS+8q+kFP05aTOBkeTHIHzEMPJ5OsgVvO
ferJjlnyyBpGXzuS40yO9pvaq35Br+tiLRI9q6AAdIpQFMLJqCgjT1kmKowjR01oBVGhuKmDfNY3
kRFI8Maw2P5Uz5rk5ViEWpQ8rfvRszxpaX6xRxujL+g4m/fumHacnuksrRK2UWvcq+HfOYjzJXHq
uQHCmqvPqAR7cKyLSwScAZQ6XVPEBmueJyiblPZGiGpbe98TIVd2yhm2DTgvDGpDMQkcpFAYX7aj
U8NmFdhylaj+weFrsqhAv1ZDYer6J86g2Gk/ylvtubmjf5jEX+N0O9+pMP+OAANtFVAbi8U2pVUZ
g5iUSBtzcGZAnbfZ6xaAZ2Rc62jOVYvT54owHqkuthNwHBhfPHU2JnBBJvWgYTnja9l2Bg1auBPp
Op/4HIYtLCGkgY4qRpPAnb6sgWmjXdiTTFgsR+2VSG07se5ySAt/GscYGPFwoIWv6Qd7hMqesvJG
z7ePh6rpDG5zcDCgwXu6zEGxDIGPSUzlNWbVgma4QYoXyBY0NcpKUnLuAE5tzW/3g/+mkz0VDcSO
4rzbaVURJsV9la51tT5bEDghUESFEzDRFj41MrCS5/XokLjVL8QoNzYoaJrRuqT6N4WtcWOfe2sM
wYPEBSLCaAzC4qmxqUuUWq06GguuePUxM8zi1ikbY42t6pMAGC8B0/4oZILJB23vU0MuLahGXfjO
Oa/FvecPaLCHLKh208UM58mP1vXXl8JnS0NZD+EpDjzAGYu4JRGV42RUpXEjprj0nkyZrGyH/8+i
/jKx8JU6T5iqdzAxc+9ll2Y0bk24Sm3jQQMBLGerd/iqxcVut5J+om0Li7YT8B347VEglZshzo5k
p0IJJL1Zi3g/uRDmN/fXIhebvkNdkCk9TOo37gZIMID0GSKV4poAMfQ34Os6dsKpN5ntod8Jfkhn
xkCd7hSZW4NMM0njfDfPzlgvFMLh71wl13yzRsk6l6jOjGHYCkOQGiqd7qKE1bd6QwC1obHVTIEu
9x4lga5dtJnwq+5bMbx9vSc/udwh2AqpRnh+iOtBbv50cQD0VGph4WEavn2jYirXDcgWqfuOHxqA
hvRvvA6cvRqCA/FftZ3//Tr+H/JWXf9cVvM//40/v1Z8EowAFn76x/85sldRNdWP9r/nH/t/f23x
t674W3nXire39vjMl3/z5Afx+/+0Hz63zyd/iMqWtdNN9yam27emy9t3I/im89/8ux/+19v7b7mf
+Ns/f3uturKdfxvBHf3bnx/tvv/zN7RHPryH+ff/+eHlc4GfexAd6Z6ns594e27af/6GC+IfwH9b
c9UP1T8gybAjh7efH7n/MME+4YGVcIYZvJdxy0q0FD9mqP/AhJA5fziTs2hzdtxU3c/PrH/MmdI8
Oo+QBmQP2m//Wv3Je/rrvf0XkN/XFSvbBss53aXYl+j7e9igBur8cx1k4cqGXJtHnzIDiC81APks
KtcKxH96wJM0/FsDzDae8aciyIM2dG8GTCYXL2nQ7A20atZQx6cXFKAIKDK/M1jCraJDtCRxL8yu
RbWUQRXLcu8ad/TLpD9WV/VBXamhv0O7/jqd75YwbABwAk4KysvenPR/uG8nVUWBoca6ndJpwiyx
2XUt5QUKuHVoZCYkxw1MgCKivcnSqgssQdf66PN5PPsGIMRFQxENPn3ZYmkoR3NPyfHkexXSipZ1
UTeR7uk4uSswj+U7xlMFQusvS7Nb/LDWdOyJV+V5C6FINRDppeEYvkUviXnTgmCCjdWKvdPr8c9n
+8HeYk95lSgVU8dbpEaBcRmrQJEXy/pwzv7cyR937mnA9C8jgEbCjeugD1wYqey2N81B0SMJZa7f
m9xq4k4SzDqoIxXB17YW9dCfxlCmAO5gJhQCMdPpE9TA6jtxDysaRM8uu5K4/lAL5Z6VT8rggWeP
J023qUYHTBo079CftkekVbIVtyvf5JMTglATc7zgIYUixxIFR3WzthkvncgGqguzM3vkbhEmAy7M
uw6iMHZsH8poHeTyydOek0aAF2eP4y3TYKSUopUidTA0AznnTMELHUEyuFZq+2TngK0TmCENXAgz
adnpc26pRXFYGXoRRhGQovAbtvIA1yws3uQwdZaWJNQBa4f+mA3us2Lr8co7ms/T4mRj0BNeG9EG
qG+XVSfJCjmo88NyIbEpduiuv7T7mTZs2K330z853CfGFufA1ZhhNjaMdcqFg6Z92h6GOvOzvNxQ
j/gG+DlWlneak70fhhOLi9B0ghYjdYb5JXnXiRMlxXeT/WDqsyyOArT6nXqRmXrg9c6K4U/2IHoD
EOTDJsTjNefPP7ixghdmMygcK9VvUF3zXe+hVX58vbgzG/MEkYGtDs1pNL6XXqWp8yJFX0BEeQ8e
8UoJcrB2qeWKg1xYwRpQ8gSaBE0BjDifsTU1CQdYshNt1LA2pP0hbbKoHXdfL2Wx08+MzLv0w+NS
6tIY3a5to0zWUVtVW91j4dcmFs5oNmGqqBaDcB0IdUSepya4Vvxpwqu3+uD4ZVWBcvq2UjWfk7V5
s8VG/2nMQMXhXQn0jKxuaCaDgky6jbgFzEjzZI0vFQEBXxta2aNd/pr+4xywYVwE0dE7hhpF3MVu
05xh1LW87yNTXJC2CtKkD5j2+vUDXGRA71aQkMNJzEoDuMgWVko+8Kx35Rg10Bp5nQdbh/4op3Bu
MXR3DB3HTWuuvLXlbTYv7cToHJl82Bljx0qQNsIoeTZiwPsxTQZd5U0VK6tZ5Sc7/cTUYodkIL1R
3FQdo0K9ccdtNX0z3F9Kxt8ja0xJgMEVJIlzp2jZySNDVnk1kRHH1L4ORuxkWnEK8/P44M/xvIC0
+GBhcZIMbZg0W6HQvVbE/UQZGM+oFpWdddPIaa0n8rMpuDSHehMKGfB0aH8trqjEaFNOU+gHg11n
8BACF8mwHamFAj5lXLcgBCP5sButie0VU+M3hCXUiwq3NOvbkUoTJ9HqhuLapRLTxIwxNPa7Kd9i
7MrY1RWcc9UxofmFgJC8X4+pIm46bMIJmaPtyitulYM/GK6IR+bW3O/UfNxr7ZDGhaoOe4qhMQQB
rd57F6SySjz2siz1p3rEOKRiZvlzLjoeuIODU9Pj50F+a7zxbgQ3KCn1O64XXPqjVWU+pHhQiJal
ZZDL1OxYUGZUTBuzqbWQN2QL4XN2qfXWlVSdC2VwQPyQQ/rgYSB50JXDXUeAWAA7p67UARi5NrIG
3lehPufa4BuiJ6jWl6MeO52Z7FzqdhFDc2Jj61N3p8iK7pkzFFGnOfnGGdrKDkRfm244mkqbb9n8
7w3PWONtm7pouodSDHVr+m5dz9ogvPQeEwBGkis1acG5LKl9yIT9AHJ7IBKLkdchBgpszaekKci9
aIbpkCW8NYJScsQ2NsCMhxFSOFvVaaewaczmu8y6JiRjpR8dy4FKaS75H8Lq1G+eWhPue2Nt+ZDe
RfND0ZpdaWNa0Z/cTL7qSg8K1rxtDQTcmR704L32XaYMN33e1v5AKy1SjMG6KGTm7ok0xr0w26qA
oy75Jk9I3ChONaPANXWTm022axxwL/NUk/vWKOnVVHrSV72239pFY+3tTHX9tsbj9Q2XoURVoUzm
lxjvxrh83UWTNw6bvGgw3Qd4VMCYlWKIZ6KXqWJWO6YneBVT6kHejTd0q2iJETq1LaJpysuLCvsy
BKN/vxWTbJ8szGOCO2NjTqobm8QRIQYM8xccQtOvG20CZk7m971zn0xdvWVJKkD6kqp7ZbShjq01
jQTlTaVMV67Dal8zON0kmLP0gmpyHlptsm4TkNdovplZQH9k0rgFfR1/MQug1I3OqDRf454TVICI
dtc9E2QAfU7ZIVPO+Xg16o24qnQhD2MOLz5NMr8aXVk/JEXm+nYzVGD6KSZnBFSrhWRNaljAiNHa
7XyIB6a7mT4rFMpQYbQMt+yNNuj6rmk1sFYYoklC7DjlKScOaGx0o71lk0ueszRRfTNRX6qE8SOx
BiWuK/wa257c6xrglusioW2IvfWNgWx4K7TMfrGnie6pgpmGpDPsIxLC/DZNnDQwHJH5RWWD9g/s
fO4BsZG3sUvVjFlmcBRSa7vcsFrjCC6nEqvBaQorpo9DqOMu2aSCaW98GAFlnNU1UlkVgZca+x76
kbd5RqE/7ZrNpZ259MLsuXcUeEVHOVYQakG8fzChlnScaKJGpKj4QZgYzs+LIrnKc4cEPdfzV66n
eOu51O44nPB3bEN6qASUrY2k9a6t3IzsMpkOpsg04tvMnQJaWuBSmooS+bUhLxpdkrB0GNTsJZW7
0dTpjextepCDK/ugthvzUqZGucl1J/fbqS1BA1Nl5lGD1vqW2VlzP41G4hPVcENRiHZrDIoXOpna
XLqFq5aotwGG4BQq2Thm6hzsSu0jbdKrXZobyX2WmvpBb7Q2skgC3szJajeGOhkXmSP1g1I3F3oJ
hYcRtYddbjTKI0CTgTLVxb3ZdGiUIZ66qqZS/a4VpdjphJGD1tj2i9pNcG+u0/JAh17ngadNsXUp
HVPfHoRXop9v/nDr1H6qk17xRV+yA0CT3LfBexcwYWrbsZJKBDYRCzME4PaO2eDIXYOJh4Nql73f
gCshFmiCbkmZKRGeF0CHPSilwWtuXGad7lwAHwXoVN2VR5bYNq6pfMqPINRkUQ7fFaWDbT3jO4DM
JpXGnlCeb9CKMAq/Hbw+6rVG/+Zi+nlfVnV5Y/asu0tbV49HMnn7gUk7IJ7e+9SduosJ3i7KbCcP
so4ke8PJyr3XDOUeRTDFHzobgFqV15LiAkvtXYc6ZljTIvsxmKLEgW+1IGuzdoPt6u2q3nig4zDr
EXo8UhTIphidxrZjDZdP29ra9UnngoKwr6JBL8gPwJbdiKhqe+BEXKBxlWyVnsBNyJS2typNirCp
bOdm9DJoJVQMjybXyt3g2uk9kKgNHK0qXyZB8khSRT64xgACHrt3g8lK9MOU19YtF263rbvB3ZLJ
7Q6MjRSRNWZ4YknI8Oik4LbitTZseMp4THVtA2KswlfzHCysqabgknCjLG+1OEkMgDcyMDfSZDIa
DM0lekzrzjpIy1Sue7foL0CVXGyHSoLGsmd1ZKXUeEaJujhYOeT3iqF0g3wyu9IvLOuGGjUBItMQ
IVMHjith7K89Y3KOeqIqcapZyauh12JPuT38keGfDWqaEEVkqfk7E7UWO5XCfdpZ07ayyRPp3XLP
7N4IqT2ASV51mgciSjequKIPseJ1zqYFi/N1TcqBhxDc1S5TolVIcs1Eu6W00VCQSaoAegTdsW8g
Hhgo4CuOmsqFaN8ARY7LBrCpQ+Ww8lGarvktKYzq6CnZzPdvcxkTq02OaFOZz05ZKJeY/OhtnAq3
fxNeXe48IJ2iiakyDTLLAY2z4rwZTH1DBGCBuFSz3RAlcarveKsrBy8lHgYB0sZCFUgrkzrI9FKa
PvekM20MbTKzIDXctw7sjCTs0fPHZVWVO2OY+rdO7yA7yNq8pmECsTUSIEcFZJ04mHHrS20E7Z/V
Q5qdmmM4MEP7ptVF4fgoIDOCMYSq2uMt6te8ssY6UEtxL4Sj4OcRIR77yUbE2HKm2mErLBYOVk6x
HqcmY5wxj8UNleJ7IUX5B5+mmQ9gZPV1mjXTS9PLTAutCbBJv02xw9HmFoaPl29HetVY7j5puBC+
tGrR+0bf2lbQIFjB3Sk6ittEKM6jJ4sOLZemHm/yOtd/n/K8vB7U0vpd1Ws2Bd2Q5bU/EjZl8ZTV
LthL1DENuiSDA+cdQViv0qq7Hh2MswCIxMcCrr/0rnW79y4Bj9s6ECwGbU039TyqK0WoQWdzcm2U
ah70iBySANV4CTq43sEZpr0L9UE7tXaTabTbzO7yJC4qc+hxc7k6DnTFyHUy9D04f0yBTVFZiim3
FcXS4MYszsPG7BUau5pC91rStj/Q8fGKAI8bQqdFP5ag2hS68yLsFoO/FulLpHeVxNBvlrRmEklX
KTf9iKBTMyT82ZAUEH80ccGgM5Xa/U2p2AkY9C0EBkpl0mxvC7xA7CkH4+5TOY3Q3us78CAlnNQh
nxxtRPxKc3crB2O46NtU7h2E4gqCkGK6HhLSg3WMAY3pF5nivhaDSXZKY4P6wLSTa4ZYPmCSgUDG
LBPwbZdEo68QG6sOsumbK0+SbIft3Bt+KjSo1PW2vVE5Aym4mlEWjsCJ+0RpKMOQeOJtGJGFFWli
VJ1IbWUmwlJUJZAnpetdwkFAWrPicCWK23ivTCGvQzvVD2VrpDnSlWQQV0XWengWFmLSbabKWsAm
4su2V9rAUbyxjwlxFSeYmOFgdsNutSKeKrULRpsl7bNeeF2213OnBiffUKUAx1dZzbYdkf2+9YDl
HTgYpGxalpeTK10S1qLpfZLKRvqWkjhHezC46ysOtTdTT+VemuC9Q6NH3HeCGzF84ANVhRlByfp5
aExjN2Q1wlTPuxk0aWybJNM22izx4GjMwQB7jygfSdkBIBLPF4rRxWVJ5Z2H14h4ZZYzKIkkKJ0V
dZxwjBlRMTSpr+OKCR1O3hzHQvphDhq5TJLE6YBDYErj7JW+BnetqiVqPIGt+M7hQu60JAP6Y6qJ
jhKQlpevGe7PNq7yUXtkVaK0PkZWzNS3mOt+MxCvBRhVAfMHH7npj6MDTGCh1pfKAICloyCcs9rU
zDEzU0l7Z6FxCyhU6/S3uidQZ2zssXR8PbdyG9+3FRsV8YDv4bwE/8vBbJieQG45Ej1YTIsWb92p
OZROBwsUTGW9VkY+rzoASonpAYA3APFHre20wNEA5GTaCqp4HEF0M+lQQxuKC47EeqUkuWwjvZcG
PlhaynCb1cQaBSMlEXb5RpL0qRjaG4Pb3/Hs7wpW3uZ52visFw8peKC+Lh6dlyVQ8ED7w56Fj0GT
uKgdZe3U94YxQjzaDQczv7C6702zMRpy+7Wd8yofRnEA40D1H+AmsIeePs1e9AkYwko9qlLMCuh6
fUVEccVSdYfOGDsQ6xcLvXioaHGg/AFuKVRhz9hZ04J54EnV9GgAYloRMkyzIeA4el+va4F4mCtH
p3bmCuqHOlg1kqweC1OPmAsc04wI0J4wIu9jFlMGRjAelXXa9XnrnRZ3YNOEJsssy6KhJXxqs1A4
GLy7BGuDSYBVgmrDRp/fsT0yvXCmuphHCbNXdpVc6mtNz7kXcG4c/OAmeliA/yzepOwZ/b/sfVdz
3Tqa7X+57+zLHF5J7qytLNnyC8pyYEAgQDCA/PV30e6ZlmiN9/TM6+2qrurTZR9skggf1reCo5ae
mb+j99AP5WQJufkGycdLt1suoRfe8IcPGwPGAkkM+qG1SfqspO44Gq3wf20P3h5+VcfF/1Vd8G1Y
KUv++SH/Nc6a14HGVVzqDi918Vvz9uYAVUtOdt4V24Z5c7Vk+KAlBsX54qPkbeTu0oazXoqwuUbM
F8geS/IH1C2rJoxsoYLqmtLboNWKHHeVueJL48FP81Ln4IOB4OkBbxZnoZXgP++nT8jtfo7CwtsU
9IgiN3PIrWNeaHj396Wx3kDxPG+H+SVperMyYGPSIRtSot+JM6mQW6BkqXY3fx/kj80z8aFXQOcW
HFuMh+/3/mEsUcEHCorGDanC1Ka3gXmQHYdLRflTDFclo7ikXgrK+GPRrwZdN1CRAdqgCm69jeWk
ZPcK67p9sMFVdOGLNdu93aWXFK8rYiiop2D/gAIESg70cwtM/f45Y1wY5z7iHpyRFvlOnRdHdR7P
gFOh07Du4kf2i4rupuMnt8mj739/zevtezX6ehEObuV7hS+8zRQEkC6JwsskUlwWqPWH8kbE7Pmo
pP4+5sobcHnkyEUTd2E/heBYrPsaFi08dwwwgeJz/VidZriEerv427K7QYKb/e9G89z3L1i3qu7d
ZJmu2bztDsEpPtTP1g4WSSm5vigF/3NxvHu29ZkfOdMYWIUVbDSw101x6uptDa7IJjnDZr5Ku3vn
iT8k+fzy6yn/P8fq/yzf6//+B4npD4pV2n7VFXvLsFr+/D8JVm78D6worKvF6gMi4QBdw38SrCLv
Hwl0GEsFAV/T31Ej/yRYBf/A/4vmHk5BNHtDQFlv+FXeP6B4x18A4fc3++rf4Ve9nytwDsNOGuFs
wF7tIq/s1zp5s5E2vrRVUyho2oCaNFvHBF1wnDgsjI5tFDaXVG3O+/Phn+P5yHdAxwrJV+sTvoc/
7TRXDmha42YM08UboYPx8Zz5W33lb2HcnbHzpRXxflBQUVCDImYOzv1Qn4ErvaqjSOLJAh0QnXps
yAr91enwP5sEmNaXNx/+9nel8pbz46z2Mg+k82VbgZ4OnwdI62qkseCxFatGp/55yoBNtoclmkT/
sK4NqA5B2j1Pj4CUbrzbS4bvf47s4IDCPAP1Ae91HZ9B41rHgmFkM9863oG7SIbnJgu7GKpymV94
ztUb9Re7B/S2QFRF9htoAquTMYor18dVV6fkHHzuHh0QqJ6bL7Bw6lIDyVt3B60w+i/iYiGzPqsw
MhbLQlWEKcQSLb7aSiH7nERQOnf1VQ8fxDHrrhaLhsV3juX8DEu/AyDZGw827PDzu1AQvF8s4CJi
bHiuLHGCqG5AY32/jRe+hSSbEe+YdbOC9MxiqeXyY+HBfO/CC16Yvm8q4WWoRbmAeYRMFFAsV4+Z
0Jnh/Is+WyTkYOV6Ck0OvfEMr1LwAlnWoD8mVPckDXmi8aUHxWtc/wBQQj3cbrB5YYvA6lldUZO2
7WQJuGCjQqd9DGhFKbI9Ih2K/iZoyKCbNDYL9gfZaDMkPAWOMw1jOkC8TPsssYjn8rxoOI28p8iW
vOK5ldRB1OVz5fJJZ21cQ6NyaEsyxxGahBpTbRs0dtN0eK0Q3QIur8Z5qNPBDLFdb3BfASCTDa0Q
aL9OFmqGEh6AIa/RmZo9iyJUmzIwgONmZtXnqXBk8YI+FrqYI2+K4lPZK3u6w0XNNi+NGOmcGc/m
Ly2hVZVNDal3RRMXM7oQQeH2P0hZjl6XEqQ1od9cAXXBQzu8q4HJ+10P3k04jfNNZ/XEvrIYll+X
F+DNVHdQn4YRVKeDg9zTjMeDW2zqCmy7bhOXeOGbBuzK8cBbGm7RBZAaKhhn0nLnKs9FqEgQ6Xsp
aCP2VRc7CAv3TUi6PU/c1pA8mO0EYXoS/Zgt0Jt+Uhu0sjs97kLTt+AywDYVjl0ZGqfKsnbU90r7
eZSN7LFMWnTTZzAB9SwfHEvS4gxAMMHv83s12DnjYtg3Q1v37W7Esxp0oEUb3RpwdJsdqevI3jYQ
SdFD4YM4CQwc97VzwiWSxzM058rwETgbN7saFHD0Vn2NmO42tJK97BtoYFs3kFe2ZLVvZyUu9IAi
e7hIDiLnPWDN66QjPYoVkQwNQx58HZYI365Mze4ayqPmLrEteN88Bb4S9Y4WLufQUhCZIHwPtw51
ZVt8YJ+U4Lb/lZfebPTW9+euU4dQuPN4z0LaBT2uDBwJy+mctGGr0qopOmalxSBDID++2wXGzjpq
OY5JY3j6TEfLHqvgNpaSwPW7by1WQqJZUSWctJuBccW5BD68qCjBDWMvjsS5/qMAFBm+NlYRme+z
VbvAAHHqTByU/tHYIk7R/tBVgauSU4ARN2h0J1XuBEYjM6sf2NT9cEI1ogceYC7oF6ph5RWmYJi4
AfpmftICDYvbsW5kqoSfmCgPCzhkvlBfjzWUxp4q+x+iJXZi5W2j0PZLMT3wC1IZVZ16celQRw/N
wEK1l9IX0VM4WPAxzJyJ1eaMBkTJnqbKcaomJdp3++dhdIf2bhYj2BleMAuwP5Jioq+gdBQSRIhI
wtLL0l3C0lmQ5pDENiudvCZWuQ9DEz+Llvcw3ZOyhwhmHLvBBrpR9n04ZrxwEm4fYt+SCq17H1q1
cUekFbMqAxJo4jgtfTR9q6w1iVVXWcxBD9aAyj0RotEinAp7ZdMghD7IClPYfXBkmsaNOcnYhWY5
FdXkgOcL3cMAb5pyboaxhW1okmwmJfvUYc2VpawnNeNuCfQ9LmASCaaKW4gXNoAg8K1u7SbYqjCw
OElpWw78h6otLfHvjCY2IH2kbyz1CgDF4qCkm7l1fwatZJaCU+NYVTBC6UL0blPm+zZdDHcG2ZE9
L8e2ts+q4mH9yVFg5fX7Uk92PQGMlgnkGc5YYxPaTKDpV21GZiYFDDAm6Wmznb1whv2zIaqG41Mp
416YYwPVimgOYUGqBLZn5ViP3h3p/VL2W1rGFdF3XTAJGly3HoB+L018K0D7QioTYH2q1u62UyBK
Lxt1WOkgk13rdrdzORXWtd+Aw4AhuioWqQknj79a9lwh0xEzqA9nirnX1xZa7WAFxDofjAW/XSwT
wbOhCMskA/Kln/upgaMONXBASLXfTuPe8+si+Dkkko5XsS0D56F3gs7dd4WqgXyPIEQmhwoX/+nQ
lAX6J+nk9eUB+gCYOQaW6Bd7IjzkNnHmUd/bxFX9d5P4yroVdETyNNDPKm+acLoey5CzLJBj1WdS
ceuRCsrLF2IUOTNXjddJ3EKHPQDpC3MlQw3/s3b8avDpP3lNLZ+ZQ4sjvFP9FCGBP62++exzcw0/
QYTcV2PV9GgCCkw6j8SQOYPNsbH5IMFQKUeE0qS8P7WRP6YuR5Kh8kJKkN2QVEnOiyavvdE7znoc
6VMkut6793qZ2F+4Zyn3CB11Yp+J4OQIhoS/JLkiGbf7vLxB7zQKL+qqdLALL9m1xjR5VTv93p7R
KPCi8mrQUm5CpnHbDUt+jOd+uJ6mQUy7aoAVNrKJkBJyCGkj1U/4CQLkq2trGykraV57d5AW9lM+
1VduC4BezNQKceR36jGQ5bThvVcMLzaPa+dayHLOh0Y+Waabf8a2hdxS6geMv9rG+zr2bnmLfVaT
z7AcGOmPpAUp4NYsbPofoZhs8+QGzGzjOuGvfsuDvUFvfueBQt+fVWEb9snRQ7RXmpora7C+g3Di
T8c5NBa0rehruGdQjabo3gIxfssCFZAr2H5V6OTUrXliMdG7yRGFiy44yFLPMfax4GdfRq25bepZ
gCUlIaE7D35DQ7Dn40if4pa45BTUsX6puxmxypOwqgyWb7DPYkvJsCuhNYRwkZ0bXuME6c0x6m30
l1VAo5Nq+TDmQxFVe62NvBpQVm/4DIspdF1p4gtw00CQAjGjjrvPxsXPTbWD3j31GgWdfFX694KC
1fcFHOOoqdE6qe+lN3cB/gSAne/hBGFDCncGvXOD7laA9zOnbm9RDS8uuyoPLMRGeeILCQdTH7SA
XaRssO0KV2Km0+5sW/GXKu7NdKpch2KP7HRN/B+2HG1zJ5vJLb/CkiuxHoUz4L0rLjw0dOAcHLea
43TB8TO3dxZuj7N3wHHrxZByksgzzj6sY1CuMrAz6vbnEE+j/YNp16CwCqAMHl9tr/LDrwW1DEJ3
hl71Q45KCjbTKQqmYXazEf8Uuqm3NNBbMHkH0Y+Lr5Sg7rZofWD/aWepGYySJJoc81h6ksEgQuNY
ZFPaixLU3BSNp7oOswWm9G5YwUsfRa2Wej5PjRlxMI3cnjt0icE7Oep4Lppt3Pme+jZIMk1WKgXv
py4zpHRukHg3MZRvpQlSZQcCtC9Q6GrUE5YjnTtKuU3hLT43yX3EWxU52Shc89yBXRjc+lHpUvAa
ykkd0ZIkW/g92sdpFt5RByUlX5hNPf6ogVKNSTZwSeYxtwt0cT4FvZg1yzTKtrPGTcTKcb4jUTCl
WlnOjgdK6ZzhXt/BgwdGdnwTkGpOMIm5oXejDRJHZlXgc4BAFJuxy2nc+q9gxoFvwz2vVDNabCp+
hFmDvHEdf8x5w8oO2emovMRNSULpwhYem4m6saypuA6cQZplIRAzNymAEJHE2x5aflglmb58pDLq
bHjbQXiCEYNoKHODigZ9ZbTvdz4vkvHLPM8O2oV2x9zOP862UFe6F015aNqJWiIHdTMoczB41Ln0
huKe0J59tpximo9l4opvIQwqh3vgXo31SqMBIR+oB8N9jQ8e7yhvNPpBXXQdjuV4HqjTYNumCseo
k9IBTNcuA/1O3dlwwnNOCEP2T7Y7J8PPWNNuPA3WLBPQECLJ7qTuA/eJwfz0fh5FFaGMHTorxcuq
thNwgfZEIt3II6XWSF4LB08CckEwT6mahhbuWVK57NZv7Yii0I8bkDxSBNP1OBUa7PT0ZuxNt4+0
JZ0NiDeWdQidmBxq4zg5WTiUYWHV6MMTNor+5zCOA06mpPMjQzPdo94ovEnyr23Fh24X6mbsauQs
c0zcVLJ5BpWFKvy2NGqGrwWpfe/O9QpiXTloyco0IEWP47r2jw4F5TxMK0c1Tda1JiBTKqcaqhqn
oENE0lBUarqV9TDOsKOa+KggVO3Y7P9scX4maLXDM+kG1R6UuaxGORozVvki15B7jR42L1nUbuoz
XBp+jmg70VMU95riE9lBdVNaXDpnxVQy/pjJqGCgLIR0Hupa4UJYsjCSdx08sRSU9q5XD7dgNdSW
STmLEpAAwgltaBGrbeS4HBNH6FbiVGwHENzcjDJS9aDl89r1DwWhrnPnR/2wT0bWuY/CLgu0EEVb
FGVegEHtwmAVhS9KjEIXxS5saTdsAn+252cfhNbwM2zp4ZfAWRuiOPUo1d1LGCaNf4WKZDDlUSZ9
He2w8wnAr1DegKSV+7ANAJvUGiQKqSj5PnTYTkKUqJxMZ9YgywnW/cjvjBnqFYahEdPtplPkv3qE
liSHA6LrPcKsqsRezjz4aCPcxXQUgD0cQYYT960wMukgWtYffSa9Ee7JgwdwD1C/FWd44SNSXUXi
SDvtwbGObpyyI+RAXV9bX3CtHLZNjIWfTtgzz4Wnka3LWvV5HlgEKrEpMp9N1tYARTi6s5VMaUEm
WeSWkmSMc4SpSYl6GJ4hp85MFrsFbU974yOoa1HtYP5pRn5SixRSpTSGUP02qJd6e67a5JvlNZGF
wiwJpmQjwTOa7smkHUQagLC0GZ1+DHex8Qte5zUggvHgxsZVL7C08YyH5F8G1oUfx11nQ2DkyuiU
FONUSJDVwEeM7yR4l5W7p1HnT2IPRhxVW4EIGzBZmPBxGQ78QUQ5vOmnMEwZmkDp1HqdA0dObiH1
0+8qn4PobGvXsRA9KhvzXJVmiJA6Drc+8JnnFmzzHQXj7IFqpxgfiYXsnSKs5++unBR1cRQZ1Fzc
H3UKLMYvP9mJKZ58myj4urVafnG6cKrO/tyTqI22re3KGyl8q//mGpnQ7ywKp+KkRgeUOHDFHPsW
Ls/DdGMhJDx6LouqVPu+MlGdM9rW4JNU/CtSKIXZoQYe1YnYxHfPXsRQ2KeODV/hTDO8gRwE+Qrb
Nw4ucCkCXD57az4Uwg4O1FHDd4ui71WGINyMoTGPIzziYVtKym0Xw3dCLJ0b/I36iD5krMCSEq/1
CIAK/BRs+770QDupeqs9WJVDd3A26/xb32F048FmWJ7qzsH10ykYpSkkow4ym8Tg0WoXVkFybAIi
kCE/EeQg9DIq/QgPN8Eeta1wlH2aPDXgG/muZdyr0MJ9rHJYzfcyNOPrbAgt7t2+7fs7lUyVOuDE
D1KEjCew6dFask+4gRZ+kiXRrEGEV9V91dg6yXyIyVwvR9lhQykqyOwiZCIAyJ0Rb67lvWaeRB1j
YDCMXScIFHkQwLgImL2ovRCSqBoWXKNyg/YgjVB6giDJedmxJI1sgwoTdKqRsy3mmZGAkAhRR1cV
dQiz7LiiTwOoqQ7CxoSIiY1MOVDtc6fSy7EYDqDWkm0StMB6ucXCGspnz6X27aSaqchZ0Vi6OPNS
u/5L1BjWg3wknGQHQjA3BgRsu/hEisBH1GuM+2/zPQgAbqUeGA3kYQDbIr7Wlg1yIGOcXcFpxTf0
2Sc+dc7cAqv3nEQq+VGIXizEJ+4PiGvnrtXtBIu5TXYiCBAymtStBls4suYA+fFgATU1fGeCHqa3
3MEh4hagT7bh2LW5drWlTlNndQ6y5b0EXkMBDjz/c+ujWsqAvcPlyJmlbf+03RGQGhiVbaLvHa3A
HkpBiIvdG2OQFxQZw04hvFkUgonC0uHwlVYydrCnR4AWacTco0B9VZ3reAjsG6YksjyIpdOYVCjt
T+jZ3TGgX/4GGgRzRI+h2/fMgSMZoEdw1GYbzLSirg6z7huw/WpcFFprx0JJX70+6DJew1ishERP
Tm4+twXFDwPrzg2RGw7amO+ipkCH8mS82m42+LjhC2hdcqerqX2AIqHKOYtn8rPXbQSe04CbpWTo
hu6jfprIJlQxV99AUmyObkwhlgEryvj3pOo6852gP5ExzOSiTAF5DS/ocetPprPZBPutynjfMEGD
5MEH5rRzk9r0+9quZ7rDA7ntqRWNBxS/io3ZdSjTAaPNUR+eijFuLdRpzQS4PxkJzvmpt8rnHjDL
M8R4w1UijHdA84fDyxu35hGO+m65UKTbkRYsC2d2rAYVQoOsJocZuesm45Xxho0M15I8cZlfvDhK
uLgPl2V05faKYhufWw+cWNy1opuxW9wjdBQCJxyma9E1JsyiubsikVVhZ9HhLOWuDCb8nJQXcXMF
hQqfeeqVVQ81RtCo1xKWLNTNazbq4mAIwFazgwWyUqmN33HfMBwYRSrA43wETXDyilQ11Ux5SuZe
X7VTzzdIuW1Axbcn176pZqaA4XZNV/qbuQ9YXWYWmRs2HEsDCN/OJh5jzwGTwHYmIFmVkuUZdhkt
P+P20wxQEun6qz2Etd6C/Ft8B6O0/BQ28XDuS+LA4XhQbZl8L0w4Pta9jndzj4t8lADSerDU0IJI
m1jPkdXKzYzaHCIe7TX4U8BlYegRy6Y7FIPD4hta4pxp0pGVWIauWpjGFDbEPTAKkBwzYeDIDstp
qYp2D+EWiP9SBhL3Lmva4HQC/g5It89iNo+gmyaTrMqbuO6wpwmvD6sjVqCZsbdGPtHPXUEjrTdd
JeofLRlq1AWwewINGitbu3lXgoSyc8kYFi84jTBjPdlP1bMr4kFlfdW0KGEs/KHw7PFpEvmEa6Sb
VYGjcaJyB2A4JBxR+6j8MVSHZNJ2czUJiLG+Wl4BZCTgvKcvLVwaRJbYZTLeo8gQO7u0G3MgtB7A
BY4mO8TqJSq6xlxh4WGGxcMjNAAkPE4xGV0JGx00SWDLnZS8vU0KlbABhUJvY4fs5GBOcw+Sqjc6
brytvHkSjy0h/G4aCO+fATmh3AU3V9RPVpC8EhRBUCJplsRqH3hxF92wThDv5JrAzFdALcyntgs4
NjN7burXATH1uD005czsqxbEcob7kTeY9ife+lgcB2XhlaKcYB1UVwmW0Rbwo7K/DyP4rGVq9a4C
vNtLCuja6gZgrmnTmjZ+rMC3LsH8BffTfmETRT8kTjr3m98Dbb4dA8Ag12LCsZNCXj+ehRSsxC0z
BBP9AKdccUp6W7rArXF8XI0hq+c+g0LCizMz6Lb6UpdQnfhFN8G9uI78ps0Q2ceDr6YrJ/u77hNS
ne12MN25cAvPBxLLWPtJD71r4ByOzJ4ER5ak0V3XRo13LBU8nQGcGdflOkvgnGi/0h6NkVtgQP5T
a5VoSQKVRULOPdoUYthYNB76aitm0Wwm0yddvwX6Y/t74inZPVMWedCLDE2gUkRGmB8RZr37WBoU
rVmlJwBHfVW68YNowynYWrEzFXA4AmAEAl7YgD6ygSEDHVjm1LFffWeF7IOtryFdSELAjeURjwLa
EB91E+TYIJNwm3QB+wTRdY+0WLdEeZGWvIcS3RnQbnuC4QeAZ/OLz49eNerkfIDVzbgrCKQGZIi9
4dVF28UL8p4E1X1RBs4JTXeO3Yno/SxKIJVXde0jA1EJIylkPToQFa6W3TDnDZGyvStjtBY2nJla
A4iBRhDOngzks3KesQsgeHmiMtVo37Vp2Kk2nLMJuwdSLRuZoKSiwkASEFCawOUMd5Dunk5mtOK0
r0tQyVPQzdublhQKztG/pWgyiKag2GnMn0fHI0mzKwpTht+DohBRD4yLOfoxpsgosTMwLXh4Ln4J
EpFBIQGHOBHoaugFQzeCRdOm0S9148z8BXulViL7J6cGar4vf+kh0a3WbA/icOCfe9tmO+aUJaDo
Cw3ahcj2tkEbB8iN+RUoFbjwNfJXDVrIepxSGvSCu3zcyBeO3EfrbB3J63+aF73zLnrHKlj1naGx
XdIV0ASGE3CEZuyq2z66op7KMWyz2sWVsb6Rkh08XEep8woYbs8p4hBnqDSraafAsBVQ6yOMV4of
vXfJXOHjnwLROcqTheiwooqBTztaRQkVSY+qKmq+uyD02pfIWSsuwz+f91+DrPrskC5iTVACCsEO
+wvse/lz0MCCm+X0HHzp9cb/xh9juJT2p0upRitG6B9Dr9reM2ewQhd4PuZcJU69TTTOtTa5pl2Z
tyrewCF6Q6z5AkF0RYsJ18P+6sa/peFQ1st5eWLngX5NvpEZvBh2E127Dy2kV1UKFLgFNQYun5es
Yz5614g7BuMXnv2+s3Y0GWVEGlO1OkNPbRu4PDUQmTn+5w6Ygxn4JSbcatn8etC3w63er+kMOryV
0tlQ+UCi/U+OGG4jwV5QswEMstMJ+CBqHUSZluOzSpwLYvyVScN6/HWuTYHKzI4aPO5AzKaHggf2
V1AGQbFFfrT+FeMXxlvTOX8PuNiChKABw/hstXahu5kLDvVm5u5atl1SgZ29tYmvoE0l39wc0uaL
2XoLyejN1vTHkCsSkm5IWeAugSErKCblfk7YJf7Pih2yDIG8CihJQMRxQcdZDQGlTc2gdNQZdyTP
27h1jtFMpx1t4mhTuo35OariVc8DRBwhnOHNbP97DODfv8BBqjMyshfu3MJQerNiAAEh0qTzNapE
54tlm69uLZp0ctqvf9/oP3iZi0YDRnge+q6JvUzoN+OAVjZUIux0piNyrwZ1kqS5sN9dGmJ1lJS1
dqABwRAs6eWhoC3Zx2b6NxOif+0xsIcCqT6GbCZ212azCWRe6JBrDZs0BAMNKbnz4dQf16naoSw/
T1t6214jSjCr0I/a/Q/eog8rShiHYyUE60csrd7SusdbpAaQO1I80aW5ROr98D2+GWS11FzAy23t
DDqLjLsZulcYf1w49T84/fAK//UYq2lvCJqUgHR1Bp7INiQGV1i4sckLU25NTv49txFDv/DcbAep
Le/nXAQpYuD0oEiBab9tfe+W+zJXcbFHpYX6pwanqLfNlS8a9HWrL+OA5oTkF8QYH75NWF3B+RwF
Djz13/+IhAYh89Bpysx4msBc0OTx73NiZQj5e0J6SPBxlwCkJSvu/Qh67tCuJdhE4i/CTXHCO7na
oSVe+/tqxw8QKzzP5/JUOKn+RO7ZhaPoo2/pObDYg28vnIHWFEZSW5oIuLJBqVimOPPRBnsyDsn/
/pAfj4KkAOyRsJhdOxApqLoh68QzRkkNXtXiF4GGZ3FhlLVjzq8ZAzz1P4dZVUyz58iAMgzT5XYG
oVDWPBW7Gink096/MC8+eiJYxoOYGPgAp9axnei4+THQS52J6ZQQkpvoGujKhY+zJtL+eqC3o6we
KIkqYBLwJcnMN/Eo+w3goKTOEG32uftqdk2XlV/irdzJY7W9VAJ+/ICwEVmotDCqXk18Nraz7Y0C
x6cYrzuP78xQ3g/deOGbrRmWvx8xgE4mRkmP+8vyO96cLJ4Po4jeaXT2WxQU35rFHBjOwNG93IhP
1ZW6gpXFhpmsPE9FOt79fWauInd+Lz94SwIwBdkIQO7qOQm4aJpzPCdqzucht1K+cUiKdXAERPmy
cLL5rtg1qL4fy1NIcrSLLsmSPqjGYCH0r5+wOhYqJ4lH8BixBut9Aa5MLSCPYEflnsr26wB/8L8/
8odf9s1wqwMioQ0i+pbhhH07lg+ufhnlJQvr/+Kz/uuZ/Pef1W1kwOQyCMxDju7Rvx9Q9fXXCFO/
Ro98U9/USJPfAPpFvYuYkP+wuv0vb4sf/wAcHfFCfLddZzWv6nnkJmnqpeJcxCbuBotoL078KVmy
N78i2Wi3CMxa3FuhSj/8D14x7MIgmYJhq/3LT+zNpB7hRDXONgaPkqeuvtEgMA0XYtlW3PPf6wYR
4Cg/PQcFzeoKEUbDpJsJVzRwPbdo4WaiAw97RODipZF+vapVJQ15rm2DHrhUu+vbAgtA9qkodqHg
oXysv1uwDNiTOo2R0QHXjsNQbOtNv6ef/v4OPzwYl6Ah9JAQfouAuPdTiLaOCz4dttjF83ZEVn29
tTJ6qjb0aQk+obfehoLcHtoXU1uXyfnHAyPpBGJIGDXDZ/D9yAkL23h28MCRsZ/s2e1S5O8+X3i8
ZZn9MUgcJLBIBM8d9uTvB4FLSCjtuPq98cF6OpvOZj9fzxncaz7b+0vyto9WffhmuNWC1CUmSzJg
ShatPvUtfSRg2tT9dGFafjgMPPIDUKthfrqeK6JMEjhXYBgVTnk9gP6nfgTi6u/vbpXV9nvTjn3E
UCHGF6v7F5DwZn3xlsEjnJg2a3N6Hd0subp6578E+2kDFcQ2zvmVswmOS8jodGh3ajvu/70chz9/
wqpsAxMahH10qDKrB3U6euyHG/gqZk184YX+yiVez5O3z7qqAaqRlsHs41nZwd4thyMM2ZoM5Pld
mJtsghTZ3HebMV9OyemExuZ22U3lVXK4VBJ8tCyg9YZwNl4SLGBp/e6ojtF3R5px1GYRh6ZH7ht4
C/z9w340wpKiiv8uqQTR6jrriGpsVTK3GViymwbOLMlwCelZZX3+/nBvx1h9uLgAK71q7RYFR30b
HYbP/tHNOMI50/gZFWMWvzi7ahfcoSHNv7MNomQ33gE49YZtqstC8+Wdrb/u21+z+roCYbWD8vHE
yyanr9l22Ps37bWdgqB7AV7788SALgtMHz9C2lGAZJn3n88bIwuZUmGX4bKTRvCGI9fB9CVoHv7+
Ddde5TiZlnFgfIySHh9xfaVQcJ8JK9yzs3Yb78xV+PUMo6SNDRZETjfguR9B+3lASXUgD4vY205d
G6Tz1N5Cdgp5+6VZ+0GFt8C08CgMkUkNvujqpITWDq0zuKrggyMk76d4dK76HZREOxR5e7mFgUaG
ShNWAmLTbEHw+28kGvz56t/9BG8Bkt7sV6WySz9efoLof/kJlJ+XhQxh/2Gp5ZnJl+SGctNcOEI/
2Cffj7tasY2jMBmrcsjCu+iADttjmdFNeIyfxGHO3SeF2Z4nX8a8yzQHpSIVAPKz8hhd2K8/gP/e
/47VUQ75Q1vDEG9ABwOWPem52OsdQajD/yPtvHrsRpIs/IsI0JtX8tqyKqlkXwhJLdF7z1+/HzU7
o1tZ3MuVBv3QDRTQcTMZmRnmxDmhcfilCYeWpvLHIdhi0oZ5g4Ep/FHw9lm3pkmTot7rZ+Y30wx+
R32O9/TEn677+/+xuN+WhCNMs9EE+JaAmvDsY3QyPo4nx0NFaJ/soI9ConNrLG7dm34bFBw6XuKi
yo57kBXle1t5tIvomDraOTA23p7X1zGCMA7zb6RljHKK3R0QCa1tFxVuW0Jb5SCTZNQbt8WaCdtc
EmmLAPPVCOWoFU0FQq1fkAseaOeW6bG/+D6LZAJxMr0apntfHr6RgHagvLR8H5A146fkK+CI4yI9
o0qH5Ll5bo9b8f9K9uHAiMJsL1y3sApowkPWgoFkAMXovThyp7et5lnfne/yPt8tGlOIML2rgC5/
Uj9l/6Alu6Mx7F1f9Nq2XtoXvD+Dz9e0Y2aYKthBxwpOgy1aiNeB3ssVCl7PUEbulzBDeMz83MKG
ltJdDWoX8PW4ERSsVEFemhL8HVQPHWHQGYuyRbY3f1qnFIFA89wzMg2N0af66/SuebethLZ2zi42
UWQQkDsTSjEFx5nyD63yRg5+ttnPdvp8/VOtbyTxDuoWOpOmy98v3wYrKlujhMAMvth7xYzupd7f
4cx/cdCW0/xvM4JHNk0Rp07KJtKF2ada8D7YTmlWN8xCcAwFaob6RRmwZuzTRPed3gtJEb/X5/IA
6Z/sgsZNvPHJAgx0o7ryRwuU4BbF06rDX5gWlqfMjgm83+yhjURHci5keacAbv6LT2UvXUJaWKir
Co44Oj40yg2XlRHmH+mBHqW4ZkbPDjcitVWX+G1HTKIg110oWWpuD60B3ZXF+zQYvkR5d7q+npXv
RQoFkxzNKxv9deGW6LtCHZSqITLqQMkHgIPU0jMi5dCGP65bWgvCCL6YdrUZpaYKvHy/Cy8for4H
JYEp0IsGSobSJ+SR9wmyNead5AHteFKZkzs2u7nytB+G5Da39ZaPrBQynBc/QjhqhKpaZBj8iAb6
47O+r+6B1Pn/9Dfqd80rduGN7wWP1cYmr3xMjNI1o8CIvLiY04xjWzAgQSCSl81RKk4KbHPqn4pG
LmkNa9MhVAPBSAdbjLpH4D0M8/JWL/JqAeV1x+1Bfh2UU3sbfmy+KzfqQT/YB+dD8bgltCby4//L
OKTjNAYNC04L4TEI1MQKQQ2xsfsCDuJTSqXG8pzJQzCWyLa83yqZrmRxLJd2hQqZhUJHUrCoy1No
FQa7Kr1TDqFXPioHeZ8+6p/tf6z30Xv9cVHeVvbBp/y+vrfOSz1lujF2aAM/bH3gtffpxW8RroWp
YAaoAlNGrbO/GzyIBKH6hEdr13spvYdd6k6HRSR9O31cufWWbgoFYhKupbn+8lT1TT4wl59jZ1KP
kJoXYNoY8Lh+dleNcJvhV3S52e6XRrqOfmIHhtPrslMD2YMW/nEvhW95YUDIDsAgJLqSZ1xDych8
jtPCUZ/9aKp2C7aztRLt5UrmWJJtmFz5UBODQENUH3oAsBvbJfJl/eswULEhoFWBlJjCVTdTQUn6
EBR1fmffFDf+WTlKxxlh5k1CpeV+flk8WDbutyXhPoN1Hq7tkPSu2aNjBCA5eNs0sNTFO/axYWgZ
GDqkcYFXPUL8uXWdrl5sF9YF55P63OEuxbo97s35xog/MvB13fXWF2gh5kT5ebnbXn6wXonrXhuL
3itlHsJBaQ+J3N06Q3fiW37RA6h4rxtcy5iZHqd6wcCOAqJCyNQjuGtQD9A4UXc0Bo7Oo2r/qlsQ
kj3MD8pTdKb2FZzVT/k+v7e9/tM/YKw30q7Vjb34DcKBG1u1GRkIWaoFcBnAsO0b+ns1SzY2d+00
KEyPwK201truIZDx4dLuEXZIz8gx3ABU+Xh9O1d6+PAwXNgQjnZgW/FoLyduoAm0aN7Xp/kpOxte
crDOW3w8a/t2aUw43rACAxxs8ZawlQ7achISpj7HfiO3WmlMsKgFc0PVnklNUcoEtVvFAohPXlC7
8XO17/a/FBx3+a20113jCK+05qm7ZCfttpT3VpdInxSNM4cau0gm2hsRR34i6/KbCOyIhOQB1N5b
UJzVKwwiJTZT1RETE4FNTNkXXZySPoIr172q77O9FDewoffKfKuGzbyrBz+Go1/Lzn7TVv/UTuf/
Rdx0+RuWrbiIGCsitSHOyYuKHDWKnJftqQj+ojBFtXmhZ6VDSMdCuMMqo5yH3icirD/1B/Vneza9
+WN96qGyKPiIKLg+bqXma58QSxD8wgiLPIiwrqkoFcYsVaiEDf1nXjSfzH48Mln87frRWzNDGKhD
eEn5hq/4cvsGqXVGZcGij9OboHin885l/lbpa90IHTKHMUI2UjCSMKNd6oxS0hlcOlgkeN8WmaLI
m736YbhTAWtulVaWYEp88wDc/sek8MXUhsH3IVC6X3iB5pgcNZR2s8MmRdva03NpZ/n7hftBN22N
lsHSFlxC+1jKu+imvbVY2bi3b5Md2gg7udzlm6WbrT0V3rxCN8NQHaDHlvS3FvOdAH+lfuNsrd7L
l6sTQtbabkyGmVmd9W4+LEkCE8BnhAl22WE7Sl1ND35bI9F8uZft1NRa2bCk/I7Mz+1+jEtBwIue
zUPCDlrP111/7dOhf0exAzdZRLtemrP1DlWUpSA7oTpW06RydIh4WstrxsmDEem6tdXn4MLcr1rg
hae0SQE9S7zUf2tXmx+4Lz2qfPvmS3F09qh5vtHTA/0NdYd8i7TJqrnmLpfWhWCB+YOx6SeKwWrI
aF87DeTPevEtjfNpt7HQ5X8lHr1LU8JjLgMSUoG+9558k70tD9lxKb/5n0Dg77aO39aqhKc86UBP
pA2mkmA2D1NrPzGiPB5L+GQ2FrUcp1eLMsieYEAlkdKF42Y2qpaCPoTgfK8c0JnM3fkw06hCTAUS
+fcB3aEFpzJWh/q4hQddXeWFbcFRNcbj58jGdgezbgDZfJO+d+I311e4GtKytn+vUKRdbocBbSMD
K4xlH5DN2LeH7OvSKFfc+HHksp4OEFUtdWjLM5YCnbsNx1mLNRfeSSrhC1plUWu+vE1pQvm9OTHL
zuwQo2YMRCFCdn2dq5t5YUK4sC0beqRIp8cUZ/I+MRS3SEAcjVsRw/JLX/nLhRnBXzQ5hQ8qYyXt
p/SMnF3+z8K7aJ6js3Zj17v+p7xb1Oy3Ar/V2tXlDgq+4sCbldYDdvUnEpM9KLUTGvC7gaJOfVyq
C395tfxe6ivHUfUhMcEsw1Hou/FwCFF+a5zD9c+2/O4r+ylibVrJDtGSwEh6Ng7aqT2haL2Pb7aO
2uobdLF/Iva6bJGHiJbvBsPDQdsVR2s/HxdR+aXxav0FVoL84GLvhAsMZY2whRWBJ6+BahzhiFra
eMPXHZFmPkkqUZ4mWMjDOEyl2WfjIOhCOmtyfg7anRH9c/37rD6m3Pr/NrOc7IvXraTC7UwpZkDk
K54VyMDlJcPypJxZtILp+dtWD+uNs7x6XYAIJTldIFgiFXdnTguTBY+aXH1vYHOK+w2K2tXNA56k
woC9lLWE02RImuTnE7WLCYmfaLqfGmqD1U/d3uLWX+sOUxj9jyWx9R8zQE5lFEvxmezi6Ljp54XQ
vw/cbock2A8kJ47Xv9jq5l1YFCOCpo6zecZiOXyU4CaMHHXj86xetRcWVNEnCMLtjNd5KPWTajw0
bXR00nbDytY6BAcvbJX5eIkLHYrFnTV982GYur5TW+sQfDvIqE0wHIyY0Phgl7cLbcTkb/RyVjsf
lw6w/IiLA6SSKTeKg5HwDOtiu1MO2b55r99ou/zRPpd7/ZO8Gx7bn+NeJZBywFV6/90ql7Nw8QOS
uZWMXmEfJ7RR5Tx186HYMzW0sZmrOQUIQ6aE9AWvaQm7OcLdU2g1N4V+tD4N9/6ZoPuG+S6Qtvn9
Vu1z9dm4MCbsapNDOFory+13Hu+WNHC8kY7qyd4oTa8/uxd2hM0zozgf/cUJl+Cpjfb5AtDKDzUh
YXyblW52+Jne2/L++idbmYTk+bgwKwQzjVkq6DyxPO2d832Bp3U/Gm+pJOvffUK16tx68m317brV
X7feq7cYjjxZYdwFgnAhT+tlaeSN59pdeMlRqDtIj9EpMH91kfQjkkkA88fb5CbcyWfdlRmoPih7
aPTfhA/lW5hwTltfef2a/v2DhKsshhULnbSB3vhsvmVwfN8Y8ae8nHYMIhyuL361i7MoP/x78erL
YxKnhRFLA2kcXLDuF91Dk2qf7O3PCGftm7PxPr55F+yM3YbV9Uvut1XhktOryqHUtqRvx343fYVU
+3/zqvBk3Iz3cNds3AbrgZADahyWUAOtC2FPkaZSQ2OpqTd7gthde84P0l7W3O7g3GRgR+UtAZ/V
W/bCoLCxdhwMhQ1XA7wH3IJyjtKw84ujrNiIiJbQ+5X7XhgS9jKWAn+WEmxI2tuk/VKUz914drKH
sn8LKd/WPq765oU14bpLdX8y6b4ssMLsoZC9jPKQMnnmI3Kru/JpCSqVs3Teag6s4IGZEaOVDmJc
scBzClcDnYEU8U6HVOoGbbOn8dOwXzSCCi85/vqvQ3jQUfEI3kR34dul0M6zcvh/YVeX/RT3m5Sf
awoafHB2wi+Ja1VtMpWyDjvwdhe5zMEelSdoJzDoe1vV/dWi9KU5IfOKEyufJuOXufRNs+Sxp+FQ
PMc3W1u8evtSC1j0QxZRFF04Ijo6nK2M7ptn3+s3lupmp+ronxeRu3sLxffmMX3K33e34UbgtuzX
q/0EpYaoFv0uYLQvb6AWkutpCLn0o2Q4htIxrEbXT+NdVX9W+nLDf9dOpXVhTIiA0VuUci1eXuvQ
/lwl+ec+Kd8PTrkR/qy90xdmxPCXAZ0gUg28Nb/TDh272B2oC5+2kCyrwcfSJ2SS0aAXLpZxwlZp
ZFOl0WS4pMdevlNuF4TfdND26dNWdWo1qF/q6mQoKohCS3goQwiiEQfnrYAl+dm+mX4U7+E9Qlhm
ulO+JjT6k42n+VfN8pVvXFgUXNKfnWEIlh45IEbo6T3tAB9P4sbIMOm7bjftpncl1T9XPRSHCB1g
9/o7tXa1Xi5YuMN9eESgAqJPYlnfkBxw0xr9w2bc69B3ak3BAPxWJ3btYby0KFzmhV90SdZhMS9L
N9W+1NrGg79+kV5sqXCBF2oTNrlKFqM+KZ+W/azPwVtQ2Yf+tnyXvFc+9rfwWB6r83CGQTc+dXfM
kxz8t/GX5m8OiYm4lsoQJN0fYa1hD7sQA/Z0YgOFCKA2oXEvDlYEB20omfAX5l7XWAdZyTZunPVj
c2FZ2IO2RggBMrQlO7WP+n48BXcmfS9kQ8Au/00igqref5YpxOwID09h6PBJ+6b9CYERjImJdapl
iFuue+uq74DRA4aoMJoryq+hnNs4eQ8gR046KLGDHQwMG1XVLRPCgRhhK1PljI2zq++qBF3/Rp1x
LboAZAgmehEgZGb65VuQBAqcYhVL6JzcpNwXBe2H0C7t76pdpsYZUfPsb9AxlyaFKwZ6Wj1E8oim
b/Uww3gpD1t1g5VNs2icU25hoJhKsPDmoGyvwseP0LzWSqe0GB4W8r/rn35lBpwPvgTxhLZID5mC
kyVQe/aoog6Mhsle8Va5je6XimLzuF3U3rS1fMSLzNppLCi3UBUgABrvSjLD5K46Z7twvw3o/tVy
Fx6AF+sSgi2EC6EBVbDVH1qV1Kwnbs+O5Sk7GvfpO2cf/VhEhxQvPC0akc6zU/ASlH9BYfFye4UY
pdGVwlEytjeb7TdlN++cKv58/ROuRCaslKlZmB8YchA5TWQjm0dkSTI3nzQ6Wp10M0p67RbQx++u
W1prjbwwJWwqpGNDYemsJr4zb/IdFAiSl5+cRWaw21mx55+gOEYMr/sGGcPBhG/bLW63dSnXXvcX
v0PY1STWEonEm7Tb85+CE6nEt3QXvR2Os2sOLsRm9d459m/7ym3eSfF+KwtdO5dwJKPlhF6XBT3J
Sz8u577OImMewIbLrmTAfVLur+/0SmhrXVoQTiUCvG0lZ8gkFWH3cZbHL42RnDWUMVs9P2loc1w3
t3J7vjAnHEyrLHjYxwaMn90on4M4VU5+qSTvk04rP/sy/G3X7a1toEXcDpqDbQRN9XIDC5j0gqzQ
iM3sf8Je98Yx2HiptywInwjdqCmCznLwLPO9HELePf64voS1L0SgDlIZ2VkDHaOXS/CrEa1nZTEQ
IQYQOM9BDFS7nGnKIJjiqZn8fN3g2jG3AEia4ItgkxGxI5D0BtoAxQTdEUZX5e/GaLnFuPXkrOQf
OPVvK4IndFEWhJJmLFf0MnRGjvyrYbZVc99ajHCRSJ1iSwi4cDur807R3+cKqI10qy2y5taXixGu
CYTXY0Si+sxlxoEpYJN9hbO5shp7H3dQX8MkpoUbR2lrZcKbPef20EFAyMWkyZ4xPCBA/eTP0Z9D
Hi8+E/RML71PMQdfjmaslErtZvX7Yno3JX/xrhB1oI6jI02oiw43aco8hZE+eEl8TgYE47OHyYp2
f+HVF0YEf8vjss/DHCNVpe7SetyZ/tFEGO26ldXDemFFcLcY8stILrBSW8faNG50ePmq5qTFRyDB
b6/bWnW6C1uC08WBMiNex6cxBqd/hLg3hVaxBjeAGA5omro5X7e36nAX9gSHQxMP8aGMNw/2Gc8v
LDjyytsQpq7rZtYq+7jCv92BSPuly0Wjk+XqwB4G2T55gE73FtaZQ3tSFdfsXGRGmN2cNkWw174c
gqawtREJM0Ik+EdapfBGhiArx/wxn5HC7P+Zy4K2U4Qo7dNfLPHSmOAm3K5FMU1E9AiIMHMj3yN5
4kFIujM/1TCcbc9ar307h5FHFD6I3ZgWeLmnElTTI9oApJO+7oEPd2NVOxeZ8qd3EjUydVHyRvQD
/LN4kjNzQCQO93Bn3UTBLKQhYvaf23F/ff9eeT5mGI6ibgQB8TJL/HI1coq2X+Hjib2iBW9lp4Lw
3qoK7Vxlk/4lgW4+2HDKV688FlkQxwnXYIBA2D8GcaM2LtrMLYp6OPH3eYfS5vjh+rpeI9YEM4Jf
+C3oqpxdpL5Z3+mecjYJOo1b/4zE3Pd5D6zr0TkidrapW/r60P2yDGLBQJ0PiW0hypAySLmVHsvh
mT7o1+SkMCvd7OpbeoWe4WnvKZtv3Mj/x2p/21RffkZj7BABgDAcDDoTUep+Gb03AM9YnnYDkSzD
7+FDANR3OP1xwUNYrRAWdkXS9kTdvNcDzMlFAUbaWJj1UbCtN27p5RZ+kR5iiheU2Ut9mRxwhEWq
QTMi3IZAuoPA4eyFs5U/hOiWSMe2QgTl41RL35uWaM4PWkro1x1qxW0JHZFJZYQVELAhuK0vdzI6
HM3o5X5KwnabUB28buHVxcKBuLQgeCxSPZQB/ZYE135UkDOL38XB439nQnjnEAjMwsxnEWrCJ9Ll
9DwlauKWbbthaGW3ltoUxIbckwD5hWulnHN0LE0mdHS0UlxV828gft8KFV/XJnAIhy0zFG3hShZh
5nm5XDFSliOvOfXfVRPaBQkVSqLSSrnLJOhlq2YMd07qEE9qWju7PO3oQGrzFhx3Zb1MEjD5CeMt
msHy8veLKonfZtKc+gEoHqf+hjDFTRlKG6MsKzc1zykLpbpENV4cUWvbyUDoJRi9KmxBu6PWksZ3
0gCjYbrVhlo1BWbIslDbpEMkHDQmuBUZ0FDuVmHxWYqdLy36eTd9k0Y733Cq3Z87JdUsolVUtBn5
EPauyCTItzXI7/Ia3Q7tLgUbJ2+1MlcPFxUXpll4tyH8e/mBkijW9LqC4H6akoM86Z+aNH+ow3Ij
aF3zA/XCjHBLRJVTmUrPzmmllX8w+0zzSjLOjfDxdX97uSouzAhXhVbLaNPICMHMmXyrNdJHhCBv
pdJ/U+rmXsv17/KoHuYZuTxnPpSadYNS3Mnu5o3gYWu1wnUCzbSpd0oyegZ9w6FEI6XaOuNbJoRI
WUb6LNHahRkR3a0mfxubz9e973XLddlLld2EQ2XJ0YXnukTeKc6TCpopiwqRixQe12M71nedEqMv
U5XPWZXOZ6nJ7JsIeVu39yG2uP4jVr3z4nERvHOugqalvsL37J1da93U3VctqNzrRl5XAoUHRtjL
Ip4mRmS6kbk/zTVc5YBUKxAmZsQ9KXDNnXGkkfjgv1M81aW+ewyQ/dwc/XjdeP71K5ggBW0JYtsR
fsWg1gFK0iP32N56tI9oA56i++gmOoZfFS92odm7rY9b3afX3cwXViG9E85/BhBONge+8s30c9pr
oAnQMWGS7Ul6qp6XuWWt/Lv9/vdKXxFKIw5oVJaEzWVcvWrcGvz5CcL+Y/rIEN1j8dyAIji6C79g
sWNI/21cueRJW8HhunP9/hnCbZ7QW9GDiA2f68i4Y8h5PEql47xVdKk+Xnex1dPK2NK/vu0rphs1
smfdmfAw1PLQ63rOtWB33cL6Yhhio9IEn68uhJsF+d40IlLooZGyt7IntL92SfY3t/gyKfe/RpZl
XrzmpZNXKNdNoyf34NKmTyrUqP/dMoQDn5UpusEGFqQi3suD/K5nXqBosm9/YUZXF9b0JUR6NUqZ
+EGUtdwrFDiWt1WHbC5BiKSbNoKT1c9yYUh49xIUbVrVJHY1tf6EQHmIkHn3MemGjbhy3Y5JzGfb
1PHFIjRodGeWlhiZ8binsjG9bvQ/R430N/ex/tuM4ACZFA9ylOBlUXuH2B3DtpGH+OuGlV/gISGh
gXFqQUEyWKi84pKZ9aItIccbvY4iyU5BkA/qsuz4PdN305vR638Od8NjvHc+d1tJ+Oo+Aq4CVa+R
TInMquM0Olaqs49pNOyMmYyGPD/Tt+KUlYyN8PE/Zn69vRcHCREbpmIGbsCUobiFv1L5ZkOX8zG9
re4ULz2N99Ot9SYNvO1m4voKwenCugD0UCxC1YhsOZJa5C5aWJ0LmvchQAfL69NgA2a/ZUiIxVIZ
spC5JBYb/S8Kqpad3OzCbAucshaSq9BTKCozf5RphFAr9qNAqpfl+GVwQMz4XFnMX/u8IL1yuH5p
vAZMwC9O0M9kIWERkgtCRIRGntmhzDSCnpz2CE/eRHvrrX/ioTyoH52tZ3Jl/wAxQNlE7wwOfJHU
pbKjVEqHMkf92UIjSHUQe91Vcda/VUZFtjfej7XqjL0QYdOZd5aYTwg/6iKvQ9Q8R6/9NKVu/8yA
2A7hxwXpG53lQ+BloEL8/fUtXfl6l0bFc2DETlH3Ade9OTWI6cTZgx7DEalEnpVuMY2sBbQYWyIr
AiwTFcqXr1foG3Y6Sha3yuTEg7JTg2D6Uvujo+z4BOMcuV2ljMO5Mzq12JXK3OsHtZzj6RAGUrgV
db7u+/6LrR5yCy5nOjuCN/mBavnOXEyec4rPWXMITtptQkNff+73+VuopWTXoRMdnsqnrnWNf67v
/PI5hSt24cr/j3Uh+LGsXK5LvZwA/yDGDukpI16nbebhtQ/MRUoauxSIcMuXe65o0oAklcRD67xL
8Cslvdc6tDc2B0bWTsulIcF9UzNE4rnImPG1rD0ULHvr2OUbwcnyur3as9+LEb3Voq4fVgpfbFDi
0tOU4oOziS16PTKyuIVDGR0UPn0qEVg7DSrajshlgvWI3zQftfO/YAGNlzxFlTsGrkSNtjjHJwrS
8unndh1/9ZNd/ADhk9mFVjl6FU2eFrU/jVi7sbrufQ4/XR5sHcmVZ5ATqcDuAuDDAfLx0jucZggA
BnChBvmb2NdcjUKtGUReWkdLsR0h6a1q5ZZFIUzOzGmoa2OJx+TONcMf6NGejGFGmbtyW+drbI6n
6+dseeVEn7lcohAxlU3QyWFM5J+M9k4mnVOpL06xS+XINew/j89f7KdwwzWJ3sNIPY+eU8f7qs7e
ZejoXl/P5jshuIc+Nk7hpHyzBNbHr/Wb6Z4xaXRXvfShvEUS9jnfJ7nbb83SrZ1vGM5U8L1wk8A5
8dJVhsAfw4qJQ6/ga0nBwwxHRyG/u764tQN+aUTYvzDIHLCn7J+BtFxsPxjOxgdaS7ftSwvL4bsI
/OaOKZMMl/eCD9KjcZjui/ftbXo73jhH7QN84p+3mPRX981QgVlTxAEZJ+T3oLTgd53YtxDFyLz7
UXff5PrjX2wblf+FKBYQoQi5bKauC+qUV7zotIMRPveztZERrH6YCwvCRYHsomWO6Ft7FSrBXXzs
dGV3fQ1rtx61clkmSyfBFavImSnZM3NxSEgDgUrk2S3659YedjZtgOuW1r4IqBeH+JE2nyELa7Gm
MVbzTqMWMEUnKXFugipBXKR6vm5mrQlAFxa4g6EwLwKm7qWrxYmROElSUazuGvp6ZkMsV0jxLbUu
5n8UYn6KEZ90qQc32DTxU96OP52p3QJFrH06BE4QvaI9BBH38vcLj1eprqHPmk5eaR9r0IsxsubX
V7q2oYT+yztCFqCI7mc1vdPFsp27kn6nNBRcGcjvt/KMtZwUQKmOFAUDGhTkhXSm7hq9re14eZeH
vXbID1Q8W7iEg/fjLYLDnrwbA3Jh1/ls7q+vb20HF+5MonJNXyqyL3dQ0iHDQCYYaTdn0G4HBFKR
ZjXUz/+dFcEtHT9A60iFJKXuIL6PUUrpd39hgfI80CTa9mA8X66j0LW5ttuscGefoo6UF88ouI4b
RtbKqLZpGWDxOMuMdy/ecuFvAeCYBo23iSQtP2dv1a8VyI7vUBTP3nBXQMzlP8A/tmH19TwBUdui
sAFklcIF79NLq+jiIoRaErWBYtqpx/xsvavvbK+j4Rx62u14roCfJXfZOQMlLH2Z9xkqJrDCHLek
PladxVFJCakD0XYTlp/1Rj1YTsVnnBNvkn90W4yXawbossF9ZsEsBcuhsFKjyHMHaAnyp6lnoHrR
/LHEHHt5aUE4aWGZRX6RcNLy1nFbyYJ4Un2T65tEZ0usJ4Zml3aESEaCP7Mc7RAc6qGYXPOmOxae
eTbu49R1jsUhOGy1p35RFr626OD8FomoJfYP/ZlTHpbzRF8IXlDjuZiyfdQ8MBLmxVRHZGvY1SkN
zL49a9G+LtJD3JKJltGN0d6qSnmq43zf9N1DE2o7uwf60pZu6f+w0VpqlA+lMd0WpuJm3XMhfRhD
7dnsf0JZsgv1N0oFGTlRdvt2DmNKMh/m9vufH28KZv9Z3LLdFwfPYWRZluRk8vSBjNWIv6BjvoEU
XPU96oH0eRmLeFUSsQspkGOVs52E6DaMX2jDbrwla/mBBeu9o5GVU6ATjg8/nbE5u8UCoPudaQC4
T6qfSMrf+pP2WGoqlBRbaLTVVV3YFE6UNTXOVETI1/cOGgwB40Bu3Ml/0YKwL1cmnKoytlNmylnZ
3Bu7oAER0Gw4wLI3onfD5LrgphhgJM9+6QBp2ZRmMHeTF42dW5r/JMMzMenuz73s0ohwaLOmDuxg
+UBpr8B6GrvhuPEQrrnApQXhKkc+fuytdlmGrrsRs5dBbbhNCDBqejfazkEz3/xXS3oNNVO6qi0w
2Pr2fpjVN4Oz2eZbXu8r30Yc/LYq1ekURMNcna54vM/1Tn/T2w24x6J1bh2tpr9ppTF0aZpCJbMz
pvahVp38FOfqc5M2Zuv9xaKBa5DNAQV7JbM1JArlt4CjbGmhG9hvDGmLa3EtoidMoxtGYgI+STjK
tdZ0fqqyrT0W0uC7wYhF5B+3pjPXTu+lGeH0NkFpVbOMQ5YDrNvpJz/dKjutoRrsSxPCwYoqZYiS
ql9CGv9oV26WuCECKqOneYgfhO7054JhXHKXFoVT1ufjNBcji6riszLf6fryjQ7XPWC1knBpRDho
s1Rm8xBgZGGcSBxaPPG7/pS6yKc8oR92Qvl0L295xerp/u0VIr0+YZOjBBNGw/DrNEu0Db4a0yLd
BR1UfKsNz9cXuXYnOjaoTqJehJd0YY19ARYyX862UtzH+jfbPA31xn215oAXJkSmLsmKGvPXSWqT
97pEj2xrwGX1Q/GuK/qiZ8iYiJBJOmAEekPnrEJxtotLeEGUU++2bvmhzvfaQnj7/+E3X926C6tC
uqCXNTJ8Jl+qtd93Q+8qI3KKG1fv2h1xuTIh6bHHvJZSn5Vlru+UcJ0B8nXunv7UB1QFDBwk6kAz
QVgtH/AiMKLxL/n2ckNog9O64CVRp6CtY8Fofd3QykWxWAIwhqoYuYgYvTAhOCazrU7eOCv2MYyo
cQbFRF979hPPqILqHEeTf6ibvjmNgyV7Y6fm74wkch4J9adH2kLp8fpvej27iAzYAtaG7RYIoC3m
Y5GSNYo2Z8BS77q9D0tmuO/fLBoutOpQeo28+MNEMMIJ8fI9j+0uZIRx/tH9OZ8MP+QXBBH0vUqV
R/AnlDqcAMjH7CVN6kZj+CbXmhtZyaEBe3t9za89F0vwMyPsSqLEv15+cLP0ESOJtXl50KVjFZTR
ZyA2s8cBS/+8S4gtA5FTtM00OhDCBcNUUJMxyD17RdnCAdCAKWXead6aD16pJmGHkQVwYEAfTVt4
g4JZa3vDgr+FvNvRdnov69kRVcmpvzEjOTHcsg6sb3Um+92hmoY8O+qlXLZPhlVNDooIfmD8MYPX
8kHpKunoMHPDijLMeZ4mTRs35PVhdrST6RZVunMTVBsD+q/viJdmhLfQ6TnWfYrfxNbklpIE517p
mhW8j9mn637z+ibHEokAzwSreYUS0lDoC8OxmgGjxF+Y8XnO403kwetAEFlc8PcK0i8q31LwF1nK
c3hzE5m+X1Z5xqE52rv5qH7PHxbM/1Z/d+UkXFoTq891M1g0dOcZta3uXA+fkqQ/GPpWb2Clqv5i
USJni1lHRVKmYe5CbaT0u95S42yXgegpdn001vdtUldHu+uN0bXzXn/r6zpcr3DKKQXokmB850+z
hthOYFap6/vM3v9xtMsPhJBA5gUAPSDqPKWaHGVOZc+eZMT3Y9Tc5vNWa2E5gC8j/EWdl94IpR8K
X6KkrOb0Q9ejKusp/bvInA718MGvGXTQn2XaTdcddeWzauCSVa5Tpl5hAHp5waUquuRSGOdulFvv
R185FUb6eTKmDVDTynl4YUZ4ODO47qXCYvQQpr5dMUO4hsrM9ZW8DgfJ5+WFL4ALBAkd4VpDXj2v
bIgovSIydNcazMaVG3lw+yCiGJRFT3GtZd7slFtBlbqyhxwNoN14A/eXmJGplT2lOdB8r/jZ3kFk
B4Lc9e9NBAWyB0qGFJjtc/hTpitf1Oea8iUClQ60HH+h9g6c5fKXCEFQE8R9E0zG7JVFjArUuZ6Z
QdpS89haruAyTQ2FVN/JM9O+Ctzc92ML63K94TArzfOXSxE8Jka52ZKqVCZSBaHzNaGV/Nm65aqO
meqvau4Ed/xQHML94GquejP+2MZXrTgtTC4a/6AUtsg+vTwbcm5JU1KTBDL0X+yrqQ7OepVtAfG2
rCyP1kVMmWhGaPZ2lLvN1EfGIczLBHoa6HTfXz8f61crVwqY9UVOU1RhYabPt5SaWCZFtN2fvsbc
jVGu3pRxuBviwkvD+thSUZiV4qjVPyUpdP2oc43o28YPWXmGGfv7/UOEh2tSzaKJY86L4fa7eYeW
9V7aQ9kqzaCVFa98aCHl7+FHeL5ueNVxf9sVnzClqkZgU7iU7nR7uSXviWrXj7eCma2NFt+wJgz1
cM5YH1WK2Zs+UAncB/dB4Q6FW7s2MuvxfbYR2qwg31++S8LRR46iyf3RIuJ4Zx9RsEK04R/FXVTW
5XdR5I4na58yDpvvYZ9QfxHJNafy/Vb3ZPXTXryOwt2QdQHjNjKTa5mS77S2dk0r93QkA7v+5/WP
uXpsLiwtf784NpoZBsk4LZYkeXogXZn2cRnkh+tWVlwGHK7J8YcPgmK1EDGOqS8rQ2FyC9V1tBu6
7h2M0F+DRj1dt7P1eAl2sn6CwYkZM2T7pj269ccmydDVbVABUOOEMqzkdba9cR5WPhYvJs01hKQ5
kLbgMukg93Ueszhj+FinhjeMmPOJiOPBvb68VUsLCspWdJvqifCxjLxu/HFhHoiYkHNUhjGSZ7RN
j9G0xRm1gsUjDOCTgYdDbpTG4Uu/sMosTfsQU8NN9gD4aNyRqDWIRBfHBAxecGPu0g+8xYHr/Gjf
axtViJXQ7YV1YaFFY9lxUxGETPLTUCn72fxSlolbm7rbFZ+ub+qabyqMoFOJWMo5YvsutJ1obJeV
juapiu/77k3if79uYrmJhUiUzMxiFhTsAXUIIdG2mS+2+3KJxrVurPdpGkaJS0ZcVITcwfwzGhXl
pqtMO/XMqGAWMpXTeIu6Yu1sXP6I/yHtupbkxpXlFzGC3ryCps30WM2MRnphSFqJ3nt8/U3MPbvD
RvM0jrQP0osiVA2wUChUZWVybjrVTZuYNcosadgN7HAsnjPE5iECnZBLJwhrNXTMXkYwd3y6vvwt
t11b5nyJGqkVNqGDC0MZbx15uNPm5pvSa1+SphSBsZhnXGz1KtJwl+JUpWmTqDaE87L2RW9K9cFU
lu/aYL9FE2Dzda+91Fpyk+nOzqm1xkuztN3n2py4wLhiGA9kMn+w+I8fxN+WhiXFTtPiB4VAlmKQ
Ka79ahj2kHISIKm2dhnhVQMYGwT4mNI/P7GOUg+Y35vAuarJXmo/RfVtoWheJz9dX9DWDuOxLEO+
wgF2mMcFzcBEl4mOfjpUPElcfdXV1v8DCygQs5YjZjB5gAw7qSB3Q3Xfsqm3JHf9Ipqi29orY2WB
2yurXhxpWmBBkb5a1l4CVMay36ZQEK+3QgvmcFHhZMx1SIq4T2LljVqp6GNGU00VydXrPilexjaS
q9EbbLktvlzfuc11YboZQRuvKICpzg12ixLnQ9PCB0DOPfa3MZW9sv0VFofrdjZ9YGWHu2elpTQi
OVnQfyno997J3/SWBtdNiJbCHWRbSTHqaKFGXHb7WCl9Ka5xkbeuJefedUvbX+mfTeNBzIXaKGVc
Y9PaviHl+GCrEVFqwXI2RiVQYoX2mMZAgWijc+HXlhooKVoorLMRP0YdXv3E0LnHcBXli4g7d6s4
eWaNC7lVVeAtVsLB2dtAfVVIhLHJ6hTv868iCbJNX1gtjHNyDPY6eCXBF+L6trEeLE3g09v/v65h
iEtDAV/nNi7XbBSOc0BEhgkM3Z3boy3xBw6gf1jgNktTlhAiPHC1RHpoDLAqLLU3TALufNEyuG3C
IF0B/QYYsSAcGyv6Tm4sweNFZIKPakMtJYUOE7L+nCKL0EXHfvNMrjaK/fvqsQBWC1oYDT4FpFZc
abnB5yKjZePJLbjL3lXC+GscrECYXkLRF708bilFPDVSMuK0NItfn1KwsniJH3s/OkymeCZklKXW
7QFgqx7UPfLDZS96gW2gG9l5/fgF3FoXEJrHoYbrVLuffsUP0KzJ37WNCjdxRzw/39obDIiUXr8T
8Slv7jJo57B4AwQ4KufwYSR1Q9bAcghEtxKXjwj3iOL9KRTBr7a3mR1QhjnAcDsXZHVtiuumQpiI
D5bu0xjc6Xjq3tY36n31w0QPytdVou9zdyDOpxSVNtE2b7rsxw/g2T+ani54NeIH2KFee91iS9DJ
FsHn/ssyATOHvA1QljzOEvwVkByPUUSILavTiC2Fy3FOFKP2NB3PX9fMLHXy9WjWHxLIrBVuinEo
nUyj0i5k0ZYoB/WWM95V82BAzioutU+YEYcLNtDZsgNE9fotTcx4vI3icqhIGqFGK8glNr0CudDf
a+C8oozt3pxtnIjKTF21BGoT5d85pseiEGDKtq8qFOMgpq2C1NvksghpCvUGE+AVJk2xK27uoT/B
FArBnrOTNCICIGwftZU9LptI9To1BglNWn2XPEnAjJw6sOfn9+Bjcctf+Z3CCpQgGk0FC928+Fd2
Oe9vkrLs9QkHrQO5aRQW2FpAUqfd9dtl08WBbGSoGxxqvjUAlmJTURvAiLWOHgolO3VlF1w3sfnF
TI2Bh4C1dWS+5znQpAHCA4F5Oto7DdqcGB0y/PAeipJBeCealNt6na+s8fCsTDUqPXSwb3SaA2n5
aRmPrAQ4Lqggl/vrS9v6RuDrwRimCo6gCzLWVg8bRys0zAQ6zYORSCTPrdvaFGF42afm7xsm6wXh
W/zBLOT5zZZYsd6VI9vACYiHgeqnLh4HYtfGfpm0QMrsl7zXelcvBkGpY8s91pa5m06PmlhT0SlC
3ANBHODyxu+j6VSoEAFXhoEAB9Uc7nhZZRf2SWIjcnQo7oeBJImEaTbTzbUJ7iQZTq8U1LGQbt4D
nXIovfG782LtoAr+U8QturlfH6vhqcC7rnPUyMCXspZkh2b3rSSVglRtq/K83jF+EHVW8rmIDTjd
5CpvSmCc6D72ohM9LhAzaT4lgYhyeNPLV4vigvtMIccpJ3CCXM929qQccwVv+Dw6/MFhMnS0WwFH
dcCGde7lsTpEedLNeI8qupdGtqvCpZM09a+b2YwPKzNc6lTnKILNi4ynWxbfq0gs4h6N9co4RiYw
3JIQts7KZxeHd2WPu68m26YxRYeXafi8MiVWCr0XzNX4YpLzbe/72EHuLDVVUo6ZA++jxlM6JGRM
f1zfuw1oGTutHxa4o9QXBq30+v0ydPbN6/ycf6r3OrGJ5dv33QMm4rzfl/VCwxoMOxaGvZBtIeU8
94tuUswlpXC/yUXXNcflyzQ8az96VtyWtO5CwDcjuva3EhrgZ1BFQFBiOJpzo/pg0ThS8dUcow8x
AToepmI5ZoWNxEv6dn1XNz8bqDNAHgDRVVRHzm3VrbR0SQuPtMyDZryYVifIzjbr5Yyc4z8W+CKC
OYA1jFZ4e+m78VR7NMgoKT1GGNB50i69A3+qi1kG0gR/oEzKPt/KNldezpfeWhwDFbmhfs2nB7u4
V9Xv1zdwOySubHAuMi4OjacW6wtvIyj/nNpnpttoep1XhCS+CW/+hxEihqK8ONcrm5yHLHiJRiAc
hJb6Tj+ievxq/IAA2541OqNd52lHA9iUwAI3Z/i9FLJzbsbklXXmU6vHbgMKqDxLkbc1yWFG9zqJ
arfDiPn1jX1/zV0s0gFKETAxAEr5WbbQRl8srbHIzo8fGPmJ/BofmOgyPYBwIrABa6ZueWe9hPcQ
G213USA6iJuHA70JAxEA/Js84qNTQQKB+h0+bRGRLH0Nu+fra9w86SsDXNBcsm5pmxQFNtpPxJFa
TwVuzEQ3U5FFzJhbVw8QuYCtoJEDLnXuKAya0/UIzyjsNu0LVIluTJogaetewnCUSVmEglRhy0nW
9rhjAUJcEFmNI469Untm9awuCnFKQTVka//WRrhz0E6pjdF1RC9gK0lLDW8Kc7fB9LJpCl5EW66A
iSXQJaFVi/o+96UwzpeXtQLdtjyqnqmtfVYqS5AciExwoXgK7YYqMbwtxtEKe4Mkxv66u21/k78X
gQbm+cF18nRQWxvu1jTaqVS6n2WT+Gqs/P6UEl4k/2yWylcVGkkdF4oJM1eeNX+M7aMsJ4LvsRl2
Ac7FOAib54U2wPlarEYZjaLCpzdIfpCgLrWPfkKS5tAdlkPrloAnivggNncPjNUYxMZTAUWhc4tV
3HQYxx5QDNVUr9TujfKXhYzxDz7RygjnZ1Vt0BRIcyQcjTO79tR8UiLIzZqd+dd1Q5vetjLEeZuB
l308R5gUHjrnMOXOKY9EHUfBhr0Xn1b3RJHQLsxt5DHGp+xuumPaeGhc22Bb3YGU5CaDFLlxAPDp
+sJEVrlA1yp52iYJro14Lt0uXLx6BIkoPVy3spmNMh0MdMZNFDB4hmpVb+V0lhEQ+kDfmUcoD+8T
CJ4ad9qOusPBDop74w8exGuTnMtLrQYXVLGyCULaC32uwsK7vqpNp1gtiountJfjHAqcGApAYRAX
Uer3ofTy72yw37DyCnBdo1EKiSdwGlDSA19fFY/XLWzeCqtVMA9ZWYhsNW1KB3CoqLWwiBsFuhe6
AbQmBk6vW9r0NRVFCoihAPnJF6RbRS6zng1KxoZJqPJDH2Mv10RX97YVDGrg1kYLm09Dij7qB8pG
gYFtdUuakmZqCYS1/yT04IL72wwXemRgysaE9eFAg07y5LtdyH4iLKFuf5wPK1zccUYg9GVWpbBv
rXsUUb8FmR8dHdf6ag8ETOuGK+/HVODXAqN8MR1C9MAgDgjdGWg6ylTedekDVYtjZs7/bhN5DABq
TeUyyLAkKQAAGa/jUJChfrvudtvH9J891LhAkBiTPoYSjqkavdVaRbpEAI7dmg7CpCXYFBUwFAAm
zgXRLi4dvbUAfDdzr4WCWBwk4571PXZFAMeTQHkjOEqbn2hlkVtT6FRWldoIC04Bnn/AG5T+p6SV
+1ES0SG/66PyDwum6AEmaxSPUNY8jw/DoOC9ZqGQEH2rD5XPkNJjoB9nDzqK0wubM1KO443p6Z+M
3eK1TMzR144aBg0jOGfz/frH3Dzdq1/DNmYVrQzEKoiHp7iIlV1opp7RfDcbEWZgM/tfGeFyFz0v
eykJ8T3HGpzIqlZ3pEiniUSh/KMejDs5mQU+urksHSER8GZ0Kflc01TayazYsziWMGyUfRu1kUSW
CBq/nQauzHCOOhl20aNBgtvkES9hv9uF3ng07hrPJEym2nqggkt4a0gN5faPhXGO2pSGtJjMYuuZ
R+t++EZ/LL+MNwYzTmMC4q6BgAc0fQVwtCbay+xXXgJ6iHInOjEsUl64MThsdPSiQJnDZ9nttCzR
+/t4OY7gDImgX6j58l6ImNiyg6ExMHvj7YMxIM53equQh6FDNt/5Uu7ax/4efJZuBd500t+w7pfi
Rpo3+wAEYyRvEC1zKzCszXPXktIUkzUlKDnXTbLDePOvMZaC3G47AnAuuX4WtwLr2hZ3OY1Uo0M2
o39jUVCTQUV3oH9dt7C9Ggz7oeUFuCrfjwL/VTmBbQOhO1FJaf1lQSIaDDe2lAji6fZSMPGGyS0w
3PAw1SqZ9CRJ8T4K85AY+lutHK6vZDMDZjCEvy2wX7AOXG1kWgWDn0Cl5TnD3ZC7yT4PQs/CnKZq
7ZdTDgJ0EQ59K66srXLBOyytYppGPCrMVGMyFPmp7zA0GHZScH19227/sTw+LttVpM4Vbgl9x7ib
JF/bdQdVeLy2HeLDDHe67LZRlBHaG67V+sAMlrlD9Kkhiy16vm5dAeuN48+RbVRjpTslhpboXzob
UMx041eat0wLBvqcdSuStRG5IHeawjQ1rIXVTKwkhFY58hRbUAUQrImvLVeFWStDDCfXqKO6Ui2B
8I2eStM59GESE0tS/6CqhZFIDcyC7JO9Xw4rny91k475hFgI3s2/4qw4LHF+iAoRjdemUyiYodFR
/cfoHHe0pqSdwfoMp5BwhzSmszfUKVg0ZJSdcCCSfXf+GkEB5R9b3IFqJcksqMVs7U1oHyY302t2
wxh9s9twj0Gvb/nTcjL3sa+LHhzbq8QMq4xeBzodnOs3MQbQ2xIlFLNM4mPTWt1baMZ9SkyDDs0O
tVEhYctmvsBkj/62yZ2CRY5D5CU41Z1ffXPeVJ/uHXcKzB/xk4FEL/JEn3IzXq0McocgtocmXiRU
9Ba59MB2403O91IkmbJpBLTAqgpJeyiacv6SWOqgRyaCoj3p37M02Vf2kLizJiIi3jzRIGQDRaAB
EIzBfbGuk+RSMXDelpmSLJNJvuyuR91NC5hPx6Q2mrHA9JxfKtJkRHR2+pIUKgYZJc25tcxKYGNz
t4CdM0EaL4NmkPP4cQIWvs9wiKX0NLVI1+yROMXT9YVseho6F2DvQsUQA37c/RHlKYhYgKeCRgeb
01T93Bs/UxSHoi9MGoS9OgQWt9a1tsh9nbKKxmWOQI+g3c/DTnVVX0F3HhNvx+Rk39tvYA3diUAH
mwCHtVHuQKV90af9FGEWTYGAukrNhejKEntVpe07LVR81NKPUlWnBDR8Bwis/SzVVhCVtwIJNI/w
TkUYUy9wgTmtLbnsUMsMTSlM7ptehQBzkiX4trVkRxnJWjt3BNu9sduYc8R8DNNDwuwm50U6dcy4
jcEmTwd2ZddA+Qyk/4NnFKxgpAnjC1gb/4yqDGSLBYU8F9UK3VdKjOJbYMWc677wBe6zsYtgfQWu
0gCqCGeci1TSkKkKvhPIC07K4Oq/Sq9xQy8MljfFrTx6zB76HfJ7Qcq9uY3gHcVO6qAJ1LgDby9K
vVQUVg09DZI6SNQak7B/XV+byAj3rZw0NLssxC6WiWYTMwrv6il/zotIsIfbW2hjA9EiwjQJdwJ7
wEYr4OXB5lGBCD9Kj0C13dtNGhjqIEh9RKa4c6dWTtzECtwvse+qvgRf9MMI+FJniEhZRYY4tzCa
dqinCDzNTZuBDGwhkUyDwt43seNd/0rsU3OZiC6D/AaME+Drw9/nsV/O28iQW4W6SQ8p9R79wkyA
A2f7f80C93bPaskZig5+UI/YshrQgYkk6dLd5arW/ZAGauygYSuqCW7u4Gpd2vm6oBioFmhKAGQ7
Dkdqod4p636rvPWK6H7etIRRSxA44yw5vJhfjmq9IhegORmVk2F/SeObxHiyZ9EM5OaHwqwG5kVB
/gUq/fMF5UNqUMkBRUU5f6qmZ01Eo7J1d4KO9R8DFzxVEU1wisAA0Af2ozESFCDBAuvmvwZPc41X
dQ8iURHgeiMPhs4JOBZYtGXjqueLaqbRphoYvd1YlVwa7iZpF+qPofxqJ7Jbxz+v+/pmRGK0qyip
mBr6R+fWCsexY2PC8V3GNuh1OwjB9wQkkiC6bn6plRkuSox45kHfhF1Sjpr45pLbhyZUy931xYis
cP7QYEIkWSbwNplZTOQRCf0fwJSAzIPQAWq2iBF8NWNWK03PNL0EhMAYCCDmXyZZF4AJNj/JygZb
5ept1xlNOZQLWslSZuwoNfEIz/BXm4pUKDe3a2WI/ZCVoZ7Rdho1FtMsUQ11vEbdl5NaHq5/lC1/
BsE12HdNBawdfNnOGWhnAnqPxKxYSJE3SFKKmJIu6h6UwXi0CwcyfJYkcIWtTVxb5RzO6apZLiec
XLBlEVn6SSuEIFHVd2sDWd0TWRfYfyExdb6BYWHEELivER6yGvLRACKL5slFFjhfUJckrPMC9Eq1
9C1TbhZL1GBhNw1/E62XwPtAOzq0W2CgPPUnzaP7eq8cUUiF3DawC4JUVbQadm2sHE4qFKNDKwQ6
TnNyg17mQ98Xgu++7W0fn4SLZ5KdjyOFQppbVvM+b/1STUg4niQ9dEvzOU5Emtvs/7vYP1BggdBM
w1ORp8BwxgYC222Pm46q+14fc0+m1VcnM2+ypASY0In+IDpAZ+Ufg1zq0KlUT0EjhjTfnDRXj8L7
asD0lTm3z9fP7RZgEiIMYE1AMi7jeuXSoHlqjTKxR3g3hkwsKL+7uBoqF7fg3r4HtQ9ScXCCB0tP
HM85iMrtWxMTBhgOGI2GjfcAry1pgh4mnDWwfmWv+tEK6D5zw721Y5xCYoDmRsICY5jKVpGwgCac
O8nVrKu1PYCSzplBh2+goSLnN22Ye3Msov7f8JgzU9yRBl/9NNUZPLRGodoC3q6tbFJpn1JLuimz
P6C9gjUb0RcpEgAinLtAKVOiZgsqmK74WQ/7So2JWgsi/EasPbPBbV4qy1bc5Yi1NuCJRoQxpKY4
pK1Am20jeJxZ4fatK6QIhTp8osbQDulASSsZgvi07QUfm8UFQ3uwtLZtJLA7JFPqZtYYQKLJIA5g
/kMail6cImtcNNTyJMt0C4+0avmqGFAO0mWiKndtbwuSr22P+1gWFxNHioQCnTs8qJf+6+g8OiiC
qPFRrRtvbkTDVJur0gEQQdqPUWq+Yz9Ayzg2BuTkoVMEavsNXHo7g3615d4TxKeNqwuDQDiwjKAO
4lNctrcMRlfqPYhx+jftrT8oe8fXHvUf78yugaiotel9H8Z4DJkNxtoIEisYqq2SX6XUkKwSgXA3
rq71eniccVVPiaqmMAHWaw/J/mlUPs+SdsrMnNg09c0/4DfD+wLagECOKQZqLefXcZ5CuXeUG7DG
UBnF7rBI39RRNm5iRx8ED97N7bNRG7PAxokBSS5ESHMaGpMEF5xncP3Pn01TkMiIDLB/X6UW5mTk
0MuGWLeSGG4PSRgiNZaI1ZptCHfZs0ftP6vg4oNiQQOn7kA9pe/m00crTlTLFK2FCwxz3E1Vx24+
KandFFHBEo0ZvUO1LlaC+SJbQ1KOhyb3PWKjVKG3Bf68OcCrXH/CMOK9dD+/JbOnQE652MmfBs86
Qrs0CAPgPwkQJ29Fgbww80qhqvFWC5eNX7Jynw1f5Ol38MxWs9xJGQde+hzrbvFkuvV9/Kk/Dh6A
k6Wn/FHJGDEKVVOItgIajM3g/X9eFmCUF9xZ9y2g/NkR0KLRZwProi96ucBzUzzwa25xBas2TE2u
7A4mCePH/AfYodzGY3pN4KYljrIXS6u8dx7PPjRnmEviaFqnWQ1NcrIco30ZjHtlh2EX1P1FS7xw
WmYINBImGnjAJpvc2VBH3TJCp4xJkTRPjUb0sRUgXi4zQpiA7iR4ivGUxKgk57SKFfajPVcxGYPF
D5NbqXCzo+S3vhr0ydv/8NXY5vCbtzbIBRV9NnPTkmGQkdjnmjfsxv3ozn5a+WJSgcsOBppAyHYZ
bSGTauXbQWBd7+pmst70Xfak7c0DWOwCqHnu/2CehLPEBRjTqIZGHqw3JVdykkrSK8qRgoB/6fHn
NnhRn9gBSZ3ZQzOz8yd/SVwQgymdW+D5wI50VxPEtSUmiSd6ZF5kO5xhbnGVDrhg0cJwP8kgR0uT
GADvejQfRrWQ7ru4dW7rUhqD381GmFndwkuJAVEuRIzkCOLw7ZLBLF5L4REgrCDZ5TfGsT5GQfVZ
YO3CMzlr3CItpKUobsBafKKBESh7+zk7aC57Gv3+Q4yzxaWP4dQ1dTPDFtM8iOybOpj3yWkJsnAX
vSXgPr++NvbTzw4dM4ewDIIkE7GZlwUvswS0UJb1tjRYlXQ3ypYfTrFnmyIgykXE4gxxp7tORqUZ
O+cNwqGkGp5b1Nj+3Uq4kNj3eEHLkf2WgLzAtKBj9EupH6z0r39nhXMFw2jmMqXWWwli6CkD9qmX
vF5NXWj/XDfEfu5//TDAq3KGnAE6pBFgjqRRHh2zJ0OWe+DGvm7k6teHEc7Z2rmxzEKBEepMEDQa
PN25HyzFDQdV8HUuVdfW3x+muBIh7RAFbRWm5mB4BUs8Bu8BnNQPEKT3xjvLdrMvaIyAcQXwVMH5
FW0ll3nM6aJI0wjTufKZAiFRZZ+M6XB9J7cjMJrC6MJouJY17ro0AEer2hikaTi2KuisBh2tCxT3
SUg0aLlln0JfGCsuMmS2pyub3JmSMOWaz5n9lp70Y+zmQUfGgxIoXrcrdmDl8eOb5jA801vIcrvX
l7t5mj8s65zjVLYWzr2GLZ0gSJUBVUanx+sWLvOP88XpnMNM0ZQro8xMYEcZQRj9bj403nCqguVG
FaGSeHPQCsN0F94auE6Y+rfDnbc4TxtpysO3/DSB9Sdno8p3zlfkOuh+iy4Utjurs31hi9+90Cjj
Sg7fakhsJmO+m9unqYbceBtMIpotvql2YYvbRsy4K01VhG/ysburHhN/6r361+SFGGOf9uBa2w2L
d/3LcUHlwiJ33OQh761RDd/M5ABukja8nc0vMpKP61a4Q81ZwaQ+9nj1BI2GROvCEnsYAckYoqt7
49iCrIo7XhcmuGy+68LIGY3wLT0gw4A6o7aL9+K8d2shaBNrGsM9yRCmPF+IEw9zXc3Sm8TAx87r
AAZ7U8RRKbLBOTcGcjVUpaS3ArSuVn/Ia9TKlUYQE7aNoKbL+GkssBqfLwTUzLSd5OgLhV7dGGiz
Ez5NmSOVx9Fait+ry0N5D41iVFMgk4guKlKUc1uRbNrTgLlWyGxMd5nUZG4W0WU3jpaojc8Pxbx7
AUg3bQPKNHgO8e9WZdCksouVx/BWCYp9g6QaWbaXPqlEJr9NqPH/1qCEgxFD9sLjA2sE6qysSpw3
sw0JzT5XVMTM8P57+eCDYiEQP6yDghbh+dZJ6hA7MtbT+PZO9btvBtBi1h2kLW+dJzA0BCPBQO2t
sjMwlNW/zLvivoDSJf0CWYGdLOSV23AaqCoAWIvpWtDj8U4TJZAXbhEKY91P6GNZJUT5zQFKtqVn
JrhbMh1qs5xo+GaDFR58Bbb05Xok4iqJKOmAxgr6xSZDLkLvgot3rTPGU5SizJDQMJiSfdm8pd1M
arU+zWnrqiJS7/cvdPYF3w1CqxHgN7RC+VaRGXZ6TavOJINbQfYhkN3m2L18txeGmMD3U+/HX2lL
8lc2hZI/vnMC3sST4LjzHav/rPvjZ7CK8SoCdxYo4JoJP2MqcUkPsivnfZBKA6mslsyGBlye+ggB
iwOdxp3TOYESFyTWIJ0xy76Tqm7YPI71KdZ+zlQWZM+X1x7bIxM4CxlS3eAt5H6cCihsmRS9SfTb
KCdy7BZ3TmCnRK/JpHjUBajfyzMiIv+8uPs4s9zh6tRBC6cEvjDPmWtLMxnHGZqCjw0i7h943WqB
nFcXStqOkY4FJvJtnwzAxpikcEKSdounm6jMTgI331gaxItB5w6VJ/ByGNwdEpUOjVC5sIijPRV6
5Cn6vRKP3kJFOKOL7AjQIvz/YCaEVg2qhdwe2mquFHIdWegLUfkpszoLeE5l19J0BJoU1rVFFwyt
c+ksc2W0Gc13LCLaG+/FopUry71dS9lkm6TqAnXuXmvavf7u50I7Q8XgITicwXzM91dRrIssRSvw
jdKodMvU2A9j+KUy6bEzx5dJtfelOe+u27xcFWyyEiEe9+gO8Sw/GgQjdDrlOAMS8sy8BpGrwMLl
pzqzwE9ixFXadlWMVYXN8prb+q6O1HvDGI65Gh3r2fx1fUEXl4VmMApsRLz3i5iHT1k9nMZsGoOk
tX2LOfWRoAfqIbERUSBv7BxgnIAjYgwWPXl+RiEvjRH6CLVBlFD+UunZYYAu6PW1iExweXlm4tpD
Zm4QxC9ozQzgSFLoz+s2tvYLC0C/DneFjX77eYTOgX3NazU3iD2PadDI6mmGjCyZbGF39X34+OxO
Qg9ShaOBLZCJrcnsp6xOUDJpWtWgG4nKt7mrD7qr7RkzLP74ZVA+lEH26NxVR7q3T9qjjUdx+7gE
mqsS9aZ8Ue8iL5FA5vObZXKkiee/iotZshnmZpLIMpEj06UqwrAiCMMXn9EAVgNDEboNtBWowrhE
1MlsCBaAEYDIqfFdKf6qxuLb9Y94aQFCDJj6tpCqQSuE1yOlKWKknVNKFO11UGrQG4gqZxcJjAEu
FUhaYFwXIRCjEeffrrHmxtaLChIatvkwD12QRgMQVhpwGTZTCR9vukadBenDhW8a6INClc+BHjSu
Zx72C8L0tG7sZCJh+SvJflg90C7qy/WtY5/33CnRZ4X+GPTOwOOEe+t8YXj0DEUBiW4CCa+91Hek
jitidd+HSPauW+LLP/A0SGUgfwVBFqSEUUQ4NyXrEhQtFm1EtSJ8tI/zITmOn/t9DZK6kKikvU1n
IiJG3tjCtU2+zbW0VlNBdBw26V6ZJregd4MjqtuqzIP5TcTDFPBL3XQwccyd7KiN46hOy4lgQAAo
yR/qtwITJtVtdmv+ZX09acfhtJyWw/iifs53E5kiwQljO3dpH31KFTM1DrRezne2iTTG48nsH5K9
cdPvs0O6T4+iUHF5CFAFx2gQK6gB58DXf0qwDihT4YyE1mVyO9pR+DzMXf9IoTB5k/R95qMs7zza
eisaKeEpz959B28x5Kumg4lrXnFFlxYIO0pw02U3+AZ03UDNNXYuOGuTr4wv730Qwx9O0rF/lPfp
LcglgPcXeTBLq/h9hkQCprzwfodgBndYYrUaIH5kjsS8pQEbIhqJ5bY+hYZ0Ac4eYfGSFWiu2eO+
azFpWZGZsGcQKHDjvES7Akl5vRO1OPjS8/v+YrgAEkHo9ekXt7kW4RbIB+xv79m7CmBYCEkXL10g
OwQSVsbOOtrBdFP/KERV0q34szbMLRH+Q+ewgWG7hb4N5tZj2yJL+YxuzO9HU8YbaSDTQxC/4HmL
jM7AbkYTYRxcX6Owre8qzYnc0HbigyDUbQUEPNRx1aP6wohCzg9kt2idMhT5ROaiDe9nxygmgheH
/rqokJtTGms8zAq0nkwQbnj5ErW3bJrKpXZSCX7K5dX4/jsg4M5UFTBzd/5LlFzvRpmxueS0vAnb
eZe0v13UwkQUSAhtXPK4sNAuPjfR06hN5daGLKhh30tLL5N+yXyACIU3yMZiUIyFcC4jxsZoLGdJ
s+KKNhMuRBuDXj9mzwiGXXS0/HSBi0YP6T4+VnvBpxTY5JmrSz0rFF2BTSaL4QDBjzJ7CKJTKMqp
ASS7AyBNBXnvVpw1gRXHA/K9/c697qSqDPU2jLHMhN6EOcbNsvBJXSSw6Tv5o14OXlNrIlbJzXWu
jLJ/X2WnvWnERdxjnVY1Bh1VXAgQC04g+zx8OFuvi7sm+7lV7abBuvTQkKEU0BwitYpcaZaOqQye
F6uOPkPXSgMaWxTgWGS+ZprLcp02z4YygmlNVklu/BxDnbTZE2SWCHQlPYHPbN0TSNkMYKIh2Q14
yPledk0vKYmG8836MtQr/NSDkg/6eM4u96WDKZjy3Epy1ua4T7cMRdx1Jj6dNjWBXlhuJ321x9+U
WHq/ItZWuK9XFrLT1SkWNUfZTTbSn7EtiSqvlzUp5IhrI9x3Alc6HXsDRsagPCRPuh/5SugavgzO
MhftGNSV9yJJi23P//ha3K3eONI4UJD+EJp/zbSnpPv8L92Bu+O0ZCkyrYWBPph8LQCG+ya5tXyd
NIcCSj6SoPAv3EQuTDbOgAqXBX9oPftx9jQv8vub+qbxKiQPoGbeKyIglGALLa7TFFa2M6dMvNAg
EH+GfDL0BAyw4JCcKG73rN5I3p9k9jhdbJYP1Dsoj5+fMbBApFBSxyJ7A/zny7PaJruxEEX/rfTE
hIQAJlcx/4aX+7mVdJSsgpbWSNrA+GQ/AgvlNi4EoX0TE9QtaHb1APy63vzlT1xmZZeLIEq2VJUE
lZP/RBDWa7U9WCUsgkSByGU2I8jKHBdBaqrLfVjAnC7vsjQCjdlnWf4hWNOmk6yMcAFEXSq8xmoY
KU/z4IKUGarppYUMGtBsnO4GQ8hCRub3h/lF4F8Z5QLKMFcLpMBgFEJQnhLortoQBwBTlFyqnX1o
fWsnOzsmepHfTqLkdvPJu3YfLrRYeuZAoxHWJ/AS3oWYGnnvmoMxJ2/c5mDCeRxPVHEUWuWOxhQ2
wH6xjV4emcrvtJNBxe4x6bD5l3aEoBfEj35T4OP/bwcm1Yq5fybEzcWcbJSHqS6QXWdxLrnImHxa
hT4YnL7GC6RG6xysM9f9adtn/7HIA+DrFhI8ziCNRJFM5TDWunUDRQ4kF3pdPl83te25H6a4JLqd
pCW0W/Z00G+qrHJDU3H/wAKmSdDVBPwd7+XzOBNN4TTTJByhA6QnftX1rR91qeJft7KZgK2scB+p
RQVIz3pYySe8VqVd3MfENH+0aPllVoy0637ORYO2m5/pwyZ/NZRAyIYoe46kslO3NaGyGX7OC9EM
0+YXMsElgoEFVHP5Ckxq1JncoL7EpJcCZUAhYK5frm+eyAQXSUzajnVHYSKbrbs5tY+ABwh6LNs3
92oZXLxo5CiPuwE28lMbRHfmkXUrzb8Ad0CuIJ/+Bzj29qrQAMaugXtNZ59vlfaPSZOXGaRmgYpt
D/IL3VdusotOJukO7WPmOd4gKlb9l0V+mOQ2EuO39dxm7ya1QPNAxRKw2NT76VNKIFLlL0/Xv9x2
QETh+e9FctsqqwzaVr1vq/KmIicpXAfzeyYGBiHIgQEXjLbs6p0tOG5Cu9ypXmLDaruC2U2IChLG
MkD13/EHCBB0Bw1zg2yDRU+djQNn66iy4i3H0O8ad8jrKXbapFMWIjvpcciXY53re1uT3q5v6obj
gDsP0xoI9qyrwTlOShM6J3aNhrpVKOr/kXZdy3HkWvKLKqK8eS3Xnp6UyJcKiZLKe19fvwnOzrAa
jW1I2og7L1cRzD6ogwPgmExPtaqlgh5aOFt/xudBThaofUDUD7OXSL/TFRrIueeTIacY1c67rroL
lqQVN0I3ldppFsIkfJfiPNY58fhyEUHihHyGoSkaeHPoTEPWpV00qBk0B7rmUSiC+zgqbsKqfLy+
iEwYPHnA0o4ECupo57uvSyGJJZkYQ8/E/Hkc8dI3dd+asz9+IMKaFQzlEoMSaBkqXVhC5Lu6eSns
3uzvp77i4JCfe37ZIjhkXAZzM0g3KefmRGI96GIFnERrHqR4/lZO+pNohYdCD9BsITVbQ204HWiX
SwhAMEmh6I5eD1SmzzHzsJ2yMOpmu6pbd2mhPSOqyFnW/p9+KcCgjR6cc5gDR43pHCZIF0grooRr
Z0pbOFky9b46g1bPsOQ/pKT9cHgJBXCky/C+Adw5FNFpNpCPxQaOapJHE9JtH5eD1y5NeMq1pPHT
JCn+ZhlJvNB0MAdYdMNMV7QJXgD4dPpgHgK1O6nh9wZkItdX8bKFlLjHCoZ6T2mNGllWWsBDhlyy
x07dgwv3blGhVSTom1iw9l1Tf4nk3LC1AbqSqhk7Kv6vzfXfwXSa1c+gHLVSRcEUyRLrU7Jv0sKR
JsE2a06HDStEkukg1C3ANSFeuCaaZaVWQ4g0+o0oJF5Q/EVOBrvN1ECyhV4/vITPXQXMH2m2TECo
cH1LcM82Zt4IMmupMNIKDjE0ZpAGtHMIyGtKVSLji+l5bHfWNtFbxxhe//x7rEEot5DTKeskAd4X
yz0Esu479V5Tv1zHINeK8+CETDgCE2gjLcxM0tSRolz3hVGBw2jMwPGcNVDsBO/DUNv1XwUL9GFg
E6NMBECypqtLVSHJ0HYa4V6F/JKMaC4xvkeY/7luD8u71iDUNWqq+qYtJoCo7cOIxNioSu51BNan
xwUCpWfoX6FgS+0SwdRrrSOHIDhX3Q4sclqS76SZc+m9tOP80CD/vlqsOYwGkLYBJUolyc6CQLM1
Jd79qSkA0VEDIfwNhPTlHGTRu7nPMoTvKkND+Rh3N400PehKzSuGMK3BTDE6YyC/otB7vliUEplf
bJe4gSRBYiHDoXnXbWFCWODAIGONJAN2bksVo57TL6h5BIY+3HamERzREBZxDrzLpl6kr8E+R/ju
VPPy6y9t2g3CpIx4GYD7SfNjaBFA9/a9PyqYuRW4fHcMs4Cnop/IktEnQl8oczCidF0o45E9FXaq
lT6KzM71lWOUOYlNnxjUnjHDsLWKChgKijndUXIxZRN7gYshOW/KbMWZbhon9HlSoZehh8CiLxDR
AAUQWk5zMLpyyFR1tIvlLkMtLpl7X6ye8tn641McQDKYHtFvg95o+hQ3lAgjeAu+WTRjCq9+DCsk
zxODs4zML7VCoaJ1VhmFMiLA2UFZ7Yz+oMR/yCkDI/A/Fb8ftxH0G9CTQomU93Ghh5ON/JmrCRjV
kWQ/xLOe4w/k8Do/E85xiKWr2ANGQqg+hVBQnWurQGODGC514MhRrg53dSCUwrENJsFR8iq166g1
ok1VVkpvz7NmRVtr1BduzZ+5uCvTqbMjM2ajqBWYDiFRX/QgnnOfboigG0bODvLB2il/fI6crwG1
JyoJB3wjAzAIT9j0TpjxZFp4JlFX9CZGJ39BTNJxuksiuut4xBHMDYbmPSJ+TuIuvWhtW4Ug/Z/w
wIFiA2b2y591XduTxNlf7ACyAqIWC/XXSJR6AMEJBheyCk79XKKFGVPY9bH7lmBcqDllG24VmizR
paN+Gkgt4VQJoM0lBrbe5Ap25eumF6GNfKO7vbt48246mSAdBksWP4VOtvMFtoEeT9wEcAmk5y3a
WNWVeUZz1ugM7rRLUc3EnDsUxdAeft9vr29JcnhdgKFBDM0+gEST0fmOlEEtFuAeSgqAhFw+3ZCR
c37XIyMJBa//xKEbw4a5zaumBQ6Zjra+Jq/Na+wJTu8PnrARIbTCzwYx13EFSd2ki2CaAnQxEsjh
g9Si+27gREUXAYakpdfr63h5dyP2gSwRQ1NolrjoQJkELZATAma+a8t71/yQuW1nH3/k8mN9glAH
gagGZQ7+YOTcN/F2PkVuCsbwaFvcFw43LjJD9cog6gY3qeE0DmVAVg+skz+ULdEdyB6ae/7kJtM5
MC4HgQgZpw9mHc+dsCiGIRlLUKCap+wJZDeLbKOG71tOh/GzneSJNiZ9OIcqI1mIdoEVKLXFO7MQ
DaRF/2ka0FC6/QUmocJF/tc1b/XmHizsbvLM43xivMgJLDYbcv+kFZ7acPlQS0XVGARWdGQnchas
bGcbG9kVt9ruulcy4+cKja4GqFmX5WoLtOBkbhLQfrzKnrItN8GTjgF+yTNR4Ie+tM+txLFOiDUw
tfnCrMKkSw1g5RZy9z74RxI3wr0PcjSYxPFk8kU34xdeCpgVtz+mq5D1IHUd6qOCUGuYx1jAJRod
iXn2HR3zjiKluNvuRf2es7hkC9DbcQ1GZRPLBnoZ6JLE7W+nZU6D8Bm40g2mDTCo1jni4c9L8KTB
BaNj/2sc5TpybSKfI5EtaezKPnPLdhtI2V/ti0+UC5cRhFkNAqBMw6OOcbzUC3ZKbi8P9TuK8AZa
I120Ybl/yHqL6HlmHD0+KQpiOCMnAU/F3S/MZXvpDpHhawVGiXRb7Hn9V8xgulpNehxLyw0hDwbY
2Wp2tcu9ciM9RC+g/3EjL+A8IT+mTq64Ck1/Vcl11vQjIneyG3bZIxnYnH3dr555y8iOL6vPR12x
Y6lMq3qGWbPqV7vKLx3oE8/bySlRAYn9gifbwbpsrpeRugqGoxH0WQI8wag8TQgddH3yVo+R5147
vkGdD5P47+p1rju5ySsOh8cEWlaY3cN0h2RPoORRUGQPWyeyXnixjHW0ry2kYoq6VD24uPHtlFF4
V5r4oSqi+3rJeZVbrkdS8USbDXWcUmwBkHP7hg+Z0mN0Q6bi+acfMzyvvIQKJWIOjWI9w1dDGGmV
cCMUL2mgH4Jq4dzg2e4BnmTSlqfh5np+tPcglZukGC++vPgRJi85txWK/XUgYAU6KIMIvJ0DSM0s
DxIJV4MfbNJDcysdhm2IwXjRl139IG/HLxbnGcuDpNwxEFQ1nxI8Dgy434A8XbuAFi3hZYLZS/dp
GeV3kjlgSDgCjDrNfpHpngYNWc4Rxj4vPzEolwtbDMlWBlyuUhx939qYJdcd4SH8qd4hpzZ/DWzR
jvZK4i44vjf/T3DKCedU7rPRArh0i27mIvTiG9KwE74Z2NhgmfnalnaBbK5PbijcQMneAv+ZTg8x
1UKnlXOM5R38Bc1KoI+Mn7ERUkzSD56IB0noa7v5wMVlPUvQSPevw9JUd7GgCp1Flrz1ZtB6JK6e
2OJu8FQfko5fSs7+Y6YV13DUm6HQkzyIwMn60dkmfisHzNObLkp3XqnYIsjsuUQs7EvnykJqz4M+
QqwWGRaab3Fmxzekhw/NX0+W815/nX3RB6vEI/eqy3qwrA0l22mdW+qNcIgWoJIjtvD/eTSTQ7a8
5V3E2BbKIoqFpIMbacZzLF1H/FTI26H2sl2DXpuHFjqE6Dm253fxPbqR3dQXuefD5XgKrkgrVGq/
hAgzaOfGQRTtyNMBTzJoPH+IS+44O5MZ4T6R6CZ8cbKEyiD2YQwGHW0tRNPs7NZ0VfRDJvZzHtkF
9+bCDHcrTOrFMKpJGuUxMPVZsOvAcpT+9bpZPARqKwg9Ic4m66eWj2n+OpS8uxD7IbuygfL8ZajD
vMhhQ0MYs2O8YgnrEaS2jpgPw0GeOdz3JPnoFzfLFSTl9mD2tNDADaNI77sl3hSyqxwJV3blickx
SI8YQXEzR96ML0H3G+wgzDC6wqfOX1EYpKjtgB9XaDlUivw9N4LXShbfwsXgHLzc9aVO3s7QQ1Ui
finuZUd3wPh7oxd+608eea1H0EgQ7Ozrda9hR9CVhdQ53MTyMmUJQIV2H2yQCoQ07oN+BC/IeOze
6gghlJuc4K0qFWCyakIfkwrMybIb1E2i99iLkBCB9GPrkQA6H9rv7ZY3WclzJvLvqxg6CaZgZQNg
B588Z4ft6Aub38gGMs/AzyWlz94CSXArF4ADHl3ZRsM8al055jZDZzrxkxEf9d/LPaJCAFiEALBm
UV9QnrJiLEloaTEO0N5PW3L0iq2tbIOPFFr3ovzSMO5g4UPKmx7s9v2uOf2GMBrb7s8fQn1WtMVV
Zlt8rK/iR07/HHq5oz7Kfumj94P3cGHHu0806muOsthLEkmradFDDTq7cOh4yYLrEBeUV5PQdqJA
NiRJ6xavxiHzQ49kJTXTEV1StgS/PWc/Xl9ElGTPnTRd/v2aowP1WmTQMj/foNUJosPpLfeSyrxW
yP8uIrpKKLRmmEaL+A7kNbfNI8QBnGnf75K9teN9L/apaxhoQkJLN8YZz6GSUs6neMYNpqknV0z9
Ud93kMO8vnwsENMgmomYPgXpEgUiV4ZRxlU22VIINmc8+yLVjYvavY7C8gt04hDFOBRgwaR0bopp
1N2ArqnJ7qQjYrZb6rzaMsuOFYJOjcDI+gz5vTGd7KnrNxUkoGMkjuOZ1+jMvOqtcShvC5MJ8sUz
cEglSIISXWTasgCtPT875DsyJIWzb0jcYLEH7n2C4XxQgYJqDsYw0Rn5cTSt4nFjxY06luI/g+bD
Y4iKSbpT/eDLbyThSeyhgiSwCD87FLvIdOn5J1uKxKgVYyYzRT3oIiNHjfbxPfiJJLzGvksbwkRs
GrbQuansJfe8IUxW4uoMn7jUylYN2gt11S9ko8XbmDxTdBcPQAmEHKMAPW/r6bqLMo5Y9NGCrBcs
d5htpSkmMiNEI5IJbs/SVH9oJtqghQcQTP9IRm4Vk+GrgELjLhoZwcuhUaaVmpRo6JKBnwyW24jG
gxwahhON8m0hK1urMF/jMHrrpWCnJ8lTlmZf2xQjjFG/iYxsJ4klj1qSsT1l8nCBR2GwFzJj52vd
Y34gnXrYDlULOwqgiDwH3Pkj4jC0Q2GmFn0RIBmCbiRl9RTVotDH+KAfD92jhDqHIeKJhNK6Jx/E
wOENFrKuh2iTwBeFMDJIPOgcMoQnLGUwW+LCeLYcAww5YeZJu4+flhcZJJ2hb/ImKJmfFjT6YPwD
ski/BLugbvNpAWSWOai22GJ5m/ILf8zvtUKhwmmS9FEMCkNyyS92za67i3FvqLwcjM+Sp2/52Xim
Wej+JoxX2JV0EUAqw1TK9AZPeLz1ukT7kjalqxXKX6SAQIKC7CCw0LVJjzEFoVFbeTfgi0HQE5cy
6LZDggpRDlSxsztCx9RbvMQbv/PSMMwV/QSmp5lQjgZh4wTgKjIbN1AxstVpAa+YwlzGFQp1eMzR
bKXlAJRImO8yMfOhcF3YXSxzDnUGI4q+Xkd6Q09DZUpz1xMHaY7CUQbfEZmCNm7S2oZXgvMFzVaN
A7LEPUiit9KOp5TIjKYrS6nTQzerFKSGsLQO7tI6sOfRtFUTLB38jh1mXFlBUXFFXEJwvdWAaj0J
l+h2g5PiTncnx9jnfqTa3McY48J5trjkK69OJrOtexnio+S1glu7ZEe++aOCe+K1guFGCNbb10+m
SxpDNBevdoVMPXNTtMPnSwULh6+jJ3o9gQVrVboh04z60+gr+9mV7Vb2+IV/3sag3ko6VMWieYSx
ifCmC7IddJyhBXaUXn0/6hEUKTVGX4l1/1TAWyd7RInKFn1b34JqhTPOwrYH3BVE1x1nPXXUTYoE
cpBhhGMaZmVXo/AcW+0j54OxXRJ0WOCPktAXTu1zYwxEPSEuGe0IGz/Irh00hqug2o6g6WFAcvqJ
g0g+w8XhikPnX0TKLHE0liqAXdgEwSbfh4fxrVftaptvBkf089f5OL2U7ryduX2q7N3wiUzt9FaN
R2Eq/xcZSvL7TAKrWu9KHiztuG2qH63C1yyltrvS10E6khi63IIEyIHCWOwNW0G0pcO0JVxE9bGy
NQezVwflZ3PSHFBd8BMyvC9MxQDVHKIgX/ArGreQ7f4GqSdnQZUJKupoYuXnLNgnx+cqUyGgyRZB
LWfghZPhpN0Ps4s3UsRpBf8g079YWzQbg5uYTNvTBJpiP8VlJCjoAQa5GhK9Efi/7f4ercde7Rr3
yl7yunslRPmF16jBPC9WyFSYiau8iATSOdsn9ZNklNvZxMD2os3uPBsP1zcLMwTgzauiyxk0aB+H
5yp+N4OQ6y3pdG4HcJ3okl1IlXMdgh3UMASooSQArkH6AK6WRCgNES81ckbgOb1suy9kV4iu8lON
7MpBkyKvtMOyC8JFaKsjDD0YYDo/l/S5RQ+miRcbOQhztL8jD0Ku1y2mS3fomXLnL7xrE6uRQV5j
UjdRdTK1qdGAqW66Xb4vcVMjHOT5Lfc9yLGOvqFJeasaZfLxfHgjrC4Z+odCOzhChRKcDNlP3jHP
vEOtTKPdJFUSJQ4UAA6+9A7qkIO4kffxlvQthUcQA7nzbaq6DfoV0ayY28kbt5bNCjJ4uYD6AnqX
ZHOcf9BEGJNBHD8+KMk1EMqEHA+YzNb2wyZ+5B2NzCc3utBM8EVCAg7Tb+d4o1WiWiHgbEwzu3oi
yY34bQrRTkFYC4bS4VERMz8ptDwJq+MHeeQ5nhqp6rBksK8u5HanDkrjG+OUccbAmHsRStZ43GL2
BPRxlI+aQt81RQemgnHRWl9o0uFUoTPfSzDGe5z7WNpBw6+1yyq2XFmcOme0cnA9BUP6ktdWt+nL
pnAsvS18TpBgBfXVD6NzVkmmL1YQ4oeRjtTyAezPpQPRmdDD/Qf3yRYTegK6j3iblrXseOdb4DAG
mZdKc5KhlqC05RLhSofu9kX0Z2PxrlvGQ6BuI1raC2lYAkEVKuyTzmhPQ1yEnDjOatmU14ZQV48i
iixBigCjn+qXcDueet1JHqcc9PAjuY3/NH7O340ff2EbBFQIJQ2YGOlahSgsQtb1IYi6CmE3BuWv
sTV+XodglZiIRishs0QXLNK/5xtD6cRoDtscp/034T0MQQcYes1hcAq73LXDb7DQMj1xBUhdL9Qs
LAt1AKCAR4RkvUVlt20XTrmOCQJjCEkEKKbpnu+sT1KzjhJs99ZvFQ3CCE84PO3ra8cGQaIZ6SwV
45KUT+htUxdiBZ/Qmg7c8+VWCc3IkTskt64DMX0cO+hfIPLvq1uEbiyyVCkAMqXSS8b8Tq/Cx+sQ
bD9YYVB+0AdFpejg7seJDrE+lMWMBxPcELPf76K9tmt44sCsWxhYE/+ziXKDJJorq7EIXpfZcjft
6mmf4T2rthbnqslCUjElBdUKk0xpUp+pQ19bDs5C3DQF6H+CIQHUvz4GECEgFXI+FAsKdyIIEWBA
l4wCn38oWenbSRNwjuvpL1HZa6XuhJLuxVbocT4X6xGGg0zBnC62LwbpzpHAMFmGTarhUfA1f8nA
jBPbLXqoIGmju+N73biE7eLFekmReeTd/ljuiGYQTIiAZhKqGdTZrY9VkeGKhK7EajhClvSoCcKO
Yx+r/LDGoFYyC5o+nVJgNGi7VNEcTxhRtY3pR/e8M4q1jddQ1FLmqjrJJZlxq6CJraDQ3b7EyzvH
Hub3+lwzjbpfFaamV1MNkNGR94O5lQK76pAjhtoIys/Jt9lNtnq76W66E2/OhtXcCWKL/74XnSII
Qz3vMrKWCsorsweJqr16p4EJCzzMG46d5LvQz7o1lnzul4sktGBEx4NHvU91W/qq7wUU2WtM9+hu
txfus4f0KXvIvGLDSwNyPqNGbXNzrsUhkGClRTiOIndOb6eY8+7hYVCBOJYicRZMWDdC2USf2m0i
VA+6UPJ2N1mla6tIfsc64OvK0ksTbCmO2NiEwCZGYVtokGxI3dDV3OtfjbOh6bf40GjD3CeAC+cc
jOAoZnacheMh0CGjTmUjxigpVHzAmh3PTonWtetGsGIvJslAh4O4ezkrjcdoMUctwrzeQlEYJ/II
CRglvB3S79eBWLYg9Bl41SP6XbDuJO1Sx4mBp0sxQMIl79sEKjq8wVtW8RelVwkaGSDgFhWaC6dM
Y/AlW7hKqJtmZ/naoa9t063AQF1gDGLazIeUdFD+1VN0jUsF3iav1FQUPnDzGwXTfzARQgXD1oDY
LaFPAjkOkvnjNnX7O/3wd/Wf9Q+gwrE+RbklDvgBSjncQx/EFkbZKXUeCwrzK2J1we+NMiTSs+db
LIIfLWUOmKYSnwJFewqzjreNyd+gtzEojFGBJENXIMo5xxj6vJLyCeECj9z0G9FA1nfxLprxzFV9
9TBuc842Y74/14jUrUrWs6mUciBqt8jNPvQPaBpwLW/0Gx3Ci4QNkHd6Ml/ya0hqa9cmNAWUApCI
VVBbhIS7nyL/PLrt3W8IFbM/2+eSUu45N02nQKoer4dtcB+9VhhVIAZG38nUNOTBon3+5fp2Z/BK
gm9l9RUphxymoZd7wiQgbEkWOD0MhZ1PTnJbFHbgxsgJaS8VHk6dg+144pZ5P94q/7cXybS2nyrl
1aCOwB/87Cl+DJzKDW/U/XScjiTtVnlE4nUH4rj31p224A51SmxSorMd+vDvBJUa9YGzJqwD6nNN
kLo692whNhZRrfGbSCGFdOlqnU0UTizMEpYFV0iKbJRrS0B+zuo81NA3FC5kI43xbpn6TTYqtpLG
7nWriKdeQ6FCQi9bQSaQXgmrq9NNPoBkJymjvQ66fDfvFTdV5R/XEZk5zfU6EndfGQYSiW7MB0BC
kBJKEhjyPpa74V7gzrhxIgMYeM6R5qBox0IEkrwJTgEyqP1Duwk9w0t33bccNybumAPvo1GxyBzF
IFBJLAKFuS8K0U0umzs1TDlVNh4MFX+iJYNUFYk/gvprkVO7SiKn1t84H+p6KEdfwvnyFYgBmCvA
diIdJeNbR7Y+ZIhd2TcPzWTzddKZD/K1a1BhJ+27tIY8Bvpwv8p7okDRHJaNDiZ61U885Oo21y1k
Xp/IGWViihwkdZTzl1klFhU5DyP1oSpNWxNfDdFvZl6fL/u8WAFRLi9luaWUJYCkW+W92aHRyIf4
cYZyZeHxE5BM71ihUW5v1HKrNRPQcHG3p/FOb2tXH35dXzseCOXpuTpbIUQkMUBqeaok2pWq2iFc
8ToKWZiL8LQyhXL0usAxJUOWBbnUZ8napgNPvYkdI1YIlJOnURklFvk06I122xvSxpGfUNjdjTv1
S4yHB++2yXM6ysdRZCmbJQQgdMTtXC7sNkhciEZtY4GXb2IG90/b6IzgkBeyEcyoki2ivGnK+04x
7Fhr7AKSzdHMe4z8H16OpjtVwag9kk9UvKgSYeoV1Bsaf/IVP/WE3A5PjWdtSn/8zptAYrvGJxrl
Gpamdkmj4u1T1Llqd0W5PEbZHL1cd0BmEhxZn/+MovxDFsHTJMowCowdxy6wDajzSNsJjCjmrfVr
uKlvIcjDiUss00xC5mWiQ9SCptT5Qgr5iDe3VI12DjZm6BLYHVdbmxXbTfRoaCgPgXeFJvJa0txM
S62B26PaB7XrW1FAi7Kdf60akCMUkHEwR05+mpWTMSDeh9ZaHZxbFzpO/SjkC96XRO9ncGVHsttn
0kcO0v5nXr2b4YtQIEZ+Gs21oM4Uder2JESp3JYQZsVnC+4Nn8iolEdStSBN8rwtffm9AIZOU4iG
o63uggahEKZB6WSAJUtxA35yP1bT9+t+eBluCQRyn4aJlhewxZ67hAmWIQNce4Ndxd/69K5QS1sR
eKlc4svn0RYgBpJmKIkChR7unYpinvQFH0hB1/VoKZvKqDdd/qIrt1NznIPddZvYH2mFRwWMeJz6
eWoJk/te31d+sAsxmEk6kHGNd3lEUGTTXDOOihd1O9ZQRQJYgskCZUuod0ACzRUcZH6olU1UvCin
SgNzIWAaUXzJM8ORh+5XC7Wu62vHdDnolGELgzwYhGjn/jD0iZCiuRx7SchvgjyCqK1mPv8NBkqY
kHkCP9LHfl5d1GUTKt6xiFKcYp7K4S0zzT8+3Ym/fQLQTi3ofSkbAOiXwNXz0u6W1+smXB62QABf
NGDQcYP1Ol+mqRYgbBgAIVIFR5jfrRIN9slXoj18Hejie6CbFlUBHfVmdEOLdDfDIgQ41WMtcRJB
B4tG7cyR5V2HuPAsCoKyJba6LpsIRNPtIaplL/FORUnxOsjFghEQBE0VHG0fsnrnCxZMjTiNi4XX
dZK6ipyA/OQeMq544PJuXkxzLKwV+oRAbkxfvvUqMOUulIA0CmBejV0RJZ0U82l/YdAKhny4lRMr
5Yx5tAUwljY6KjgXpw7HnPpDWsa/+T4rJGLwCiltetNMKyDFUeR0+q6SNUebeFNLTEdboVAx01xy
cbRUoOSxdF/GzfOg8r4MD4KKlENXm4pkiYnTyf1eG5XjVGj+9a/CglBxjiGLAkbHizJyLAh9nRjE
CmSR5OSt0zhtr5ftRXDkNQL13SVFTCepVBJH3LRgqtW8KHLFX5hec/NNiLbtX/Gd9Su5IeNl8Z0I
6orY5VVnWHsJtLLQa8CtgIyunztEaHRJGJcwMitB91B80dAdLiFRb1q86ayPfrezww3WYsOiBAA+
L9Win+pJoJhqHMSJAw3Qb8lxultu1Y3oKH4OQqFw32y7PbRo+swJHlUQspno6rzlmXt5v6N+BHVt
HUHvtURRkjjzPrkDFc7GcvRbiDJB9UB/uO4/l6WCc6yPJNNqs0XBsMSpAIOLo7DV3NYbv5V7A2Zh
kmE8Cm+L1zkFV0iSFbMwO6HgngfmTtzGzr9oVERlnC9d4oTNe1A/F9BszuFXHNtIIL/4mCsUynVn
IdZSKBYlDog6NoZfnsJNByEfMvzGv7synFSGXiQ4+iW0Kll0YVuu9EiRyjp14in1MLuA3jdxcvpq
yzGKh0NdWMbKFKBF0KTOvOlcCGA65RtOlyVCCpsYRibsMGB64FJBXTx0MEO6to9ySgxMzVqZgPgz
B9Gdnx7qE2Sg7OQbeQt0mNXn1gYYoW0NSFe9QyvUzU6CoQA0pQ1pT083xtv0CyocEDqpHtDxxllc
hlui1E2EHESMEqL159wtoYdRBUU/YRBYlN22+YlmTgy1WpwrDhuFkEyT9YQa8DmKnBpliXRC6kg6
5mW1G7XDvhNnznl9+eAmHwwXEPRlodEDIZyCmQJFGBcYU/7CYGROhkA3gjM4kwn6SnTb7j60aP/0
xQ1QmCVjS2OgABoB56BN0rZDpecYKhP0ZzGPTq0887Ixl88dAkL6oqGtC95KhWyRVcxqcZ1CN6+c
Otbj6KneslWh0PKP+xcOzw9ZByD6WqFHgMwmCKFop+ggKC9KnZ46Irpq8xvSbgqhPNu4Nw7hXn2a
HGGznKDQsiu3xh2/o56131Ww7nxo7mJQjwpii5goUo9hdWdo+n2sbAr5WxUM+356uR5YyJehgiVp
RNOwrBIh16Z8H+q6qaFmwClaVBDU2q+yUx2Lzixmnoru2utorM2tfQwHK5B6hwrI+ScEj78oBD2k
SnHzegs741sziJxtxtwAawzKF6E/VmWCHiTO9DV5Er30EHUfrJWkvigOdv4+PccuN2FC1olexzUq
FZ9NM4mnuYNlyS56irfLAakGVL9JmCx9PiPa5dAVNgNEfzEjgOs/WpSplZwhpIaHSEa2uSW53W48
lQ7IGZ4aqBZ45QjGvsELvoJjILJjfNy3P26OpvCpVcYQrqRUM/Ctepubd0Xz47qnsG4oZwZSC5r3
TbJMCgDUwFMjCAIqB3NnvAUCoTRw5hLiyRjiKe5DX+VNyV7WUYhxkEhCEkcCLyfd/aRrk9KMYYRh
gVt1jzkTp30WHlQb+sWb5XnkkmwxdwVe2SZyzZgtpeEWcwkaNU3IXi82gTGDlZeXXGZCWBCdxX8f
k9TnGy/P8zFPWlR9G+NdNl9KvH+vfy8eAHXs4OWmxe0IAHEuPUluPZP3cmN7xMoGKlQl+tgUQwyI
4tjsJBfFEsLJTMomtrIX9uYBmWSn8bkNEuRgvtjaK1xi+urcCSVBi4tAxzskfgi3mT+kjnFbgMhR
LW8NvFUzgROTLwediP8RcmYyhk9oL84RFXAZz72CLIJagSYJVyAEsHSvgf8ldjqQY0Jw4UWFDIJv
coIn+cO0qXgZIFP6cZjT1MY6Lg4YH4UU37wnrSegJtwJG7RkcHpOWM6iq9A/gXiIrKNZ6dw+oZ3U
XNfLFOLON4pwGycqxxtZO1jRkNZTLPR3XbZCyU2uxniHoAUOD7oZ4yngCox/1u+9m3TQ5RZcbs8F
w6YzRCpeNaBnlbIIxCGj8loJx5knesD7+5RPJE1VtpDXguBRvJN6wRETHhE/60xB+p1wTGDNLosa
EUgWlCVaYsd87jHIS4jwgsQewKdhBY6IscWbAc8NxUEtWXW1zi15hQCW4/+jGQdxB9xIdGqrzW0j
92Enxk6ROR9vtw2K2fKTLRc40IgQrGyXt7FbJdwaxOXgJmZ8wfyi4GYJAgHcNM99Mqog+FOKBtYX
b456Twj5JigstE7xKDjmMT81B+M5Q9Nt7uaCE52gfJg/KnfXoyhxEmr/ofCHG7SloiMR97HzH5FO
o5zNuRA7gljsxOhXlmyV4QZCgZ7UxpC7eL0Ox7orkUIjEVfCXhRFyqmUcAjjZILRwckijBAY5QA3
DEbHqoNs2YTMdVJ/g3OR5csrWDr7kEVq1cYzxLv6eEKrx6nVOLUyHgC1jk0aR2EsAiCUnoTuUYO0
z/WVI9eryw/138LRr6ymzQbJSgGQRrJdJLMzia9J9KTGnOkwxqNx/YE+4tz67KmqJsoU4NRx6iJD
bsctRDfBOHrdHJm3YNTGK5ollboWOIZkiw95julabRs9NXegJNkVt0RJQtkoL6NsZ9+t0+hqoD6T
Tnw5CZ691MnQDxny9DJZ1+ZdahB/0LGQR7xIx7OWujzLZHYqGYCiLoLdh+C44JHusjKKZx+Ouh/j
6m6qM/lwyq117PwedEw6yKYdC6TPfrEVNDt/mjZFZhc3OQbf2616nzzzrkzs1STDtiqo5KCbdB5O
MkuqWjPBmVSFboPxATisrYWcWRn2Yn6CUIGzSCdT0BYcTN3ykgonfeTdhsivvNxrnwCUb+pzIUlx
Biv0e8tWHaOz0b6JVNDkLafinseWyjOH8sBySrW8I2smlK8lXqcqdBaubzbeV6G8r1OWFK2/WLBM
aFyrO1YG+nP+eOyAHGeG8k8xmohun396Yx6ERW1UhFhwYSGIz+YvY+aV1BjJgzMQ6vgwLcisjmAc
c3TBdKrkSat+BPOPHNTm4t9kf9ZY9DTqUGvmKBvAUjfhtrpdDsgKPld4YOv+fNBn9/o3YgfEz/XT
qRMkNPVsaFAUAMNitRP3+YPqEbJAwdO8cVODMSN2GtTa8zuIf0Q20iYQBuOHQ84C020YkZG2phLD
VUqjtLPodgh6lMe+tbHpxNrCOQSYnr8ymdrIoYDCW2oRlxFPQflN0h+vrynxhot9vPr71D6eIcOk
iSDkwL0q3JKsrgaWtoZbZGBeIk1QBUJhligTfrwjV2dmgfxP3HcfnqL4J8Tbr6SRajPtyQWy2Me3
+gOhG+Clyj9G/C/t+8SlQn5nSblWBYgcrdcdFbe4bY6iJz6XG6R875OH4FYECw60fO76x99IQDFv
JCurqQ0/dXPXoT0IYfidtIP0G+GmOGhv82vzwcBabfKSs0fYzvlpL7X7s7ip8pYgmqJwADf5MRS7
rVoqO7UuDRupCM6rkf1h8SrGbPNHfxy1J3U1EcOmx+24d3rP3OTfzD25r5LsNkYXwWLhgCYcyTbe
q5i5tMgDQfHHIuqDFG6UN3NYRzjLhXZ2cvSRl2lqJ3rvSQWvD4Jpo4UeL/ABkK1CkynNEO1UigpY
3ddxP6NPXtzPnu4oB8Gb76BjPL2EznAC/Rhn87NsXONSzqvXQ9G2IXCtUPCqpvGK+otuzXY5Sn9x
/K2RKEedpdrIyx5IVWe5Ze0nweBE0ZfrsYYVyyxkT7CGFphi6FEdvUKlolOVGFWkH2n8bVq+Xv/7
rGIEnmeg6CWlTBRaqEMcnfHZYv4PaV+2JKmuZPtFmDEKeIUIYsh5rKx6wWpKZsQs4OvvUu7uXRGC
G9pZbafNjrXVsfQQcrlc7svX4i9V3qbasV30zeWsQphL9v4To89a8HQBw0Gt3sTouCrsz0xSSxug
fIrgWR2a6+Sxv2WPM2o0yhZtEN9651PX+mYqvepGVtxeS1hObQs7NlujGwKih4Qluy7jr850lcuS
yOVUA/KVUxtCMAmZWQ1hjGAyHbuDsSeH7OB4fGpMlt+tloZOLImPT/BjVxjChyXrbkCYnjGlxm1x
ijI+KCmraUg+nohiyMY4aQsFHy/KgcQ3v5hR4WlxIjm+q1agwuxi6AjcYWJ2lGtKGMZghPEjSjwn
vsKh8hz7+bLTrxvBw90BuhaIMGGPyEwiS+2QjShdvHEAgDbb2gOUTrKWJaac+4L5rx0Rdw3G5Lyi
PeykGrgVEWOJU7teTKs3jIR6EKN8mQrjvlLyTaWTu6h3AzPtDmqU3811JXsar0aSkx8jBP+kqloG
8Ahy3D6/ySndJ3HzF9WK0/Xq57k6a4upy02Y0PJvSn2l2ZKqkmwJQmJXTmXeDQ7/nkbmseglZn8T
0qEsC4ggJ7AR27961RN1bnVkPmS+dgpzR4zxSQmV7WX/W10HZAtRntahlivm5JNrsNLhb5omTb6H
nfuqz8njZROrLn5iQtgKMwGlvOviHFUk8eJmDhxgvPNKpmq91svApfFnKcKW9FAxApYWS6Fh91L3
1hbZ94EV5TbpWBBRlnuTa12prL3WW+d6IjUeHC7dkLLH7ZIq29zcuGH8F8Wm0x/Fv/9J4kxA59to
DIvX45sidzbFgCZqqX92+Iqf7pOl8y04scLsmDr9zEOVumVtvy2LL2GYSFxlNZ05MSJcz3PZmXqh
wog2koANb1oLcppkzzB3ddlhVg05QKw6UCQG4Y7wzbokMkOXhomvtrk/m/3RLO6GyXqIU9ksz6pr
nlgSvluWoJxEOlga6k3fz36SvkxMtpz1e/jEivjhXNrNWY4cGzN/UI8odvOuPnQ7OXOn7MMJCQ1o
QrpxtLCcnIKkbVsmRgTxN6NFZ3JqCcS9bMXQgsubtZ5dQyYUz0IXRGJi1zzTwGc1A/fmOzfTK6ct
KgPn0G5cECMa/DEKgJgScF2Fy3ZXApepgroMbT1D04jYVmPMzga7RJl9zlMdooTxLoxiGUB/LSUF
UMXk1GjgsAau/fxgtbMBVChBTGFHiFgisamuOAABZJMYB/g0/wPmNU6NCbmAwqxYq2LcKWEC3NsE
lnUZXmqlOQHSb42rRwJNDaSDECMnpmlVrsclSqjZY9dfsd/Zjeu73yio0q6LDWv9gfjQapONDy09
89yucKQB355dawapmtn+1ItyQ+zHEbCKlEkKpyuZKGc1ByIMyBu0esVCRVU64VSbWGC7rWsfXScA
tUyvuFYe4j2XHJVhmpZuqGnA8wPVxF+XCxYKpbTTsXeiwtf6L0x/JW4pCYYrBkwTMESi4kGES1o4
01E/aNnUWrUPxSkIwJlOGBCc4s3l07QMhIBaoqKJNADiu0BMnPv5CMrB1KpI7c8TO/RA0dWt89Ab
YAm5bGclFsIQXpBYC1LeBZfaCP33zNSMGtoC1jHL2THVUTaCvN2UhhsIj/5iKjtGVrbrQ11yFUtt
C2knbSmvrei1PxT61sUMFss8LftSu42nRG9Wdq+rN7Ui+bIrVU9ARJBYGRYUFTD5JW5gFwL2HTs1
2ubaW/je72rql8jzX2v/OURpBcPEml//mjY2JGOzDWoD2Gww1T+5vy5/+7U9Pv0hQiwrAMvpUI4A
5q59TJKHbviVqb8vm1ip150vVghhNKtr3BM2FntMUPd4co5c2qe5+1HcIKw9DUc/5QwR1vf0Ib9J
vly2vhJk8KVdC0oOls0pLc+dmDaso9TlTmw+knb2gAT0qux3akly/7Uoil6yQUBFaJsgzhUy2nQa
q9lylRo4RveNfJ9uEvA3ct5Vdt0/Dzdk/zeSetDHRZj5CGqY6hN1jeek7Qc20gaBbdraQPA6h2gX
HrhVTkeKDqbP5GSvS5/BC0RHGuZg4BSoTeHITHk1dNo05HjYw2chKwYR5wygVxu9IjDKl9F/ICxY
uXS5UYB0kPqh4izq8kagVCtpqUJQGcLj3SGabvKAk6eAX9q8So+y6sXqGomBVQKlANYi/u8nyXNW
YI6xhZqyH2I5sfucY/5DG/aXfVNmhPvuiZGyZ9OEgg9k2NQwGOMrXaF7HcwWl62sPPORQQDmYQFz
jWxM/HRjqLjUdBIXhCDlwbYAtUg31ZcB89WvEAM+9rhybxRZDVm8ogB1gM4Pjh4uEACPxCHraWa9
PUPrxyve2+9KEfQPeeDcV42nTV7y1XqdvzW1p8rQceJp51bRjQCUkMP7wL53/kUzgPJst1UTzAjT
R9brudeE8SOUgm/7TsabJe4e0POuCrEkYFlw7FGpObfVq3FvjHNSeDlpg0g1frWRe202kcRJFtsH
lDlCCgDZUE3CdKMjBJYiBP6hDkdw8b717+w7p/x3QFWUf2GBfUzeMiimX3aY5dbBGtoG6GaiBQCf
ERZGB2vC3Eru2eMweRDX+9aM/eGyjeXH4zZcvlMaZLRE4hy7rfD+yWED0uV+WdwUOqSnxq+XjSye
IfzTnVoRIlVaGc3YzLDSHrtNej/oXn0bv7FbXHeAlqeT5zyVtyEkKYDCkNwHsgUKu9aUajyGE0yj
mJNFXjlN4y7HzG2B2UGDSI74+o79+ZrCJZcYrKkqE8as6sZQf6STpJQg+/v8308ClWrFUwLSbXjE
fN/Nj40qydBlf59/zJO/b8cgxzJr/P18ajyzvq2McnPZFWQWhMNa2+NYkwYWIprG3qiPD0ybJeeG
J22nfUnR2/i/n6yizmk/tnwXlPIrU9i1S74a6bBRC0DF48/2ykRjQqQj6QSmFhXGqm6XavnWIMea
YXRQOrO34NgSLQnhIHbNWVWVCSww1/pR3YLHFFD7zBsxw8Y7guCd2zg/8Dx0fkRQFP0/bZvYQ3At
Q+naAba7xN0i8/LCSIbY5j//wq6JfYOq6IrOjPiugaLWAyfEFYmJj8bGY+SAW89SfnedddWO9Ony
0halSeG7fmQ8J+5SYXaumE2sjQGCCeJxaE0DPOtGH7TVDvXAAQr5imgj8xxJZBKhbqad5CBQ4Eeh
vCpbeiTxfRlWkhO9agR6NYA7gknDFa//YextJbdhhNmqZ02ur6oQ1iw/WdD/+ISWi/cpoLTuQsXF
CHXgNVrAKdX4oSShH5oySqRlQoEb5MSCEFnDeo57DEkhjBusvk0L0DyV/RVR4mmvtZrko60GKdCp
aBiEAt+AKZxpRnK9jUYsB8V3xQv7yc97FkuO1CKT/vhoJ1aE81w3Ls2bAVaIkTtvLDZAzTd2tnLV
MCu6UqL+SxzOjV/YrLqiJhgIorJMvSQKdR/63ZMkvflo6i/O35+fI84hlgOjJjSYsYc7CnDTYb52
AyCAUG4K2IsCwZHqe/ScOnggcphssonZQZG40aqznvwEIU2IIAqAYiI2OaXOoYFaaNYesjD4m/N+
YkXICKYxm5yqwUK7TfTI3t2fQFV4xhX1rVvnKb3NW89+/TxHD99tMMugVgT2DRVo8/NLKQwnOy1z
ZI8Zma7SLNP8KTI+CzX4MALgBp7X4MsBb+e5EYN1JG0KHsoGCwMpYCbVIc84jpJPuHYY0cr514xw
wZJZmdHhxVrSVPVqJ904ABwVXeXprgymseYSp6aEo1hHOqjCwcjgpWb7XUu7+7iYdkokm4CSmRHO
osImCMnW+HB9Wai+UiM3SZp64zidJP9ZTYVPFiTqFZTaoI0h5TfpJh68/B5M01sMfWlXhU82+atr
BfQ+3bqbrPH0x8uevxbWTk0Lx6vrdYdaGUzXCnluw+xgN9qnTeAGcFwdM8VQEVm8xWgxG6hK5CCF
dLPoa9zsKK2Ut88uAzZc1OwcHdTqIBk+d3LqhlpkENjAa/BbYYzfXdkmLT/UuQXB6YYu6WkdwkLZ
RtYOKq+apxSjKzlFC/4DkPGgduOASNAxdAQFwUynE6r3ihWDFdY5Ah+kgWSo2Y5bffD1vWzmW2pN
cHGStCaIQGDN3DlHrCgNoL2507bWCPokWeV95XLD3wJ8DONcKjHBrHW+SVVv1XbtwhqDctV4PYO+
C6v70CKKNtA5lB0r7rvnt9e5PcG3LZSHnBiNJrA1JfvxQ4q33Wj+8KhL2daWzwsMq4C3B3UVuDkq
8+dLy0jhWDVRY4/W6i1JBsubm4F4rLH7fVJZ2s5RG1uSkazuHtdrdnXoDoGpjLvsSZKaOL06uzWM
QqQmKEi0tXrH64w60CcCqr5O2zTIh7RR2VVJ6/idHcsKSSvLRr8X3RQTUyDIJgX/CXsjRG21i0G+
1WZ7e74NJ6hg5MHogUfgZ/2M4cCKXk0bTvHrSrZ35UCe2hb1Ts2KVczsYLvTnGv+5rGp5GW9KBvj
MMIESnPAc2CVojhtY1QNi6MRJiCV7owvnI/EBjnI+Fq0wJuVtyMitVRnbX1hf6wKuUgz6/Y8uCz2
iNW0njuEjaf+uBwuF123f1YGoW94LOpWIjsgZWbokGHAxuEo8gEvSGY9cVILGzyL6hfZrOPa0ceX
/NeeCM2apwyNhh72uo2D4OlxAmb0aDdVC6xg5csqxLL1iSgZ02xLPdVgj9xYb3nlcSWywaNvzk/9
2twngZS3Zv0k/FmgsGlF06t2E8Fgu1Xfu+tkD92mI67vQ7if/fw23ddPxZMiRayuxYCzDyu8gRx3
1vKyg7Pkh+KRD6v+nP3qdtjJMXyyFQrRpgvbKCQoY3iFEqMhFk23OdjvnPhQaiDUL3VZeWGZUOLw
gdcJSkTQybPF8gJIfLu4oDh8mZrb90oRH7pBbf1M1fMACALJy2uZ7J1bE+6KXtdpmUIIAemqBbmb
qkmS+yzOrMdoyLK/iVwnKxN8pY37zBoKrGwq5iNecUFNXiXne+Xqw8dD0oUWCQhQRNhA7pZTU4QI
jim0pwuIb9abYRv5RVD6smx83QVPbAmOAfKQZCjjHhuVHjhcJg4ATnd2atD58mGQ1eB4Yky4aNnc
aYTafGFm/pMYXtyF3yXfjn9+IW0AMgBfTYXAOy+zC9eqm4POWat5msK2/bgptuO+2oZ3mp/B3lY2
MrHq5yfmhDt0Nil1SruJvXh03kbVCGzU61rje1arnmRlPBhcWJnIvmOXrHVZBlPmrsCbdlMF456T
cY+zT+/pBgQu28sWV3frz9pM4VRNo9lb1gSDIaOWBzYcUmJy4P9mQzhNM6tbcHjBBt7SL0PkkVA2
s7Pu4SfLEIJs2ofdpBvwCHOX3xfb8NAHbPMxRvNplNTHxcwfMZwhCWUzwVRkMZdkI0y5hR1MJoYe
zIfL32v9Lj4xIZzX1prLwW0+/FsDNOXpf72gLXzXOMpz45UmGWLriUHhzCYzifNihkGeRinm6z9p
FGR4243x3j2iciynUF31vBOb/NSd5MZVxPKhTmEzqftHdDbdVpM0kWQW+H15YoE54+jG/DPadfLa
QMYhYy+SnVq9crksGqf/gxiK8OGomvckdGgMAmJ6W8LzoBnr+vY+PABqGZTlBsLwG+XdlD5nVioS
fMv+WBY+31z0o9ESWOaylyiLMayzya9VgsxtxGWiBmo1ePr8xCc95K2F/4+P/rEvfFy1rruyVGA/
PfTQd+BhinjWe/oxnSADlS5wRv8cuj/WhIif5pjViuLqn7jYQ8C1D8pbnpfKurfrLwrX0NF21yFS
IRbjlIhLE1BYGoNw921qXk2uXbHB3MrM/+8f9KXsIbx2w8AcqEZQ69ddkUar6aBEbaNY7o0myX6F
LFF8VI2V41iObIu8XIY7Xs2+IXhvAuwJBqEFjQRNqnoCAyFGQtWd5jzoPV767Z1VPFNN893Y/arq
1a4y6vtKbzdmc0SRX3IprC359BcIMS4j0AC1XPwColxHir7V6VtKHsZBNlzOL+ezGxXjVQYHikG6
0ACgUPAcPatYNpXW+z/Syt2eBUAt7mU8U8sIiiErTBQALEjgOY7oNuFYt7U2DDUKCrMR5LS0/Fgl
b0o47jobUoUs+Rbb7WMeVg9JO3+rG6X3mpgewsF5y3WZfufydAISCJAR6hzwKBMgi/PQF2UNoGlO
j5/jawG4f4AFvHL9bmv44AXJ/NGWpBFLhzo3KD4fFWcIncSGwRFSPsCL8VOD6cDtMG//46jZIoEW
LAqZy9BmSpXxJWJngaMCJq7aYr7SQd9Pzve48FbBmJDCpKmtgF0S24vmD5JMdj1mD7VpQEFHVsWU
fkkhv2CNU4WjhXV10IdMjU1nbfl1bG6I6xlA+rnI2WWjc1Kjwmks82TOK/fDKMMcJx7j9RZgwxtO
0549aWBb8S/fnMvGFb4oas4W4JNAm2PS4txDK92ossIaKugDsRmjshhZfcw3kG5Ot/BPzh0F5OZY
4kkE2lDMyg6b+ovkJ/BNOw8N5z9BOCT1OOCIhvgJzFfuGAWi3+eKnK1f1B6P+C6avKavbNuNBb09
KIxpQL78hW6wfv4pxLPTgjols2JWeU3yohv5c2q90BKol8vLXWRDghXhvLDIUtJBwWp1s9uFrr2b
JenWMiXRQamJ2xH8pKCCRL3zfEtb9UOIPOvQi2Tv/ZVxz45sO14j6kFsBcsDHjB+/KsuHdpzhobi
JjxKQ7lM9F4zq8x05IZrzEaAlh3BSPL1lhEVNNYI7q4K8jsYsgV/VaZ6cPSheGd+kwfVfbsrOxTj
hm3bIcDJ62M8cTzzTejqoVoNust/VDSEgKOqNG7VzHkHiBLvJdfLou+DfIx7EdYM3igHMBR6j4Ab
uMKHY248jKMNV0Pi6NfQy3oGIcBT8lLtbVD25p6ZeNPz8AK1NYmvLJwRhrFVAMdD9Q2DVsLy5tRo
8xzNJi/MvtjmXR4/X3b25XaZYAjDAA24CiGvYoso2zprIk41EH2o7Dq5Z+w7ZKiIKmjh7dzD50ss
H08AC4BeIPEdcCyf+3419aY6EdhLUeWz0JYGyyWYPKv/0MlYJsOCLeHjJak1KJYFW1xA04KApbHT
EJj+w7tw4YWCJeEuittJTVEMgwQgHjZut+9Bh/FBUHqt6t6wa276OzlpqM5//5nvC1YFrxwMAGo0
F+sbAy0w6c5A7RR3IYrSbnfIg2wHNcBtF92l2/Cn4ef7LvMwtCRHci6TOv5DcOzBAgtBFsS1801F
4mynXfg/y+cadm6BMaz2unvkI9h0O7+l5kbiuIu0BjYNjaAoiLQNyFUhzoyTEmLiBVUSXgGqjxQo
sc5zvPr5PzQX17bX0A1w2eEi5FSK5+ujsdqMU8xQkXlgnElvm2zjAKi0Ix6PnEDuTl4OX5jEUcRY
LKYJQBCgoXB8btI0wgxE1mHigeZnk+cDyFGL4PIn5H/izH2g4wTYKp6M/G2zEE1J0HRq8hHUPimI
ISDp7anK18sWlumSzUMXjjqnKuU7db6KdhwytUTxmcufslfEzE31VOzA77FJ8eQP5LwXy2fpuUWx
M0tad2qcEhbdJxArHPStselveIdm2MJkA6IY+eyj1KgQ1PrZArsQCGa96LuDUKMjES3vePH4f4xW
funLEkOpUSG6zTbTO6Xh3/aVbTmDahVoUF7lRtUC6ajq5b6sk7HiMqf7aQlxrs20OWmcCHHEdkuf
mtW2dIAhlHiNzIrg+xOJwb3JsLL0QFCmdIPsOO75umZQLniQr/BlE53cD4WjgCkTPsmMxAjzBMIB
T1uD1DHBujgbVb/rcFMoO/m4x7L8yr3zxI4QtNSUQLHEgB3m2958nW/STbOn1/G+2lmfzRwEU8LR
S8oqUbMaphREYD3eR0azk+zT4v45NyGeNcWcpoRAzhMKZshfD7wzyScetaOxrXYyjYvFMBs41E6/
nZipaG6IeSAKa7yQp0FwNi29PNywmxkpS7jnmuwErSFuGy1wgPh4UGYg1tolT7I61MJfwGYBTgsg
FaA9w/Oz87jGiDYjV6wnsJcVtxV6lX2Q3Hc7WbWEu92ZW8IM8jNMSIAXHEQFglsScNf1KHRRD/y6
d5Zbl75l0IdZH1+TQcWEhlNtLm/p4tYRDArrooOb9/UwTn4VF6AF2ZMQlPiOBAe5SKY/jGB0jafU
BKfh/OPNjKIrMFKsiqrOHaz9xP/wR8S00E/DXDJ5yX/x8hP+MSaE5qKuXMUEFawHvrkSNV+SWG+T
RiGwpEHB+GW09ORbmOXufTS1hkR1ZxHHhIUKEZpVtdsXllJ6Y9i/oPAG1Rv2+/KGrZrAyA7ofQm4
kS3BQzpLMUmdNJC/MzFEUxrGl8oyJegcnW/I4hueGBG8Yo7LPLQZyLIaZJcJSIr67w36H/MGdYjd
AGzkm34XPxp+HdCnJBjT7eU1rjqlY1iYrsY0Mh4q5/7SKjGyCBvmHYbByvTZgF7nPPyFEUtTcciA
/sG4veCUrh1RS02bydc09EEyCFgP37RP87ZjLA4zY3j2cLg6tkzwiDzJRlqb/K8z61oZw2v707wS
3AQAaeANQtwAhYRwRRsNisQJZgr8SB/9Bm98zlGQJ0QSKZaPK24HiBuDsy8gSxXsMKcjHStzEFQl
qooabu2nDjieGdkAWHagpPvhoqmixfkDxq1lnEJLl8A0OvkQ1ECWDFWpc5dg2oRyddvNfq0dU4KX
fx35U/p82e+WoQOcSCBuJ9Bjs60Fd5sTutMEcobZnxT9tWFvLQONWl8FDQgMVJQ3ikjyTVdWhco7
ajNoV0HJUGyS2aw0nImaELDOi9/hQJKtlUYYEsFczGdTfzCp8S4KSvEqBg8+8pSTjl89Kwzaci6S
gyl2tqzXzB99BkIeSSa3XJCDMQMMK5vAs3JetfNtiuyiLPpohpLRUG3C6pG1X7F2iZHldQIjOjI3
lPEtznZ+bqQe1RZ3DA9DBRfbctRS8ax5vLfKhs4e4GGVf9kvlrcyBLI5wTZvCIHmQYi5CSuTcDLj
wgP4BWVOam6junzvCHvKBwKBejWUlSTXlgimOA46NkGRIPJ656NdJazGDGhY6/48px4tUcbojmYs
8QuJIRGppAL2pVcGDEGRbme3+avuoFXQhtpVmSU/Ln/GNefAWtAH4nqHyKfO9y10hybWaFpwseIg
jI/5DKSXU0u8Y3lBOihD8kwDAEEXjbRzK3U6K72jtAXaZ0m0H1zzVxSm6f7yUtaMYJTVQQEEFBbI
1s6NDFhdoSkUM7oOjX60XQvETZE1Xy5bWftgp1aEazgkVlxaA6wwM79yZqp+a8dxuJ00s5F8tDVL
DoBDoMe00K0XBSuK0ejdtIJCZBr211RRDnY+Pgy5+ul4h0EOoMNRfMR/FsVN3OshnQeYiZT7yLmu
xy/5IAG+LlbC69DYfkSfj+kR4ZuVGSYeQlcvPA7dIWp0X4MzW6Ps4ZNbI5gRvEyrw57kKsxkzrSl
4TtYRMDrJGseShYjDlc4IUsTpsPKnDh3INk6JjEKUHP289OLQbEZ3DLYeNzs4jXklIh8WdIUABBm
9+1AD9AMxUVubS+bWRwayDYjnkEYAWmEqYkJBGWdDZc2Cq8p8ydQttwqiiIbfFmWtz+MOCpSBc6z
KeKeiZ2UyRjVIAymlu4PNERRIbcf2rAzrjoj2rRlGuDFM4CRWTkUKZQ9HXOc9gCYq7vLy13ZPFBL
gKMAi8YooTghNdetOjgDqP5xL10nvboxkvAtN1RJKFo3gy8Kwihch5Z+HorwnomBIXMZBD7ix1nx
GSufWS45VTyenT0I8FXxp/Eu/cghROk2vImbCGxAhUeNFvOyyo72KAKkYNae60PWSbD5a0v6oJZA
jICahzjEH1pqkqsxZrDorP5mqTr4xtBW6C7TWnKzL64/rAvJpA0heGRHCH/nH69L1KSuLdQV0o7G
L0acx98yt8vqwMkcqGmOw8Bk0q9rn5JL/gJ6gQsedexzk+j8MqWh2eirJt2aXbjtoWKtWG96POyp
mkiccPU8IHXRoBCC1A/vnXNz3WygizURfrbT+a5vzPp1yks7GIoSHfRiUK9AZq/fJ2093aDNR2+m
+mYEv4URqrLy0dr5P/kpYq6haywZwK5WeCoeKGr3NZOpr6wbANQEPH7gJRGhJnajNyOkBkqPUQNK
eKGRDRNAiJh/klyXq3uINPp/DQl7iBKCArljF9e/Be1xP43M8qtTzShCRQbK917UpgPI4pDHy+Lb
6hJBbQEKbUjquuJpVzEznk1qiMcIHa9qlqJg00kCyroJ1Lh4ER/JmnCDxjnLDHeORuDkhwAOs6/m
7Pvl0Lj6/cAxxNFkEOsRq6/FYNlTWo4jBKl/O9q++BZNAQ6gR6VzRquW0PYAIYgD3jRdWIw+qWWr
RQhc7oj8va4UVHxru/FrMpFrHZCko9IyZVOEPYZLqdH41DGbfWkxPMpUqwDsPDUsH+zGBHfJEG7R
3Y8CzKXKlBhWQx6ISR34BEACLv/3k/dZRW2VGnMx+npxpUC0aSzeh+L18ldfNmcQ7ZDeOTp4jnA9
igl43lsNG1wYGTWvf5/RnBn3+sFovf5NDzrMXbjPly2uuRKkDTmfnAnGF0M4J27C5mp2Shgkkzco
d85obC5b4PsnXkynFoT91WJaoMMMJoy0nurfdV43AfR7my2Zhh4i5HVyhZr1b2eKE8kdteZYFu51
/Adphi4+qDumpY2mlKVnuNFTF2GCN+uVwa+bMtzWrPlp1X34dHmtq7H81KZw1Vs06h2nr0Y/PlQH
juvqvGbrQhgZ4hXS8Zy1q/HUmPBa63UjawyVYj6maYD4CZU0APai9SzUgG4dfTReLq9u7QRYmqEh
JKAAs+Acq4s2xqReBU4TquOIJaza1p0Zb0iep8FlU2tuyQXJkYdCfRPd5PPDRpIunQpqMr83jMNo
dtck0fd/Y4IP33G2KmQY5ybYBPPtjJS6qzGGkZB58IZMkZSbl214HGg0wv+1Inh/Rl117kK8p8gN
5MZeMQT70Y+JnukBdQqg/WQ9yGVPhlsE9pfjOfmsqLAuFLGySusJXnDftbc08cZNfo+2K/SRuCSI
vuXqY7avQXETEy5+cp/uzat4m0hnDda8BfcfFB0waswp6s6/76RXLO0M1IDaqDD29dz8BrfPEDjt
Z2X7dCwYj0kkFLhtkSIKhvCOzUlR46onaatvAF9NNi2VJbxrDonnMMBhH6AmUTbPToZ6iIiFd96Y
lvczYW5QVGEmSXZXrYCuDQQgOqBaYnGORmzOP14KYxLiCvCT7tMUMPxjcTIxjMobePYI3tGkJQ52
NxboFs/Po2kHCQM0Jfx1+Wyt7j20G0w8qlCGFkFtocEYMRQTNauG2Rj+j6x30sVQ9HNT2TDmWpTH
8dIgEoGMHUnXuZuhKe1kdFILjGzZzq840qHgEZEs+VmzLivuIHhgZbc5HnbZ9vIaV/YKL1gHARgs
cLAuGHabYuxr1y490tnJhtrme5davy/bWPmOJt48wJqgXIJAKO4WGcKwNiuwwSTXKJpiCvlrgurc
ZSP8fSFc0GdGhBBVAF5Dwwb0u3qDR3mWsIAM2fchsQBOagcfx+sbJSFkCCJDEuVX9g5vR8BdMOL9
MRB3vndIPmlf2OildqSxfbvWyyAMK+eYO2r4GNFa2dJ4lhXSVvYN8y5/HIb/+0ke19TN7MaQgPSc
6idhN1FbSb4njzfC9wShLdSNASRFr0dsROcqJVSZIHkHXHI4e1VLkwOSAvUBcMXhADq4fHN5A1dW
dGZQeECOXdaFdR3D4FCXHnglN4OWv/2FDRRtQaW8RqZagRN76At0yZIsLx/UvrduK7DSfT7+8RcN
D1BQ+kZIP9+bsqn1JA6RKxI9v2ncpEc1g1kSI0vEB/qJyHd1NOQslCLF8VWrUBOMxsHhiT1GvmYU
O5poXjhl+6bTfjth4w8VJpGdqQ29utOfZlMmF7HmIkTDtWhaEJoxRPCapnVDnHYghy717iZVH20t
2acqpv7+IslBqwc0w5ilMIDHFT7oXITA5IXwigqzMSiSe5ndST7nSoziqnHAxKLXA1v830/OkzIM
oVXpDkwMxY9+ALko4KQvaj1+usGIbcNbFCKLiEjwRMEQG9IW2Bls22zGrRemYEuIht7LVVPycFg7
T5zbg7figPFddDJHFkVWV1BPb6myG0E+61da+ukuCJaDeiD6mcjWwPoloCBCbajrTAVehQy2rw5f
ivnL5SO74mTosIDfHdkEhJrEmnGYD2BmSoFDiCfN71o70Gnkd+k7nmGSALQWx3E9EZSwHNSwxKuw
plOhUWKit93QPDCL+NZybxPKIW8ZAVmIZskqIGt5NbILNBB46RZiF0LMc0eitFU5lMBIT/60LTf9
C156PLPlEnTVkbS+DPmz9jjHjW+BVguk0qCAFRwwd/FaDXXIXOA13QM+Cb7eRjECrTz08z2k372k
RAFj3KXlVWyr+oaG81FjVDZ9tuKeeBYRMBOjGYAiJf/30wPnMPA5JQAEUS06AnB760YyDr+VDQXM
FZUIvOd4wVoIG2qTqEUUJbPfgoWhdMYNl0tz53ZbuBX0ol8vOypPMIQLE+caDWOYQ4tLJL9rwYGM
1hyZfAvR11G9cfxZRlcjvqA9/CBMAnVaXduJNcFzEhQ5i85SgZyx2hpZY3qdKPlB7+orNiTfxnyW
RJO1BxmSbsQsiM0TJItCogjwQK0pio6DfhM/57/Qmt7bAT3WwKOzYEePXG5+3JrX6R5Fr/si6B6g
r7e9/InXfPfsRwhOozWuGo1OQjGylP4qD8531ApGDGapQTNu6iAKSmUvMckDmLCt/LHBE1e0lNFR
PPdTjZZxBNFaYMp2ys9+F20LP9xD6eRBTofOT94lU0IKG0/uYOlsBhxp/BblO3iaFzqfn5NA1e90
QYLnVAbLqpYvqIXUcPha+yBdPdADe5725qPk462uCAzMGNQHSQSgGucfr8hViJQ7wKnRaRvuim2x
K79wKdbGI3d68M+ksnSB/I8uPuOJUcFJ2sYMW62Ap45B/ar7081wZW2JFz+aQbFJNrJmwJIHlX9Q
9OY5iALHwxICKsUcPWqDiGTMr64xSRftjQ3EDnwXiNXq1fk5v467aS8D2qx+2hOr/N48iZ9T4ca1
pkYU+fmB5rbnkitOBHN5Az9UJBff8sTKwvsbJJRI9n0OjS2bDal850F5Mo+mD83tA+pO1Y/xsXx1
dxgWhA5Jf10nmPEJgabG/3u4/GtWrgyMfSFDw9Q95GvEvg60ycY6NaLZHyuuq9lDX6MqZaWulXwD
TTpO+oTnHFfhOf+uuaWFUKwz+G6qfk88euRMAsVB8dFo8Q3f2BZ3/Q8ZTHy5m+jgOiBOJaAwgDif
4LN9lpSgz0B/EEPFh1rFQIhLqusWPBeSHV1+QxhCTQPoXxPqqI6wvJlow4S5CUgQlF/78FUZv1/e
o9WFnPx9/fzz6U7aQwTVQrnaqHZxBuT2WH0xW8kuyawIccW0aDJMrol3XNLd99l8NJwnlxfPLi9m
6QvnH0vYFVC7jpYbqZhZq9/AI+eNPcrSc7Up7IfLhlbWowOoAseDjBEiiWBI6xgvG7iokDTqldXf
luO3OJQ1hHlgPz/LGpDueDCihY//XsDZomg21QRSJemhO3AarGYLdRYptHzFw5DR2SpaQCDNRNnn
3APakJhKZXel51qYGLOM13RyJNDrNRNAQwHSiPsYrB/CFZag6+2OgAB6SWHvK72+DlMZJGpl6/Gk
+deEKC05gF2uJSNWoQzjTTdq11nxNFXFK+lHCQh6be/xtOWqcGgTLNQK6shwGjAUl17XlFs7z4+5
Rh8ahNHLLrZMTyFL/MeMCENOojS25mICsHVOd4r50mhpkE+/6vj/kXZlS3LjRvCLGMH7eOXV3XPf
GumFMZqVwPsEz693ote2mmhGw7Pe8PrBcqi6QKBQqMrKJLd5DBaqXMQ8fZ6hKhrTeVRRxAedJf9o
T1LdRkenWLy4KcC0HitvTmQ+xo2O4h8td4M8Bpc93NjfK4Nc+qRnjIOCOounG/RTHiqPoD3QpJ/g
KUBXNveoMe9V9fWyUZGX3FZUO0MfIpKDFSDrPJ3+MPuXBGDRsYGkjKwIPNzYlEikbCBeTRlSYPxz
sUXvmaQpmKioJr/IknlrDVMAOMBP3YhEee+WLaA4MEWBChPrqq6PcYzSFgJVhdXcpXgEfjjvRwnt
YIK+qad+1m+ynwZiAlSRWfbnJ2mNWvcWWuYNyLb0+VqmqSsDHNiN5c5YRNNgm6bQCERtAQJWGMBe
m9J0huCiy+Jlqe5Bodml0ehmbe06KRUcvq1dAiSxDlAvmnSgDVqb6sZOrpa5XjxwrgDx0nu6hRH2
JpSN6yKN/ctbciM6oruJqAheQNQFZc6Y1RcTyVUYk6U4D8csm/2lFrH0aOxv4W4TNKmQhGF7II3g
EU2VnqfSBGZVjG6gODP5sTdBig4CChpIHKLdcABcxWf056PvXCnXGAbVbshVfj2+Vy/Lj9qTDoRi
ePEfJFL4WSjiofaKdh0vszlEWk6hD4CP2Nb2p1JPvQtMevmNktH++joD34DpGgNlPBQluXWWxj4m
EGEHdSWmXAuUvszD5Q+5sUFR2UV/C6MpSNb4HmhmDwxthYGLcgrL9juKeW4l3ZPp87KZjf2yMsPF
zQZdXznRgIJL4+wHCKI/HDlXBQdg0waqhJBTwt5Eq2R9AIYOiKzYwI1dEvU5K40ARBg/LruxgVpQ
UOpBRQsPMZRX+cJWtoy0HWsU92sVKzVATwYFLNw/PakyD6nXXxi1Jve9AlyKRLPMa6GwHTSp9W6U
qSHYG5ufDlU2DF0YqBvobD1OwpjZ1Jo1OECIQUXCtTNyk43XhuPsy+Lr9WTm9R9LXJyeisQBrzws
9aoRxrbmj4P110gHgUPsr+GOO3qEeJyweMmII9YOtUNmKmmHLKV04v6glekSolhBHoq+IF/GgMIj
5I0y8DYYAOKD5VCbmE6P4dHUx4bpQsXM2iF3NcJkUpVdZyeaa3d0+HV5+2w5iGAGqB0b0wID99pB
CTRbbTzAKpHl2psLTK1bJn2sE6cML1va3KhHfBSUInEUeExBZDM+6AJrmTf1kADZTfJnCfoc0ASY
SvspSroOnY7MdGuNdG9zUzey27VF9mI0cv8pz9EsYqvaSJ1YnRQTXn//Iu540mEAuWYFDI6iWVrg
xJHqLkWmu1Wqa745ysueFHJ9O2hmiRHwfhE85zZyU8btgFYC64ucXY99CzHrSUavce7GBfU1ozMB
KYkG8k2J5umHGjvlb6eO20ejpskoCE0bdzOM4x8orzGZUO6oFqaWEdVE31FrDDPMSg0S2pGpxUHX
JwlGf6ZBwR+pqiDtP1Yr+BOFUV60B4//OXthEIiEdkAnukhZ1TeSOsm+tvrkOq8oGAxm/JaI4tY0
zIzsl6VYbqisSYKjtrXpsdeRJhh4iZ1RXFN89V5lIVMzPrMK8lh25+H/LVjhrWBo4BpDdw1cEGdH
S+8GuTJ6R/YcvfCzSnVVBQRaAB/OuuAO2KhX4fmM9h0wn1hblG/Wp7h06ipJS3aXZZAkTwfNBwXF
j7Ss79Uhb90WKt8uUZfIU+qudsG39ZYO1s++0Go3oqPqqeP44NBE8YeuBdytc3L8V6MFw5C6lABl
21NV95IFvDlymQ9BC3KGoKLGziCO4NtsrpoF1BE4Alm9nYu4FeBvSjNjX0aRnPxU55m8ApiO+ruK
ggTYd83gclhi+5zfjwCnW0gpUII6G7tESyxyCgl7wVSsygPcYQyA9s8FOc3WjjMZMhSYdKQ2fFcS
cp8dRY4ge11BMGz2rbRe4kIkTr7lCiALTEEbBJLYDOtdoBnRMI8ER2uypBDXmcuAzJdXa9MPtJqB
IlTZqB6XNJkxaBoTAxutbjGTNSRKHGLapH5W43EQPMU2TaGigU47/j0DO5WTbEr5bKAaidOZo/st
1y+qLap1beAJgMRmqCo8hljphv2Mk5QlnQra9TXENDNpkD00CPtbKZKlp1nLHa8d9R/2HPW7cpEl
30QqGkS6g7S0scfvl1f2/DLATQQdAcbihJkWPi6CY2U0UwPjLHE6DD+ASpJeZojLJGGZjcohzSsL
TJm5Md3rrS6LUC/naw3jNvIOB+9bwCu4ywCcNclSVFhcpbX8eJnvWnO868rmr8s+nm/QtRlurS2V
YGQAI4xe1s5vESl+Ok4cfN2EAoFKhuAH0IDH7ywWBYFGH8meYrb7tJjdqBa9tc6zBtZWZfxhwD+x
waD1julwsVT1wjrJVmF5djzpIcDldblLlgTzTpqRR8QHnZJmPqlEl4zDROXqa27i2Q6AIZD9wM2x
mSH+vQdSOluKIyf1O/CWgl7Y1UXgE25L/NsC8Ae4T0B4zhOCRxiH70FuXfgSkQ5ll8GKdJ9WIkFR
bkv8bYaFK2DIwMfIq7Fq5UgiukSpn5RNoE+/QeEvuIa3LYDeFj0GwEF4JWmtq1TIuue4gstrot53
gyiT2lopVl/GZgAkCagQbj9kGpHMbsp9fUnCOv9elfU+GgS54ka7DbsO81pAfuJeBG//2kpPCsXo
Sa548q4PyheIrfnTN/L6WRyqB5CSedm94zuCbvvmTj+xyUX7Ul30smdP5CYdi594z4HQuW4m34KI
wL0eDUCigrXAdBfFrSIy7y4f5Y3QDJdZRMJwHIDIfCk1zinVsgKMCOMsaxgfodGPcojjp1amrmL/
ipvG8hMntt9pWtXAjci17isAhV3+GdznRVaFcAymTCb4jgokP/VUaksl2Rpu1dLss+99qQ3QtssW
jAKm7SIL0uNtYxg0BIBJwYNMXX/lxaRm0Q3IfiZ70ADXA0amL6o8UPVEsKHOjgXq4mwCHhzFWFs0
F9eWpqIkpk0gIAMB9IcxbZ7bSBGhNblcDu9lZgMlHDxpof7NK1bNUMmc8MQo/FaiLklUr5PuJ/ma
fLFixNs5vjxP7vDKGZSamlXh12a17yPgAbvZ3tXW6M8Kbb+2H44RC1NbmKzCJDeqHNxxL3tdpQo6
lJg3Tcc9leQPY5DTHQZHBBnB2RdCjD81xP78xCutAE9slzkgeihABruAuU5NBG9ybrsdfWGZL4Yc
oIyKlHBtQjHzEQoGautH5V3aX0f1Cxn/gQnMoIHciaFpkTWuTfRNPxd24WQ+yKZc2v+eURlKUwFM
h+duOzpyaoX7KDrNgNVsJExchc6nFZZ+EgzX7b4L0cHetW4e1K/OX5fjgrq1eEA+ARyDvIklbmvP
MtKDH8MpSr8LyNN0E3vVYwn+MetbsSO7LAEJZwuaVoy4+TJAOqz0C1gsKPoqgfPsI528YP7t+5/f
we2TUo0XqxjszM+UQXejrr1Tkf+UZAJLrKy8joUqwiyfnWvsTFT3MKQCvsPzIXB00nUyNhNygylM
SkjwJt+SLJTnn5dX+IiT4T1zMOHNtAFNVBS57UkaSDMUY5JjhbXQ9NIw+wXAHEia8U13tuWKKNHO
Txx6O+CWAAQCjzS8P9dfVFFqRUcFonUzo3aX7ttQRIJk5PxbnVo4m6sZBl0mBiCAflYES2RhknZx
YzIEUvVUpqLl23YH5EiMEkBBtrh2J2ox6Siz3Mp8XHzIlEKI4tX0rZ0WyHsKDlWxEJTIIjsyJyEL
ZeEk6u2h8Bupdkl0H0eCjOTszKG+Afgfqh0KWEPxbFsbACvFoIGPRvVsBWN6OUbItUdFERyoMy9g
BK9BRrOj4Y3LY98cOauy2so0b4DialWBy0Ck5Xh2gDgLnBttPIMviLSq19JdNT6RGPI3yYc9/L58
gLg3JSBDa0e4/SwvFZvg0JBN6Ok7IXL+otH4rZlic1fp8C0iIHleTJW8X7Z7fnDXhnnIkj6rKqYZ
cg1dsug2ekz2yt72B2+aXdlXXTGEkBc7/9tTHfgL9t2Uszq9mtK2r+dCA3yJ6UeCU+oGssfQI8GU
4w3A8+ApZghN57toYm9zr5wYZl/6ZMcXpEsizYFhVK28qXojIpzd5jc8McDFwCwaFgy+1gBiYqxh
duvJrh90O7dsaABa1reEGl3vYvKteXHirBBBTrbOG1rE/11XbqPGw9Lmqc7c696V6KUDrr7MBJko
n+ez2QPW12f9IqQIKMes15BUFOCpeYKRGyYSBmrSG2cHFt3gy1O3Z6Y4fwx9auvEiDEdoGR5hRgP
KiNP7uWoD4cknt7jmOC8Xz4N52sIeCSenxYSFPjIzwWSfDRxEoE87VPlB2Q3R2Ck5Zu2swV3C69s
cHQO0xxgU4dGLKCZXEJi5I3RT/2ge0MIdTKvD+yr9DuuTQytJl7ivkhBG2AMLZgSr7ya96LpxPOj
AD9PzLM/PzkKCrWrpUSR0wNcGRxXCDlmKerY8E2kv33Edj7OTIEkiLthKDE73NE4DmOcjpan252d
P0wRheTQtFT0k6pFdUumolIDWR1U6aAP6dK7Q4nymucYCwGhammKRDM3PzHoS8EuCnKksxoDMUk+
GZmie4V9N42YtlNfVaoJ9tHW+kLQkeVDGDmBAvB6faMIRexOAvS1tdX5YJXlD6jYDrvLm3XDCCqB
IFABwgxlZD7lGoHJkqBWq3tV+0bt77L6RSQm+4ArA9wJxNUuTZW16F4mPUTAeWoi5WKRB9yl16Xq
hGK7o3k1gtU83bWaYImOchKrtHTtAl+qtfIE5eABX1vfWf0u9rKgqwB8bvfSq/RR5y7IHjwZUzu/
9NQTddi3DsDp+vGtninq5LagMD5CM0QOcl96oi4FTQEIJkLR0+I8T2EfC10RxiqL+hZXJJDjyoqy
BcbU5qczlde0mVzoVAWt3gk297EDwi8qCJAA+MA7Ef1YzpQ+DmbVp/hsQ2heDX6/7z10oea36dDs
HOIaP3oAatKPGU+pQA0ZzlqoCr1xihkH039/gro+YFlHZAyyYGtq0RCU1ZWU6x5pBBWejSVF5uqA
vB0DUIA+cpfdGFtNZmeD4ZHqLe73Wd95SX6jElFJf+MYoHQFOBS+HNJi/tOReFka3aaV20TVqzb0
oUPGr7Xq2FEG+yowQLi+WZWOcyWvrc4olAGXaYzGea8GkiGH2fItr0VEnhsJJUwhuuIGRUcVA4vr
TwMIfNtG8WRgDMe67y2/PSJ5kxtZD7ob2ReLBG7shZVBLkwN6PqQqaOm18kFsEdPi0OfTOfxcrAV
GeFClWEOcQ3mZniVDR/J0N4MTXcYdREkdWMrMOIDTGugmAqACZej0sLWIkpaw8uJ7lIbw9rk22VH
2A/lDu/KAvd51KibTTPCsC8TO+swG8WU29udiC5gK0gA7AkANIIR5ur59mMnx+Yi553hTZ9MXUz5
pLGverHX/8J8PZsehJ55EH804L/yM195K8JxXwvL4keg9Zm7Jz+D+27oWZhGn8Pd5C3dqbsYFfnh
RtqDDCt0wuTOeS99bS8FUSgrPsR67iO3dSHecYfGOcRLxJqIGzEFJQuAjjFLgcYXTwAuYQo/oZla
YfK6RaswemkBVHIx1BlQvRIVf9i35J0/NcYFajuKpHqEIqoX2zToZu3ZSuN723ag2QkgqdXovy7v
LX5a9BhmTg1yYZnaiVTGXWTgZuiunPv0odjnoEFJkKL40o4pCYsy2c19BvpRvGItdGPRZluHG91Y
xhigIRzMx+YjfpmDcde9kmsosdwax0KU5H2O7/ld9TDex5ZXBumVCGm6FRtQYYN9Rh9xVp83x1yZ
h1HDN10OTdXcLMl4281vl9eWV7z5e21PrHBr2+tIlOoJa0vD2RukK5ZQVLvoIXpJURmAFFrxTL1v
6kPuQp3xqgil76JhORZI+e3E7hD5OA4LdMR6qRc65lplOXiLyVOseX09zJoLDnsCct54Kv4yu3j8
PQ/K0HpWijLy5QXYCo3gKgAaDY2Q87pBl0VzrRnghO6Ndya8QEWP200DkCfDbBDYycEWsHZvmpUx
qywLo5u2ld40NqDd2iINgorV1mYxQcLG/sUTjG9BZpBKUuM8M73Gzq+pTm5qRHk0QwRhXmSGOXvy
wtOVgWZxAzNF/6G10H4Zv/WaCDS+tSFABoNGKiCtcIh75rSAzDoyA4glS6XegMrxgURq9IBe2egW
NdU/JhNMT8mM1PvyXtiKoqeGOe86aamUsY5VDG0ky15tc93Niea4jgr9OLmL7YfL9rZWkxFwyiZg
WwpK6evVTMaB2lMyoqPbJfsIE9RjARmf6udlK1vVFQSQP2a4TEbVlnIZNPARaXgTL9nPqlKCWS3c
xNLuHDvynXa5nWotLI15BzIS97L5LSdR0sG3hEipevZoLZXGZDBLlODo+2I/FvHTMIomGjZdBKTQ
AmcJeuSGzR0y0kw6cXQgMmTUM50F/UZTdSFjd6Vk9bsJ0okqKTw5xiiF0cl3vXBedCv9AfsnBhhR
fESni/uSxkzzZOwX1BgxYvZ3+gO53t0/eNlipOiPGe5LGs1sjdqiYsNglgl3/r4YzPDy59p6XmKu
ATEEk3IoZvCDkmAnLoBuMRVw4CV3VqjsyS56ZgOgaeD4ont22xqqOUhdmPgLXyceKbQUlHgqXbsv
AqgUhVlmTtfQpri2pu6HpECVZjJit+vU3eSkM7riE7pokyXC6bMPxF1Cx8wJfS1wQWEHrY9i3VJ9
7hW0Fap5Xy6VT9IWzB7PJU28qVAFT92NOAOiBPaYAX2MjHx8bawlU51OEdoLkTwD5VWTpUufLXD7
W7ssctro1ahULZkFB3HLKjIZaFhgWhv3Phfd0MqIRlpBt0UtzNhlj+BDhar5e9NAajRWm17QqdlK
29gDF7cRIxdBW23tZlVGZEmBL8ebgImsTjcamrLkdblDWgFBI+lBerm8dzc9RDeSVSwAk+G1QKRS
p2bCCP2HphgwSGzfahjjdpXI6A/AhO0vW9vcu+DlYWpCjmKDgXPtX4OQi8o4rgvzdvIXX4FUoHX3
uXj13f+gh7i1QU+NsTB7cvM2iVo0ixYpx/4GPZgeCSAPCw4DCWq5bPAceoj3+a0I6sZ84M8F2Ox0
xkGDlz4/4y+NiVUB96V6ljq5UvZciVZx2wB700NfBZoTXPaXpgmeNDI7C/Xs6vODOgjKLTzenGW4
yONB4cHgZbgIudOWAd+fkE7B1EHeLe6cDIvbtNP42AJBFzD54fukSSU3cUCSQpfSCQfokr5f3itb
X+/0N/Begj4PmknYmXZVeV0ELewCEqfab1svg5oKpoQ3jQFrgyIteg7YmuutkjeRtlCCfem046F2
rspGdqHhcRhTkFEUh8uebX0/gAOBPAdCkNW11sZolZLFnhh5D6Y5fJuYw4Nh1PXLZStbFzyeQUcs
4hE+zZkxywK17wEXrL5z3sfdBEXVzk/+Yvq3saCotenRH1P8fklGaXbGjqE768q+VgwAy2ZwpIui
41awAhcbEADwClht7it1TpnZqC8p3nxFw/JG/R3lbnblBObzcqfsMJwJuWQ3uze+nnNiIf+Y5RYy
x4tXaii8M5bUuGlnq9gBnQowBSiyngQfbWsjArqHTgLwirhwuKxMlrqMoF+hIisCeCkitwAheKXt
OsEcqmH7hCBNipBAbfvL/KXHUw9UDgrJGPgHcIR/RMSKQ9oKttEJeFzkZder1oceN4LW5dZmAVqE
8XIgWzrLbtu8Ho2S5S+9mv4FeqQblGkET7ttE2AUBRAGTR8+NZkjx9Q6aQJUQKnu7Ty77urKv/yl
NnJ0zKn/McFtClLJaCQBiI8Zi7ENoyW2riB6hRoLINaC3GfLFFJYExO04H1AOrKOFzJIVbQG2rce
bcqdMoLUdtFDgN0Plz3a2nqnZritB1UXgORtXJcQ9/BMM5Sk2i+NyGsMBI7x8/8zxu21BcGxKnXs
NegY+ThSvm586007qIvMX8bHy8a2mk/Y0kxNAUNFmHPmMoF8lrtpzACtYEQtDNaTXA0/6zAN9e/q
Cw2YfC4Y4yxMGX1RNImdKXSWoSyE4VtGTMf5qTdJgsahjdeUVqpXiza9q231ZNroB2VW7OwEjrII
yOUe0LdFPg5mYCBh+UZJ3JYLBkMAPZhbt/bpDXzdKX56DwTT7Rz2N50fuXbYgprbFJzqLctgND2q
BWOIgMdN2UUDbA4jh01GDdoGKiDIdymtp87XW6tPPTCvJAOIcW1tDuJmWETPoo1DgsgFKh7kzajl
8Dd43OjTaE9R6TbyY7GYO4VkvpR+kfqRPQFAVoLQZQH+iyEb7nOm9VTkFuAOrqIm7qCMXpQ82ItI
AOt8LWEFuwbwM9a058dreidKUrNLK0wna9ZvfcJMAQyi8WUrtHmfKUlvSJvR2IO2qpwIAtt57GRT
GpBzwD3AwhsXBuxpaiXIcjRu0S0fhTEETqGKMM4bqAsYUQCFxELivSxzBzJrYjbeGUEZxhsDKQFH
OHmkz/VzHFL35qYaXLydXQpgZtDvKz8LRU0RfjKAfUg8JRFMcUwAT+dzMNRNVTJOJdqW9/GOfpYH
HTThaJnSqzF1I8U1APird9p37eXyCT3fprCLRwlT8gMVJl90HEY7oU6GF6UzTPUv1Oj7h9yUqgdk
hKh3XrbFrqB1MIAtZPAA46NUjKHd9b1RSlpD88HWPHOUdrmZf2I6EVOqSKWhzBg6yvhsUElx41Y0
ryoyzL1igUrVy7xFW7pNoitKzcc6TvfKqN2VffvcxnQHWeXGnZSvv7yYw5haAesXaGT412XizCr0
U9GLHuPJNdT98kXGqr93DfDlmEgE0QHKPesVNdsIgP8ZqCRpmaQQs9cB5ksOhTSKRpW2tgkr/0HF
wUKNh890y2iactIznug87q/7pK8eMcwe+VlrD4IdudEmBkoYDTDM0TEQCx9tUidv6FTLIOZYbGdf
57PuR46e+WZGM8XXu9h4jrQWen9IdwbMOy9m+ti2RvK06HQGgWOnzx9xZRjPl3fveRxCdojmnIb7
GrUu/ipzsjialAl8IVWRdq9ZMow+tC3m/WUr50nP2goLxSc1AsiEUFIX6PjHEmuM2j9KKfpe2MNT
wcSHp0Uk27jtFfIBNMLAJ8PrjUHfUu9AE2t4pVJ6PW3cTih3f+4S+jKYdUL1CBxHZ3cUPk3ZG1Zi
e4Y7+NazdI9BiG/kCiQWQXkX341+vFfd8lakRn3+OINZNJmhaIMBpLPBo6hExj32VY1J7dAayL6p
XklWe6NeC5L7jSIZpvcYegJ1K4wT8nCrWO00jRroqDBWSgdJxWP3GofZEeLeobX5Q0wVs1G4Wtvk
9knTJk0n5ei4TUu8EK9M+j5YaumzIBA8pjK06I2+epJn9LfxDMBaty3ggwP50QOkKUhnN1Z65T8X
hajSTwUI/02vSq9mPd9BOsRrBvCNmoIR+Y1bcuU1/66fWyy/xSxRPx1cqH6+OD9TyVd+JrviQO9y
w1VeifI/bKbz+Lc2zD15JpIkg466tgeAhF/o5neA8r18Sb9dPv0iM1yuY6mjOWtOanpaHvt5Ol5P
aXRHHdGM+QbSeu0OlzZKcxPXnQZ39B3ZV1fDA97YXhLYvmG4XTj6TBilvtWf6K0oLT8f8sGoK+Zd
odiAQh40gbgkwE6MZO5MVEYWx21vqjvGzJX8IjsdKQ4aFvvhUd6LuHfPgxxLb/DQQCEbyo3H59hJ
UI1a0syVQmtXwVBeW7YurZ4uf7iNGLeywB3HIVKyAc1GG+j4hw5si8YIGhSIYkGq2E1q0ffjtcdx
74PtAOU6cGEyFuxjqe3EIXN2ZICtZxtzpGC+qKQge3JcNI69w3A9XCUv9V3y4ARjSN/6g7oX1Xu3
jiEjWcC7w2ADv2d00XmjaiRTENGfIex5V4fVLYjGX6xHNsMKXrWDLx2+jtEHhIIpjGBc78g8sr4Y
U+iZKKOOb9gtklvFoKcVcfBtnYqVCe4jgtshWlpMMXktcBQMlzkG0yEJYr/cp2+2G+2lx8qf9821
KAk/EvSsM+O1c1wE7cuSaGOBBaW+7Om3+qP+NHrsDQCuWPLDCTAAwVIvl3j9c+L/g5vy1G+Dq64P
hkKKKIV1HbwWTfXSF8/O8lpFInbjjejGcjo0kkHXA0JHzktVG/t20PoaAI1pCOIylR7V2pD2VVnm
3uXzuJFEYkX/2OJVYZuibOVFxQmhobnDCx/RbdibYMO1dvpNvZMEpeBt19BEQsKPPhnfmAPEADEm
Au+SAXpaQMvcUgFahIgqbxs3Lbh+kGIAa4PiDa9Go1FHkdJBt70yG8Klue9tsu/pXkEafHn9tvwB
1BCdTeQ1qGyzeHcaYCj049sU8YzItT+iOFRJ17YcXDay5Q04mwALg/wC2tUsbJ8YMTJw7iiFAuiV
c1/kb2YMrsv2o6GCStBG4wGlA8R/BCqUS1R+enUGvtVSCELHEGohZm6Sq+iGvaczoESEolsbTrGZ
YhtaH5g3R069dkoDHe6U2F3tJrNMMKGl/6KjhmOlju/mqFrh5SU8/07YCTr6z6iOgAKJLySC4DUx
2tqMPBvkbFL53lmGDxS2f9nKuU/MCtir4Q9Iv3iKX6qA7qltrAgiHLFnj9WHObYuSuavqv562dL5
TQ1LeM+CjZzVCXg4jVFBekaT7MhTdUhd1vJEXF0XBQeRES7OV4PmAH4Adxj3qRSDVdie2lhwgkRG
uGA3Vk0nGwk8Ae33sxJZ/mJNgo+/+VlQljrinVBl4JJSIKqSzo7LxlWpTD8g3Nzvh7kDASjgeFOJ
HDIaRTwcG+nbulDGftPJmZ2z0W6tUkKh7Mp5Tl8IcRlXphMou/SDvqFt7tY70f20sclXxTkuGGEn
9ItEUZwzjCdlGT1Ne+lTEUPExu2/9ozbFUrRtmrWMit4prYvS+RGb8WVagcpkuPbdj+HMijk9xn1
0gnksV+HijLz4BoGjRuk9PguPdgHrM7KUObUDJCREsnovKaIbyTJFvRGN5rpsMT4gaDVd9SZX39C
B4cMLNf4hPLV8WK80g9zaIbytciljUfq2hK3pBOK4LSfCMGrv05cJn5Y7Myb8d25AtVJKDS3ceRW
jnFHrhpARlfLcIx8qL/njw74CtOvbpA3WVfE0/eSEPt0fgIZGxiwYpjAZUKZnMWkzgpQxmUYzkMf
tFJ+xs5nonZuunx8NSye2kEVfv3JwHQ3k0TWEnCS18Ggz/dO67x/1QQi70kw4Z6eNaHULjMHQdGy
fIPsc7MURMSNYwwLRzA2LvszFO2AbrmsZWjgZQUurD7L6l0kDzhT9u/Lrpw/xpgrfwxxV7A50lIe
cx2XIhpDni6n/kyiX71mFl4ro/XVD4olKG2fbwR0edDlQqsL3eEzJIAlgyB2lnGl2AV9qDUoIIII
GqSBi/ag98bnZf+2FhIVSJRiMRYEZAwXD/u2y+XeSCSIZ1Ow3UWzz0oGEbQfBF9s40ABiQkUCgDJ
OvIzLtjjf3RSOZIiL7ayQ6LLYZ0o/2DbnZrgfCna3illBybSSbpvtNCYY8HTXOQEF4TU2ZEyNKvA
9FNpsltl6YtW14fLX0Rkg4sD7Tw4TcHGUmmbBpbZ32VWLercCmzwrzQ5GefWrmCjYerpEdEe7S4W
wI42t/GfD87zCaUEmuYW88MojF0CJYymlx6pHRSZ4BISOcNFGwXvwERtYGis+hcjNRsXiadI93rb
CDoIIBIHipEHoYNwlSSRmUqeSVvNVZLkkNZ97V/+9JuHEbiY/xhhP+IkIUKjoSjsFEagvPZuKsSH
KtoH8Jj/6Cj+McN+xokZlRJFq4upcSNDfUvBYIxOmmATb3pioqIE2nwMDR9VtE5MlAUBBiKXG5dO
lV8tr47d7DVzCL++XizBAUQXxT9YWjtSLt2QoxMpgdUabF9kcTutc1VdpOO7UQBANP5jhy8VK7Qz
u07p4I0/YWp/AmzJkN2agjTAh3ghJH/8Qg0c0cTmxmMTdgFjx6gIiEcAP1j7h9ZmJcc9PhRIp6nt
jpIxL65SgsfdVY0YKI/ezix3aVq7dvWSYaqmud0VnQSEu5abrYhQ4PwQrFMH7pHQOLO10EJPsC/j
cEyaH2Qwvl3+pJsmHAzM44UIHAJfLOjatO+HDteslJc7bYjuLYihXzax8e4ARROwK6geoQKIx+F6
WeOiynpTHhM/+W1iPNHaz7/y+zjsQtN1Yq94MPeoO2qCW33DsZVRLpFAb7xU8XAHn7M5+9R6GQrz
yxawW5i0CfCtDHrJfZ2Zan1C2xhRwzAfEl26jUWd2613zcoEt3KLUy911CTE18r7EusWgFri3vhm
H/R7EyX4O+c2vrNjt7jR44AKpz23gsqpg9wSGlKHNlU6N26vgBcbQ6GYRpt1ywVeRBQit4/8yWJy
oTizZ3NYZizmYB2a3/1b52ZBtUs8rXsafdUXv9m2HjirteWi8oykyejZ5xu95K5BL2O6Nl8+q0Pl
5z9EmNaNrBY4GLD1wkMAFfnGiV5mZUoNrGSnvMxaDK0lczD8Dv+4emZ0VyQuROSN5/sf77cT6A23
O2uI87Zji1g2R7KvNAtI1TNLlGRutE/XR5v7bHbn0G6ycMriA/re1fGdSFwQInQYOfCpl4SiXgK7
Y9bldlgEOxQTAGbM7ZxfGKM20YMyEl++SvbaNd0Xh/4AUI+gMXy+fKgCAnIJ8UAYAwJuHbPQkJos
qoLPbtaqNJAwnuGbnSlIDM63BYzgNQ8dE0bNx6uvJXY1VJlt42lofsrmbVYBTEjkoNE/xlbgz/lZ
ZqZYvRY1YSQI3FkGU2ZRoaOc+A20ZfPUHQvggEWv+K1vA5QJiBkxwYQpaO7NgU5IXjnQAfX1Xfvv
MawlEA9jbH6bEzPcu0MqGGCxg5ls0OizvUyYMtesStAW2LZiQnUUOigaJGfWOwAKCcbUNVYCCKkN
1b8h2ttD8ltwNbKMgt/NKogZ/2OEW7E4iiZ5GOAK6jlvoNAxYl97h+IEEBYl5oF/R0h2xsS1E3d6
zX81gk3B/vYz6+DfZx8M3Nc8f4TVZfiM7HvJi+5Dsdbt5WdLBhb96bKbG0uJax9egkUWMAs+/E26
DcqN2kT3y9ylFRB6zj8wwNrSNk4rhhBl7rSWBeiacxOOpCB3Ao9xI4mmtzY+FKOE/Y+FY2HuJMGW
tAxaNT0sVAu6ENqk+qSM99Zs+GWmvdW66ap953992QA/g9iPBTI45NvrHejUkWyjJZFA9w+89f3L
bP71/xngggKdyjRzKjhldKUCCsS58KesWcL/zwrbHSdL17Qx8FfHpXO+EfOlAvrisoGNFiwgZycL
xR3VCslt3KjwY7zqcrdrvKJz8x6pZh7G/icTtnXHmyIOlN+t6Zp7MavZ1j0IaASwn+h6QauGRwuy
on3n6PgFuuGOQdQAkkECRpQZmy79SAGSkoSt3628mmmHME02xoLOQyPGtpxGpU5qsHPawO96/YIR
OAZeyjHL6doufSr8bhF2ybZO86lZ7pXU5pk1mYmKW8vK3NHO3ag8CD4o23hcYELMZTBTBTiJMw35
JMeBoBEu+dZXQvtjvK1jqJNnXu8rHubH8sn7OszEPo7IoI6PYZkz4OLcFygMOrgfjVnym+pJU0hw
2amtCIIeJlNtOFrgQj3kixCIIQ/o993rTO8mmnnLBJo2A+W/uvSGZHfZ3sZrFi5BVR6IXcCTkX2u
zx062bSD2FyF29i8KvZMQboP0ycMZgPlIbDFQhH/waAVwoY/Ea2A01nbKig4YRrIVSOZPg5FeOXz
dA2em10Tprg8Ba5t7UBWrdXw9EJlk9cIXLTUKZHpVD41xxcs6nse/Yu0K9uRG0e2XyRA+/KqJbfa
97JfBLvs0r5L1PL19zDnTlvJ5CRt9zQwaKCAjgwqGAwGT5zz5w1vzEOuTDCLZ5ZOP9l6m/t4Ndv2
+E61LPuQ0hOkLrouzLpByx7jlxoll0fqOF03o8JAotMBIBvPG03PoLmiuVKUCUKPs14U8oNvg/s3
5QI/tVKNYzcPmYGuSTK59fBTnT8vf3+uGysDTEU2Na1VFxAQ8EndHtK5OMTttRQLRud4SRY1Cnrn
IOUG3J+tyTvDlkMlbWvfuCN+v3cwcyM9mve9K78DHo6JJlf6cdkv7sJh8hZmMfYPboPThbOspdWX
Ja79NI/vqjAPIlsoeMlbu6M0HUpzPD+wKF4pHyQnjzFT1gW9dMDUKGb+zXvzznbn63ih80TQlxex
2HGNYkr7+PgFoT/699WZjJc2eUJRmPoyWlmLdVOpkTsb3y6vHudSj1MJ6vU0hWP0ne1KRtYQO85M
33C8BHrv4fF6GIM4KDav4l1/k3vWs8Ak17GVScYxTBFDVS+DSZCLKhvNpyAsw7efiZcmXuTJkIrE
41L3XYSP4gYnFSnAgCC0pgC+OV3RcU4VLWnjxu8xtudSwl3A2zdtgGLRk/H8HAsJiuiuZXPHyiJb
kqpGS1LJiArfgoJZXY3oy5QuMXWMy4roGf6Hd7h5g6IHIBKW9hln1zhgVDzFWdJRRkAMvoNXy632
3Z4uqhiKw9t5QOJQYnfMngGAfrqc0zJaNlJK4WP7XRdVF5D+zydLQIiCwXedcjxhWoHZ3BOI+wBD
w/r957YqBcNG2hZC9XhemYbZHPy3gGnTKDTm1BWlVAk4dbTUD1+WzRyQfX2HO7jhdZDxcFOcxjlA
i71IFIW7+dZmmRXsjWoBGQXMjl78PIGgYItfsI+2zk19GxvuvIsFpzLfUWx1iMDC1zNA0wDZV71Z
kJ8pMjmc9tGh34UbcoBIMbRu3Rac4d6A0Uj/8p6nO4vdB5iphronlTjASObp+kLgJ237RUl9Te/3
mj0F8ph6ZY/JfhtEIi2JXLPPD+XyftnscX+d2bVAPwHMExWGYRa40capaxfIzuT7ydc9ZUexGMpv
MJFxdx9oPNBVoTQt2IOnHsYodWSS4lP2G/LeXwPR9xAB8D15mg1imMwvPVGXjZdGqSIFJiDBPn2m
hZkQPLOPjYHzoSx9ExqAwz5UBQ+WIhvMvkgkFcAFiI77ZnoYobNS6Z27ZKJ3AL4VGwBCPFqB+5n5
Stmc5HkW9cjL5gxVw978YcZWYClJKgjD4wgcGw/gdwSCAIUI8hZz9GRmk6SyPRbYcPbWBDvI53Cw
t/o3C7LLgHcD7XkTfnG8ZG8dpi0wJ7oBNiikzxoTtKLjiJc+17+FqfjiWUkcPUbELKQPjDnfacR6
E8Q/50IDdgv0L0HvgeTGQkDDIgMqODkmGPUQ7UrJB5tCvTMeDYh1j8TF9AymkoAp664MyTWeL5vn
nX5r68xqJyQ1ZCKpOJFAFaQY9UYhOt4jv9bCJjdnwBRNJTBLHXunFKl5uv0gThkPuN3UPgHHzH7x
MSxzs6C3oN4XeKFYPOsAuL686fboQ76lnmga+XhAnAXWyj6z/edxspFoSO2D6fKZ6pxAeWpX74db
TH3se1e6mQKtdRe8AA13tZdvK+EQBmcTge+Tjrmi+gZYigmnEixxtjJCqyhvbkLnWkqf0kZULHKu
kBRYhIc0tFCgNk9DelWSLnUe9iQEHkvfggvNX660BquLke+NulM1IdcwJ35OzDHxA8FoczTUPPVV
YnlOo/hal3tO97Vpv1wOVM7EBfqreP2HChPUNNGoOXXMzpFDHZpL0z2gWX4EKRUwp76Zmqs/ma6+
KTYYu6r94vtlu5wUQEmRkL3RQ8GKMmb7AcTrmAmlwm73JK8DFRJyly3wziWYQBLA/4BIZDOeWUC6
V6ZVISjCIN0dxTfV7bAlu+w67zZyeFA3Fe4u0kZglhcpsIj3RgDcMZbIeFb3RTY4atT4IUm3YJhD
ad9dQ4I6aLSfAwa9I3m6UWsp0CptO4aVS7rZv/wTePsBNLgYNj9Ku7DYwQVMu2ZZ5Y1fOE+Qpa5N
Gf6L3Dz/gFSsAMc+ChsobLHj3XYTZ6BLQ349NsEar4LYCnh+9pKnba2DGm4Lv9wKZ7woHPE02cAq
eh9QDkPPGbX3abRKlQkQPASAkWyoFgSklPZUCyLzRWPzXPdWhpiDWY6K0ZBGbEDF7N+VroDKVvl6
+TNx3nipMxjLx42McmUzziSZvhCMmQLk3HsAbvh6EAXtG3jsnO20rbd/3peCOYfKHIKqA2IaTGDq
JghbuoFWotCwsEDGWzeCRylOU+/UBHMWlJEChGIBE+FNu1d20mMludORz63ctr0gzLnrh1VDzsI1
iYoonwZDn8lSUxF8IzodC53B4iHbtsGMjef2UC8SVS3n2wrvQ+hlo4uOBxuE36m5WoXcVFRDLQsS
IVu5LgK8Un5gUUVI+PPcf2qH/n111KjFAqoDqwAZhF5LruZM3yKn8eZesTaZLtJfO7+ewJitaiD0
A08X9C9PjdVprMDZmd6KelDpZ9txE+/EsUdji9m3yMEQCaAsbhjtY0I9qwmEm4eh8BNLdtvWDnTn
vTUPFV6pJLPcXt5YvA8FFhr0q45gdIM1ZieFEw0GlPHmHQSrXWm8tpvG/XMjdDAGcq543MGb/+nC
5XOd906Oc7NrM18fxsAMQ7fvFAFB3bELxa4cvjfMaJRG7XiRXkVD0ldqYi3o3IRfMfiV7ED5AJmk
Q/wc7UAi7lmoQQL1roCk3H4JUtdLfPU624TBZW85t2fct1Y/g+bL1c+QnFEBxho/g84wjK+Kn30l
oFkj3giSbS3Ig2QjohPm9AiABcCGo8gsdEBYAIJMnKGyQWYK3Xc3eoQQ/F26SW6IV5pudZ/+xjgI
Z+eBdBOnNqg10LhnqVKMHBrg0Yy2umli3g4hUzbfi4a4uUgagXO6UNJuZH7sBvStmKZAbw5SAyk5
YM4crCgq11ITjabRIGfiZm2C7b8ZxIgMS2pR/dzVz5ij3VLWgBl0RTgsxawBAoeOB8MqPCZIC4Az
Aw4tdRwQicSuM4smoTkFHRXPQZcBhQWGktiSowwLO6sKM/GVu+5Vxz0jfrIwHkRp/YH9gnSiqGfE
SY4nBpmgL8LGKHoArv1kwHDufKMOt3WYXU8AtUmOjg9neE4dvV3eajRxnH+4X14yx4yK4tHMMMvu
h/03Y3gi0LXXpTuJbNX+vcti/7I1zvXxdFGZ06bQ1Sgbo/9/GwMuBk0I3P1BoG9fYzxuCiiJYuRn
z6rfesWdHbn210TEAs2JHkxraiADRJsML8WMy73ZKLVhpECXyOahUa0nvHXuLvvJKxYwMIMHRxPv
ZsBMMTbiMW5CS3JAfpC41Tfa8qh+Ko+mq3hThy7nXxRboOTDEyemd9C+Zdt+cm+2emjhyT1OCy8f
MbcvGtXnerQycRzlX+25oZ5yU5NgovfBa53slp3paw/JswEyZgwHChaQ943W1ph+tImxXWkOYW1q
sqvUGoLZSQVH6rlHAJtR6BxWjaLAWH4eK2qghmZ3yCIOThm98YwdRD29OoBUrwMCTPFgF/3VJ5vt
aBEAN9TD9HWL8UouUV7OHZjFoIn2OmCIjIol4foCdTnRjYLvHZ67IXKLkR7McjNHKBoIWQSlNz+H
PM0zuKthTn2e541xAGZc7NvZaUZ9W9ljsldtFv1oKLCXvFavQKnflhsAqW8VcLvvBxBxTFvytb4R
xck5A+HRLIhLUVUClMR2SiIpHKsyp1gFfMMMzAKv9R43Nd21Cld51N0FE0zoKpSTmwoJiXkuA5hB
GaUxtYx3k9MlhqQJblQxbPeJ7CXRJ9QiXCOcvZwIdsNx/7KBg2F8KqCE9zwwdZ9aWqq0UsoKjI4U
UnCzfCwbNVDc6Ts9ZZMbmlaMV6jouZ+i9wSap84MH1MKHafAu++p4bRWOqucCpR5OtlhLt3TU2Pr
hMLswrNDCY4wMwph87PH5SZtYiObU0Tre7lXfOsKj4ZuFGS059VCujgN/qKKQOjoCjDI0DanU6TM
DpnkOqoHFb45jeO31kMT6oKmENerlQVmTzh5YmSYMsbhOsqqG8rjnS3lu0aTK4Gh86vw0Rcq006H
zeHT6Xda5kJa7L7G+u2X6yyI75Kt9HXxzE18CBdB4uR79csW/fvqJKhBzk1mG+vWOdWLlOq+mTv3
KmAoAqdEdphaAQzLXZcP8GmufyjO16SuXRvMSIKTmmsFTUkgNkB6ZbBkHkWaNVC5R5nXUsoSr/SL
xo1+are9ayp+gzY2esiWm4nQ4gKzLK+HmpFcwmwRcLvq81I2nmW/aZJo9/ISFBj1wOBgArSLtuvp
l+oUQGpISM8AbfSW8CWEELjVa5u++Xl5Fc8u3Ai/lSF2SKnV1CRWQwR6HaKuQqdyG88YqY/oI6eR
P2h2/XjZ4Fl9cDQIlDhAXRqVhD31zDCHEmO+8Kybv+rlYyI/Xf7vn98GGQO0bl4Fud1mQIkDUOiD
UpKAUb/bLj1gd9rWhGiBCxW2P4cSUovoTYOcAmAUYNROLepz3wz6hJKnagElzIIClgVOnfUzGRPq
qYnSUNEygCy2T1QlT3e6XfXto6GlpQKjs2MFcxWWYMuKx7x4rruy0Te0G6Fvy1iOs83lX8P9hNh1
SMLg0MJk7umP6Zs8hnYqTk99nl8hCHcz9YmoxuPtMnQy/rHBpMXCzJdOjVoM7GixO04P9fiyLIKe
Cd8PhCFmAfH2zTY6s34xSITBJD+1vlvJlwRysJcXipvcgRn/xwITixXpmyrF8yIu19kjZL+2+ZXp
gn3o8TdwtNwQWdliUoYUSnYXZT282Sc7UDd45h58ZoEqJFXgfRpkJTo7iZFYm2WqdfTWjI3RTv0m
PSz9vqhLN5s+BSvH+zZrI8wRksRL2jd2Wh2fDToXQOSrDm8yk0cCcPD6ki8alRF5xeSltCZWK2X4
VIWi+2r13ZzLAM07wcnIcwuDmSjHsHcAAGTKwbq0zFFrsI+16L4GLWu/OMFfrJwFeluqB4DAYzlZ
pG4emxnEL6C8mHzFpzLCO20bIvdV15AT8srtdH/ZJNeplUUmOQHB7SSNDKegYBSMEURsW0kwrc3N
6muvmJyTgj6/dCg0l94WKFeg9lZ4vQsuLVD/xwdd0BbjRcPaHHV5dYjEQ5OOdoVDvreIH8n6z0Wv
32pzFpjhHvOrk4PxSm/UqauyCbf/7j224gOYdDc68FStJhpN5Dm0PqMYh5Z0UUJ9giVZmZRNRqLH
XHHKjVr3gi/FC4a1IfpDViunmBNZRgfnO15qIZby3jkCCk6RJ0xmkFINihCE5rncCzPd14uvoSmq
lLnxtnaDSQeVNUR2S88f88HeRleQM/QyT3cxxUQlQcVIQe6tf22QOSpMOx6cpET+AbvQxxyUfnQA
0odGuOoDEyzqO/FX0QYBD7rL0HRlapYYunujMmIVKx3y1qPtKsP3Tv1+OTGcvwYcy5ZfVpjMAAI3
XOBaheYi+0HbFMFAs5HukgACzdvmmTYNRZ6dt3+pUTxROSp4JDBiyawkiSq1ayqs5PJBfOk9xgxL
4X20n1TfqD1gbMC/7CU34tGLAikkrJ3h+Me4ykulQG9ISiD1l90k8ttlA/xgXFlgQl4z+mw0J1ho
/eGz3s9flytKCQnkXO7K6DELK9pzVOBxDX/5xIQ/sfQO6tVIt/IBMJYN2SlbCe/n+JD7y76dtc4Z
Q8zHWoZ0NucYrskHQAEOZNcGv6V8JfpITHWkGD2kdk3kP3X2FD2o90Uw7ZRHo3PHj9x05esWL2Ii
0USBUfaqWJW1kmsh+pTT8KT1sbuMIhVd7jb+FRlnwldRByWPCBusjXH3SPXkDt2SK6eNBEc896Ba
2WE28twpPVrVuOLAoQdtuZo7x8214jCYraBCEllijkQrkzO574BrtFM7MBv9vS1DnzSW31mFYHBU
9Hno31dHVYoxE1AfIPa6ZXHb5sP8Y5F2BPe6imDOwjDVcRBq2EVas1PCq7K8S+M0yBVRFKh0O7LN
vrUhJkFU0aIXVZ1XPvmIvtHjAyPYQbjH2xdtqGLibGMFy5UV2HfRPWaZ8Y4R3gIL86S+Ob6I7kH0
W5jUIRlGNENkFYjtpsd12MkX2ZNDy35CtZrvzbEkD4ae51NwOZHw4gZcJ0BToREpgyzq9GOq1pxY
ZklgtiX5ph8yeY/mLgYXp7j+EYGMVYSe4kUPcISAa9uUmortnBR5uiRDMqc+Ke3dPM6RPxdiFlle
flxbYc7pEvomAL0ihCiecME89ZMUFIG0HBX7nG3lN+CTfsmhXw1sRiTkKTiH/dEQ1h1QYuIxDPwg
7IVlIUvSgLLqeBBM14qf+5ISkPyGjoXOfuWH9aE0cakQQv95qW1tmfE8Hc0eMnuwrDiHparw5vec
xY5/OWrOuUkY/5jEJi/FEMURnvLL6/p68sFdAPQMLup1oB3yx34b3yoYuKHyQKKyQeQfE7C5OhZq
MQO1IA3yjWQl15pVv9dgTxV4yI/TX1+Q/n2V5UynL+sh6/HdijkoNOIV/bAZKrKzHHCGgLy7y0NX
i5BgF0DLOmObD8ambL9aWSQ467mZYRVLTDrs7UhXOhVfNGzMfdaR22pYHoYEQGQdSx6LmFy5ZdM6
gpisGOlRq0cyPAfuC4CGYNlRltDJq8FibV6hlvm3S82kPvSjoVPUHjcL2asZKLO97Gf91gbqRrlR
fsq9G1eeIpoNEH1gpoRKzEq3SwfwQNMa9p3deOoiev3nJtfVl2OrpyzM5KLDSspzhAfdySWT7lel
405O7Arilcb92Vn2yxabVzEVqyTZAnfIJlug90rp+R2cYATYSpd2fkQaOdyr1ypO2MddO8kss8Lo
mz9hsMn00k1BAgJEPNU7Mr50IqZG7vfCSApgDNAHwSjf6YaMyKKTTIGD9TB7GElzyzYULaLIBhP6
w1AlytTg2FC3FiD+gUJD/2H+IEHrNpvyUN6IZm1EFpnY7ycN8+Im0llWhS4IdZBSRPyD3ChcLRwT
6L2U6eVMpyLBw4VjPQ6W6lVuAVpOMsH6cXPzyhIT7zZp9WakhVurg7akBLuSg7HjKN1djnXBmrH3
gyyMh7oo4FBjpZ5hHkC9JHBEZIE5RIlpxVOdmzVe4j6t4UXXXi57wL1s0/mq/w9mVhsNMgxTlBYS
Ltt31Wv3zdqh7vSJpwB7+IEpMqh9m8FlkyKXmHOzNbPMkjp8m0G6rwjWDWQVly0I4oylwZihjWiG
FRYN4ujuYF+b7Xcz6/xx+vnv7NAoXJ3MBAdxbU4doHfzcK3U4NNqxhhipspzFS6dwCnRsjEZYZKg
FT5l2J+N+VxnoZtoopsb34Ipgw6WsjeyEyKl0ivg0aSlaqO5Iyxp4evlBaMLcnY0ULJj0O9AL459
97dCUho2PRoW46NON1WCiWHhwILICHVz9VWsweziEUNwR7T4+GhtxmDxx23jtd87f/bb0q+e4pfL
jv2PbfTLMyYUEqmz817HmoUvY4AiewM+2t61FahluxQkUm2k/VxvL1vl1mOr5WRCQi16y2zBnuPb
6uxL5Ha2O6+qDbdVZb9tHv+dMeZ8aIZxVCQ6RW9mkDDUwLSmmfeoB/2wlB4KI/qXocKcFUMDwmpJ
qqCiSKSvTWV9gbyJBWKqWjDKcD4vSS8Qq0VkjgrLGpVJL7GIhqt9mC/2TYuu7X9iBoAm+lJRbcmV
DKpNV/+IXzt0W4FXgICj4wtLfWrrf+8PjG+ehq4c6XWkEfwWFXrM7+Zh2MYonarrMMbbjwUYGTSO
hmtzN+80VzTfd3nbYM7u1PaMSS1V7mqAsJFcHPtDq5Odk32/HET8Uu2f1YbMxamVEu9dheFgn0Bn
EPNnDZ4E5dFNPDqyLO/AQy2wx8tpIH6AuiG6uw7oOk7tqbMVxqQH3Y2+VRK3v0v9wmv89Da/RS8Z
k6GjeP6ctysxlAWLEI8BTwETuVISOkRa0GojG+dj8eP36TkJJIAbk9Atc7d4pjWw8iM+iMiDuN16
YBiAagemCphUJglFttkXhD5BZK/J7eRbmxlyo1BxQlf7W35LbouN9KV4u7zCvLCBJYhagyL5XMDc
HtJ8ihPQ/RbhbTU+5NpB/ZuXXUxOY24RKvYQeGciM69rqTHTGV042HJzgAE2w6BKgaETIZqLxh+7
A9e2mPgcJkzuQwgX8fIwBtaRAQ9sRbe0g/AbFxeaoM+tATuJf/DYYTK5J1bmVmoIPhjlRlK/FUFZ
uv2V41HaLEwDQQgrwkjjQaS+xd0U5j9mLSbNDOBj6LQIZqMG3CcaOI1FlT7XAkoIgEMpUQD7yYou
jvpykkF8MIEza1j61nXGfH859M4h7Ujd4DjB+xdkIW2QcZ1u7npJzT6lvbUOOlvGpn3SIGMKhonq
BlzaAYYFthUG28m2uE+D2U1fRJUsL/YdVcakPZhB8EjGBKZZJvNg0UqWLBPUb8efNsnuCJlEDQLu
xgY7MsSA0KkE2pU56CNAvKJUgaHjTD+EqPrFzynzyeJRoW+MtydPuUdEGB7eV1ybZY58rc0xskP5
zwa92hrjcqWPybPgG/I23NoGky0to5pmQtD5Hr3qtccsYbgdDxRInPol2JmBBXSRN2kXr/fyB/tK
rMDB/YqQZQVaCaIp+IynURSGo9XmDfrdEGj0dQChlsncRiJefO5aIoVBew669pBDOLVitCCmkkoL
j4wkxSvqNytXNpeXUmSBWcm2thOz1vG16sJwywUsuKLxDZWXr3AzAN6QsilhnPXUCdK1iQ6hZXya
634fvo43zU8Q/QfhHUjJXA386NVLcWMFzsOMqESurmQIZrX7sQkk/2/6Favfwt69IWnZJjW9rZAY
c9ZJ6snm8HJ5RQXuso9zxaxNUgZZYB+U9p4Wf5nrAsz2oBQmo3fZErdNv/aGOXc6rZ3DrMTKOgo0
LSM8/wCFnXzFgGvhgtvFqIGb0oJ5FxnbQZSsuRuAlsDQn4UyosZ81daWp0KRYHuxXoz4C85aKB0I
3h/5NgCQpjxz2ADMJosNqr6kwYbS+J0xusP8ZKvfBIvIzSW4Vf7XCJMmC73UlbLAzW/0Zg/AUXe5
skEQNW+OjUDB6UO3E3t2YybgH2PMhh7HqLMHDYnLiJLZm/MwddOwP3Qt/qWQp52pVa/gKxA8eXLf
O9ZmmV0ep/owKQneOyiOivpI2TfSJ8xcJFv9ieIyZFf+rkhuE4iKd+rRmcdASWCIBh8R2ILT3S+X
FCZq4QYIxKQrN9/6eU+0jZ1cGapIA4Gby1ammJNdGfEbUtpYq7TUW+p609SiapkTkSClpOzkoL3D
EAkT9bURmtYkYXgYjcLrqo72XTMGcqa+XQ5KjidrM2fvb0OoVJ1cgrtPkQ+ymd3kcS/awLxCCARQ
tEFrg78R2q6nX0aT+7ACgXeLcXzbA9Xc7RgkV8rGRKUQgqTF8fqAvoLZd9l9d59sRFdHXn0CBh7Q
E6KGpaBIZi9Ui9TmdQ/ywNEbgx7dQxdBcjthqrB19V23b34DtH2E0DPhiAkyHEQ25To442EcrWWO
bEiao/qTPWszmGCec6dN9205Kq6q99o2uy9x8qRe4at3IOTCpR2UR/cE1AFAi2xErH+cjLD+Qeyn
js1xkZoRPCSOk2Bcuyg+0nTu/M4syD1o18FGFMqp5vZNPAmyAi/IVktxjI9VywsIZbtRCizFYsiv
pWS4VWMJTPCd01UQS4Eq3mSx1o0lUYqVtPEr2dlDuPE71Hc2Rh1/SdWl8xwHGP3Ilh7/fPOoYK2D
aC/IcM/mBEM9buwiAvFDrLQAuH2WmKK4bIGT08Ak+MsCc2SMsz7oykJy3x5LF1B7t8fudGrgtMgt
GFAF1ng5Z22N2SdzOLbGNCGtzfWHjQqtbDLXjojACq+YOHGKOSPqtI3io6acviXXnXwje1rhIf6U
nRXEt5XutfJuKDzpIKYZFHl4llWlxRpbG49UysECEVdsELeuI//yV+PNHq48xHl0mvAa3ErSVgH/
yIyZv3wzvffg89zhEbrBMTh50T0GSdP+mpahf1V5nhhnrn2QTuplp8JXHJLITbvbMVQF5SBdJTa1
gTMJ/LIgIaFDpKfudbbSJE105LnUNmB/ALGXtG2FRDG8bhxGpSmBEYgXVMxxntrRJBxd0gRun3jf
vapBs1Xvc9wp5+vf0eDkbTWUuBg3AasJuEGY0JicWbXnAUR7jYpBHqV0JW0HrlI3tW9nLbgcIJyE
iDEekE2jY4T/Px5Yq4RYq3Erz4uEx8y4ym7MtiA7qStFsC2+FaRDA6QdkKhhlk9vosrR1TDz7fwT
+L2gKhpBIHBuIJSEDPqsqLrAU8FYcNSyrS0ZfvTFs6GWwSwVeJd9r+Jmc3nBeDnjxBL1dbViUqiD
McguSl+7K14JNhOGQL9awXQYfQ3dWbACbBOh+CV3AVfuMXWLMSU4bDS4N5e9O9WfWft22S1OzJ14
xaT3obSdSGrszF8qNUiLySvIIwjErorsheSvl22JvhWzaZUR4QB/GiC6bkmuu8b0Ws4mqPgFhJW8
t6YTp5j0DuIlaV5kg3L8gqLldnyJwUkfPoHXGOQYxV3oid4ljnmAyUfAjoHBjUqTg9WHCUO7Ley2
jSxMaM7u8Jn/cDYL+P8idLW1mwG8MAlabaGLOXNgyqrn/8CtRLcP3s3n5EcwEbqEedlC9AUk5RXK
vOSxu+1cApUBFfgSyftYvAIr8KV/VDNvvhJBgzgZ+cQ4E6l6Loeto0P6DyIHh25rYzQLszh/rnWF
d/j1QjPxOoU5EoqNl2sbhEOJ+SNfajcWNYr4AQScOwp1cNejg3m614e5NeupByJCAuoQFXvstU8h
Lsqm4oZPs5+jZhZJT3HqAjj2yyRzZsazEZFJhpBR1H9E1UtEZq9OF0Hhw93tKyPqqV+N3Q0F1AnB
kCk7UDR4I+33IcdwW/5czN8vb3ZeBXLiELMlzKnVnbnIWgRE8riARtUrHsrv2hUmFTTwKnqGBy36
NgLusBJU4rxT+8Q0sxH6CDi8OMdayluwcwBNCpDwNn2jmmHti+jxhZuij7oNeN7BNYsJ/MYZcsMu
kaId9RNymG7+F5NaYIUEyAODHij02WnE2mwwkltaGTRfbFcKW7RSuq02/bHyFN1Z4ItAAxazJTrr
x2JiWkapQdRqxIXbzYcwAazQ+nI5KnhHgILrNyQ0HFvB+ONpAM5VFsdRomQ+2kHunGsgR8r8HExy
ZvF+2RI3/sCAYUL+EnTo+LdTUxE0k3qlwxCnabjm7ObE7W7TAld+oN+8D9BhDMQts73xiWwsLhxp
dLMHwto6k6e0mBI0aVkBSn2M6LgmHnJD3/Q/mj3ZlltR8uABQdW1OeZojSYjxTDL2GIMKbk1NtSY
7k4HDZrcPXaYqLXM+4xrc8wBW2tN5nRlDLq3upHuQ7VVfyokLzdGOrTXRZ+KGGPof+98NcGMBH5I
yhbAfMu0G8oaT0itb9h3vQNs761l3o2oVowJfEKpEVyOHb57v8wxHw8z531cVXHu95LyNLQv7RTf
tBrgDeTnZUO83KEpYC/BTD20n9nH/hFKVVnRO8BwTOX0ULQpSJmBQvX+nRUmE/dJ0/XqZFGG2fqq
Bn1uD13ryyb4AYjmDojc0F4DVu50txlJl0VN26MAGv36edhGQe8275hN+KRcfLUnmqriDZ6jpfXL
IBOC3ZxGoTTl5bGj1j0OIGxsA+OAqbsXUfTxuncntpisZWVqk5UFNnNbuWhKaEgieMnxCo941T4v
wCCEbtmdqKLiRiE4gTHkDKJNgxUcMVBQJnpdF3624FVDchdncNVMBnxOhNKk2+dse60sMeelYxMy
EwOclOGkoR8ZzlnQp2j3mHonmp35H4HyyytmKwN3SBVEEYzwpsld5125pikZst5uprpNH5CtKFb4
u+yXSWY7j3OSgfsDJwGcCoa58BY92V2O/yNm5XwJwTkOSlkFAAsmRJYEuAwnRkZs/RHqr1mQ3Tob
xy0xoJk8GhugRg+glE/c/A2UeQPIWxxQa9VbKNX4y8/8RTQiyv+i//yc4/Tj6rJaTkQJlyXK/J68
qRATKqkqUra97LTICFOyZqQ1l2TCtpDKO43cmvqHRAT1wjmnOqoSEMz+d12Ppd7KkSyWW6dLYUN9
kFu3um03KuY16XgjakhXeWt30k1JGzL0nqUE4fe/mn6F/AgAUhS+Q3fJaWrDfJCcZTaSdBVFn6E8
3ysNSLQvLyU3RCmnOrKnRmXATm2UyP9p0/cFdH6G9Aq8af011CbjVmCGn8nQnQb6ClRIkN88tWMa
YV9ZmUnRZcVt5XjjdtollHEiiK/K23FfQMFXlMd4lw7aEf+vTSa79Eo8qW2I7de1kCS3dXDHoAzd
dZ0MtYMF3D8i2IvQSybHROakGWOOoOmxGe0Mk7DRQX/OXeTSqXXljbmTfKiSTSI4CI2EsySw8pRJ
NJrRzgCX6S0ISihQo9+NAO39ha4q3RPIMRYaoAbup4yZFmibUaulzNdQLjhfi7oTnObcjb0ywBzm
HZCCtRxHOagG5atUebEaEzTP/uWQ5xsBnRqYrdCEZMHUTtypqgoCFL9Lrc85mbtdTob+IGeh6PGH
a8mm9HT0iqOxZLYJwQjr1IdUQiBzi777WErpakodwRnA3cOUBFmFNAII55m9pS6DlYJaHPjz5caU
gU2LRc+YHAs6GKN1+qJnYfCfietuBB1RVySND56QV50Yz10tyum8vQOhJSqVY0ID6azqAL62IKBY
ohAB2QMiFIILOw3iFZ4KqsT+tfqiYhzFEw0q825rILoDKzbl31aAszhNTMMM8D5wYVRVwtdin1R3
0a7bSkHzYRn0pma+RzpaBpSYQnSZ4bqMDwZ6OkjWUSWGU9tEKcOELFEBPKoKVER0S19Llx1ahjvp
oX4Eqf5G9LbOqe0or98/JpnqtYihP5MTtLDUbHJtTLR17V3mfJkTQSuUE/qwQ8tHHSDuM8DrQKa5
LfSl8rH0V/qUvg25dmVWsSBh8BpmoIk+ymZAIBH8e6dLOBo1USpJzv1lcItvyc54yyBgNXwhgfVA
24DGvVAAgZNsT0wyR2aLO9oS1ngt6f30WY+9SUWsOm/ZgfKYJF7+rfFHVOZjH0By8EVUU/LqWJhH
UadaIBcBSxjj8RLGjVMqNfaJARDzuMUbkT9F4DPprssAnRpRyPA2/9og/fuqEiqiaMboI1S7tLRw
i/EtwnDi5YwsssDswdLJocKhZJ1bjd9LB/R1ovwlXDTm5CJ5NOvJQKniAW6Pok3nxRslAkwTl8bH
1HDjg6j44G6A1Wdi9nY0oOgYFqhWNGG209rwAaq4L3EhYo/gmnGgnoj6De1ng4mGznZitSug3Ak+
hBv01j6VcHy1Mat/+QuJzDAxELXdVEtylvtZEaO1/03qod0qnEKkyYcpY8Bvj0EDjCEBTc7Op6Zp
Zc9do+V+mEWuEl3J0gRxxjctfIu7z8j4c7ajE2tM6kh6nNqtXTXo5hM8e/aYho2MH8B9i3IUpw49
McQkDKlM8sQsQdyPsdvb/lo77lnzSwYwOQkctAHNHfhW/Xn7N9/s12oyodF0Uhq3Kkp76PzsO4AY
3WLpSk8xWsFdiXemUKpfXccTFOop5p6iQKEUtxM8/6RzHYzkesBS1jMAmcnPP/doZeiM4s1pJgjP
oSAsnZvefmzB6T2YApItgTM2ExVDMsZlbuHS1SZoepeaXwzPw+xAwUJ0/IssMWFhyEncDzLeetAh
cOcIVHJOUBDiWyLesOOlm91X63VjImGoW2XIZ5RvOXgYJDc7mHttG+/arWh8ge8S3sHwMg5AAYta
sPIiUiUDTxJhXewb+2evx9cgwL5pcuXH34TCL0tMQhr0Wst7AksAfEyA64Bi0EubzvkS26KmLO95
UwclvgVBKRP6XGyJGKLzUg9STwVaMDPfufa3NHWbyAX/H+39LcGoemXkJrUrP7dgzBMe+TTmzr/f
rx9Al311AteQ7wprEyDCdA8mJ7ArLVBcaF1K8SW0xUtWa2eZc6uQCFRVwqlE36NXXYLbpDq6/Qyu
az/8QQ4kMDf11ixcW986AORLglKAe1KDbwewF0xLoeXO2K/LvI6tAbsieaVjaOUmCqxH64hzSH8D
FcUp5oCx0TAQ9n+kXdeS3Tiy/CJGkKB/pTmuvZOZF4bUkuhBb7/+Jnr2TvOgsQcj7exM7IMiVAdA
oVCsysoETTQ0mbirYcxWv9YTvtgLaK91+/7AiD3lbRnBrp6Z4dw16iwltweYsaubKa2vcvWUKaAn
MNKrWPYRLdrCM2PsMd+4i6tn0GAA1iuwB2/d9cf89Ia1/tJcMxXsdCdjeRDc+jN7nHtGbZNkcYGu
xeiAa77/FNHrdiXAIn++fOdldjjXGGZ7qvQOm0gT6BhjgiGCZnIJWplc9lnBjoO7cFgR8hALedVH
Rd5OX9vBsCuQrC/kqEfaqY5HyTsj6hVDLxE0vIyvFG1CbjWmTdYybgGUG3eqX64eu9e9N3zRf0HJ
50n21SJywK017rsvmTA9Z5XgT8nsI3GhPB3Z6P3g8y96yaXkC4Js8WxpXEIAyVbDLNgoqdY/DQXE
VEHn7bYSimGJEb7SDBqB3DQS4Bnb5bY2ci+xQFafynI3mRUuHbBJ0izphFMyl1tz8Imf+Eb1Bmsx
ns29rn/9W55VdqVE4gZovKN/jAk6yC7xNZ2eGvFcmdjCQvfxjcmG6P4/FJbH8ofueCWIlFRQaIyY
lk3vZHV80Yc1foAL9DMTUcV823kQyZxudCmTvwRSNWAF29lLgvaKgRATtD5/0tz7I/WBM6NcJInV
sSR2AqM28iADMhW1JRkqF50nCmXQLgJQFMzUXLwvCeAhaVICxmNYwEm51W6FjrhnzbKkS/Atg9nb
d0NcxFfc1qzBiwjRMFfBUFLeuPYAdrgIn6GvfWOn+15PiuYJ2Uuvdrj/6iKb1JAtlTtBpW8dR4sV
zP/WhZ8pe8fAjKJMvE5mhDsxA3UeM4mRkufK56mvvGx5KSfJmcm2kouUpdViurHFx3upDV4EFRpb
a/waMkWqEY7pp1HZX35nRDXBs7PjguWQlM5io64E36cjZoe8YQ7A1HllBcltft/squOI1gUkHMs7
WQYt208udCaTAlJ5Z6qDuocEu3FKVhBx2E+XFyg0AuwOm0ZncoDcl0eZFUQvHICYu/UI/NyxhHLj
OhSSbRQ9oiYGSNkItebijTuPIPaSRG3eIEVH59Pr6OAPth5cXojIBKqZGHAHCBfhknNxa8yqNNIR
nQfDAVo59SC6vbtsQvhOWzr4gZD5Q9CQHzWcy4JWaokCMb12TvUbXysr77UQcfsDgUt8XWyNcScT
Y+y8nXUYa2YFDPDZsYFotPRxESVSWytcEITw77gA9wVwLx4WhTHAhwRYie9u52l7E/3hLIzvZuqX
tiS7F54X2nEA8ppMhIlzCceIO9uM8KqNum9ZynEi3fHycYlcmzX8/t8Ct4EJ6tsIpSnatgv1tAT5
Dv2ZNYMkLRCtgwnKgFzBheL1W2F/k2GXFUQaakbaZqem35DEHyDrd3khog8Tm/V+2S218ZCc356O
zrmVsG92Y88+TJgqKKtnS995tiF8qruxw9fcIk1zRkBr8jc4iwF4SY6vWr/wmqOBZqX+9fKqhGmF
je4hSAE0NAjevl02O0faNu8NBnBVTwNU9cL0NEN3t/adAaVY1mahN83nScZFKfKKrVV2nhurfZ90
XZqicelYnePHen0A/YgOwqHqm2R9oquF08IsuYWmPeTQzy210Vi3ho5aAT7wSt8k3l8A1oZWMATZ
Y/8NXmLiE0yukyJc4MYs92KhrVNHlgECpS7vbpbIfJk7B3N3bXB5eW8XlPcWNtRnMno9NtJ4vrze
WChYhNFoBr9edRgg+sukN2jmk1N1W4YsJ1UeIMIKxW3g/0CSEbSSeCxa6fYXcBd8KKKliXW0iNNi
2tWl/dhljpdTQxJHRL05LPF9pVyMBClAaRIdQBb3Kb9dA1BT3aQ3A+CN9cF50pAGv3Tfe1kfX/Tp
jlfG1ZgOI4Z+PrBzVJ1m9wzywbSA03D9XqQ7MDRi0IN46V1h+YBhXT5SQSjDm8M4OiD7BfFhbp31
PDeT3QFLpiTlwTabL7M5/7hsQrSXsIFAifKZC3UTzkbv1FpTlxmqHwNGo5meVJJ4jPrcxtLmb9EV
uxIyaKp4Ye9G2Z9v7rxdQ+F1wZ0Au21GvHmKvqWTGl5emcwGc9aNDQ2XwYSiINoiRXrI1sxrQc10
2YTA38/2jgWcjYms7fGU2hGUVm1UHs3bOpu9NZZ4uyBqnRnhola2TvoYjWDP6kzTZwMOefVss/hs
S26vKP6fWeICVdKivFiWbsE+K68Nyyt2le+i8mEEPQbkp94HNkdCcMB+PBezzkxyLymxB8x1GAj+
dY0K+DB58YqP9kg/UBW5tZlIlij0CYC/IVjA2Mt4aO06Y8guKkdUFItHu269XhuCP3CJjQXuOqVl
mZjDwHBhphpUkC4e49xvyufLVkRfQYAUvS+ELXTjecZqQczRwEIWIN520H37i0EToK14X4Trfggc
hPl2HweKZANFtY8zw/ytWqHuXrAdnHfRnkLmWsl8y4buYfXCxplYfda+H6CYMGf72vJl/W7RwB3s
o4eB9oKG/ziHMSuqtKYNSGUXKnfmNZ6aPKwPIzSO+1twzO/N5/Gl8H9b2x42N1Z51hQ1N5vMKTD7
sFi4EE0darT5VUDy+PKxsh//4Ta8L+7D50xWlAqxUUSNlOKYuKg6lNQ4Acd/MkhHvVij+zaevLkZ
JDHmv/jTP9vK85k606I3yoqXhoHj1mN91K5pkN3l+8TBVA4+CA5JqPxQ7mWdeHHM2SyZuy9W3EVN
t6A+7bzMr86+3qGBAmhGBBT1m3CJX99YsiggdCIgzIB9Af+BBYDK+e1JR7dN825Csfp6hFbUsHcQ
eGa/gwszrkvTty1//Fns60nyoIsejK1hFus313bKcmOJXaDB5tI5aH151Ze/nHaWxCB2+Xk32lrh
Xgw6Yp4r6wp4q3poCMg0S1kniP3OSxa4l8KujFYbE8D0QNvymC2fFqjVORiPh6ynf/lKiIYo0RF5
Pyvuwo/5YIJcHGdFHrTdGuQPeqADIjJ/jo6lrx6r669kNzGaSWj5hPkOFC5L77UyaU/Jlhrc7N+0
JLMSl/gVhrHeZJZzbyj1w+WVykxw6XtiU0CnbUTWLNqDmMlryCLxPlG5BHvJ5KNdNiHM55PWZC1Z
x4LnuKPPJZQyXguvem7RqpRXS4QhZWuMrXfj62bpxLHCbjZjN2ECCkV9AuHh8LUEuxzjBXTQ7mrH
gwtBbonTiLfyfZ3c/a6MLnPVAvienNxESuP3hQynKrPAXeRhVOM105A16/ZLlyzI+pr/9bC4W1zY
TTdpFYZnyMMIl6e7ZAckWXxU9uUOD/uPy94njkzvW8bdaMhCO6PmwjUg4ufH0CZoAYz9s/D3boS7
y05egwVNbWiworsV6xjLAaO5K6UxFyWVG8/jX+vK7DpjAFw1sOtkp2qH2HI9TRn9Yv5G0De/vHHC
z8KtNe7eKpPSQHU6Y1nz9MmywQHQ7J2APJn71vLMT+QggwGIjwoSlCY68MYHWBmkzVoSm+xiVVfR
+DVFMRDf/pIrJN7DdyPc7U3LdiqKCg5eR3faRDD1U+y09pZp8+bWb4O9EIxA6uWyD1BX5wsXpjoW
zaiYMWY+Z28hB0AofaWQfb9/vLKwYsCAZoN5AsQT5/FITUid94vbeJae305pF9YLkWEZP+4aIPiM
OwOVOc0BwPbcRpaOSoeP28YzjdUGYYymzA8o/4y3SRXNsZ+utISfmIq7Sr5EBSmNboFlwALeBcwk
H2hCNG3ujUmLEkSLxWfRIvqavtRXjNQFKtS7PDhEj8UXiesz1z5PAyDmCSVcTAWALeQD9TmYREjn
0LL1iJ2lx4WsxkFdE1SdBjPfLWvxXdeL74XWlbs87xVvAuv2czmrMni66GShwY6ZOHQz0D0k57u+
VJbT2RrUP0gKR21MzxzDyysVWjAwrYIrpztgTz23EKmFq1W0wEtppvf5gipsZ0nm02UmuDAyOA2C
oV4lQe2+xvN+iWWqvB/DBg5rswZulyJtTSFUAQNgH7+Jsk+WAp1UImssCT4Qz81wCf1IZytuMAYc
ZEY43w+g3IbE3al4sjLkoRAqV58sz/iyWl4V1P8C7yLbRvbnm6wjgig1TbIa22gmvprHQQ6Y4GVn
EGQ250vkb3lRTaPKllgcs3tI7IC/xtxph6UHe1vKCoKtl8wBCZaDUnudLLmRnSOXerRVtaBR3STB
VNcPcUK+Koqzz23wd1xepswOl3+kTruoQwp/UfT+BhMCoZHp+7pMHi6b+fgpcb6ZXOIBoW6lnXps
JriHwrn8kleYhEfdsZCVLkSesY3N3L5prZOYfTfGAY2HwIa6idfr1fPlxQhtYCwRTS48AhBJO/e+
NiltI6lXqGYV3eckAbuFKoPWCACjeGPebXxoCpXOuqSV2XhVBN59s0oBtNXb+MkcHP0B+LX1uTaS
8hVigutzPJjAhuha//v4BR3ENmyCxGAAFJ275ZE1oW1j5ZDjXKKnrkpuXHf2HbeSZAai/QToBIUe
FKYR4rmbhnEOW6vHnOGI3Ml8sEiZKLssK6NSUnmReSF3cCVCf0FUhI1JfcjIfZl/z9NvsQy/LFrO
ewjWeP61pXW0FRxoCE5JFxSG4tWq5EkWrgNagFDmY3wa/LnYWqd3SZUlAbgBw2Ysd64z9V4/61+L
cX75fWcHKwhgUIwqDCnPubNDKniY55bicCJDiUPojGaPII4ZZU+KKBCZQDq5BqYOLJCOntvpjNQw
x8VpPMMeEWvb3aAWYVaT4PJyZGa4QKRGpa7Wmt14GlF8usw7mlphMpfHy2ZEJ4QsAsz/DvNpl1tN
HwPwalhK4zW0hYaivXpzmu2ydLlrOlWmfiNaE5JetDpNVLngFedbN6WWXbkKWP7WNlwqQIad+qUe
+2+/vyQLIsDkrSD7oeMeOyMdMCbNUpfxRQGtuprah0gHsCqd/sDnEHgsE413Ak4J7p7O+AmzDp66
gNB9DKZuRZN9o7Jj5nNaxu3nsryW+fX5lkE1ilgQS0gCvbPBeQDQVKKsO3NVXHJAHWGcd43WL4DS
DsVDU4HIX+IfwhixucHszzcJDIWQXl0ueA9bFQMbnYYGwvPvHxdaiqC9Bau0htmDcwvQbG7ydFES
iLy/oN/vFzFYILsY1KvSGgY7Dn4zAWLSACmxAeHm/S8eWh3EpyU20yuO5Fe906/auxjsusvX/pQ/
66CYXa7WG0gRfJfyPYlsAx5ps+l8A3zT7G5sNnJgZJfrjFDYB5R4A7g1r5jgQQ+S/HIPHUjnuQaj
rZV601NFvekgo/cVfQtu7XP5xkzUqckiuKpZmPucfs7RUeuNMGkw/a1IYpegsqczLOg/i+WiipoM
jUkGLLY4IiG1d9UeXaegGgFpQJdcykAoCmJbc1ysrCtLGdYR5xp13yzylxP9aBRrt9JFsi7m7Lz/
bO1w1901W2CtFixL0X+6+a/CkrQfBfERxQBcASQxjOCK85F0LbvUHbs40NLB03prZ+sUY0vx7vKN
E8SUMzOcK1iWlfVd78ZBWeRBHt+t9k6PHmKISBbt6g+kl2yb4HjO7HHeUCf4XFdbLCsmq+cM+PwG
n5sS/VQAXru8MpklzhEIaIZH8Ag13lpqn3tkil7Uu8hKR9dzZzpKrAmOy7KAbGFFIhAEvH17bq60
lru6Umu4UkudHUF+udNZuX+QnJbECs/zp1HaRIVmIRe06+s8ax6HFrINKf10eetEvr1ZDI+3K4HD
SgbgyIK1mb9Ra14QFvpaAsQXGrEYWy2yCtA8cp5A3XjMZmIiAFuA/JT9tWsV4R+swwFcDKAxFPE+
8NvXRTSQFqmzCQr/fgrs8vWyAQGwCYOSGwtcFmNmbm2pPaIAg9uhsvWJApjQWie6y/eQczHexp6m
zM/AH3Sc9/2N8ygL5kKf2PwEts8bz9NzzAJmzQgOArP3xyr1jB6xlaoSBxdcJwusgcg8MKkJelzu
OrmT1WHkIIbevKpfJbQ9oD8a6G57dIGjvbyrYlNQx0EdGbkhn70T16E0baIkAO9C6q1G5HekPoFf
5pOrOo3ER0TbB7AkSCpAygueCi6pinJ3GvEUpoGq1Y9d1A9eCy0lr18dSRVNWJtBbohCMkYcATrm
HL4xpti1FyzL+kt5moPmsXkAydLtGnsARzxjpf1tcVKC7kp9vLyfwid4a5k7uzLL4sWKYbkGlc0r
KwiNB2Ba/tYakg92CfoOqPiikK2CVh5Y8Q/DeGBr7JQOaVz9BXSC1/ohCV7XB8y9ANz3L8yJIsnW
HLe8oR0svYtgLi68RbmvzZCEaZjv82s9vtFyyBUwszJ8ADsuPgHYWuUSgLSe08SsYRWcwH65lKHu
rNdmfU9o6rXNreQIRSkjsNWYKgN5OFyVu+V2umJw1cb1Y4JR9t0MOFwOSiR0ncM4xFQIhBT9KSAe
sEnypQrviOloEApCi0Lj74gNtcZ1cLBUdSi9BbB8p71THZlkjsCKDSyLCQQjaFUwAnAeyEhjpQ7m
puLAxfTEQGc/Sh67RfZQC5zlzAq3kdOsFFY/wsqo695cPaqu5J7LDLBlbuJxrhdZQkpkOHTaj4ke
IL36/SzgbAksfm4sVMuoL1GNJcyYJUHC6ytJ4luGTKRMfB6AqSMFRd2QD8NRbSwztXQkUIkO+Mtc
f12T6HtcGLJJaaEhG3PKDp4V88NHeuR2OgGxd+PV0U3fozmZHdeuP1y+QYJHBVx3YHpEH0pVMSZ8
vml6Dt8GT1TjDYkDJS2n9N2sf1n6/ghcsH/ZltAFNra4A1pGrZ5Ss4dItV37Jb2OMfJ82YJwNeCn
10GTwxicuLsCOlOKrAOVVrusodXxHI/0WY3rsIpktSdBmMMEO9O9xFihRT6SDVXzDB3KOOh1xUj3
ZJptdGdSJwVXkDfFrVpijrCbWg0UAWOvG5KtFL1d4KzBUtFRBiXQB6JCIxt7Z8lSALcBAq6BDQEJ
0X32rcQnupyuW7TajTW+ANE2nZnPK8IsEH4Y1F88mk0ekq+wLXPPzf6gebddHH/F2r6bO+Ab0sAC
L2xnvEJ96bKfiK7Wdj1cZ02zS7Demti9rv+Wg76yn0nQKDLMlQAqB5ay90PikdrLAiz40LEkClOf
7TO+fBovfhmR2Jin6msWTp+laEv2y7nn98wkF8cdq6CWrcBkAgggeWZ95XJfXCnVjymo/gUroHiN
yGs0lJQBD+fr19XYmEVd5imKNvYrvVZD9vImnW88Gx697fdDFMimbISntzHJrbGMrLQpAe6EohXm
Zosmf+0THarGuSrrwAr9fmOJi46xroK0G3wzQdlYgTlqHUoNBVD3+qJ7IBAaAiqDrcnWxsXIaprr
oh1gERwwh9q0vQhFxSFaJYFSlHWDFR+PCiumoKzN2bGNuM+MpodMY4J2r7YrQ4B67O/5nr2fPtm1
p/ZBPRS+eURuc/nyiW2D34bBipD083W+OTPnzHEbqMECJ5Vh+PPOfWIitAy93l+NPkV3dkWR05Nz
LgrYR4AG2Njm1r3kTbMqCmwrV2j+vkZ7DGlB5YBUvvmZyUv04XC99IAl5oov81vB+3dmm3nbJkEx
SE41vcaeuwoYc7XHqZKRVbBfz93+Mwtcyq9rS1YM6gQh0wwyYGrt5yvY/qD9NlXZTnKKAk89s8Ul
+pneuZWtYycn4NkNXz90P6NgfJuuaTF3UKGZXkmSFdEX1NYmT1kE3cFRiZlNVlfAskCNE4yxh697
NiVV5N6ihbLuvSjCnRnlPoU1Y0mcBEJFQXa9As+K8cSbN26JwN0PR7AKBjK4mPgU0SoBBRTqTfzM
QzXntAImCTubJvu1mLzVfmqnODTGX5fPUHyE74b4dGkpErRnMda5jgBZTaVvYPqL2Gnwv5nh4nW0
TG41dBAK19DHT2Cu6u27wjT3l82Ir9f7arhg3bdT040Lu17U8Uk63lZrKTHB7s/H+/Vugp3c5gYr
w2RHcWwg6xq04qioKJrmVdT5SInUK/A0F69lNgFSApJ7ScdOdlRc7HCSxu6LFj4x66mnG38V8Y1j
SUqPIqACPP19eVz4KCZnSAfmeE6h36zl9GC23Tezio56DITcrJEHFbNNPiFR4if2/Pny+b2VaS/t
LhdR7KEieU5V+P2DdaMUu3G3IIeG0vXb1ArmC5b+BNrtZYcWEEDXJ7onsnoCu8sXfgKf6EJyqE2V
qsEsNyYwh/14GE/1LSO+lw+ZilL47W7zWa6LNvmkd0MKsQdyYhhUxY925Mu/YxUSwQ3PrHEp75DT
ulZd3I4JjLYhG4LGp144zbsC6MP9Esz72qd+clNI+R8EKemZZS7KRKk6AOIFr2LNPMsvoC1wJF+H
3RriEOvdImOCky6VizdqPAGhMnUI2Mcm8e3n4riiXRSYn7XYK2zP3INj7IlpHOz+7IX/5wLxk+zK
2jjJ1ONIaWd6RvWwysYwRZX1s83kIlBnz4W6Nrgj+af62NwuPsAVIThTx/GNXcw6tmF+398CsaI5
GLEqg3QnU8kS1NzOfgIXippqaWdNwSKBVPGZRK5CWs+xVQ/F6X1d/1LTr4o+Sz54JW/iW163ibw9
8OdtHcMoGfp946pB4zpfsioP3VaGXpG8I3zPapmgHW2sbH0RhmujxqPL8XKkkzwjfL8qjlInSigs
tMr8BZM4990wBa6d3hnVEDL4Y6YrktgueT/43pWbA7E99Su+ZAw88xFoYTVMH8pmEiSn9CYDsDml
0lA7xYkRPtH37isU32LThVxZZGE8QQes4NjSOZEVfSTnxRd9BkoHcx1wJYh1pc2JF60/Lx8Xc+gL
jwJfZK5AtNGoOQIYOuhP5uocqBbvbGO4Gu36OCvKy2Vz/yXh/CeK8DW5oiZ9T9gFe6vtDBSzOEzs
CLpl9A4qhSHdK8+x5PGVrZGLKwrQJ028jJCAz8frpITIxbSE84yAHZ00Kq2MyMyxP984SpJ0hZqz
lBDcIsWzwTQgvrt+F0yBtXMfwHG2N31yKPZWeHlvZdeAy3AMMrpFyj57qYlewTz6rnJf1BKGJZlD
cnlMldZKWa9zGug6UcKeZNmtXenSZ07yrvKw0l6F+HEZwy37oL2ePtlX8xVcxNN/TXfIKYLLG/df
Ppz/cUqef8iyqjZXC+xcMvjVLzaxMOyNb9Bs9euD/TLtnC/qNSrI/0okSLZSLndBQy2N+vntQY9O
FRTgQydgvjKuHhuZls0OS86PL2m5yENdk90/FeXwzD7ZkXRGUrYi9hM2/h8ns2u1HXZTe7L26WEA
wXlohRSEslrANIn6q5jxn3df1B1k3Nr2jWky7b3Lhyq8DS4wpyrrR0JU4fxXDCPYP1wrRhO+bDTr
qmsbvQuShdLpuo/JGEneIHGCv7HHfUmDb7gheQ+PNTV8w4TWqQyTwAnAB9yNYUd3ACR76jVYa3w0
oZyXcof4IFuz8HA3v4HzJZpRmkUU6aBhT7j6jocP0tfL2yozwSW81hK5FiV4kGxt9szhtlk0ycHJ
LHDuYzpVnA1zC2KrOLuLiPpMI1OSo4g/TzYbxZxn46IGZNYzl7161S/MF76xuZKnIQCDVgDZzP3/
tmXc8wNpcl11cpwK6XovykFBnAe/bwGIO3TeQU+LXjEXlJVIY6/4CN8D3WlZha0rLRSJrtPGBD9z
NPTEHdsUJsBBWl1BK9PFp3pQ7fGYHtXBpxgu/KVYqGpKlc1E/gB+X7TwEJnQ+eIu1rq2o1P9/XHH
ZKs6v7irDIh94H2DNlWJ5veTzD+Ei8U4gQZ0LZDrfJZMzGHuzA6lRihueAto5VGvtRG0Lp+asOKH
JorLtCxhiO9+r3bnjDMzk11X38z0jV3NCbSH6K47Ogf1EIWXDYoSk6097mYNE6ZBjNxNgzpDBgIu
bKe8juafpbKrZ1O2OFG6jCEJIP8JANKEB4SMeZ1NvYqkvA3WnfWp8aP7NGSJXnpkFA5ZSL679zI3
FfrKxiiXAtV9XRpzAy9V6mfVgJQw6Jcu76HQNTYWuKtmrrMDKDYih72A1LS3vKZ5QJtbYkW8DguY
Dw3CHR96vYm25jbV2DryITDiXdbKQKDCRgU6yeClw5Amo3w/D4GrZmVN1o+MuVLfLT/TE5jJg8pX
fPWO8XK1oLrI9mr/BxohTEXy3S63gXGXNebEyvjaPH02zCZMtEGW5Ii+QTc2+EpXVvXrNBgECf9k
p9BwXXJgGbr1MC+ltRs6p/NaK/sBgHAuuWHCh4WlG/jXdM0PZLxpPRlRVTisEjWF3SOTBzKQt64h
CcjV7zOAsq0EHZeq6roOKrDzI+ztHGplC3gv0vQzvtZy/bWxJOI8IkfcmuCCb792RjNHDg2KBUKZ
Q+qbUDS9fKNEgWJrgktakmRQrN7AjVqj6VAahel1k/5QphgLrUzZSLRsPVz6oljZGruxCxoD1HTo
/GhVXy6v5r94wPuhsF+wSS3UuVIggQNGWCZOhdqc1/jl3gzVnR4uh+Zw2ZooGm33jv35xhiGlIbJ
KeHoZn1TTLdpvx+bx8smZDvGZS92tqR/axiBCSjxFMs4VHX67bIN2TK4L2Zi1ONSqgZuTeE+rKTb
m1TJgd7Vn/43O1zMy5Z5SPQU26XoQGCmse8kj0kufddly+FCXOsuDc2zlOkuQYVxCvXAPMShG75a
r8PxjRFWTs4pets3nsB/7jRr3eWVnTGpqebTEprXGki4ox/GnX4qbtXAOLhHO2hCmQNKvIMvvenE
iVolxlLNygbbctX7U1b9unxq4mj+z43iC291qqHlpOOlUs3KQ1bhJfFjTE+LUe00gPrVxNhdNig5
P77oZioTkjJW1HftzDPt5yV/odPDH9hgoBIgq8GsbHOBFUDa2SoMnJeJYYwHPUuVQLV761CPdSoJ
ScIzwgCZ7iL5QyWSM+WSXl8n6MkGGMsO+lbzUzORfP0Kd2xjgovhCik1fNjARG0D0aEtoTu91rR6
ubxn4pxlY4aL3vVAlAJ0mIgTUTh/qY+YX0KTXKv3TEwcgKC9sTMOi+bbkyerSMlWyIV1o1/MrHBg
umgf5tz0au2Z0CqQLJAtgK/Ggmr+H6/g9tFQh3rKdFhxKDn1mIsDq7iV+iu4A6/KRjUf+laHsprT
Y/pPAU0YdkQPoaWxPri5tvigz5TRMAqdZ/OLuC3vmhLCV+lQBYp9cLJXh3y/vGRh3Nr8/dy+9lFs
xEaOkGyUT3lEQINyiJxXI/3ado532ZQw0diYYke8fSyTPu+aDqaqZbnKMK5RgVRuubMWVxI/ZGti
P2RjyKJ6RVsmG9pqv8Yq80Ey4mv0lBES1FYn8RkiWxb3eMaII3VPcUJdmK8oXbq7+AD4PfUcwPIS
Pz0p4QjWPGVfPRPAOky/ONFwvqnulKCR4KCFl8SBNA5EIGzEGu7hq1FZTCmUagLSxkcjdk5armVe
NEd/kpW+2+H5z7KYJhjBxodsB9L7vWKtdoDePf0frXBxE2JlQBDXWI1ZRFeWG4VWMkpcUni73gOa
w7mkYSFNQO0DhWfLDNZsfUkiS4bzEyIfjI0Rzh0BhrPyfoqQ86pN62lW/BVE4pBdG67XtQ+qrgbp
mfva6eX3EXJsl+8cO/EPAW1jm3POqAOUom5TCDKka3OTRQNEJw0TZG/ONF+bcxHdgPhwvkbjMz7W
6djLuNHF6fjmB3ApX1QlRgcoSxrEjc9wCKwCkYBn7qgGjKBTph0vO1DuBmBmP58Gd4DMQJ17TMcd
sUaypcJ06H1FfCUuUozONXK4pQIVA1t/1JKrKflkNY6vN9eNKdO14cwxWgCUFEEpRgyU4DA2fR7M
MrMp6FQTzV/BB+R48agCHV1nyU2KcuFuUIx6V9nL7E9120neBi6cvJkmAPBDTJhgNpwnCFzqDnPE
8US9ysoB9oXK+c7VyafWUcLLXsqd2t+GUDtl8rP4Hy+ho+RpPVR5T72OVAClTpjLsqhkMfw1/I8R
KEWhKoZ6n85dBctYVEoxS++5dacfs9EABXunFIHS1fquHQcIeZBh+Yraz3gy+mS+VSkmmy4vlHuZ
PvwG7jYoA3HKvgd5K7DO2k+gpTAc5pr6LzdzQTCyVtHO0KLl82WjfM/3b6uYftNMG3MYrs22f/Me
9jNaElmpa352NE5MRMK+ilEKHDG91OPbpDjJasbck/gfgyDnwKg/sl6egmslhWuCd5R6Vtwu+xqy
C2GTOvRGiYbhzrQ7V+I/b3CmTZj7YJDLkpyqM8Zcb6lHBsjq6lH/q8JM0E1LaOP1EP3+EU1O8ytS
kcvRWFMPWVfFPnRVZGoTosuKaRedSbxiuobXqFsjBZQUNhY+Wblz6Durhbama1cvZguDS6RW99qM
6rmexpPkE4CL9H9vAWaUXBN8QJB15NzbbbusGwboG3bFRK+mHJz70WSD4WCunMAcNGs3NwmQ5XEy
PpZFTySezX8b/G3fAYsNpixVMA9wr3US13k10IT4eOOGMPk6fQLsO4xvqi8j6MJLSGJ01zH+X+Zr
oiuFyAhRGSi32ybh1j0ujUkjvajAB5NCUhrj09RvIlLmfp12Lri3ojx/dNWliveXr5VowzHijNVC
C51pLJzfqgYwHgpyOOLH/eNqHor6KWsOaoYZFnWvzYcyl5ASiaIx+JUM8LbALGLluT0LqoQQXNSg
lUJKimZ8uwIcWpSt/aUvZyKjdBJeKcYdiPEj1MAxj3ZuTolIN4NoV/dV4AfN72/v9q0F6kBXSvss
Cv+4K+Av13F+iBnnppY2MXpagmthHCbVw1DiLzOqZVeT7/a8OSiT8MMDQLAwnn1Eb+tSj4Zc9807
enRO5SF+SMGRXkYeeRMIkvVCBEGQ4LsQrNKgwgEZIxd115XE1VBAFO4/GljVqARUu6pTiR8Kdg8M
CBi3h4IZWMb4of6V0HFOxlr3q6z1supE4pfLjs6LQrCdw9+NYjpY8lVoXXCvVjYuBEzVM0aJgyEk
hceEzJXQ9qedftJ9PSzC6fCbTVtmE8gB0Iph6stlUe3cJ+rEKmYnceETfRbay/JQpc6Py+sSXCgU
ZQgTZ8fgNCQAzk1AwrqL6wEmoKxxGrP8uomar2guSQKz4PlFMwK9CJfFZkaPdm6nsAHjKsGI4ZuY
prMKjylT4f7eaX5ygFYIWApkxRJBMIZJ0BWhqanqTBnw3CShBV5et9P86Ca/VUNE4tN4KK60fXNk
g1qRz+wC3CJJjT/uKBglbQjCYgod/KMmd2jDoGuJmThY2OB3+Q91uY8c2XTRx2uF6IdHFAz8bDCa
j/eGXiAcjwr18pZCgT4yRu2zmVEVMiUDQPO7UbUjS7Kuj1cMNkEOzzZVhdQM5ylLtXRKPBPqUdPO
j3MTDbupT3WJo7C/5TyJAbEdEmgX1Ujbxnt2fmilpRaVAipCMPojwb8ycLDl3i0LNfHzkSjP7jgr
4bRSKvtIFBwbBGyYuKmFuueHQfcOcByFKgb17DY9OZBKCQuzjT0jBnnX5SsneFXwgsE5HIi04R3j
rzVkKhVrQdnVS6fCuWpSzFR405ypLzntK8DvG6rdr/jE+dVlkUM8FKEsK1Cs2ASbfOvWny//HNHC
Daxcd+C1eFG5nGUq1D7KLYt6JrK1SVmu8GmQ+HObyPrJAqcFAQMeAdXSHEwpcw6Ut6QqVwURtMjm
qznVNK9y4pty6X8l8ZBINlm4KsMA94qJER/8c+5HCzj6IjcBY6wWUWhoMWRU2BXOXHhzHidPl7dQ
cDWgrvZujHNalw6g67QRRKsST3ap9v9H2nntxq0E6/qJCDCHW3KCRpIl23K+IRyWmXPm05+PPmdv
z/QQQ8jHN2sBBlxTzerqCn/99RLp8sfbMrYUEk7PT7GkwkFGbg1e75huos8sfd+ix1u7f9AIQUz2
h2LSEmoHUpNJoVxnhZu0UTa4BZp9iHUl/ampVRDh0IycwD7Mii2el1X9eLyXOIHRf1MQbPhMFCR+
WLhVHxhuF7CRS23m0a30qtrwZBuiLKFlzdLCwJBSi8/lN4+jGZNpx9F739D+u/3J1syCYAEwO+EC
RI3CzZo7CDXSES+dGcWbXB3fZUa1gYRdU+VchHpp5nbb6VNrLg9Ba76pp5gpy9B5mOd0owy5dndJ
YyHiAduFuxG+DmO6Re2ryDGCt1moHa08dAPte9Mqh9tntq7Q/woSv02p2Yk+2Ji52rfjkVTZ2ctZ
Vb4NoXL9BzOwQJ0QIwA+gWHo8uwIVCJtmBA1S6knDSl7n8eTZG2Uo9eN4K8UIW6c9Fkxkt7nQQuT
5DHXAGLWXZwfbx/bdc7Nau7FpxLGkaaI4VXWjuUcpXyfEiTvsSkpVUGQQOs3l7OFySg5KkaaPEiV
Pp5uS17Vz+ERg8OIIoIYZQ0QgtRKyL31h2Iflv0vvZ0/3haxanwwMVAKIiggxb38UKMz6mW+RDt5
+DQ31pfBkJ5nSd0vNaTbkta8n3UmSbixsTMNurFEw3Oq0c3qYq8shzslNE+q05RuEGfvbgtcOz1Y
QgljwPjh/LRL1cIma6ZsAo7ptJ3PvrTgvVG3W2sQV7I+iM6IqqAQIMGEw/NSSkwzWaMWSGkREhVy
ZyUZKfYr8w/+b3iStHn22iaOj7ENEDub+2SnWL3lMmpi7cZei+/DrpH+waOQFdJlJCAglRdvn211
UjTzQKth7Ur9U5v/SqrnPv50+4DX/MnC5gXl6x/y3+Xvz8p+sR2ODPh3uuek0t3A+qhxNHdOvWGh
InifTI0TNkyuHyBKmKgF/2jHhpy1FK7Jq5WDug++Wz+DO+VO2mtwQ8AyO+/HfeBVL6/G0ouSRfzV
PMiNXxpYkO6ryT7RC/sx7adkI8IRx+L+r5gFpadgrDCWCQpO8PdSa591b7rPqPN7deTC575nxdqb
BU2ZeLrLEAYr+A6+y9ifuz3OufolHXa8L5sqqI8Id1Oi7KVx8oyywBD0pRh8oOxL8TL07WbjVq5+
TnwZaAUZu2HP5KXV6FrV2mPf617/c1nUo9+zYekufvkzIuSO+46wEkox83Ow0zbc6bponlhSZfIs
iHYuRU/x1MrShGj9nezJe03Zmexufi8xk5F8tBK3ITQL94pXvm896VR8vn1d1lyto9LvUBdaFUsM
WWR5NusuyrGmqX9JYNNPLanHEZCxV7m8BVJa+6Tn0oToRdba3DYmHLvZZPtAj0+qIu+nrt/4nKti
dNI6nceDmrTwBAcyWJN2IKaVFSf1kiZQjlJRpKegiPXXuxuAE+xhhauFkqjYqBosI62UCZZ7e5Dc
0fymFh/aeKMGuvJmQN1LgdsmFFsqk5cWolVWmfVqgR00EUz2hnkig9uwg1UZcB+xUIdc/4oaC6ru
aHYcZNSD+VbplHdtsAVTXROBW2EVuklMeYVSbUMfFm4px6OMjn1sbV/xKqPbopFaMeil+IgSrEc0
8dCXh+UrPAAWkDTXjvWTNPjPoWKewHTuulz+efvurClEkXjZhaIAOxABAVrYNoFdcXdivzymsvm9
toDs///JEL69wynVjcZ3mZM4OUgZ1XbJsF9J9LY4eziOdAISm3jBEN8UM2uycByqAoLc6V2YlJOb
5ky06kH//h/UoScHtydYDW7o5dfRYj2dx6ZGnab9NmoZ74aU6bvbQlauPzCQv0KW73YeAigQmOsz
Z0b54y5gjI7+TGmZG457XQpHBleiYuA7L6X0aV+FTcGZ5SrsOpRToAE+KHH+T8r8FSP4sixo1Sic
4dOcO7PfGUb0nDnR4G4hA9eujUNF6H+0EZ57SxqcTLV4a9qpOUSx8cOSjHt68KrnB9GHf/g+wA8V
7qfGDIDwCjhlmIyGihHUmvO7retPMF79yDXnH+4OHhP/Tx5L9VRsziVB7xtZwdttVL2cefYYyfNx
GHkavNsKrRzesgybrUuGTA9UrD1ZhS9NjMHhc0Z7F1fj0XLurMp8k+fhhqTFdIVq6fICLAUGi0qw
+FzHo9aoaYM1qDUoUd0v32exnm2Y3ApogDLamRTxA3Wxqsct+oSFpn9OfKv6ElRS8yYKLJY8s5Bt
+K2mUHPmg27HbDjIm5e4aZJ0Q9mVG0Y1j0yBDhkDByJAQoHx2NHjnhumtONeyruA18nxD00a393+
gKvHCukpbQoVEq2r+dQx1EPV5C47Zdp5QcDO0JjU4R+EmGTrpH/LLxdc+QjbQiSPqGNpMXvksu9+
KP2+LWLVEM9ECB+OrTiW3WtYfN/mb605fyyD6mC30feMhS63Ra0eGcu0DB4PNmmKGOwhlQIac9gI
dD07sy2etbLeqKSsfv8zEYI2Dgzqfr1ok5rD0Wxjb7TUQzPOG2a2pYl26chxqUGWWi1cnWOjuZqZ
fGf1xusfC/Zt/z2t5TecPUlRrIQx3pRiZ5LeKXER7rW26NwyrLdWVq1qQ2a6kLKBRxBRKHLDPrOo
XoISxdmxSnWv9MPuHz79mQjhwEofEnDqgyjTWlCpHtJsi4xz9cufSRCOqzIDBsUMlJAbeLi1cHiK
QwcqOWPDiNfuCztOaDzRp+SPoEle9Xlrm1iYMzeHYLSfm3E4jnH/I2urT7cPbXlARc/NFhqZXIGB
2avVi/R7zZG+D29EX6cLP2bSPJdE9qOrOgXDdlo7TR+zuEudfaTNxUstB1tZ7tqpaiQrdNnAt/Ek
XhqhnY12N5s4oMS24oNhRV22DE60H1U/jbYG8leFseCHKgzbGFm/cymsctomNFJd96zRcacscyXb
Zpbrw+1TXZPCmD25Hk5o2fp4KSUzfI0Fd4QSicPzY8XjS1gl+4o0e8N5r9RbbTqFtspSHIJLMc/j
0W3rueIC23HeH9owmF6yxJd2tVE6bm3L6SlLpMl1aGZsNEhXLjRdEuCI4CAXsIhQDGUxqBZDYWl4
szZDu9+4RrpFHnJ9igazgzoXziRuvlqcmatZYTCdC0hbe5RM+5CWTzr/ee2nYo4aZnEVhCZSxIp1
UYxyZfo+y1iU4pg576eRWmP46/VCVAB/VDKWx1wE1fRlUQ+jkRiePau7MR9dVvoCsNkIF/7ssLu8
zAbtA+KFha6Y1qZg3IVVOU7UN6anH5VDe5Keo7vivXTI4Y+ibf1uob1sdkDyPNM1T9Uu+TDvC2pJ
T8UBEuVduduq4izyxN/DNVAoyBN+siROuAZ5JQf9gB+biyzYsUL7V54236C4M93STDJXCYPd7YO+
tkq2j5xJFNISO5OVVirxJbZcZW6u9XdGar2617XIWHAwDm0oiiuXWoVJZzdVj8ss5f40TG+LumZZ
TPYPdnkuZdH07GmuSK9bCqCGV0F+AhvhQVKmI8P/Gw5k9cBUFcgeBNekWYIycuWXlrT4f834Hmrv
cv3z7Q+yUvM3ZNJqcL44CqxTcIVBAxinpVTgNmZYeL2qqYnLSHJ1l/RafV/mquLG+mS5ddAw1Day
GnrU1eanM0flqRh9hgXj3Ph6+0etORaTghKGaens2xKUphzCJnaYNLy6anbG8BgZJkPQG4/4upAl
HVrWXVDEuPyA8wwJbMLuZN4yMG0FhdMGxtvu1REcOQhocNBgPDNAjC6laOw6l+XCKtxumD6Yg516
Y0oEN3XNl9tntmYo9NUW4BkE0IBjLgUFUWLxvDhUnMPOPEUmHn+QQ393W8pKjoc+ZPysC2ZhMCnW
pZgykTPsIjSp75v33Rv/9HP2krfbm7qv1aGujS/mDVsqZaI6cqnXGu3YpRhj7IZgeswK/91tXbZE
iKrodVOHJSIAFBixZ4ZTV+9seZ5euQGHTOdSl+WHnLkKu6urufF9wtLy18Au6yb6rkBefVuba3NG
CK8KELY/2EZBCLWe2cwdhCj6z1j7oUBVlNUbzuI6miHeJbGmNUgeCsbrUpHaAfjftRizovl24E7c
oGPut8VDbQf5Qa6M5MjM8rtIdoKNp3PtW9GTZE6LKiOWJ3gp9j0pvpXqS6b9LM+lO8n+xvldv4Xo
tjxNuALKGGJMr06Jw+lJvBo2bIpplr9Li/nZ0WJ4HSO2MPv+q9NUBML6TReeFanodnmYoVozOynz
YHSRcpgcxQ3090W6BbxeMwvKZQxFLf79qtEQSVEd2hVqBU7XHayG4MMZKM/VyrDVkloXZSGLMI1W
rfCN0ixLrLg3earC7qmrh2d7Cogj6o0PtWoKvOr/I0bw20rfTkmZYOikKqobd0Pu6UP76uh5+Th/
hQgfx3ciPTY6dCkY93Hb0n+O+/LH628sEzawzSwumybKpQGA7ph6Z8ZjVzE9u4hIPX4LaePGcYlD
ZX+8D9sqsTH6yvYVcY+hppNcLN5HH/1feTz+9MmK9vSEIlChyb1TTw+0Bnat3JReVXSfxix4Uydb
AKQ113H+KwT3pJuTPfdBWrp0wIeYTUiJ+jZp0nR+bpgM6J8qYHPB3jCy2L5TTHNrxdSa0Vg021iy
xlN8VRPkiR9Z58w1yI12bw6+DiopHjeOerG8y3Calj6QVACSS6n1z5c48/NJVzttkqBj0Gqfp9r0
3TLooZ+1q69ZK3m3rWdVozNhwuulTX3G9rGwdC05ct5UUkrD2+ntDR7m68/GUhOdBI9nhQjmKmOR
kqZNyqjE70bHtEkPw6C5ehh/sq3wuzkHd3qZbEEyrzVDJikrzhhgNBsLL+9FYSVqPDtoBrfaSUqk
RzUEbnv79Fb1omnP7A/7cK96o3FB2prOSenqc/pUBsXvWYMVjCmlgzMmO1VqDix6rV/9yWiUoxq7
o6A9M8RQuwcjVFk+inWO7U3K0xhMG2pdWyASTJZgOYwhkpcLbisdopmVtKjFFBsZSZM0XOnppW7S
t1Vjbjxgq8K4TktarpBxCcKiMB3hH4/LBVz+Ux8nL9WdnTa3X8Nxa+Gjpl5dLZwHiBL6Pux6opxy
aROgnk0/rrm/me5Dw+r0yj5Swh+hUeuunCas+pXkn5SvEi9vItK9IdT2YZCEL0rezA9WH+ZeMLA5
GhdRu7oVLpvdndTVcxmy05YFadMwZwzEMVPcNUXz07Yg4q90VXJ1SdZ3VTFER10LVDcfjB+y1DO5
1We/2Ek+e4OTbHF6rJ2sqgGyxpfoXDtBW1NLhiEIcdmRau2VUQUu01u/7Mx5aH0Albevwtp1g7pr
iau4ddy4y6OVwGvGaZCVrh914WMQDvm+CKt4w1jWLhydYjJiUFZ0vcVLXSTBkClLeFWO87EMUuWk
g3Y8xOkIrlYKYXcOgPBL7iybW5X6PxXKS8eM9QA8pOayTBqKKo5GHDR1zXmGtfxcSc673moTCHX1
5JftG8GjXuul19hK6PZWd6+m9YvW1VsO+zo8Wn4Ei710AjFa2EJ4VMz1NDlZUAKQOaYxe3lYLZpN
W19zVQpACaKKZbLREr6mokYlgxE5l9Lqv8gNQ9fz17Cyv/6DzZxJWb722UtXpbFidYsuCiN8RU/t
Wd/i/1s1yyVlJt3gKojRUTmEkQKVYema6rvU/jpY326rsH5Q5LA2kR5ZpnBQepmynqwuSjfUzeKx
7mXl6LM0+S4sov9uS1q7zcxn2bqpMu6KE7s8rNDwx1kb8ZPWBKhyGprwEBvJpzxNfsd+8+m2sBUA
HhDlM2nLuZ59Gu7QPCZJwoB9Fv1uzeeJB1ulyK0VzFQBnGitb3IkeWoc7Kss2+Wh4/px6FYhHM/6
M/wGP1KWVmXjvJOTbwMgfsPfojBe+7TnP1G4CaaU+lpRDZYXjB/V9IcVbV2CNWdDf2ZZ2MdCyqsR
pCCc5jaQeGh7vXrKo24CMtCH0OCw1bss2lNqy6fIj+5uH/3qd2ZYBxpE3NwV9LFhtAPMBVfPqMI7
pbJ9V6+0O0fK7uA83fIma8JIwXl9wZAwBiEYVe5nQwYqmOuhTZ+0tvPaLD3BFRy7VbeVfK/ZFFjK
ZZaW5iCeRXDecyaxTGWSLS9l5Ts4R/XIvsWdsRvZwmN6DADFh+jo3+XWzpjc6hcL916UjWrdymAg
1SAif34I66quaE5bI5rg89YYpISsMP7K8pXyMN7B8Xf0v3SkaF64T37c/qCLCxCeDQppxL9Lo/p6
A7Rc66HlJ5xx30DaMjRF+DFkj/Zbq4X/YGjBCOqk0RvP8cqHpQTBFAjoMDJQ8a0yzUxTDb8iMh2o
J+uP8ZyyCVL3oq29UeuCaEegnowpCbewYZhLyZeMTK7VT0ZbPJrztJ/U/j23cyOLWPG17IinlMsf
VLqCb0VTLjN1vYQYUeXSJdN3fcQEG5Fbub/9zVa1OhMluL9pmPLIbNFqqIbDNGYnW3+p0vCOpRWv
v+7A5PG0MAhRWRHpC5xBj8sga3hAHIexkOogOSPzY9XJDzde27Xjo4aDI2PHJdtthQbsqKWy3Zk4
FmpUHiveH7WGCc5iCH7fPrs/cGXR4Imume+j12sAUr98O9Kobbsxj2yvmfbKwfSajwtzcXtS7szY
jZ/ND92ue4weF44C63t59BnSzT9OW8RiK9eOPd4MTwMtdKibC79CgvREjZhAdw22nx6MzMqOUg0J
e9V/iKXR8QqdbU+3NV85YZU0lxx3geNecaqwa6niUCj8+k1EP+C3PWm8jC+3hazqxR0giaGYQVBz
ebp25ANCKVrigNbvvkh+3DyAOAVsM0ntUc6H9lMr6/HWZP3KY0vtB0zNUv4hzFEvpabL2vkRK/aK
JjsZSvTs993htmIrzy0iWJJGTwB3IoZqQEN1o56pytaZ8gg7c/TAmjHj2El9vR+jJr0rzDF/LNJw
c0J2eeUEg2US1QS3u+SgV2QIfaTnZEaazaNgH2cI+7P/yNPc7EO+nx7qw9ZSzxXnArKcXeyA7ikW
i9WQqeCCAnLDN8f3WerfDfmhCYvTbG90MNe+2YJCB1W2DBaIlqIXcssjOJauREqiAafXkk+3P9kK
TYEFSRG4AOr5TGrbQvwwG3U25AHfzOypuEnaMJ6GXNUOFPKt0zjq87608/4U+pO9z+2w/2BJTfib
Pkm8wxv6+0it4mNtURnKpWHe+HVrBkUQxTXhUi6cIZc2aw9JpiqhzMNLG7L9VMXOKUp+BLC4J4mz
6xv9H67/ubzlu5/FzB19jU7NkadmAU3pH0H+mFlbxrpqPGdKCQnHEKhmM5oYj5PH1bM6lC17NXkQ
nyJH8uFJ7Juu2XgMV+3oTORyzmd6qbliJYrORx6D4sMoS0enajYK5WueU6FUDlfSMvIvNtsduwoM
qASWGAmyBNk5mcZz1s8biqyf3V8pwqve4wRi9rBSPW7Cfaz6+yaLdyOcku1WzLelz/L3Z0eWwZQt
KQ1HFuJQCp7BHoxGutF5XLfvv+oI9qYVppqxBK5kYCZ9yLvs09COrICLgi+FM433pkU5/JV75WkD
WJRvVb7RQoiDW7lULG+1KsliFEvKeucHwFX9V+5/+n8iSEdUDYofNhJcinBqc7bNUCP2yuWXQv7i
p9PGE7pi0CjxV4LwmFHVKxQ7MnDAreYWWuX2yX+3HePK97+QIBwT0zRhHuZIsHzHa8Nm143Grqm3
uBRXxSygKbDf+HdVEFMQOE6TgTNI7PQxr4D2wOOWqXe3lVk9rjMpwrXJ69mRoHdCSsyePSO9y5Ps
w20RW4osf392X7qmjClEc169XX+W6rFiKeW46xVri3djTResdkmvLQJAETg8jqx3NxoEOXW712bf
k+X961U5lyAYV1EZmWOmFq9uWP9KlfLNKEU/J304/oMYUllm5OkWkcxdntg0TUVtDigyl/Fdo/xX
Nv1dpG1Mza6e1pkQwcOQGzg5K2U4LQrHWRTc5e20NVQgrnf8c98pnzGcCwaeHFJ40cYh752g0HFj
ZAvyTMnRM7+nB3OnuzAwfvIjl3q83bCy8/VgB/ji+ENJAOj9VTGgN1nwouRINgKZzaT2MRv0fVVs
FT5WTnFpRVH4YMDTuRrQIJnLcyCUpWsPWu0aOjvf7PLzq82BIwQ8yZwePSFZqPWHOTuQegruuLTi
OOvQfZrzzIK7ONkIclYenQtBgnfui8jpmrasXCVN64dqNJwPVWs095Q15rtw1KWHJG0ql6nwLQzb
io8gLyA5WMrSYKEEyUE6NfAcDWT+Tdy5cQJdfmg04EeidAtqs/LFGBGjnbGQ6xGRCLmjxbHpkpNJ
XiIpyW5q5tgjDG42mhmLYQtpB0M0NEQXUC92Lyhk9Gmkl6yzYH+jP+ysKLW+Nmq5U+rF2PU2fvLn
MtzwTiuakfmT/oOuoBYlJlm6E0yt73SVm1XTM7D232ZXGRsmshJmMV1F6r3M21NnEzyglOSwwRIo
uHIOIbrbZEP1phpt476eww7DzPKtwG7FNByQvTBvEZVAtym8gzMML1IlEZUomtV6SlT9Z8lYRjLY
n25fszXVzgUtx3v2To2SqjWGSgQZKdHAoNWYuXomvYPhRXdHaTzclraq1sJhtERCoL8FtVK4kqC+
4eHNg/xzM6bHaJzuy5gx3Nty1owC7iub9p2lAV8WDFGWyFIrCTdfTzLJkY9HzDa3CK0d3bkQwSoM
aEmGPsELVga5vJ4XvwvH/glJc7qLmtLciFnWju5cmnB0cjzR7F0UYTXre2OuHkwK6LP+D8BaYIxn
RycYRBEMQ1F0yAnl3BtkG6ZI8/UvPcEXcyLcWAaX/xDPndlcoSiDnFQcnDnqYAo+VVZziId/Oa8z
IYvbPxMSVMD+whAhWjS/i6L7dhweJdBk/2BoZ1IEv+qXjpYZE1JU/7PWP42bb8Sqkf0VIDb4p6DQ
6khHgFLHT6bCUGens+rJmqqdpmwNLqxFLrhuQgf4dilbiUDGpOyHhsSVGKxz/XfyXv4vZTVbxaI2
+blzXMlwpz/bD9XYi7fGjFfe4XPZoqbJVNGn9pFtDhqDNK3yLA/ablLYic1ez6XeQ4vFbzbCjFVP
8VdjMXwOxsqoytKkhtxqL6x2f6ZUuFXhWJMBbBveDwIZrpbgjSTJHrOmQsYwsBp0Onash3+9GZ5L
EFyRNbYLRJ6z89N8pw3vUhbz3paw5n7OJQjup7cUqWGXK5aRskdbf4Bmx43nd7eFrBn7uRDB94yB
H7LhFyGmzKbNqPW0+gcFeRArp9uC1r8IhEhQ6lMAFiMvpTWdPl88UB9LP1rZ8PQ22ujtKMuJiMEQ
YevywUE1XTWsWqmb1GJRJmz21e/6ceHMjg+O1xsPzrHY5cctttO1T8QUmrwAKWSKsIKZzbPktPMU
EKoCcfK/ThET4XLvvf7kKPRSa1hg1ZAvXrrVru4YdRgR0iSqS1t1l4LZui1iVY+/Igwh8u+qqYyl
0MGn1uXD2DSHucyOZb81gbBmbESqCl1TjW6mOD/MvF4cWDHfp5TGvd59NSL7vi0f/HqrDbBmbOeC
hMs5z/Mo5zWCIsf8mAzhy+z/Q59mibr/VxfhdipKr0xtxpEpRfGB2XJ30oaTnWyRi665aAJ7cGYK
HQ0YpC8/PlUy0ym7xcKM7OPYZW+ktPlMuJ3vahkG3yT5pFZmsfGQr36nM6HC8QVBYsdFTiLozDx6
VmA/DnW0t0rlpJVyvL9te2sagoUCH7QkMgz/XGqoaJIWmwHJIJVhc28Xrb5L9SnY15IUP3LK2p2W
Ww0r3BtnK3e/Tp7IzWDzYuIG8gNSjUvRcggTlT1LvtdUk2vQPunsY8p+Z3n+FcfKxh1bFQa0DcQA
zGnwQV0Ks2qrSaqEld9yxnLjEQThLvSjX0rKsrvMeY7UeSuHur7VkDCDKmViS4U921l+0Vk8xvL2
Tkty8jTKlPdxre2GUD6Gmr27/QG3xCwf+ExMKOmSr6eIaeLgY9AOB1joPkOKe/gXMaD5wagvjPGC
GwwDyYxCg0y3hNgtln86+j2MNRtERSvYDobbKAxQ1FkKfPqi7JkyRRpPThGDuGz2+r2Z3kUWLFbQ
A7DlGCyrqbppv4sOW8TP1/7qUupyIc+kVrnuT5LMEdrNwS6Ht/2gb7zzqxJUyhHUPiCzFgG/o1ZS
OErkCmZFFSmRO8dbTnfNDoBnY3EwVgEsFgxcUctcycapckt1YnppzH/IyfhLtpstDq6VmHmZQHQc
MDjkMsCOLo9Lheq4aKEs8Zq9dijKY5Hujc8Zu9GN49C7LNTzH4xu1ya78H6r73rtrRDNSmX6yEDr
r8BOdVJUdVRxjqmTDLuJDWP71LRDNkjrxzYeHvtZAdW7CX5fPVs6pCahBpgcffm8ZwYCwWFWBslc
sT7AptMbxA/QHeZeFqdbbmpdwb+ShAsQhaPtq4NBEdDIHskETLcN07dxE7wHUPZ+1KJjFn29fbNX
QLEcKkhcqgeMhlBVutSu7/1aMWHNBWavTY+kw9qd5Nz1H6I92xLip6FQhuex6UxWQ7Sz2xnAdDd+
weLpLyNHOL3YvkVgIpNuiFCnAZbnuLBaPivL/p60aAo8Y4yMQ00jybP9IN35bFnbObFSd25XQM8s
5/Cs9BGo2T5ntc/t37N2W89/juBSp8kcet2kBDpHQ+JFRXMn9e1WFXZLiHCLjGKmEspSIK80YCXt
87uu2ezDrdntmSIiN25eKXJpBJxrEISukf/O4vvO2SiBrprPuRDB8VBxMOLQ4rSavfVT3zOb/6X+
1HrJIfW2IiNxaxxh2EL+Bj0bwP9ltFUIGZQutYbaCYJd9Mn4acB87o3LutITbTmmXtxgn3jK08ze
uOYtdb16P+2iYwmTpvO73lxeunq4FHSoLgPOoL52eW2YRylUTYrgrVQmFpMn/le2lH8LxnYjr7oO
B9H5TI5wPQOJN1nNGcufy8BTSnRzui+p7j9lRuRsRElr7gfmFwYslYVUXyyHzBNJr+kri8EMX+xe
f1vXzoNDyXQ3OM1jVx2bwdwILFYGidGPh3HBePyBQ12eYzdncwRcv4KCYwJUYuq58dEsbDtxq1EG
qBC5zhS0x061Sngf/UllBNOhyfTKO7/QvhN4MIK5ENmJe0cUI9fKpDdpJBtMa+kDHaXI/nlbxnKl
L9zcIoNFUsSgZMiMdFxqOo1NX40mrxd+LTiWzb6OvyYP0L8xCZBXT5IxO25l69JrAe6CWMHT1JZd
yyOj9GzR4ATtTv1sW8F/GlMHt9W7jt4uBBEnXupXlV03+yrq+D5A0mqMH5tSbd4bYZNSja6LO7Ws
9z3tmJrlzIdZ5wktJVVhAW/We5EV5Z6qVcGH27/qys/SV8dTkL0DIYSIXEhwhh60WE8j11Xz3H9X
jlm+T9jzdLwt5Sq9+COFb7v0uEHtCiFkyqqXWCvGcAdLE2CO/K0ZfQz1/jBKlptXGx/0utKCtIVL
gHsKVwkszZcH7cQm+631vIaeWWk82JrifVdHwdEp7W9mXR66Uj9N4zi7sz9274IxaNxRC3pmaoY2
8AbOfMNvXKPIll8EsgQ0nEZcKALDW8dsKxsSSJY1d/vxsXma/hsf6ruMzq8bePqd+iN6efX0wCKT
hil1PvaeExdenoIydyWZa1K7k5Eqj7VZf5n8IthISa6872LT9NmY3AfIDwPNpRBIZqQ0sUt4e5v7
zn/sHUoN/kdJ2qLdWjGgCznCyzYkTpOqDoEfxOXx3u/Nz6Y5/PY7qBqrOfo+8Dk3PN7V+/VHM2An
YIAgVRVzkrTXItCYSIyC0HDnqjw2Rn7CdW1Vg68jBEGScDmAZlZTNfOqlMwGdlP1BV6B3lVtZ2dO
/V1RpypLPptj1Q67VO5Oli6dbt/OLVWFVHwk+A0anXZmnuj7MuuOTtrc047cuAWrYrB/3g/2jRli
z1nnQ9Wt2gS7TOk8fZr2efMziM0NoN2KQ4NpzOGmQdbD4IcQDyiDGkmZiTJALh4Zen/RVH+rdrEq
g3oX7V+oya8g7VqdpGNaOuA1TC1+40NGeAIL99/rvwr1Yrh5WKhALil8lXIe0gxeKb6K+stRnqyy
3evzuPsXIbgIcPPGwp14eX+lore10CK5mUPj42CMHhwfe3W03t0Ws/r2USaGPon26zUBeNZ0XWQY
bbCT78NfS+W7+eg8Nbv8e3jXvCykTco/2DTEsfaCeyELF4vfDNFz6wwFgROBhFZ5EGQd6/bVUD7+
lXMxwvlVWhz2QTMvpFDm3mgaFyKbjWuzfnZnqghP9FxqFBp1zo4mDmSk38zv8x3MNac+2+kH556Z
no+v3n+4qAXfKtPKJrUEEURRO1PphI5VuWFCeqQETNZqI1XPOf0YDurXsmy3hhnWnMPCEqhT6Vwm
2oXgaDCVlvng5XsZ8yMzw4cEiJzOnu3bhrh2c8/FCO9V4FMCwc0GO9t+CbLRC8ctxOLaW0/xBfYE
ZglguhcfjriRInXIfUziZ5Ltyg/sRU1c6735aD6zLUn7LrvZS+79k2JsBjQM0A1wKghuL6zmKnPm
eCnv+GzUq2SoWZRpf/v01l570ABQQRHGLURol94i0uSOQm4Q7tiIMKenCkDP+KXotTkI3CAsB/0Q
TTY1yNtS1+K5ZZadzhzxnHG13ysIALOaQ8HaTanRTyzaiA+ZPKXP9PHindp0wSOYAn8vT3bl2VO8
i3s58KKxyO/neEhPeQl3/O2ftGKt/KLlGKh58ZGF2CpONV/Hp4Vw4EGZGiZeB30mCM8NJ7ZirRdi
hNSEog9z7xphoySNXjme7HmrjbvyRRntZRxjKf3zxgj3oWQJlTnRNtkFPbOvQ6/q7qzJb2dV9UZp
eL06CKNNuMwOMeMuqJPmUP5pFcLCMd5zfHCcFMfbH+YqQ1ch2GcokI4JG1iu9pnSbx/TpBnLXVux
66qpR8VNcukI+vbJNn3GNEARjNn320KvrYFRPQjqediYD7zi4vQ1K2o6hd5nmX2dYosG78983Ahr
rj8UrxXTXn8mS3XWclxevaazzGrs/XgH48woPVTtzkmOhfzqshuc4XSMCdKWYjm9vUsxSlBkqt3E
IJamyHHDip5xV2wtO782a/JMNp9QhSc+u4LPJY0/ZX6MLk5/H7LJKZ7kV7v5RQJsm0wd4ofF2KnQ
5kRiRg/3qwZfh8KIWQWkvv6LgLGmd7VUREgShC8y1qo5OpYU73pJcfbamBxbjapayU9yUwmevFcb
GeL0JYMGIMo1uvwyY5pahVUziV5rodeNH/ThRe4+35ax9mGWdZELtRd9hD+1qLNCvqZUxVg7Ka2J
ofLaorhT+vIfvgzbGuEYAo1Mg1MImIZyoTevkoSxwfClhgq4r6Z/MGLoov7KEJ6psGuxCztJd8kk
n+SCTnsdB+9vH9XKnV82hkD6SHLNsJsgw2/KvIs7LCyIMtmzWB/ysbPV+RS1/vzrtqjrEiBsI0T6
NMaoAi6t9stPX7HAZ5LhdSF4ju5aFsXtHS87tU9Z6MYb/nMlermUJZjZ4DtKZQ15tksfu/u0d+ed
7jXH5o35tnWlCQrD6UTfaqOGu2Z33KOlpLpMrIu7qxz4N7q+RsGePhJI+OFDZWxtRbjuy3GKf/p/
C44NyhjB8ky1ToLZQEh8Qqm9fhz2+n68g0o29WijuPk+/tY9bNXkV7L7S7GCoZT98H84+7LmuHUk
67/Scd/Zw32ZmJ6Ij2uxtC+WZb8wJFsmwH0B11//HWr62lVwsdjWvU+WbIBYMpFInDynyqiQZeiW
hc3Nwl27wP6nMNlvUYG855+PM6i4+YJpCD4CygyIDY43iglOi4jmVe4yF7X/gDoSe5htTGvrTN+N
INuBs6l2Ecs7yzOrowK1t2Hep8zi8Au4XEYF7qaOGkmLrF5yramZTUh7gRvUhjNcGelyQC1UMWDa
5EY6jijZWxazsWx9n3s5sieVG38FFkXzRF9zkK7Z/Whv9Z0YQZN4a5gnTmNM9M/uTe6YVMcYPPYS
nLGS4HFqHN28rt0xaZys/GOBEvBIoNQcaQYDyUOIXx6PtB6yJLJiuXXrOnWR0qgAJ46Eyj3vY04M
6LAXngW7kpMBN6O8tdtazQCrHNMdBSLkEllW5iDHmjyc7++UNaJDZJwtBDMIN7gZTCZp0Du1BbHK
cwF7JE75pub3YmfPzuwVXv4Q+zPUayIn3sq3nXA2Rz1zIe9AqkhSi6p1aSXvBbO8brPGOz+6E1aA
vBDusmBmhR4TH+hOcwLFamVqbJ0aynUnCKqrFzO5Uiwoqp/v6uRofnXFQ7DkAkqCTVO0tpANID1Q
ZskG2XIebvSyeCnOs2BEoIkB1SPKoXkwkgJ6RyNSYG8AAjN39iU39ZbnxAYsJ5n/N5jRuG+vkNZz
6xfVo57g6Q71iKu7rZtdg/bca0Nzl9/IrmrakEAKkl3jNFfbd+FTPvfoa5fRHMQxkyEVgL/B56ZP
Ij4icfF0TANln38pAuXL+ak5vnHgro0kI66BIF6HYiFQ0pwnyoQkLbtW/6pGraN32X2Rp2EpyTaQ
QngmVPECb/443+OS+Pu1Fr/1yOMhC4KntwJaaCS+0Pv5sqo8kgoOqDhdyXo639XxRoYuDF6FED0j
InyvdDE555PrMmOaQJhrKneEXUTyZTR+P98Ft1i/9cFfOQZZLFiSQXgZ4Ic9M0Zik8pcmNbvUJNn
g1DHGaXskU5z2Aii3xQbnoh7NP+7f3C6IdmK+JpPajAzJSoTl+DDb0Jjp/nGa3Sb7k0XZKPY43I4
OhMO7dERguYuhcixi+AV6owO85Xb83PBrey/p/vXpyzGfrBvrR5vwHOMfZurqT8Jid+CNiydrxLj
0lI3+jr2+Nip8LrAk+BtGe9SiBe4vjqRtiIzLDySNcpsOsjJgWGVQA5etHscQ7kzzoT8UZz3e5/L
Nx2OTyeNZpB6tEs5Km+R0dEfLavqd+dn8dgl/t0LeApQXI3EEC9P2HdCl6cZFjQDtVQFtj57pOBi
Pt+JvNULZ/dKHgtdV2KtmCv5NcowPs2vymcIKwPUrbvjTtmVDgrf7N6T3f5KZjYKqPrKF8Ktd74T
C4lnCJCHgKLNBM6bW8i+blAkaJqou2RDas+62fsUoGwH8W7hkGT6dn7gvEvAvjnqjltDg2hiVCrK
aKPMKqGvaoHiz4eyhnTXd5nkk/52vjuOU+t9NdHfQpS85KNBtnO8Z6TUEGKtwGpGX4Wb7qXyEcwm
pt1foO4AcmMuQr3Ujl6HHXL7QLxcIqIIdO/8R3A3sN8+go/35nE0cNlfEu6Bvtd2/Y4hTunC3N+S
vjixq5RFMQfU5HgrQVLieLRgvpOqWI0au+uz5Dkjs+gXHbH8jfEsk3ZwhCzGj/9QTYhyQfSlcgck
ihertmpxC4fPu8RFoWttiMRbr/VX4gIrhMExQOta23qaILT99qeP0+8TevQB3KbVK9Y16oQPMAZ2
ARSAhbIsumUZW6NctvKBu5E7HcCDarl66U0wz1eG8Wka3lgZO0UD6RJ92uPp+u59av/r2/jf8Vt5
+3+T2P7v/+DP38pqAmwAMpTHf/zfm+qteGDN2xu7eqn+Z/mnP/8q9zev6LembMsfjP9bR/8I7f+7
f/eFvRz9wSsYZdNd99ZM929tl7H3DvCly9/8T3/5j7f3Vh6n6u1ff30ru4ItrcW0LP7696/C7//6
azm4/+uw+X//7volxz/7f028tFIgdfp/rf39T95eWvavvwRN+SdyGBC9AyoD1LQA0//1j+Ht/VeG
8k+8WgDmDnw98O6gevjrH0XZMIJ/Jkv/RI4bTP0oDFThBpZQui27999p2j9FIOtATYyTG+AkIG3/
/ryjdfq1bv8AR8htSQvW/uuvY7+GjhYxW0DVuBBnBtxYrQ0x8xRg9KJ4vgQnAND+snMwG//u7j9p
fjnyD/bgZAjdGClZ4pUCtlvZfoKo32vezo/nmz8+BH59PeeNy94gGQhxiNcawPtl0nClTKpLsqlw
aA5M+Plejr3Tr144Q1Jjc4Aap048vUaWG1k9lCDnNdlgc1obA+cLsnSqKuAFUq+NW/l6yjLrK3Al
OXTcSOwkUPKSN4ax1hHn9ca8iVNjxGSNkrVPtBbCUldd90hM+vCxeeK899DTXJbjjHgG0/C4Ecjg
0Tzf8nGE+GsFuEtrkoxCMgky8Qat9Do6fhGHeCnZLwD/KzpnoJv8imv2wF3MixGl/CayN94gD4nX
iNo3phh7sRkN//xQVjYTr/TCmgGRk6BgFeKXelZweHeb1OjHnv/nNPH3FdQQFEM/6Xk47WNEYOxi
8LvwT7Gtv5rnjDlCFpaNCppX6VWhX1Vt4zAmbizxysSbnCkLUFZrAJvPQ13ag9EXN6DY7vP785PO
vaX++nTOhCEp0GbmjNYHYIJnN3NL3CwQnqL00K+urNutor2VjcpHo2Nai1OMRGQI5YKXBmFiPSef
1DoGG36c2fHf5+3RcXvoV9d2EWfLQlzLsWhm0FbSZK+pLo3hzyobf80UZ8QEDOdNKeQVxNP3WsK8
jm09aB+nDH61zBlxNqFkeQSdtQfaA68brdzp03yyJ7wwOURpP9VCQ5w4bUX3/KKvzRFnyiiEqRNC
WeK1yLTZWqd+V6Ith7TSNh+Wa33f9aMJh1SKw3WWDm/1LOgblrDWNnckdxUgLzJEmTxVetSM1pZG
/WMzwrN+R7oejUYiZ16GvK1emQDUCPnWm/raZ3MGbNUMBICkh/bojJT0chLTjWKCFdfAQ0qkSDPg
KeGTl+dImzbtDlITP1qiPn1ooxjLiA6CFI0ZatdMOIGJ/K0GjF7HZeB8y2tfzplpBB2s1GTY8iSp
QZi9qNEIrWWXefNHRE4/bcrgrFVu4i4Wp5x4plA5c3WrV8/nv1xZlu3XXelXy5y1jqAtYY2Kc0oO
LFv0Cp+ghOIm9eA6ndmmtuwUbuLWDvEj/KRHOYXkxPifOZmXunh6Dsg+9mM/9dObH+e/aW02OYOe
EkWjIEzFDivMXVrMdVAVCPvq4qOnv74crAc7ITNlJioFA0e02d5WLIn8aGIhJL+27mbvCf4T06pz
xq1majqWfZthWgHstx+Rd7Nhhvif2YVd2Q+D3dlPOxQyOecnbcUs+eop5G2LZBamDFSc/VUeZYnd
FNXHdp/OmfzYqi24XGGYUzY4RFaR8TeSLU6RldXWl58frIUxEWNQ9TH1QMX+tRpS0Y0L9gKqlK2y
wZUdzpfoGHVJBfDFgSmy2+eJEETl/Cx3xtdZoMH5uV/rgTP/NE+TVocMnhcbZln7aTWRJz3r2OhI
IJArnFZoi49OF+cJoBeatipEcTxa1TezwO6KnimuVo2if34wK8GlzjkEXZnB2zmrCdLt7WeUCN3K
JDKctNXUvQHA1N1UmH6tZ66gihvba2UHvKfOD3bAlGpaq+dWEmqCYgvIBc+qEsj9xnjWWue9CQqZ
x5agdUP/VMGNNH3l0i3gPvdS+9N9Lvf9w907C3UMPuVR2A13zB1d9ijt2Gu+zwPLAQqysSM72Yk7
xaNu5NDP51dozdS5EWEQSdcbMzZ0PrwKQncJ+ph6w42srD5f1jvn+TwA6Zt5TVkEqlB3vjiUvi6X
PjV1G1IRTzIIzkGUQ/4MMvNzBvkCjgjZwYkm8JQDwCZ2AzfjqLPknZ+qlThdW35+sLVyhOetOMLR
l6XQeEaHwo2mSIMUmnGB0nSfzW5LiWFlm2mLbzjoKc0mojYtfKT6MqWvmuY2W08Zay0vPz9ouQFX
gaQReBcrFuqQiqNqAwQrOpUqSBsObK0LLjKKRTEVkhgkddCX8IsZABhptBNz2p1fBWk59U6chhrn
IMXGnEfTwjJ0joiL2dPV4z2gtDgQv32u7B+i/XJ3vqMVy+Dzyk1uQukjNhA5UAEU9YPV3/WDaW7E
SmubifOMRj3Ug54VmacLUxx0peZrc/+UgEwJ7xFDGkSm8EcvSb9sgrPwzNKbPrEKzFc94xGAjAEE
TLbe1FeGwT/lFurQtQRapx41wfINMfI6Ky/H/sFKACSmG35k5UhUufinYHMiZEg5eWYlQj6m+poM
IlQXMj9KZ/dDi/0b+jERk3EypdSbx6Lfz4XYuUiyWQ/nW18bAGfPat2VURkRBHDZ4Net4tNY9Ig1
7aPu6XwPK5uVp7noNBnOdsKlYUiYA7wvIkI93YLwrFg0T1YQl0MxpHWJM6LGm1J3I0rX2bxVLrvW
OGfOUVFTqlgd9WKJXBUCw+v8YA4u6hr+DMXy0wBULsoxDAgjEIZ8MpmZYwqfSaP4H5t1zojbpAQ5
ok5wyawFYP6IqHq6NX063/jaxHB2K2UqUCotMqPg4v02SbMdJ1+bRN0S8VxpngfcZKC3ZWqHPakx
RzUmZ2GQnBvzY5dYHu2fmciudjk+Xszk0jNj9kRTlHboiGY/2AN3GmedEsmZWpBwnp+a4qJs9lPz
sdzB+/X24JAkg2UOk6mRUBcAdDQt8lbW5tU4brHESMvOO3GE8QV3CdXUmOQ5CZtn46YJC98MM/IO
l8i82JduP7SBFO4gjqqWzTrT0cvwkMSuoPiC8cEZ4oyWjG1e6FJGQqRuRHorIRk3boQPK56Mh02Z
dQJRUFMlodIMtm7+ELboAVacME9YVypqUpdzRUOr3kdTulP08Us9Q9Uqgn7X+Rlf+3bOZHXISFeK
WtOwVK0d0YTHNpk/5mp45VItWeonFa0PRA2X//HrvAWaXJkWHixJTELJLGCzyykJTKKnthlPgSGz
oJ6y1/PzsrbhebQyo5LFaiOnSKX3ruwA8OFGoeFNPqQ077bu5hw86qejf4ctHdhtWstiXeoZDdU7
dqnthOvKyx8BdnDoJpp1Jd7hGdY1AdjkHko+Ic1aAIUFOzNQ9ovS47Rzq2kjNlyJcN9xNAfjKOVx
BgpUwGyJd6RtXeQZsm62K6lGXsPLpS3+pbWl56xYlCba6DVJQoJ33HF8gBoMkye328JOrNz/ePg4
dFvNBv4wCUG+sR9xCxgGr2lv+4raqLTzrPGTrm54DQ528mvtuaN4LgyJNcnSV8tAxFy4TCWOPqI6
Nyt3eC73jLkAD/rn3NxKkq3NHmfsLRVbaWrQIyqZHPhze8zfoAZWRBtx+8pWe88SHOwCECJbbQU5
TGD4Micz77vipSW933afEv3zebtc64ILrOcmkTXUAg6B1pjQF/OgjLMbmrA2iZ3mWwjfFafIUxXn
ZVxIs6YnoYyawhIqfqDyOv/5KyHMO2D6YIbw5BTJ0YyWm+RrT/1eugPf6fmm1z566fKg6cKERHML
VH5IlX3dPyTJ0/l2V0z7vXD5oF1TXp4UmZmEVTdeVd21LjwY4yvJmauZlVPW3vlu1maGs+yI6pNa
dFUSdll21SwF8aW066qPTvwS1xyMopDnuKQDRiHAcdB8rzeTo1P/Q98ucpvSNGOzkIRZ2EXCZVqD
udRp6AYFx9o5JC6GcPDhC8hmSOOiDZZqD93J3GZ26dXgq34TtJKzBXRecQ08d4sQl6xIGiTyWPUo
DN/1+lkoA13ZIG1Z2UO8hJXRNwzkWIKwU9PPg3IdQ126orKtdJ4U383k+/llWBvDYhkHU8UIdIpb
MY5DE7Ux7c1Ev+vyUyV/LIDka8ES8D6KWobWQXBTFq9Ev0igWXT+y1e8Gl8vV8yd3ukiCI9r+VGZ
L2PrZew8gV3O5Qd3KHfWTKWhd0qFDmSc/Ip0jTpuR9ti4Xz3iycuBzznUdMaiZZE2P/FpfgE0QdQ
IhZu7AkODYUg96nbXMt2FWyhD7jykr9Pzt/ks5nRR3Vr9HE4aHZ6HX2F/ClqWhwz7L7MTnupWvbk
ipdVsPWcddq1Kjx6bKxR0pbSLg41zTPFt7TfJP9ba5mzbrC8MOggtnHY7jEWcUIl3jJzlldodqmi
xknxiqA2NrbZijMB2+GxhWQlNPtaERM33zC3CdsgcpX7wR+90gecyT2/mVdQKFDOOO5Fi3prEqI6
Dns/CnKQ4VmNo4AHZHBjB1jQ5Wlu48zjChp/7QTO5BMzMhqgTLETnOZykTysAcc2LzO7vmzsxikC
09O2hrUcFb/vcsi2Hw9rhvCbWPToa6H8bO8SN3eYnaH4bdcEwuNmSeHpg1CxuJMql7t+gghOHKJE
Sw8Mn+5BQBDbUm4XO+lOtGwZNTZFILRb4zrtNn9jBU6bNK0nFeMyboBomG0JdZML4Sx1Jr+MbP1C
9Rfr/fD24KJQo4AQ41haOAyC4SX3iH//LQ3rsH3YruBbmUMefQa0SteKw4RtIVw2hQ/qUnuONyrD
OcaWn3uOh59VS617YY4xwE82dGCiYCkCSJ3sR/IEzJif+7Fbbpw5K/dDUNcf77lihrQb1bAZ5KAK
FTfet75uSyjsbBwjPG+ua3PF+QRVFwU8DKGLCFWkoxKqKvjK6uB84ysPhKihOh7Aspdp3mOy0syW
fwilDZWH/L2oTLXNbwUKxtBd+yz6pg/GL8/YQJuuThznGFQzi2m17ADUSdznqACuPCOIbGxkZwvN
v+ZN+ZqiBrWaXaFhbNJN7y66wLlDPivB7OW+4AobI1lbHs4dgGIgJUNC47CqUB71UmR4Uh03gssV
y+clKqxsyKoqFuOwzH8UYFevZVtLdyrE986v/tq3c5Ye1RLqEjojDhVQvAoC9dMB9LbRuDvf/NoC
8PA0kUKXSS2jOMx/TE68awOUIX4vnzuX4NGZbkE2V7vhwvsYZetiLaEbeUIuiIXVg+CA+UEJVF95
W0qQN4azHCQnDhget1Ywo6IQAUP8ejX7ml8HgtMldufPjuqLu8gbv2x0tLLuBmfyUHFrErZsXE2y
rZseZYwogzPD9ot1JTnkYt7LPkop3S0CgDUnwCPbutpikpUYZQDWYlfJhJAIj2MHLp8ZVLm0vIib
y7QYAktpQHOaB3k2LZqcrmj1HiESMjy9zbI73cztdmyijXNvZXPycLi5HvASojUkJMqbJDvG1Nmo
3zo/w4uXObWSXKiAlBRhuYGVHOPcNorJHjcd2+kMlcJD4RImjzpmASlyy8b1CWtX2rojXVjAxzrW
16XsP3etwY5uIKXxHxzba0PibhDiRCKTJjACWpV4dpHhtlP2Z3r1P49Ug3MUfVkWUzxivlqkvwBQ
ybJ418d+HY0bgeLKYvOIt8bS9HSS4iqQix8au57wJpWa/vnFXot3ebBbZAC5qcs98v+SLRIHAQFC
eNRDx552ZwVLsKZsnNXvj1EnNhYPc9PyWhJKvKiFAHR1QcWiC6vK/MJ4K7LxJUdFmTmB4UkD6CoT
k2co6GW2IMgQcaefs1hwx2YMrAHcIkU+2noMPWlD+k5VcgHq/6umN+1M63+MMU7kQjahwlrc1PJo
V7Wyq0AuL5nEw80LoWd6n8SFM48N5JpfDTIFk/I9UqfN16YVB8XXuytlajRJgRnF/e6lCVOv1h3i
RpfGV90FqDqU7bxyLRd4540lXDbaiXlVuQ2omBnQAMAFhDNrUSgHqiJi9l6r5N6Qpx0UAOOrCbsn
mhfiEmnDA62Mkn/P7JuayBNqe0LNfEnpj0xVoUfl5FtGtbLn+QdNoZfzkpQdDZl6Lw5XpfwjTTYg
a2sxsMLFpS0zhKEjJZ6NBrfbx9eys1RUp4FxFbe7yWW4eW1thhWHxz9tFqWQQekGw7DS3DGiPUl9
k33RCTTqsjAu72Lp5fwmWJkvHubJFNKANBCbjhR4r9KCSWpsIPLON77iPn+DedZ5kvTJQMJR+64L
X0tj4zay9tFLfwc5L1qgrJ02KQkz8TbOrlXrk65txO5rn8wdYmlRy2Yv46RRzE8ivQY57cemQj7+
5LgbiVQROHsjGXdSKzxXpPpYsMyDNxO025qsJOHEqBOXfonyL1Txn//uVT/POYk+N3oUNFqIz2q/
CGUPFHduBELQ0etcySn9LBCod76vFdfA4xCzrjQpSq6xF9l+UgKxu6vkRwnl3+ebX7NfHnU4mWJD
E4MhinAZtafM1nxp11wUxDEfZoSAqS982cJrro2F8xWRNA01qXQS1iA5yOPKrxPpqgWpHfR/N473
la3Kow8TUL6yErUkYSSAzVT5mtbuxkQtm/3EwaAtdndgX0nRFjGbFQArRi+9Nny8Arvp5Rzb5bMV
kIv/IPpfG8Py84Oe1FiwaApcGpZc28UzdfJuuKRFsmc0exsMzY9T8B/NE/USKw7iRLhqs/RiZNWz
Xukb87jiTXig4kigxF4tSIZEQZohvcK6OZZ1vzGXayPkDB+CvRFkprBKiklecvOJaThRLdUjeMcA
9+2ngrb3ljJGtlCyL6Ol3Qx55UtGdlGqyYaDOP0QoWhcFFvHULqEeAb2vdJ4se40YiibXkFw8TUv
DOXzB0fKeQqRAtQ9GjUJxbuocsyg8sugeq0uGIgkoMfBHMAzpy2s29r9lEc0Qh9ZVpTeJEhMSki8
L1c59RHpFVvHtdH8GOpN4SGNoL9W9WEcAaCZJFtXbositeMtDv2VrcGDGYW4AO/mHOOQJ/eZeCds
JesWH3PCfNXFJx0YFfioK4k2FQH4IYJWtK8oz6Xisjkk3UYotLKjeBgjxNKJIIgA0Bij7gOIHkzQ
tBAm5jLILURl68p9/vixbcWjGplBZE1I4SIsKIjbRnPPxMor1ckRirpGkJ/vZW0YXDE3qJ8U6d0i
zKLqxK6yMXEyfb7b+I4Vp8gTS+h6wpq4eg/Pae0gGY53BH0Jzu0l9xVvihyspfd5HCQr1ZbKLTpS
booQJ0YdiImdas7gv8TOA3XV3J5EezMvsuL+eJAb7aF0WMcFxbWDlSj9UpGqpJ78ZX5dFJBssXEV
b9jVmwiQld3Jw92gGY1Njw2KJKW+L/z6Sn7S8XpmutCEXzhPIDkouJ3dfNokgFzZrcqyogf2oHYZ
XgIxqeFgOCAaVx7lveYDleyWz2pi127yJH+HXoUQyLvMyTfc4dowOb+vLQUiIBOnYQRFT2RG5y+k
d3vrKt8qClrrgPPqTIbqwMgaiuAa+bKyczqiuvncApdueOK4JdO+UtWm8Px5w1xmRWfgKpKEoFFS
XGkXudJFf9E7g9s+TxQqH6m/MJ0Nu+l+2m2+d654Rx5J11pVlPRSQsP6RxEOjV2FXdDvhls5c4oX
CXWIhbNFSs0RZv1MxfDguo5J49CWIg1TZXK1TnCrUXHU7sZUrjolMOvMlQTcx/NbWYjBKpW5enw/
Gigxzx76fApmaUQq7ctAweDtVfJgS1EEbRK8vxQPY/mqyxuZkJWgkofnWfFcgwAW8LzWemDJY1vd
NZajkafzHm6tde7YyPoizgsDG0rA0zLKZAX2SRRvE8k/3/zKfuUheU0npbE41OAK1btgbEFhLT20
oGFVqtaWNxXrV7wZj8lT0tFsCjmiuCQTW2/2lhjWW+f1ih+ROT8Ca+ssGYVYoQzsWhr9MPTWzumF
oRleroJ8QNE21nkFJafwiDxNsEroAcZpGI/yUwnOb2CRHBFE7EafBBGY97IaIrS0sQ39Qyg25Z2r
6sBHxkUsFnLGooCOLnjudyl19fJrlclOVg3u+R2wtjZcgKhOCIEHHbmSPiETEhnDRaEpQT9tUTqu
bGAeiZdqAhST5KTdpe0r9EqL6gHElLTdepZcPPeJsOq90OlgilgjJhAA1uOdfLeAkpaiP8uZnidX
tqedvIX3X8n88DC8QaKDBiKdJMzrxAahfFPdTOO+Lq8r8RWiuSAW/3J+Nd6d26nxcPZO+2RSBbFM
QwKJKAsVeLhOaq4h1hk815QOgC6XecmoO0ESAQGVWjdtvisMKub2QImhU7vvU60MtQqM6PZg5aP2
WVBTqbnS81GC3NQgGyiLF+tCiwKw4c0OZakKmrNK7JKbOEFh1Y6QCqTffV1p4q6C+tqDKhbtrTKK
ZefpCuvIZZ+WaeedH/NKNgO8csehAJ79aa6SWtyN37JHsJAoOwKd8vRSMFwd2LLIyzd2y+m9/pvi
2zxPZaPRuEd961Lg7BoT0l9bxOmnHZHMCwxnSczyGPC7XScGvcLceGp3nYmTqcZbEhSrZsY2nPbp
3QjqtuP5mkW1w3O81ofiEN3TQgktE29R4LwNk1ndz1nySWGyq+nFxuPs2rQtPz+wMTmK+pzOSh+y
QYxtbcQe1A1KbYgrbVH1n/YSYIg77kLKO6k0rWVIner2YP5sCAQWr0f6tLHH1sbAHROTTohaoAwx
LCews9tFaPjzLmM2i23ze+9UT7qf7PXctjau96cDJfCJHQ+oFYy2nEe9Dy0Uc8pjoEQfw4/KFhdi
Tmlc6UKPqWqTMNGkQK81GwrRGyZyeiGU9/vPwVpHmTUSJsHTZYg3lOYqFb6nxk7JbzfWYeXC9p4G
PGg/hZhsDGGQJKwrR8EyyB7dW+CXT4GU8xFA+lsXjNMLAC2X4wVIIWOZJSQCPr+2/D51agBXz4/h
9FbC4XXcMkRjwHRGpTqY097WMxCel2+K/PCxxrnVzc3JaFs114M+hXCPcT2os18bW1rva9nW99jm
YPpnucuLJDHwpukPP8gtqHTAJYIkjSs+W3vraXv6VyaJL8fv4P0anYlkJ5mhHu+T+EpSNqZoLRDj
Qc4JCoMmM1eaEHXRFq3sebweRrelDCH+Q6kFPbuv58k+vyArBsGjnmMFInLFmNPdJBY7S4jdWMHb
LW4S4+yc72FtqpaeD9bEFNPBnMqI7sAMRK3EyyziGlt43hUz4PHOxSyMZNTzdFdNvoqyfnn4fv6r
Tx93Ci9HYuLdvZ/kqcP7b309Mwlc4MKlZiZumWR2ShBhFL13vqu1CeJMGfwaSi2ztgt7I5TLy17e
j4l7vum1vA6Pd+4SrWgJZDkB2xQdugPaMLHl2+E2Q9pjwW3SG4bCiw3nugJPBhvy8VLrOEBzKZs7
ZJH0yUPVq5Pd5IF6q1/mYXHPPNOWXf01C+rdxvBWwmMeD100LEpTTe7CdkEDVEiv0CDyh2+yX4Iq
aKubk5tMhDzI8bBYREyznyfdr2vqWLGCZ2pRejs/hJM3VLTNedth6mqwOKNtlioXkohAR5inx3Ya
dk1nvUEN9EMsYOiIWxtDHNNpgvqDb+jNrpEkby7LjQ28NgbujtU2Mrh6ZFnzmarbRpdfW1rnZDMI
A0XqVFtFB6f9oqjxPpfF+dQWNUYArQrbYjs9kV0qf5f60i4U0wb6DSK1rth/5HaK7hbPcOC3UlXT
ohRyfn4+gr1XLOP2mjbj7OpU6JwaFxkvGsAbdX4bnPQB6GyZ2oPOZCS8TBDsan6vXNKE2aoZmubW
sbjWOOeBpzoHejI1Nb/Smh0o6h8qiQVwbhuJ+RXz4H2wVEKzoc/w7VozXpBR/qTMNDw/LSdPJ0zL
0uXBtLSTILRzi6ZN5CMm+qCXlmdmBYhTNw7btanhTFtuaUulEW9+Ol2qZKwvaYIb6JBu8Zuvtc+Z
t5rjihQ1kuaXADDr+VOrzRC4uj8/O2sTz5k0ixVjFGI0nsmvXeuBXMU+3/DatHMGDenqSW0ZDHoo
cJeQr6kueNBhtKE6vYGmOF1ZIqr8pdgyrNooM3y78dBcklvDlz6PEJvvgPVf4PAgeX/TILqTbkoy
nR7Tb8TEGYTfW90SMVnVY5mFghoISmnH+sYl8rQPhDLr8U6dkzHvRQE21jbSrpLnH42UBNAn90mv
PZc12+hmbRTLzw8MQjJU3H1rdDOM5L4E966FF/J4TJ2oSjZc0cnrN1Zm2coHXQAAVFegKAY/T9Pt
tVm/E8rUlmvhOiLtmz6Pl0qHPJ2WB+f32ulNDCXj4+4S2hpDHIMOKCMt7hqGVNnE2Ip/1sbCmXcN
ECcSSTDvrhvu2tG6YYZ+mYxzkKYFarIVT0SRrm0NW2S8p81d5a/FTSyNwqRj7tJEBt3Nq1F+i6Mt
N7629py5C9GgN0kkYDClXNltkuylMtk3tf5VFlP3/GqcDhix+pzpT1odSQ0knv2soPsUETVUpj/p
sgwyb6sBT+PUuZpSh7TXnBw59Uw0nYx0r6MKUpyGOm2Rb+z0FYPiK0sqqWqquseHyER/k1OAQZC3
LUjtJ2KKXGAdbxzzK0vGF5mYzQi1pi7GkzKhe0XJnEa2dpH4en4+11rn3ALF6kdjgQNMHVPDFjvR
ERVMoxRvpW7XOuAcQpxIrK0tdJAP5Tdz1uzCIFequvUSt9b88vMDZ1D3BtWUAUHQRHWgRfI7Y65w
JOjFxuyvWD/Pb0wrbUoGATFdTfvR7mP9okiTLcqNFYPhy0ZaIjSTyWD9UldfqZrgipBbyjvItFWj
97H15c73Vo+GPq/RhciQB1Wr5mqq8a5UiFusgmtj4Iy+AdGPqY9YXykty6C1Yqgv5jmzWzJfU8P4
UAin8oIc0yzitbXHMuQG+xYp5V7Q040VXhkAXzoiza1YshZN44LzHFUqkrjRDTEAph8p3fBaK76C
l6iZoW5kSMvNAAd8iH4eaDs7Qz4/J1X3KMrWxlG1Ygx82UiUKEKVE7gktRnoDjVkdWjNDHSVwzx/
sAvOnFEsr87k/3N2Hc1x80rwF7GKOVwZllxplYNlX1iWbYE5gyD561/T76IPXiyqVLrpACwBzGAw
09O9YYp1fE/LwddmM1xtWVuqaJ04ay6GjBh1icOUb2206u77tqyHaS3vIUobjhb7UlANIYj/Oo1N
t0zLgzLFoSDZNbSSI6WfTub050sm53B3erEYWqPXGB1oVohEQxUDREOaqXz/2vCcRXsK9JtqD2dp
diBA2GaQmKgdfx7o89fG5wya9hAT6vYIDoo097O7BQCmPPapDP4sMjfu/m6IaSxOCoe96Wrud3r1
wqbFb8r6R2VlkghRYAd8j4eKLMWiQ1vnUHhj77fgr4uolmZB7lgyOKjgXuA7PXIKehY3xyY7FgqD
9mxeN3pRfOl5Y/K9HXZJLYL3Kux4tK7BIh/XuXLXmI3P2k3WkSfYBx7jvq1zPoJe2j6YoDp9ZCAC
BSzOntpfm+bSH9tUjJInsmilOJueKcR5R1bZh9l+T3WvD2qgjoLLZ1U09v7/T7d/iaLp1hrwRqnb
PVrr/GaW/f3loQWuyOaseLZZsa7u7uhY8a5uw3VqAB4KbXH0el5biJMuTyP6As6a5zmbWr1CzOwA
Dasry8F0lJ+XhxZ9AWfI7bi5nd1i6Aovsa7GK6wKPRAJjUT1R+9L/VQqeoT/uwXtVhCn0zEL6Ye9
NP6Aiy5qM1MSZZ/vGFThl/87fmH0StcUCH/bllSvZB5+r3oHeMHWzEGJCnyQd0sapmsBwb7CqE61
7TyQvElDWrQLOME01Qevee+vM6ADylqUgaUuYzBYKjnkdj6FlxdbsI88jL7XW2aoFcyJAgEFsTjf
Xn9fHvl8zQgrsO/vp0NummYGwC1WwP7RvxoHK8lC8kK/W7dDpB+QJ1N9RTKVwCfw4Pl8ylPL67GX
2foEHcHb2ev2JQvQ7xBd/pg9N/kPvALfwjmDJS/pZpuYoSjTIJtu0/Kls93QzfsI5uvrhSmp/wqu
AGvfp0+L1hatOpEVE6nYi2X5WOkarNXb5a8QWBYPjl/1vnMsvAoOzFJ9rXsj+gnvvtly/al5vDyF
aCs4v5CS1lm8Epu+836OTXVtQXPQUge0TLTh16bg/MMwqHnB9iXKmA7aAiULNXM4lLQ61qv1/LU5
OO+gdZbm9mVjHzYjRw8BcsclO25z2/irLUPyC7aaB72n0zoxtl8wAAiFNp195GrcbZZcX+cpm1UI
hv73JNX6SNIO1/FhjACtdq/oTf/H+ZZfa3567wXF6/Q6PJon+11PQ1ntXLD5/2DgzbkgbCntg9Mq
oN1NQXqcHfJ1QchHJTxMovwmj4dHUJwSZ8IcLGh0nyRlpBSB4fh5YN8t0RTkB3rd32U/dMkz6y8e
84zp8/D4rl7conYKOPJurK+t2Wh8Z9R/967yPtNlDKF22QXzgELJlgJTq9rWQ2+MatCbeRawVgXG
Tx3e1BZisam7kYAuuudP00yvqTdN4VouerjqJvLvzEBHmVdPh1xfjYAZrHygqdvj9Qvg1eVzfd4D
GLxP1vXMUZxucJDmrP1MzWJr/jVR16fso/3aO8LgvXFKSTk16H895IVZHCCM0/il6vZh3uab5HCf
Nx2Dd8e7sy8miKQd1OG9d09D/4vJmNDOn2GDd8BrYysuDNM+QHnSCtq1fBspgpC8ckDJ4zXD4fJG
CC4UvhEi7RAWmyWs09YeNg1+xn3KwQ6gomNzW47t/Hp5mvMLZfJ9Dr3VmXpd1PaBaKZfj1VctX9c
Zn4tCOSbG9AzAlnVFqbBOucj1cAe12uS+Gm/785ZHefkl8kc9c2FAx685tlV2HVe6vHX1oT37XWv
1GTGmjj58KCaVdz0GQi4jOjy8IJfzvdE4wXXkH5fFLvrXtZM/11NMn4NwW7y/dDZmmb2uCFYG20a
AWr7uHrjB9W2VOIdRD+di9ggxgpVGBXvt3YpX0B7cr25qmTRz5uVyfdA9+iPGmvodx8WdX7c+t4H
Q75PaXo7tqVMxEl0N/DdL1XfGXSukQKY3Fg7AF57vb0viYfmVl335w8v1gHvVUIZD5Tom/Zl/BSr
laOneSXFU2tKt8DOyJXr1OGqUL8rJJfP/lg4YwV8swtl/WqgedyCFWjZoUhH5k/FDCnCDDgluxhe
rHnrg2Upi5t13mTgftF3cTGcUVj2QGsEWLA7v1HyRM3cY1ZCmZ7WX/McBmfeUOlUjLHFSSbjaQTb
nUF+f836OOMeNRBvFD0G7twhKdrqdVM3SfQssA6+h2Vd+rzIy/03L+b7bLHZZ4Ms3S24DvielbLL
Sq/M4DTc8pvZnAwDmoo5CZbhaVPzg6ZkX3NOfNNJvq0qobsHKVvjWDH3UGuyBJmowsUzQTtQ7OiX
DGOnL8YbAekFjcsb9X69825YmPrsSU1kjlBwQvn2E90zlNTZX62lZhwmTfGb4smrAF6Zny8fI9EE
nGnvHP2js2CCmrD0anE84Lpy0I+0JumDrpkmiVsULhqXrgERyaQUM9KKs+0oga2TPpyZ9+g2Q3o0
7Oy1oeobLdHABB2cLDQLF62DmQHm6LpfEwhHo0WWqls4FJBxvfzpAp/Dt6ssDPJRQImjGro6QWvo
vmuu8aQ0dxPrfntM/eO0dWjR1Agvz/cX7XXGyfHdKsaq9POiICXpljPAR/3c+a1WGZGdsRZ8L8MI
VErxkTI2BMXKvJuWdE6UkQW0UmApCla3yt4lP2V3P2d+Co+4WTpwyOfdHpVhO+47owOltboWh9Fp
dPA1lzuKfX6yS88OB2+s0MCaGSGFcJskrhUdO857uZ42lAux0PXczcvJgZDudCSEbd/RmObERZ1R
mVSjwOHw7TWsydOJbT2MVXe3W2OxspPd1cNVA2hFbLTKzwHguefBamQ1Q9GE+/8/XZbEsbSsVDCh
11YG1C9YSxN3TvEqtUDGU9upfm8N6IaDzEHXSLzd+TkNPt8B2EjWKNaMFO4ESSQ91cfQain1baVQ
DzmCfL91Rtcv9U4mIvUXXnjmBPEdP7NSbbNnIm7to+2ghdUBWfYumiIwUKIftZQc1PMfZv4NgD4t
5gwFXptqo31YFBbbLahjlcHXm7i2xrBujGurUiTeQJTF++u4Pk3laBZt8hVTDeEcmtCSzBpfe1eC
OQCpOwlUnyW1jChHcMP+/Q2f5vKYp0/Lglsw18G8P+SHlco6lUVDc362LUenJd5+OU3VHkSxKVCb
/vdlvyGIy3ms6bjkc2OZGFx1ACuvm+00WcU70WaZixT4JR5jagAbu2l/J7hK4+ZQx/nJuQI5LP5k
zPqiI8W5HrpNTk3n/RvGV0Ur/aXc/Mz+GEHuhFAtnNaHy2sl2AgebFpZJfVGiteX6prerTnV6o2i
ljIZe9HonJcpJnQP6ApO0Lj8BKmzr9M/X/vZzn/dFzOsftz2LFDaB3r7Y05lflH0i/er4NOZB++0
x0aCfBZh5u80R/+sUVRfw43r/4CO2gXiTjq6l9bBH2+HE1g8bpArG3/N0fKTogE8AFJ9FzZEB+f3
ywt1PqLR9H/wRT2hRVYp83GoAjte4DM0n0Tde6qGLdJjhwYEBOU7LvnL8521PUzH7fgIkv0e6A1k
Z4e3ZgaEZvN1Pbk8tgB3r/PktQNoJ5QRcciRfFS5v90B/YAe2rCNm+taCyc06IEczwh0v4kzSeLj
bAiA7+HOQ6/blVl1WD5sHALaYkUOEfqN7aYG1oAQV/Jl+rlIB9Psy/np2BFoCbhZhWVT9OKwVKCe
VtlpqPQxQpfMU1EuP4BO8vWVvBbG+tPKMieEip0kzDl75jH5/v9Pk6udB4YgdAcee/ZiTT/zTgJ+
FY3LOfkdPVIpecUA8a7eBnV5KdfXy+slOmX7Mn76xXVqF5k2FOxYWzSiXQUmjSVDFrd9vDy+aNe5
93C1kcybG9QYFqhOa1Tz6eYGw1D6pWxtRF/A+fe5XEa6ajjKxUJvq2U5sZzeDEohcet/r6J/Ah9N
5+FIY0a9YqsadqxO2mHneV7vnHgCWzoJZfzlu689NwVn6oM6FCMh2N41U24rB3Rfyh+IbviQvsQ6
PV3eCcEZ4rFIQAmVGTKz7FjmIE+hRlgsktMp+vmcZZOy6bK8xwqpow58TeNXdPTdcTmkA2hlJRkj
wTbzRLXbWOVMg3Tg0Zp6vyubYGme7ELim0RfwNnt3EwWipNrl/SF7QPYFs7Q8DDSYEK9VQotPv8e
xEnirHjey3u9VsOKX6bQvqLxzk2uHuvT/8s7smBTtFKcSduarWUjuvOPfR3r6AoqQFJcydglBPbs
cPasrUvjVm0Ha+gtf7AZnu8ksboq2Jo1/NpB5Qy62baMVlmLnSaPit2FGWpLl0cWrAwPQ1IMd2wy
FSOzrMiuimmj3+u1+rPZfXW4PMN5dISm8zAkxvqqdk2rT3bCL+3JjtVofTHCPnai6nWnF4MakhOv
p+IqDeiXIL2YlIvhcFKrjrh4Gmn5+IcpRplQB1169WbKSCtEK8eZeNna6PJNnT4xqjr1F5QwAs0m
5qF1DFl96ny3Fr5in/vTVdSslTk0g9InQ1OEFupFA9qJVfSAkvG+cR6QnEqc9pRli+Scib6JM/p2
WpAFQDU8IQxMEkg9OSgllSDukRyF3STOeHUesNSZhaJMJcZHW/pvyAMdvMh8mj52AvRUxvy2/9Zz
c3C2ruaqsxoQw04q7TXV9oqqxKeff+9jNzhDX7cVHBsMv35CtAsGrPZFga8C//AeGZLGlzEoib6A
s3ZF6zSd7avkzGiAGJ9rGWes6At4oFI/91pXp6hRsSv7KsP61zE5bcEW6X4WyRhpziYVNZ2HGS09
tkBhmESPJ4i2lPFOPa8nMhVCgbvly9obUDkVQfIsacfXEcCZsflpgjjVgTay5JTuJ+XMCeKL2rbN
cggf4wMGiMRv4f/b30E1AnEgcpApp4g+gzPtVsnZyqARnswV6uW61j4ip6X5rVtee6UqCb5Fk3D2
7LU9y9aajomZVvFWWOFUshCp19vFbH9eXi3RFNwNvtKyNGZ1HBPXBfMr2sjD2tSjTKuDwlpkBEQC
i7A4mybQttwAeVfiaXozjW96+3b5x5+vIuKsciY91pSMpqoocXqzndx4C8m1c90H/5eT0etAPamw
DFkRUeBeLc6wN8SatEPCNTaHIbAdBGzkQZU12wvWiIcYVYanQBclG5K0GHxVH+6VyXm6vEyC383D
i0q91dHRht+9lmjwzO7S8S0dJGOLHhM8kGjumspzqKHEw0iT0Uifc2KD00hzg41OUW6up4GBPr0k
j83Ur/6akvBrX7Wf6E+Xa2+uNqo+cCRAy/p5Xvpb+dRnstSIaDs4+87qudsydJ7E2p3xC1T3WliE
SrQ8LCDEe92JJ1kipQwQOCweYAIMo9rQDEs4H/b3WIGW08D0Ia4QQQjpt4xsT2DpPL6kUo28HLQN
je/Gr74/KMsjzR8zWdOc6IxxJl7oDdO7TsfocOZFH1L7vVElN7doLzgrJzrIrQYgsxLdCZsp8yGO
5n/tDHEW7ShgpVKHbkxGa/Y19geqKMFkfjEQ4OElzEPetF0LmLSrJGtuPc6runztl/P4EmiRDRay
EENSeyxKF0hYuvaEVIeM/lWw5jznfpEWjrLN2phAryl2QLMTeJsqQ38IjiKPMHEda83TbkAck0am
d1qqN9d56T1ZZlnkk3hwyQT6e9o3y5jUYMUFJUZ26BLrx/4mlesCCg48T6eqqZCFBhcCSVQgLYY8
DUhqHsd0efjSyeThJO1Uj7XTqViiLNf8qpnQGKA3AF/Iktmi388ZrFYQbwVf8ZhYKJi7PQSAvTVy
qvJr+QceNbKgF5yh3xz8aKQ7pvRuVcrQq3rfnsyoXmWtmcKd5gyY6I3V00ztjupyzIsnWw+dIWKk
DVL7NKQkAJe629x7gE1+aVt4YMk4TatWtftnLS/MrbAxYf6luoWm88CSsXXTenBA00iL4Qfg+L8c
W8a9dr40iLG597TejznEJrYxmQ6kDodjHdWxer9XO9cW+pW7UlkvqWQIDhaPLbGLpu7KDlP146nQ
3tvt1qb3l1dflOTnwST1qDeqlmNselWAnA5sDKhyLtd4Bt2QE6iEvQdczWGOOF9GJyz6mt0/fooy
VKcaqrFvSIIbOlTVFnjpP9ogVXnYr7AzbxWe2tTxxlrpNwpsdDpNgdbm5puub3haexT2ojfUnyev
PtUzrQ9oQmoOhDggBHTUTpKE1HdLOfcLOD/gbpueuhWWNP/oaJDfbqECdVMSgU4hcR6gONj5Jnjk
+6N5GmLwCUlOieB+4ZEk6N9VLIVh2mJ2QqY61+jakJSCBKnPv1/6acumya46D2IcuLqOZQbM3fRh
uPcM6ZcJdbTLJ1EwB4/JgH7CNoDhgiRrHWZtF28mBQCHxcZy0+s/L88hKs/xxKcuGbS06VeSbL+U
N2TAFr8NnEdv8yu/xnPWTVzVTx1fhlQQHHUeD1Eq1UjTopuSzjq1EypK6VWtkEjyMYIN53EQjgm4
Crgodlq64dgdvHcKZFTiBHOkwv2g8V19l0nAiabaP/DTAch7pXKLFh+ipS9tZ/qtKuNxE2075w2s
1VFGarokMSt2SwokF5ax99sVnE9W2j0TxZGk2kR7wT3Lta5VaWvjxTx2C56aeJm/ptCzvLwXgvDr
b3rp0/pUyrJBmJXSpM27I1N/VksPcmgWNVP1fHkGUWHg7339aYrGc4B9BRV0shx2eeY2Tn/3TrQ9
LoHrN5FyHCfJlSDaay4AgNQL2UxTAwlhrvxaVP0G7OUy5Ktgt3n8A1snOAxTz8C9q/sTiMjtyT0s
rIebzEmcllMpMQ7BbvM0W05HNLecerA/zz+X+a1Lq9BRJN5QkM7jWbWqfWTDGeYkJUMM/unAqV5Q
GwIu2Tq5JSghfmm1TJtbtGDck3xxSwAOWxO7bv70PNvHlit9d2B2pOddfPloCTacx/1ltCgtBoGf
pDCRJ6FO2NelxOhEP5+zbtIbXa6AaDyhrI3sevpZlVeWFS71cJMPkresaKs5w9bTFo9CcPbhvJ42
M5nWNjAVWaPs+UYysAFzl7mxzFme6f2EWs2uFLz+HIM2mK7V78gooEyzQuF7TRbFV74XL4OMFVmU
luYpDw2w9ClgqpkSaLIfIed8Nftb7MQE2pBKKBOeEW0OZ+hTXdZM2xSS1GjtXuDYNSPQMhtQuofa
/PGVs6X9Q8jVrDni7wKxUEP8PnuxusPlgQWJSo0XdU8hDqw6M7Z9PrSv9KeRlHZQB01igkfxiG0J
prh8AqN0/n55wvNWovFUXGVnGpTowOiq1f2i35XWl+gzNKiQc3drZuarUYGMXYXijAPF9akG5v1k
GmbACJNcUOeNROPpt2jZVwhzcUGt83AAyjWsrcdeWpU7f5I0nm2rmZVcyQ2aYS/oawOc0w9LPehX
etTHaBPWbzsgrD7U0xDIM8cCE9F4OXd1tclgMI0eoYiSKGoWwofdjI4VqGoamB6AVrRO7Ko8teM7
WNqDTlHCyydBEEVqPB/XSgDh06tOhQI6VAagxBJlTzPUV2x/fnU+1iNAZY+LrLNAtLZcqk4xirEr
zXRLCuN3W4OBo72ul5OqPS6p5D5zz75XNB4nV0GRQYVGiZoUAyA+7jdn1A6qXgbN9N00T5ks/3L+
2tR4aByhms2sdEOUPalg9WJRP+mPrepcLbh7/C6FxRqQfBlWyb1wPibTeGzc0G/tUqeWEnfdDQSV
evNtmV+RYJJYlMAf8Og4ZcitbPVypAsL+7Vgd9mmSAIw0UJxDiGr1mZiYzUkau8BPz2jyK2BcX2y
lzbw2ukZTTGrD5qIYCKm7Ejv19m/b1aNR8QZ6MJIzbxC0Qra1Tu9OEGRUoMY8S5OIwOdiHZkX8pP
IaydjcoMxdoRzyE38iAwU0KFeAAQSwatE3g5nporp64xgPUDuhaal5jukuhTHhe5jLhENPy+eJ9+
/2qs/YQ0Ijx1WoJX0ouVuXpW8llyYEUujddztzM1db1mHOBX2ts6KqMMvJUjtCnn2/rgHCXeS7TV
3LWfVVvnGNOMF1dMEnaTHerA+MEOWqCHXdzLggvRx/CQuHJhi+4O9p5uDbxfu0L53t4SqvdTlCXD
jTtIQkzBpvAsXYvqWHhEYB7LbI7aqt+l4K6sCxkKVmDmPCIuc3Ladwtu56K5qcGAwOTdEuczVRov
454PYIl1yNxDxFM7FN8pVNisaFh9wMqgkyZZHkGeUuMxceZSkckErUaSHcufIBLFjdxFVlwfd6Hx
3bYlLkRg3Dw91wpoDlU0lKs2U7lRK0dFw3gRGXNZhNCOl32NwDfy8LgWwkvEAhY9HiM3BgWCfqXc
VSaU3sBBHv6yLN9sfW0FtHuDzLScmF+4ipzp21lnDhs4z2P1ynuzX6sDUpeAW6MP1U/97Lp5QBue
KkkgCp76Go+fY05KmFIVqLOkd3n1to5r6NXJPIfjPPur83My3nJwDqq55VP7YJCPy55BEAc4nGMg
1QrZUCtz40q7XVoodhdmkOaP1Eyq2QhtWSH4byb2zF3DI+wsczNIr+VpjATlbU0/Mj2N3E2LzGwL
0jnVfdiF72wsHtc+9ynkzW00eaeN5q/r8p59m672bkCnW+Nu1g7MVW/NsYxYNQY6UzrJSRMcZx6j
h8bHyV2q3o2N/NTZd1Cr8gm9qg1ZWCdwWzwcj4IGl1TtkMZa92AX1ypCn9T5fnkjRWPv3/TpnioW
2zbXHmMbXecX9Y2d1YBeynKoAo/IQ/DUyWB9q/RpvFDfu9MD6Ee9m98hhgFulSe0HsfFn1VWTRY8
vzWbCxnAE5ZrBhiO4uoNCpKRlpiR+ZoFRVj+IYpfvUK3+d5OmjawwecWXV4+0Qca/12+0a70uext
mF//nWBfTG3yL48siOVtzousuEdsMDWlsTk69GZq+xcoAJDY64w0aaaie2T94Ei4lP5WcM6ZGfdw
cLatG6sCD0qnvWFeVFlL2NIQ0WDsjq8UeftKf9AYPFh2ZaRRhcawCh9a9s/g2Udr4B0bEHx4R3X+
PSrPqXdnW0MI5gi/SV8vr4bomPL+ZkVn18hsLzYdFkJ/Szu6Vt/5C9SMJEYsWG8e3QeaM3NydKLE
BQJNUOZCfyQBPCtBE7g/pUwSUQn8Jg/vK9zBoW5JgL/TMhKmUDpzXRZ6Q31KlRro1P7OltmDaKr9
Qz9Ztme6WU5XTAVOfKfCkUfmZt7gNns4x+aH1R4ub43ABHjA30jbkQwQpk/07nXagIKYPy4PLKg3
ajx5TdOXvUqUEa/AG+9uPpVJFZLIZn53zQ7IGYT1rw4sRmkgQxWKbm6L8yC1VWa2Us1KbPlzmCft
Q/YEqVRlCPZCCZi6rmYlkbZ/idaNcx2laU/lmjLorz6YV3nSxxUwOz4AsXvubgjIk3UvTQzs3vyM
ffMQwMIqjFzpeyWm+qahERwKMnZHPb8o2iCzmYTDV4C4Bq/qf49c3W4loY6mgDzHXxT6a1tChd4w
F8H8k25VARTTAt2WPIEELoHHA860MbPKU3E6ludW0fHKDc32a1hujccDFmXuKWarKzFcYJq/E4gB
y1ifBPvO4wFXa8gpEitD4gIm7qY5iEMkTlJg8TwYsNfVObNB1Rjb1ZUOCRr1biTzFam6yIWIrMze
RbPsZ+yTX5lyBlKdHZvnom20d1+37tiWlZ8R9Ogs16kMwiJapn3bP03D9MLeNqb1iT3fKVUGnQQZ
xl1wcHjAX1OW3Ww4gC4W5vzikAzUCd5DKsORiJLNPNIP7dOsmUasT0Mi5DfXjy3MgjburqEZQ6ug
+qnAvruAQO35a36SZ5fqs6VU2wr7PoUqKDOhVlwc7LBafd0KjFsTQksgTktceujfvefLc4p2h7P0
uWogTq5iytkufJeVgdt9uzyyaHe4mz4HGnqgLWqvunlQ8z8peuOkzZyCsXlIIBB1XpazHXDozFd5
lt/p+XZvLZXkchcNv1vMpyPr6ta6KmTtjo2yRFr5lpkzZHS+5u54SKCnz62dM7yZTfua9S+98dqY
X1tyHhAI/vtJcaAjGzcIQZaOxiZrXpZakYWyonXZ//9pXaCWMKqZWo6JbYd0qgO2fKuUTBK3Ca42
HgnYpNUKhGo9JNkc6wVBM8Bri9Zju4gun0fRs4LHAmZjpWfjBCxgcUxjVNPTo51fMwsZVX8J1rCK
mtjK41nxs1j5LRNSFdiXwUX/U1lXlpe3uCSoh7ynVj3M7SY5SaIV42y3AdxwNVK02W2e3zVAoQ2n
pgbJu8xzC1eMM+FlI+7UQJ4QK0aS7klJ/ea7depjL1oCpA5nvw2bK3o//dC/yQg1BVBEjYcGOkMJ
oV6KXgQTt2pTP5Mp9Prvs/MdBYpR8/xhS6aW+lkhQVCJEi88XrBG4/5krRWSfUflTkcC1r7vrrW4
PNJjdZW9jJLNEtgODx0kdGgXBRF2UpHtSF0lRNNFMI72w+XTLRqeu8y9tSpQNIKQLtIiPlveyPjg
1I+Xxxa8qHi4IDEgxVesyCZ2ulmFvYImtXXq6b3bpEac10MbKrkmmUsUev6jgK4t1uSwbs+H17c0
rmOoRx8LtJ/Q5PLXiFaKC9d7neqNaw87V1qdjFvr15l2MyKVcHl4UQ6cZ5MysrpiuQX/ni82PVgL
pMY2oF19Vmtv5jTfzwurrqsaelQO+gtNXLqDfWWD+ChwoGQt+RUC18DjAts6K9Nx1UjiGd4Va0LW
kVgnVpA6krjh7+eceYnw8MCGpXXebmRKWODGCNed3N9rFx7wjtoVPTnxEhg3XmwFuyy1fsP8+UbG
hSbwqTxqUF020+kcwMc63TfB717nUoCvYN3+esJPN5xhpkqP/qghAfnFcGzQraK/7BLb6p0WpD5t
fBIUfn6QtTYIziKPFbRV3U1LzQOeGPrQ8zb6MyjZSSrZI1EEy4MFGbNLJCNguMudkvnWXVUjaT4G
+weBgZD9qj7mqA2z6GtNidrf2vmn1SvUzAYveDklea2ewPMSLsCNOu0WmTLchKgM//fF/2mKFnIL
NK8BzSGv+lV6NcZr4XeWT7RDeeqPLaiQkTvPDunPy9Ys2iDOWXQNOnUh7UCSSdfCBkSXw/DobnV4
eXSBY/3rQj59TD5Tpy87wPtwxwYFOxB3jCv2mKpI0CEquTyJKPvCgwhBZDcUudIOxzFao+nevnIS
PRpAURyXwXZlfRS4Zx+62Dsqkiyk6LO4sKHTqnRI3SJPwDcWkAlVmqXzqbtES/PhtZJJBK9XHlXY
FnQsSLvkSQeeqEA3kUPq8ue+dHrojOlqsOTbL7eXBaei2bgXAaRuhrmb1jyxmI5kCzoWBhqSmh1W
z4zpAhx987WGPI1HGi61VeeeAxllZaiu1MZObMAyAMCWxTs6gvUzjlvlIgWgZ+ZO8ViWZN0arVnq
Bqi0vDWq+62HJOaoG1eEdb+wfX5W0YiM/QOEbO4vn0WB5+ZRh2vh6lO3Xxq5M97XJIPgIARMJQ8I
0eD7/z9bU+pBf60DIMldo3ZEgXuW1VNFI3NeAD0+leIqc5aU6k2qkNafSF9JzFPgYXisYWeqWg1Y
wZg0w3BK1bnzvSwDiV5RPn9tzblXgktA6uiBuycZsrCr+6CaZcBewWXJSyZvbu5VRgPlcrO5H9TQ
rb2Tmfp6TiRH9fzSqDyOsHLQBu6k+nAk2bNt0kgxzW809Z4ur8t5k1Z5LCErLGWrlGZOlon5RE3D
uv9VoCLZYY9RZmLECy9PJKh9qjyKUFs8moIhe04qZlw3ys0A1UHEfmE3IIuqgPtjyf3WW/xyrQ+T
U4UDBCR657q1rmprCqlaRfqIQg2Zjwb9ZXqgltW7YKyg+GH10eXfKAi7VR6QmFGDltaA37iy7caq
lSNomG8qZw2H8lqjeQD2wDy9z8Bsf3nC8zV9lccmkgwMsEMNkPB82OkREEYekCZKpM/I815O5dGJ
neFM2egAdG7GO3KeXJU31be9G3ifhcqEOQQRlsoDEhutqDxkurC1SJQfWLRMQR9kYRnYPgiDyOyT
+yZCaSMi75fXTbhR+wd/8nI1KimlppeoM2gPeBjT3LpKi9fem0MHidWa/Np1gStDBksQ2SDnPTSt
h+Jhh+n24KGGxkPpZ2H6rMU7BmJ+WMAsglqHFJ4sSDmoPC5RY+aoKl4541nBoiH31Ui96X/UEHRM
uoQclw8tKJL+qUYeGblKyekXfOQ/KEVXgYYO2uATZ8HguRUZzLgtBk8yvKAcpf6DSrRXuhUaogfj
Dj7+ykjS73VAC9+823sGqx8QPTIkqcvzV5XKIxRZbs5K3Xp5Yo8tXs3mclSJrUmMVrROXOhgLAsk
QRc7T0qnCDIXMk16NvuOO0iSGKIfv8/76WzbVWq5CETyxDNPZv5i5rJ6lsAb8PR71C5dvVW0HN15
NGru15ccskzT6ne3euLcW78v2+b5uFflkYi4mhZHLR0EiaiNOSVyVaMXzsYWdNC/NhqWXJ7m/LWr
upwH0NbWLlwTu2Cor+NyU7HC7+fYY8+XhxdtMmfxtZsx07GzIvHWW7Vdgtp7Ya2sN0TwflNd7m0A
mQhj+B9nV9JkJ85sfxERYhCILcMday4PZW8I2+1mFgIkIfj171y/jT/aFBGO6EW3ww0XTZnKPINB
KfTkfy0fSMrdaDyaa/N9OYJDm8w8ki/N854Gz8ZIreGIZdlVU1fm8lyqj1KeGreNsvrO7Mnb/eq6
/jeVJmsYIuxxFlsN83jWjLXZEynLzHUTS1uBFYXdApEkaPqywUsaz1fTFIt+6ODYOyw1h32P6qFf
Jq3QKlOhXAmOR5iX2aVgC2pGVb2AplrZQBfARzhQlRCHUVu9pe4IeJ6oJ+G5HCp0lZUJNT96ThaS
p0axAK6uANCoR0kH0doxbHGZFfnZ0Ku3kTRqcRGWoLx/HTNbSSe12tb3oXLl9rxPBsGUG3sEifRb
xXjeARvi2nNjRVxn1mQiwaqbB0rU1tYULLHmI+/vC+7q5lpaPgO61/X8qoRSMlddOujah1Jz5yj8
zjI0Pjt7rr3kj5atJfnY52hiR1STZXLu+j7MxJ6tx8ZOXIPp/IZmuPIuuIH2j6x9YGjG55AVYj2P
Lb5zAd3YJ2vknA5Y3xmdlaelUafSaqHNSBI773Yi78bj14A5IxisdCU+waFvvO1hAd5GSu61xbdC
0hrqZgi0iXATq1D1Hj7c+oz5RwSkMbGeb3IpTht11+L4/oGylSStYW+07OzMdGWF8Fd9cNL2ArBM
FZEpKv6lz95BxtVz+Yp1K6u/i1P/ccycmJe3uqpOMvBRSUl865u/7Ez7RoxaY4Pnfg60zjAvbZNF
xJX42Y2zZ/W5cSdZo4NlrgREnhBB/Hw6Fn1wADjq+1jqr0bYR6Wtgz9Pe7e3jQW2xgjD+qaZix4n
MfTbkyWIrfBuUH+HpCRrYDAg4KYUOT4kX0wM96HYVk20uCdSTcnOqtqaiNWlvAiZW8FEAWHw1bnM
nyCXk7RH+0Ff3Et1Asr5OO5cQ7eiyCreapctbLhlJVP2eeF+WlZ3wjSRXPRO4WLjtFqDK5Xb2qMl
sVw9jgxFxHMmUvBlI5Id5r16/eYmvA3jb7lV4Au7F2FYnayrTKwfTjw+188UBZg7P2o/jB+GmFyb
j/1OjrKxuNYSh7oU2RS0bXUKxrRrl2hq7gj59v7Mbz17NR+Lh0iiwwzHSTs8dV13VT5/Ke1257ja
mO61vqHf1q5VV9DczfvxYXQuwcBeK3hh8I9/9/NXGZCPxjnittLnJvwmhElM/+DzvyMokTX4MQgI
gnXfFGk9DXZSzBRy+abdEaPZGPg15hFgTSn6cmhSDXpn1Bio9XSFBhp3Keadk3tjU69lDQOnU1Iv
qkhlN9+JprlfdPr+sG89+Tbdv61/tw3cuet5kXY5F98CJuy7gi7WuPPDf/Wn/5ALrjGOQBf4bWH1
RaphhEGj5dB8yJ6ntIuCQ53eiAosgdtN4oE88BnYzejLksqH4WFJCaTUu52P3Fi7a9yjL0rDRKUg
qt1rEjViEjHNAKyf5+YuDMC2e38st7L4tc1IFfhWP01mOndTUdRRNdQOmtktnz9nAc0/VF5Dvzp9
CQ4Dcv0mFoNfnTSK8m3t4NbV9H32UPNC1RF1xohazD/83Q9zV5vLNmVbSciznYsu8mkkIJFx41M5
bjoeqk/dmd9AHv/ML++/bqOItcYqyDHU1RK6y5l4BbC4ahnTFhK1lXDusuGNOeQhmwb0mKude+zG
9P4HqqABbXYavA/myLhcWonHym9LOJztNtxbyBubfI1TKEPqwuDaWc4wnsYlQ9vB2bgZZIhYEewM
28Yr1iBWP7fnxadYpT3KCMY91y7oH3vY362Hr66v0+zh+GiBsQAEOIJuYpxNrxVQ4O/P+NbT1+tr
NDIQmaAnKYuEl0k41ZHs9lp1G09fg1WLzPfdxbXmM5lBlCWRgfmCv1dx3QC6kDVeld40jRXHyPA3
mWTHG7YCq8ZLTDyenWuY7PnHbqzSNXoVSKQlk36/nMtB/uC2eWI1WCIa2nEtSd6fhq1sZu2JK+ER
2OgK7qrY58shjIrYjvS1vmSJjucQUsQStPP++9/16aEk+b/BwwqIVYcMn9QtMXE/W1MKmcn3P2Uj
Lnm3P/8tLvUdHL0WIbFeG6j32JXfxTnpdy4rm+O0SpK1r7mSJX64PaT8HBzyC33IyrT6PsET6tE5
oGF+6iDbGNl7yJOt73H+93taw9vqdnGFm8dxUP/Q7uP747RVGfZWGxvyUHQYBT7Fv/c/ysNwhxbc
nN5Ecfx/0K+5ne1ZJFOoOO93EW7P/kNQ91bbvaVaI6HCO6vwvsHwLSfvPNl3MnXT+rBXfd5I/9dg
VrtvZoLey3JuxHMdfIaZcCSAfVvQscMZ8P7obezJtc7lhFoRrMf0ctauHy0LqFPZJZyPVvh3R/oa
1OpnOpCaT8vZw8IiQR9T+MXM39//8VureI1rrYkzw6sJIzRfQESI7FP4IEQ6JihApUg/E+t8BbVY
fnn/dRsreC17yY0D27YJ39IW/MAaUE4Hlf7do1ebnRhIxNW9Wc59CVAUyV5lsKeIszXDq53egYI0
+5Jgp+fyXyqGFA7eqN4t7M4icAv5u9/v/O/mthczyGHB0Iz+VeglnYPyL0dmtbvtPByaoULaUQBq
7yFYTBAFf/9HbyDyyFpKcUGJlS21jcX5zCBjWqZQSTv7kR0PFwtWUO+/ZWMXr0GSw1BZTVZRDI1q
I90+A0SWZJYLwm6C6+rh/ZdsTPIaHBkuNzG7YcGXAE/I+LHv33LvG+v28ueNpb/WUex8EVZwqcDz
Ybc8a++jnPVOKNr66aul09TKcoMR61PR+jBhR3mDBG2bkqR1qr2671ZZc417HMPOI8TBVDvH6sN8
Ge7y03i0UuuTd2OHw5/gsNdou4X+P4SGNf5RAcnizmBhncvmKMVR4nqnnt+f5eBXt/MPD18jHCsO
C3ncgMXZ8zQVj6TnlazPbbgAK3KB7JyuRBzksCZ90lwr+sQqM08PNGsoe54n7XhRX3EPtUk0qO38
W0ggKBZBMMELvs1MLvSBFE0BNi8TdeukNumGjkVt4wz+Hc1L0wEoCjNY7yCy2kGXD5ec1lSxmmul
2b1xTUVQ+8zKJpyjcYF4OP4KGA3LvxTlGH84GWi+jQ9uC+fuLHbzamB2zAuLtF0aZIipX0KrrXvg
NruwerAoJKkeXe7kOnGFYUHs+S0MRYa8Nl5sTU5WP+WzL0hcOGR046Ibg+ApCJzAuWpuTaJLSUdV
8Ghznpfg5SxD797nQqliTGnWFsOHwO5oEQ9eANuvyKrnZbkUE9oVcDOzAFW7c6bK96++razmoE2e
DU9up0baRdoZLXpeZNuR+472njtHkzI9Lq6wZXXcl5KjTvcytqS3wwSINGb+0czuJItMyWonfOI5
LTw/MZ4y+qM0U6H7uHah/lRF+mkaImPHYMZHXUffGk7KawF7FppmOfPUFDk2aNA/GfzVgx8W6yBx
0uRONl5YSDL+BCIGK+tUat9xw9hpcV/LMDhC6vuaiby6Cz3oKANo4mVg1cNJNbMTHwwf997zrQXF
2ND7p+qKdHSLkrwUdhl8Dfw2ZDi97Mxa7sJyTIpgnj52mV/ElKiJRFT1RhzpqP1JRrmwcjQmiNvX
aEfN7lh3V+E42RwRKGBCKImU3Rg3kzU7R2IFtLs0Y8Mm0P7hhQOfkNwZndc8GCsd23OQsYNbtVZ3
rF3GlkgLx21iqMhlw2dmoZsTO8ayvCJyAQ/nE6pmJoQhZwv9bhpNhPVmvnbDADsjePF5/WvXNkKq
o4EVvX/nZ22gH2vVuvw7dpUK59ht+1Ep1CVJlV9HkHJEQsNW1i8OFnJ9MLOxvYehH/K2TL0eRTtQ
o12dfZ1qo+klGA1+bzuFtvMhYyY0R+GZ3nplXcPpswwsaBaUtpjpWwWAT1AdrCHvDY9muwv9PpY8
oEFa6TIMn4Ymb8cv2LIu+aYd4Xsf8hKmlEHUBNybASeZlvxWyZCVcl484hS4cTqL6PtvFcg++oh7
npZffW+BEStox14B/1rc1Yn3HQpd7ZDWo+beF9XSCSiNUdsyVgAbmxiW2AJTa03oKxFrzk1sVDl2
qZZj9QZNmvZBi1E+aI0bynFohXudWUanVEMvvVsSIQc4hCREce0+9qa2bOAAghsMxenV4qirDK1+
ng9TeUOfph0rHLtOmNKZfBjzGXzprncyO2UV7PgA3+3qoog5NPfsa93m+QK4cmN3o4oRuB3rNZBj
MRxDcA+mT6Jwugk8xXCsXgLH+CSPmjIb1CcrXBy4tSqrGp4b+MVmgFENAR41lL5lkrYOJ3kA27zs
r4BIVOU9pIhq9+qWfWleMjp2zZtP/eBhnNuwx0b3Zqhs+ty2zwMggPo+s3NkUlDQK/IHO0Dl84K+
bAEdq2F2O/RloKiogku+jLY+lKiZiPJeNVjTQR7N3mQF01tLOmnPD7LUFoM7blDPqogsPtLqCI1M
GxxlP2DEcxM6K8W8uHIh1dfEpguIsQ41xAN0fgiXYRCPWEOohEcFZ/MgYuZltETW3amcPLfSHrr7
xh8cSx3GBrqVUc1dZvqYl17glWkYUmBnT7mGV1cZOX7LSvSje1yoaYQYXYFsoXidPwxdCdqspkGr
k54uNY0tr+qzeCiYBkLHc/Vyl3uhP+WpZ4UyQE1K1e5nVoeu30XVyIT86WWDCwlFMMCdMnHoYFn8
4g+Tw4Dt8eQQPnJHLs1XWqAr/kbyoSLfgtYwB1BryagNdHc4sxq1hDnrnYj4vRv+aOTgds+V0bN7
7Oeq8i8ZSG7uHNvu4sOlPjSVVXVR3dk+S4jlLpWTzhYdg590oawsIypszyouhi7SuSBZtskb03xx
7l1Y9lQ/woZCsTecKlV+nyDab46zUzc5mFVhW/RJN/gzPbSk9dAZGOEOd4ArWW9iPhki/63DzEPG
4fZCfvI9+Lo9VgQyD08W9nV9KKjrTfeLXysat5BKmh8rqfog8ktQGizAy2k9pp7Ouf8iwMts8WjO
yYsvVa4+6GAWWQz3cJ+f3KBQxYFoWplzLqSjY+M3UIQ3fraQq3JaEqS9znpxpaJ2xphKLfxk7uAE
dmW+q2BUGEi6HIaZuiQOKy8Y0NPS6MxH2TiKJcH/2wbPA/yJxcmefJBHfKDIeeIJXrSpbHtBLk5p
wKguqhZenXVnBI6rZh5NYrezVcAoT1OoRVdCiVNLdPaPzjMJANmcOTXFoS+UNcNzBCgF+pJlImTJ
KE1QnzI91OSHVzLACqLCOHWbAr0AX1Dt6J49mABbGLIWmXTOgUA75dnzHIARssm4+XO5wLw58pll
tZE3C8Mf2mKEU+qsq8CJjaNMnRK/Lv04qxvO7kvCA/V1cWBfkebo5ELGHyf25F0MAFsQFkQ7guJt
GTZL3Nm8GA5FmbfVE0LPIk8Dmv8UntTMJ08q4NxOA8ZswFgElq36OZu8bYAN5Ga4x9lEzbMXIj04
WczO3SsRTs3ytC2F8KZIDbwvgE/IUNB1IjX3lvVV9Fa9XGCQWkDEyV+s4Kph4jd89dsm7z1otk6e
+sTcMIQ5gOCj/z0LSgL5jr7IxDmnE3H6qy6kR7+STOcaJgXE6sCn63MrLgsU6mJkXIjrLgmlc0QB
G7s+YoXbgi1k5YE46AXaE+cyFH0Yu6bpTLSgm5u/ZgGjdWxRlulDMIyQpXU8Q4ODcSoJuMs41mVS
M6ypewv7OmvjMoTLZNqzru6P0L7kQSIsSg3syRzIOJJCzfIOGeIQRHZWhyqZ24xxCIS0XQF8+lA/
KGi3Q1+/6+vmKxxPRZBSsCbyjw3PZ+eZlnMnUPIPlZtZUdnUTvmiSZGbV7csbe/n6HXa1DEd2UjC
U9aUNKjSwIUT/NnpOBnnx7AptP8JfrAMwJUq9Busg5yozE+X0qqtMHIDz9LkSGaNcJz7wVT9bC09
lw9mtrjMkqa39RREbZnTGgeync1ZOg/5ZEN8GokVDG/QhcGxwvM6vOl0V/Uw2A/5ROYB8D9Lt6o6
2mPfl18W0uYKOLWut4CIDdtyjBf8UjvJ/S7oZYSkpqqRnBjmWgA0uT1t/m3C2pn7A0g3WfEB9CgX
aQArl9nXh8ahHMBDX0CWK+K8cObvc7+I4YptOJNLBVep6YOaG6ruBZUutjI2aUldRIZu5sh1TUVz
1X0MJM9HN9G5yCACr4dcL0CeTbhIQEo9d2ZsVkYsyt90X+b8KJxRgcSC9NfhOOsDd2QkpRWlmQ0M
etGzu9aC0yKNQzvIiYx5g/h61YhWLaSvtM2FjrgpKH01AR2mh4n2S/2hLgz1zs5EB3Lhrt2Z11m5
0I+I/Lmca0BJ8jIAsVJhzXxvBS5PWG0Vg/1oYZoJ/POs8ezqm6NA0YNwuobF9X3DiJz/rUQ1LRxO
yq7M7WjQZuh+FpVAHkWLhuvLrMcJ9sRqUDr4WSIOBVMETwPkMlEuq8LtI+37Vv514aqpZRQIbnd3
1O2d+pU6gYFqY1EIYUO9KyfTaMULwBf1J0+WNfIXhjtrZg5j2bZZF4lGjMM3QCGt4uo4DcfPHpwu
VB81wCf0aWbsJkdbBo2FFMK2caepx9xzn4nJu1wdfL+gcOroi8WRV9cP5+nmxjNmWiJbQFKYOkvW
zk6UARQWvLWTb1sfJLGZfbEr12OfvMD2g0MWhrnpoqknlfszH1vzCLPtcPpq2X5fXTHDVfmGb/Dp
Tz+Qs/WyDBZ37207cPiXSWmX/rTKcDLXknS5fZ3J7TZbab+wruAM8OFDWOKqc0clDh40EBcCVcWl
D0n10S9LX/5TB1qFJ8Ey23rjcN0agN6aA+RPkR5V3iUVx60kP/AsCyHonnmjV+LHFl0281TaOfrU
kXIXZMNRh4XNfoyWst2L07NcPUydl9dpaGhLv7YDsac3AN6UfB2Ma4X3Rde6+mGcLBqefc4Bmogm
W3vk0gjVDz+niSnkaWFYts254ZCT/4jxKquPN1pp8dnW2mlOrcSbEtthLX0tCj+0vk6+20k3qpsh
n58b5JdIvIQzqSVLFscVEkq27a126te4+D8K2JjzLwh8KsShVlbGDaNaBaPu07HpJ/duDBXCGs5K
oejPIWAT/yY8EZQfnNbjOYs0B6+wjUYnr2cd4QRERs5LS1dfcaEdrg2Yekj1ESNbGpc2TE/haObP
9vBQ16SHfCMT+O1RZiNDTGknlfmCbMvRS1LfrmGfQqOUPLLCX3p6cm1ogyHm1IK/ZHW/mH99OI2G
3z2HTt0BKt2OfmpIqZd/LbG41YPTamxkJUJH3nWW7toYF5Ic6zrEzzjCp8/tVYR5tP17rnynfIP2
WMCuJWeGHKpiwLEVK+Zn5tSRInOWBIG6bp6wqJDaIl5XEB32AMb9hB1f8WSROZ+ikXHDL6a+aV0b
7qnmbGY6hU8u7JTlZawmd/khgkFChVPUIz06Jb5KRRZrmURO1aMjl/luEL7wotLqOcS1RqbVMjXN
wWSyFa9tG9jkawv9Lf/DPAofaZQadfDqDMHUvExjaef3AMSE3g9C6gURzqWlNE8h00N1lR1kePvY
UpKrpC+Lih+tbuHFoRWVoWMC5QVlp0MNdtO1k9gbF/BuoAePNKLN7orM5fKaFZqyu25SvTz3uhkK
GgH6WpUvjPmOhpSsHKfs3mTUHhOHa948ILMR41nhnAgPXjY6zcNclbrvY9SBLHpnlb4Laaulnvsj
9braoMizMBdAK2qK6apZ3XrfQ9xrgzdoBSHPdcsBh3TUi9azH4kclT4OWAT0n8rrxbelIxbBqGs2
38Ht0WXHMbOa6d5HxhB+nV2QrFKcGA6gXMMtVStw62HHljjcvVoWYhC67ECNylgOIpA/jQ2J9oem
5s7ygJO3GnkTKwvWBdWZzrlnIYH1s5KXseVTG4/uq952kvcLdBu1vzVLeEHZxIjCWCcvDL7kPKwf
x9INYpFl2U4PYqtmvWYGZ6RZsrl2ydlWQDGoY5EAvNxPkXv0D/KefnFe3v+Urd7Krz//rf/o1pmi
o3JQEA/iAAWR1IrEY5VA+/7LDZHddZFzQHnjGOyM3YYRMlmThLtRtsrgznH+f9Xh5TSIlDyVH/sf
/V0WDdHNE5Cl5LmAETJ1d966Aaz8VS/+7SvbxYxFSwg542T9WXjTwUj+4pTsOdDsitrjReV7rmyb
I7rqxOSe5rQdsdbVxbuIQ4+549/RsbrC9NCkNwRK93l+2bOb2SjZ/1pAv30Z6hW5rPOQnEPokwYf
RPjp/YWxUa//D2t4UX5Yuh45927JYkd5ZUzr6bFsQ+TXXaN3OkobOgLkF8/pt98/G2+pA5yO5/Gi
39obcIqkKkb3IUXt8HX+MtmgydgXCHjdOYebQS/Ux3YWxcbQ/YdCXCKIjP4gz64t0smKFrInrb1x
QKydSAj3JqkGX569/L72kwAXwnramZitX31rQP02YCqUQP30lX0uIU8QPmV7ek1bz70thN+eG5T5
MjgDJsKWR5c0Ueh+fn8lbXXu/8P6xZ2vFaZYzlOsk/Akk/ZBHKwXhU7ui/WpPtspOd10qJt4+jur
eEJuH/nbxyC/XWCVhG7TOPWp0P8Motvp820N02p3h9wuqWzQglvGS3nTht5D6G49eNUgq8Isq6cK
D3ayV7cGbcL++P74b3Qm174ixtiwYHXRqVJ++U9f0FTCjAw3iWtreXGr93qHWyFrTQe2KgjtFVrK
M+SSf3gpKvkx3K86SGaI+C/15MEJvmHxfptZ09YZjAmpPI9gBypckKl7zPNrb9od4sUfQX14wS2E
/PYCl3fziJxBnnl+nYQ8ovSWLuHnoHqgNjt65DPo2X+zlvCq1VYuUCb1xIRjIssWnN+R0xTn9+f8
z5OBR692s50N+agn7OY+tV7zk31Cf9JEFNmDOKKEuJc9bA3W7QD8bbA8L5izZsCcS5iE40Ai97OB
m2PEzkEKVfZHNy2T5ieq5iioj09Fusvv/WNAx/etNjgZeu7rcJTQURdn3KXGF0dB0Yucy7OCeP4t
UIAgOjx7dwDq7EzX5qCu9v4MEtbYaLwUOSZQCqk5oRgT4x6GG3iyrwP4xw2Lb1udBN1idw7xkUAE
AXLeh8D9QcMu5X4y7Xo0bQ3fCm7hNN6kM2Uwb93jMrcnZV9pKxObfpY2j6xqJ1bdVtt/+tj4khV+
ilVtDnbZJM90vECuDwSmPuIAPVfJ+8v8j3EWFP7VYdBNwOibHhuoXs55dbG1irxgT15yY4zWrN2s
smqC2pI8azhydFWdQk9i0g/2aOLMvZt2BVr+ePDjI1anwOTNLsmgH3uy0PDMu7QDQO/94dl68uoQ
CDp0UnyUL08eEhD0RtCG2kEi/znJxY9ebXyJKOi1t0fDbrgFqRbOEnGd5pfsw5BHwVfZxyQZYisx
T+9/yp/Rq3jhasMv9VBbg+0V50rF7lv30rxaqY75t+ZT+YRXHffQeFtjttrjbk+IUAQfho7f0bPs
L+E4H9//hq3VutrXAm0VgQMTtZJyuVR2CS01m51a1u7Fk81ZWW1rv3RhWwad2LP9CrWnc/1S3OQI
DgHK/LEmECWYktv9I9zDs23s7zWbF+L9y60uj/dRnX8K7AXlTXsQBwWFgoeGolr3/shtnIhrIm84
opw2glJ2BoEjKkSXkM5KGBQ68vBkk37nLX+mNUCnYxX6G2dxl172BaIZiYMDPPfo9/zif6ljE99u
wT4qqPXR24N7b4zef6iEymVVbxUWzMeBhRkvXvWViTaZgjJ5f9i2AtaaTxi0ee2OHtbDzcjuZlZM
H7A9b+KNt2XA6U5g3NgzayohlIrJ0FR4Tfhj4TJuCrXz4F+3zT8EkDWPcOSZQp381wfYhzbNU7RN
dTwlHa4L7R5078+oMcz7as+L0gViZcFb5ufbScYPVsrClzExUEezztkQzy3kVHdW2dasr04B3QLd
2MJb91xMn42a7qU9HW3t3HX8r6hO+JzVKZCVdYddmNOTh2QZlshN9Rx24bJDh9ya7FVMpwoom7rl
9DRN1seZD/eKeof31+vGAbnmPENXa9b5hJIy5/PdzZlwmecTVV/ef/pWCFlznhu4q2RWpafz3CTZ
1wE69HnKEmdI2Ss53GRa6E6w2pjiNeF5ngwKok7oneZ5nKKJOzG1oNDA269W7extjdt6+cPWWJOc
4W7KgfFj3gk406N7g8E/Zaebvs2Ai/RfVZegCrQK870ZCApMlgc4LnBpjAjA11i3k0RsDdNthf12
eWgNDUEVybxTZ7zx4AnnXk5wpJAOCaIgCHf220bsWFNRA9KxyQz4hEA73yDJ8KpJjTQRbcg0K8Y7
yv59f3ltvWe1rwEdGNzCxXv4RE9L8OINQdKg9VYET86eMdXWiK12dpMBqyQk3tGV/teQajfSBvZ5
bS2SMJwP73/I1i5cbfDCtN7YOkAyh2KKIFVFQdyr9mT7ts7aNUO1cRpFRKYJELr2wU2WU20u0HBs
rje3BHCfP0PyKvwrVxeITK0Cei29Vte3CCsK+K8DPJj/81djtOapVvgE/IMH99CWYmFU8sPC9y4e
GxNAb7P/274QXA8h4ajwde1rMVwHeTB7Itgbh/eapdr1vg6GCfzarj0G3vw4G7FDDt568mozi565
TdeNeLKClJmGpoAOmbOzh7cevgrQBbABSz6xGmG5AWmNlTDzhm/x+3O5sanWdMSlJQAAQrUkBVMW
Jssw9W3RVDS2+rcr2V4ms/WS1c51MtAmeNBByq2DBEzF8g9Og3Sy9OB+7lt7AvBb47Tauhna72MD
5HEKBCJA0XFeDun7g7SVSq65iR0EEA2Y5QCkldGSuMks7uqj/xoeuwORVx7vaS1uvmi1Z8e25hOb
8aIxHc5LArlaEHg9ROjuYCXuToTeSizXJEVGCo/Bcu32ljmF2XJajLH8JQ83HKddebjb+vxDjF7T
FDsL2tIyz5rDrTyWAX950CgZMUw7ZIRRoXrc66pt1OHWBEWANMYFsOPm4B1RDLmE6XQAfey4p7i8
lTqtWYqVoLYP7l170G9TeuPB6Qjf8bjEN4ebfXfqX0SWPw3YaqPXlgLloHebw3RhR33+fy09E5Mv
9Dglt/8yeUSfb0yO6QRwO41McnPggFHbzjLfmrFVFA84AEfNiB8wpvKuTZcT+wAMLY8liGawFz6R
PQP2Pze+IFC4OhGyCj2JrMObbpdNACvS7v5HE4kDR/0t7hMWhRd9zJMCXEcMMv5tb61srv3VKVG5
kjVoh3MMsjyH37u4jm/qi+q13NXx2ziI1pzGZhpmOAr7YeqidQ3wATgGOzO09eTV8dCw3i3g6pOl
IdyYI95MGWATeySljcj7Hxpj5xY0n5ssHeULg9blVIA2s2fOtpEgrlmMEsJqLnAzWdrV2RARbR4r
Iz4PhXUvev6q6nLPHXVriG5f91v+YCZZGCmrLLVRqoCScFR1L+9vj61PuL3xtyd3dKSqtOswZbm8
84bx48h9wKy7N49CWFzn395/zdYHrE6BWekqB+otBLGnTMoezJ89gfetCV5tb1MEy2gEdI6H/p5a
TmxVl7nbO+63Rme1o3uhTEP/j7MvaY5UZ7r+RUQwCtgCRZXLdntq93A3hHsCMQkk5l//Hfr9Fr66
VumJWlVELSQkZaak1MlzOiaOTrn9Eb2wuqh2wTBSua7xIzPIT8AOtYFKEfFlpgs/DMeecI+kzZd2
wo48PC4vzRlUb/RI4zWtP4Fa9bgCW3Vcf5T3THP5//gt1wxlygtUpvl+H/Ti2O5Elrf03FTR1IN3
aUwBJsa7S/dqzVGGmpKvuPdonuQU9iDzXmQFupzKVhxLfzhDnAfiapPGohUGIdNduGXBAIDHeKyt
82LhgREhaJavWQ205FXGLFefBqNNwp524sgcbsUbyH8OOQrqrpEVwXpIvg4UWDhOxT41TXucN57M
wvs0mlNy+eNVpzG54nR1ATgHbfdwrL4gPfaJvdK4cQ978ey+G2rf61UHDLnyFGUXVgHkrzj6Qxzc
l7tFA94AoYKt/eQf7cQ8CZ1Ch+Io/ndDfhfEsiVzu8ytxbFg3l0NZeougR7IZzq5N1dOmhQIyhV5
t8DAYOox9n4G5+ZsHGhce+lO99odde+RKtuV9nHg9EEozdFNS5t4KcJYjAdPd0JWBDO5BDWwUAZc
ikpANqQ6j8ULUv2x2dMbpJNR3qy76qrWXYbSVdOC2ocJY2DCfMzLBa+2w129mPcjZI/9+g+KWQ/Z
6P8qcUYq2SdomJwWMaSahdpn6oPjpoyyq/rJ7UqG3vu1Obf5j5BVN/3qujG3aGy1f2wAyxe63vqo
moov96mwPhlvt4mm9zxIlt001YkH57l4tPxHt9CMaD8FfTQgKRwUTQhIhF2XN711nmoXcH/AjFGE
7q+Rv1/LW01cUOw+Mp5uIqOgRuBl6ZKX4n5s3CFq1s57RiFu9WOalxxCwcNyExBkiiPfzCzN+FSz
J50MvLlzy8wtjdRYvMgY+8hrfzoDAOSNTmFE4VR/A+G76GD3YnKcCj1wu6mToh6SsrYEalA2jQEo
NjMZWGcSnpcFyh4xBBwN+D3uO5qd5mOlDzOUsXR9NaJmH4qF6ZKuAHB9g354lxgoL7gBE8Rd+8WJ
55tgAKA8DRMdu4JivmQQ3TaC4orjgJPm9nmZKVJs92H2+7KvqJKFMo5uaEOUHZd5flxru3voNigv
2uG2JmL2X0AhGzSHYuDjK6/G4r5v3J+gzPxsGXg4cK0CNwSOuuEkHGvrn8vfoxrrHivf2cbogsIg
hD5j2pWv4fq7Aul76+vItRWmLetyOFS0ttFaRmpa330E2aooY8p6aBb/uvz1CsOTYXh2j7KHYO8g
L75Nze85/H65XdWH7/29mxVeWV5VTrCArS8TZwvjwXRuN07uw1YnnqbYjEzJ7QmqEWrHxKdnWXtq
uzA2BoZLv4iIwYGXCJLLI/nrKB+ET1mMY4K+QR7Y+wKDhjNov1rLWwYOHm+d43H+2k8EtTll5K/f
LveniNYyMs8lbLIKge6Y/y0UPOKulYT+eRDBeXJvh6nWjEtlt9JBgRl8HGm9GunsjdtBdJ6DR/Ss
+WTPgJxcM5RAhuWhGJLlgAMY6ZBvsFnXPbSeF+J5Yi4gRyeOswn5bdRIaLLNH48okEF6eMZr2bCh
O4Ia85b9wwFUHpbT5bF87CiBDMvjQTs6qP40Umez2pQ4qB4TY6/Fh3+86oEMzRsWMji0Qj13aRM7
MYTVxh3KII9jVfuniTR9MjjgKNx2XJmV4z0sc/izqDInXbzgTFGMl2w5/wXqlO3smKxGRf9i+nvp
2jBqrnkfu3Qgq3MEPV0F3WbEovaT4VhJU3/ytvDku+bhuimWYgY4xfNgQUFImonh1RH1q5tnx+ua
lmJF0aGkzGrmLLW3EtUoNc3/ZHg2KDSbrMo47H9Huz4cCa6LPEsHlNIlSIdMMSl0D+Afx7kglC4O
Ru7SgdldlhYmiStuWOnAiz/5RkCuufZnPugQG4pzNxhD/j2Moip5ni0YRvC6IvsozBhv4on9+S94
0t7V2K9baRmiZy49JZbVZOncV87PDrpdOJB2IGS/arVlkF6O8u1sRHluWrvNb1ajrG8F1PRy2wov
kIF5W1tzM/PR9gp2C9fM7pbB3cubLLDegL3yuk72zt/tniVpSeOtYQhmgDmmgE2Za3XneOsnQHjT
y10orErG6i3Aa0zOPkc8e7JLlLrcdBUui1naoND8cheKmCaj81AN3aDw2gtT1G/dhkJsUcbE2WHb
MXfJ2zhCiED4urc0hQvKOhu9vdKdDiJM7Sngh8Jt4nytas1kqRqX/NtloltnA40HXmqAssTMeHJ5
jhR7ViA5N7gL4dqTj5Yt9xsPW7CCeP2b74pfl9tXfbnk0l01T65f59iC64ocfDLtBAhALl3VugzB
A09MxlBxa6SoVg0i5lffGa00PqD4chl3BxSIiXtrlqVk7PJkLk0n6fp11GQPFW4sw+wClgneLUaW
OkUWo/Q/FWX1RFz3uBH3uv1Sxtlls4WCAdA/p/ZQgJJrfLRC+oCa+SQDwfd1879b1bs4YU4BoVB7
ztLMa9fDhIeKKPBzqjlPKUKEjLOjDSOmQamR+j6S+cPwam/g4eu9LCpwm0cawdCYkcIJZKjdROuS
hF1npGP/u53SsXgbnbfLM6RqWvLccgpMHwkCjAFS9o64zdevkOy7rm3Jdy3oai9FhbY9AWLTJaLB
jwHk2pcbVxmo5LhrHdiiC9juWuEJheJ3Xmn0UQ5gGoqpe00nihWWsXU55FwGCztlCsqhTxV1cDsr
vqxZI+KedTHK+a+LnzLILuxDA9QnDXIQyDkZTnkQvqPxMsUmI8PqMtAaeMSpcSpFJT1rfhjliRh/
SudzB0YOS6froghGMq4uJ2HmW2WLy5LVJW3THsYi0FiRagCSDxcgueL9ioUGeCgpUXrPjTs8dUWZ
+QjisMiqvlw2KIUnkH1o72KFPZqzgdJ3I6V4o0PZuIe6XkjV3OWtr1NJUKRmwBj07z5AtMj4sC/G
jgjwUuvktacpNu6DyExAB1hFIAexfl03Hsmzp9ybQP+FvlqvPI2g0hiGPOVQgb/cvGrFZec2WrPk
DDeGltX1yRG8uPXM9vflxlVrITl3TmYQslou4jY4y1qoUUVzlt+SHByBV3UgA+oc7m6+nSE0iVkg
1UdpuoEVL6q00CXFCGQQnRf2Nh8hn5YOxVvQ7KxDY0ItXTr040xyICPpal80k0lgq5XhRXZXQE4H
CSoRFcRMqOPEBsqGtKkq1bVHhtbNm1vl4LOAsMrTkm6JexDHINk+7bTRy5GmOoiFwtFlmB1grGC+
GnHCtmdyH6xTLIIi2kC451L6E9yC3yl1Ndk3RVyXJR+MAgyeZY8RmebJYtMhq1BCD2I45oZxi6fz
y0amKI0IZMWH0C4asLrjZlreQKOGnunBiAUQJKmDh0CI6CUukvDdna6+T+GSMiYvmMaqwUtJllaO
F/v1eJxprhmKam0kb/dBcWaB1AqHTfD2z84U2U2GtTk44K+zACTifZVoJm2Phf9NJwae5PuhD/6Y
0MHaLA/kaMe7tWXJ8jSnZtKnemtTnB9kaN7AW26EPqxt3IDRHsOjM/AXZKziNu+uHIosHsCYj3Kv
FguyPOyOg/t2miXrg3N0YnIqDjrHUTmojMszaM+zqsJYrJf/c1DrBK6kT3O6Hf6XfhReIwPzlrym
uMYg/ZEV9dNWY6rAxFo1/cHui3QqGw3psSJ0yrC8MActSrhg1uxyPq5d9YzrfkK6VvP4rzBlGZXn
B9bsW+A8Sn3rrmvTph8PTXhb+6DqM8Gx4h80drzvsx/YsSvt9aBY2wqzRT9tlU5AMoa3u/s3Vcpu
oFUB57/cj2pRpG3ec2p7tXp0Ewb/sPnMhlcxnlCOFfFRJ8WqWhDJ+TurWG2w82BBnOrNp0VCXfo1
Y7pDtqp5yeFtdxNtwJDsGqe3FvI/7s/Z1CJ+9kY+WAUZU7eZZslAvoiUHagdZ8PsIjbMSZhVoNR2
HgxzPFA2v4HG4S6rLZ2cg+JJBLQ8/z7nAROdG6Aay9K8TzlINcEIfMubmwqcYSUEre9bO0vKUnNV
V1iAjL/LGQXTv4v5Q244bi07mtbf4AdOBUSEeK7xmr9k4B9N5B5H3x2PK5NQgBuwA9gc7NctrtGx
FUxvkK7E5QgAoJy1YTKw7mtfbV85SGkjCEnbcQ12pDjwgvoMtFuGl6CaJXMh8sQgQxeblSuibAG1
DNj32M8MKaSfl91CcUKS9QgWu60cPmMXIbx4dluRzL3zPaj9yBvKm24EIyfQ3kPha5Ixit3E2bfk
d7OTW868EYIIDGLM0wq+YFyI0n7zH0DN93J5RApUUeBIAaXFtXYeF5jynqSyUdwOBsao5reDOHL7
IWTHDa8CxZOd41VjTi93qvBNR4ou1trneROiTzYAZusXsRl8aTOhiZGKUOzIgaVCbc7GELsoy1Bn
vZiJMyJbsECpnbHpeR7Eb8rp4+WhKOdPijOT5QrPyrBGckD2zvWpSnWnMNVuLKP9WreaQboG09te
QOwc45VgLyf+v1cC8LH+D6xQ+zx94JMyxK8I8raZwO0GNPReFlTi4Pfio9CzuC3Ooa2zO1Uve9x5
Z9tGs00grUQvawfa+NUOvjteDc8mLQSu/A715KDoBDfKOqXFmhnHYIVsJUWp2JV4p0BGA/q9u5Ky
ghXOT/tO+v/fXcR3Ejnx/zSju7t+NKG7G7wbKjaikBb7u4vI7QdDDEeQsl0XIWRMIN6SoXnPsSUE
xb0Pvo8F1YfWlpTk62XzVn26HB1ES8W2b3ShfxT81dBhPVVu8x/knxGKuTJKNHwix+XGOpGkutth
q02ir2FQhGtZgiJvuW9Oa5VBPOHJtIPY2CCyyUGKz73IHLFpj7g5GbnmzPQxnRrEwKVQMPLOK9hA
9xstOeJgLvabGPA/hzDdS2eMeFkOIGaFeXnQbdeGBsUayfDAeQxHj5l9fgwcnpqieqi5TrVb1bR0
4nCrvuDLwvMjzZeEGeMJ0tMay1XsATLez4PmtTUxga+uViQcspvW+L1lgSaJrrIvGds3DjSEEjjg
Smx889gN7mURK2ji8scgmxMH0scDCM7okrgUhWCdroBN2a/k6/OwghfZxrDWs5XutDTOPYmyyAYr
TR3riDFUm4GM+evASe6AhiE/Gicwwok39+9mQONsOC6HAZuBDteqHI8UAAq6kLwf0dMctzdL8pfE
IjEf15Sk1YtuPCozk84DnoMjk4GU2XEA86YYv3emVmlPEQJkiN8owsINHTTd3vUCNyZc+uzj8s0E
pV350N2CgJ5ayQZKjkMeh6h6PXoa+1aukRQNarCzzlU15UdxAAt7Qg9cxDkw23jWP/DjLjoRXxWj
ZdgfareHcEJlz5HUEc9RPD8vmpOUavVl0J+X4+FsydE0/3sUoAcBg9uVvjACUsZOqxmCsiPpNODy
kliknPNjf5gP9qFOWY7qvDHZObJmyJFEl6dKcTSUgX0uzUD8XKObCSwpkcd+l+KfKUPRGv0FxtBD
PfqafVNhdjLAb+4slBqGgJNV/AfwSr+WjeMsbZyNCmnVuRuPptXHPpTUNANTRFOZZM/zg1YYNlB5
fTE+Qy/oEJL1VIGO+fK8KS4iMugPtVigUICqSsqa+dhsLhSvsmghHEwBmpvgvtAfnJFkuB+F5EVB
Vsiq513BQDhrPAXTfAeRjCYKAqdIOrJqjFplA9L1wHazpu85etoqiM+4ZXg7Uf/bbBZfvJDjRjcZ
ANe7mlu06s4uM/HhAr0YkPEy0noY/qnoDDL2evXiKrerM/HMV3B1l3g9DiDXwCzjhgbNrFmzj2cU
RUj/PnVm9TCbvecbECnJSNKtphMZYPAsBTDaA59P4xp8uWwdigcoX4YAQndkqvEijse0DqTnjTWI
1HMWqLF4lbd9ZSUUqKD40eKNbfhijnaHVE8wfpvKcYucrFk+94PzimL4RRNNPrZWXwYNQn4FZPtA
CONtr/jGanK32dVhzba498WLZsj2h/bqy8jBctnsNWcEb26tY/xTT2MXN9wa7plp/qGLCxkP4Vun
NtjMZ59z+hC2ZO0iz3Rxu3ZoW42aQ+fHW6cvwwPBxNQMcx7CM+EhEbQ8Hl1LfL48SNU87n2+u7d4
XeFnTYAxliVLIdYSOcsz+MtTIY7XdeD8uwNUnFRTbyBK9k1zk4/1GoXc/NaJ7ndLgaK83InKD/YV
fDcKSGI0AxkBIWUTdSOv77sEqhpmZIQAzzjuiPHk1XWYCl9GDZYTdMLMHa1JluIxGKvPUFR77qnO
p1UrIp0prC2cvbbDWHrX7o/NwhZIeKHSrBZ2BSQ+oVcly30ZKQiZBnfd5etTzxju25n/aoTpomxF
u199HIQhxPLvRWkduoUuVBWQNZlIbILOOFpJHsZrYRuHueLP4Zx5kbsA5HfZChR+IgMIs3mwC8jq
IBqu05TUufujzNpf17W9r9Y7C3PyogMdOnAW5Vpbh3wmUOmaJqqBWqi+XLpRlJmAjoWFqQJ/wfjF
sql4HsqBaVzw44ODL6MFi3LsBWSCcVDJrdSoXsPmF/F0nC8Kc5XRgbZZoiYcgmTwsKaJR4jARDyo
1xgE4CmQxqfrpl9ycGrYLmTKsLQdz85I+Z+EowvzHx/j8Ijz75W1Q9znzRCz0xbmoRXs5HAwiXfO
yauhpuh2zxPdYmZYmpGo5kt2b8c06g5klym49MddmTPcqyoS1BZ/7kqi8W1FJzJ60C3HXSINi2Kb
3wevAH4KJHRV94nrGLcVBvsfCCHtwVYu0AEX1s+uNN62+tqm9xj/ztNKZvIAslkIr5BxiQPoGOAo
o0sIKjYKGTk4Maj3QXoRD5F90D2vEA081H3gJfYY5J/wuEcSd610lzaF38k8fRbUmYDZsfGqXi0J
6ceTUeK4tOhA/Qr6SRRFSjPl5QJ4bCBFzHO/JM63ikSoQ3MSkDZCKNJNxF3o376JCXQWuhS1akjS
bj4CG09tB2HQsSnk4Wby0w3ZGTJYmpyOyq4kP++pgdIWiiF1+IlqMfjp0K+txvdUXy+5eunMw2Q5
aB0Qs6Vrj7W/nY3V01xvVEdkX3Jt4nR26IWI4p3ob4YZ1xufPYcgnxkLI8mXMJ1E8Jlv+akHaQHg
geegGO8X5v6hXnPdRiLDDtvVrGtcrgAHtAiYs8PHstItvcJ1ZKShCUFzXrto2srHBE+vkTc1SVHd
W+N0O09fLsd5VSeS88M5zM7oBaIjLxIXypNY/hKCb4UFkgNnhhqkrnRXYQsy7nAKy5qPFnqCsFFR
RTPpqmNdj/wwoUz5z+XRKMKwTOdnzU1OTBtR0nLazya4hhfUoNLA+uFZOgoV1YRJMaDoV8jrmLC5
oQP7vgXS2cxJrM2OAxyEDeall0eiSN74Mv4QzMyUsN22s9L5vs3T0ehyHgWGmUJV5uAH6z89Kshr
hgtKaYr84FkB8DA6oWnVREphocDzBCSHMZGQLovpBr3a6bXHO8iyPF0e334m/W9qwidSZDCgRwj1
1j3uBMtLi4ROJSrcg6AqRO0Mbwh4skaZ6+W+FDGOSGGidlucLjxY3ihKcN5MAlVTznUU3b4MTxQG
5GJFOKDcGfihqHWbE6AkiQV5o+sO2TI8kUy83eYBpegVMGNROxtVFNS6olzFMsjoxGJYrXWAImNq
GfMExUH/aRTsFay959UZY9aM92NmGBqbVnW2G9u7g0aQja03LGuYgubxgBzFzTTbOGtk231ftZ9R
1+TGNmuSy4uuCDcyRLGrwIlZB0OYtiY5eAIK4xCZa6Jis6D9cbkLhZPI0MS23bYp8LDNZJYbuWET
F+Ts1qCM0QXnvwn1D7xERiU6IR3FrqaV5k2X5mSNWzdE+QtLeAGiUsrTbsoP9TbC+Ogh4OaPywNT
zZ3k/WZvs8klGFg+QsWERxt02fpBRx+ial12/capoXoGMyAZ6Dx+sPmFoeLs8perwqYMSaw2lGq5
Fhov8JpyblM8ga3J/2d0YVBe8nXXMMU+IIMSqcenpp3QEWt/jRQVE+HttjzPxQ+D6LSDFHlOXwYl
Wl7r+sTE8jdFGURIsxuvtR9ALRFFXDEKxtn9UEBqkwd+NCyQDdYixhWeKqMUKcREs6CaYGssTOmO
UMtoatRfJv48jM9ldby8WorALKMU+1mEgQmZi3Sj0yO0Ic+Ok71dblrhmzIysS1ygMm2ESPIsa2Q
pOlBOzfMEHz9drkD1fpL54DFXr2aOejA7781/pqsWXk7MWicjG8V/3q5D9UgpMO/EVZ8WzvMT225
92wQj60xncymj6GLqDlDq7qQXN3rVyyvgy4mnP9MM0+oMZ+4/1JA7/vyIBTuLvMAjmVpg+5VhGnY
mLFbrEfiLPe06zUDUNmQtLmv1G5ZC8l7gIMN0I1YkZX/ufzhihWW8YhtD9ImH1S16YQtF8IV8eD/
ImFxw1Y8QoPH+XIviu+X8Ydr4wRmO2B6+v6Xi3Oxh3h7uWXF0spgQ8c2KaYdLfs14KZlnC0vInzy
jZ/XNb93+243nxmoLEWN6XGMDIVc1ckA9T4f2gc2cw2BtsJ0ZGRgEY6UI2mD+NDfr3aaA4FIF83n
K0KcDANkTuXXjkDba8V+rqFxs5UGhGFMvCi2d64FCm3IkWpsVHVRlfGAZgURu0CEmCu7u206NyaD
fTQ91C6N/IUVFpSmmxsKNjt4exz2II0e+N1odd8xZB1rvmrAkqeD8RqUBC2+QeyX/HG1AG/2jO1k
z0EQDVvfRAZko6OOU92Tkcq0pY1+njjrON7Q0jUDy0PwueSatVN5puTzeQ1WjJKghlnYzR0HAWRg
0wfHs44bpDqghJpetnDV8UuGB65VF3Keo7DcbEDJivqdxbGjxtzreJyXjY3J5nSxvxkJqaY7d+t1
BJeqU4yMFqy7etpIhQEat93dLthQgCkOit1rMoC6QIdDUSRiZW7AxTJ9f2pwzOv6G9sGp+L6J/e+
rPSRIbHci7NVPV6eSIUfy6DAEprcWRPOOPGxL31w65OzT1xNlFOYtUwQSIi9IAmEQazto5UNEQOP
HlYi6rLDUgAdZmn2e9VkSfu970wrKzuc9/yi+VlvzafVLA94Z4sYne/8rv7UGeSfDcyzmnH9Bbh9
cPaXGQMHscxuEe6HPzYVdyhOejCyNYibBq/3Hp4Qv07tPN4B2C3izJ53hZUZOkHuVh+MOWjj2iDg
xiqpl7YGlM0hd+gC0Dr3dQJJgmGMgATtY256/tN1ayyFlyIUPbc3fK6o/JPIcIJwuuexBcHcde1L
wWQq/LJYqImDPcVoRtt5cdaFx5NDby53oIhWMtDQ9vzG62sssN2V0UDaaNWJ3SpMVMYSep2zluuA
MDJO1VdSMzeGJvjvahnihvCfIMJ/dL3t8+VRqLYamXAQnEHl7EJPO109kxx7Z3USfx6dwwJK5ANI
uKqb1VmgMG/7LB5p+zY3XZ4Ga0ge/LnkSQ6ReghIV9t1+WUZkUgH0wUrMGa1dPIXlnmAi4Y6bhRF
WJHhiNQrndbnMAlOkNLhy3o7b+XzAMzx5blUWISs5AtyxNyDxjpMejI+k2Z69HtdRFQ1vf//7vC0
2VttTwxcGSijyFCQ4RhvMxfz98sfrtgf/6Ln3rU+LS2o0ltvZ+Jo7kavvReCPaHY9BY1Ao/+ZuqK
AlSjkHzeoVNn4xKE81kQZJ/NpTZfMge3xcujUJxfZZRhQS3HoA5GMdriUztWZ9vn30mRfa7MSnvF
3sPHB1H279X73VQRIw9W1ncYwjR7nwkV9UO19Xg9mLwlaSmUO1jbitiuRgQF3xhQy26IEw8hjXF5
lIo5lIGGkBsaQDCND4CK93dB58QV25frmt7j0bux5RWqzcIBTZfCPPTtcmZWrnnvVLieuVveu6bd
JpidqkDTYQB8yXQs+h8mebv82aq2pYvFYlacTFYDzXZnIBFAjPRmKpbtGVI9uop4VRf7/+8+3+fM
h4oNPj9bURGL+u9n08xerCz857ohSO5t+oXjgEJ0Z21yX93Z+r5V1pPPr+OL9mXkoMMLu4DIz56f
897a3Hxb++Fw+csVoUOGDEJYntsTx5dnXR0bhQkKwsZ5sbv8FrSxB6Df/lzuR7UC0nY+uG2Tr1z4
CIBQDYwrkuHM4rcewZmh66r0ci+7yXzg3TJQsK+zDOQj3E/NPiY5n25Jk31ls0EP26aDPn48EiJD
Ak0jbFAD3fsArdmfHEAzzlNJjbhu2JBcHsXHIYLISMB2LsGr0WCu5gC80U6zQmcUcNHrGpc8mbl4
6zNaNO74QzIAvjgZpg4f9PHBh8h4vrrwp261UY9SNvUYsa085mUzRX1THMDYdSpcdi9GLMblkXy8
2ERG7W1DGyzAvKHoLu/BZ1abiWsC8LziOFev5vFyJ6rVljxbCL64zN3LRR03IlB9AGNUjneZy62r
huD8Oy7hhQ8oOh9VdsuaO6An6kRkeF4ejTk0mYEx0dGeqxZG2rjJmtsjA9wmLXYRL8ePbLIm7Tzf
Zr5rR15dxywfdMc01aAkV3dtWg0TRbmTPfPEcBgKOExvPkBigcb2MH2+PHWKyzqRGf8Mb94MPJOg
QrE5reW5WZ86akWmk47zkQTPdZlUxiu1dTzKHwdKIqP5jKyt/L7fUEbazHj8hywkDdbDBkAw6L0O
81oUGu9XWJyM6qvmvvS8GdPXts5D12yo75xizy80uRRFcJExfIvPOrggpq1tyRL1IV+fKGl1lZyq
j99t4v1GO9qtxwQMumizW4OaUM/lfxi7LsVJZOY/m5S0sN0CH48LwJY7DxR6M9vknWdXXAXwIDKW
byFWPxrIxaQVypSRE7TLaHZ1XEyq6ZH9ncwm3tngh83UnCfT/93l3Y1B2NfLPqFqXnJzV9QQB9yD
lSuGSITuAVJreWdorkeKICLj+PwyKOwOSjVpk1XYmioaWUXx6mf0jDT8fbb2X/kaaMKuykqljN9s
BtYyQG8nXf0B2Pvpt+3rNN4VkyRD9/rOyC1u4CoWNt6XGqmvyOw6sMqv4stVqyBD9wYvWKqV49uX
ybxd23CKnLo5cpPpLjGKUPQfAkDDJcIOMAI+gBTHXevqfvMmB8n4dTlsTT5GJnLLmly2YiVkQJ/w
Nxvin1j1CRTSYRV84tTQuJpqHPsKvQsWNgctb1ZZ2MCzPO5dEYf2Wy1+BP3RqXU0g38TD/89EkJG
79+dtLkfDtxeUaAcr+uhojEK5Zd4A79/vBdhtXlqjvGuY0GTEDxfGl9RzZrk6BMD/t4oEUX6qgri
uifQLKJM07gi50N8yc/ZOvmjCCx4B2gUwrjfXMBniq1KeB+un2k9lvc5R4UISrMhZBeaS1QXlTgF
K11S0w+zWxSAs6iwOi2LsMqppD0fAuNArjVIneTu+DYxY4k6MFjXofZoqXgbJzL2b9sqQwjbxBUr
24WH8LS45oeBNZ/HHO84oomrENWJJT1mhXvVpZfIWD+2NGReJ3QZkslLnX5xz0vhTlGeEx0e5+Ms
M5Exfx3qzC0/REYlcJq0J/W5GDeot8xr1OR15DZERCVELrgVaC7bCsOUOQfDyXXbfkHs6LOdNH/1
rjwfyXC/PgOBOWrxgI+wIa8SRk7/RBE1TPvLqj0uK6xMhvsZbFd5a/ddYezB1bJ92Yric23NueY4
rmpfjhXApfFhRAbK37YmCoPyZST193bsr9vVZIzfzDuH1w68hK/ha1kPXxxXp2Sm+nQpJNCsXfq+
3lOA2xiJit9U021QivTylqY40svoPRSyDENno/XGcqNiFd/ybTs6Vnii1aiZG9UApB0/N/vADTus
LRKlX3zePFe8Plt4b7k8AkXzMmwvbBbsvxTmKcSzW/lROWAHmHSpS1XrUubN4RMgehQfjxL5V6Or
YnPD2b2zk8sfr5h+GbU3sy0PjB7Nt97aRpPT3zKHfK/W+atBddReisDwHybBCkB362/2FUV2ePCk
XxmSBJe/X3FylLF5QeX1Nh4GkJjMGI0mtJtn3q29TH9GvGJFXtM1iecZmtlSLYbkxXkG1sswR0wd
J0B12ZIdN9Y+s0ELtFBUpRMZpld4LDOsHadl3+8cFe5hJ3Vz7ncePKRGteRxqiWRfdqERClcDyHV
+w4M+IB3sMvroWA/JJ60XUNl3VpwfcWC7Iq00ZTfsRhvp89uZMVZZNoQQc3TWgdsV41Dcm1/GKgP
tCxyjHA8o+NJkGtlfPcD1QfHOxmW57N8HFGV+n4pgqS+9f5HHj+FB8rIPFwvGSM1PNDLD8JcD4Yd
pCHwmA4bD5fXRGG1MgTPbSAOlNMAAwGdU2vX8WjUkVmGmiVXnLX/A71bWWY7I5qne/bKpe2paryb
MVhfUJF1MLxe43yKtZZxeN0onHnCUQrk5GYM8vw3wK+/XZ4hVcZHpgfcmoAvI0EMr4ZfjVH/gwe0
29blT0FB7kef/iIbiBVYVsRV2ZnRXBHNeVs1JukwT4d8WYMa4WvMxNMCpXoRVppVVzUtuXhJ8m5j
ATbWsryz+zlZxaz5aNWBWcbhrc5sLMOK2cqpzQ4+HT9ZhffH8MW91SxTFLpGEfXz9GMpu8c56zSv
6io7k3y9DFaH9Pvll21gTzZ/surHMPwYZzCjzZobqcJTZJyeMNvCEvv1V5Tj17LqgNwa6cF32leN
ne3f+kFMkSF6G+uXkbMQ6+02NgAY9teaUOhYWHeMFvfEQ3JxI5/cwemirXA0lqCybhm+ZxZ+vbU8
y2+2MMpP4mgcvPvwaU14fPWOIkv2ts0ILXKGPobwHqoWgPk+a+ZsN9iP5mxfrHd3+aqq2MBFQI5G
GwXHnbMnuyv9CFQQSXtYT+118Ekiw/g6N5jxlFO5Rye48TCCItDlFlW3ahm0NwMPUWd55x+3h/W8
s81A6jnxD/bDcLBTluj5gBROLzP35SGZ52b1yRECg63xrdSBDFTbukza10xuafm8yI7Ww5A4uOGD
0Yi+Zv+Ps+tYjlxXll/ECAI0ILe03S2NzMiM2TDGgt77r3/Jczc6OELjhRbaaEE0TBUKVVmZt2YA
ih4CbfPyAtltFQ+MpD3SFiV7851UY1IkLLae9mg+GzcOv+w/NUjnuo5PgzzkT8AupbavJAKRrJwI
0EMhKQfdWMdApQPNiIfqMQ1+md6K/aFBcb/cqNI3kutexOMRo8ya2p5ZnBSpl08hmmS8drxdlROR
hC0iFK9C3qbuU5y19Kzds6iLC3/2zac5xDyixG9OCrOUjXNM8I1ZgkchsVu+lOflkj7AKm8Kv7m1
Qv1YL4zjKsaRuGQRlAfBvKlpSAlSaHJB3/iQv1QqtRPZlh//fzODGVjSraLZGOctdMXAD5tT1Q0p
eZaIiLu9WqyK1rsV14bfniv4LM1+HCLjkt7oJ+Ob8eT4f8uw9qeTimlQ5mOocN8bbtFMaOy2wWfF
Px98VlWc3A7R6puRBT8/nfaH6zsvuYdF1r4NbWQWAe9YvKcvRm56CP0CDem+yvrBJhWjkXQ6wm1P
+WIAjtmw+H/vCGT7koD59evB1ZaGSag9qLiUJYkyEVOHhl63WLc+idt+8Xq98NP9Vwe1v55+a+ZI
Q0TO/1xfOZlbExF1qMLmGRLTbgxUaY/nauaZEBPjF/ub3XrVV+OR+PmJf9UWz1TcnhLzEUFzoA7Z
aWfpSZyVhWfaL0v1OEyqcqzsVhBhc03OSjDmYOmS785LhqzixQj2E1gca+bNF/5Ag/kPD1SuU7p8
QiRQjqTrwJbkwrWBuTF7TZ/3gHgdiBW97hcw1cMZYg5B7ScKM5ZY8T9n842DMDq+TMPouDFBu3SD
C6dfqmfAJz6h49TL6H53vNMUR0O2UYebfTOWDU0kewABGoj8dF/D/bqf1tFLm1N9cu6NsHpia0xa
L1XkxCS4cPuf/78Zr1yXaR5XzK37259BtheY30jcnZsoD9UEnxIPK+LuSOZ0bVoXSdzn+fOUZ1/o
oKq+yNZL8A9oJEaGe8LRs0333DDtCb7HT9ztQ/0itoilc7u6WEYQ7Me7C6x8eR4okjG9ojol+e0i
bZ+7FyBTArNtXGbJzZL/cUz6MIBi5/pR+qdB8Z2AWUTUDQ3EfNuW4PPky9hH2v6LQBZCX1fP3DOU
AG41/iPbLhBwRath7w2NfkELznndS18vY6d5cEmGsO60aXlUtffN/KSjx3lyLyb4hXTeQ1/+ezYu
EOGBBDk4ACmUv7kRj8YctpAF2Fw/7/09uST0Zda+p7gT9vnF3b92zV3VEih4crAq/DRAxd2SP0Ca
u80SXp+6JLgS+QPHPlv2aWqbc7F830vdm+ZnbjthM/29/n3Zxh3/f2M0ekrWbehhpHp5GfN7J7k0
KkmufwLN93ZNiEbGipF2X21E2Gg9yLtgG+86JwCJqDcNUVauSLt/abT6LquAxUWnvnFiyeoN+Od0
V+73ZluGYJnyZnbWm/NCnrXmbMJlFe6dtZxHzjx8rfuYkLEtwgZd8D6zxTbcuK3vM9AG6c1Llv5Y
lLqFso0Ugpk6BY+Egax9jKPo4UBR2zr34GCo9OD6TsoSraKgcAlZXK2geGEMYXtGl/1N49tnen88
ZfLH/JOqUV1COmyLuEGItSa5u+XY1q3zORLFeferWc/ZAsNxP1nlo9G+kvRSJF9SCkKR29w5p0Y8
oM0JmHvuPC2qQPp9X2yJ4MLdWsdsM1MnHscT3R6KXRFhSCI1S8QUNoz10FXJnBhVYX8LSdA+HT1G
JtYSdNFRGmrP1/dMNoMjIH1jfTh0wLikIz9xsOXoZe6vKuYF2ZePY/jmy6XObHQPDxyUnKCN6J61
XClFceS9/2vWlggltBwtsTTD6k9ZXj46Vu2nVZV7CbUe3b2K3WEM+j7/NnIrYEg9+elSp4roRXLE
LfeY7ZtZreCb60F/z0/wE/qlfiYBYs0w8xsw3oKFWJ37ed9aLVeIXZCgqeymbaZ4NPGmzZC7qkEV
Tklopa6i+UM6GcEj0ElzdafCGHXm6WER5k/9T+d5CGjjcb8IlhtwOn7smAkVjK7UnMHITH5Kq++J
dWsOX65/V5I2tURYoZ6n1WJW7XAqaeoGq00fqJtdLI1/zWfb8KpUj8cs80Ed6NdOqbgSJck/S0QX
6kRvi3LCdPQLBUKl+F75qE+ezdvt1CniGcn+i7hCMIMa1jRgiKyyvW4ffBBLBd3+mjCqSMzKRhBM
f5xAkEHMfjjVtEnDtu3DlRivk8n6oHBU+Lz3H4KWI3iBbW2hYGva/NQ6Pwm/5OOzaR2ErMxz3MIr
Offo8Pf6WZDNRwgkaE5WYo4YaqhJ2PKHyjXRereibhxdH0BmLyLY0DBHmtfGNsVASFYpyMFp2MVZ
bCFCAIXBmSLpCPWN64O9HxZZIo8gWlt2Dt2ZPk5XgILY43HFqS5q2UoJds8BjWmHvJqACaAnvrT3
fV9/tc2We6w0xw9OQDD5cgd345ruUwzm4aDY4iVBgYwo8iWyGQgvFX1BaUkf4blyzQl3tzvR4vsw
3Sytip5dsvwi7BDlTygLuViickOgqAc1eHvZoisScJK7UcQcJsWst9aCr+tdFkF1pi2J4g0q+92C
US9FzjRW4cuDFTnrs2aiSDWrxNQlD1xLRBfmZmP3RVdjT5FrQQouDSqADD3T28Mm4JHqIf1+jsAS
iQJrx57rrcbugkarTYD12xiYbK2TDsLLeblfXZVgluQYiWjDIq+roTCwWqtOfKe8yTTw9kD4Vk+c
4LoZH+v+TqjyH8HhzhqHBBpsccvOYNs7weDG6ilNhmAgP64PIdtywZqNFQ0tvbF1MLTGN7Qb1ykD
TVUpkn1cNDSoVbR61hTnAal1u8+9topXRCLXf7oszhUxe5AK7VqrJt0/ggF56w1I0SS/mf9tuDXC
9uVI5ysMQ+a8RexeWRh2vy1WF0NZeg2saPo+/+yC9hX8Q99Gv45VSXzJmRIhe7SrmNGgoSYuyGXt
Zm/KHra5DG28uBSLJgl/RezeivbGkQ8wD5TVoiqcT6V1GQKEn3EZ5yoKXsnGi+A9Bhlanh822BE9
sLrR03S0c08fo52xRI3gLXfByzizOV6bb6h8A733ZTUHhdHJ/JSI3EttLXX0DZIDXTiFOqQVksD4
TGIzqiI3UN1BshUS7K6ke9JNqUHipiKhATRyvXB4DtX9KXnlWiKKb7J7g/EBk8he14CdKzcoz6g9
QVUH2nuIOUDQduq3YPVB6Y2abdEoVk/ismzB5NOBTWmTwskbBbyUjf5e1Am23hvB3JkrWcNl9vgf
iB9LN4j5YXpHcZAEeYDnOXgGoRViRn2sfQNf0HV7kcxHZOirR9NInRklqam+2ewm6lFqZey2Tx9X
p1DZpOQwiJg/zbTMvDdxlS/+Eq63VcjDbUEZJ9Q1D+WiX4fIU5me3EQRQUiuSBH/t5daXw7lNMR5
8itzp3Bbc5/YWQieBG9Kt2BSJoUlEbyIBtT7Na3AxUNQNBrPQzyeliiFktOkmIhs4Y4Q6c2Demis
NusnLT/nzgvoTWn20iSKgyxbI+Pfn66IYZPN0bt4yU3N14zpMS3I6DE7q9Envj8P2wykjdvy8PpB
k01FcAguHUe0lYKk3iV4Qn9uOAXWX8V2c6zHO4GEiAFsrGLQpha3PGhH7naoS6A3XvG7Ze5SZOVz
e8fZkEXuYsubAxZZX9JgxKklPvnUxoYCaiSZgAj9G/utzo3VwOqMYOkxf4FsWrHPknUX0X5ua9At
Lcwunht6NqdHTdcDhgTq9V2V/e7Drbw5oNvszvrI7S7OF4iCwWUtIZ3d6PrHZQGQCPTDAwxM5wt+
OyB9czCeQbQXzolvjv4QWH9BKX2jBaOKSlziCUW0X6qv+s4ZBtNt95w4t2z7TtcHAD69IlU0YfxT
dn3nnIqoP80GDTrpE5xT1NwOnEn9dB6/dCQoXG9H5w4aMQP32Tij50DZCCDbIsHQp05La7vEvDSe
2eguYafJchRcAbJ7yhSsGm10gP1VWhcn+ZMTs2g/TXmQmpH5S7/totZXF81l51h4MbOsaQ6h+y42
2RAYFA3MBZruB8VEZIskXOtubbAp71kXUw45JnpbU1VxTFJDtkSIHzQ6K6cEajzWJs/5jm0PBr+4
FCvUU73ZB9rHa55WdBOfVK9zmccSMX/Q57VrbcNkkk9ojbIiNDX6pscrZMeLAPU41bV+LM47p9kQ
jH+xycAcxvuYaInXQUl7bEafbI03DKc0+VPzLx3ADWq6Yiob8HhVvPE2RVsv0IRGT93iz0F3Z/td
bI9Bc9lnwBqyCwvdx+IBvs38WqLSGEyIyz8aNYt8fnNbVHtnwnTz8yGCSk7mN/28+sO5vEw3+zeF
x5O8j0RIIE1yCiI7LKmFhCOEIlM/HX0tnP3c9vjs1cgl9GBRC1RkIhJAhSUCBZm7WaRNjgFxux3p
2paG9nnv/RIOyY62E839Tvd2VXlCYmgiXnACXQ30HbGMJprPpnHw2+yjnxY8xOICMz2QtI9nswls
jZ2BflFczxLnI6IDC3Nt6rXAr26Yce46556YWtyN1fP1bZdcPSIUMDM0sD/0+OWry0/m8JKOYETW
/A10VroqPyuJ90QYoKa7NG/BxREX+uyta32yQdi5N7/z7iWbt5sxLxQhgaRL1RLxgIbNera6OZ4p
1B8D1BbGW9MvwiSAk/ulPZLWtwGcKcPyRQWbkViNyNHXFdj6zKB2pC0uII6Rbd+kC1TUMq5wdZL9
FzGBrmma/aZhAGTrvaz4pY2Dh17i4Pr2S2xC1Owl0C6HMq1lRws4eBstNrZB8btlmy7c/Tpr9Dwv
bDtyl+J+Hatv6w5aorVxioiZ0/TA0AR/Gmi/f+y9IkICq7Tu7ATXD1Ac5d1eFmewdj5OeakycZmh
CCbeQQQsbehmR2hzbz2ICb3MlVZ5yVyfy5SnQadpnz+2J0JAMPVztxUGs9EV0/l437XZpNgTyVkS
0X+sJH3vaA7OksucKFtr7uvJUJ9qZqu4ayQHSkT9kXxaEpYmdpSPfet1o3beEv7j+sLIfr5w6TsW
KS1rRebDtezkZltZeuvQtoyyaVb13UjMWQT52Q0lIymwy2iOKB7zdZyCga/a3VbN7bkv7PVje/zP
nfgmnAD9WwmSXpxWcOTtv9iwksu8rjz62EIdm/Pm64PNUsLt3Y5SA7CBFWwTfm/qDwV1c4WW5Ptb
YerCCGXepFo1u3bUmM1PvTfB5d1/Tif79foEJMG9KWJuckZqwG4tK+q78+bblwKAR7+KM39JP6+h
hTjkY4hYU2TuWpekacwOI5nx0S5SxEt05LmU6e330zSmiL3hEBUEkyizcGjLb+mo3dLsFUkvHz48
KvAunsFTNBj5pdazz4UFLmMbcM+yZLGuo67cVwcfBcUrFMXGZXkpZ1PhLyWPA1ME63TWvBJia1YE
iY8krnpq+BSKRmdnozSgebN5O0l0byBgJslsFLspGA+c+htrQHzsuitaIcwJ3LT6bPgky9u/iq0/
3m//De0NEbszDimoFaoMHsTwnQsCbR8EBZ7Dg+ON+lEchyEieUilsYmDWTNKptQMk2wtzollgfOD
LRAnXUcVwkKCSTBEBdDWMQqnojgAc2RAitEjJx7rPDx6FNpY2RwqiaYNkTQs1ae5macUFsm0P6bV
QFi10p9Lo+CQczJJ4K6J4dUJmzybTUuYjWvpb8vueI7B+nAqrTlyy7U/NbRUtQK9HwKg6fnfbsgp
a7ewyMqiXkeGvyWW79jImfdTwNE0uZZQbc6XRtWa+f7NY4jpZMOZqj3XCYNg3Xdnj3NHV0WV77/9
DBHW1O5F47KB40Q2/Bcqw0+gT/rT9O3XIl9eXVbGNUVr0Dr/HjYVN4lk6UQ4E580nq8ZdpPUWVyX
9bmB6D3kNr/BNp7ToXzQeBcqDO79yMYQEU1pW4DLRzum55Q/qcagpa25cdnVUVlmXlKz2y3nX3to
w0HyIMj09ZQD7jQt1d1O9dtkGm+1VYdgXI307fWf9P4tbLiHa3hzf9m9WSBfDhdgTkmAvwtK53Ft
rmBnThQ3jOS0iOKoK7LL84oLHSx0zafdzGM9V1EwSDyrIWKfrApVmXzGz58M6GjZRRakWwfpUif3
KvbXKrog1yYoElZBUuif12K8ELKGPd+/2E7p11p9yddehSV7//4xREgUdzqr14fGBjuQfarzBkUq
LWA2+LhyoJ/7FGLzOcdzbNhO2p6c+GR+Ts3xx5Y5l6zv/vBN9whBR0Bicm9pspNdbB+KRg0RSdWY
RdsOHOEcRNo+bU794hrdfZGtXz90iESGtqSvjRUZIjsqrfWHTsjkUScNoa+LZd9cBRrs/TjIEGFU
rNrKsYWecuQ03Wkb3FM5J1/tUSU+IDmlIlGbZoC/F/pYNpjywCtacuNb76r4tSQpbiCM/21lQ4lb
1oSoUNT3C5Q6crfwiVb81Jz+ZoHuuV31jzRbz3vZA6K3PPA+jxxe+nSjYe02iry07HgKz8RDLxXC
Cphhkye/aYXTtg6LEbLBYv5ooG9fc0rL02qw+GucK46GxOM5gn/ZKTcabuHkaRsIHM2GfOmoA9oJ
ozYe525gAe0nFQupxJeJdG9mjeaTrMFYaLHmXnmA3ZP+da/bs2OzD1qS8GIsUuL2md3hYaRDVKFs
0Dc2tnFuEtVNLonHDRF2RSZ9c90eIwAMgIJ6DoJnxLQP5mzdlYUeT+54tnj7yTWWr3bagJukO6Nl
MqzJ8PO6NUu2TERmNVVTmzZrsYzl+qNe09Qzqhry5atGgsbtPvFxOV0fSWLSIi0cyncFhLhx9UJ+
58L6OYB60Fe7K1+uf15i0iJUa2flqk0rbtsd0bOXJ/MCgZyPiUUaIkBrdWqnqo5Ihbv7nWWyMxiH
Kq8yVPzVEmsVcVnQz6oL6AbZUFfs7g2nvZlX5qNPBDDrFrJ3msfJimbfNr6+VrLYWURpDXVnEqfF
fPQV9AQuGDd6x9P3m2X6xJfLNJpenl+y9TcEGT4WeoiccAtY37pKO15F+nQ7lEUEvK9PeXaBGHKk
mJXEJTAhlQSGLygmQHITL4LxTCw8cKlv4p2TBoXv2sGAYC8oAvQScsWRlp050T8U+WTj2ge2yuIP
w5TeGGCNVkzm8JnvPNdEpFiqNTnIQhDsMNoECVp3OlYG9pb/MPTuHmDB85SNUWvzsJiyz+68fuKu
oYhtJNMSkWPUNSbNTGGpTrq9mPnyuyfsSTEtScwvosVmYpFmpJgWaNe+rshXpjlB3MACu9mfUmqg
oXVE4F9ol8xcH64PKjkXIn6MgnXeHqFfGhE++I1bnl1zCBt0G29NqzgJEucmoscIyWemN7kdWehp
K2l2V+z5CY26367PQPZ5IaToOwtSIw1mAIWXF7duY32vw85UMfPLPi8EC8wYtaSdQSLItYe5+Vr3
k488V3D9t8tWXwgKUuhKJOAItiJ7m1ClyLy+vzet0R+11+sDyAIuEThGej1tyhG06n1AItsvkRr/
7fpjaKIPFRWRaY6QrVNxI8imI9j8DOUdzvcCqBE8ur2974dHAIQTr4eKZAysgaoUK7mYLWHZzGlZ
xwX6kVHf6kvo5gDyLOk/XdF97Vl7tt1S4AgV3kYyKRFsg99fQM0HxRCzMNsbe9W/64ne+vWcFzfu
1qgUy2XDCGuX8Kwjrk2O2gXxlhodytupn87t8lNxEg5P/47TFDE3LAOPG2RYcE93phn3BEjwpnc/
V5CRCca8Tzyr4cNp7ksghrcDTV+T1GNFWSncgGSCIjKnbc255inI91MEakXxF2yKkK9BMmi0e0UX
i8RWRSIuYuxd220Ywty3m8qqH7UlA63Ux3RqDRGf4xRpUQwNPo+L7bJn5e3e5D9dyhWRh2yBjlm9
yUCwstsXK8Hneyv3ttw4N/uXeZy8afl9/QjIlkfwlO2hgdvaoPAr0ZWe/VpH6CAonlSyTwte0sjT
di+hZROlxfbkmOudYbhnoys+X//lsreACLwpBmPUiVYxsN6N5yLMvtPFP+ChxB9BTO8NuqcSiz0W
4z0zEQKlOW+aBRzuLEr6FpwbWvKF1Ztih2WrJNi4YUNfakwwi9IeAZ5vfHe+311LcZlIgDBY4X8f
oGbR08Xg+OlrlMR1kEYG99wXFtdhHRc/dUUZRrJAItwGWkX12OaYBGn6n62z/WSaiv5Rts0ixKY3
7FQrTHx7f8pe0fAKTWAzi9twB20Hvel+qojEJReISKZlG5u5rATjmMVTt3zuAZQFtaUPAUTPQkri
+qGVLZRgz3S2pn2cj4WyTol9XrZfH/vuMd4bP7GYGcscDdusz4h8C/T3Z93X65+WboBgx2xtGtwO
+M143KTP/bmOnIf1czH59Z0FNFX+SbUDkledCIxxrMbokKPAWS0HH1Uh34GqJbeqgLrhgPyzpt+b
Rq+wDNlggk23ZcezScNg3G7CzqnCnro301j4i7FHOkBju7WdiKXq6JIFXSJ+pgL+jeK6RVBtlz8T
FNR/6lBF8smYQq93CXXDDOy6vxmX4aFdhtu6Hc5OZ3/qylVho7J9FCE2vIdOFdsXBMW9x9CedZS0
kuAX8CL/v4qWdCDn34ex3NHmv9UYCD3P4F07HpT8ZfRsD6DIE49UnEgSWxJBNsRAT9PcYpjVzABY
/EJVUCfJ0RCxNBB86krdmRB2tetTUvbgj578kmldOPMJFBxb3ni6gyTums8qzVDZZATHUJt8TsZm
xjtvLR8gfh3tifLoHSHwO9eXCK4pjbaqe4L5QLw55jfkxMLidgk4aGHVUEhJpCKyb41LbUxocUD8
7YzfeaKB7Nn9MRskh4bLpPByElyVIYJraA4RyaY6UvWcgpiwwG1pVyDDhGgoyign04KvbqjPd9sH
nsFbKvAjac3wsmw0gG8PR8t9TdzxNtuV2FbZ4gp+ZGIOdHntFXUNp34FD8sQVy5GI1nVY2jUXWhj
6SChAMsL6MKeR2r92o3ODICI3cPrHlp2doQQgoMNyuU5DIFCcO9k8DYNmqXrzte/fljtO6dHBOvU
gzlogP4h49lbQYYi0jY5XlV+JvWrxUIgQr3r40juXxGxU+19zlgNC0gq7Y82J1C0qiH4ZYOLpST+
NC9/ro9zWNR78znGf3NVkjwnCQcGLKrX0QK7CbgUzZaBM8OFO/7YEIeNvBmiY+Mw8R1J4pJYAc/4
A3S1seGd4tUkm8Hx/zefd+uqtBYL2U+LavddNp2r0fGX2VAE1hJL/ucGe/N56Nksa+dWcH/FcuYa
ZEf3BhmI7nHoVKJrsiGEkGI2rGLcM8ygBS7AGyfTb9o8SksnWplSglfixv8Jid/MA7x8AOYvGIQW
8xnlAmhBautzPhjelKBtfi8ivWc/kywNr++6zFAET7BbnO5mggrnPA9ZoI/O950fipc2KnJdYaLg
iYLI1i9TdH082fwEs2cktbllH9dUmeTenJjROJEGkMDtjjMLTUYbJGuWr2yiigfdP2yD75iOSNBV
QnqUcxPVF+iNhf2Q3WlD5mms/5vM5aeyL05Lvj5o/XjZDRIYbvUMBJvfpfqJ68P3bOpvLXeAmgEN
M07uJmx0z8ozncFYfX1FZJGHSPK1b9bQpAMMr9b/mtaMMvchjm0lIMj9wkHEYFde2f5yl4h2J6d0
FaGk5DSL3F8Z0FHEoNj4irC7Nk9unRZEfGmJPo1SJS0nndox+JvTvGW2Xgw78ltDdh4D55Ijb4rn
XBdM3ePBLKNGoskgPLrgX5ZmSG132rDN4MP//t32ySmLjUfw/0BXB90TKsyy5N4SwXtbnWq2nmIc
K98Ch+7fE1qrumOP3/reURU8jOUsmb11WK5koIG1FTM6YtcXcKo9XT9qsj0/woE329FbWlpaOjJn
5p4Pj7ZurhABc81Tkus87qoM/bfXB5LVnkTgXkodtENAIOLIZVfxSCDjCdHTprYARpxsP+fZc2IA
NZ2sc2Bkug9eEJU5HZ7rvUUUPMzQaKW5JkhztpAhe5p3+hOt/nroOlkX9Fr9bABxcF6bNgW3nIV+
LnuuYnCiKflIj8367/hUhOCh4QkYFgZ0qnYDLlp0Zhztpcbj0SbW+5ryHL7vSKkIwbN5M3NwFgB8
TpBnnVK05q9L7XG9/F1Z7ugRaLQXmf6Zo0Z6fVPfP/lUxOLNbV27Y4eJbY39PSVPc8tV/KCyyQh+
wurraTMy5IxnINq6RI/WQosIA72d0Z6nhMSZ3YbdWCvSq7LhBF8BsFBVkgozaSr6vFGLnHrNmXzA
Nskp1asirsy2O5n7Auhkq9SklNA6URGXBnlsOkDGCRHWOkRT59yUaRK4vfl564vPxMqeMjC5O1ly
oZPzcn3PJC94VPX+bfLlmDrVANaoaG7pGbXy2ErTb1lSfO0W95K0VTTay5kUS6zXm18V1u2Q99EI
4rEGJO2Kq+b9GIOKiDRcAG4BjChKjSutPG3ffF6x0EmTy6A3n/HGi9t5UFz377tQKkLTFloYsz5j
vrQbPbPTYrtP/FTrFfkI2VQE5zKapE6yEW+5HM6Z9xvKD3rtz1UXdDVa/TdIQS4uU5RoJXca/Q/8
jCVtm/R4ns4RP9VBZ4OXrfFnb+hAkHDkP0x2KWPyW3FWjkm847lETJmdGgsdofETVdZUXbKWAnEz
zP6WZqGVTAHr0e/P5tei0T9lJVO1IkvexxAN/PcRBfvO3hUl1hT60v48a7dAM/lJC1Llsr5pkwxM
OVDDmp3Q3EgwQ4R4JvOj0++PdsX8Yh5id3GfZ0NXELq+/6SjIiptz/OsAzoGOYGtPs9ZMNbpeW7+
mi71QFp1faklrlSEprm4idlyWMRU5be6rZ1MFDavf1piACIwzZqdPZ9dvKur1vpqUwPTsBLPSccP
gfaoSOEFmHOVTz2+b4PeeO/I82a5Aas6FXxV4ptFeFk67LNur7jXxq5EoDAj4bO5r+Uhe1xNSYzE
hT/zfvUbpituA9mKCU8gyD9NPC/xdDTS/W9ZL4GZpK+LpkpFSIJg6gg+o5lJbdscUMFDYB56esPo
zY15Y/AVxSs9pFN7Hmqr88al8oce1FbU9dbJND0QicTXD4XEbYkINIPpmkHwM6KN7xebsYuzQlhi
Nx/wwvy2gDbNM/rxx/WxJMspgs1WIJhYm2G6hLg8TKxyQxMGVHGMjqiyLpICERVhZmum8abv4Klq
kIiCsK6JWXJzSArU4byEXN1m+37ETEXAmT4kprZpWLgCcuVeB+x/a+vcQ+fUfVX1LwlNf6UT87JK
+wSbCww7v+8cdkpAtavrLi4e87y0qpyoxDOJADWy7ZBqzPBQzCfjQc9LOwRb3OtEk8xnetp6SWLU
5+ubKBvqcFxvXgqm7mykMrDA87Jq36i15L7j0t0bstZ4zCcdnFzpphTxkITMYo9rSd0ZfUSOhdx7
ewb5aOQEywOYAjxg106lbz1/aFJi7r3qtaF0HDSTZISfof52O9QJ1JX30pvX5FPN6PCx5w8VoXf1
UpobtEARYNbUuNfdST/XAMxHZbPUPvrwmtOor65voCHPKyYGU9+GyTMTw/1zfapSCxGeekmy2W5z
5HWmvP052ISd89qJJs7P48yCTDNfk/ZAmwxr6bnTTj17oOgYaJ4U40tiCRGm5zS97WQzLvVx2s9N
k9ybe3dquuYBmR0fT4lbUtlxkVG/bZuX62NKLlVRndVdSmOF6hZupnkIO2t6tOzl9fqnJT7tvzi9
Ns+bGeaQuNrf3W4DNtsnZ3UUn5c8l6kIxuuMukTzNXzmyPAQrekWLtr2qZ2zO24V98YEprqsfLKz
7rfLFuweD67PS+LeRKBebpBscSmuvrzrglR37qAwdkotCkYIUxHqSK4eEZe3mdk4bSTHrqR5Dl7F
tfbqMdWhalHwE2jMM78yDfNEdxXNtMR1iSg9E7gQUreYkwXEjzZRb67vICwwLIVvb4pXhsy8RKa3
mU5lP4JDJUrt5MmetwvXScR16wcaL4N5LH6gwyc4QPJjbsfZkIcuVeGrZAt6ONE3rpmCSkPHYxlX
kgtGoNL1NWQ3OgoZn6WOp8V6zvZcEQrLjr3gRPpqT9diwrHUEvJn6qkTdngdf4eS4vz5+gGUjSDE
XunSDUnaIVmjwSeW+xyiav93rYvT9c9LgkmR9c2dtB791Agmc66FJolM+jyteGSw386RXBsaXzcV
jzXJTMR+vbUq5n5PkVOALtsQsK580qr8Z5oalsKQZAMc5+HNvqO1wijKI/HI+Od5G7x1BvB53RRX
lsR5ilRv2W42eb3gwJpgRkyh8MoMxa0re8WKrG5gyABcu8ancxStLv+TKkXKVPuB9JEVcx9dVSeC
CnWrmIqkhYyK5G7OrJd6iQsI4BsoVTjgk6wRU6yg4XNXb7/0PywfMhNnpdqMbO2O/7/ZGcZ2HSTT
GA8U7bcOlG0GgAfanyZmp110DwwdTBGWyUYSbF/rwIZnZRipHT+x+qINqleX7HAJlk5XrmlkwgXn
ItvsbxYNU1Ldd5qheDXKfrhg527xf8x92XLcSJbsr7TVO2qwRACBsel+wJIrmVyUEkm9hHFTBPYt
gADw9dfBrp5m5a1Uzuhp2tpkJTEJJBDbOX78uKPB1MnxxR3fihv3uYU65s+X+LlvfpJdJehsMUDC
wWAr4QQir9vAYZIAPh8uJE9n7nDKN/W553ZNjbgCpqv7ac6vsgxWT8ml/qNzZ8kpn5Q1sm6sj5Jf
C+lGBof5gBnkDsQXK4YqKpZiyvpg5o6OHAlfZOjL2pG06m/DNF5qaD9zaJ4STocE4ji6xzNSaT3p
itwZho60iZTHIau5vWg5c+bwOmWekt5wfWIuVScttoNbIqd3IUOd7Zp2WpX1BB0VV69+aWacCsN1
2dyzlGPOjWRGh3HM6rscgl0/v/iZCX2qCOchJqtzGxcvxy9O/57LL7923dMV7ruycA1cdxCHjNxy
UOl/fuFzs/hkhTegdbDWQ0rSGWB/c56XoTHL/IaXLrlwizPR5Knba1vrfpwWBoEz0jGWU2JeDUPm
x06biMAgVfH1549yDtQmJ2sem63hJB12K+dGx3O0WEx69wLsIAcsWijxXdzazxSP7VMmqpGYLU88
3Cndttv0EeZykKMGs2NhckL/JchW2OEfTVR28vV869eBp4PuQvByZoqd8lMbgl4Kai73RvaU3g7p
hUjl3HWXPeDTcTW2Rt6QCdk2m20WVlNrbh10Lf/abnnKSEVLrO6Za1Lwz+gmcaoVU8k602N8YeyX
+foXIPWpnltRdaQcJgc9ZsG0aPIFTThu/HgxKshuLknxndmmTuXcyqotkBbJhdZTbFWbbnRe9EHu
zW+6KcK6nyKf+hckDM/d62TFk7QpadXiXiT74TlzNE98mxZ1JLrrho+xl11IMs8N+8kGUBVUTgod
P8jy83DMdQumGb+EyJ3ZXZyT830estmoMuRDMKe6MfkkYUoEbSdqPV0Y9nNv6WTJz3LQqQM+wQrt
hQ+5mL8N2ghhV7waBYF1tHslU/uuGcvVxM1tM/jvc9GGzFYx2l5jGINe2WYeWU19mxeFjH7+pc58
p1NualY6SWXXPkV2kQc1RScnb5pHNtbYAwQJaVZ3YQ6V/J/f7dyud8rwpJPfmh7AI8z8XlyjILSC
NfA9ynVuwGBtU1hBvb4k7HMuKLGXgf60SaiEsTKt/1D2MR7QgRjStb6Cg87qssXtudLPKckzS2gp
UwIhCYjw1yHP+Qr8oDC3ybNjNA+zaUPGy3tlfQaW4PQd3OObrPbvvTZ97qT6MtfZtZ7yuMnaS7vL
Ml//Ync5JYQONnFQ7lqULZp6iqBPBnBMfTNGHmTldGCgaWLOgUwoQ7vUb87M3n4+uGfir1OOaG/I
rhuWTLthDTwxX735vrXqqOn3o30hsjhXfv444z4NaQ09mdmE8Q6YK+K1qNyjaTdxajNIFdWxhhNF
UlRRarE9cZMLK+RM/v0hCPrplmQuJ89cwJ+Kueq9pO09GpIhnkHF6+z3w7UFe6uV4zrXplt7tz9/
lWe2olPqZyphlQVqAirAHXnpMnWE1do3uA5tfu3yy2bw6ZFQMm9sJbERNajpxDYxStB5WzdmI9Sm
fn6LMzv1x2r5dAuSKadTS9m3LKfsamw6aP/47BIgd+7qS/T26erTPJZJai07qZNBGFvSKc6T8pLb
5pmJ/AECfLp6Y46iIiWujlskQTXMZgAvqyBVKkU3MN8N7qU2vHPPsfz7pztN+SjgJodzE42/sa6O
ZLikhnjuyicnclMAbPUSBF5oY/eu5tHr9z6Rw4XRPbePf2y5n744FC0IUwphMgSC/EcSJ5As43v4
+kKgLbJic2M72xzl9ujns+ncejg5mqFeM8p8UYop/dLYdr6hQ8qpjOFAxy480rlbnBzOgjCnLlOw
k8EfhslunZIdGriOyCetC6vuzLQ6JXHSTOB/PjaSiZrww0se09S8wrF+mzl5bLjGpT3yzP5/ysUs
st70+hZZElmPH3mFXCVrb41R2V/yATozu06Jl9LQHuT7l+QFWsEeejGxHer8wkicScFOfU0t1JfK
YcEqMuTvbc6Ql2T6mnfFNWHdhfzhzGifMi05BK0cMKsBROr0AP2j2BXWkeSXpMjOXf5kXRdcFIOX
TFjXfbIeOSQyarar+kvcr3Ov/2Rxl41Xgb0ASLjSegUlFrM14p8vtHNXtv+8IbVu65lmiisXrKRB
Q6ppSxMyXFgB5yKyU0qlIwWbzRaXF89Dt11yXsmCGj1YYAJZfliv2a9xnE61DT3ZYxksBMokne7r
hEY07X4UbRl2/RSTArWMnL///JV9xDf/f7xlnZIltQEWBNqFF+iUrZNNt+niIerAt4ZuoRup2ByC
NDBCEhHEuEuarfe/ti9apwTKobQI1PRwa248sPHaqNGr3D38/Ln+ehlap1RJ0rNpnMFzX01Qd3HL
SHn82vbl2uh+bctFQ/2fJ1uFbWocpSPjwRnd+9Qcv2Y9kNvMaS69nyWg+auhWdbnp2OqFspkTUVw
UGRt8yCoYW85mdEalNWFipmT09spmyDLBPHL5JLw8V8vfuuUIjkwWRY2bdI4Res4JKW+spmEznxp
iZ4bl5PFn1dTbwmTpLGd51Xk1U0X52VxGLzxOOSXCDB/vQ9Yp3THEpLd4LLihK2TJ1/WsZTmBfj/
3Ns5OcpTi5iqTAsOJ1hECxn8xqFOYQ9vP5+05wb85BSve88uecazuGmGfe0SACtSz6s2A2+HONYj
BAkOfMovSYaceU2n5Mae57YmcDGK4XEaSod3oesXl2Qnzwz0KZVxLpmidW/JuHIrL30au5RDBMJ0
lGKPMjW9xaUc/iq/Bq5apxRG5btCqULJOPPTJlaaQ8cJLs6O9i+xJM8M/SkrEaQNNUF/OokzLXaF
g9WR2GLTW96FwOHc9Zd//7Tak3lSpBmdLJ5879Z0jFs4w+O/wb78+eQ6d/1lFny6vmXDxVQOGG10
lKEkBkehsEz8hUObXxJTOXeLk8XduCidjNrB3uG62Xfk70SEZK7fUtL/mt2PdUpOtAWx0qnJZWwm
bIycEoK+E9TUfu0VnazunBsQCAMhNHbTnOTr2lCZ2o5Zo5rYq3RVXzjez627k2XeTtzXjQ9z3MKo
ZCCdl7FPL5URzyy7U55hCY3HxitpFosxXWcVicrRfBMsuc95s/r5Wzp3i2X3+jSRDBNUHMSfMoZa
GgsI/D2idoZPsV1CRAdn1K/dZclDPt3Fm2bL5mXvxQkFXYq2wgyrnNQhiMFt1AzepW6Vc0+z/Pun
+5gOq+oO8pRxVsl85bmQxpocx7ybUTPfdqnt/+LznCxvlMH4YMtCxmh0IIHl9ZEztHeZUz1qiz3+
/J2dAZisU4E71+6hIlzNeTxmq/RYr1Dkt7yV3S+uEehpuDABzszfU25d1XWiyEiGZY4set/M5nvt
Wdb9xzP8x+v4n+K9uv1nfNP947/w99eqnlCAkurkr/+4qd/LL6p9f1fXz/V/Lb/63x/98y/+4zp5
bauu+qFOP/WnX8L1/7h/9Kye//SXuFSJmu7693a6f+/6XH3cAN90+eT/9Id/e/+4ynGq3//+2ysy
IriP3b+LpCp/++NH27e//7aI8v3H58v/8bPDc4Ffi/O/fXnOh+e3qj39pffnTv39N4N5v7u+6SHi
NAk479ZytOr3jx/55u+WDSsa6vr4w/9QUESpRMm//2aR3wmhcOByLMck+BMTHWaeHz9yfreo7SD2
N5lFbKT2//p2fxqmfw/b38q+uK2SUnV//+0Dc/93tEopRSRiU9PzqW1Dr/rUF8cuy2SiCYTIjLZZ
VVyEOaMH0/cOKjViQ7kHQtxtbbJtPfsHS7Fj1vdQFp6TF8ogmlr7T6jsvkzm3k26b7JXQW8X70SC
Ytvn/lGKZMPaKuptb4vBeEG/7FF6dGuml5KvjzrZ6YN4FnGp5TK8lw82+aedwUkhOo8SKl1pm3TB
8s0HBrfdbLzrjNhl6Us9tDee122bBNmfh2JE0MjkxZ2Spxz6BS5xuiCp3EPnyRdvbCG/fRDSOGaJ
e+gdCxlW6x8n63Wm7bWuKifwJvyCI1snWB4KxilDWON6ncO+TLDGXV4fM9yDNJKXTxPsjyH8PGSW
/QHz//lZ0ahD8ZDUNiljpz0LHpnHyZldFFIGflQkf6mkLYPuYblhVbAEhBR8L+bZBzXyLZqGD8Ug
0hCVWSs05zrIQN8P0WAe+01BAnN0Yj+DNFSnvTCX2gx6o+mCIa1VALeRFdj45dpr5RRIDUGYvC0g
7Danfegn/U67nhGniW3EPAsSCyekm45BltM3anldsMyk0cBsqDxYQxh3BuNPpfs2L8KuXYsubT54
x+UpnMp6LS2YziRlWIgkHKpsx6wGH6jxh5V5WyHxwiGV+kNkh3ZYIVh9+fiZ3Yivo/a2Ca+doOJe
EmQZnCmphtodBOihP59GeerGBTolQiit+KEocaW0RnNMVUUDpimDezJa54p5pTDKhu53tps9L19r
hOJRkEE2c57ZMR8aP3Rh9DPKaeuU7GhX2UtqzTAFN1HDMkX91s8SKnGzH859xyJLFEGTdVCOFTpO
JYUHaJK9yL6EeAXQ787HvDLaSYRN8d1dfJXBvnspaoWndtIbuxmOBd4/FLWbsKLzKy/Hq3ocwt6P
2ABDwPbY1OLBhQAGdOPQpN3b+XcjIT8+/qXxk1ejemqGrAgqx3xsMF0KMdyL2d5NDa/WfUG2YHjr
sOnzwwSJtkDJA+09Z2XAxBQTuNmSViFztcCh0TwDIdV8LPwi3xD/vqLlYYTqXyB7a7Uc9+j49uLG
d2lQt/xt4saV6MosNk1+61WvmMNz0BbkyOb+0SqarZ0XaFZM9VdQZVjYpk8NQ49K0Vll4Pj6BXZd
ge4hU6iZbAMbGRykfLJg8sd7kWszXCkYBxwY3l1gaLVNIOLTMGNtOXrrGPa4zXi+LVFj3XOvEiHM
Rc2gauw6mLK2gL0KXhg3yG077+0E+neeYUEkxRD3mtBAU5C7edXt/AlgitnVL/ky9WEu5ASgkrJV
VfUu5PHu3TT19gOamgufcAgJKYF+BzsPZJfKkAgPy0z4W4sK4EL1DzNFVphXoo2pR54G2k2R8C1s
PVYZF2VlR2neNgH0Jslt1TlfTPRStTWyoTqd0zifrVtqjrdqkijSWi6UMlr/CumNG8pO6KBBiwX1
2R3tGhoXWKWhqx+Y7z6MKsmj0YS5DMJ6IxlvpBH75cY25RsSjDKqyLxVaGkZJeOB0/Nt4nZ4HVmx
tQi/Hyf/Fa6vaIXMMIUTPyw9jhEv6i3HArLnNm5kbkcmDFq2tQqFJfW1x5/MUt95kD//4lp6uu5q
pBWuFjUY7E0LRiE11ovAAGb/GCTcT3bD3BT7cnC2SVKRHYdWw3VLkwijToK2zLOwGMZjic1orM1H
a86rDWPwRORD8aYTPayMrmL7XneRFL74qhUNWrhsRAXxxGaAPoDFiUbrQDmvPTV0INUXmGQ0g97i
nAUyrZ7UMBVRL7rj6OZ6VzSYDZkbtsuA0MT2vpRm3aPISPe1cMZVM4DAXNWROeiHLuPfPWdd9+lN
4uQi9A3suwpNDIE3V09ldu2n4/cJXiz+JETUiMhMRhWpeVppowBhbATfUoLVxTQ/2mO1GmF76/ur
Wc5tMH11UMkKcjK8JGhejqiBTYylwgLQK0MTFkGEwQmBg1YPU8IRcsUJoSHUjDYOa+9RYoAP4sCN
wAClFr/nb3o4h0XamFnMOFS+yNjclR6idYWkmNjFmzlAvhk27EfFoGhAkOzLbnB2hJdfU0gwhRZT
dyy5BWtbRYPne1HlFMO2F+/Dh5duviKoLQ/UOXQ2LGcKm/wwOuBfMD9ZERRxVlk+b+sOvstWgbuz
FvrNag6IV35zpc2v3IR3UdYkT2ju+t4pWkagCMBUre7zSFXWFPh5cldTWUSuLIHf+kO/qXN01vRT
IW+TCd6M5pRjk5A9JicOqZXxXhXj2nzO8HUMOzNgKoNOMSjXBbX0E2wLfhU2xKZRn2OOwkmxGL95
JhE7FMnXVrV8zu6HEAbCt5ImKursHrBqDaUX3wic1NnpJpHB7LIf3tCpiOSs3NHCxQFm2PUanSuZ
ad5MZPrSNOWrqzfathtEJvXGYKW7A3TH4yzhUa7VfCDzopThV91hhuJRYPnZDW39CXxr0q+6AkyC
uuRRWou9rKdy5eqwzQoPT1Ttcv1W2/dKG5BFl5l5Ba/SrdCQY6w6/zEdDYZ2w0Gu+35cZX1i38+T
5mgUBDHLhRP2fSbMlVlLFvW8wGmoDpOpv7pWIwKZG6uxdpwwQb9f6CoD8QDttgMt8m9weIkZDT0c
aAFrmy8kqYYgMdHl6qAvaD/12Xffp+WmNdsfrairrYtDnRbjGKC9ucCX8WMY6MpNw5bMl8XDmJcr
zpqnNu32PkzmufmF1sbKUFa502TcdAY2ub5n64HioHTd5OrYusmhq7LbqUivzUSwwC3kk/JYE892
tabasna9TLYd4g476daT4b7VJsTfPoKEjkTGCMkvsE+SuOJWFvgzuouS4xCTtKIRRGvFoWzzQJm6
CBIDZxEIKx2UGQZu7SyruYHRRTQZEZG3U8lu4Hd7oIVC5IJwOuaj8wU9TS12OXqlsJCjsRfbifZX
lFtdNLTyewawMBya1ZAm/sav29UMBbypkvKKy3Kd22j18YD3QDWHvMKmwFrnQWrWhyQr79H/W+M4
dtHnn6ptZRdhVVkiatEe2xmrJClgFdfNkR7EXrjDQ0bkHLWW/zi3zhjU923X4BAekyi3p+uSl/BM
1Z2OeOn7XykATbR3hQUbwcqHl70ahn1jT0Zo7RjKKUHqUZh1OpXa1lxDoEFIufIMG8bFdqVhVEuM
qEJFKmDFk61GGeTKAEG+RqsyqIHlZuqbbD1SiMZNySpXlfejNDcu2Cmhr7vmVrtwgeKIHCFCJdKo
XYj7BQRErmgKP1/+lRl63Bcm9ldVXetUohffa6ZAOUib2VuaYphEj12FHsZ6OoqS+KFF6T4ZzB9m
whlMpxS8Y1K+46WkN8UIhZp03mph3UOr+gd6lh6MonqaxyzoUno/arC+0qH0wiS332boHhgIziLe
IuSg7TukB/Zj30KbIB+r2CIk0rRIcA66wbCI9KgMGnI+me7tgRSRYRlBgsNJJ8WLzwbs7E6i1w0Z
4kw1+8pLHnQuGkQcPjb1mt23FWhnLZ6/W2WEQMnNcL6TPH9tzWPrDxtu6zeLIWJnvNKIglzAtdYX
b6K3UhbHtCDrwXZlyBKMgcw7gd222GjyVUARK3SKIsc23MITqbVDDYeYAA5xmBCtE8PrGnT5+ToT
9ruffRuqfTV6Ue3aMFU2MPMzwmJohYuAezqE/Ct0/4pKxKWdDrChzQ+F23wrcji44tOBL9hDf1P3
yZNnlFXg5OzLPKYvhEGbjnsbPz/UYrrxfCvZyu/UbQ8GG26Mhh4qRzO4wWdfW5Zvcyg15kZVgCbW
k03J8eUF/+Fxdd+aagPedxNUHffR5y+LXZGb117vDofRGjUU46p6Z6mGgqkzXFly6BF7N1d2Dg51
BmK9lcviGoMZ9W5+NxS6hc6KDylxis2VuvWjf1t6Ld8JBnENWo4TLmGsh7b71lQOve7gVRJwtzLX
mXyCvQyPHDIY2MftbGcM7d6V/d3g2Sv0CrBoxBiHSYcIq068bZ6xIyfIAmQ6+ehj9o9+h6gKawwF
vOFac70a8mnT+8W+mJDSYaGlIdHOQ1WsvSVXQGMTmkyd6ZUIF/E5thi6pN1MjIjZhfliCYlhK7AY
0AyOUEOzKPMYnNVadBlzij4ytCXhqHKODTfYmjE34mI0w0IVfoxF87Vy7HJNKnWA3tWyx1dBkTpD
iK7LLsCE7yKiPJyDGrrFWkGbqiZGnLg7M5cysgEKVNxuA8sdbmTX+zhokxEPJjewGPURXMGPovWx
u+LBUwudpORfqXTmN2lgwTEuNBt/jyj1nR06hEOGgLrW1DyP8tvHZ4sRn/t4E0Oj4HRWrhLk2jNv
wcfX+yUXFwJpnVvjCPf4fd4hPfz4nSE3MA74bOHSLhBTgbOtcYNaZOPBhHp44lvmrtH0tS7v89Kb
71qL72jmOLsEqsNskOFs5NO+9zxkH5yZsWtlL6hcQyt1GvpYDp21UprgE0qHckkJeCPUfY/LD+hE
i7lJsihnxm0+kiLOa3jVGv11W2R22HVZjsGbv5KSsTtdkCvwasu1abcYFuOZwAbxZjZoZFPlfK0H
M/BVHZpZPl0D3YqbocKlFHq8e0S2pjBekS+gT37KXz7yzR6AyLwkVb7947/fuzuxb1r2WagsuZmU
aW49gjkz9K2KW6uEErgvv9TtFNXNpHfd1FxB1yZDHrqGhs54mOguMeW8TfvqHnIPemLARxA6lMq/
onl77Wik7mlZIN3h3A3JZFe71rO3bY91MlkckshN60Z0SHCYamc6VBqdZtJ3s/XsCrERPPKsUWGV
iEd3MvnOc6/ozA0ABNMQuum8G2dsmAtC5Sd4OWK64xQZMo9LZF+Q8t7mbdqj5gqCfZ6+JN2I1Svv
IfQZV75/FKK6ruzuTadvltJuXC/oyWDbN1R736sCUwbJWxdN3pWEoSzU0RHUSQ2ox8TU6Vx8Ba7N
ImxcI0pmsUoNFSVV4gcL9oQuru5jfjOzb4KsgYyo1Tt5JHSVXcH3BZ/04orJG4RoR4djVSyAE2xT
QyAvB5j2pAGB4GbQoiCA4BudnxZgMzvtRai+lf0zt1oZ+LK/pRx1QKQHDs4qfqT9cnIvOwQ0EI+A
/XzomFJIjWKTX0CLFIiWAcMBPl5/LAfTxj7Sd/mL17lbu8EJmjTpNimxNfVjjS814TEQAjmFiT4w
PNfyrhk+C773qzGQQLeNDzEloCcpAcTCdfYKAU/IEGF9eJb9ALOzLkLp8oAiwQA+KN0WoDpP6UOO
wGWZnMu8NG08qRLqNs02pShXy4ZopPNBZOmqqZJ5JTgc32xkgVQAO0KVoQuWS3Ghro0Ca8w0oXSN
AOefXwc9jEhDll0J8E49GHGxBEnYYQFYoJFjQjUqVwMJe+oEo4cs7OOr18uG0M6hUSLqaMs0HHps
2X2Rv0yegTOnmzeQ6w1lWeHAkWzeGAJ7YT09Flblfbwbw8FWZ5PHBjrZoZljz/0YDrJ85zI5orL2
3DB8rWUgms49WmBlu5mImwqgZGXlTjB4MFP0vMcP1CwtcLmP9zstiNmsAW2C/7sqVH9Az8h9Cv93
ELR3cCiIy/TBb7JnZ27v8mTMI9u1503ORgHLotmLqR7NQBMjxxaGaMXMBki9Gd0Qz8Z05Y2YxO7Y
zivw3Y4FyuQfG+THxj0KFCD58Op6AIPa0YQZyWoZ/o8jYHRVg0OeQtsf39QBvhow1t0iHN0Qu/O2
kyOmyMCU2JEOiRFsmnkAL7YmykgpNtjOO5zLgCaX7WiUfAVmPw2JBGRG4H7ibBtstUFJhy5qR/9o
8uG5rruvWY1z6OeoqgNY/xNt459AuEU8zwK9dQHel59/wo9BRupqwQmAcIJZM6GFoS/2XjYHGQf1
D7hfqV4TTDgyegeZYnV9gIYw6jku38woa+CO4nHZBJaxJX7+xtSumnZj2dw2KQXHHqdjj1lZG/EC
Z/q1OYQaK58Kckgd+97mwc8f6c8k4j+eiDITXTi2S71Twg5B65ivKDpLFli40AXidyBjNHlRnrWu
xv7RzQAmakDzH/f9X9WCjlWB/5+Wd/5UEjpbBPrTp9bv1VJp6U4v9X+wUrSQsc5Xitb9s3ovnvPn
z3Wi5Vf+VSdivwNy86GnYTKCYtFC5flXncj+3V5G0PNQU2G+6WJu/qtO5P0OvM+FNhqQdN80l4ar
f9eJPGf5PKUMTcgu+vn+N4Ui78MG+VPVwXJ9ODXarvdRybLZqQhTptGy7cxltgbxIYnLJepuEH47
Ut8b/o9iicqXitUGdXLYgCFk7xC6G2n5VdcV23IE9anob4BzH5LvpeFD4dKfb3h+AGdxU03FFWDH
F2AoXyBxXwFKTZ6GG470obRSALJQgi4y9S0ty0OalUNQeUrEBlcy6q0xlOaAmENxFnujs6uWXIVg
753HPc++5Uhk8sK6nmy+kj1ZANIkqsZkwOHghLIZ0rCtagC3S2Y0IkMSaK0XuKC/5E4t1I0ApNF1
XlZHF+nVbH1Je4QcWd/pgFqWF3I1v5XA3Qzxlbjla6Xd78B1dGSulb0g/NhzbcUXKj8Y3sDVcZrm
D6bo9o2rY8lrva7tmQbCrl7QsQN3TBHy0S8ihtSRwi0imE1SQZwNMJ3XAEVxgFjBVDC2xNStmGPs
m7F/791+y5fsdEKa2jDyhkMM5RwXSGKLVHZCSutZzRNgmgeeSmDV/nTfT+a275yDvyTDZEmLLeTH
85IoyyVjRuYsEux9SptHcjDUEhdmUNtGNvPWI+VeUu9xScIZsvESWTnL3XHft98szTaFmVlXpYsX
0KR5GnEmVCSGBF03kMa+bWiuwpRtZEe8H5adrnJPxS7EBtadAYTXUiQLazdDKNsA5GTmU9XXQ+Au
8EK/AA1lzuBs2pVypWpETJaPMoDBfACj5TAH9ZU7OUZYp+Pe0BKGyw4ikBEnLcANY4E55AJ4VAv0
UQADGWFOBRZl86iOA4NrcgesJF9AEwn0ZASKAiAzShdYZVgAFhqLVotIc4QNwF/cVtpr3oz1Shf1
fQKMhgYKBVwggG+EhT7U5EGzCQ2gOvMC75jAeTjwHr0AP7pZdbM5h7OXfrdy4B7uoK98T24lXw49
oEfZAiP5wJP6BVgiC8SUAmsagTk58nY2Igs4VD11N612dh2hcYUIpgFDmjpzESywoh4LeRCmotG8
ar5RbnYQSYbxtxJ2AqQKIFgL5slSOasWeCxx/LeiVesOcTLv4bvSAPByeL2WJAHkb6VPJk+BOfPs
ugX61gCF+0KBx/ULMKeA0DHXEcEAzI4v4B0BitcDzQO32rDVHuDJkyiS64G0bWimGqlWsclK5HLK
Mm7gb1GEVKltCoTT7Wq6ylJAJZaT+UAhZX41pPeJAv8Glyoi0ScJDMXaJy5nCTEpcm3Ixlrbk2oi
Us8PKKVFEpMXRhmB4dhqA+b1gCCkvi+sDllfCxFLp+1SZHiLTFpO0FGQ0H2bStjAcyr2rj1AoNBI
vSAFi2KVaDcNRiD3mHRYV8xGKdwuvXEzZ2VAkCIGHhv51XWmhmdrrr50cKjzTOCaXvGa1/PapUO9
sb0EcmLO25BbAaa6QlFK9kjkRblHQRXyZv4zyGWIejKSbK1BQ+coZWNst+OwFhB9qCVPQ6mm5oY5
5jqxFyGrkfOoa71+kxbDmvXTDVKnb9xFhcXGYovctEZdgVt6BWmluOn0SkzynlIDslS9sW25Q3Zt
NkA5EGzvcCrEVeU7ADFlRdcOmbbJR5yZKxbAZPt9Gtkr9qEENulCRqXCTs8yq4/aSTpYof19ChXe
aMwBKWdGHxN0NcUFqGts5tjkdA1Bm97cJXjEvmLztXDkterM7Bqt9MNBJgiPXKLv6gSm8FPZoMIA
ZsVmYc6GExS7ihA8ToXtvCd8fBqgyhzWAhZtQBid9VQn5cpi4kuf+vN1XqBOL0D3NZqEfkuyGZuu
Ub8rPa5QsMas8AmQk7750VKe7VufM0TfGw7v2Ude+dO+ylDqzPLQGO3uGk6dFGOS8NBTrrPXS8nm
/7H3Ze1x6lrav4jzIBBI3DIXNdnlIXZueJLsbAaBEPPw6/utOqd7O46/uPv+u3FqSlEItKS11ju0
HczV0KqstY3+lIycFlvaZ13MrZvlq+ZaViW/YJ2EEqKpi3i5WmytcJm2iWkH2mgZ6L0bHiovYwga
eHfAOMeYnR0Y/oY42PWae1NfF5fM1KeoQdPDKq0unnRw/wHmMFxlWsirCXSvIUv12BeL8xOdcN8x
mq/rzNVF5J3hp72gBw0Wt8eioAgGmvGcWnpxQEZ06DZRJYrLx0L9DeFTibhQetsyVe6iw5RWLw10
ODlu01wGyAWDVaLYWaz3GwhjrmEjtBaVQC11juy6TaDpQtylolcxJq/Vj9IWOzMdpGcY5ZU920of
iq1Yu2Bd0GGMgNRTbkusc1E7D9kkXKsz6iAbzedx5Zt/TkuZ5Fp9r63TpQfV0K9LuJrkZtYhrDHc
CKlKlLAeyLXjsGwWD2FPJDwTGmL7Vcuz2GT5cmhhqWalae6XtuDP0FPiAczqv7TQV/IJy9av6LI2
A2m+NqkOwTZ96b105SP8aDLzyeCrjJfWHH01Gl/pZjqXKRcPAzpXp62av5m8NwFiTYvT1jtrvKI7
7VUmB4mr5etDxbNnIuu7CfP8aLUmjyuRjT51UjdzuqjPsaxrm5YmizYXIYzsTgCpHtQ6Dcdy6I4r
QxrirKXuKtlUfu84a4Q1i8HRm3Vu0/HUmwo+R2OzwS09jaYmR8bU1M+LCVRtleMO0ezltZvQ4ZDj
hriozhs1s5MBq7kYue63XLB6zwtrczkp9LBBQThvMwHN52shvZ/6UzWgbd513bSDXMjmOgY0r1mj
bXttNH9ohVrusBHDSeTyzmbradkK6H2RL6zbxl3Bu1Cb+HQ0h3LfrfCznFBseOmMFJJCBGg3aloq
dNK8vDcGXbnWssFuF+1SV5+0+T5tRXYgWFUQ561Lp4nhiIzauhuL56FfZ/TASO5J1YlD3mPBqbqs
2GOCPmLu9LusXps4K9uv2DXSQwMf0Jhv5C+nQm9MCJ4MUG1hREVtubcmLLAYa88kV48ZNBIjoFRP
kurfCpWfuhGIGLGIx6scS0/QYdSd8g7oFkjwpGhVQwc8qOiWsGJCLK+HCJr03lDYe0eQSDk57hPu
Z/kSWZ160q3urEwjISbaXQ0gE/JGh37BnqT3lMSeasHvnhfrqFrNW+32OwSeAmannkIV14WIxuxu
Iu1dYEywNeLnxTbOBYgtZUm/1wSzBq1HM9A30zcmpOqGsrjftC1CJvj5AesexrR/JBgNsaEkPpG4
XrfB09cTkgvfVg4mMOsKl5SYFT1qvFvTvFZwcneNa0ewHPTHYmx+wphiQdOl7aJxGu5Fu44wXrTG
yBnS562z84Od1odlkENU5I88E/P+9sdBl6p10wGEerCihP/mxdvDvKFoTb5/+O//1W34jYZpRG8+
9O933n8eBrE4CkgWYwK+8e3df7+EYvi8f/Pf37x6+1S3lmxHEHQb1CUSwPf7pHTyHln8fz/a5Pb2
tXcfKfIa6oC3//LP/7t95vYNm6FjV/bu/9w+ePva/9XbM2naUPQlikuWVSfwoJCJ2BrE2+H68Pb8
n3dur6FtoG1ZuusAw0dbS2tl8s8nbo9ur6EH7qAw5zkW1jz0lVFPdqzyx+0bb38aYyrQsLwexq5n
fAYhufGxxZndmqblNfkz/mo71QaCmzIZpqxJuDVmMOcxvmYAgOymdfvPTwTA7D+PUqBUpnZCXxzK
dxDRJnXi1Eud3B5pRYpHaQYHssZMXQJRVjgO4Q+VThHOU/fldqi6SyGAjNqa210PqjUTBuX6GzTw
OP1JG0ass51KciCSMBGYgr+75RQqyVq7SW6Pbu/D2QPv3168PWejNccjx7J7/fCbr7g9f/M9/7zf
9NsCHHKVBq09YXUaqUrGIm+TspsTY8tktNoDF664DsDASb55lWLMW1sgMubrJe0yDe8DzoW29/X5
7VGnZZPvbBUKsdfXbn9oO1wbajnx69vloA2HH8fkIFFejSlGUf02Brc/xXU0/nl6GyZVu0aFxsnY
CQAsrgN3+3N775+nt/9EC/Wfd4ECxcpwe3575/bBkqCDlZJTaqM3muVpUGmL7dXmGEK4GX0mqC2s
W+GWs/ngDP3BFvVxbqHRQr6h1RLLbTq0Ni6RJDuD8Sjr1xi5ZKynSGUga88c05dYX1d5xAJ+QvUd
IYBABr2PO9nc6Zaxl8Uzgx2e0J2IaU2i8mynaPOtvNc1Y98VawwobWTzNMi7IR4sCLZTKOASO+r0
Ocxdq4XztkSqoaYAYfDc0dZnxt+Z/LvfirCm18Y9/CUsnN08o2EJDEJWXS9kBKxJ2AoSMuzn5Aig
lnM2zNUHUbmkQdVBIX5103IItCVCnzDNgnzMgBbQXoaufaWOdT8tL6kOhBhSXlHJgzmyUDZ9hAKD
L6fWs2m9bxy1j+1y2C9lfzeM2AiaXSR0umN1iZNABiO/zBlN2NjvZ9OKt7RPUEKKIRB7sPsltgcD
hhXkx1Kvj2NKX+ciP2zdN3NEMTDLD8QQwPuWZ0DRkREs+6mnmN/o2SiKKvUcSEYP4zrEZDXirlmw
UV1COOgl84IltzpNE5YSzVuIuOgz4Bp9g30Au6Qbf5rq5p4DZKryFtijVLlDMT1gH3wU9Xa+ngBd
ngcBxlEVb7pzGBe2a+r5p6jIg22aT52jn2Wh3xmpAawLMjABxGCOPpoc9tI0/1qgzQqrmn0lRvwr
z4qPR1WMwKnMXsrI3chDvcl3y9BG+ox7EtBgZgYDijFNYNY8Lo0t5McFCCdrqA4V0DOVZkSKwS+v
BXBsBCDCHBI2qOdsXPYNYHi2DlgIKSJIQICveGrtcl+URkxr24PQPSoqy31qqJPQt4TwKtk0eXQW
HJ1ue/6FDyJqsAuQNksgyZLLFd0iI6A8Rf/CCged7U0A/4QNR/ZGRSJFjputEJ4yj6v5pE0iLrix
HzL9rhXbeSzLYMlsnKwRDAUJ5bccYIJytQK40wf9GKXO5tsLLozee9g2Oo4Ww7coGS12sLg8dmZ1
kNzY2WNxFNwC/OARQKVzOqNhmrHIFCg39MXLWOVfFnRZoZt8bSPuRmrsBTUS1XSHlpshZ69SM33M
QbQ3aDsDJgm9wBm1AM0bUsAjrT5mNLs0KDKL8Zku340VOL9+OLAii/LFCHOF4NOPfrZ6mZl6bdvf
6TJDzCx+NIV5miSWO27vhvQJ0M2dPnNMA2w1l3VvXat705DMJioUdK/P7FKOYyDsabeV2dfFmE4W
vgHlgwTf/Got1QUZtWsu8yFFFRCbF7TytntQTBNByxOrOdyQs/up1UNV8Vh1uwndFmOxAou0J94N
z7rie71ll03RpIQshwJccWAdQM35w5iN8TYDUdnGClUVWyFaySxChEJSOt7lqzgJOX9j+d/bQPZl
29wTYEzRdsXQxhpuPnvL7vNxegVeeG9AM4W0mq8GA9+gPxfUeK2MJdYL/Thvm9cBPNeR5lLp6VOb
r/dNaX1xavlaVgMS/jQemvWLPokIZUtYbOqeGppdx5a9QM+l0lGhW1ByBAqAD2eta9C3mF2Womk3
PfN6eELeEBOVQm2YJ5IcmGHtct4cBoA5QeS5pIO161ELod1BokGLBm8oKxONhS1xFKJ7SR+FNtzB
uaIst8OSYoh1+aSQHAhUYBxru9MwxI2BO0kjd6wso5RAnEfZ/or5Vpl5XNXOsdCG+7GQgQDY1jRL
P2/FqV/ssz2xC7avdynhz1OaPlIOvb9Mxs02xJlG4lRLj5PQHi0hXCA9IQnlRNTI/W1E0WPQdgLg
BmXqYZqyHPFNHNfUsy+QA4+bIU/gHXbX5hMKo2SXy+xSSH6ypRFvVeGPOVz/YJk9WnGOLb9eAra9
LacS91lB+GlMi2M5C3TcoPvjjG5jFcd5Lvcrtc+aJp/MvERVvKIhM/aNJXxpKD+/mO1zMbd+byPR
A0xT14GiBE8RcnMx7EljaTqHannVuime6/s23RJl8CidNqxPMH253uKmeF6L/AwdR6+vgA0HYot1
O6MZEWX6wJ4AfidDuOnrkeAuSKcV5IsNUruvKc8hfcuC1Vp2KKS71SYvTTHtTKBZZgstea3fDQ9l
ZcVo34M2gLjZaMDmywD+4fWwn/uHepz3usUubU6Ptj1HjTPEolk9lereYPUJqZCXT/WhklkoRJGg
nR2UQ/piOfQvmokXO2dJ2sudvgDUxYB/JBA1YvVlK5qnEhVFwWkIUvVRVpEDF+DyUbeiYktdZ77n
31n3NItzm6K95VlzYKnDlpkBGb62cL+YI5TTDHaieuXapnGWzsWqQKwi5Az49kU4zX3bV4/Fku0a
9LbTAWaO5cmcPcdUcUZzbOOvFdcpf1K8+dKo1CN17qW5cbCKLbG4tjfW8sgRT9YVcFOUhY+0sbxG
soDpdTRruWdt4C1siAjpFuZWgzt58orCCPCLGVVf+SbPWVuEpCoiKVBC1ELDXnYpdhNpZA3NobCs
YNhJZgdtdqyAIKD2eCGMYVnCFpNOCchvZ4teOjhib7z3VSOCStCILkYwG1WQa9Jf+mWHfCy2dXQW
LL+lqFzmiPpDfQAwH2610SoS+GrsmkldTAMgsbq6o/zB6fjP0jnTwTprvZ5QXYS8436rPEMtQVq9
rFB40qFK7dRdxPPZ7+tlj8L0Wq8IwJs328mSSiwBxg5ORUfVUQBq1Guftt+QNVc0WcAutoDK51EL
IvPYXmP4GqxY0eDcCUHyLMml3K8tlvhW+4ZsMijYvah66D31u1FJ1MEX2ALFFamitKCop6NcyeFy
IfKoBZXFomUoKbZf2W7MEezGxieGip2t96T8zjOJtnMBX0vNt4H/NU1x1GEXaACT7fA0bKrtDlJa
gEYr697u9T1Dj6aBw5yU+KEpEuesCbM6Sll/B8jtfgEaUluXH8ASXmyt2W3kuRRdsuYkEuP6WNjb
weYozKKOaZe2Z5ZQR9FE0lEHhQBrB9hfYG4snI0tQAUMZeZTutEDHb7AcPvAzAzxSCCXmIOqNj2K
FGlFlTvVlh1kohDYEVO6eyZ1V7aoYsO/JyssdHEAmB/O80ZCQptQy9cYXQyAj9IIdkaRYdc+1RC+
xcNSkyjT0p2eyWPVYvOddz4KTk8j7SIrlZGc1blqMPvzp60ZzgtVL4ueP/AU1B47D9Hd8zljrhq/
9sbkT3QOBiQ8LdbFboYS9ppY+RZMoGJr0PxmiByEkB23yFNXAt+cASSyKRw4jZsXYow7mmaxQVlk
m3+jmueben1Yy3xvQlwjH1S4ZcsBX4hWSpboGaaK8IUUWD7nqK/REuyiTKDTMPVh3mTRwhp/dmZ/
WNAzAwMmzw0PJZwAd5m/WQo1tS2oS8dfuQrb8a5CLb8WrSeB57HMZa/zfi/4HI4Cqh6DBqxF4Qul
ByaxsJWvg4kW6MK1Tw0Wo2ULin6KNKDx7EFG8BoLzHLxFRO4k+xDuRR7CGGFeGuaK08MfTjpQF5v
wL70+cOyzIDRYY3qwbWay6holEuJfac9VSVyFA70ba2jbD1Go4UOlIk9fr9D+EaxNwVy1wSYORka
zQVcN9pMPZCcoO/T+iNOXF75BhaKQc2rMFRggu/F+N4CY6jS9EBIBdcRJ0IvbMqtAPE4QaUyXNBf
o0IFNn5gXgFDOTe7DJCGbfEcB76tFQl7kxwKuoXX0waWDY2HZlfpQ1L/LOYannzn1AF+3zCjfgA7
u4VTYhfn2vSQk/ylaVBmVTrcP7BtwOa2UYjiyBqV0IL2CpKbsFfvl3AhQwDQOc6jCsn6uDAWtgZ6
QUAETj36aKV2GGskOB1OAlwGDU3GkVUBSOcRdY4rkLoU+0WC+AwxjjPTy2gSXWRW7JCufVRZwAgv
39N0exajk+hd90XVd+M1PdIB4MYGfhxQ13bGJNXX8+ws3mJ3qFPSc0PLc1bYd/Ct92V7pQNgApXl
sZkGnIfy6z5HaO/31DS/asBT2W6L+nlHzCi1Nux8y0hzzAgdZ3cBp8acsInKYfAwX8OY7aPCH5dc
PwLCgZpG5dsadkkDYjsioCxtvzSLYF3zEHuUQ0f3pGuCqS2OlkLHl0zA1RG0BWyIw09R78BPr43y
wogno4sUHWLVi4SsXbQ4BtQzlV9kWZRVWcSNBYmLfUEtIKaSYFUrPInQDOuSR9pSGNTogDpX4QhM
iewdCJV9TcF+EUY0Ctsd0TUwbPM0I/xK7ThuFJymrxziXDMWrG2Ec6mxeoVsvc5GVcYwYwoOVyGb
sFSooHZLcL14gDkCrwTJrWkOlQK+Dd/MruWdaUyKCTVa7S6DMxvNHSyoQ6BGPbQ0GRHs9NM5TaNb
8QfMndJTPVqIzWCiAIWGVJMA0Vbqwe3h7U9+fVHakvu8M4W7NKJBG7au8fnbW4AiXNsPqbYFMChW
WLv11htpAxdGmRVGtM4supU/3lVD/nntoypKMeXf+hE/ROMGdt5o1vvp0sOQoBdfO8MQO2tGdeh/
Cmgt6vIekPArBgSlJLKC9aNXS9T3NJy0kUX/rrDRvkdZ5la6ATnoWDYNR9r03zWf2+uTheTdZrLz
9UaDR7Za0FayTsNaY153ICuqoZ5fMsgPQrdVbcd5Ku2nDJQHR2unl7xx+G5uqgkiWVN9b1rDc92k
Ggo72BKZSu+/lGqPbVt62CDX5Y5aAUh7mgNNbE/dC+x+cGNmkiW3pzmaRwLshed2XOpjn4PlhLpV
B6ERB3i5tqp2t48NGY3sJYXZZKNAuRxHMCHPSKzJGUaDrw5FwqZVBFYfKS+jGnuocEEX6oVtdrR2
fJcjGzyzdC6eIJrkM2VtMeuNJqhIy3b9tAGBhdyigzTyRfQV9itQcRyyGXxZDrKCTdLioMppB0jv
/KBLWd1VmfpeyBn9m83BpKjnPDJrWIJq6QkONVA2rjIREVQpqkIfwfvM7XvS1g9itsygQ4nAsEko
lkV7NNfhpzGv/TEnIP7VVg1XvDR9rRhYnUCWPc8V1+OmItt+qSewKokAeBbp6gCFywFMKXhdYZ8K
TqSN80bgs1DgzEF2IeKHWJ8nECkzB72qA7lCUpJGd9vssOpu0UdTsZtkhEqBRL5zrZQCRhukBM3T
M+fAIgQDsdDgDtf5YEnglpHjgFjuzyh+KKAKGg1LD0XAcIwIfKRoboyHzV5DHd5ijg7HdSBt28na
6c12J5S8Yvt3a3ecgMgACne/takrr7CccgvoCA5F3YQD0AfSQtePgeiCcKXaNqnK+ypt0Dguwama
d2MFO4IJ94KjhQ1cOu1q3BGNokG3Qf0d2iJd3CsDnJ8+WEdsV0jsgNsySglsNSAnWx4KBq5Wn8ca
KjcF48Gmd+GEngqKtSgFrnENUzz200Y2jt4KEMjPKea3NfR3nHau3JqAwec9RfO2EU5oF6svu8wv
9doFuxuKI3BGBUa4yb7SAeS7FhxomLXHAojOXqITXIc92FfCk1/bGnhgABa+muYdihzWa52+Agtp
g9w2FMmKVVXf2a0JRts+I6gCFrU/g1mjqSdi7JV5TEGMypxEW4MF/dgC0SkPaY0iG/RCy1B/BBm1
zB87+w6/BcPQi6fFeTG6RyyIIIbmM4pomvLW8WGQiOzkpSyuCBawAzPwK2wWDmvjputf6LB6lQYQ
P2RlM488YS9dQRhPO4E+YlgJA9Cry75YmFdJ0eSx2sD30vkBNjy+2TCgg2xQ7XxVDt7mMOzUYde0
QJlF0e8LXxPUrf9GQgWuNicHYBefqtNs8oNFtUio87yUQU+GF+yRUF9BibEFzhroij59GshZYY0Z
HO6y7m4FLGjggEXVX5VY3Cq25sajzcuNKYhtfi4KDKp55SYhC6RXIjbUzjsSD+UMHx13ANKsYzhK
g1ItLHB9Xo73gmzosJpHu37JIJCC4H9H2Vcde5Vm2ou+R2YA00olvBFZqAnynyzYI18NYL27Pd+W
BHou96ssoi1nMYhdQLKvYwCmSMzprkH3XV/BfbPMo2NDgLMxkXBXATTLI7hu32fGHOv9vqFOtAl9
t+H2B1lq59TOl7IjKLoue7BHj3mzxp1n8MG3Myd0lgka6o1rIzNWPsKMoHGJLR/4q3lcACODHnq9
IbsuQLx7mMbvyog2Ixq65wnBNLu/Tm1iRJUpgVmfQeL4O9cfgSrOiOOqE9NOKYUHSH2CjBUQZMUP
W3jzg1o8bQ6oii2yG8y9ZrsNPOSqp4K/8vJ1Ej9LzI9eNwIl68i0rLPkmDPrlUaXxeBoXikIAjxC
5a9kelyxRy+HyqvGJ3Oak6LHxNXTEECucBoMdEmom2fnbtmOo8EPFZga2GFMWhr2RRFdSw0atV5q
qQXCQONEQPhBjYH1arUuAV8tLQFM0jxwX4+ZMRxT0Ip01pydov0GXqH+RFj3FWhM9Ef7k2LbyQSD
sqH6HtUaidViGruHDixAc9YipB/HxYSv6IK9XTYDMmPhbi5PI7AME/AI6Pv7qiAxK1Q48ktVHsca
gbyf7ig68RN7UitE103ncbSHzEdw/CtdO+fCzblPGJsWhDBL/8ZQgu15HVNtXJHkGTNYWbV1qEeU
lmsb8m7Avlc/HHYAVaH47ig+Y9HAB2aC3dMCo0StBt8HYRjF1urobLbxg2jYusyORtAq7rJ92oBJ
LAAye+HCSW6fsFvAcTqHqocGpBSQXPXcm2nF9vUIMBYzMpVUE2PBgC4dUvQUDLc+ZY8tN/ST6awP
9lycKsO0L07XN1Fr2hztedW+NkO6W0sHSgUQaTpmuo64M5ntq6jGqzhQQw5bb2RPcISJppWp13xo
H7htjxGr+A9ZVNklGyztHoVbCDjIXbPmOu5orXroSlk9FP1eX/L2cnvFglpZsBDwcW7vVZPND6rK
7nSsKGAUtsnKJucojQppwfUREjXn2NvgQK2a9Q0dqO8jtuUD/IhKeKLI218dkKV9v7IiKnnxyDWA
wNwUkgUJv/65Pco0cTKt1olHTc4LVvPpbyg6oDtZ2mZik7z3KKjKXmM2P5VEEW7VNcBNTeOgrn9u
j1Ywpdwqq5rQ6qBAkm4WQIFDpyHMgXq2FM4R9wUqCxS+WdjkIpRtw1SD+Ndjl1vVCzoDaBb0y3ph
Y0Z3Ao1/WOyCyibTbMJCo0XY2nWPt5ewAdxN5dKdy3KvSgXOu8kqFAygaHF7amjECesF7O7bU1UM
j/8fHf6/0REiVxWX/zc8PPlWfyt+/AIOv/2P/6DDmfUvB2qoAHUZ2ExdJXv+Bx3O+L8wnRijFHKG
qFb9gw3n/7LgxW0BTwoBIiC332gI2f8Cts0kuo780wTcnPxfsOG/KktxSpmNX0AMbkCMxmbvhdIr
e2xTq9dToPz00IA11YyA+2YwPhC9uep6/YM9//0Q79gZmMdLsfE1DUqFxlrNkwI8VwhRgkv95wP9
Kob37wNxIPCBwDN0tBnfCZnNOqu1WuBcyr4Dd8NET8jBTKv/T75Ovx/mnSobNWewKMmWBto2e/3E
sWx/Yo9xEzx6N2QM5kAW7hoTlJb3NkmQcGQI9noeantoifwF+Vtf7kH/DNUpg/rtZ7KnxlUH7/3x
mAVhImJxC6697+T4bIhNVAR4J5hvz88Q3lkD4gP2rbmgYEcU9qQAjzwbk9t5ygMnKQCd/8+X7mbo
8O4XcMOmHJ17bju4eL9SeDQDmSoknHOYzwy+GaqwDra4+7650Et4Rs3Pd7w1bHfsm+lZCeiGcRuX
0RBpvvGJVOAHN9EvP+Q6Yd5wieoZpt2on+WhRf52tHNbPo/GZ1bY5INZ98tBrj/i7UGmaulXE2dL
oywWCVpd0ISAzY7u135+zwP7SfvMvfGz87rO0jeHBJZvlqWOQ9pHbP+8eXHnUxPZOyjkecPF3s8P
gJh9MiHf6TffpgpHaNERySwbDK33V5UVRFoKldPZ02FgcxVynmLmsQgpRtR/Mi/fCSvfjgYwiA0C
GCIjFN3fTUy4pZhLyusC1rriBELuCUlfVN6N96WvXYAtjcQdgCa+jMR5fORxEaafRLoPLiu8LdGT
QgWcG9Az+3WMe8aBQGsIfkD7vBrQwLj8eZZ8cA0BkzPBGjJ17tD3avp1I1DRwG4mFMhfm/VlLL6T
4pNR/PAYWIw4VgTbhkrZr+cgu81Q2gSIlqihPgU7sUBXBmDS3PjEgvz3wWLUYjbDnYGVzv7Nam7u
2FCJrgytAdgnNtwxgrTvzwP2wTEsYpg6s3AxDIgr/XoyikIK21zAUDEteiivbJTBYssnB/ngLmcW
cQhzKK7JVYzv16M0VQWXESOFpuUZnile5edht4c2W2gG6ukzKf3fr8/1YNhH4wo5GLl3i9xmV8KB
GlQZNvWXZtQhixxIuX1ySr8v2VgNoObMYeeMqPz+Rl7MxloMKwV9d/nKGDaow66DlbsAj/rPF+jD
A1lMZ5i9ML1+r/y3CKPYpD2j4Wcvvo0eCKmg5PHAxeOfj/PBioozYhS7HCCBddN6F4l6iCHnZocD
kRGNSwC8fKDnZm9wbTe/QLscKi6fnNoHQZ5ZJoFVuOUwWD2+3444xdC3W22XCH6Lj3DkgbCzm1zq
OpHpdZ6MPo3xH93ub4/4LgBaxooUocQR1wQ4HwDZXolb+rUHHaQ60H2UxD8P8SApvts6/HqW1/ff
rCuA1dvKrhjKTDc3TXN9XgUanzNo/3zZ3GGDLls2NPuVwUQB2n+rhe6luV4p1qPlqYLq3ijS+yqD
SI6gl00WagcCh/GJgcMnQ0PfKQHnOTRSnAVDU/HvPXng1ie2weSjeWkaSJMh5A6y53unCIbwkDsS
4wB1f2jIrS7xte8igW1V0Bz6A5S5rr4FZfTn+/qj+WNiitqICGAKQ1D0l9Ev7LWHfhgmago6Ys33
o+Iea5fABk/jz0f6YHXFheY6Y+Y1K2HvYylkHRqs5Nr1BNXBfChOQwgBtZfcI24epodldbMINrBJ
U7hLkHllAJm3T9ZX4xrcft0l/vobfou0UCetCpwumACx5nPvaqVgeKVyAQrwNa/w+gMoeM+a7rK4
DK+TDb+LJZkn77U78plp0YdR5e2YvIsq2VCPZT3j9wwv/D6L+0gLqj2KEtipgtcXfWbR9+FN/OYS
XN9/M9ds1LupXeESQLvOJbDLBO3us6h1HcI/DfH1Pn9zjBU9HAik34YYELIw3WU74qWu4UL3xPtM
vvzDpfPtAL7blRoZZEJpI2G0douR0pcwLvZa30rsWJxRzfrzTfzhJH0zgO8WT4MKCOTwAl19dLX7
h945y/L5z4f4MOzbYFsjmUZGRW/38JsBrDXScg6eXzj8uKZRrZdBZW0HaxfAid3SzRP7Ygd/PuZH
UeDtId/F/VH0XTvaOCRgxZj+aJKgj7eKszl+5vv8QabILNDIUcdAUQKs9ncjCOU5CcEKHAo8g0T0
sIzzlsN4UmEFh74NUpZRC0dHqGBjT8LDKnH8zybdOwXd6zb/15/w7mwHvWaq3vAT9vnOOS8+oB2+
HlyX9Nynfu+n7gkIKtfVjrNvuHWYIU78ebw/CPbcxBiA7g+u/++xUJGCqnEAsuqa1wD/6dWLm/qg
X3vEg51tVIfSo5dPDvr77OcUkR7sQIzBVTTg15lJ86WAyAUURDpwgYlf+eX5WhbofQJ71uahij4r
dPx+W3FqUixcWGCAYHxvEFWgXtxxC1rttAFi+47OEGHtHyGD8ucT+30HgfMxUO9AExV7tPeHgVDY
Vhe0x2GiYddHIgJmJu4+XSo/umjIaDD7sVXHDvD9FpAzIP95R6uwOqiXcscjFSIxuFg1GNruHNIQ
cDigmOM/n90HawTHjAEhANAoCHq89/4gdbbwSbPBRfYAAlOu+V/UnceS3UqWZX+lreZIg0NjUBPg
ahFakDGBhaJDa/31vcDMSgsGaQzLrlEPH+2RfqFcnLP32jtlDXhnI3yxnt+xxH8xx/F0vpjCP30g
QqkoN8Y6RwRVlJdBFjb3DuYPL+1SWEYSw5HRRS074Q5Zqt6s3RapgFPmR6xza5mVl047fQu6Fks0
qmiKaqNXiGwNezWDo0a/hX8j86AAoUoJ39y4Ti5kgEQ+Alx0xONzbgH7ekoZ1ddR5aa+rQz3eWc8
dll+JTVaeaZtrssSKy+WXAfPard3RxcSsIlGRMUPp7iq7wpStmTbWytoPQFS6yr0EA9/k9J6gDh1
Jbpo9ubQzD0pY3KKa+VBT7GUtPp6SEuiQp0YnJn5FNsOnE/kJtYUXjaiZn+UmMMWAxKtYWU4Wi3Q
fgqu7nVhZNs+1NYJ54SdXiObi2v6ZmNRntqxxHJuAoEt0CO7UrvI+wwyXMVhBQln1WKpQ9qfrSoD
+TAhjy8p6oE41DZTgwfTjQEAwVgjyQ2IWt8gTgyrbpMOSo4roLuBX/PQ5POPIUreQTbZXl53fhWp
i8EH8J9Vnzt7eMhkh4m7Hn6AOMQLLNNThjtBGWOqqrj81k1vPylp2e+sgS7kEuEZDFftkKN1trpj
PuZXgxjp7sbLNI0bYx0aSGO6rMLHUZUF2oGm91JHBEjldOUSKMmhdiFGzCqbgDlm6YpzuTIQAI12
NvqTk56muXt3DIgUxMPKy6VlqSnNIVFKblSI0swobKyRnf6tQiu5mWALHHuElTjU/Xnm5JoRyhzi
yhANlbasr1dKNl0YY4LG3LaeAstsz3OoHosofGnqFsGu6G+zuQWLY4BbUvs525uGce455Pt971y6
WnwGZmLvMtwjbur66mBNdM+0cAfDi+zaWNmZDrrBivgR9NBJ4A+OslGnHlUCoVyYHrVY/ybK7Ac8
5sQf22A3Di6t/8hWd+A+blKmZjTg8raB/eeZ8KzTCiZjCaRan+gVjq9WjMoozIG30fnaIoEGDR4p
CepR/ihUqElZ4wi30dmQ5UfGMtilvCCnFxLbVWXX30M1rXxF0e5tJF6DabeAlEM6rKOt7nlEhlcN
FvEFUeF1CK423dhr8BymA3QL9aYroGhZbQA0yxmN99ES8aoMUAyYQPI9oWLpUVIGW8BThSJotRt5
dFlFdPRk13V7pVCdh26RtSPuMHhxTEo/Wv+8pGNt49FGEmGU8ZY4LtTeIfRfPK/7LO7anZZhIQ3n
5EEfa9KAMjr1HPnei9Acd3lhxn6kqjQBNX3AMzOa27EVpxEzw2rCy62IHGCvGIxdWhqPdZfcEDv6
XI7dj2lybzr64hkevMIhoqdQIYDXAvzvIDmzh8UQH5Ki2FHOeHHMxfYlhn1PL7xI1cnr8uB54Xr2
U38/aItGrWkfGmguflmyd5axc1/m/VklFhaAwpLfrqjGIe8Ry2TuhKKZTprPuMGpDcZVE4MWV4tT
3y3S9Np8Swb3uQuz2bPylGNI4xq+bY/deopm5Em0AbegMOkF6n206fr4WRmYR2Q0PrhlfzQaBTa5
O5S7Km13Y2/cRUYYelMcgIhATRmPW16VFQP/UAxeVBYSbwjF1Vx0uIXa+yTpz10q1pMicCfY495o
lZAZQ3+blfqYqNNDLrVtEzTXqLQcMGA6LFrhRTNIjEqni2B29yEklzAiebfLvyHpBRMpuqPWuDtL
SY6R/diE13V2b1frcmxutUL7PnI4rPnVMOFL3djIdLxvp+bZSCekb2Z2PeSgEM0k/jYa3RrvSrqe
BetHSA3Ynscn1WLNQQoVDuldHGQJD928DWvETgJ5cIgcmZvWA1kuHtrMOak5egPc7Ydp1BGfV43f
2lBkHDDnnqKStypU8Z4vyohJG1HtR9u6F09kfd9rUfltFukztMfOm2UifZQW4yqY9dq3hvSQgyNM
iuxeH8rQj0SCjiX+Hiryru3HqyCokOTwantOje3eBr0I9wyUAnv4GmDlLp1cFp+53WDca708bQ5a
VnqgL24A+JWeZof3uhIbXkvM0coBfuLJPLzF4gUYGpF2hs9idAX0NQ1JZRSMBVDcpv1eu22MHD9s
7uI23qaFEbybg8LGyGiJNUgKa93PMOf1BDjsaLb3AUziWi3Qk9qogBDAZCdX564oufnSKYXYFMAJ
vGIGGhJ3SJ2URAPUh9ts1Wf6JRaCYD2pab21Ut4gszPvRAszpy42XOQr4TPuA2nfyIt6E19w6psh
X4XkdAF10Y9n95ZG+wjcs9s1NruIDiu+bqVnkSQC6G69hYn33SrjnZIp30SuOCurHHJvdOJbQL0b
XYRbPL4VZEYVDaXgmCSDJNtgomX+s1LrwJ6Cro+dU7SxooNZR5vSsn+o3fQjtsEQDJFjYLUqix26
B8g1Ca9I3nX24oYBgpGO8Y7xkPQW3JJCj2/MXBs36tBsjDG4Fcr0WhnmeGYi2CKkBPM0XytgMjVT
Z2QKOJmuFRfVPF+1inaZ5aXBXQuZqrSznvb9Hh3pQy5mZ9VoUBugrRh1dVsN9b3ds9nT5IxMpIMT
Z7jKdzWzeGG7BjQufdC+qhNsQzW/I3ma6nxrht11kMYXxBfA8izLvaI4TJhdcm5qq7iMXRdMi1bW
O7WbU5R/5ruT9VdZX/aQl7E1IOS+DpkZJi18CTSEYfOgPYwSqNOk8+65RY9NKcHfzimxvwUFFaLV
ZsXvXfVdmMk12JKzKGTDUj9RzclZPuhKQ4u1OL2WZYm0lpktKTQw/6h7UrsTa00ZH5FB9Bs1APKe
gcfb6lEGk0WMb3a6yBGJb9gxExztEEGKVNh79kV0k7DHjOvmPpQhhKM5Yhl3WDD7avlRFdThTEOw
GONRn1v9VE/hY0tj3aua+IrN2/1EiMW5cTtjVeugweLaH53i2GRiJRz4waF2OwoDzWZj6GwN0PPP
1gwWtWkuWNRNH7dHTPxIlLylhCHCmu51Ujez8FFok7hXreihGJCsjNHkWT0ivdl2Me+MarmV/cB+
WDace4PuogPXn+XaCXFHjr2ovpz0+A7gIcyaxtR81emv67BQwQDLt1g3b8ZE3iM1L4DnEi8PbtFI
1JfcRQyq2hDUmwkCrbNY3aIMvjuEblAts7kBSHyNZvjFsCMbm4mAVJ6XntNbh9kCKdE6kJBEA0HU
GdgAZmZ9jarxNlBzZSVzUCt9Ch+07+MXgJ6kjqj2BWli18R17pwBImilDXteieu86N/TAAlKpF6G
pXbFqndbmxB+Ue8LP4/nSyZQQmpKFZbEXJ/0sN/igXtsbaIL0GvnXp1Mx1wGoxfnEQIcpEx+IHEQ
5IiboXoivteBb/YCN6gdbvMMH1kbAtsX/VrRjAsnD47xiBaz61jhpXOyE+NBqd1XN52y9TB059Al
XiSywoOOv0h3pnPeBLs67jYgLRSfNgnlqaD8Ec82lUg7X+myQz9WqTeay2OGQjoAQx2Pk+YeUitZ
hQnQqRlevTfNza1jYEvVF3xaNSxqHvGsV/EJqBYL9owiVTvGiZn7oLjaVd2N96NR6yCn+h+2AY6u
m2kpVZLchR7/tt/pC4G0twu2N9VWwbE+lM1xNlCm9g49lLI1/BLqsGzq67ohanuWkJ2JYAqu6jaZ
1yJgTXYLHq8SwvJUTAH2My1fAlld9IA3ijF8nNvyLnHZ31RI4lod7mYTDaOOgon87gCmWNoV+sqO
KUBpzpsS8umDYCk3pIfhMHDsJ0sB+Fui7dIxxH6bAb0cMIuZHkUkivJ4qPx4ALEKU8xYy0SzvaTp
GDHRv/eZogJ/TzbQa5Cy9g9FYC5uJexiTWzJs236M80yPC1If3NjFAfZlRkfi5GtSG/CkRHELxrk
m6phu9pDiOkHVRy1zF5xguL9TY655tyYUfzsRsV73aSGZ1DlPui4a/ei7N8hHvt90xXQhEbhm2lE
KoDDZqPKJ18Y6bzLXJMoA/bodaJvzSK6RFpu3RS2fehNV64LzahXyELusroDWiovirR8lEm1SQPX
9HXiOmIjHfH9paYH2mvci1Q46zpQ5Mq0knKlADtESdYJPDZ97yODNWhd1dkGtr3wY42ZMMstFkRA
spxRRsRyQEOxLzn2fWept1irrnv09VsZuN1eR7ub4ZGqVM6pSlKkZw1EH9LeCAabms74Ac3m5E72
JZl8zdFJR742iEArJlsO0Gwhgbg5CyiubdaYlObvXI6BJ8c6FkKvPHrSLshW/J9Av1p0zRS0MEwW
k/2qjcATehnFp6zpkkfHwkucO4r0+wQjWGyL9Jj1SccmjzeNc0K6tWqEoOYUGTvbdt46y36v2umk
CFvxE00tbisF/6ReTA9qmz4j+OvXbVfOXzSOxVK/+L1EbWjU3uxFu/SpEBYZuowNhQIgIlOqfzBf
7qtDs5X3S/k/X0cr93uxQXe/+bL6+XsJbuk//Htk/VMXaV6C2pqOkcUt5/zwCubPOlojm/HxTZ4M
z9onh35nXkR7/Sm4JF5nVw+kKXjm/u9Fpd9LZr/+jk997TpSyVpYasyLfuSfJbOlfPVVd+kPtSvG
QYdEuByNcqQHv5YcMTs4ShC6P5ta9eZng+PCXIstkVR3w/7rAf9UnzcYR+j4kRAifbouCZsw7Gqa
2/RqAYlAmZsTH1/f3+/eH0v0H4dZCmgfSvS4p0Mzjug6xDDVVwHrHKVjUJl4BVbRFWdDP1p99e78
sdXxoUj/uXzbhNLiYMszw+qwtnyK9dNqeW8QCWwJ1DLv/n6Rf3pVPwwnPr2qnDhjPcgYjghXgoZO
Dnjs/90Inx4W64AxwZtEwCGfbPcqdtwvBvjT2/DxEj49pqHDMCOXVhSy/5VjBeATv7XR6//uKj69
4j0TnDIvvZO85OBGuWMwv2g9//Er+ngdy6P68Lqxaa+zTF+GOEU34gQQgVYBugMIFZ7qob7/4r79
XrdfGiT/7kD9LIR/GG9Olvmxok1oRk9ueZulrzroWcsuN3+/deJP09DHgZYf8mEgwGdyFIIL0/EW
XVrb/hT6yVq5qI+eQaC9vZ3xZG+NDb3gL3uhYnm9Pq8CHwf/1ImyCfALtYirzE/TutvizdjMPxuV
pd98MWF89S19KqjLeUxlDEp0A/3iaLLVoQwLxuPvd/OPze2PF/RpWStdbQwQKTDKzr3Ukl0PImrz
BHRdX8lDsHp8nOktDSt9617gcUt9d4uFJtB9rDG+stLf/v5zvvj4fjYCPzxbkdaaMS+3N8VhasVU
CtnZxWwi/nfDfJpEZNGUfdAzTFjcNWHou0256q0vNJ1/1C58uLWfFVpA0oLAKXhRAVzCp4dlOq1z
7qq5XtqWNtLAca2jvwQMC81q0WEu+pyvloAvf8anuSbIjMhpMi7W9PpV+CaPHK/X0Rn04EY5BHvI
igd7q67aLW2YjX1yzl/tG756qJ9motSWhqhL7gMlip0xfusz4C3ii/3ZH7S8v8w/i6z947SQuQTd
1XCGN+nerVfNGiiiP/n9qd4bwNK8cBXBpwFMiVnVy/YnsY7Xk6c+sk9qkJp9ufJ+MR3+/Lkf3mS3
1GIERfycEt4A9/8UpvKo5umhxSP+97f596EcIiBtiO0mMma0279eeaeNdko3Ld5EvVxnFFQGiTer
JvRG+n8f6U/dTIuOIlnC5P/q9BV/HWpWQbG1y5xEquHDtK4vQWKgf5n95k7bUKFd4XL8Yszfp0Ho
z4ZgNNVA6PR5dwa0S9p2suABKPxiJGyr579f1O/rCfE8FokM6E9B1X8egPheHf7ukG/UA1ShDY7c
bbjLNv8KOSB74M/ByX9YOtylz6zD10euheT913s3VLA4WztghIdxRZfjbN8s36C10R6/2kL/4ZIW
2SH9X+4affRPQxWWVToVscuLnHwE+WBn0TVmLD/GLZ7R87TMVZJ++/tt/P0t5PIQKCBO4IH9fhud
TKVU3bPTLC8IdvdBKK+VKKNk98VAv8uxloFsWBaupWpkXf96HwvbKarE4uImVyVZbfRpr3scXD0q
D7tGL754/36bvWifE7XNl6W5mF9+CkM+fMh1zvFWGkpBc1DdhH2ylZb+pGnRfz4MDBCMOga6dZdo
71+vyiygzHd5WG1c/c2uoGpSggpE+sXC99uL4TDCh1E+fb/AmotKTDB0/+cIV6+Xd/0/3ro4i/ge
DwkET1Nlvvj1YjQa17FhAqaZ5bbJyQXQnR9/f9t+n4kYAjiEofPJit8VybAPkQDYMbk/a+eQ7ucV
zYENBCFz7W5xahwroOH+V3PR72e4ZVSHR4R8zPhdohwJdcrNgrmiXi3fMPsTWNc+wopVcQXSZAso
cP//cqEfhly+u4/vX9EZVZn2y/Rk/QivOPof3AvlYXEzqDvjaKFI/Erx+NunzFUudhhbtSzznw6x
j0OqkUl0XA7JMo7Ba1M2i7xyGolPIkN2Zc3V498v8bcZHnWMRjwIYSZoyzn7f7pCK8jVjt4uPJ2T
1t2V2cvf//2fp85fNu0MgPQGPQUrFmvIpxkD3DnujYYB4n2wzTdEgyKVbLcSbeHfR/rDXPFxIPvT
SlxGTUNoJO6Cqbro3Ic+/Na0V38f4vebReOBZEgBT0Y3frPOAbdyWsiUOD8hDFXOuY2/krr94XZh
JERB7lLqUplmP++O565qdAwZ7KTavXl09sYlQFa/3lZfPJg/XQvrOt4Fjo3YMj7NeVaZYWuxmfMa
5VFGD/V0/fNe/Ue5Qpfle37b1u/v7fm5/P8gE4je8YcXYvXcPv+f959u0SXU6L//a9tNzzkbnH/+
2f7tv//r51/4l+nTtP5hWHh0HJIr6D5Qpfy36dMS/9AxVghb6FhsHN3kI/hXJBCuz2WS5mGrqraY
QvkF/xMJ9A/+An/MLoLPkzwf/T+xfTLx8wM+nJ9NbFK2EBpuVGx//NfniKnYiKvKhjiD5KpqoS2R
ohvmTnnhFtNw7in8btq2TE+1JS1oFIWBVMieQdWVSmNB0YnnJ5rRxn09OdauIL3spNRM2H6KyVlb
qtH9bU/uy0U0FBAPJrU+4jTtzrXs8osmdKIrdASw0KswV+6mZNbfyoauKGYxF40Y+ctwSvLXBgZp
ZATa7cABHIRBGkdE2AGniNVRvSniMblsrTGBdmGn3yStoRtCAqtz2ujKbsiD8FTFAG7nxqB0GUXN
Tsnn5Bpka3KRJ2DZ2LZJXx85fnoY3uuFO1FeuURPXrmWG68M4dR4bLg2wnHKYUlMnuBApIlocvgj
UiVM3Gg4i1ta6PXgbtaN2rUXURhF+goefrkuTfoKnihrE3anQ6tHdMkdOpjqFKCe2AdjLl91fOMr
LRLvNHdIOmyihjMDn6mzq+d+gZiq9nNtdPLaqfOIzlIB99CxCiKaBlNeQW6Nd43JolSEk7ycFAXJ
WjsPP4hyndaEt5HmABwJKLzIThhxw9uM+CZvqpagbkGSvVI3zXNHrNxNqJjud7cYXTgosX2mvVD7
hdTSld5r8xHdl3uQo01qURySxlp25pOS5zatscm6CWyAlfyjhHDDXHtI88Da2x0INk+10fgwt0RX
UzX0z3PdFfdzLrq9bJP0sbIdda8FY7VzenaqHHYU5GtCfm8b2Z0HG2AGiiNw97NepjdAmWhHklb3
mnaKsxb9hBzKtir8O+aQrcekbu/NZp62DUSt1ySBIJ5aRO1NSlFtM4AcRxGTTWfCWPKknnPab2y4
sZ5WucRSIVYzyJWCJfTalJW7knUGTKMxJqn6Yze7oPYFjx6ibthRUW31dVaUhe8UhCr3GSjYXJ/7
qylQq2A1yNAgb9lYhIw6oCDwQsYF0RXWGsnBwugnGuLsZhU6EF1k/HNN4ob7oEvsK8fpdBB/fXjX
2X1MbklvhPsknt7o/4YmdLw4B4Ttmi6SK63S9iMSzlVYF53uw7siGqEKoeDRd1wTuGAdDKdGiZ3H
dFtbizA7XysH/JGKxo9Q+PkjxKh9kVoWUJdqnN4LEau7JEnHi1pVQQKmmrJfSBa+poT1c0p0BDEo
BHATmWLu515CWVI69a1CE7ibY0d5GfJwPBAy4OxzwPEPutIjynaV7MDLb6wIB+1fKRrzMbm2uTEb
szzUfVmdJ5PQUgu0sWUaBY2cKcYiHs/hruvS6LUcsmghZGcX40SgqmKU+mtqlvIFUdT00s+Ru477
2jkm2mSsphKG+5w0BYxFQCzBVOkHJzHTrSpQJ3lxUZONYMBiyEcNfIprTqhV+WhBnXStu3JkM+yi
IOwfjdAe3oH7Rnu8mB21ob5Pz2bHELUwkn2nJxGyjt6BddY2vbhwK0IZGnuI9qgmspVd27WvT2py
UdgJmVWjjNpToev1K3Hs9mUW2MnbFPTmriXoZ5eT9yFJuR2Ht0FLJjbNhSVu6wmwUhgO1E5GF/3t
7PbWYxYkxKVmjvUe8GKtjUodnyQAoHUgkYTE8dDctebg9quItv99F6m9pxHvsCsy4SJ4nZGESns0
9kQ6k3ka1dp7gaTFgHsbR6+h2k6XRr8EcNqpUawJ8dDeCL221kERGNd2Y06q77hHQ9PSi0KAt531
XGyrKVa2bCsjeDVJsiFD545wzJMYav7vcTp35gi7jIStsuZLazlPUYOq9rmkZbnN1Wa8nmWoGetW
zg1hqIm2I2bSqr/biggvJ9uBqGohuaMqGmUV4jvILywj08pMrPRZBPoAWDEA8+jayDDWlQtpL8B7
fGwr1brJOmADsxXxkpdDW96MoR4qvquWRuiNxJn9GAHaeGpR9yuy5XLVnySg823dduZVP9NBBUxY
WPuoqJW3pHeSy2yO2JLZtjwUDd1h9IVd9qr0QyPB4ujdfoQf+tSE7rgfnCQQ/qCMI3zh3A0u4naC
hISWYjg2zIHXYyhc4FWlOV1GvT3s+aqDdak1MLe0Vr/N4zHfG1B21W02z+JJk/w0rx9dnVG7znx1
JuEiNkR2uJWaAsgrd8tTV8Mn10UDgWwuojvkNMG5xUTmZ24RM80a1m5QmuEHKiWYdV1uiLfEiolc
tsmEOKVTM9Ze5AbKN858cpPXhFvVfdI8YvWLviHio6CQRvVRosi0mQsnogIK1bUus9rC9McsO1+2
8wwmoNMlqUZq4kJLLJU8vIwgT77XihK2iHgHQpaFBFAlrbG5U0YVHBWBg8iMcxGKW5DwernOMRgG
Xk0cheMP1U2V2W1wHBLZn0aHhC3KmTf2YJGBGrW6H6eRRixNux4cwk8USOxq+bNUVZNRYyYldy7L
cNwzrRlrIoGNbhEwzd1riOLJ2St6X99ALyLWdO6NqdvnqiRf3V52H1ZVV6QBznave24K9MxD8DwK
zyLNu8LxWMz0BLRJidGEItZYx2rsaMvmI5PHuB0FXAqydjisknh2crPObO4apZjZzjMrRat+RK99
ju3RNS/H2FJusXs1qNWDtLE3hciJyZmmdEanmg2pvRqN1hUHe85S54cjkk5dD7NSrGbwS5Dip8y6
ToqQZ11IW882rkTK80SIiP1Glx8mV1eN5rSBT2mSAtSPOahCpwQ2qG8UDOiPSM2DOzey+33poqaj
aN6p9wZKfAv076TssjlXamZBiz6E6QxIo9jQ5g1gxXS50QYVds2RU/2AU7JN37u01wZ0hLKx1paj
9SUyiQalv1m7Vwp6Aem1SWPx4kyp8eiEmXMVGUlcrJBYDTCynBgE1tSRrZ2MIYg2UQ7BAxCQe/p2
bGCzsa/fijkhGLEGNB9pTfeg1osgNJntY23b6XFuiUTutUA5B50g+TkvVLiCmUQg4bgtnTgn60pI
/c0EcbJs9O9qpJhEPnfK7dQ72TP54pI46SxAeoLIZtN1t44rJHMGWj5ithX5GDYJRL04tH7EuRrv
3SGzdpoJOFSxQdthZZDz60zG4uXSDYQ1n8RPOIiq/VzVwJvVTCAjjwtcBepkkOtFJ3JqgwrKZaHv
CA3svwvij7+RqV7Djkvjb6GjUl9OkFIxdVQroQ3jW2i6xT3EF6Y1N3lFOm9u+Fqmq8YZmbjAGy+z
U3QPJxPXS+JM1j4gTXHfC6e5r2ExEi5oGur3QRLuiH15BfibGUgkhWBGEvFNpEX6QzxEqM3LdtjV
cooOCSlj5zxRsNIVP9xaS2GRAvfrw7OavI9sM4g72g7cpaaDqmsW7WPTWw7y7anP7ibpNqeZN3Vj
h4t4Khkc9UfCFngTt2XDhjAdlX3O9aJudWhClXLeKHFNWGAWs7wbCZmbYuiATzkzjG61IJTDbGFJ
rly1666CbtQv0ilKwqtWoA5fMJvTXakkQvVaQkWyY4vALGRLgODWr5e0qUoV5zhiVYtAmAJ6tc4z
y8BVlRvp3nArZmF3kexHdRvvqyxlLRJOaN5TbiiJC52XDeuEZOJRYqi6UcIsf9WSGMBeOpsHpVao
94WGunb0Doc2m5JrGG2k7rlBcjK5FzfSDjv2Lu1EukRJoJ0SwUWfibswZAnFVQuLXTw1ph9ZtkTV
Y6vrUNjhCQR/zbMdCaUqIUvJ3Ex3wLpmPO7ZT1JyzmzbjE8JXH+/yQZ93asTcuwYyXteK/Y6aRRl
DVPxpQMLsKlQ9/lq2OpnDV6qPwTN7Okqyr5C9C7tM8KlMmCMEJC7cDU0iN3LKa4OvZHYiEzzjB2a
EmB017XKJ1CgWYHlLABI1omEjUFmja4X3W1ejMEdNB15irTROof418n0olUtK8RixG0+U7x/iDiF
3isJ0lSvTwb7bGgyvipAse2FJBCgGAf1ikUlf7XY8t3lVcA+T5HhURZDc9GlGo8lrO0SgbWjeWGI
F32FLZ83PRQecXTF98xVCPrRCpiXaL6udagUFZTWSa1S9ZhnZfAQaGr2gJoK8E1vDZ6L6sFj7a5o
FbbE56Ijn35gDso3g9Xda24nDK/BKr4bu+ElI/TzYuqhMffBPF/X+iLxD0bAm6HzZOAY2AI0cl7Q
D0KZtMdnGO+wTDEBPY9Ynk5WWg9IzQmSq7yOXei+YOFrPQeJ5roNFuln0Er3tcZ/g5tG8LEETn2y
DYiXHjI+ssSSOC+fRMmWHrk5ikQEnsDfYRjFqyRIpzverox1s7QQ7rvj1HsugXAHcnDHWGuPJOwS
KyBiLsZSauvkDqp+NRJh61MXCA6N1XKSmit/DqOSSA+TEBI91rQ7zQ37OzOKwGWH5hJ+VHXkJzR4
CPe2q2Yxe460uKMsF9jSujBY3LejhDhYhK30w97q151dG2TRZNYKiOzwogKYv+zwuFzVtegeQ3TL
e8kG8DBxgttINysu1NzqvynVzCs66BDXmXZJBSx0tcfnlhiYRfJ0BE6fgbYVcj7kQR+uRzXFYuXq
00lURXyViWlaZQPs+MQphrVUoU6OQLK+k3L8XUwDrggq6hei05dIgaHfmFrSwkt0i1UYWa4fak1w
yxlQ29l54zyx5zwaveC8yScO1LmYh8t2qKrTRHTULs4MdL+ictmfJ3OqeZYYh31gBey2qpRoIWGz
17ZDRd8MrEykq1nFRsscBW6/acwrI4sI3LPcunzT7W7SNzIXcknS4uWwRV5fa/YMn5EIEqJpdWur
2G2+T0HYb12lX1wq8JIlx0MaWNcQbYK9iIriwu6FvGurKDnHsB3eZnfCuGYDWS+dqd7kg1ns7Wlo
vNLW4ouYvJaXfCyzPVp3UN+cnvc6LZxzlTZMHI0UxxCMpz8UwKtTdya4hXyyC9Zktp0g71B3OaXv
5vkeKPwPE5MCRAnl1sxktg5brTiH5B5dZV0i39pIGrD9CNuj2WEdS7ei4dQX7i40u47sCmnviepU
1/MYqCsBeOMZe5F25ToijT1CohXS9wqJ82pUH6uqLkjDI/YgGdSZiklRb7SunN4ng5ChblKMI7pm
nEacC90fk90pT5pVhgfifsVbbEt1Wzpt5+Vl26+rYS7IrHMlBFyrz26LyE33I46RQx7BAyLA0pp2
ZR0FB0xfyioiPvBCqcfyQhcBgUUyJ7lId5trYH8CZG+s34UEh27myQzwzbjtheJq04kVitSQvhC7
Qm+/6aVDEOXcdP2R4wehGVHXeWmeuuvKGElYzjlgy5p3QVgwN4TairUIS+XsUMDy9bCcT00U4AAg
CUU8KJy170reL1w58+QhRheriZMBnuZRm3B01uVqNIv6nvNssOfQgzWSILTJr6vxCsB1Vu8p64UI
cgPwzG0X40jj4zG24ZDtNRXRc5M605Ps3PaSGkt7YTbl9DI41aNjtoQ8RDoifNMRchWOc7LGlFw+
aoTL7QtqWBwe5a6XsMkmXT8oUj4WBnofxFpIWhv0rQaS787CXqjPyyNxMbSQAYDKIx7cfA9Je0lq
tMmzkqB7HtuEwkopNbnRa619Mcn+XhX/l7rzSJJcSf7zVXgB0KDFhosEkKp0VesNrCU0ElodjVte
jF9UD2cqkfkv8HFHs2c2z6aftWcEQni4/0QrSx+x+ZCf50q2cB6ezceucuSvWTYqO2cskpc+GI1h
g2gz+a/WZS9FSP6Ytae42/Ce5Ok85W1wp+bm8CjnhfJkomqcbjSnJu9BUsl5nhDyDzfonw0fNF4d
f8q+/lJXHcxaCy4tQr7p96pvx3ut74rjqVCjzwVklN+2hX0vIvUtxn+VU7o1ScnTqYzND/h86TdW
V9s7UtVfmKCXfqrn0RMdAwmW3jBYH/gbqidVHbqtmgXhvZ1N9vfBCDABcSpjX4Zyhjavght2i5Uq
5mFxwUUTV7uBh9oTUKfh99B30g3lDQehUGDncEZK3+rU+ks64DzQ9Wrtk+ojqj5y0cy8YkYvPFkZ
7NMTdc8wBp00S459nw64bMwUAW/S0dA/amWofU1OpKMpepsPaWXqH/tTP/zuyzn6LLdhcjPgOTpv
pCQZUUZunVsrn6oXSroOEv661j+aZKW+WozmHztJ+P+GaLhDEhaCbGPjepOfmr8CL/+og3EX/6xP
zelPu+xeAD34eSqnGiZX+z/+v+tz2HR7/mt1y8ff9f/6n2dtDvHf/6vNYdr/3aRJjnKTadM2oqX9
7zaHTZsDBK/sgA9Q+R+NDve/2hyS/N/p2XIuObQx6D7LDp20f3c6JAVVTNEGAbwASuOfKlwugLc8
dgwNySyBKAZXrNni17/todo9jGA1sgq/qsuPgxVgSY8xguWMDw2qI8YLMJ57E5HruER1VTVd2E0r
iKgFApSfwCg0A0EQw1AY7xJMF7dSkFKnxQJ+V8Ol24fH1M02Vu7DX3Dbu8JdQ7wtIC4iIm1/KqiK
rBvghJadQ1spNRozRGy9we8P1UcbzCkKn946xOVidCBMNCQVHMZFO4tS3PkEAzDGTTzjJtR33Sdj
K3evaOrOm30rdIXe3poOziuO6j9tZIFpoecqq0insorojC8+6dChtoZxweDLu8n9i6aWud438dFE
kEN1rZvTTve0I9Yzu+k2P8BQb93hZtrp97WX3lNHuvmHgIR//SbICI7BExnA/KJ3TgWlMxKbGR+O
4jdBQfpxcmW0M08HfS89Ii7hv9mGj3+H+9+KLn9Epr9taC+egwMuIi6/MSLtSHE7Nf5ZGzLa+/4g
5HowJNnR1XkyhMSY2+1Pa1HPgSv/Jyp0cYW1zC4VfcU3KAg1amZ6l2KcLkywfiM7fnMnRDvI6lA+
iqh1AfgV5Av9Ln5YlZTkQHnTtvwbHvwA2oEQE6DALxZbZ/TlSIVnIDz8ow/NXbsXwN/0a3RcU1wB
uncZDPFAUhRIn4x0CXCi/BvK1NJ6P8IfVdvRGunV54h3ukkSWiJH4elxoqvbYars00fepGH2PJUk
Jl6F5XZxD8HOTH/qqKaHbkz30Ppy4rGXH1MyW+h5dhRm6n0VZxp5aMudCiRSpbMD32uYY5cH5gj+
CAACWKQmK+1tFZs9do0GfF/Jt2tjMH9xWdfBPkLtenjWQ1jMvzrVxgUqSSy6kmrtNH5YIYAuBSc8
FxCuwfSioJ3qRlOJLbOCA3GKI5qWtvYt/ZZEvtUNpzPdzMpnWKe2EzdQz0dgf5t2mPG44xbvrS/o
bpubuDSQ7a51k0nR49D4MQC6sD859elU3cVqMN+bad2wDknmYhQGMCvkERYk4+QnUR4Ed5SZRaat
zoNCbuP0+FWmGZW3r9Bto+lPbpxy+4sdZPhqpVWaUo6JhHOmEZS/MN2eox/4S+rwVOOCkjopdrkb
BzxZf0iESP0ijh35cdDKMcsfaWAk9unJkall3HWOcsJvMjfsOSAJTSJM+eq5iGLY13rvBaVkQ1dt
Rim0aW1Wzm/Yy1Z7F0ZhotydTAu2+6dahvR/W1Ou29X9bNr3epIOwYtpRKO+QWkFgYks7U/GVxVp
+izyDC0PPzcZkHk4/Ubr7AIzlOQXQ9AoPgaNPetfpbQ2m/AuTlPIw62mpvKjoVRz8dhlgdK8gOUq
RtfqgeThc4aiXZ5gLmJm2G0Ig8POlhNKaImp5HQpqXKmH7UqTOAQRhDajyjfB+mDHSq50VCKBQC7
tWVUB074p9enAueOOawfThjb/7EzOyB/S3iLYKnIFfOz7/MRSVBJpUoxSuhNbbukMUwECYIEBf2q
Q0b9SUpjrBTmtNQpBM8KWXGsOsF4GGtEGX9LGrLszyaILjcjAbQOfZaazgMuFAHnZYcr9BN0Eswa
T45UqJpnTj2SeUlQxc+GZDc3Gr1XMNpBrQIybJsy+xzLsTOjM0gDSM7YTrVD9nro6mboniSQt+Fz
poTjj5hXe743JJYIF8es3qYBvfLbUi6LoxpWuZBDSalTFHEIpzlPp5oWsVMp1sawhggbMLMKZW/A
7wmnHSM2MH4b513TzBKGdTyTNIQvtLAd/iQBmFPKvQa0Hq1xzJ3FIylHEaJxCk9v69SPzaGJ4WV2
fJTCbgYk9NAe2OnVmBr+WOJrsctKDtf93EcRdHM6Qapc/CgLQAiuGaWmH0cFHMMagmYnXjtdGMA+
SyJmxAoQi5ZyKs1m3zxYojWZRjLc7Sq8h/qM1UMuGwfqx/JBQamBCqY2n9w5gVebaC2s4m4uMRiS
8at2Z9MaalgOkiw1W7m2MJhBcBd6YVnQOVTG6sapE1WBF24jFVIih/E9Rcr16JzoTyhz1nZuiC59
tbemcrI+hZXRTw+ZqVC8iR1ABxVznL8YfSuHN7Y+NtAfIytKXTV00mSfzbgN/7QySf9eK5XoBiNc
DayUlgz1ZyEm0aUcanUr3aOAQ++rG6ePYZo5HG6bQcVp9RGdEcM6RoZBycCJhmmXVUjNwYuP8KsN
OIkhOE/wcnyNTnV9Y3Q1VNxNFQexTK9emgJM0dLYdmNWTmq0+k3j8FhHGEf50Tox3Q20cwp+WKqM
uv6Av/U07hAdGepHhG4T62h2VtDf2LWqVLe4v+JTZZflQy23ufI5oZIVbZ0Iy5wbs5ZpdPAt4ISG
bRsNrtZPEyqZNa7dp1r9kBin8pBBTsYJPsTzZXcCcZYeyirryyelP03tDSaJcX+U9WrA9iV2hLFl
rMdTesDOtO2ex8CSNvGoSI57amHX1hyDsd9q8c9MzBcd/ZT8k775o0RP72ACd0VCRivju4KNb8eN
FX6lj6Foj1OfoF8FXcN2nTqzKcf15Sm5lzkCrR/DlNbWfdqbXf0NsIYZsqpyE7vReIh6HvGl+cSz
e3zsT1ZeeUUYVR/ERZD7eNdLVr/JsTHsH4D5YLcxJdN4jHFCHx672A6lTYUMw/B1nmy0XTTKh6aL
egBuTmWj6+aTDiTS7Qszkv9oShhGe7k0nMjPkT55nduZAWWnAW51XgL/oD0NDSSendjv21N+etby
SjX20zi3HkPW222OUgy2LJl2wt8Nz8ak/ay0wCw+q9o0fEzacPxij0b4e7TTob+d0oG2szFiaO3R
tpUbkN19beJCY8cV950N7RlrSlMtd+iBdPJjS7m6vnOQScLbPuyUjQzvV6+pNcHux9UpTucPkdMV
n+CvW9/tEw5Tvxw9HqkAh9mA5DNd1hctqcIJIU7UhjQ/msZcMp5bpQroillhK8+eGvVWhw5To3U0
xsA7OMFD3hhd8Bh2YfQrGBDxqAqbkoHFiqt/5+QcbjQacw2iKW6H/kDBOlF2dSRVzoHMNtB2nUSH
vcvTgW4YFLO++t528gxruJw6R4ck3uvyTzs0JqrAbZZnnzVJlW/ibmhxrwvqxrmde/xxtgn0ouIQ
yajtfLUa7Zfclbq51eJMF1pU8PJv9WDUHuaZQ3KTDYUNrle2WhwZtT4KDmqdAQ2gxj7XwSa0JSRL
KOc7NvYuta7CuiYVUJTfqmWd7PtWUWUuN502m1tMdhd+dDLEoyZcw4vf9gnHnwfJ6hoZmvnp1H2L
J4AeMaX2nJOuidHQ6U0sAXtANwNOk+0P1DQSfV87WuRnsXBojtSs3SmnyNTDTeDEtYfFcJ6i9NCh
QtpIZvCrTAPDejJH6vNuptpdeswME3lezO+6VBMyJORLPZ3y6rHoY6O8k+pU6gPM7WrkCdx4IOtD
PYFTXznWLSi8J1nBRTzemBSvw0PBJ1Z+1o1VYKMUhHqLayPPYNkzgqgcH2i70lXyGoFGfylqszVf
1HYq8m9BO6fjrjw5lnrvQIP8WPHeomM+jQl+Fh5t8YHu/ihNWoF6Ns532ujFiTi4yNVQEKA+qKfa
KXNjMvJeHCVWayibVKpqRi7P7WwfBz47s122aTC6Bcgp9OCKOgDYlhlGRiNsVGhnBE1wOphKCwW+
bxmOuXFwL0EzpTRLGsfKoGW8y1HNpyyqOgOA4VIBzF4r3DUn1N3GCG8j0CoaDz1qp0WKb0Bllq1C
oyQuGu6kQXP4K1Cgi0SBnBqwkIhpyoRMpYlSUARlG1C2BBzXkmAmfTbQb4omOeY7DQ7ibLi1xZr+
JZwGhCxOFR7VKL80amXcxHkRWp+zwWGnbAJrgPCx6XvNThu3j2azF5eFPtEInU+mjjbwFFnkQCTE
AyJPkOQxv8T/xQ+dbDSPNmmSvUXGgMJbl1AZ/W6FuJFteEhg0yVXSlJ9gxVv5vjiKHYFVzmln0y2
J9mlwl8twcfkFCud8M8QIEX2YejVAlXDRgtJ6OSykz6cOgRA/KDOkc+xx9ySW9oBlanQwbBMgHKc
5rNt7Qy1mxrFh6dg9fkOH1rJ3mhK1dUqPnSpsOCFoxGr37PKCS0UnfBEn6xtFg0AGoF9qFMrb/Im
M9uIFREp2W1j6Qg2bAzTTMLWl51+RrOEQdSKugL+XhBTxSPRpNCj8lLhgQhsdvEWnyKNBr8z9b54
7VfPgz976VFyTzsJLWxOuT23lsfSv3M8abvyKhcP0PPahIiNihz/OAZAd/78zfs4CgvcOxQeqKLy
0j3TcSAFnJH12iCl585+cUwmHDyaNW3b5bvc4olKUU2Fi8HDXFmSp6qqlQMdF3q/NA9Ih7UaCXEv
uSM64PoAylfh0Kk2K4M9BxFTnzsLqr5yQ94MFiiH3k4GpZ/GLw/GFhdrZto1N9gWCVNa6cM/i2cD
p6amZeNQInwlkF49n1wcwMYhTIj311ACf7mPKaw3a6f50+e1WsPi9X8RbEHRiUGiDbnOl5yzb1XZ
AWVdA/i/Fv7eLJaLEAs+RBKbXWuar9UMMg7ZNT/R/fdMFx+Uz7jC3aIc5EJNdftv6o9sNzy9P51X
Bwj8W9RoUbGVF7MppSN9L53ZjOU7I3uoaZW/H2BZe/07Pgo1CkYPisq5dv69ih7LLrtoqdY8YS1P
gSpO/RI9jJ25TbdG4q9R35c1sYuAC45OGVm51UUETA4j7PrZh5GOCHvUbvTQQ1MHGKCPsR4CjFjK
rH1ORUzYxed8M9zFhJKJVFIjhgsY2h9feHBwB9z8zG/t29ZXt62bPkiPFTpDa5EXh87FsBdLVY4H
PVLsnlIgo7alxO9Li+KN7a18T3F4vTfAxXrlvYYZdCe+p9v52lbb2weywkO+XeNNLlhlmFuInc7p
giawiQ+JtZhK2IM9WS1dfFSBb2Wfe4PrjRxxD/jZD+u70dwkvozWXeevjPHqXDqWrVLQ5rW2LKvm
eNe2cjS8Vhht19g2aILCs/fqP3SXZjyQJA+tosjFg2Ul8tX9+CayOG3fnKYR+mE0r/mKuP0OtLAR
U4gehIh94NAs8EQxXXpcO+UWTLp/zfSbqIvLMrLSqRwlZlqw0mfv8GP+7NCd0LBZOhZUzP8fBmnS
9qFZYMiOvKzdy3UYZGPF9Mo7ROLggb9qPiv3m84rcHdqd6t030Wd/HUpicYEtjyWql/0QlAmgk6j
M606ymOuSRUUV4zyh9DNEXxBu/YEDsCTPMVYSUReWdjL/QIzzFB1uIpIdy/2i25kZtQbhO63FbIC
Ph/Uq29yB/kP2Ax4RODY/AL4zUVVGSwzlcFd8Jy4jR892nDmMdNe+9xXVjc0WmxdDMjPQHJFff3N
GgPCAgjTZAcH3XfHfuqbH0W6Qoy7dgifxVis41It2s6hO+FPkVt80P0Eg1Zv/mEelF2xicB3uc1D
ARrfX23CXDmAzyIv1nJWoEk1W0SmFQW2wnZhd7vBV6w3cr8cvO72tA0femzD5q/m2mV3ZfeexRZ/
/mZmAXzYknliYRc5TJ9xxoZuWjl/L0KQ+yg0Ew0STF5ly35EAzI2Alkx+PVgbBR8V1dX7NUIJlhn
3WKV0NI9H0RJ8awxKw6DEmWxhoFgMb5yAIi76GxPiEG8CbG4qxQ9wCy7JARWbwcZyWgXrRMeCTfV
DidzXgS78rvxpz7WH9H3DT+vRL8cIDLzqMCrCn5N/I7F+uemtGrHfj3tELI1p028R6UPUfDNvOvJ
tIaX7KnZvx/0Ys+Rk8PeE7xKXibwLM8ndSzH0KZAzKqUvwbpI0B6UGnf349xeWHiKMfIKHihM0Dj
ffHlZPU0Y8E7i6WP1GBGk3uj3NheeKhg+rg1MoO4WMfemqTIZc6ziLv4nFJjpIGcyoNvWy+j9RBi
Rju1v6z+68m672YoOJ9xDd72zbNtPprjy6h/003rgEx4nhcrV7cqPt7Z0hK/BaYst5mO45Kz2P5z
SKWUlx/7w9OPzhf5bvid/CKbhpjtac81er4bF7I2wH23TT3n97Bv/mGrn5xK/AQLavOrgsVSnK6G
MmQZAZ/BvkOx1BvuIh5EusI9E2z0G8dTkrWs4eJ64ynkqIAwhJknXqJi9b05d/rcDrtGfAAenPAC
IMMX3UYgDODGzfved3bVVnhGIt23suQu9pKILNYbggyI2r9+jjeRR7nOoznmdpsfoMO7zjbmkd27
Yc88Ixbkh96qm8JayMXVMrWomUu2CYYJzU3Jbw/dE7ZaXnhr4sXubISBIr3N1WxU/LWLhXU20sXC
4imqamEzia8aQM7bcI9vi73NxqJP+0918EjJFhMrZuHNxBZ5qmvtTLgQLm2U38mnh3COVj7f5VRS
MABDIbjliCgsD4xKlXpTBnLszz0i0fqv2P7newE7LFUWJrVUti5ef1Lb5aM65tNrrx7V0+30G1z9
q/1jB4/dW339XRmSDY6fzceYaIMutkIEdbZWOwI2PrXix8LLWIjPvTt4qCqBxHPRGFqTaLg43NGR
ARNPYslnowCzOHchUfLs606TP2WPVM9pvx0icpyVrXa5yc+jLE5ZyuFGooCWI5F06kO8b3a5225O
DUy3DSK8sCBcezvtyQfGtbflEt/DsDhJeQtZZNCyUNw8X402vVBImOH8WtEqYw+d5Z22Y4yaq9wJ
oaE14MWVu8yUmVPeYBp0T07y84gVnYLUyhE/ZXyfqBi3h5wksv6MiedE/e70WLst5czd+5N8uXrO
oy52naMnOS0VolrzZ5xDsMJY2XFiKZyfIucBFstziGIrNUMCUMJzWy28lRUoFQBF7fhjFlf++8O5
LL6wAajByuxBIemxfHxMuQzDNCIc0H+4oHvlRvKLxO2wusE5d12T5XKNnsVbSk4WmgRMAb1XvzKe
FISy71+GesWddKH9Kk5GEYNnuUVK5Vz4T0F47IB3E0M8kSDjtyqK2xt0ymkJ+gB9s03cu+ZPiXn9
VRzL3eoFdHkTnP+AxUYczZNRBZY6+/oTXLkNytQPoAKogYx3037tbLmyEYhmAJjHV9ahrrvYCOV8
mqC0aUTLdw053VHYXKW7GZS7scFLyG2fyqdhP35dWTpXP+WbuIutELUpzR74Q36fYcymIR38JG3o
e/yuTx5Ic+p3EPIQ5N4668vosiDBNyaDJa/gXwSG9Hz3Ry1trdqIZL//OW9lv32pDI9E9haBUWFE
h963Tftx7YS93P0W0EUUplCn5pxbKnXxZO7kk9LKPEu0LwNWBttu17Y4YIcHLuHJs/fpS7eynK/G
dHjRIQLC5bEcaV4yVlppjHF+yZxHpBZXTpy1AGI1v0kkqoL3vhnDEpvpajrTt3aQVyIsey3sSKHp
g0294chgH43FEo2sALyECIGzKtMGXQx5uNFTPONz6Dtu0/gamgn1tkVfkYf/S0CXdOXbXa7W85+w
WK1jUJ8MAz6XP9BviZpN0H0IsQ+qVtsdF9Pp0E1CtEHsRqFSvLjrE1gXU22ECqfP8Ik0cLoX9qqV
l9yHCIFvzB/TftVr7qLkuoi5OHAUA4dczBIU3nX2sdvZBxg/m+6g4n++sunFlzq7nhaRFsWqVMcN
rAsC2R9/Dp/KX39FkQHzAuoHTBquiltdJhbnAfXFuzipTzbUKEn2rZfsAxrmBcBh23uNKPNKW5eC
vLw+FhEXR4sz04OPCiZTBTg83uqulroSedSupKosDhcIHopPZz/117P6y7rYIvpiNyaSqdMXZvnA
vCkP+qf8GVeNo/MsH6YtPR7sR/gFpRt9fP/Diu/2znfVFzu0z9F+gWKrkDuGew61/V+zu7X1Ixbi
RRiD/iOHJ1X7Za8HuUv4pxGjS/TaV4MCL7Cflfk9T77hEOdNw6f3R3V58NBhNSlhYi+PStpFITlK
KNOHJwfrx53zc/a6XfDYHoT9NsoO30VCHNy031VPOqD/8Hkl9kXST2uX+hg5Mda76CsstkoB1guU
jli5tR9wNQK79OwD4jpAaijKvfY/pXZVgXOhIEv6I+JqIH4p3IJ+X85xqEnGmGvipHOpXgU7lm9F
fzkG579xEBgQktLC8dLyMmsf7RIKWi1i5v+4iLz4GeJAfnOtOIFsjn0GK7yLkIoqsCXSNugLrEyy
2A7nC+p8sIvTlnQoQQiFwWa3ylb35xuMXHYKAwJK7Bne+9GufFFTVVVwWAY1NBTdzoeUGMpoGOhY
+uNg32Vd/K3Su2MCUe79MFfOPJT13sRZ3FVBoSdQxZk6aT9v7aOxn/f1D/MWXWe3/xjDTVm5Gy+v
LOKRWmjk/xpO7otJbPW+GGDCwRMvgh2Iqz+dIlTN/s0Hevz7Rd4SES672KgFkpVT9NIVByHQxW5A
i0mdoHXKXIsUVAVwZuakUfblD/Q50kPVb9D7lSLkq4VSteNFRy6TtfL7lbP97Fcsnx9dngFFBx34
2scavtsG+6N5xgr65PY/lHscC7Gyem7nzfgRy5BVNsa1BQQDinerKMapQjzu7Z4IglbWYli5vvZC
G+cgH2nyuM3O8a27Cnc/T5TDTvv3Z/7qajJ4kjvQYCAGLBOSOhsSdezp4IveHc8hdMf2FP4eZrfc
dA8oN/krAS+zESb5TcDFp47Kthh0yhzUAmAmb+OneKcdCywMmpXU+CKnE2vqP4EucgOjsUag0LNv
OKOfzGhh44ekgRoFP7iy9S9fWSKWbfHl8IYFzr74dJrRKXqvEKv1lG3yE70N7pDKm484gYkbeWdI
q/vy+qZB7hIgMs/Zi9c5ktBUiTWLJ9Y2v58gU9ycnoAMeyl8JXk7ATu7Tfai2dx/pXK1W8uZL6sD
YtD/ib/cLpaOyQ1HIU/LnfNFSHG2m9ZPH1Ua3P8XjsmXOch5tMUUj8Wo2Vlrv77bUbS39vMt4AH8
mit10x/x1aM590UBmhE8R/7q3rx2CAo2HO71CnWDZYl8aEBg9uARuTZ7r3ru7gKBUnrV0hQ+MRiB
rOXSV+4ucpNXTVwhdXrxsqutrJ+q14i4Xj53u/TOuptpw9Tf1tPa18tpcVMSDZVJA+bfJU8J7TUZ
09Rmpu/R00+LXFjBPiVCeFmKZ++UF3NnbBVMo0XdWn4JXnjRBlshz1vvkBfb6/thb/vAYVcun2tn
4pvfZSwSfFgeQOVi9E7y6sfs7IvagkR0eP9IWouxWFmTXBjWiG8pAMqXWv8ezR2SbB/ej3H1nH07
kEXmLncDIh91IvvFbfqcUyHcVjv9l7IL8Erm8Fu3GhLX8jtfdPmqjgH42hFOfYga2g2c8zHym7G7
lZIe7G36IQr0tZP96jyCIKTmQvMQSu/5/ZXrBk5Qf/cI2dZO2SIxt8/dGQSa4kp/SCO36eeVab12
yLMd/x1zkUfqST1W4cAoi1sFA8t9/txQxnNc82UG9tY8qlvcyHarLUuxJC4mlyY0JBCDHbOc3KmF
KlLh9/h6a1b3yt48iCeRfrNezLp28oiWIPRfHW37pft3NwUTSjDcl4h8fCkRQFD1tTtZvbZW3sRw
FruskxT0GRuGU2/nLwWyEF9KQEM8DChfoXtJe2wbu7do9FCBKZ5TL/Z4JDSHE13BCk7s+9/0yjIC
8KIaAj/ArbZsh1h9lGhpNLBw5cSf48/WZNEQXE321sIsqyJJk+NZSxjKoPS3t1qwae6c+0raKLsk
99AksD+nvHuUYvv++F4HsFg8AtGDHxZSvKq23Cc4nAZjC9GRZFffAV9AN1ZUSmCR7QTAd5yhdBff
eo75tStbvbJuz0Ivtgv0IBif4sUboROqnPpnc6bR3+a1tEPyDlwTOmnHRHEQpYmPp6zeooJj7/CA
vkcp/89clp/iIhh8elhgBJSwvynTaQ/5AzeM1q9G58/7U7X6e8XCffNMRNpF13JyEKbK3tGW9rTH
jN5V4SEf6DaQlIX/UbxTjkjuAL9am69rKc7ZfC0WiVbqWW6YfCr7zt6pvsCXVF7w8EpKd9eiXdnp
Z8EWmXE7TGYLcWz0Wx3TVGG4nNrB5v0ZXRvRcqvrVlmbksaI9F3abHugc6Ji5nxTv0zYY+3WjpZr
mfHbQTmLy3VOAg2BzRrg2id7l4eb+kMDds72xmd01eBTovmyR/t+TWpfLOR39pizuG4xyRijPihZ
OH3t1k24n+3czezHIpzWtrN4178XavHu15JhLIXYC2tU2ZoukBlpk7rosoFgaHcncMPPK9/w+kIB
E23Tv5LpcJzvClXnE2a094kYPNGm/iUADFhouvVMDRlYymG1Ly7m63KQ/wkpftKbjdiUo+lADeC0
5G2KMOheuhewUnNTPWLluJKQXUn1WTP/CbZIJDrTnJSkIZhSzPMmnZVPwWi+dNH4XCGQJSMlDEN6
n+ZaubY7rn/L/0RenI+FlkEuL5jZwVW246GiKCe58kN1MF5lKKyVWs7ah1wcb4lMYxz++uzPJg7G
mKFEmzIz/PeXy9XZpBtGGxy4LEoqi0+HKgkkaoKAg2a7i+Kt4re7NYjaciwOhQtKqOLCNui7L1+D
EDGtPDG4T2OprzZw2MeNKXGnvT+Yi/PrNQx4ApRQkMi4GI0294FUZmAj/2KNRYEk3eW3mFeS562N
SVnel8toYlu8WfZTGiLlOXGMCCqOcVu8xDtEQY/DgcTnx8rIlkmYiIX6hwHEmOIhkjPnsVjxaag2
TGAhbYuD5sXH/C55ECANjGyPxl1zK0pAzmrd8uJp8hpYQ3cEDRZKGMuS8BCHaTKG8+w7e0uh5OVs
+/30NSH18xAXRbNgs1b9vai0vYbUNY0l41CEXtb7rETq4lNCyNYbod95+sfmT/ahP+CH4psv2Xe6
8IMXfp3vENZeu5JeXX7enmUi+Cu4R0EbSEHd53yie7WTHJAwfz+qDtUI0nrsZi/B692ueglHd/Zd
Op4OyQ0O2HR1EG6/ydzTSoHq2o55+zsWh41RW0MmnQp+B7mn7DSbNF9xE1uLsFhSvdGOoRYTwZAe
5P6mGz+9v2bFL3xvJhfpkWO2ta6j8+XHodzctEYTeWFn2V9SHdYkPph5+PR+wGXS/vrpFLRbUO9R
bFRVzj9dEsdRCt+ZFCn+GOs3cfA8yb/eD3H1hME4498xFrerZeTSFJ1YHtIe3WxyPjokHibULpnm
eoZ59RO9iSb+/M0Jgx808v8i2skvDhJPWAgbmdfva3/+M3/CUeK4jvdc3nKvs4iZE9cBCA3gbucx
lRQZSDnsR26E5DE4Ojcd/mXpwcE5EILfdLO24y4abcuAi5WOwDlSbSPrcHY2wgM4/ChoE7E7urgf
eOLfTZ6SNsAJ6bB21mhX18yb0S42AUwFNURqATDIVnowj+WvfJ8fu7vxRv8qkITZnjqBZ32MP/CV
n0+Hws8fQkid6hEB7l1yhGjpC6pJuNX3a/fL5ccXxikCkOSgfwYU9vxDzJrRoLTSjb5VftCKL7gX
r1yXVwNwSVLb50F90bsZEDyQs2xiv2SJa4UqOiUrbJzL2WUIbyIsjoB2PllOPTZU2I1400UvZYR5
m/7y/p68NgyL5hDodxrgLNrzeWqKXB0rhyCl9UvqLLcc1zK/axEcUbSCFmFe1tLxB87KMmtHP56+
n8YXo/sr/vdfOgYukzBH5sGvgpYVGneAzhaLsDnNEQzzSmy59qDsY9SuFAACawvq8kAWYXSQTwYw
fvS1zieqswa1VjQmqpJLTw5qzmCuFelHggj6+5/koorxOiLtVbaPZj0k6fNQamaWY2HOI9sqvUcw
bdt8Q30DMAsCvsFLc6AN8DFv3XDr7FciX/1WbyIvlpzZ9w5mCXwrwEIy/ByoyZ+DR4maH09m5Pk3
037tELmSIynA0+FeCEMm9AYXExvLSSJJBhPrVF7nh/v2gZeBPz3IP9tPEz7max/ySuZ5HnBx02Gi
0gRqyyBhQIkjs72xPgpBvBHq0VqwKxN6NrjF9kKJWJWCoWZ7mRgvddVGXqXsXAsBwkumtUAfWVUX
V46cWWmPHPvomxRSmufKFaQGZTcfBw9DGXzvTH9llVxecoLhjYKa2NH0qRaDop+sw+Uy/jJp0e+1
foiQCNhifzYLrt4q/k98kvNs6DyimIM3V7lFH1VpxBiL0PiEFPA+RjZIqlUMXaJDG8HD1mrN1Tv5
LuYgcNB+0vvee3/YYte99xsW8xzWmqSDoRl9BGE2pzFzZzX0YtMbzJ/o37wf68o3PZvhxa1uGs0p
qxiXX2uPgXwz0IN7P8BFh5Mz5izC4oypKVWaeU8Ep4Plifcv1LhuM+6D286j4geM1FeOukqHlSbc
w/DUfP6nNbnXXwDPUUgFqLK87MINedcrrcHWOHUYlFCwmsjT3x/ltbMFXin5pgq8AvvLxdmCSF+J
0Yo6+OjVbOmyQYmu9+WfzlN8GUBw/Pn9eFeuorNwi5NFH9MA/eCYrAe3TcGGHraiBLfawFyLs9iA
MaL+JPHwmFqoVBJydJD3oy2+T5/yXXETKBsBIg98DN9oDK0d2FeXDqguG9quCtx7+cKsDCnSZNse
fAX8cSJK/LI7e8a++tY+5k+CFD0+t352X/3K5L3qlbvuH5ObxNrhDqb0Ar5M8HHOzwMg+nGGBp/g
kuErc7rvKLXqnvm1pWwG7QfZsd3apF/JxggJqA38ESyy5aVcpTVmGrPEnDvDZ8xJPlsBsovRpH95
fw1du55sWq8CwwoT0xDSvG/POtPOQx1RlvFfZRjQaw/xLj8IntgajuPKg0w5i7WYx1ypyrgMiJUd
qnvjNqT0r9MnqR7L4/opfu0AFaxVamV4woLZPh+YNmYnbrBs8HFR2rS4tcjRpyhXcUY7mF2+clpf
n8Y30RZXhh1LSWyPRBNM1tOTuKHMB40ibnJcE/S9khqK5JYDlexFcI0WA0MPLGFsg+846a7HZQNz
OF8p/9iRszaqaxfh21CLDyb3SWB2tiX0D2Q3vBGUdYFx1o6aX96t8imufTEB46Q9itOpYiyuvLSX
5i6oSxjyGdiMALeDjXi3iyaD/mGGT1hpSBGMO/km2r2/C9YiLy7AujCG1jJZmG0yP42lE3tVChbH
ypGLKsZ9bpcrFaOrV8XbsYpf9CbFcMIZSGMmvC2O4qoQHC7zQ3uceEzIe87Rz+8P8OqaeTO1izXT
VSiwRoMJaTH5rCVP5kwJhCe8Pq3d9K/V4WXe8nZgiyUT29gZNBHZmg7OZOCgTN1hO92q+9XlIm7T
dyIt1ZUkc9BRTxxFJCzivWSr1NQh7E22n/Z14b4/gerKDC7J4kmfthLWIa9SIH6zN59Kng8wHTbz
DYYo+/km/C26KJBDtpXX+9lzeYwoOfTreCJxcL037sW1X0exXGh2JMaNkIS1nYH5OXDW3eQ529Mz
8lZ1OtYiLo7StO3TqLBYPf0X7ad9bHYBJZ/5WJNEeTV3/lqu9r9J+64muXGl2V/ECHrzStt+/Gik
F8aMNKL3nr/+Jlrn7nSD/Bo6ex52N2IVoWqAQFWhKitzMfZDAu7FIVIpb+pn0IrTYsR8UrFRRBMU
ceCzllHCzX4ZOxHlOyYQhPyVt3aVcj5lHDR5Co0xsquvsw3da1xJiPFZmB+rSVbKXuXqtmKZGFEF
cBzzsdc+AFJpQ57wiBn/6TduwC15moA+4TfhEaoU29tHeDX8km39//aog5OpkPjtFNgjHZf+ufEw
NG3qdyDoAi68YHic9W94YY06NBqITCVIxpILM7+hKrqLnOgYHCtb83KHu08fWCnTagzWUfTRAN2U
UDWhPiEPPHWRlciHweVvSwAVQmYG4+fVPb9n2Vo9LRemqIAxGEMHlbgA5UQNdLlxbFZFYzE+1zIF
FCFSgNwWM3+SJtGVpjqN+LBvz8FXeBN/A2eGtzYfm/pBA617bLYj0Jn/dX8YoO0rq1SkiKEZMkIm
CNCQB9wFp/AgCLZFC+fMisN6aS9gIbQ1KlqA1V0GWBvWFEibbOfDdJIBWAQ7p02wX8qPXLPh1/ba
LrMnPGxK71/+AqJcIYHCDlwn15ew1hs5njTscu8iefuuvBX4CZBQ9oQTqdJA1cRV999rZ7ALm98X
H4yPvMywsN3on5FBQ1ADLZ6lcwne5g45jxQ4NWHtR7yMIjN/nWxyK5kF/OXBJfbwCoYChUEUNa6X
m5VDKyJTJbxSpE8xH6CQ4iZksHGbPxJ8M8viMm5eGaRxn1NVDzyo5pF5SIVZZ7Ng1hAK9qvmN8i9
TcZuLj3qtTHKo6atPzRdAGOih/6Am99B8fvROMoE1nuMX1iHZ3VtGANECRMvw0U1O9Iw3iF3iBmq
mJtq7HUiCF+/RTLDca86AlQVMEiFYWdtUQDDfOwEombEibqGmDg0CvNyK3WMFiPLChVzS5ClJ/Ce
g1MFnSuB1lZvrCz4efsLrR4/FM0hRoJ5/gXlDoaoZDAKIYsidMpSspOhhPS/WSAX7iKxhjeRhjDF
MiDLa8dIxqA7eNvCSu6OU3axCHIKL0zkfMEnLXlZRq/RieBUYzvy2tDqHd4WN+AWZHRmWJtGfRlN
af2EJ3mCEr/o6Xvkf7+9oAVq9OyFLxZEBc4CihZzU+D5A1a059DqjqA33wKjvdU/BZNk8KPVHBob
9VBA9KIDxMeAA67cDMi9f1Gnu95cKrIGHJfzkY/FhvOT5r9B9oFxQFbPOWFgEw1MAAB4df31Ml5I
JxR0UDUznsT+DsTmRvZxe0OJE73OJbGGCxNUDE1H8HQ3KkyQl4m0IYoozfYvCnOspVDOfIKcZhJK
sEMSOs1Vvhlu6pLACf68k+rKrTnsWfW4lbwO3S8MMggYoFKQSlKnvyz4TMyzmFQdEbUwRiB8I1jK
GRQguRM7uSfd397NlbwVIFteRuWNB0h70XJToQ6uQl8YydaO6yySk4C//oCxGIJ+YmNF164bAP4Y
qwRLKShOqAMSNmI+qA0W2Pa+ErmtH5XvftAVKuMgklNAn5JLO9Qp0Wa1kf0pQbqKm2fU33XxAIp/
q5ZzSNKXkNNghse1c3lpkTovAgbTSlBpwxqZP5MRI7NHUGbIQC33G1JFFbczuAE8QKbrx5ZZ01xJ
0EXhwv651HvhOKN4HKDVyxGKYA1YodCqjvlG8yQncpm1Rno6jfi0S1tUKpAZNSrKOWzFW1QHAIQi
s/Kc9xez8ozzch7UvViVMUGHZAjxFqgTwtVJ1kVaioGnnDrO5d35vT6yGn2L6d/z8gQM/4L6T0b6
QblsaZigPaDjU6aH3q63hqvuQLOwIVNj/U68r+zwvQEXq+6GAJrxXoOHnsO4luSiX59fjB6DthPs
y7yA6WfqNHFq1UA0GJ66cXgLuKsC5Lq9SRiWQNreQ8mMlW4tL8yVQY0abqj0IVX8oIBblcDQn+6L
8rmTXD+HpO0uU95vL2+Z2xFoEuTMgGnjdQxaX4eJFhOHPg/udycP7XYsNtK01YfRniUWk8SqIXAg
ovQOxowliA3w5q6JYIjfEe2VOPo+Np9TxSDgYlmhwmqUhVPdG/HgJApvCtlLrByhVGQHkXt72xbE
BsaZZuhrOZT3TMdBbqEISnolvBWBj8eCALaT8qb63CNrUCz5W6CbxRPzwq+uEMkxRhYwKyovXjaS
kkLrFKcjMyfovmHo5QH4JARDTPva2ffsbjCZvWmymOsrgEPyZZN+3ORo+BVNBZvQSjJBcg92fGU6
csJWUiZG1rly469tUQ4tUMqyGCfYMp4gkH0PzV4nc4Kd/AKRvX5D+igSJid+d3eRPWwUYNxyj9WK
X0kUr38DlVzneeBLYoff0NrqLoBcmVU9KnvB1DaRgwJ2iB+hv0UeRK/sdyd1uC241qzyczwOG46B
uF7JQ/AiOhMgkGFnkPVcX1A+E7JiqHGiCcF2/6stQbDo20R3ToFuo628THvWjPUy37o2SV0iSO9E
kLyAST4aTb5PzKq9UxUWdeXK++LaDHWF1EAZsrbCFRIfAuDy3yVXwJhM5DU/wYoMjgeXFU0WjlUF
ZyFAHQam05Dx0Fdn7GvZ5yOsSw7cuelNze/wxuStPCusUuYgpJrbDDexSEVgUj1TV8gg1150deUy
lNQSrPPwevN36MlhVBWogM9HDkN/maU4rSNNyO8gGGcxK5OLwEVsE0YrtFaRydLY0yzMqqlMUlIn
5K341+D5W/CwW9WW20FOhF1SWxwbsEiADAXgFVBJoaNL3dxhgA5IG8Me6rwdSpPNKbeThMhA1E7w
rBO0nZl6EzNVXyQmIB/FqDOoScCfrkGV8PqGiBiVhwIF7HbCXdy9R/1vxkdcM6AR/JYC1k+MLlIG
oMgLoZMJoQtlCXCNNlYjun9QoOBcu6s/85fwvy1SYEnggsdUgqwBe0SXzMEsqQ+9AYtz1lic/5yP
CTRTPv/Nui6sUG5O82d+krWMFMpntzpVDwWIVUh3x/DKEynLsQaBVjfywiC1kUlSDOkYwKDaflRQ
f8jRdLi9JpYF8ucXSSqUsfVMIDUEHRPfxmue/Lr99y8iIT4M8IqCfKb9WIC0hmkqkjTJQVPaVoXV
Vb5lhKnbGCAslVMn4zLntr3FOBo4BERVxJwFLwNoA9qE6wXxvl5K0K7D2XMnXGN/F1rl3bjnXnjX
N3OHN5MnZsa73EQF+RnMwl8Bw0rPV0CFMSg7YpO8twVUSwGDSTC9aDyIboyUl6gBMJZJjtpVhgFH
pcp4/fJAFUMDgToZSuZzQ5diX7Wn/Hl8CnblhjtyDwKQBSK7Gr30ypBSxeAKj38RFjpqU4158hOp
SdFm+00oUzIneTDHbznUfk7JgWAy0+wseqA+/g3t3tJPXlmnsykDAuTCLOGMkmtXb6VN80imQ2VT
2JFyBoHQ64+393fFJOacAAdF6AMBBo3sKf2ylrIZX5RrPUjMydqLETC8ycqhuTRBz2mi2BTqlQ9a
poKTn8R4Ohh9lTJu93IZ8O4Gilk64ELgSaS+Wz8aoR+EEOLtI1Rgsk+t7iCFxXp/rVlBRDln2HC9
tPMFBXwLTTtsFp9Aaw0DBuGoWZXPgkYsjzyYK3D+kMYDAAW+y+ubrfthXQUqzKQHVTlrQoS2YYXo
AGE0OHRYV2xtVQiOGOJGaQls99QNg0LlEPEVdHckKBZLhaUYT9M8W7fP2fIQoIV3YYT8+YX77RWe
n6FXCi79zjIgAdVi925bYC2D/PmFBUNoFDHvqwliDh8QTzV18V4AyvG2EdYyqARYEMq05kQsgy98
jHMity+YRaq1hYC9RAEgDZOOi0jiC32ZtAMWIqIBqWMOVkYJWjnJ6ORmsoUxrgfCSsOepVlZG0Y4
kJ+hxigDwkllaZlQnNvV8LR4ytnKG2FNCBxAK0azeRNdUtgXvt/ezmVlE9YQSwTMFKCKsnA/AhQ8
u5CIOPSDtJcGt29HVyiqXVmqFgfqUWM2++BBiSWz8lHJ0l8Z9snZvo4usI9BA2iwIFNEIL0+NNUI
DoGxhP3alt7glQhTF+dIx/g9e86dhPnQWD5tyILRygK7KsEb0u1OPvXFIE2JwcBGEVL7aaBezVm+
v1Wf4hPIo0BUb99e5Mp5Qpkasy0g64RzpL9rG6AU34gCNIqg+iqOz1LzEcYs2NO6EdxizAAR9m/K
Z8WQspX8IgDwXpDsXjmmGFLPJtbnWr7TsHvw8RC1kyFbQYNCpbqWjVzIOzxc5NoUX0NreCleQugs
etxr/C5Y5aP2Wv5IEjAa+Ix62LKwQz7dhXGqXK1rM4RHq6rD2x+v0v6A4oPTboKH6Nia5W8InN/x
H2pmMgEJxKfQZxSYalJmRK1z8cjADHIUNRUWDUYu4Ej6+wxYhKNhZSDKI94AAMtv4B1n9NyWs6VY
LuZ8SKsSE4T47/XVKIEHlLsOZvPOal7TX9MRs/nQnxSs6EXdymCl6Q6imaLfYfyKfwDstSGkr+yi
56qPuPwh1L7HZS8V0Ogk6yeaTLk97kmFpdimYBtitRqXA37UsqmDrAyKQBL57pziTu/tPU7XmdY6
tcm8hfJCSN7VR/5R3uRM3oxV93CxVp2q8BayX0LJlaz1jTwoU3f8kLcdOHWhEWeDTZPlf9euLZwf
xA80DNUDOXT9kUGhFMohj9ivmFBBwhNiNqMdVMVMzRPNk/rBJnNa9kDIBl+YpD5nNZdZoA5h5/Sg
sPYIklz/Nf2c7NSJ7ljYi5VH0rUx6mti2C6XhTpGrVAxDZN7M9xiBAdi9NLYvAve7v7UEGZARrKz
xIACY4baHB4tGEKHmiAVSnO9yIZME1HDuZN/D8fkBWhBEKGY7LnLte1E6kvqKhi1B40dtUJRyqJY
1aYWbR7fkx1/WzrkAfhXdRzyd1GeCAxR6AoCxa6BHYE6LZLQlio4Flu0ddXfpa0/FCfCMZuAbfZn
j/kn2S131bY9sTnkpBUneGWaOjVhD7nxwIDpxonvjbsRPabhOJy0DcGExRCXSW280vJvRNOwcuMN
Cd6+Nb+iQ4qiO+FsJrcVdBt7wq7A4nZb+XWYpxMEzP/j2Qjq9Otr1M2jUuYGj+89nhoC3ua/J3lj
SZx3O5SveSeQDOC2Yr4THXaaDKbpQzHBEwqGAqdvNiIY8OsPvkOC2JvqHSForLaIDm5yz+3+otO3
8jIBNaSABZKu16L1bcRRmEKjnhwAHDar8lzoxXuO7v7F2CA5TNRhu7JFvRhUrUMVWIKt+NCBt8sr
AUlLv/WbwCN3t9kOb4Qp4y+I2FYNY0QXrSgJdMZ0+zvlkqSvhr5FvOGt/ln7qHbKPnYJqAB9ju/c
7zMa1o5axtti7SqDDkRBZgOrvEgj8ZSqSAww3P1xxkT5VPgWeKQ7nD2xeGmYtqj7pOqRLgUNFokS
++PgcY+y7T9NZ5Qji3J7zRtiXRhoAPMbGeilXFQIQtFIa7oWzHaSmzlQb3DP4nPsucWVcIaiDQqx
qGXgQtIOajC0ATkNVjXsOieO7MasEtPfVj+D5/wkH0qLu48TplbK2u2/tErvZQxmlUiFVVl+7ozA
EqAbXteRPXc564isXEBAw3kN2TygYgu2kQigRiRD2ErZm17R1N9D4MMk/i0nNMKsMLbyOkI3E0yh
KHlgiIhO6qHUngt+BGuk3Bfssx8EEK6C40ByWnS0WOUVKrzgkwFuAi+PQgFGFPH0vfai9YjZKa4+
L44IYfabeSe78Y5ZxaSW9ccOoXaEXpeKAioVnQF40Qp1gJ3BwnjZNrWBp3FGRGhQN8ChsKDSdKOO
2AOiGE8HAFxRalsUWIq4rQWlILFLf5igwpva/v1wzx0JxJXwd3O/bocJ6hosDNKuUw7rXpPr1umM
DoW936LKWR2z+UG26cJB/7ECgTngL8D5sGAKTqO0kHycRvhJzCbaZEBBO/IuVCVdVq+TJnVd2CL3
4qK408e9MKvk3NcYOkm/d3vt6dz9dQwHEvRqbI4feW76B/Is8FGhjVxlV7jGvXiUEPoJjDi2pLty
Rs2Y9XnpnvDit5HjdvHbNDnTR4mrWgyHkMHM3i5mKBoM3jE/6pb+0B5momyam8JjA1XXcC/oVvMc
3UsWv/nvqYwXv4b69k2plYkc4NsPVvYuk/64TeDrUFx32COGKzcWYOqvI0Dd2NRosySXcQT43Z/J
fsVDmfq/xk0tFkU88MUWSz7UlPIRnz/c6p5kz5t0r3l/h8in2SD+2EL8Jbz3oEWlWwAIVKESNBE5
auKOMMSBlF4z09AMPlXBnFySS0Y4a7yVvikMpN+5Tr24U1/G6Q5AmDX/2VDpLt322+yU3/f39ZO/
E1/yp+KHD4VpY1eg3mGXONm9F1lIBdEK0X6r+8zNoWx425PQj+8/uwHPhV4xKlZAjF7vfBiG06zw
LfFd5LFWHSOv/m3seEhzYDLhiWGNwqwtrFGRtOFSbRbzhGQKPMgwop24VTyIVEK+gWGJCqR4lQkY
A4JjVgRk04tAKoviCEKrskVbScWzt8KTEAPN4MRHk8WpGBX9hT++NnZOkC6O75TVitrXMNY0j/m8
F6AWxYkMGzQRGVaErIdMw2oi5OshU3f9peZS8OdWAv09wTDrVmtnj+C+lk0CTOkBzQ6QkLwTSZW/
KNFQKTNtm27wZ2jdDaEkN+dQgNEjiEibGdQcVAjYtHiDkachIU1mHU8q81rYpcJCOqQa75cKzqaA
LVWP3fBtDB/i/vvt00KO3dWtvN5aWjRG9fl4Bik+8L6YN+yG5xxUMNW3SfXK0C1TzbptjfUl6TxI
LLNBKLukwZ2LnzvksBA6EjbtnrxtA7xeMc+1AQ8A6PCZGR+JDrdWSjnaCbI8iaiUWKnV6EBqZBvh
W2EZluRV4vlxENyxviH9pl18RMrFRKEQjHEHmz0a2XqGAD85/GuDdz0H6FpwP7jarn7MnnkQtLOC
N10gWhinPM7U5EYUCFONyCK8qbszN/wmBJFXBjI/xGngyNgUPKxdpq6qEiq5FKocZqpIAvrc33Xo
8yZe7TQHHWwOL+yKFMMiHVemGVM6QRJAQhJ1+aIzzJlFbMW4inRpfuKatpNKH5ImpWDySe5mMqTO
4tFOw/9ywoX+Zgr1zSStnbSw6jhbSXrdjKErb6JUwLiFDJemUN+o0eqwSfqeszOF+2xVYBszWZ/t
oA4mq087Z5yLkWGSfpT/WRjYQInuBpQq6Ys/FlJeNrHWgGGYFLiaY7vHDKAXb4AW3TCczDIAIlxc
2KJuuhH14DKWcOvUB8Et3WDXmsgtUPVF/5wJXKbr2ouVUXdcnKSmyxO/dvJWSexeQM1O4G1Qun0q
WVNYhZBtKqk3Q78DbZPS/ZyG7CMQ2hMfsXA6y1h8tW76JgTlJKjN3OCcNpodJu2x5XrTV2fz9v7S
rC1/VgxZTsAqCGMK3eirckyJqCRm5Ifzkw8KioEjfod004d8XzvdAeA3kP9a4CTtNn8h8yGtefIL
+1RoHIsxquUEZ4nIYNQyBIfHfWtisrJ95Z/JNLf4eHvFdJlnsWLyiy6yHDHxjazOYTE/4FF9RgYh
Yd+kO6bTXvVmF2sjf35haajycjZI2Cf+M8Nryy0szmoxHd9GSIaB/zVZkljkui8C44VJ6qUzAZoD
ii5cF9Grt0R5UPI4L3NZdblVL3phhrqVPVxbpCQV6PQDI0Hnf0jNRu1B2yJVpjhnrE+2eMKTxObC
HHUtjVjNQ01BpkE2kpDSB7s/FceIGeaZF4Ly2lMt1IJcwVb2Ci0qZNwi5n3BDezoW4Ld7qBnpoHZ
oD7Gf/FQXY/zFyul3DlSuLKqig5ifCWZr3Zazhb2vi09Vj/J1OL4GYKB7xuribrqbL6s0tAnlUxi
toKIwF5DCCyK3REfdI5YvNgsM1RBSx00gOgMvXbarn7l+fAu46R9MGXe7RvOuHZ080GNxz5QRuxh
0ssBHFdjGZ0msILg7SuAauf15c7ysphB883ZfGmlW6XdqrU5OWQeniDhpHkrWGngjsFfpL+rMf+f
z4UWx7XpBii1Mh85zk793lbRrys4/FP+nLTsJPyrQHRhjHKXraqBilFEIGrG1Ez7wKyquwJ4l9vf
7PbRQDX3ekmKETSl32BJswgGy/JdyX/NDROisH4yQFsE9gmUOOmaSY5Eqe4bCfXNY3yfF4DRIP/z
1OfuLdtyHiYymC+/9YwCguj/MUnH8ablhADQWOK6AH71VCv5ARp/cGuIGEHOvY6VL63H0y971LEs
lDYF6erZ3mQZhSk740YD6W7yiwh3/AVofv0efBmkDqMRxkITZWmD4rtxx0ESDXXqI+GdI9PIomu8
VihJMVso9JTNf6L4l1nqWHZR5zeDBjeNzyi4mMTcGJaAF5H2CGQULqAB8pIIZomY6J/qNZPXiESC
Zaz9+gnUmU0lbTLGAitPfguu5hYqgkTiBYC7kNJu+tC/ortrx5uEeaoY55gm4JpaRYQEfVk7ev6Z
aa46GozryDJAxXdOUyad64vayeRuNnVtfJPkKnVu33mWESqq1zImdqsUq5DjwJSM0hTF99sW1r3K
P1+IpicamiLvaiEMHD6WLbX6UQ14UbLSPMYxoNlswIMmFlUSBE6T1E+pgGkuLnuD5MBeLED05uf1
Pd8kH//bwqjvk0qdOAZJFDiaNNsTsuVKTTywHTCOAeNu01VVA+MVySwhL5iNu2h+qCTJCtNNm1eM
k7BqR8fkDQq4GOSkG3h5ktbtJCNRnnjV69X9UDzGg2SWhsBY0OqR+zJEJzpKWSX5RLxjGihWqOfm
MLPwveuv4wsblAfOZ16uwhSL4XeKW9/9oWXQzWEr7lmvY9ZyxOuo2TajVHIjPJBRKDbXQdDXr+zb
J42GE/5xtBfLoRztUABgo+sFCWAImAAUosZHHCzvflceCJlA7PyFgjrZpIVvvbBKVn7xdJLjLspL
8BejQ36eWPIyiAIQ2lT2M421icSJXJiqc7XRZBG+DnwW5tQ8VOkDYwtZFqjbmoR9AiK4uobMbJYB
GtgAyRADjtROVofo5YzH9pOVCKy6vosNpJxr1TR+WYZN7VSZ8SSp053MRd9AHcKAX95eGupB15uX
YqZWKiQ4oioHDDCLzACbeHv7WCao7xOWsy9XGkz0iW5O1VvUM1oSq+n0P1sFxb/rNQRc3UxjBgNc
rj0MWmFVangq+PLHWGgvestiCbrt7MAMcG2uFMKpCyqldvops6VoM4Ap3gjeci50b2/ceu75tTBa
jxdKp4OQTHDfBBchYuxP+eDOVHmC1d1NGxY1H+ND0d0VhPO45UosrFD3YTyYqsCKR2vOiAiFSAaZ
SAXGmfKtRaMJOR/Dt8oenjqQT3PvSEmFcBns4tzmQfDLTnFXaipXRikvmyAyjQJIFAh0cVd5Knp9
gvMXeI8Vn3dlh/K0eAwLDfijGoerp84EJY41RmNldTxnpVL+UXaCJ8vDq+AXxyLLt7w2vdw+MOcx
AsrrXv0C6jbHVVp1TQtXSLqorYrXLJrK++pctOrsnxk6LMYR47H3CTrMIMoeLNVLjykbqrTiva5+
COW9xBDJTTbFgVNGQEcW4aZNppdqYBGBr5zYSzN08byLIcxYNTixtSKZdetqAUsOZK1rBKgX0XGH
ZiiPMtb1bU8bpZdUEHPi8EhbQsAhKU7/rFoxBnDj1/Eh2gIO+ggWjgAMxKzUdNkWN8CD/WVdonDa
etcPQqbPeJzd6d4fQp4IBSwCSQhc5vOaXATq+FxZo26nJiNXxDg6aa/2IB8fXkjuQy5L/cBGfa18
uytj1K2EJxiCOhrRjuN2SqFa6aBYt6/Dyr2/skDdxzjWDU4QkV3FW8L4128iFAnYaNWV8HNlhrp0
M3peQjjXyElFw+wlwepjUP3kD+X0Y0pY9WF6XIKkc1fWqGjaD35Tp/w5nQNEBQwcEh7PHXqnpx6t
o/PDucEA33AHRgiPsFMQBaZpp7MKPmvd46sfQkXdttaC3vDR6pO96FRDtPg5tkkLF6qmh2aLmIUi
K5BHoBxidnJZO055l2RseK4kr1vZ6155S7DbpzP6YJdgXmNyJWdEFRsKGSz49RJhR20+VVvuizZs
ZmLYPyo/RUs5JLsQOr/c0ZggXQns95G1VsYtoSEBEUKprqVwpDwGgLpnjTU0uxaRLz8j3U/NkrTh
9FkiPWIebC6YzJA3s7yNXmrHFCwAML0IKItfLM8mkst3w9fQHEMtdCqSRO0qfEPjJ6EB5lVT2zef
vo2iBd4K2RbtSDfc+fv8XcAATnhku9eVKHW5do3yd2LpVyMgk5UTomiZxqMrpYEJpmvvth9ae1EC
k4l6JbjcZIhf045IzMswRpaKpg7hWS+8ciOd1dFQAWb4PKYtyhsVRQV1B6Ul5bzejjbRD80hyF0d
tUpWAU1cqZxcrYvyRZqGXmtbwsGOYMUqXaL2q7iJkxQYKApB1SjfzZZvSp+DjR6sXbj1i4+Wbwxs
XQ28LetIrXqFi12mHFKhz72i1zke09x73t8P6mDV6v0UHrny5fYHXT03F5Yo/2N0eaxlAs4NyAss
IS/s2pc8Xw+c22ZW7/6XGZnyNoY/c3xQqajeBPdCHpsYoGc8zVaeMpcfkK5DpobSSnw3Vo6PjJ/j
HvsCcyyl4rZiwXjLrG4ZYGNQwMAQEehVr9OoUo6lLhmRWoxJZQ9i79ZxtuPR+ri9Zevh8csOXa73
i27M+7wn7WjApoCsJC6tOup2dFDv9acxMIFYPfTIemNA16o9aA7x4mAhzNdebphN/We5tEDNqKaR
mIHo9XwLCS5X2GTen6pL7oQPrJfbWk/8yh6VTNWx4ne1pJGICIWaPYmDQKxs2ECm1TN5sTDKlWU4
HWk/15WjphDgTHeAAzII1NYj0pcJuuhbiaM2ZCWOPWkWc2bmyKKbiK5wGi3OE46JrUBqWAc9wchQ
nFuPSV+W6XjAT70etDJiEpLSQ3fiPwMFkhhITe/aveCJbmFHT9KWP2R2ffRPmEayuo9/l2OAlQEk
UbwMlhfKucglJHqUBk/kcCvvUPW2Imc0yVBQ+0oGgtjg6v/jsH5ZpPxMr/hzI5JHRn4QXHTnzyXP
DOyzPBCxHROWttb6wWH9skf5Ak2o2z5q4QtqW/c6cDTFTxmKG5WHDFa3xTsSLtIfwVPwrT8SFPRf
LHk1cn39BJogE+rOkJkgboLMXmn2ABmUGXDSCOUBzjFe1DvwEJih4wfMKfn1J92FaSrpgNLYmBg9
eS4cZhe6FhstANnvuJN2qsvvfZaLZ9qjXENUyKmgNLAXA+iNBteLWJqpGZ8klH2F+5b1YF53EP98
3PMdu6jG+lxTJBFPch1FOs1TeNLzmhEXWQfoHAQubES+wiWYKCdljtHmwY3bvQN2dIjfCIsNYRjj
ga2+x1sPj5/ATgjWg5HSraFMLs8wTehQCKHMlyKSDSIp0d7XuRngUQ4+NegwazsNLBqCReQqs95V
yCiJJz0zIt0Cw07eIhfniEp3Yn2ONdXHL5h/Ski6MDKf/HCzDg6rsQWMGCWdGYAaTAfKpbRZ6/8/
nPTXZ6a8FFeIgWY0eAnFklVuMyckE5qa+ROcSVZqGg9nfbTP4OP2otcfnReLplxVnudpKEFq2MGo
ZvIuW/xsVlbhRZ7ykB0TvH7BoPQuZ9YIiihWUGedbMptib7ARToprkkJhhIEfOHynbG81Xzsa3nn
6eSLg40Sv+7zWRqc04YwAx0hyJj9YUvYNQdXdcPmZVTBDlCyBzAYx4mWJ0snLuWaGg9NrjB+T5DJ
sPqq5aw4y58qNP7MttB+gPezMhtRPkViPdu3185YukId50pVaqOZ8A41tJ8zqhW+WHlCqJh8LPy6
bYnxHTWSql5sMj+3YT8piPKQfjVrfifWT7cNkLO/eNp+fUWNWgqwFGEuKxKelUOfHaUowxC1UcrT
06gVxn0VB5lsojVRhIy331r599Il0GOpejDj8SeIFQL5eJB3MbSxwbYIFb0aFN4u5lwctTQbN9et
6L79XUOw3b9D98pDoLO059ubsPAQQBeDSwTDL2APXMHqjEoWy8WM+l79EzRG0G/iiaoZuaPVIX4c
trETJmZqsQpk9NelzNIPgFLlw6ghZUW/eJ063gzbH7cXtog+tAUqgMdyYvh6iAg3AA9U3ydOvxG8
YDTlbeuQSUuoUGJQNrFTEJZIZnqIXGaOSF8W+idQMb01/CgWFHQ0Wrs8CCJS1MozHkESe+jQAiXT
np6+Z6veLh78tF0q+1c6TNMKOWKOdBcie2ke49AUY7vzQJVybHfqVv3Ob+GMMZ3X4q0vmbElH1uA
pOJN5ko9c5KXtQ/UVRaHthvECRjLKY4PeRI7RYVncqQdy2Z8vP3Z6QcstXSVCniCMrWYv4RrjrnE
FGooHyXbhivt/8kKXRXTlbBqR41YyTE/kX7EIWQveUa/lLEUek64KrgaHVI8sGIh9MFZKstuX2aR
WwQ1795ezwIPS20b7Wz7MWplaZZRDm4xYKCEri+BNiTUT9EwSmarQcE+71p7BJe12Ysg5ReTk2S0
B2mEmF2T71ROY9xfhoOgqW+CUseMSotAo5aPcfWqlt/+tyXr1OXM8gB4LpC3OcJd+CvaKx+54dYQ
HOvc4rl7qionHk0kayyz5O5dRh1qp2kMTtANRtpVfY5inAHNZIeU4BI4I023IKyG6W/WENfiuXy2
qIGOFK1cBV0qaqGiZkCvToCrJTlwZ4H4y1U2kwXH6BhuGZoEQkguixUBu1jcCVZm/4UYGbGyWPfF
r6B8Uqi03VhrBMru9QfOFEyIxBwHiLv9TQ64HtUurJHTdZE86DIQE0V79rzRCSIZEubRcVs/iFBL
Dd6dGY90cc+C6y/KWvRWU44OwsCzogxwvLVbHiDZgtH+boI6RwN9wPAknMS7HvO5ZKSmM0vILzW7
9FhsWHIrq47jYvFUYpOOuijoI+qeU92atR5Z0A40K4hY3L5Bq179ywxdAWmKSdX0EE5wLiciI6t5
XYGlViB8i5hUF4uXHLW1dClAr0vDrwR4KFIEkFEt7MfP8Vt1NE7RIX0VrGGbJ2bTmjJKhy/6t0iH
oOe/8fpfC6Z7zBBh5LRwwr6OqFmP6o/MuKsKhttb0AeAgAJy2ZhGBoEwppJpNooZE8pcwGE42D8K
YEeJduWh2aGpbCkbdceZKYDvRJ5sDC3eJdBbKJfYCVQ1wj20yhiZ6qKrTv8YynWMkZENVfIfTgf9
FZEAxNahVT/1LUqlkaeic5DhbD31lTkAqHD7gC0qXrR5ymf4qpjIcpu2TvA6o23R4NE6n/QnHVgu
IgrLM0BWi77hH3ugFQbiRVfAtXrtNcJqjOXeaDA3ZLcHQzw7Kfk7CuE2BwUYK/7xF6Nw9IOOtkl5
KqEMdM0Pz1uco/+doCiBWaJdumM5p0WF6WxJBckJbv9Z3Pp6dQkH0T1/wm4mr/qOa0ESlVnSA2Gx
CzqT/Q5feiEc5C9zdI7UKjw3zmIMMohoU2ijmUe7mWMhS9aPCJhkJRmAVtDVUh635AeMNY5YFJLs
QwjNldgO7XSfbUcvugsdVkGFfjOSPQQdqgpSJkEgSnfXexgLNaeBJBm3s3tXQEraGZs6FkypPxQ1
U0N7mQLBGMjVRAA/QbpDw2YGUShErgOmpbVnN78numr1HvLWdn3K7NIymKWTlTTwyiJ9AfI2EfNg
8smDpcbbNNsEjj6Y/QaEAb9JXsDFNunIMK752km5WCfdSei5shHL6nwFoD/wvUvMFi4OtRTSEc2+
14mpk5EKlns5o3KuUxKyWvCXg34VxLq0qy1KoeeNKQNTixvfiyjhp3aUmMUObPp2dxRfyP+qXgyH
jNwSkrHgLd6o+24LLLNP5ig/2Ri49a34+kmUwzWKTPfrDltR+ZozSz8qf8IgUMLa8WUyRlYOSizM
o4Kqik5CR6Vvilg2yNsYqhqk9eYBJmsqnoSuFwsbQeN7znfmyxgNBje6VFf9ggPqfEdIzPtN5w7Q
v2ZdzZWc72pRBvXglxq+KKQMhxfpl2j3d/PGt1tz3Kk/CRFegm4FuP6OLPqolcf2tVnqk6Ezy0UV
iqwwy59UT3JToPmgPbUHABnwMyx4T2iIgNkdDnj4b4GWQB0HchcAcrSfLEGIdZ/xz5el1eiELAN/
goFfE02pKVW/goChM7N+Qr8MUPGqyrI8EkBL53R6aRWlYuXtq9qyZvrPyePybn6Zofx6AjkvzD/A
TLxN7yfQCXU/CLVj/i3Zqq56121rT7tng9QXHVr6sFK5M0Z6xSQMznYjSBXq22QLXkHvX6D4aEtU
pcIPDW6KM5Xcwdltt01yVpYkTYHqe+2xWs+sz0ZV5KNOjhSpxjS23v6s21OlfvLV020/vnwPXF8E
qvAeqKWkthW5f0puq93PpN+25JzE32/bYVx0CJJdB+EMuhrdlP4/0r6sSU4dTfuvTPQ9PaySmJju
CyC3qqy9XD72DVG2y4AECAmEEL/+e9KnZ6ac7c85HXOOwxGOrEqxaHmXZ8FXQ/Vuc2q8gnx3fVKp
lYdTRGzg9nT6+8Kov98zo3Miasr7um8IVha5OSGwYHJ/7UEIpbv/32Chf/+6ovOcnXPer+OU6s0Q
fXfimhOYEC0XOviXxjiLZSaddt6qkKw2S5e15ae2hNuaPVx4bKdv+f8v5OicueBqPcAN+JQSo4u8
nnRZvfyk14zuX4EsEfaYl6bHpRHPtg64rXm8jjGivzt1bkdICsdDdnLkPK3k+uZfNKuBzuv7eQ/Y
zM/TEUSDeOxbICzXMYqek77xr4ZUsd2FB/mrROF/zmwEuz8P03Lbh7bFbRkokMgU0pnaq7NO0UJJ
ugU3bmetf620OM5r8HJh8EvP9Gz7kPO8djLgAMoo/cgbGGWvyabu5m/tklzPY3OsmTi4yezGgG7g
k7q1UXRYfXFpEf5+j4nOtUN90gZVdcIKJ9kA7YrjmELJQu6SDRKAOWOQkM5A+L2GmP7z75/AhcVy
rtlVinhJkRuCU9/mZnhNyyfdXzhZf7mvEZhuQNf9h0XV2QbqgnVgjCQn5SN9iF+CfboRDVQMHQSc
odSF0GXcVNtLEue/ihjejUrOdtPaLR58MsDwhfA7z+D9snUpv5RZ/2r+nMQ1CVCNPrByZ7FZk7Ru
FBLHj3iRr/9lEQ0+pS3oVZJ3d5eS3V8UPeGn/W7As6hsXGoPorbhCfNY6iwoYCdRyMe2WPZdXm7T
zUm899T98QFDnm9O4WH9Obqw953e1/nW9/4aTg/lXREyor0FqRM3fSK0BHuCxlO9vwyo/GWV5v04
ZyFZqDsvruLgBEXSkNTt4X4qdzRvHsRbAFcw0HbSHX2FGjdCjCq3lwykf7Um3w9/tt/Ci2BM1hM7
0oP6w+ymolmTLJmuYqKL3y/CX2b774c622rVqJAnS5R16Z16PeFYvRzmPiDArwAsZuLuUk7xi4Lu
z9PobNMVEKglrcKAJ9j10gGhf9KA5vdr4atsyaqb5oEVeuOabO2BnDU/kowWxY5/XTPpdMy8v/ez
LdiFbVU7If+8FOQWWft0ym+a51dAoK6C+98/6l/td+9HO9uLfNqivLtiv1vddoYL85zOOGue/k+D
nNNm+tIpLx5wqrQRrDLJdABB9INd/kUzkh8H9Lt7ic42H69vLST0UDqWXlu0hGaMm4Lw+tLsvPDM
orM9x2tkwLoQz4wJqFZlED0sr8ZcfrCf6u/8e/z1VKJt3y6VT05T8De7zDlXLzTJPJgKwiGKyGgD
08XhfqS8vTdiXTfUdXCba+JLC+PCmo/PbnVdhtRjCTq6AzSz/kAwbjZluw5DNq8IJqOu8x5/TJV/
/7r8R/Um7/+8ofHv/4l/f5WD001VT2f//PtN81XLUX6f/vP0a//9Yz//0t/vhrf+adJvb9PN63D+
kz/9Ir7/H+MXr9PrT/+A8FgzuQfzpt3j22ja6ccguNLTT/5vP/y3tx/f8uyGt7/95as0/XT6tqqR
/V/+8dHh29/+QvBs//391//js9vXDr+2+Wpev0l9/gtvr+P0t79AH+KvAYCwML2GER/0Rk52D/bt
x0dp+FeY70CkG7XDiAZ+ilOhl3qq//aX4K8wGoI5RApSHpydTnIDozSnT7zkr7BeSiEClUING4Q2
ILv+69J+ekf/887+rTfdvWz6afzbX04Hz/9MTbhwwxaC4i+KQ5/EcBv6+QBc0qHuEThCnWH1Po96
2TpyKS37eSKehkghzJv4MKGAnVhyjkeqUo8MfpT6hRzDD+kSboKkWbNk9l9VyLbvnvw/bu/97fx8
nv8YC6xl8gO7EwTpOc93gK0Gnu9Ai2qY14PfSQUazuRklw1Mys8kcvZqMl43ZCzw6LJP25Zvfn8J
ZxVaXANgxSmqldDOhz02PScbBOPoRRyGhUWSLdEPYAsMNz5T6FYtefwVQP1u675El/D6//SUf4zK
ELpFsMWCx+TPLxLL3fIyxZ070Zw0Tr3CknXHhup2kJRlv7/Hn7fR0y0GsDqDZzVMqmBlGZ0+fxc2
uVYaeKlP6yZVez++Yid8VPT6+zFOh+W7mQlZkDiG51YCnxuQ6Sk9O0zTdmAeQT+6KJcUuP+4t09t
rfWV6qnLvOC7X/EyDzx2iYtzdm/pn2ZfkN9iPkz98Ofne/OTtSNQxAw2NP1C9ZOFUEoKQ7Xf39zZ
sjsNQrAcwFyOwhgPM/x5EJxsYzqsLZD3Qh+nSh17T16oHZzVyZI/xyDouEBMJAZ47GxGQJjOMtPK
cCNMYrZr41XgiS/LjXHJCADJ/H3mfnAIS042cyK863VVVfmv3ye8fE9vEn6nDH9+vk+fp77GlKVF
uFh4bgfTdGhA+r+w6s/m/ulO4diT0tOGeLJYObvTCDWscA06WkSJevA9NAIk/9AE8Psgc31JhCH4
087xp6l5MpQkQGrABjpK4Or6811NDCm97Ey1WaJ2Oei6/mJ9OfHjwPvw0STJ9FYmrnuQdEjuBGPm
cwQ38Fwn0zLkaxTNORujb0lSpS9MhYRnFfO0zkjXgfwIrF9UCD2MVdabAa6IPPLbj8Qb2m/MKAoo
MpXxdy7s1zUkw/fZ+pAYn3tAFtwSfhnXJeyzaeW3QdqNTSZopOsMlsfkvhnXZOf61vtjYcI/8L4K
rntZNn0O3QoqslSO+r5xlf0oqq65ko1j6BhT5tfZOHxNxmp5jVRCvnXBGFlc1Tp7ORgmCYazVY3Q
0/8jiQAT1CpB1sjSwZKs03P0jYxejJZY5Xc7wP3EAcosyc1IxXRPNQv3gmr+cWmlD6cynI7XXGlo
jdZl0GXBAtHbKrLymfhlv1FV5O+GmASHMV2gWa3GZlN7k9gkgvo3HZwJVRZTgeBRdkmTjQ1vITwH
uecsaboRLKW4GfAEaNvmPV3417JcvGy181zYJF4eEjKh5Yo4F/iEvo90bqV5GWKzC2wZ3i40gIFo
ghWzDPW8G1zJtrEaST5U/hDlTigHJ4GSTtekWfpdP0VSZ+Xi+9+Ixzp5jFuWFomO1z4zhshbXYft
dWyictebEIqirSw/mchf8zWpWEE9oa6lV0YfTLu4MRvo6FCwqZNCy9h/xoJG09Z37TPBuVY/eDYc
8ziY62/dkNjyngcNHC9bCEWWz/PMw+gPyO+uYw6PHJ6YvLI91Ouqioj1yXT+oN9O4lBImEQ99vYW
Aojl8mktmfR2znO9t9NetxxtCJ+joRhUy2ea2Y7DGLREu/oZ/V15K6Owl89UsL4MdnIVvOiaFIBr
6CbjDO7oar8MfQA6sU0UrQq/pIIUCTGBzhpMKJfFkbjxkDy+tiXtX+bQU0M+caZ3ZZUGdRa18bIC
KrOqgnFcUhRL+I9NQhQR/suafkkPVZTwrRhVkIsmDp+6lQGW3Fqx1/GbmY1/KLnP9h2T4T5Mquaq
K/u0WCvWvbhmne9jS0Re9zDrM82AKj+0GVF4tfq57Fy4TZTp9ovX1JuhrMSXZKBeNo4hLPTSWD4S
VFAfIEs9fwuWygTZPH8LkymfMY0GRbPaffUmmpPpk8HdgvOE1b/xXQBhukAnkCOpmwSCeCp8XgJo
ZjWVQ5uzGxGcVHRm1wut5FXgmjBFUtROOSkZAcRl5dt5idejgcHTtnGpPUbcc/nQRa86TcRH7DBr
FpmufXJKe688KIP7hXVOZkZ3Q5dZ39mdG0JbJGtFNgmeeQGVBBC++2D+mOoK/fqIVSBlLvNHTEl3
KOcIZPBkKO86Ok6PLVZbnzmysIfFqxhM6GgM34WBuTAstGfjbTgMflrE9QgbZjlaeU0R1+6VxYtK
RlfuTbCKOGeN7Y51H9iv2o3sqAQbvoyClmO2Tl4dZX4z0OtV6+CZtyXgjx0l5gNaGfxIdUivWvgz
PLYcJdAC71BmzbCI6zQsQaJdFb2t63Ssct+mKjNeKfZRuKhtV7Ymr4XvDsvauXvg9KvH2TgOQg92
qi/KegAr0bpZr2gdzIdocvMfyKRQ5Tdw/JOZ1LX3edZhe7coyR7isoXJBI7WXCZVl4kyeK6TBHbA
ksm7pEvbjwOz3lPv+fC1a3T1FjEs61mF9V3jLTCInalOMxUldj6WdUSuV7TwrtImIDvSeOh/w+iB
5pZ6wZIFVTnMGXqpaEj5rJSPQqTaz8a0Tb+OQCxtg7j1UX2VxO14nLA3bbSGZpRY0hu/5+zWutp9
Z0SgZ6/1ovd8WQOTsXWVLy28wkUWKs9slFeRIsTs2Zl2pSifAO3/orBr7CSC66eqWcwXHS9xzqf+
anJeuh3LIP5Q+trtRArn8dyZVT+bZrU33arFYQKIfclaPbbwGuja9IUHU/q9Vm0CvxvFyixpe7dd
ozJ57ju+b8Pg2nMfTEVhVw57tZyK0L/x5vg5gpL3xgWs3Ex1q2CySEGTysIIPI9FT2kuxlgfpA1D
B63xqf5M3YowgOkKie+Y9qLKsLajbWoTt41LC709PafrNh5oX+L99bS8MXUV3HqAknxmoSoBpuLM
ZGMdeH9ETelt9FANRZmmuMo+iXluesU/B4mRTSbbmXziMyFfujX2vsNEWa8QV0t4fVU53eqr1vUp
Gh3Loj8OA3eHqirjjzSt1cd65tAqX+IU6EcVj3DxrZpNyhLhZ5QMIRZ2g/I5LNZQIFVV12U8bSTK
XN14IGzmB6Blv6zRPOygzq3wPn0G48R0Dm/IBJX6eK34DXb2ddOzsnvy5ECvjGX9p0DIvoDf7HIT
S86v6pWpjaDCO5C6H7dBOXY309jrY8N19BGBjv7khx75bpNo3DfwAi781e+egWiHx6thcueCxoMO
Xx3TbMVIh0UalWQjNdGUM0Pnp56nUVFWmClw+4qyBcdwZVMst7guTJxe4YafE7Hulg6asol81InJ
eAdCCxQYh07fWY9sOts/2+HVT72rqooL5HHX67BPOM/XJrrzh4dAi2L0r/nsoC22RJtw8TNC6y22
iSzswFT2P9K1/wPd0CJZmiqzHJofrbvyFo9kdeI/zSXHBgED+RISRKcNpGyyNq4Kq23WM7vr6vW2
swQWJNoGm2pa+gNNmHeDTLzaVrSPdmIC3xwetPXdmnrdHTHLHQ+DDYshDjYjB1W2Le8pFk0mYy9+
HivFD1LRNWeDijdmkenTEFRgqk5Bs7VwdtmCttVstQVXoPeTDSXtuulEFRaiISPWoGxUJhRhmTRW
XdeTWtAu9AEobkpytQByW0ANbbhOloplymfQl40anhOd6H3rVL9FeBgVmJTQPJeYXmst2nzQ3fws
DfEfEBeOV1Gv220fwR3J2cYUNemDnSrVvB08owt/ZGqntZp2sYuSu1Kl3xvR+hvrIu+o/QTonNbK
W9qR5A9IULqbgHfBlswRPVjdQmwlgDwlHd9qHkHX3vhRsURjmgnR93kdL/1VagmcExGaFKk3g7Ko
Znfnu2ne2XHWfV7hkWOhiyUjpWifsXXHz6FD6Wv16w66lxwcN2jzbC0pkYU3CwvAW4rig5wYP3ga
5lutV8sc2wPo0n0DLe/UbwufwCa57ZfxoDqBQbkbscVHQYKx6hCO70llAD9ktANppIaI+xNh3fAt
JV710esnDjR3LMeXxM3RVLCOzjdECZ710/BULSH0lmLaHsdujDcNvNvGggP8eAzESt4g89VNR2X0
Yot17RK9VdLB3IMK+S1OnNr5bWMpIkp4RWSds8vGEk92VRZPBltJXa4Sp6voVH80buLDIShbL9km
rDb7qJ2xXfmeJJsgHro1xxuATG60uKjPkwbPEHsyICot7fxTdAkyUB4B/rRldlRTHtV+ei3gnvZN
+MiP/WTElKgJw+KZlwAAUI86mB2Zml77HCjnCdCfD7wfzWOJzBTMxioMvCxO7HhDOhz9mWlsghB6
nMXBjAwUJ1Qr57ypGMrbCMp2eg6HFzYtU9FPwRfMvkRkS2PJB78d24OYWJvhtSnIR8zzDbTeFuyX
Zj0KXgVHuth6Ny9j9RJ5U4+wwsZemWP9xU0etGIo0h5di6c2ROWmGE7yVfsQX7MLAxfC08Qitt0b
Ulbeq6wRRyCXE/VnrH1kaW6yGp3r1beo7/YGIZ2hkDkFT61Zt0kq+jc0ufw0i2gyPtWRHNaj60O4
57Kefwx0PYMCOVR2yPqWWfYajWPgb5BoeWbX9yXTOVVD/Ak5vs6x0u2SNZMEk7Ce6z1tUrkNjUlw
DutuZ2JORKa6dcZc8PTqirUbU8TG0xQf67gsH/zSD7prxheW5DBuCPjnSXBri4UtMMiyNgYoCt0w
7JdcHUXcmn0LGWWY7nYUKl2DqSHR14OTZUzQZGYgTZBJ0qzPTjX0OXUlDpkhHj8PiPryGA7jMLoe
WY+AMDYIXZuwJPsqmflypMjNXmavT+8pL8XNjDMTnPUaIidrwE3Wj10FR0YzYyZGK09ZIdIufJ6H
aXHI3Xr+YajTqcwx53Ck0cQ9VGVk9tq9ca0La8bwVlSxvgXLtDqyWg3rjZ6FlQXXib8n3RwXbq2g
GI6BdwLfkly5eF2/dI3uA5wEs3lE0gYtFumgrCfiGfM7nLjB+QVXX1LAfoY/rCOmHQr72Fi6BY/i
UJsSKHsFphFOmGEZPzkXCYS9dkg2kvUTOLVth9gHGaafJWPMiyqqIcMwhmbTUCyJoFHk1GhpisCf
+Tau+boZY3i/yDgI9tCXTHEZgdh6tr2bu3DOHKyScT5xu9M+nCmkgHkUIDAFCIXxHjtnVQxreAsA
QI2FxsJjG07BTdCsp81iadDmFY3ccn+qVZb2PghSkYAfLcKYN0/wNNcIlrIUTt6ZcV9k4i256Sw4
/p77sqwgDOs+dQAOA5u8aFFuR2q/w1cqODZtfRxW87ltyvbGS8d6V5epfkzAqSlS9OpeTpnks04p
fK4mzxXUmBlgteh7UKdm5/ez/dpMmEJk8D6A9vRRRQ00FOcA5uUqkDn0POMs5sptmV8BdrtKqDgG
4ALx1tUFDr1mO68p7kYNU65j5N1G9iUCkB47tYIevVva8HTJ9X3bpYhBxrXfsVi4TTKS9HZZF72N
Hfu8CH7X8VLmIlBxbsCmeF5ihC3b0R+XPUo639EQ9F5oFKf7aor6p7GVKcICHyKMIogOYxNVHwmP
giOh1ed+YigkztC46keyWyMT79sucajyWJlpQjdUTY+6XeZdVaFkgXAp3taqAktZd+MMBP9EA7TH
sJrGReE9u0llUTWFeeOXbd5FdVkgwcbs9ZIx0zV34HgEXkHUYI/Y+vc66fpNDIGKfTlxP09SnNHR
YMBuXzARW+vdNVUsHus2VBmp+m9+2NU3lR9VL4FK/K1GJLKxjK7bUobBXtT0DU6SyTaeGGzl/AgC
abypin6e7JF0zO2pL0nWCONte2+K86CG6U/jL+2Xxrr1qgrxvASP4BPMHPQ5mmo8Eq74Le1n7FgO
/bnQjXwXrRW9nSq+ZtW4hlseU9xESqqPYPFgbhEsgq71lk3UeOuRjG48VGpgm6AM7RMC0HYnu0l9
XCqvKVCo6e8lcte8G8f6ShGz3qZdPORRn95UwcAP8WgozyssjaKRNNqLjjToNAkk8FR6MussmLCk
ht2F10IfcRVhfZC9cH+sYzch/BrHq8X3IGxIULKKvM5/HGrP3jkEbadKdbrpEiEfE1phg6iCyXuE
xY43fgCdIfyjIumqIVO/qttYOQe879iKZ9l6KI0MgCF+qaOgBnreC0SfrQaxWw3/V5t584TyyhSo
rOlShPt2TDIYxAP77Lr6bSjJjHQvpUmmQ0seTNk3B6UCvjOLh5rG6J/W9gRxfCQc+SQRSEWyE1kc
D2B1h5N/tZQyPhqRthvo1JGCETPn5QC6pmn7CeCmVpOjQ1vzBWUuDpn7IcAOIYIEMpLe2JJ87XEm
dV7r34Skab7PYayfA+5AZROMPoWgH2xRd3M7xqYhKwM1bRVRERKcRPGdhkf3Phm6Bbo1pbfcMTXr
O5TFSlNU3qh2YzewneNLknsuSTJE6+VdrJGhXIdj2j10fYlzfCHEZA3kH28C9F9xeI3ps1VJibp+
zFRB4b4BDZUyqyMj90sLU3KE4CHkexe+pSUfEFxHDOEYt3ukSzHIlSFkEWY6HNTMzP1qYIXURqQ5
8Lm1WQzKRWbZQrMmCAbo5/ViJ0wqDl41BR9AmYTELSN4uDXohDNL3F5JpQ4mqv5oPfYFNAzs1Qq5
RG09fiVGbh5HLZtjPDeg5Qk7Ftbvkq99GTfHeWDLtWy6DvSGoG13aljaK2dQG1QRfZTMDNcDyi2w
N0ZoToPKHiLN7JaVKz3SWHYfItVF+Rh0Opt7oYAg6Ma8a8kEUYZq2AwL7zdu9uNtLxWKXawfUA/y
pywNZY+C3LjD9PpUoia65cLjH6Nqjo4aTAnEwza+6bDF5K6MwecG3e3GmBQigzYWe+eQfU6+v5vl
/DzCrTQH8zjMeTo8NTNKXlRVFEiYCiVOioKjWD/BQ/3LRAxK1/VU7lil4ZY4UySKHuKQGjyWrJeJ
y7XF9Km4HOH8ZZ4W09QFKn6fUMOCMo6S9hqxb5jHQqVlphxAR7WZ162cXYNSDOZ4BkQFdtaIQvRQ
juZbKLvmSZgy1JmZeX3NaO0VdYfalZ0DaEM2qnqoURvbmol4n3lY4327NThqyUqISEJzKRU+uvyS
H0IVly8yoO5rDOI3tt9+nbZzixsJaACGFhPrvRpGCCCrFkX0xXgpahU2dgWbyALftPTbxD+sI3Fd
tsRR/CpHiP4uU8izuq1JuKsnKa6lqWVapFC23Pmp5Z/EqcvfaZfsEAeCauNLtoVRqjy6QY77Smry
wEIB9oYZBlQW6Kxuu0lnUlUC9URuch+h3g69wOHQBuv0CWUA0AenvrnumkbtTGqj7/5g+p0Ei+g+
cK7KYWTglUXYztPemdAUaxoeFtN6T+gzoYReI8TsIAKexU5kPcqF943HtlK1t0OgKtQeHMD3pRru
IX+DEHLaBH69D4N0b5IbWZHpczVYprYjnkpODBnWXYfiqL9J+hAFGb9b8gbl3yCEnzKiJmOnrK/Y
G1usD0kZVJaKjkfVvl181NEITfjVunCUP+mUfJqbsN+YSvpfp5WuV2Fg9TFhEsIDJEKpT1YIf6BO
+kL8BlpHs053NWJfHBqaHVGf1KgPrf68DTSoh6iyVcWMksDb7HeAJaXz8LkVc5p5XWAQG+suXvJy
pO6+9wlKqFWI9YYenoccapawl+FmJV9HtHmvGHFJgAooRZ2ljpJ5s5TRgucqUv49gX3XlsWAW8Hu
dsY2AInbEFtauLQ+qAVs+MjDsEZGP0JcE8HE9YB98CbuFvMdjRNUtNg4pEfLG3LdToh5Y7LeIhTp
nqtELLLobBmLfG5SDU/mcNVlxj20QtA0j2/KMpZQbE8N1HyTsXxqTJdsOELiKAPHtAO2pkpNtRvW
Jr7vTJuX/uQb7Lj9gBkb2/Awqxk0KbHym9bZok3W8VbUfn+hC/rPjVZQhxgJ/dAHSwt//9yqm5d1
kE5xNEEJ0GD9yygvUU4vjXDWLzZ960eAu9MimZ0uiKvnA0KnS13pM+Ljj24uoBphmCCATtJ/QhXE
a2hlDQGqAjBic+3mCaqwrYAFlixfIw/M4ZQjEXFRJ3fhisTb14n7RjH5eQaanztlDiWCyBJQkd+3
sn8AQ991Q390XynKzzBAPGHtzslDcd1L23gBxb6TuCKR8/KsdYnmHwrJTa+hm9KuST4jMMJa9Mqb
oQyWI5SnAIB0YtioofXvkrZWRcwDbxMM8VHFCj97as54DXGI/OFRkdHWIy+/v/QzvuWPh3oyjAb+
BY8UxlVns8O1CmmTNkhpSqG32ADMZlpqfz8OXHxpW2uQq9U2bxfCt55n3LVQs/rCYdj9fBIvmS90
y8+wjH9eDy4H2AeCPDIkZzA4Qyx4pu1MizbyG4mKF9dHZ0v73NBW73oye3dR3PFt6yH7qlr2fRiZ
282cgAyIfkke++giJb4KihE5y42NqgCmtwC6o4iM4K/qkBUhb679vB99+4EgfS6mYIbQVesNF5ry
5ziY07xg72/mrEseybDVohFB4dR6RRx2JN5E6WHoqxH1cLFpmHoYYjTFYvsoKPq5EZMZsW29sxK1
9xpRuPHZhwuv/J+X689XdbZcXdw4h8INrOyKsv4h0wvSUp1BztJulw2a3WJbPl4CAP7ggZ6tEYZ3
Cibj6X8/PcNqcuozw2Y0djH49GnUg8x8v4XE5Jyg+Rs6P3mIZ6/eLMzrt8qxm1BN49GHVkQWCT9X
EEvedLJkBUvt96n154KqusvqBbJIyrj5KioNu0aHdsxFbasbjcqrzmCEWqFIUKIhmPEYlZEealS7
xu/LqRDUljcoptF7ZJPiIEgLub7WQzjKRugbScszykaS9UCy7Lt6Th4WMQS7vlZobirhHVPlqlsf
9cs98B/lB82CdTtEUKydIlQHNc7Dbdr/KOM16McuJSzPpxIWPZSnBQhD36pSdTV6h6zcWWahrsHl
sGsYjS9g9n/5wv/70QfnVCSgB7Q0FHAsn8w59QARqOLN7yfVL4YAEgSc7TiNEN6eHzKrJ9cQLBoc
ASpZNiIiA9aa6S5AcX+BcklDbFSwJo2iMDyfQ0hmVipnbFZD7M9o0bI6r0n5FWnmggri1Ox/f1O/
Go5hOwdoL0Ipm50+f4fxYkHJIlBGgmJRzWsr6HMJY6e6s7uT7Fb++7F+gbkC1DFMfGzENAGs7Oex
PGMWH0kfLZo5uSq9HuZpnv4WqeX59+P8DMT9sb++H+f8qOLTPBpU+2iBylL40DTCIiiEv+Qgki/o
ZGNbHJLlwj74q+f47t7OOa8ytKvulQ8DS4UeB0Wpp8ti+6TIJWDSr2bh+4HOoJwCTZWew7iliOAY
kSuRDlfGofT4+0d44VWdMKvvpwVK4ZFLp5QUy1yjLdnXG0eBbJgq75I216WRziZgOw4xNKjx4Hx+
mEKo3ywf+PLwf7ubs4knccTHqLz4xSA5O8ZlKl9YqQxAKt4lsbwzPOPpOHw39+j5PkS8yEZzQE/L
F0ArDv1FtFPiBImvmkON+ty8Rt0daysa5ikBGedCcPFDG/3nMwiKCKhFhtg7IKB+bmG2yBrSGQGh
hZmiduNNJYHX3DiXuyZAc8SbquS6Wme68Wza3cwqqg8CvdOrxGj0ef4faee1HDeyrOsnQgS8uW0A
bUmKpCRS1A1CbuC9x9OfD5y9z+pGdxChtS/mShPMrkKZrMzfiKn1x+zyfjeYHgrofYkPRJ95tH49
ymH010W6mTVIDbNK9n7CtSNZWHGWSjbsTEnkvkl7uo8R/JOincaNP/Cybz2zcKRYoTmUydu6U9KT
Rntrhdn0zlH4aOCLj5yEUx5Pki46ElgCF5QjBQped040UinQ4rlSpcuoCMj5uG94ydmSygMLRkJu
T2Yt0Y+0zN+a5EefOCeHP3kpTYde6UvQLsZuKBJ1Y9RkN2EvPVClKngRTtFjW7WZreYej1EAfIRR
QqdLDHWb8GC2hULQnj9eytfb35RlEi4R+K/I512kW3LXdB0ZrOgExRt4FzKaYGUF3UCUmrS+oLpK
hsnSXBJFg9L046Q3dSeysvZRFWM0behukJ4kFVs0SFyN2pQbqJX4MqpgFwx9SFakpW/k7LM5N7oe
BqByA9P1ywMonMClAD2bXGFfHOJTaae2eNBhFXqncLuWuN1IYrEDF0UAzyj+gK1ezKoC+DhDPgQi
EzUgZLkaNAuiyZlVpAXwfRuEcbdKv0oluj77LsMuTllR6opIS0Fzk8hNn8ikrfu4ytrfidh7zsfr
ZqEEO1+KgJANCdoJawelicUjSJeLMexlAM/aZlaakDbhsInR11BtECj+UXWyl97Jfzffi920Zuhw
Y9GqGvIvCisXRsPSMZIyv1KqJigGRfjCiqGpvrJcVgIYi++nd3UfUhrGwqV4k8wvWrsmBjX/gf8c
LsDD6fEY4vyENFQFtuti9lApMod44talm3ocS81W+8mWAVAB8ejfKMYefGsgs662YicejRS6Yzu4
Uh3cC35hx3lnj132Dd7Evh7jXVgEXzrT23YxdDmtW0mFF3vn/ceqpmLqkqGCCgcyfbl3lJYDYvTJ
s4CJ6dsC3LjTdJnuqFaUH0ZrlI/hqEffBhWaMmlyQDfY1PZ5nsd2LmrjysF8+W2ufs0ybR6DMKVN
FpM2q/3wVNfm76IdvL8qAP0bxBI5K3QoOPy3QKAPIBElOVdEJxOBu9Bmb6SVRPnyYv+fCJKhA3In
/RLNRd6VCp6q+rmgO/kY+ydFH41vjViOLjon0MumujmlU/8SFbX6Z2XnzmtrsfZU6yzyPMFnKfoQ
+aYiSJPMkqLykoJ/3Fg4bWcKTRTQyNQ7HVnLnUlxleD3Sux5VIvYpOuQXNi2Iu3axbqHZZLDlODj
CaIU/hHFFH2MTHworTLcYUZc/s6KydzTUcAZou+qQ9WDdzbkunbLrqi+TIqv33/8k95FeZc/STYQ
y8EcBlbTUkk89QWh18G2u1mHYqtuOlPGhAx/5EDfjnpx1GRv79NDA4v0XQu3UtA95WHs1qn1ONY/
yf1ee08jwfklFaUd6vG9YuChI5puA6SZyuUnYIZO0B29wNvq6XHSQxtEidvGym7y9Lva0Ldlb9qy
l+SbMVWPiiacLER1BGncBRNSLEKyNWOQlB2c8dEHVSbKb0ZDlSxUTuXguWGi0Yx+aq3QqSTUqTVp
awF1CLO3Jq93PCTsEhyQMvWf5HJCnzsOd6U5bqZC20j53qeVGZraSSzvkvh7W4n3etU+VnHyHBjW
nj7hLzCleMqadtwBuq7qzx/Pv3q1nzUqgIqBYNFMZoODdbkclck0eyOxRDeeKFfbvmD09xOJyuBI
gOHvRk/2AmrYfnr0jEB8KuNgAE1uWTSUND0BONGMX3PRHCtqf5HFnEq0vceiKpxeHhGklwO844op
fculGlBKVih5vxktL3/ShbJ/VQY+kxnVsKe1wZvsTprAqwi18qK1fLi88o0vWZfTI/VoC6RqvE0S
vX9VB2jvYBCN4lMdmeY2MbvgLjWLuNy3uEsjk2JGjszL7aSKkCZ2mZHGf5lZcYawl2jXcoe816qX
yVsvx2E7yILoYAWmub5effbr5Nk3pMiOIai/lWGVH8HM1rZUtPHdkCXxyjP1MuN4P8W0s82zTHRM
H4ifWedIVQRzyTU33iJfF+1Y5AH28Tq5fBC/RwKETHGTwgK51bta09mplRjKkCjgaZ1qAh6w0Qow
zl43NXaadRJOQ5k5rPF+b4XE3ovLWBTx+lxeAmOqR6ZHG99pfS3Bnbr+PV/KcSRnNpKVzcqFcD2V
ikY9Fc6VCtuRLtLlPjBmZsQY1ZC7hra+8zRZdQsxnXZ5sirw+X5HXpx5DEvj7QK5VNGhcC5iyY3h
jXFUirReXPbE8Ev6hvOIq++sDS60TrdPv2GsCzhsVF3hKO/B2YnPH3/P66xCFSVYgCTJ4OwpsC2u
ArWi9mgW1oQkXe9qd7MIlHiYkHE1T8CDVib3RjS+IksH7xYL8pW8KAvIsS7lWcE7B3Gho/xinJoT
QkZfJDdxk/v0dWVsV9+SG12T4QFSAKPbvJR0aUET9Ri70dzAa5VEfJT3JR6Ley31SJZDTnSh8hLX
GmvR0Ru9fuZKNraxYvRuGCRhZfPSjMAUA+joI2FtXV/Ws+ZjY1bF45fBHYZct3Q5MLyqBuPDM6HJ
zWeM/LZVSxslpDHXm3SDqEZqm48n5FbEmW0HcVHFgupq9icrAwGiiK6YeHfAlxzNyg+mVjpyw803
rukCLDYuugA8ZRVaS4yQQrO5eOy1MY0utS2oe4sawIhUqb5JSE6nmzJrMjsHTr+2vOZL6mJDLT74
nO2dnU5jj/R/qvAimeUk4mf1GJ7o9P5U7qa9/Ab6kNIa/WI7OQJzoI39l6x9JpUy8uxYNE8vxdDF
XjIyIcQ6ad7PAbjjmtYx1gpeANyizw8ff8qlycEci2CI2PL4gwD+/jA8G2oiWFNRl5rs9nWhuEmD
+EiB5v+2G3XrTx1VRkCBKodeVNTh3iAR9ewKgLIKTC7Nv4mNq/v3Y/Ca0zuJWqpng+8k6mvqOUDL
JuDt8gTpucFafsDhWRPXGM/XS/HyzlysDUEsWx+XurneiVBELoUIytfCVu+rn+SGn3iDrRnaX0VU
qX4YkO5lUxNhtC4immGoCnlLzjthTnzQwKh/7QQLlhFtTWVTKMb4py596fHj77Ro/bLL57AUIGZd
Y5NHxvyzzr7TkJhAkWN2uWUM3i4m396WAIP34ru19EQSBJmo2vgWRdJIA/OmG7W3G0Na8bzzgHMk
gwo2wY+clR92vVf4YVDASfhkduhSb22Aih4aXcQP88X21Na1ivekr35qq7B7pGo2bpKhb5+5tXRH
r+J42yYiGjBZpDzloi7cQ70JH9IyMT5LSf6cliL+fziD6tAd1fEZTN208kS4ylCRUuCc5CxBqEXB
O/tyJr0p9ScTHxSn6zPzkZJZeTDDyfi2Mi9XbyPC0AeyjFlNiXiLdVJNagKB3BBxw8JTtdvw+pRO
llsjaFSJtppRM1pT8LweGWekPOcB5B6KuXQi0KuqS4M2lJypaaVjSI15X2bJqrrPVbWDxS+qc5cf
PIXKHricQF0rwWKGdE+Rudqjnf6520PTwU0u3fqf1xb+rTGh2zYfULQQ8Vu5DFYEFRCuzBMdoJTG
cwWT+kAZt1up4FwnFPOzBbENMgqEE9D1vgzTCGrXmxaLwsoa8XHkfthObU3zeSraN6pTeyzObKPq
1M8gB6NNK7WSk6sqyLha366snPl4v7h93p9QCKmLBusTlOTlb0kRcSsNkUS16fzYFksUrhFv6p/8
qfKP0Gx9sNXi6zBDoeeFvCn4Uit7ZL7gPvoJi+kYe3HCXWIAxJnWMjCMsYFdFoGftuA2UCpP4RhB
8MIfIKRv8nfjv7rv5/V3dtTRqM1NpadDnAdC/qulkFXTuY4p2OeGN4PwslPVBY09eDybS1KjeytQ
ZfvjX7GYgX9/BIkV/Rqd8uhy3Ul90aqkFqaToQDKi8x79KGLb5omdrqyvh96/SEa/q4FSpt1znQ0
OjRkte+Hx+XIvaQw9CocPSettoFkOV2XulDXV4Z2Q7T1IsyyXCm38AEznsdkz+YxTp3ZpvBdU9l6
MGxjBzNN7Da43mAVuCbmvLg9lyNcNkLLvqoCbcxMZwCKVtthRPoUj5P2XRgo+wqFFz61UbsqpLw4
jP8Na2izsQYbHKDS5cR2xaQpVDqRhNHHkNJC3mHiVo0BjBwwjAhBqbpbe2Nhe2n8s1LE/tBLInzA
VO7T16xUeNdYU5avfIhbk6FQbQcNTKVKWt5E7ZiJCYRCwZGtHp1ERBoybXxOTOUQh+Vp0tWVU25x
lr7Pwnm8+d/PNpYBtENQW+KpYPU/QwCyHuO0yldeBzfU33hf8wq0NEkjU1lOdmCNfWloIYwLTEwg
E7C28j/aQ3oAPPvanlbbM/MVcHZY/TssE4gskBoyUGWRGqlgV8YuLC2nztr8rkWu7GDNVbRMGEGt
dIlFh3qQP5GZ4YFmhC0sigmeDYf5yvdcpEL8EFqqOvA8jTMJyOHi4G7kbAo05GAd8Rju42Ozn52b
5H29//houjHBl3EWp/MwBAEUrtpy/Be6ikiYebti271aMOt2cBTR1l2Tq57/4uUUX0ZcTDHyTbnV
aIzMgzdtRPQsqjuhVADq/VwZ2/UavYw0n8tna7RW9U4bmnkOdxMVuTsdNX0gjdQAHydbsZun6o/+
dy2Iq8+2OBzkLsjrpmQ6jfhrAjUry1ZdQ2+OigcHSjHkymyKy1G1nWoNgV8hgrCb/J36kjktGKRo
c4fUQFg7M1cvttfWyXVQVTbQuZVUy2JHLsE7/Shn6KGGplPQRNwWRpBsi0wsV9IV43rV88fnVBAh
KHofS405YUT5KZ4AxceFYv5ME9DC/I87SOEvQfYYwsoniwjI/eVDUTW/YEoKrokswcxGTF0djQtE
KTeC+eyJ/S6oC8mFbllD9TEGO9K4c1NAy/epKAbHmOKgW4+B4jZ5b30NpwmbkxK+V1ZV4d4Sg2zf
TQZYzQIUviLIkOOL7nfdlrEzQJY/ChKw7ILnhaPXU+O2ihnv0gpXYLlMEW5GDyHufTuUpsmR9Vje
mALsI9iZ1WEslXbTpE30VnctGi5++L3xsmpX8UR2zDkVK2pt30VhvuM9BFFMSeEGeMbohBGsR3HQ
pINX19CPWwPLmz6SafmROg5hgp1q1PXHWkiARmcWCklNMByaRjNP6J04jWcdUin4h8FC82+sZA9G
qf4x/f54410vFuyREWGauXlzMWC+Qc/2XRjLyaCgCQClB1nM+gRSeOVeuD5DLiPMv+AsQqLqiSZO
dGQsrU/sKAlQ6IU9sZXl6s7wxxVXtrXxLM5i3U9ESNgFUx98m5WNgij+b8ZDfZcCL9gAaXnNYatd
e1WhAcZOhD+aOMrflVzi8aoXnjsqcv76X3wgyo84vtO05bFyOX1CLEx+nZI5ZWpRn7RRanamFax2
IRbw439zUJX6BkASXvXEu4yT18LQlq3oQbmZfmsRh1Q6+cg3G5V/bwSxdk9dFm2mqPJfefEP4SbU
FayNtIi+MTqLTwLSQBtJzlCVj8yRBAMc+iD1VMuAME9eKXxG5uatSSX9mIA63sZ0PfaTP3a7v50v
8C8aIsYGTygLTOblOAwfOcZS4P2dZn312aSd545tY7h/G+W96g4URjcopC09QsteQaSHR5AjDa+i
FWx87+3jAMuX6ZzdaNSb6GWSVNEaWlwdWW8YnedLMGZ0QXLKRLVsYeq/SGny0EbVThCkbzWGQWh3
nNq29WfpGcMurHClhT5P12UGwM+g4iVRzzFxqF0si9DvOqMOa89Byybdtopevohiqb/AQJpQZbGq
7iGkUDuuzO+7Ue4yrvr+HpJkLPCWxkHRIAeqmmqeIwjlY2BRaCsDuFF6EBqnQlFxtOhSLoXBGmI7
nMbkLfVCbxcIUbgRkkoCtJYod6VELczMUqhZFQ+4foiq7aSNp7LKjX2b6rnTWWKxL/qWbK0dSruo
Yc2WTROimqH/g7+6se2igp7jmP7owiA99u0EZq+EJgtLMtsGVq5AqvLCx0kII5hJcmSX1ZSuzMYN
ExMWNTVwqkp0fICbXC5qfK8wiYkngCZ6iICTONZ3cTGOeNAm5YmSWoh4RPBQtOFbhdrMrOcp7MXS
121jZAcGglRuTQUT7UjK00NXjcKmRU7OtjSvQs6mNhCJSdHcmDSYkJP/zyi23UEoa4BwmSlscqyW
3AnNi2MotvXK2K4XOngUhXoSJUSdLqSyWOiNMY6hSuWOshL+h88hRrDG13/LSgqGaiu5+q31fL6u
Fjm0gLCG1qQAIWNBparfaCoY+hACopnT78/purcZhvYrm1m7sYto0vD8BjXB4bT4fiGJFLRelFYb
RwBI3QC1ivfSftj/QoQkJGn6re+L3V/W0N6PEO50vH10ZDuBWl2uGrP3Iq1SYssx2+eoePVponw8
rhuXrXYW4B18eXa1j5Wg0nSSPWcoxOlhTEXtTq1i8fBxlBsJxEWUxQ1Iit5Q7eGTmQaOCmIaPiQe
wulFhM6PUssrY7r5qf4zacte+BgL+Wj2iYVIBGIwJR3p54iKD0Dkpv3bgV2u/KVg7WBATfDwAnYn
D1pMqCHJVMl3dBk+FV63kq5fPx4XwRazSKOSeMgAu/U/UIK20yk7IZKyoTptN3a8XfNdurnPzqZx
cW/4HKJDELL2OMg3Xt08icVXoXjohxfNTJ4/XiA3anYXC2SRYcqmDsu9JlYRCygjisYmDeuHSUl+
9HGdOYGXvmUy+KiPo97wgwAyieAvieAMMXvHXJ+t/kSt5V7WgAlRD3/2TDupcZRq7zUEeDbmZ0oN
RbM1TxjBHVb74ItS8b87mzQNLRp1br8sPqYBOmhqQOI7gL+cSLe2JYKJtaxjBdzu07Q98Li9q6BW
hink9pVx39z1Z8Hly2MlU+S+SaC1O4Hfdpuu8zbdkP6IzOxzUEeIf35pzfTgC2BKI+2xqaGnIkBW
qshrduh6fvxjbu5Wi+uBq0MS/1VrPfsGePWOShfywA4ymRw8x/5Dr+pnQw+qlUi3Rz378yLBRo9l
cYSLYQlWJYeWWGb6ptT3VaasRLg9lv9EWJRABjkusjEgwjBxXQ/pFozkCT2i/+YGpJf4vwNZ3ArV
IImx4HEXmfQ5Ul2xg9wnCThJbbOVjJePv8/17U4aq/4n2vKM03yewYJBkc7w4HmNvqKj5qYMjqXj
PtOH8KppuPpHM886J5UVc1OVQrSJjeAPynT1XwGC3984wH1JMtBV51xdvnHGqTdUqeHHlPK3vnxq
gmjlEy4g49cRFkeRP/hSkoI3Qk4VDaqmiF5bqRbctK1K2vh5UO+GIEfyDV3cQ5TI066t1OBP2U6l
W0WRvFGpUO8qGn0b1GIs9+OPcb2EwbHLONTOQH6Yaosv73VpOKJsia5eVX5qe/HLVEgrz4X5T1ym
7RchlsjQVkIpyNMjwQmN1vURXkSDXCheA9h+VQOzPXsJ0Bv8eFjX++Yy5uIwNOOst8yGYQmNYgv5
q2XkG/ga/00QuqssHApr2iKIJoBTMSc0CXNF/ak1ZWRbVbYvO3ra/0UgFdrBjOuhkj6P9vxEC3jH
1EmBdUMLcr1qMumo1OOXklfMSkpwczmcRZrzrrNIYd/lBmruAnsxgjGibZKkWRnM/CeulsNZiMWh
WeZeI89SwrQ0tbcw6Z/kMHo0jGqLWtPKyru5Cs5CLU5PMexzeTIzwWl71QnMo+mPLpnpxx/n5nh4
BIv06uBoa4sgRdA3mZeyvINGQjKj3xgWpUwVmT3px8eRlsCPuTpNO5qGAo1I7rXlw1tNfWUsmlnK
3x4cxCmaEI/0Zk9RxQ3Mk7xp7pGxXLkabq6Is5jzv5+tiKlHKjiZ2EmqX6Hb+6wJ1soE3rgPLoe1
WN6mFpHMd+/Dkrbyj/o+3nU2RrIv+qvntivL771be7X+zga0WOJI8f3P0VCLZnLUp3j83EWmuElE
JEG8JuvQOu2pEqaM+0dDA/FXo8a13SD29BhVpbaXciM6Qc5GD61Sk7cpCfFONBtlC3GwLp3EqLtT
FPgl+lAVyO2VNSAvt88iZ5///ex7GFizVjUgrneD7fFH7Pqu4cIiEbeyA1nbWJmuq8N7EW6Rs4u1
KQRmxHtEic0dMlynUop/S2P0MIX+Hy9Ouw1Yxhe9mV5Wxjn/4YvPNAfWkYWaoWhUmRbbSuw7X6pN
yvs0ZntbP4r3Ob5YPgqRG2tn8jJeQ8xoaxEXVyFQ8DBFuUJxi06xXDQYM9cTu9qW6246iaGunkCt
y7aQ9Mj+Ta1gU6ITNwJIftfoqx71aE1I95I/hfjdFyqUbLPwnuuZhTEZTfs7p6O9Vdso+8WFK78G
dRf+8JHTag9aASFrg3x7gsR53E5PiKSo6I1Xo42ccfHNsJRhn1Ri3NqJWnaHXB2lT9BsEeLCK8IJ
ghDx0MwCG0HT0foaBHl7n7SNeIC+XD02COn8CWg713btx2j7WEp0qswY8H2XqKgCKKm4N4WG7oum
NEh3VmXV3nlVULx4Y5WuwEluIA7m3U7dmjPTwDhhsYADYWzBinJeMubdIKOQjfpl46oCr/kxnX7o
rYdeupjO6V7VW3daAzM6FiGPKlGf7FOp6TZi0vRuEQnySRezNHdaZXL/dv3NZ60JRxeYAPXc5XNK
8fw2NBCWd3L8Lw/GVntFXO1XndidC1MKraJVjt/1c3wRcjEzUYJWBF4SAno9NrQwR7dFdSPYDf3p
LXIPDiSWlc7IasjF9s7Zfwi1E7Jx9B3NL1vCP/fXbNhb2cGqn/3Nu4RdDWBYo7y1fC+po+bHhcrV
74cmjt1WI9zzwOlXoA03HuF8urMwi6MjD3M6hzXpUul52anQooraZlFgLA2OC91Z33PRq8YLOSus
iiIyrQHqpOauSqX+k0/T5SnWoZuE6EMUQlTBBo7L1v54fV1NxWxiDj+XGi5kKT785TGeoRyWIx6M
DpGkSvd5kSsOCrbp9uMol7mJiXSYKapg4klP6cleGZAG/jRRJAs8t0Pv3RqMfagYTkZRIs+alQFd
5lr/G8qCs8Ku5gsvBjRzfK1WFix3zE+aikpt+rlR1tDmi/U6R0GVZxZuAhCN1ZW82CKD4fkVMDMB
NHb/jjhE3vegvpML1Lvw05od5Gq8+TOe3baSX6OBmIz/xlN/jPe+y7mPE260N/6EztoddHnbXg9v
kQlVfYqsYD4J2CT7+/o+3Gk72YmOa4W4xZP0Os4iB0IPd8QogThNnG/VUj8IFZqbeQHoSN1nuXKX
pc0GRS87a9+aIT+IVrEL1GlXcdcN9Rrw/GovsPwpWM1XPYJcV0uHdoSWA+XjeBvxdNiIqhci2j4V
ayZL1/VH4sykT55QMpX3xXstatB3Q/Oa46fJf3aK+VB5qGEhMnaSVcHfmEX1XzwQZZyIFDY4qNXZ
6u189SDjMMZNiM8fvnvPapxsZL1FZHVtXJdbby4wMC72A0x8ahUUMy7DTH4xqPLIIT5UT2Uu32ec
cuRa3/7mLLmOslgzSiqIuKhweCMyf+xChHOgINxHVv3L0KeVI/zy3LqOtXgjpmjnVL3E5esnZe2k
qfeg99qXLsLVIgrgL/3fRra4L4qZaBK8P3qnz6rwxxJ8Oyq3VrP2lLr5fjv/UIv1YIFqGWGTzLct
io84xWABcYxQygAInj96MmgtLf9bKPhyeSzrL2oc0KCv+HCGKqCEKP7uUnHle93awaw/DmYL0js0
pMsVWFphoGoB3pLCJCFN+GNUv378iW4t8fMAi8U3aTJ06ZQAItIDtWb7+qGWkv9iHZwHWay6FrMi
2RPZrr4MDXG4q8vcVcV0LxfSymW5Nl+LFefVWm3lI5HiFk0RrGgLce2heCsEJDBJpSYBW23pMVqU
k1TK749qAZHb2JCfzEz68vFXQTmdD3vxSgPmKM4SMnDiEA1e0pNARo9pavpQfMyxBCicNoWbplV5
qiN/2oxGCVlJzCUn9pJ4MybaXTiIKQr79XTIKlmg74yJQJxaz9Yw7kUv38rYddVtcJfXf2QfX40u
2HLo7WfzJ3xHjuWoJzhs8zw31GjriQXik5K5VSTUNqVBzZAFbn8MafcSmQMCY1P9moty5bR1nLmJ
XvqbvNBMFOP7R7HzCqRdUfvOSwxxdlU5/ZzQY0dr2kfvOIO/7yvA+3t5wHojSb2tF4r/4B/RuCnO
GXZaiMmD5unTSff6jTWltqm32BrUiaR/wg0gPWJIGLl5jGR6FoipW1oiEqcT5GJcJAYZtV6p1rHP
jf2jIWbBrpBj7Vg1Y/MsT7nudK0ibWMhlFELKIr7sG962yp5BOXqkZpx5LQokEL3TkpHw73CMboe
NWZmbxzeLD3YRPI/Ct5i2D006QsKg9j1GDBPdJ6YaQTn3CgQwCwey6dhlJDYnbCmBL6H5HJppc4k
QDTojJmrbkwUbhXq1eOU3I34O/bRF+7Ppyatv2Mj8xkxtzb+Xb311bbKEreS4yMaitsC5XSnFHp/
5wtTCoVsyBCANCobVYtoV4RSdEeLPd6wegc71avpKeob9MyLUnrQK++nD2Or87xpE+BzsrH6Skan
Lg6x9Op+6QKqx63Zi/dhlx/6SfwuDj/CXlRtLsLpnhcdHzBHhL2qjBB5SQH5fVkveE3FHZxEPXI8
5d12yUq7r6LSS+Mmx4Dxd15mvIHDSUQxWwvGwFU7I77L0Pa3tTgcbRXt4h6pMHSMtx5Tet96OpyL
PLLwosmDSfqCdErWbuI2m7ajLrfPijBV4Zdylk2yoIr9bANSjr8/tS624CKr0YSgieKCqpzZ6QdJ
/SewerfX0gcFHeKPt/utzU4hxkQaBgip+P6yP0uGG4AMiTU3+WSELLRKsAXqH4myptBx4/KfmQ//
P8zicEyLMTE6XA7QarZstAu7qUMfRcVyq19h0l0PCCYd8gS6KkGxBO94eW1pg963mYJCsj8Wx2rW
Q80mhf00hYe/nTmVLstc96DTjFrf4mYZa73CxSD0HLBdoITQ2KY6WMW//m9RFhPnyXlrCu0EPko3
PgEbekqlbKdY8UrR4Pr7zINBl0+y4Dway3Sz89qyTMPGcET2z9YEUO9MBtrBepnH+zxSVklQNwPy
UKYeA80SIs7lZ8prE1GMDvESTOQ3si2+ZLKdY0ZhS9/1b9bLVG7w9fra73t/ZWvNE3Z5uzFStIje
a5AQ9xb5mhzUFmUweoMe9P3TSLXgWfBmE7vcn1xPm5Qeew0rxnFCS52Pv+Xi5TmnwBextbndf7bZ
0MZP/VDuPCfBDQj/uM6edMw9LNSuXPjVqOSnteJmcon3um6ScI2SwLMJtXAdfZLYmDa1kGv7j3/V
9QuKHwVwfX7LQCp8L6Ge/ajJqwHA4B9MkTso7bgpjoGH6omXoTZjRvdDrnz+OOB1FnMZcP73s4Az
3V/3hhKkq9n/6aL0W0U3deUr3xoUclbgoXgdalewwrpuhTjHl89RM1VzlCo8eHrd2sgA7+MJuw2p
h0Dy8bDec+7lyqLyQ+eZ5y5SCYsl3ZZSmZmKB3M4HFT04jUvdoG+o9WDcd4mHwb6COXYKJvJKqdD
PITlp3Dg9vz4Z9xa36CWlfdKu3L1cMQELEDNZ0RwqfZhf2HYuJ8muOZx2Pcn3CFnzLxs/MGkxlg5
EG9taXruho7wx4w0X1xaUoxYZGNAYU5zhSp7g2OA1DzDKBFsmMz6yjhvnfPv/s0m9TYc1hezXZt5
h+5LgPKwnrc2riClDdkKkeNk+/GE3lquxnxCYfjNMb8cVgixWYXGhkd13bwpVfHmdcLPj0PcWq3n
IRY7ospVxTd7CHu4iXqR8qUZwy+Bp7xWqrLPy5UG6q3xgArBP2AuzoByudx+PUZcZasCNA/bhCRJ
QNVRKtZ69Tc3g2mafCEA2jAPFoshmlJagD6kG3Gq4qOE3+DvVh/le01KRHLDKNvINUL4QVermI/5
+V3c1sJaW+LWGplt2lEs4TC4Yo5pQasEKDhZ9FY7x99H30LXdJSddvRt9QSb2VlrRN444XUuNBMR
C5jnsHIWw8bnJlOkBlSh+lTciTY16h2pLu4gh/QRsxp3rbh4/TEv48mXH9MQvKisReKlP7RpcPGW
cD9emjcDwP2ficrUTJb6ER2wTwhPBqtlUKpPILykx3QSfnwc5Prk4A+fBVksSaxMW1wucABL/IdR
xQk0qzZRFaHibP314p8jwa+AR4iIprlI2oIhrwB4MZwuqq19kvjNfcLqXbsKbsyaDBuG7BA1Z2ra
yuVn8bqqM0PaD06XZ+OhloV/+rLXt2lgZndqVulbacK3uteHwNaaUHycorT40qgd/nxG2G2TDvNj
9BHil4/n+Xo/6FTZ54IpyvO0wBZnJvTKzLQGflYwFuN9WkzCKUQA3M1Q/V5JKK9mACrDbHw/IyhQ
d1mivbFoa5VSnFApyqb7PPC+S2G/onR4fdPNo+GigXQH6HqJy/T7QKjht7KjE30CdJil7tR5W5Nk
KZCEfS6ID5Gcv308hTfqfbqp8ZIBWiWD21AXnzYjAcPGFInfxumc9iG23FLdxLa6aVx8gRsb0Xsk
UlYuuxusncuo83Sf50zlqKZiRNRZbaI+mpQ4nq2fkSPYcrZt3BrgJVK17rjNH3Mn+e7Zyib/kX/q
T03jfDwBSzUqkti5HyTqyHpJ5BfLIy6q+0ToDF13BKxItt9rDHY2JW18/MKTTXoYt7hBeJuv6FAl
u/4JJ5CP499AlhBf59IHEUtxakmYCYMatAcidHyA3pWc0NUxZHIwS3GbnfdsfVkJd+NsOg+3JNPT
1KwFJUIqIbrDqZU6l5Nt86/FHhfQaj/YJp4Vm9wJP8krrNWbC81AJgjWHgO+knJG279PNR3hlW47
uvqPIkTqcBM54X3l9k5Q2bm3/Wst3PmJQrCzqPOmO1toaDe31lggfxMckKHZF5/MRwr0iDe7QDY3
3qvQrGoG3F5RZzEXx/+oFuOgG4xU3pk7kBWZg0MTpnGHGTGE+c/XguCKLX3N31LH307Ryh1341g8
GzPV4ssx94pe55oSIos3ffew5etyVKj0NdjvQoP3fWrfRR9Yshql1SV9PChlcxpK6qpydET00Prs
b1sbK2hHuZP2Hnas/ia0I/nL6DT2uniMNKcel88T0GWmymtI1ec+/eIIGZoKzDHFfo6Q7BDuMcm1
5UO/1bfiaU3g6tYevYi1uGi8xjRTXC9mHkx1JwNBmEne6hdrlzvj61oOdGOnoLQO/IBWGRWMK9ME
LzU80ZuoTYrH5BHiwy7dAc/ZDcfykG6j+/DzWkT5OmGfE6JZxou0EjjJYi59OMJpwjULHL3YNzoa
Wpg84tWLbXB68noP/7GBmz04hgBgBgh0o5Qd8BN3ZLO3W6ydG13d+Pgdj7LimCYum0LnCP2Xtsrt
ococCsP/j7QvW44cR7L9lbZ6Zw9JcB2b6geuwVi1p1IvtEylkgT3BQSXP7rfcX9sDlU1VRFUmFjV
/SJLpaRwAgQcDvfj51hD/TMsv8TFWkXk42rX8dTQGQIjM64uy4gOpHs5hD+J5uga5N8m3RXVH6pQ
rhzOVyBBM1cDrt+YI8C+lpFWlGUmFMbQpFaDqFDyok3vzy/GdKk9vhpg1c7RuWllvvr3zyeEHSAO
xwUcrIvoqrzczUZUZWZfgfB43Pbb0eZ74tQHI0CSLnwAi7tP3NRBvAxZkv0Mv/k3CoKX9hdroyMA
aNUp7M8FwckhTntATd6KHiRbtpqD4cb+yhE1j+hyZ4NJDrgTFdONDokPxUDIamSIVYC9v+9c2ZU2
qOz3iVM7M4kdhp3YwlpL08dFdGFyCXUBrBKtTCnUUJQYwsrwa91gsamPb1H0X1Vw+mBsjiXxKpGi
RipHNBaXHM5rHvakVF3kqfMaoP5mOKKzU7qRmpI/hQJ4UitJgagOyD/QcJz0Chig0bd730HgBJww
QN4+54D+fRl1CKnYNZWjYOUVzC/14hXgEee889woZGKuF/e+hE6KkKDrAAjO4RlS4CDIjFxFtVPb
OMU76S1+WfNBH+KShcXFpGTgP8sJdp47wHVU2kuqvkntN7FZAyK884V/NrTFfhKUFNhZXJJcxCGZ
Re4HAuwmJE4CDNbVAgAjc4pqd/ogOtPhL+ynd/r2xQMgkw/ZMUD3EHi/x8bnIQnTewloUs1Ns/IH
1ENrv6dK+FwZiLwUPYlsIyvBMjwIo7RBs5busl4BpdZQojwJWj1A/FBbbE1LK7oK3EDQBpzsuEJl
JzHj6XmoQ0iciAT6mDqSYj7qcBXkF3mXfRm5EXtEiWpgE5MYpTDI2KeaAp9iTt1XPRF7Oxw7qK4q
rDnK4IywKdCtwGHpsguxP/2EbHv3VQKJ7AMI8gHKSRNpU4OkAmwgKKmNqgH9ZzToeiUE3V3oUIOq
tmODtqEx2BkotPXuNHYwsXSPFYcSJx+yYWemgPIoXZj6o0FQ5ZIBb8U0tNlWQVYHULgi0dyi13q/
18ERWpoJdaO2Rx6CSgOcQWa08mbOvXA/A1GTXUEtHhXRIu8ISNCAaSkJxCLRay0JUM8gA0HlcKhA
mR3q5cEcinjbgQSwBKJoag1XaKLcQatH/L1IsgT5zFwubQjSTXvWq/AJmUA7r2ZJya2kr82faTaY
kyXpvcCh4c4gxiUNw4HL4vBCK0a2PeStiC/VJlpKSFVnD7jWxa9VRCDdJaOknhN1k0HskI6WNJ3k
hltqtqtQ2UNZtXgwoW5QzerIY+blKaSEJzEQh8kDnxk6LJ6U75CRFk6QkSSSJQJQ+42LbEztnvS6
jzRiA1l7qqu4SiijyKymxCmD+Y3FY4n+catNEHm2Sj1BOzMeE7sfGs4sqPFpia1NimK6qBS2Ofyg
qAZ5V6OyMULhZSiUxIWiluQQEwWimGS7Xu6me2aGsZ+lobQTWCadhlZoD2WHlvTG0FiECF83XEXK
8+8hHyHFaszlaAF4hhRaa+mIvxRkXx8G/C9Ug0HnkIrpCDleSa7tcSwaFhRlWn9Bj4N2GwvFpENL
LgP2tB9HmVmTIJUMys2K8cXM+/yVypSZOwG1kS8Kl6BJDLHTtWPqio9EqggcOWjL0kEfvjgYBzBJ
kTHWVGhQFIG27fzaRvHMalx6M3emRs6auNDHbBwCj3OLizC0rMW8EXNFdYvn0Ta2+ba0UQ1P7Qlk
hs3tX4ixr5xUFwZnp33mqriRthX0NFWXv6I472hvAPIf59SA4MubeAP87WoGcM3kIqNlEshHD8YI
QvFacYb8J8BV1kD+46lc3AubQRzkJlRxBj8NUA3pDvQWwu7WfAFu7vjjWi3h6qubQ7i5jIuq2ZJf
WyKM0Kxl4K1FwgMSPj0woa+ahUSHbOWndaD2tWk8ZydYjC/hjTYlHVowSCkEeTh8GcXxWVHUv5t/
XIQyi8MUord60cUwo5fDJk1E8JSvJKg+poreTUDERwadpgG3c7kGe6RnQV5BwF1ppptau9cIBO7B
pjgzUvUnLcI5137pldHP08gt8mSX8Tu10+1WOZpVfEPExJ76PEjqRzVWfW7k6MBnVp9+I2htXAmb
PtxJ52fVgAcBKRFSSR9Yb5UqL1uOThRaj16tj5tIGLcRjoURBBtDJQWSRHemUvoSvHLM082K/Q+R
88L+4q1HINflKjSrwWoOiNKx81P/Vb8F06lDkebQ3BVzV4erz80vyOogVF+8mnQaTaVioIrvt1CQ
cstDtAfFsJ0iqbF6DZk/axE1IaP+h60likschKLFOpiHVgVACenPqgeeTSd9CwuLZyAEyL3iTf7O
cEOIVnM61/bvRf536ZbMKGmMeajcq78hHNoCEhYY1uhE83BXCy9XzpYLc4sXGXYiUzLcIVzQs4F8
QPe1MVpbLPNnLGYUcagCUAkomvQPdI4ctNg8SUTVJe126kAyaRm+7s052LGyqtGG4AeSgsMWBMBW
+Rdyc1fGeGF/cX5q7QxtDmG/73U3yYB7I2Pw+Qq9cqm4MDF7ybPzS68Z8lMdDpMY+CY3jYvUJWyq
N9BXjg+tStfofz4miuYTGvAZBVVC1M2XFQmIrUNWpyKqO3hsDzfggtgBkmoA40tu4/fVyg68NoXn
5hbnc83RWsVCmKtl8MtPU+53GrjXP5/Ea2v/YlCLtV8MVd9GFFFAb+N+gdOSbBJH/DqAVD7Zladu
bWFe8WIX9haLnwJ6aSKBOduTtywAHSe6LedcPCIOvzisuZb3wspyI5zP4sKNCUZL2m62p/j5MQuS
B2ileVVoab5o93fjt3a++zp50ByZ3QaQuHWmbbhPDxQvVrIjOwfJlEVfxd3anfjaXfV8JpZOTyGV
CO1fPFnr4obQu9mP+Vlm7vpTtBmPJdJPQPUB1ol9+gaJwNUHWHkV+iIPkCsExfz3V9FYfF8ioztY
qALaTWYhBLQiBs7dtffxMf95uYneL9Bnuzbuay0PM3l+H8Z2PCYOOPheenha6BU6UBxaP1zWhjn/
/MxiZUahnoCl3FVu0fPl1LeQzgbDostcOHioBljhysb92P+1GOPC+fFpbFJ57HFo/ixi1PLByeWh
kQ6JNeaa2+rn5NZwuWt0xmv+aRmGQoC3VqMWAxW0yucSw3XzCwexbKwxSzGeplluOH6K1J9D8iIw
ZcWTzI7ik42mL9wVa4EDNRpYZyqKPiayA8qeSM+9eJN2K7DJj4CNxQQvnFYoTQBTJrCFHKODW7QL
8sZNKyteIezFEGR/B0WEVCBu1ivecj5TPhvkwntN+RTq9TxI9f65CsJqVzilX77iZtH5EJtM3fve
WsVpzNmxz4wuXFiYI66t53OHe8QDy9tEvfGmdQR/JvJRo03998vh545pqb/IDchqIhTGm8wfh/jU
6GuAt6sn29nlerEjJznPGlWcB4SsOm/B3rtGwXMt/CGQbUaNZRYHWJKA6UDSdWWpQOOYmxbNfmRA
T08aBGj4Q6V9JSb1P18Y12KRc3sLV1pWWggG7zmVhqKIgmT+COGDbMdWqWuuTR1oUhDRaUCSfdBt
H6s26rWylZGX4E49OvKW7KNt9gUNCcMdd7sgP61R914NEf60+VGwvEjD1AhhEyGCNzmxLXAvdID1
ROncfGo6Z7Uk9/kogYi6dNkQ5AMBOmGIsZ6QFbQEi2ya7yizBnNqwgxWd9jH5QICQ7QOYcGgTg+G
k0t7Yg4yXXEAnBWMt2pn0SONPGjOu3PKRxrdAdc76KtOLr/DseiZa8Ix5ON4Z2pQKM/NyxXI9sUO
z6Dg1mnJKLtmP/CXmjUzFbPKumcSU2Wrg3snQV9HrX8ThJzfKllsQDQsG5oMjMNktLiS1AMefMh3
WUyQxhM0HipWUVcUhAWi7pEqNu9EZerBNxlJoV31ZX2Mx3LyRCpIyDJJOf0+Jmnu6nlen7gqNEHb
C5mfVaAOliP0hEMWre9zZ+iRwxt6Zj5xWWNr3Pgft5GKRa0bIM0CnZC8hPdWVa1XxTRJrsJKX+1J
GMyU0i5A7ZXDJWHlnL4y6zNTNKqimHaQpi5K6bQZRa6icOrm4E5IZJcMa03WV8dzZmGxrnoA2LuU
c3x0bRymEWXesfye5onb1Gs8SldO/4s1tCysIZ0nsqhncziJMF6zCm+WQpmxCKAd+wvpw4+nEuwh
awOUqQYQhjQflWdhVRmDNDnWMG3qqQm6l9gT3q9C9c1woOth4/wuLs/A2RpcOfwetuoSj9CNkVki
xy1DZNnwZ5dnIBsBgeXVDujr83hmaX6nZ+MyBgLm2A6iUjNkBw3IDsBKgp2hGAum7u/a3ecHx/s0
fRgYMl9Y8IC4oqB9aa7LBLUZM2R1RB/moDTUWYnHdtPtYE9Pzd30OHPqSF8/t/oxjMFsnhldrktS
dugYwAlP9B+kf6Pyj8aQvc9tXNldFzbm9XM2jySR2lYeMDDsMyvtH5p8DV113QJ4eGfcPBoCFl6z
kkqpAcJNckMtcww5yx0yDoP97wzj/4wAu3E5DKi6tT1E7OGSOPGajtcIK5ufn9u4vuaMP40s3seE
rkIhjQrZLV5nqhl9E7mpXZvW4P4VdM3Vtw/0DNCV6JwEQcPlkEiMPrZBRrcvKkMnuRd+Srz3SzKt
pI/n6f+wss/MLBxEntYM1BICcZOgPpId2/Se4P+FjMLHiwcW85mdxYYVuqypB6xf3CjLI9Atu+EB
vQw7ChkowxqoLUL0InMrey3tvza+xSVER/FKC1tMYxIQr/P5pnH1be6tmfmIhUKj0/n4FneOziCc
ZIjP3kM+aKBb9eMMngQ05H6Nl+HaygAGFtCFuVcMKIzLldFXVcYHIFVAbVPgythYPXvGVc76fLmv
WPmQ+BBpC304WDEmiuwGBNiAJgNbr/O5masTdzaaZX6jrDuUQ7XyNxJn5S1x+C7clEHtJQiWgv/Q
2MLdSSo0GuUegyr2dJM5M3iocwwr2YATa7Ni65rjA7/oLHSBDjiQ8l2+psSEYHQLXmckIrOHhtvi
AXdeS7MyCtpcYTsc/g3q3Lnb7szkwkOZiaZ0EVge3KQfbZ0dJnUzsJ98RFwG7qeV8X3M2FwaW8zl
0GZGzIBYd5lHj7pXAyGn2703xzKNvX7kX6lCXdpb3EdbTYvTDOrCLgWZInwutKxjC8rvEnBXaTSd
JOyBEhIpdWyL5iiGNjjp+tFSa23H1MmpxKOqMovIVFVtIxZUy6RVUluykTQvkVHVkLhNaDMESSvH
W6jTCkc5qtTB4mj2H3Y9QlDh7/vei9B2MYOS3vEorlXidk1osZ44fEClrCjcPJMddTyk6QjFkXBl
YV5ZlxdWF/PIWzEZyyyCpwLFiGJulejl85Uxu/LFkSKLIAsFMBS61JCpulz4xqTV2jA1sjuRZEPk
2BFGepD14WDo1cqGvjqWM1OLGUy6JB2Y1MmuzPYClI1ADbuyzK+4QVx2ZiEFkHwBirXw65NEMvSp
hJJbjJBQ0YW7uhcf9br48W/M2ZmZhU/nPAohpQ3HJFeT3U7fppo6knCc5GglUrqSJ5hvb38MaIk+
x4scjAzSM263nSNnIzplXuqHmzm7O+nH1FvNE8wv4cN6OLO4WA9tlyqVOKfQk/FYoEhZnGKn+5o2
QRkMfuqtJXavRBoXA1ysCVKYBFftiUCeLcxBRCnJd2Y3dieAZbNbIyfdvqmjYSU4XFvzi00Vxllq
NoQhWstDS49qLxIRFNZf1LJ2P18pVxfk2ZKft8RZxN6A3q7FbZW48qA50BTMgAUOeev9Z1bmpziz
ErbaMICnEidJgeQKE2w0G9poFF8x8xHBDnT1ua+Y5/XMDrpXCyHhA8LPfbOvNUt0x8O0q1846Eqh
KyEjgFK+gMjleZ3J8Vo8L6OzFOk5cIPoH/q20c0otqzPCA5oNJb2VotafaJbvad4xiZ2u3ol/Xht
YZ7ZW/ZqC1oN2W2jkl0trEGbZdijAMlESJJn2n0NhMLff4Pn1ha7rkq7qFJqvEEpg+5qWbqATVhm
ODqfm7k+i2j0nxt3ICm+pHtIwb8dU5IQ3PmrgOxnWH6xm5OOuPevlomuLf5zPrzF3h4ZA9SsneC8
KmWjpbu+i91ErFZ85JUXdRFGLbaYFvcdlGUR2bQ1RSvpSwKZr/AlNDobMqMr58u7lMbCO0JkEmhT
Q5wRAEt2iTGcxq6FGLDbOJpbP5H7Sra6n7PAZrmFxOajeIPROqElHRoLYHMgZOc8B7guwBPmlKdx
swbMmkf32QMtXBmZdGWIB0l2IQPjCKWrNWxlaV4pLyKUOxvzYoLDgquUA1foGofoju4Kb+6ilV6U
G/0w82bKm9pYczTzcv9sVAuHBt2nmjK0FrtxG5kHjXfaj5AlMvjrU9OE+mPcgK9BqP1CqztrljWy
pLqXT03TNvef75j5KF88ycX5tJjfPNWbKm16SCGa47ClNaVI2w48UmyeTM1ukgvtkChxcYSvQEa3
zcL0b0vVzl73LIO7vJqMhqBBzUhyJ2CuQ6yrkW8Yrazc/K7TfC/o5soqv7KjLgwunJEh1qoQoX0H
8o/JMZHu9Zq6ogFYRi66obxGWLBmbeElKhHBVNUj5aRasg5NWvUJoTYa+g1bA8nU529zPqCWb/Pc
Iy2WclWFrG2aWnazGtL16NPRyxs6vXV0hSTwY0sb3hlyuGCBQJ8kjqzFSakLJGv0Alnqfqs+NFDg
lZzGy4LJyd3kXkss/dGEXxC9ZAcQe+OvRnFzoLscKHq5QN8GwSV04S5eYRtpg6ACson6Uu+2SOHI
aMRBtcd+LamF4LGw29gCe5zDnulpDQVx7Y2eG1+8UT01x0mZZBkUW+1OkUZHSJDpNRhg77hvitGK
g7r2Us/NLbaokKusLStwPAslT47yUDE/YcIdtiJ6rqRoNb08P/6fc4sULxgnFGjAzsQP6DpeMrar
ELgcQwEMMsyZPBYAl79LbebGm+J2Hdi2yLh8tLZYsrpRQVljBP2EZuTqSUri9JsGnTC30bIGeICa
fGGFqoJmYTBtA9mmRxnA9gdcmeOVNX35Vn97EFUEdBGMxbMW6GKah77Jy2ZCuzXom1StDkZVQuuv
DK8gbyby9xJav1vDztFBc4eL6bJ8GDeVBqgsWCq6WDe2tTTWe41UX5VilYno2utERKkDEgtY5gem
0kIc9ZwroD5qKMBgVksLpIC4qjk11QU7jYCnDsEijAC3Ah14SaJAAyma30UgnNOkcg1meLmafxs4
eBbmB5FUwGIXnqPtW0aNEEr1nS4+p3qGwlbG0G5Tjj9Eia1kF64bA/8ukMLQQV++UymSxLKuOXqa
Q9o9almaVFZSJhIK+x0aKSAn3a5kUS5jwvfhqQoieLTPA0OJ+iw219kVgmGLVqY4U510iTN2UFcg
3036t9AWvxsBpzOYP0D1gOrWpRGVtCaF0kIIQbT4pgHHQ81XKc+vLBusTHBpA8krGgj5Lm0khlyB
itCQ0E4reeJhEi2OiK8MMHdvhT/dfH5wkSu7DzzJyGuoOjq0UVS/NJdlfVZR8ME7ejn2ILTrBW0v
NMhOCioPTyD4Y41lNH0EdtVStfJ2UvaqWFW3kcnTA2PYnxSsaJj1FhhZg7ENiYaZjU1RrCqM0dyk
t5PbJ3roF1mknMqsKtAqostekTVsF6eG5PdRUrnKoIM+PU1wb66G0WkngZ/qWGJfhSQrd/iAfkNy
0jzoYtYFPYM4xzCV5sr7XSAQZ65jsAxB3AdXJnSxogH3cjb6RFBpVIOYOjc6t+sSXzLQADaA4y+p
jjmtbTrgpKHDUSnEW12eNlqN3pgKp5CJ3KJZPeTdgxIlvpKMbl2gNwrhgAmhZsVMX9s2Dmiub2la
7tXxdRxGW0b/jWwyV1NzqysnW29qC2fOSnps+YrnQRnajL/FK5ZB2no5KKOGSAgKSQoqBYbVRaUj
Q+WTM3R3jZKlaGt4nsVdcJ7ESyLxhadRIbTJ9GLmwd7KW3Qi4EI9/mDu5Mob4yh4ny/gK4ODrihE
TmamDiD+F/ued0j4Vn2jANBVWGGxLYbc4WphjQ1YcsRVXPG8+87P6OUCWZyatBt5AQpNyU2kUY9d
0aQKLoeV3idbBcIkX0GIWYA7npryN3RPGU9iPoTUEgcibksoWK1cIhbgunmqLynOF7sXmzOshvqd
A5xu8i1EGqw0ULx1YNF7bfty4JeWFhnQLpzbBVu8VADbiK0GjTPEDopP6F60xoOASXBip78ZPck2
PON7dRTBY7FroQ4oOnOLch9oXyJvjcziyoa9fKzF6xeVuKTKvNbE7XDTupOnengQL3oDhwjU9EDZ
/cD3Oa7L1Ncsw8JlYNs/pM7c54OGeSv32HHw/8gq/dfr8N/RG6hOsjEqi/Zf/4PvX8tqbGgUs8W3
/zrQ16Zsy5/sf+Y/++PXLv/oX6fqrbhnzdsbO3yrlr958Yf4/N/tO9/Yt4tvXAgks/G2e2vGu7e2
y9i7ETzp/Jt/9Yf/eHv/lIexevv1l9eyK9j8aREti19+/1Hw49dfcOydbdD583//4fFbjr87/P//
N9DX8sNfvH1r2a+/CIb2T1QCsE/Rbos+InkGWvdv7z8CU/8/0Y4F3/EuNoqN9ss/irJh8a+/EPmf
8Fy6CrYSQ0SfpoJd16JlET+SlH8CfQReOlwsUdoHtuCX/xv7xVv68639o+jymxKS0u2vv6iXhy+i
0HeMjDj3BKPxHcfvpatsCJdwGMb1ocwr4kZQguKQD7nLQSN1l7bEIo1+EyMzclB0Ov72RfvjX4RM
NcgZQEvXT9wf02PCJ/oaCxocvWZ2pymDFzAJ0sIiE7OnXgkfcai6KTM602plOpOY6fGOyZDo7fOG
3Rtq0d+gzRDyqLiL5xkXAQKB3bBqms2U1aB57NJjlrYomGZDwIuxetFpu9WKege0erMvwFS7r+Yv
KryV3+lgiIjMqT1pXKy8cqCFTedv4264O3vrv8/s+Uz+hjT802FgKvEGCcJfFKgNJLTI4hSgPc1i
kD7yPdXoBOW+rKxPBaQDEHgPxobJbX6owwoNeEQHO7zI8pswTadjnlPD4lHSgaCexulW0yK19Ywf
chh/Fzi4Qy1TyfkWDaZ+GsXSvtLo6CDww9E8f0uBJbUqaLHsRhDy7lIqQi0+xGUGiR+oo4DpkjVg
uxfoCUFIBVnPggYoITYgoq4rN1FzyYemLwD8qSzdci70m4yp1CrjuN5BtK3at+hYATEz23SyKuwn
KOLdjDEZbnASFE44yDjlhN5GbQ1iRyRNbyM2Dr6Rlnwbk6o4EPy9S3tzF3WyeBCUYXCKrunv3v9F
K9LfFaPPc6SFWa3JTyxTUvARR+ZrH6HF0wSjHcKPHMzJU78NBQOK3VminnQxB3uNAE3Wdiy9CBJE
SarnD+9f+k4KUC4wT6XSpRaDGrdPMfG7dkqY06Hh+YVH0dyVJ4SV8abM6c1moNSKkRHq5F76OWXt
jYEk9Tfo6ADQwEfpCS1Lqj1oQ+98vmrUyygei8YgAHUaYHkUQTX5YdHIABozUGhKezIhJW43ecis
ribxPUBeyUkjuWf2RnR4/xIijNkJZSh+hyxNa2dR3m1NDbFal3P+IJFIuuGJ7L9/h2ah2lFQYnAM
CZsX3GE/5n+I3NAeMy5/VVShP7x/EVEZs5SMo22/RMC3425NE+2NVxWwrY0kP7DpJFKObuq+Io9E
a3hAQlOyucLlx6Q2eNDXKo475vZyafGYbiV0nRsWhAP0HVWrV0gQGXc971rcjdLqgDgXNQ5DB2AN
55iNawFawFZlNBdlc6SLCCgkTAMis5hVwLkXji0vFKhSF32904wCrBbM6O/ATrUvy0T4IvdZGTCG
arOM9n6rHvLcMUtMaTp14Svd4qYC0u6hA6t6I9IbLYorDCoCb7eWPWoy4rvMKFArZ+WW4S492e//
LKNEXIn13ilWznzKPAqsDRAGSoBDAZC5OO0haJdhI1b5DqlEbucMHDMDr+9YLsuPkJN3BdT97zKV
bVHmYcfMNB5SaNK9GJEJ6rSOjE6jSYndJMN0W4t9ZkkZn74pEfQeJdYUt2aRZXsd9WlnqlNb6grL
zEl9lGlkg368uPnzC7asgUJYpYMRTs1vpBRUsKJw/M2Z6u2jhIb3wBzj2hnTmPmpHpJjrGeCp+b5
BDBCpRwj1j1+vntAPClehsPqfIUDRhYIT/BUz5HRIiBsaQWRMKHivhpmVjYQJ4HGV69Z2NM3Mngs
YnboyntwCHo1lTZoF3CaqbBDiuxvmh2BE97GSEfXEvWYWDoRqw6JHm2IAenNid03pHKLyupbeYc/
3TNZOsZDd6QALlRt91LG5PEUgy0kVeqTHIVBLLND0huHXEICi+3lZgLxs6V97asOZPeoWoLUPazR
pFoYz0yBkDSl/pRHPuOhH4eWzMJ9UUsHqT6p2NeNQLYp671KFzzKSlfm/TbWH0ma26D6ciaJP0xy
7ZRNHmhZAQmBim5wEliTNjkN0U+gfPBTAixWEzl9+mYmXxPjaz4+EsBUQqsjuywM1GoTDW4NFPm9
ntrJK1j4c80R82PYArtdn7KbEoONE4uKD436E3xxVgzPEId+JKaoKtw2wmlQngTTl0y/Mb+Lwn0I
wsnO2BG+TVjutPGm1OxUdTJl04K/qnJ01Tf60goHIGci08MlGoErLcdNMuBlxXDqg+wNk/CF12kg
Kuj4g0J6pcBCu4vlfpNP4q0m1uDJR1dLSe5CrXzgKjlIY+5XSobzMohSqDmNHe7hFILLnbGhPPFF
vb1tIc8iTy3OSSUoqf6g0NjiU2hNVYqTpbeytvUqvmtjZqv6SyQINzF4AfX8uQrJIZMm30y62yhX
nAqZwxZ0LhYkB+/Rz1PxYQOy7E2T4rIgKrllCPKxo8Sj6GYNJ6ivg2JELZ/NsrKHIFPQASS9wMVY
k4j8sXwDbitLinKrim7a5imVwehqgoNEiSw9xofR/jkaU4DSTiBQ2YC1ZB/fhFH0FE3AGwOHj7by
/mfWIdwyte804kFkoKkrMt3MYDawWF0IbcASVAoiyBSacG/m3W5EX5Ie7cKnNvpi5GCkUbeD8qhW
p4HbauLJj0pkE+VbLsTQOIgggPCjGyHbqOmeGZVWmoDCgGZ2KT13BfotuntOatvM0JosuATxhfLA
mq/p8JiYmyp6abUbzh44SLqe+ijzWgbPcEuF2BvpljEEIpAy3ApmY7P4KMu7qH5UpsYhYe70JvNl
fVdnip2YwRR6Hd3qmExoOxThV+1rGW0VcpNJX9Vk0+RW+cJTuy39vvVYUVuZZNpq22yUGlx0IBab
nyXMmcN09FAINCAZZCCwP2iMfEZq4sPn63RjNWLlik1raay9gc6EX/VPoGo66h2IiN5kwvwhFTep
OnqJLIC0rPXG0HQTZloRoZuUgRmXUAyxcziATTFSdJiGUS79QmEuAmu3nfBb1IXwsC0KiqMiyYMD
y0YM6adc8VkG7jJxCAiWfxoiZk5ukV/cFjX3IXJkJ1oBqSmw+tWIas0uEDLR1bnpCJCATBvUQqCb
M0oHePugRSIH4iY3WqgFtdxZccP3LZO3PBI9hSn30VD6Y674c8DQ5yBSAa3wvLUjoUC5IbI18KZN
/V5SvE5SwaXmGmmQCac8vm0gWFzZVQnFjU1N/KnzpxowMh8ZvCbaV+iGj7cydsW0j9FFCXXnbHyS
01cqSVuNoe27qVwzBm8ZERwORVhcJA7DCMHGsG7sBifMmHPdrbDpdkNmYLKb5CnXDe60Uhh+LdTc
p1IpO6Qf24MysrdsGISHTtYkD24m64Evk+v8vklj7TanYmfJKbjD8ij1QcyfelN1gur04DUZiX10
kygBsrcd1A2a72k5ZjdU0vp7c+iDGmncfRKr8A9cCQPJFKgjGvmWiI1yV6UjqDRCMRjopAdocixd
ksTiRp+QmUCE/JjpSneqdTNAEteXuFg/50Y9eG2YpH5TmmlQNS14VwX+FaGwhPvCCaWozlPGtrKp
ISCfBpEzbjbPDPFKYEqgYG6ypn0WNa5aY63nBzEv5KcMINX3X6sMrm9HITHs92+jATRdOW0R1jEB
1wx9wAEz7hI5Zl96aMzs8xJnvZ70T2TQ8ttyqLmTyZkZDLLCn8HQY/dtrz0OxgTu2V6RrCwVe6Bu
B8MZ5A7yIqN+HMA8dNeCnX2MWeNMHR88QrEqWh79/oUk3PCGPDm8/385mUJqiVEUY2G1kLkE3NYr
jXbwxRFkDlyptkmUjNidKrXVPz6pUVOrlmXMWJu+hOIouoYQSk5oIOpsOhCAaFH6rZSH322+/+H7
l/f/+/Pb98caigHWR83wZx0BnykldGdiKuI6m0MLJRJCYXLJHOVFalpuIeMTZVZfpu8pSzIfkSio
vP+Izj9//xKDAkR03/9ZMILfL1sNUsRIqtqJQQrcXjJ0iFFy1ITCrzvRgwipW2ahC9LyIGluNXx4
Hvdbrgm4aoBZXwW7oTR4yqwBwyJ3CpkDjXSXVwnACdj3ETv2MsGh2jpJUdudPNpQp/OUsg/EQg4E
+WsnIh6SDr2u+50gHfMQ0UenWugH7UbZD+OXRAaBIFM8DrJ3WRI9tVY8JR4fypoEfY7pLyRraio4
TRNardO2bGO/hhwP4XAWpuyIY+P/L1XfteworG37RaoiC15NdPbyit0vqo6AEIgkQPr6M+zed++6
L9Sy2+2AjTTnmCPIqTlI79EfjjlOZjENqAOm/LFUSY+mg+Ukrb3sMIWKed2cnVGmk3cEi/aknTpb
XMQA8QAL4JRB95tTwvNpEUkJAKDj5myhIwXKkggYcssKMZy4doVekQ+idqbzc9tr8pbbOWFe3vcI
WIyN1+xL+Lj1/nxs1zqL1JD0yxzbnJ+NIXs5EOypSKSug1v/aLI276qDcbdF2wNAvepIASweDi3p
oNR1Xxcz/hhQ8o7jp1DYo5j5KKn56Yt3ReechuGJThhdhngfjn2tyHyWdX+rA7Uv5WUbRD5T8fzy
1BImBIvegjkf4eS0TtgxJmw1DmwtKc0c/QZjsqz14dttptRv16wFtU5j+G0jlRMCvbjvEQEA95Yx
NAdc91egdHFUNV8R169IrSzsbsotK69KP48i7MZAOtY2E38gvzpQXK/N5uWI1s1rZmWNck90dLJK
lLm1xVU4H5xV7mvRHygWM7/pUx0OKCTDjEzdYa18/FJ3xI9y0SHHiljpHNW7rj0ZIO2TO6SO800O
fMd9k6GvSjw1wp7A3mHqk6plyZUkkKccSOcmvkMSrcMktPaRVAenrPKALTltLQTLuQdfYl3+Wu3w
NgQ9BIQNak2ZE1wLwt0ya+WvNt7gauESmqeMw4ZgU7mz1RnhzZHq8GQTkdEKMEmPZcGWuQEH7PGx
1WbSDhg1qgtb8jRSXQpdF/Z5G3BInQQz2S2PSjVcMzucjoG7HWVAkq4Z4pZuxahuJuyzjmNiHWF9
QO3tTypxRJPCaC5mxst67SWwZEts1iVRSbIHRREpqWgkEaAKDyuz4uwhQbZJ8JXmFmqXaLBy4uhT
tA2oM6374NTHcZCnpRZJ0GFZr2H2isIe1ene+94MrAgMuuhS7wYskiBOvKMr2gftfGSWnamwTrFG
p2a1DmbbssB5AZp7WHswxx2IctV3qEyhZ4B9bFBlEaMXbVWv6Ca+LDlfe1m9tzKWa38NWJcv3oir
Xb7LakzaARFkHox2Frzlxcnp+iqHuoBJJyIP27wlMAIDXFfWunA8ifLdzvQM4GDGsgozuZHFfKHx
YgywrhdiYZma4O322F8rK5dCHHykRw9qTRfdHEK3vMu5R7rxJ8H8ja+XyWmzB9bkGZq1JX5rro+i
JzzYih/MolHwBHFkeQU2+lxzfULr/zYgk7Mz/WGRH8HW7UEzupdm+yWCcR+p+thGww3f0ELbTDEf
ZoPuvvch6gR8hW/zCNu4l7FKWb429q1qytxpNnytIyIqYcDhBElrynRBOpgVQWff/XzU+I7TFxR1
k+OpnDUEeSGxbdXZgPW3jEhGQqww/ZKS2ktbW+QtiqN2y5a+S8dw2gssgZy+UNam9kB+DBErIui0
A8L2jjdlgcD1Lx8KAHevxRRb2azg1i6qnSO8A1xD2fADGM23YUQGmtLI33L2Gm7IW3CArTs4QCbd
2ngK9DGEIWG/TDmFIbXZ2I6ILxc/kBZclgnG6CvHEFMf5OpeO32tjP9nXV+9jt/Qqe68qbvryt/X
4X4L3Hwyt8FrTr229qO3Zqb2E2r9tMag0NO2j4DySLdNV8tN/dnPkYEE/hPcAcIFa9M9oOW16dSh
7dc9gO7ED9Tdp/1OOycO05eqqOFDJLz25GQIO8vYuKIezkaEh/cM0WktfsCmu4Ze/31kGa9BXOzW
WMCMVzZ2tq0yGZm7QxZ9HFht3nUUlmR+TBmm2NE27Sw4qqtBwIqxOs2WdYAL2GmLKjgOk3gIJdwp
qvdmc18rD6UCc/vCgysMv2gUHR6whoCTYmj5G2rBF2/w7o1nroFQ8Im8A3S/+qDlt9ulZIdwxX6Y
OfN3q3TToD8FaxqRGO94a67h+B79ZOsLRwtq+/nI35hzlCIPrels1QFMMuuTVct3Qtv7ZCOTmYLr
JAz8BeE8bYUYwbVfwqa/F1p+8zZsrBY/VGOVCSFPj/1vG9ThgTMIqeM+mgsKN8ux8s4QHd87tR63
CU7s85GkHfLce4kETIMM70WgD/GLCXmf014GfmKIzj0z7/1V3OkINc+w7kEnSUlYvQXTN5ubhCx6
78wIw7WQh2BDGzM1CL6aEQS1HPx+3rdtaiGmya+mWLP6Olfdh3aWC4SAGVBuWNEiYZqZw9a+lNNS
tNs36UYn28iCMFH4TlnYlsgq+vAuFcWAQpO6H9AXGeztfgOB5bETj9KFt7uylO/GC67byhFvXZ+3
CGOv0M+btSkWVp+5HV4avPRotouNBqdu63TxCxSSyVJh+xRARzqnAERzqbvyDvh3P1bLvSfbrYcR
dWhVBb0bOFN3zZkwWu0G18qsnqUA3Q6dhYJNwySTRXk/tOcAkfJrQ94IYeeK2EVv5iIsu8IPwQpg
7I1gZAo3xxtd6B2Gpdd6aC6eywHeBbul7lJO5pe2jc6tW4EbNB9g5oC4gLIIOc8FsW/9o1cerQx5
WzfhzAWs3y6l3b2DX/vScHOCOZMg841y7w2zh5PwUcMJd++t6IAGXGAAqcIpU1GwX2l5V6s+16E8
wV9jb8YTMvMOGwlzaFkRPzm8R+38EbJfAtGT5QQkoJyuNrIYtzVvre0oOqQy0+044FewblbsLX5s
Lw32ff3pGlY0Am42bfet5/7nWOmX1mLvky3vE6R822OlrK1zi35RS+sbVsqPCFWdP7AEJttJACA3
YtO3wLBbWaq9PcsCbb4jp0MzyBdrto9h9Vd0648aYyjTq9vUybxeUFdU/dl2eNoPhbV2yVKqoowA
r9NHGrCHWCeOhcA72AO9Y1CHZxk/ZiovDjTWmAPsBN/PXlCsg5UpXkJHESaNFpeRRAew2l9GPsVs
g8RD6lMo+U5Y3b3squ9dRQ8BSv3HT9zi5XcRLPtGqdRe6V0N3nFz92QBamu2YxCtRyHELaTBcUJD
uG3vFrZG1Q1Zh2cAQvjLdOWhH4BDOCwmsENXc2Lj8ooGO3Mpwguc8aS4s/e3n0J9IJNqH3rlffWn
QjF6XEg8rfUJWwCqdKi9gKQilZG4SUS/jaGbzbo/CQ94gOcclRb70JrlTnM421Wfy1R/eY37Skua
k5XvYOd67embCP0jVfVZhs5+csUJEPt58ekJ2dQHFpGC6VxbU0w3EqvQSiw7X1xY6dpBGg1bTn9t
0sk0mMAzDUD+BS+rMVdVWjdQgY4lrlLjYjbjnstKA6HskNbc5yKY9t7kviqLHsvOz/yQneHbmtad
zsrgUwb00FdbHs1o7z9tzxyRi5ZbqOCdUByEZQ7E6S9jtL0oNLHo8WLOgdUF/Agy8sUNH+6+iNBE
0fpIHanN0XXHD4LrbVVrQgbY2FCUgPCJbcm8D2ZxAiJ9QPrlqjMkxBTAbzoRu9hCaz+zV5bqecBV
U+3R9xLYa9N5jYdaYVtRZ3vqrnDU2NtTedQYREnX/b108xGw+b0BRDEhpdRlyPBDms0UWVf4578L
YWOdRsbbRrHARpgBikI1qb99wIh2L1pzxcTirOoFGByCW4dqKGCrn66tfCEmfKeU3pFKerNXkmm7
uQsMbBe3aMVlg6PXMjcHWG6jaQfS3NrFoucHiol4nTVtenDvW9Tak3cI/O24tOZuR/yKPvwiygr2
ydveGn9sdXWCqcc33eo3Xzm/6OwUgaeLdYFbWecV7qIOEpDsUqvjqv0Dtz+JWuKwxSKGD9C7Y64U
Jsh8wko1H/cgFh2p1x6p08dAbxMKhrqnKLa17gR2VEGsMlu3Lz/yX7aw+2Y68lWr8kYYLMrQY+SE
zymgrg2Ce0gm+7/K35JeXykAN4QZpQOKiQHLXq1RA3k8n50AvZu6RIGTYFCesIEUE7J1pfuHtH9h
VJwwy7oKVG4TfnrB0GQ1+iDAHITmWznA0XnKbEcVNGSIawvzCUWwTZxj8zJ48sdQlfuQQNVgRZiL
WomsP3ANHrFA3Rw1FbW07/WK5qcJL5bu0DxeMF4GFkkym/kp7eyiLLfCgRWj3WErClBimOXEI7vw
7R8w3b7Spj2Djn1qVhQr2qAnQ1M/AjzpXJVBMxrEpKzwznyEu5RXsrhARP8LqzzRkchXwCuedz5v
PzGS583n4Qnb/O+mmnqR2GLedrTDcPb/g3qG/4I+z+dowIzr2VJQC4jx6lSAAqYKKATVLfh+K6YA
EjRRwAo49AzutKRrl4ST4T/3Pf/qWuQE/XsgfJaBQdblw217qU3caNMdhpIg01bZHTqWcDugCB8O
c10Nh0EBS7Lg9piWNsUPVViY423jfw49pwITsedtYAaPwur//TtzWQxWxFY87/KgmD0o2uPR/3vI
887nf/7P8/zvKcy0qd04iSl5noMn+PM8Te2q3V3bcazIj9Mk6fwJ2V6dWcS1D88Dly7bedghY2q3
AJ84aw/darf//hJgFuDU6WEHlP9TPU7a/DhVz7/U41SQpez3gqHUfKBrz6/s+VK6W4bUhM5v4THY
94xiA4KyOKAxPs/t8wk653FG/z3X46kRO/eLUWDzVTngKxv6GMP5aD8+XtH4fvvvZZ9/Pe8b7BBG
T8xgDIZIrunxFM8n+99jn/dxOIfrfy/z/Bc+cYrWrXn1y8f3Ma/4fv4dxn7MiAZVYCHRzkBFCeel
vNdDpnSfUeBGzJnzFTGQHISF9e+MPqnVQxotC+y9ffQHdu5NQ9r6kArYW65WlVrzFjebfht09JP0
Z+hb7SXcldeR62wN6qRd/tqhe3OdCV3ZCoPDCtAIcIVGX/TfmWH6Z8zeUtOx5Sor6znxKRAgxPKV
IqELT3XvHzH+2puWviBT4So8ZMw+SJDnerLxxXQ3aZxjb1VHX3ZnMVppNXc5QSSPGy8Timod7CsV
wSpOFqUqD+XEUv7YgprmAlJoXxbwqC7QcWJTtBJFnSPj26WhwxvglL8+yVYmj8uGQS4CUF4xvj2o
Ht+b6rMafu9jLnidzAuHw6qOq0XtCM6HqGU+NgAdRnOSKB6slsPWHgJpgoDG4MWtUMEuvx+nwbAg
DVqQyVaQzQQwOjOkbHaSxgozMAHyNVQojP9M1phX/Ah8reCeydwBokJ18hdUjQhyFwQaOV8krg1b
RRQnemrRdpVF75O4R+nRgADSD00yw8spGNLfNhmyxqAHkOak3CZBACKI86jkdJgPNsV1D/bp3CDS
IoCs292Fi0SIBZpjqnMkmyXh+MbQXTV8QjoA31V4iYX4ex0GV5j03fv+7tLtzWpN4TX12+wtgOlF
og1628p+4UN9enSOs3BxknDKYVnYTF29c6z5XiKwy5YspdujgMTYxGCc5c1JsKyFJ8fdHMEJq7Pz
BlBaP4V4bT/hqIAaDFmtgUB33MUWBFACCGXTwYgRH2+RQ9wFmDuxoAjI52SRXecCMVOw+63e7PBu
o0dZQF9e3SittiVpz3wPFHlnQTcqQgeW9XDI7Iqa3L0V9q/unNTt79r/CsRfWIHHTojCfRsTxHkg
9j0L5j5bLKfoXZgzCJXUvYgZBKl2v6BYH1JrbdPalcchWBPkACR0QDCJAKcKUWEYnQamRN8Mh2kJ
5z8KsoxmuxCfzFJNIsv+CCePPd0g8GvRITYq6fwgXdkFE8IKkgDWzLeODd/qLsonvBhnS1pHNPUa
/4eRGHw8KGnhsOMMafWsgTSjSWpsKSUgPWV+IIu1pJh7Ic+9sWHDNodg8vRZyd+AIZCqTpoIU8sA
w+cy2hEkEzMmgDOPyDHZdsrDTJz4YLW0QBiRpKDmuN22nbXoA63oTzRvSNck+VD2H7SmqQrLg79g
StA7984WcQRxMMFiDaMVrDZbxmYF9HiOB+okvPQTaGp/a16B4XyGRVkqmEn7SmFAeQ6rBuJNfFmw
osTFYzDhMa081SX8z5iDLXrNOx1lJmA3zOJgG4zLJ0Rhs+JD8JNbW0VIyryKgFPCPqQB1WZGh6SW
Xy6eVI9lWgEBdfvxgFzNQ8WtuIHzOJ2nPMKIhS4+xAIArphJ7JPdINyeD1k0OsWmq7gdxsSHIYMP
ikRjwP/BhGJa/WzVLAYulyztAITgj6V+trZCkAImSjhtSuxb71BukO5rjgEIlL1AQueyL2rexLRR
halnhDahDoEerWR/9QgBlW0BOfNBpsd3CvYpyA7manRbyAbRrV6TUkyTN7s6RXCDmIAVez7KKKzH
HHiREH8V6+8bBo/hMBcV+gnFpsMyoeB2j47ogYfKuGrFoe+iS0m/XHB3pUdwVfUFYx9+22N4T7Me
A72q3nKBLcNfgh1bMe8k0EH7NJG0yz1Q9AmWyikCuZ86u4gsYC+2e4TopIOIcnTYh1LLPOx/tSuY
dm60U2oCmwmpgkethlSvAE5aGHFYb5XlA/e2DgNEnh7GqGorD/Y0o9a9Mu6/2BTTiKF/nQKETyDy
4rgO7g7BJCn2GqBXjYnykg1pY+K+hvGg5WcEPPqeA/vG4sngUG+rIV56sOGGm7eNMczx4qVG0oXW
sR2J2EHyPUAarLnIbsB7D0C7GlukpfjhUcN9dURnaQMQpGrKWyy8MOvDbyDMTbDhS8KMdLViLcuk
o1eFPnQog9it+cuAlb4OKsAGVrI44WWAJDoyESBQD21AXwjw66KJxlRLZHuAqzYBjUFskBb2C6n9
HMKn/Tazv9W0r/Sr2yO5c6KPAZR/UJX74btz2i7lHs4Gh1psaQgCZeucEWOyt7GCkFF/9ap+3+bu
5nryq5TVd3ceD5x2+64JvzCajWWLFdFC9/HoiIOmBFrngnFo7xp8MM+5yAqzNGzpwewfl/rH2ts3
s5G93SGaoX11ouXMa/1aRcs3eKj8NiO6IOm/jyUa8b4GgGr8U+VY94kE4He2ce1t8Yjuzn1pbHHx
FH/FOguMekOHR2Jfs7yX9rmM6ldm+9eRld8kIW9w0klUp96mjp9UTQsHaS8MPwTmZy3VCZ0VAKoy
9rGGwnsyB/PtFdRv5tzWrT4O0iQAgFLZycStYS0xbClazoQBMJcPnRmv8pCd+hBbt0cSKKAO0o6O
mluHx2lw9L6ygFfAgLHDl187HCPnOq3Gl9C4+4XuS4UKoaxAd+hPlcZmsfBz5HlnLIePyx5prBDx
6htwsNjFSKXcdIF8lauPQWRZN2BmkX3jzIdBAjSByNew99FxTl1Ej11vI6kGdu88vPCKHUcL47Ce
J5FiOTIENxYdtOT72lH7MAS4WGK3c8N0BBy+AvhueIRK8sTJ99W1dhuIjGKukofjGsbZsWqmXef9
Ah15t7jTrux/qfBVyxu1P1pU6J2Quym1PLCQxq/AfrPNrdU7EBPAudEmEQBY+JHRF7n8Nd5tKEh1
U+pPi/4LvebOWzge++YijA2unw5+9y8d/XAJ6Ex7/WHDw3tNxjenjoW/t/60MbvKr3oDzyiZ+iyy
4uin9yP6xJqCIEwQ1y79xY+Hvbfb3sAHQJGBVPcVQ/ZXhaUSuSdhpjD72FUqXv8i2NEFft5gf0IT
HXBohPp1vjV0MRi0Nd7RhGF5kUT1EL6E9ptq1td6HTHVtjqsMXK+AyoeDv7WggYY2BMCkpygsNuh
uz0Pc+jsAl3BcltTSI8ebFR7qLpiroSKn+RUUXNdjB3emCesU6kU/T1J69Vvy+3iMCSUW3SUF8hi
dA5OIzq9eoCtS60+aVg2+w7M0FQjnW/n2RKOUEG44DqZ09XvyXGAKHLz9Xh6HgBvzolHfNSwXY2I
gAaV75N9/DwAfmZZs7iI+nvQkhloBV0UbTefepBtdGLIedl0WBgJ/4iMcxIWYLnVVGEaPtRAEZa9
90Zrk2INt09RBSa1hN3qTsgSfJHqQa8mOiic1mb7hoby3GO0ldS+oajFennmTMMgvmungikz5nZg
hhOpbBrLwdHfnabfT6bF72yz36Qcm5cn5QYp0G/Puxq7T/TcMVxlmGNbwSDjUVnyUkskGFJFjs1Y
Cyt/yPvsU9Aj2RvqAX0ZeWkuCOnWF0MZoJXB+/68C6NiNLdtfVmkdq+GTBlzFHZBNJhoZhusBqVB
NMiDxGuhWE3ARy9hk0W2Vw5V1NRiwFaHGMKEz//V8x+17bgvrPGnndJWlNlDOJ5o5S6w7ibjKdjE
ZQga+/B8RjBRADfYaoQdav+HINvhVc0DxoKympMWBeTZq1FvP4QExG+2c7WABOx0DPWDZAcvMvS4
1vgySS/5S2+Rhwss5u3U7eE4H6KUWyAzYrsxFKApW3ONcS7srn801Q8v0OQb8pHhFttFXsGRGvQO
2sNRbG1atW1/t9yRnUfYye+Es7mfbYtJ+Vr/AaVlVzaNqHcGf8l1PAOaDzxAVtGLtdl+gT5iekW3
Ve04N+2vNWR3z/FRzYU2SSZvOZCxhe/HAvB+cKR3a1xcYmTCqOd5H6T4+36xvBv83eMKwuqLAAi0
Q3nYJK3n6a/KXQFgr8N6oqrin0R8j2DMfu5GsYAcIwIEX4k1LtdyTUtJ+XFsE9uGfYMafAejXwb+
J9JlcE5Gr9s3dl2d5+BFG785lRa5WfMEXT5Z+qNNOb9Itk7JNm01It0sUGjq7QaGtPvXVRSiOFb/
3io48+LTwtqXEwAngZp3/KGooFPA89InfzFWOZf+4P6Wa3OWFkixowLE1RZ0rqpz2I3V2QwWgsUE
fJhXbzy584LfClfNlYyRn9dzvR79YKCJmMb6Z99fDdo/zP2dJn3+YIYgizYuXj2F7Olmi8Zdo7sK
qeJReW4sx8/qO8YAMo3aYDuNAOhPTTU2KSLEvgfeiA3i8RaebyZaV/DTgK09P8HwkIM8/wojjsG9
zW8BRI0zW9z3dRX69TERn9xW5ZvXY+ALuCrwpPe3sp0cUBP9EcwD23W6dRMDbCFxh4YG2by26710
Zdoa4bxKQMdbzfyPEQT5C3ISyx2jq/9ROQ64VMuC4bQ32DlstULs3x0m397I41bZy1vZMf/qSACe
UbW+zRgKwdW56+OBm+WNUUSae8q/RJosb5AzrbEraQmMoFmSoN7Ysbw3WDSqHUwRz7Ss1h+wMNFo
BtXw7nYYrI3dhj1JLNgoEc8eRyV+y5NVWEbx3/Lx25yUtd6CCXwzv5dNzJyOg2/QlG+eBSpxsy3B
bw8NBMDw6uc4Yudqp46hWmxCDPTWGtiuLQ6k7Opzt8E42EzW9GpafAoHnI2Z+pCASH+6glnvn6Hg
QZygmq6ybOaraqEUnIU0e+gTtjQCAQ7w67hWMTIpQaB5qGiU1uBkgHCMSD6MUwRpIRUvQwzztLUb
nCUMcbHY/W4KZh3rEBwxF56Dy+S44J1y+Vo+rqGHiIZrQTE/FDAvNSA6h0Nbnf3yIXpgHOJeEF/K
XokTf74qdRYvkZYjv7cROBawTkxWOmB88dBiNK4uz+u6ga9rNEQv0SQv01wtu9Dp3LfZBxGki6zT
8+BZXbcj4KdnbQ37bvaQR2g+85fVOJ9yW8vC8GlKl8do1FKY5dWwMTw7EwqMJ7Uemp4mGWd02diG
v4bV9z49CkFrX1P7ijyFtQhF9m8dcGYGjYbxwbtfKnkE9gMqg/Iu3JgtcUYgmmQSEhzm0qAHabOw
X+T5edfzsITIfGwt60R91hw6T/3aMHm4PQ9Ozb0bBreoQOtD12FZBKKC0QwOQR8xEIkHHAgaROYq
SPvB3D21fYTFw2wQ34YoG1Zna0B0rYdDFTBxHI2ElIF386eoS7CYWv6bK+8b7Gl+/NM/tQ4p49EL
qld4tmxn1/dvgasqZHDhgPW9jO3GJcUMKmJRBQHyf0Vzg/8b+Kg8xMAg8Kc7wKy81Y13cUUFliG3
edasVbpW1JQw/a0A70WA9pE4mGLKZp82T+Fr00FURB7/9wHaQGMhjIIVUzY+o1O0Nc7mEHb68jzY
qwvcyBc//V7/565N2U06rCjcUSKmVOjxu+/1JlmmoD0L8EVPeCNBEiJeGlNbZhcgncIL7Ls99irH
4AehnKXU30ErGsA0VZ5F0lGvwWlpRBeh5NdQYIww5gAPx6aNAQQ5buJcrp1AKeIRUDIRkCeJjayH
wBMJlBjeQ2bwn4+nZs86PQ/ERajlVtEue958fvjn4/7dtAd9mBqeeG5ZzjubTGHuk/AFnNwOvCRo
KE6IVexOwYio8ahpD8Lm2EIheQdxJkyQLjlgZo3Dv/v95T83ZyLtXSAYCGTjkMzDOF0bgzny8xBF
WO8XOQJpwl29L6CBoI/7JB77vM8du2m/yhKkfbgpvfZQKDa1v748bzmQBCVS0iVblajvYfCzbZ3h
GqLL1K4Ey+lxwMboxdFI7H/3NY9HMDxigewtgW5GFgJRzsfeaVHkrYJ+qx2APmA4dLdg6YLrEIke
pgH4h1It8LJY2j/BSLxcVdZwWvQI3h6opdeSjieQd2gxOoDE/M0Gmrk+Cu6wn5eDQWl5d5H2+VDh
lQ1GlyXgNRDnsCWUuNQ6270F/iBObrOen7e8yQ73oFRCzriAhl7CkEZAu88xYOXLnlaYdpWTYS8w
3+9PfaTPHVpECS6O/g3Jl4ogOigdknVBv525wz8gLvCywWPw79mqVw8xoa9gw4Ooyf37gODgd8/7
WLZtelvNXGJsNUM4HzZNGgE6OdJ6JDffWradzTz1s+bmZYTx33tkvLbwfjmNPxbBIpzrqGkHXHz0
Pi0efsHGxxzCaZSJN/ddphVaVRCW3PeI1f+9WSee3NoLbd3d3Mrl8pQgRXaU+nbpHluwqyC07v5w
G2C3MWwDnaV9cxChMe3CRhOsNg788o3Cko8+G0TrEH7Lk+Ps0G0DWUEJ9FF6K9opy6mQQ8O6E6Mt
22v8JB50nulMBQJmgahNADpRLwi3M+8twhIhsNqtfhf9miMeo3f0/ta+e228dfsGarWJI2lQuq4K
Q2jFl4PoVXdmXoSXVPzetIH8lC5QylB0cIh73GwmWERAjXwAV2Pc+WZ23h1z6/rVvDlL8LxRec6H
SwV7ES0DARJKumIAveej1vwsHkARkwr+CrXF72BGPuIq0bBjsg1qRPiKCTXtXP3vySJ2070d5mj8
hqzaOj91uq6/kGEUxVoHDMqPFvNoxFEX6M76iwBxPZ2iqL6bDrhqpQzgaxmRc9j3r2QJnZtL/PW9
H2GQ/PwwMjzPjnb2SqHKHbeu/5yHjuRIdRgQ+TPh4zbfwcR1skYDlaWWhXI+6BrnapszKFo1HMUx
7rGJKe0ddVp5KUuD6U4E9iOfF0geHQViqDN2Bf8/rs5ruXEl2LJfhAh4oF5Bb+XtC0Jqqavgvf36
WWDfOXdiXhhNqp1EsJC5c++V3Pv2ohXjiYvBxE7YVaeqzM11JXEr6yIhuLq8dvvC7Wnck0Wq46ei
kdXpfx980gb/nhpVRwgny3C4Lr+l7Oplaa60t2luDZfbA6XoeBmWhzI2rI2eEab53y8Ukbn1lT+c
bncFWWjDsWrqc/HfjeL2OnuV74ZRZnuH/Z+nyhgYFhXIpY3dEcBdXjNKePSMxJNnL3xqoyT70+a1
sRp9Y7iG2WicEu04UavtTcfNd52T+G+dNzOobtS3b2+0Sg/XCLmseaxz66U0+2zDSuQcPYcLKmV2
vFIafmxXR+ucbfSWov+fB9dPw5NTZxubUQOARq/BGNiUcsIKIcvq3y9vz51W5Aj6KHKvc8cgou1z
fTNYub29XcO3p23ID+/2j+qN+p+vlqaeHZzZzklWRfG1t5C2ckx2q4pVY9f2v6ezqA9eyaXUu8WV
tSDhQ6wl4YPFXXtvjzJd3V67PfCOPZszRZyW2+kmWnqxZHnwVNUf2OIb84XJunfCWT9VQv/3Tkbs
7T3X/vX2Zt7e1n/vY7IdemWeUq7pc/7fwxyjIrHSOKw3Ui/Hnf9fbVfMxBu7iOz0MOTDftbbfkNs
pXpiRvjo+4ywDB8RqViO3FqglQ+lrS5j4/2mqkrfmHdl66SIsnvNWkIeXhghQ0a/M46YPWt/owe3
ZduoaUTFVyme9YSY0yiSu2YQ2XOodbTI3J+xwln5g7l4Ko3BvjRlvvdqo35wSq/ZGEnGkKXNGjiD
WSpOOeaac/nfQ5tYZTA6DKDU4tHVhbRe6EXrU2jzse6ojbzGdH8aJqS9N+ffcytORkEA0A3n6sjU
KHr3eiTZvJqfOegHzGv63yZP4nf+HHFSTTrQKlMVr0dlPfI3uGhG/nBx84yfyPKrxMXrGDb5L6Yl
WNMc4P8eXNd66FvcGbeXKKiy3Zy6X8lUUu9bRHp2UWNHq17XeM5alv6U19GjIT/0WmaPSnX9U9yp
Yc3Kan97ezqL3MejpB7oOwSR7LeyktOO6XlPmsCSH0lqP4Cu6h5d5Vd3sQPmJ/X89lRbScOIBniA
HTNDuP1sbw8TXJQ15GTWRzTqcmsvi/8azZAINDE4zWdKYBZXzcEm/K9KFxb1pDmO3pszhgc5qnI/
3dp4hCoy8kOTEKio5LtyC3fv0cEdi4pEEwtN7ItfR7+42J+btJ8+q8RV67k1+NCGmR7gl9XWMEn7
KwtsRHBLAXNzYZ98WWls6isf3dbAUBTFNL16c749Gx0Di10nvZXVD8YGKoNcV1af35vkhAnsEPmt
5q7e+1NfMxuiUHCWQsEJ5dlM2vrs+Lw8mN69Yyv/fqy9nT2VzeX20u0hDG1s6iXwgDDMHQDE8wvC
NsknNSVnNRfqKPvB349xNVw8v862StcH9PmEKoBNNK8cL4sYEq4lxfFdXTTNg80i6oD98WyhV1O4
rmWjroWdhRtHL52HVFhy3VSh9mLZiLmGGMzPHDEqnlzvdzD7VTyCEDCmUj068bLjPEv+yn6xzRTD
59CbRmCy3B5+FwVn2PTcNH1nICFh7ikG8tQKimLVaLOxJ6pivRn1/Igwlz9MNYO6ohp11rEU8INJ
0nfRWpbG/KTSOVrTJ8aPdj+t2cH+FwpH/Hh70E2930w1WntZF8kjK4X4GEdVu+1y+yuqbOeEF9x4
ZHbgnBkiPg2Rpz/eHnAvrbuUUrog9bO/HQmlhbW0C30Lb5dbPpEMm4u6vggHpZNEv/Vye+otT9sl
Po7xAaWBZRvrPiRBAcl5emffMetxauxyAzfHd+k81Z3vHKolrud5c3K+PYjlV2NfDCdtRChdh0aF
4+0Ghrg9jAjcNSJfEWnpMZ+jvzfNmMRw5SUN9kf05MSdlmSQk26gamz/iXupyVjQyttLDTDhc3Ya
gQM2tp6yEaCWgmB90bKuOxTD4OFu87trWgwEgLtBfy6JUwV64YdfNW7dMFRPTHGKl9YgZltGTvjE
kUitWTA/7fzEOTV6gWOLI+tJjcokFtr2r+bkvqZ3MBDlh9bmxXGGrLG+PR0qvv2+bo3rSCzzyXSc
C7q12o5FlOzbKZ63vdFPO+im1Ydhhhvu2NPLMLm0SDC5VzIT5UdWKxHEbjczI0IQr3RF5jV13PPo
jehlhpEEdtvTGy6v3X5l60QXdFluGezj869glwRtkZAaKBvvkpbaMiByML8sPBOpFeJCYgc9vmzu
bg8yGRkdOqyUuIl5nKR41ku9oAcg1vFP7Kw9N5BmZDBPSDF8LNJ0anbMcEfbgVeGbu1Mkg5VJAzK
VTrtBoOxw01jk/Tg/1S/0WIcGDmC03FRAofZCjd9A7jSXZltA6x3aKtTSlD9FC8Pt6f/+xpbPtXO
bDSTj45rRiQfkJnpkZozLp+XfOj03e2l20Popc359ivTUt0WR7EM8rDVT5GV6CeUpL7699z9KqK2
+39fuf2O2wNe5Ckw54TB4pzZZzcjQi183zpnVmRwU23BmqSZ1gW3r/x/v+f22iBpOTJ84LPfOXs4
ZNeQkNalH1Imk/P//RWnlR8g5LNQPrGiJTdiGxTX9VPSvIoI//HtQcZGfs8r2Zg1D8ny4CgGMbxy
ezL5WbsdQD6t+SQW1t/aZLwgUtnvbn+aJNbKY8zKHFGnkmq0cmWnMemdm4y2fDU2R7y29fxQ2El8
VQZzskF26iMJq3TNMNamSRDdezauIUw092NifrMkwcEvrPcMsjWdYXnLwmnl5+vJnPRXu+rJqIkB
Euvtq6jdgUfEgHjocIxzLXoPZ5c2TPOfIQkVd5AikdBvr7v8ITx+KNhy8+9/qDVFCnGc57fv3xqE
h9m/GYNKJ9wfSw25bvmZ3L56e63Row0EIo2dzTFqoiND96yXHQ6a2lJrPZqM7Yz7DX+BjdGntqn0
DHJOzWfVZVtDTquR9ULoLA3d3ISOUDDEgtWpiFQjeYp8pxvJEOTAvIgDv4qELWWRUW60TsxBPh/G
mpJa2mzgaAe8Gg1tseEu8BwvAKgst432h/KPMWgLgCOsT4Udb2EI7nAnAeuqjftOY7W1XZOHEuNC
5vWra1daD2kJuctR+dnqpEPwsXoDprPVTW3veAn75iOaOcxOQrPuuBkTPeVGw9FrpOUXGSs2A5sm
46PKfOliCDJa2TFNLFBD8PGKMGSKrR5YHZ3gwOqZRZGl0XHjFoJVs3nyRWTmEblga4ZzwTSyJBYI
vjIasMBjvh3FcM5MApKZnz86wCADGTkXB3Mh7xLzmaho6azifh+6iC0KbT7zX/TClHyA/CeVjWcV
I0+Eg2BPIEbhiOMkYMfcR1jUh6g1XpazYqeHYp21xZs7dvR0Sf7gcNU5lr3Kku8ml/ej7L6XtzS2
LCq6goS4jr2IOZ8M3luXT+vg+kRLWOUQD2zQhTZ0nnzBtJUkbEJ2T8Th69xzvuXiTiUR+ZFkpEZz
1bdZ9e+cVzki1/hAQLrYZRbQUAbZlW3+Wsr90Yr3Qk5TkFUdYcXqsQ5jglfNCtnuZyi6n0pLz2VN
CylmohF+2275l7auRDjRkkPTx1xMqdwmyEtBTckbmI5prS1m3TaOR1Chi8F5Yza1exzSeLXknkMG
42k97/RkwPlcN9vMTR+L2XoKc/eKbBavXASqquLO0I7Rc1Wbb5EY5cZgv2fv4adul4vby9x7M9eC
SqbZ1oKLFA/dNhr0Oz8e7+B63qVFw8VlAYseAUgRM8C1s3Mq/5UJnD+1X00vfkubzTEhvtuJ+Jfh
6d5KWQxJSTF00vr2NUKRMt9W1qQRU05cDHmlHzAFnijJ2n01FneIQ1+Owl6JzRK2pyEDOaY/0oQ5
U7XyHiGsw35TbVTcv5eO/2YKDRnNSU/Mk5NA+fHBKNujxrm4ibMJQxMd1bgY08pQBHz25bqk8y9K
zNR+uZOVK9ee7LbdrBunQr+ryrTa2FO6E2MGTGQU5FyibKdw3Ae9UzxQZZyjEDGvbltSC8ncBE3t
XAhHSgbLHX6uNYVhu5hYehPNsrxvjfRZOJGxmRoQE4hqK6ew/ZOch9c6cYl5urAZB4N3jbVpRBOL
NXuHD1FR4esb5W/pbEP80+uwUyVa2EI7ZxJSJfaRz3LJ4eEDVqkedT+qtmVSUG0LYruiXw0Z6W0s
MmTf0xj+gRchf6Zn/mscP8sEMMGZWbYSr36tjoTWH+La+5NGTbSOZnExRv7mHPEMGpTAzIbVgmiy
AonAwqZy22EaDtx6YyX0eBORRpMs82jsJ4fU2VjpxmrC815ld2EpWdyY929hWfz6DFwX1sOAsTHv
i3w1G9qv5mrvOW6UQmKOcuvjhCzW1cdudE+Fkx9gprBbvZVMLzPNDerc/nASTsPUnL6lH1okFHV2
yGb4Sw1F5wwFF1uirvHNzWolhdxFqFQUv0iQc9LvrFjDkeG2HKpT81Sl7Vtrer8kEB89Ff5Q+O78
Qg9Y0zat7NFsaUlqsXa/CUo9Jm38ohHrqvu/CJV0PTRreE5ImMRqbRV4bkwN65KUZICTmJmyVbQB
vNrPru5QDEreFL0ygzoy+AbVTFwx+baz5msSYEJIVzudhmPJKD9J5XIt9Cm2Eds4QBbbFfWP48FD
zrPoIbTVtuX09VwUlUT509Z0q7Vlt+2ZodVX5wHM89Upr1gbPSV4Dvv8uZ+TH1m2TK/d5s1KrI6e
3fqFDuGscpK540RsUtR7yc7SS5+NT6pvSBSDhhmsvUiaLJhClw0kXgwoCMYAng1u1GRQhQuBIA1H
SLehOokEPyAQC8vt0U+cX22c3rC0o4wa/A5f09ZVo/xgBp6b5d1h7ihRJeP0HueGNsybEDEpsdfp
VRT+R2eBVqE2uaOsPFqeg90QbEOAzPdshPydhTDSbZiGKx1GgR+bP4aBO0uRejdnfMNVPL6EBfal
QTIfz2PiHBKrp+mdW2FaK5+1cYHT19Szs/fHcUfcNXX7ogm18evWD1K7PU1+99y5qyZhfjha5UuV
T5KMFOBbr502bG3WAwvgI3hZVpWrADxMv7JDsfc688dvMO76HEBklcfVBLQp4P79qvntXW34f2XG
Xtsuz8A7OVYPtsUySIv29306/B2QxH2bY1Ol2TulxitXT7c1rfphwvhnzLpOWL37NQV27dIYiN0l
5crXUzyZKZY+pkhHnPWXIQqvOSbMtMZyahRHdukC26qnNenwXzPVmvVQZNz+ta2i3khzUlihBQ2K
euBugAk6QiqqqpxWrPm0mcUHSWe8CqI2q4IPRjC23bfezIxTw+lcD/Gd7EgOQ06v8fCxwY2gYFsG
mLbqq5HPBFxz5P3UffQ01V3zLsw3E1proGsgA4lLW2CgRozxPm5gB34XdQ+eHGwfcEQkYL85za+m
S2KddVbzjtHec48h4oBra5ht/g8iv5RNRiS8pmlXES4zZxZvXJ7OWll70zS9VVsi88SR/pZ0UbzG
l8kAthyCyNIngnpqxmcNL6I1VQACHZ6GF45Y6Bv/Gf1kPTimunpp9UctPVSuCUxwzXy9dVS3lxJD
n3cYMrAxJHVzBankU+pe9ZFVmM1YP0vnCp9KjyHd7NsWCSHOtD/QrjKWWqGGzWCFCm7mUWXR2eqC
NqlVMfV/sjXm8icXcXlvtkZNuKGgrwEt0BT5mjF8xPSYH14f4Y2FweWq7kuM9sq2a2Dq/iZqh+Fq
Vlyhljtx4JbihL0IHgaHapJSBzYiPjahdZ95nMd+me4THN8RMMGGodrOdVQMXAZffxe2jzXuFpJY
RbIlAxwGY5F+p5zcpgNDKXeHPdRLfafX83ejql9/Igli0gsHpTAWUBIx0ESZsM5VW+HiS7mcIWs1
yptOkpuzaocvujQS4GHLT79xXmy/dTelmeKUjSdaEe25iv0UhbuiBuh+UowNgdIvdaogrznNx9ho
PzXucVla7M3w/ZPlxdFdf4iExt179GlnWgTgoR/fYnDvKyHMaW310X3bWH9BqqVe/5EI/KlFM29F
EpkYBmvu8gO+5T5y0dA5IGxwOJ4w9zntTjhl7rbxKdRTfZuV0ZOsWGYvQVIU48iyYuqfSCdE2Pf5
fJxwheMqgoZX6PbKqJh3MFtWM9c61Dq+YyzuK9HPDApn/w98L38za20Bkg43bamH/qYZ1acWDYsN
ez2Gc+BpQ3/N4vk6lWWz0TSsBxQbpW2627Lk74Yk+eXz5/p51I8pWzfGkvhyXj3MhfmjU6G1s/fl
lMaPa+t3JaEkDF3bcqQKdia65Vo7M8BdJFyJFSO3FbDQIyObvUK0WBdxhq9H5v0mU72/F6H/6g2z
tqJcu7daStPZLX/UhP5sihpICeqG2vo+GMoOdpKRhV9Ops0BW1unaA43etPeQQ8tlgQDFWkYF+y4
9/oXmzzqEE9vOWKJ4drtY9tVX6VS/TrsL7Zy8u3IxkIcHztDw6HsjKjTicSWo3NxWyZSv4kWH9gA
91dmOW01N7yzm5oJAB+tQFvGmi6gcULukOuKB1G240lPsrOhWP8HQeoNcMJ2ki7gpQS6Ve2kPlwE
jJ35+Mo2xWkBfsyoA4a771wjC1w7flNOdXZsm71cae1AsqpGYhQkfg3+7aKh4nWsgzuUwBah2aOl
r/KxCVcd7eKqSv3XaJO3ISIaNlQcHidH8U+WHRODzk5JtHlJve4NFEuvJvDhNLrYYDWcjsCNCOu6
M2HNCIpF0hCt6A9OgVW5cDhkOSIJBoCDai2T0Q6B8b6nLYMPusR58NV6E7SPKo/OhW7Vq8bqt2Xs
niLdzY5ZwXesRU18XDyPspjRgjiuN758YW7I3vWEeKlflPtROZgh7eaELY12z6T79ZJ8o1cxW8Om
4uDoXbUNS9uC96PfxXN0mT3T2+dehgdh0Ld1R7IbORMbYk8n3FP2e3pVHkyCbUHrINF5DRcEnnV0
54s7FPjlG06xTETriXPtgXs1Vl0gJKFFrSobJEMmvEPQV6SDPRTkgz9xJTstJnKhALfh//RW9T3z
AdgpxVwwgaTZ49LrHjhx8KE0R782cd6aVFdZuwdooQMfCT+hAI6m821kDE70dqzv57mQO9cFbusW
5gcNCkTZlGBvUYV054WG37+m3W/zr4bFIZspofDvMvRCyz6YqSNIpAGVagQDojSu7ken/LEHSFKl
CHQ1EoPJGLVoOL1SF8Y6EjOXhYaGPbZjGbSaSdQJIoO21Gf50KZrHTij4btfNgfYtpf2KRnTleHU
yU7X3KtVatXRwtE7mPwp0Eou/6OegxXKUOLp+whTL3W2iyvP01dgQ3ZGRoJgMOS7ZKCybjMfRVbP
3hzff/Z6++p0NEMAaVB3nZ2LohiIpC1WqSiIkOnGW5qOhCScgUBiPNIzLFURGCtwzZiKLRkMfqSD
BY4w5g6vrRY/VZGfbwC1EDWYsTE3FhZr+TeevEuo9HfVCosGxUYvoq4zHBpTRV/WJeD2orm5aFb2
1x9jksIZRS6awzuW9Dv8WPWGMtVb1h4x9XL5oDEjIqEkFefwPtS5YIre/gXAcZhqBP1yapkc8BHu
e+AtPXCkgo/9pq0tM3B0Oaz0kSkYcjODFBNKmZM+OMQqmtHBKej5P6nJjVJ6d01pw3PzD4UUhK5K
rISjR25qvstt/9HL0zOhtXwlcgxFngIw5b9y2tsuw6G46ZgWWlyVhi0uIWaMMLl2wnzzB91lwhmd
mfAdkolNbENjYwYz//ih9yfyQFkq7RR5NnBIv8JPn19FT8wGYYYPE8518hyAf+1ulYfht4cbDSod
65kG47dc/jlJvDtoo/Qj0cE76g1HaMegntrB+PK9iVB2+NcxesH1NBxil760b2E60sZ/pVH7NNTT
rsELx8yTIp1eY2c37muTGdQQnc1nAkagILrsW522N223QIMgLOh7n6WXJataTAfPWxZBsJByK+wI
d8v4nilUJi8rGIK2Dnel0rz4aYRfjM1DlNF/pZbtJ8PKHm8PMVOEncRnuLo9bei0CO34GHknUR0o
LneZD1NIJaTr4IPIrcx64zjzfzxWEwya2JnwvHKSkqJfgDsjoIFUHVWW3FV61h7aXt0VKhN7UHbP
JWIg388fDO+0Stwj0MGZQ4TxPp0B/7btKGgCrQH3gMjWOhl1WHHzWlj6W+mV2hVSPyQnXZ7ZBGqt
NZ2EugD/1U9OsmkMwlmSJfQAPeozgWU96LSpO/SO9+GW565K3+18ZvdKmQUjqtKB+clzGmV/RgSp
vh2fwAeXe6WbNZX+oIIhj54E4utGAKeah3IHroR72Ugx0inzI7Ozp9SqTg7LEc0O7nGnUP4LL7vT
vPbqD/N77/k7N42vtoAEE9eEKC2fVGGSY4ih/uWcqt6jtLiHyLW201c2ZuWXmQy8pVksI8ZbyZ1H
4Luqj2kDUTZiYpGOMMI8D6SL33ssR1DkFnpCR53HumQQjbOfU2F32RE7wdXXcpph1lqFvPlVQ2ol
zBfiFFqd6QHNSd9cZtxxSAJEmeNdVRSfpZl8abVz0vBBbZt5jAP4ox42WVnKnVES/Ixn21rrg4cp
JO5Xltfnq7bw3yoWpAemBeu3wA5qaehSafaUYco/eaMHT4PLGwCCV528em63yzfVeZmzNRHMQiN7
yMw4XLdJ/F2DuMakntbgSYfofcxh3hgGtSwMRpvQvkXmLaKTAYrNOGc4+zq52ri1OS2dx8UvlzZ4
kJw8YhqtPqVlbjgCjnGWLcS6Qq2lBhgRLvlKN0mLtGVrkylUBBB1yM4903x4t/1nTx45KVlFJg33
qwvlF83xU9R0l6Tors2QrwqrJnKYG3TqRv/mq/SzC+k8yhwNYajlwXTkUy+bQ2xPf2aWAayrwbxK
bqYcpb258oCTmR/MDOWzBSNSz7XnzOFuoi0xyMF6jJO71KXgrUNa5ER0Z6uArqzuiLKemsjZRGHO
6N36xnEP4gLtbIPXghIDacgwv7jqYYGK/thU6QFj07iCfH2dop30OrlFLS/XkU+0E27pTxWpLZBF
zI8aymjKSoqZRqCyjA1ost8pRpDQazoCyRvdZTWbbDKXvRipfcIk/iRi1rfhZgoKu38Yqvobj+QR
3yhLh/JC7E10vzxsLoZOpHwJtfrY9DHlcQxXg3hlNLBlRv+nKanUo7o6c/2gyUsWCDFWbVrjQ81h
SmxOBD5Xat1dDbM/sEmeKF/MT7s2BmzCJFH1ITpInztz3zrfejm9V/64H6wUf3r9lk3HFNonavKE
E1te2ESydpX75Djma6tDc+2aV+mGX+XPNFlPY+iuKafOdggHks8In14LCKzXn2cV3U+xnW4hAD1X
fga2uiE6UE3voFfBiRHwBKeApivbB3s2zh0/rMreVL+hkg8w3u67gvMgX9pDm6GFzy1nrLk7haAc
mGOtVYkdcQnISMd+LpyZH0PrzxtnuUBiEpNjZbyzB2lce53xAP3FC6aofkzzSuMHYb2yuufT/qhr
dxuNqtoNlG+BWfQfTgVbLSEaapzakPuPQL5dwHE0qeTac9k9R4PxNiZvnfoBf/HgmEkY3Me1vWvk
CNZRjC8wkg/5jC5MYChoMHrY5UTXyXkQjEZMU6i1r7D5K9h007fCKLZ1CDxsjGk4zxMpIjaymTt0
NyyAVEe1/VVa9Z2O0WQ1E1Pl8z2eusR5LYlJYtO80HP2BO7za6g1f3EhbeOJ3XImzADRffr3jRL7
1hrvdAT/ytf41Ep6b5ZRAtAp4K5M3Vc/RT+omexyscqfWWRcMwTYSJrspTV9jhy0u5mfsUlPPM4/
TIU9+giEyNyq9r219N8NI9okA7eYh+lZRT8JyyXWmgbumU2XDHNsGEUuYmaOwGvmBZx2Vu8FpZ7B
99wixXPZtHngpBYFaOpFm7AQ/OisodhO+QCnqfpjlFSqinNGTWKfDvO30voTXs9o20i6wCy/Vijm
eCT/jKV/NHLcrSgDAK5hVBa8u0hIoCQnumXSZdEL2sK18XbAchMxYNn3was1E0sxBbqA8NFOdGxv
BPi6dycGLgg9sW4S7oQAHpEgdjbQj02fAgjspkPYdxZ3DDLbomG22GlveqZ+Mk6FlbDEu0f2l2oC
0mNBylf2EbujXRgVzqFEadxbbXdn9CTe0cs8WjCZ7oxNVZmkOGtyx9UfuZhKc3Q8kl24tgtOZJWb
xDnio+2P76kJIQBtwF5gM0PJKShLzHOHWCFKEsbLCA5MEZUe9XNVKmsDkpHjnFKuNcWRN5ZwwqVZ
9pXU3c5REcKsdcydfB1pvsZVcDtb4hO3hHFVYEwOPFezcEY/wnd+7/o4hCzBIGRwHoSu92sZ9o96
V2DszsRLaA8vGETvhyIfMPeok2U6d5HBREDH0kbp0gaJY5+NMr0YXrgmLkrEfaZ0D8e232XRY6Xp
z5ZVKoz14kP2FClgHi5znF0iFMTAi5yHJjGf/C5omiZfZYT3t2wCJ13XJKtCCRs+5PzJuo8VkFUu
1vYPqvYHEYeHQaE0Gtmyvk5z/4jiB9vXe44ARyvMa6G2tZt5qVihnuhF3jECL9dCOce85cclspe6
wDESp+LOIi+tZeWBPuddFxn+G0qkVe/UtOUpe9QchH+hxzu0A+yjTrv22cmq1wnDFOyXeJ6hDWMY
Wsem8QgZV6xMMPNDmx/cGJ6GYB1GnutfoK2APXuLHZwjyk0RTENjfogM3VxR6oKS8WEXOvUvkwgA
HYn1t4sUKSyYLwqwU1szEy61SWxc8gXUV9ABJg8/Iy6uGE9SuMmm9okPFCgSZX3bqvkw6QVPFeyP
fMZi42tbcmccXHjatIpD2CbVyuCJGIH25LERBi/H1mpOWB/ei5gJsxzDVZs4b07VXepRchMiqRao
Mbs4g33tDOzIYVlBSPHo0sKqedHHY+yOn0y+dn3DOA7JPCU5KKbob2pHCFuqHNgmkV0ZSJ3lODwP
4EwoDBbMUqwYB5tfNSKG1hIAjjxwiUpnDp0TIrfjE5MsNmRRCvttzuyhDF8q28sAaKgXo2a6Wtsa
NP2+/NSt4oi49jjVMcdI9QEP3d52vbxfkLQzGTxGfdM6HgFvkMAT5jHMGkBNHrsvnEs4xHzP/kp3
JNDSjPlHqFBf85KesyINo6AdutbIcsbk0I3OFyM0vxaXyKjSlZtUFQSMvlp5Sn6bfv5Cc8O9VyMP
rPod9rVh5WXiLobTtPOH4dtDQXdlfC/HsTx43T2zlHk1LyMth7AhksGwMcfhJXQAy7rFUm6xx7Xe
IGr9euAK6bK9lc2yyMBlPsPBMzOshGBpVlw+bvUmVdwwobQfBiQXku9fJsv5hOhWqd+P19lh8Zpu
jn9cacxkVGiWQzd/pSx7TShjXEFHIMgBY/N2BxKUGJtDL79kvrut8I8FTYkXgywMykv+jSR+Ta2X
wpzkymdKH9Dj/e1J8ZlZtmu7Ag6tyWZPVWGzTHAozHF352jFroijsxuTWM0n3u42uaA//ZTcgwJk
fQIQb/nc+4cuA72o6xkOEsneIuTnGilqVegsT48RPht2ImeKEbiA7jGAz0Lzck99iiVh6D65JUeB
w1pGk9vpPODxaez6Gb3d2TtOg+kl6c7hTzgP/kOGnOm2z/TWLiHDR5bDLPRFYDAZ98D8aYiHjAQg
ptGeDXtBbqBhw92b+RwOEVAmC24LjAIhPagrCTD/vnmzNexCKcl+pNk0OvOx6ojHrW0uGr/pL15W
bbkFmVsasvUiIdkNY6NC9qdZ4a70rRGVWxeP2KAPsdOl+1p0L6ZZ8akyqQfoQX9x3j/7MwYEt5NA
SGLuEq3EOJP6XBMtAkz/BruacsDlY6rAv5MoYz8HfhGYT4d6ane0m3imxk1NgUkhq950wQoU3aX4
tXFgtgAEgzxKerorFyKqij96oXIsBLlcJvCffkeEBhXeEu29y5s+p+Ubna/DvKU/DrH/Kyd9CFo2
YWQgeMhHF0+TOBvN5LLlpNnEvkj3PamBaOLHOHp+9Bn32hhwSnWrpKKsbId8i8xWhCzXGPd2ZMN2
6dAq5LXvvDNnFQdn0rM5RDsZU/oal3hejPKNyqw7pPrwrg+Ywqo/NMCnukT0c8IOYY+0blgBsko7
QNvw1qIo2nogJQNjSOSqHKk5Ih8Jbs7pf4K20g6O+D9cnddypMq2Rb+IiMTDa3mvKnn1C9GSuvHe
JXz9HVD7bJ17XgigqqQymMy15hzT3Wpjb64Tf+KztsWt9dJTlYkMSQ18IkiXzAxoPTcxH4RkNJq1
9Ug1zv6TOwTZFJkVrYO2vTVOzR9jmoW2J1H1dlWMYbc2Ke5ve/SNMIPByoQKMglkR6nIH0fEisvO
SJ9FF+57X6cOClelHP8YJazTKHlp0virDbWPxuFkcxLlJagpy46N/GX45i9Xg+Aa9RbYgyHdVHXe
L3Qz2X0ZlQJxW6lWSaGBKE/MVTpQ76T6zvSaET1TMlcd641geso8/oMq0S4W/StlooVdcN74yXM4
Vr+G36LqKbIpq8jaitzGhGHUe4b5NslIVA9hXS0D4WBNLI2VAniCFvPa9nHmwQrZ9LBA8uGGhuhN
9bWvfGifx5FqZWYmr5UbPTd1jVfWWTBnSGV06LlND8K+jGXyIRJESKaaQNuTMMmL4gVlP00AY+s0
qbE1iVwZ6bS1VmhvzaE/GsRTq5hdttAvT4qufPlWJglQaKidYyNZmD2OyanyiYkUTXPPfHnVVhDf
Hcj6vQdD1mtAIqkM/kH0IhhJ0hWtz2sTFuuqtH5nur3X3PJvmeQXB5zpok5pN7l7lUn1sigjQHSx
BU6LNmtBfk/pyz2OzCuDa8DfxOQIUTwwnAEM1VCXQUNM8Y67ck+6lFHDy3NTnS7veApTiKdReZED
5xIuMqqsIcAF/91FMLyIVGruLrx+Rs7tMDGqtx13NNrZ8MsavPaebnwVSvwdW8b3ANsubPDxWJSa
m7deYkmwI+3WKNRopsSAGlX1gtgN+vIqwekSebXVDKuks/RlU6dvjEwAWqEqpKjZ4u5LyIvLpjec
tUA88Z2P7gsoDsYswQgQKDW9G3KRsM7xY9nOqTIC4CXb0FDLZSlJLfCxIZK3p3Lt7VR0LdFv3akJ
rQkNkFdVv9Kydl11GTlbI94DBd51aNElknRlGOqv1Ga4am0Gukvvf41x/hwSLvKJAy/YkYZF1YbE
OC65BKVBtB0zroM23CFD8JNkan/GJOQv+8Q95Yl804V+aYX1kSdiZXva35gAxsUwtPay9pctepiV
anXubw9e9DRuUkEd1dnRLYMX7FiY6rk/JMGX0OKeWf07Ou9vTae4gBjnd5oMb7JnDFkH3DYc1SfH
oICaByUsTZh1VwaiQMQNsHdf+1J9tAxFMC8PwDYy6/L8HGaXKgUXq1JdAqrhNKDktcw9E3FN1LyK
AQidQWtea1D1oyH26Ao1FZeRJi5fugqficp9rqTz0YnfWTXs/dGt15Y+PsiGtqEICNVDykH4bpdt
6oQBtBUhlA8VLmu++zoGCeLiUrYr4drtBkf3V9JxR1IM+p4KM60Q0uioQjANumfkUyvR8Ae9SNwM
PgDwHz3cOy6lY43RjLHzykEsNDm+FxLAla9RN2cI8g3ficsD8w6p6oiJulWLZGQ5digUhP+7TCj2
i9L5HFUms9Dubl3JKLc1z50ExJU3Y0fpiT4Qrgzj10gp2ctCgC0W5fYw1hhPNG9WqlXcJ2mEkxOF
O8iIFXjE6casa7mqLSZGcQ1Bj6KeKSKDoB+m8cNAsp/WTyQVatPLCu7wstDar1axvUtl/MprquiW
ZicMS8Y/XE2aM72rTS2hqlPeDZW/LQ/yO7eYSX2a0J2v6gsjsJlYFhs1Q6DggDYZpu6BW6viNISM
RBPnFmTusNONjNnw0Bdrs0lgmKv9FgNatSkVK2a/k+4a7s9rx4t/dZqPKTT1qLFC6DSAOT3m8RbW
tgy1ceF5EBed8Jo29XdTihyHNvzpwR5eXQk6XRrU2CIDmpyPfbfVgkmvUzQ7WrSAIpwt9eNuGSOq
XqJ+GqvgLdUj7iudCEgNEScm7xLTIZSgKOHqP8QRzUf3pCiRunA796OxoZklnfzbOAPFWA4qBVuC
KKhVgiFdQmeBDt7oO1kaJXMCI9yoyPs5ttXpRovVIYKjl1VxTomgPTHbUoM8R/w0ySZ8XB5F054s
cFEajfp1QSjPpurLQ1QbHwlgDwrx1dkwkr3ajy9KRKtG0zcKFSgKnPDlTE21loEaPRQNJG2NYoiP
em47QstYYKviguRv5NSEQWdKh6lqcKDab4bFCFv0TBsdS9tRExe3gVh7imbt3owb76bhREGjDqLM
yiC1u6W5ylR0hHKgvIYNj2A0rpkRX0w+FsGpDulcUm0JFkHMrZJDaFQ9PozIiBbv6YTZVB20woXZ
lMjnTBXfuSY8QrjJ0YCKNnC/5LtrcwaRI0FeMJBWI25x2tm13ZFgwgygVhi9HTUOyTiMsrVRD+Wh
MkCgzot50yqqYgrHe3SoIwOe1ml6m1POzn01pcyBxjxHxoPJnDZCgCq16gaWo+/gzPRMJu81aYci
rE8I5JRN5Gv4Vqdd8wLFOFM2wzxaLWp+Y05H/HcRTAk50RyT4w3jDoPrsp0Yot0ELL2vTazQn818
Il7pAJu5A8r0UHCGxvdVMWFHh2nhpR7db8yUzFJhpM4LJfzP2rzpTARV8hwbaHZ7Jed+U6RQBBk8
szovSIUg6MPIr8YEsY2nkJ6Im9uComWJsIBe6rxovKy6r6WO26nreSeutxoh7/SkRNVK3tDwK51O
uiqweqDk8p+FYYRMqntA7IGC10f7chNIhzbvkGmGurQpijFAcEux9BRR8Sasjp8qkURO0Rkx0pxq
a43o0etpYlUWbCqtH0kQmL6Z+QPPawx1+BKa6EEo5sqdbJ6jn0CHO8QYtA8oWjcW9OZ0+nU746Wq
EY0FPkq8wVrael4A84/1Qx37Bm0aEhLB5B97hW9dhERg/Pwy8681L+rpF/Qash0QH5Hl82s+DsLB
cNetavyKanT42VH5Y/jUIiRfkqU+DUhZV2le0p9jLq6r3xRE/xBgp+Aqx7za8FdGpSXN13GyrSwn
/HP0P9+LQftsSMrd/F3dH6a/zU3LdBkElo2kFz/ReithApKbV/tYg3hbpn1NfqL1dd/XodO5P9zO
q35p5Yd50acTBLq0EBbMWOHQbpyYk2w6YKfD1NRGm5y3+E2rmXjeD6b/Pa7mg8uLU28Dyu7EPdIr
3+dDsulU2Lc5nBdVRhGCq2DvI3DYzl+pM6N45y9b/ntq3M+PfzezOkWqigjD4mdN4QEc5rXcHynb
VfQZEUZQEi3r6nBfCPeftfkbo5tAu7eigx+UzXhIGDgdBhmjY5oWsak0SAQZkmToYphxQyfsyjK8
NdOCtkK7dEDhbAzbY944GOQRlhn3SXBNwc0dIn5crYxoZFPWDUtKI4Yc7asfuNaVHpJ56sPh0KSE
qbdu0KBmAvJSzQvq+wHt6MvP81V0agutier9/PL5AS1wyIkgq3o9v2p+oBjCZheNNla/UNWPpu5e
PeG719LWaNNSGE4zdhGHhqrGhv6q22n3MD+DtF/3aujtL2TgU5bSf16ZtkDD/YKr9aAlq4Ky881U
HP9G5IVYUxJq7vt6Vfo3xcnIeylzDa03m/Oi9Hx51CHPzK+aX4+bqH4YuEm0/z7r/tSc7myRtpcg
Da+OyK1jVLbGlXhLjAn4mJknT9yVad+AD32d0vRejUYSQMRhJM6FsPqYn/LzPCs8goJUHuY/1I9M
jjkAxjWaD/S78hoWpnb/J/MTMN8YRCWOTOCkaXAV5N8Js3C2SuKToIpgEl0AOfBLkXvU2kNrnQiC
qxaJGZtXQ2kP5ejpp2F6Ldd386oQBrBMMcZu533zgtuvyRCHQsDPPjChyWkaDw4EM+9lKf9Siwxv
hR0P16JYS+peNwf0poX87oL9Tbta1vAUxSI7Nk2gX+dd7UBX0CYuaqUg9Zh3zQ9GKNf3lsZkYN43
L1x9qPmx/3uPUjLn85lSGRo5OT9PzfoaplMh6eFPT5kfiExCqRrLePv57/N+SEaLuLJJM/n3XbkM
vihJ05efnzFMbz5tmmrTWgpgoMIuyWheZo7pPRTTonIA1xqhtu1GDECO35tXNbfNq+CKvMytoUR6
yD6gT+YV2LmckKV0wqZ988KFCXGs++UIJOLn8IoUM7lYhkvD7dhTmFrEZWuvlRFaadkREYlc/kVa
UXSUqOfpCiMeaG36w5KRKJDv/tqUT0YwPlUN4/XRlitMfb/rJlau5bTIKhlsAgLKp9K5d50fEHmf
EuKDbMdER4ujQSbxWcpuPz/lvq/yjiVz/ut9K1LUG4EXx14ztG3SqMGuUEjcwPw7XpAFLMacHJqp
0xXm/cmvzN/csV7rmqwtj2lWJEOU9zXt9PhiosVYSEUNV27dv+j4ncdQfY46zV3kJb1YqTovhebt
asiptccb5qqxMCtrYdkoSWr33ONPGjC4NdL/LlygjWFhh6s6txYlYTt16rmbMGm+vb7dRyqGsTKc
s8LjauHmyZeMSRrF3Jtp8o9Vguyznb2f6VS9rG5Y+F7xmzRufaf7IRkgiLc5o89cqs3DyGC9aLX4
nMrx01cIJeXcPw5oOEo8uqzOC6txBOO73laW86oxbc+PmEkOMggEdBM/jDXu48X8BDeJvH+eO28X
aqJCN+VV1b9rXjYOhzH9JqiE3LH5wf957v2R+RVOVJP0nop9qSjg13+eff+nLThq1DTT3+bTvCZF
423m1/3XH58fvb+xcYg3dhORWTy9JQqb+qIaNGM1ON5/3vb87P/6s/cXRnpTrKoixPs0vfLn/ao/
n/3+L38+sRtEFUZd9+tn1399sP/9pkwxODuD2DC02vwGP6+RcMGWmO8gag7yqTTNaAvT3SwMecuL
ontUQunu/MGzF8QSTLBdA8kqFLdor0dq92iIvrh1yStiR+QBkV3JbeEEBHqHeCfpU+97IoPH1dC1
w7HI+6s+bFvCOl6lpVQXNPSEAUfSfryntE+u16M5VgPNn3gw6YGGFEt1Zt9D5aI44vkrxRi7x3nN
z5Dt0nSOjsjaK4rrbrsRulI/WkzsqGpBlmF+oTLbyqzuyUU8Kits34mK+6ogxlh1enc5oiDdzq+a
F0qareLa2DslhFSL+LuTZtCUcW3zYMZdfDI5hRel6pAEY5qUtTNkYDMUrHPluC9hPsxbpCeM9A2Q
mGQ1/jQfAsBDCKN7kw0ZluZpTSFUfd/TJvJo6TkuXaX2MSGs6wl2p0rkU5GifWjx4uG84I45/Cq8
/iNI+fBOxrxeCFSihVl7R5QgRAFqlf2aZvbWNc1tK7SecKdeP9Np9Zfgc+wPR6c9TPs3vRixpdyU
zH3vaSh8lIVzSbXk1XO84ZcRof6hq/HkMhs4JqZWUGAs3AuyB/xJufJKJde+leNQPvBi7CkJtRum
AVTXzPFd81PcP16pv9lceAbFCB9dJSMNO2snqK0KsdOZbNQKPdhznhB1R4AMHZLJsh9U2Zd02qOZ
dNSgkpCuPUcgdUQ87g8mA1LsxRb2k7wdd4pUqNhT3EIXW2PeyIT3XMAmmNpx/dkni/RgDcJfGqn6
jbeQYhTlXXktY+pvpKNve1n/TUYzvxDWmmNR7Sixe9ImyYOKS0ZQtjcOLcByzBa2MmxH0+rP88K2
I9C9dYMlAe2PgsTeJVbq8rNQps2qr69pnizbiUzWAA3BgBLSTZg2q0YYHE2AXOFeUkcoXpLUN/5i
cHoBClG/0/eE3Z4VzcYLSUPIrS2gBbteBtLxFwUhtCcNn/6iGejMEtqDv14NU6xdsfEZZb1ymiFS
gFryy7xWIloj2UgtHmnyWRs+WLVC2f1SeYp7K2mrcPqg4lNaC5hnKVWcDRHDSc9zTMgyaGi7yEkP
Wur1Z2oONfY5b4NMoNkjDire+NJgXmf5i2Zwqyxi41bZKL57JSlvtV58OUMcvIFPlCsuDtFD66Gt
Mws6X3ohv0JkDcQRwDcJLG1j9EVJvRy1H3emFzF1o7SatoCh4oEJa8ofQ9y6D73O9CoeGa2JaXPe
x3Xn4BYltICxH36F3C6MuvnoXQD3CeO6TcxAimtKAEcyrghKwnuWNCGOq36CAPZJ9eA7hXM0XMqR
KXCA+8WgDDm7slFcEysqzl3po3n14o2py3RD61dDR84mqCDQskjaaVaK6jjogMZ1EmIfCEq2D/SL
w00HzulVCfNbDOFigph74IHad9VQrbfWKLJVUWr6Q9WYBBL4MXAHDR5t4bWnKpJMiOkGbYh5JkZa
D8wnJ8j9M34e7DfDPnODD3JmAMmFWl8/dKUh532t0M9qA2Riw/DTufkKumMTL7LE5nBydUpYhulo
B98hJjwhsukaeH9owTiXxmC04kcmbkDdBocNrp430OgvvW03IMio4htKYz55ZlWtHTT6GyZ99qkI
wi9E4PkBdx4Ikels7hW6jwASfzvSQ6tJXeSmV8hxmfH7vxAsnjkpdaqYVnoMCm6ZwhK/yfnFFqYE
za0znorR4QA3khglil33TP34bfGT4AhWrX2kx8106WTQ23QvauwNzAqcr4EMDoJP1RblDee7lZM5
z/0s3sdmNlyHTqt2ONO6RaczDQc9PbznNPFXQziN7ERX3ZwJXZCnHfXTzkOoNG1iCTEvTBce3MQj
6kTxixcu5NyFOka3ti/2YKJ5j5n5VI+28aR75V+ijDIjVk/1BJszTWjaatFl55k9Z0+bgQjlEucF
wUW5FV7AG+H2mohYZraNm6H6HCZSaoAQr1Qt9wNZ+CWdkLawrJcKzNgnhS9/WXjRZx4TTwAPuL61
Wf4XgcukDkSpvwjNiCIDnraT57bhJuhq9ckdY51gYb9derUkpmxiBhZSD6nkuzkHL5shosSj6I8J
wHMuBoq6VEV1p17+oC9dYYdbT8hv3bGwaFY1HWHDmoJj0boD6UhIoO+N+Gx9MMu1wfI7HXMG3tBS
tWFng5iQGztEnwz3XvbdU9gAgSmEC0ScraCmW6r42KV7Dq6wip/u94QIiPse+JoP8dNqPkqzONtG
DL0+pl2czbQtzo4l5zLS3PkKns5LtyeyoqeQWk10Kaia6TM+DwTeiX4bB1omOoFs6xp35M3X7VOJ
q/WVjDPcWCkm3nkTM5CyQJAJ5yriDDd1QJ0l7IenxNX2UZg7F9J4010wBCl2jO6EfU18QMxw+S+G
9TAmJu0DvTZjBJij+Zxhk6DNPVWIJ8OEpf2zpviDXOIXhNeKBuvqAD7aVRYdjdrSlXxNyNVbKIJt
TChfb9btRhUBY2Qp1WXgY8gOMjtb13qbPmeIiiEIW9+9Q5yQ6hfqGv1Fcy1QN80Xr3lLlC4d540i
VfHSp1V6skzql/mEemkUXD+9hle6Rzj4MFrDEoXY8N5U6DqRVBf70BDBUyRscluHaBNJsTW6GtH4
fFdWmOB2OdWMeZ9RFwAH+6G6dXHgbqqBKBEFfGFfpl9qZz3nRp8cDBItNpnAdlNWlrktANp4tAQD
0kcoS6GvsvRrILE8OMQ7z+M4Yej2TlODajlELZ56lSi9oEtI2cDCvZbT2+2tHDFiwtgLJ6R61X3s
+Rwu1rc1QKfs/K8mfklaEAa56gSfrU5qqjqG+aM2SvMA+wUX4Xyj9ehQEALnVjf4pe5m/lTzpiqi
VdXY8Gkm+algtvmkB/qbaeADysAxbxVAtjdbdShNoWxehpwqz8QHN01vPYWV2T3zT7+1pvJOvUI6
c1CE3RZvRrZMUF0fxglb9rOpTpuGUpB7qzKs6+OQtBXfqc+Fi60tKxT72dUIkWjCrHwgJheRsN0+
ZpnbP8yXcdWoHztzkA/zMdB4/WOujtWxTMorvNvw2voxI6rOTr68gFKrkakfmhVgmHPD7OgLnlEp
oGuJMV8DFB5fspbOpqIo3cdAK/O+1k9rg9q1R19P1M/Gpj4QKE6HbMTK3qvaGNdOGcQ7paqz95ph
hm0wFIndVNzsRH00dC995+7kbtMy2egWyrMQGSXpefU6N7hih1lxZOi26RWPlMe8++ostEeA+dqX
LOuJZCt94yKwWFL3wesYlvXjILJfrksREcEEbEkvjy8Qkl8pr5Af4EbBM1AnZdqw8Hc9wEqCPpwc
UTQ2TyRPNQSokypZtte+qpI/ZXLzMDb90fgzjO015wUc6soy+skWFRZvfihIMkldulrTJswzph1+
Q1+txGprz1Mba4JMZQk+0vt1KjRci94Q1P1CJQi8iJj0zJvzYibxE7SJudOpLKChwKabStpnpXCd
w8iQtMnFEBy7SsP8FMcK8KWKZEpM7bR7hHud9HJXRXkC9mI/YKolK0Zvh5fEsJOjTb3i2mInOajq
+El9FINOUYG6nmjUclrQYUzhCRbYWmD3FFVUH/XSfxEia09pP8l+p7uc9v83fx5VgjOjqL+djORj
PTrVXh1pG1FbTY5IHWmCwdG7j6ekQEEQqcQHh6F9spTx4FE8umgF/bB8Hg7UQcGt1hrytW5QXEur
IXr1IvKngYlEjY3WVNQBBT60FZ0Z5Rd9LDRGya1WEL3MbxjnMKHuSDqRo+WvHNFRkuCSptLBe4+7
oVsh4RV7fdrsfHNHOvj4mMUPBBjZD5nJPIcZ6PCe9vGVW2ZB01eaT4amv0lUblgD/T9I/0uUpiDP
6rDK0TqDU6nsDmppEwO4qGlCdoNdfIQiBpyid2+mqTmHNKAbn8qsXEu76Rhi58qZuvwWekR1s6Kd
EtXZxicj7hKWNvgqa6wZkzD1ROiKIN6AH6rmvnq2Ba16JfOj54CrGpE/zgZKqQC7wmUosFjM++qo
EEtrYikqKQfd/OXmbYAC1/f0pYX/duXnlTzbCgEplK8+J1UCs4gR0678LM0StNT06kEVb5mQ+XH+
+zVyLukDaSM7rHuaoBoPtuJtI2GB6B0tlG9xbPhY+zFnEeXRAEEo+l8IormIP8bgHVdIvheGcCpu
CVH1XBXxM6UBQoOnXb1NTa40dUwt04OyLlrAN/hV50cjx/lNZEOyKXz0sPGEPUwFqo5ede3TCPzk
hfyw9bzfnO4RYTe6903fN9+EneCYUFtSK1G2zs9yRiNf5yA0qZ825aYKTYKkO+Pdh936nY4UGtTp
tk1WWJWZ6EJwkSMDRLmSRdlXlKrxB61xipR9FaySaDD2MqoQqvgudve2uyQaXwUtqI1B0j32ORjt
rmzdz46E1Miwn2IncL663l2nip2huQO07GlR+8dVoG1EjflOZERBRBnKWQopDK57f9tYSoRnsu1P
E1wKGhUd8gQRBIyiMqFaWEUQ2WAssrBXcGl9Zq9e8dy/aaFOhc926gdXaRHdV4ZDaTOvz3kB1yNQ
S4fMW1vbRADrEn7aIFbVZ9fqP0itV88DASPPA2iFJVUCbyfsYjNyrAMIxtZlSQ7XuJbWq4gVJv5G
9OTFOJnSMS4WnRsTqqeoDTAkQp/mp5F+fqGf6iOgrLXDTHDG2sxw1hpu8xaME8wyDqXTbkrI0S2q
Cob8609PIIJ0vNajhvIaI6Fn6d6RjwD3VVXhCU+bIzrrTWEiXU7igiQs3WJolnvWbyq1DaF/bWtt
hhKpkTPSdU+z+COw8+eWiAl/4cO9YSD41839d6wnp9Fz5SmN8/hFzlWcRKsrBmetBR4AMvD9tEo6
5yxLQuu4HnvvdfsZhK36xpCRCT4/qhuX4WfTKg9dmjUvnqaLXVm0z31nYdYrM+SQYyIesjQQy0bq
q7hJzCfgAya/AW/HF1JhDpTij5YeVGiLgwzKy8bxG4xm0Bt+W+VXVDKFAC2mbgruchjf4/DVCPql
0qjnkfE+4kNic/AT6GdHp+VBUC/5SKgdIicOJlIDXLqRSLWw8zO00D5oLuGHuy5Faz40iU1UTyHP
Xk6mVtMW7iaRin0pFIdaETPBgsQczhumJYo9SanSqr1iqkLHaPt0lQEG0GZAQBWXGqUrZaI0uF28
kxmJQKLQjbXnOww3zJbyRa3sMNNNFMCxa8ROjt3XHFgwRxf4owZzev5P5NWt+9raCaOwECjr8SEl
/gG0hBfsdI4ykFT48aUXkFKtZ/k7jJW80xFj180m5SrA0UlxSG16na508yTUotlDGjM3Th5ZBxsB
HwK8ur51gql4bE5W0/EJ72y9hnSmwLkx68f7AkI8xl0NP6KJjjD5HDulhc0Pej4k16JrwuZxXsik
ILQybsZtkCWffpxWj36cAHjSiz8Qqe4r0x4/Blc6aqGHcj8noDkz853AtPqW97vccZnJOaBA/II+
iFqxJjnG8rJ5qCs7f4BCEjxpdfQ3G6furic+ez7WjpxWAt0i/xRMsw6SOgCaWdoIVKENL9BKzqml
BFPKH0UxhW8OXnilPoQo2qzOUy73ym1TiGQFOgb5RQcAjRlx0G8Q6N1R9KJpBJbgmrqmzLGG9P7+
/lNhuR7WoQ/ypIkZ0TipeuKYTvY94xW4igyl/fZKXWK41WmWP06fEsOH3wvra1rJncH+8uP+Ggi4
h7Ltni1LGNuqa4ytXtjua6APe1Fn390Y6VdVbdJt7QIgSurUWd7RnIrP3cjOioeyRkAxo0L1wgVW
lprH4AtNp7wgQMRgMNnU74dXJpJzGSrKWaA/bwM1Jme0jY/QgN1j6GNunENwCg9KZJu4wRFEPfKR
DNlPONUl5oWak+cpq5igT28YruJPUjJmaAc6WEFfq7v5sBgGOA5omwh2SHG6T7WXeaGC3EFGjqlM
z8AJ01ra+LqMH/WpWOP5FRblhrudZmoEWA0rf6J0amnlbEOATpuElJUzlEBU4cjK3aQMHuevR6KH
oQFzC2LT+9P0f/GEBd+ZggKsqFGA3UNLIiTDdwJv3tJ27AIiuKJ8V9NLlirP+nmTenqL9K5mfjld
MrBfU9DpQ2pdcd3VR3CWFAzMMPx01KOuIA6sCIF4akT4iA1YfaRNv3LNPr04jnxWusCFtETyETzm
J8/Vq0OeM8WK4giALYJoxr3RJk8nhkPA2qhr9XMluEOqFo6ZMGgRbU4nG/17lRYdNCmjnpTqxsEN
a9WmiplykRFojX2nFZf7R9VbPdhitbSRnrlyW6K52SYu6sMoxkGSJ5azNaYxPpWXklzy1Dg3BAmh
/cut+Cz6XWUDZoU/aO60xFTeWomDiznOfijzbk3SKFSa//dgnLu/9VFQh2sa7Ur17VQxTDmXSJhn
UGTSe0fKesrJ7hqsZJJkkLmeMuiJnFjUzLtEcoorX7vOB0IEErYRcUA7sNKGY5CX/UGNmAzLsP8z
n1yZTvcrirJ97TvuuTQiBzaOEyMVa9+bNFd2xH7hgveUawu04CPhUobfN3CvuMO0raHo16INxpU+
1UNLQRqp69Gg1qZpaklteIbbMwqGCTNf6WCokqpgu4daobDtShOXVtaO5Z5yfla3Ey2CwkjXT6AT
9vjxLUhtDmgs7yvFNoaj9H08kTF++NZpxt8OpbJFO6KnV5wES3SjKUejYZTquFp5zTNw+/N7oRcZ
IEjxSxhBeYh1yDTOea5yMXXiPz8r8TrwNDqicfEeebG/LowRg7srvmUWDusIOcOe7kPJdTFtd9Sm
6se5dhBNkU8jl1XAjJT1IG8iK4Pevkgwknxqfrhx9d74y6F3cGlGbC1gfmvTTYcz/jBs5RO/OLTN
c2CiUqZCauU0zF26oNw9VQPpqNu02/u1ClohKQup2b7apJBGIh5/eRb5DIaMqfZ60kNXIEAGGKZO
OdIluyLT8GDp7lNTUVHvpwoGdeEWweewL6aKDGkdq6qEVBFXI2xMjaPbDtPbfHMoQ/+W16p5IVds
ci1X6Vck/wgh6t8FUvcVIOllJ70BqKKLLUDlqC6IqoHiVK/msw1mWvPYJyS6qnbYog1CKjihmJm4
aKukj0ayGRVCLgltN8xQf1EHEdD/B+Flm+pmvpLY0zWvH0c8+CiE7zk1o5R/BdfPmyHkV5kADIdb
2C+9YNiSLsC4ScmTt9Z97VJn3IH0AE6qefKQazjvmmzQzjAZMEgq/Utqjeobeih1ZTh+eQEC2gLc
Ks+mNUoooEp/Jo8FLI9dUgMNfW8pe2vEhZc/W6Dl/1bqJzVCcwN2NV9LALxnCv4rc4qEksWQnvUO
KWxPrNK8qAfbPVKDJoPYXEJSCB9qM/26f9NBqZ3nIUWtI7PtGzgWlJ++GdUry7yVE8S8U0+DlRDl
5w9nBvTFIdS4Z00HT4c84Fyj3hcCzk1RKOLaEfBwiDvjaM2X3bwI+ydo+iaC2rQ6p7hgFyT4DFdb
QCxMCQjP7cT+dgIdDVkhQaqnHqANv3jySGXExAX5ckDyhfAMzrdaddSeIbYlMUAeDffPVmakcU3N
1WJa+BlmZgdvfzs04tAEsn71oErhCpRcT8tm65WT08wHaqaZRGTkkpzYaZe00ar7OlggZ3SfRkJf
kND3T4rlhtv5iKqMVh5iu0e9ScP6cr8f51xLzzKmUQIHy72MSvHtMrpnAN5Dt8xqGgqpebBJ+XqK
c+1pjiAyc6yZiRvfKjfhNkWTKbBr93r/g1VIscUPiewgUnUVTtNmyib62rQqCsJNROOp+BWF/tHx
1Xaf2YZ/pi6mIyoGO4mnbRFbUf3QOhYhMoVhkcrl1w9Oqx8JIrIfHHccqdq+Fm0Jh0GtjQvdLuOi
TWsgSGgKTiMzp+cqpwkGPHOYG0OSfOUx11taKYgVLyhUCsw2JueyfAu6nNydMBxWgFvEBxPir8ig
RZwncK8wLj46Xu0yM6RLkLThQapmj6e8dRCxiNx4YfRFT7IMW0x5rHHT/mct6KHYY3TDUlYVBuPt
HLTBFI1An0vBx0yle45EoIgNwNF5qjN9K9tU2wMeyDeaIeKPkJwzTMfdZ9ZqOAE6QzmXjs5vXsOL
o9aje2r8q/k/xs5st24k27a/UsjnSxwy2B+cqgftvm/U2X4hJFvJvu/59XcE5SqX8wJ1LpAgNinZ
aW1xM1asNeeYSbyLBna3iNxvmZ74Xywb8XGAmfFEeJ+3pgl58nDZ71D6Mf5N2+lsNgDS4zpqnowg
l6oV2FujQkArzYl1JoVddNoH+pocoEQywqFBCzrmu1fm/F4TsofMyHjgwBS52SKzYYtcY88ZDfoW
ppQNBWrSr2jsVqtYxmVSpWrHcir6nVWEx88dSSCHZZGALJ+WRAikLUirppoABaQFCNuQ1s0oaD8x
vxYPAbtSuK4YnTQou/skzTCh4Z556UYE27ht/M18CrYK7RW/3JA9MAFfHmxrGzW7qo/he+xTOjvK
j8/sA3xb1dbORc/YAdsjIBfimQtPihWQ1M84NtXR81PZlMFAbB9W8aQlyywojXAldPh9+mSoe4F7
lz03aoMxfWGIl3+JtOlgy2VLR3edgVt+N6BdjT68iXUmemOpdjoLqJfsVJLVQAD44tDJw3y9Tn9G
3GWBbq2JVJ7o2TJs5t4Z2LhwQ80JcnO57xXtl6EmfswE92HGRnLFZGZCXW4x2cU+RglhHIyAujn3
XGREuZVvM1rQx6FE7h4rOCKggRHWIBeb+SExBO7L579Ur4id0lyLnv0M064L1Toy0A7aKjqMZsrq
OdCMrxIBUowDdkDtUBeFukqg/UMJjs2bgmdQqXTlJfDJLQUyDvhcnmL+9JYM483VjFOct6V2SKrk
J37+c/YEz3+n+ClgegxqF4wZP18pPXqGGqRRUhAl5xuEys0H0rbIMylSAFAN7NLc6j8FLbM0xWDt
4Cf6NissBDhwDDJAwIKhSG+DEaMPGalcCQWPYjt9UhwzWAZjguK+IZoudI16mdXOTemT4fvvL3wK
rkkJvKNBagZTa4ykcw9MCNwUUqF+tq3eevTVlCazNT3TJ+WDm9QXFCnMUfPIXs8TaFPFO6PMMoI2
qEOgWrDdNUftdxUWisPnw7UUyWm+MW1VR+YWqRkY1bFql9nUD4umwoA2pMlhKIv0OfPEwH7bsJdD
59yIDZFtFPQ9dllGW7/AFBIEBnscwlAfQlym68wZisvcLFXyUDtrOXPGuN4ZyFdWs4aGYnGlI0x8
8djA7yKFn4Qt8GYe5jSyPAq0iS07s9cdICm2bmVmLSPbftUmNgvzFEqn0r+GtQXVzu2HlSlP40Dd
D31SvjvfMxtksi4LMNtVxD0yr1aZ6btJ4fIYaNUjQ87tEBX6q1tn4z6gq4lE7LuoUz66scwdJLrJ
OwhMlTCnw2apy0iZWdniJTn5GS2yxvm0lK4QHgoBFFPYS5nq+GsrC5uTV9A3r2U/S1ZbMB7bnVIy
BGWDA41FSIasCMAbwA7bM7PMSR1jaMPEuqe9HAqSfZVxTY+TiU4GVBlQ15mq3N/MrzLKhYfPaDc9
5FmqMHAqpky/CFxYlG88huaB+mdbIChSG79KlD35bTysm1Zln1XqKZk/mb/ET5CtCYisL7rs6oyq
HmwHyz2aZU15EzNukIktJnfgiWfQQXahu95m2vtvL0Y99DBhA/HRYZiB5ejG9axBmE+rwCZNDpZD
I/v2nYcp3zDH8ALm5JghRNiisyw3WV2rJ1qYP1/xEfn5KjsNOmzOWSfUqwhyMI58NWRhOB8yt4S3
NSuWwjI7ErlSXJIyflLVWILqmhEWQOD1q16uuJiUgeipZAV/vnsl37SwNSQiIGiUpeEGwTHrffz8
bWMxWyqtrVdF8cmQ9eRcUSQBQ4OiwPDcgoyJDa19xBOdy5Ir8oLhbmoOPbTHSnTIG4osMI5G1x+6
IvkyRqNySRyF5AVzNw+mENW1Z3GYvPqHxWCpXsg6O0lIoUxsA/lCDrsZpUGBxjMN35w0frS6tV1o
wbtZ0Y9ASp8e+iHWb/izN6jpmZuxP6ABfi6AGG9I/Gl2bFIuZmUrF3+K4ydFMA8004ZYeSmo8kEh
faqq5lNb040d4eMe/tXQWsyfxbLNnG3tpfhS53KTf88JUke5aUxBndJFynNbNAssqTSmp4qhmWvx
/rMQW0Ng7BGIoK0baAMt7ILQG1AC6rukfwX+yreF+h612ddZ0NLovf5I2oRjKqfPbWnu9swSvEw5
uliHXdzENTQotwv0u+tazZaNQLQlxyGjS8U8q1NI+fTaYalli3l2744ivc6vMiiCjrZqJotiP2ZR
Kyp2/vQzzbMfFs9QB8wXoRognlIDZZtLQx/sQxum/bojLuvZd7QPy8YsoLP8JNUV6qq1jzzX3vVu
4p7mPXbrhM3eT6J61VDw7DAQldgy482smiF3DgatbW4obJK7RjTDIrSS8Ws0xffG9mlsR+MmiOJ2
hd7A3aHhiDeDwLAcuXm8dXu5IWGWs54/Sp/qHnnqOMwGRiNbm0OmXPC3Bpe2D1DlQHeC5kpLVe4v
52G/k3vJ5pcKoBoxVvrGxctKsZ2nB709GGsMX/FqPnWC0t43AEvIhGfdaccfxE0RHC7Fhm4UoX73
Q+MSeaK+qar7tUgQNaeV8paB9O4rhrPyxTg545VAingxqYYnVQCEvcg2xHyIl+CDtxGa9Xe/cp6t
bNRehsoSK1INrUOsF/2pySaBTReKvGUlGSS8ANWPUMKTZ/bZEfDVPVVx0se01p+UkLQas8oIVPaK
3VAHclyA/KNCAkUwR3XtXWc48LEWD0LkxTGOeYoRsVDfhOiQqwjarTDPaCnz123gKqf7pjFu80of
5yiYar3R2DLjYc3yvCN5gM98rdQHBO3JxWB8CLLcdJet21U6kJw02xlBhSRO5XOsggG/aDWpauqA
wnHM6MAK9Vh2CmOeSuiIcxtJklbbChd/cHD0MjjP6+yUohjDzvNaD3Br54+TWcLArDGAvPi2TgwT
ZuBgAjcazx9O+TGtZFvn86HIFCO8m6LVNuxkh8X8zjuDcJdzlL2quW610hpiqgdn0E+9SQ2OjUN9
YRLrcie5BmJ1eTqxyfY19Gb8+0MSrBuqBSOZaGfatNJli8Bls7DhAY3zXbb5GkN/HVUj2CVjoS+1
qkr3UBvrZSx4YJa2Ml1GkSWXSOUemz8k8xeAjMNIHSFqCiY+p0aBnjEZLo0mfuFdH9nPjcKSkabw
VpyKf6ztG4wqpNKEPLuD1kJ4DBwmSLOyUJeWkwIlZ4vh9KTJs/k6wjKXQNYHR6tK0sfxhaCLHK8m
/sXtZCekfQjQfkgjyk00h8KNGbqzvP3qu7EKKb1Xro1tSqUKqt5BedGU/D6/B1lumY8twP3Ii8rd
aHnQ0vH87jzVcI++jeS4ibT63hb0YkIavV/qyHwlTELK01obbLpFl9sYS+eEZsmqStAs8gFaDZgt
qIKTK2ZJfduFo75VtSo4D0G+6qNWfTADCiqdtMCN7EJClyr8V1136yULerhTo85Yss2KVhVp3mfF
x0fnOv2udSR8fC57gXzinEviH2OrN3jksSHrWh9cfh3cgmn8qLQ/fl3CebYuw648Ogk82bm6y5E7
oMIBDetT+iwzBzVNOBuc5St/fjVmjH6iCIMf90ifV3A22voxrPv2VtArx0VudE8azX5XE/adlTHe
hZ1TLRULc3PvIC4nC/1kmyCX5VmZwDtSOhyIbXWKOzG91SZOdRv+3j6Lq/Exz5RXk1Dgk4ffamH2
dsFPOoglGhB8HNhPD31LzYShX3syeEyAW6g2wN5YwdllLwYSKx8+6xmbsQSIsT8/lWRjr4WrZN60
9WJwdp1eb+cqKmPnsIX2nQP4p6jSTCacJQ0mtmzFyP6Mw/ivV5Mx8Yhv1W3UuHC74gBbVTIF38lO
gWOrR9EmQhz+ZUwsfCdq8F7Tw0GZCF26cdtXzdJeGoCBH+jNFkMyEuGqZSjZHaZ6OobxE52g4tWh
yznRanu2bNr8pumW+EWUzacIqfHFza/8bcrtekqa6JVRPAhDb9StfVJ1G9PI7VNsCnUpPFKDoqBC
dlLhnnFc2X7wMYAzX0Dahq6TiZBx7uRZ6ObNNRHwL4ggY8DkOITq+ZH7QLpxvyLtS5hbyTFZ5iK6
pJVEg8g9E7yu5JQ24tt8ZvK4ZA+OyCqjNb5W/Km7/HqlRLKBT/bvsqgjuIiF7eEUm77ktBjvfhe8
jk0TLfh0lagJeUXlyqIsX4XymtIPP78advwMWV98fu98ff6O+XuzEDZ3PNgfNT2QrelM8UpzE+NV
jwxakgls3T63rrP8IurN9CrGl14Hxq8Rdb6eS6GSCNu1ysgjiZ1JBmKBB5Y9U88dL61C3KRth/mu
TnyoSb3e7pu6LenKtzGfHNITPdEFh3As4oMtIH8kCtujUemV567JlWWKTfoMv4TVKwWpE6j1uxnW
9eug86yVnoWxk2HohRHvCDsNiT6eHt0G1mfaBck1qMbu6JQZSUaqnb5UubZX0F+balPeCyMiSgwS
XOIqz0mo+48ObZX5qt9BIXbG9tnSRPXC+Gc6Utx3D2M3tc+TcfZpaazzSarUrc6+aw4PS/LznHdw
F891FCbPcHuUDUArZTOfDk30PH9D4/LTlaZtE0fEH5//or7sp9ccYHHidc774GC1853KX7tOgPZR
07yjMhSIZoiaeQtd9zpMYfOUBXm9HxrkoAXc1jfUDrBr/OALBXW8tRWMpqQZli9mQG8rQlnV9F91
wP47AlXblSFPlbh5IkWmuWfN0J7bBhfLfD3w6hFQRZkeR3q2z1pKyw1xMs1c/1TKoXQ7CWW3x3BM
oVswbRPoR3ZtFrbbChbb0bDSTZIL3hs0g8v5ITi0lHiVQvKjgQCqV4zmPiYmfCVNjX90pKMItfng
vZUQhK55ssKBoKUgbxZDpELpauiUJK3rrd09AlbmNq1fNY+wGNVjllJ5ZTUO/zFmF9JbkGwyg+fJ
fI21NP63V4qPM8QDsl60w7NSFgwRKPuvajDabDyU6pjFnrLj7TC3xCRYJzSHDFoG/zCXFUleRVef
ds98hr0Oa1zT2QcCVtG6UJ33AmeHlY/VvbYrbcsHxNn0E0+zgu3lhrLL3tRO5+yEYWTnIQcIlqBi
f8n04XsLruTPiLwb9vsfIzqcBwAtQdIHz73RYUUoWYQEd8KhsgdyRLKEYOqcNWkyWvXD/Trgf1p1
cakcKQkoXlu1urU8mo8Z0WLLStert1TTKOeL4iXEnbelFwtAGwQIClz/IEBQftGIR5aiptAxkRKJ
ghW1SZD/G7DyIo5HNYyY1pmErNXE7SiKET1h8pSJXUbwA2gtMPqwJqpFf/ZNGqxmifHGxl//kCme
cw6ZqDRo3logOqQEjzVgFk5pHwxLrwiGHTFmDeoTQnlbD/gd1idGjrLw0kz6aaWF1GiuQeZr5fji
uOAugtxM1ppKJGg/qNPOwJiLHyvrYWWX5bciTNArMqSDE42OIpSHecWCT6IxbuMLkFilNk9aGdqs
+DIbsFrRBDunJzxO2rG80WBMmkqGgJC5QpQ281PPKNjKNkVyKEtrPBPZpDAkc8s9gCOsiW36UnQq
zPio1Nc2zP2vOnilvC6GSx65UqtN2RaXjrGZ1dAQ81YAfrxny5IpFTaDaB/Ef15nt9SOlZtVivaI
WuZeSXzQfGiNCpd94p0HAF0v3E2nLO3ogjtsXEM/KTAkG/YhMBWgLZmbHpV0JBynz90HgbJLRrCq
dz2IcvyoUAbLWLsz79bucYxsClEzbkW3/BY/zrXrVNj5pjgl96nwp7VIY/0102FWerGjkiXWNJtm
CBi9YGodN0RlBhqqosI5ooRH0JRm6ymKQimB3BINWR65r5iIN5VS79GoP1OYoL8ci/EcW5N6N3CZ
XKNYwIf0WXL7XCT7LvbINC/0L3VgVwhfi8G4BBKp5Efpd51e18Lu9ObixA2d3DpYV5NvHSFWqysm
dOnCct3n1o6GE1HU3VOjPFagO58jKr59HmbdMfGNm1441cGVzXwew+MVaFTHwKmllJOx5fOBMeyC
krS/leJtVkpj7Sn3g6/s57vKgGLSmAixQ8FyFUc9938SGIBJnI3odfSttlpvNN+7hxUlumFVR6+o
0LjnyJ4mmlRIQ3v4nKg0l9oQll/bAsqE14n0ksgF14+1U0w4zsXfNWWFHcfUsJvFOvduGSZSOpN0
PSY4BKNmX7zFoaUfzZp0FNIqg23XWzBKc/s5ptLe5nWYbuZXId2QRZvZ5abDDLgJMAZ9Q4uTt/3C
nYwAVqn680utwuOjQqVI+Tg/8MALxnDR9Pba5X6wV4QmgKuN8RP8vCDem9k9FdN4SZQkQwgyALme
1G82yuiTgeZzO7nmffTadOughH5AAaQ951b54Zdx+2EKBmRmrb9PGZNUQuuLWwzNcmtTxdQEkG3Q
vxY3NUdOrhIl/kNMyzzXrR+DgjZP+KODchhNfgyPLIdevVKBvb5VHyC1ijcCGP01HLt+J1oJqu68
bB/qUETtIs3eWgPmtJxL5JGxHhL1G/Pu8Z4aHcF0wHuIznHHLwFSz7zulSdhogi1RsLcrbE+RrWG
8UA2EYqKoprVrT25cOXIPjPZKdoIR23cluu5mpr1rYT0PDtaL/tw6lkVrnMqRiAX+LTC9zJBlpur
t0a0+mNWtuEKp6SxxXoZfhFdcza6srgbDrr2NLVurLbBAtdovp+37olCnxMxVmxQEXc6tqvY7GOc
MThrpbEtyBgyzhY34IyUn/4XkMLTi+L3PsmMlfqS+UgklfyN994jNphOy9zCdqv43lm9ctARuXca
NvXCNaO7Zsqml7hZUxLfNb3ysAzRNihDqtLMoWebiEWlq/GRcUF8TIsqpk5IvrAH9A+xV7y4amIe
ES9QTsvhZVbTTYuQf6y6zn8u6cadyGhF7lEyNVbt49w7cKHH0aaszoyEm3sx8eCzJtEvKfR9AmX4
4ecDbQpwHOZIw6eY1G2Weih6B82Vq6/3+W5WPC0UFJB317eKm1boj7niqreoj++WqHlGE8KxDtsQ
v0dif6hD6l8rJzPvnuedMJh+9VNZb5c44di9fI1L2gpxbOrXFlHCQymQwKTopZbztrUISX+BcOzC
KpabWrgcdEAz5VAnt7av9EvTOgiq+J0/Ix8kNsAxjPc2sVF1VNm3uasIBvSmBTVZJqRmXbzK0zdd
mAaHNEFt3o9JvWm9MbgaggCDoSPpqQRKtxbRkD5RitDE9DGYzqe03vin6lB4LMCI8yZQ6Hzvr1NV
nhpVnUItMtxNOzUK4H6MiTXuydV8q4X0mWnQuuDFGm03DS45Q5qgiJzyUdnMLqZ6wvznE6E5/0Yq
VpzCz6H6y5S0Qmqq7E4dtwCbffjzAAYYWBTEccovC8WKLvSVT5VeeLt5s0YWxjZPSrEvpR3MKPr4
WBOGV5A7cVXK6Jn3VHkhSEjsO4+IwdLEb+W3hHfSD3inB4aPZlIrFu9aPTdTgtoprx7ng5EMMAst
NdvPpz7V115UwDZVI+Tx7QXnCezFRQyacXF5z8HXx+P21zWi19DxkAC2KEzSkqIWMX6VATBq5AEz
OL+M+RwKjL73WJsN/GoIUYpkpeSK8SgKRzn7pJS5UFvnPebnIVYauSR9tRRbTtrYe857UicfvHXq
4iudBkAVpFol6xBbXdg2wNxa17VRkdEIjG0Se/UwdL4y0tzaYUjMgYKtXD4EitB0+WFsLKXdar7C
g5dOhE3eap3U1i5I1Go5P3X8nK5FEoTFoZYPIa1TeWxH2d0LteU8rrOpYdZeiUwrstqtY9Tecp4F
DDYTv56w713n2sPVbvQfeTAuWqs2X5k1O9sIFfv6s8PCwhOUgXPw6ilDb4GumsAlYzs/LsP0aeR+
X4K/MV9Kg2iWzHK13XxaMwSCmSjbRiK0XqrAXFVqeyjMIdxrlP0nwfN0QI27KiqWk7Ah9csIeZY4
3P3oixUjx7ZSZcl+bqK5Ixoc0KyHlpm29+AAkl56+IKhVhr7uXqaD7T8911RVOf5jIS+RnqqCnj/
ScPCS6UVaXpOl1dVL3nqDVsf99uurDVlV1X6o6HKSawUKfZZzcfO8V5jr04ROZSQwKRRvYwU0NpM
uG8WOLt9OOkg2OTpfEBfZpC7CJnPGElmdgXjxvkzltQjnfsxOn9+/nqX/7OFnu/Xc7FFimAzdjnP
l/yYjcrYEl0Rcjs/mAPwodLy7OsQkHHSsw2bL80HXX4RLeHBG9yFI8pyX2gp7Y8cHxgT4ylDJfLP
FgnpwzhsiEqJVYyCZpq5i6Bx/HtCmsvRLsB9olO+z5f8rm5lhxVYpF7F8cJQMhWx1pRv5i/PB+Qd
VwNvMkzhIkHMwEPeyRl+9iCzHnR5aoRgWwh9/z6UgsFq4cZkpQ7eGfy7d05oN54JZssO3JZ7pUJk
AueBDJeOyJ+eudIztHf8hxD2njMV2848t+tG4zT3zsGLH8QYVQcTqDMezPLNdAWEYWm3QV+WLMMq
8vbdELSvGYtOWxJaEWbOfTZFpFl/8CqmEnzUuie3Milfdb1ZAbbEN0vdOR+8GAUkmKAc7A/X4GTv
U8+atvTJ80PUtVBD5au/nNYQ7HakI2BL9TaVJ3pE9izy8/rukp+yn8z+JazTcusQ9UIOY2zBs5cs
A1Gmd9VnCmb+awgcJgT9TuwJV41RirP8B0Em9q7ZTIMyG++qFt2qEW54LvwGr5eiaCGbXApmF/7M
p1d8fhzMh7Y0dqrdiYMDpPoUMvJQtdA9h4Z4CeJc2TE/Vd+VfOg25NUjtIyG5Ov8iiiR9PPV5zXB
o5x20oOaVfXNDOm415SWa7Mpwy84wXdA0aotYyUVtScexzFrv06h60nN+HjMRNWddNtpl/TD1WWN
kZbJ+PRNzzClzCtEFyH5gavOljK5hQUi1t7ep5rn7PvW1E+tPMyv8EGlJ6vYtIOrgGuvdQKiQnR9
YvYqh0bhEpKCn3Veq6ox/mZXfX4ynbzhj5jdipRGRkGTZi7pQRaoDHT1ZbRc+8HLG/MQDQ6QhaLS
6HsQ7jEm7csU9fpOD2seKLLjFWQmzScdq0LOwMFDirntLKZpQR142DDeq85hoIDjCPuR7+6M8MKz
vHg1MQm4jGs+WQpWYt2mKfHvfdWuUZ+KkjUObcrnSzGypNTqG1sRglxcQsvjeETr3NjoquXBYAd/
mE9BzXLbDTZoEjk7HrL4mx8Z8dp1SwT+AjsuUGAipftJO8z/h7Zr+13HKOnXJR3pmZg34WppYU+U
FSVqfD7WIZ1L1QzY0PexQ3otbBF0RyTB4bBq/VzfpWERnbuEMFsaWwx+fcvYeybsgoGc858Ij/mc
Jx0tY5VfVhYE5lZz9elo2n5EV5npip2wQKVjX++NPOnPpm/DQaq9Jl74JoLLsumv0NmSE4rvqzMm
+snojMX8GUsRXKN1NF1E4ddqIAPvE0cz//YzRx8xmaAvEvIwEiW+NFWXpROqHji7LljFYSvJ4qXP
hskL7Uf8yuLZsaWn03QfzUzVn6fi51kei+zBULvhaOU/mJgByLBt/6z5Ew5ueUrRc1FUwrHtvNDW
qtxEprl5wDnhPep56e/jDEElXIklAFgUgWNLOzv1mMpEGt35uOrFyqM7D+ZcyKQ6NTTXWqLgRgHA
vx7l/HB+EBqt9fOaQ1W0NguzW2ht7FydlP1mqnjtcqALe52vAWftdyqtHYw38lruDys9h/RpBRAx
p14i0+WBtZe3+25MJdZyQ/W3seL+fNX3yofDBGXLwLte0s10vwaMx7WM2Akqke7iR8Wh6I38bUxx
KTlGOD2GzgTeZ2y7tYJ6mJ5Ip17QACNnKAWCXgNKd+Ja1ziNEaciiif6yopMop5KFOtttEY9CZWo
K8iwQi9zcOWht3x+F1NYk2cweVcwxP3RRT55tArLb3HF6MPByzD+cilQh/6oeMizPrEnCpElcU3s
uVpig8i9WjlRK9sq4UxqfmwYgZH4CdITRuG/PZ9zBN2g2bXl5/PZCvLjROPvV+WG40p5GFS8dvO1
hrTj7SgVlewetAVCOms/a4FKjapCYydpEMN4q0kTnC/HXcZOkT2M245vY8muR7Fz7VZwzy1yxxk3
mTmot/kLluQaGmVj735dG6zpirK5pXVK7B5iKbHIB7u66HAEH8JI8/YoM+pFnBOASRqg/hp47hI8
cv/EatVcrZTsYXm5Irsav5R+HdGYr3WW3Vd4yTsBoeG9MWlajbrjX5lw2uiWMhuijx2/1zUyKNba
IELNNYDycSQXxgkJbyvz1tlXlnzwO7JjSlbvo6KXPGOt0XkzGp8AZIx2FqNUJyXIKugHxuumwcw7
JuYda6mNXg5Vn17GV82WUyo9U6AnsXmoyQD5kcdPASaKD8afeKDSoEIkXVgrq6FvDvCoOJZsAFfk
sfXPzF2lEdMVH1P3Fe6N/0NoDm6fov7ipez4E+asGMbi6aYTMb0KDHbOA1OhDR8j9+hNltg2cDP3
zI6HPVwdZUv064BW22J+6xHLwUbPYWgzJDe7Y+8Y1COLXKndmKSDYw1q9WulCybscfPhRjj5JkGi
swHWHyGh+EiT8oXwBuerGnp05ZhTP4VOI5aZ5waoClK0GoyWjza8wz3WdbG1u1MGO+GgRCgjx7Ew
jvMr6nj96BPxtJlf/boW/n7Nj01rr9EAZiSf7bq097ZmZA3ncbAJH5q09Dlg/o4KwYu/g8pntjPA
7JzgAvnxoL2zpR4ehDLkl1K3LhEWR3aMeXfRI8b1uo3xp8oYY9LA97fwXpxzloL0HwM3uJS4uEcT
3IBTN8NeOPR1cptit0dmw/2vYrLCoNUUrn9XS25dwBjp51CSLVSvhMrtj7/91z/+5/vw3/5Hfs2T
kT3s37I2vdJEbOq//2GKP/5WfF7e/eDUhPqJ99qxDdMQxNYYBl///nYPYXX//Q/t/5jgrCurw8Jm
2I0JFzsZbvBWWQ4Ihf+mW8bJZVbwpxCkObWi/m45xKK4pl88mT27G6cgKoxxarNMu4zT0M6euioA
5W+m9XemFMt2KJNl0PrFyWI8TvRYSx8lUe1LrkwSnd7Ub3WJ97XOSxZcAw8ZHbF+ocvdIrCl5i3P
Bexb3/tAXXkdwihiZu3XE4I5oOgOJIKHUnrzI3SISNX/eUqcAEp0hEKfXzXtGgfsbAFPyXHYfqrH
upBwBaSCD//5PbXs399T1XVNDO3yE2QyndOsv7ynsZ4YotDN4vhpsdI8i6BArfeXpecZJ7yuBYCS
NEfmawhsDg264Eb3pnUPPOneIo8ieZFHZdQGSE3td4TDzR0ByUKA0L+opa8ddWGfGPBUNyqq/PrZ
gB2d4A1XKRBHuXzHZkA0TUROWJZFtLDTxnyqDPULLuiEz7Ib8iGHitAD8vVU1OFVFqIingugzBld
4GSfsJ5pipVFr0X3Tg/VQy5yY4VCJ7qqMfP8jlLpylOv2omRAOS5xmO6jKp9DMU2zqxFr1NZVtmE
N5QNpkIgwXIy/fQoAM7Hqt+dEiUfd0rUfEQ6tIlV7nQfOc1T2n3F6T//Wgzt91+LJnuXqmPquqtp
Fkfr91tdy0fNUAahHchNLA9jNX41+ib9E94ZPo46/hH13LiEfZmPSoOrQfiNDXXAZctoiuI10Qq6
wPiZD0nk5K+MDnYCyHRndhd809bjNPXasqlze03ZdQmhBpBI3NARs5Xs3DjGo8kmfGdaD4aje19L
P2d5DMvxrLPx35POnC4KbWuBFD1bANEv8yHAi3t0VY3nHVWVFbfW9n95T5y/vie6gzbC4QFgqrZ8
8ft7koWBN5D72B/C5EfW6uHJ8tVuwcgdUq+Tk8HR0Kietep9DsR9wBez7pGFrjRSmTdqUSnfAzpz
18ICm+omLRMauZZa9iqOsh8NgrCtUif56dfBKbr85LS9sZsEconEMou125k1bIe0vMLBjvBax9b3
0f1KClnybtLeWSp16G+UCrlHSDIOYC0+I7RRxne4F8QU+um3okDXVlV9t9dZq29w5AlCr83hXaTT
s67Yy//ljdP/3zfO5hayVFs1LeEI9S9v3JQrABjHBoRKTpdZilBmiTzYVKJoJE4CzLVDAB9xlrlU
a1axgaMoRC2rSXX3KOSezSCcmgZmc3dt47V342zJoLQ8j3FYLHu7d5/T0KCWHCUgdgb0JXq+hbtj
PDgDQ7IYl8lTWqIZC5TYP1aYz1Zma0bY01XYzj71s8ss+Qh4Bv5nFR3nQqdrnYeg8btna2RUjVNY
X7WsQXhwLe/9P79NuvuXt8nUDfkIxIvIHWZYrlx+/m15AaZsOb6BwD3re207KEN900ccp8hWhocO
mmHNfUU+iYVLRCqOa1BBy4Ae9s5Bx/3QNAAfqxjnA6aT5gnnfLbMFZDVU1+nuNIjmrCR/kMI6zFK
yvFN6bOY4SJJ1FkovSVo0KgeQS9ruAYZnhtfJps4Fv5P0Eu1Kb3lItiQBHGcZ2mEKw1XeTardjwH
gfJ/fjvEX1YGzWSBtRl/GtwzvDWG+fvboeAZ0snVg6auaAwreej659FYpr1i3gsoyLWDev6ByVW8
zh1sB7P1lfnCnwK8EkVColMgDNXmUw0gzSApIX2UkQvbcdhfu6O2RII1ntJpFIuuDb57E3b3WaPb
KuNzl6Bl/V9+Jnmn/1sFIX8mSwqXLQHDxBLWXz4Jijry69KzYu8xWL8V4dtAsPJXvyouet2Gm9kx
54cDrtUMa2zMJIXuPyoxlTCDrW/r1gFcn9hOjih2Fvc3QjA66mJiR2iWBTF3mdMu5n/zf/1W9tRz
GfSdKLkK11Lzl9N/nEKSZev8z+Z/5B/717f9/of+sfnIz2/pR/0fv+kpT/nvr9/y21/L//3nv275
1rz9drLKEOSOt/ajGu8fdZs0/yzf5Hf+/37xbx/z3/I0Fh9//+N73maN/Nv8MM/++PmludxjyftX
dSj/+p9fkz/i3/9YtO//l7Tz2HYcObb2u2gOLXgzuBM4kseXNxOscg3vPZ7+/1Ct/zaJw0Xcbmki
LVV3BTMRGRkZsWPvb9t/+hes0P/zL+aO/71+YYVaosZntnTO+fjr9x+Z6r8tjSMO14Ok4AjrFVIg
whP9z79k5d+yocuqaSn836qhY74t+/WPJOvfpqyrssW/Iuqaqvzr/6/6P0nrn5/rehK7CTLksJJF
g5bri5FZSbbWU3cWZJKxQvQaksRDbgzHHGINUYCEHOnPkHatODMStwj2GH0525wrqfOaLvzl97S8
cE3LNETTYOnQ+67pxpnVcZrGerBi8HEV3UUEAkexosnr6MvP24bWoHDL0CaGWnWiDjRvUn8uPsa6
DSeYRm3mtg1pzUlfGbG40jSdNbGZl6sJ+kZspwSENA3i4ADBCRqtzAi9X5zpI1ebB7xMcIM/z+HF
MTx/fVwxii1TlCS4b0RFWy/Zsy2c4jzRTagQERgqH/M6eax4bN1e2GXE/f2VLkysP+HMBLDsOIlj
OAqUlrKLVQBfnanhll4qfOja59vG9taz2UR5RHBOD1ZjEQgYJF5pHt62IF8msa/Xs3rl2XrAJzLD
q62cC7FNa9hBnPJOQWT8vvDp2j0E78YOHW0nfyiO2l3mIWz1xATm7R8hXfHIi03dHLhZZIQPnn2o
YT3zAMTR0e4hcEzvQi92Zl/yBOCnnrnzJX+nVBsXNcCqc/A0UTENebO7edf3dVhjtXMDzYb6Kzp0
boHuu8ML0+f1KZwCf/wsHIJPwsE8ou758/a6r5x4foBqmopqGBz8NQ6d7f3A600ciC9+LeYPkBh+
mC1ORUehuZLvb5u66kkENNGAPF9WxU1wyRWjaIO2T319/Jbq35Py7e2//+pSzv7+TUxhF6mTMYvi
V1FvI8Bzr5mUHyq0Tnai5OUD4z/+emZoc8QtoLHNrPDR8l7/yoiCazA6HYaxm4ril3gK7pWwcm+v
bW/v1j8/+0xTFFoBaS9RxdScBciPJv+XFjaeqDZBA7UdiyqLFgTaAJvN8b9bw+aYB0EzW4XOGhgJ
4oVGjzvYi/hXIyP5mmGRnqNfsDnEcSkx06/izZOv34G+Xbz5CUU0B578R5SDIKV0OljK3Bxd4B3v
vho/zkxvXp1a0Y2LsmC6yirDqxfFzVpQorWs7mzj9TXq3C+8+Akbmw+VF7oI1Ay9gkwo3g5y6eRW
eqA6e2hG4auJPtPtryZdjc76X/Y2n83M8wl0EXoSAE/VO4aUPMEJJVf0wds8771Br57hM2ObD2gk
Q7VQ0OADUtwNmLBShT8oY9IGNXcC/vXv9deyNt9rMGgzVqDq/A5pBGos6O2pblpNOy557WtRFlEN
1SLOA1m/PLgzbHwVTLxoqaFdWVfVA2gaJ1TRqcpVJ4Qo/fbXukwb/wxN5+Y2HwvKAt2ADDila3mE
L84Z5uqhQ+9Pto56HLnBKlZOl+W20WtbeW5089E6ao46OBnuDON7L6Be07yJxZ3gvn6O7UXJiD5Y
Tl1SFVnZxNyx1qBiGPlc4jDAL9DEJy4aytkzbBlIWo4NpUCRt9g/WNmZ1U3YZeYXPnUYR5ko1e0i
PjUVMrioaNy2ci24n69t4yNh2QW5Avk3CWp9alCUGHTpvzSx8YulNA2e/nyiAJ3BEkSO1A07cemq
F5zt1cYL4A4F8hHgeur4rUQudK6/LBDb3d4q6fJl/tvBTUORqTVwpDRre57kQLLSnhFAPzOaI7qu
yHGCCLHSr9ISnhaKsrI1OgiavSuDeKfY+nqB5CzIT5qGZSpUGDfOMGRpSe0ZURAlBvxsRgGa2ok4
kLY1gv7H7XW+donVFvmgZSmU+rdpGTGj0hCgRoCEcZBcZDwRZuB/YAJohsFYDOoL2xdmgWiNydxl
jspjYOsT4zFLzMDHbSNX94zsluRSlrTXxxbYfpxD2udHZQSBbA2lWwHzkPK3w54qIsdH0VrhtaBs
733kwsQIZU8Q8Wb9s9JgxRjDu6o2GPYxXXpFj5YuPZsTvCN/f3nUS4lIBi1ldRuVgs4ck0qLC7+S
erLBVQn2kWKcd9vK60tRhYON14m2UmYgHHB5h9Sw2Spw8hR+rdVfQyX9YJbI/y1ac6ga8em2rWuO
d2bL2Fa+mjkOYo2x6UyUnspIf6Btd3fbxJWnlqpyE6qUXTRFF7cPgb5BLg7hkdpPP2qfFzeiB+Hm
H0y3dVXo+WCPdwWX6kb+6bbdK76I2fU/Fq0YCh2X21hMYNLoB8OrDzo34UFpjMytJzuPgysfS1Ml
WaToICl44iYMLuN6bFWk5ds6e4KUlAl3dIGhD4Gr9vZ69ixtMpggTFtw3nQM5SaxwBFGolcKw3CY
qbAeqLkmO4fsimuwMsYzDZZGdNpcwX03ZZrZM1Bu5n/MDCEIH26v58r3ufj7V/tnbxxm8quSuS6I
CaA5rjr9Ta4paOuJ/m0zVxJaGsNn61h/x5mduoc3CLBjQRxfdbqV8UspJgehitGU0pOTlcZvO0ho
1V56XMl3mbL9/F/+gvXLnv0C8jOU9DRobwJ60Ezi2DC1eGLzUcsetcg6dMabxmQgowFFFf66bXvv
I27cc6ygSBkH3FNbfqYDfRix39nfq265vu+pfakm4LbLxcHlMjXgcnFLHcZZGLYq6XuPSCC6qe7t
texZki8tMRsZloyMAmfOgsciEE0EpcqXLpMeC73fed5dtWUZlqVaa8F4e6x7WSqDfKTTQLyfnKUd
TnrXUt+DLmbIkP27vbJrX4nyq6nrFiTryvaoNUyCIJ+ANVLkH3rUwMJV7aRr1xakwSEmgpQQDX37
mUy62ZEeYAKxrWOHxBjtXWeCUKoyXm4v5kodVtVMjSa1LpMfkmpcfife6Qu0SQLDDd4EdBjQglP5
4Z3loGvGkNWLaDePyeGfGNVlWTS5aizsXxqdpKwwJMQI/eCrZtnm3XTK7xIXuYaH9L2Wu92B5uBO
NvD7s1w+UlgoSRvj86KhAmO/tGnljEBVQVn6jWv8kJis/ABuEWV0Z/K6wrV+VYe9V+y1r2hxycBd
Q2b66isKdNSUHtUCH051GCeT4KS3geyISg6v614CfMUY2QcvPdpiVDq2y1PDiFE2JA78tgB5bqjj
iSr+B2MFdlGP3vHPa1mCsd7TlsJ7j/rk5rpJ4HQ1wD6VfsoUstOcwAwdYcGzlzv1BJTwSfGEU7lz
yq+cO4OEBIkqi1aIYW1sDhYwDXCA8NTDW9Aboy0jprvjmNd2kffDWg1YsUnb06CBjjcCa0EJxYle
FNgFB0f1ysP4RVU98Tl+X7r1u9hF5ZC2+m3TVy5YlmSQcylsp6ltYn8rghEeahFutSZ04I6H0sY4
oBCyc/SumAE7IEuijkOaIH4vT4EUpw3j+0rl52NH3zdmaFWwezH9+9Gfg00tmbgiijTqLs0k6KUS
19BBksfkYAnPamVTbWGwa94xdMUpLgytf352W1vD2OvWHDW+kCK5UMcfxlr6+6nchYlNsIpA8YRl
hYl0odf2rdLfwBSD7M2OA7xeiWaY3GCmub6fld+NmLOVAHTrYpjFKr8XR3eaBRuBD/+2j10zsUKS
eCRzuWhbE7PQgDOKeD/IUo/I5ocG9ZDbFl67l8YD/C8L8uXnYPouT0qFqRchje/kpAHoNN7ncObc
NvM6mOO6qmjJsrkiAMA2XNqpaeSBk4VMtnJ7r3xaw495YhbSXjzJU+/bvbiw+uvF5YE9HslAnwyu
rFfp9TxrY8sQL1gkB1ZQFGLg7j3kj5W3QEvvWDTf3L1qq2S+sskx5eHMY4XXKyH9co0R01xWgBKX
P9/JDtJqELZNNswK3+efdH2FR5DO7nwsEld7EQpnr2QurZ/qcslrlCAeAdOS4Z/epIpJK1RyGE6N
rz72nua3h8gfbOHr7Obu/2Gxrzf40trGccKFaKKEGsSFvvUjP9YO5FekINU32W2cwtlrBL/yU/PS
3CY+hUZaLBVyEX4BGK9hMnSoYXw47XjpnpVNcIorS84HTV5TDvNN8RLfj79KR38JjpMj+/0LvFrx
bpH+qttInA3NtAyd/95cJMtAcorrkAh4MEwj0MX4M094J7sfvMBmDvQT0cv6o3NiN3jb/N0IY1Lk
AeGriIZhqq+ulyzOMoGxkMLvtPRBX5kFg27nBnsVxMBxKIQYDqNhUKXYrG8sRQ3KPa3zC0mA9mcp
9fu6QBRn59u9qmWuybBKMUID2yq/ynDaYWkLs9AbPzkNZKfdcfRlP3SSu3ovtlzxEg45v5oikqLI
25xDFEI0rOSk8xucX5cOwV1LaFEaJ/ljhY7dWXekI0dt76l9ZR/PzWqbYpKoLd0yNTFmwxLy5eKe
wshOUfZVNvX7QaFYwG7MNTndpNyVwhw6FDqdH0UfIuUFEI/fIhY2QJp3+2tdW4tGrc+CKIiC6RZM
ghbhohfosvq99VmNrGNnDQ+3LVwJxtzLf1lYl3p2O/elnPaJnnX+PFW/wDarHyIUReyG0SU7yVrt
bZPlHYRI1s7KrjnHud2NtzMPC5VgXk2+ZHaeUk9PwgyppSVkezfqlXBP0slxooauQWa+CffQO4+J
mrBA+NuZ7g3+kIrSlQhgcJ7KGtxyw2kcwvghBh7nQLWtwIJRn+DI/Sd+qXHRaqJMFRKI32anc2WE
QUhu/HygL8YTQxCTnYxOWndtc7eR0v1lY3Pb6BODSaEB7+/oVA+yEx6X2Db85QgFMRdr/DJ9K93q
kB32ICV7djfXDgnL2FY1Rz0Tmk+D2n7OxBbAvG6dqnSml6BHH2677ZVESWalimby2jbVV72KWu/G
aEJ8yq//yH4y/fUueA+J2HsIpDwkPu+jf3Diz8xZm6AyTXITMzbf+EVQPveW+FyJEDzDsxAz3LPj
steiC1mBKFNHAHC7fTFZPZxqlaY1vtZQOxieTe1BUKDGFnfendeOII8YqgdgDnkarn9+dvQH6B+Q
plHQ/+l1F56nh7oF+V387RYdwfLczCbCNHLX9H22mtFGL5nmN0ESfxPlxbvtEXur2QQUKw7NIq5U
HkwaaNgZOQ0Lpaa9rsg1Rz9fzCZ3leqCEdkYt2Max+tXXv4acjdEmpnDAku9c4Ve84Rza5t7Rmvk
EPGbcfIb81kYNXsSoIibUP2NhR1fuGLJIikHWc4cCdDPTXDq0jJXpzGFQL4snaF9pxcoNSHLIe58
pSsXGnZMi3RK5P7cVnNkuukwbWMHMivEKVo3VncSnB0L25NqdF1qoSg4+jOCToUIZe732452bavo
k4oqJRuRx/7mo6AQU0lpnU2+Kt1llcS038tSfp+G97fNXPE0XoK03nRRY9Bm213Mwng0obbqYCT6
oFW10ySZOzNNEoq/UFT/+7cxxgAwEXFIPsXNGUW2C0R6KbT+UDEiCAN0rlkHFYGu22u69m3OzWzO
aBIllWQmv7cuBrD9kAfZP1kIvxVeUDzM2lbM6zFeS5Pl5ItJdjQXhkRDefKTDqacf7AUriDKgQb5
+u/y81nwLNGVHTOVDoO2vJP1zAul6HDbwmuYJsLF3Gz/a2ITn6ENQZ8XQD6XOVpoH1VHiP3qXXpf
fxju4eeHo85eHNHVvzfaE1Q3SAT2O/HnSky9+AUbt2DMuMzjRJz8KUFU7LFUfpjS3ijH687Yukxe
VogqS7xMts+EQulKGMDJ19W4fYrR+ks6U0TfQfpeM04nopNEoeoPqc8tr7bSB+iu397e6Ou/QLPU
FdvGC297EcpxF0l6MyOG6c/e83PspYfRV/3msFduuZJsY+UvQ5v9tKIclWyLNElTGOAQYVzWDciS
70SR2d5wdEzjPwMa/3dgOEVf5uBojMl0CADbXt7xIsTG2tQiEgw9AGoy/XEQpJ1A9bpmTsmNYjnV
awK6pm0D4hSM1RCUPMw1e3Dbp0x0G6hfgexl3yPDBfzowP2OEq+6891eeyd2GRAFn6XQHdvWYhu9
bZU5ha+2Lj8u6PtZKz1nuHMEXveRWB2AGOpFlJV1fTudMOl9KBkTVqCDU97Jdygl3sWqbX1byaP9
zpGP0AH/7SjGwKti8Ggm5zRf9TwGpQmhYTcodWSfSvCIUPDCOrSDgH+9fWu3lErAOnVksMBL11Aj
Ko16JXW+ocNrUaNjHTE+LIjTTmrxOugDkwEdCw6H2jyf7NJO2TcQmZZz7zdyAqQIbpS8VdO/vWOX
RtYfcRaOTWiwF55yvd82ITq/7Qr4mYYEfGW643V7y9lEZRHZPDnq094XStzcyofvSIH8+tsR6XI5
m0AR9MxpVmFc++oheRkPw7H3h4+yXTmgVnZ27tp61ovfUhSKNa98jRp005paPfh1mzmlBFo5/76z
GpnNv3yV/nnp/8fENiXLjAz56hkTyKz6xrF4B7wsPsD94VOnrHz9H3wh6mj00piXXMesLn2hGRHe
EKJm4Nq3PqRReT81e7N6Vx7aaymBUh0TU3R7t8W6ORL1ppdZUvSg3rVMm7YepNnxUTqaL5BIRKgq
QkIFKfoHAKove9/s2tGlCEpkYuwLWOImW2eYua06kxXKsK0y6Xis4u4YSHtDp1dcY81AoPrkNUoh
b3N5TPQko0hIRr+HZO0gDkLoSLnVe7fd48piLqysl+bZ0e1SoexqaLR8SHkGO7BENzUzuLwK8W+/
DKjXnS1n4xeWNQgapbrBz6IAoYJFRGceZr7bq7lyX9DTEDlMzLTJa63ncjmIsI6TnJLjmo/dQ/1U
+HDhoSRpD97slm7zIXMQ/7ht88p3wtVpfjIfSCNn6w4I+eRTP86Tj6q1I1t/FMzQ3bYgrQFnc4TB
P9NcA1OpoIG22btxrPW6l0h3B79DMN1NPdQYtOwNsRY+FxYmuO0xHJESPu72i9YLYmsbNAq1Vqbp
yDM23l7ArJMY0AGTB0u+6vQH7bvpxk7yFDq5W9Hf2Em8r9SWWOXa5OWJx6K3V35MAKlraZ7/bIrZ
hRt/Fd4KDuJfB6p2pGk7J+Caz3ABAzFeEauvkaRdMpliZkgzCWiSO5qv0PRrGlt/QfDEYZXPsOPs
lZav9FNUWpqUzwggZBrbwqiO1AFvo2r2IzqZyS9peg6Dh8763IrvC8Xn30KV+0Mcpk4+ABoAagoX
mRvAfyimfwzLgZFZ97aTyfLrD03lnlcAnU96HduELjWnpWsRRPi9721rQw6T0JuLvnN60GNwK290
UWZzCbsK6Aw0CJTUs0570fVacDeZf7WovemkSFsUjwWzcmKkzewDeJ38xS3cObMZpHACF5k10HNw
b3jdQX/bt84/8fYL45urf2bcHvLvevaHz+bs5G+1Y7Q6+7e1NXoo7vZnR393Kzbny/w98Ys7UG7Y
OsIQq+UYSyy3c0Un+oLmMXxoKEgycgCHX3poPNkvcht+OiN2gNcZv2J/b9lXQtjFb1hd4+wSSICl
93m0OiMKqLM1QL60F8L2TGzy0Lqou7IJu9kX72rdlh0JAKQduYOteb1bqk53QEZ6b12/C2e3Nnf9
VWcLC6TeMMvVaucOrjIgiWEvfvGiO+WhH23Uwo4wdrsmM0f25Jmy3aAhBKRkJ8m70vTmabZOdf/n
G29uJTNUxCE02d/RmeCLo8kPza89uhZTOsfwHzxgLs1tnLidx0qLUpy4lWRXMd/HdKPT/tPteLGm
H6+2ltIBQ3c8cNXfx/hsa/teqkAa4rdxHMAtPSH0FT6K1n0cfq3rd7dtvR4BAVRKUZ4rnSSZos9m
A+t06lHT5DtSHOtOqWee8sKB8JMqgWjsuOpVTz2ztdm9ehE0gbbY7PfpMY6YAx5y//Zy1uv69db9
tZpNZqfmqPGmKV1YyXwux9KJ04+T+CWAoNEqoXsxdaRSd56B113wbFWbPE+vktlMFVa1vgJge/tk
Dsf0P1toCMe9V8CuvU3KYpbQfQ5o13DemxOaOc/54YfxRvfp2bj6zgDDdVf83/3cvnCY0NLhiGM/
9SS+T6vIry2U443Wk6fabYe9vsC1dOzcG61NSoSGnVlnAuerc5ceDUEGt6UOShAbbXS7f2Cipj2F
P5rJCf292e3V0beuo6+FOqZaIbDYAu2CVEqGRprIVWS4YJk5niATrbt8Z0ev5UQm9y+wC4hvXrNC
pEFXZ1rN6R5Ia71lnU0PPYikVFSsTxkjV7yGA6/aHcm/loSc293cROYgyVE2sL7sFB4Ny4cz6Qnm
7VPpWuMp3GVueO052optVamA6muA3twPlTguOrAz0EhB8r3V1d5OtdbRstiVod+GFNm9ffKvBLJL
g5tANql52Fu1RTtuSj0BovFwaWzLOiBeGaFit3xNl4/hnOyEtNdec2l1E9KaCQaqGVpSP9Mi26hQ
eDB/deHe42v9Wy5989LKJqxRjFGRrMKKNsIBXiMmDc3RqJlvtWRvNv51BL00tYlmSQJooi8wtYSH
IEoOSBHxaoCFMbCzHM5tE9rmcvB2Pt5r51ytAjqhXGcZr9p0U8E7SENsmnMPM4Ti5l5wWrsA0WKP
P6vDXvZy5RBe2tschgSOzllak1H1wGE4AqBnDntyTDs5oi35ptitRl3zEyiYAAxpFHRfMUMkaBgU
KXoDfk87o+FO1+WHXtkd2b/mKDS6gKTy3ljf6TjSWeqAioRhRCPxGlWKxlfe64cYaF7k4veHobj7
s/oPF+teHvb6Zofh58zu5hi08mjodccdGIitkwX39TLtuMiVDZSZL1/HAsnlwfVcrkxQ01aRUhNF
5vB5qRrIUz70uwOWV7YPI1QNfw/TvYIlDWIOQXiQL7AI56iAWq0v5BL5bHpoy1LfCR1XIuSFsc2e
UatBfz6MBt9sFU9Ja3LW2lmk0TWKlxpy0dtHbM/aJoR0+QyjvBj0vhFlzzOAvyb2FyJlIy2PWrZz
yV0JIhdL2wSRjGbUNPfR4pvS5AjFT8F6Y/QfAnRF07pByOVx3uNauuYepCkgZmi/a4SSS/eI9M6s
2sLq/bFJ7VSfvXJCYanYQ11d20XgkpL6e0Tk1Uu+HLoIeblwQPKwdsJchhsThtoqtgdRtIdhr5ah
XFuWKeKIHGkqvq+eAtCbDSFzWb6ahVEK92SD8A80mMC1i1/wLRg/Q/Rzbamf0iehhgSwHaA0dPVC
EywHEvkZBlVTEGO7QeblaIoo8LWzOL6YUVVBlJvojLpA2S41efKkVtBfmHMxfgXcSBM2gLRVoENz
aOJKPGZVP/6Sy9iqHakdjbfcerKTGFLgqEMk23oM/Zy6qIUnScUem8q1XT/fhY07IZUSQIow0l7s
KVskieEgEeYL+mg4g2lAgZvuDNVeNcjcKW04Rlcol1x6E9K42dJbGduuiDYaB8cIeD8y8G7W/xCs
j7dP5tVvfGZsEwf0JUC2ESJwX0QzWhLh1IIbKs3GnQCwbtImhwCvBI8v5AhQ+W5PSN3nUpRGjej3
xuyOCxpwrYtAo60HmV0Hjcu/tvM4v3IpMGoEls1YoWyv3rFl28uCIKqdH3JAjOFj0O88Xq8U1lZq
4r8sbBxjkRGDTfV88GPU0dtYPUDs30wnXS0fpxw1z9Q18/GziUPOyMXr5QMMhE9I+x5V9aM6SZQn
SluqukOrqY+a3NtSm71YmbgzsnfVmwAm85qnW/3qiT0FjThZjQEAujS/ojLhFdrs1T1zEAsyzJq5
409Xt534BN0eYerV0AgUq6gujkLnW0WFODOyTzbUwofbTrs65StvOjOySaAaw5zVMMdI3KBBCS1U
KHjp+LaOLO+2oaun48yQcnkUEYmajSxrRR+hQztoFrujJdWo/+h0nJlZN/UscUKEAm3QQRCJKkhJ
dTUtFIVXb5+4E5rvlpDYLQoTt5d2BWCA+54Z3YSZZAI1kuE0vysHGSTDNfWrUaV4R3H6JNzlP2QT
iPIu/OVKI4AEBxZqA9i/BC/nxjBarmGcw5LPnIP6RnoODhWaeI58Up8R/XyM3+3l23TWroUf0F7M
NwDMfP28rhYIKSeJjCoox9Q6kiAsghdJLbrCAz3Nb1ERNo0Xadns9Z1BfbZs5fJLTREXyvzCKDM7
MJef0YxmD9IPJsmSIr6lTIYET5JK9jR1mtMFs+YHEnrFoxIi4ZJo1kcViJQTow/0Akdz9r7pMpn3
NXwgGpoXyLAUQyNKh8mqNNlbLLlRPVVcSlRDozBy5jmmNziKZjcdFyAnx0ATUNCBp6RkJGOOarsa
aVBBmjMKyP4qyz3PG9Gr+IcSW9Fb0RGjXn9aYnWtSKaISYXNbA9hCzGdNk13dVdM6NHHmfRpKZqs
sdG6TO1gUhAjLPm5wiGj/GJXc55/Mytd+yIy5PBoNk1yzGtF8CsGZ70wy7g4pjZXIcZH2ieVKamn
NGXsEdUsW0NSRE7zyokGqLmjrAruxTpWjlGnzacQclYo3VSpQUi9WD5EUhbZ5qBnTqblMPfJivZS
1ZoGIEDOe5RLGiNzBnEMjzDU1JFTyEp/igNR711DZwAJ4a0BCv4FwePKzqAifFNW5NSo3y7NZOdJ
svhIXUk/GQdrkX4v1K/GRGPRmS3Ivpy6t1ay5mE4jowhngrUVn0A2KE7pzlCcjqDCdk8cECKKelT
pJxr41E3EPA1p+4nMCzhKcjrChmTxjws0VAxg5Fb7wshdEt0J4j/c/vUAHtzumKV2GyX5AFW+uK5
zhVYqONBg1O45qsIlfRuboPBQxEzfFLzWHlf9mrmmsNAU7BDJCYHk4vuvdF9RycUhA4fxzGGQTjW
xTC7UthxhAXEHnRDaI9lbwSunvTWIYBM3lvKonIUwcxdHjSiN0yN4oRjG3lAFiYngkvUB0yaub2E
WCIFm58BYxlOoHWWnfdt8xKoHTPeqAu8HRaE6TshH+0FvMvbsZqD5SQ0o+aKWva5LhakD6IKlfKq
DZw0L37pbSvaaWQsNhzLpJPJ2CJPS8rR1wqSA72mJUh9yNJiN7UxfA4CLSodELQAQjrJKJy+FwxU
WCp+qxTlbpuoVejoUJOfyjLUdM8Y8mLyQmRnf8LhnjHN36YNwjwost6h1ZK/HyqEJqch6qKnXtKC
H+kS9i9RnmYvRhLOKI4YVfAwQSf7MQxmUzgsYLP+SNXWHDncPSWJWU0a/tqgsSju94r0VgpyplO6
opk4Eqbq1aSjH0Ilnu8AjaGEuZA3el2IQKJR1yMiyEtyGMKh/KhZzUeDVN5wpEq1vkJ+rR81S4qP
c5F1yO0NgRvDpPypDixUS8UCgVHZiO8mITNX2ljkGrpoZLy4jdC8rJfqlGToCA8IIN8FcdWiXdhM
6JTVLUHdstqTGMWNFytReq9laXEnmuhO1mU5e+1gmOhcFcUhEaLqMDRV9KSJxXc6xjL6M2Gaf2Fa
BqW0Nq7dTlbRzGtSlCFTAXGmJBV/dUwEOrIm4Ndav7wN0k76adWQzcuQwvpi1Ukf5B79FsdsEvNU
551xLwWW4k8hX6iHG8SmRdt7dQawWE5RzMrRhvXyEKmMepbrU7SM+kOtCdlRH7TomDUh7DKhFt2X
WZO9ZAsfl1Aq2VVS5d6o54KnZsaE143Z2wFewvcTPVXkQnXT1Q1lcU1EJe06tsKnSIoZr0cuDglc
S7rT5FymYzVm3yQEFZHqFaXcE4zG/IxobP/S5nP7Tc1yEwHFqPYqffjZx8JwEoJBPtWFqB+rLjA+
j5aR+IiBpQxKIXkipshVL+lUoBuh8IhXkR061Nb0Be0n4/PSyyaPuPaLMfbZocljwY3idPFbYWmd
2BL4X8EUHus4kJ5RquvcCJy6K9VR/Dw12vI5ZxmLY+VK6srLwOTjJHfHOR3T90pB/9GGTTzFMQPj
MNHv8URm8J/7pBmRrIumn0zNx4+aoHFEEB8+aiWSK4sojjb6m6adMiN1arhBELtApLJfROmHJdY6
XS5VTd4FKVTm6qqYHEuhfpIRg3D7RpoPaWAqXgidiEulPvPzgFjZjFL9wGks7TnIDbfrYtHOx5zm
P7KnD+KYZp48o4QMSdvsAUKy3HmMAncZEkC60HI7RZbJrj5mmZc3Xf8GgtxvMQgGr0QNXXc7Orv3
YaPWz0E9tYgMhdAB60E3ODL0SodiLronyUiNB0GSYerLq5XPIQ7VU6IJKBsVwuAsbPHRCsfSmyJF
s41VD8MWLMl410lIBgvgSD1Y96pHK03kh3mYkvcglXO8uM6RjKj5NIKl2u2i4OjowDwOmrS4lome
nJxV2UuPyP2hLlRUlhoznLnmM2228ylD5Vgbq2Mijv1TbLTxx2CcUKmdJwQrByRMRrnpfxRyH9ij
pAc/AIOhhqhExhNXJBreQlMctEET/H7JZ0ewEsWpakG9LwtZRz+Z4e1pichIgjR4NMvWPAkRxds2
BaVjdqDE8pWHuuCcPVXF3LhdHcZP8jj2d3TT6w/mwGNwbCFRIFZYx1wqNY9pysUe4jpDCkRA6VgZ
u6dpnkLXlFPxjSEsKINmevcmrMxWs2sqIZndGWPnLOY8eUtl9YgQEcMnrTfukyxUXLFuubpLYUJd
a/6+5K1iD5W0+EFqjW8zGb7DvKrKBz22kCFclurQEhq/BfWiO+aiZE+FLi8PYZMAGygm9dNcl9Vn
ivHVPb0UCHDFEsRHKsWHMgFvmmt9daQIzEXbB+g1IFfuLtFk2ji5Kruw2ndHyM0oa5hhFZFGAAvz
B70Dh2aaACmckhiTOytD6HNHlwUZr5KjzZUYpM+lli4HalPDoVvaVdxFnxliqQ2JM59YwXu0TqpT
PfQIgJX0I3Rid8iQS3k/FOO7Vk8+cBkG7wzLmZXB56OAF2hnW0dY7lGlvHRfacWdGijPkRn/WOb8
bdgjNipmpzRFGVPhvjZKEZXhxvDQeexQd+iBudaNZLyp9cbj1cRMuHqSh4Rh8Dk0EZ2CXRJltGrW
o/vANB6CWNdtaqkBSrcJJbq5mxCZbIS7tK37Q2+yY1rdGl4cxYY3lVwkWWmH7fRIem0LqCDUboQI
8mMl97UbCIp1VMcmfCmFvHeLMG9pquXVnSVoCcFCo1GqD+QQWlF4eqAYPsRvM9DcfHlpp5Eed1zo
xcs4qONBNnPzoRmU3hbiGCbnCsntUl0hYPOSo6WFCq1QtpGbi1RPKNxb5ptyqJviDj5B9RMquKnp
JWnGcQ+Qk3eEUSk+KZWYnyrVQP477xlryvPuK+xzKlTNiV54C6njoVzy7M5Ql+7zMKYJgB2xYCBA
0NlKxZwruKwjKBgyZTnA0oAsDVC40yBW8leZyWYnmfvpgPhvdphyOLENaIfuQ8RPP01tBcsFjHNe
ZeVF4zZBFt83Y6CjApFrdohI94Op9fnHlkq7F+r8y6LQo+oKs6/LSCX1mqqIwvc6Us2ulgmK3+Xp
coxrxbAnGs3OaAXDcyQb7QOvksam3MD7Bt6e8tSPSXtK5d7wR9ApvBu66q6LU92LgjFy2kWvbCOi
yDUnlvQ4K5Zgi3LenipDbh/GbGyOPTeN3f8/0s5zR25k2dZPRIDe/KUr175bUkt/CFl6n2SSfPr7
1VzgHE2poMLeBxhhBEhQNtNGrFixllPLne2KzvZFYtpPPA/WAUPr7FtL/95DIse8ostgwS5iYH+g
59Gt+XNi6GNkz1iCBJ0H81uYLYdkNAe/aosy2GqsMo1WB5B2kFIhBTtDJzgRFapCg/9o5GHqCeEv
U9Y/6Wk+BwrqNsJPcEh9J7i1Idcs9LtaG3Z3dBM9FMQgfl3iTFym9rJbsI+LVauluTElRXKw+fpq
pBobRixijmq4h1FCGEtoDKd6Ivf/lJiK85ItqKCE9TiIo7W05n6o7fNN1+ffEULwdiwK2Y5av40d
zUSujVuUakm/kuUaIsioRuOUdcjUZdBKnWE0oeh2bnUShAWHmaAonLvVjVZDW7Wd1W2e8J0RQneU
I0MbO3q5Pqmj9oaFkXc0bYsjNbjjCZ+k4ZuVVPJ98+TyoTW37pMwZuuFMsYU0EWt+m6GLaSPaD6O
4FNdBBP1z2eRa8td153llHFFRri5HT7ahtlgmJcpU6A6kpMgoSHKbjEOM9L+4UinwMM8tuXdQpvR
noHruFZ4TlPaNJFdgFz0tBUGHi6O3vnLJvN97Uw6GvbE/5+Ep3i7fu31E0bZKXQSmrNOvaL0gWnX
7cEULQJEOtUOimCt7NugaDY7Q84km7EoM6cvq9y+0yQKCOLlufJu4fp4os+tC8j3V16nlKTRUXsH
XxsOfIiZQ/rLGuF7xVOe9m+LPtVvgzeQycNLpdSNcXm/Vzw5BKao8DcZLbyIq2JiXxlTftf0ufXQ
q6oIhdpNu7myKPqrdbvvHNJuUjmBDVTpqt+8ZV5OY2ZZu7TxtIDMn8iZPhV/FFpyJwVeSrOtTUTY
dFDQr4uNGthBfyTtqrqTpTRzjXyWqdyZgMqkbo3iQzP6DtY+/NgWq/iitrnLlT7aD3KaARNxiA+t
WWg0dc+5L5Fgj3iVoQmMYvjKJV/ushSYaq7z9mn2RBplC5aUQz0NuW/IQcY4bQ1aaErT3ZU0Pgrc
xWwtD50SAR6/sUYXhzLAjW5W53v8z7TWb9WsmGO1L9snvKXG51mYxXY28xPGTqWLcj9rU3MyMbBv
9mU3QDCrSn7KeWnHd02WCng5kk9SXeC9FXX7PjputgNsd182aWq70XASzMQSM7QFsp8gwTYUZY6L
P2QI25IFFyfPHLbvwLs48AwaP1IGyvy9FapJf7uGG5+7OntXpFkXVWVmB8m8uFmou8v6uoxKY4S9
dCmy2oa6+kuXIMjiqUYapKmEcjp4mU2Bsu+Q9GhXizTVy6dPI5kQbr2yVt96LNBOHVh/lHj1mu46
Chm7jAR+hC+RyScDyf9djdt9ZC/4xanuYu23hFpJQugxhFU+pC9AssquxEDuY0U/T+cjb9qnlNoU
ihdGnUJkKRmIWgaswC7TNN8deViwEpheN0MVRw5FeqjlGZ1YPdq+u8pNT7Icx0OF719oWXgEDnip
x6ZljaEk1Iu9iTsUlQp1N6/152rOm12a5f2HxMvNR0VDYs80M/OhNdoP6lKN9BCn5a5qe9w0zKo4
VWPZ7VUcXhcSpb79sXE6D6vQ1V/oGsjJN5Mk/Sk9Cj5gAxsx0jLq3/DRsHZYKRYR5lmPiZKar6m3
1fsGFVI4NI6E5Ti0bzrYynHupy4oIBYAdDSOT80/2bs5xsykaQDoXimw9sahfvRq7yfpB/aYfaN9
2ByBz2HblMq95eTdi93YZTTiDFLh9mm7wdZlzrdc2dyF5TC6j71uTYXfOOoCI8oc9HeV3Xo/ryMN
cEz3jqDFPHb5lMS2XZr3FTFGaLfjsisXwQqlOE+ybEoXrl5qFyG2R7xH9PfEC00xDVW4rs/CthTm
x3QEbvOnKvVePBc/PZ76IuOSrN6k4MnB4ylw+gXTYksNrZWUQTe69tgopnefldJ8ypYqxxOvgQo6
SEOGptlYJ1vadrioClIDVr0Es6LgJp822KgHIO8YUzuV8CvHaHers85+rlVU90kJ+12zzZIgfUqW
J21sNGi+0+qGg5mU+yJ3uUX6ev28VisiVWZFuUeKcj9n7fp1GiUqL2OznrBctvd9m81wMNwqdAS9
8s22aU/Z3OCyzG3w6mxcQ+2gOMfZdrf7LquNcK1dLcLsdosw2vmiCeHcNwO4hk+Za/QtqDgfylzF
ClFiAIWiAy59Rb5lSUSxxgi3VCswA80ABQxEa+/7ZS1DOxs9vNtcI86J415adSNqmiTEUs+rXkZ7
4MWfXUjNg1vHBUO8dGW3vo6z2YbE2w31B95YmXprMDc2wvC94gS2nquPNFe58dp6D/ak7vQaAGLE
CDdKaD36NuM+hhXq4sCK0u1dM5w9oEy9eTbBeiPZNV7k5Voei3LJX+mKz00AG6Hep7OuPVhFiwaz
odh93Cxrhlmfrjqjv8xkXHqqZIdN63GSctQRN82GWPq+IkUGigIhQHZLIyVYR3xgyHPj3CV/a+dM
eyiXtt31YsufMoKifV0Wyv2i6wbXTi/8TJd6R+QyAONppF2/FqfkqHZu5pGgkv5ViuK9TWOuH6xK
bXC6Fkv2YW0y79lLjBnKv73k4SwEjaldDnsdAC99z00SzLGW42d3wuNBnRoZFBNRW+b024gNYrF8
X1q7eEKpeaYim6h+bjfgCANv0anEBXU/4H8dV6VqnSanXXCY1nRBsE00u+Kfuk+qKdsbA6G4mw7J
/G6WaqnFoMyNj8zMGDdel+pRUxTim6losxuo9QjvaGrU4ZC7XRt5WqejqqJnyg4RfoyD+ZPkeXEK
l1rGMqMgnYOrYmOerpM/KIv6UCmbg848N6BhCpqKsD419lqPL6s0nEL4tV1s/RkUAw5HXEjzvSxf
D94yugRDdaGgNZLliPqdmUpUMc1651jVTCy1YZOInWbznDdz/ybVopN+Wjv9ATF1+1QbMzgKLJKQ
RuspanB3jXD+/Ax3DOlOc7IOLUrHr0jurYfVsYofWrEuoP7CLH+YC/PVpxloT6EZgbSXFCd78aPN
4Mm2teg3JOZUlDBTHRxQnxPsrlF1CpZBK77J2dq4F7WvA08Vy0eoQCDD0bJ6TibvUf6jqEoqQJ2H
ABQNm/WzNMaUKoFTBurUD7zw4J5NmlDvcEY3IAiWj9Tcm9Om2e5elKNG9TJd7rDI0Mhaq06YxwoY
7qh7xd7gKdfltm/KOfRW64f+vJSD9ZTBFggGjWd/9PI4q4uXhjzug7Gs27s3acYpTWrFH/JeCywu
tkYZzkbrFE4U667tqMWVtaBQoapKoFZrR50BzPs+74yOukcyH3PZpsGo1GWoDlkST5rUjkCD8kMn
M/XFsxGtbnrHjc22QGnI1dftThezsVtQh43WJFMRa5+L2GtdGzksJ52fEUfRw8mwebhL3ko8qdQX
dIyGo85NvYOZofq2xRnNMk9FHwzNyTJVt92SJ9adislh0KerGreKQ98hfbF+XmtjxkoIMiHV9GZf
zOWIUGW3ODKu0ZInLiJID8R5X9WEESHe7V+G1dEJAsR6GvR13OfbtDJz8syORXVH09U5pAHFPm2y
IBatUFNJ2bo4prYOjSZFEwyq04XIp41EPluybzCeDbNFhbbvifKHZ4gM06K8n/Y2Es7h1LpKVIzW
+nlJ6m9i2HrPVxw0fpatlxz0bRheKsrgDyolzN7Hgqg9OWqlhM1CA7/jNeDjoI0+ZZ7ET5KkCAyE
pHhCN8D7rplFQNif/ajO+sm44tqvY60O4ZjXKhmwpZ/sTflRuhM+006ZP/Nm5YFDL8eri3rvy2DY
4OukpYHaJzzOfYbuEDZIYb5sBoiAUwSjTJtAXRztaRtlE5noasf4lmNvWy4IDhpWHWW6UAKl9KwI
HZIq7l2rvKe01OLpnoIVk575gvrOc1a29m6eHZLDZkShxDBaksq00T/NylB2/tlGjJ2iF0EhMRSg
bc6OCTCVe3crshAUuT8Xv/AWIpLqhQNsTOawm9pV39V4OkJNkvkhkfV8Qg5DiQVoiJ/ItXibtlUD
8Jp7xDFTuR82BCX8XjYFwKgx7zbZ1PGUud4DlJtqZ6Vm74OJ2juvnKkMTDJ/wGf5fSi27XOZwbaY
qDLGxlQjWSoJ9FMf7ePy4Gq9Gun55B14FM7t5iVp2DDQCgZAJmNjHlwixZ5+jlSZyJ602Yjy1tMP
0gb2pLVwc7bIFVXihq1qNvdGOTaPk2gbQvxe3w+4I5/qgUB9HoHXaoMuibxjLudN8bD4tAbhK/Vq
PVZuAkG447mRYzXsUudsTQyue+gL67OoyfHOXuTE2DaEn2XorKdJJMNbBxvnm5mlaWw1gxJZa70d
8ebMC78zqpkWhrV+ykwNMCAt7OGDqzTqa0mB9yinXr545ep9LSVPKj5z+t1Q49wZrkpjh1tXi/u+
AfVU3TTdJ6PrhLZp1f5oIg9M9Yi3t877b1VhtuAwXEX5+7LWq3nAFI8oUfHyQ94La5dJQxzlKq39
6urzZ7CU8mgUScJLiwU9GKQIyOSSMIMMQAg3Dl+MFa+DXpRWVFKh9HXW6ksJJO93lVq+bnlOpVrv
zCUapVssQYLGWOSWZfaByFMtH3u7EW9qIQYXy0ES3vu+Sq02Mnti8pBTD+fETd3t3UnS1jzVM66l
ftdDd8ASlmTg4BVbMQVt2cjkWDTOUjyMOXhMMFhKuoXTxMnHPxvUyBKudShn+tQpi2Zi81Mnq1+3
btwOnb2q9+1ol8+N1+DQ3GfuLp+q5rkTBISVUchwUHlBCeirICfK8rO+Tp5mfXg/A5d3DaVBv+od
9ZcxGQDRnfCGGlmHVMVUaBSJT8lti8WWAKePFvFTZxV0+3iIXyZp3x9EklBdUGcCoBWp0SBBB363
phOteatKadbJJiJyp6x8dEet11WothrOUi9/8i62n53MVQd/lsMYbWNK3ph3y+eR8Otn6w39MZ1J
3nyNiCOgTwHMaOtazOC7hdRtse/LxdD8GjPrNe3lW6FNMpgUi+KvYYyxmHEqMu2i8wcSoDt3LXUZ
qrXgillb5Xkxtew5M0VxQIiNXHgyi6/6NDqgHLMVVonsD2thtX6t9ALP61RQDnfaVzJIDorRjhFL
1R+UNTVHP7cEFd0sz14BKIy3pnebX5Pp8MTJsqRQQ4SMfXyBUL1wbNn6C/W1Q95YjW8I9Vs1CvHU
93r/elYcHnaeVlBRRmjhq5o0G3DbgFhXl+kVNUvLhJJoipTd2KWK+Vg1Sn7MFce9U0prO1ZnNhLC
C7WmHCU8gBwbYYqN2XwOYJhBZfnY4dB9biLrdL8pdO+gCAlMWqbIKhxbYj0cGHKcvN/VTLFRFOlt
LK1LwVvpW5uhYdbbEy8v4zbeTXT2fvbWrnvjLreDakOrLl5RY4eQWGPLY2mN9aupa8eONHXtFGrT
4/ximbWl+taSqC/JqLjJKUcV7RPqh+pDW0OHGSCSvKzpTLPSyCvozpP6To1ift6axj01ZrcNgYFq
VvZcJBSwdvloFod0k+JuLCi6ZklHVF5ZQ+iVUr1Du069z03xJFv4t+pE0W6olJlldQjxywxDkmBO
ZHpyiwQe8GCR5huWtqeR9nOjGM1PfVKmQze5EGgcYFp6Iry7ZeOfAevB6JHzjvh0rTd+lmMGh0o3
Vacmt48o4AT6We0NsYWpCKoJjrM/OGr3U6UkTLuEU+ygMywn2cJg4VWpdIiWW6qDCcLmC4yleG/G
xePF9xYXDw4BF0SXZy5M7QapMbq/7JZkARV1LcAY3gjwwSZo1dZteExawpxuGZ13Eg0nnAq4BD6O
5/2dOnRfRDqk71tt9ZFUEFEuF3Zkm7dV1KQm1QLO6SnJvfE4b/0PLHyR2PDy4bWbxh7cCLbBzhop
oW1AJGEOVSjqNtVF3FR+W6Z8fBqkKQ6tB8M6meYubiXSbE4u7GPdzA4lOos9KVLpW/aiBotWFB/z
mlItjfMrOy+lYmBjeKe4fRLMvYmyQ+8QcQvTziL+KWPXT2Zm+PAN8iwiWZgeYEwsdxvO4cFclMC6
oCCEu85cPStpnrXx1lryYAI5hFim6ToouF7SDA7DFcpFmejDQ2lMeh275rxmDx1atPMzNOrKCSrC
wUdALo/KvHRHytj18iD5awFs/zKYdfACbzHVj8u5N8QoK+u+0ZvVtxJ3Iu7v1uKULjUKRGsFaC0V
daR0Ojqxw9F9wr98eBXQf19mzXSCZUsgTvfNxwTI+m0zc/PzNBV6yGtZHIbcE09tI9wHc8i/d6LR
Y/zz5tOyWfOrWWKFpVWk2pox0l8hgJTNTVeDhup/oNSZB4yv4+djt9KI+6z+SEGYcHKx7XjIyIt8
mRIGABts35pe5a/YnZ3ttw5R1xkZpWBYCzUJ2T3v89KtC1NnKPfTRqFUI1wK+6KzKcouY3afpZ2C
aVq1qYFRd34qtV+Zy54ahJl+hcBdJSRkEGdIAxC8VfALD4jL+8EvlsmmYVBLoSi4a8TvhsBzxhpw
pG79Ci7dM3kzWNM8Nc8WMdZnqVv0WvdJC2WlK/TYqtv5Pqc363Ebuikux+l9aZGyIBchVUunT6na
5Q/J6qgn9nS96+d1/sjJncOtKrQ3w0CrVJb6Eg1QaX+ZqTd8T1ejAbbBy4/gtDqOg12eDLfpSKgS
/YeDQMhLaUGM7pJxuDedTr9zqQW8jNpZM4T2dd8sZws/G638gMGtwzVt9kdqOPUH4VbZiNCGnTxh
5jogyCqJ2FT2zssq2+E49EP2AW7Y7E8FXxGtLbUrv1qnuqZaOWW7VEFiI84zQ267VsmUmrILBTGm
sKV+5kHsrgPbkogZQX0MFy+tn7Wuecv12iiCPquUfaEk4j0telxdqBXIqKlW61Rp5fSrFnreEIF5
3YOZ4sRXJeUSy5obReJXstuQwbmf8vxhotkaeaWXJh+esqzLdn3O20PUlXthkbZ2faoQIIbooGUa
FeZRqlyPnUwi17TTH4V05V7vF0Ed0BFh4djFC/sXTxlnpvQwp9MxTRQ39akE69FqL+BG+Tw/it7y
XgZA6uex3hDLT7WcfpGtmZTvqz2638tZKF/lOtRbNHre+q70pfrCadhep8kg3neJZM7khcST4QR/
6Q4Xde0AHUL/udYi+7UNlPIjbazparaabFjvy2w1/LqyPfazaoWikQ5F6Z4cn0iJDHsGmRyN0Xu2
zN76usikNfyi4WXwkYBC06LthXkPcl0+cDzwh5Zpdje0nvu519WzXf3mnilG47AFw2j9GPP5J6zq
NfQy2noE2eceHoHJ6+2WqTg4eiKe4eZJiupz+SF1IZa4StI5Phiz9lapafJJQmzpDnmJ+q3QU/t9
dm0Zp3lBr1WiJsFWqWeYld5g4DhPi7yp77md4JY8NnOShrQ1Nk1MM0Hur6UGOcTs2+016yt9Onf3
cZyWvHOPqmi9t84j6wBkyMmIwB4JuNQJ4haWeV1xT8lShmmxvaem9ZNGweQVR7jxaR7E8p2CYz/E
1BCp4laz3X/H65GDX3M+6e+jzom2uglvhVTY+9y00DhGqzSjTU7DvswTWM+U7qsvjlsPh20WYAkZ
R2Gbku5+wafcn2qnLH1jEVVsGXMdejAJVL+ySbH6ZfOSsJk85StN7s6tdoZrBO3fqbAXXOOtSXSD
/nE1tmsyF2LSyO2q8b8g3yN9iMEUCTTdrGdS+m+E5sFoeI6zVI0d7yjORt2bd4O+fPUz0E88K/nR
dXOpf4XGBvg1VZ3YtjLgpQQrzsa4JUd4jTtPJxtVXHRnnD/65ib4VKzxqMVSPSpeGnflezd9syrD
t7dbzT3a9S/6n8Euu51NezLH1mQwdDhApaOGtsBiC5UP2YsR9DEECys93uJGW38Kl8OH/t9PvOx5
Jk7RjMFdtTiDugmXy06nIFE23YhtoSlKQO/L9KsBO73TqrHZTRgdOYFJjBdls1kdG1cDBQZFDRVR
bac6q+mVTrHBqlH0ik0qECDvlu7rjsHTIIjQFkN3407zrGARRI9Ou7Y+vMIfVT39KgbQwLyeP2UK
4Q0QqBdShYYDKGRy59YdiU6ijz4Vs5+zOurIGm2Gn6/9N5X4OpR5hZBAniU4zXb9mURHb4XNaZ8H
3XuBBomu/qZkX5RzKUDTK/XGlrzKqP99Li/aEmyrVkgZWEH6WWIPs5Tcr+ZTFSP+GciwAzSXd+Pr
7fbOK1ojZ1I7jc7AqxhAXjLqvXVTtsqYtFjfbUPYPyiz371OP5WX4ZQeMCEL0PHT71Tdhx1W+ml8
yy3pWsfd7+NfNBERYKtdkfDh5s49YsqwHyJ5x+Tv/96ycPWE/PaZF7dKN08V1u6C+bUB1msQ3A9E
APm3/3gU9J5sk543nDRU46LnA7K6C0N41uKNbAbmOJX2Gw1eV6QxQQJ/G+LiDjaFJfpkRdhpy+V3
tvqxVqgnUMvHsD5VNjoEZEM667ymdfFcNsW9qdW3hCPOn3HRQ8PP4CFUqBumbl7qP/XKNNkNoruI
S8loMHVAvewEBU2ajq9BOUg+wsahTrP5U2oE0OCIkm9oJV7ZNgbza9suuQy792KmhZG0k5bAUVAJ
QbM6sQ/KOH2s8fqsLOvXoOCiNJjQHfvkxka6cq8bKm1oLu3eLLJ7IfQwLNNcgWlqpBIgv06ec7nA
lKya961olN1s6t//vqeu9BH9a8CLm+Fcb7U3u9biEi5G7Sl7PUvD2eu+/N+GuZhQqOxZ5YwtetP1
aVxErFC77sVyo7/2ipIT2/e36bvYvgILJRNuoRYbr83dEg4H+TA85sc2cEifgo27rvw831f3y60+
qSsKHf8e+aJ1qJOWkakpZ3OMSOF4qZ5TxAHPpvDDr7v8zTuSLMe3rp0rksH/HvXievOKtFsHhe+F
MXI39cCdET7cAxo8YbvzAv1x+2VUnFd0Cnx7ChDlCW9f8ld63ii5YxWPBjNGf5fNuEnt1W02eQj6
zR+GvvehtMLZQTUAQam/76Ir1yydWXiY0PdLieJSoLDX11YUSOoS/n5Os6//lWzF2TQN92UbYzEU
TC+iw5w+X1EZIu4846RAjIEbFaUqWit//5Cr9+zZFIlGIZf79vKOy5tsSUdIgPFUFHdlu2ZBli8H
r53utd4Jm56YcW4eNShfSHODlGXjdsPh4NpcaqjdqQYSzPy6uGm2sW4w1wKp6JzmlKlWpJT1rdfk
SnOb8fsYF5eLNAplHWbGOCsFO60/+slHeJfmB1yuQnJgP/283fevnROU8S1Vv2tXOPmKgyyoSYx8
KS4Hax/sxdhQEVS8hZcCfkOlfbfV9VC32n06gv0jj9Us84076NqFqmH8i5wckuQk+//eQk1eAvRZ
NEhI3P3kSmaVR721u7F/rs6szQOJaob1p8sePdhbXlO1ic37gZgOnm4WTpVPpS52Dwb14JAemdrZ
Vw/nMy9PaE///Se49QOc//y3PKrtTHoFhS0oM9W0htCk0uuxUKwvnUJjZi0eQf+//n3Ia/cMpqhn
9RzaQ2kb/veQcO6GVBdcdspiB52gfHhu0/8xUw79+0BXpBLPAtecCxOrNLbQxb61bEqb9UIEYj73
za76MeId7UXNL+uhLXy6BrbnNS72xZEuMIOGxh9/H/5aDPD76BffKaoxNWFMabHwgH2dlh7E2d1P
aXbKDflznbwbAdeV8fAAcFHc5ArX/gh2KAj0i2KuMu4K3pCXzVZeimbnlj113vHGxr2yhv8a6+KB
tpAb8yaVmm06fVunL0tKIOv8KLMs/PscXrndHDoCSY+5zrEjuTiFssnKOq0WPbbLA44kZMW3upSv
fonNJjl7QpCDn2f1twMA033IaoVZG/VjvnxWkwxPlajrjBszdm0zoiBjcaEgJA/F5WKgjrLR3Jaz
HmdCbQIqANT6VBVM3Uuhz9nVAad1uWvV+RNKtAv8MSeErfu1kNoXR7WxTSvWx6qdZ78Y5ybsFGSf
bRp0/ov5/u2HvLgOzEw2pZqqMm7tZt+u5AxKPrU37pwrV6vjkBZ4Z+FbhOAvDgYWGd6yao4ed+bP
0eO/fV7deBX187N3kXz8a4yLDepttrmmhs5dFpprNN9ReRieqJW/pkdoov74lj/Zj+Oduy9f+fX5
tgbT9Y8klHLAK9C5v3iXGwPGrDRWPV7L/its6+/jOH4qNRgP/8WKAYBBE0Nk409DJQkAyQ0quWUO
WmL6ldfc2BPnjXk5lfRiYhvsgnz+Ea2VXjm4ExBLnHVp79uujPoZOhNUZ/AW3IcoJN34pss3H81G
CGqkx6rtgJkaF6e+7xG+Vekliy1wwy6ntXGc9z3qoihshfVaxVVFt99/6qv0z6jo6mJvhv7zH/mq
kdf2AmvQhXGJ1XlrBV391Hef/r5cf4Bwl6NcvElbTXJxTtxj3vWPWpyf0i/pboqncA2X3bDLolsy
JX/EqJcjXhw3rptOdhPftR6THUno/jvZxVnC/T9WAfv/I+EkodOL9KfFDo++0J2JdRuApFIYICbl
rG27sR8vb+yLUZwLTy8lJX93Br5nW37B+aJtfT/riP5qt6yp/tDcuxzp4gzDbrE7zWStzJ04NI/5
zkGHssP+85aV9OURuxzoYlM43phIxV7YFB1BLvS5ewoz34wUq4pufKT1+Uao8IfI5uWAF3vCpRq8
1Q1zKAPIfMFZZjOLvcDZaVH7eiu9vfV1F3exdPNCUySD5eabpnxP6yReXVpv3s80jxvH6xJtvvyw
i/x9UkS2UQB2Kfeor3OJsEBu/Rhs80DzXahpJrq5ihe243rXePnu74NfBiv/jE3GqQJdcH1dok0Z
1zOlf76zGlAUVJ+97ZaN2fV1+22Ii6mEluYVLYKsrJuMzKBB5rLcpYf20ETydGtX/vGInj8Img3/
Q2iDFOi8sL/FRoQX6WScJ1O8r0Hx5MXTfX9f39uft/30EwlmFJDXO/NuKcPuCBfhpL78fUL/wLsv
f4CLcEQ3MG1z+vPO+biwTZMyylO0xZWovpujbL/spBLefrqvrSOGMcTuqvnPmv77sxutW/XVYJIx
0kSt/FHrf974rmsP3O8jnK+43ya271do8zMjjFF3OBs9VoflzkapPP+w7co7WFphHfdP7WMa35rT
W0NfrKk3qD3sP6a0OCBYfxJ7izM/7JzDjU+8dhB//8SLpdsaWgboM+LVsZJYTrGq31v5Y0kXrf3s
wItrJHWC6cbE6teumt9HvYgcIF8XQghGhcUdjDD1DyqqM0+O54sDLraB8VB9LGL7SfhTiNSbdTRj
GVo7PXa/Tft1f+vtPX/k76HTP/vXJGyiRGn/CQ/paTsANDPZWyUfl2baIxdzHDLlJyw3ABv9xWlv
5hnnt+KPMS0NLQ/sHhj2YgrUYqzpSGYKRIwaTVxG4rQ8j+F40PdJdFMd+upZ+d/RLh/j9EylGDZG
M3cwTIP+SxqZABfVg+6XcfOBEeO/b6yrAyJkTDSKjqV6eckqNCWT/3InmfMHSY8nvB//7yP8gcb+
s2rUuDQLzMn6w2FBz5cVdcCNGUStdXiqX7ZDHi2f7KdmL37Ra9ZE6x472FgJ80/K4VbB9Gq8Zv82
/EUw0E7WWEwum8Y1+yhp5i+IMwR51YWqVPYYHPobtlJqZkb0cPtKat9wFr56Qfw2/EVoQPP9QLc5
EzwsejQ1XZhte61eonn5ZGXHuSnD1X77+4xfv+dJBsFrXYrtl7nxZCfjhjEfx/ZRRq12gDW3y1GM
3tuv6VMuDvC0dtO+u5XZXOZo/yz0+Yic/SKcP2R58xwRG2XhUzMDzjjWwlb9zb1p7nv1EvhtlIv1
NNJtZstyRIrDusPFBg2oWEZ6VDzOOA7BgA+hspaH6WCf1P1Nj5IrN+I5AyUkh14Ay+0ihq23xRiE
y2a2vxTezjECI86C+pgfYVnv5ftsn6xf2Un/5Bxu1Wz/qKUwvbgsAt7qrCqs5oubqN2y1UKpBNX4
SP01vpx9OPJgxFlO5/ZFEwa0OL9pYXAtaGdUEHmE31CAMy8iwM6C7IrVK/o/sX08+yWgcruDR3Az
2/mjKP7P93HNguroFjW+i6fUXJ0Re0NG0l4XI0CbjSJDsjtrO6s/6txHbfmjt0aolW2BgeVNHt56
Xq4cVQooFi0F5vk2dC8+NasdePJqgTmXPBk5pfkKrS5xp6hpgPoDWV+Qwrn9+1m9kn0BO2H2YrGn
UEW+2E9aU+tFY/UsaukFXqI9J5v+advE17TODn8f6v+R9l1NcuNKs7+IEfTmlbZ7evyMNJJeGDKz
9N6B/PVfYjbOERuN27jSeVi9zEYX4QqFqqxMjqtHpzYKqAaSc8gWM6ZaOy4NB3Kqob3G98PSB7MN
zpzrNjgu4MwGczjRhgsGPTR7hBUUBkoQ18THGYx6143wbhQbCB8IUWg6hJjYJOMGPtq0XRUNYTtA
vhn6Gb5OiE3UoAwtkBIBHxxsnuLph+6x/Q50yUH0BONdKraMPKoGySDca+yp6Jy8ncBpq+Gebl+r
gECZrv2OO9pPfJF2JWeHQG8KnVOWbKEhic3vm5ZUOVoBAq4mb28awAczCxV29SkDL9v1eb0gesQJ
PDNFd9Aujp7rOYmHRINLQxogsj5ozov4YH0yXXpNL0ga+QKTnDMHk8CdoVXQ0JCbPjepVh2lhesd
OLX8EQ2/gJ5F/W35CH6L4Rt5a09ABqNHUwoQVXt1JKJM5jnVM/vM0wGUiGiQUzsnjO+sL9WzE2bf
Ut+6J0/p/epnX/VD+27eK4KTyLuggbMzYBmpRiCSGVeXg91SwasW0TLenXJ5MNIIKMXgI4y+KdB+
D/WRPgABjWi6eT5gb5h5RiA462rAT7UQ/bL6k36j+RB2AA2V18YBNA89ushg17q+yCKjdA/stlW3
TKkzgKmdNhUHci4Hyct1A7x3/G4+cS7PLaBdEoBmCIkCAnTqj/Q8mrfTEACrE1VhGTUHgb3rI4JI
17k9+CbwjyW6Fs7gzlSe7Ag8jSf5uAHoi1iSSlShDc53Xq+bFVllnOsEPqauXDDKeZB88An6qfVX
HuC/G9OQmWg1JuilcRI4m/w4HwfdRZMp+HsKD4yhQeKBzKJGbe/x+rAueJk/3A5N7cugIbaRqz6f
zUWOzWmpSifUU/BbSV0tgTbO2pITaYzy1pYSLZzUOD44AIAdJK2oRy8n5ojmh8pACqMFhJG0WxWh
27P9LKNCid6UUrKPPe0EWPUM4oPrNv0Cl2v9DOocyccFZQgqJBf1KHYQrCNpRxKbdu4ADboEIENL
vSwAyFL2fhJv9VXoS006IjV6QyQiICPv1gVs978TyLgTU5dWwyIgXMjTSC4QHqat1xmVwGtxL6Kd
FcZ3ALYB/p4Nmx5M8U9oar7r14MzgOcVfVWCfcjf6b8HxHiMKrU32UowoGoAKYfppb1Q4IbuZOZd
T6HO/5kz9qWNLuMhjlXp33e9/s8S5ZCoBAebEsU/+6f1kIkWiZf+sxG8o7pIReYvUDTqJo2DHcc0
ZsB/iZdZoHrz+ockmF1UmU23fKAadzR9Qu5XNZAtyNyJpDd48fzZV9Cp3znj1t5qAoZ1M+wk5caa
0qCKwX9lfKoHEMlpiauDzFqGThnQhoJF5TzcYNlUdNWBguUluKcwlcXoiYNFXT/LtRmpWhJZQPZ7
yrQmrpZIYHlFH+J178LdSjurjNOMF7TZmR/8pe3wz+go0B4gguuHezB2JhinKRWTkygEnG46Sb+k
6M5Gc76f2u1Npwolr7hHfWeLWb5u0GwyVbA1BMkBDODAnU+fUv/n4JMgBlcEeEG+ZaHoZcQrs52t
HeOi07W3pYrS1iHi9lDg8OwJLd7uv0WO6XVJ0acTiLBKnLf2mVHGpSayOVRofnJCRImyP5pyDIyL
ZICZdcgfJg1Zz3REt8hf7BcwnUMvHsVLje2EkCq5MfpNMcIJtD4E2mUZ2If+wgSSCKhpGPiHfcjj
PdEWCphuw37q8UxKawLSpdkKr1vh7pTfVj4cwe6gS5nsZGTM4rDquxlwEnS7ZUn9NIPST3Cw+eHs
zhQTDq3mYhO8HcCAAPzFPXrSH3LJq7wkam5rRJXfQRLvTwcRIpp7sndWmZNtOKM5jzXkwRT5MdPu
h0KAdv5IOFxcETsDzLmG/kKMNyzoYyiM1Gnc4pQ/VO8g3V1b13hCe+h98jMNyncFhAlv1xdPNDbm
mKP9E9Ic6OpESAQ1OwfPAfLrugV+zLwbHXOkwTkPnkgD1YQeaVnFHyJyGl3I9N12YRIqghhPtBmZ
o9ybDjojE5yqTHqUUg3CM5IPMXTBweI64t2QmDhoUu26nOsYQwJxOmA9oDYC90lqHXpktq9Pn8gU
EwyBsG0gaoczLCWlm8s/2tR0m/KhHEUvVK4T3I2JCYViC5EK+tGMsFnzyNreIIvk9zao6+aTpQtW
iTsoin2RLRk5ODarYfQQYGntTgrj2QBn4q8lJlHTVF6Lbrzr00e/+uJo7Swx+6EYZxWcDKUUymCV
/TqOmwVC9LQ/lFnafrIqefNBG4EgxFisx1hFrHDdPPd47cwzGwWZfq2CfpYUzuCVkovnRfl03QA3
QUSh2LaJahX6MhnfkdWgqRxJL9FkrbcGtZ8/AAF2hMzEyRDE5by4SrdBnGpCZv1SL7o2zAKE860U
Zs2pQl5YOzkNyFihJapoNzER1DP41hxbo9LgAPox+xHsMCCvUmGtrKyfswYITBGXvjw1B+iehOsK
LoF5E+EreOuF4hQqGUBlQZaIMTrLoF+rkEKAJ3agCOBDBjOkjPvo01LQ8e3Jh/xOlOMT2GTb+yDu
YbXgzQKLXa1ESwquxEWwcLyjDaAyJIk+0s5sF1itTNmmx6kZ2vmbk5UPjZ4BjZi6MQQcWjT9/sWW
NNBuBtwQAF8XQOG5VPrGKhH5G1ANl1wwLhz04xpqAciuD9dt8TaJgaSlDE11AMDYhoHYqfO47+Du
Z21bPWOYI7WenkF+DtVyA1xSsgnWrNQUAOt5l8zeKl3RXcRjJKYmgcMtDiHXSPxxzr/aefNljoko
ac+9O/eWmLtTncoKvPaYyllHiWKKqkhvITprIkuiz24ficpOopEx7rJEF6eU9A0ebeX8PpntK9hW
QXUnV2/X1004MMYxgjCxQ08nFk5tjZthaT4XNYRtrBh6WCOksgxtvTeK9gbkfnf9PB4spTz1eStw
MdykLOr7qCTSRl640fOF7FWgIaV0lMLmHzvSfDALgpNknsIRGp96WAbgJBte85vY0zT/+gTwDv3e
MjPRuIdAjghiwdBsH+0a9INElAagroq9+UwVfYrI+iJnxB6NpEPxcAbfVYiK269GVoCVsFGqmPD+
l+buMJNSAf/aeC9LfS/wALxdtDfNnI8O8kjQAcCtJ4MIQivv5AyUdvKPv5jB3fiYtatGcHKpOr34
QORX14XXTH+KqqapNuRRVIsiIxXgI8+3Ryz18gICMSk0bHCkW73sg+dhCq6P48KF4b6Boh9aZGSU
BC9S9OvYm1YBYbRQaZ/i9AAyAdBQPqpbBv4dcOOkliCgvFgcag8iMzQ7gv4jNmAwbHPtnHiSQir1
kE/QO5K+puDNvD4qrhWo4FBhOei9se0/+ZgbytxhVCP4mK34S4FW77oQvaF5c4eGQzoMGa1UbCW3
7LocrHP0/BpDMIDSXevuYvlLBwI505EgJ6EKJu/iJsXk7Q3SD9p5/g4EZeZAjy2ChOwR2jNDCM44
56kArW7QFoVyN0N7WZDyvYiWGaPMNlydJYM0AIwCEgClrCewFaJv+/vYfLq+Zhc+CXZ0BS0oiHwM
oPCZUBItRXWta+AXNJoHyESAVeCPq7YfFhCqoomQAquY9zukT3RzHrD3Rvuo9JKXt49TJuo94U2X
QZsUAAKkNXa6NXdrBKa1VnNqbL1Eaj53cz3cFSDy6hdpjtJCe7k+Z1xjACyoeCYDOc3uwNbMpbGQ
MaK8z8FlY2ejhyDZikAmR1WRHCf8C3sIrZDfRNbIuizjj7ViUG/R9scWrSh24/gGeqOc6vA3htC7
oppoprtguMgrKH4M/Qq3pOcH2ypBR2yvkWP0wSDJv67b4m08iFAjUQUva130Qhoq+KmlgUihDami
jaDsLKqa8NzR3oJ6vidQHXVyJ4cFrVmOKgiC7WX2em35w+ZDG/vbUnQFzbjAd1wk3MZZry3VgZnW
NoPY+txmJACzjcAJ8facBV57HfOlgdeBiZ1q4NxStHNjgxMwRySrn1MmzeKbGueC3cZfmN+WGHdn
SYvUgAVWCusUDFcyIHvQ7BDxm3CHo2LVoZ+GO5C9KiykDnUE9whU6ihL5ztTCp2yD/NMdFvwnLeF
hlhaFQBijX1RNtmoNWvXW2E76AF4ttxx+2FDeqozFM9KBU9J7tSBAhorBAgMWkTPd5zmDJBNQQ0w
BK/QrUSWQwMKwevHhjdxtoxCJsRmNeUCG7K2arr0K8aD2BklypvE8AtNA/Or7V83dBknY19TKBjA
aBQ0xXq5AoGnvNatBWwqjg6U4+7IwbgfXWg9hIgio+oRsfIzEb0kuQM0bB3wNwdBCxuea6Bs3igt
VkjyYgpB32kFI2Q3Hh10+N4qs2E9XR8nb83snT36PbubA1xaMtT9cHwTgP1Al/xkTY1gzXiOCPcf
tQIq2IsHq5TEyVRoMFEuJ9C2g9XrUd5+/sUwTBC/6Nh3gGAxt6ydEMiZ6/APcvuoNG+2SNScuyxA
fVKFVmTvWP+TSGaWp3gohraVNp9zu1Jd5Ax7t4+nDDIJci+4ii4fi3T7OaaqYA+qkDlnAhPiKDWZ
bGz0IYDInZ8F0NkF8SCeaH2Uv2uCbAl1amcPpw9rjonYwUIfG8sBAi3xYlMXxwwLSPoOanKM0dYZ
W2rQgwB2QeoEaQ+BSe6uANT0PyaZ62kw7FFTWji+FjSuhQWeuK14rytJBJzlDQ0qJhC7pR2BeBme
b/AMykijRuBq5fGnCn5MFXJeSwGOTtNPHUiNrtH1nUh/j51KB62HeD3BwWM+z+1BMqnUFIKFU6pP
cvttKH+l0psJTZk4zTz07UF568d1i7yZ3Ftkbiw0HZegSgfz6wb6XnBWuammHYssvG7lEsCGPbI3
w0yk2i2WVKRwiIsnPWSHImghbxCRGxKMHnixk1BUg+KduZ3BD6TizjWlUE0GlxLG1UKyJBl+kXo7
DPGnvOmC60PjXZIOfg3vd8Bc4O3PlwwEm7M+DViyaczAhF5ElXTXDS9aEsaZiLWFu1g40uAUoGhc
NttqKFMKHnw4Q8vsTo62BX0xHsy0E0Rl3LkDfhNJcgWdQWwmpKogjzDbpRXif7gd5v5OleP7Jpmj
ai0k9/r08XeGZagfwAPEZsyWV9Kpze15xM64sb4ovnHK/YpCc5B2UV1oKwruE86VBQITQPsUuMVL
gq+uxxs77VHTjaGusELGbxU12nMW6cwCnd3dzhulChS1GwZUQsChar9L1r1liJB7IiPMrDlSvYxd
hmGU8eavGkqRxQlaWoLAmWMFDd00VYx/0OtK/74bSgNuRzNpIXCHlN8DXjFLtxwL0Ixe3wIfP8N4
PXTJawplDKA9CoxzcGrLQeckZgwy5jdge1tmPzY9SXalZ/loP+T3FENP21FzD8Tgp7EL5zv1jeJO
s/DPYTjA0eEJZ31w9oAmgZlZq0dI3Tj4GKf6ZoImXSE/cLG7ptJBqxOyG4rtNWMZlML84yUM6cMy
Hiq4RhEIs+9wkGXImaNjtocATB6fpih7Grz4mEAX8nW8sceodle0y5VRC7rQ2rO/DTcixN8lCAnf
ALoigOzR2GygTHC+4oM21gi3TCCMweoPRqQ1yPMvYP4LrR6S7MX6fQFNHPRZ5LCUEoHb4bmCM+PM
ySlMaBcui0X3AW36LIK0OULPwLddA3yKuCTGXLD1eBt8P1xmseUmNjvoR1hhHusAO71D8dlzhE3I
NNxi9/feCnPHQgXeXLemSqK4x+XQx6byGQ058UEhRueVyhy/2JCuosqOVTq4BTTB/A7U7AfAgfM7
6Ds5x0GKNxE4hOPlz2abOXWgfYQQYQsXom79S6dBPbjuHxeIx4wlMN7Xj/j/Y185Gs3AIMhmk6it
WiARDGWqEOze81uToVaONKAS5BOYfVNQkXlFPYyevKT2M+ifABCI5eLL9Y/gD/j3N9CrYefNMtDa
9lNJF5tqqOqfVPthq35MlghOxwu/QdSqmTacmWpd8H406rxo8ZpD5TzJi1O3zcp7XDU1xEvM7s6Y
oYxhkdH0Ck0ante+VaNk6Yanskpln2REjq4P+7Ipg55ppFnAnY8n4QVDR1Zbw2A1GDeU5+V/FL/z
5oPzaWx8A6onBy2ipRuUv931ZFYu+apCGE7wtucvP1KYDjqldHwEc84mpUKINKdJBK2cpXLxbrGD
su/bU9Zr+gm7Xzo09rbcOrWDFF2nSS8GBF3+IpvqaCAJA5YZPEkXDRsJ4qoi2eokMrK2e9abAXp0
aqw92vYshANSYPvFmd/ZYjYbRFdUoynoZjtCns0rbrJIi9JDL6TyvMR4YXmRNMFTz0HeBMmG8209
GU4LiUoHlm5lb/NnzS/9KoIQt0e+j9+KR1ydURxc31M8v7m3qZ7bzBLI+cxNDIJ7aXsYSXJL5CyU
V9Es0kliJ3FvhnnH4iltQ2Abk2iU4QZVa8sUAZMu8ZPM7DHrVE5IfktwWOiBnf1Cupeh8YHGthYS
Qh40M0aIe7u1J4IwcOdPRyGV1pQADmHOgwaVqTjtMhD5twm0ZECEVs+3wx+X3enYdlaYewcarple
GDk6XM3+UKnIARTQHOkEVJk8t7q3wtwjZba0KfQXMJaBHECAfZNV6kmXyKleln+ubzvufvg9IJMe
up0H19NZ1ddyS6JtaV9iSMU6qaiDRLAybMXFzJK1AYF4EkHJYPtZI89+Y2Xd5heKlQgOEf/k7obD
nCICqsMOVJR2KJkH82Y7dl4SOHoEnT0C/aKgDupIg7bCizDGpQt/ca5MVAGBczVov975PEIyszRW
rfy38RsNuv6oeF3+CE26Y1+68316Ax2S29xT7+3iSYSb4+4XG0US2bAUBw+xc+NT0g/TOCZ22DRQ
nDa2BsJraWBOk5vmMREEHtzl3BljptjRIOg1o402BHLe78db1L1dXf50fVuqvAAPt/1/h8T4KQgz
4+oDYg1kUV7+Kn1pQVcynzJ05E5f5pv2pD/qAEjEbu5WgJlJmiu9JkIoOPdw7D6C8WSkH1HvhSwK
cMuApQ5TUrt5mguQPNxgYj9UZuuMs2S2SNYir/KF9nZPnxzqMhPLix8d9DwD1wYhxyB9Ur53L2gE
vu9FORDuMBHEocKBAsjF+6yvIGig5Tg0a6o+JAZkq6Czcn09RSYYv2kNsjZChhvRyqiB97vO8OSR
V7zj/zczjOPMTZkgtQgt5FLrvm6ZdJtshSDwEozEZhzmjKR0VUhQVrbWWHlXmgIqFpIEIenrI+G+
3Mzfi8KmgM1yTseBLgrtQpCTJzQGQcT82PmLn4MPhXhpIOyY5B1tNN1TqA4yEw6beKvX1i7MPk6i
rHSdn5tPySvSl/oH8FfZ6xaYh+rBrlxRspv7St+bpe5tdwcpIxriSFXbYIjHIxXtd0fjbQPHOJSu
3lK/8NZQB7GaO0fZ1/W4fdJ/SH4nWFWeB91/AhM9FD00lBfoaEaQ+jAOTgrWGeC1IHqlNklgQ64v
uL68vF1kqSgoyZRs+LKGbgNDnUHaLhrll82+35J//uL3QXoJtXJk5TCy8ymltxREyvD7MokhRwu9
gcW7boG3V8CUAGo/1F/QzMzcORl05rYGpaQoRSOVYdN8+s8OguXXrXCfOdACN1HSBurlApo0VmVe
JHi+R3oFxgvQXRLlc1yDNOE7tHfd3Jhcp1nDbBDsB7re7HWOFj8FaBSd06ZZ2ePUzXOWRvEExfa4
qkG2kU5Qek3kdnZXUhKIQzTkKBgtXZZrZpmToOXypqQdRguY8fRZB6sTNIAqw7MfFC89bbrr+CIY
JG8n7kfK7HxSr7m2QqI+Qkvni2QvoVSur4JhXb7ckHoDl78CRC6QCaxfaZM+NYYUpysGeW/Yas19
rZWHBuyM0LxEQleNpBSasIr83q0iyj9O6uDcODOnyjwv8jhhTpNmem2J8XlJ1JspwQMyLl0odjx3
MbKDqXULdYOvuaz4idY9Xp+Ayzk+/wRmjvU26xGjYY7BhnmrEOexb83DdRMfdazzrUNtAFJggTvB
uciQzKuJlhCCHVuCxP+z0fnZPaig/TQ07uvV61dPxx7q3fLJtlzRxcEf32/b9O87B74RMHKlSppG
mvlcyt9JI6Ka5riB89ExMRJB0bBpG8ygLU+QTpP6bzZRf63GBnXY/KCXI0Dkwx3pyF2zWM+CqeUO
D34atyKYWi6yPZB8XfrShvESeoXe8hkNDr7zvN3Lk1sdlUA96JXrCHDBl+4VAwaqHExcBgoFbF0K
vTX6MBuwqZulv0j/rOoQEiJKInJHZuDRDCcOrjGViZfsWjVmeNg0ys1fdX6jrE/Xp447CjBKawDD
2ZcsgAqQOoZe4/er4mBCcrpHHgUSzdeN8DfHzgoTXBa2lZNZNpCEcpdgPJYvWUTXJX8SNWleRglY
FFQlP26FS20AQxsgq7dgnyea096NuHluCzVdvbZtgIQfDVG3C3f6cIsjw2hqygWWy7RnI9vwnI3S
/mFW6CrJwai+Cabv8q4D5FFBMw12OA0YmLMlqe2cyluZRqNPs12KW6wR1BUhPgcpkMfiqIfyQYEa
o36YRlfE88DJFp1bZ9zzWFupk+YVfKPmoRekjBH+lWHsq49aHEBsu3utfMk3fgkGTcMT1l3uB824
5JWkVbtCSTCi/Kylv73pj8YTkraH/F1UN+etIjIDNs6AxSHqH9K5ShYDptQscSDqEFfQvJ0gf26L
WAsukxCYSwQtSF3q2Kgs1cpUV1A17HAHmCUEJvVJrw9lgiaNeGx0L5UgpV4ge3BXS4Msily4gwT5
MTLBtOudrUZUlTEMvUw3UTj9o4VgGQdYRfHaA/GcqASGJQAFOwiDBGef58AQGwLoCI4wRWbbi7WU
rAty27jczfWt0bZvddcE17fKJWUHhQT/tvHhfna3GykdHVqo2KF6lD0bL9ZDCjUA5VA7IBOV3hGS
AgN0U/gAzCdu/x0YJC/xDUEEwfVxyDxCKAQb6ZKruxpbKJJVmN/MtKGNmYVJ/4pyYaXOXhUvXrX8
0u1noBn864PnzS+VPwC+3aDYD+aYaE4HiEyDsVuL4be67MbyHz/Zgc0Hvxzwg5rqIHF7HjtUAxgL
xhUDs5zKN0nqq60gwcIdA23iAwIIo2Br4SvKZLleUC+q+vqCbtJSlEDhxphglfyPCZZgg8hJkU2k
BrPRRIpIKlotQz3ZhKJZman3rV0nh0HGiTCt/rsG6knfHscqhD6kc1d1Wf/z+qLxrqn91zBPswrn
vp9rKJ2asW75qeTUbgLJ3WLeArK2hSDy5F0fe2vq+QKaS2/WK5RToxx6YLFdNy5YyiOIoIdVh0zv
kIuCQY6rQesn1BUB2YEGEJvtrHLUZrIyTqM6QXmNfM4SNaiNVDAsziTCCiQGwL8KDBLrWexcl7TS
VPECTO62ur8v25+aDHUM0e7kjgZFXCAEoO9wgQge4nkA9q7JomKwIXP/ZCq5h+4YwSnjW0FvgAIi
GGBpmHMM5KKpJ8aUQfw28bTxqcwemrIUOAuRESYOm0s9N9W4zaK2tvDS6LYFD/T4NK7bHwbHOhgE
UfXEKweFT+oQz7fcbIzVnFmQEltz+F3IW5Wa7Bv6H84Za4WNTLZYkaG3sYRl1rpxd0ysu7b+dP2o
soeH2nB0C6GXpQBcyuZpzG0Fl5cOkRLbyn5tQ669LvIE9lsIaUObO3ZunbUc/2L2HOBQdGiWoOeQ
zSxCClPRV01ZoNvjRDlknF0VUCc9SWRB8oZ1vB+DA4sfqKqwSBft02ia1NZUkqAKtlaQeH+1IbF+
ffrYgOfDArSAHBAywRArB+IsXWuAmkwNIdgbLtBUrsvBt7r+QEYj2Ir8QQJj+3WT3BXbmaSD3kUD
8aT3UAXF7CVk/FW01q0M0WJvVaQvW9b4Wvanbw52iMxetxZt6voe2i9kgwrROD7I4N1KTWPyZCKL
mn05KwbngNcGGqNM2n9+Pri6lHKCPqMZYNnKWx1UAipBI9lFNIXxQBEEuACgVoDmZ/1qXONimpD3
xqlyp/RDQqD2y4c21G7LsPmk567umlQVzPaGYwWdF7QY154obmS9+79fgWKHjsgDKHVmVhOrQTsD
lMPDcrypIENuVCe7gSC9MHNBf2j/zmANMU6k7tt6aGJdxe586pLcdezWtTsRPoa7bhRMTVsjQMDM
uvfOXprWHpeQoB9LtY8QJhKcZe44TAA8APCkfV/MhC35Mi1EhwVzpWlYT01kV/lT7NjHZMFdQNoH
Twk0OZ5vv63O1W7Lobzj2LEbg5Kv7z9L7ffrB/iiRsxaYZYEhHHSYA/5QgkWHuTP67f0Z+qbX9M3
55tSgvqzfioLH9q9181yd9xubMwSbc5KQc2QVZXX5Fgrb5o2ulKePnVKcN0Qdy/sDDG3MNFWAmHS
cgnrNvdl590QCr9d8P/RGUQ+gj67PjwvM5Y5mXIlnsc1nGrnoatf7LU9NqBBGpfktgA2t0uQUC2O
ivElSZOnNvlqD7ZnWt8LVQ8ycz2qxHlBMkuwRVXeyPefxYw8LZt4jfsapH3QGqTKJFmANN2P6c46
kNfhG6DDn3AreL3pZrkroxmYogEelzbY/jSvxk4Qk1cr9HqrJcR84dST1V9sJLunXtSDJxguC93Y
7E7OkqReQxJX82FxlDiUZ0MTbCd65lgHtptUts4jTQUqcxXWmujQl6iBG5aqR10ovsI7Hqg/o9Bj
Uwg52/ibjLJZqVDBhNCLqQZ2P52aAeiaFNqF1T/5hEabITvExtOs9Hdr/G3RfxhEDpshcTPyjlKp
gA+LLtDFqHefQ+d+d8t3azkZs1KtYa+kbpeg32zOtAejG+8HRbkzF+UoLU2kQypM4Ca4hpG7+cg1
q7iMzw0nhpZYVles4ahslWv10rE3q8FtmvabpEn3SlZ9NYztdhs20fG5oPH52LQo5v2bb0ZN79z0
KrfmlBGygp4RjOONdTQH5aFtGl/N4/u8fSgRblhmfwJn6hvSxoLTe5HhYM0zpxfkT/bmAJobyigL
GZCw7e86pIxNqfgiD9CL2UAnuoHNPxEleLhbD5lPHbUpPMDYeNhC0auaG/B4a1uYT9WrbGZ4K0dm
UwgSERes73SIaIajiFFg/y+ofUaAoBY8A7XQAXV/JH+GdIufnDQooa4Ppj/fGMEUVsf2Xj84i/en
RZp/jetgeEDnNsJ/ZnntrCwbg/KMFtCYD9RkfDUMKxbkAXlziSZ0Ay2uNA3JhglmnEvtqGkklGo0
t25aARVAqHk5zhIsWit4oF1gJD6GpOGZjncMzLGZHfAljiWgWEg33kICNTmhMBMWHhBQVaBDpUwM
0uQO77dBNs+TgwuEKERbQqew7xLTvDftLizK5CG2RIx8PO8O7Ol/xmYxjkBqm1gq83gJx+mNSv9J
qija4gZCtD2TJqaBImYPvDTG6WKsOkx8JP4hweJtlGIKxKyTD4kkMBkaJBKlMvlz+Nsqc85TtWlA
KQRm56EckSAgyIZtS2fdK1bdB/VSCeWENI4v3w+TuYwdG2QV9YDKNgnXoApQEU3cqfZmjwSNDzmW
3E/erodggiHqDEZIy6GBgic/aOxjxy1UShucxSdjlVa3tdvDdWNcv410v6YC+woiOzb1rs0gSDIH
eJXaTj8tqNtoafJeb4lfJMWhg/hL0jle0leendSfhyYXQCX422hnn7kr86WY5kmH/cVrjyRUvY8+
k1Dy1OMSpgcbcB0R3JIXlOyHTP++u56TUk8gZ1qSsFGLYMgfVbtwx1QU+vD9C04Grb8ig8E+h43N
XjdHxWWcHuMInDhhhgByCA2gztVT+b4Jkvz8Uf02x2RSazsecmeC8yxABzgu7xuoi3roT13fLyo9
YGxsA+XB/46Knpfd5DWy3snA6JMPjaLtdnwsfXKyDmPhab4exZEVdnf6o/wTlLD36SF/zgH72t4T
fzgsb+qbKL8hGjSze+pUW7dqlpBP6YAjHSowfRG3tl6uD5pebtfGzGyYwUrqOd9UEtqD5ekNGVyp
SaB5vo5uqmce0QZBko3rvneTTF3EbpLXtKr0RctJuAG+o1XyW1uCqv36oERTx9zoSk+ydU0TEubz
6NXtW9V+WfVeFJfRi+ba1DH+ugObXQV2DwIhPfOm9rOnIhrdxUfD1UG0F7gPS9SaFKjEIEF0kRzK
86zQkUVew9gwbxurP6nS9wyUaDJqpkO6+FJWB5ZVoUYEaHOmuqvxuKH5xVZfJjPKtH+yVn2KjVYQ
1HDX8vdXsQXA1WyXtR0ROelr+54Zyq+xMgSI/4sy+Ecos7PBXPfthIbovscs07fr5g9eQVw8qNG0
BTkSNHaDSj9+v759RMNi3A30T8euX+HdtBacyfmvJP/Tllp2UIynASrWrnICC2sV9el9kmTBqk3h
/zYMxoGsSi3Fq97ooZ08jb3qASXkX7fAPWe7tWGcR5GkMlm1goTg5fS0BaSSZbTqneB1wHVROyuM
x4j10qwbIyVhr06HQlH9bnnWzNbdWv1gojn1+pj4i0/JewAVwGOA8R12appj3g8knGaIXrTbBnVT
ZRoFM3dRGP13B/w2wzgP0Nzqcg62IOgALJ/7r9lN+QPHVvESwJchryEq2VywxLD2mFiPQHulR24R
iZebKdj8pHepdJh5S3UptMCKoJHy/4Em4S/df0fJYsLVdNvA/YnDqzbm3VouxbfYAn1LUdbqPV5E
3w3I0AsSFIL1Yx+t/TiZWWYpuMQL6Ksuzzm85PUdIlo7m/EPpCV6PEqYS+OhuqdY1Oou85awhz5j
602CKJYXMgODBqCYBlg0mivP70uUMgbJkidslPoxqXqvsjvPnMagEqHNedEPcJKgzkDaH+zPzGFu
rNZJFR0+ac4bV9piN1Nv5fSpQK9Oa7tW/lMwi7zrc2+POda23CMWgH5WWG9OOFq3df+k54XbdF8s
BVnI+Nuqbt6AaMyaBKUW7m26N83MaW5vVbVAwCSU4u9K+lhtSMvqxxqll/5Vqzu3LG661Pbb+WeC
FpOxb7y8eN/MO0nVgQFL3KqZA8FscJcZ9H4UCwzVAXbb1h2qm7mKJA9YDO+Xeb3rp1VF7OK4eivf
AGvt6uWT1P9UyudOecuTzFUGKzJq+ajkpuVmk/1J8EV0vdnwhuIfQf0BhCK4wM83XkOUJbbQf4Bu
yHCGPqU7RcmNvLiUf3XuAEnzR/iq0jNFUyEyzGyMIplzfSSoqFgvS9DdL3dD59pfk7vsqH4Boshr
OxdgFUkQl1IHeG24zJ4owAhQKe2whHqh3RskC/VlvunQpt5o1gm8225dOyepT1XBcHn+aj/NzEUQ
d7o85wtGuxFpQr9A/6WrY8ENyhsbdJXwVgNVl3MB2WiTfB0hza2FfQpm6aUbV69wpNSTbVyo1RLG
+fSkzM0zcczP13cRby13ltkIMZNss7SqFsUdEoedcR/bWyTlfzGFeyNMiLik+rZKVbGEAzEjSHae
6iET7A7eKu1NMC7fAFXHZhNbDbfMCYoML5ZFg/TJ9ckSGWGiwrw1elBmUlyFBAB+cmjR23PdArfI
jN4apONocfeCzw+sCPVa0HpoesxMF+mt3NOQcQUPCGhdLLc/6S8mmD/IHTZFuCE2KCFA17xd/wru
pkCuFSVmaCdeaAFv25JkZgKNzy4hs2to2beWcoETkv24bogb9VBOWAXUCABBsuieobAa9HRjuPa3
8nW6Xz/NP+Jf6Zt1N/lS1N7op+yl+wFNlOtmOeMDiRcmF4KNgO6x4HGFjBA0KiU1xFfdkfkzUb4R
2f7zOGdvRGNSac42OUreNQRdI90pk6VjvKQCt8ELdM5sMAcLXCJpOaOiCpYYJAhlb4rso44nLpCz
EPvJ/L/IxCP6QHMW0vBUBo5O7C43kMptoa0zCg64kTK3WXKvX/Jf1xeHc8jAsgZKWIT3uNfYOlKV
SZoK7O8SKgVyuSlYdnT/f7Ogno8isfSundYZal6a6ZGxCP6PtOvalRvXsl8kQFniq1Kl4xN8ku0X
wVGZVE5fP4vnAtdVLE1xuqfRaD+4gV2kNskd1l5rHpjEw2SLEG4K6gxDx5bpA+flr7Hx0oGIXmJj
qylzsVP8R5x9DbPPMPqRDoBD/TF+Fp/nu+QE4fN9dkgO+XszhqgO+Ws47voptHLP+HV7F/l7K7zH
F9YFXzBS0MXN3HoxsbBrUq+1vtUx+cRiCtIm2ZHdCL8urAkxR29nyqokUOAFDaBX9DRY8wasUO6O
rT9ur2v70wHwDhVezC6I8XwfL+gtGEge2PJ9dl4Kqkm+2/ZS/hoQAoo6MwbDZKjqV9N0pw6GNzlQ
CGvn71qxu72UjbACqHj0wEFhxUkLhU/UzLRLWNsiu8uTKEnaP1XtPrZDc3QUNfX6xTmtRR+Y2ixp
b21u4Zld4WMZVE/jVsP74SbLrtZqL11kEIKtlwNr4zzOhgmgntg7oFOTLS3P8ThB1vjQPtIHrrQ9
RJj+eDRC86QEVNoB2no4EP5z6MjWcCVuJgzz5MhLsvGuaO39WLZg6+ii25/t49UTj9a5GWH/VkA3
8dVSxNJzAZ3pGDFtYXblPqtn9w9Ic370cTnv89gamc9qWtwxve98c7SrJ7Oi9p1lFFZYDbPm5wxs
OnWrrq/A3MnoWLc+8/nPFCLyZNYUkJQlmLJpUnzjxo1iHWxNtzdj65rBeJcKuKlmc8Wjy0tuzkk3
gg7cxHRnpj1VZqHsFqrYgZaAaiB17Wmvu0jEbhvdfFjPrYpfoOsx9bl2mN/epSampLwyiAPynSu4
NxhQ/OeSvyj/gP3l7zKFvVwNN+v6EQbniM+vG0H2rdjR/RCMb0aINnTuSUvW/A268rIzk8I9BLXA
eqrsaUb3awrbx/o5RSt/gEKhEdJvycO/6HxdrFAocAGg0TUkQTkhiTErURUlqkvd0N7P1DQljb3N
Y/p3ZWJSo2ZgMRsXbGaafV6671TXTmsvi++2updEIyaa9+DWReYmfDJrWdakM03UP0YMczttXfrt
av+yM7dFkYSiaJxMnpWSYg82kA/s4R9jlmWOW2dQV9GTBWMibtwrIEHdmuCQ66BR7dSfR615z5xO
UuHnvi76CVIrqH5zUmTIIF2ewIWNKjN4LbxMktIntRs6TXmKUbqzqkU2kCIzJjhlnZfZ0jDAl8qs
81PnAch/r2S/+/Kn5ITz8PvWqgR3VM2+r6nVLBGQsz4a+N8bY/FLNb6jQ3uY08JTyE9zOUDJeX/b
8tYX+7udwH9cbueMeS9HzbBC2/misdZvdBlgU2ZByApQqkx7ksBCMfcP+bqcumz6/f9bhH65iDUx
stVRcZgH1Q1yYGTceg1um9i8g3HnI3bhA/hXbN/I0KY+N2Gjg3pTCta0gvkYNjms4cc8p/Lrtr3N
XTszx//+LJqGvqdNaj03o4RY/jroQKlLI3a+LVdOd2ZDfMzUJNdMviQM5O27JtL2/b4H4qd3/LrA
kKHszpWtSXjGCmWaXcVyefO48Mr5bV7+qf4Af7dALg8cOr6QfYXEKYelZ6ujoBvTlz4yq6O5QPG8
Tg6pjLaDn3xx74C/h9gPKp6YaBdSKjL2sWun8OoVNEIFfR6M1i9alFmH+1EZ/WaWJbtbkce5QcEh
MJuZU4MfVNPNIQOtgvah9lGf99zqUTd/3Pa+zXj23JrgGuuwjs3iwDWm4zj4KYYj92WQNV4LXIG3
Lp7SesMBAwWfAPaXzRRsuQmKjij3ILGBLoZwFzJryTJd5XhcjLw1YEWxUT2QrG/TBmSG0CnBBNQV
VZM+0pK6KzCaPNqYoUW8t6hnuiGwopmvRpbfOJ+M5SgrZW2bBWARvMXQDBDHlAragCSbLWiaWOHo
Dh5kdSQr23QTk9fJ+OquGgPN3Gt6DNR51BSMYI6mp9ZpNLrkQYm74pPbUBcIZ9TDb+/n9bogzY2B
OBRjLBwKsYRVmmbjsI4YUdmMsw9RlicMff25beM6fbywIVawumpRGnS+eAu0P3S7fo/aO+bMZfyH
Gxc97IAJlICSByQVYlUpA9M8VAGxFnW3RnrIZ+jTH/ye1/ex77zcXtQGNOrSmnAnqnO/mDNIUqOa
ebbltVhZGpm/IHA+BHpUQQ/EM77etnkd1FyaFCKoee0mPC6rGZHYvMdoEZR8Z+jRGtMUIFeWLXDT
Nc62UwihxlpPVq2Egn2zhGNQmn4V5g9uMEIN3M/0wPD/T1TZm1bxSHMSLlwlYj5ul2YPIks8n70Z
1odhN+7rUKEBUcMm4F1z1cNAlCNrvl4/CtjZM6v8V5092pYztXU8q2YU12sVzfX4ENvj+0KaJ8Cl
Da/LnBOU2CWf8/rEXxoVruq2tidLWzMzstXe9rqiuDfcEUwM1Mm9MjHCSUUqcNuDtr32bKGC19qJ
YTompsGjtA0Y2L1CEGJHELEfItBTJj5E/ECILrG5ef7PbApuixRYszDZZEaANemOVweD67tH288j
N2CDv35ejI9mI/wKww7A+cjepc1zc/YDBE9GsWWwShQvIqay3ZhaIAvu2c9iAGtNPssYOGWuxHfj
zJUSoqeqkVlmlLlWAqSdMXrruL4ayVJ+0pnagPqi2mV13wW3t5l7y2Vcc+FNIgSjA9l3bKz6Gi3a
EeDbMEWYu6TRbSMb4QWsoAjI548hyygOL1JnWSDajPa19pNDIpx99s2cfDuADNEx+zUdxk+L53yN
Zbzi2377166YijtA9NpqB7vGA2e4MfYQnP80HtkdLopd/kk73F7n5i10Zk5IfVptgh5oPS7gE9WD
cTkMOKW3LWz65JkF/dJNag0c7bTA5yor5VHTMe5h6OudWfQgHuxnyU2z6RtnxoSYN+2bBuQhFiZL
2tbvZ8tb6W9bmSUeuP0An5kRblG0JvKkiweM7oD3GHwr/noioemNqATVO1dSHJZtoHB7KlZVmtkI
j6CALEzT9xrStevCPCJFkcicgf+SsxNtlHMCbiWEnKvm2a2X7MeHLFQ+L4/qc/lWvUzPyw+pZoJs
dcKd2UEmjWgd4k3nucBQQuaNsWf/ps/xowMQV9sDrBHqgEUCFCm7rjedBWUarlYBnSdxpNy1mqFq
YnuOqtbrACEz/eEVIxFqHhKENs2L9imHrJ7HZIa3tpkjn1x0GNTrEd4YmO+lG1R4T3+I2QoVFVnq
t7UyDAggNkcfA41HYVMby4QQ6op3QO8x4ATW3nX96koFazeQrNBmNzmNrA5RmCuAVZY37WRoFEf7
QCvMAmBahs1eGqAFvkMtfgxU6FNGsjrs5uJAB4FmP69vi1D9sWjGwkoVnqH87KqfFqhqaL3+i3QB
WcJ/jQi3Fgob+tAMxIzooC3QpCYl81O8F6+3L8fN6/7cjnBhTb2lmIwaFrK8NZrvaNC8OvfLY/nn
PwrmqWzzNt+1c4PC1eXMdDZyWmiR/lR9tzKvOZaB8rk9rbu19VA790tUz5NUGtJvfjUwkkCREubR
Dry8W8CpxxotxoaCD+crtD5fafLULcHt7dw8WWdGhMXpoKOB/FKMQFMriebNKv9v8k/VhtFlR976
dyl8qWfX5IJGUdemKx4Z1qbRCCZ1a3KPdYcp1dvL2fYOdO34DAcvzwshlgKSr1Gvcg0VPSNKfeu9
xsRb2GFiq9017/T3P5Us4iuDurGtIzZGyCMmyWsaz0YK1FjkxC8Esg71UkWWI0MFbTQCYAZTUTi+
GgYkxesp7Wajdl2gq9XjEqZ+dnTRiHR2kNE4SXNl7lditHhuSwiJi1wptXUZERKDDocm39F28GKz
8VbMn7DeCdo2SrJH964JSujeY37r9ifkX+iWeeELjh3nXl4njJsab+4dCI+rkAAEUn1q7SCzJAia
zbjk72JRXrn0zHGtB0BcVBu3yfwxWlA1HnjpPeto75MHGQR760iDcRgMHqg544sKR9roeiee4s4G
A3/u6Su0QO13/Z+jn7mv/DUiHOnRMcfSKTo16stvM+itlKqXfKKtZWDCTMUaQDOEG/9y07rCztLW
Rbsmae+LhIGk9inVZazoW2EOp/gE3QVgz1c8RktGJpDHoFppsPxTNSevPR3DOgMwuUllddgNNDAI
Qs6MCXHcUJLWhgTdElnPQ4iJDxRH1bDz6wfrB/OT1+SuyzwAHIZHRAbTSQp33bqFMdbugMgexeer
/lc1Dg1ZJ5hPD/YRE9bOPo/sR4PXLatDf+/Mfga571+3D9rmw3ZuVTjoOSQLoUUKqw2KOMmeBuyN
35nFE2ZA89IDQeHneUYYKTsFWyf83K7gPmrZAX3IE0WV1geKHnvep34Kxa20xKB3vvp2jnID68Pb
692qqXzQcmCqA/pEIllD5S7MqGiCdlxRgg2izrs/WuEav4e+G3dEUct3mjuzLPORWRXCIqYRCH71
6F6o6leSxk+GjqElI7TjzNcbKrnOtg4meMeB7QQXLxj9hJ0d7bSrRjy0UaXPPnQ9vQGk+LGk9b35
GOHZg3YyisIwJMTK1Qr1iXrNLUyWq8jktH0MHvo+xDjkUVZ827yfz20JPmpCKh6sN0ixJ19vPT3U
kN3XIU6j4fNhFWlBanMHz9Ym7KBmdclSK7DH4Y5acMjBL/xRgTJQgPKzh9KXAVS3TsPZCsXijL0s
FBIlZOaMh6E1Y3aW1BYa0rhdHfpaxigLxWqre2Aj/ufTYVjp38WKAwdkMarKIFhsrZMXo3pyten9
9pnbqnhhfh5M/uBFwjUuFEumrIPw8IrYeU6gLKOx72sDzZf8Fx7BEy2yBx2n/rbFjatU09AjgSY1
+HeueiVZkY15CRKGyB4rr8bzRzQJWGEDO2UDCQFYBmflBC+w4COVwsoJVCsrFzizdH/82fxZQtsv
o/mH/kuZvXIK1j9qYJ/+DTr2wjQRw5UOmuWjXq/ROpRh2gSmW0oi6M39Q+wMWXTIU19hE+H9esPA
VxdBL+pYZ+txlWFjNwDoYPODO7hos4I8UkRk2znj0FW7/cjghjeQU9ybR9BUPts7KyqDNHCD+egs
vubTz9ND/S2TH/ONVeqIkUDyB3DNda0Ss4qKmzX4CfTOPRJowCo+53VY0UVgUR7KL5aNewUpHGgF
wZcL57QEn1EztzYnRBlRyr7q6xdc05BflBy2reQHkHqCPATfTkP+cxmXxRk4hpE7tOhy4b0JKbpc
5kE/zD4m+6Ik0h5vH7WtNfFEC+wwNshbdOEdoKAXyVyKNfXxupsGJ5wrN0rzf8E0gPQKfTuHk7iR
K72OpW+WRpuxLGhVtYEerqfC1x/omwaJo+EZOof+7XVtPTqgN8LZxpSEASCAcGsxqDbRiQC40wdr
ZEXLKxda4Z3J4VmRF9U28i2e33MxZ64UKF4nsZsk3Zq0iD0x3YyCZecZ+3HPR6ysPwuH2P+79UFY
hdM2qIDYCx9uodXSWdhVbCjEzaDFvVegpZT1YXfAYKYUebjhJ2BlRr5gIDLBOIRgbqTaOurQ0ogM
cmTrqz4Rz2WB5JvxbyKkjSg+ERSUII19/dJUfeEstMYuQm0o3tVRGmFaLPNmCH4vJ1m+sLkizk3K
mZnJFZMPK2t9yaCeHs1o5bbZrhx1r4O46u018X0Rl4SMlLc6sTI0qS6Pc1fHOo1zYAwXNIpGrfBx
nXklVH4MhF2zlGNqI+Gyzs3xO/OsSENYAuKe9MMrkr0Se7URzmmof0x8DFG7Qjr2QEFHGYIXIpZV
DzeIUjB5fLZYvuVn1rOuye2U4ftNfvE91nZGhJ5y1LvRnOKYx5mXopHuE4DyJQHD1q0Jy6ivoTTK
Sf6F0z4nNJ2cCtusHtOvHxQtIdvxG4YdUoQQUgXNjbcHGBi0lE2Da1iIdb1qqRJa2GiFOPHijRV0
M433246zdYHBhIUFQXPvWqOzLN2KVARLahnQB2B+Sj2Q4EXuzyXQ9+SrLGreOg7n5oQcBwXEqVtX
HAe2Av7STKduwlyoIjsP2z7ioEyPmIEnysKX6micptTSPnzkPn7tg/7Ape8wheq1U4CRtV0auqFk
LzeuZ1xZf40Ki4PMbZYtGowazyiJfUZ1NDQfk7sx1MIGz4FsL3Uewl2d+jN7wqmfVqZTvD34dkHz
puAJsv+MEYeQMNTTFd8N4j3qIBjcg3RzoEN0ArhtycWzEbVfLFm4CeZqAEWyjq6WWdaHdRq+te6C
AwjZyHauf+Zl6WOwSuazsnULF4BWTpO9cBhVedeiiWs/lngBJ+DRpF906wCCvg04IK7Ko4v3amIX
BqkqHYUAzZtIUOOVCJDGgu0mMHXfaqP/W265dUosF+PdJv4Lnl8hOiMFK4uWv1C2gVBGO+X4Y2qf
b7vrlTYkompOlY53CTPbXJPn8h5FVNt1LsU2Tv4CIhrwozR+9ubuuvviaAcY6dyrkRG6vzJ4MPtF
Fo9WUIlUHqVtE34uBD+2LaiIIGDjXJFiWIOsVjU6il3uuxDFpYjHUMiM1F/soAfLqZI57VYNj5MH
8uIHsHhX97jizuYQfxgMjJ/twUYo/23ct6Gyoyeuh8lRSZjXKULqy/qTW329C9vCJeHaeb4C4Mh3
XfX1EtlMchw9A6HcEk6BxfUIR6kk4YYfXxgVbooa6kHqSvh1mGBOpV6AdVS82+609ZKg24ugFD6L
yXHxK5bAFupqDBt8BipxvDIa9+CQ+YBb7XH1ND/+jUFeVUJ/GWPqov9mYPN2ivFjJ6F36Hd+BuQ3
kGU65ywsQpmbbu0hrPBukYkBB5Etv6sKm2QQeYusAjJgjjsF9rrKgpuNQA4HEdThSCnw4Isvfr2C
4a5c0f6yzRek3B5Qzp5hrN5sqWGWyarJMmvC7V0j+6S6wh8Q50CV1cvWxxJ5k9X9VCxlf/tzbW7f
2cqES7ul2pBnYAqLXJNBA/AtUV5uG9iKzi72TqjMj02dMBBf85M1heWjEXQmuJ/KE3CNvtF4ULuU
eKBsSXx7zwLRWrequCzggHZX+nGBACqTzFRvPAQXSxJqmjMozmfIHixRbr71wyMEUHySDJI3fCuO
uLAiPDdJHjd1zV85LvxlMY+fpbQ5IuY0fZ7R9p5T+1MAxYspBCa79SGpLjtdsq8n0jCnxqjpg4Kl
lgeHeeqnPKgwPwkgE2cVqF/liMLtr+dC5A+SEdfJdNe7bdIp3CGX1VOBprBkwfVGmoR9/a8FsQSH
ccksLyZYmOpfhD6l0087fgDRmuT7bS5Ex+gp5q5QOxVz9Jx2I7VXmDEy91B3zaOZyoYrtwr5KNwA
x2NixB9Bg+AimQF145E4Q1SATLHI57uRFbsc7clSYdHAsoOR6k+reXQS5c2py93to715DP5aF/li
VzNHP2xO1shpSDC3LDCN8QnD/q+3zWx+rzMzQkAU56Y2KR3MYOAmpP26r5X0MZ7XXa7LBEs2v9mZ
KSEK0ED8brGRDNHY9eDHOeXgMrq9mK3a8/knEzHQDbLkIXZgQq/c56wb97k5HQ11PFjja+ocIQgb
0MzwqnUsvAoisNAm2NcFwKYD2CubNYoHLVhVU3KjbS8cwQjXzkWZR7gzW9blbkyyFXMsYHZZ8knd
jXmiSBpPmw6DihWvkwEVI4YGJrGpSUsHAFP9DXQ2UUyIX+mOhOZlM5ZDgfu/ZoSvWK1ZbeUNzFge
NPeUL9DdC5gP/+xDant2lB7xfMuiV4O7oRAuc9kPi/ftEMSKVYiOWCROmmqMFkLCvLwzE3JoaO2R
uv+UJ3niQdwi0I3JUyjQEOZDXHa+YoDpEc33SV8O8QjoJvncVd+K4gmxTkTb37mKaQO1Dw3H3GOc
zpuXrwt5LfQ+qGpwAPXNnUaU4LaHbnyki3UIu1fEJqusulYjXImgRdX0ZVcopo6tLJXDbVMbXgeJ
Eh3SdgDFIIYTrq96TBaScuDvoH2rmtpT4s+3DWytxQRvsAlABZrGV42KWSlahQe/apM9FMAeoN0T
/yaV+3Tbzka+DcGmv3bEgABgCn2pkW+Dco3cT44NREUye3jCXs2O3Kf2BD6jWjbCvOXoDrDaXEvV
BYRJXJ6DXhzV+75HbD8DylkGbn4PTsX4OQbY4MgFINQlyGXnayM8xb0OimteDb5W9zaHbpqIgx61
0btFpPbuEJQzBrUKtR+jPJ9+QXY4lQCCtz4k+BtsAGNR5bsa/1mSithFWwESkxWJN9HuKVHix7gg
b7c/5JZHYvIM7UUNcJKriq2jTWZSadjROlv8iseqjuQB2F7JXwv8F5xFp7G7EFVR9B4j7o+0fFmU
p2WSCUdt2uB1bVAhIAARwwKXzHEBOmw1SlcWVPnblJZBQyWHd8vnP4rn/zEivv7FSFg3VLgndKia
1ovmG+vzqgy+kwNUHH+31+ZfXEznBoU4oKqKAVU8ZY3AJwhEvVmdJjqBOS+T+NqmD/zdPUe4AFmV
dKQqNEh9WuQHSOp/scySLEX/oKQQXwve3gYrAP7RRMqKLrasLjcTNcJgfgJaphTCFEs+/mQuK/NA
T4q2APZDZ6+llZDnurFoMLVd+UTMETrppT3eDSVTD0h2UB2aaB3qJtWCpehqKIFPsUdIPB3dMQdQ
uCTug7N09GGaR3DjkFYPEqUsoHfbqoGq5yP6AV38q9V17cu6aP0fNjLoODVVbh+seCBPFICK75A8
WMDZs7bBpKlJhGoyeWN6pXgNGZtgriGHhyS1+d4aNH+rQID2WFTLcKzNfnyNzaTz2QiF96XmPW+W
DX/KcbrX3BLcGQPTvYFZtldNGHUnCHz2RdkCQbU2yl4bzeazPWovagPCu8SyaWAwcwXHXo8sv1Op
fsqXuozSJQfQCiMsiBL7IqjQp/vGpzHDxXHXk2oZ1FfyaQwx6k4CtVJmv1fAEFK2pL3LdW09mcYK
oJjtkBNVS+PAbL3YT1q/frGMoT6xPmmCOEudQ+Go7zp1Rp+tara3rGp8sMxiBKdcjnrAULj+OlKU
WVSoejjuuAQUqlXe3IMzj6LI7tcaWXw9rWtQUs7r0zSozJuKhP5ZEX6FM6PTcxxXVdSj1/LTrOvG
9DKWaJCYM5p8nxKnCkHjgDmFJJ6CJmYoB9rd8N3ULOi1Nva6n00LBVHEyq5frIX9oDHT+JwRXQmy
Ej9R70b31BKjD8c+AfDZZlmYtDM+zbr2e9eoEnDNL85u1Gb1fppSVOeZEb9C5NR61Zx2CCy7bALa
rtauH832hz0wdg//7KywbJFmEHM2d0naWPsO9f87E7M298pMmNcDcRGYM0JaoxjqXdPphmfVPT2W
XV089FbMZkwfxr3X21Pv5VWV/Kxm5XvTZq0XKzVo0xm4sUHplHgLpL29cmCJ72aMHYfS6sHxZNY7
MijoiLaT/j52mblvFvwvKHBgSD/L4twba23ezQQ69WAb6ot7KJTafhrbql8SOh7goWrsOZM9PNuz
at/rmZLte1dZqFfVfXI3ZJV1xHa6PmsTJKcQFkS8PMd+PTPlbXEqzcGkOflj0KXyVUUvgoGA+r1O
zGoXZ1WxAzgNbLMmsudpGds/TquNUTxNsrxsK2kHAywmZTHGBWZtUf9t6IcZQ3krQjgUT8EZjWwd
mONmR3zGXhB9h+pe1lDloZp4n52bFKo8U6PbNC5JHzVp6g9m+nm1TNBHDcVPJRteUK0/zTMN3VIG
MpWuVchcRqdSlQrwgihv49Ngj37bfWHt+E2bKQS8ikNVNBEItPxy/qrT8akxMBrf//NU3yGcWwUx
JuTdPn7j2Zs+lwyVQ8Xso7lzIsoQfBmJJNfeepTOTfC/PzPRK1DZy1SEDSVdnhGh75O+kDzoW1HD
uQn+92cmptnqqIl5TpBmx0HVudCegjDU+PV2hLVtBeVaDj90UIi5tFJP6mxYFYUIYxLqy0vPHuvp
H5oA2hvoJ3ADY6Ie6CBXKKvPPRutqsFbB3LHqJleRtfy+0Ladhb7XR9m8HzjswNBAGDQ5UrwhCOp
iXMHdEz2cdhVuyGawP2k76UaL1uWkM5C4BkRsHk1dNSDg3DqwMEaqXkVaBkFYxDEQKFW1igdEmhM
23a/O+jh5eMU3v5aV8eLL9LCPuIPNEohpXO5yMQZUnMYMB5haN7it4f2wc5RifZKb9C9BA2ZJGpl
+LKrspZoVEin8mI1tKlLnMho3ENWKAXQzHFo1NN7NZYJ0Lfma5mqg6+A3tfTrOHbUpU/bi9cjG75
TwCsDM19h7cVRNwjTXumQN/VAZdgru4MksdemxCEXraJx1VbzL2WtWCFBFNf9P+zLISfRU7iuXMV
O7JTsnOa4wpSSH3QoAJ86pqXmcqqJfw0nN/c4kqF01I6jZmbNHOiHHpdGGg7Fbv5iBYjpwAAVko2
SSRmj6I54SJjzWAVPRiFI+YALdj3HtNtrzHf0iTfdZNkcWLpUDQmHFGmNADd2jiifYVgiXaHUiee
0VpgpsplfORbhxT3DkQjUcwARpC/kGfXp1Zm2chMeIyxoiOrdJOfrdaDmq4vZABdxZrve3X+bMwr
xHwggnzbaT5mpK++ogEcH3CZKJvrwkrpBNHjkbUOtG1fCjQCTDSG6/W3qz9Wxb1q/mmNAfK9kkeJ
L+naqGPgWkK6TEQ4h47EY+DcvB/kH2Xkfigi5UdZv5//9ltmhBMxkKboNQozVl/j2nnOza8lxplu
7+CGq+CtgDgLBsHQ9hYvuqprC1V1qBvVpUoeNArhzGYcqqAeiuTI7GU93LZ3fcGgYQmLiBJxtcNv
Lt0ldwuDgs/bilj/w0mbQ2l+aptfmYPh1fpLMcpKAld1ZxyFi/UJd2qRNWmjWoMbESPUgEIDfBWQ
Z97O6Suv/NOAT8iGGAtI+9GSkxVH/xfrBL8BLyXQfcIl44LHpDWnDmCwCMTAEX1IH7LfM2CgJgB+
kMwwMaViHYYfsrD0CnH0sWwH+AUwtaJNLFZli35Q8oKBdtIEIK15yk7rHigGTzv2i4eSRVh/GhIp
Df1V0/0/VqHzwOMQAJ2EV7PtjKqsURlDz9PxoHfjae/ZztkBvAU4mi2pV1zhJvhMIcpxDg9E8FSJ
axzMdR3UBiNwXeh8IZnnvJeUQ2HQPPg6gv6bBeo+fV1QjYYmr6d/vu3IG1t8aV44nqAwyqoBHNpY
bAfIT4DKwu/km33oQz1aXpqH6kHuUNen9dKm4E8daEWbZSArEEBz1FnPU79DaL5zBxknlRh3/2dv
gUqFnAZm5cRSWjYihZ+s2QY9rhU2PQi2pCauxrgEG2IlTWmG0sjVBbOYA9jc+SNcPRWvfCB//tBj
U3Z5mESK7MmQLE3UYIyLnGo9qRHaPQx/mvtuF6Ol3CFR94ZAhacqB9lp3LjzANDQbfQrceddy6C0
YwupV2ymVqkeyvWeVn9vpz8JcSHHrvgtlT2L18EG3MQC/ZUGzn3IoQiXHlgk+hq9NuysOmonu+n3
46yYnpGgluWM4KEtDfLl9nHY3NUzk0IYUILeSB0afMxELXeTDoANZuNum7iq+384zF8bImEKYW7f
4d21o/yuv5u+kXfmg3LOeYXMkb1fwyIoXG+WMUZuu+mZVSFzc0rbKooVVsEZ5e4UD/wwYeXrjxZo
jTDqwa+28phEstdfsqEfd+1ZXGXg/GkxM+0og25g3Z4GRzJzJzMg3CXZpLcu5JbtCBW4wC5fXVsG
H/pfPhhB1mugcQI81uVjX9a01LQBJiZ/DNhnxJ8gjDA9ChQFCPv8LJLOgG8v6q9F/vdnu0aGNRsY
MnBYjC3PAotk5TcTbFYHNaiiYU8/yU73dZjGD9tfk0JEYyLEKNGZtgAHeFGUE9W/Jsbrbc+XrYo/
C2er6hMtMbMFF0gyILy1ThXgkbctfCR2l8EmVmGDsQFBLerDItXGVLRqV67YuPxAD3hMk33nJ3wS
54CA8FDs6hCIDh/ch9PeReSShrJPt7lGTJdDJRxhNXjSLtc4olYO6LepA4OQRjHqhl5lyKkWr0N3
vsz/WhGvkKaFsGlawSO1n+6xOWpBg1jQueeysek9hhVwoBMfc1RfIVUuQQFsREeXtoWLRNGHLsYI
qg68fn0wwxmjMmBR4ZMrAQBbksty0yvPFipEJ7lK06YqsJ2MLMcRLARgfn6eiubttt9sR0FndoQj
PqH1BSLEReeUgah2oyvwngb1+3zMv2u+cky+FAEERiWx12YYdGZUOOWlvcy5O8V6BNzje7rSBxr3
D0ZnvPRpL4uEpCsUzjcYuqbYViCvUKD79lP5UkdZaJDAfkEoDbmrg3oqX8kLlLVu7+zmG362RuHM
J3lOnLKiWlTUpPLGRn/sC5C4dCl7UYv4lGt2J3GZzV3FaKGNvAG54MdtfnbLVDEUm5tRxxUArB2Q
FzMqMI16X5UysdqNtAg0QvgX6TPv34sJ9DgOmK1VJmS2GE1Q3+oIgn7K5/jFfC4xHHe0fPbcvctE
OTYumAujwolANOtAVBLp9Dw9LubnSSqds/XcXVgQzgIo47XVrhI9ytF46TD03aYe2019oD9Dv9nX
XtFuUoJCxne6FaFc2BWOw7oCWF5jYiByP7m7D/rDAAAjsPLtFGjP8xvN/UF/y+a/tw4GUnlwTGLG
C7h9sRAMD6LVoOFVKjNPwYNbY6gFYPkd4+8tn0iF1rh0Jm9zsedWhXPRdrHdqiWscmB3CqYLSr0O
j9Lj6IE6AFNzaLeWhUfGsHm/fSKlpoX0Ns3QbbTjD9NLqH+37rpPGcSmUGy/s3zIuUbmO91Jhx65
1wgv80XFRPAqjJUqK2OIrHkQpfApyx8oXnjuQ4uqRXqUrXLrmJwXaARnUgHUmMecL7Ih39G089uk
lA2i86N2a0niN2ygkQf9VftDrFoLOF+nc6/tdPAeLifZtO/GtXaxf8JXq9S6bbuKaVFb5QFeQb9C
YX1EsEs1mTTuxp19YUrIu5yuLdHpxd6BX0bP7yqFeHVmeayKzIpIoItb4cSFMSFgAttmWmvth1/w
gYMiZK9uUHrs0ETkqyzIlazM5FXgs7eh1EGXnrRImosO7KbO4GtK6+cLuiJToCuO5CXaaL/wKiGm
AF0ClBfoOS/N6UOVkKXE2uYI0uV77TS+24cu4Khv9own/5/H15zczsA4OCqTaOlfmmvJopOhwncb
R+IBE6KYT7evjs1DdWZAcHiiFoph5FiPq32j4HYwqzS4beEKNo/ffbEGwc2JDk6cZsAaOCP18Akx
AzwCNb4vWgBmx5DuuTZe8mV+c97630YuHQffKHJc2Bd8H7AJSOPFYPpqDFCQaOWd08eDV9lpZDED
nX/LfGKdJnGUTbc821fhDAwNK2boBiBJHlrU+au9PqD6B2Llyh3DwRm+3t7k7ScPOw2AvkrQ9xfu
YqXRWNnp+I4fj0/uQcz5pNwrn7k4jOHP31QgtaWh/PZpOLMqXMmdorAFiDP+AtCDXnpmuO65gFkV
oxVZo10lq1tvO9OZReFAqJNlNVO62pjlXELFs/YQLp9Vr/k0/CbvygdttRqMT/ZJf9c1v0R/8OX2
TnMDVy/E2Q8QDowONacUEFYrQm09XLVuh0ZOGFdSmh6ZHeHUMFXL9DbFBx1RoJ8+L68D8/uT47OD
cjRex0/Ar376H9KuazlyXMl+ESPozSt9Gank1d0vjJa6Re89v34P1LsjFopbGHNjbsyDIiYLYCKR
yDx5Dou5duMNSpC5fzkRdVKUOuLCTltEVxkyJxyK9w6IYzzrARxpx8gycm9p3+r68fqObmansgq5
EHCXoLtLv/CbQRrSKMVZEU7aqY5BgJS4qGPt0l34Pd9xXsccGN+8eVcWqYw7CXUDZwWVkQrkZwpe
9J1yEgHNm2tWF2szDmjAPkAhVREVGvlTilE4Jx22VBOOKffSBrrZdPJOa2Yz7hpG4Wz7PGIMF61y
4I0uhEgXo2/DXMZOBjfRnYHZakDJHM2SAOkymz2baWNzdbqATg4hrrqYH5jbPB74GvaMqIKoWYaZ
STxCl+NknAomuJqEsIuTh7lCXIZY3gVHXlS3xthLeFv3+w7kapKfesqt/Ai9SR+FTouFi9lOY8As
o4EjEv98vhVXmYUWt9ycD1jcHyJDwQSF+k62693gFZ60YxyCzcxzZY06e1HftksVILARzpLwIPil
l1vvyS0IKd9YFdzN2IJ5LtBsQLEW7bDzrKLVhFhKZ7Q6oza0ljExu/BeN1i0k5t3EqbaIRMhY9bi
ogEPAGjDxaRyB2yRO2Zmdqf40xuU7tB3U36LRztlap1urQxnDRQs6LvpUDw9X1mtQRiqSFpQXUyc
GXIfOuY9yJTB9Y/12R2lXREOj8WJqNlddE+Vvi8XsBjwkDoPTD0tD/20GxUcaQlkGiChtyIJ1PvK
bM8a5/Md/i0cyQDHIt1wEPWBIIMriaUf660TJSJ4K3VfqgQnrxtf1OunukF6JP9qMs7UhXkwO4zl
pEpmdZXuBWNvGqFw4LSEkQpu5UmYpAWlkgDuDpCknO/dWIc9qsm4zNuuN/l0sgJUdoIDhy4lWO5B
M2td38Wt1BOIfkJsT/gnPoPZ6nyBU6yTw0lH6sn1Tq+Xe60OGJ3YrTiPNizmrNEtVFCKOF9SjKrt
DEpchIwsAvFqj5cVCpvAxAflv0n44OQa4eo3lAsCmxT0BwEn4fwKahPtCylLH3T5tsn8Ju72jagm
/vXd24r1BB2BBgbuTcw3Uw8fTg7qiQN1FTKhPzyrmG9JrcGK73j7cyz/13WDG0frzB718pkrlWu4
kSzQeKu1Y6i8jCrj5bh1rs5sUPdy2YtJVucA4c+N8jPQhMIUs1e9PA7tOxo2mBhz+jq5mY123yrp
6zA1fq25qQh8/hD+VpQKKrPC+5ShPJi2za7ul5sW6XbK/Qpk2dSr4zJ1FtzFkkGYJLaJNZaJ3eTx
TVLFb+2Q+QAcs+TDtq5IIveD5irYhhE0zl1wioRRC0jtUpcPkXSHeGg1PITq0neMajLi0taJUiFn
SkjdBe1CzmXoOL7pZyQbPDI1PjHV/vW6D7AMkL+vjqwxcoFaaaipS3Vl6uIvUWZ49aYBct2CkRnv
bPrAzlXXi72Mkkic7Ts1dUItsK8vYSskqCsL1D1rVOGcd3iTuoOeP8zQdrPiSYFctRab8oDYet3a
Zm67Nkd9fiNrm14W8fjlfHXfWm7qDKDO6EChQVpVTGDqVgxfmft8Pq0+kNDkYgulJFQ+j+Vt7pNJ
MHuWgXbhv4e7EZnScJ/a07M0Q8ZDZARbxrejEZqRWs+RzOGdjeFVm1P4tyLQGP63mVKs10cFiLmM
p6Yl6+P8yU0fcl/zaysCc3drS7olOKlbWKz22EbgA7n0Xz75yQ+z2tNMT4pCIjaH8Vu7+LN0h5od
w09YNqiDpQUl+kMpXntd/mMk/DHRXb08MHyRbA6dtawXQiVHeVwtbTfDiOxVuxxtvvCoA2EGnABY
wJjVYdaSqIcyJAaBptOxbYT3VXxBUpT0YHpKrfioeZjqeAk4C9zP/6Jbe/a1qCt/4NKp7YkXCllk
N/WdwibNYh0yKoRwUqpKGWkvkLo3SCDQIxpe+9oUR7BLI20yUXNPrWQPUidHZs2rs04ZFVAgLPC/
4IhSnay5V8wiYaW32yZA5CmIaKJc0KkJXLtEEagoAbGqOVOOs8nkIN5+3RtZRsjfV6dqzAIjGFRs
ojwca1C8ClHMsLAFw4MrfK2D8vcQEUlWyaHSb9oX/ibfl1awUxWrOfA76BnhU5U7AWI5fHsYWYWq
jeUBog9hcTD1KgADUtmSKHBihYcxJgT6h1GD+In0z6OtJMuYJtIkHioGNLpZ7pYsHLQKAE5MfxnN
x8Aa2thqKhEFeiTPEh7b0Es+/0JqreVJgbETV/QGW3BVTALaPOChh9iqj7XblVb9GLyyiwpbQV7S
8cDnIdCIlxy9NL3Vq1FMAdZ86dwCGHioC9roolmtq6ADi9z2hvW1tq7ptUmagqRTK8UIo0F31Rtx
H/s1oHealfz8HKiwCovVtNheIkb0QMiE3P2Cnr4b4yDoOIB/i2+EVzb0e8+EUK5l/JD2BJQauyzY
xefnoqI/mhZfJqmoNYlpg6kCLLGz7e4ITaO78rWyix0S6PvyRkksyVtuAcS9ByWm4DQ3i8J47229
WCTjs3OiQ6vnYpZblgOBjAIREC4PpR4QxB04KwUfv+AASOZx/3jWQDszR0UYvTRCY0gaHayQ+Ueu
pTsRqve1INlGwFStIlGX3tz10qhQwwVlqIJqQgcrT7fLXO62T80I9ED5TRGBXEk2ySBSpQFYVr+B
4DRizDps3LVnS6XuWiA75cwocWImhZRqfWn8OaX/AiVEgPGkiCkhJNC1lVGvUvB3A7lNKlTk8wHU
DJZ60/BKO/nRMsxtBFBI25JZLqJwq9CdLyMfuSXREd/0KXU4Y7TT0b1+A20V+AgzCIoPEnACQH2c
B7hywYOJG/Ci/aNsk99z2qdSSX8snKy3WVW3jZfg+nFL7x+oR/olR7jF1MRrLH50UeKkjZ9jKnWs
WBoJW3ffmTHKI+pu4CIhgjH1Rva4d/FFOYRO6JVHQlNF+pX9E0oTHsi+/vl3OzNM51/QvqsXvZHc
BJoXNXgvdIOF3iS/nTpsZyaoSDboMS9LCZ65cfERz7yp5H5Zgo5rYAkhsgxRuVYaDkoRtQDS51zn
akSyRDLRVTDLWPoXsRFzfSjFIkYbygUjN1gWy0qBqK7bfKvwdEsPtYVeBCZBVFP8ln/vfov5P39y
nFmkwmOWyxjbn1E/yiugk/kkfOfF/GmaK9YxI8fo4nOtlkbFRvRZ5DQiTYL0pX8ZHqdDBzzMUFsd
OoQq641DStfXjFF+P/egQkEvXcQDWP2koR/Md2i93JG84W/I97HM0d4eanO/zAr/V49gKHeBXX/i
AdrIzGsmveJGqD/7bLTz9xM39DHqSRhMNZX+o9K+TekdIzJufjLCY0OUJsAASkXGoSxA/BIrpBkh
7nGhgRA4vFE8vAgOrJKFuHnIVrbIq3X1ENCiMSsLAzVadK53QmgbJ/Ee7StPMfV7EVcoAAGQQzST
t8WbBVu6AV76Hez7Nrfr/ci7vnDWbyGfe/VbiqROJD4RAPcR4/tofkcOD8qW3gxYKlmbX3G1aPrw
4d4RpIEDpriAYu18xCe1ePHn9dVsXnDgwP/rM1InTxQDXQDJhwpNhuqp3Ae73p3txoFGNzjw/wVU
RV0bo04eoHj9kqXwGXEEG272E1cvI2Kxvg512JpZaeSkQtwf5gaQ3mLHdYAn43rh9X9RtT1bDHXK
ZonjgjTCYmQgVcR8J0qHYHoUitumYkSszUUR9mIEfdwd9GOnLHsNbUaUVIP6V9vLZiCoZsrB5aBi
ed0dLlRC0NnHKCqaVnjS8aBsovYvHStUscgIgvqDzDQRGL28C+7UnYxbZnGOoVO9qsdyV4JMOOCt
2WPyIG0v9usXUNuqYYhTH1IJ/emielCSzK+N2Vajyg/H9P36ajfyx7PFUnf3kkoBr2ZwFqkbwdsX
YpDq23+yQDNxopaWdGjug9UA+tNgvrqZZ/35uonPevfFdfb1yWg8ct+rHP6HTyZ6zbE+gHHQE4hA
p6c9QIwneRH2cP1sn4EckOEtGwPMZ96iiuexsCz1Ji9GmC6OgAxLdrgv/Ogh/V55zNcwwy1UKuyK
0dx0GY4HGsXQ64BKHGZCvehE3k0kFycjTLzPZFLdeLOtPUSlYnBc5JlQhbhJGzt7ImN+mNX+LFA2
QH0S7Zp2p5simtTcjpUkb9UbzmxTkVkXqqwrZ6w4uJkBkQw8MnVhoCKVQMTMhOSvw2Kv3Xp9n5kk
H2F1t6ltUk5gc/tTtSSqdP1zeINzb6HtdTLYSK3N1GjlulS0qVuQRMVQ33K1MQPeL3BqDooJmQdZ
Q36+b/obiT/yXYu0/aiPo5Upv+VIsqO2dSGQ49fNzxSEcqL0VqmlqSXRkyiAMD9nXJEsz6MCUohe
cCqTkGiIH6kQWlFzAq002K8K6/pJZjkbFY7Qo5QAg0SWk1RPINrKwQPYyJgOnDWX00bHgAKAkIb2
daObWcbXJ6BbxCjr8W2DEhtAiDIK4aUjassLRI4YoWKrtLR2LXpwtUtLPQG86/Mh3VuKm/r5LeH4
nN5Q4v/IIf0B0mfDE+3cniEBCT0vi4WfYS2VilZVD9x0W+EnlPXvMNz1xluTMiquW0W7s2VSYWow
uH5uM7yYAkwzSLmV9YAEySNqBq2b74zMrEWr8iKoyzGch3GXaVSkEudlyAIViwsVtwaahesYuHeW
ASocjXhuax34n11xEa2gORWQ/LnuipvhBxBmqIGDl0m9wBzNMcjkoh7Rtv4IHzrIUXCW5ij3wUmy
CJ6KeadsPWGAipDh/oR8iM6rNC2MRTnDkvRqgdAuZqj5E6c+C+KbnvyoUGPVI7PWHoWasZWbSffK
MF1KrvOpXtoBh254Hz71b4tT+ix5JaTc/0atfCvKrq1RL7WoCMO8Rn+AJAjgAiotMLmb2r2OyjXm
Pmzx4fpnJPGQzkfW5qhjJho5xzVQwHKDJra67ibPB19KHjM8dEks70aR4fob1EMaRHH/+o4Gdej4
UOMBi8J3lD19T+jOdbt32x3RDWN2AS4ZY85tUees7rt4zslmEqR6dcqtAVsZ+bwvMR7Y4uY+QkoR
KCtQHV6Qm5RCXkRyhZcZQskeHNIemRcqbzEAH/vg4oCwh4AWRGopXnULlQYPfFkAzXUeWIvFg/Gd
FWBYP4e6BgOA0toSxMDIy1/C9mcfpY5RvKsdROimg8JSq9188mPu+q/VU5fh3IDXL+aRGqBU4wBR
FZrSJH0UcWHzZeugLmWrTb6b58YJFclq28Esg3Y34u9FCDjPchx13uzmwQKczYpltBB4aFypcH1w
DIr8a12oltiCkSasOYY/Xt8pyFudZ1G6GNR/MI3RULp8Fu4MjHzZbcrtuzHZVVyH1snIBBxupSlf
G4YezrlVAwMuOoYYJFzk0LoIf9Sa7EhKYss8S4h6M+1fm6JO+NKArREDBn/OgHSIbGz+ESrpPqvA
v/kcXVuiT3ZWNTrRaUPtbMTQ2nCUyLvmFvUer/ciW7UnzDxPXvEgmuqr2oGQhnngt7KG9U+gDnzX
APCVKJ3gDt/AfWUQZS/I3OE5fGo+9EeURvESZt5MrI9JX7Yyp0vgGxY+RaKhKWkLvBmdOr+1eSiy
FFZm5Y/xifXcYS2VSv+5OeNkTsJrVYrKXaf1z+kYHKpkYFx/W5nEekeprH9MRamShlzCtXunNwVu
XhakivwX6CsIlFoGlALBv3chpyrodV618owRSzH43kIlos9PRZV7/FJbk8HoIW7NmxAIAbIITQF9
Jz1XA7kIkK0OCmZzvxmQ+QAHsdM8Qf7NNazabn5G+HcLtg3ehsjpD9Y329pMDUKWIEuRxMvpr3CO
9TDG5ehCGt7s0vu6fbp+nW/1+AGlN8CXCH78y/EEpVRSWeFi0pJdvqHt4Mf31YF70CzNMz6gOLeP
vL/Rbd+6Z9dWKV+M2rrg9QFW66Xzgpa3Culn0d6U0z5SvosBUJ+ho/DM005CF+05a7OUbzZqHall
lZDFjpgdAgPyb84ZLPQv3flV2V3f2q1HkWZAOpxooinocVCXHJgMMUUYlLob4L2zKz9Iy3tCM9hR
HNKDS1sncDW0+6ND5Bi2/CDeC4wsY8N98AsMEQPWAiDltBLTkGZ1FddooZZcZeZhZ0KxkXEd/j+r
/LJBfcpl1OMIqjig87ofbONIeO9VzFvLVm01gmXc6tjfG8JFI7+BmPJZSkxmPN3wJp3/nNJArwKn
hbpHwhr1goqHUK7s5Q+9l4L2M3sQ/dBmRR6BfDLKgc4skQ1flVAqsRrGOYCl7lvXg4gRUsde7M/w
os4cnO5gWNp9eAcezsiXD0w+w417A7N9eMvApcCdRTMKchlfq5EKjAGGBnJrsovv3eOEcbseOo2F
k96lT8ND7LJwfBfyd2QejEdLEuzFGHcACcr5otVs0OKBA7aAELZBMrW+URMzTc3gVwYc6wIxthoB
cHFyd3zlnqRf9Vv+aOxYe79xfZHBRhGFcogWXzAbSviBHBlQcCshMhdxguQARGLH++uHduvxhrQU
tXFAtgxDotHaTTsbYapmfzAOw+6GkG9KXr/zZTaJLNk42psgnoDpKdRh0G2gNrbRW8x/SJ/fs9oV
v6J3opndOP2x/tXcsz/kRjTApNaXOcp562ASQ32BuaYaMacFfTsmYmzjaoYJghmDHAXo0KmQpwlB
VsQ9EGPSCbr070RwNnITUPZbqdd+KtxppTX6tcO6pre8A8w8GMxWUKqQNCqyq2C7A8s8Ym3K7+r0
3ZCgRsHANWytDYxloJOGf2DCjlpbrHRlVoYIdE1bQmR26h+MYN4nanErVuNOxeD5dVfcWhKZMwe4
T+GJbsT5sZPFvl2UHmibtn4JeLDbzwLkWN6vG9l6XUOHEDM/6AYRgiNq45IUgJRQx+HWToEHkWxg
0ydLdos9W0dsq5dxZot6ZCYilySDPELQ/BjcL3b/0OkmYQaYoJmW+cV98bO5bSyw4r9eX+SG45/Z
pb7cPMf/i5SMl9JpUgEo3VhpzP9khKYhaMdp7FWRbGReghI1xP+d6xY2Xp6YosO4FJmmA7sr9QZs
FE7qxA4OkabVUY/TvdwvmJzn+l2btLYR8aM5Q5HFvW5149I5s0o9BwWURBZQWepuP4Z1ZysRH/FW
J4v1UycNkFLXIt6/bnGrzHpmkoqLHR8FoKZHFGmdTHHQe6ruiFyU4UAtKrbyziEs1+zqz9Z79Mwu
FSDVkYf6gIBPyE3qY6Fo76Ew3g29cdCjwWkk46FUeAssK+9t3N8CeXsLCnq82WbZMnjcx9xwSvBj
uxICm2X72PTRDyNtb6cquxWFjBEdmJtEhQchn/VwFnEfJoa5vI9OeCC6zUpulgmhjNTNFm1ckIsy
s62NJJoAaAQ8hsCpjKv4PC4NshF10wzDrTPYvCPZ6V68U0Eam/npiQXm31gmGGLB+obQDi20C1hU
MU5NKsqfuMr5RWxNHh0yN0WfjHf5J/W1PWkvKZPgcKM7hzQPqsIGskmQVNJrVKakyxJyM0e77lg+
FPZi5jfQcYotonkbvIqv0vfrTn95zM4sflZlVpllOSRD00+wKMQPyG4cQ7gxlgdJYG4oOTznSce5
ISqKVGCOn4MRhsgbaLGhCG9z5CHiFU5l9QdWYZG1Lip89FJfTr0Ic4rUOMWoz+aUQigt1lI7QUHr
HwdhLA6DxjwEGAF7+exBrHYxL+u47QJYq9vfImjhhYRVHru8S84tUDGiLIxZGdUQQFvOmN+4tuCt
kVMaRqfp8u4/t0IdblUr0PdXEXRjKK9847oqNUXoIH4rBSmzrzve5glb7xn5gqs9G8RSSGQFe9bZ
UC3dBR6kBGzjgX/sHKIoyh+MHeshzloenXQoUSLwHae5i/Ke9PfhAoC9ynj7btsgz280nFS0cM+X
pfeLBGY8fKhWrTCqKAi3aG3dTqrEYgTa9ogvQ5SHLxE36RyewW4hFpmJOq2bhRB/vf6VNoygaUbK
riIeQRfJZ58suj4NMKJJ3Y7nJl+Wysf/ZILuFfeoNIlzMmHDZOAvINAjZqJ33cRGDxB3xtcy6D5x
LLaZTka+CdQP8yTaIQPGozPB3+m0oMJmP9gvSwPnBqmPI8bQqug17FsaTrY095bRRnaL5AnyIznu
6r5+zObOhaIEFCBLluwP8WMq1p4tl0pkoKdUyxO0Rd00yu6jWjJLbbFl4yhPgjliBpixu8SlL8yB
+58QqQCIT+fy8wCl3ilJJexu4IFJ3kVGGB7J5lbexBzmuExHsbUra1Q2X2NQt4sjWMNMNgb88NKL
TAODOqFjOGDdQU0tw5hO/VhYrIrERovi3DSVgiQdL3FjnAFiviPgGcFvDjO47pI9i4RnI4is10gn
9U0bTosgwF91aeBPEfjsTa0u5KduYYqMbFyUZ6aoeDXk4CvLdBQecDvzL8YUST+HvgaxJ55t2UOY
TRlj1p61izJ1NtqxxpPCSGR3HPJvscYB1Z7bEdSp6lr3lSTdtbFwuxTVbaswplU2o9mX68jUuZBa
KOSIGsq/oNxJTKltd2C+ZVyhW/cacK8YuMf8HR7RdElAy1u+Cmv4Z9+4qbAvwGtLkMQqKrD5QceI
E2ggK4x2sS63rUOvCMg9QAMBkVO66Bq3SjWAClJz43bmdoERYjA5huhnqcZeqIe6LQZp5TCOPvlW
9NFH4QPzMjwqLxe0pXWb8nPKo7mD7qluiWDhMoCdS1Rz3JHJKuYJZNmjfAf9YVB/jdhcKC2B99kN
94pTHgUr8SFgx2bWZJmjHCbXknpRe5gjNGMLRtqDXXGYLID8CQ0/o+Wz5Z3rvSR/XyVEozqBXglg
LbcboAuca8GjVokMoiYSoa59LxJ4VjamKeQ5PoANAjRovc4f3QjTOMxsnw5g6J9C14sn6AkMFski
lWnNC5mAHQXNHd7bj+gXwWRpoOwFIZTyoXhE6KOyWH1dem1/bMoooMIq4UM5XxsYIiIj7qC7RtZW
uKR+CrIDn7U2OmDSZqi8dUyL1uhjmNG0wCyNu6aeAKSHkmbEeJpt7+HXeqg9FJIq7IIc7LxFduz7
0Z40ezFYxZ2LJye9HOo6HVsZoAgO2MjwpQIAFJ8q3QMAgq4CeDMDsJ6/R3tUla7HDdrV/xgFzBck
8BAqoXmguATZc5qkmovdPMV59DbIzIVtb9+XDeo4daka5cZSoIdJaGqe0vv+E9gSPI524renihT8
3q4vi2WS8sAsj+V+zKHOFuoWSNJMnGiT435dN0LHeXrvKP9Lp9jgRB3rKibRidIRapipbYzHSsO0
WOpcN3bReaKtUU6YVFXUiXKuuW1jxj+19/Z2vuVvFl+1lcpKbmUgFYw99DV3jdl4rDY0az8p3xym
XGt7AcZ5vXdSVbalUDzpHaPAznJGKqsLc71NxAxWAMAK7VgdMjsuWDDci7SA2kgatK+HBgbnC3w2
8gQxXEw2uXFtqndE3EV2Gy8+tbzJFAQiF9Q63tNWqexuyQF2ChRYTV+iu9hf/M4P3GW/WCD88EKX
1Xvejo1/nTkauj8Vgz7yNbayWF7b4FFPYxMAXSQ+rJES5nZSN7MsJKFQaPB5xRwd3ll2KO5g0Ags
34TUtb8bU6RYrEFacdNVCKsc+CmAzaCxnZWaysIAxAZoB6G8aKYvwntwH+wVcOaFN/pR3YVe/027
Lw7CffQwH3O78CIvu1EZp3LzXHz9DBrpKYSaUOoKJN746jBl31SQ4M8Ji0CSfmd9ug4Zl5clBYpH
dNd3KPtYUgasVQDDSD2eishVs30Sp7YcQRCCqT646Tsre1Rci/kqlSeI2/9hwMasif4d+Z0T3rQ2
oYovH5P74jcrwlzgUP6sEpU7XkLhFZ3X86RhVmdBm0oQxQ/vxjFCWx3qh8jyDLzRzRbbCkoEkqyz
usqbjiR+mSV/X+VhY2xAVzIAwKZDRz9+Kuan63F700Og/keqyES/hD73chAGwgz0UCaaWuMMwHu0
L//CBEpcGMyHYAHA++dLCDNQsmkpTHTCLahg3FJooDPIe9etbN52EtpOOlFu42kxPi3pOlXPkEgS
JkDjhedjK4FqcZNY4vj7uqntVAgPJxkYBwniPGRTVx+lNvJObEIJWclniRpiRn7+TDj0DY/UI7U7
lhdsR7GVRcrnVankIoPnBFeuOTzVltDPsthT52o2w3g8KXOOHlsGMkljX1fJMZSaY5HHZsnljiKD
s73Xc8Z+b57C1S+i7nttGKOsTzR81Qm0zUNg9eJLGz5zPOPSZdmhrvZGbnk8R/Fd4+Wklw8NL5l1
cwpqkZFpMreYctMh1bVs1ggfTmTpyqfUYf0s5eaiWdUHb6B/NHjGTp3t4Od1dyL/4YurVwbPCrhW
oG5Mo4PiCthyTseYzRiMpoHuyuRwRW3N6uJp7UkRPKMxnOsmNzd1ZZKKKpALAkG1gE3NdA1y50n9
wmXgy0iFxQw1lXVcNi+IlTXquHB1vHA5yhFu/qG9Q9njMcb9W4D8W32C4KDkVRgFkN/UxEomJhn2
RUX3M26vjFMnJ0vFamlm7C4BBxV2dtJ/xTvVLB4gAOEEVs0qhG/7kQyKUsQ6QbmQVtRzoV5CEB+5
vMc96p7iNrWTPxOW8/RO9eed+saOD9s7/GWTlCdWAYnTurEVanxPbUjsVNN/gfv1OA3pvsoDmwsF
M9UBSrruQ5s3k6xDnA8yA9KFzCFfaLrMRQjr7fA8c4kFlUP3uoVNL0V5DPUiwRAuoB9clil1ERM0
ZDTZeeiLwk1DVLSC4j8aomJMtoRiH5UGMphBs9v6wKWxH3CHOC/t6yva3LPViqgY0+pKVEYy6oqp
gcFRDiid8uG6he09w5Ak2ABV/UI2buFL6DnN0KQdpM4ydMCbBb/VnDKtGJ//ApjzebCQ7aGGCNKd
C7RHGHEzwEZYS9ElD0MGYsqYz079ot/C+TBKOVtqqVqBIHpjOTpa03+7vlKJbp3QP4By+jFTOy5R
UtIXHOxhJx1Gb/KHXWtNvrqLrdDP97lX24MjOERkEO9OK/IJK4OECmBgxScWveRmCrLaESpFDJtc
a/IQN0iLPk4THwvxbmgejCV3OtZnJiHz4s5YmaICOIbXxFAwcDTk5SZHa2jA/R+xoLMsI1TcLjtO
brUaFX9B/p1AeUOZnkuVgcbfjFyrhRB/XkUukRtCLQyRzIutftDmo6zoTpzxtlHdCeP3Lnm77jSs
JVFZS9unvRglMDc3jWAVcXabyVBfKziFcdI3L/XVuqiQMkV1JzQ8TgeXVFZXfAvVY9z741A5Vebk
rWhpTDb4zSf8yiQVXMQJfYYxI+ESpI/9T8yqgHc0ev2cUbmN7pkT4oy9VMj5XH06IRDyfszgHrIX
+ilwNuNzYsfP3b58GrzqWdthMmV3/fNtRjcQhGLWAJfOhdDhGLZRyKU48vWsWX2X2UPoCXJpNmnp
XLe0Gam/LNFwlyQb0mEq8f1kpNERZ1c6K4Bue/5fa/mMr6vtm40iNxJknW7P7yqQsjc9aqjN7SJn
dj3eAVHxD3taf8Lllz0qXMqVYGA+Cw/YccjMNuQtJXq5vmfbudZq06gAWMd9Vk89PJD3ip3i5vvl
MPgAyO2UfbHn7rgnhr1tdwBxOoYIoMtx0UHLFp2fC2zh4KpefYuhFzvFbDOwQqId2wX6Z4QagQkw
Y5mlzvbYRfMS9n/g/IfkKbvLfUyS+9VBPbXf8l3ip3b1zBrI3DxteDwTJjiRpFznpy2sBr7Wa+Qo
SnlKktMC2ZO8/2Bs6GYIWRkhK1/5JKQY5D4jK1Pv9T3hX1kOzUGHAh/ZSTDo+f/RHhWOVSWRmzAG
Klo5qZAUnQ5EnW1B2yzySdWR1fm8APh+noHV+qgv10tyUQ8DudFO8wMp4bRIGapDmjoyCLGqT3Av
Kv7PrHnSzWiyskuFZmA7prrE68+FZIel6ilUF+4ZW7kZTr5M0NFY7tKUmxcSTqw8M4fcmp+HI4+J
JbN6kzH7Eel2+n2AqmCL0T3WkWA4p0JVkbhhVOVkgN/khWEN8gnaF1a+MK7UizkP6uspVARbpElp
MgXeUhy5U+5PB8wg36sowoGgah9igh0iXRCgBamxxe2IqqKwU35d32bGh6T7UW2jDjkf6ppbjz/m
9FcoptZ1A9sxdPUdyS9YHcFeG+pIqwELm/e1OdnaobRydMrJixX5K5OMejuNx1C5hJImUT2nYrbS
c1IGhD8SsDyyuKL39OLHgkGhBaIeomBKoqdBoif62WpP11d6MZj153N+WaZWWjX/V7Eb7/MXfd8/
ECa12IPGe3MgPWDNbJz8SXIih4xKJTe4I5PEZvyI7YhnaJid5HGJ0Ci8uh3yFrKjeK2DVLeF6CfB
67TPQmJlb4sfuRoAtZEvHlRglZ+CHIGwsjKPVd8jS71I57WvX0F5tr7EcKoMv6Jq8tcwaa25HX5d
X+nm42RlgvrOvSBkZa90mqu29Qkw16cuV+/HfFYsTNb/yOSMkaqRkHaxJNAYCgK5mkV6uFAOBqFQ
IixpCpc7TDAPTjVXIFeZfkg8CJTCMTDVuHcytWpY35REmyum6VAoLBnqoqQfHs9AgIsWAWFV7nLs
8Xmh3XUrWeLTtF+87GU+6m+jLzCWvrnVX0unoyGUPji9aqFl20DOFaAQswfccgKpjLLcS3HqXv+w
253XlTnKecpaKKqwQfFH9AQ3PCho3o1ovAZ3hQ8Mul2eit+dBTIf629oQm2+wVe2Ka+qBGR8qA6h
j8cPD1ogeNXA+XK87LI2/hHUvV+mxl4aY9tII1YCfUHS8BlAVsbJqVqFyjjsx6EOUYGKdv0H8hVn
OZCx/NEzWrx8pIc7xeltaO1BGLUEIUcGlGFxX934rEb75uld/Q4qNdMC2UjCBCXGQbyrexTb0m/X
P/FmwrkyQKVlqgQyikCEgbyNnZn7qEXRNLjCLsXRu25p+zpYmaIyMkPqNKUGctM15sd2aq2idHOk
DkpxiIf0Vl9e8l4FYO1kLD2j0M/aRSo3y/MuDfsUAWOBVI0pVsJzaIiKc319LCNUIqaFGVgLSbhX
eMB+eC4zEXEfr9tg7SHdwa9LcGVypD0kIrZlwbjvmuh2qDM3jlGNnXqrmxqrUtJDWyMqVgJjIz8x
U1fiH93Ti2Y9a2oF7hJnZvKUz6aB0VDd6fco85uFS8oCiiPfEaFp7ndtk5w7y0yIgxFZJu4fK579
OaYQISPKUwqq4ufHNAwTTagrhOMwbMCPdlTqxl5KVhTcDrpfVij3iZa2DYpP9+nNztYg3Qpuc0/c
JZE1AMYgu6mbeSUm2ZlQw+2b7ssy5VMhn2dhUaMTZkuC2c5m+tGBKGTBu8KAqgLENqAB9a13S6jy
RXsW0mAz7ScKb382l5bTKeR2VGcDwT8KD0v0Iy4js58TWyrDA881dpWxrhvGaj+zulXQlfJm0coe
zpXsgFz1Br93653InD3eDnlf66IuNVngUkmOcVAxkJmbXAicsdFBhCNYoJmSpaypme32/mofqYts
SqduEUi60lu6l93Ve8IonJ0ITkTziNhA+s4eeL5AOFNH4xNGstrMMalEviPhyBCPkfKTk9xhcnL5
tYKoFCipbXFxWowTMuIT6xNS99XcKX3TFXDYolTHF9lA60+IJNlBswXaN6GBHKnnAksBb9djFcsF
aBkyEUKA/EAmUycwaWl9Ph/QhI+Qw6nI1dUCyjny0ukWSBUjd6o0g4WWZjkEdcqmWc3TkoffEWkg
4Zi5gz+9/g9p39UbO650+4sEKFDpVamD26Gdtr1fBHsH5Rwo6dffRc+5s2VaX/PMGQwGg4GBLpEs
VhUrrMWalMxz88jQgjEFtKOmc3mvBFblowaxOiCrSa3BVnBAfVSci0py5ugur+9H+bsWVXeXZX1B
xOe0QeNe0XIT57K5sKrsydhN4KtX9iYQ6o/Nznbr2Y2QRmOTEnAi1TdR7eIL3teHcFuW2WAGo0vl
lEJLM2AkspXae/nY7CmuAUP8HEBSeSzcEvj1zq/kaN90gRzke6D/AGkGz6J7zQFd9Z0oU7Np1jBF
pDNUB1A6cFux1AOGd5sJ7+wWI72JeQdMep+iUxKdYkegUj/bTSO6FtvPhj8mh4uyTLUGGaMNDQuv
20egdFy3fvVYeTLGfkTL++iJ+uqi/8jifKIhwe2XNZKxfZA+Kqf5KTlO++5Xtqv94h7swp5xWG4W
oEtZV+UvzRkD6agjlylMoX74h0sfwrlNWS5LNMojodH56d2AwsGoOoqn7JOd9h41AI7Ud7heGH06
Zl58pFci77md1FmdNGfos7kNaZgu2AlM9xG0f1vUSYFqCyK4vbJTXN2dSwwJTH6Gf3Wkd8J74560
7iJ6TmyGhqsP4TwA7FgtzTaFgUEPad3/0kNZYEy2+4ZWItgnrKyJBgxVOoaIhMYAiHq/zf2E7Lh5
/ZFhcPrrCJfqsknZtPQrgdylbltzlGo0rn10uivo6WRTSGKg4u1S7EoOd3UIrTNzabAw+Rg9V2+t
px7V3/ptZDjNTeaHXv3IdNpCVRbUPeVNeDufep8Eg4rE3fis/VfT8psOY/VN3BUrYnUOrQZXzO5b
wDWZDqpjTiG9hwsVDCqJNIe7QyQ01JlK2OVpLI9TeZdbIvYekQTO+XV2ucRjDXOINkRPUvd1swg0
RWBweUeXtaAJk3Jo/2xaTqNV16kROnNenkZ1eEqronCVyPAua6dgVby/a+cqzCcFq2ptvFRAH/zK
6IUvy9jOp/5RA42zL2ovlak9wa8xkj/i6leYAhwxYMICcwMb6YgYGrZ7f1cSOUMSZvQ/Je3ZXYLa
G3wdZQa40NrHe2B+HfcYP0wdZQcsPa/e2XeF7JQU1TjHuhdVoUWnyk5gbXDClnZJhntJp8IxQ8Mp
tNpTyuKQj4CFPHbglRds92ZCaLV4zuJEZEqSjnWWyUdQYyCCIQdwE2CdotqRaGmcyaH22PZyyjzo
8m2p48NUonya3UrxczdfKdUs0FX23V/85GpdnDXJ0hksGwvuR7cMjZsYVSAhd+wWVi14vQtMtsbW
vTqyXEoHFf1ILKllHbudBUYM+yiemBDdPc6iaBWNpkzFelpiOCRVvUElApMiMMBfZlP7ODHaHo1w
tEUONG6X18JCjbuwbH8m4eGy4gnOh3ABo56o6RihhSwwJHLWWTeS3lS+gaTLZTnbyZ0/isAPpaZq
MmeDiShR7eQHK9dv0Ih1UsYz6Xs/76djZVijQ7XhnDfN91SNBFV80To54wK2+FjSKcQ3dH5MiwnY
7MN7O2nvl5cpUA/CGQ45y0ItymCaLSKHnmVEuRvNi+DMthO4q73kjEWX9oukdTAWuoP6/Rvx52N7
YJDUsRt9B3/EfmIwj7hqh25vezFGKRvkcdFoLwTjFm0rZ01UqczbnKUbqHIbptVVZxXOXC67y7sq
sFmEMyIMsCVdBpawBhGfk+bDaWJthirKe8r4RLXl3GTZj8sy2W9eMFyEsychSrF0ZI9KVZqCtB9u
5DwDIunUBa06vNi1JVjjF4C6vx6Sfz/d+MKPbdTdQFtsZQoDVgYhgj7GOIuiC6vi/Tsbw5d6JHVp
zIa5myROnbw5L9P72H23hZ0tAv3gSzqWFZMxinDt5mN2IxVBdkV/VdftvvUnnwCmvfOMb7Vw6EQk
lYtd9F5v47jCVkrJk2Xnfj/5HUkEWyh6lfA17bga5FKlcAVgTUQrFXIpKIQmu+Rgn5ETXvz/OSf8
5+brnH2hfRpmJgtoyxnDqqb9WBaSm7bty2XlF5gxnTMwQ9dS4Fsg/uln+2nq9VszmfeXRYgesDpn
OorEbjNTY2mD713uhLsmd+SdOrvxCf/LRsE/GKUVb3iJHm3saqvjDVZ4sGWCLxHcdJ48SSuXNFOn
GK9L6TvmaZGNlu6tJtnFVnw1ATr68ro1kXJyhiVJ0BKXhXi4I5sfKFgn8D5f+hcsv9mnp/Jgs/ko
zzgZXu1rxwwwH62f+JKL/7sHGtwuvUJC1U+89vg/kA5wRkjnwpusTEmGwSb2cSDC8Iojsgo9+gkW
9ISV5wgQC6K4QKBqfNHH0K2lUtkTmBHSNR/kIoWbfrPPmP0GQ08UKIJ0oUggF/Ega9N0HSZWAgto
j9LwbJPz5RMWGQZ+SLMygKMpdcwpIi8kAzklfgDjo+SOrrTTnvJr/VVkzkWvNZ5nSZsNK2zQ3BnQ
4/JiHbU9mPXuprN9jSsT0D1aQC6vUbSJ7O+raLuN0jGt2NNdLQrQLyKLbYJQ819aWH5eTI0ajJEV
sHbUrU/6g/KC5hoNCN2Fa50azNJPwOYWtcp+AQvkroDB2SVFKvV0YNVxez/4huXCIXuTk+y6IPMj
P343d3DJCKVCl1yBYQqFP9FLWLS5XLgjp0Y7aB+ORe4aJ4lbN0+paPpUJIQzQ20WWcogwQzNaoRO
g+hUKEQQp263Df7xVjyyqlmDCRETECyHQI7Kw+gVNx3go+NA98d30y1OVuUAXPBB1EiyXR/6I5iH
vJLS3O5aFpa2/TV7pGWj7jYRuHkPSnlV56NvzdGpnUT6KnjE8yhYdp9GYciKinpznvPIy1rDA1YU
yCy8jMxuQQAOXp5V+uPyZRS9rUwu3knsTumLActlyI3DTXIEvA+aQY1g3ovweJlaXAiLeWhjY+rm
uLQHXHwKqOa4INckNgqnAd1HnU2HKUdSdvq35s3kzE3fW32PgVK2QOC7j45yxQjOgDNx1V+PoDoW
9ZUxN8evEliDlmqCpcIkfEiQgIa1Smc0ZM9HLahRMosO0q7fiWzNptley+EuYSe1eVHFH43YLRx/
DoqKZNfu/xqIDVNXBNq4+chYC+T8uySpVEqKj4Uhy+bVH00Nyg0SW3tU+O8v6+VmiLeSxvt2zU7n
RmMcBAySob3Lf2T39U9YAHCBhPviNJw0Fzwc+yaYbqin+Oi22uui8oTgKPmmDilTLdRssWI2baGB
fRAcgPtC6DY2C+HrtXJ3cE6loSlnHOUEzp/+ZfTiVxbCGnfkZxfY5/oeSdMn++flHd6KJddCtc9u
WJ2j0ACimBXAUx7VsPKoXvqAUxcZti1nsZbD3T+VkkhtQSnMnjoenlWKO09gSDPxQtVc+oiXXBY7
pujoRNeD9//JaIdTkUJ/rGvWoZeitYA8skexjm5ScTe2SFU4z58oVQsoHahKucDtVk9d8yQplVMp
76V9S/v9lIggJkXnx3n6PMQkoMImNRvpwVhkvzJaV01fLivJ5mTt+vQ4K6MlqTnnC3J8eeIkC/gF
IvT7Wa+D5uiZYzxIu+xH5hkmavT/Q5S4FsxZm3lsyxBdccgyVD+ruXf1SbC0bb2EjQY0PfDReAiN
tAVQB6kshGhSDgYDwL1EpSfYva3nIVAx/pbBaQUd4y5OQVIQhPMhTdAYtnhp6hRnxp9Utk7uzLFX
DQgKC8zOiMq8IuGcgkxjUw8AmAG8TIHZSDkEy2ST3/S1XTjZXF9VSnwQLJeZjK+u789yOWWRyGxE
hgo7lh+aN8XL/Mq1DsTT0cyj/PoveNZFR8jpCDWKBIOYuAJjILvtwXBBLRRdm0CZCZ1pB3xccMSK
zNlWx8LqSPmiHZVGq00L5nbL0e3yzOkM3466QJKuSNs4bXNjSQDVGYEXNArpEpkjuLDBfPVOBxFa
HxeYpckArBNddU8xOGOYUVNP9U6ET8SU85IwzitZjZJ3+YSV1lXtVE1g66BATd60+umy2ghOkcdi
MEspt4mEU9QBw5jMN1R9/3cC2AesHpwYh55aI8GuLemJLo/IwQps1eZjZa0UzFavJOTZUBZ6DR8H
7oe74q157isn+hhtWG7alkGvJz+V63pHr0Th7bYX+PvKaZyFsSTTnIgMC6PQ2W1n1cljJPaJ6Dkm
OiPOltiYwVHsFmcUR/EvM6t386A//7tT4owHIV01NTXMlULKU6zoP2I16gS39wP35pJOcxYDpRw6
GhHWQXYUlF36IT8QDN1VmFo33eowPynIfjDyLoaCmAU9ZoAoBpzG6xhIJNGDaIZLYKL5cl2fYgCl
AwFLoOdBn2H0T0vcDnmDcLnLFtEZioRxyStQ48SAAMLa+xEhilS5Q/dU21dj5dMp9C8fpkAt+Yod
qQ2dWDPG8tsE/UM/9P4tQRrr38lg3mh16WhX6WksMfuk/ZIpxYQ3CKINTbCSzYzc6m7zZTkKttgI
+D7MyUi300lq/A8O8lvlaC/w29mDCerd4PLSBKaXHzxtGipLEhuyTdC1TozcN7TeUdRnlK8EN0Ik
if19tYmAnY2lGt2AqEn/JMlxjn9U0huaUAVn9X/EkX/bKb4MR7W5rPMEK2L4n8Zu9rUTyH5vpA5B
pBz07lB7dK/eX95Gdpsv3Ha+DofJ/KkyKhxdrUhemT7U9MUoRidPnzNYyrE/GcrTZYkfTZKXRHIG
huqyppXs5Do/uTd2IOA4sDx96DXX6l0YTC44OO7a6xxdpYyJV9ShIbjjfG2OkFCp5x4GJdNmb0L/
6FDfDyHcalUdI3TwCVa7lbRa3Q2+RFdKc9EqOR5Z0bNxHB+ojxDsdtov95Ob3bVu4lUnBtKWeOGN
GAB4s49yLV39rLv6ZKDOhG5h6FR7UPCmrO/G3o1Q76A52IOKn9obZj6uQ9fwzdv2WpiBYb9/4az5
Ip4lKSoNc5w1e2ICXeKbiSLL4jZ37Y7uRTGGwAPz1btYChsQJGCxFV4Q3fCilwLVFQlgJn1lCUra
FENiIGGu9cO5MScnUrIfl/WFufBLG8YZG31E5GxqUJe4QFdx8UCpHJjydys2PQm18cESWZ1NgUAG
BTmCSQBIxbmIqJ1pbLJZ9/GluCFuBo5FBkfFqoOoE7oywKk11/j2X9C5sl/+stSVZC7mnPAwSSQ2
9Y7W+cfm/BcDt+FkP3vcikj41tu2Oyt53OlZczOGPVOPxq/2jLarDmDEk6fEx3/6KzQ07eYDQ2Zo
biVPfxWnPbdDq9UXcIeLJ1FjkFKC/twOz9+1w9XVGNR4ky3oa8bl9GYKbANWBGEJw/nKQs7A693J
d8EbGAihIzct0+pr+IAVzTQg9cR+sI4IcHq6yI0iedfuRGwA22nRlSQubh3DSc6BZMWSd5On+gjk
0GBcnDC/gpyvqDrBjvGSWnHupZC6rk41LMvU36VE9yi6CUsqKkJeVl6Vp7OOlbhNihwp89aTXdUF
qg2GgPDSZJyS/XdEPN5lu/Dxbv2/l/UFv60yskEvMwhEojVx99ZVgrQ862iWz/YDo0gtB6fa2T54
nm52+W22w0sxVJzmQPahEz0aQexTZ9FE5mMzOPr7aFWZczDIrmXzYALYK/y+IIfYHCugq9g30Y69
CozA2o+ZUwqBlTcN8UoqZ7QKS6+ihcCtpIp2JS8maBhEdezt7OhKBmeeQqrr0iDBPAExDAGZBcCD
neXNARLpOxnhwj9H62elUZBo/scUAxbps3tRtUFpJPbySg/9gfyKwddl3apBBAr7JNAFdfrNsZ61
NM4YpQmoX3UdJ5cfxoPhWzvVRX/bEUgHwJSUvb9Qa1NfPHgpMAfgZ/68zjixyoJk2Nm/cEoZvkJ2
TdB70QQwvKJ1inSFMz5DHrdGrsDozuBAkCondrV39fWHvtP88Vd//i/Wd9mwgnjo8/rGUJunscfL
zk7I96lMTzBJXq2T/RxRN1Zp6vR5FTrlkARToQo6MUWGgoeIkoF3jsww1jsGWhC7wxOL9vKHek+f
Y3c5oSHminjRuQsWDLEwhOcq0N3+2Qg+zvoncOioI8LVFvheoC983hK0Uyb6kDACYIzTjICyuO7O
jAKcaoAAUK4jKB3jAlf3DeaaYOJsofsXqMGHUq5it8gcaktPoXTlMr0oXeeUdSdiEtoOt//c4A+b
shKiArV41gmEqDvWmpL59aOxw74fykO2T28LcGdDzTWgFtVRIJ5Ovez6gMbE7fIY/acgmI+aV1eT
Z80Paepf9kQiIZyVWrJhSmIVa8zjN0O5WvKHNBZMrgicykcxcLWNrZQgO8Lqw2p51S3aPorBtpEq
DslFBDCixfCmqBhsic5gPKijmwiDOArivuXl320YZ4DiNiyHuUVIX2QsDwK6CL8c9SAzVVHb0OZj
fqV+nOGZ5GKQyvgDAYylVrMdRU+fuhcNd4tc48c1WJ2PUuhpQVS4DtaBpaPLTttbB/ZaKO4KT0yM
InIYH9ZlJc9OK8wfAIomyBf5vc+VxJWTRHHqsQOjwnId1vQezBWeMqc/s7SUHUqX56wVQTF/pBov
hGAfrU2rz1DtPEwa48NvjZ71G2HzzrgefOt34Ve/l0D2y9vYje8IosE0kNwG1R0WEmLaDM3heELt
S1AE+triLL/ZoI/s9Tf6EzqdBBd0c9Jn5dk/+gZW3xmOaMKLGeYW6wuYfmZH2XDsQIEzSI6wtK9p
YHjJY2zD/gP9BTppXekwSbaXfbus+dtV+z8KyQ+STwSAdGYBhWRTTmHuKE4ELHdH/tGdjAD0Sv6E
Mk17bT8K5G5WoFZyORslD03dgS2LRVLhrsC88LLTjwwJX9zqLVROLo6KJhRPUxYB56f0jgEsAFM5
yDD7je5KT3j1mLG4pIOcweqtONdUVqghu+rGeqstvDp+0KB9q9DpwYDGcjBQhy4eknvBnm6mclZ7
ypmxWithsVh0Kh9HDwm7AEPg2g2bl4TX7h3RjNj/YWSIAgxnAPwBoOOzM1OyKWwMtNGh51IBSlKD
B6qNOxXf/5csxts680ce95LJ5XFMFJaWZCGK7E+HAXF/szgsPMV9+cV66ultdvs2B/V9eRalyrY9
0R/x3JMmTyWqqhQqG8+BpT+MwCuORA0D2x1Dyh8hXIDQ5lqegsmWaY9xlF7y1/Dc3BiAKJr2idto
bv6bevHiTDeAAtyHrvlgXEWeiIJZ2w7F/nwFdzvrRl9YYYKlA9pDC5Rk1gTWASIp84enYjfsml1/
Ve0Mz9yxyWoM9ftDYLBRDad/irzBjc897BUA9QSWk79coGUG+ZxsKRjbt0FXz13lGi++MIqUPujk
fmePCODQmdIuQJtcqp08K26rq/eXrxV/7H+JNA3AvBFTt/gBsa4wwHM5mD2YEl814O9a5Y+iFlxd
PixgMmxQW8r4jwxYbC4ssIZWm0ZbkoO6eE2y0LGW2m3HpyG9jcM78O450yigaWNWaG2lOIl8jr2g
U6ObcYtRUmUHHmPfkO8KCmTQvnYaRXBoWzu4Wh2fYDeXrAhrAlksFzBQ2a0m/aaQbffyQfFK+7Ek
VTHBBYfaMOHhghSgiMcLhRhGjQgeunNCEtH74UunKS+Es7FFXCqzNTEhinmjUPTxxkUgLdr1rId+
Zve+3iPpQxqQh6hXgxJ7l9f4pbH3Q76tWbalKjrDMuZsboGoO817BbMamEluXqnaAeujdtr2Wao7
v4u/N+HkEbK7LJeP9yEWvM2KBlZ01OFBxvhZbDTYVqwbJpoY565wYnt0qVrsmyx5GlXDcP65MEVX
bEZuiUXyLbZNJxvJJA8QpoCUTkvGd5IN4Dlr4Gm6RkRHsKGdFshldAOMBERXeSBH2toEwLyGEnQZ
4h+JoBLSQVoh04fLy/oqyJRVIFCrtmYjpcI3g9d639ZtpoPNtdcdjeyrXHZSTTAFvCVEg/LLBDz2
YFnhoo9BixV5jos5iJebcMG8noHKlSq6Bl/tlSmvpXC3oJwVDQSMGVJtkvRDCk3AfVrZa9infhZl
XihHpaPVI9qjk8T/55u4lswpopZESVNM0RzITaDp+zH5ZqeCfNTmFgIqzjTQ+iyDPfCzristbchQ
mHOQydcExCbEPlolEej4V2OFHVwJYX9fvwBM0iWtgnMyVTQ/TbfxIGp1/uoqP0tgy1xJYBReDa1z
EszSVKGpMjoNcmG6tGstr++UX43WzODfEWEafrUUn8VyHroP+6KtIywskbUAsLvBkKR+qiI+E2UG
vuRHCQhA13vI6XpUFZIS0wq6cFxQEtNf7Nvurbs331Mv+pWdyrfiZ6I57ffySfSAE6kIp/8oVAHs
Si1nLLA9WvH0Gpf1dVyIINNEYjhlb2nfkWmCmK68sYFRaedOlD9evlCXFRHm/bOa2Km9RNaM88oH
LXWGVn/q2n86Y88OSidACpYZVdGXykiTaoOszTPWYd9Y0W+t/RHl58vL+PIY+ZBhW5phMILwLx7K
YoyVXTUbgf6gHlluJfRMX7pmw0r/TV/ql44aTh7PkJck5TRWyYKk7Mk4g/scAESRn1yHQY0xTg8q
/yQqMH15x/IiufeWmaRLb6STgaTOgPcPuorP4ak6hQ66cW/jJ8GGstfU5wgRLESaausKPDjCN85+
VPmQd3QiSIM914f+tgESSYKciJE4qjM7ogrkl6kzLA78a7qmKRYYsiH3sx5imEZvB7makIgAxfsu
r0CkNQGMe0JTQrIv/Mb9yNQAj/JWThzNn/fWvYj1cOMurL+Bb4vtinoszMJWwYETouT8Cghe7/Ku
fkmzs2XCq6g6IikDjxjOuUhGkzVz3igfgwQSSh0IUY0aJxl72k35Wz+rGPHtYod0buiP6PyNLCf5
dvkjtpa5/gb295VngL+uLc1u1aBqf1OjOvaGLHhdbBiuT6vkdEcy0qzMG2kMQkv2w/BHb7xmcRpc
XoZICOdpEkxHTJoOIQAHwRtwchOquP0iTKtsb5epaLKOABEI65+3C5nueDQzjX6kyKIrzCgRhkfl
KHjtJioSVsqriJJla2mIspnRBIHVF4qkYgS0eKQNNJis6oGE5c1YWg+RrgkqURu+Wl2LYSZgpQiq
HWHOK+9poEajFxUlFK91h5z4aiWoF2yZZ9XECxcUFCA2/fJuqbI4K6J8UpHXqA+oLu1C3WXEhwr6
vsen/JeI6nxzB/EYZO8kQr6g0+ddWUzyCHl9o6e4y8ktqZBhlbLCv6yF7PQ5M6niyUkU1qBMvgAO
Th3CnWowwTyh2M+lqo94p8jf9cje0am+TawsaOQudfDq/+fPCRXGxGZ5ZA3HyHZgdXiVbMZLyNR/
JLDJwGfKHaSUn9MpfLy8wq2ttPCkVhBtmcqX55g6642E8UM1qK23qkAesXxeMId8WcjWJbOQBQHe
O0yjwjOytHMfhtGM84q0Y2w+qvbr5d/fiIZBB/fn97mIzWiLigA6ETdqLAunn9vd2EceGWyPAldZ
inqPFERgoERr4gxHP0iTtAwDNo4muyHKxxtgkf7zRI6pWjaOBsuTlS/PV0MNjaxsahpY1lC8T7jP
d1lmx8cOZKdBZpHM69LMOl3ezS2VwBgv0r6mqimETwdItZaPlULAnmOjE7VKHCKfxkSQcxAI4SMs
S5ph2BsZaPh5DGDFXKKtr8dYkNypRBWc1VY8h1gHzKwEbMT4h3tMSFLSaQoGtoP+R/HMgIS66+Qp
/UacOZBQgFffRX6F/SBvONYCOY00h7K1pEFRg3modl1DAyWcfVosyL8R36gFBnjL1K+lcbqYSDEB
C7FMg0qPDNci81veDW/GlDw1ORXV4TZP7s9e8hMBEW0nWRlxcmHUXRU9/T5M0S4pwsi9rIaCRfGp
2SykBWk6awwm9ZTLszvrd3ZSeFT0RhIcFT8IMLW6xjJQIyjqNUdpayc1rwvT8hdynkWecstorA6K
cAFiPRFijQv0EJC6XRsgHW46KYniSXC7RHLY31fug3RGntepTgOT5D+MekB7eSFK5IlkMD1ZycDA
ehui70sNpnwMIokCMA6ZPYHn2DwcA2aIPfxkPB0+C7G0WC2kPEJ41t/PQJ4dZAx6LZOTjccRAxWX
NW5zRSth3K4txYRhaklFkF4p4K2MIsAc6P+0SxpWVUPMpxHNZMDJvCkKgbulZ2pJg8jSbmppuJ3n
7uXyOjY2DSIIMJJNXVcUPnhoNLVCGr2jwZwdm+qGMUE3kkuo5GqiTNeGMfgkil3ilRLEi6wVUxvD
QYXUT823WRpOUfr4P6zHQMoYHGfAWubT4jHoweekKCi6RIp3gxjvkq55HRlrtwqV+1zFiONlgRuK
AI3DIARIapDP5V/HU1z2BFACalDak5cSgCCLun9FErh9o6VhF1GBgddmUT1qNmBCEY1ibh3NehFM
S1ZH08y12TcLXjaa3j8U43IzpiGStrUeXN4skRzO1alJm4Vmj3d1UUSlKxXV3rKN26HUny7L2fAH
nw6Fc3Lo3M7DMBm0oDVl+gLOesNVEfl5RoOyVqI0RJBsZ7/HufC1PD5C6bCBkdovNEALo1Pr31E/
dKseg6y2mzbTKSxkl+qi4uzmZprsWQjTj7FsLguUD4o+qgsMtzR9S1V7F6eVW0f/k36vpHBPwyxs
CmWUJi1Y2vDKmup9V/eC3fsyTsXsHKiu/14JZ7mJ3ORq1Gsa8lnVM/XR8cdyaLq/HKlXec0j2giE
fcmi3eMMeNbmhADdSAtSnNkuk+NvcmL7QJMXHdOmbiC/A9MAfknDYB+yuluJ2gw2KZQpyCv7Jlat
J8MeWmcY2p963l6rGtDrSsmVbdDjXr4EW5EssgZ/JHOGY8jkas6BcPvRXFQAsgkMpO3ViMlQI2Ad
L8n7IqiYbJ/kSiRnSOy2MGKaoB7E+DTr0S2Dxcl+mb7xMAOEpwC6guTJIsjgzaNcCeWsiqZ2SqkS
CI30V7uT3Kp4UhtFEGJu7qaqagSmHnyheOd/PsdWi2PgdNta0L90v9tDt4v8aBcCfc5nQ2EFUD8O
ItLHLTOmqqhHGpphEYPvTi4npWyGqtIwOPm9LZ6oCpxI65zJglPb0tCVGL4NWWuGkFYE1QVwI15H
WXq0R1DOGLcJ+TnKphuH6e88lLzL2vmlAZdd+rVUbj+TttK6OcF+dj5rfi5vK1cBRd6CgqELhXGQ
wgPQHoBbc4+gtedKzKGwFfusv4AzbUVSx4k+4Qv06nFuJndaFl8C7E6cVVfE/n55vV8a7Pj1ckYu
VME9IleQ9heudR876DJGOzUN9Ov2irVkYojySioFL3TR4XJ2LkbkYDQxxKYHoHJeJzuGX5EeRY/Y
LxxyH8uDX5NBLYtEAN90USXhoNV9Pn80mtaH8DicJdlZ9jNGWXb2rvISwJNf4ZqwfqBS2A+0ZQPU
lXjOBkjV0klhDvqbdAZ5XRIGdDjPtZSIbCo7Jd7Tr+Ww7V5Z89Rc0qUoUGo0zmh182Tw0iu+epgw
oam5ZgVgEg8UN5dV5wOx+4tQk9ggV0Hvhcn317V5nRsjqrRBbfwcU+2I1kJnqdV9uuhONSk+qN2C
hAJUPAO7jnXfT5IjF8QJ5fehHZ3YeMkNzdUwK2zltVuPr4q8j9vmLpH3Smx7NTpLR7yVpjh0Evu2
1iNXLl8XeqfnD2Ocu3ljvbfIByvxPS2oE5ciYJlNM2fpqm3aKgwd7yErXRlNqYb9abRxX1nduyaj
xNR1u3qy/ctbuakmK1GcS6RZ1E1JGgELEnbVBUjDMQEAdxs3kUDQVtCurgRxjjBUJ6Oo2hAhzZz8
ol12MsZFIGKr7I1k359943SeMBxxbULFFkDvu/mZlcYIdVTNiZ5+GJhHBFBp5gzv5mMpLEFuLQ+x
haEjoMH0E//MspeJgKi7mQIyhKesa641KjqqTRGEveNRDZRNfh4ZSXtTW6R8Ajx/5pYgTp2lJbis
DdqWcQRhOaoQaPgxv6QvdeAUmupUgoYsM/O9LA+AB9X7ojibyZIFQDuqTiaRlAzjvc2wG4iFT6Ep
ASy8QZfKzVq5QL4pxJhAb0wYoitCdBXPS+XrRWJQZ7TKJHGkmZSeZRa17JhxbqNrtCn3bdLZLsag
U4CpGOpL0tr3GDazHBpGC9rliyJXXCXpQVUmJ+RA5W7Y12ZeHGQr6u/zlKDvrDeVky43FSYZaY/m
kRlBrC4wPZuHYCogllYNG4VKdp9W5i5X+8go4lgLogL96REopAAYf/kQtq4k8huYpYNpU5G6/iyi
raxJmzqcQaFZ38y2PBXz/BKBxeyfiyHoBrBZocRSPupSq5VMdLHCVtU1aCxmfdrkrsmoh2Y3wWo2
wxo2mw3uMoAjYEmfl9OMrUXTEn6QnK0dGOx9/Vt0LkMvc2GQb+1jure+RbfNvg+ioNzFgkLe1nkR
sNkjZLSJrPCegqol+iI6ePuBVs4YnbPh1+Vt3PTzxACFvKWj2iTzxzXSKFG6MCYfvdf1XZS6SfjC
aI878J/H0WMPlPbSZ4bnwXwTT15uaAvRbUIQhOv615bABU31VcfapdL+2AHLdBreJ5D6XV4k8wKc
v4UQEwkdaAtrMvt8hlU45eHQTgiIi9AFRqTXGjW86cPSGvvLkraX80eS+llSoxcpQLbh+uK0QKfo
Weo1Z6KHy0I2rNyn5XCRZwkc67/i+6lDBlZ5TNtbyTx3KkhsLEAWL5pHh0EQdm7E1niwIGkJVmx0
cvBPl3joNNB0oHcuH/W9Wj5UpeXa8TlCEGKagqu9ofRrWfz7JUn/f/tXHOUOVX6GuggaRCSBU4g4
WtqUphkB/2rhTWh6bZJcsIgtTVht2EfPz8o+mSMzjyU2rIRL0YCfN4eOLAJAZBEBr9gGQWsL+tdt
VVXZR6yE6BVRUtDGzig1pSkyotVjoZdHM4w8s9H9trZumkJY0d1cGZwX2nhNtOrz7a4zchDAjkD/
YS63SMjvKrCTU/n9so5vrsxEphxDKBqCBc7syqlq5ks2k2Aqs6s+L51W+T00b7H1sMT1eeqeL4vb
WhOK/WhKRqkBcQMnrqvLsM6ZQpC5f1apdTLHxB2ab5elbOUcCMgU0XQNSSrh3e+i2CGaCtAvR3bj
KQYajRwD0Stxe0x9F2CprTGFLSo6bD1UIZRAPxS0aKCH7rOSlC3mLOWBCT0zJhXNs18MINWGd/Jt
cUjvU7QsAwNH2NS2dYJrsewOrnSzW0bVLkIYXbJjVVf1aDvEHXaV4dqpS7zRV3zrvcSEfeOIR8M2
zlNHNwpiHM1GLpLPparjPBWKjqZBk/hR/WaHdzb4Yv/5aUII/CaWSVg68PMKpyozwX0KIfFBPeY/
M7CN6/fmdXZQXCPod9FtJdAf9oPcdf8kkG35/yPtOpYkx5HlF9GMWlwpkilKi+6qvtBqWlAT1CT4
9c9Ra2+aiaQltnsPc5kZq8gAA4FAwMN9taRRo6XOpEyY34u/RKnj2gNqkOi7Mz6VlYgTS2SLuxhD
Q37WwK1q7pr0q1aZmCPxafG0EGCJSkGNtXGeMSwirou4EKPbwAWoqhbAEOn6jE5Kjz5cv//P7KwI
ibiR9AEXwvubYVs6NjmX9IHdt6zYgpnUqH111LzF+FNJWjRNzkxwx7/W5Szlw8TkxXdy6RcPJUQS
4qODHV4sLjTz/jNBJ9rjIte4FVw0XE8yKzZ2UwUuGR2jeuaf9xTPPON2MwonyVhkeKaH2QPg+RB5
Lh96IV/NVtQpGq4NFuBdeAJh/30V4YlG9DxyjBm3odYHZ8DOmJujXL06zo1D5F/XN/BGWYhhFHQM
NZSfl2+lbdHX6JPMxo4kSogns8k1ox5tEdCwd30dXje2GeQrY+zHrDxLDSlWy6TArLKN4xIEVlPe
oIGPdjpgSnHZgYHIvoM6n3fd7GZkrMxyC4q5urqbFGrsjNyYXTPPHxqc6/51Ixup/mwhubxUtLNE
KlOGjI0iPyyN/gpVgie5jVu3nkFdbMfZI8TYa0Ha2HINrDcGAJw4Si+4PpZpTpcJc307PNt/lHmo
aZmgCNn6ZisLfCE6WArQZVW+7MyJBIuaBdRyIMzVhbLyqxkxgxO/OtL362u59eRiwBmglVQLI0V8
KyYe6j6VW5wq9m19SN5Am0J/Eg/YntYAxVH+o9ll9S7ChKjgI24hOc8McxFajmVlAyMKbUrMridv
4CS/twIm1biAv74OhUorW4XJmUEuNqu21cooxxHTQgL2ew0+cojkzDVaJG7p1ZMfuRFYqTtX3U/7
v3jFM1AP2WhR6qaCKvN8O2In9ilupSgQWugATQnKENzUbIzRaNSV6eBKLdPQERHibvu8ssuCepUG
klzOSBdjkfUwf6oAOqpB/Q6SGFA2pT9iT3mtX0HbJNY/2sp1a3+5m4KU2GArnxRzNzagO6vQb24/
tOgV+C1BVbS5K1cOclGUF2lsgNfSgD56aExzoHRDcH2HiFzhwgYoAzVOeiwh5v9dim0IPAWYrZ8N
LRNsia28tl40Lq+Vfd7bBBeUXYSOWeT8auiLrN5kC+TXk5tYFaE2PvMJX9/hSVKxLcX8xOWeBwfU
dmO5tzvYu7WPjJWuPbFSqDj+TSm0NsQ5Nk6ZNmcE0W9aGC016bNk12/Xv9LWUIuxtsEVkCUFfAvK
yuZnOpG+dj8lr3fJwd6rp/xe9Fy1mal/r9xnF2+1rYBkTiJDjha8irERIftghPrur0AGa5/4awWQ
VZmFb2TuSKp7MqBpkkHuVLUUAChYBF/EATqOhoMxWQgzcMkpQZkfFxR7SJceBvNBmp6V5KbUQCVC
a0F9cNHfRBNYQVOMjd+jCroAgZPCccg0IwkzhZ1xdFVIsuGO1oTNXX+/nOpTeWCqInjoK+QgOWa3
RODsRUpkvwDOWripIR1ftJbyyTJGzcEvsMFjJ71NYbGLfmhgfNjJvvYq7y2/umkhxyVIVBeXcc4u
f7qDdXfIywwTO+bjFIBFMEyIr4HU2BuhKi+7suJ1ddC/X98WfHr8NIoHR/RNcAXBHO/5FjcmtcDY
CRC0NrQAJydxDRGDk8gCl4DxOmFNrdmC2CG6L8afcyUoikR/n0u/KgaMnCHDC2UfJyeMRX/k5fD4
54tk27bq4GDWERiciWWeimyRDXMXW6dqGnZxLXopuqiy2HdwUPyjD2NhYosnZiDDpPdprpq76HUE
yv0LgysAI3kb37KjePlAlfUour5fPPBxRnluhmRwlqJKcQhPXvRIA8Ci8J6Q+elt4We+EaAJvo++
lvfprhHssa1vxi4BBgChKvrf3ILOKmYax4kynN73FLOTyY/rH+wz8a0z1qdnKwPcgaI0dm1VCZbT
cGVwxCOL1DtGJYJ/9jmGCxXP8qJ7KZzD9lZ6cA6ziH/rs9V57Rdwx81EM7BEqFjbLpDu9bseuzp6
ZBNJYN37Jw6X44L1Bc2KWwD6L4NKUnWToIDWnWAlmKdXfgd/EsVTXEephCOCjTvqQQM2uhH8hxTk
09ku8rvX+eQ8MXkhKVTdFguiHZWAUXc5h0Z2/7Qx8PldHB2vcYA5XbJK1LhLDMTGqhRL5dVJ7VK8
Rl73mD+s/mPCBjpXt9AM4yvpXIV0d0HhcKVU3uKQQG+OUZ7jneVGywQNFr6tx9ticb465u1iKvOE
2dIhpBLXXkKAtLN+Xnfo4iLEW+FytLzMSdmMsKI9D0Fzlx/x2aBexqZhdvku9tWn6wb54gX28PAG
tLaONcT+5EIXtAdkchbYG2LVJeTD6Ea3LAJSfImtMdC0O70QgZc2FnJtks9EXVppXdvDJItN1p5d
Tiw+oS2xY/I0E3KQJjj5Nr3UVJMBinD14gdkx7K2FnXWzJ3CSCS0bDf0tadJoPDNU5dEgaHfp5Fo
lHTrkMcZZALODWYhHBlc06/KjM4xzAWnFail6BJgLhdMbJDX9gcf48aVCfR1UDSu6Da97e1vu+p5
pC5pMqC2RkLMDu2hgs6eEkKnfP+nWPLP0Fm5x1WKvZ0DnRBjUUnzPaNfwH0q2N2bgbIywO04owTx
XtmX8g4TTa6ppQcrBz958YfP3Lwb3I4rSTwkXWrCDcV2LejmpUJlpC1HFPBLORp77MZk3fkH6aRc
7xZIQIEAvLxTcwgtUsnNPeejvKmexqfcTx6T1zgRHAdbRz7YdVDHs5Yzaj4u/mSjqpeO7W2oyAZT
33/oA1476v4FGHKfRMUjmFQO8zydJn0Jrap57CY1UCQVe7BqOshQthjLj0rVBwPN94Hq++upZ6Mw
YLsR71Eq3vMuqv+ln/BsHCNMa4UN1jzO8ct1A5vLvjLAxc/SyVlrsAPI6I6jmXpafqDjr+s2+IYA
i561E1z0YP6M6NbA+kiJcttDVbsvPYP0N3b3fN3QZ53EHe5nlrjauu5AIW+A82TX7gZclyRXD0CR
GjhB6iUfyGqAuOYQYBTpeF80BngPufotU/UislV4KB/TfX3PCBMYG/Z42wkKxa3rIIokDD+gXFTk
i3HdohnyOpKxTZioJL1NH0E1KB+MpxpC2Zh/QM1UoWZSb4tXsNQFwvYYy1cXC4zRJexP8PNcPKlN
I+3HGb8OnOZ2yBiTmRjCeFTfsLQhyMwF23MzclbmuLJVM+e4J6wrtrTv8ty6DRANIGUjVNkJIkdk
iU8/1FB6AmollP5Q3yoe5udqh5GI2DVuky/li+ZlR4x7yHtRY2Rz//32kBcqBSBOpjN7CG0AA9UN
I+yieKdjdEbgn8gOl+c0amQQr4J/M6gtRp8GuNjclx59GKEpA8Lt4/BVdMReQJc+d8XKN+6MrcrJ
VqmEr6c996oLDthP2XnoVJ3U9+URuj2dW++1I3bN3jqk/1z3eKPORxHzb6TyuuRSYQKVgF+4G4sR
kL8XRLQryccCD7EReBz1QljKbBTaZxa5VNqWFekHVvyyUsY6gLfwyIZA2j3Dmse3syfviiAJRBC0
C2Y8fpm59Jorc10kFMs8ebKn3BT3/b48mDv1v0DwixaVy68YR7KqCGMGOwPXVTYb5/hR3fQhWUzV
xxUn9WIHZEaNIZmCTLBZKK6/J5dizcyoNV1BW0MPpe/9C8s89H0+EjzmE7/16Ffz6XoAbe0YsMWB
OQPz/RiL43YMqu+o6Ch25qIlLkENTOXTbEiC+m2r0aGuzXCbxAEG2+pZRmXSVtV9dj+TT1VGJvBu
eEkQebY3EUE62PqOa6Msza/uaRUwMPUCeAaIIfVbVZn8cYqeZiVyCz3dpVG+J7EsMLl5Nq9tctuj
BzAtLVnF3b9lL+WdsVsOxc5+iPbmYTzGL+QlOZH77h9Z8BmFdrntUfdaFaXsKqWGNhoOZeyCixra
fFrIYCDDDgQip+IY70QqbBcNdrYv1w5zmyXRQIBi9WxfHmeUItVu3qODFUqhDuZYUSNhMwusrXH7
A8LzdmMvsJYcUD8H8VE9WOixMwouUWLfOivXprhTeYpGw24YAxdedx/H7qQp4TTYT3jK6wS7Y3MP
Ar2jAvUFUkoewaNmVdNIYKXcxcp9bT2O45NSiuJjq6TB3//XBueNYhlLb7eIS/sWI3QvjNPYuDMe
MR7kmXsxoHare6Gu7XGVBuCfigUhiv80oFLoIceB9SQfMLKz6386D8KL1ebX+u0fX2HkSpw5TQN7
hhvfJQ9qwAob85DtbJ9N0aQgVXh0DiKzmxlmZZXLnrVedLYxsuNXD0ilnND09qYSQsxLoE1hOYrI
RLfjf2WQy6M60INLl8EgmA88Ij1rmLIhXajTQ6c/9UWg2u/TvKtzkQTipmENjApsIh18bTwewFki
k5J2xJP8zRAwfJR1V3xZgtYTPxKzFMlX32tTXEZp+omojU3B5xsV+3qyFQxqWI0u0jkVmeFSCSan
C0BCZnlXxUmgaEfHEbLpbgUljmsgvtHcxxMadwDFpE1nKg/yZ27UvSndA7asO0EHmaYeA552FObN
XseGDEXZayunrE1z55AGtp4mBZ/ITuqAPWwgLNqXs+5asejau3kArC1xJ4+eOVXSW2j+5F8soERe
mxDd0ENyp+7AkiEJt9zWQx3mZX8vKhceRlH2TpljUaFoqPrJ6FmlNz43XuLrPjmMykFWMaPEmP5F
p89mxKwscxHTRVmSUXYrm/rUT6UnuRS9g7K/cBH6bGjIwB5HScblk2YiRRWpYBhIlTAzFi+fp11m
f9Or7FGRROG51RzE4PG/xrhcktkqGfPJQcrsq1NUUerWanvfplHrAoJzouC/jageJpP+eL3m3GhH
odeCiz3rhULwyuQ+IZTTaBMNGZseLXAr+wFyVQx1QrFmhPzg+HmTkFVX63GrCZQv4gf0yw95bp/7
kOOQNZCsXcA/3w2+Fn2tShFt28b5d26CO29zcIPLFNNBuK60NwAzhdHkGXdaiMp+D7bf6EnURLg8
iphBCxW8LIM4i8eOgwS9smejwIaPn0rzvVJ6P86LbwtghGkSvy9Qh7v+FS+T27lBzkO9qqQ0Xhx4
WICrhsooiwq8ZbuVDuG5Pgcq5rq9jTvEuUGupOgpISO1I8jouG/KrlDunFPml1CEIIel2BeGW4c/
fly3ufGet7YJYPD5FcIam0YfE0QqbcFMl5fvtB1cPY9DudPd2gqT4q3rb43Y9mVMBwy4EDr9yeie
FKs/xqCHMZwJevDz/Vhme9YW1wrLK/LCi3XnWSnm9zYSyWZsx/b/x4HDt3rnaQIfdywBQdBH33ED
ukkm7Z/rq7JRDGBVcJw5JoASeEzhUj6AzY1EO6zK5GF+74UJDWkhvakfU18U1upmXK9scbkiq+om
Vw18dctIEz+LyzYKZUmmYRW1Azk2qdaWXk47Jz84oAU9RsNkpBh1HEtod6jDvVHL9C6apPm4qFE3
uwOe4e/zSiW/+iGXHqrSLCAPaVh25RpjldWu5kxN5hWI7ApDzkiGSuRErqT0leNm4FbdzVMWfcVL
ZP92fVkvj+zzVeWyUl8MlZoyT/V0DvQkDdo88UwQ0l03s72igDwCHqdqmFPlqpKExAD9NuB/6OQQ
b4xuBnzcjAQ85uVdC80wbYmOY7J8KdsKc0/tPrVntzA+lsmCaMRPWhzlRd4b8zenmu+6kTxItEDP
Ek/dxTt04519JDcfmTY+MYFMd1RF5K/b0bf6/WwHrK71ILqX7QavKLuZ4qlX0gLbbDwpehm0Uxcd
oeCCPsayo/G3RhPwzm7urZVlLu5NTJDrSTUgA80lZvf6mrDpdxWo3+ufaKMNhFBYGeKC3iytRU4o
BT1ONwaJLt9lklS4emyGukleZil57pxibzfveX671NV7VLT3uuSn5SIIFpHHXEw6dt2QIcUPSfWX
IckDw5KC676qm+cIygCIX4L+8wJArVhjVWV4vULPNjfd4QPjOd7wy/kBlZcXzR2CxS8hSWw+1KWb
J5gGjT2oKyHtv0BgSaiJu+WvA1pcCwPw8uUwzWBN9SzJqrYbwQZJk/agTt8F/rIj46zGUzBlClo0
TYfYCx6FuWNsxvjCkOEZGsUPuYtu25tE98gTE8ai4HEdXGSdj/4L5vS6+8pD5/HjTz/pp33G6Wlj
BOwC1iRjFlzqEmKhPK++jj3dG7opAEhcrCJngisN1NI0iWH11g4c+mGWx25ERMfcRdSAthidEgyv
IzSUS853S6sh1dNakNV4pjMULo3K6+zJKyRJsBkv0jKzBEphducw8UrPfS+tTos0axrIaebpQYnk
m66MjkbS7q7HxaZDjPEU89Wy5fBos1yKp3IeEBb4Ia5V16FpHsDv5Cf2l+uGNj6ODcS5aQN6wVp3
nD+dQYpFdfIkXIbGdDM1CYdFEz3YC4zwqMY0LvJcVrME+Uo/tQo0dLVFhPFmuYfbSGtHPs+J1Tkw
GyPojQC3CjWSQJQn/wUekMwDH0jnmoNuuX2UCwArW15hRMdCd0IFSJWHTXZgAEznChatzr6dlux2
aATZcMuntQUWJSufNKup2giEtKEJfVCSxW4LjdKY3CRyHkhUUHBsGoMOCUjxGVc87w54VJMxs/sk
HJX+V27kD0OGFFT01mtVR7h3qqK6Ud34YuAPACmDwhqRPKJ4TpxGUocoCSeP9YrBQQ9dc4DhmkN1
jH3p5Xqgb2xcfH8wawHTZIKambtM5y0xCzBmJ2G8kOk+zgecnrQpbyi4NQX0t5cHNi6zGNxFwGEZ
MYvJ2VqcAmT+tZSEjA9JO6UUMCbbLxjS/D7Zy7Vf/BRVxltfb22SLfYqVEjSMuqnNg3VcfnR5t1t
1PQ3kaLfW7aE2Q2F/PlyAsKHITVQUODz8WXjErdkUNpC2qGj4Ku0CBvyarf6H2cn3F8RkEztaQN0
Xqb2UmSOk4dO3PjFeINN7P1pWDALpuGAAs1hGLDzdWvTOrcsKcrDqjN8R9a9zFFOKeZY/8KMpaNd
ioiHhCGXZmV1auS86PMws0yXsex29GGp6e66FfZXznMgnPltxeLup3NeZ0AQG3nYG8PjqESnriAN
kvp8iCLjPR6J7FJFesk7Rf4L/3BS4SRhtPQXclNW2+v5KGMZx6RyVaX6x6Qg4UsbUa+IZTzew5Ud
3kMw3WtWV9hYxxvqoVs0NF7+IaOFqr83b6TYNS/J3jxl30SK1SK7XJhk7ZxBAiItwkTN+u+mHel3
4PaWD21bUj8BMad//Utetjcw+4mxAzBVQQoNY3ecwaaIHSNpxiSUQ+rVjFaNqbXejnhQB6ECyM2c
wx+3cDiTXAqZqiU2umbAKU1pqCvxnb60uPIhKYOq77p7l0cnvENRjYla7LsL7HcGEqFiAmVcWOid
dpBBCIF7tSQqoi5TPk5nMPwrbJgEhC7cGpa4C1kFuu5hpWPwxqr9QXq1UlPwqTasgOTCwZkC0jTk
epaZV5k362hpznadhmBZqXwg/cZwmqBbV2V/qotnwpG1Ja6Q7goaoRqY09DS0ke7H1zDfJQy5TFN
BMQqG5/nzBCXrbIlbYc8MdJQMTPXkXOXAnF1PQIu4WPnzvCY9HGCfsTCtArUpCa7aayh/CnnxLWK
Cs0q/SW3lEfsjo9FRTOplffXzW/s57WH/PZyotEplrhPQ5uA62IcvJzke8kAn1klKKtElrhdtQB4
P49pk4ZdpQR5PXzPTDwdR0zpHl2V616xAOCy45lXXC8nxVndQNwiDbXeCPPW8kGTOkEtz3pPS9yN
lKHwICQmaIOIHGTBtIr/plEYoL9Lw2VM/E4OpBksl/pLRATFsMg5tg9XdsZCS5wkRlDqVZ+74zx9
J718kOoZJFSqdueo9ndNbf+8rjrbc5/9ipXVgqi47znY3cuItyVFH9BOwqSEWT5NQ2W7JrFFE5eC
zady+SQqNAy/EQhcUEuuQPSs7AkUP68HymW1eO4VW+uVV/0863VpYi27Lh5AAdFC1rcub4sGQF9D
IT9Q8An2uyhKuJQyJzSGqgss5ioYJ4gDbFHc2T/xqBu7kKn932KS19aqYlpjWlFBAqvuJys9JWj1
1iW9p/OP6wu5+bHAt4wejowLJX+HscHsmuFfp2Efp5Wfa8U/vUrer9vYPGAwfgsuMgx6XtwmOhty
GlQh0q6q0mM/l7dV7DRu6SiCTLUZFCs7XKaaC1xoTeT+0Mq7ELVkurdnpQW/+Gy6neFAgNoWEbps
RsXKJJewbKeqE0NNpV1bRz36QuXeTrr3Fo9WoFsW8apuVMfgLmADrAYmPsC6dh70ALaniTyDOp/M
qO/N3v4+dMbdsICEx8rKt6QkCUgwMOA/isYfN78guPJA/wiKKvQczi3bquSAwNFEOIL0Z6QKOASC
xhbpeG3G4soKt6lta+hAKldkYUELx42l9Ckji6CXJ/KEW8M46ZTaHGCjBkBQ06qdqSZ+NYnK/M1c
/68rGMQ9X7BojiNl0OcsVL+ZtbeABLfy029T7tcdJiKn3YJJuRLcf4uJcbU/nl9BZQKT6IFAswLT
MlxQZhiFn8skhxpgTJ+LZH5LCBEc1FvLCNYfTTNwZ8c9gatMM7nS06QYINRUlgeN1IFUgbYsIYfr
mWMrItZmuB0NTrRURoMCSVcx7jXVeKBRLCgVt3YwqE4+hRtBCsn3D81OUkudIgFm1PDxAPLWVJil
nNJTbRuvf+ENGkVMBgpzuLxql9KCZ1odG2mnZhjOoqd2ev8LA6DnwlQWrlxQ2jiPurEtbCe17Sy0
6vLB0cqg7uXwfzPBvtjq4LXbclogmIUbumI+Ewrgz0wFsbX50VdesNhbmcDzm5LFmZKFaMd8Lxrt
lZL4L45XPFX8u1AsKFYmNC2NlioZsnDWJhCzOM2Tk2r7Zpl/jHWv+4IlY5uBr2rX1rjsWRTL1BEz
ykKa9H3iaU5u/OjaQbptcoXsB7xrADWc6FLpKsqkvYMXLfY1cB0G2dz9AEQUhDFUdT5UgjD1bGpG
r01Elp3aKs2xNbrk1tAqOYBuiHwXYWoq8/tGAmgvHeeH2c7wLmM25nSodCc50Yk6O0maQZMyKTfD
NEffCGbddiUd6q96kYOZRrLNILZIdlzSSfvQhr71gMWIwavUL5ZnDxVtMbOW/M3htl4kLvlTu6Ul
kZcsbLNW9exIi2+sXIcGBK4ckUszZzxWdg+tTzoNymM7Lsr++me6xLiwtAktIQNwE1Cz803PuKFK
HhdWFhruFEB00e2xVEHjA2sMDTxvOsUiuYStU0IDJwmUfi32gM0dRiOJ1c4cU7aZfsUZEmj1YC7h
IltBD2mmSRN4uLmxfpvji8oxs+ioEDMLY4qiteh/DOX8dn0R2S++CHUHD5+s34mThwv1tM9IRgYp
Q+OYoYQY6xyQdMJ3TfZneDPo3OLwAc6fySWf799poXjN12HGSSIPek83PWkGz07MI8Fojts3qnfd
r63zDqKVmOkD9xUY1Di/wDLWUElCbCjNHPa98gyO1sd5KMLrZjZjcG2HRcwqMVVjN862DDsT5n2Y
4K2FeiFgFC/EH3+m9yJc5SX8EEG/NsiFoK4oxM50B0GvoHOBJfSMXeWDn7/a64Aaxw9J5+LdJvfp
XqR9fgnyP7dtc0US7cxEi2yDOTuDQ7PwG2QVKWgDxWtd+x/jIwuq27jz7DoQIZ23tgJeHh20JkEI
dsEYYuVxFdvQuQq7yXyik0xctABE8ObNoEFvEA1t1M0XfJkOMA+aRmI0/8v3uYDcyltevl4PGJEJ
rkBSnCHSBgkboXNAXmY/2g7D5daCu+9WnmIEF//vCF9X6EsCdWtY0ZY8xEzW/djqN2ATAY8IyF3l
cm+mIoXJLcdwQONlg705XNxLm0Gu6zip83Aw38y+22sOCrM/hoMgANdGWJSsdpsck440hMAnPQH2
B6oxteiZaSvQLEjOgnkOzkAQ+dzEnA1jNuCNJsT/cxd16ddKNwRJg/0JPhmuTXA5YzHQ49EpM1Et
t6pKPS1dAse4lfL9pIsIfjaNgT4GIAIH914+wSt6T6musfpvmN/kPO5dUzImPysBvMin+6qxRYXB
hdY56xpbCD8kfIie4/3zfAlxs+jrJcMpyeB5w5N51D3rpJxI69U75eQE+Q3wM+WbgtkP/Kvcb9Fb
qH3RzOdnR/VimVc/g6sZ01R3dCvFz2gxKVhFLgbJJ0wrvOJ3PcSJb4VO6xb7FhiXZXK7o3WoH8UU
vFu3lfVacOFkYpIvSUkLgGIKKr889XB9gbdv7djvrmeWjTfg82XnwipLMUs8sko/y6bYnxwpNEaC
x+1Z1dwmxgR9YjRv2YhHx2J8UJou96GuEpTDhHlmR3qR5PFv4nz1AbijCgnWklqI46EDV7l6+U+K
1ytb3lH9o1c6X+C9YKF5xIeGl2cMTcJ7PbSPReaOz4A0HY07NiGuf+2/YTLN/S/mjLbqp9X35UEg
uqJGk8nMzt8LyY1uZ9Wt39nYpAW+H+pXhTvWITsge6/4VvwUSpOx8+JKkH9OR6wyYt/O+L+zJg/t
yAlQkKPRn3zUeXEochK7eka9SM0PVa16FBLyahnfGxDluL72W6kfjL+ohwGfgwA611uwq6xJzBL5
rLVeS0hRWvZz3Xz8bza4c7OfpH5wZtioe+JjBMLEE06HXXzdymbyNyG4xFp2jFL1PHMZg6QqdOyQ
mR39EXpLuRu1kQCrsRmoKxvsN6y+2DzF1HAAFQ41yHp6oJAPBtOud6pCClCtgS/yuksic1wy7ocm
UdoZLsU00CRQQoFyc4BqgUL/osMPBCVmACDsBnotbrdrhaKmE7HzsIRQU2G3QdL0bhkDZgNucycV
KThu+vXbHM/dUy1aixYAgBpaSj/kcghwcFeuFJmKl4yitpbIGBfhxhxZqH0tgA0MO0D5lGpSgIvL
Ph5/Xv9amwEIuTEm9ssAktxxYQxzjfImKcLBMvfWuHh9JpIBEZngjglkq6UlMRaubMdTnEe+7bSC
hLBVflpgUgSmS5EdhQd2oWdWqw44NEKnspz3DvgoD+2CZKeC++Q0jm17E030J+62ImqSzUy0Msy+
43pvqS1mpEwEu0LuKVGR72p3mMn++kfadM+GGgOmVm3geLhocCpKgJ+Q8lCSyjtHaR+LdABD76mZ
O+q11nCqlL+5zkL+BjdJzP3jVsttLpS9jlHWMIm95y298z5o1n2cLkI2f5bh+PMEiCEGy4dOzAUN
ZUzV3B4GwGpUzOn2h/5+GsDMx4QKIFj6VhNP1PveLFsY76bGmNXNC0UsNUWbpR+rIuz1J+1N9xTI
66Wv1SlOXdsOs6f/Rib18guCog0wakB3we5yQbBO59p2iAVwjVPYqAoXdFekSX3QMUWANukvoqRf
Cz0RvT2xzXu+tudW2a9aRedk0Ux1Uli1B3pKdeiWdkv+lqrWXYerE/iILRHA5nKvn1vkwkbR05pq
RQkQUWPfWnNyC2qH4PpmEJjgURVyMVq0w0hROC7ZUzKQH5kk6rpd7uozL/j9NmdqOzcKvMjN7Gia
jVvMeaBbi6BlJAiKz2vN6vOMtZ1DAQqfBxNHrhP900ygpW9ejblDe/WpzEWtnO2VM9BpgHCNgUxy
Hg6pnC1O5ExgX6SWWw04LIuX699mA9PFVu63CS4fmlI0FWMvF6FxH6vQ7UqP7d55im6Uxz4AkS45
VAHdj0K2jcvjEmYhE8ZkD00VUn7nnsm0o4DNRTDrjr7uJZ7ytXycwjwoQ91X3xjpRunsRBc+gVW+
W1oPs7loIE0Nh0L+ILp5M5VSAiCqFShxXQmCZXNpQUSjaBgkRQLhfbRiPTOiOgaayABtXu/X4LdL
bFC2K6PfB8YvAjLLIsxESgZbTkLpCG/KAE7jUs8HTbHQyeiQLTE14Vbp6GUzwIEqUqVIHeqSWAgH
99oUFzzSpGdRXvVYz8ZI7qyuT45W05ObVhnLm3qK0rtUSgwfAJmXpRiVfdnSeB9rS/li2onxtRiM
OvNi1hjPqsl6WfIckmNQGj3IhCT382hFgqdi0dpwxZNCy6yTp6IIqQxaLqW8j4kVpGP9PFWG4PNv
pSQAIxyoReLhDgrY5xGuVdUs2Sk+QzY61M17c68TNXfVUTSKtZUkoMhiYDjJBDc0nyTytrRnOhFM
S0TOe62C0s2EqKkgTVwe+gwZ+dsI96WzBcp+qW1KnyTlc+pP857Bx/sgfsAYgGodK0+Ectr0y0Zz
AG8PYNzjc3qJ6Ym4ARYjXKw9xPe8ODVEXrErIX/cqisT7L+v8nkUZ3KegV4o7ILZV/zGG7/Gt30g
hW0oPaiC2GMp7ZoxtsQrY1Nt5mapwh86W0da625HZD8dUGD0KC0gQxuBdIFqgjDcKJ7w5VY+smVe
mZ2tvAE5f16G9rf4SfcqP3vu9xpYsBRvBgMOBW34X8QKOqOyAoUi4PH5G0rcqGMl1UX5mdsXv/O0
3h33owciUb95nr4m4XWDW0UT1B3RUsabGy7l3MLGVRPrEptsaNp0P+idn+uQ0RpkVypRIE6N4HZ+
Od2JrLe2x62oohVRY7fI69OnVBfTH4BSKZpI2VG4llsRCnABZjagrHn5gFmXpC5bGbZoOO/Y81v7
DyCo4Nctd44vitCtHbc2xm2HiY6g7e9grLb2eoJBpV7Y+GUXH34TrE1w32rJIorRhzwNiwZ3f7w5
nyhof1zqgE0wlk0vbooPJ27Rh4pLjLAtQZa0hiclzdfGRvzUGPMEr2qV5L4ila/QMd8N1fxVyRx3
lGJBu+KSN4R9aAfJG3HFroxcCs97jUAitixD57l+STzime9aONy0LtqhaAZfj+LNxV8Z40p/YzA6
yKnMcagpkeXpFECiuHm5bmOzJFl7xJVdDibEa0UpAA0cXHB+B/N+tNwYzU83Bco51FDrGdF+jI+i
ZL7xCrpeS5Qn52moluzeGHMkBdAPBdUPDMzu0HSu0fasnggkYfEmeN3XraMexeXn+y6QkPz5a7Wq
PWh2gpdI0vtDSzCyWNoQaaPArxZd8OfGcNfXQEqNmAFM69y7fG4cNRsAU4yt2pt6k7gVNFqRlnZj
34r6WtpWUlhZc7i1VFoJXcgM8G3oc+qG29PK3GO2xQzkeayeLOTDfQ40hyflIx55iTx5jd1jvGch
VrjY6S/AQhM3t7LpwYoKMMx3lQTi9cUc9kutjYFKaf/cqRYIXqJcccGK2Xr62FcPebxMgWmnYCtI
4FWrN5BvG6s688c5qr46jQ4poFGrAXoYFgGma+PqZWGuC61DNjuhG9z2aJTcxFzolISVpB/6pPMj
TbqTc/t7Z+UP5dzepJYqeuzdCCHMusJR8H0iA/OqoTESwKCBXCNcUvs2T0B200RePlX+mGiv1wNo
Y/cD8oA5QPn/SLuy5bhxZflFjCAIrq9cmt3aJcuy5BeGV+4kuC9ffxOeO3Y3mqdxrDMxjnmYCFcD
KBYKVVmZGmAWmHk+daB26bomHgiSA4g+5kuD6quEsXZjMQafguItS9zNIpBM19JhJaBvCBVAZ8dG
f6aleqiS25wl74hkx5b4Wo8yDiCC2qnTJ9yP4Kak7c52ZCLzmw+PYxPCGydv2KKPBcCrg+E2DPw1
+b4JzQfaYmbCReNa8dqgOdAWTMO5r0wu6s2mjBNvM5ge/wghJ2bJMqDVTNNwzHfVQQvWPbtu2VX2
ibd1yMfuIQnArWJLQs1mQndsVriVIOYdGcRGrOGRFJgmL87vLA9bHd2DgnM37Zk/ppLcdfMqPDYq
fH4OSSst04DaVM2h9yyrhYbyYH6E/s5+TbVXzFTdlioJFHO8w3/3s5NNrpbI2oX8WMXs4fhXCGG2
6lFHArwdO05qX02gWW+MLllkg4MbH+PRp4Ih9FMHblA9jawKOzzaeEHnnUsmVXI7SU7xjB1gTmrA
8BrMTSl7VIS7fQXCQ8wNhsroa9A5fKv9KpTpqsjWJeR3zmCa8ZzjEOPUOmRN/wKSEsn8+eZHgbl9
HQPblHK29NO9qymbSrOzMMUBcTwujzR31w5S/wXcsCUIbA4TKIYemH85fG7gjnAv/DErVnYqKGDT
iCIgqGF0273Mz+Vj4muH+ma8An0e0hroBvuKL/sYtxwSzw48u1GeA9RQCNvJCvSA02Nm0KTmTUbu
wPHzwZwlV9+2EWB1MGoB/lsRmE1GnaK3CSMJe17NoEc802TCApv+iNHp30YE3+idrCsaR/nn3HpI
W3WuAcb20c1vUNgH61nsyykANwbucGyAS0K+C4MIIGs69Ra7A9OPbcEqY0VQ1j19qO3+SY3XvbL0
7rwMN04C4brFsAy/c/rpPTsLihOQUuJiPIM2DqBFrBhmcUK9iV0zfbGUTxGVKShuPE8h2QuwGOas
UUIRE1FgkByQjNAkNJrsrs0/F+rqsQFssC34VKTsvhsPrBNrQqBW0QcyJ4jcAq2pvnA9DR1imFDR
+i9IqH9NfQnhGLbQlsEj3wT/CHfco4t+LdiwUADJwuanHTr+jMQPIeyFUFf/TL+NN8SHUkpgfNa+
tz+NzrVu+9LPw+V+8JWwCCZ55WF7q//8IOFGNtLOAGEmFs+Dj7PvQa8+H2InUILkk31v493WKP4Y
pjuZmtGmYbzRgdnC1O0ZtE0tlFZztB5jLkOyK1CoStnbmOI7xWWJyoQriXYbudxJMiykAK1trHrL
p2rQPJ2u7SbDvCHukvpntsyQHehbwLnttt1VcwudKQRpr2Vqc42u7uwlTjlgMKKygkm7SSzDdYYx
l2SAW7+PcMVg+D3kosWwOCndEC82eFsmTu4Xq2oL6uzuOaHJNzK05nu249ickHBCglujZYzkGSOY
/qpBu8nNrxRoTXS12wYmksDWA6hp2stetRsXqgW4ITqE4AvBwQvhK0IJTFstHQPxkQX2/tRKD4lj
WuHl4962ArVhxCgQP4n4vGhMx3Kd4dValbk1K8JCygO79boCf5BmY1gcrDHixIwTZ4rTkhLg65It
7jx0sbdW1oQyRHOIVGs/G415zcZBcm1v3Gx4XOHBg54u1GXF0KiaVdHYzgQINtV3tNHctTJRsXu5
vH+bVsCZhwgF8RZA80/DVEuVbKARwtRKiN/3IGgwn8b4x2UjGxEAUBOKEMAJiFGqOzWS9tXQLg2W
kif94xiB1DZyW6r6zly4Vfn1srFzelI8EcFrAWQBVgWaECHy1sgcF7DfYOPyXXEgO/ZAb7rb0sPI
U+Z1r+oruAUe6w/LvvJktFZbu3lsWoixQ7pWi9KOWbjqgI+NCdSOnOixTGUxZCsjQc8M81uYRUPW
I6Y9oOea7LilWahQJ5u9CJOE11289qEz2pNv9woBTalT+JgZSPdaFc9hVqeQrktWjECPi+pVZj/s
q2llkqxhK7od/zAhVcrA7Vgx6BOHNWOHen5c0GdLpgJUQZKRpi2fOjYkZJeGFs1jS3HKEMu7KtPY
rVfiFX3hZiOYcKmsVcC/A+E6x4ZjsBkOzLl9he9kWhQWGRMGHAF9+25Nax2SzixuUOZZSjcuzOq6
ajSMLyy6fk3Medxdduqt1WIw0AJ2H/xS6EmffkEIMVnmGFit1tRezlpP1aHE0in3a/VSL70k9Gw9
VDAYhDcD8ncO8xU2d4TGWm90YHoaEsxlrL4C9KuXBrrug51r8MvIpUGR+6hSyyAXW/5zbJnH+6O0
yTbwCSk2/Kep2Q8LYrweoekTUfAeA6uV5KG5aQzZNRhbMGF8xqU2moPdDQoOdYpUb1rTm2zYkS51
20FWYNqqEVjQZDYA8NNMwOKFENjTrI8KAjYrLWQHtivD3Ot8JwRXiy9nut5cF7rrmD5XVXwkgrfE
TlQpcadnYZR+Wp29ngIcAVbfaH267JVbNyOYbn7b4b/j6LCMjvZI7XD5TvhyoKE43wOxPLhzqb9l
zXo3D+vidkqaB5fNbkVZDL9iToJY+rnsOlEqtMZVeOcKqtjKKDHsnoJ/WoY3kpkRXHGNCqaXCSb0
nLXx5iiePHMyQCFoynx++3M7WpBwXond6/ZYwzkmj+qBavnd4nLBv2RXgXzsMdchsqLukx8yw7IV
CudXlxHeyw2ag8DuuKbxwWwbf8kdSQoqsyK4PlJdkygKjkudP6sz5El74lbze9JNYGZAFAA8iX2m
xevkw6LQBacVsxm1zvyLWdmSQt+mu4P7E+EfMqVQ4jt1d0asZqQFd3c0wqH7OEWRt6KWh7TJL+Ye
I1Wy0s3m1h1ZFG5TQjVQIhWYpI3z8doe9FfDqL4nKttf/qC4J4uXGyc1/XdhQrhPy2rI1hE8uE50
P9gvEfn6v/39wpdkZqRVQb3JiRz2dbN4xpL5ly1s3o9HKxC+oAGjupigRT40zg1q3MD1gDEiYocu
fXa6Ifh7Y2Am1DnGHRO0YiwH75bGyhQQdEWd3dGs3CL+nA2Tt66gwU9kXPRbwfzYGvfKoyDbGgm1
8zxD8UlpQPIce/38vRg/amUmWdZW754LTP5el5DjkHydRq2CtxXWvASFNr2MuX6bG92dPsVPKu1W
FwSa+7nCu7XBMKhrj1LOjy2PP/oN4oykOqdkYTNcEahFN7Mes+4lMiS96y1nObYhfMe5kSpa0aQo
L9O6xXKGxS0sNgZRXNpe0TYQoCj/HloNoMKfvbWFL9kq9IjMAL2F0PGcPYtRKCJ2zmtuKzJG5u3V
oRVIgGEDWYXwKbDMJkvE6zwpod/KHs/8rEPbMVXnsIR6p1dNTXj5e9j20D8WhWukGoAUbFTMfQ6t
8Uo65ODNetWpd6OSPF22tOkdANVRAic9h3PRIWlLNQFCwmEOpoWH6bpfMYY2kFHyLWwuCeg0jHSD
FvwMXzXpZI1pjAlQ5mgMPD7msDOBhquL+I6NCPWXl7V5ZEfWBOco1yUyDJZjAkhB1uGqaq+7Wd5U
AV0TqIBBj+ypYUX7dtnqZk4KtWgNhRgbTWOxhTsaipb3C3aTRcujsU7XTmJeD+Owp0nkT1p8l7cs
1KOhBDCv/Ai4XrCwSEaZu3mkRz9CcB7FdpKVxUsW9uX4kJrLB1bQZ6Wbv11e7OYWQ7EXDWv0eXGs
p1GUKY21NMxKQpIYkH2g946dKP7gNI/dqn0mWv+etwW+v98GhTtvitaub2O8LbJqvhpyckVo44E0
/msRA1/ynsWZGkQdwO16xk7TVXGaGgroPYw2vqts/YUx+1Vpc8tdx+UtpkziOZtnBmjyv/ZEf7VW
vJUJ6jm16uztPn/u6+E+ssrD5WX96oeJeQlG1mEGEKPz4VujSPM8HTG2ARr70Q71clSeUzbPvl1G
KKUnpNt1Rk78pdcmx1uquTyQCgNu69CVh7WpEz92pvJVqRpzl1ZjHIIc03HJWICfEzHSHxaj32tR
ZbhLrI5Bx6L6MSlZdVsr2gT2X2NEPdbSO7DWd8CoWoWJaEomrXq8vNCt/AvjnA4nJduYAKSVrQCe
Z4EwTFEw/f9sTjIJaZkF4cQseH5XgW0b5VFmfrbNanZXTc8riSNu1qUcsCThH1RMz6bYljyjVdba
gPagyBfE/Q1/xoCLMvc06+Pil9/R5GDSTiNPTM78BLcrp+vaGphiXZeAMaYIlWp4mM1vuTa5RH80
9OuibFHDJ64R6w+Xz2zTJqC3aPCAUeJspCi3jaIpG5yZFjmHRDPu7CryjWnARRu7S/I02fOXyZaN
o2+e4x+rIrppwJbHS7QWYRl9GFIVcxay/snWt/1LxPufdTlCcjThXd0vIywsEXRv1v6qXfMvcHxJ
zrAVj4/NCA65oMIUJ8VchLFZh3XTBARcnrOyXGN+6qD08zsqPcfmhPA/5KmTkZhPcph7pkOxHfV0
bXqtZS+dzd1DpEK/G1/AGSpSz/oM2lFaEa7d4wwWXoXdIXy8ZzFHRsQXwWKoDoZiMFmgpG/A178p
fRcHZVT6sZ5nkk96KxMCyPz3ivh3cPT8sOloLKzFzrUYe7XrdT+beqjm5iezkAm+bjo3ZximGjK8
s86YRls9XUhWhstif3Lm9PuSyypWMhP8/x+tBoxXjKishADUAKkylrus+X45LmwwzNgWGr+/V8Fd
5MgEaTD1qCzAlLNXPGHiGDz56ePoTm+oGwHyFQADubev5YKnm67HdWccQKHPkRBDN9tJAXbOsC8U
41DoNQPG26p8TTaytpk3YpRCBYccQtFZZ68vezxJE/hfcXBqV/tSgD8HIwjPDjSkPypSDanthf02
J1KItwv+AVmsslPr4hNZdH9V8p3TvCu0/lmVJQQ+xnJNGxRahLXefsjN+D5bWwnM8Nc039lFdWRD
iHpVRfvESbFzvZ+vQKi1SYDSJVdzxZPmtkl89VvkYvTp7g0MDLdyOS7ZVgph0Enxxo/stAwVQ9np
uCUzPOBLS3aHbH5lDkE3F6QpqJQJn0CjVFk62VUcRmBCDWIy1oGmSB7xm0uB1o/Kn2f4IyxlMuqx
p+uIqcaGhHo7fC3H4Upj3SfJ57xhx8a8GCi+HIei4MwvsqPPeUiUtK3yGJzkr4sHfjbiV2BJW/Vb
O/M5dms4tCF1XqTDDRxHJ7gKOqWoZnKVA958PrWrtHVr6H0dh2TMmh0kDtF0boMSowBVO/0c0vGR
JBpYFdG616VjzPwvPzOOAjv6z9CXpCJQbaZdm0wqKcAGMt5woEwbAELp9qG8V7EVTWyoq/5rS0Sn
9XNR1wyqZmGdHaJwCHksUQtvQKYN0fQkkO7sxo0Gg6DWUbG76OQJJwquUntGo48PNnUvMeAQ3UPn
ePxUMXThDiOyt3CAcBWAIaF0XJu75dnOmkgZNaCmOaHo6bFqS5OrOp97dMDs55VP1a72jNhNPfT2
XeWn3OKm/+I7RLMY3yOwGKcGawz1rYC5I1jHX2pl8Z2a4jWTSLqxWyMMmK4H6xOalCrGjMRNtYuG
zQPW1bXuuuNZv/M0XrXXfaDt5tvlWnaKGyEGgvcYeedDBdqZnElL84rU4HAOq+ILI1cr2k6XP/xt
A2h9AuemQZJT+P7mnKYMg+xlaObgPkquTFWmZLLt+b+aWFzPBAD+06OBOAGr5hwDJ3poLi4kqNEU
1D7QK8MbP8a+rCCxuSCHAJADagLohgknRGnSQ0IRdeSePKlF7XaqNGxsOveRCSEx1ft4quoS+g0Q
8oJuKWDnuQcuv5vuhnocYfqOng/gOAbQK6AiwJi2cM9grGNBJ5A7gR2By9ut03ekpCcWhOrUmht6
OkDMMaTKvTU/0VSWXm9+nrgk4cMoEGMo8NQHlLyYtGnGGFXBbg1jr6DGny4STIbMBveMoyvMabsa
VTy48loCCpdc2fZHqQLFr4lTMbCBOB10HpoOqRAxsDnr5NhlCpAxA72/TwEY+KZkXtV5OS5J82bm
sP+AN7uz6+yRQnncyNz2PbsJGmDMdqtgNj2jNG1xy6gpgQOiD4/cRgtzY71fE0WSx/FPRVwrjCCK
cxDbGY47TtTFXnt8uHlULJM/Qy6zcrNyelPVge5ZMk/30Vylh8sRaTPGYjwFGRXPvs8el0Xfmvow
YXXqY++3z6bX/Uj8GrC3w/DM2blKWV16M0IdWxQ+aCuq5rhUKg58bg8gwaq90tOenbDetbpb3sso
CKQrFCIineMmL4FUgoTO6KtBgWlVlI74OK5604eglni+vKVbX8af9Z0N3rXNYo2xCbEI07pb1Htt
NVxFBn6TbKIhYrVS3WhYGmETtcfFs69Mb4x8xSOhE7ZXrZwRZivO81oY7i0uyynC3xrQU4GUFl5i
9zed5fjUSYLLu7bBUMhlsf6YEKJiXxQpBs7Bhj55tUvRaC3dF2UHBVDNgy5mtkNR9UM5XY+BvlP3
ueqiDPZTFvv/g6/8+RHCfWaY47IYNWRM0pcZLBldmDbwle7VeJwDcJztVdlYimxjhY+hbvW8Je2I
ja1il4vWWo6UFoM/AMXIcryzwgfg2PXUNtH0z/wS8Ymb/0DpYKftikDxZSMv/AefGUODkKPvIWoq
poakIbQeBhXX54R5kNJGmf3KAow20l+UpgiqTKYpsn1m8Exc1hbuazGpIitlmB/CFhYHzL67ZQ66
azfZcbI/1a+Jq2SubHR42ybvIAAshC9CzLKqEhQWYCVCTLlKnrWA7EfXCAwouQOD6inSNGurBG7r
GHYF15TGZ0YEv6xSkpRRjOElPXSoZwye3mAOLQ1sv4O8j6u2fjv72l72stj8KA2UfvhLFayh4joL
DZj6lGGdnEqZ03kvgeJWu/JHe6ODikoFS6jHrguXtmAY9OgLZv9w1It/OTZsfSR4zIE4Gq9lqPMJ
q89No7UZnyy2gZVeEpjsJU+NrZh9bEH4DDO9KNkwxmg+0RQTOBhB9Vot+6Em9sd3LAUHCKQ+ipHn
BEN4UfVThPkbsCe5TH/r0x+XDWzeDIaOKhqP04DRCcnf0Ctd0/cVEGbZTL0mjh/7sd4V9T6KnygZ
F0812E4vqWvrYLhdFXwxpmy4aXM74a0AXUIXFZqKp8lhP3cdZuubIkQBvnbtJet3E1OnoCZGLUmb
Nn3jjymxeVGsaaWoDAQzRlr4Tlk+AJzw910ZG1xQaBpagOvrYkt7GErWsYX3R3JWfSdRlLpjrwA/
pzfjzoFISThGY+HNGFh4NjPrPQeKYR/w9gFLb+ri3dtFOrjfcjy21SsNX6DWILjx/GXxmzfk95KE
cGs/+dQDNPOARjtLudGOrK2RAr43rfeto++nYd1f9lB++OINcWyB/4Kjl4PC8glcVHhgZYf2MIRl
OOysqz4cJGY2PwROUsIZJdA3FFOkNYIab9wgdnUBhui9wocoJdvTcLoprnBa0zve9qA/wEMYFQRk
0sLbHjQerVHGJa4hVF+zobpCNeg9ZwP2cT4DZmGoXPis7MKqNaVBLyPqoWGhXaMR7V0+m60PF5/r
vxZ+jQ8enY215lVTESzCSY2Pc0OTQ5pm0AbL2tK/bGnruXNsSdiuaZxJPwJiEC7kOS8KL9cwOZ60
Xpd/yagMnLXp1EfLEkrkLM2yUufgLL1QX+uVhaTPFsn5b03E8lD3e++EwEtH1RwtG7UQPWwPzVXj
QROJBUAS2PeLDwpib7iGthTwExHEzyXntrmbmIPDZwvfO8Nn5YVi4lLB43FVF7C3xFlgMfbAiO7F
Q/Wph3Tz5dPbakjhNv5jUMzWp0hD7x+OsjAPYhHrDeY5Gw86s7lHbxsjUD4v91bIEcZZLbO9dZoO
qgEOekVgphDj8WQsIImo8KDjVHYIiXyIAF0HCzkt2J35mCNz7VlyvFtfBsg3La6si/EfsXoNDAJQ
HwSqiouDQiTtXkt7+VnrlmScm++bEBwhpYy7G6MSxD4bCambrLOYjWRWLa+0WHMpFI5GgvdPGkhO
kPv8BUtiB2xtwBncUFj6h4orDVjx6Hh9AAagIK8PqYweZguQjqU5oCBE+R/EaUIWZ462MQ7jwglp
VI89rLv6bgrHa8uL+rB/AQ5sHy+YVL+8zA1fcTDZogHDreH+FY0CnFyCExCXwLBqftJD/XV+uWxh
49M7sSCkjsk6zlVXWSlafLsel+VqfllmpMOYHhp1GVH1Fg8HrHEFFQN9KujsnF6ema4AcDDDWvtq
tm5z1z1Zr2AY823f+Ew+08fVGw716Go+oP0fwWF5ea1baF4Ho+MGF/gBLky85LLampaU36l6GIWr
T/f2QXfxzrqRvz02PjjO5IhuETJI1P+Eyy5VGgUFBwj14coNoiEYtdmrpZyRm1Yw8cb3Eqr3YrY8
geQqsivMYepG/1EHztpZiudFUSXV0nM3BOoTc54Yq8R03Znv97o55EPLkJQn+T5SSh/3n+RsNoql
sIHSIWar0F84G+dy2jrL9AzKzU6lQahqeLCZfqUy7SlX6ecunm9yG4QtzCrcVtF2qPkdHB0V9bEY
Pcwu30VV/pyVLaKoOqluMi+7mOKVAMket7fiv85kTn+rcH2UKJGpESQWQR1vVK6dNR/UqZe9DM5j
KYwAhQoMHKL22cQSmfQBTgwGI4zCQJanUWyrzl2a25iK12lNr+OmpIA21kkwAzrkZpGZQ4otNh6K
tdP8pc3tOwMC6m6Fnh+uFNCb3xEFKEAlcvKgWTD2aHeN6ZZG0e84ufZd1y/2lTFUzn6xTW0PUFv5
SWX25FmDZhz6Ii5fphma2pSy8VMOdIVbdS2oX+M5UHtUtsafBspAsWJ8yvQkcVtc5g9NbaIlG4Hp
aTa71Z/H1QpLjRa3WQWliHaVQb03XRW0Wlwwm5cchMSsKDDOGc9qAlm36nOLkXJljXWJr27b4KAS
9PJRKBK+bWNQY2isYX48aSgI9q8Ty5Jcb9sWIPiNo4cAwplkzFyhwT6AAyI1S7AvWfVdlE2fLkfD
LRtwIIz6cUXWMx5QtVXL2F6wQ/oKSMyUDPDkGpMbl61seTGA1Hj7oR8FTgNhr5xVK6d0BQ4XfQFf
mw+9qvqM7J3qy2U755EQqqiIGrzdgnaAGG9JZCt5M4BRwWyM13HsgLVk31mrSK7LrU3jkgQmkA8A
Foq1nMSpchprDo5+iq6Tsgdjk4xzdmsl4J9DvQgzVZg+FxINUHqmkHLF3E7Dmv1UJTdVvIs6GRsV
3/fT/AkeivoGKiwQr8fncnoTG+kAaarEws1hQhF3HRvmY1DxivXZPh+S1Ad0U3eBzYH+dpJLssSN
FaJDBCwgHxqDpo/gE0lrtWXTQHDMylQXrWwvIV3QFL3kI9o0g7Iqn/owTNBHny5xKa1mSGI0GVAc
dHUQfU1xDWTP82XH2yimosGHjJoPYKDicHYH6yWIhEbopfQ+2U1PFSQjnizPCquA3XaVG+9kff7/
YBFU+pjEAGRDjD941hjVkMJiCUlJ6HiD4I6s4VCnb4tq7tcoemp6CI4M7S7WokdHRRtYU+udRubw
8to3dxih4/9/iFi9StShU6ymysMkhSojJK40z6iyDxmFpu1lSxthhCfAvy0J7rrkxkQUHTIMqVVf
Q3QW5dwkvm0b9WEY1a//my3t1G+QPGbLpOGBNtQ/8hLyJqmnzdA7rnvJs/dXPUL4CFEO5sS3uOfP
OfaKWJ8oHaAnpRmgYcicezrbn8lq965mR0+9hkkXMO/5ZhfdV0b04/IyeWZ/yTgPdUfFkrK0zbxs
0egbwFjWFx/XNfcd6HiV+cc2Ab1RIVvuprccrZb//yODsd33eW1gJmpJD4qefy2d2y4avl1elcwI
d6RjI5jyZs2CwzNBQkC13Lfb50FJ/ctWNq6Bk4MTYnS3tqwxDOhQGcgAtPgb6yX3zPY3frRZwruM
NUqhxAQWWh+CjHRHfWa7YIMHP1JIgjraJVJBRJlDCGFZn9AogkvkoVUp9xkDPWa7VvdkHoKJzMEc
T2HZ/H1DAcHz9zIxmn96XHiqZfnawCdID373SAnx9UlQkZfP6qyQ2rApXwlDkLJAkOsVCVDIE07t
f3EIpGyn6wC3CZl6iOeG9lr2XqxBZ2dOtefLRiROgQbFqZUh7my90uEUSuxDHl2/oj7kuTLf8nIn
jEFdWXmy0txGqQy8TLjVQHmBkhnoGk5t9pAC09ccyjvjju7W5A6OCFLVHVTR8HI2yK2eus2uaG7+
i7YhX44YoTBHopkot6AlK+byRr2ordFPEGSCLI7bqOz72EfQxVEiy80TPDXwmLzJF/sWPY10Z0zp
vZ0kN4lT30FU93B577e8SANJBbooSC/PZls6/M3LMOHONcwMKgkYHs1laOutO+7IhHibWhHoMKwW
JrIq2Q/Zi52BRmV00ASWodI2LUGJwUI7BuA3sQRJezI7IyeTBDDNG02UeszWW2bwcMxS/+E389kh
HtkSAnLVEdqrXMXAIM0Oh/lB5ZKFhASW04Zd1V71VN1pg/kWaYUNOcVEQr++eXBH9oVQvYwpXgIO
BD4takKurH8g7Tsydryg/mynGKuZQi1Fw8Hlxacme4mUWzZIOryyVQixuWrjXAGREqBkavsdXQ71
pbFX8o68/GgdIuw4ZkukpyvW0USfIjC9LXMWFKMkiElWQoVMLi7KldY6jEBKxmsN2+1MyV5tpQDH
yxBicR8pOlAwiJKlDhmBpfY0sBDlMskuvuMX/FoE963FHIHMl0uuJgWqTmUFU9mDoTVXyB2/Akji
0ar8rKoN2V2ORLLl8Q0+ynByrW4wCY6oWHa7ZNW93L5F0uO+xwgKQ6oJDjTgB0+NZCSxkjJWsbri
brJf6uQmst4um9jocOJmAX/cvzaEhbC8HW11BR8y4B+gcrtJr0y/vgH/GfS5PLxAJVf0dtD7Y064
yCiKZKxcNGSGGugGelW5Is3wUKvZHYRjZAIo24f0x5gQ9ZoqK/pG5Z/SehsPdgjRG7dMZUx/GwXt
0y0UghvR5zEpFAL8VXG3Vjuw5nk0e2zjxo9TdZcWPxl4P5yk2WWQXLl8fLIVCkEPV4upd9kMNzR2
9jwCuHpInfU9bgimVaQdBqa4xVoIq1rT7HW4SD0CHzs6PwuavI5d99dtFmwj2BJRbsGUNk7t1Nut
Djxa8QQzSzrtk9UMJ/MdSaiOBWByBeO4oI49tZB0K80zBVkU04lvVfY16WRqmVsHArE7wCxQQFfP
MhSVdE3ECPjQ8qG4VYfJr+DiUT/7l8+du5QY947MiFmKMUx01WIotrdGdltDtaBiL7UxB6ZlujHd
XzYmWZM4eevY04R+EdZkl7lvZg9jPLtDKcM+bD18jpckXBimNiz6sKIWVpn6kzWoXlsaH5Uqv7Gd
8laNxsyrJ9kltRWNjm0KDgFgU9HEdMrCWQPhqEbcAm/VcUFNPJfE2a0L99iSEGarzEiWtkY9MV2X
sKDldbWQ8PIxyTaQH+PRlRQNVtnrGUxgnr7yGE1nP0ZJ+BoUKInXJIV6b1MFyd1gfrtsWLY2IcxS
temGJgWjRG12b2vSZuhrZLIgJBrhtDEYS8K/4C6Gkq9wVGh0aE3aAVVrOx2qbZ3jatkkK3D9ynuO
v6tfViwQ4vCmBdCSgpWaNVYTQZMCdASY3GOxM38w16G5jawovymtkgYz6RRcjvo6UeAlbe0Gum2K
36L1ckDjDvIdaNpedes6fF3r2L4qKx0M3IaqAIe/mCnkRZTZ3qX1tHyhLaluulKf3clM4X6VHTMX
vKvDt7XXOuA7amSYnhlpTjDkPVreOd5XUzFIG7L8eX9p0YJvgq1SNQbSc82umj7OTWs/N9TMb7u5
iG/UKEZSlc3RHhFH8YtUjWq3TnaXXejsDhU3XnDepa/nVrPQZ1Ov0n1x3+6DMaCBeu3L6rbiJ88N
odSHPi0Y2cAwI5xwEmdxN2UAMjvJ8mpUSeGpvfE26dqdHunSrd3wWlODdBIuNTzcz1S1ykhx8j5D
r/sf3N2sBXxSwbhNnloQLKYfBuJFweWtPJvlxQphzuEyOoCZnA2BsDpKOhsyfmHtWBX81QSUrAQs
ou2JEiyk6K7jSdOuF9L0nzunmDz08ErwjjQ5xmOqpr+Z2ayGyZqD7C9r1e+WsZo+UdFFV82p97HQ
l6RPRkmSsblTlgmMJHUwpnOGUEzajloxdmoxr9GYcHMqU+CRWRDC1Dr20Bg1MhBjIFGfxg9r87fq
gb92/mgNQiJY5jpolxUDxdzKvoJSi5tr5oOuyRay4cJ4D3DYOKgIwKcguLBmgvK1quDChC29N6j1
82IP11SdbtJm+njZm7Y2DVSWUKWk8KYzrHGSxQPtLJQj1TkOjBl5U13pkX/ZiJjN8H3DkBkaeTbF
xJmYYA5zmhdtnoKDVKFh3X/HrJRLlSkYCsNjqhRExDMJId6dmBOS5iTNzCYyEs5q2d70By4Fpz1M
O3M33soFEbcOC6OUyAQRALi8xumtTI2ctkodI7iORdB3y0Ehr7nzwchlM1FbJwW4NuYoIfF8jvpa
aNyMuYlVVSZkVpYrlq6SY+IxWNw3TAQCUAZeZwQ0YSnDXOjFGplxOKTdAeyFIaTTd/Wy/mUeA2/g
tWgb+C4+qi92d8d86BtNK6CqZPukf82czwiw4aysN12hI7WQwGrO5iL+sfeLmhuzJmetQ2ZDx0nJ
yuRXbdWOvXJ2gVexPHW3fgHyPNnre+dAFMkqNzaTK48BoMf/nNGCQvlkRYzGhedAsJeZpbtEV1b2
4/KHJZZH+NKOjBhCYV9Ba3Kse5SKSTzSOz7hXbh6mRUxJPsUG9hsouzoOn9lDuu+tLEdP122v+GT
sI/GLz5tA6PKQkAcUxO8iTqOMjf7j0Pm7OMoe75sYmsfwa9k4j3H4XniqK1T2fZUatjHxcZAEvuY
qndUaf/6csLQiAoIEJgPQJwmlt+bTG+TNkVaGM+66ilzS92lySTPrPPD4uwsECQApz/FK1vYLKuq
nEHh1YpaUT3N+dTTrwQdTzIOngJiy3Qwg1hGVn5+QLAJfBPliHMCNp3T6FQofe1MCW8/9lC5NQ9Z
+uFvj+fUAP8BR48S05hNBUJ7mFVxQF8Nqa85AgpKJ8FlM7J1cC85MtNqytzpoDgK035krjMaePHU
yafLRvgBnMa/07UICQRtzd4CPD8Po4i81JTegAhy11rqj7hsIaFc1X/vdTZaEXj3AKBhAM17uqje
bs1JrTDno5fTT3tgsUsyKrFxVv8DBvTEiHBAC4M0X1lh9mWMmk+k656dqtwXhf2kYTbbtSPcU6pa
ejHDVL5DkC2OywAwVL7+LTfLrx9iGlzrztbxRyj/TJ1uz/o0YUImm1q3m6rS7Wcg1i6f4Xm4wHKP
rGine7ooq1m3NmTtVb1ZIbNYzC7ULD44loyMSGZIODymqEMzr22BKYglIEry2Frzm5nNhmRBG55/
siDh/IpaNUkDEn5w/vZept+jJi+xcJ7BYMsskB0C9wEyADGI4xHYz6M6YMsKhpnugsxu39g/B9V5
603n6fL5bC4H0RxPcPzws0ZnAqKwCZ0iMMQTzUfz9odWLj//j7Qva3IbV5r9RYzgvrxyEdXq3e62
3X5heOUOkuDOX38Tfb4zpiBcIcZnHscRXQJYKBSqsjKvmxCv548J7hg3ykyd1EHRR9N667hUJMLw
bAFM53y7ulkX/G/WuKieqV635gOKZ2oyfFez3zqaqNTrUfZOJN9J6HG7rePS2mnxvGnKwRO1UTvI
yJOCsXulkUEJZR+I3WK7SJsMWu00GaCE6TwgEA4/aowpSlYiCLRsUBNXEqRDQVXK2cCFPkOaxcWe
aXYI/paoGR5V9zvwx6e2kCF8L4P63hZfSW3HbFQTBbYwjhuutueXnozj8gJw/x7a/qyHL6C2ukc3
wKRRrVVK8zSt5hwOpYGirQ4tViVBSRWK9tvdsuh4hfQbOBRsCrmrWisODabF7pI0W25tMy9PoBuD
QF9h04OOHuRhSKbHfMhloh7Cb7z7vfr5N1a8FhAhFQU9RcvWQFOcwM2kU+vCY+gCugtKIwD0eXQt
GRJvhTIMuBPULj/2zdj79qCUQbUACpkWqwyIKLJnwJ3YPIABAjAuRVAMI4EeJkjEvXWyno0VuPR1
Utw7a6y0w7CtGD++fvJF53FvkIszGbiuu6Hv4VlqE3llAZRq6WtN8S9bQMy59ma4AKOZjjJ6BUhU
vPlJT77S4bCksrclX1rmbXChxUICly8dcL254Yar2wcjQLet9rkqs1NtfLIXmRqtcO/YcAgG41Ed
5VMfe0PdLBkQZToAloflV+Vqt4UmnQJjjsxldEh9/5jhLk/qAmKYe10Rj4n5Xe/1+9KuoAyiqm90
al7dVP+4uuoxrbvQXevfhpJAf3eTiDeIDhtILN9VwjBkxOc9etIuuL+hQbA0LrL9obc+Dk6efL7u
jCLvN0GyheoKHhcXtFQ56KRK4oDNesqUyHHrsCd3c6ncdJbkOS1azt4Qt6UZXtNFg25N7LrtCYHv
ydmK1+trEeas6APgRek4KHLyW1ZsnsmQ+UCzgDAMSOnQI08bOU1eflhBIaA7kLwwrcfUJo+tqhX+
MLs/rv8EwSrRQQQ3BcCwgFDr3Coto8k3nakI1719YyT57azJzpzgCJyZYP++u2ghXFPohQoTZuu8
jhQMRfNLrkAP5X9bCRelHCQL/2nuzpZxs1RJUKXGp39vAqVDE9x2+GIY/eJW0mPCxCsdqHiolITW
1JRvhVY5EsCJwMMxmocBe3ATOpA04uKglc7uUDUIt2a5MZK8TD/SdtODrnRpVKXVJrEniIln9riY
iHmertO6EjExK+5cxQFMbGuUwK7dh43V3FGK+7RVsuq+IDVi/BU4xYzJGjt6vpeal85a7YKeGKIy
N41OOn+m3g0IIaDk3DrBqnofr3880bbiDQq6EBWl+YtpvSXvchvVRoTIGdn/tJW3GuMmLxpAGkZb
EgtFPr83xiUeDWasNr0EONQo6MOmaPGWGfe9MkvWJOg2oT+/W5Rxvot5Pm/raiPmEvNnR05qYgbN
OEdznqByOobucjvS7MbI7XBQjPD6horWCNZOlFHZ2PEFnpJYep5PBKCeJGlfLNyjhpU9tGYvMSOK
UBZqOyhZMaZ63lHUjnQK6mUo3E9NoKZhCpKO6wsRWbDhgYzNiWn9cQ/2clUst8wNoIZH9TWxya8S
AqISGyLvQ2lPZ9gTsIvxTEAbATZ9qleswv1YTV/Kzj7WCY1SQ1oHYZ+cSwWwhn8s8aPMZF4dtTa2
DlOpzg/nYNwioQIF5x1oJQDpdQrf+3l9+4RLQxkd/TL21uGnihNMMoxrnRA0BtxAITdJC8RV/eQ0
r9ftiPzNxlyDBZApxqX4y9KwNlPtEx3QS8bjP4AOfgq65Oa6EVFY2hvhDq6eJrOKiVBWu5yOWgsa
huLouKPvrEOsVUt03ZpsSdzxtcqCJl0Pz8vBkPPgppv+JZ9QpLIKU/3wN6Ywz8YGv7ULGVKV5GOR
jDhGeQvkvf65hSCfC+DxdSvCo4T22v9Z4ev0g1LNyoQ5CQgcFf7aP1JDgnwSXVb2zgB3VrO+7vSE
RYMaTZWlWF56q/qujF0wtfOhsbvPgM4erq/pwr+Z+qfpookDnW70KtlH3OUvjTlhCMRUm9ge26d+
XeKKag+Yao7gj7+vm7rwB84U+yk7U6tZbE4HNjvMmHUx6Y51asV2KklsRevBFgICj9QLzS++KKGt
IAlbUSgFlaj2UGlASvukMmg46OkKMnUjlbWT2V88C0lYFrh6XA9j+nghvN9iu2Wpkw6se468aWBH
d5mM6QGaDmwqqE/6B8/aKn9Ev/5WyQv0x+bJPlzfVsGKGSrUNl1QxQAwwR2zzBg6W5tR+DP6DIU/
SCrGna6akaOO3qEcnDX4C3ugkEQ4tPBS4R99DViAMbOhN1DLKIJkeZ7KMuzdr7bsMAjcRQM9/D92
2Gnc7StpxrJap6SJR3S3w6okQzCl2xJBdVYGd72Iiwx8iuc5PiMb3ee5DvqlgwKHMzexPnVZYC1j
nNXNsW066kNT4mOZEElWehFJOINcIC50kJA5Gqro/UBAvQld4wcUOBqJFeEO7pbFeQYh2ZyhfIex
F+hdQZnMsvwihQRDNjkydK3gEIA3jvFhI5u51Cc18qZrrblqkMeoXpC6RuCu5it28bXUyg/eBh2D
LMsfimWS3TKXWwm+LBuT/yhB4sHMD02vTamMYH9qY9Lm9VEb2u7OmDeZoNdlLgqkM7o8aKo7GhAC
fNuPEtRpAXGs49QrqpuqB7GUtR0No7id8s257VTjm2sNgTOk32o3A22YSZ+vn7tLJ8UvAKgOi0W6
CDT4+XlIEquttAq/wDXyn7PWPSZlfld165tpkrhzHEkgvWy4I++0sKOYmbVwOfCHAqRNa2NphMR2
FTLyHauPC7By5wHGHutDXh+GgMRUhi+99FlYZSQOJtMBQsZ6vkrKWHkt0pC4GQfIKn0urQ9gVZBc
5OK1mYwtBmBpSP5wJ2OecBjaBWubPCZrDy7J8msdQLKpwaBWGthHOW/8pZ9iYTuTXDijyMvS1apJ
rCWlXxRvZSOjWrgsYLMvtjPBeYjbEnU0R5hIAIsIvmxhqzGmpsCJUhriYdGHLuhiVuIHWYR5Ehn7
6OVFxMyj0OMiZrMS9/mnm8xZ81YVn26w6edmsh/MUn00WhDWrnN0/SwIvcTRcOaRLePccyvVIK9H
SDKSuMY0AoqBj67yjIAjySovZgjB3KHhEfiPGbbi3RXUD5BEz0ZcdSAk3x7G8kaP8iiPwaw46c/Z
cVn8NpYS0wodxYXAADgawLnPw6zQ6p3L2RkbzMiD6NP2SWh8B4G4Ax5AIwA7fhkmUS2DQAqCC2qb
IOiAKjJKCHwUpQ068gCQN/HW6V3kjcO9qdDFx5sySKc86otWZvFioJttLlMUYOEbUEJ+nWrmkCQv
1yZ2hnbwQRFyAC/2544Y3yFV/suc21urKj6aZLg16SxJtIUBYG+cKwsBkYOxqjHrY+UIUK/+adyC
uveNu+2Y3LW/CxK5WUxjV+K2QofCS9LEbCioRC5yNRA5F46zwiwjxqKJb38qMB2qxc2L9QmEErEM
Ris6J/iq6M/h+YpeLXckUXCacgszVpjwrizUhjAluS2VcqqhvypJQ8WmoF0EDKKKVgDzsN1ZWRsP
4ki51sS0fhy2W8Xpb92BSLooYqeBi/7XCvfd6jY1FlpWPbrCdypgX/nyzc2rQOlav4MeTWavobOt
UZLJFIKFHgNSOMy8mKCPvUC2Lw6xOhBI1bFm/l6Mp2x4tuf64LbgsdjGsO8PqvtKUhrQOT106XLo
NxJojSQiXaZZkEsH7yCebCgVoEtwvslqjnE94niQf8/u9U7xk945LNsL0T/P3dNQAPI9yJgIxAv/
Y/Oi9VpoxKvSBHnHK0sD2oP2OYPGSnnX3AzBcC+XZbgYo2aRgZXsGQc/9povijW5Wm85W6UZExDG
B/prAcZz/bH6bPoeOvQ+UuawClxZqUxwgQHlx1iHQVeDVI9zYZyhEjQdSh3X9u0MgShSfNnsg6HI
wAaCo4I7C4PRGEACSRhvB/E9r+0a2ce4jJBj/lRNNJym4/Ur8rL9wpB2OyvcUTEV08o0HddxHxlf
0qOW+fhsryCRDpM6KE69pEMvyj7O7HG+2W50MrUBq7J8CvmGFgTSDajV14fio/1T9fyWRFYQtMF6
TB4GKZmtxDwIrM+PRllk1ZxOWK42ghEkoOB9BZ+84oOaowuSEDoi1WFzICahBbqvjGEu55q5/l1B
znn+E7p+maBCix0wLX8Ge3bSBGXpT0fomgVpfUiDAn7bQ65L8iIXXSvYesQmDQhtPBDYD9vF3rwd
R4UJ/sYOjdYgcUIF5D0n+nnwneKoBWkeDbGMGF24WANtIhTJwfPIlx10N6Vrl8Cm2qNfXmH25rvq
vVz3YUEqhLmMPza4nLlfSIpRBNiY0k8JPa2V9CHAPsl58QaHZGeB27lh8KA4mlIC6fqvrfNbyb+a
3d2WPVbmm929ptZ3nb6smRdeX9d7l+uaWS6xtDI7VfsUztpWwRAaYzA9ViEiLPH7X4wtQpvhpoU/
u34KZn3J60f25bgwp8zJSN2pJTGBchQGocLJWoLclJkRRNOzreXiz2BnGwas8PGyugoxyf7BLfuX
QpsxIP39+nbKFsRFngwP2MlYYMl1QM9VfDbt5zb7eN2GxBVNLrx4SlpvTo5Nc4sb7KA/2tKEmD06
L50ClUv4I2YQ+PDhGgVBZQVOkRlwivS4PjBlRPeFMeGHxrc2/tddSnZDWEC3sxc+MlJu37xJhSQy
MftY7cCco39dh/tOvVu3BRRYP65vn6h+srf1ntjtQtSYVGSxnK6Jk/vyQ3tYjm205rjIVXi4LB4K
HjNntrg43HZebxolNGcxQvYtXb9s2RyshRaOm3lTeorkOLFduvhsf3bx/R7ercx2V1RlCWV1ygWs
Q89jqgVKZYXqCL6XjzgDgbnmL9e3U3i2djaZK+1s1kRti55iNycFN2z6u6GavxYf8DQ/XDckdPud
IfbvO0MqKIqpp8KQ2n9vkruuT4PrBoRn12JDcKj3qBd1tcGYEjVrsXtG4+SZbynEi2oFtJ3O4FDZ
pxJv2x9jXEhqem8k4AQicaoqPjSXM/q0OrHuSF6Xok0D1svAolQPGSwfYKthVkxda2OaFL5SPTu2
bNdEC8F2uaqKGSJov3HXVtuqVgZ0LImV/n4xbmrny6r9Lipd8nGECwEOycC8DcbY+FJ/VdrKNFYw
o+d1pGmPDSYDrn9+mQXOvyozG4xuswlEMnBw7HDVyvC6BfFW/VkDt1V90REyEqxhpD8JOW5VhHpP
4LUyGlKRIzPM1n/3iv2O3UnRFW8bLObIWImmYQ7Y/e2lMuUw0WMMVYM/VjjXonT1IBIOK/ozUy2y
bsvXND2qP21oA1sQnDTmoDfj6zsoCqd7m9ypWZcRAPwSNsliHjKoUptFEznWszr1YbN4/6NH8JdS
CvLmyUJDslJW9AzMgOajxITwMtqtyOUu8yGFKGQzwic0qIKZry7eBaQHr3z125t0f6HfF+vZUW7G
Wpb4SZyRL5EuE6lngGag1Jhi9MV9AsQvmPrfwyprVQszTKAVbIgIQQv7Qn8S9MdOCWxSA+hb9tR0
vd+YRjD3k19sGFAZ8ECzMW825n7qYIoTUxwke4Gugd9WBTBRwDnYP6mMmOmCFx4Pewah+OdH6edn
hKZ1qRXgG4rbH3UXgK03v60OSdgftMD6PfbRGjKZRxmtltB/oY2IDh+jveXTHNcESpRQHRd0S0O8
EzGj9eaxah+eqbSRtE2EX/iPMT7P8Ra3nfQKZTCidfcFnkXGy2YuN/PQH66fSuGjDyoQ/13Wu5Pv
Ak4+gcMXvDLow2b+GCW/zag4KIH6EcB4JpeZfpTto9Qi9/nQl0EWnOLzTYcMoqZompySsI2UFQI1
zieKdpBM8kcXvc/2izTOPUYZVrsY0YiKUwevIsiOtq7ue336s17wYBrQiWsdJEGVr/agOqGeFxna
fF/1eFF5ADEmv8jg3ddVAZ93wfAygZq0taOtlbCBSbeGu8fyccOAKLCmMSnrnwlxoor2B3u82xw7
1HM1mtKDSlp/AVOYpx66JAF4vtYkVx0LxHwmut8s7qqbgWzMJw2+p6UYTdw2HzJ7flZS39Z/5SMo
Mds+uu6EbFnXLHKXXlEqs5GtNi69kvjghvBNXQawlW4td+VtaHdqdQevS+r8aAINOCJMJ9qhreD3
+TeiftGTMtjKOc6br7Pj+OmoSDZWdqi5G7DYxsqYB9xJxdLhBaGH7eodDau6rYdE0rMXx8jdsebu
P3XusxUMuKznpDx6vh20CFjPGQpY68H6vX7MQVw5vV3/jJII+c5VsQslydAUqFPCccoyC9rtaZh/
W+V8aOldacteFBdCc++XwJ8Fvh/5nTHLrOYSFAUNqrsaDR0dDa5lC53PaeQFlhPoI2tzgdOsCmrq
s7cUWlD4H+utTPJOclzef+juh7RJUqfbhB8C6Xc4zXQLRfQIUu2+lyc/7ezOTsnN9X0W5ogoLQOK
7gAb7HCubJB2dg2Wd9TNT7d4qp3vnuz+kZngXNWavMlZ0KyIDVDhgocnh0J5PqWSN6/w3Fto82Iu
CHVsnkFepSVNlgovHHVoDwSawL2xSerJzM8vQguAFoz1HMQMPFA8w7xVZlUGQ3qC/OE4HBn1Q3mQ
lTEveVhYTrKzw23YRCw1IxnsaI92bOjhdjADEnavw+DTo/fVicsnKyii/DH/oh9Rvj3+hUvszHPH
HZ0AqoDxrI03CHR0XeaXgxKOyct1K8Lv9ccKf8A3oFgZbRe+l1net2YVmlX3/boJ8bne2eCqLlVb
qSSdVABxkFC+MYL37ZGwjvmp/lVGWbipkOkEAzRq4PqdelBDKi1oCZ1/9xO4BEUhnVM3Fq6jmR4o
cMGQlPetKv2b22BnhctJKDADY9ZioWtpzxCntV/nzFXDEeNViTrJyK5kDsoPsSzUJmhK9kNcGuzZ
1R+28mXGWOKm67FOM79qlAdgHg99b8SF9zCBpCLVLPR5ncAuysBMKn/25pMFOp3aRhukppIkQHxl
QTQAJUs07i7YZywII6ULGfALC8AeN9MLjLTy3QE0ldn2lLfVjy21ws1NAqNTHqrxxaVbAIngY+Oy
US4pSFzk7ahXOGC0AHvUxTCElRgqcYFfijGfGVjZXV1iKF4ZIpV+TecyKKsx3IBdVFrll4JdKYf8
Nsm/DUor2RhRCNv/Ds4dNWeulMbG72hm9KGSxO/NMRxAGz9Zpm+SDr9t8e2/qQ3urXLuCfHUWc1X
BWCCIW+msGun9qkqIcwZzGDEDpWpVCVPEcGxQ2/0P5pHGEHnC9dNYQ+4DmgXewp4syCFvRqBrck4
AUS9f6AL/3xW9tl397VdOUmCNtgQ18l0ykG9Zpj4eCCULfLtWGA6VYUoHV3WyO0/X49twoLB3jTb
gZ3p0jYoAZIXo9RTHpDudVM73xgtDL5kAFbdQUnxDqQngZm6x6H4dN24KE1h0GJHZZQ+uA7Pbduo
KhXdhGVn3aQdmxwlnrwa9Ri6fOReBw0Pnu5aFaSkl31X8Y7vTHMOrJtL3a5G1sUb5DAq7UNGf4D4
hOh11C93qfGkuT8US9qTE7iTvV8w78CmR2zi5l28Po+R9QUZYhYAAFCAkm1AXAvAoj4TgGYDGTxH
lObDgTC3hTECwDy5r4wR7yEhFFnN0tffDEV7trtFxzs3f+6yTJXcIqIgtTfGfszOpca+xRCmbrSx
1/VhnRJ/VH9edxyZBS7bVC1vXJMeFtTtcQZZh1LLWnzCyL9fBJc8VUO1Mn3DNsbLcjusETj2F1/5
jkgQDf52UvHp1vCvYE0gugUFCTBylnoxNTXNy7g0BGazcnrzSuuE9ndoFMmHv9hAHDwGoMLwKI/T
aMs2HW0FZkYQ+3TZB6/Kg+sWhCANB/hFBuiBQBYPddm2dTIhl9jG1V17Y0YorfjWvXGy8P5Jwyy+
bk3k33tj3Ndq68VJhxHrMZtPo9f4EOOotM139W/X7Ygi1t4Ol9NSA5rTRm0OmCQN+1J96M00ICsE
Stfx2HR1oDSyOoSwLr4zaXMV3ZbOtT3PzCPuvEc9MO6gyer66hu4NZ6nD/RX9SqbGRBFKUjNvbMU
A3XBX3pmS5OpSwu8T2zo55kfwYQX6lLRQtEZ3lvhInDvgmy57rCVvbEYd5iWSJ7tAZMQ1z+YbC1c
xF3rzEaqhLVYpocMUZ2RKnb122j8Wz529vbfL4ctdxf0ctVVoEQKQ20JKPLi+sUCNVIpIzuLbPzb
EX03DG5qwIdgnv7cDAhg1zo1YYbOWu6P3bQEoC+IoXuGr2UeTNBlXt9AiUF+LNEo+zRz8hKPSG+M
QQblG0Xhq/UdxsX8LZWAIIXH2AY4Dg1AprHBf61hokmKvhZGzj/NlR4a7SdS/UjH39fXJHA9B/9h
lAqqZ9Dg5cxYKhTN1rzq4qJ9c5bUx1Sm/79Z4LxhhQh0umWwUClbWKh1tCm//jcL3I0OxvyhyhdY
GOfhqBTgQtS3t+sm+K8B/DJ8+h8qcf6SKHVnM0FFgYH2DaSRgPTmYTus/kT+5WXE2+GCdwUy3KpT
wCVuK+tnkmjHylAkjsWHAWYCDFIYmlNNMLzyjZJpbDHV7WRF3Nr5s5F3t1OnfU3K4nB9x3jHejfD
ev249TywDXJ5CZr7a+EqFuSavA5SnN04+lNmyqDPMivcfuVQABmhC5XHuv4GGinfXiS+JdwtUzVd
IILh+3wvL9PLeTIdExPitESJTYWK4q/GayVlMOEydla4CyCxJgKh6BR0UYb3SlQVKM7SkOQFF3n+
+xcBfwsofaEyCMTtebxE47ovKxd7lVrWQS3704BJOX+z1FOPgU2/MqwfrT4qkVKvH6ZJ+5sl7qyz
E7a7FIjebmVbJ2U8owINHtt4aMebv3C5nQnO5TIzV71Ez4t4UJz0sAxlj5pIJyPpEHoE4JAq4y1i
OK7zhdCxb1aURavY3tLnoiGfIOdjBQuYuf9iNTs7XNx0Mm1uWgqfgChINKEUlDnL33yTnQnOI1AR
9RSjB23GOkFO133doHF9fRGiuAl10H82i/vqRb+NSeMWFZ6Tqd8a0ZgssUW+01lGJCz+KiaEqDDk
DMUK7v08aU5Sex2oMSAPDvnMqd6CjSqnefFkMjcXTff3c4RJC3AIW+8SrucOwP7kqvQgKiodc3s0
qd7PAbjqlRtFX7dI6dYa/fbc0oJ+zDZ/USfzg7G2DPBkq5EDRasAGiX9Uans7GOpAfswqw246Md6
kZwH8eb/80N59SKP0Jw4MwV1G13jtFbDQXNvF9M+eVspIQu5qJ2wTQHfMUb6MByK7j939vS+QFEU
IT8emoyeJrd+MFMNU7aEqkFmN+VHc3CWQLPWrvG7Ml8/thnKKBA/1iTHRrTo/Q/hboRkmDwQpeOH
4Ph8BXdVtBjulzzrgxy0CBLvFoXtvS0uA93U1VhKh6k8QLbvAJQT6AR7RZNYEa4IkyC6Db5bVF65
gJP3SuZ0DlgLG8Xyl+IbqZzQTdXj0i3B9dMqOkQum3vBaA/qqvzAXTfqyKM2WLKyD2XRnsAtCCKd
WfKFhLu2s8LFBHBjOxN6QeATWzCxT8G5FY6rbFCJ+dv+cfDujzsjnD86g2sWig4jOTZt3iCW1z8a
6cHN11hNZfyiwi+0M8b5nAY6UaNbYUzTysCmY0TsL2v2dWxlTziN/aWLZbFThilhjLDwYQ5NR2dr
OjAkTof2ph8Omx1VByWq7zx6cH0jMI9jH2iv3VsVYfRBEk+E7oGZXTDQoSRzMdfWNn3lGNTD7IeR
+6bR/6BmGyzUkrHPChfpakAjQqYBUDvuWHXOUCokxYROtZKbTrOPbbF9aCpyP6XmUz6sUbv+jXYT
2pz/Nck/7ex2dMGAWEKwrsc4xawEyRwrrh5eP19CP9lZ4S4p2kH7zzFAewgNthOt6ocMqDentEPo
IB2umxJ+q50pLqN0bSiHOAtMaSVA5eUCZUwUPv1uXDfJe0J4nF0QAkEuQL8cCWxKdVRLJFtx0ifh
aD7orYw+SbxtGIYHQSUg7DwOFvT81qBTdLsXB52woZh+rM4Gxs4UBDqQu5F8JPFV5jESQLTv0Yng
4u2iV7Sx6hkzgHkNqqF8XIKmzU9pWnxZEOYdS/GJWn+Yl/VkpLnpr44+SX6D8AR4gLExbRSwtXGO
0jpKQiGih9t0xE9Ale1LlWg3JjVPVlW9KepCQjXNJaA2ocugOonL22ABhjt2XlorFZhAkNdYLYBV
ZggEo1d+//d+CQYJjI+CfA50G1xcbteuW6yUUbwOOchvLN9KXlariq5bEfmkpzGCZEjLOJiNPU/R
ur6idcbCJLTHXsimILnNZZKhwvcURBFAZIBXNBPMODdC83UqCzADYkzzxSD0uFaon1gEsvFZx5iD
hjvFq+4Q3iBIKCvyXpRC2f22N85dOd2YKX2jI2DRsP6kHQzwGoQMWzOGFBzKEaA1B9nAhcgp9yY5
/0jyfky6NoNatb79TCYstk66W7V0f4xNMfgjUmKf6I4ksxQd/p1VHtQALN26aBRs8kWlOGFppNRP
FvAbjM2pq11Z+5Gtgb9fmYAgZmWQ/1yIC2jJNs6lvYHyYizmG6NaHhZQ+4SZroBvz2s/l7n5pE/k
xXEzGZmzcKE70+zfdw/kysvUmtZQd2nL5ASN6dn3UnJILSTMrTEcrh8QsfPurHHOmw9NS0B1CtpO
dQorl/T+Vpulb9u54ptp/5SbYLhEddXfNPe5mmX22Z+/ts+c+y4VqHigq1rG2c2IsYbeuG+8b2ml
39Xmt+srFXotqNZYJEdA54epbTy6NmfFKYWGEk4mGtYbWR7dDThNO6O/QK8S5Qv5ct2o8Fv+McpP
UyvAry4WNQAB03szBKowSCbzFUJRg19rMmOiuM3I5P5vhTyjdQZh8pSsuOrnLvFOnrtmh7q1mg8l
uDMkT5GLTtZ72DFAleFhOsHE/NW5k3p5QYhiQ+N1OCiPDPUz+f0BXDyg5ZNDui9GxN+tQTdLhdg2
0C98qWW1t3mzcgqmNK+sI5CN0C5Y8/YH2kxJ1BjWehxz6HxvU7aFYHgkPqDu3dFYWjN02wyP7XX7
7eESjy2wmANMoMum+YTfefcD2T20O7OlMaopZp7AxQLJlnJ6RbIatX196goZ7YrwI+8scRtvrFbi
GClodo11Dobxtdc/lBhQvO62grOCPiiYncBIgnlcHrRpGB2gPRVKW3UDAH1F886H3tgXu8gD2ynf
Ur2CPI5SSapQolh0ZpbLVZvJs0bXgFlqDBj7dwfvtJFBC81FI0HZA+Y01bp2gqh0HnTIBsGXrMku
N0FAOvsNXNLXYoJyMAxIRDjQHbgxLGLearnyZawnI1BBrxUNevNvwQFwbyBkweimIzSB2Y3LUsDx
am+Ficy5BW3HatGHdLAlyblgWWcmuK3NNCetHGZiQAZblRqk3O4RDsMpcX1llunGib7kmTluF0dj
S8g6gCK0mOb63mzofIMMlgbmTGOlULVDhemCTwBEdAAgUxoWdaNJahiC1O/sJ3BHUln7pZ43rNgy
y6DxULRff10/JbI95Y6i3XW0cinbU2I2j9RN0yf0D3Bd9/Ovre6mqDbbTpIF/X92llHIIp6gzMkl
X0o7W0niuCTOSeYGBI2ib2U7+kpehmRx3BPmsAe/aBdM8GVqGaxUSSTPA/HG/vMLeF5MTKNCpWVL
MZQG1SBbS/2plVzVghiHT/fHAnce7AZ10NXdwLy5ZJHazaidPtJM8vUEIRsDm9B0QnqHN6vHbWQH
Mmd1adisiZ1pwUjowZqLX+pUZ77dyWZERZ8N7GOoiCKfhC2+lGFpK7Rn2grT3nP2qC99ETbUuFVo
7/qu04Z9SgJ1Wb7aRXoz1cAPXvdUQTyHdbDoYLbXQW+XefLueiKImoatw1ONsYjUFWxkQI32a1Bj
vK8iK2o4m+T0ySyyf99ZtPNhmVMNFpWVBCRJD9Qxopkqh6z7PIGfTLefry9R4JVnS+Q+55otrYOH
SRmP0JDw+gdwdIbXLQieBKCqw3OVpTyX8/OkIEYGyhMg4iaohpdV6FIrbJRHJf+BgxpWbe5X7V/k
x3uj736128e2crrOVmG0V7yowpyf72yKv7rLcz6ToCN2dH2RgqPH+PhATIxM63JAu9DqFqoKSGTG
AXXDit4RrzsOc/923czFmA+uvDM7nH+AiGMjyYR1rSfHOabH8pSF5LZETwA9kzcaTK+uJHKKPBI0
XACuotiA5z5b+W4nwXKfmFqXQ3cewnq+VzUnrdDvvJF22FJGaoInLXhHZSsVhJn/UHEbwG5c8rUO
bQKpIbeG1hqisZtbhxEw1q5+dhKpoo3oCCBpQ3gB9Rdj3z1fYYFpqER3ANlUT3PlL3dmUJ/SU45S
QN6HjHuBBLIhQcEVCKUTNKzfqYeAJTg3uahWMpg6TFqFG0C72Qu9wgpcOj4UZqqHWd5KDqFojeDl
MtF2A53cBdhbMcd+yGoYdIfRN108S+nX664pOgFMKB5wBVBvAhJzvqSxGUe16pG6aInjk/lH3t9P
WS05ZoJlMKi6jYIR8KcoOJ8b0ZtFwUwwYCQb2mSvW0HqKNno+nR9KTIrXNJXuSPIETpI3xb1+pCp
zafJziQ5u8C9MQcADwCvn6Zf6HQWuVHrZm1CqxDAd0t5W1vTnyFGVpsyMJnoyQk8GYoyOMIaNJS5
D2PXupebkwsxYmvsp8iteu+0Wmn5NpEEZa8VQe0u1XIPc8ZKN4VDMmYHSEyMJZDjSe74s1rJsFkX
iFiEMaj+orTosY+INOL8O7I2AuqBFMMh1Fd/G4c5Jh+VD24IHYbn6Vv+A8ypBxkUUfRVcQ9BgweY
HRBRc/tQFpNjFgSAmqzeCr9lujEkXWUvWsExADvyHytcgIZg8jgTT0PK4JITVd2XijSfCKE3111U
5D97M9y13RRk3aY5hbQcztwp6SmIDSzMtKjTvB7t1ZQ1KYT2NANlPaiR6Bcx0jLTxrYosC89WLT8
vse4TIPDt+Xk46QCzPUXq9tZ4w4gOvseGE9sZEFWipl7fcNU21pPwTi5d2ZfSnIu4SdjQsOQ6rXY
+MC5My5K1YLSzkOVRM0/Qgy8BQxSMwKnSA7XlyUyBB4hoF7QeDQvVCFbt1kmymoQa3Fc81+rSn1D
hsaW2eC2zu0bb8lsJAglGYOxeuyV+7r7fH0dwuOLoSFA+hidNQ7w+Y5t2+YOSQcnT75WeGlYh+6B
HNjwrVL6qnNUksg+AD+NArckbF7w17HAwRI78EwDUXYxfDCC1SPXCCwr0PU8eI/lh2bD4EMeKdF8
8NygeqCR8mv4bR7qAwkaycKFm7uzzk7JLhdaAPur8inDE255XIcfY6n6iyd5Joo6E2dL5DZ3UMAk
VzrQVFlP1UvtBXWUHdAV95f/R9p3LcmNM80+ESPoQHNL0+zxVqPR3iBk6S1I0Dz9n5w93w4HzW0c
aa+kiInoIoCqQqFMJhCln1GZiIpPMpn76wLhEAig0KUpdkhoelKP+vpwrK05MnIX8whNsBSmxKz3
PPDa2/I/MevfN9tn5GZREYqVDVaOB004LanEwvbc1FbCutCNhCoDpfeAiDFqh+JWdV80hx9ZfL86
/PMmsLsU1KwwHoKQ6mS2QtMbwlUFgpRGDXutwm7JbpKdwNtaCVUAug+0nJPAOx94n4GwABk10F14
dpV8avMyWHkGEV6Nl645+TOq1BJnuBsuQA30lQ4MmMNihhqpmZLU1tJisn5FZ0z8+pPr9x65rEIl
sB5/fxtBkAtODagd+mmFeE6pwRwepzCoVmWf5rgI3Fj9/bjUAhM62k/RDQGiKSHUsNFIyzKSYmq/
Q3lN+4ainz9qn357HSjHguLdAO0O+N4FIRPpJwuUjECjXvD0a4sDBtCOfyAC0GQr3Ktx2ltkDzHi
MKuG73HJazMVmBGhT38gwsa4OuqF6ikOcp5kU107SRGhBTD2AatVXLWNI8MLX69ToXQFChWcCEYO
Vogm4bqNW5XHhlYVESX9Ic6tY9s8qk0baBaQV907h18WpSyRs+MXbMhDUwJeDejKFfyCQ7qWJ8aA
kWfLulAa8pkYIPRLqsdhkCFp7fhSiEKQiUYALFJ8TZpxBwLvBpPyRH0q6s53iyu3dSTuZ70DxD3c
ChFu+UXD9NCIubIoZiTEoQUzv+rjOx1g5CwZJJq3u3m4dtGegtYlTHh9dKoMraeLtsCCJnQf98QI
KyAbHJKeXYGaPJYI28v4oVT1jzQxTcozmil2ywF1Rw1PWWIQ4GgXeZlkIIROcq/v9WtqKVGZN3+t
CEznLWD38DbCBX8EHM4cxJVgieG9cmzTewVghUttS3zs7ultpAinh/r3iiSynl4HhKDKnu4Sg95x
bV5ZY41Diuz4H0gE3jgmAXUdJicGbGZdG30cc1SIEnXxMs0Mi7l44XP+tS0A6wX2k/D8Ru4lqlbe
QkS7II5Am7cQxeSqoS6lBokqyS7mmpoe4LcuzWR6LFfCMyPjR1J3n3TuHAsMuHha1TxTq74FgpFE
o/bOFHaISUjMQBqOeKGNXTxNePdhEKga7io++nVZ3Vr49/yKdyIC8Kq8i1mtaBN6pEnM6rpZKaLa
5mAaxXWhyh59uysxVCRZcDGDO0IwxKSOTVTFF0CxVE3jJe54g4mEr25dSK7MvS7JdW7qf4LExmdw
HAzWQkxsWWQcdEQBaeMPn5LAfjRu9NfM9euDcgFG5Wu38mUlcmfHta1kkIBsBGXoSSM0T7IKg+RZ
DUwW8+iM6hMUaPA0MCsw1l5SG9lAxp/Pn92eh9vKXL9pc3ZFO+ZN1+NVMajp8jQmeqv75kDYVQKS
mrC1yt9lbcIzBv3BSBWj2xu8ryKf2KCOhBkEi5zdMXCK2G/sq1iGC73nZjD4i/gKT/ZTZtken53S
GQWnrDtWmuuRwUL/ohLMRQMXQCRX0l7guHaKmRoe0qBREO9YjMqCexVNKVH7iwfpUTuiCfSYfFWB
VhcfZP1be6ZgozyAZCAA/hF0fTwxnfHYBt9gHSVqQ/yaJMDJ5eApNcwvv68aCMEBxmeiYxhjfoKg
Hmy14wJBqg544faytRCppICwTf/gSYEaE6DuHdS0MV1mfJTktIAPxTWHGIUqUZolNwubP59fzOnl
ioIV/L8KEhNoHbKPH2XEDZ/cwkibKHfn1KdqzQ6OMunoum8tTx0tkBzaNDvmON4gm0DiOPaLKXGU
J2r59g0uAU0T0dBcKByd49Z2DcRcIJUNU+xrxmAeGV00z5y6JDTqOT12Nf/tAHAVaiLXisZ8lPLE
hHuTuEVGx7mIFKDg8XwENoIeVlPYtDLSnZN7YJWE3C74r1DwcsU8uD5k3DJGALEVjnEHYpGrJeuj
88d44q4EEYK7SsGcPAwA14laN3+AlRthlmeAyusm1WN4kErE7R7YZkXCgWUoSDYlA7m9i3a2Ke6O
SQvAGJV4VnUD1tQ/UY93aSLq6DiOTa72KkIwFZ0ATn+16J/zOvEQ8HlGL8EgPnEjH3dSrCdYSTNP
dEXm04dl9mJr+WU41os7FpKkjuTEHCHiI41DyrJCNGQVaaAp4Daen4wlP7JEAownW5DgRNTFzMD+
oqA6DxSFi4EOszeUDJhSJP15Xgkleu6sf9/cmWXCM72k0POkQ95Zd8tv6G2vJZfKqlof3jnC+Qje
1+VJ1zU6VE+j7GLMAcqKbG3pYWb2AY0OoZkBPmtsDkbHJVVP2T4K0VwV59nASvDlAS76yejVq3Jo
Xp1Fk+ifTC9W09tsohn3OhrtAK5nWDl4DByv6wFXnI2+qcrarWUrEpwG6Zt5KawCOCct2tFaTQe+
Zm963JY24sokCf6iaIs+K1boQm4pPmAMPlm0RH6sl6j6SaD4UTfEHlEDPXZL4eAeAegDEI6Ydolc
w21iIvjg+Vcza+Iwb5LxjzTSQq0YUI+AvxEMLO1buyhcuKc55pil0Lufw9jZXq4Xl/lQPehVCvYU
hu6/ZAL8znmT29/Yd9miydkF7knwOkVW7z6kdQ96weRoA9vgvJjTAY63nX2Xs37HRit7uzeRmbOA
aXAxXXd3qEr6pud49X1xKUOXlMoSDA3D1qQ3U8hSL9dko/ZtlQUG2Ci5TCTGdvomXdeF4jd4qrW1
gixEP1Wfk8JBB0pk3mivczhEae7RYHlYfORXWy8JZSXHPfNe8TUcvAvR4yhGqX1Vxj0QUdEPCs9I
2LMFDA9zvGKtbMRxzxlvBIntLgkzrcqtsLLF1oCvFRiLDC5OJkHYu7oza67luMHiKQ2oAozCsZHc
/HvqvV2EcEmCknggKGwCWArjjB5XyKU52Xcot8jm42RrEWxYMwvqFhaGqt1S9YbksnFl+bnTChlU
bbuW9RM2JpQ1bT93HZL3ZhQP18mP4bG9zEMacK/wzNdWuWM/5NRKsg0U7LbDuCZlqQahvYN0qu2h
IcNvbYnf3QsHt0sTLNZtC9Xm6+6VrEAHOwNAeZVnP4aZR0lMUKCq+keJQ5ItTLgm6ZjGXHOh3vyw
kqsl/gLeH81LDqlfXiAwuDOXgN7KrFemJsKNOemdYi0LgsN0zMMOA7ceLepY4tP3IpztbgqXJRkq
5rgjIhwlM+4Bzad6C1D0gMfp3tmkvKuL7MhqBpcxLofzuypxTuJgEPCLkIfNoS0OesesifjAogKu
8IRWMonG/Is1IKjHnJeKDhTh/DLNHvLRWC+uB/a1BgaaFpBjdtcdu3AsDuh3Cp3Ykx3faRbrzQbf
pQrnZy6WOnPdKKLabM3PbqPYoc3r/kFTANbSaZriM2QWDkXBs2MDiO5Pw6S91nxkrwytUk8VWDYO
k96uoIGkxECEpvq0776Q0UqP549iX9Pev1RQApqAIbnUYVLg97zWmHLA0LUkoN0/7X9EiM8qxWnK
eQTEJ/KxyzUrcPPZMTCeVCB85mUVnl/Pvr2CAhIZBqTyxKTJYlrp6EzWeu91F2plHWPdCZmZSi50
UQyqk0DUBEcMMs1AsBIzCUASsd3asPuIa5ZvLNfdaPu5tAVZPBxBijjarM12ai8upDTtDJht5s0j
uPOU25Z806yvuW74Vfcz729zIFY49TNdPsfmxfn9PMnbvH0DJneR9F1rZmITZp6nRQokEKw0KT2g
0fklUb2Uvjbj9xbjwkn1zTHCuOgkeik6p7/FoldlRTxCT5aAF2eMiqLMIOuLlPrGGG/r5qHKG4CW
Jl6cXMBrYVpTNne9u9uujfkZ0PSdVoQzpi9Vh6JtZOb2oGGfefnUjl0tmes4iQX/XtoKw4tcFnrN
1u/YXNBNzYEIjFzNSiOWJYFz2T6s1wkpQw6QiBAVtaOsEXp/ae8iV3XeiDTLbqqMtuBRyp1D1TlP
bVz8PK8oeweGbCUSy2iNsQG49FGEntZok+IDomlGQURu0+WCA31v8iakMK9YPoDea07GS2CLLBez
5mayxlbRzazbuvkAMRDV8pk0VtW36BMzvMkAyUa1HHSGCSRb9hLbs/6tKCEiLR2mj5oKUUgBR4uq
HDoFLddaJkndrLfENgUhrkiISgmvE653MD23vkEV2W8cHrq0P3YDSiNqeTRlyBu764KJr40EKMGI
RtewGAj4q5pM3QMQcYAol3rEDc8rysm7621ZGynC7uWpPXRmAdN2yvF16LTAHg1fUxefO9QjLag5
ptGnFT00/XjIdf2HRP4aY59s60a+sK0DSgUO51hlj5AudUGYS+/1J8ujoALz2ic53d2e9TlIfmMu
H6lnW5zNG9wmc9wFZUBnrMMRbDCxYf3mA+bvPX0XIawpzsvOzQcbkLwGAEppHJIWPEm8jSR7t/7O
6d69yxHeLxaYwGbkX4Efm4BBlRxYlN9YDV7NWmh9ljernwRSb+vCfB2KBm/8c8I1kJCRgGUgh+N6
saI51EMWWfdsDAH+z70ZDBTPPRhrHczGVICq9H8XO/Bv8ShZqEBYtE6KFqrDAedgrgXcen4kdXLp
gJ6sM/WDQmWARG8w8Sdba2GEyrQxrIJ6z0cHWtC4aFq23ngVj3g6fl1qExQHdRZmafEzrkmA+dlf
U2NdTHqKDrP2Re+MJ9cBtRC4HZZeCdUyjuYiv1iGLoxtwvDgbyKDkYAWyLa506U7j8F5hdj1+puP
Xj3K5mIpx1hvSgXnMwApncTrhfZNsw+z/YiYBHw2CGPJ7+ai/j6U941aL4KNzEYp0epkwn551j3E
+ggMvPi5JUxWFdu9UDZrE54ObaaalTFibUDPWTzFcSK2zNcLgP7ZmEpi5F0XgekdQJcA4O+kMlVb
VVURF7moVkFnrhaZjqy4vevb3yWIsSTVNICEAJIgykyQFBTHedZ8QGhL4uKTUuzb4WzECM5dw8tO
7Ss4ouZ7D7ZzNOcCZsV8Sn/MB5CmSkmOd89oI07wezRLUhQ1sSoDUEZp9oO2GPJS0MHvPJ5X9D2W
BxTvEK2p6OnDPIvg+SrXqu3ZWkMoa/hZNdp3wicw0KA9vFa+kbh+HtX8Rumg9VCXT0XLLjp7+pJ2
deBSho7u3McI5oGw6Vhk1lGfphtuqJKrddXIExey+UbBhfCZjVY84Btt9HczswmUFJRW5CoeMaSc
P5/fkX2FQlvjSs8CMD3BPEYaW2nWQGVzix+0pUAe3PIzdNL9NzHCU3phQLwbE4hhnIPCCpVqpDOz
nzpjktaTPVUCEB5GEtc0ASruH92KFhccXd+ACM7H9pWmSGimTajn2nOdGBJlkola/77xYNqIbLpr
AfU2J1UQKz9qejcrv1aMwfN7J5MjHBGtK5JVK0Kw2vzMVdVLOnBM5Ko/wv7PS9oLVbebJ5xSZ2Zg
FdGweZZWhopR+7y+mVSAN6RBv9RekcqA2fcc5lag8NyoCBqrMAoCd9ZVU+4pvYss+hAbsiSZZAvF
fiSoPilTAwub+28ZulcoXqDW8pTOMgAHyYIMwXE2sUvnJcaCHMQ25XJfynopd5wDWmRQf0BmCS0e
unBEI6I2p0kRWzDN9Iz0K+86j9M2ouqtKiUJ3XEOH4QJx6NbwKVB7otHJa5/vb+h7oUCoNrzSneS
3MNls5UiHk5egqVCAYdKVAOuMvGqCzVkXhaAyqh9agA64nVe52cxuk0k4fbOYUEwBjeRYUI3sZhV
HMngmjxWoH3oS2VpfTCrWuL3ZCKE4xqaxQGQD87HnL5S63pKf53fvP0Tel+CcELmaKnOYOL3274A
VdHiD50ats3n81L24gHcv+vgEXYJTVrCMngMRbAMKAKIWJZr4+gEgJpafOu7FpaHwpc1nu3Eox/E
Cauyy7RkFlq0ogr1FaY43uzOV0Mfv1Zo8CzjPAJQ0bfRViQOfS+nA7kwLbAs2Xg6C5fHlAECp3Tj
LmJh/Khdax5ItfwJ5b32wryubjTJmOiOV/ogbv375gIxa7qMcQv9ywGWOzutp2Yv2gRLY1LuqPWF
JcQUEAXQBTB5YETZFVbGp2QBGhF2tO1J7jlxczmn6ZU2aKEx1w88rR+sggU01TDcKJu5PRlIejPw
jXBhnf1c1qnTQ3tYaHaefcCCMRJizCAq67wqVI/Ux0zKeZXdNYyNTOHS1AB/wBy9R3qgUT00zHmt
bXiaLOB/63s+t6+CYVRkdKjbYF+zC7Sd6f6iegQTr43X/0qOwM28XXnYqM8r3yV+LjHLff15P1TB
TIy84WmsYI0NXTDXg2ebW0bK2H7OdYv9p/0Eve9HXe3rHu3CMxZaGL8mZfCW7GkoZolD3iO3g5pi
Pg+tdujdfTPQjUUkdox6wAID7IPumr7Yn7UrGqBhN8q+LEc3tNBEMF73vnpFgvZCYx4wQ2QYq//i
BN6/YXXpm28gtCD5jC41VF7LW/Ur82vffqRP1WN7UK+UgEhuiH1FfRcnWObaTumUrBowM8MOAHi6
Zlz/imf3w3l7kC5LMMKWK8yypnJAXtzjwRQ4L2ns537xq76IQRj3/9G8sJci/HCagg0OmtIplQaR
bfG0TECaJN/ZVGMcFy8A+4kD/2QgNJzV+1Y26/QvF9b7rgp2uRTEGMAb00VJ7dlPzUVzWKuFheOr
qBb+fuH8bw+3zrMSHbSjlrBS4BVWqAl2HMC8rZ8VrV9pRz1OwvNnuK8q71KERWHyV3PcHlLy5VMG
KC6af8GBSgz9XxTlXYrgVTiQi3KNwlvbT8m9ETRPsX6wrs3v8Q/nKgmzT6orsQCZRDGpgVEWZvGk
we5poNhWXsmx9Q2Mbf9Cmeq5u2wi5fn8Rv7LjfTPGm0hTEe6YVzmNZ4ZL9uXJUB0m93RIIV2NC6o
M/NDHMj2dXUbpzfFu0j9o1spJloWmoHAPVU+10Pmd6Ms97gfSKOK+f+0UExuZHOC8k0F/ahqpHXZ
7fip4oe8ObjhdDmF/HbKg7wNh8+LJI75F2tDNuVtFBOpmo9rS4fG1fsFUejyXQWN8FvrPkZykjIY
LvBquJUFTvt7+S5P2EuUbWijT+urR/ncVRmugS/nFUQmQEgT9UvcIJuNyCzNf6o08bQ4ltjyvxzW
+xrWT9hcMytuIkan1lzh7NVf9Zf8Mr8prqyn6sjD6hHQDxEGd5/PL2s/YHiXKdw1jps7M2B6kIXp
5vRS0zTqjyWwGhtVBwf0nJI/yCPiBngXKFw6SZbrWqvioOpwCOcQmaUgOYz35YUBdHRDooay1QlO
GIiq6KJT3BZMC0BoTJUjIfa1nSXRuJiSmt5eHnGFNsYkOiYtUGcWNH7Ump60Jqy5K3znJr7V/fwI
Tj5V8Xrb68Ocety3fQ4g4Owy7REDxoHskbRvdZtvEKyALwnp4xlObE5gcyxqeg80c31oHupDDl5v
OJnz6rN7/2wEClZRaGoJlvh10UN62fVTmHQvYOSRKI1MimAYS2kxo8jQDNaRXzT9XrivmvF0fiHr
RXniizcLEeygMbqpB4MIonbySNWDNlyOnRHNyqdkRM8biQ/nxe16E4sA68Jc56jE4UlCm1yPMdcb
dTNG4Mir2krc1arZp+t5FyAEBspiNegehYDWmoPYCjEKaaC52K61UJVNuO5a2WYxQnjgaJUNbFvI
KuYnS0mChHBPU16M2JYEIpJdezPBjYPMh3kyihSC6PTQmaU/DrJBIslSxIrumOXVUrr1EBl96XpL
nwUNZZlvWQl4iwpZcXc/6AB6pGai2whjbuvnbBY0x0pRaQzPNbfUvmV6/FBjBiywuXHQxiEgJf8F
Ap1Dy7QoTflN3heTN9Tpc8MtNP2S5Q9SlQ4ApP75HMFdUtMuMzse8SpvF79njxl9Pa/2u1q5ESBo
ZcZ6cNdXHBU+8Mma1qey/GZot2X3jP7E4LyoXZ+BIFwH3AQ5RUUuhriuZ7cYoi6OyFxd6jb656Wt
Rft39kaMcIIuJ/3MCrzVWDgFdRVUwQAQu9JD289fKQX7R+cPuZ/Uvvbj/Pp2bWEjWDirwWg1TlMQ
64FCDAWyzMsAH3texJ5PBM4zxqpXigdiCz7RjVkxOMP6hClpZKkMALEFu4m7+Jgo6oWeKQ9G7shy
v3sqgkt55a3ATXpCfhj3vKvYgjirWe5bZ/RSsMiPhuuP9V0lpasUlcR6a+d8byoUTq/S57JXJxMd
6Hmj+fFCL3vW/gVMAhnhouhXREHCaWHAKFHVri2jRTcHT421OWzLqcDcrIsBRYaR/fNHJ1uYYGiK
qybm0qNbUl9okFW3oCz03N8mRhR2T/D7FZ2QuOE2WjKLp155dTJJj69k00TYBmaoQ2Kvv4+OWb/F
IKme0gD9NmFMZBipu/uFCiGAWQGzAcyVj44YqA/ISM5KERHyY+A3ppog+yrDaBBN9k0JNkLWv2+8
vTpTd6arEFO51qobTBNJTl0mQDBYdWTxrM7YMHMcfNeivoMr/w8Ua7MGwWJcA4iCeaUXUZ89lsBb
ABrwFJ0XsXvsGxGCrUwxUGjsPC6BBnxFrTgowN2WsBcC0trzgmTbJRhJQUjGkhZG0jeWnzS3ipYF
5yWc5DHEIxdMBJx3VtevKkxvknvllV8A8fvzcHAj9Tp9RTdDeF6eZOvEAElDk0nKOUF7unurj92N
3h1pokd18XpejmTnxDCpzAlfTA5NhrpFQzOGrtFIDuftN7YRrLB1b4nhjbVkjtk5igE1YKHqO5em
bzaHkQTmeMFTgJfR4+KrQYbEjJsFZX3R50FKDyA8kGypeB+9fQbI19AaQmy8hAXPwHlujxNa6TGT
ulIKk+LOsIpDXqc/ARlzPc+KxOmJl+7f8gB5StAIBb4c4RnZKJOFofkeTEda+yXRGagZ01taqEGi
VC8NHnSZ/SfD2CsA1P9E6h/9UsedDn6xbqKRpb4W3+dO5VvMDrTpogUR3B+ozkaYsJ8xik25AiyT
CDGTouJ9Cvzr8xJOXsHiFq7au9EcTKXazTw2JfLa9fdBs684z26WzA5cd7ieuv4KCX0LHSfzq02d
AO2y4P7KPks+Yj2nE/XdrFPwxZZR1QafwFhVzql2aEorC/M+n27R/DtEduKyoOOFG9RDEgftAgqU
pk2qw5QWsvbpXVvdfIjgsfV8IXzMnSJq7MzTB+4Nffdfd1x02X3N66kZsONDdzDNAahoaNo0wBeh
qoilEuJ0Xt7rIcCkQjdtbowuPUwtO0r2fN9W3xVZcOi81fpkWJIyIt6rE1VfGLCJ62szi1wfqMuH
PrLcylObIA2uZLncfU+/2WbB08e6NZmkgl6nqChUkeljrGstFKVRU4ZD0BQX5UG24FWHzuiY2CbB
Z32uera6yNpFg+FLtdRhmykSi5VJET0S5+AloryM8mnxjHw5DPHLqMmGQU9KQ4LVGoIXqgp16Oyl
LKMOGE7j4vxlzvptgV4TQBOWSFoAbLimQW8jg2aybxiik904snUKnsmt3K5N6hRxx5LfdxPydHN8
ndnTj/NaundH4wkMqp4V0AbMbh+9E031urJieKeGZLEXk9rL3C/InwBvPVMkibM920d7s4M+jRVm
V+xe4CCsqy2K8VeAVb2AHaxAK6/16/x69rZtK0PwL7Qau4TYKDOPRR3VTnzP6u6LUi6S/KpMjLBt
6JsludXVcDGJ7XiTPnxPx/Qz69TP/205gg+x09adqwrHE1dXxO6PGrkCSJzMU4nNF6uybzdN8Ba0
ywDXTZ0ScCtO45V9/xMtbuTQpE5y11M993Suxb6aq+zeSDPuKQRjIucXKtEN8XUVg7MxIVaFJ6kN
Hj46q5jYLAfJqZ1Mma0LRRQDhgE0v698WB+1HRmYiqI6BG1P5pspQ7NQxU3g6JYga0wA8cuGq7EH
Np3B1TZQLFMSTe0tciteOE21VyYOchjsc9VHcwMORSq7/NYViE54K0I4yi625kq14bcSK/GV9Ms6
IJ2OF4pzRZksjbBnBO+ywC3wcTcpWyYHyXBgnDvqqzZbF6PRPTKbSSCRZWIEj+8wIO8nAOiJqIWe
0sTFkBI52J3kbE6Blz/ohqsKHn9s9AbTIdi56UDxBvNYZN/yS/PCLb0erWSYx/bo5zQYv/Vg94z+
JC7a7qXg7i29dmkFOIWoK/VbJesfpoqF503svGpg8vDjcSl0SQ09hQgGl2XHqVf1zy1FINgyEJFL
Jg327pXtetZD3US9NeAHVAddusApLkOrjME8VAcMYRjvF8m6dvQDDZrA0QOyM1J1YvWC2QlNS8dC
nMWz+zQdKo8t9kOZDV/O79++HMxVAdXVRBOesCQDODKpw7UmshaDe/ive52gtTHUU9Z+/W+ihFtM
15mqxB1usdlwntxF+UoLeoXuJkkv+upvBGeBnXtfkeAO8dZIMjcFSUGR2p1X6I4CCD0VEKSYGwgw
2/jcWMWVOsgeXXtu+INcwQ8uy1SpxoIT08vx0KKmQKrs0W4rZAicH4yVj7wab5llgP715fzG7tjA
B8mCe+yBVwugBRvRo3Xg7XJkJI7UBXw5NfH6wnw4L20vityKExF8gCaS1x30JnKY+rNWMEypNake
5bWeXU5TQb73g8oPljPVj3EZA7xwcZQrJdV4LnsT7Vw9H75EcKJmsTgAmsLCW20swcTaP+cdPbbY
4yFD10XqDp7TEmc1HRTp2F+Uk+NSpbjrO3DvzEBtlnzRutOi7mEIDdcxqAZ25iBGtxs0cDNFYNp6
yZchVNX60XXG+7aaPNeewynJMH7aS8ai94x4K1awLLwGqxZtrYBgGbOblDq+ZfZXlj6F509eJkaw
LMx3dJbdYGzXNJVoGYZDVWPuM3aC/yZGMKSmZ0lnp3BJJKV+rI6px7PqTumK6LycHW8Ozo/3wxLM
JtfKSuHgWo+qjNL7LO7tT6CfRk+Gm6B2UCh1I1PYPUPdSBQfk6yf+2E0cE754lxp3XBp6tNz7xjX
6Jq7KZTsv52XOBbRqmrcFQmw3tI8/gwCOgMALARxYO3IiLslmiE+LBWMk4yzypvIiY2bZrYeWsBI
eCCWjyW6IdtBIaJQmrmsMgYDaxd0TRvG0t+ajeneWFav+nrXoss66fTjeUXZ9XjbcxOCjMIk/VAs
HH2NFx2iTi8NQRQTsQsgHfx+VyPC+a1aGuteb4KMLqtVqo6wsqRUwqwFbmM3P4JCSeKqTsqqkINu
e0BrArZUVVVD2Ep0ETggsV/Hnn0eEOT//e6JlB7A+r4rN+1z/TQ3YRr8LpqCKFXYSoP2RqFla/p8
tDB1uwAioiPZH5SBgISMcMawANQLKK+Pe0hYE/fJBFTnRWd/6XT8SdEt/vuq+EGG4HTJmPclKqx1
hJuXe7x2E3+olV/MzHoky7t7y+4l4efO7WIjSgNyioFW8FN8Fq6Xi10Doa/Txm+Jxm0vdoynclHr
AOSmhYdSYecvRkE9ppoS2TvO8oNsYbUmibWyaOwqUueBPKb5WILidHAAO9SomF/MMC0p2d+TLv9V
VbbLFa4bzanKvgG2O9pF+9SbgurHUAUOunyD6dgG2dce6D6eMgUgQM4PUoS7Vf2Fq/yDdOEWKnOH
TW0Hmy+W++bCAMs81grM4vk2uwX6ezge7VS24jVeOZEJdF1MmGHiB/NZH9W2zx2Lo5upjhx1Sa/L
1EwOqJrgfaiyOlBy94dSKY3ftVoJkkma+xPr+qAyGhkd/GqE575DfDWymipofqhBhmAb1wAWHF+m
3pIBx6ERSyJHcEEayUpwy6DGxcG/DqxCajDl3gRG7hzGGlW+DHNpHAfQw/haUeYzunZy4GA3io7h
4VLzYtWob7S0bq6Z7pTfO56WPhJ8+cWMngmkWuYOAy4Gpo99TDL1D3pc0sAciva1L3LAQxG9uluM
uTgoKxVW3neO37dVFbh52v4FVhLNJzUpD8COd70+dpzLKeY6ChyKRYDirhb3ap5MEZDAjCs1J32U
J3XzDeCj6Y94MJdPGH8BdUms5Kj0dFT/0uYWBp5zCy+5MdN6cAIzdwrAC6Pf04k1n0yqwYQHo/us
zRnwBwba/Byp+ZmlTRfNszFEsw2yz4womNZvLcB8oAZQ9OzbPDWvZpa7k1c3IKfyOzann83aSuCH
iDUj2TVVS5jWCwVQmK0UL4Dm693ITfO7iqamjzxvGZhIi/mlZoz4zQbt9DlSjkhp9q1Xq9NyQwA6
ckuzpT+oXU+OwExMQAHHauCd6jNIcVNnUj+lyMheanE6/1gKRNgepW3VBXlnjZ03cqIEjrnwi6ZB
KSzoi0R7dXUUNg8DRR0VbDyj88B11OW8bphjrMxWWtmdt2tgKx0mQJlUoGIIBsbRl6CWFQhF1Mvp
ulX97KCE5bUJulY/Cf+grGlbG2GCFRkcQ8kYCYI1D8kDIe0NyIZ+lZYZAi4qYJb9eD5KWR3SidFu
xAnGtGTGmCQUxmTQr2meHnoKDHwM1KHPLCaz12ea5NWxVwT8sMDVvDeRSm/QKjMK7OboT0FWXJvh
dLR9QNTXFzjQ/E9K75iC1Ne4BXwYRIRat9q0SVUCedlMAtgYBlf1DOfW0Fe7aWWdkDuhJoYu19ZR
3OIo3ArXj8EzB42QcILUTsywb5LUcxXjm6OMkarwu7hOJQd40qq4XnhbicKVU2mExxieLzGHNYYA
624O0xHzzNdDQD01GJ/kseberb6VKDyBNJonDVrTQORka5eEd2D6MNCe6363FVkj5m7wsrnbBGXR
jYVp45KjfjHABOypRXciXOJR52R4jIfWOdjuUj8X/RjfW0otq+PtWsdGvBARZhl8VWkCph8OGI3x
BtCZGGPX+jLdsGV8aRYoEqO/C7fyFsJspApRE351rBsbrNslHYIEKIHpqH+VR0qrJzkxfQLsG1cH
+o0lUv2A4bgvbJS3Is1A4TnTk4u+M3/EFC3xI/mFNzsGsoyL2HVvnDI7LAkukMF2/fP+Z/8y/+cj
xGKHk+l8KGJUStMU46YNaCRamQ7tWsjGpTqCvipV5SwmgUuN57/i1Ld8FiWB6wMJE0BibIjGCwA1
SPGAd3Vn41mFkkDdp6rJS0jlqDZ6y5CMPsudPIzL6lHRsFLAtF+XYGDwzu/ozqsaQIkr5gBgQgAV
IuisqSkWJ3lcAQjgWZmoR4HQMGZG8N+kCDraG8lsdWrKIr1Ij3nLS8QnygVX/uTlt12N4E9hgGPn
tB2LlNbwQeoVNlT2pj0ZEHnzoJsdEz3oqLoDRgLXGwkNTb/KB8tPjwzXvOv/H2nXsSS3jmW/iBH0
BLd0acp7lTYMmRIN6D359XOgeaNiIjmJfupFv15UhG4CvA7XnJM5vdeYTuSmvu1Vu24nXjbbDIjr
I3LqSeR+BLYcWo7Tj9HX3cyjk9Ptx0DxrY8kEHVXBOrBL/DJdI466CFbPr4iNQBrKvCjiYpkIiFc
xtRSo4/issV6T/imhUEjvw/mXzwtV7dmMe+2SiPsxKo1fYAIitmoxTjMsuq02XUu2ovaclBrOVyC
lMXpgF182oKiAtXfptUOJulEzdgtX7EWwoU5tPWSMOpRktaRNetLfJN0yR1gagfX7JIbqkrHvDVc
FUhVCL6gbqa3Q6Xu6dy5WdT7+WL6ANnEKLuiPFRKOx4u27pIQ/l5c2xqtUnD2kpK8sL2c8EDgdpB
MLa+dRy+YjlSBOcrunTOu+RZTbUC75mdWmYMAcFdylngwDYTNWAPgZsaI3YmX8jqgZtVFlPW7noV
RX3dPEjm6PXStxms5qVi7y5f4WbKRLBchzx0g1I5LTBYRgtYnVlcLbXittljox5i/e8u7lMOZxVR
bYWNPUBOYfyyy9SRRKPlooNw5jCALHKa8W4G3uh+BkhbNaeOrFB3kf5iuglx7PMonE1U0tB1SwtJ
tPg1GIcU+AGa8Xb5s2ylBnh16qCRJWB2PRsi1cH0gTk/NiPjlq+jD04C7LuXboWKJngCFBtbItJB
XwQh+vf6EJd6nYjlztYwuvssD5lYeXa0gPqpZ4Je7TY5TjnWEfH4cgcb1aJMxI20Zcsnorn0QCus
PgE+BFwN6N4wwxUe5vvWm3zlWx6Me2D6CG54w7WhZmEAVhiowgBy40IBsNMyqWhw1M6zM7z4YldF
ScxF611zfpixM2GcIG4AVBd5ReqJ4CS3pv8IiLw0w4Z8PFq4/EFvp1ilRIK+Xs9uqe4sgAuA4tZP
7EPoYDLZE1ngpkqtJXLZhBImQEujkIik74uFB4OL/kLpSq4y46gkcXJI1QxBHn2G24kkBgcllm2A
VczATPRpPDS7NNdSBf3VopndsDFA2kRB3p6U8DflsbeLImhl88M0SrxIreFgglfYkbvhiiQ1yLPz
yp3KtgD3nvka0dEHd4Z/WRM2coKTH8j5dKWZcwk1JMyLDC9zAr7y6UnB/10Wsv29DfBeKraKLh0/
FQ62OpCKdkmxi/G9cyx77esPRlaeHGx0Bl1xeUEokbPloa+kWY8gMbtuEsDWOLqLIiN1qEuv80Nj
Q+bflJkJcvs/p+Q+ds4Y7FQCmT3oEQLZ1yPGio4N8Qr5quZi4WygvhBthZ2E91prqdwXzDAklkzY
yIEpo4pSmg4Frr/k6g5wv7DXgqF/374X5asioZwBl4YG4OARR8U0HMqbtkP/ZnXm5DY5i82suaXA
sSqAzYPpEgyhf6mADXRZMUXH4JJ8q6qqeIghA+UhpKsPo/VwWcC23wEwPljEbf0c8xiDRRW1Cb7O
CMIxRwkiA24WO8wuoB2Mo+qQ7wSjRwJ72zwWeg7gtQTdIraaT71O1kR21oDFczdkL5F6rcuPf3Oq
lQD1VIBq1RkQTnBvxRdzJ/v91xQYQ6BfB/KwC9zWD9ub3gUiWQpzpuYrkezvq5dFLs0LRsNwJvQu
wp3maa0bRa6qIS4T7I2GkjdeiePypntcSWU3vZKagNgTiNaQqs9uaznpIdr3g5cFsfcDOy6dv/gF
XoZiVyKSy7kSFBcp0M0hN0VLI3YA4A7KFdPEgHzogYd1oHszmCUUuv8uUK5OzLkTVZUHqxwhmRWC
MVll7Kc9I4RaXL108JrLPclLvgs+LnMX5x8X8z+MWh2VL84OUwpmo6nIcc0WoKpAaePTmwGzPpMD
RwboVnf2+p8TMA39HsHaF0jfVq0/0vlRjiUvSDeqFNIBob0zdBeq5VNAOLsMLovorvwmkrn9fT9F
chY6hGkURoVa73LpaWje5PEqRxPs8rk2HgW4z08ZnJHmczEaSVwUO6ubb/VIvx9M5c4a7UeNaqIr
FJ2Hs86mVrPRMPABLQVOznRBxBH/SMC2JP9koS+dgU7eA/7X+++OyJlnL9k28hd8uUI2nzJ4uyKW
3kG+fcxILBoA304pVvfJ7mDlC9QS2PwULafdMjwxDqTsB4PY7MHkCyKH0gHr1/7vgvtKJmeNpI0r
qx0hcwqmLJBdansZhFJXjTwTIk1jj2KU6GuKDIKL7qlW2lph4Fp/+9rcb0vma2Pwnbgj+hdK5tuH
XBS0tmYETvSVC/gm7RcAs2cFMO4xCICKW2+6rK/nSa7cO4yXoE18FaPNhiKsvwk/LueBqkrREgJa
8l3Wu0qQY8n8nyOzZ98/RxaGF4GF6lwx2i5zeyHMC0R0r80fuhxoxVsm7S8byXk2AL5hzAWZForP
tq5ztmlPpibpk4ZJtTJ8NIv+RktEvH7nB4EIvNVtQBETtvl5ahpZONZ5GkLEoDwCkOCmqQDzrZAb
UwgHu1EWPhXFaYnUMNyxWa+w56oE2bv8knnTFfXnr4k/7Ntgca/NAFxe6r7YaT8vXyT7p0+j1Klo
TkfiriYkIn23y3N7F1fI883B1euvmW354ExwpbgKLkvc/HSf92pyClK3vRpHuVHtikR66DrpZ6Xm
AhHnnhuVNgwgWZhzBSATv3FiNGZU1yTG6FjUuUseY24hHY9WSX5cPspGJqwC3Qy8Qhh3AjAl/wbM
5FrWBgsTT+pOCQjQuoY9decfgNvBWwwghm///o0CJEFQQCMG4vYNfp0gShmqgwZU5I7KTq6YTm7s
BGc6d5SnIriQ0FEMfXZK3e+UCJRqOprzALztDaRLo9eAd+Q/SQ03dALHYjwgBujXTb5vpuU0oVrd
98xTyaxZH3mJbz/W3jQ7mN6yXwH1jAKSe/moG2qylsoPiiua1APobOixHJ8fpEbzlJLcdvP0+N+J
4RyJUU40KTW135HiajI0R8MGci7INpmZcmZ8chTOg3Qoh1kJUXrQCd1JgBcfQJ6cpk82nd1Ia5w8
7++VSNRR3fCQQNaB2tsE4weoJJ56yMEsFoxYTCD70aIDnQ5ZOniKCrL3VLCMtBHJGIYPDA0cDZjp
4u1Mo3mmqSO2psvmp4R+xNI+A9TQmci7Mtc+hqKcuf5RDe862JtD+25cBNe7UctEixPUrijzgChC
57eulEkpy2kAapFKu3cjKgYH6xROqle3Lan9qIh+1Cr5lUzjAczOsdNL+U2UUBFEyYaZmNigs9Cx
x9QDsuDTC8e8nVLrNSAx5ZQRGqm3g2wKtlM2bOJEBBcP5LRdQhSaAB9XfEgh+hOvYSiqH2x4GHRB
ZAPMEiCzh/88PUaL0am0y6sevJtK0JIrw97l/rIvruZA7o+Scmh2wjrWlq6uZPLdf6y/Z2YeQ6a+
W9BSQnE49fQI3jrcm3hqz8+yoxF0XpXDZePf/GSfZzU4bwrSOWucqdzvCrvzQfjjYILGuSxiKwqt
79NgZ18l8RUprNmIISM9UOvKChYgsWsZSpEzOrvUMwE+5YteKZsmqWlADme7JMBq4l57kV5j87wG
UJhxR1C6yLzSxRorFtwGH7yXOzhS0bjBRjINI1yJVE/PGS7aIlUmRE7Qm+FZClF2QgflO3UBlKYe
zd/4hgPQYr+LIsW29nwelmn06obbzlK6MIP5Y6DVoU3uIPv0KBwriUXIzyJRTKFWohQriiipcEhd
Ik8l6jPmoF73i/E8hYUg1G/a+uo+Od1spD6T1RngXhbog5wGxkF186qVk9fLCrptA5+3x+nnYNlR
lXU9qBxIcjAjP0ZL5LIE0Um4EJvCW4L2Bd9nmSp/SeevUja/qHooWFcVfRvO/0oRpsTiHAEvs+3n
ri6BkI1K3WI4qTkIQh77xVxAR5lTRrABYZ+N3elTNZAMTE7IEgBSZt3GsGlp+qFiAUJCwoDrfGtl
5v7yDW7b80ogp3eJNslyHjc9w8bu/WRfBajzu4kLssUFL1QAFQmyL9EJOe2bp8ZowhJKV8jkxpKr
mwywHDk13UbTDm1YiaIOe1dculFOC40ReICgQOx3vWGOTqdYz30VHYAh6ZkLbrZun8PZ+jbG47s8
1oJR1A0kI7iu1e1yCprP1SjXEz6nHHZBY9c/E4xXO5U+grxtVO/BenYD9IubvsRkQK+AFdV6JhU9
9IMJ5D31mJbkrpOkmzGFf+/GmzRLPKyPeKAqCS7rwaYlrX4op+KJqtdp0UMNaN8eR5Mc2rr3siL6
clnMdsxayeFyALVqylpj8TiZnUZFJ6t1Sta81N8xNtf65b15haLUvUAqC0oXdIB/e4Z1mLfThDyy
jvKrBCBS42gEepUc4Z08PKkeyWJf2/byrSblk2b/a3pYhkW5UgOLv12AcdMSKCd46GtBv4swDOnl
rkUdA2w2KEODy28S9uE3063Pq7a4qzaSqtBsJjQ7GEGd7JPjgOqzml6jx+CHnSN5yri7fNHsHBfu
mScbDfW0sbGR0++M9NHQ74qcOGA99ybFcm3AD+VAt7gsUKC2/GaKmU36UqsQiA0UPOPy+yVe3GWq
ny6LEXlJwqUgtF5GG49+dpcqVBYloTiIwqP63nuzZ16NmFQR6KzoZFwgyGuV1nldtrsO63ZEQ9Kj
ZkANnMkkWunfmBU50U7ChYDRHrSxrPFQZWWoqnLKx37HxmUdA+hFIdRzflt0qIsIOGkzP/hUUH6g
YLSLLl4MyI3qyOm11hkK0RzM9i2yGg2CqabzVcmY2mHUpIjcIRbiSk2/SsbMjytd8LG2T2JZII8C
tstZHQOL7jVpKwz6kip1TJxEGfaXNVAgweYU0GwpmjomFL0OryvsuISpwDNvCgD0ooyFUuwx8HQB
4VIssUJxUwXBavyYupGk+JfPsOkdViLYT1iluDhDK4PZDUUscrcAA6Cgzwv4I6KJgiEjBxF6/Dfp
IRCAMRpE4H/5dUs1GlqlJR3mrzVlr1iVU5e11zWCp/PGGi7sZyWGyzCmJpzbdoEYQo8jRReXFg4L
LI1W+0X9TdW+SiaYe60S/xNB0Gx7pk/hGiccoLWxWlkwIlneLYHikd5LPVDOtV4ZA/wdeDtqIKKd
29aVP/eqcVlNnJeRmtuQWYxXI1IZm5QCv77tkwxMTgIbRsYQJScC+wBV3RQLakwZVozDoQRahhW1
btgp8RPajcBKqKcQkTSq90BaUXcF/VmPIARKNKcHkszSlXuAsHxTK7CFX1ZjZTOjNFD7km0TDwx+
3wd7azAfghwmzLXhoej08QqAuJjkWzqfUAJsC6TvBXnUUU5pJ/JXL8WVeO5qotIaokFfUPPLVN3t
NJS+lOyHYme+nImItTf9J0hqUaG14RZkLgrVY11QycardERhoZAf8mJ2bdE7cVMIjJTVt1Hd5kc8
aIitl0pqgI1IsSipGs5Yv5daJvpszEWeJScrMexnrNxPKicFMG2gtSb9VapfZvp1hlbFmPqUh7sy
+Zajdmost3J1yCrRws2mxaDuhTBkEsyCclaKzUXA2FTsoTpOmIk8DF3jXdZKls2dn+5TAqcV2FW3
ilaFBEkdJjchmm9acephu+gtV0BurdKbMZeBnywSvH003VZVW7bYuPPptZKpRyFKRzWdVt2eDIXp
athQE5xu281hg+gfKfxcQ5wsc7QwV94wNhvVZ8/UrvLBxgJQQKBFlTE4ev/mTbSSyV1pOY9gJB2g
MKU275T5NW/ma52Klj/Zpz//cJ8nY1FzpZZ1YemLSiEFqOBOuNyYQ+5SlWUponzrTEVAR2WC8k8m
GlY58bVOJWV2G2VNqYBywMBIn9k4RmYFho7KFvmuGwdpvisaRXCH5w++30Ixli6jgs3c5anQOgLk
TcmeBHJxO/WRy7YK6qtqSoNqsp25ulZQHJ2i55C8YlPMBVLprhBROZ45mNPfwAPrmtXc1BGW1QHk
68UJOGc6QI4YmnvZAs8MgZPC+UqQfcH0qhS0mNaHNB8gSODBto4BvmqTcW+iL2Jylhan4VyOE5qA
Sls5TXilNhUozF8vn2Lzg62k8Os7oZXlssqkdF75rQgd07X0A/Gmh8HHyFTpIcANvfevcedweWup
XFl5lAslLBtcXhGr1w3F8hDeBPm/ZslhjGyfYuAtT7VRsnrUyxXwvw9Dv880TMFboNRWSvkGeMBu
OI6amyRVYCbySwrwNtWYj0oV/uuE8fRX8P2ccBgUM5bsbjd9mf0CJEjhT92zd2i+vNWCd4Pgc2q8
e+57E8QbBoIrmKWWgKHfPJQ7qXXsrwPA1BzVM7/bXvJ2WYkuayr6L6fXbJFmVKwOQq0p9RtzcdoQ
GGfqKDCILYf2exYV7STFNni71lrA+UQVXuV6HT3nJRvuuTOa6UAHDCxPX2ulcrKo3F0+25aZr4Wy
NGPlr0uUAhKaQ2iImGPJ77MhqDafPZN+awcmbP85FedHgDBRa1MCAT1tr8YleSehflsAOEyrcneZ
G69EWeXymf4fLfkjk99V6khm0onAQ8pH+RXkPRNGrQPitV6Hatw382oggCEQluUEV6mxv6+ustCL
qR4mpUVVJdpjP6AGWjPgNpzqsbg1XHkvbuicN3RPL5dHMRqtulvMHiL1XbQvTTZu4A8YyZwHF7sJ
kSecBBOdkQvvxaDEcmERvEFdtnvZuvETaGIAPekbR3KF6Yb4QdijOyt3nh5S51Q0HqO8hYdB1i6Z
ByNO3VbdNcahzWeUWvPCh+K9SCn4agBADmK7n5eVSXBifkYrA8cbXj35gPVg8CX3odNnAgs5S5m4
83F6M7XovzBs3B2tb830ln70yTU8jSCen+ecnBjuwZBpBpkJBcNZ/hrusCif68hXUEK1MYGwo17h
NtJelKOJLFFnZ1/ZRFkuRksyCGXrJVriIAwiFgXJDQCcDbxUnD527NER6czGlaJCAtgMRs8n49l9
KnauhqigCmoz8/wtV+/b9AMYdA4h75d144zTFwEYcmwQ+prWb8j0UznGYKq5aY4opCq1a43kpU60
m1kKvSFeUDVLX5D8BOk4BnNKXyVpuo5S87rNsams2/d1U17nbXMzDsozzcdbZLtfEp08G3EfJLUp
cIobenzyU7krydrS0JHUIro0KFbVU546mDYULBlvKdlaCp+RpED5KON6wfZvgH56gKVwdAb0AyMK
KXzMhwoqlZvfGcNWjNUc3UWNc0cW1fMM4EmIzN2AaQgN3ftQvsqmRnEpESEmbnlbVMYwJ0cwK4Ts
n7vCSksromozCkUJCooMLC5LNHAeTEEP2EQFo1dSTx8GzfIXg3pYwgkU+q/Rw5nGff6G3x9gZVC9
3Y0xBmtQnYuNJ3Aw/UBYdZJxFHmLTXVZyeG8RSRXxlQYNquil9+mwR1flu/2bee06BBIETCbXEmI
WreRZ5lQQpBjYx0H18zJtNVEnW0K6sJuRJLV63nhhgnKYvOQx/5ly91SHANZlow0i60Yc1lJRSXa
phU+ZZO/m+NNFd4X8j5avMtSztH/GJ7ESgz3XFzAKtNXFp6LaBLGmCWuMcyZN8OtHatAZ0juaWO/
hSN2/eNeG/0uwVSNqUuKJ43LcKWNyVBiRiMGqOkUVq+Xf9vmZWPiUyZEN2ysep66LmDgFKTKhnZn
9i/Scj1g7EUaBLe8pUTGpwy+gdY0HZON98nSfZkAV2T9vHwG0b/PvX+w7zcurYTIqf+SMmAhdf/t
AbjUQw6LjMgDBAyh5WR2oAEb7/IRtiIkUJRlBWN5mJLAHPjpd7BbuJq6hwiTYmJh9seb2jUspw+A
yIouGaNXvRPlAhvav5b5u1y9ciJ4zGil2WfgCG32uR0GOcD3tNI39CfB4ZgZnVSDUOpeHY6nPqpo
s9S1jk5SeugOc+QWYKLWbgc0fBzDDYGDgBkkgU5seWnIZOusqE9izpEz7bhorWQp8OCIcvhmF8hr
z/Ro+XLkzYEGasMn4SoI+0Tnp/yUyFl5VQ+LKk/wlQP2QMJfyp7eUDe/nq/LoLr5i9LC+nh873Zo
Mp1I6BhgyBhIYFnqL+oYlI0pmNzZcA+WZhsmm1Mlqs7PMs+lppVVCtMlwHv1+qR4JVS6llv1QaAi
7HK4yztxkVwIH8H92AE/ggUawHHdyjcVdtyvMUn5Zvv0IB2bj/bZ+IgfhKs0GydkrCVYbMHgH1sf
ODW8MswlOZVr1ENBa+OrrplgkQ9hzW8yz9iliat6lVthrU/gFDeM70Qul0WQoSENAIKREgM8oMPc
YSM7ZV05mhkHl+920z1iwxUIfPiKBt+Rbs1O72sbtexQN3cTLfd9v7xeFrF9mE8R7O8rT2IYi4S1
QYy8h+pw7Lr8oRoAnJpXR7We9pdFbXlKXNwfWXyjKlWX1tJbJHsaFNLHuK2JTSTJNWxvVvCOifdt
u/ubfXUWw1di2S2vjthMvZyYDTKuPv9lpe+aCtRI/YnmKhAUAfUIPvqku5rn2M+N0LH6HyFewZdP
zjTizEQMwDFoCkDyzvrx0tiDVXeEyePgqY1+diEBVu0mbva99D50GdYnBDU9pvvnEm20Ktm0+Nnc
HsqJcVqXU7+b5A/TLJ1q/Fko72ZpB5J02y2qQFG3tehTHOdAFb3L5aRkSe1y09e/jO4WwAfOhJmN
yxepigRxNg8MazMuDZQvGPZfDKrZn+Wx0g+WK/8YPSMD4GzjRl67x8gxEEXQbXaBEeA219Zz8iRa
NBX9Fs4PjDXIHxSA52Nc1fpVtqrfKJjkVpsXORFBw2yf25SBRA1oEYw6czExiiu7mBfMrkZ1lvvZ
kCwuzdh7JekwqVjM12MHct9ibu4bSe0elRHl1USObizMrw0Rvr81No+DNQKIp0eHZZywTEoBHRoU
Zveu1Ji71ZW498Okf9H6vrkqxmlJnIY2rReXQydQlw2/topNAI08tci4WEZsIyJ9WWjljNVdO35c
1pPNHOIz+gGM5VTCVJc0nQq4mhFwEYS4qh8dlcd/oFeanUgVtlwbTmSB3RlrXuf0VprRJzVlw20j
GJbfZ998xaTUfq6xSSp1jwbWsDSACQqsYfsa/wg1WFqzcmytMc2Lwmp5w6w/ajN6I3ksSgA3guz6
YPz6odknsjUPcF0VVtQzp3s2XXSjGYCptYO9NS2G97C8KhzLPZtigbdkDy/VQuoiA1yUsy6lAWhP
uRRzAFV17VF1OuAIO7N1J8f3tVK4s5I6SqNfpb3tDVQ+XFYg3rYZdI6FOS0ZW2AmoMQ46ahIxD2F
XQWZju1YlfrF/LNt9qbcCEZy+ewJgiyQyph4RpksT+NMoa6MOCrVYQ4ANpYCV14Np32iekqCYTe9
cS+fautSsTYEshzbwmgYkqdTjZGGaYk7M1+CbK5dGRAmOdbaCttT1cfFkLEVTMHqUPiz9VO1Il8g
fENdTYzQ4MGOpq+q8e2RLsMSl5wjJo1ucQh3deNmqOl3GOx2NTf32golTNHGxDlKEAv+K6FcwJCK
YbakBZGJzs7sFqqX30ZXRQAq6u89aJyl4E0PzD2rnkYMC0hgoZvltLV4To9Q3dLHKoSJNh4me58L
D+iYe7bC2D437rz/9/tFp8flO10GljWlCOiOOx1jrkF30D8SP3cB6/gLNKO5e5w9fS/CjN1wEVBd
RVOxNolGvsUF/1mRJSkhBoI/Wuc5GLI64yYmqidQH6abZykN0RQk+jaBFnFXiQqKlGkN5oyy0iE7
BQ0SNvTaecypkxwKNO57Ebjxdv3nUyh/n+VSYZytglDAbvtLF7oy/DjtkFKMqd/J2UujxjCm3k0a
+tDLOWDmQbSJoVgntGMQX2gCGsWtQIPL/nMLPFmJ3NFqqkwYkRqPNzmotsCDqfiDlDtlUu+sMvYS
kj8UeCdbFYVNDc/tApovHWCKlvlXFv35Y/jGzhLTHtuSiLKGM3jRlakDE9VPiJ+45IkAQ3RYdtKw
X35e1gTeN7Oa/eoK+IZO0SWYZCQwaSPEaoL6NdQMbCfdY5rr3z+hTwQxh7aKr2apN5BkYfo4t13E
WnSPsAQ8iJCSROfhQoAE7J2kYRVh7CXdxWXhpwZ50nXUHrTw5fLVbZvqH+3h1w+BZjViwAC9MJIC
nDetvEWfgLgpalWcj0uefiKDq+tNRpjXIHJmbi8EAh0IaBM/fUp205H5+sInsgNUfVdUFmMu4IKL
4BOiOcorSyqiYddkKZLhLyT9hWFYZ6iroNDuqjB3Q9EuxWZQ+zQBPqJWgDFKgA2MIaZZHzw8eGiY
iJA7t2UQBWmIbJpgzDrVw6wbUkWSFvQXGy1I1EBNB0FCvpUvQ9U/RXBhcjT6Fkx2MustMjik2p2u
JJgxCm5+9lUUpTYfpythnCevE7WRcibMyIr7LJ0wFmFil8COpsAAMplntdZTbRSCLu05vAVTys9i
No8TbVg9rY0StfzhS/azPy6BFSh785fkUJ+hYw96YO2w/+LaB4vhJIpampu2txLP3MDKmwyNvJiA
YoI3Cf3CQLcxv0/BUHLZwM+XU08PaXE+a4jkNLUBeYkkS3aLn/Ro7BngEiDrDjPQgvAiBqazJJwr
2FTRz8PxgLlh0Vay3iHPSWwMzGnDYTbs9395tN+pssEofSywu9h8/kjUpF8aOTUC6Yo82F/Y6vTk
6IfJtdz5i7RD7HWjQPTVziyDl8o9suZGr82ZSZWPbNWmvZHcDsUq4AMF874WRRzeNP5XGrrelgla
JpN/bvWNlaHkF+pIbGh720aN4mEWM3tEub+4atRU9qkVl+6kzZbmYI/J0AEPqEtenaE9FQ9m9d0y
si66mpZFvtNDqbkdC7O/VbIJdsWYqlGyr/JvvapVhaflSok7U8LxtrDT/iftdPMRGwoYQwtzNXL1
CbiKsj0zJDZJ9qYhxURyDgKVWq9aP15Uex/KauikQFR7NhJN+wgBfHqNQfnpKW3rD3DOA068nTtP
K0GBF7XS9CEXUzXctH2j7EtJoftEmTQMShnz8rUrRtkvLOs7uGOqvdIqgCuyQNM+ZVH6bJNw9Mbe
qJ05+WFqVfPjsnbxCvz74m3UWW1NA44Kv3SU92lBmnAygjQjThpe9SJy6s2H3koAF+UrTIKPbZoo
AS0x7dY/69GAd1aDNarWQyNz998dh3M2/QwKU1WJl2CuFV+xn9NFiEvGpy38jXFRKS3DytB7qgTS
npmj7mfe8h14awfTSW+119KL/exFer58rrP8l5fKBaqpludG04sl+L/5JRrvu9iR2NRUYP0CAmxT
uqoscKsi7eAilmonZpw3oMWeO8BtRN0+NJX9X5xMlQEvAigT4IvwSAYSxuzaLNWNAFxV2Oobd5i9
uGv2IG1Q3M6l6CLqjwKR/OYIu8y1SM63lTGN1Twcl8BuLW8xvuoA0QT5cYpp7NgHiG+cuE2ie5el
bhnCWih7563iIDVju1dsawnCBmWjKrttyuGOIbqPWfwUDb8uS9v03yCmAYOfStBC4Wc+UASZ6lSZ
zIDcVAcd+B62C4O7RXHY+w/G6/gM9H9v9I+037s6q8N1VIqNaliw+fSUYWHxR5Q75gf2eq+ABwC8
WHUfYgMV0JYAZoJ4UUHw7LnKi+fybuxoRmpPZzPQd+FufMwBBGXfYEVA2emBcoM5zQwscbHA14iu
+PffV4cORy2mQITBCvMDvSWvmRce2OBk9c1+lfeiUqvohjn1AcCCkqYgHA/UHTkWAaYswDDZ7URF
jS3vtlIbvoAM0Bwzt0dNDjoU85sq8tMi8krYhJ2KigwiUVxkyJJixD4ODELRUU0lxxJ99lS5IUUh
8GLblvepnOyHrL5TvsRpR+YR7MfzW4eWn0ppUM3vCRSkFi47npW+eF3k4oM6EIrVVBhe69NbxWt3
aWA9Rgc8Kdw6kO7zt8uGvpU5rT8YFxjyzppHC2lPUKGeKenQjLHFQiDGkBLbbwt6CNvGvyxy+8Nh
1htA7+y/3An7BNsrva3gw4XHNqNs+tqyr7tBEPO2gg+GnLCnpWpgPORLxFNaWkVn4LMlSKLK6iUa
RGXKTcVYSeAUg4wl5pgqywBvCdjx+g+C5E/pr1Pta0EEA3+bAXx9Gu7SLKXWuq6F/cYH+Vd7y95e
+sG+Wdz6gIxzD5R6gdZvu6fV6TjNmFTJ7FTmMRp0nSePNZ1TjzxbOxSDn0Rv2221X0njUoXFNqSh
SRczGI/6cblud6FXvFk3WFEBntT4ZguYVATKwVd0mswwAQAEHSTjHUm/VtLHZR0X/ftcRNH6qFrs
DMeRenIIu+Y6tGXBEURXxpdtWg2Z/0hyBTmd7C4e+AO6r/kOPd3AcEmzq8Ul602RSIE1TK5gDxt7
YKeucNTaxLZHghrAU3MtMc6C2CNe70VAJMbUyH/AksDi0ro2xdzhWiKXaxVG0hS53kIvfg/eU38K
PYq1aLSt3eFDEhfDthyiAloNEBeDKfmshYW1EEBRV8ocLMuEsAJQm3S57aP7vgS29qA7Zvfrsqps
uUM8yxm7DLak8Yw6vdOotwFuW6hzkCgH4PaiY6bK11H25bKU7U+3EsOZc2dXNLMAD4CLJA8yxsMw
rvWCPpIf75eX5F9XNn5/t893Gz+Npk1x1eHxrATT+FaQh1zER7llYMrq32d/XwXlYiJxRVMA6GBd
+5eSZb8qIR0cU60z1VuJ4BIMsK6acURSJWgCxp1gX5HUUZ+MowGyl+pGFIi3m4wrcVw0QbI0dKMW
zkHto08DRPfqLbw2kIHK+0RUO9/KBte3x+lcojRRKI3QuVp9tsLDQA96Xt0ZxejYGEOjceaPdNlf
1kDRF+MUsKSh2UDT9SAF+JxjJECLjzTnsoz/R8v/1CN4tBy7NdMh0SnTckBTPxoB5jWO5KDsUAv6
ENfv2G++oCL8oK8MDL1yLlj5Q5mhhXgFqrN5O9fWTgmJCnre6DrttUBwyK28Y/X1eLicQi70qphg
W/0xflbd8JjfxojOALcLA/XH4iKxd6eX7EWYEjD3fum4nDOmc2r2MdZtgvlY3+bgY/0xueWz6lSu
6B0hUBbCPVdQdE4BFNEh3RniN6uaAyyNC65xy++uMiq+BdFns2SjRmkGZXnb0TsMUTu59GzFr4Kv
tVkt+MxsDM5TjVOOh3uMMF3m2dVQPPRaclTS+p7InT9ZzRF42w+lXGJb3BSU7rf0ZH1CzoGZ9RAq
coQHpqld1e29Ps039fhmTZjcI7rAukXpIg9j2SYG8BYiZDzzkd6C+u0mxDTZ7DHlQIdZZOeiS+Ud
WKx20xLh4+m7CcD3aKIfkkN7UIV49+yOeJVf3yHntZYpISHBDEpgW9g30Q3UIHuHaqLb23LIazFc
+qvJQx2Dac4IAJvhR3vQFbRuayK7Ak+vn73ODLsZHCby42Bi2EMSmMJZ4/H3o/NTR3lktSXMlEU1
8OjMruP7RPbzY+SHz8ut+VR8m70yyJ+qrzYGh94FtrFl5qtj85ghcdkDXBL1dcQ8+g3jX+6INhZa
Wi7rFESp0xInuRP2JrZyyrVU3o2FJC9qDVIbTEOyZc4Er6lkV2GXs0ajR338L0/JObNYIVE9/g9p
17UjOY4Ev0iAJMq+ypdtb1+EHifvvb7+gj272zXsmuLsHm4fDhigs0glk8nMyIgS9tKNti2vY9hD
7aANpO3sDpvcrb8T3sZygpvGBB2zW41RROfMS/fRm7ZNgukhvksO5GgeRjfvMDAuBuFR/cZZKW9n
mYgzTrGyKMV78YIKJmRuK4MDfwAHfmtpu9Zwee9GngPRfThJA81uSMBGj0d+GoOLcS6fpZpHAM45
mhoTatJCMUGTjVCTAn2FLmgg+bLHF9bgfTEm0JAiH5apQqAZozdB/BYLggVhQyceOVAY3nLov5/s
WNGG6dA3P5ezJUHmE39A3OR9GI4Zln9Cy1Rxndf3AB0FJDBd4kvuHzBDczxOZ16ketdj8lyGA9Ax
CsUuPbCDjpZiSZDIAJm6wztZnPtAZ2KHGveFscT4TMYQOkn0I5Yge7J+vXyOOL7APp6Uutd7RcEx
aklkRSTfNOs1EUW7woDUZUvnS98fkZ9tfKPq3WbGQE05hp9RNWMHjLWQzrIAVKUPnYfwyL29eetj
wkTa1hPUQalzHOo9Roe25k6S7ORB+WZIVonbrnDa79Ho6fec1dKvc+E2Z4f/xDrDNRvCWxQ/voZf
OnPQW/qh2qwHgV9B4/kmEznKMlWVcEQQ1g75/XIEI68r3o2u4Dd40wkOj1GMVyNk+UljKSX4ku+r
I1A8Gh7iK+Ulw10qe72flFb+/f+9Stn3lty2g5rR+CsE3ePiLof1C9C46jHbG8/rA2Iy4MaXv+H5
iA/2fAy6UVw/3fST+AUsTi43ADR6KnkUpr2Zc0a5eX+f/vvJ31e0buzCEkmztEZWn237ZeSs4Hxo
/FgB4/2SNupGL2LPzPrG1F+g2LHPFk8VgnZN7JF8R9/ev7xnZ5/FMpUc+GvTmGuSLGYZzwMOXOdq
BfJLyKS7KyK/edM/4pTzCfvPu/6HQcb1QxS0BHlo8JUAcUwCPfEEV3XjN9Rr/Kqz8+88PupPMKWf
KeyHReb+FIRxhEAvvT+/5pGLNPrH0KAqSuEuhlNNVvykWPlRaD11C/Uv9w8w0+dex6ebzNysrUza
zKQ3a76nYLDhILi9VezjQAziB84H5fjQ+26ceKmBQekc8iAILa/DD8lLAjVA4D5iICxCHittNU/c
QT0Agzyxv9xeNk6/3ecg+s9Os4CiKjFydUSdw2vEQ5jchdIERbpbsbxJMpNzVH4T0j5syb+eRhOQ
YKH72YZWnyVH3VNctv5QbLJrTDG58Ss3op2/mz4sMvGljbRuATwX57/ZQIrYUoAStnPZrlBZB0md
hpiAjsuftKGph17aVybygD7X1DM8Mb1GeMq14bFcA30qPD3N7YK8jBkvkko8J2ICkaGA3kUXcUgp
YzAIwp6KIOms8rpwww2BLIwtQknVw/vEXlBaOub2ZT/6Te7xsdVMVFLyphfF9zRAtdBOuEL65qR3
1loAKAZ269wab+WA23bnBHiWk7Qcu2kuZWQ8E2TV5n3tUfVTw9EhQwGonwsiSV7vnRd+WaYwoZ+A
KpIatCIjfbCRrVIFyT5aXudyLXegbWrdZoIUTg3mieOqA8Ylmp1q40kQW1ptFEA6GSaPh467/Uy8
UhJ1LExaQ4keddMytrl3b2wUZ94CveYV99Ef3AvUoy64ODsXkBKlFfJI1LzCeB6gPT3nx1nlqUz+
phT1j1+xYH9BIakgq50Kv+73tDGWOqNFXmWv8vAg4HRmOdGQsBGqTEAzV2MXi36fpTE40gRHlK6B
uLRNg8cTzNs/JjiJEbRipAplUWg9AHAEtswQk4u8BIW3JCYQtWWzNImKFGs235oM79C4La2s8kXy
WC+lwonxnIDLcnmZ0JQd5lzCVaaOVpP5MjSxDfm65nHmfML4MhkCy96aSPkkKAIOPjQyql31Q/NN
S91XB8NRHAV9nazCm0d2Fi72hmuZyYb6tslW6CbR9EvyzMSa75THBePLqKBnNlghlK/lEWKrlPHV
44H7P41ysctmEiNxxkMcHAY0FftZ7RrUo4IhmBn0ZY0jehUY6Tytt7TVqb+DZpqXfHLiLctJVRO1
WVIDryBCJHsGqUvDHajh3JwsP3wlilUaiTiD7bM6WNNimV9jlAJinI8n8joIVp5bgm/sZBFs5aCH
4z1oORcpi0EU0wxLHODCkn4LPhk40qhdJet1W2679aCEL5cvzvcM60IYZQeIxnGBHHIKT5690Ad9
6HSYA1QKoDZ5iL12N9omaHwtI6iu8oN8bL6o/CFaXr7NjhMVCYmmykR3lPo0ZquvMFLmAOiNyzSn
I2YUPE+HySVUOiu7e+LtOe/6UpgoNTWJLk090qXJHh0QA2BWZuytcjc8Q7QUCZp5LR94mt8cX2Yx
RZVqrqmeA96Wil6UmYeiLDjXCS9WsMxxqgQ2cvNniaLezBv5AeC5rsKumu8JSneXb7O7ogcNFbe9
x4nEChOm8O7V1mpBpOife9CYoX67naYgdnoLEpy24SE+TVd/IPDNs8tEqFFVxnwxcHwnu95Pb90R
EsKoyMv3WYKRT3Or7WLXfOE13LmniMl/hqnsAZuH2fxZuRnAwVIEYECpMHqloUIv2J3X7FU8FfXH
9bFwkise/z7nmmUxSKWqjbVIHZhMuzoZgiEqXOy+JQ0vUclTBuIlRexs2aD1Rqf8xBV2j2DQAaC3
dclWdijzAzfjpVnPhQjFYpP0NBSToaiBrzq0GwwqfJdqVz9OnuC3fldvefY455Lt5YqTrpmLoAHF
mKJj1F2N7ePlkMtJvNgmbqOB06EAa5A3pp09R6ajVIe15GG8uR+JeZHF3UCkiqbk2k0L1DWqk9ve
RfUOEoD4SJz3F29N9Fie1BBMIQcJEjSqPCkX3FlQgkzVr6Ra/T/NMFFlWqSynjtcVsvkFEnla+Ar
rtOcMwLESQFUJobokhxX0oTraJwba9XFJGiqJLX0zPwm1dXiD2Vt1fHiXXYLnt8xIUTXprDU4xGM
zP0STGnit6Z72cJZWNBJVYltzYqFsuaTgRkKxe836OJBab3YiPvMmwJuqsjxCLYdm6i9HrW0glUn
b3Xm1+EbgCZWjZc5OU61P1eNlembqr9f5LdMOsbhtSz3nOcAZ0s15j01RPHYjGa/enG/7XSQg3JF
STjZmsY8osIsg/RGh7hLMxfpGcNTjnENOUDVhXxNi/K8sosciJTEu3zLv+1466P//supG+dO0nEc
Bum5M/3Z5EQq3t9nQsgSdV21hDJgLRna2fMYgyhK4r0QeUaY0JErrSIXCRBITZVb2gLR0rDk9Cl5
+R3bd9Vxf6RagiskJ3YrWwB5HNUnwdYhEWxpsRVeSW53JzjV0+UDxzsDTCAZdbVeZwlnYJ12URxZ
UvN95U0U8JJnlidlqnvDXGJ60J7Vq+W9TN3YY9BAJdsJPZ/qddW30NV7EpxvnEDJWR/bmO1IBAqY
EKZDqk6agoIhEqyV9+jjFW7Zvqw0hbWW0gK12qCxOG7UHWSeya14NzjxreQaT+0DzyZvVz/1Zokp
xPBMOgpm5jbxMJDt10Hp0UneBO/B1NEhhTa74Qi1Qju3q/9za5nAAkFMkcQCqltCclstnT0AmZdw
C9SctJHt2EqmUIYJJt49yF8o2/RacZUKFS7QDTtkq3jkDeMOskUL1Lz7gXPq2WnldMB0akHb0sVa
O/r4NUm4sZlnggksGkSwaiPGS5ryKPcbEswBRCy9bFMeKy9y4gde7YC3m0x2kk2qiQFdrKnrbzFn
amGY0AIZr02U1FnA3HQ5uPBuc7ZF25lZTIwJpbUexDb1N3U3Btle8JcYfKdcT+EddSY7qaHOBqU2
nMFFtYBci24FSC5H7iy5UeV1TnhFbL0BDbnNxRdzPiOLi03mNp8JKPq9aHqAVJ0LtiaXs5M8Ewzw
QyjMYiojZOQ/56Qy9IXEFAOtgKRSvbT8v2Kq/ikrswykWtWBGq3HhbRsVXlPsUCFv/rjj2bCeDdU
Fmdb8CtPGblCbbxgyqJh42TBCF2GnEiZK9cY9kt6bYDo6iucZwoayJVJ14mgWSsANnEic/J33qOE
nfFWszQnYYmAMwIHv7i0alkG0ruusGjxSGU5Pstyd4I3pqq0HLO1qdh56YykNxmhbsDheeR1ZAwm
zqxDmgxQmP45D43ikT3gznUgB41ChxxbYGznDYvxFsYEmh7ztGqZDQieQ/wcKoCQCeR11mdOhDlv
xsRonYShXZnFhqfFKq5JWOFFMitOLrzM6q4oeHPdv9m+DytMkp4r0aI2FVyixDkA1wLgoomfAYAL
IhB/2vEuHvn8Yf+wx9ysU1ND2rR871SGfuEmbvhSiha6aFYfrDsxs6Qg/0Lb7ZCNdVM30vyps6sn
qPFGvNEJ3k+h/36Svy9ZtaRlIuJ9ktd2ZIBRbxD+24n7WC79yCc2lLhcOrWl592Pv9UeBSlpVnyL
wTsQrPDKAL+pg31YY87C2EBGedTRnWhRwaWgzXV1hFsB9dtoCwwMHkWgwUdG2trCNYSAiGAN+D0c
2A3Pb5njoSNfUvMRx6PuQEwg+w05xmvLSdB+c/1+LJVJ7os1NNVGB/SG1oxXhzjrrt4VG83LrtQN
54I6Dwf5sMXcvmshkwyDvGAJANtYtKSbwpiQaL9U87UcU4KPdpuohj+BSDeKQ59jnX60zwW4f6yb
FEB/4kKiBFaTPsYJTXJrBoXemHprINiDF0Og90d5JLYWoKoKMYxvly1zzofJ3MurAQlyRcPVj662
nxreambeZQscVzGZ4NMXQhyqQy15Ytb+WKfqLlMkR9FxAV62w9tCJuiIoDEzyIzUUIQccEJSp+lC
Ox4Gd+y4eS/9zZc+FxNVDGGeTIM2xv/m50DLeqc41aZ0E0+7vbyw8wWQD99gwkvc5BP0WbCwXL3t
Zwi0xY96hORaec7ML3WeQOurcS6b5HkFE2MEVUJhCfLOnhC7VZZD+JinIvaJ6/dnn/NjVUwE6cO4
G3v64qRnOwPmOHwhoOz1KbxDdyNoUwP0VgZri1Zg78u6Ba4zd34sPJNYRWnxWEJ4K2ZCjVhq7TCH
yE9TM3HGVLbiMHcvbyrvIDARRkGlh+TxgEH6/KoqMWsT702d+4q4vBDAjH+NJBgMWYWc9m/nr9pW
gSBKtO2tZCM/g5fDyjxhw8WxXl4XYaeM8QaUEmNQaWdvJTZ4fyiCQ8b4yQpg0Ap++sIjDZTMedhu
6iG/P4SElaSQ1E5WtBS3w9L0Tp6rToZpG9I/TOYXDG3xLvnL4QW8sr/uqykYOREWnEJUK66Ip+5N
0SoyB9pUCmWQAfzG1sD3V6PPF75ddpzfPCj+Piug6/3V9jxolTH3sL1+Fa7AOnYINyAh7Z4pzWBv
K7vhKXu6bJK3WibmABq5Gm2LvB7zcFY1gYu0fM6AD55qjiFObkpENtQUQtFBqhSZhJNu9K9RIAWh
ox76H6vbgzuWdz54zsqEnWzM80GjXZRpVJxUL/d9LfmmxhuI5PkmE06gwlgvVYj8qEwKu1tkm5AH
MW+3ebvHDDvn5rt8QRCW/CdWDEkIUQf1pknHjReYI8bQhm8KtFCr/rmQM2s0f1z2j/PFO5lAN1pS
oWDGElf3pJREmSI9p+1ih74CQZhadovv9W4g1uqvUPfLcReGt8qX+MbsnSXiLPrsh/z4AWw7VtaW
thvA/oyM6S4uIYERZ06upc7ldfKssOmRlJsFUVtEUzBsotlh9WmMGMOZ/ORZoenGSfZXgLmJzCMq
oSFOW6PdKWZmpev95aWcjyInO8ZEsEaZSdiruHF7r90rb1C7gSxFv22eaXGguYruii+XLfKWxYSt
acWAgwRonxcq/VVPOic31/uuULjp2NlodbIy+kNO9g9Um+miSbgJWgd0kKOt/chfoLkBCDt4X5/X
x/G4vmZ80sSzT4YTs2zokjq1MehgIp1eTzCMU9mRr/pArP23jvmJKSZslYJmVGVCb/UV2E/QzPY8
0YmzQeTEAhOxqlBci67HSCu6OFYsIP/KN0n2pYuX3aw9p1IXmCEniJyfYz2xyWREGKCbeijVoetw
Fd1mkVXddA/GS73LH1dbyq3pfnyA9NJgRbxLh+OZbJdWIUOnLz0Mg+Dxvrjt7yo/8cdttZdQjRQt
ccfX0Th7I3yslW3WkrRXFpGiZtTmMCEyL0MXqML1hLwlUhNO2KIn61NqdGKMCShz3Gj9QB/OfT3a
UR89J+bI20P6Ny7ZYMJJmmaTonfv3g+RkhdaXu0t6HV+630+ZI963yVjTChpe1Loco/0XF4PZvil
TR9Xcb8C4ZStOznjPU7OJyUn+8cElLyvSRGCHA1Ya/NKfFw3+V37RYBXKs/tbT5bMu8241pkYsko
5tBTWSk5lVn7lTK9GCvZKXWa7sd48he5CGZJ8sW4b6xcF3RL75N6J5L8texW63LY5jkPE2vkIpXh
PrjaBeFBiE0rFXhCL7yzwMQaJQKzCPQCESijtwHJpSYWXlt/L5JdG4483iVOlGabtzW0ZmpMV1Nq
xHKD1ncQ+ekbTdf5/CKcsMI2a6EJmahdh2NXNccGaHIBg/nTt8tfh+cpbKu2MDozKjvU/yBWJztZ
6VC5Bf1B2mbXymiVEUq6vKT5/N0AWmngciAo+g6CPLlfodtpygXNHEaPTgdn/l/IsICztPP792GH
8YusVat0pjWBdDO5IFcI5qfoIPnFhiJTU3fZDcHKAXCedUUCynHo80CJ773aerK0cZwNVTBAIZus
8t7oQVbbOaYIPr25s9Zp4FQ0zx6tE2tMXM5K8OhVMshFyniwyOI02vfLW3j2S50YYIJyPy/DnNKs
OMzbFZrJ+deh6L7E5qi50YSrLUW3ZFmqbaQv/1bG7b2gc2KaCdEyMboKXFyKp5rU+5tj1LiXF8f7
VtR9Tr4V0cQIFnLJk40saMaXUh0w/9O7ZAAhVv+vJS/ZBTEh2czapa3AkOBBamS1mmWBLnt+DIvM
TmfMKi6YtGgMCLoJ83WrDpG7NAAZjuouFUo/7+KKU3Ln+Q4TltdoLfRohu+06/dYOpQxx3XOXrEn
3485fIssz4tcGYs3KuVmWkQfqtieJMwS4H+Gbhdx0btFG3FqG7xVMSmgKsqtRArQTJmDEYQCxGm4
VDf0O33KHT4Wxk4xDeVc6TMlmap+jM60up1dvJY9Ji8nD6X+UrPkr2C5ciMv4kG0OYtjJ5vUqSCx
GOJI4BAuliqAVFwMncuH4jzwCprYCh7cxPwkgQk61TgfU4C7lu3oLG7+lYKheyt+m5w0gLyGnfsN
L1Cf3VJVV2XRMKGzwarUqHWsiQZtW1JMHnQvShVaYGDEBfbcuNPwCivs1GpizG5we4sc0+zXnBRD
xlEw0drWHCJZALTFtdVeDYCRPuVXptu7kj3dU2mDwdLc3JYtnNvalnO7f6TKADxY+PmxzI+9YD9y
V1faKGtoduqStT5Pj+WLCmw4BlBrVzat7NCA/BBPqua6hkjoEpjf/sv3P7HP3CmdHI2GXr5jVLJj
f5+5qQMdHAmcgTAsOqmL9p9Z2pPOSRPP1xM0haBtrYiGyCpN1KaAhlmGuq96hZlXmlul3lB5bWqP
9uwSKr5d+uItZ7n0Bvt0mjXdkCGtocA6c8OFQ25CSx25I81FwKN2lzyEABwR1JnbA7nWOekje4QN
RaeKx3BnSH7rOjtCoghGK+CdI3u5Nou2vkAWuKj6f3uGWSvMVbOaoaqTFYui58l4NOmQq1cHqi+A
1SO7Gw984sxPcYO1ydwnTdnGTUpgc85t4Y549AHXgZUH80jVXvYkV52t2OWlkuwt89OqCq07yBWi
eMh8vlQuWzMckeJNeWsX865WgzFabDB2yrhkQ9PgbO357/dhj/77Sc4QhlIya+/MSrLgQJJ4Lyo1
52L+NLLHronJS+q8NidNxmuxzO3scXJXR92tT8aLct05q11c6zegOrPEYNjxpqroXz49DKxlxm9A
VfUX6a+ZQXN1Lnts6fpYyRNv+JzNK1lDjLOEUk4UvcESKeU6ZVUavOYP6NvY4M6aYXKQbunyqc7h
k+YoWURc7RBYt0iErlHl/cs4wppiEg9zxP9M2i6mTESSgwmmv9hXKC2dEXERE785b/944ntF/cQT
jSUbE7AY/gxc4mF4WHemG+4pWCOy1+/CtUZLXZxVso9fZpXs8wYsf3JfLX8VaSi9RrQ19rpP8Jbi
JQWck8aKqM+pUsXijPUtyk3d7af5kbMWjnPITOio66bsdRNfLN8QLx2sNShs6Vj+oPBrSvEaHgWv
+8JLOD7h6dgtZCIIrvZkEukWppsYXAvRVreJX+FAU8wubzLq0+uetcbEErCtEyGhFHvpXtnqXrI1
3dqlD2DcA7DHbd7yHIRu+olXKnNUFSVtF6OasClxDPpg8hTvT24cnoMwMaSb9VwqKMm2GK22Hj5N
RutcdhGeBSZ8CEYHberVwOtXr4DYqS2TFzZ4PshEjawCf11JgR9du2Cav9tkembNaYSafLm5vBie
47GZbjwNnaRElYTuuTM+1xuCOo/prqJPh8D5PIuczWPz2EifM8Fs6fEC6El/zEzd5iyIHtALtxVh
M1UtxUuSttAVHzQP1pohGum2Zkk2tB39HrqKnHcKb0lMxIjHXk5GimvuyH0N0K+R8mCinHuR0F9w
cnx6CKGopQoLih9hdCHzW5cy4PNmJXhhgWVd0HsdRR06lRce4mvJaUCgWgfaXXxE39wvvrTe5U91
PksDo4yoGIaC/vGvywplvdG0Bjp8ooGuVhNa8VLa0vhDKUvfmCarBRD9ssXfePuHScY5DAOdckUG
0JbCloFRdeM7wV6+xkHh8ccIzn+2D2OMY4DdvRUqCcdYgbxK52f+gJjX+zx09Plo8WGG8Q5JrjKx
0hriEUGwq5rYAwmi7p7I3N07f7Q+LDHXhirlVT/I74A00aYKbrkTe4mPmx4P8drnoSXPH6wPc8yt
sSRGb4Q9FraGoxOKQPfEzxx/4JlgbotKFHR68dLmqrwtbsH9t8M79mBY5vbn1cu9Cs8n0x+LYm6P
ZVX0RRwwiqe8zh4Ev6waI0jZA2VGyN9Wl461815DPAdhrpNSl6dlVie8tmQhcWRAxFG4DWOgRqbl
DiJu0+PlXeVsKgszncK5WjIpwqxVP20gt3JXSxGnoM4zwYQOEmujWvbA83TxzVzsluTl8hLexaU+
3yL/fCYWT7oWInrSFMxOM5bcqewe72TJTbe8oPsJaf0zF/uwxEQJYla5tLRYCnXBaLHQc9efAUIG
CwxIGjfzPR3PMW391WwtollgfxK4XCW87aT/fnLBJJBMapPSlD0tvoHoqiUJjc3ZUE6wN5nYAfE0
tcuh3g6tGvNK2w52vgm3oOgGmXV6ROJ5gPYkiAcA5nE5lmlMv/QpmTCiRYj6En0ytFOlHiDj3Llt
Lg5et6DvqSBdtELVGB0z7AEo7LMY0u1pZUGiO3JbKRs4P4dGlN//GvXzA0acU2MKZQ/iurYpunK1
UzFSRrRn0nEGWi6HGsjE//pVJegogXoQ8TNPBquLv0XhF3n+xtndy3eC+j6lceI6Rh+V5lQhN6Hw
FBlkbdCKoOwgug9ukO8TALWXDfIWRf/9xB7I8FJD1tF7EtpNSkX21h3hD5Jd9lbowP5qBT05o5bN
muDdLlwts9NeS8G4w+DDaENM4QcAqE6+1YL2ABadmRPbzld6wFkqaYomo+zJxGujj7u6XwDUGj38
AGt6GAD+vCvv6vXbO2nZQYaYz0q10V/bacMLSO8J8icP/TDPYt5icYhkUsH8T8y0qoDtRcCnje2+
xk2FGTNHcbObzKeTUZGt7fRrYi3onQIa9x1sSqkvOuthMLlF8LNR6uSHMUF/ipSmFlA89Yplo0eN
p4hhcNm5PhHtvAfjExNMfqiR2SgxKv+zXjPuFbeGgukVFVCqNiCKu0Er3Cn9uLE6Ts/2bFg4Mcyc
1aLQ8fxXaSISXpO2sTvjsVMf+uYpS3gI8U+AKHaRTLTX13qZCH39o7kxOsVx7e3uAVisyK/Mdzle
ccSzCWXZ8ju38nC2EnCyTub4duX6lyIEnXVtrzGifIiQQJZufmNwKqafBsTYdTKHOEFFlrSmgp4J
CV/SCJBmiIK6oqF7tTDZeYhZn/ZJVuKgEfsXSJIe1v4YA9VKptjDa0ftvDUTQPqgbuSuu4pI/L3O
hftQDHuLtM+ttkTOZfc7G9tONofJRk1BrWaTvvMK+JiUWWFzY+BD/Acj+ke+wRhJhKUtQwikegsw
tGTQLMDbLYDyOHH67GE9McPkuQN0p8V4hRkTf75ZrofQu7yO35Q6PxbChMkE5doFWBKQZkDxRto3
x9KhnJ3JptyRFmIGylPEJXbk5IUqO/jQQ2VojsRK9JqhVK3OxBRQYeCd2rTDXRjneyKEd7kRX83y
eIzndHUvL5qu6VNs/mdXgSX59V6aRLMvSwNrrtvnskq267JXhNwO06MuvdapH/Uj5zvSQ3LJIhMR
5bULlzZPkLeV8iY2QWEHMNC8SDcV4RXWzrr/yeKYGAjdhrKIwOPtZSAEFNVjL98PFY9B5GygPTHC
BL++qfQiE2CkcxPNKm4xC3RIvudPUWJROoHSz64mzAMUV7x79VML99dEH0igX7/dMIK/daEnYrB7
Z8it+l79Kj+WXmXXQP01z+lbfTSCeGu+lDe8GhXnsOAi+dV4l8l/HZbssbxf9+aOkkO0gfBWQJEK
Y39oZPeWfHvZWz81b9klM7FG0IpJSjs8dlUreVN+NLe0YKC7+k01WsK2tcsD7637mxrW31FBFZm4
Y4Lzu4sFZG49UNqg8tlT4V4I6FKyRxmECiavOMc7IEwYalA/JbWClCHTU2fIPAxcGcax6nk0r7yV
vYemk8w3T0U1KehmKn51VOxqi/btlbwpH9sjBsle9W+cj8eJNe9zsyf2hsg0y4YqFYCDGKSDJKAd
rNyrvhcgTlk8RASIkqvbdAfQ+4Zjm0aVC1HnvY53YntRUjWG3Dp9VdDxY8mio4+qa4JLQXB4o4+c
uPO+8SfGtFrLoYOMouBQgiVF+DZkpaVON5eXdPk+RFv61wNY17rQjD0B2LfFUNV4ly73lw3wDtt7
CDhZRihkQzhLWEb0CEHwHwBs2somfVSc0ZX3qSs4Age1wNs3JqboS6vJqYL6rU5iW5dvIfRlCyvv
wcf1eyaIVLUK5sACqTHeGMf8uoMvtE+Ng4r+Ixpy/2fVEYwJv34okUTiFEVEhpD7lFkYxuseVSnt
OV+Ld7iYqIGsVB7VCW8ZcQuux4D2wyRXDri4IXpnXjhIbD8YCLukgmIvet1BuZHd2ssR91VXwaDm
n/AG8PIjthUcSY0yDRWClBgvVtQcSjXQkCO1EFvIyv0y606kYVJ05An3nfXFk9SZ+WpaphTxKCBY
rZCJz4edIG0r8ZFzws5GpRMjzEcTlErIlL6RvHwsaktQoxcQCx6yeg1KYfCEXkSnDjCNjakIO5Tk
g3YIc0fXkFpwfghntexkSSh16VLQ16Lsm1fjPgumQ34luKOt+sMe7ZtdesP1pLOJ08fi2dES1Cjn
oqHkAeodQI5H2selo10EhTvJLqHrR6ujgDTwzv9vnnEqQW2JaMBOM+dfLYdBUygunN4F0r68SksL
yEqxtqSb6Lo/Zh7lv6DlJ/T73AYSZnlQ+38wIHv2pofQ8d8/hPExfRazuaXcsOSq3ACivi+Agit8
4a1zhJv5kQ6Sdk8y5xV7PqyfWGWcrliFSVreH4WPxdtwTECrotvCq2HVR6gBgP+K13Y571z/LJMN
GeMaaojrOt5VOqixjWJDss2Yj8FlH+ZZYV4ySdgl5Uz5BsRGsfPxh9GMlgE4/GUrnE/GVltFnTTZ
RLXnphr85oUnhq+gyreERHQuGzqfYH98JrbYKq/pX4jB3iHPCoRXwXAbXkO2oi6sbJ8fR38Gd4rH
I2o5H3BP7DJ5xbx2RbVmqIemHUZNMsWCGIC9RphjKCor1W4yI7bS3PAghcPZW/qXP10tJ5bpFz7J
N5ZS66FPgb0dhNwRaxz9Ue25ghTnY+6HNzJJRjROcirPwCc0Lh0B1kDflz0koDuFKsdVynsd8qwx
sWZFSbZfqfrI+Dy5/YYCYxDYb0QQIv/7QZ6f9amPpTHxpM+IIIcGBnmaqX9Yc7CzDxmkVYpoe9k3
z0fuDztMBME0rimV74egr/yyy+xqyuwFWOXGKPd1W20um/tEqMOsi4WUTEYOeVSqWVPgTdk0s9Uq
mBGv38R8Z1aFIzQYP9ZDawDRTKiWHK88308zDB2QAtE0VZYsrKjCCc0mfELFn9x5T/bqrjpUr5jI
uqGCyBQ9PjiU+F/B/8GIERdddf5cfPwAxmOlKBrjLAdiWS/KezlHXVwEeP3yHp+Pnh82GD/VIXPb
ySYW2Vb3RYEUH3Ot5cLlGT5rxjRFU4MOg6IZjOd0az5P8ahSnNjkChYQBZVN+YImB1o1eIuB7Orf
Y+/f3efDKNs+VvoiWesMiYY5gKVIdslVuzcaO5sdzaZovMZRb4Y91RDOLdqEWH/0j1Dyfmtv/kAo
g7MDLHNRk8rKOIVo10kYHqaQBwy0XxX2fNu7oTVt+sMflDDouf8UWE82gAapk8BKyBhFVYJdL/eU
71LZxi/9tWQVD7RZKnrDZhqt+RWIFS5SgH7PS5aZClxNyj4vF2z9T6DRGBBgw+WAV43ibSpzZ5UD
hIwKAY+EJFdsA4ocFcE0uGhwDsnZuHeyj/RnnOyjmQh5Gqqa7M0NaIIn8gx2/TfMmnhI5HKrF7l5
+dmTf2KQOfl1ZSaS0eHDVagyCejqRlylw/Pp4IkN9uSXNQpqNfZufKaVEQpN0K4pVCA/Kh6aU7bE
a0dSd7vkFMw1NVe5MRgrLKrW6rUbDXi66IA8A02b7I7nGufD98n6mJAzmSSJOwUPudaBOo2XQXYM
s5lBsk0gTJPe0mNvblq8BSK7AFT13w5T/Rp8dLa+v6ilXmgjfCbKg7FonWRQOAX1y16psyV8Y8As
stoqmIgYhas6mTaL0Lti0Xp5aH5R5Ilz+Z/zSVmUVSITUcV/jL8QM2mnwjAwWjJ2T0LfoljTfb18
GZ39Zqc2GA8R5nwWRQUeYt7l19K+r6ziOPnzU+lBDhdv0vZNaq3kOg2G68yZIKVkBpd/wbk0XxZV
U0Pr30SJiznpSpLqoZKushfLezVr0KtIrb4i1tTw2lpnm/OyaCpYjyqbusmESG2UZK2nyCOqFNdD
FwRU0q+aU+3JbQ0iEMlOgyVQN+mef/Tpn2YP4qlpJmwaoxIvEVJUUKv0jvwY28AkBNGGwu/aV752
5blr6NQcs6klMDJaOSy4+oatZoZbRfcn8alrn6T6S18K/yFYU0kDXZNFTHmxw34kkwdhKkRITfXP
VaZbc3WUAabts0DgPT3PvtVkTFzJRMcnlFhlECVp9Vjqcc29q/2BVDqG3nt1MO3eVX/82dD++6v5
08c7sfk/0q5rSW5cWX4RI+hBvtJ293SPN5JeGHJL70DPr7+J0bk7PBC3cUL7poiJUDUIoFAmK5Pb
vMgsomyscEeGU3QZ/DWofuQ+CZSDrqHxTv0JMWl3b4djCJWio/T8BxfEUgwM1wPCC2HB/34KGwyu
RpOKvUza0V3I/dTbGEJPnWHRw+uWdh8oUMz+bYqLXtQ2L5bynYrcYwKSbQjOwvvWA8U7qjL2sfYN
wQP1nlr/9mltTCHh7KDoxd9+6P5qCkRB1aDC3LlBQWJt6B4dVk9dcSFp5BJofOSQ4RpTBeC6wTgi
dfWSSXc7kn2iCjB3Q38eFMiDTZ1jja27LP1xII2fdigs2aoA67HnksGfJetEtwE25kcaqa6lcFc9
Utrofpi/xuMieGJEBrg4hKxWrdaoMAf1CKLPERM/g6gqJe/4ou0auGfFUMgwA64NTUjD+Kmm8o0c
q4aX6hbOsV38qAfQYcaGHVgNShJ0lgfBMRMtkXtytHwetG7AN6wA1pizu5pK/vWDzNwbf6q2K+QD
Ed3O2q5Dw2bIC1zRcnlDZQw88GjqC1zfbsK8McUzemBaocv6ZACYzcC4aRWMh1KC6Mjqg2cDlUzB
wnZB8FtznDPIFtW21wrmkuPoNcgsUt88Io9yu/teOFTADsKVz8jrL1C9mUbQuJkBGZBF6XWph7Kd
3kA0zZnL77JVjYIajsgg90Cj7z61pE1Anlh+MaLBXYefRvmE4MppBlGGsRd3bL8kO6WbDMPqRsBB
ehOZWvKCLNGNS+rYbXGxp+P1w7iL2dpa4h7jGLoqWlxiz6BLRh9BzzX5plsEtm98ace3JbDD2JXR
3haiFgTXgHC+pCktW0bTQwmiF3LHMo4uTAL5CMDEuXpVfPlg/BDRPgsPKOdczGKg7WDAJhMKZ0l3
+oUeSIiyvhsHQu1fgSvj5RdMzawj24Q1IEIem6AMo4ON8pC4srGXXW/3kPMo1RCn8ziXgET1iW+O
032yAuydtN0NUbKzNPdeb2AeYJpF8km7Ac/GMi+9UERDo6djSwIjRla1eopTM6XPLvN1R7pM4Gyd
AOX0iEjTZn8nFYgJ2bquQGeeczXVpKuESnCiDEuKnQRnawIxG5Y7AuImeBN2O8XaxhoXeiQI6lJ9
HdlOgizMHcLIY1E5yxpBa+2JCN7eY9LffNvGHudqqmYqlYlgdb1XHelRthlQ4S67Z+h94qc/E3zU
cPTb+8wvUC1T/OhNPdDWwbgMpNuIR0NRl273tm5+EeeQ7L5ux2oCeU0HXE/R3zZq5czNi8AZ7brY
jRXOGWlRIZuyjHUX5/oWNEbSW4ux/uHz6C/e+MUK9IN6E99VoagVuO8FN4Y5Z1S0q6xaGgyv3yPo
B0Wvpd++MIkGOShsN7vpXQB8vNoXrHfXzW/Mcv5o6OSs79CcxLlCvueBev9Nnpz5RkbupfjgYYyd
Hnqyoai5I9pNLshJ1qaaZw2kK4MsOTmYIfL5RhlEFES7odRmdZxbAiB3RMCIqtWqZMFUfs1iRRCP
Ctbx3sPaPJMAmsbLykIpUmWg+EGLNv0qD1RQBBCdDh6wZBtyH+UFDj/oA06Zl6LWkB5ky2dFiAGS
oXXspS0oW9rmZP8BFGbjeXi8Upp1o5UTBDiNkUxOAfYYcCSg6zYqdSnIHnYzya0tzutocZ2Nuoqv
qYfFff9DOyQBkwD8rj1EnzoPYiVQfEktp3AbTNMIryD736/4vPf0b7OXpqLJkiXDx8qn9uuvMSXT
SZ8X0As0/0OPbP/q2chZdQX0MzyvXkRyaP+x8NEqjPlzhHFlv137yik0cCzlY6y/Xr/r+5fhb3t8
KK5kYG+Dtg3GodefEzqoJWoQ1y3sR/uGhroDSI0VlR/vMBsDRXY2c8h0Uuhd7ebu99Wt79XDHwVv
gEBqmmYTsNnwnM1F2izWaiPtZ4UOMBhVnkJOkm8+MxlmyQLXvakfC3cVYSJ33/2NYf7G65Uesf4c
0ywF0nVkjVS0jToVTx8agOKe0V4Mt7XHxRmJHZF+ZoAY7S4K4Yq9/KKe8oMiOxQDnaYz+5UPMAOy
e4ZadDvRpu55OEO1bN0GQsb6jbswwgx90gwIz0vdcgiNS3ewQIaXJ6JQTmSIexK0RtJS1FfkoIPk
s92FA/mxmokvOKJ7twD9YgtgG5PohC+QpWC+kqLi3cUwCG0X2o/ao37HXrsm1O6lo6jJsLusjUEu
bjFmOzbbDtd8LTT1ZkkQjkqLAVI4M84FUeL+2mzVAM+Sov3GxUg1eS7lGWvLkm85dNJzU1Bx31/L
hwEuCu2sCgMkzD/X6nO6Ui9ODVfKRMCIvWWA2YgtAaWv34bEZFVPgWUvtGBWotYxavVULcZf18+B
wAY/CRaBGGsiI8PoNPcUc5IL0QTOUN0LJTfL4BWoaTyZSq5PSPUGpzgOr+M5PRTH+qa5JKGKKVGg
aYLKi30Vr2p9ys/tcXgajlXqUqfEJFYreFz3UrTtz+H2rgJ7crEkK4TcSeZGbe5FnVfp4GBcgTkz
raDovxEq6nntvghbq9yLbkV2JZXFIAfkrjk2QR3qnv7p13sq4uoRbSn7++b51tA9NFRjkoOJftPH
xulFVGZ7p3+7Fvb3jYEpS9QqY9FkSUEd3H7qFRrqwtHW3Yx2a4bFDRsztTnJ6WSuBKnXe1HCLV86
zEn36FhPXu/WiYM84O36dRAtjUsDVoxk5maC0KfCPVizr9NkoLQpglXtZrHbpXEuPh6UctTrUQ6s
qFxcdAjxbufoEzTT/WDmXptV32JdeTRX65InGZpcND2CmEF26zEtvH+3ZC43qCJUnUCXBogSmVQ/
GdLEU7UUbdmlnPzrpnYbB5t186DWyYqGyspwCxiUcwELNjQFAXTAshCsqJ56g+qWIDHZjVO2Nrm4
QQMVcGrNNuKUyxowcGUUsFaMHlCoqwtnU9jO8bHz1hrnXcq6ruMBsvTglqJHKNiE/Q3olxC/5+g8
QScSDo1xEPcvoulSkYcxeQ8zjfOgR6kWlJJ5NpMCMVHcHIG3fCqm/EbRM+iv2NnDGoNBVEtn0Ijm
61fB/u5lDtvVc65HYjg0a4Wr/3Vl0RxGUehdRg4ttxzYyPWzwKLA2fGNlkVaurHNcaKiL0YPrVOw
Sks+9dFTtNoLLT1wdrogHBAcqt1+1HahnG9q29xGvw3BoHYHeu5PUuIZQLuFDLe7uozDQXklD2kI
GHPpEpQuygwsXxVk1EXBouA1MzmHVehak3ZSwhJinDcQ0DAhc3GaIfCLJuew0qyxZ03HYJtBFqeL
6sdk0Hwl1QV9PtFucr6I5PqoZQlcfpwOd4Oh5c7a/8lYxmbr+PTPXGyUeqJODpqufypU+6Vp6GFs
omBo1SPBEI+b9/FFMlWhCLBgdTzhOkW3kNjpe+0SNSYg3yQ8ZwRzVpo/maEkBLrslhG2S+Wc0Uqp
sjYZXN/4KXpojunBONBzBu656DhCuFZ6YGVa8lrd6ufsJIqzRKvl/BFgLm2hkY4EY1w1npbnpznp
puD6/RfEloT9iE2MMCyAmBOKx6vSrP5C+tJ0Fyn9SdVWCmXTbA/FqKzedZsCF8/LYUtSWU8S/t+g
GQ1n0J/qofdq8DdEtQ7qXgzeFKIaO/MmVx4VvkGDKlOS455joNUuPymyHWpre5hp4qfa+O364t7T
9mu2OIdiJXU8RcWM4k9026aDC2hROALA0FR/xWidZ3aPQqgdpPj3dcsCT8b3aCoJEDRkhXKgaa+z
Vd6oJcbboqMaT045reHSK44hxwJHLjqknMPRqtrWaA0/npterFpuJgmpGARHlG/MzHPa9no2gtT4
yLBuyd1qnqC7IU9u+TM6L0F2yB6y3JdXj6KIIthOwcnh+dfKedLmYsT9iOh3ot3nSxvKVkg7EaP+
byqMDFS3cTW/iWTbdiwnKSBvYyB9jx703OnfhVbzB+DRMbfUhdJj7qbH/J6emhdrcDBVeqCufS+O
wXbZTba/hfM8bS6RxjSQnbP5YCimecMrUJRB9JmFIhhpAmRtdMtwdqoAo8qg/egRgjLxcDzQ9RsF
T7I9MV3247864LyedlRGRhvNCA1zc0ldEPvf1UN0sjA/1kfDHRQV3sYMPL+1LpolEx0CLl/r1nbu
e4pnoO2Hb/YEmetRdfV2vrGlRJBc7/tGHbUKxTTIb4Ncdh0D5sCSiWiUjxbRzvqcYUgwnQ7mgDkL
FQ1tSNEIHPJ+cAIib0PRbMOwOJelmna9aGavBY117FbAVknlSSLCzn9wjB9WuBDIpsrUD2xGNbos
6DymJ+2WDcQlD38E3jCVD0ucU5KJYSxDZLAsyWQEl6CAN3FGWUc18UUUKoKPx0PxrdjSojaLSdCN
oPhRJkdb76wuEfjZfSf495J4jH2eJHUWTbCSpxSAlGxMw2gypEMmq4NrZMR2xsT8g4bN5jPy/G6d
uXbpUMJmo1PoF06f+r74S2lnwdL2362PpXHeZuhKS+vaDHHOf4A9Wsh8ibCCJPqEXKhDjYlWyqSz
U2EBxgZMT+znmM3UHgvInzN+fhDXg25B1PcSrY/zHopG6lXPsT5Gk6dAs4flsX/W1t7uFnNim0hO
6uMuUXSZoAuUv6L9Q7yhwhjfmBnBdTe8/+R/7BfnLWgXl2mpRUAyq9qNkZBPiVZ9vm5iFy29XQzn
K1pZnpZkTkggHZpj5IJo6bk5jsfEbV08hcHqshFe/aiF/1t6+g91lo81ch6kUM2YUmj9sf7hM/Mg
rZte2k+IrVxGkBHd/hEu42PFgAb89/bpyZRGq4qvamqGa6/LAyGFk7bNES7lSPTyNe6JQw09diC2
G3ZpfKsMgP/XsoAQb7/cg4dHVaAJgOeAu45JpClloxvsuI4eI7Po37Tb3i8e1UPkj4KN3r2TG2Pc
nTQomIHRm0GJ0vohJZc6v63XEwW4R5Zfrh+pXTe9scTdQqjwNVPGHGitacfFyB3FRu+pEfiy3bux
scJdwl5F0maC1SkwSXJTo8Pd1SJ0vWgh3PUjrZ0WQ4ODMoJ8i2KIVe6kO2OUw+vfS7Qz3A0cYwRb
AyphgaQCAq1/VsvBleTZHQjwwyLij/37vvlu3H2Lkx6QZYrdod7kx1/7MwqpyO0jEG2rnztPRvVv
duN71hmtLpiYFKFI9oOTjx/AF1bluc3SucAP0NXYG3HL6vVtKM9pWTzbRXIzUO27EWuWO1PRmOK+
r9mY5uqred01s1aYMi5cc1y95k73Y59F2qsbf+7AtCQqvglOkMlVNVC2tHpCsFZrHNyke5sxw26I
Xr39cupmWZwfgcTmbKxKStDCp0eGn2UUQ5WznEshFY5oQZwXAd5JmvpKRwShq46iY1HlSbVEU7OC
u81XSocul9Zhwo0AEPJpGbIvcmYL2qL7fY3NR+P8B0Us1JZEI4H6ED2812JBb5ueARRnMNLIXR6v
33LhLnHeZDXqLjEqRA0MfKgjuUueGLQTtPaBJqhNinaJ8yiYJ8yHecaxU2TqqOatnZmOnQvyp/2m
1+YLcp5kbVWSRgWOXe+1r6orOS3wlDoQlRjnDpKD+fY/CPiwC/NbyefDJl8RpSvV7FzF3Mpyig/Z
dxZWspCyex4v4qIkW8A1Y5y7UKdazee6gqcC0f0vCUi0YoQoSZFb4kHpckfsLNOwKOqZJ3v6VLDq
y0khjmmei79kzTXB/h2I4DiCQ0I4rzGTrE7GHAGBmp3UNHZalAh73ROcesHjxlc9EymLTBLD5RoJ
OuoW+kuoIRzIl6FxzMpF/xodh8rPviiSI4nIjUUnlC9/6nljVivDNskPY+pomP9hkF/bb79Tvz6C
rPAA7Mjx+ooFvosvgOZQgZz0CHevzwtPX+/xjZ3rFoTnhfMkNS1Ls2/gHhkFTffI0K6pazqACYAI
mMHeNMGa9iNVDUOVNjT3oBvKWZyUaCTAw/26CbkP7gLZSV6ZQdkpXmRZENsx//TbxdMA5ZdtC8gY
fqqxWkttIFDWDPr1JgHReFGeO8yeR8+kjMGWIhJ62t2yjTn2900+N8hl3I0LGlNFjQWVsRurvmDL
9hBh5sYEu4wbE10pR2Y9UIJea3qo7igIiqYjBtA8EaJif6t0gNvx+SBRZ3NbRVZ0pfTERPQNhpLm
CN2MC3lEIdxHjfFFBPDeBbmaG2vcSwPYD9W0HNbopwXwA8Qfsp/75cVsHIjEYIZNcamj32SodIk8
y67/2pjmnp9pGdH1n/GeMv249d1u/nO510KGOa1OYM2zfNHlZkHBbwfzb5s4n/+9jY1Gi9Vq0PSD
JPdUqm7RgrWjkp2OiDTcrq/O5kcVqN7KCab1cAXoIbFPhRymqiAi2U8FNqthj+3mUCZjM0R1iy8Y
vbDiXeV1L7XTgLWqAexJuWFYRdtwAE3zIUwPLkIhInT34m1+APcEUXNOFxQ4CNA5P9cEByV7Fty7
XU+yscBd7QWouyRnjmty7TvVVf0CmhoGKMRHB8L3PpuEkMLCR51B4ML2nfTGMnfjMWDb9qaFtTGU
fn/fPzGK0+gMbK3i9g9MUDcUrFV0ZLiIFqwVtKVsrdqdflowkJV5JoD6buPTVyYl3bhZK7yG+43b
zTo5f5OuJG1iFkdn5/x2PBY/VB8SESfz/mg9U/8WaCEf5RWGd02fym+CJbP//Np95NyPNXajKs1w
P5NrAGF+Hs+sbmUdx9P6SNn4Rzj7WLpQJkP0qTnfQ7Uskwnb3KKqnHy4kOG7VAqu537C8PFledQy
oFZ6ksa4ntWZ0d23bu3Sm/LI1I9EiByBX3v/KRtPMM5zn849TCnjU09Wtx2fqnJyYmsRRRIsZr6y
Y+/P18bSjJ5IvmQqFkXyM6RUXxdLWwOISXpRghekTuUzhcS0U4/gZ1jS0Cx6X3Bo2OZc+wmc17GK
mE4yEySfpWw6GANJz5qZ5Uj8ZIgdPJRLF+uneWrVp7xT7McoktZDRmrJM6yL3ZrlTTZLdu5WzSpX
J5CdzRWkgICReJdNSecY/Px5tCaCLyfwle/+ZvPhml4fBqPAg0DJjzR7Ke0HwWcR7QznsMZGX+fW
wNsGnt1jQ/Oj2lhumoEp0z4a7Rfg3UNl8aP8Ytp/glf/iCLQj/vvh0jSZwOOC2sDSb4njdDc7k9d
JQxW2Ht2beM5VzXqI1FjFqx0vuwyxkhAWh51z8YDkORCzyh6AXjq1hX8+UWZKgTZR/519jSvekqe
etDvJauj+RTDoyI5J9EZ4dxSHXV5u9goWGqNluMF0HJaAzs3YSJMcFh2HYYBhWBoBAOVzysSz7St
Vd3CCCdLQejz/IP+qAKMGd52XnwvLc5ypLEbxY7oWd1d4cYu957ncyQ1ag27cdI+Vh19JlMuorbe
9Q8bG9xFsJvaWiUV2Ud2rG+Hd6G05lY8ir77hmzMcIc+lsx5Tt6nYE2A/+IImrkpivKQOxeEIqJv
xh17a55La9UiJaDamaaKU0yy4DiIvhj3DJfg4yzzFbuSsezmP4qA4nBRdOi44y21BnDFVoP726KL
2KYeBZukWhpnY/guON+7ruJjc3Qu0K+qacHLG6soyYDlFRPKBLyZyLFVKObFd8L8WnAWdK7SFPVT
RdqIrczP7pe/1FfjrM5u/sDwobOPyDiVA/H33A2ON4tkH2H7pHTUnNIxUQMkUm40Sl9ItTi5Sp1h
TLy0tJxeyIcoWij39pZWZsS9gZMCts4gze97s/OXRYQi2S/ublbGuYlEs1LL1GFGD/vRAdFiMB/Y
1CWkZN6Z+lxR2r0biG4Mcj5jAoVYoaUwSIv4Vk1emwJTn/q93hzV/A8YJcyNKc5vlFNTGZhaxVkp
mtnJJNuvDIq5fXAhtG+TZL9cvwqCu61z3kNRadXOE46mHdWGV1dTqGnNZ6lovtWGfGwME6jQokZX
UQ2uG97/pLahgEYLy+UzYMy3FT0GjpAcVivYVSXjdUA7tq2Gz0axhqpcCCH/+/7lwyJ3H0BJ1Egz
K510PmKdJ2gf/wBjkFte9M/GJXu1PkU3YJw6XF/mfphgfFjlroSJSn1GC1glTyaGBAvwWFvH73nq
TB4YlQHCr78JLIq+LHc7BoNUycDioNY3QxmFe3ITQTHzTT7aX9qz5uvfKtc+209Cw/te9WOp3C1Z
yzKzUglpxnICzg2y0rYLeqTvKqSsISstePb2Xc2HMe6eNIllYmgQORpJwTOhjnPnNjKkjLRaywRH
db/ottlD7pJMRqKli4XUu/5r8pmCtaXhuQC2H1J66CZ1okmR/Sf9Y23cgxv1skrIiB3MtYc4LRwC
ZP/1QyK6C9xbC2YrQmQVWyUtoy8VePvk77n0NlDRAOR+P/jj2/FprpyOpAOfATsUwClj3Cw6/FIa
F4EaBR+NT3KVmVrLyi5aU0J7tHRsIMiuf7R/eHf+3hc+uwXjppbFMr7a5E6+cV4PJgBxrAJTH61D
Iy6C7r/gH/Y437GOw0L6CmXlro+8RGtdOixhZGp4uadTUhqnsms+C9YouMR8ItpVbaO3E+4VNJ/O
PYRY+oP9wjiMDchfCKu8Imucy6g7WjQLq0wsIVr2x/ike+0ZtIbvLkN0rUS+mE9Emwr6m20Ea51v
fGfQSfji+/E0gl03dqvTH7YYN4efcxyVJMtN2+BMsn5mF6aXX8IbwtogOwi/pb4bO5zDIE2yqNKK
sksPpWmgrEKwpoKs2ERZF2pLgSigFV013nvEBSRLSixrXe/rGAob8jfBKRS8Ye9lyU3sSqI5L6cR
Hjc72+BCNk8mY7sJyGN1MJ3sdjrXkAQSy7HstxQ/PuR7TX1jFy2Baup7nH6mjzu8LpcsKN3moN4x
SfcasQqIi4THUrB7vG7A2tqWXTPA4RhEjB3yYseOfuy89lgGUuMkJ5HF3bfTVG0DBKY2qGS4/WvM
QU26BQaLtnbk+KdZy05MZ4G7ZP/Lb4fywwrfzF/iSqlmVjpm/fXh0qMpBsL5kzDC2vUhGztcdlWr
aqNoGPAJppN5ak/rQXIhunCRwj6sLqKwY9+HbKyxX7M5IRX+RKD0AHarp/JW8aZL6pfu+ojJ0eP0
DA95L9qs/VdnY5F7BUBfnSwAscMihE+jUPEqcIKnkPBW3OUoLn4L7XHxo6UtumJJuHst6mj0mZGU
9U55tqFoBq6XPyN5gcjH/59Gvo2vqqM5jQ3Wx4YkGF0Y5LcO5N15aSDuEk2DiY4lFzguY9ZKsQZz
7Fj+mlPU/4fsez/w2SyL9/0rdK7tDAnOhAnj/tiG/y+7JPL+ogVxzj/XFRBgoqmP5nN/zE/MTAJO
LNE9EzgNwjmN1FJTPWcBd7XeN/ZzTz6ljS9w+7t99I9vxk8oNfVEmrREwBOlQ+KvyQpdjBJSFeYg
d05upNSxoER0lsYYbtFMOxdzGKIapOBz8oNKqaXksgJ6oKDJLMfS5MMc39Dupi9Gb6V+Y35uVtHs
164S8OYK8DNLc10beTLB5vp9+Et7eudlgPYBw7hLuVN8ze9RcQXyQxR/CfbU4lxLYVVkniME51oO
Jpnsc1c3jr2UrmBbd+OFzbZyHsWUGDNVJaGPf9d7hvEo+7/Iuid67CV08BioRVSyUXeD541RtvaN
o14obRqQuyPFAT3DAOYVRwH8vAzBcDa76fMURu8tAuPWhrwR6yKaj9ONchx91jdeIOdavv3Lz8B5
nrnrx2ZlaWRxjh/zQ7De2K56Vx8/MzXr6Ua0uSJHzk8jlcqoG00Ee+rD4utu6ueXNkTPzenObVDe
KfeC9e0mlZsvzjmibqaSZdjwEAyyASgPkCJh9SZBtlEHCCz3yD15Sk6iZe5PwG/Mco6JSnnWLGyZ
erhAy/pxuoAWscdUcZmAvwIDdZZjuHmgXJIH4pmXeXDtQ5c44iMnOOb8AJM0qKA0kBEW63L/QwcB
XCSpPwXfWHCq+fElO1U7eWGgjvR18mW/AOgtOrEBnAVCjx4bZVwvjLhUDCjcr4J8fGd+imm0rBzU
czAtHepb44aVXEEFe1IdjNUJr6/QGueaIoBx1HLGrhp3a6D660G+Z4T3EGKAio4oxtqHOWzWxnko
u9PBqdXC2viJJVDkhkGrkEa9DBcWa5l3kze/KpfmlN9BbvUg2FTBxbE5VzV0lr7mE74sg4+xkMQA
VTuTlx5PcgBiZqArpPuFCOLzfQTCZtGcPzIghtJDBg/+IYzCBjX08cSCvP9FZ0fw0PCwNZBzV2lW
digzdwcTNXvZfNQXEQPF7t0gQNLKhEkJ8JBXRjs/2gkAvZVM39Kphstr6DlVUNfWUPOtZSgnWMMf
PW62ZhFU7TWIQnDph7VENVFiFOy1OyXAOC0Gqz0b0StT6UsO0L0MRLr2ux9zY5FLQeJmLHJoJSjB
pFcYXCrcxMYAbXj9UO5m4Bsj3P2r18VUMglt0iGTO1erV39tpLepqzSorxLfslXBh9z1nhuD3BW0
5LXuSIfvKINNVqHUXQzBRJbIAnfNoqhKTHlGQ8xSBsdMz4r66fo3208ON2vgbhToyywQ1ZesU6r+
Nd0y/uHUnYL2PPu921+YdOR1i6KjwCUZkTw3aJrmqIIjTjQTyIrPhVvEAgcl+nDs4m1CKTlNDU0v
GhzvKr2jcuerRvz13y2Ee8SrVdUrNS7Q+e8mCMt7egrJqeHuXxnhH+g+HytNgyY7iB3iH601e2lX
/pxWVWBG8Ln4NzpPU4i3tmywYHopyLM5v/67ZXD33x4W1Ex7gO7TpfHWsu+9sdPeeskkAh+w+y59
HGceqL32s5wVMbx2ak1njNPcRTbcAISX+0REeyz6ZuzvmyNmx01OzAizvW0/U2ety+NQjS/Xv9t+
pLhZD+cA5n6EepCC/f9FEK769MxeWtu3b6AVj8GW2QUkALXn6ja5aU4UAO5F8ElF6+Q8hGR06roW
8EFj8zlPMZ45qYJn/R288FvdbbNKzidUWakZ4HGD53apR8H5/kP/yh4ltjwpnJ5nv3bjhxXDKLqL
t9JLnf5mhtKdo/uKs0LlDsRND1ME9tL1pbyLM9ZTvxSXxBcVLgTOy+bcStEqsy0p2PN0Tr1Uih0z
WiGfpos+CI7Ote/BuRar0/LCGuEjm1qSHWVME6BJ53/liAkPHbeK6D8IgYxUb5PG5AvnQxyXgqt/
/Ub+pudFFTIhYYebnOIHA0AzUL6Ore1OpgCFsB8Q/32I0Av87/vY6+YwVAlrPfnZs/qVDaHk7vDA
JC11b/kENb0faAi501v5LQ9EKd1+ZLqxzgUfkaZClyDDO1ocm+cSaWTjR3eLx5j1Rbry1y8kkTnH
03ZpZ0jsyY7ytnI6PXJaexHEBQLHQ2TO8WRdb0pTByOYgkc/IXIgtIhpHshoet0t+6apO/prBfJ+
o8VcfOLTx+Y0XiYhwI7d/X++C0Tm3A/UklC8lgEWW6nqK/LrnDWeoedeD7HW1hBRsYuscZ5IwVj4
kMoI6dR49My8u11zIGYqu3AMSQurcvh3MSSROY8SR0VUUHCjB3rzsx3uUuvn9RdEtCDOlWhrk2b9
in3MwflZR+e1rAMgVyZF8eqmOfwrY3zn3FiMdNYZgnAaqDt2N3P/vVxPTfrWCZMY9ruvHAu+dx6P
ajW0FSIWQiGzbhTOQB+IHRBLh4e5badQRcH1+ureMaTXbHIeJjHtZcg77FUfFKghgDHxkQFWkqMZ
Kkj4p9f5jPvv5S+MlnN1Ian9CXV6pz0TRNST1wUj8Zgyq9j9CFzCe11tE4ssctauE7WRepuvneFG
658B2D78G99kHxKNUc3jHHX+7A2MnJPRcurABNX3Q8KUdQTP0345ZWOR80DxVOhZk+PhYCo38c0U
shkZG00y6gLAIpodZjnvtb3l3EzbpEu0gsDwP5UFkPydVld71wwSCcjv13k3K+OczDCt8kgSBHUU
k7X999GT/fWYvfvUyFt+MogXODFvGQtAhNAOOmVBfWZTQU3s2sKK+r6HIKD6Bum+JfN8+wChZHMm
wcEmkXlSzOE1IxhaKwDNneiXVLYE8cB+CPW3OZ40e+porskrLi5C9cfFNMJKBfl3os8CX7R/JT7s
cEWOecikpQHBYZCO0mmyfTmLBRHHfmTzYYFzB+BgIovNsC5G/KJlGIo2E2fSbu1UxGW+35izPyxx
wYVepIo29PCr8qk/dkzMoj4nN9mpFt2Cfa/6YYgLLYYeqYxk4qOpDxSUwr5xKJ5YQWDwlhFyzqPL
ppfKIBYeQtFucZe9IpMZdUC7QGQFo319PiFQXERNK5ER7o4PVZqaRg0MtUnpMTdrd8pswRshOhPc
1S7WdShMA08EEOhnG304iMd8L4vVb9bUu/4ciVbDRQ5qJOmRSVlgncTnoS0Opan/0SDy5uBx0QP0
Tcli6RIJkjL+MfUj6CSV9vH6OkSnm+dfyVbTMi1JkoNZrf5KovRtMg3keXUE3uNGf4rNtXUKhU5O
UpigRiSacHiE3dTfnf/fx97kfIW9TAk4kRgR8JcCmuKMWbs5UApZDIMRIPuCBbPres0c7zjg9bRi
xlsKoGT2HB9AiPdFbhw2KNw+z2H8JHpxBC6ep7fuinzOCoguBJm+Ap8zusRKvLKRHHsGDd+gBYIF
Cny8yY7uJhwpTK1czOW9aqGe0sf0Bphll8nHdufuyCY/Y3H3Zf8B/9hDzoNMltJpNUPYM/ACG09M
wSHNFDnyuz+rAnyY4vwIrUDhmGmWHNQUsL8ZqnjRrTG3T9e/Iru/104J50psqtd11yEiiRczcmwy
OWM9gQA1uksB7fUnO3OXfBI4FYH/4rmqsxqJJTIshLGDQlx7HJ7HRvupJnlQ6LaoArErFm1+uBce
1TXW/Tyj3wulV7vzq7nxSzBQVlrh9lHpZHnmEkXy5ARUIFoUIhs95FZz7LrPPSk8xWj9uHnRy6BI
hYQWggvDA8FQBYkWTcZnABFroOk+m83LQBPS+PnzFMBTnbpjjzBUdLL+Iej9+2gRzhOhgkFJQ/4T
ZteP4OQB1Z1+xyYC4wT8AdeP2D548GMDeKKXVNatuv0V9dq2Y39ntUWGRSNhO7jFVyaVlYUiha5/
6Dl8LJILZ4wkl1uTzdxMbnqLYdv+Rwq6LwLiFcLSI6ZAJOo6CC4Tz/qSlUhNox54DsWoXdJprh6v
blKDEKgfDwqIXubxj/jgNt+Wc0iL3QyzksEJWm1ykccqJJmoNKsI4jWe26UjBpTpCtgYodIt+/25
e4wPUBwsH8qw9cgpp153Blfwg9o7EwAGx+vnR2Sec1GrDaLCZkUIomOgQalqUPTDTnofl0/jcpfP
1sEuRCGJyCYX9piDUUZDhFQXjOiuRuzayYb2JW9k/KOzncLoz6Pc3OU2XcPrq/2HGt/HuWU/bfOs
yVo/ZloSw12VPgM8xX5zMFsP1WkPIoeCu8mOxxX3zwPLJqOojE7BJUkjsOnnSXSrxKRxJLoKqF4F
Lp/vBmdGomZxidAb/AFfEB8HuaV4Rms7kaYLQj3B3vGgsaSpiTZr73lMemhDRjrDuM3+7afj/MtC
gaSyU9wKGYzyHZhD0JsRc8KJNogLclQa0fL/SLuOJclxZPlFNKMWV2qmKt1V1RdaS2qt+fXPkb07
xUGzE/NmD3MYK7OOBBhwBEK4t6Rmtqz6YZhe0yp01JRRmGNdCDqFIkqeGIWUwOd6sCMSSk7jIgYD
2pJFv3nlWIEbIzLVqchGlqNRjxrApOxJ7jJDwzM8jRY44VwMYNl5ZrJG4FmbSCHIFKVK0YxAEFEu
ejPlS3/txJ+zITHimj38R4lDkzEdLqgY0vv70Z3VsBUnzJm5gxodcm09qapuivXyuYrWx2pKrbUQ
Xm7DBfn+9AHemqSAKhqHqEjRz+7K2lsVfVEiFmEgywAFR40cTfxAxvlHt9OtWLTH0+BxTgmteUf+
ttjSJ5E9HLgXZm9Wda3CbDCwkAoullYkPfjDGHQPsTuaWTAE80tpsdpad3tMt7aoYChtFaGH3h2c
43P0abHS78slcYxH+VkN1kP5ZbFTf3zhbJa+NvGFGx+OHm6ojTZa4nwE94iiHnUOOQLM9gPx1+It
UeR7rUn/N0+51mI2e5pmRpFEUIKGjlxitvpzGDHaSHb7Krc7SWHVaFRSVZLxvOiThiCPkM5xlvw8
YJbCJvPjrHBrt3y0NUjBlhHykCLV4ZudA27JT3joLhb31n0R7PaOjJPqJ+VhfkiC2Qkrc7gvH8Sv
OXvyYQ/Otr+ChrM+NNox4n+FR3OQg1I28/Jjh9mwazz9bypzOtEcVFSZzAhT9tZ1GcM01nGVzorZ
hOeGSUyyex9sTVBAtvCttiQxpHM7p0NRCvF6fVyh6cYjcE6YZc3d77g1R4HYKCyTrGeR7pYJnp8m
0ZKLndBSz21AipyaUwRoPkbfn/hUg+MVwjHPGbN7bDdDtP0VFNLV06AKKhdDXzBoLpKvg/y7C6o7
Np3n3nW0MUS/+9q45SrDuAoTC1YiBi3o1FTj2///YtgaoWCN4wdEDA2M1F1tCsWPNft028AucG4t
UAkm9MPzZZ9Wust7nVNcwDkQiE5njb2ZH2U0hpaPjdufJ5/FZE78m0bOrV0q8CrjUhcjki7sl+SQ
ivqzsagXkTx9ZNYwPssn6BddHlfzAu5k3R04KLY9ZMarWr2BztYs6wwvvBZyNIqZKK11e2/3Loft
Emlgq9qpWtVMR9fPSe3vFC0yI9lOywk9hk+3Te1Fy1tTFJrM7bJMSYSvmAbriZCYzAcNHT4sEQum
t1CQ0tcz19UhdpL4SekKX3u/h1Jk78juL8F4HiW30mKB5e6ltF0fhS0Cp+ci3xTw0sN0GO0xaM76
s4qKYn1B/w57cncvXtrao1AkN8K6UhKgs34OH6YLSOGc1hcwXNCAwoz0aLPmj3bTKxuL9BtOq1Bw
4EqssIot/pA/E+XlFF1N0ufwlJ2603hZfFYNhwFh9HNOFiJ+QuQJbfWyvY9TzlXDzDMMw77tnLup
h+3aKIxJDCnnQZGuI4mTPoeHAqPeV42G5of+zj+tVnY/n9XX9BFct8d/88Db2qZwZihA2T7WWKPK
nYYcAtriIdSfGQtkgBktOSQr3FjqIOXG2GR/mp/I1Uf6XsRnPFot8QT6SbN9YbmMyHBS+r03rXEy
FkJJoHtwwkMJyo/kOJ0FX4LncFZjcw+83T2p32bU4kgrAReQHN3ttbN8iEKenl/jSpLxI6b6WzRi
gljlLEVhDd+wlkrhDhdz7axUuC2WXLYiFWVw7TjJD0ON/FX2rkJ72ugf0fxm1uKzbKi2Wl34icVF
xbpHdAqFaoULo6VJseER5q3UxFy10hS5ez65j9vKmgfe1JqjoTNWz9piCoyWIYk0JcQ9okuDKTVu
rL6vI6NAzdhgunkYLbAV39awISMtp+QY0S4YFq7T5TdufLpxGJVOQ29qeAoRbiBCYWRQLnXb18lL
HtSAVI5XB+lHt7DFr3FksSg0rgQIt34ABUNcJVRjJZGQw15+NosZgrTVat/RTfEuBzgt6rF7Luzs
iTk6RjDmd8NgLxVUEbMbIvUBhURvGy3Do00pZw/zuakVlcMXYcTgXiNgdE9PRG8Mh9QcVe7QVdli
1nMJocNahpv18bfbJ3Y3N4n31H9/jkTmVDdvyEQVs8EQrpd45FeHyiKCcWT46B8EDIylS1QAK/Ra
s6yqhmeVYcprUGLgmmjB6XcZqJ3BugGTzu3l7UddH6ujvnKmcn1WjjikSmPHGqhsysJc5h9N+qmI
maKDrOWRv2+3km/4RM8RsdZvSWOh8dAuHmJbczg0j4K03eo9Fur/IRT6WB85yRuT6C2sqgZcRHjV
kR5nxZ+P9VE2B5sQRy9H+XJ7O3crMFtvIei0sdemy1QMBkKh8GXF7K5kRxjotL6FORqO4DIgP2K1
c+0Hsx8rpK4Uw1Ahm8GhMWJYOcHuuagC3f5gDaLxoy37c87xD0NV+FU8MHIfu+qK27VS10zc5aXU
RNjbySoDOKzVeGjclo4FMtBy0B9aZ1Aw1CodFKu6W752vgQ6PS5IXqPSZKm//yHW/tgG6rbp1GyS
JX4meZHFGYP+rnvJBTN2DfR6CZaUWMVdctcjmcba/z/ccx+WKbySBjVfmwQA0QzgzkZAuhpe28TW
wr+nQ2ZX/VHNPqvMC4Lgzg2Y/I23UK3FKKmw+5y/uolfP3eQg8k89EIeSTSzgnFLwAgoYkR8k0B9
ZDj6/jX716ppHsNqnWoj0jBS3b8plVl05hwkYOxZDzKHjsz1E+jMLLkw16fbdq85wlvLpgCrCmW9
7zIsu7db3Isd3hrJebyr0AchIH8x+51LCnPCOX8wgsqpfyjPt38BAzFlCsTKWeFaDBHghIcL2E+1
7nGBAGzUtc6q1CdItf6LKtLmlMkUgqWFnDaaBnuT8BAnX0GdYUn190URGDfBbpv/1hAFXWmqx3ME
NkWQUIeeZLelGT8hl2mOUIPuzuNRDHpnCAp76iyMa4bOwOoW2o+qPlyKQrJEiCFQxxukXra6bZOZ
+iyY/9vHoyArSTSUJWQEbmH5s9Ank8PS2tQa5NdmYi2HdRfIFCQ1YTLyXYYjAkGxS8+n50Ztj1IB
10yEg9r2Bvqu4thUu5azwjIRrU6YwYS9umkpH6VyYJHw/CHF+bHBFFKtTTqh9IkvjG8NVc3UbjTM
GGfNZ2PGDbwOdsZN56IbnITDZKfCeVyvP9z+ACy0pLtUF3SljFGHLyAlp3VB/5l6Wcpjl92nkFTW
poc+E00lYbwJGHekQsVV8xyJfbECNODaB8mXg8ldTq3HqtqLDFBUKHACICqQaYcdogTA4cWDzPhV
1hcBI5iBfB1lRgx4nCd3OvVW+jAdIyuxZ2gpMeIQ1mFWKJTiCiES0h7bjIFAe7iQqW7cz5Z+b1go
2QoIgIrnyl58xZ7feJ9V6GF+ZQq0siwuWj5HlaIp5G9xJViKxsnW2AyTqUe9G0X9YKlK/TUBn6gi
Va8MJyP7fOOSUCgo4wqpLgedXBJuiXaC2RcD0vEtmuC2YgZgjAtBoWCLK9QMKQ2cKr4DT7GAjlQV
Q+1oLTCaSz97t5dGMOPWyigAC1VQQEU4vq6O8ZlE1L8aUGqOjOTcNlDx5FKvTaRvt03+4Sn6F2wo
FI6tOejiF3J6hkMO8ZXqoDwRcoLBI3mTEfwpxqF2uPOEmLqwl3/HXbK5mBQKtkJdW3PQk5NJasVV
/MqT/MLqISBggtvIR5DByraz3nx042yvN62orvikC2jEOrDDQPsFpS0wp7Lf2Yw4jm6RXRtZFjiN
YEZz30HwKCztpovsXL/k8fc59TVONzlJYVyErOCd1itspbyMSg6X7WStrvZW4HNKrnJKazN3Uc6o
MtOAllAW8CfN6+7TByVQX6MnHV0ESI2xXqF/yOf+5WJ0H+20cplSGPg1vX0lTsAQzFOFxgy0YxTu
ZHY+2PbQZsUaLmREHHQ7rZ4mvNC0JI/TvZT8YBYp67ojOHvjvKoUErWQN+S7FNFb52D+Y7SuHdBO
8lyMyCDUAH/mc4S1JgqOZLA1rDI5rWSeSP0yNGaBF+hqKQcMUviZXf5gJTVZFilMAptHViiESrME
NbZZclCG0nvGAAX51bf2kcIgBd1NipzgeQfikNSSwiw25SqfTVkwDmHUfLoNeawVUYgjyTz0dTBD
7/bT7CZK/JM3ckZIwnqw0hXRLFyUgYtDDGbkYJAlXHfr19FceavCRDp4iiQQQRU1/EP8LLzfXh4r
OqCbYY2qHZeohY8QdfDMWY8jSlOFE7vRy3UkxS5s4z27E48RZEVZ8piMIIlujZXySB9w3NF/F71J
JZQBkUMtS2YLNOMb0gwwI+jp9LUHhnOiei9O6AEJja+1Iv6sMuWI6Y6gihSz6GdXL4vzksV+Uq1+
PEV2JE+MS5v1U8jfN0khhctG3F/4KeGEIUplNcVZZphgJbo0Cmj4JjfUWcInJQFfcwER/rXDGelS
U/iECO/xtgux3hJ0g6xSyWGpE5jhwdY7XOqn/lW3O6jE+umh+cqUf2LgqEZhTJzmXToNV48lh6Wz
QJjmyLbmgRDJzz0WirJ8lIKbuQxlCHYgU1lBNjuuVzuOIKilM8UCWXYooAmFuVDn5bqLLbl7QYoN
kqnlrkkwItMTluWguGMlRck/egNL6eKpsBYl5lpx6/EHIv5mOBMIdEX/fzVDPbpKiVPXRcHVtxz0
g+D3xwzVYHZJjbUa6s1VKvqkST228BeHJ+dIHpFuZV1yrBCF5kcEL25pDMThJwvqZ64KYi7p2tJf
VUSWFlMLidv4t08Z49ajK6X5WnG5qJOEefcMIgRbqlKzAbsPeCsY8eDuxMgmyKbLo3Ko5UpukBFs
DGbE7xC5Ungze8lrm7sgm4jXk/ZDAse5biYIxZiMogyIpPtjU66RkNDE7nYtLHWZE5YsNTDWZlIQ
kte9MYsrClpCKn6LCu5HnqDxai3qY9c3L7c/HHM7KQCR2qidJBHGyIy19iY62UMpWuG9apPysvRy
7cSwuHt0/rI8lRXa6xSo8IM8IZpG9KJ/vqqCOpOvW0ZuocPMwkRP/T1+Dz0iiUXGuAw+kCB28wTO
CVS92Y1ujONJl0r1RGoUyKzpLi7aQ+mOvuRxnugzy5UMB6LrpWKxSlxH7r8EAlwQIwUNonTpnVPs
tziYFgvcROItN0CUZkCc4iwdjF8Xkn4gvWCGaBZ4H0f+HGROBhFpUrmDDs2p/rKcwtcpmL3imbdl
/x+M6BGMu/VjqGwPn6qckLQIMBLNJv2Doa3axdvYQsQod4yA1WDEih8NKqARyzYZmgj2wNcQNE6f
oF+y89QKPcuyLQMOSa6FvG7k4/LEpqplnS6aJHHuxEhsE7QtkjwbeO98kESfS5BTE6RarxFBa+Op
Y63vjHPNiEMMAjKbUG42jHniFYJTKDNBZNoj6bzSH2xy5+gXVqTOCutossQpFLmxRVoe5Pd18Ivd
U7cbCCMg9fEPTisjHqFpmJQpxUBggbyd1g++YCSOsmSOXga3d5GA3y13pQBK0qdJLwVsIlfrpG5v
issh1PwmHPCyc6qas27b+0Mvw3/SCwJPMzKhUCOjmQART/Epu8iW+iM7xDY/mb0ptWitBf+Dp+D/
XlhQfNtRYZiKgca2TdCIg4MyvukkYDhCXKxziwfjklhQpQW/TxMjJSk/8hg6ub3omwAF01RcNCql
LNc93peTuH5Z0ErZKJw16J+avDqMWPtta7dTZjBHQVDZVE3Hd6QKirxclDwsGIKu12CenycJNO7N
/Tzldr0+NfXbbcu3k+6wTIERitu6kBTYY6LE8qsiGNqgyz5XCNkv6SvnEESCJraX2PF5Oiavgx9/
HnzWjM/Ns4PfQf6+gQa1E7MqyeHVDR8M4+CUQmJFzLEllhUKgKZqkLSQNDT0dhnI0APyCfmu4jly
BendzM69T4wc1s3TinVRcZMyJrOInkFox4GfO1VPhZB5GjhpK8mCOKRnVBzLl1iuSwVPtVD1Qkve
y8IdIavuzrE1nZsXzsms+EsTKJb8Nbkrz6xom3laKVwqNGOseBJDqGdSLmmf8PjrQaFSQoaAQycD
/0ZObPGUgvWwsliaWYxVX2sqG/+pJYirZWMuoyDyva7fuLQzR/0Qr46csdRDWaf1+veNLUnhQz4B
jy2egKhCWvlT4lVovESC22NmCm5GZgJ/zSRsbUk61yY1bKGT2yyfIbGIOljlGVZuClZ3L76yUJdl
kIIioy5mA7yKuhsL6DIaCjQfvt7GnN2nhEjOAvRh0KFGHYlZE3tNjXCfCDNSg5cxf4iUzBpVRul/
3yE3dqiDMAi9WMccKsiylz0auDfm5+EHd5Htwe6C9Aiu/PvqqX9ImKwx+zfmxjJ1FFD/SGOVZAjR
a3cCZwyhrx3eydtlCTLbQIIQNPU+azBtv7vjL7MSfVF3upCPioBPN1ijfeWacNSApCjKY4Gp1g7h
HVIVJu9P/hKZ6z8YVNlPbG1+An1ld0JRtSSwn6wFireylR101IsnuzXzw797tmysUbd0WRvVUJFc
jOi1ASQJ0F84QKXvWkzjfe5kBMwQdvd4bExSx6NTiqSbSPRVQkR9DUjnjGERUi4StIvH4ciSX2C4
sUTf0JFc9bE8IRQh4Xp/r72ChOtRKRB+kRGB3uNsqbRAiWCxi4f70cFmtdStbOiypIukwVH21MN4
L7nrSXgmpHLpO5mzSqz4UjxjwhNXaH2pHwu7QU0Tv4jl2vv5/s0PoS7usG76oYOOCDbhPFem+DP/
TnQYwnvSY1Od9DvBakubPzKLmazvTYHVGvG1qJGmhPA8n9DzfUfoXxGkzc7lS2ZzNsvBduOFzUIp
0JIEYxFkDV9bF6HypEmWMn8b9Xu+A9GtfOGZG0sO5G+viY09CqpCpQaZC+m/IwcWTTQm+I994cCf
yPm5jfvkn7phir6i+yTNV77Caf2Va/wlr5O5rOTC/qvvY0n09TyP0tIbpBNqwPiO5JZuZS1gSQH5
IVEl7iCKx3ghsYCXvqTnbIq5JIaTJJ+yL6NLujmXn6h+XweX+mPoLq7y0J0Ub1XM7D530oeY0fHO
At7rpmzihE6rMWRGcuFpUCOHQcLaGRPyv0QImJhEUO7WpySnZmNNGEqdw0AbGinO6mF+AqmtNXwj
VTcS4OVezthgxoUqXdPLG3syZIQqgcPqGvTRHxQXGU5M9dRP0HfTbf2pCpbTnNnDUXVuu+zue0GU
ZRmjs4am0gVobqzCUAxhV1oMc9Yzp5afu1BiWNk/8x9WKHDrZT0eEg3TCrm++uWMOLI6ZyF4Ubsn
JMnMQq8Y+7kPah8GKVAT4jZH2ZkMYtYLFALQsNAwlsSyQMFYtw5jWZKbWV/uNAxhIafKeufs++DH
Iijk6tpJ0DoN0c74tjiSPepmdW6RS1pspEuRqPWYZ2wfK/+ySBed9cnginUGVhoD7uDspUeXZ0GG
gH7k1UMfDe40f1FiV1B5+7Yb7qcMP/yQLjn3ySKtGOog9QXCItaZeWzOtZ33VhubaQnyc0txUG+z
I9FR0W4jWqDVNUCk9nz7h/wBZj62gIq4DG2I0qrF9FkcEEI68hAZIdj3D7sxGJ+YrkLrXB0l3AAv
IiwjiT/9IKSPpCgrfSG9aKwZxf0pt802E6/ewMzSa0mYzKg7/EqG1EjLSp3Fn8XGVH8QSVVkpG2I
ITqJS3KW8bG7U187kBwxTs8fwp2PbSa4tPkhedykfErmlzow+sQ1BKBAjIexAKieWlPAeZVdY/QV
CjAsw7v9VJsdoKBoQe+WVDXYcVJ56QPBV4lN51+KTeobSxQGKXWqDRmpPEaXEWPEs796RUCCaJKF
Yd3QTL+l8Iirq6rKyfxiit677GGG6rT2AKoVM3VKizVOwQA/WuBvjPlQ5zCJBPkq/FcYZoNpwdsH
cf8NjcZ1Q4HsKH/lhN44CDR5wgxN3hjWny4Gf8y0+zI9SAvPMPOHi/fDDnUiZCTqtIgkdSBVci7R
QQhRJR/0b3brIwFxqIK4+Ccz0ftu+GGW8n89lepMIjPmRF8CZXa/hRYjGB0OrGzHfi5H/LBEOXwp
VfOakGREeCY8NTomb65c2DaE1lmHax/OPmxRLj/OeWSUJcoRhAuyRi6HECoLF4SFTmqmn1lr+8Ot
8WGPcvqu06QsG3FDSqZxV3+THztHAx3Zs+JOZ8JarWUgBrZi1SwvBMD/bWlts7vUHW30pVCPBMDJ
dSHYRLu2eVNN0pc4HFnwvavXoX9Yo4d6RlWsUjXC/UxootAIeu6P0UG8/4aB+t5cJnO5u+Lnybhk
1vStdxYkYhJEjdWr6E0/qyO5XFs3/xw6rY2qnOzHB+W+cViiz39A97++Cz39IwxGraki2KVmt0WP
e3NOdKf4nN6pE2AJw3VWZXfoHOBMQbZZCcV96pTNJtE3eJj8B3dJtXUAXXrzSHh3xtfyvscgkB7U
fgLtxuU0fu7Pus+/SpPFiqT2X4IfG0AOyga9Rq1R5mi5figQR0NJkRxudtfJLkhKuqBrsgp+LYk6
bwqfymCrQAIwCZ8gGOlz+qVfn9vOYBxscScwNAxJFlVJEAxeoYdu1UzguaYkz4S77BKf4ucxqD4n
3gBKzvZYvQmIHPQ7FOvAmj4dJ80Ugtu3wd6wzPYH0GO2pdoLC6cCL9sQUji6VtlTJH9Vh+Uwj6KX
l9xbL9d+lTVPmqY6qPX71VrYehK/c6XBeooScKYehwaEtkVkwFFPkukhlXnQwiQnd1N8kg8xCgGF
n0ApZ43A32kcUrPHw5Tdubv7DTZWyd83PhXr6co3JRLl3TQ9GGv6xPfRfZvxGOdLonO0yKXZTNVn
eQD5JD82TpyL77e/wo4b6ChSqpqoygbcjeZZUtEVmojtNZcy2pAQm9FKaKBsWXwuvAjeQJKEeMI+
XbgHwi/I0mP+3d1hXsQPEGX8AI32Qj7SY05cEJuXcwRJgkwwLGMBA2baqbKXjmL9eHu9e8HB37yO
2vKwGCdJGa/oXnxBNU39obx2YFtyOpBPcqBMOYmn8jM7LbkTX/3NLgVho6Y1v9qDZg3xwSxZXTow
OqavJ+Y3J4bzagIv89AjpCBKlpZE6HoEjKTDX75MFqlAD15lcU7tQBmgDcD6djCwVAFpfT0xG+Q9
7N76cp1TdlmB+U6KAALzHz+HjsPGLtSMEEU9vL1GM0/6sxYtXgqO7G6A8BTfmE0EqtzbH3j3IMtw
KsgjyQj1qO+rorm/WWT4sxSDzCQWzKY7sylbWFaor2n0QlNNGWFN0aQTry9QKwiVY6bOjInrvVAP
e/ixHOqTpmsT6Tkh2iGvO87szBUkZZonOQuTcWrvvWEYCnZNNHRdhGDm39FolEGxoBg4GiQ50VnJ
QX8Gj+SFSKItPmteTSJb9JuzqqBZ4Ele8ze9zi6Kulwg92n1c70HZXVAXuY6blbM3hxCtDKLT+L3
0uWcHrX8JkjNA2nsqq3Bl+7DS40BOsNmZc53Dyko8kURQswyqCj+vgOL1hZLxxEw7FaLW9DfozaM
hPLvgKdhqkXkFV0nMiF0W3O4QLOxyms8guLHqv4hKvdLMtgqBotvn4O9jPLfDFGBdBrKhZ61JNXk
Zo/FF82tQDHXLuCEksAaz2ZyZy2M2jtJnDU9XWBP5aB4j9nasOkcWW5NfowDxtp2j9/HJtL9zDJ4
zKu5gq3FGpxptabO7MkYU4hGKVAIj1bXgdgHEswWw/AupG0MU+iSG2Ve9BzOfedkF6IRXAfc2xqQ
N1FjL+6smqOnHdTjP3iW7PrmxjQFOWGRd+i3gekW7f6kUDphGo9QfRPi3/qBLYvM2mQKekKIYqwN
4TLTjC+t9NKoKWL7V8aGkn/kNxTYrIq6I7JmkFA9hJFV6S09rixXLr1uAk+RH+pf5fbUqqKNIWpd
C6KYRQi882LHEVFkArCAIZnswCb8Koo+hPYb2VKuMHUvbmy3uSwvxRSIGW+qDYNlloTuv69VNyQe
0/uGRJc7ZIOHDkGIo79OzXGZ6vtGFp45STpOTfcC5DEY3rp/Ij/sUXvbzajplzHsDevdWKxugwhL
Ft5jZusza2HUPqazONRN9N+4A3MovNM9ROjdwZjBGzhskPYDMyoq/Azn2b1CyE2laiD//U18ua/R
PSDzeEFId5hg95ND4hUnIjVVoMjJSsftHoeNMer8TYhhpFWHsbILajATZXqgaazoZT883VihDl0l
giBpiBu8QxJ4pIq9FEY3RiFQ8ZQD7kpXPPK+EbCe96zFUa6SzouyCjzM8tIzbkFTqi/60DGuJJYR
yk3iUmyQWYE/imjeM8O0GMxBFk6rhMlphmfsuv5mG8nfNycbjVX8LHYdKW4WaRA9kkn42F3e1Sf9
aQV9FCJeUghn+cj+m3Zjl3q9N3wrlI2AfSRjdgVGAHpf/t46OrJH+GzPkcscfN8F0I1F6prnw2TN
1hIWc3B4EF5eMvs5W/WXX1VU1g24ewFuzFG3vMpXUovpNkRIiQiCMB0tHXF0LtOpQD0uPYI6S0Z5
KWOcdIbn0CMF8ZA3pFqNq2gQPa2q/CT9IkHE47bX7K/trxzANQW2cZoxxdtQzLC2bkY/v37fCPea
fliFl2R5TXPdvm1t30U/rFEfTok7AVVagGaTC7nF8cZxGdMSzGdoyONZWpyspVGfLVXFtFJU3HQL
qOtyo7LQqDupPxOoUYWppUfvt9dG/rnfbrqPvMY1ybvZyaSSsyoUsTbSNQGSYfsXyz4rWXztvrhl
hwrH5iYSCy4CoqgPMxLhxmVyy0t5YPOn7zvgXx/r2kyxWVAE9Yh6Ikw5lXiW1sdwfVVlVgpq9xbd
bBoF/Z0i1iM/Y9M6B9oqduLIBxl80IUVeclpdIyfpVNbmBxmstawFkeB/5q2/2nOn9D9ttogMAGM
xDaEhdEDF1n559xjqa2Qf/LWh6Ougj7T9EmIcdT05lvf/+DnT7cdcK8JbJvPu05MbT4YxkV6XlHg
GWQzFXu4zm6MNmeSFjDjdfUTr7PRiWZlruhyIAOG4DyktJgXAokKbi2UuhD6MkPBVLkWhVaw35Gs
dXZePd4tndJj0YCyPIiCFLFCS0gv4pSLUWZxw6c8rE1lep9Km8k4utc+9LcNphBFjiHZkYvY4Brs
c3DUygsP2THHex3Khlb0Ht9xVmeDufZn7Kv+cFweop6B13ul7+1voDPIotIIqUIKfYQmpPPGYwdG
8/B+8NAya0noqCQCiyjMossgdyD6VeEb6xdWiYzhyxIFQoBVre/467Vhr0Q5vWwY1x/jqrimUjbO
zMWVCGjCXle9bhdqaovCjA/7Rexebx8bFqDSGcQMN38Xk8oiAW7lOJucRSQpRJ9FnMTaNApzFmWR
FGlA18Icpp/LUvbFnFXhYO0ahTG1NIdrtQJPsyh6aAfpjufir8hFn8cy8xn7xjjmEvktmy+kZPwa
pgqqpMrd5IjO6mtOBgKiX/yPrBiMcczpEpGe67UgR6Qkm0J1Swknt5JKe6zqV16ZztCC/cFYHetj
UbhShRi4KRfsZO+O12nD+EqfnHiY48KThLO5Z4ZF1rej0EXVweqfpfD4HvVG3oKIkp+AONSwJA9l
PqSs23N+Znbs7cfSf93ydC22r6VVk0mfdHwiHUsztNRGnxABxas5nnOP2ZLI2Fi6qDobeR12hJxO
9qpLneB6yN3sTJSgx8TK/e5u8VkEOPtZ3o8wQyauvHXVSW5XuBBpzW4DSHxLXzOPqNSJtpY5ic2S
L2E4K02emA9TWRoQM3Bl6OAKqTkLvdlCUkCSO1uWWDEUa0PJ3zeLy3mJjyIyTQD86syqcpYvsTW8
hIS+GLzxwyF1QETNfb/trgxvpfNIkl6AHDPGJS8unMmJua8NEBHii8jky5EF0awNpaDGmJI8Fyds
6C9xTgi3vQrgmvMMh3tRPOR2zfihw7TUODFuIUaYKJMfttlbPqxFFDlIo9n4omKIcck1U68X5/Ze
7jUabC91mkOxiIqqnGccfe0Jgqcglg2/80EUCJHZvUE9y+aCVTLbb+x+fdbGUpgzyeGqLwRzhHI0
h1mHUFxpzlJtQg84nFnNUIwnkkIdQ7HnOk2d0W9VJ3NmpaIanTq0z1sTJxeF2ajhAE+aqnO6qKuz
dnoeMqKnPXqL7UbThIFhvMb9RBpqRa/xywAdmhYZYZ/eZZOQXc9nBEsMF9qbof+bTep8iuE6RQm0
ANwa4z6Viao2cDZ/lq0SSa76uJwrDzlK5GdA9XLlQ4kfR2uyFUtpTA6znLd9bdejDVFFqwWqPRrN
gKGkMdJEwEJ3TTHazb9NCKt4yKXetrIfVG3MUCe2SKq2jTlsNDJRPmknIh09EiRPO0YBeH89qiDw
0ExCezm53zYnVDKStFBKrKcpoRAsV5bSVVbLtawF7fqu8WGH+or8IgoQq2yRN6/M5VPhrGjfwDGZ
TMNA7K+D9rpw05fla3PkUjMHnRXPILvc993NLyA7sVlpL/ZiDqplrPTnbKNXBgNbxjmBHCnsL7YI
hlVIqPUsvcz99N7GLPUl26riQFtCzDrrm+SCHOUcflfO5DWX2FgokyRlPx+8sUiB7pCClJW/ahu8
4LwUj9mRDI0RlajOjSFmY7WX6i7+wWLs2q8ebuxSIV9WVZrBGQiF0MyL13MfAIft2s/Qx/tPWAj2
2v5Qhf9wKQp8qzhV9ZYQ1SomAmhUt/goQFEGneJkdsl44T6voJqMVRDa1ZYq+ekLK6pmODXNAFl0
6xLyCr4tOaWST04pUYZk5qwYh5RmfzSSaZo7pBNd46n7lN8TFRt0NTpRoHgzZIIym12a3RvH2+4u
Tf2oJEuZpTESA5MlH9QH7k46lU+xrZ+gWpf+LJGd1kB1Scr8tcKA/P148+PL0kSPSVmFQ0fUFEAH
4yGofiKT1Z3Lec07m3uGIM9v6ZaNMQqZRqWWc0wC482HwlM+mXnBBD/i+bdMUNCjVyOvJQn8BEJ8
3aF/Cx9kC9wzD/3XZDbrY4IzWV6qez42eSYxKst3KPypBCWdqhqnRI7PvfR10L4PrCLlfvy12UIK
cdCTgeF/Hls4fovvZ4yLNpfJqzwVcwSrs7gL2s/93Gd/Otb5oxCniPqy0yusLQ9ID3/vKxCc/3fN
0387CzTSlEKpjITptX0TXKg1HPKv5PmDjppX1ltrp7kOzR4fe0kP3ySZ3BcL+V46GQBVH5pLdDEg
fxQdfxGJJaM5Y8j4Mn7Sv5E2m3/QsUBc4oa70lM4RcKXRU6Gm0W198Dp66lDHqyJ5qs1LrEVUg19
dmij4rOacq/JgE5ybrSaLBg5UwTvZjizWpp2w+zNnlCBryq2Ux/O+EGVWDmG3tooASr8ZM/hxSgf
/1Xo9de1Qg/jLGE/6wMBHzJsPaC1CAoVJ9SibdZTnuG9tISeUGux1l31gTA/KRyJ98Z+5rIiVga+
0ZyPeqi1nM5j8/iY/z6qa2YuzeoxNo18gVsuQ6EMH5VdlZO7n9QDwJ1jVWhvGQ+8KyFnzao874mf
/e2MUHijCtzYrDGyWa29QJU5ccTJjJEjeJ2/G/z19tceFlsNzTGyRLyMCnPubcaKWdtKYU/dDnK6
kJFJxcwD/by65X2GZoLyJ+a20MCAsTzGHrMMUiC0aOBDmkn9A+wZZlyIpvHvOms+zhndIxX9H2nf
tR03kmz7K2f1O+bAm7vOzANsVbEMvdELFiVR8N7j6+9OSt1EJTGVPZo3aVFiIIHIiMjIHXv7vv6T
HrR3yaghhKQQ0oHUJ+iI4atWmtr95bfIWBOtlpd2+ZihLMfG9jNLqjGupCb2f2eCih0TOO6HmFyR
5aIKsHBr9dLdZQuswpcmfQzLtuvSCO+KAxkn1HzGK+Wo76MIg0ME/+w7rFKb9drIzxdHGb9Shykh
h7am/CqXLxorBrKSEH3Kldsq82syAaoh84DcAmPIIJ3wugDHiOjB35ODdoB+HMjFQFr3Vbtmzbgw
YiPN9KiIc9qIBOkZ/8rsyZbAIVgz9IziSKcCyZxJVY9khqkoNXJV5Yei8VaQ1c5lB2HkU1rjLulB
FqIMsCIqV3EFIZHiNe1ux5TZjF6PwhiVU1VRgMYLda2UD6DnDGYY+nkianDWNKxvhP42YqaVtQEb
BOEPY9TG8nsEQH5A70tGBERR4irP0avvdV701pq40HNI+AcXS4o7NP1UbQm45G8IK61/wo/HoBoY
XaJNuM1HvdS7kivuCAq58pJDhBaQRGBkRzZn7b85G33YpPZfMYRh0JEx/QlcjiB2BPGN7BC2OMh3
3KRHYheshpvwhlUdEn/8nGY/DJOXsdj4glErfk8AnV1yl2oqkp5XAEHTa7YiMRpDK303QMjRFRJ0
cAKogB2f25JnWel9cq/XOJLL7QcLwlXZk7btoOMFlQUbnc4MzRPpyji2gdm5nIXP7hg749H/Olyx
2oArHbHzx6HybZ/lcjGRPgo33cn8VRarZpJpzhwek7SxmsCwOdFrMybN2Oc9dW6XSrsRCMB/Qlq7
Xb4noxGRF+w7QIbRWnBY3/dzpDgzRjcU1FmI0o5c7kyYTWsFm+duQsm3OmYFxVgV3VEApLwJMSyM
NmYgXaWS4tZpBxW6GjNTklPm/jNGntw67l3BBzK7VY6Zmm4uR8XPSex8rVT8qMP01x14Mvi2HBcY
7n++bGGlj3BugooNeYMhd4wMgNExmnd89SNWDkZ6zPqXCSiHkbsf07te6E2xA35YeWUY/4wUPjdO
BYkqUppZFlAVEAJt7WsIQKZxk0JqjQXh+BwBYUiQREzkCZiGMqhVqpnatwHB7JbyYyBh/DN4yP/z
Ue9zG9Riklyr0xhDJS4/FWbR5k7tZwx/WPX9xTKo2DZHalWoMop6TP1sJc7JrvuHXNAZVfT6y/qY
XaNSZJU2SW2Q2bWwummF0eXB6a+NjKWsDKqQ1/VhhfJt8AzHs0Acj7DZ+R5Rf492petvhwNfWdUu
djMLcuJQ4qvs6B6cTqlJWtChM1wVdoJZenO6kmLwbP1GK/H8yShnmYOuTX0yjVC70XG25/vI0bfz
xkB7jX8W92Ca1m9ZiCbWO6ecp6/qUcsM2FTGpzkOMK0nWpXM2G8r6KLzlVH+0+QlBtl0WGntcq97
qZc8GXeQGgF/zinz+GvtKN/1j7VjePGR80j0Tp4ub/mVjjQe4WMykQYXGUnk14KOs0b2YzzFWzJz
0VjaU/fGx6Z8yjfzTpRAYQbC/u+kcfOfn6bOzVO+PfUtN6QSzLfNvS59L+q7y+tbucs4N0C5NS4y
QJ5dI6SF2/AeBwNHuPoJHW56XOAk4BJg9UjWQ/jilVL+KikzpiBBDPkuskREugKg9X/uFTAXWJcX
uJqSFsYoRx1aUYnKFsDoUv4x6k/j8HL5968XMQsDlI+GHJBfM/iM3XCc7nijuipE3RYm0R6M0Juy
zuEgyooJR69RJZNhm7yp89rx/ONRLZrZF9GB5sG4Rg73Ieo2/5rcmJLZh/bQfWXdjbxj2C7Zo+rH
2WikRs3hjY0TXhfQp/e6zXSbPepO78q74CrHLYZu55vwOO5UO9pxVvg07nITd48E7Igep5MfWBIh
rC+snxe1PYZs6oLA4hT/oTN2AwsNx/r9VLUY5mkSiQn5/crtlL5GGaOkYfx+Gm40JZkspQl2oJ7a
eV+a3BQx9sBqGv5wUZkKIjMXjEqYA7JRFZPJG7rVVWCj9ztPjVuX4ZKs1VDxZBahgmwQlqWfLlmf
YvROCPuQ7OpXExCgrEy0cgl8tgloaJGP03489Kh7J8WE6N+LBJbJxGqd9Io7jI5wyG8GJtnQCub0
3Ch5DYtTmzoZGdeRAk05QR8dEu229HUEwl3DzDx3mz6J9/kTtCZtsPDLdv1F25aH2CvfmMzFjAhA
Y47COZbmaUB4y/f6jnsKHIKbIE1nwqoJXRLGCZIV7WQq4siaAHHTBq4UTbLdG9mhDnN7DMEForW6
2fKaOTeak3eRYOZxznAuEl4uhB8aeqTPwqyqE7500mH60VdtXddtgFd2glg5dd8wZnTXy4/FvqEi
i14MgpqSId0aHF7CXb7HBK3jv0BUzevB3peb8+4nMwahpQ29BqhilQVxIPvl0pqp6CNGtSDPEdZc
QyAv2VTo1kEsDIyMvZd7LEDFeoPgY8U0/0UpCXNvxHAn0QuvoVCGsaVxV8mmfu0PVuRxbyM0tWUX
eHloLPiWASII9Tbs7Goje+mBuXiyuAuLp+VbIyUo0nrG40h3HTJOd0yOBBQQu9ptetU79THbVsAl
g9aM2ZpnFUY0MosbuG7uSO1ZpGa77+/jFxT8TvSAGbwbGXNrvvk3Zu9XD5iL90+2+yKsDKpY8hIZ
ocxVyC32Oz3zzQb6IdV3sYd2usLbqVJahVozMgRjZylUOIvDoq0jwr+RNLfdqB3LajfzsafLmd1i
GpeRIxg+rVAlk8zNoZKSMkK9KTHvP15pDzPwQsSrjO1/jss/i9S0Sivfx4nhk1cadbXVQD0j5Rnr
YXkpVRWJXaeWco4wEW4JLVG/6Vxt9zcgIyznoMJRxxVJMTfYDe8NSo9zOgDIarOFVtjlD8TI4bTu
apzP4GwssaBYT60a116FaF+2wAo0dFes08C0I/RwuDgCW19xJGAmcVc4w2RC5twG57/Fb5t9/kPz
gPMGIIZ3FfAVvE8Qs8dzVk+zH9uObp3JoRb7pYQg24PVStgTBgHNUW7RAPXkKwPRjY3hYJUtNBhH
55RxVggcUB8nb+AMs8lVJ9N8F0IsTst1rpoF932u7g016U1gEg980bhdlH/jw/AuatOHy5+E+UBU
7AlG0RciBZ+E6IeOJ/UmuR28zBtelC8qtFLam8T1ncs2V6hqyOaUlHc2bh0EIOfxjuMKrkg7eJr/
RXDBZfBQ8yYIDdxusLKH4Eu9gVbVgwykENjEzAZCBUCdnYqvgTu/+IbNb/jWhCo9q2W7cvt3/ljU
TusVI4pkTDu8k3f2oOuNMdAUOAHOMJIjYhRgc/k9rNx+nxuksnxu1AZKShzk1EPxOD3CIO4dys14
I24BqeSvlUNwDWjKlTjZyrXy/bJ1sprPWfbPjwBxg/OP0NftIAwcaro0ARF9dF1hUlnfj8I24DZJ
dnPZ2MpI3nKpuNg+t9YUc6jNGsGPv1PZaBvOTF4ll3TSRKey/C26Vq4IPnQBMx6BBS26F3L1whJY
Yi2aOqf0hZT5A5lCV7lxchO+BU8rCPjsRk2/cgEuQtLa6J/UAESDl1/ACpcPeQEaL0HfGXRbKpX9
1AKDSEqD4QQykyi+AQd3qznFtsDoDlutjLzNT99WkgxeJVSbCHHnbzuJNE1oG3iycAoBswbvi8M7
5O5XOxAAnmwG98TV+l18C8EuD9yGv+XaIBOCUAzo7CRaHWeeNFHu2paclAAf/dIcip2PIO9kN4lH
rhRbMAI7+je1B3sqZ/csfaLVXLYwTx1YCm0u9VYe0L9LqshqS72xhuEb45OuOtPCCBXG8rRr+4jU
imRebhqxuoJwDXg6NNGMG0ExCdC79nCfFXvMYMVaIXm4Rc1Yt2nfgfsWtduP9N7fdaMF79XtwR1T
k7eFA2+KPIS0Ly95fRsvlkxFLIGrZ64K8FlDkLbPd/oX36rt9B5140YzMNxqNKZwg27JNQGa4CD6
ZGwyMP+inciovlaQithPH0/yfmRdrD/qQynWUqy/fZ6fQcezh6DYQ1aZ8jb9UT4au6wEHWbkGt85
xmGYuM6nvbUwTO2tuoewZEk8GwRk1qBKVll8j+LObARGmlw/iywsUcFKj3sM3s1Y4uhWj9CkBY1F
cvA3g+2bkpO5f0MGhuHR7xly8VInKc6mKcLaJLE/KVL/0mXopyTzaPoND4yIb3hCFm/6SnLHALJ0
lbLXs/AhllRcI70lqeZ1Au8ECnfwVRYNxHoDefE6yI5YPJyoFH1rBHgd0qnej7jq6M18k74q76dS
lqeTcHzpK1PhOswCdDN8VN04IllJf8qrxJS7kZEVVs8QiyVRYcrgA3ksBrzveDvuoZME6mrZTXes
aCyyvisVqXiF66b+z8om/56BWcDf5k/+S33q72VneBOe9BfkAwRmAN4s7qU+dHdSYuY34ApPTr91
OFssm4pdcyCMVZJ0iF31m57tpZQ1HL7uK4rAEzY3Q+Hp3mcICe45Kfuf/RNCrTtvMuvnrEb+wIzF
pEb+5CwLa9RGTVJR1rPm3drsEjnSyCGFo+b4J9WdmFJ/67dTC3tUza61o1Y1BewJoD56vxiLQLde
omyWYxNKg1sBoquZG9gKOA5Kj1VEMd8utRNBxlSNqgL7+X7cl3cko4tu5xKKPs7mby/nnNVEt1gs
tRMhjNIkgQxnSeXEypLc9Fnj6OvtzYUJahv6bT1mGTFBitP2GhTMW4IJT+5Yl7Zkn11yFGofTnnZ
KTJhCJrU8rbz5adIHAIrKufCFDhhp5QaK02yXJPaapPQTUKSgQsJrKCN02/JwG8MZGuzxzXf8+8A
+ZGWFVkhVFWSJNMkimri983EjaQmIpjrxIu24F/YscLzem78sEOn/9TogBtWcS+f7kvRrO9z4JjE
66CD2EJ6DDeZa2yZReVqTljYpDL/kCZq24N2zOWqQz19S4MTL3uXnX29rFnYoEJJO6Yq8i7W1bvY
2O29XJkx1PpqR9vNtZndK4+tB0yWk+5Zd86rOWJhmQoq+VQrDVfhaIRbze1YCuZQAibM8ybGJC3Q
t07t9eW1sl4nFUUKbuhjiYfBcLor58cZAD9mgl0/0y9WRUWPLpomni+x44gWmfgW3WSWCtDrO3PB
S+lVT5fXtIK3PfP/95G+RZHCgz5eVkWyw3chynLtqnrIbe0pPwU3+hacCXZ8VKzWkgVrumsPUW6y
ghnrrVIhJlG5OuZ5OGk9GuaUXM89BBHZMgvEDz9Hsr/2+TuwcrFOoRf1iSO1aQtCSqLCWhxUcuwB
QjVgIlRXYJrnb5U6drRh42NUF281eEWn7r783twQHTvZBHDyFvVogg5RBqHQxGVF7JUZzDPTNJuV
IUiGzxOqm2HXOfOe3HWrL/6+R+eatw2PtCqGDQjQLvvRelvuw29pALDfACU2Ewnj+jm8h6KKVezG
r+q99iXaNlgo2JRfZEaiZXgOTXNlDHJQymSrpMlebr607V6Ivl9e1nou/8tr3pHIC68Z/HLO+1rU
XBGcJfKg2Jjmv2yBtQgqqEi8kKSxgc8F8aGjHGlWNjQnYQhYcZplh/x8sRIt7apm0vCysgmd7OQ2
hG5kehqfSse4KRsT3w33sKzBkdXjggIFFV1AA0fTqL3dSEPH1wTryQWTk5TStpnb1Bm7OTK1AWSD
g5ZB6S/F3bTK+HCrh96FZaqM6ETQX4YjWh1aecrjeKMUIN2tWtdgEeP9m9ryY43UVpdTteVaCYFF
9LJj/h1cZG6wD2+7Lfibdr8FE/pYFj0mM4+NlPs1zl95GN8E0/ys9vXrZYf8Nxn9rwXRkzFtBw0G
scGCiJAPGBq95pAdetN3FU9+Hx0fNvyR27KWtt5cXqyNRPCFhxa9Wkoc8dDBUr10nx1BMQvlil1y
KB2ix1QnmOWsone4YskUzFjfHx+rpqoJoUzLSGuxarl2q6i2x/k09Eyh99W7scUaqd0eD0MyDBXA
rAUwmk6XFtMDLzU/5BGqnkPaChbvi7HVCurkVDwX2ZnYST8Y33e9wv5rpQb1nkE5U2UVYYOPt+Ju
3DfWvAlPhAphdJJntkTIOjzhY800SHgqY9nIVRJ5oGckmsFtiU0CGRQbkCuooEdb5Ri+6mZ9lL92
V9ymAiMDE8xHAs3n7P+xZuq9g6GlSuoU+6aea2dWgv2USNB0K/lH1RBHKwt66/JbZkQ+gwq30hC2
oDOGQdJqhaKTl2yJ/gqrMbF+Qakip8sCzoMCDawZJQUOxeMk2DgD5uaSHZFzwmQi8n4AFsF5G3wh
PVaS94GCe0qu9Q2gvm6zbQH0ubzk1R20eBTqUCoMmhZVLTnkG6+auhOEl47VylyvMhY2qIQylXOd
KgqWS/SX3zuMHoE71FeE92qyR296Yg2xrmaShUkqk4hyo7Y14USUBtWcsidDxRgVd19gx15+f6su
szBEJZJE7qckmImWjtJvUhG3i41gNlNp+jkP6uFvsejF2bfLNtc7CR9GaSRNErRdbgx4odMOFMAg
JiGwzBjHUeYBmISVT1twYYk6jFa+wUFiFO4x3fw8amcHtEeIzG+BxvvvtbgW5qgoFwplovYE7dA4
qWgrrrDhIOguefxzci04f6PuJiHk0vpI2F2kLz2Uwmqasb7Wnt1+L9gpSIKCA+ru02QT8bHfKn8X
K6RiWp2VuTg2+HQGQDhZ3Flc8CwlmsnwkNXv9hG+6YHMdpgwikWYf6W73iaxzLfF7bwjOHY2q9X6
Bl9Yo4KIHvkYCiMk6apcHMZB9ji5eebzcDOGAW9O+mxryjia/Rxs85i7zyDaXEqxO2tS6Bhz4fBx
x4DXsQo8elITpN8Y/hJJZXDje4AaHFoz2vIE04JGPkto5N+c///KVPTEpt8AxCsTayFA/L6Xu8Eu
sXw3ApUN6RExkZKrbrt44VTUaTDDyEcZsrMeleOjPGtADAZC4MmJIu3VWPqRDQp0pUS5eFEln99E
pVRagN0Uu0FJbmuMNT8J48SsqleTycdj0RzaWTlJoUgSdvCa3oOg3wOF6K1mcVb9w9gRauHuany5
7Omr8XdhkgpQo6onYW/gTaSoewk7vwKWQR6tq8tmVle22Lbk54s4UWpGp3G9BC7RvnK16CUrx00u
MO781ouuhRVqH5VGMccF6fDH29odXf+dnH/EHJijeG+kNiB3vgQVOh8G3gRzgcMqB9Z7IItHoHI1
p+pDluDOl3QGbwBMteXE6U+VNW74LeG9kl6rExgaHtjqVevN1oVpKmcX05DVkozVNz8EV7ayXbCL
rGhLxLoJHSf7oLt+eFlYpLYReL2T0tBgMY2ADCNEgBAgabfovrgqpFaARfWMbX5Ej94dNixs+XoT
78M6DVOrO3GQO5Jb++dy228FTAVnh+mEa6py0zrxhsBhpy0HIYZ0q9xzNnOoczWKLB6A2jt64je9
kAO+gIMTwOX1PQDI2+YZuHan9/7OklcL+oVBKr2LNS8GOsm2QtS7jfyUSN8F5dDW+yhkHUxZpqjE
nsw6X2s9IrIE9IRrNBWYciNjNqUOHDVZAenw2Gf2a1hG6eQ+l9MQkPND0ffaXThHt7k4feOiSLWM
Mi5dIW0L+3JgYn1DKjBF/J8uzEnQY1bEjRrNDA0bRuxTqahU4ZtFfodV+SOuxYLK4TS7iFhYGta7
Iz9fRNheBhy78eEbnPyqV9u5vU7zrwpq6eT58htjLYcKM0OUl3FLLm3zTjDVrjcr/7WaGCX6uhEZ
kCQBt7IKDXEYkknBoRX9cV6Fyo98N+bg6poef2clH0Yod+u5tFfmCLEactJXgh48yRW4mqOwYlWT
JBB8rpI/DFFO1gdxVgPhjNXsWoyk/hyBkd3xwFZBIM50yRTlbHzeCEaTEDfIAPMYXXlyK/0Lxtyc
y+/u3+TajzVR/qaJuj8p5AyFcbN7UiGHJxVd9+ShhKwykKHIPLOD8vEJU0WOgXwMYqDLj7C+dT+e
gHJEZR56XNKippi76qDJxRsXzIwyeLU6AlHnn25IJbgwUQyl0cnW9YtrqW9OkVpAKT7OQjNXordc
Dw5coh0MX99eXtsqeECWRFkzJFGRdLoUbIKCiySivDrsCFgh2MSxqeE8gCRHkIGz1Wyj63Cjb9Ld
dMc+Sa4tfGmeSm24i+vVVNTAQA10l6lMKq5xlO6ukabrUG2tjmySIFcHezbeLq+c8VXpm5xw7grQ
NMOvivo7mAosIysYrkt224UtQl/ajGMi+mmGLSIF12q+b9r7TtxcXsT6gebDcehbGrEy/LwgQZJI
/sxbws71DR23e0LKwjEbfax3RiXrKBBRxpNjPz+W1sDvffGVsZ7VFu5iPXSoLOJwbgesh9/5O2mT
eDOkHv9WAc2yRL7eIo8JwswXMWnEkx6isgGr2fvIHHtkg+UGVKTUjaZPuxB7u40h9MEpZu2HTghh
LcarW0/Mf8WQ92bmYkG9wjUhboBw10VoU1NTiUwVI/LzZnrxc7PY5k54owem8sBvWKeudTjz4rNR
ITIso67qfKRRUMRuZSiV+ZDXMjzMZFnF18vrZL1OKlROStoMIikYxygEXU7mlO0+79v7/8oKPfEP
wLbuyz38UJ46UwzuOkU1S5byzVrwI/TMv6I+rRZSKfVP3C5ccNznLkSW0YeQr1iTPAzHeCe1WDjG
MIYdl4sI8T7oHKfyQYM+ZsjPALfX4P55vvzi1g+m4M/WZMKYYNAdrXhEb74x4Ibx1vdqcNoWh+gN
QmB7zeNtEIZCWUezVXAlsHqgq8FpYZjaZxXOJlEqwAfTyTd5gCer0GKsTVyL6LrI8+DHknmokpzH
DC0C46IgkzR9aPciVDcJH9XkZtcicOssmOb6VeHCGhUL83hOopiQsg9W8djiwIvxepD3AanfQRTT
CcDNhdmIvxPn1/fzwjQVHJuR73NgCklwBGfLpoCOHCEqBy8p82KDuUzqu2mSbxhhhdNt42gn3SPC
SM1hTiwiGilDc7g8goo9/cLOZiQofcrPi0VSlWXXVZIcBTCcFL0t5FsF4hfyRn4J+6+8PDN8Z9U7
F8aoCKm3EoC970dOEerbXFd7fhM+XvbP1XiysEGFRlSJoVwaueTGVWNxWmqFLW4fQfzEy405FuWP
spRtjTWQvd5V/jBL90cGI2lEkBGTD1jvmyPIPEBpS1ymsbOtsZP3POG8ubzU9TCzMEoVjqMWqdrE
YytCMG8aoB0wA/JPBLV+3n62Tptss3vp14wyw/hqDloYJ3FiEVGDQgyBAUIdNH6LMyu7JeUDYZ6K
Lfke0zTXw9ZHMxAcQd8ZhhlfmCbQngI5GcsGr5rgrIbX+aR62W0PgWOU67pMIoMb3yaxmXQmtHLZ
tcw65cFi5VRMatshnwYOeXGwBHc4ltt6m1yV18lNBLkGiKuADAs8qaZo94/Ntc6bOYhar9jsgKwP
QMWnSEukRMBQjxuq35rqqQoSR4S+AONtr5aIi8VSkSnTdAja83jbuMvHxLlwVW+yLWjUfi91LQxR
kajlizHUZDTH/bZyfL118pgJ/V3tDegKFOYMVdM1+jSSp0MmKqTn/64B7owb2WydBlrqic1sTpMX
8zmyftii9ocuAnZVgrQJcDXtNDkY2TcAuYdsCzlQFt/D0tJ+IGWy4XnkF18yTCdopYtjAXy6yFuT
M2Bi4Y5oxhOiWxkiNRuWNtW6G36sk9oNSYHaTlThhkMCDIA2pKY/ClZaFgLDFdezx4chyt+5Zsxx
kYSitytLwwwM7U1OU/eyu7MWQ3l7EyZGEZc4EHO8tMvl2hM0/zZLWfKjLDOUr8dyJBazDzNJUzcm
WERkC6zcuEc2ZGa9Rj437Q7L7gLlhyDtkpuEnPF7V3sGxwAEvBpb2gkWqdfYNFNrbg9ZRUNQwNYn
fmLWxPWWIBZki4V17s2GcFC1/MGI05dO6FmyxiyPoOoJHywAPxWK5sy3Utz0G/70WyUL6FME4F80
XqfKCSGQcCdZEexwMZhN/JD06m+59V8W6OaTASAh+pXIJhHYKHvNVDoWde7q2QcGfq3BoMqEIYmD
IKxRyOpNag4qYl77ZkR31XT05c3l/bOO9ljYorytn0XfaDrYIqoF5UmHikd55DeBy6LgWr8Pgzad
oMHXAAumPr4Yl82oAwONxDTu9YPuEU3r8Wu96cE9OFq+mWNM/Kf0+W8BdgxFQ68QavL6+0joovSp
BUWWZiKNkpb9Y1Ypu7SYryou37aByGxprO1ffmGMCkmK2GQyzvuk2lC9EsKew0G/Jljr5n4+sA8E
68eehT0qNkXlpOgilKzBKS5u2jG/DiTxJPqaYaV5a8WTcRNos8PhEgwiTkdOjll4kPW7xsUTUF+2
ndTUiApUAoMFeYjNiJZsstGuRKcDLS7kaqUjEVUSDnFjTpHJ72W2KM1qZFk8ArXtMTKgxUKLmRN+
l2wiR30pN9232cJtdu7ccOCeYYSZdUz9h0G61xIrsTFUEtbc2v4N9y2UTOBicbAmIiPg+8ABcMTp
j4VhWgvWC9+imy+BGis/c4MhNiYHquEQHOFZKZvMO6Z1jMtigVRg4Ae1Q7DGApGGvhF5XFxdgDTq
JzsX67qaeAid85brIntqsUEhbRZrESEDk6XAltLJqqVtNNRm3F8Bl2oJkWpfjnsMf5HIzxcG22Qa
p0FAEaRm0UkGXEgSU8b1yHpoXbxBqv4xqkzUOEJGQ8jAUdf5W34LtgQ3xiiy898th4o5UzEo9UBK
rbTnHb3ujh0/7y6bWE1Ki9VQYYaP87YJuklzcWD3qvHVz3i7VUASqVpZ27K2F8saFVLyrpZjfcCC
GoysGM+cCX4PTMi8VOC6Fu0a9HgEvRq4TIpPRvSWqEDCRYmRB4S4q3UFl6CMgh2GME66qVjpTbcp
Npff6rofGoJu6KoEmnzK8ZuobMQkJMG7G92imA5dPTNMrHcdjA8blK9rij6EPBlHQKsD4YqMEvc9
mGhju+XNaF/BJYsX8kL/Ro997TQq8CIY23HXyCs0P1ETt2EsiyhmJx/4/QbU9D7nKUZVmlABvauS
/isoXK6yorDynMWWvhYsoSTIq4KOKWpDpD7lGEh8nJGLH7X4agjg3q2ueenLNL5d/oTvEz908BIE
0JQYGu4kMTJ6HkuUMTGEvMD5DdrJjxBewzR62lrBVeSgs7Aj4rTzDuw36OqEoC+/xZ3kV/XIIsBb
c6TlQ1AfWeTzGU0W+G1cGabUgP1eYAHYV3tmElrkKsZ2QChNL7RWJYPLFDiSfvA97A2TSJYj5bnN
vjYLkBoF6JFffrmruK2lTWpdvS+lsRKR/QgmQy6C21aA/AUHQszJ2+UOwZTVCVhlCFnapAJ3k2s9
r9Zw2hzykJ5/00L4DYvFhoHwm9UcQwuAC6LViBNM9FLeYFS9RmIk0+ocK4msdUCWz0JF9ioGX8TQ
4llw3YIhRWFDulWtg/tFNh33WtCVdFnSoLEAvnCJCvF+VMgt38GWcBc9Cqk7PSowF1mz1T5yuDvt
zNEimFPumolxJXuR3kOLQy99bJOzIBxkcg8ie5I7gQr4cfgSOChhzWpPzgTis+CkjvwV7JzxF9YH
X72QVnid13hNNrRP1z+dxufJHL43CHu7uv3JhKeieAT6xYxAQcBw6rUko4BSSNNVTZA+HVK5MhSg
2IEzt2LObrARzBmXxv4dSTKEntJgOdFacFBkUZZ4GYdKlSZuKnI/EUMDm4hUxx0Y6hJL82YHUssA
PnZXzCS6EvWh96JrBq+TydP3QLKornAPVfeQySVHPYBfsG8SIGdBreAxv9zKys4sUdujqUtZ40m6
hhacyz3XEAMJdi38VO8sQHUhCcQqVdei4JlJapdwXVKpCQg23TzSvuo6t8lH0FKF6raoixOv/eAE
9WrS9M2o1Lts6O22w3SxEdlBKzu50XgMX1opnRXCyUW+rQamLCr7+J30C0whez4mX2Jbwa1seBLB
ouE1NtGyzW/Ac5rv2CNUa2cERTKgPoxJI0NRZSrDGn4x5TJ5FdOu3hIeNNDLOoTqLsSFKfPFr+Rz
BSd4SVJlWdU/hackTxKFV5DPRd9JjoqbOSTDapb2JXyVn+sj9HXA7KrYjBe85mK6riC967wMPjIq
G0SBGqHBCBcjeuXRhrD9gWbx2sDlouoOuBazma0S8iupaKigYBHRwVJEonpzXlGIBT/Xg4T3yium
cdJ32a7/Kl9nz8ahd0glkd+kDyy9gLVlQuNZxcSYgXXSrXaRN6TJL5Dc0/FOUx70gvn9VlKZYoBQ
Q5NkCRUZreHTN6mvRdAld5W8mF9EgEnC8JCp3GwPZdofg6iVtkIrhJjKVcFMPTSgX0+K8j9v3509
BXWymGo/1+MSTxHUmlkbo1W0DKT92o5crpPaFZyq1MnYoR5sRCi4+ly50Qf+NOK+tpyikyGIViBC
pOg33NRA7tYFNHNVga60Y1WEAukInxmsNjLjl+oGVKSO7+LG3X+W98grD8L3yzZXXUbFntBElPjY
IOduqvqZUUYTXiUnp+YcHAwcKy5bWCvFFAQYHB0AdRXgOucm0kqsfZWUP/neQO2X7LIDis67ZjSN
qxQHJtSCUFt/JONU7Zc+AKFyBQVi/QgxA0YlurrYxZOQny9yWtr0YxYQQH3InfTyC85UjLWuRVMV
oVw3UH0hedI7MNU7qU/IXQZ4blyCKCCVLo+5IglKLEz008p6VEXRcYGnaurnU8uc5L9iNwaqnoOj
hLBGaCEqW/HSW+0tclmg+ZWgdmaQeoF5PwY4hcJbjLKx1C62Sj+24nByL7sMywz5+eI7hWOOyPMO
YFRBazAcpeimrZjfaqWCO1sMVXeAYq7u8oBUjBh9Si2MPZ38FyBc9NAUkp2yKzDTIUn25aWtHYbO
rFKlR9iHfKUSD2ntUbIiMDYQwZz8aniOrrutjDtrZipiuQkVLkWtlCKlJLeiXLgFCMvLq8gTYxnt
rBTdZCXCH4rxSge7jhZnVxDGvTJ849DM3WMYqNb7C/jfb+P/C96K658psPnX/+Hv34pyqqMgbKm/
/utUvuV3bf321h5ey/8j//Wvf3r+H/91iL7VRVP8aOl/dfaf8Pt/2bdf29ezvzh5G7XTTfdWT7dv
TZe27wbwpORf/t0f/s/b+2+5n8q3f/7xrejylvy2ICryP379aPv9n38QOYL/Xf76Xz87vmb4b1YY
pW/0P397bdp//sGp6j8kVTHQexBwTQ4eBjj88Pb+I4E3/iEbho4ArYuaIOv4uHlRtyH+m6DhR+QE
gksRItBIWK6aonv/maL+A3cloobLGrRtwHAs//Hno519o49v9j95l10XEVqA//xDeZ/h+ChnUFHg
FABLOq/oMv5G0wvoqpDlQajgyqUInDK1OL+1xU5xajkFzNjmb6COC8K3INppd7b+JQvljdaZV3nE
beUMDWcMj4vqrgnKK5BsG3e9CEhDJWzChNuEIi5x+narVPMWjLGOpNwqhbIdbegD1qK0m/jCmZrE
VCRpByKoXfNqbNriRvyi7adu8jqj2QAdshWhcJfmXi/YwTRakIcAgp1zO67y/INkYMj1dboRktiO
9/5Dm70kZq+DMF3qN00+mZoMneFy2NYxtwXNzk4PxR3qxV1v/3/CrmO5biVLflFFACi42sK7a3l5
SWmDIEUK3hQKBff1k+yYxeueiOkFI570JIoXKHNOZp7Mcqqv6BV8M289i7DE4I92mK50cLS/umG8
GwO8D+T6qrjyb4UoLuhfH7JYHeVs8/E0+M+ybc65AdneadwCyYewHpUERVqKQyDLf9eZLNur/Xsm
sMZIVGld+srhwxrUnRZohhEINQ8WT1oeaC7D+tQS6Ku4MgX2cEURlrRCJlolYjys+jFNHtf2kLZG
WJhO8bnrhX+Mlvc8ujKbCvskjwXksJvT4SZg2SdOvG/P5m0LeiKv3G5uc0tvwlbcHyZ5yhbQu8Kv
1g8MWzNrDCd7DNcfSwI6u6JNukWNthrTowVOSjZFwnTUWbkfkt7U2T/4r3zMHatm/sBc869QRg+/
pqqMzJ36ehPLkYUr28PhXlUqzL4wy7e87yiyQL+FLXUgN+ii/hcFIC4V6ecbrIqnCU2DOQ6+tkk/
5jWFXTTxDaNHKMgcIAakVjd/282AvomTytaT2pITDw3FobV5RWja6KmV5bU55LW1uPHGF+b1SIdw
aKiDIHbbkT0MiUtHbsZdjOqdmUmOgC9FDTpMQZT1pS33GwQ64SBt3BXQYTIt3rbMFPAvFsyvOb5V
4S36731aQiWP5vYI560MUS+q56Vwps6RiJYcxbXobBQHZjb1T+UlNns9reGvVDgFX70+hWOWcTgW
rbMmr9P9cp1Gd7v1Ai6+Kg0BEVp+a1gIObJjTSpOJ1Z/OKzUqQqX2HM044uvIiqMMVo+e10+wZW8
LkbldpS6ADydfWwe0xvR1pe1K+4qaa/TPp4Rwtmc7F5N+pIloV0DhSwyuhypmTfpAU6CGyRuptVD
SKAz22oEM/3wz4bplz/y16ATgE29jjcBRrg2kuMOC3HYfsbMH0dfu1L8Hawq+6t4XYlDXAY0CJvc
qSwRHg0JDroGTv2ZK/LU5nqaj9tJvbFJnFEi+uTYYvZaudxYLhYVN+tUtg6xACpy6hfFR1MiR1hr
gk4XAcUWmgs1qE0jyGCz8AGPmYrXV604rhCyHBdZOfofsVpeNWiBIflFnTN7rh+E2Yh123yb4kiH
ewpRNW90mkdr7Q+ZLeC7j9Hj8Qa38Alu0rxKNGHEI2fuoUrneIrYUk/n0XQmK0XY58lurKu519ee
dZfxPn+QVbvXZE9z/ak+y/tExbk9q+4wiAccRF8wiPCiUtiJ9XC+WLsl66z7uoS2jQfhN/MQ5A3z
p1X1Z8b97ZwjFJo0QW/hKL4jGWS0iyQfkJuqTdQVO1JkLXo5z0+r1tIBl/xg8rTUSDKekXGb9v2R
6GYdbP1L2y8xbLAn41cJ1tUfjypCpRtC0kwBu+tdtvVaSnt/sfZg0HjwoWMwzuYnKbzxbqyTV40O
I0BQ2jYuLBm1CiBVeF63NDj00eHzcbGX/XbUy4ue6tiuJbbr8j1cJstwUNzpUd/9WU7iZbcdbmG1
2dVZH4tLyYZAWJM7nfZtiMguInVcolwAbiNu/9oMsbCLwCJbxA/k4PRLZNeuIfW0GNfU+iU+1ZmH
yxCoNfepLPCBIFMNMcScltWesIdKHFY9y9fVoQUJWUPDopXhbuGQtB5zDepfXwNNea1R7VYm9a1s
+cVtO6mpFk+eldHpv5B0cKhEefuPuxaIgWZD4mJr1NRsDTDuv5e/gMphMQzLA/wkNOuK9QzUIqTK
nC66zNBcu7su/aJdz/08XA5BLhPZr0VuX3vgV+1J6dbQHr8aTfOGGlaieXmCE3tmm2s2zHXW/ay9
5PeeNwHvc39YVH+HBwJH1ove+Tby47Qcgvlj8liwT0ViK0Oq7Afev4NMcgBTqA78cUAMjhBBrkmv
5EgoX47ASFUUzu4+GP5YlMHhzJC+2TBwPKEJEnOKoKasJtWpVq3TMW9nNSUlP2O9nyR4AKJc6pcD
L7h9djtO6e48vOa1I2f9PW+L96YQCTkOl5THa/95v38r/HcT9ge5F/p0E/p6QRae3wBs+bPd9xpp
QZYdjtDg9ZNjuaEciTfKwR99Z1C9JXHkZERvS3LcwoaUSb0czoJ4A106UtOcrHXMwshQX50IHjOs
Sy9DRsP1oJfNPUxofgV11qZKDvdNnfhFo/SyLwQm9+0VZvoYhnkvTfttJiLhM3Wto3kWv/TgeHbX
jljh9lFGS29cl/J9l3Y8EXHe8/okDKQQlzI5xJiYuMf4cGp9rSyheJkCMuzBZmJcDbl+x8HDWl3C
Q1fC5qXyanRHGLuK4CJ24Uy7ANK9dJqJWT7tspTbBbnal2NczrkvPm1GnLYzAmTSnHPX01v7rPTW
yTO+9s4ptuff3m229tm+3g5zyRYw6kWwQx9qagmEgKfbmm+31l6utbt3iKSSXVoJYKN4yrlVx/8o
kP+3Cv1n1Qm4+f/uBGaZ0LpCWPAv7vHfdwLORKnPzYaBbNVwj5d6LP1FzQTt3KpRfd4UgZgcFmk9
9ediCApbCQZZhyctZAUSatQmeDcESNkJez5us4Uop3ylZ8M4Lns9Xt/7bIBnYj0n3PI4xsBr467T
MUERl+fHuZutM7lYxLzy0rgiaW2vNkc+FXdou9CSVXjqzraxZkbpKXYT2PRXDeOSVtzGuU02acQk
7+PFNCKbt9E2KmGRbiOMP4kNxXYTdXkbNyO46aNIiTDTslMz+Oe325r2F8k7Z6651zRmvO1lYlZd
wr8PZ2P8TvvjDi0HosdaNsbdq8hRZMOOuCqVmMPPZdn8qS/jTlC4TdvxbrcJWogYrorxsVoRvX93
0+rr8fjWapjEWW5mY/kdX32T9b5mMK+qFC/XOLjl3SuyP1aeGf6fbnmZnT+rxHREM1PgYJG1IDum
66JdGJF14t4h5xAEDVxiuTduY3LsYyL/aFqTtVp5GmfEiwjIGvLiIkZxwZ4fhsQw06G6GypaiGlK
ZmtMqNklm1kn3WTHgBbi6ms8V2SKMBBq67hdc2fo+5tp4/w3X+SjonO8zySa5jnqBQtz1F9NrgdV
64565Tf9FhyNw7TVrxQbB9MI78AdtojT701VgmYlwV5S11DfG7KGyojEnw0pClYbrf0UVd5k1290
mN963DV9vd1pWWOi4UMeuS/f8pw/SsSHK8Vx59aMdPZCEbHGOr/Z79hG0brDWQbR5SUe8NFCaGHU
Pvir/4IpUPaD0v3zxoDqwFZ+YCANsKFt/if11uf72vC2WiJlGj3sSfUo3VLVHImebE2gGb3px/Iy
Ds5BRbAeO8yojKDXv2jVuUpyvFuONHYPy15i0+R3M7RvtVIH7DIPTjciNSNH95LpyAOzQy1Z2zV8
V3B4qPRM33W0JUvtm9Cqr41vzYaTc3Q705y11UfRl6E63Qgc+udmyQhy5HQ9WLBN1o9t6a+oJC4c
1hqzsoWBVON6504Vlb/GNU+N4CdPgjqqNz8U3nh564jKDBqGUWvfCuDuHMOhIjJdgbSyHlQfsrD9
uhYRNMTOAR9fJmCYNqnn3jMi1VMzNSuPIdl7b9K30BII8dPCvpMR3Kpe+KzEshSOJVTPJjLNEVjC
j9HFuqGHGYw4diunuxkFxZCh6EnYIoAAyyuhVveQSv3aXuLBlCkeQfXb+OyNeGhAN1dVd3mQz21F
vNBJ3HZdZDuceHNcofXWYgBogv/EEfSXHeY8/Uvjs9nJ1SlVNb+YxJUdXsXUp8bnNzikvcGN9a37
prN1ovJabtad3XsDVeGpNMJc5u6CeRfgjdX3MKiJJfqkFnpM6BibXqBjdtzUthTRkW7LTac+cBqc
ndZSIU4u35YxdMJihS1ZUKBZ8gcSW4WKex2c/ZXtZoaK+qS8wC4SyhMtZh/kWaxaxJugtZi/KiLA
eVFXIsXzo7WRNrDAbrQYLPdT1L9Vunsg2hXte/qrXAaK2C3XsRc9KCi0FesczgY6msExSbAGWUmR
voVf0OkO2trHf/agy4m4i+ID1+CQy5s6OeRkiDpWmzEGuR5v9hbXbZJ3Rih6I1Q3MxxUNFkOR5Jw
g7yflXuW7e4o1/ep9tr7ENemAwqV1tu1vHfxjMVdaV7VTle7PK4Mv111y7WU7VVrywsJSfdiTyQ2
NRxhsWbyuMLJvk5j1LdoVkUXVhUUsMrLmvdBTs2geAcrFC+KmshjTSkfs9FdkM7SY+J3v3UM0ie4
4i9DunFnfuWBVvPTKovLIPYr1KCZWK+jqyt5vDuJVFla6Vvm4s9SOT8WRbxi7vC54U0dZR2S69+p
+9xV125lVvTg17dOiVmFlGiUO8MGVq8oEkZIPOLLQh9LcF/U3x7vJYKtpQmio23CqciDG4nl+q2g
/lpZ8ZTpizmSLB9ItlVmpnZH1oabaM5Kp5wW8tU1Y8j0a6W0kYbOtqZhzXnINXw/IQOw0nN1zhWf
DiIiAV5uqTok8L7G1e1rbMMq8W79Cu90s0nVr+VXf5S4Cr2t/m86IvVfgut/OyIZwDVFt34IbQUE
zQ9I+g9MeTyEqsq8MwNka6Uwv8pqjAjR3fSbQl4EdiOcMZxTatMtXl0GDIttr5CtPLegBsoiTAHw
6khgYZ0suKhWH+7WSVMfSa/IqLDh6XWyq/IGhui6ZH3X335PcaE0T7HQx3D3Flklq34zTQPjk3o0
lk20fC3d6pd66ZvuxZCqh8g1XzldjIYFgbihpDmIFRkouQ0ynujanTHd3O+hRoywwwHUFdTfhrhK
uLvkc7Soa1QZSjShMxobqIhRxqzMp/sa8W6JJtXlJH8aCn2l/fLoJ+tODsdh6IIHsHiV3P0tHwAo
wAeuVLxyU7wGNXOzjLjM+bCFMhgR7qwV3ix1rxI8IEwJCsGCsoA6GCXanh+h2RhQCXSxlCwoGNA3
T1GQnmc1oe/bufIgN3Lrx3N7IK3GelVRU+o8lfpfJFT7RgJhcTVPaKnbpLRYPDMaN19SoLjRPH3a
UksnSWOproFepXDbsr/oK2CCSM8MOXsKmz0iICzEY0RREVRHG+iIEFQn5ark3d3m3LUHLVLweJzt
QMwXQCJtJoHOkRxhusYECfvGQ2FM4bEv4V79hK5cmNZerDY/V2gnDYRhHt7M2mQQVrzvS3zoJIqU
zqFY9ZQ6kz0l0MAJXP0WFL3LXMP4mf0XuQACfP7juqeg0RSMgKkmmF5I1v4D0CcG07tGL/vI5J1f
5Lu/EJQj5hykz8KofJ0NDkl1Mfhbq/n9glYNiX5aaEp6HiZ2UfIpHo7e0abyrknzXorxZeTai14e
SYMS1w4ngc+B1zDiuBzO1Orj3Z9inMsJmqhkme0YVUG84z20snBRKkYrDkGJQ1Dec3SOMMTFmx/P
xWqhpB1TFiFacAZknAvdM7Cuio0DwDgBOV6T/t1C+W1MrT//YZyfMPoTcoBf+o2ggcxxHaGvvP58
O/rFYn1VY0VZ4kUMsb2jmv1VeExMUFIZkEuwXx3+X7fqZ5SU52qrTuxBrAauckt1PbDQC6BzO8xF
rN7Zy8DGxTDgDu/0dKlCWciQdQw+Bvm3Vh2uVTojXfwVF5zdpTBGgeZS/3Ha7sctYWY01uwMstup
+/raWcXt4JqvwauVvcxjfS0BNLHcvFKSI628wED/kh5Y7uZ4Brwb0r5MG4EN6BpUD8QGSWeTP3tV
ea3W8oHuTjWeCmFxzYtzuYYDXC/akaYNWHe9C2Zl8StUJwy5T+vsW4XmYxLFL1FTmNX3zraHUeiv
ubxIA4RW88def3XTnmgNdDVbmUxbk+BFq6kJPw1uGo7O5ItxeO2l5Pw5W/azn8IWlcTmohNxZqt6
V3b9XZSVQ39AmBwP5nURypuxL29Ge9qrPsI9FGHUOBwMXMEkMjpHzCzbB+mvwNHyKt1N7k3Ls69M
3xKIXiODX5vIjGaeIM4C7G8B9rez+9aobqeh6vYBf3LL8AyOmVNYMRFnKI6XebHuXUUd/AMFghQQ
+3Y5PvWiThp86euDoDRvjCFAiYQkTWSTxYUcYjKA+jqsyNHR/yqfmrW+0mF54FxQakcbjDuGBPsZ
eMVyZc10WQ13qqur/qVdLWzm/ZcmT1gerhxeR2PEkcH8fd59/LSWCTcgpod1FY/a4tDflVvPwOA0
dzKneG+CasKuqUWq0SbLVzvri1NZz1FBjmjbnYEcIduL2N+DgsgMkpGMJr/gzRgfrj+u1rN6OGMf
6qJEgTBGpjlFVoVGXkTbyiOzHaOpbaNlraL+TMYZKKNxWZjtsGUNqr44uxnN36R0B3RdrJWICqEX
DYWnZmdr5azeSHwrzC+HPjil6WSiBwB6aoz6XXmf/9Ll9TiinB4eb4hfnmfbFYqdFUd90vOPVgf5
0vQnA58CtGKeUZln00Ezhp64vSMuO1wOf7BMKKu8Dflr/fHWyf7NWsQJf8/ZzPl1+1iMLtNBEUwT
PMArKwF0lLRKF6+Adoc9JS2s/hQkj6k8EEAqzXFxKvOvfJAEkDyYhyYaCzxCkgfb+XUyTO91uY2d
GdYzjsdoO801hUvfdioWCaZlO/EX2efXRq/u3LDuBlZ0M0DsFZHhcMpb6f+AKtN3nYyh0REwKaMH
8Aem0nP1WPTtwU37cdTFg8Swk8jzRyGWRxsSGxUVxdPhm7MaqLenPBreMAdvA3EVdap2aqKPwJmQ
uDGmVD6apQ8WMsfmuEb/P2hC/yNlC8IqTYOdEjJvVGQeKsq/fA/+UemUI1OHudPaqMJ67H7asQIl
Xx4/PcWEV6Niu73WnfpuuBgav7W6bzjAL5gv2gLVMtr6LSjRlm/7mfXkJpX83sBod0KfP/NI2Etk
KnuEdg8ZI351tssNFmxKZllqxqolk+2bNFkscwUj2sxROQH8oUdzfT8KBXeA0z7ausUN8WE2WLgt
JIUblMjcNYzSae4Y7kbOtL5VvlLCrg6BtBCU9ugXjXEJNJkN0xpyRXP52N5QCbm62C+X8Ups49yS
T9oYJzb9ansQbamOMU/oI0KMsYV2W0PdMlxaTBQui7xWgNSKYfSsgXrdyKKj4rFdIEOwza81XSN7
H2J5QIpnWVC5696x/t12HUgMzq1WXrt6vVb9cC2X/AJEz+PCuNvyl8CxNFfUq17569bUETUAgQOK
aNJ507GioY1CsCkFoRQDkaNWVDQsKpxBeuDfMUdX/OYcaV0whTIqA/4lKsLthmIOJzqh/XBAStkr
f0F5I+hLVY9ejd+vtS4k++7kHurvpQEu/YHh03gYOrx7FeD95Ff1n+47vxZow5U3Loe3nKxPAnqW
KmB28nTe10RA7aAuWRWaV7JU51Kk3byEGm/DvDICyXhgP747fKDOLj3LethmFS6LGpgyWiQet637
uhKYNgLbJ5oqaLa45WgvbwhNqPkFTUjZwheU2ld1H++Ltrzk5Gc/O7UFMH8ml52Av2S1y0Bh7kOO
Bvg24Xwxly2k4H4tk8Y1U+Ja/BF1fVuIBP/HPcrhOFoZPO7ajM5FYByuqg+hXiMst4LoZgfaYwZq
acUdtSOqjsFOPQE3rIMGBG78I0UfDkhoBXydlyxYbUQOzxLbHuTjeDhr/sC/7PbbAHagiCuI1c0q
D8dCjY5jijUtj/kLthN66Pse63QLt3kKqVWE1kbD1i+n6kK5fl3B2UrgE4wfL/DDB7koZTjPNLTs
MhL7EHGC3IxOi4YOmPV2K1sWjRyX4h6Seg+jJRxrkkjFk3qZQLXUonCZ2iG0gVnlBN1xBQOuvYl6
BfRItUf1QaMaszbN9CDa9tjUDZz09LAx6bq6elV6bAv1gQTbAUSZ4IBUl4AQHiCcIJhby//RtlUK
PRlU86d5cbSldtpWT8xFifdbfepRcK22kRBrSAqhxp6wnGMqQnhLBsKuAnH8txRKDZj5/6l74X6E
qQVKMQzCtJ/T7d97uBm2xJhyBt1aWDwsrSKygOIj/yPefh6vjyzhWJedb5ifdVzPc/w+7JdqebXr
6Lm3x2mcjDOAGAZdaz49Cu7K+m0VuHCPK8b2XQ3xFLuCDWnJuFHMWKhd8kPCnPfdt5yhdd7t3Kcz
WJG6DDezCU2y+kz381v1MdptYGEMdjMiTWeRgvu7Wup4ZE3M8IVaIt4xB2ztaS8TnWQtDlgbo6TE
4126qBhR6G1Mhs9ImwbG3aA6pgwUpGb5ckZ+6Y7T6kP8lOzLCB1A5a3FBrQCP98kk15z2iJsqum9
bux3gZN0MDIw7JnAPVxUPINUARkNyCFbEVdg1RFj8ws6o3s9WlcFbG1u+u24+7Y5+MD8LZU5rFC8
gYLiHSyvHFq0pYDsIoklD6YYD+XwRmN22uCE3ZHYxXuHakOuY6CAVBqZ6RtC8TsifMA7/kxhu/Qx
w3kJNa04bu0yXbWFnI9iP6ELZmh80TF0/dOuUYJth4cS3Nv61m9R2Erw+8d6lcxlRp+CHEoIQ8pM
hdgeQWO2BhRdHvyggn4jgdLNYd4Cgy5BOZ1XlSPz9/eIs2CUWrDEFsXhVOmxsZJIncsouJhVpE91
Ug/NZT8t2hAVmwm3iDlWWha3xxDhvuxWADhlleLDp7XXb+UbeMg3iVN5rQ2fl+TZfA/Fd+cW2K5N
bA2qu9IBgWn8RRPNXfvFRjh4TKYzsC7SShqKoUX+lnYVqu3qX99kAkwL/rPo1hPNp+xYyrR0IbQ5
+t7hsE3LNgZc5wNTS0Ff9GFtYopETNHErKjFj5qXfyFa8UBJJGPpGHaRYV4q23ItbV9GqWco83d7
eDTW8AATGSFVegZTPbYA9ztv0xfPdC18sz5YUSgVFGCQraDLnYMcY7CljNAgRhNvYmRJGtWZTNsZ
WiCHNxShO/kFvWVpyIBupqMj3NlENJTgTzU1Poks44mJmBpLrNc0Hjtc50swQGTfrlY84DI0F/RV
DDE0RbIJ+OofOGT0IptmlkIKm86f8FmTNAL1HVklPjEvou+BbCFrSTBHUhQhxQ0ENJBIfOpSxXdh
cdH1KYg/xMHqo+GIABQ+DqPZua6sB6msZ6J85X0Z1KrulNMnRK+3cSPhgj+rjugN+7j8aUbNcP8D
KNaYHK4bTvO6g5TMuyHtVivpyARgGhfFEuq9O+LMrHBmLuhpavQ01Cj8lahevsGGqAaYZbmgoIi7
106uy1MB/pNdx8I+71coekBuPcVmPU9cQ8+AtMCeQAQFgsj+VJWrrbN44F+sxaBCfdsaet19+FAL
I0H6cdJex0dhzFhRSPP5URSWoU51r6UcCDvxR6n4mz0iPwTIVbRW0OrYajxfmG7FhX3FU60I8ZeW
48cPm7qMiXHEOwVvyzsXAh8In+0uyj+GPpJL41lo5ApnLHCtn0FDhETrsdsoNC9zWHT+c62TrYHX
YJi7dddcdaW+DG9Fc6sXv+FhpY2p8TUgp7n2GxvDFgLzzmXYzt5XlxoP3FWgZGrH9MFYYx3oUI78
ql1eGE6rAfNUUvIAyIEM0aab/VV+89GCa75ONI9Hz1L3qIwXG9oMEvLctfJoWvTLyL4Vq4qKHOvd
USZ3kMEEqhnnExNtxqJSSXXc0pCh5H/wYfET8AlrGVe+j+Cg+OAQMYDWho0VNDdUaCH0Havb4mBW
DdtH52BoQK+9FoVgAVRDTdZGdVrwQaRW76o53Wz/L53oS1c0L60rPnuhJ7lvn0cSMW0IIIWIyrGJ
dKGHrP4kzeZOixV0AE6nFa8PKNv5abtql+30pG+9B/r6T2uCOL9gUj8yTyW4nbLTfGaFhtZ5EFkH
+QimE/6L3bcFHluzZww0YqcXL4uuPN6VxfCXIP1BPY8VvZQ1B0d/KSn89wHkSQB5XYmgcAB5oIL6
jCtoqiAVpWhAc/CkMCOP+tBYTnXjt9yJ/pY1KucRbuiL+jpQfp/V5sSL6T6MoMtQhjTl9kIkatUg
xywPCDR3wP5WYU0vuf3KYrO2QtNWQ5OiqAeSzN+Go8hgXJni1adUXHj6JemlQp+87o3jFoJDoHXE
ACgijsObPnCr9K5HAioWx0t/NBmjV4Z2v/i8erCMfuVaXL2h7bLb00+ehkKd7SrdHZQRi0SyMdNd
hluZsQHYxHF4wEWBUXU+CLPJ9qxK8TmF6AyaIuOSN7MnAHRC6Pja8OaprUtalCDacvY8CHtWYn9O
ytkAC7O8FFV7mu2Pftrd2Zu8mTqKhWGXBjkMzTfrUV1peKfqpdbRgkndl+vgT1pWw3Z8sR3dho8W
lFrlMjh5J1EmAgLI09qebk3Br/KoL/ygp7l3AYOhkZ6gKIMAiEIt5u31u/qVr8h7aSBqYHezT8bV
IQSCpPF3MXiluKDw+7WZWTNYcZt/7SDwj/E3619zbBJtzebZs0bgZHq4qnqknWUJKGF2Jyhg8hEW
ubFR0XDBn2gGb2VeaYH3/LR9DmDEFGelbMJtUGAG/knAjIPHVpGBOjqH/ddqP9jiRkSDcgKCFUwj
Bv1OfO0+46gZNmcigNZ65wvVJG/eR9HGnfU/TJ3XctTQsoafSFXK4VZhlCY5YnyjAhuUc9bTn2/Y
p3btCxswYE+QenX/qV+bHTu8hZASCa0rL4TeK96+gwFG1Iscr6G9i065fmWLSPsc9pariad6+jPv
E6Ps/cB7TkIXsqNm6O0jX+xjwzh3W1I3mYvoyCElvX0Dyji6qKYLarNnUz1l9HNw0tQHsUMJhe7h
x7JSAdL5UnTmRVuLa8GeEtZnDNNPo8h+asOTsm/RzINSTmZdvAxa8Sw1xRPm6RsetytRKfl2ztcu
zmszrr12391EtRm/R5dzXnUYFWPtXAepHGy8L5kjTt/LVvq9avpNOQM3ps4xtO540LvT0JUk1J+K
o743optKhaMEs1+jtjI/s9luFXhudxBex88diolEbo0OHyFpvnucBs1+pZi1h+iu5MJaUNpkZo6o
tlozaPMuRBCaekX2NnGGZmdDMGw9OY+sfhRp9HfNl7XunkLmmAz04oiwcSE1pD6v3RRlLcSIKKAZ
Qr/CQmFPeod75EBzl8PZ9v6W6DmKwOlMQ2KY535pkU5ucZ5Wdp17fXXOesvPpc3Xm9rpdOWsZhCT
QlCqczQj92KQH8n8Xkufgck/+iaY2IleLu/9ZEUJjRPrW9itUvVxOpTnDXkrQ92gr3a9ybY2KoiG
TF+F4J/MDg3GFJQwJ0v/VpT+XzmvPKufbSSdcbY5i8rOUrBD9eUw5WvuNvA1enUb5+GWle/lsrwa
7blbtOdaaR0RD0GS2sJqp/nPZnZ5t7ryS+9ZG5QIAThPCsInno/mOKe39HYcVdhXZdguSWA0gMmS
GEzTGKzz37WG084MnJaLwa0HXmo96BmC9TF0Kd9C2d3SH6iQpGQNx+LJhLcRliw46t6fGLwZCZvN
BSXnvWHrHNpKUweoAyHU8PUtgr1vDNNMtN857dNc2/uD9IHszZTeTdXVbQfdrfvci1tl9qZG9vQL
OVnQpHQ1VsB/MCsjhEBBmRNlOCVLLdZqRKc9K32u+h5Ukjt80S4ozUnXZhue6Bv4cjdKTxkgqX92
I0e0LrjZ/iEYDQxJYYvPjYTa7MAj04Jm2tW+OCudca/cSkSWjqWfkyFOlsQbUDl0RLXk9REcDUEx
vw23NBKXqADbcM38Vaqf9X2AihJOiRUvmpP1nyrfqjAbZ0aakfGTNelFbmr3oCi+03a67OQzRxuX
oJdZikuNypChm38r/bzyUraWGw+54e36q3RodlE5NCk7Gm9eHha8oyiI0jzMt5soo2mTaREmv/vg
0AbIz63lKraJW7ZfFl53oNciP+/1t2mlPueaPzfMIIBurfRUGnqgS6+mUNHkz74w22TYRYYRKupz
wdLs7vIxOwpMO1bOU1YzCvTgDSdm30ZxOOjTIUq1OKvMwFXGntCpirLwpGj7fe6y52Y/mZ1zTGyn
mYBTR/iG1DhV3BKc7tL2o18NxOurr/NRgryIfBTr5svN6tNcmCVafTbPZZqTa/WtOVhyk0SZuEXT
gxFC7LQkiKbKEzSG5cmICiXEIuPk6ptbsSll/lWExtDEVS/Gy5qdswZFHf6Xa87amNO0Y2vemzEe
RCVeuPic2VR85SOvMl9f2RtpGL4KpT+3KQK9zVlHyRd1uFBqBuDtMDhgfMYaT5J6wV8wwH+1IwIA
4BP5b0dkg5pbCMqLYM6rQFeboNeaQJudz/S51G3LVnd7L9F0bahyRfeQeqe2Do8pydZ6e5/mp0zv
X/LMel3V6r0juDBq0/MLsLAcA16dRqC4SK6fmjrHF+gQhxFJjIw1hkh9CU15DwfVVt5kFVPboN8r
L4l161MwFmcCJuqp7UOVhoWn8MMQJDVS75u/5zUL9WQMwaDqRKJoZ1HmKfV2y90Mv47hgwBylrEz
MzJ0UCS9CrSyCTa9CzjvclfMere5bCITg/JLF6doyLooWZqIBAhqgxGq6KKImnZ1qw6N0GBYZX/R
3V0N2u0WSbAzSk6R736JRqCuOn83H0AT9V86CfP2OlChIU+c2Fq0y7idxSoLJ20LMivx1Wz2ReMk
PpPm66sjMOFQ+NYg+zmx2frhJ1xOso9ixejsUURag+CaO97Mx5O0CR7QoagrJ21r6Yb/Dlg6MlCR
bRu8pP897MRFoA65jGIVy2lxrqbisgvWBZuHXVDipP6jROq5iZkTJ9Z9+foGI7frR/mAJa4JIkAk
JcSIuPfJFni7Oy1wZcMe14k30VZ4Oq7UW+fFSOJtSSLr3P8/pLUgDwWqkZ8F5njgU2s7GeeB/mQD
/hySzls0bCWzPZqYtUeNaNbUq8FyzO0mFTSi8y9B6594358hyG8M8/x/O4EMqsIYtbv36FsTMIec
KWQcHbne3HWG0ebJo1+hDM/C7hWH7vUoG4mPwh/SOaL2oROaJXS5X26tX4VMlWOfnGetvezGctFq
6TK+90f1ioIxQ9RyeHLLm1YHp1Uu/H6unzO2Z6BV9EZtumfNOUOpNjs8+iSQn3sGw8Kog3mjR7dW
2xiiMmMZ3ipxm5IsMeHG+ETOUUKKsSeoVvaoFPLzMPQXhcGwHOM8n29D2dw1nrIhxEd+PMmrq0Mk
wKMGqrQHeFYC7pJAO+agefhIptY5DNB7r1QZb5WH2JHkaT72VD8V8naCtzxlzLjW/pCC8QECdlvC
6W5opSM0n4pEOqxyX1V+XBWzm4kh3grdemzORirEAne6oe0ocxfmK6wOi6ckrIFb4ZVzPTAdQXHf
1aS67hh3NOUI5kj0t/4DgMHu4NJpitIFj6dit1Pr74riyw9JdodYqa6vx7RfDIUhbI2XbjyLJfKf
Ro0YQoUzCRn+AQJES55UJkuTKakpShhUjV4qHVd4TVvYD2BAywUp/GygxcEf7GFSYgGAQjJ/aTYs
g8CrQ+u7NGJU25mfKJIPUOdv90UB909cDRFHjnxzTlVEQ64xOfLnVMyR8rIxMRZtxsuHhkM58P1z
JxpDeGRVNEBEtI6Sc+1pNgJUTovyXQqZg+gnpO/HkCGkiGVgxXH5e8nb4JY/svq5QP83GcFuxdqY
RJ0IuJmNF9H/6BiUlRmr1XQpZyxPo7ej9FJIKaZWIRHmqegTwJft7s/F2gXJn/bQTkM5+sOXJJ3T
VItyfb1jwnrO2u5l+1hRKFT3MSkDsUzsckS9sOkvG2QO7hUY9062Uf/VeRdP1hRbNL65CZqxxfKc
B6SvZBlqV+muTc1d6dfbpmlXwG24UMdsjHORqvH2Oh2x+muSyXJ3qlfFToYapj6NmBhkDChqo5x7
BsTvStZCrSByWZeiQ9bj2JVuM9iZ/d6k2skKWBsZFNWKRG2OOnmK97E+I1i0y6P3BlG9LArq9/et
zd/EVX9eBldujLfdEN6KhFMN1re1u7ALpda2zP5qZeJtRv8OYaY2hL5mqt8dGwBKoJyWLfcTQKCm
5URXoO+qGq+n7m357OElAQHqOg6d49VEbryJKZptIa5y81z28kVRp2sjlyBRZdA7r9Wpl/sXpjAl
LgoYAZNFXIJ8kmry1X7vYkqLWfriVvkUNv8kBesfaR9uVTM/WWvyJOrt8xFMwvqSJesLq+quzY5e
24g1+Zf+EzMRL35s7HVcWFo0TH2kG3Kob3nYJt8LIBMDuZ/UZ0tnekYg+Ipd9kH08xK1pFMgapYE
4nNkzdfDpCPRRx99oxCA3ueTrjC9E9VBgR+ovxlYOsCCLf/cMJ/cssTdV6fQq6dkKJ/RM1WTfisd
diDWRxeoob/sR3QUT6kkIwh+bzvLK7P3LhZo84ZAEX9Jz+gmzdSbAtNVhe1U6d1JkdNTZyhEQD86
Nlv93jFF8tLtwhrKh3iDHEtVLIkTbXZzKkGmtPo+qoff9rvT0UhrmCqWVQ8f3oNdeq92W3ebvo/U
OUhotoUCzqKON+UiYKGxWEQOmqCXgURskTz7Jsy98txL7qzosUWBTXpfYmIFTlAz6SIr36kZiibn
LILJrXqe9HhuuOuK5Y4SBhQIbxZHdO9MzAAGSfvFgQVgCDarDbe1jqSn3q1aNJa++pKkKLusMtgm
gJwBW8XKzogL6FCwABm1OVOhJ4ERYTzclFvzd9lhWd7nn8kyeNKkecabsF+OdXNIUdAgFqIcNT4T
6+RrF/m14d4S/jT5cRmU7aa+7NriZWWU0NhuVYryoT1Vlb09ZPxgUlL7bSZZ2CH9xMYXZroYErsz
kPk9nxiQHUXRbtnB+b4VnlTut/Q7/S5K7Y6x985u7lvXilfv+NVsdVhnAmZLHEfoCHboO83Rjy0Y
Sxjp1KSnUsOIiDz9tP2q75tw3WCfUxbQzFG/y+FCZWtm2dnzt10+3Do58LSarOb70TaoqfLx1aqU
14L6U3daqH6I83421T/Hqpw6uT5nqhkL/nwuLRk/0xYMAI46O1H74peFm2xgD92kF/4mKafBXtT8
tMmkCKAaKjXPUnKagfSSmlmMLmZTb6iCwzXllRjakAGLq5Sdn+Iu+seA5vFiMd4uvX5Sw8xtM82b
hoVObH6u2/Tevh2K+Z7cw6bloirsFdeHvQVW9bGgZy7e1cJb2uSp7dJ7MdSXzPisxf2CzXD+TMBV
9rf5U+zTp1rXnnEH/SlkOlJzjarTPO2RKg4xXFH9VMBSGChsenvT8Jc1dh3xe6Mtz6JYXmH1rlIC
rHU5AgOmXSxHZkuaVhrX7DYN6lnXlnO5GVQNu5QNStgQd1CQGFUjFUxwq+3l0ar8rh15ouLjM4yz
ZUQCDzFjd30WmQlQa+rLVJtNnII/+4ohsLH/IJIw5XCdqpA7m/SSv2qokD7dW3+FlTnyUcvH5mT9
0l8T1tiwHcsdha8mlif52qSoXtSYwIW9iqVpPesJS/agGVsseAArQ32WCN0U7+ll2NjU3at2AlJi
eOtPsXuU0vkkhvJ3BWWgWTKjO4c26rj9tpvi5Vxb9tI5aUt6uUqI5lfbi1GBe/otk7aQQTBaizLu
iRhnDpTB9Ab73nLjlIQUVdw1I3eNVbk2+9Lu+9cGh7ih/OdW3W9WDSLWm2gmadYwzupsakAUZPpF
oTnrbkbbMWPC+LOIAoFlhcAit5/J4TAbQgIS+RI3WGKXaWEo10MV/XeT8e49pQ3HiAdv3QIytR6V
9U73AZCyDeAh8C95BQ7Fqo3RFw/rIvyeOOcNnL/mFEn2ay7k4aTvoWY91ZGe8Q6WvauvyEhkKXwc
T3NuRf1vwnrkOkZEwnMnLFy9tiVfJlGtG8J+6aPDeEicj1DC/Fcsi9//0FF6NWYOOY92X5vIUlJv
jxG+0B1EZoWdiocjkmatC4Ga2spPI/mzqPQKnWd9S6uTJLpbqrd1BhCVV78aKl9iOlq+u8KVCC3p
wWO2whZMiKNwFi1/r0tHt1ydbahgDsaTld9h7cbAuA9Cc92wnBsSAkAne+tK3Kpr4mnMQYHQ91D9
go2ox0uc7DKquaOFlZ81ozdrl1xdgXEgZ2ljnXlEvGrYO/3td/aJpl+ezTcZ8xzgugQkX2GI5BV/
A1gFPSmuZuvKvXoWuPVNifLd5+eKJphDsk+zt6rpX/B/KYWERElzCVu2D2j//HdeHPyY05iSbZZ8
gI2wWuxCzRxMxX1MAgxqEBPY71zauaT8mxDwdmGVQMZ6MwuAeLdPfecZS/s81c+TMjz12XADsk+3
0j6AODN9jXsNX/saI40550dY5MYT2uvn5ELLjn46zV5H67oLwisuJdojl73mAeE/gcRHzdBAeoRZ
P7jz0pZAJwrmB9NogvFXt29+to7+qsLeiNZJm1ARpSyzwVOiT18rllnprOJ3zGC7rXUELcl5kTpX
BJk9GsNtIKEbd/WhLE1BPsvT9lyr5WuzHm/zH0sg2ol2qEzkUx4Nx+Z1vdf/YQdQoIP3tVxauBxt
VtSWdpo6/ZuyWHG/czyyKAR0hvVy0viu/FiUKWo0VLClU6XStfXLtbwu+DmEZxaN2zi8YlH4y5I+
D77OVnCH52Q2TjyG9dDfx7dqtrOVsi2h2n3R4pnhWNvO9dP8OW3TZeUmG8Q0aOUx6G6khjaS6TXr
eGo6/IgNQJuyg3FC+HSCv8F4C8tjc4tbmB1+RO1y2Ictlh0+8BwbhFTThHBpdz1ST1pY1xpiVT8L
6mA5m7FYl1auyA1BMLRU7NGhxpvbYTqpZX5o4FDnWaeYyXqCECKUJBWkBCn2SlpUycKuTsTGa6Ro
s1tlxMf2JYrvenJSh0gGz9EIRNKazd7ox/aqtsvsaxPfaguCfPojFr+77seRvyr779Z8FxFqNunP
zOR83+B4cuyA2Ukx7EdW6kadQGoPFGIYuPkGY3sYZgH/NpboEoFJ7kFCyOqmnI82VvM8nIlCQ5K2
ygfRAqQaYzGkVE+N4NbeeOhBU6xsAdYM4N58ubGqMTIZCwVwdD2PRoGRq3gqh/pUZ23cDFNEIDwm
XnRAjXWiQvrZslvBKmbvidFQ1ueuvGuPT0I2w0kKrau0QKLi+rId1ovICbI0JqLZinogXaZVjoWt
O/NNfJFlN+jazqW03w0SMVzy5hi3FeOnpG78LLVKR1sZciEQ0y1QmsohSfGyFiMCVO3Uq5abyrIn
Ek0ASmYXuMiPsjrlslIjGgRcTSXbar761JWSHlGhBo7cO/oODdGISDukSNjDRvTnOUxwpR/yWhA2
qabgf9BEGrujHKl14T52dyisaN/U7mXRoHy6fJA8kmSOk7RfMvNaoJtVi9GE2u/2jmoY9XO4J4Rr
5KbmHuO1yV97gvrOaXIgKpCsOdrhTXf4U8pVF2ciyoYOBZPM1SG18meiyl6+fWhaa0SJRAvx73ek
jbf2ZLmkbyu1gfi8nOm1KsdKunvb6tfGmO6q3FwklaVb2CRSNHBVAq7SV7d5GhpHFLIx+vfJMAr9
hJBEEDk4x6g/puHSSMVwQXRUmNfGuo9FvQYjAEGUJ5bi5XrDiz9i/0EGv455vFpGaFY/LfNH008J
6sVBR9tq2mKi2NyjyRTV1dC40lTy6mu2eJBiOhWn44rulnHPeE7Sg8mXh1arOcigzPcfCsle9KN1
JJNDe2M9UwvewWwsTuRlLA2qlGdVXW7oML+q+rtOjN/q/DojS6kG8Rsl/h8RLMjo3rN6+7TSPLWz
4kWTJPQX/pQlHwKWq3UY3iWJrb/Sw79snik9uQQVAXshQBn2yZ+MxvMhIVSb6STeZQHNaOEapFfW
euEZeCHtBugtkWirBuOF7sBTJbI3pLPRC2+G0XyRl/TB3KMcB9Cjbv1iKfXfbLfLwvyTYYp3m4XQ
gVTeoYUmwUkQfpaT8UsshKc0y1dsHTriceB/7XjB+RJvhsilIueOqnylg4ZwLBUXe5zrd8BrifFc
T+tHls996HNHwnYMMWKthdsDsJ16/bXuCkq3DOdVGgUkhbW/kqyIcjZPbvrAorv0WBHKk4OxTLQz
jcGooIy8aw0JJPlSxTsnzISwMjzmNHdLi55yzdZTljcFhng+zTlieakARVXYrz7t8//8nbSxrWLq
UK6ORfW8r2j4hKbw6oBgjj1YBrbNIBVq9dqrZqCh3VJplDC0/PvTbDZDJFB9kVMloiqj3Ex67D7a
y75NwS7R++gaG43a8Z7Mu91vVR+IkKeBNOxebgkZuS0SHM7URr3MdQXhPTj//piLyaXRqCLHBIxu
amY0SsQQpozxrSC1kTwrl2IrXCQaE0RW0uLAUCF2/n0y0MCQC5ek+cSotZAHrKcsm2u5fP9983+f
tHwT7VVdCgjMo4manfwCu6na0YEtY8+T0ON2fHxi40+fYFD598/+fSLSzum2XMSoZzbRvy8dKdL8
BQ1X9fjS3ih4tLWHMZ6dYva/f7E8zpxqzsN/3/Tfl0TLoDapEv0yj+Dfp/EYHKnaSU1umZsma0a5
pml1dBxzGWZUwXbMm6h6PK4EU3hgMEpJJClFLMyuI7EFjafhRQJitv/5uvLfvzT1Q/MbHbXh41/p
JDe4+lTS3GXXXjS28N93GHV60W3WI4PnVtpT8jVJQxP+509dbhSeJs1IDh4/zTgE0S52rjnJUJqo
zrBULNqYuf8e0FbAjpbDu1hveaCNgT6Ix6fVg/IeuDH0e1Lc91bxcz6O5e+oGhhJ7XH8JGL6TZHn
NzH7boobL0Kf5nZyF0TzHQN+sr7/0fLbIltQmcAI+8cBJW9gsBjwdkymjgERg1Ckq6llTy3eKpWb
XFUudYKKX8gDLlCnemTbkKqrXrP8pNFxMrKjQZl545SX8o2r5dSuT1bn7Xg95Anh9oNaCnhEKwVa
JdbEOHMUXA7tEz0t13EgMlbRFEIEvSOUnY+P6be1fmc8fP1t23K7gvDsJRIKK7cQHNTVK3ys6WKM
JEx6HbmEV/GLho1DFvGoK5Svu7Wcu6Z/3yb13NfjnTYm7fWgXhU03tc0/Ts2Utx0x0nPWHM8l9HO
r8eEJmP/0vOcb/9dTt2tGqy4Lu7/ADJNjvIJToYXTErJvtGfWrO5EpTA1Pa3ZYiVRYw2Wu5PMtWj
6OFI+0BD63/UyM1vrbFdD+6ovRSeCoO1fOV40WjbEh26iniMzjH367IVft6UxA6N+BTE2LS7KQeA
QJQPXGrwYZZZ0DWqo2vfa6eB3Gqn/Hs9y/n6tujVqyHKz2Mv3LXWX2SfLSK7ndXdE1EGpx1YREym
F8GyQO06rjWirwbLzwYU0klyOpBjjfpmq5PT5metIhdcOOMWQUDaM2P9zuCNB/YUzB/G25p8yuK7
mBVOSSlH0gfJwr3kUN7QC2F2n+nkgcIqRyfVu1ycWft9dPU5acDcJXKSquSc9OE4FsDQTpaxK9Y8
AmvCBkw3yjZ5vRrdXZvPKL28Yid8QHFILkk0MAyeVyUJfpIyx2OI/9uh9uoUR1A1Uk2eq13D8yU+
4sHshSwKtv1UZuVujkagOlLuzwHr88E0Xgn1aRQlR4EMas8Wir3u6Sgln4eVjxadNFHZAnPBI/md
J8h3761bYuy2aHFH5Ih7SEMedyLtpBPzjYcP2zaQv8nFbw2au56cesTdM/odo1U+3ookRekezvlw
qaX01hVBZf1QdFdVvJGZE1z6IEYD6h/1W28P89sOZyzIC/TgDwiLuaJaq6cCPVlnWd6GRQzOYLcI
85YwpXev0kbjsd9k6R1669rUvizTwD3RwVhv1WKFZSqE8k3ZmVDL6Ty6eXHeILhXsQmH7n1oq6s3
yzBrbxmrt3Hr27MCDNb8HLcfZFQk1i+5OO8fI2nQNblMEkklziEWUZJ6KlaUXBvQbyyBhRWFDIPZ
VTj+rPZaF51Ti3d1w2Vkuv1ZQm4pIESIxSlDTGza+rjaWlESk/YXVf/vjnen2W+azpVFcTVb0ynP
M6+68qQPqrc0g6twrpIlUP3JFYd9xh0cv8ZcONeRpeICzEHYb2BsrD3mvBIhz3FG1MjCx8K2FQaV
/DjPqRRTFx39e2A3bAPvKibcxpAmnc1+dG+ax5eh89ZR5YgD5t+yLxM1vlzwRkHEzOyubQmnIURC
ESvqHxWqbBjDPtVwrBBElU/N0txGk4QSYJcDPCEFWctvgoLPG3wQdTHwabq+Lk2YhBXoOdFllL09
BXP4YSW5txYxphAasmrPPFNAxLIVGiXsaE9dJvtGjkhJWglVy084btxO+m3Nehtmc/JEQQz0VXrb
rey2Cs+HHpWS9M6kW44mjLj8ZGr3scbMha5mGx1Du7EU/pTWCWMz697b/WeWnYkc8vbuEf7hd8Kr
XOH76kNBX17bBsUGWh5VKS9yztm32UryunW8/cNykxEZbpoR4EbB9OkV9ZOctK+1sr0eP4SHLIMn
bgVm2l6yTL83o+CYiuAJan8W2qZidVmFxzSFnTT8jIA3REIVF1j1ktfduWGcv2T1U5sy/WNLF8Rr
va5YJPM9vYsEG6N3Vw1siTtYVVQ2w6lLz331tdeaJ+ZcFvlGt6y9WHL92iKDF2icE8kvSy/b3oW1
iZZ+IXs8ixnyNwJc5yJGCBxJ1UfIIpvH5BcJKcFj2IsGUK16Wr3l8Wd/Y/Sz0CWL1Y2o+LCXBC99
/JptYTf/tSw30eZLlkxnEb12S4eRv8InZCiOy/l1gQoXaU4tdL60xD92iMg09eSOaYnwl+akwmpt
mhT0NWc0AgMqbS6h7sZT2Ca7L6EV3sGi02m3tyn8rWsk8Umf8wgQxLxUIUPtFqCh/pptM+4Cntzx
vtTnfltAi9S4W9FEpE4B4bxrxMgZATR7YHZWCHEruRUTdrrQLQC5pJI3V752LurbITsi2HWnXEoa
JSribsb08IGS+JV2Nk1XV4DN+ltptvY6/CGu3dEdgr1kGiDsBwoRCOjXzXApcTiCLEVZ9zMFl9+M
wjalV0whB+jpYv5SqYmz9cPaioAtW5CUJw0JN2yNaVI830TdPTRIqPrn9JA6o6Fa4nLPLkofzgQS
WUwvi/q1y609fCXGi6rGI3VjoGjuzs4GdmPVHVl+BJy9NH2YLCjkFMRg8CEiYTMoTWWUh9afkuQs
ebEcnEEcvE9KOJUNHrPrVKBJy+57t4f9HnTKl9Sbds47NDuP4Jf6oZtgrG8fP2lsvC0TPYFzITHR
80pek0QAiUy9tOO/UsHi73zIm7uOdVkaQsXgxWFOk5Gy7LZADGXChDgSyxHjnK8WW00JRgAtJXSY
+E/cLJRRonRw12wfnN7pLyn1hmJ0xG0/ldRVKRMCpBt9r5zXjZ4NpoR5jdwoXN1NzD5Gm1wDsVBJ
KPuREaY1/y22l/ZhNSEvQnyz5Hd5PEt7wUNiOdbqbl8G/31qfup8eY1bov/2+ybrvLi2USJYuQ2T
Fhyco9tJOhB1Ul0zA1TQuqjdgOb3eQHr5pxtaGlHAqsIMiiP3a/kM7ZlzDzUvM+6/daUyTM5f1cZ
2LX93qWfg/yezL8koI7Suh5fI9o7Fc63bE8QnbKBWLnFFD6ThIyw13Ra6adICW6vvRa3Ayg2A1yB
NF2xS331Hu+/3H5t2u9+vIsIFNYBx9LbKvIDw6N63sjrNNTflUTTmhMvt13QZwJT0qbIDkGKCfP/
9tMsD3dnis1/V7zFy8/8NzbWE74bu4ATLZTrUu9uq0WmTt7lfcgpwaVjyrCX2crpQ2MHAb0iOEcd
ZNg0p61CkAwnh4jQ2szpxpVrjUIqnWyF88ZCVEckXruqjolcD+ZlsKuJvsBC070heU3+dE1t9xac
gnREi1V4E85vo67tThqfJ7pWQbBOTeETMmdbHFolS4zNJE5TxZ2SjAw+w2YBlqsVsispmj2lVTyO
ZTTGKxvHh4yB0pNIt0SDjCvVHhsy5ZrNoUnsQbhhwAzLLjXjPCH3ONbXcdjA4FIvk0+l/llMeJ3r
ghvtT6MqziGlToYeUz48yzpmbBmowtMMZ3x96kxPBp3M+ai4+UaIarzsE1dci+a0jxK+k8nHPqZI
V+DFznVd+lWGUn7xJqCLCi+EbL62NTdJSTPYvXWpFQgYP+Ajc3QcbKLB0TrsLnm4hZIFsmL5B9ID
NKDTdFtzBQPHi57O9EaJK46gj2kg4rFTgQHN4knOEb2TjmTBl78WxvpsysH/MXVmTaoCyxb+RUQA
MvkKOM/t1PaL0bbKjIDMv/5+5T5xzo1tuG3bViyKqsyVa61UegJQv4CAMooAXqUK25BJDRcBXoZG
eZCagp9jh/c6mhnLN7GiZh6wP/CQt4XI9hCMOdDCQ1QHV43cntbu6l8Uf5O6Yz+L7RKuVkGweaG5
SCFlx+VFbkpKAQoFeFcuk3nD9Gxxji/0baKi6oj1cUeDyBa2xhsHQovUGsclv5rhZzGVZLRiBWYz
gI7ZRH2HczSyHRKL1NrQGW/O1WWNJP/PU6jQsN3hwag1fwaScG1Fe/ixGZpYXCwGJtJQdQ0QN6Bu
3akbrSomVrIO0KNkTTiV280QzYbWpVO/omoyJaJg0c1YglO84orXoaIc3fvHSjnqytuN2zmYxURJ
MMdAcNABX3HQGoxRc1abowLOacT+Kw+E1t2Jquc18hZNOjUgAFQIViGyatkOYxHCLlfy/qrykSOb
ZFwh5Qc5Drmq00NGv6IALp1eA2dPGsHDhT8x6gmsxYYj9oAOxV+vPgx4oBVyg2JA+EYtHD2WarQb
tEnoED1HgzpiziRr0xW3QjkV0ETtl0XJBZIj1lN8RITLkyFKGr2tpTiWrP3w5g1m0HWi7Fz4MMig
vw4Zuww8PZNUu4VUVOHJDxiHf6NMAKoEjkxmnqMJuED2x6TBzmSYS+rG4o2799rACgpOmfQdyTRP
ogxVCzbTuAMrNjKE4dlrqmhbE71AxbqjBtWkImJmBvgt7aDf11FpTmqhh1TcsNLGquFiDeTl+zoE
ZrZy2JSmHda7ks9tHImrexvdJG1rDV0hPfWH/ezaEyrFW/Nd0DDPkWpU4pAJLHONe4eW3CEMR+UG
a6Z1iwFIQb5ICla8p3Fw8lkt1H2v7jNYi4PMRu+gZLSIqzB7GAclRpEjafjA1giSYnIbJhRP6lEP
Tez1wux6USTIcQEB1BisFd9hSzle4SiS0OGvgWJcxmqacpiqZOswdBtcJAr/lHA1dXniDjBWC/Jz
DP9MxRcAqUvRc+Rf7+jb0tBR+vSaGIg/8MtLLU0CEgmIeVZPklnNApJ9qA7+W55ch1yxsVuhK4k9
HY2pm4u6sPVaZBiTVCnu8vxKXNEenBgpHjivjlhnXVrtCBL3icWquFK8gaXt2+GgdU/5SClGwK+E
OvkImmDuIJGoIMoQo6DH1G0F8VxaTgZd6bTBsiE0an46HPT3FYUtSA7taPhaIeE04gnXJlxqyXrK
LEI6qxJClSDCyqtcDdipgmKBCGR40H2qQNnoJa6u0NkBiL7liLx9PMSaQ74NL6b38LW9RpUmJH2X
6tG+pAzx6k4yuvgBBjRRS0a7eYHilQa4/GEQbz2rH5GRpQGdS7uDHOhTOMp9bFBhcZt3vrUUJ30n
+1YdJxCaYGLnsjLLHvRUmCb1a9rUOMaCsiZsL2j2877DHk53gzpBD+CFpLtS0WG69tKcALaiHKVQ
0CiFegPMzVKoBoVmZfPmHedzMySs8N/kWCxTFZSFRtx9Hn3urFpCZJ3AgSIbXYAgDaaqTEtvOZWg
bQqGXgt7K+9zeaW0nryyPAkTHc/onM+Pn1/UTJBXCZZJg4tiITVRTPRIr4tZjszPlzn/YSpFc3XQ
4y+DkoKaQH5494ox6qpSOUqJ1EL7S9QZ1nDKUeXsOKZSeBRDiC4TPc/WZRImJLjvrJmDdlOEWKgg
r1tYxrmELRSRgpara2xP3xRrTVuJ5WyuD4NsrrZFNpfFXc3uE9sZq1M3MCIIXMZrXqjtC019Ji7m
KMR3VTxUiqy268RokQTgPJZ499wznW6wjsK02QyS/gLhPJt3nlxuX2/DcDouOixNgWjKgKpZHEkw
Qd/xG4aAtKVebwGhIBzV+6Lefu4USd7Du/EXg/8+ZTTMpPeLbx+nN/llHAyvbLZFrDVbKzQjVhcQ
WPGUqtYyqiCC7SDHJS6CFmV7lZfiMRNRkikGyLk/IDCqWGIpQ+f4jM6gigjiLcnGw1CqdFQJUBiK
KH/8eSgXSTw3nc9juGjp/PPoapy8sCtmlhLJ/ejzfMBiw9uqr2WQIoT9PAdBN8YRiUKqqeObAkSJ
Mbz84mFualiVqd50mLQgFuLu1SBs/xyhqqTrujPUsSyONxxgsdGpxfbzu65ulekbisvr/PmDHH00
ZAxW8asVEFUb+hI/rnb2+WWaG3xVv4S/o0g08RJ4cyxByovawfbz5p+7UqDhn0eeDHG9LFAkfA4p
DtGtlyRRfXh1qlTFfeG/h+v1lKs0P5x+Pulz9+8IcHlSEfXkmIiLF/+/Mf+8qFd9GDXxIP1/7/V5
YVRY96pAUXaNMo76c7CZ5Z2jujRH//vcf9/pfz/XrXbuVepvGsxEbR8Ox9xquELGvHktC31SaDiw
Tl9442G5Rg2MRAHyJ6myBRY04XZ9b67Jr2osZWkiV7N36nQyLaxnWiBEwlk4N6Rd0c3MePIHCTnJ
Z0Wy0F4ryEeadzIC93UlksGUDP7hJEungwJSK8RJMmj8eZHfORCkyWnUFnHeSG4cst+XN+0kG2gD
+z9qD5TBswF1SCTvuG64Ruh6PxhK9oKRYCpO5DkKIJjhwFk3KbdQbi8d4+Qj5ospqLCYUwV1yLi6
AG2UE8lQ3xwT/Xpv469Sbw38voWdO3vaOEHNSqKb2wAepeIMlZGK7WJpg08olGgah9qclFL/srt7
pDu4R0reeEuhD0XlC3z6FJ7TBZAuaRWJA7c+n6POMlEjsYBrNlQy5SYu7LP38z5et2Vp43GHo4in
2SlVocZJQrfv6NcJKEsuQLpqg3IMvsrEln4hl2PhDJ8uamz/3Mnj4dABXQ6hRb5tNG8hkDIv5qyQ
51AKI7monOYvRzr6J9ooDpCg4K0HFjmDed0igEycxptU8ViFp2p859TDoPhA7BF6IRu3Gaujmnxv
3vNeQ5c0HxZfxuArkcY4FoVAXP1sKO8KhXwN49lNXXBGATcnIR4Bzfk13EjauOioO3LYDi0QIoiR
rOkksbLLd3kRfF6RRQkSbAbeXLutTI1smrfjYTB9+4gtpzRQwI3WovxTOCb5wsHs7UgZi5MRgn2j
g5174bpXjhTuUG3UxLh0HeBXIYaeSA1xAVyGLOdiRk2v9Uyim+PwoHnTVFroWNqYIx5k2sZsis0b
xkcMWYvauiIZE7KpkSmYUigGQwm1SSNsyrKF1vANhpBMiS/SDYZDvUROgix4GrzWFVyk4WZgznRs
+iH9+b47GAppjwY1vbNROV+jvYRGE/RE4B+2T0NcFoQnosMADRDCAd+xqBM5+iajpUZsW4DYeDHg
58JbcQafDZzRl239EEGRwFeM5k/+5BO6BIXFRFLs4Lcf2nxG5Tv8hCUseX0Oy9N0eQm2ICrhk4+a
zLU6h6q0SmmHyYfVr8AXUNEqNpophJbAOl7iQi4YgE4gPBXFF4fDQTIYoK3q0NnYWua8eNMrpjEg
n1MPhRMf1rjvDmWK217nr+xkJPT1WBgoTddxzOIjPonBA3jJu42Ewy0gOamOkKYgP5jQJYQj5GjD
mPgIJfGEd4IfDZhDJCYNbQghFRyOFDK3++/WYx0EO7OkzgB+NIKHTq3WT6BVTbz32IrmlT6WkTBA
DDFsnLBzx3wLE5QUlw1v8lbn/LKyqH6MfH9UUD6hfaS6AyaKoT5I24G6DAyK28ta/4vUS+9/ZbQA
y6Hs0tmekaKkMuJzBBm+n1ocfj9TUxivUxNTBbpbkS1FDOXIwK9jSJwwUqxVVyxxkx9aq7Ze1O1a
k+fBEzAMzfhnTiiweWCVUlN4rfXrqujXnbEoJNwcSJbnte9avoM9j4mnBITyYiyTQOFZyXVrTotu
vZLfX32z6Lu1nh3CwZI6sk5vCwbUx4B2+q6Wvj/pqiXYAZZbGBzzJHm0gpclbsII0QLMySbNYEYe
qutgQ4JpKAXbAVRxfwzjLwsn3cul7sn+iqEV3QuAIlIDlrGNi10TjOkIxab4hsXnmqL5siO/3I57
027RdcNMDSaKsUw1t9Qd8hcEICSc+H55nR08sYBCwfGn/xlP+lgo6P+vdp+MO5LQelLW6NwcDpLi
iBYhPpw0JO7pJNVHPjU0TvBvtZYfGDBQOi58kko2BLZT28RIKLFhNJToyXsX0E8zR+wybbkOm3sb
7XQwy89GMwgP73olRbum2SnvBVQ0tsP6jVsKLEQIYvlP79vNV5ZRgrKpBvoxsbToHMDHDdmCHvzP
T3pGIRMCmD38bDts6tpDy21Nw2sTWhZ7jwZaCFMGYMYGQvz8/RuGcjOirIWBVPcwb9EPhGPeD6+T
B7sdFLz3qnnE0NDgMCe7Af5bb1gNbIJnUJSXR+5EjRqCmZ38mLcGXmQqPo57QyM9cWpqABzxd4EO
+pdC2ovGALUTyA64XDjAbc22epIMN2brJjMoxwZ+0+UUahgzpTLGKK6ickzijVSyvWP6EVLVhMmJ
DILyzCOijtfakaAMz7xuYtW484yM4gcZogXhV6FR16TXV+XVpfYtATD2btTacWrrN/moPmT8HTll
qJYvxb3H3Bird5KC3garD5EZ8ZmH7lhHjk8zQyHJg7U57wtkfthbTMArPGOLtaMRLiyNSAEvP7fN
5vidXtu5Kk3NaFerx6rZdbSIALsJN1o98rp52qM5mr6JLFDIW+OEeioyP2i2gwkONgUKgbfdDhdy
ikYfbyE3kewwG+lsFMiqtImgglk4LLmFbBsECQbTnl3dZcpEj+slRNlNbs38IV+R8WaxX6somvTB
OOej5a9scFTiXdLuBsU5hu1Vj0RU1kxlba3oq4QpI4eLgfhWsIZHGK/h7zdAyaUuwjHOTqY+4Sa4
m8RAVzekaYU2I6odprMW/j24DB9UYco/6ZoZPpcevNPIhdrlZ24LdXdR4+v2mhIVcjIITjgZsEIL
yFo4VfJD06BvG6cairex4c1pksUhUBQb3N5Hzjm3UkJqO2FmdUfxr9gXe1EMIKZh7r0c/FzpWGSR
iYjwbsKQ04gvBc6uR0Makw9mLaOFZImbTizmQB+MLKybx8pVfFXKWli46cEYhfkQMp6xla4OgxSq
OJ7QSmrvtbu2W854KckvcSHGewwPQWwUbXtp8WqmirXjK3Moke6mkjNQHGYLA4JbqKfD2nGKq4gr
Megq6jFz9kVLnhsHUHRLhmU4mDKz6mpdRwfauQz7r8CfB0SL9PJIVhUmEpSYpAWvCZoV2lPdGlNT
vOI5SJxRrc0KbuSW82e9cC9ZpvGOyMO3dkr/lUmLrqa31dIoN7I0jTt0e1OvmcbSgjox03bwXsQa
sYUbHQGJOKIym3P/amb4jdBri1Pro7EM3SHdaTWXv6ElGD7WlOXChQ8iADhLs4YA7fPXOzsOMagH
EtXWlb7F+o8aLK8pjXmbzrIYVuUa48OKs6JN/AAZPKVjRyvd+laXdr6KflhHKnIJdcTqossAfDCF
jQsFSF5dhRM4LzKYLFKHxhEZQjUlZCN8BakOAbBg2YWLLEWLJiJeaI4lhVWUtgD69BbvXb4x/DQD
l2UxM+uOGtoqaiiEzgvR5GLC9+OQ1HpGWAd76nrXX0QxI8ZHY3wg8MugYTZrCkiImODRKIrEGHEt
ckXGJA+wB7PRF2+F89x/Lk8sE1g1UW4yJRjXaOS1dE4lFpuweqksDhHC03GnrVUT7ctMuSK5c4BS
MWDNXnBCHcie5ACvPwJxpA8WCCZ6d8OFhVNVrP3AabSEHgWaS9qUXgEcXCs9SkNA2CUtVK4NmMqq
VH5fwNzJDKOM6hO8QhdizNtbf043rzkef2tsNbb1zL8YT/PbJDyEEYJquHKwmGb/Q94XQ+EHdEbt
5GN7hL6CYcX0gEKpHV9Q0Z2KC7sRtMeidAIkkqYDWNyHY5zSfIpxnNoji7fCDlGyiNnXzI5vnMss
hKU/JeMgv6GPhmqMXhhDpWIJ5FclViZQcOtpqa1M3EfVKfcezYLBnU2CuNEV/2E0mZ1L4A67lURl
+BvTDIh9sxiZ7QjTRQgw+O+/Y4IpJ3jhbGq///SfbgMrJtVtfHGoaNrqIXxCZODv2p3ygyT/PKBj
Dt1GnPSW3njUgmy8xiROZAUYNnByWJ65VToYDDQCpxjS+29EQpEC8wXuG6F5Ry0VPGpkqA63bBrK
EHvclkiF4SfgwSYGDhJWvxq8B9u6W/ewJOS19XWxQISXnrnjx5pTj/ICsRst6GS7B4ZGQSERstje
ylxLI2q4U5K9W/Rg4tGccmBRtXcCDa2qzcQFrrtecJuFeB/Z+YNTwB7OLsHpqF6IlAlqMOxyQODp
dsQQipSXfYSVropGKdvlGeu4Hzj1HcSkXGzIPSTcVmz4+K0YORetrT5iqEFgfh5Bo5NRmkYSRqqc
AhS7qeqIcMT/3BD34Ryb26Q9PfR+lRTR4UfzzNXPTT9HO9LY6pHsZAIZ3o4hQWHzUM60QjrDVgl2
+UO4fma2d6SaCf8+O/MD7F7ES6RtYjlgblM6a8TS8O/56x1CwJxLWMIyFGourySqEcNRPZBLTou9
2AZbR/goeA6H7Tuac53LJ8jBWAal6PCf9dLfvk8U+SgFh4mo/jaJS85QkGNpTk2aFZABA+/QSM9O
1tIftoMa1km+g9OGNyWfmvgEboAJjc3yQJemSbpg7lFYTL5JrjOI9AidW7pDw0m0/ae+SqfNhe54
1CAKCMGAFsRyl+shvBl35gbT0rjHt+7SXYy7dWApJJ8P+dm4w+gZfFmHGLwgDh0ijIxCJHIcYiEO
GNSiJaVCwoIbOsmxA+2xp+F4POoUm24esmLLnrss8X9UbP1H2wBMbiCYk2n77hV0giI/dCAKQi9K
qzYmyf1zZPzBIFmBwM3aubxRN+3OWyLLOvOx0H7eF8yVt1xs/rPZou+aAWWc5S1dPb7ic3yTCrjH
drEADJGY5QSi9PcKxTeECsNuwK/v6r3/Sr71H7AHQDzUW/QPoeFfDP2AQoOdPtVNRtX7x/wBoKBN
iRJzRdomvfK85XWaTuWZdrAO+le2oB/aTFoXt+Ha2tbTWfSwhAw3eRAcYES1Do4aAtdz8KjPRFfo
mMQlhF5FrOPEvcf6XJ+tLV1iv6xZtEomw3VxxmuI6B/EGYUhRCP2KipXxZlf3YJHgQCvuBkXvLlX
2c1cD2AwArSI08UZbVJ2D0xmmDZOXmLcbrOYNWQsb9JRce6wG2tSeoqIZwDIYImy6osYEVc5lvzQ
9Ykme5tXVgNY2zNcwlHKA3sQTVKdElAPy0E9UoxdrU10nbrZFLUvwWWvUWAcJyhJ84lnLrN8At+p
Jn9RxDnIzpwFOFgsVyzXeAvxjdj8WX6FTgzzFfgqbsau/EFDMBFPr67YbrFm5PpipbAQUHNFixUD
Lttk4FoTa2XuLRo0AghQraBqz4lDN8YcT9luWFwcmAv4lXJ7PUnzqxGcBoAM8ncaQ4LvGxh9dzbw
AiAB+IPgQHwDTwBUUFl+PUlxeZsMfiC15c5JmAn766/88+bkVDggji1a3WBQyKVz7DfXo88MJiEF
JX7m8Ic+N34qENUbKyiuo3jJ+wJhJHgAYeoN1VHk0B1zj0881d8cnoIBAjslMh7foYbVfyt/9CvF
QR6nUI4SiARU4h9wwWNQkrAAG3MBb4BRatzq8dv+7Z6CDMf8/X6futxR/BGEJ+uZbYst2SCL5/uH
RZiy544l7LOC2PVNJJygQBSFG6hvYvqpF6abMGl0MjZX0mWo8TePtY4sr8QazGYvPbMGDdnPHvwY
rZiYqZPTL6VzufRYQNlmBjLWTfYQr7RMoGNszDJwYCkQQWYfMUkA55zaAd4LQrkCKgZgBk+Mq5S9
iW0RSRaTtbuzoGU6FVyn9NkpcMJwxGPKbWyMGCph04MHxa+QE2A6DKJm2gXxBGHPvdmyZ7KLtoV4
FuCRF7O985iDYFYHON/rkHEc8iUMrP1beBtAPJcd1kuKIhP6dV5apOpCtLtm4b/OrG27oFevM1h0
x+HZPA9vbFys9sUm3w3PaMI2MrlFsyr22V4/Jzuy4ub4XgWjYE5aMm6nrA1ftEtdQbFcZ2dvJV8G
68y0pZPy9UFP+6/mwlI3+FK+iun1IEpC7OI3+ULhde0dg6Nfj0FiifBYOURcS4TK/kxlKNFYfZIj
pYLJ+9if2X3J0NmG2efYp0iSWHf8fbuob4S25VmcRhax4cjYajOWf3BmCCRksdB1UE6Q6ICecwbo
+UpfJic8MywtmKYkwgm2ESIHVtuohv058nPyWkr+Y34EHVZ0WqQ4vIb7+Cb+WfR1gnVWusQ8LCKQ
HNBmx9mIJ7m12LLQHO01ZkUjOOEIYDnxVv+e5LeEUDwmZBpCNxJ8AFqijemnxuoj9miJP4FxK1Z/
tm/Qk+zMpNZYKhFGxUTwiV3cuANgYQqDsUij8swCyxCIAbxZ24QVWGD27K0MV0+UzsrDiN3ylXLu
b0Q5n6smx+2bl66sLcgtb8hiZm21i+AXHMsF6zVLnO7Z1/v1TjZBqMaWJFpsXp305YpV+iL6G4Ic
QeiCjzcgVBhbw7mfLvJiyib0IiaOnUbDfsXxf6Hi4KXVAI13QGigU3bNKlLY1l/2GxyknbUfrvwT
ngXBG9h7SSvm/O99kX6Z+qzblAHEXC6cmqvLxEOBUIYjtO5c7FzjHKZxYTS4rMW2pVEGt/0xy4L3
E8z16WvOvJZuDQDPJ2BTHxpt2uxgUa2hHja/9cGaD8b5V3Eots1XtXvNYb/lrNPdI9tEc3xJ5/mR
7Y53pdkkqpEVdpdr5pN6GBKYNzYANXJpAhdAMhFNELuTgQn6/JBSOOVsUEtakb42w+s5p4974r4E
WzkkWgIVVmyGqgPkfdkm1AYqGwoKU7ftpk1LYu125gRvWPRUXP9D7JC90UCYyC712i0KdPJ2Qm4C
mhpO2ff5ZGTlCA9gFZ1e8ZgR52PqJyUGzgMPTfaApbVXdra2J/TArBTnFYoV23TK0iNYnuxKWJyR
azDWEJDQMjNjWVauGPO5A3Wm4xWZYO0GP3PMNmwOxXqExoU+b+v4VuGEyQYcbEhV/BIvYIccldnj
D3CrwMhu6klTBJdssa92zo75YqGNVsqAX83AdYheuZHw+XjspjPOs7d6aaJAQ9RDiMc1xwXEPVOR
a4vaATED4SAXO1eznLF5IqhwWIV4nC28lXfkGoKOQiBVnMtFdiOOOf4Lb47tmRyADJg0gByU+57r
g336UzHKaQj9XmFHN60mYIPlni0HyOw4HGdjNttpfYDeyI221Q2tnZ4wL2fZtp29v/TlcNHuryf2
NTeYhxtQmcGNvCHaiffK5/XG+g0W2FrPMLk+ZdsrJr0v/loeoXV2YPJc6XaHnf0U8HkkzFMAITvN
LiKHVm/Vg7erWB7Btti/fuLNYNEcsw3tSI7pJvqJ6Y+ar7zd6zf4GkAxxekAbhY/vH+xSmQ/BcvH
s6ZUsayxle/kFzEC9Q0i94yUqBvTQ7wJof07MAi5GT4JFDsMYwxPTmzoDW/xHPzxn079gOpJMuJ1
0Wtx3YWHtLblZ/5LZZ5s+dq4cgqTzEWkCV4m2tg09KFS3XY4gXb0Wsdb+VQeSCdC0pZldn+/7ZQ0
mB/IF3AZDUC0xTNDuk0XGH/B2odsAI9QFBOpMMYXHNqnGgXslqwXS3PyKIeko+ebBBRoaM7nCA7i
EL4959nmSfD27CB9iz5/UO53JdubGLXgh22FdbI+9wsxptEPSR75Ioiy4YDl1piB9dhRjWhl26rg
4CP9lm5KoOnIzvbVCkMLCvqk85bI+NVHxxmhWL4RoQmRFTsSJgAiAgke7MCvVTAfnDlj63ydHryv
YE00Ry/6lnb0rKOECNj57JPT4I+Tw1jSTGCWHuKtsmzWjEhE1wY2MwaihrHhmGOFbMzCkdBuZ+Uh
X1tPhiS92tozetv+5Uqd69DWNh2NaCzK8PCExJJxb07xPV/XB+MEGL5JN7QDAKBsz8mxOBdndfvZ
7s4ik9K2+ldwHH4VNzoQsOEugtXVpd7jQmU4849L8yYyUdBkmlSDt+asQmI8wYVIrNmJelKEf+sn
92QPrwfLNNtTAq3kE70Bb7C5mSSCdkZmQKD9DxTgutUuuAIJA5JzyGRnxZlGi8HYmEsba6dvYBWb
++IbFwEYD3CU4KL4jCMtalnCLtrKOmo/EQhI5kRP74RomYIbhpP1d3QqKCn+eb/WLoM0hg+KTQrL
ffMce1/+Nj1Azl23SwazOw2/y5k3FddsPUsv9b28i+nIDsMuj9i8B9xPpua4XerwYNncElExYaZt
8hN9N6gohlDnvq8rfZM8UbRR+SOEpghprLxT9qfA56SPDFrY2C3+gmf518y1CX1TJnTYO1lz/OXG
+VxfZPvXblja6d48syYIM1ya+LxxwEYk71a0l8Sxayx9qZLN1cBYboOJvu6/yIW4hfD47eri3xry
42zqra7AJLgUz6tJynqGJReTrA+wvyXmFtNN+saL7vtFreTUL9+0tKTNzwxveOkTZhgzfU1YRCTA
skywQyzDraTghFEQZfRL5Ojr66FY0GZjay2lX+1AKPtGeGzQ3VZAMZxtQg/SJK4LZhWLdE8WqIsN
A5ACN5TpYG3RGsQh0+NPwafeCE0cdVN9W3trb+6678xyQgJYTu9APChNV+Pcn6yNvpN+2Bc1TjRi
mif5cfik/zB4Vv5nHvFpWfpnkYVD3x81W/1tq3c+6paedUJTFfnd13BNxLy9zuBB7Psb1QRYDwRT
PGghJItggCubqJXLGz4BK7YwJKdMSion1Ig5wCPUcrA95Dt4D+OhEY64keUyZP+e4bfc0nOxmHkr
wj6VPpqS+APGT2yBn/CR3YwmfOTEbHQa6AYhNK/g1dc7I6ZdijOxz5EMRoCIiGOpvSHmvAg1i9jS
uCzB8bkmCQG5hBaINibJXD83D4lPp9NiKepTw5u+0EbZOGdxSqhI4OMs7hVgzJKEK76wFnvQCwd2
esnxe6CO1WOKhX7IxvLl30bIk9QNvYLimB1eWMtZofUa0jY/aWxzAZ9AzovFBGvnvgJoGtwS0mEO
gO2MtfOsTJMd/QnIM14/LLrEkP8pxg0WA6K44bn66Y7kJBtzUW70ZfNT7YaLbh3+WQ/12P3Ef9Uu
/Gv35b6aFBu2RC6TYu9zVf0MbxRIQLS4lx8s2+Jbe6I2x87O/fAmP1qevfEjybl0Ux+fBJNEk6jR
/wPZ449B9gggeU57sNSrx5qGEB3uGfpisCBGcLJxtbue+gODWGbilpF4nNjJr6fs0u6tU/gdfsd/
xiP8tn7rrfUQB96t/W/rQa2yAGnqKFzZni52fwqchAEW88pzuOdTec1nbxFfq3nQ76GWKINS6oFC
AMDryurY7F2e5xnqkkU+okoHekn1hYWZiqUvOT31KjGbb+359cCNSbPjMzOSLEikQFArOeecZq5H
sDNSFxAULlWsGUqXwI660T9ciid5TEbEdcqfMJt5hun6D14UuCxFB2Ywb81c5R3JdfgDkfGQmXIF
QdiVBSTJZOYz0hsf8UJzUcBCAsUZRYTFCEFql97zAG9A1KbpXGFAMyVA2yCiMkDM0Cf/v/+qb2oA
xNAmENcnGk5xFlJtsC9j3/2lLOsf2WXEEh/DPXbg2ry/lQki2Em/Eyk0Hf8oMxLKBC5xLHpYEmnY
MmTarDweRjacUKL9WS94QRUtGpDk893vhP5k3ST6IE3giUCWhNCYvBBFV7n79tzWcAnaARmBEdsd
JmOzakxfXvqw2Alb/Od4ETNljYsQk0MOOOoGW0cnKMQ9z5Ad8J0GhO4E9M/yOgLEi2GAQCGBuNDZ
4JHUQDTQZOwmhTk2okR9F5/CE7rKnbYXwKPHTkQwx/T5wdtI3qdT6gRLnLEWnHTA9Phsrq2ZuRYp
dHL04csIsIpZslBYLtJNxoTL2Hl1MAIm381cYF05Rdg2SrC+qSbJDieZVbSj/k84lPzguQyu4G8E
LBgAEbBC4W11PSC5vH8AAeMg9oP3hU7k38g61L0dsEggtVvxFUArR6RCYL4G3BowpJxsmm/FUv7+
Hq6MPfkNJ7T5tjbKfLhDsDvzF9U9+q62aCbbH9oZ7j0KLHtjoU07Qu/cVh7vfbq7AoI/6odxTnf1
ESOg9547+iQhsT1a52xHv/BFggefLR68xta4munOb771p/Vvuqar2Kx/WpSchkw9J6qp+tNJ12G/
STDVQAvzpDcxRvucw+JZPIc/+beHDAS3bGItGDr4XePWDghHLE06yufHDi/AsQvtcr8D9GaatV9M
NDYlg30TSPbrdWzJfEjep8Gc+troNU+mzfq9y+eiei/dKEJQZ+A2pDgciJSfDDU50mTBocoKqs/u
CmiAns/88OlSIMpskgE+0OeAEIud6JOgcfmy98qfrdjCDopaulhKkDixuOA6MAJ8gL0BqgYW0Ghu
cea1bNUU0MA8MG4BE6DaBqxCqk61CnjKTKkwCuRcRY+VfVSxJA+RYKUxBErmvP9MVlv25Pvwl8gE
/BZ2ItdVGjpcf9cBxHnKmuIwWV8U4hpWGZorsB4Beb3Jq2EVgbuNSEMVBK30ZYGXX0C5n2EfTbYa
0w0RO1qJIgNcIXalEe0B+0mB4zViDeQrNUjkOGLbgzD1FhcW2D9QHM+DybHOlBQfHiAcnBfWAVA2
geBlAlFS76AQAqa+qdvrXbswLm2GmfVndKi4kPHCHCfvZFhDmFdiLRV7OtEO5VlWRHbIGwmqslbv
4Vm9i5N+ab9oDneRTt29u7NkKD/9DszPF+UQ5Uc9GEvGKl0o62wR3qw7cTErJ6FHuKc7x5++VEfd
b3WSn8Yzvlun9pDd60O7rH5R3MAzgnBOZMrt+iQ9+MXYdNkfqq/qS8LBCygJ3wFBjKm+rFPzU1Bj
24g81oQDFtvlgfiXuU0w6N/z3/eJ0g7U8yHyd9Bk8GIyETpDUv3kZKI6aNGi0sHP/MZij+SzOfFb
hcXtEy6gnaRCilqMnM96Uk16Bc5r7b1ti+Wa5oi/JC68IU+8fzno5pcQQmjLaDMMNLCkk+OFCKX5
aT8bYn9ofvDziv/Ke7nNKA2rtkGiKf6uELEsCRDZDuUnonGyP9EsgELVQf/Wv/kt46I9OTj1ibe3
+oTHxov5UOvZnV5rWqId0gsHq/1yh7iSYCcWP/P51gMASTlop4YYh8ieD2BMyDyvIuqhXxbJWEOZ
oXD6g/rrAzYBXbzxP3OzACN5m4E1CdEx2sE6i8Q0gYRhZ5qjq24TT3101PCwSGEZTcuFYhejhwDJ
wWIB22HIcP0I6WY0mCvvKRy8PIUbCnkUwzBYOjbCIJGAKIlD7J5QNPmOvvglbUKA6AU7jvID2wYL
LJAVfNGOZJvEzTZMx/iR2cFiDDUF0l85SDNB+xFV7mkYEYiyQMEWGjvln/UDagDq/35CGhxuzL/o
K19n2+6Xb8R3kU94gZyGf+qzZXhUW/pjiDmvTBdpSH4oUAU8qH1V3DDh1q6jUMD/cMpQz2PvBUMY
dsMYDp1STYIeKvyoUF2DAgKjTGt4VZxVTiZfHycnjZmDPR/AIjxGjB2/yeT4BFh7pP1k0MAbiOJx
yQWG4LVoCMEI8l9m8eC7DmzailpYVYHdVU77HkE3fJtubrrUKziqcuAM8ehOWBDdQKICPLK6EU4L
0AKrU7SWNvof7zH4FqVPVXxDPpBv2DyDX+WPKghpPfk9wxSdrj8krBjsidOwYCh1c9LEmKuIAo3M
kkRCDJPTJ7McIZrhMa/jSS+2tR06uVO89LADhqaq4UJ2Cg/mHx8XH0KS1XzdnYATtvm6X+ZfAleq
1toJEGTF1WjyvVTx5d+/8TbdvtfVGu/rjdi39UWxB+fa9efyZnoiimN9JUWh5S5rMO1sKMSFRICU
2HV6obvA3yQzYNZA5Bk9tADNMZtw9Qg7lAmrHW5LrNTDDsWmuM9rETYSJxIUCqicRfyT6IDcFiC4
XBkE1o0ov5C5WBcP8EWnEgHLSX68f9QjobD1C+cvJxgDCeK0AoDfQX7uXInlAafaL/nEpGd14ZZu
0zsz3nqWS+8rZz38P5LObElRKAiiX2SEgoq+KruA4q4vhksLigooCPr1c8qJ7unpVRG4dasys7IA
ucpl+6ycr/P+uD+LltBqgAS3NQBBxaZASIX8IpJTdkKsNKhocAXWYxg+nLScNvgTZSnpMRtUSkVn
xTVzR7hL8Q806fH60trKvCqQemaHxGabccX4x4OWYir1MBm6gfHSp4nMnCZc5lI1B3fidqF3Ch1f
ZryfGYV1eWNh4n5BQzHUR66VAhUhzbTwZNTwoSCxbg86jKxGsYkdII3QdAnLw/AJ9pAvZkEyax29
D3N+2J4hHtjFr9Ii14P7kYJQf1YIcRC46F91QA9bfz6K/atfjZLxBf4dnn/VXD0W/c1nFWHUBh4K
0M0MhUNnk5Kl80o4OdGgc3pDV7APXzC2QxAjHXp0MTIF40m6LENHKvqLVl0C5rRPgzSp5eBySFbi
TTzYkWZXIjvl/XuC3qzHvUW/IG8QkXYJTB7pKiw7enW2Bq9rMKYsIkPGV2Aojwjpuyrt0makLkUb
ZAR4LTjoqg8GzCu94nQ2aJy+9DYg6Un1mjsKs5xBa6Nu0pUSNEZM2PoMRj2/OCoh9vfuba6coymx
gG2hfY7nhILyzMKCviQO8B7tG7M3RQUDWz4iwEYt3UANY6ILT7qMMzEblG5PBnMOCaC02AHdAD3d
aAKIodx0rO94VVe0A7TbMRIyMWU8B74R+K62yZjwtBiAAkW9IcBfD2YeVpAgRixm2hxs7ToKcMo2
mPzjUeOFdymIZXbfIQ3zkM3venxR1WrQcuoKiSxVtPZLv5t/2Szfgkei+PlLw58IllqWgpXalQo2
XlNEIoltHMpF49BYSYlbS9HLiqMkRpdEPawd+ocUKPk6y/8oBfIuFSTulCWpNLeI4ONgz78a4b6I
3Cgk7wTTu85IV1co8TbxjB9etq3VnbaLl58CXfUPkIqj1AVv1T8LXhClQ2bSILZ4bRsrnKJG5fY9
e89eYQTtST7zdi6jdFqypyCxmsvHNuh4NPo65CZhNsYQHjQdx2wS45sJP7lNwteihUZTPWTJUEU3
8xg/ZjiJvyBgB+Dv4GU4g3zQ58DrgAR8/vItQABlSyUHFLaBLKkI4DzvbgF+AAEEjIsG1XjxzDdT
1dWRpN9MQYMjysyXlYx2S0H0pQr6+DlpOXyp1bE7o8bq4/O3uEqgCNzmbjUFwQswOpAovX/M70E0
5fZzL9MS+HoJ/Ehr2CxdQpdX58y77KMAQxw2UQBrHGuClLdopODSnk95Czpe4WC75Sn73jneZKB1
19OLnpt9cwmvxZNpnCgEmx4b8vQ+/SyRRk6+HrfT6A10ktj9UWYideFfEnJdkzCb3cN8y80Tclsc
ilk2RkYa9Nx4UnIYhScBVD3mHFzmfdd9jrXL2FO2TRDTr+x9nzNodcL21D/2wnwJAQFCjyMES+2+
T/f9o3ZkZ2envAKsRnZ3iEOP8CSUmnNcQQzNRokwA4F5zsB9Fh0be5zphd+5jN7OzsUv1Cu8rxlP
rvMkuO9vTvQFL8UZEiyXDzev52fr9paWXpIaZYuQgfwmOmPTS6ZZ4wU4JNTnUlujlRs8VWAO/Q7r
TwPaFY8A1vCwScsL3Q6RhHv11D8RRIljlTZIDgXp+4bp02wRxYZNgkdhTlp0qLMBacKgS58MWxiI
YD14rDmA3YJ9+4EQAiqfAn37XH/HVchPGy9Mega9RbSkR3v7PtKOgWaDJU+61cbCsKWTDvGRgLDz
83OfoIgqBJga7oWMiRsknqtHkOGpgG/nmhth53KlmdGJYnGs2dye1nuiGJVVgba1wNvKRYv/uYH5
/L5tASPfZkl4YbkkrNGfog1k/XAbf0eskdYqZ83m/iX82syxWsAWs64EqpPvQIpZIK7c4qVfsfx4
09MQ02GLmbojbn07D3Hytx8A1hdGlX2dyoIDZsk8N7mL/b4OTs5lz1lApUWmI7/J4qIDFey6N+kH
O+yHEjQFzM6FatWmhZ2tGkNtSrnzHD1WdIpPsxUtulRlvxpI2TxWoEmI35x+AOS9AIyFwDgk8gkZ
DTXSc4UFiw8uCmsO4xDsJu9D+vc+RCF+uS6UT9g6qKuLcTUBIWkBgCNPgDF45TkaBGBvHa2caCfk
D9A+jG/jK5ElcjmLW2gJ82peQmGRrmMk3Pws94HZRjdxKocf+THIvrpqjb72C74JEmPMeHtfeLvm
3xOmSN7gkTiLMEtcJRy6TPkeum1T6v4OXCAQIz/PON8S8IQIYaS2VfpEUlPCYcp5R6rBZ+LxCypA
UAKatFOCpTp68WwlDQw8L0HyYqSw2ngYheKmni54XRynyC3oxlmodkXwatmJ28KAncmCAJwtrveL
IyAxhS6QwKYRflOuKDGdEJi6mi13XMURfnxCpQ7aYSRQJjQ/jzQTB7xB04A8AU7euUI3EODti/3l
/kVGC4tF/44ZjSTIaSa/Dzkqd09iy8f3hN43vqd671kZluEHDISBS+syFDL2NfjqzKeGoFGoJXfu
k88gY9k03p5qYoc2aRodjuANxfr/uSE7SILT6XtOFplPM0LjZVQFX6e7p3aeMTFslIy60B48ocNR
VUHN0X4deUPkbKs8FrJsnvNjMA6QMP50ui6Dec3KuDn4U3m7UOoC7bgLCy8JWmbhdSFYdha9LbbI
DZ4ci2bypJgXqZ6c0Zt5M2FpxkxDlfsuQdaJOJVtLPdlG2OBucWM3YSTm7M/VVs5BWVYz6rpbllN
ZYfBmdf46jtrZ/XX11MaxJN4IolOX8oE6vUrlS91WP/YWVOrK+d0fw+oDd3C6Q6p9HjNTV8uZQV+
jmO3Jfhf7rMMUmDB++JH6ImoIpRlwVY7I65wb9DZw2tpD0u2qIhRI1z3aTLFZWPaWZNXNc/qGkSW
S8555YbAuBT69WKnU2VPqZ5P+YBk2qOoMjF+8yCRZfvAsHjOjtJap8t43lrHc218X1LBZuWwGzZd
nA95fa9lya9GU3y53P5aamblnExRjIHx8oPXkgdjy0mRk0FMLzkN0TQJ2m6L3QT+k+G4NBGyIzfP
7MPUbfw6R3ybg8ZRNa2pmOLT2+NiLePNCzKw2r/2PAkVNhU17wJ8TNruw8mXPADPROWafIf3fdci
x3T6M6kB7zRXsUORQVIHJst63Q7zc3om08V91Y325RmfjvUuZEh4kC+h/egw5fV+DJAU5z4VJu4+
lUCPmQFvUJMMqAQT5URoOkUvuAB8uoICfU7p3eLA0d6yKBSBUbpugU73w7VurSuIe7bM1rHkJqDj
kOkDbDq/ypeP9fplNGbcxJzxdHlfUhV3w1Lq+++RuVnjJj5oA7ZVkAOhKLM1I0pxhFC2lzM7bcK2
Cn+xZydlm2xuC14qMkXw1WPXj73nOlruFtkaqCF9DmhLwv0KFaJbjyu3M9bGl/0uVNzf3dI/PuZv
j6xnytkOnnPVZD6vkEcBA8EMyCz3OS5mCQFR1gQbEYHtwYamrl5/+UIdsV7GGvFctaGZFpBLKCYY
PfgSaTNv3M6tA+vr1wZ1cdMhyCmvKBSF2Zaf+An02HOGEXsoYbBPNvQi4JTTiPs2nwKIsfFW+925
sca+5vzam+1z48iNwHvX5QMDlwk/WBzsuRRwY8Wc/2PooJPyq9DBY4Av6ej6ISP9NYhXf72zSm7l
2/wx/+k2tDX50rrn4nQzzCZVoHoJm6lslbgEyvHmCzRJFO0szxnb1cv/v7Hwev8wMCKXe5Cvto3a
qQmhZYBRlEFDiM1osEn7/OKJ7nsyM1BsbsJzZ32bd907kYBQyR32diS8w21ty+1z3B8VM6y2VpLf
fvwXm/0rfMOyFTBsZLkEbsUonMLJCb2PSTEXJYtIFlrm07vvWRY8Tb7Xjty1LEsWGcvktf+wooQY
/HpY/OJErx0kC+cZFpAIiNxlR36MYburRTEj3aZunN822Qnpg5CSxaQMq+0FqMK/HnP+mkjJTYiG
x/5dWzoHo63UIyn3BAj6ZZvwpexpD5PdlCCETIc+Dy5psLPiyT3orHPgU8GI9jTgf+SoOTnAOpyY
dAqyeDtBawb5VPXitcThvtlcSBmxSNgbc+j07ua+EBTjRwn/5NCTxEfaSB38RyKCegLhxHOkBg/y
F/jtUd9AikmiM4/194oYO0Z+IQkJUVXkR1LKSB4heQOdBzPJvcgxTMnlZA+/u6qtjpj7TSlS+sRh
sofHuPSpOIeJiI+Mi8F3FyJkYuoPj9qCJmB5oFvxeQCX5I8UgCm+Fls9X7+4c/glno6n98s/kakk
pAmPH0LEyeN3XzwRCY3B+kIC0yKx4HFIRqQO65DayX1ToCBNKEC+TkrMf4/f41+qqJPkkLhUcKaI
X3zWLmmNJIvC1cpGcgkvJFdfuz7cZvEYpTnpyc6p4ZLu/m5C/haPKS9FmY5y8U++W4/ui7sP2T3m
5K1IInW4J+6A1oqXvEC4N7wYiKJIyyBQkPLlvEIixUE9lJwBKtfZ+7CbwHlN734jkAsg/7Cn3nA5
HdG9oLoXLgbAZ5L8gVRpWAMg+gAiwU0QYTFaU7SSVAc03/7UPnxERLyKFoBeEGywnwBgoP8woYBr
MAGoAK5wURE6caFfYOAQsDU3HdRz/A7f7yCIz+xsVE0a++apDpXxban5zWPDV44VDNO8WLbN975t
VoD3p2J/OfXWTSjFuYbYuzcMVOof9Ncys0m6E9I3Mktma98ARI9f8A1KsGk8Vd0705luS6SCcG8Q
jTBs9YehqzTqMJ5Wvuz7b7YiAEoEXmx6n2F5xC0IDQZOsff+AAwwzI+q34vBPYTtgfbBMrJUMU9A
Fq1hnCCC/LyCMKk2sKW4uMer5iletb6DJxvOlN/mp7x89LqcIk4I6bsrd3YHklFZgFX09kkGjjV8
oOthGrE2bEPcF6IDa9aDQoGJ0+mtIU7EWEpgI0FLIp2fsN3Apj9Vxn/ihaeBV0MLzQw+EVPQGABG
9BViF1L3O1XmtGHMYKag5eAb8zU8FZAQBB8WSfRH9RfVRASpzHtJ6Vbir6CGfa5jtEAoW9IrR5sd
MerHkyHAYb3zkXsB6e5CRQ/dPEHkfMZ8SI9NB4KHfrU+coKwta1+bC4qWlqzIJ3ga+F3acritc6g
ojo+M0XWPPUB7TK3UJMiidGElPDPE3qkU3eZjKR/9xPALNw2HS/bfIIaLAUw5/NXLrJZ5OJSOkO6
A5emSeMnQngaQi9/3MYkm1+Cp7oS+vYHj3z+EjJN1uik1jFa8Bl2Enwn300G7DiKDs8jmzrG6s91
7Ox8yXQ/Z8p/euPISZKALbxL8IRmgf0h5SKSEkYvAdkETQDNJ1PaB1cIgRKELdn3x3d2Bu3I8Mkl
6MB1/gS4rcipOYNmGyxDEsV8ehn1gWEq63/+XYYqsVsj+2bW8iQJbgAC7ClN8lxSJ5rJlz2LjNu5
TSS1FcB75+bTgoxdagxJn5s+KTN1jWbXJzagQFRbx/v+Sj55JdesBAkk/mMDwWHzHk3fnkBPffNF
EvIgnPToEhXhcfSH2Cc7IMXJDpcF6vV6VfrAWatkpOxvG7KFNxsi9gDz7/zFPiIJTXzqrMlsq96Q
Xih8M/8nnZ01gAmfkkHySb7k/+scEoM2CFBsuqf2kB6QJ0D/V5qw9uRwSU+sHEjQGNHLA3aODMXl
aMEI6jV0DReJPAtUUqRw2BeCYY/AN8BA+F4G+1AAOA5fHUEtP4xbAF4Dy6FD8IOTKu6vBp+3NbH1
ghpqFMMOhLzYlIp+DqiClJGUlmuJ/pMj5urzWpQzB9uiK4pD7rN70sjxQznRugFlIG8E9ISAeh9B
R/EX2711np+kMDvWE4AXoOICWllAbx2oPUcvD2nAjOjmEIRdwfWvps1BnFPF5mUIbUI2KsPZb6jw
h7iLdWuDR0s4RkATmW4MwguBysJiPTN6FKNcDCSQYxxbY36Rd8Ze8vqxROWhb9UAbBvvyHdnCFj+
gbxlljG9quhcguf6spcKqpirXo81V4HEPTawKWTW5NcC4jVJYWoRgBb0ZDf9Li1zhROfsvl9mkGI
kuCemc8CJ0HLFjkh/N8PbqaqIRfnrFISJGf4tW5XL24IFrlCmDSUGW24eoQuBiR6Z9y6doPajJGC
udl/umnTamkWfhcY42HX9ni5THlUc10lWt4NxtCjQ2mYeIwkX/v5xHPMSJEjgNfR5vah00qafIrj
g3UsJdmbRA55Janme9ZfvQA6eeAFJfGI1Izkp7lsHBsUl0I5XU+3SbwpA5HNfwIpoJVldylar53b
WEO5/qecq/3jlE5Fm3rblFMU1aMd3Wa9TYHOU6IjmySyIGUDMf7ZoB5sSy8f0r85HaBAdyTOB2kW
Kw5vNvsaKx8gaGGsBGcVaCAPGmvsL4328jmRZVaQL6fBdZJT9LGeCEA4hxChHpBzJaUZGSnfI9qw
wiV4kPJBDP9XR//4yvaZ4o/SqdxDGr6EJcyXLC9WHVgnn8ARcNezDuheohptgb0hG2hJZIMopIGp
xTnW5F7DgrZ+4gUCZ2Tdrl5Of+PLbXPYqEF6VqJJwxPr47KnumVlVxjhCq1ITQeTyMNxY1AnlsOC
pcTuTM/umuCbonf83e8giywjWUBiRURTNQc1BHRkKQBB/uSw6F5ZJKyHlGYLsmNwIX7+4Da7Urqi
yEbkUIA3knfIANhHS8eK9s3MYdVoKOCWPDIlH7/CA8JT8kB8SfiAR1O20Wq3zxEQIVp8SdVXEyCQ
h7OyKVAQj//iDwXh/YMhxCACEdpmR/6eI4b85B0qjqPjiN/rxuxOFc61AEdeXqZCHxcAvnzjB49f
51w2zv0leK8Vq7dF7kRnGb7TiPAXxbEz7vndkHDEmkr2RO8aDyApoztI3IUnjabaulpmczyJ1q99
9xyftj9hAqJx6nmKfLJ9/hQ3TG6XVMTxImjggh4pWJQzH7gi3EQENX6pUPiBgtYCfUOfx71PHxMB
4m+T24mb/iofmks+3E7Ih/kfVcFnWb+5pXgW/ojnRJp/ZYOKKEU0+020YKyDC/A3VhGh0xprNoJf
e9UCpRZtCn4xUlgsjwPrYq5NATv515lGfneCfsVNJd3dfqE/pCj++P3VTyPxBmhVAL0YRzvNTm10
IRjCUnW1l1cyBiT3wXUD/JJNBA/buREpxXXT3LNbzqWhAaLBrB3NFIRPEF4IERIDIY1ztPOU4WNq
KOsuoA5F4NdDLb3EQ5QyCd35b8+9bdj/5o8TxbPsgKE8Wj1TvecEVYREBAA4ZX899ddSgzWOSBhg
qllyu5D7ge2I/Kcv+xtGbf3bkA0OEEM4e7ZQfIXYT377J/35O6xspgqDiaQ9gGYhHUUA/B7X8AvI
1BXNO2QKUemzV5bKklyJd2SszPIFk0RX/9j8jgch3+ZCSsi3OcxTMREhSEkFLpjgJ8ho7m/NpXmo
DLrLx0bZ16Bnmfkex+vrkRM/itdCY72gu+62KFLBDoKK8Ajbwc5Rw9twMnQZe/j1di4cznLn0opk
A2pOwRzR41dB24j1SmtsbknivPvlVLkGXc2gE6xYkW7yTlgk+yDL5OPlDzYdpZeKTwf0LmKVxW2H
w/uwW+jXjiXaLXpRvyi0sAQRqp13KhbC6PfAB6APgUXw9RikGMlU4t9ToyemJZtOxi7sqjiJIAtD
ql+sMpRNX52u+upqdZB48kM8dhEINGx0Yjh87a7Gl86dyGWGAE4RPBeODhmwJJMD4K4P9783TQLd
IR4p16d1bQypnPgORVVfLHOZGyAdswrPqBn8CIZx2zrwa3TldxDZwt/TrAsRem3qKGAZYc3HWjHo
z+DzKh3et9cZyX9Ntosnihw6iSgW1phLQJGsOJ5Lz0hQx+HMTel1HSLpBgx6QGqKyYpzEYMfvkHv
PzgLZjJUeYLiY1j6F/HYrcNliygSyhOcgrw5A3PvrNJtBw3156/9V1MNlaLfVWopURDnKfWQTn4s
86K3jhUA7CuUKx39UsiI7IE6Ra4oKgSksRzPTgw7Yhp5pD8vhlzYOVS6EA9XU6gEamqDVkpb6mMB
NITqo5J2hRLAZtnXVs3F3WbBglRIAp2M2n/KX4XSeUYjXAoFAEwC6wOnIzwHrwBaa3z/o6BN/7j8
wt/STiiwBfYJELnopg/vVf73omTPt7ALB07MboID0uz3x+VfByAhX+wcEGLcS1YMYz1QTxuIXAsw
wG13Vq1zAjnxcN9co5q87j/rkgUYPvYKUp99sU8m3fV1mu17x0bYD6O5Fj5Bzs6NMNs/0OyUw97x
uXyJEPR5pmLtYgF1vC37YfeYzLXnoLuu95eNurycGkT9c3udQjWer/v6TP9dAykNwbs/oNltyNPy
+60zBXMPrC547/vnNgFi3kVlfE4mu+NHSmz5M5+DpxLLaIImWU5EdZzCEyIoXyslg1sH1IZYzrao
1a5nhMTa4oqC2bmv0/UFJJiimSf4/TGDjjPUAB9ycDHkw3OAgpkmNdwAkBeTZfIVNkc0SpHqNiyk
NU2yYAQeTB45dOflhunxiChvaIVJurdNaWPg0Si80/UXk0pK783/ypsHRdWJhpKmgTbOD026JFHl
0EyTHWDUJpSpfM579BfRgavQGUe5/Asg6L3hSPkKtTtOXSwdzegV2FIPOr/eJenRaIhjR0XjD0KU
K3NlfvrGKxMzBvQ38SUk3X9ijhZW6Dllg9obUIMjAA0padEvfr0ipNm/7/DqeUcmzkckpLxiDpvj
x9/gRa8+RsluGihA9/0je8HnTE0phcURqR6an8cJn/99b99ri7gBDQPtVz08N0S8j2RfWbT3GBtL
lKdpChEmGpQjdleyEnq0dwpqnP/FPcGHaf9imdOr9F0Bev3EFDhwhF30+Z9AAez9LIF7kaSxmwPz
nkto9eZydxbzsx7yfvoRRol7CXkosEvq6HxLmwHHgb6C1sFxl0Zxr8XGQaYMrPoCVv34HSBO6dgT
5BkG8ousRYI5/bzbmDCjHr6r+pD44FrgYY/ZDbQtcusDoTtZ9CYs/hFPl4QA2tcZPdE1wYj/UGIw
YeVQy4JlYbK4f70elf/axsfrkdP0ITMEHrgd+z8CCh03am7GrEPCSSeQavZ+vUAlaViPrpFjEzR4
8Tm1tojc66ngN03nMWqfWkG8msQHFPHxChyl3DRPgDzx6juND0+SekTAr0FFZPN2XgsPl4I+cYFF
CR1AiIJbUoPDqt3tX0OlJ+X3/2q+kD6qmt1RqDtSBo4PYhJKmrctohIweohP0MTM3C07gKMSDRM6
1CCOQQu/lOgYwyFYP8hpRCI7Q+OQYhgAFjl5Tc0ScStBE+YNtATIWugnLM/JEaliO79clMpBEHkQ
azK4F6I62abTKT1he77XoUOqe24unxT1Lx6sveBCM071J9K5zQSg7E93c1zITwCAvRP+JPQIHDqI
4eG4pwUyGYL74jq7jhEbImWBc4U7ZZoQDWZSUQkhCawziUaQHzCG2Uo2g/60MU0Wyd/9Dzqbx2pP
HgcQRYCnxyFbKRuSAboqWE/0EVFOKb9WIqoplh0IBQuRDOJ5IGsoVgluHvGMB2OhgGpOs8PudFvx
i3R/NDesXTIMljLv/A3bExpyUCOwI2LA8wBStzspCPp5Fny17J7XnrfnCj4mN3Hp4TE4LDqW/td2
0SJb0SKWHfgR2udfqXdb/co7PgfO6m5q2g1UNrLayWHVaRc8xLMI75G7dbfeK6DZGTe0n/79GOvF
ly2ZJGX1Y0rpal9J8xD72bYU9qACgBY+GqwH1hfpjk5d4v5+F9rEx0gN0uQruxRpUwWMx4uk7uRm
7e8J49zz//s8OAOEL14yv1ccwMrYHEkc6ArbsFD5mqTgj3RhwT4KcG7D4C/u5AYSCL4DPCbgGu78
i03iLnAymTqAdbLVDuiM0GatIDbClA2Y1YoeAfCooPmS9cve+dMtsPlG0jAqePU9ROMPla+tuK3R
F8HQjtlu0WnQJkTTJN03XGEQZdK/P4kBqLqlufKygHz4AdNy9Lhe0XBGhAUMVQMuU29+XbXnt1G1
iVey0bSlTWPywKil5+wmdKqGMAjQYMiryHDKP+kgQ0uA9AlMjsJFgZ2R153yc9ZYR47ugHAT811I
NC5GvuXFQtH5KeKiB7nDa6HRbgVgi6KtQchriofjsydf0t/11/xDfcQVQOv2GwRPosL7tScOEEQ+
Xi0nhJdKSktbqMMuxG3N7QjMe1nI7c3jccPiUHUgsYWsELYHCRlUXTb5Mc3dPY23rraqZzU+Aevu
Xz37Oj/o9HZ6yK8g1i5O5TR32wvYrxUlBy+PcYSE7OdGOI3OSHpg6Mj0mEXGPpDN0cdDOwcFOoUm
qg5ow5UoFd7j1ryiw4sbbhxtnwfuJTr25G7iGGEerpJx06lxqUVRJ75TTNejF+x3ZlScqLbFrCZQ
I3onvm4bhw8nj/a5BNhwQEMiohzuPf6IjnACPWcaFeCLvrjrsbGSrnVeIDzvoukXNPE9EInFJypq
2VEJYkKzEsCCNxqdjscpQZ9XWhXBlTO34JZjb8JmCrRT5C+IZgBu6lEK09VzYlNKVObBG/BNTOkS
GY1UoZGLZADVyh3pYoUoTkMRJM2rRLZfrSilE4UQ9OgFrYegTSIyu7ADoPr4xUCQXa6YKIqkW1DO
nErGnS/Y5vBxRtLF+zbBzVkgIQKeuBXdrZ2e/BEhFkL0SFKcgFs9UbpRbhFJJao+QYIz5/bryaXn
mkguFSffnZdQ6vd9vpR/giVHCAhEPEwHA3uStpZu4JZ5D8TwCkIW9YaoOCK7Rrki/38QXTA55af7
iAIc95AXFDwjiDF17tdD28IrllsHxSOqGRFVEHppLyWU8PYldRCNDuU/KQmKK4SXLXhA5oPhkiWa
IGm2Eo2XwImyQStDIVgznima9qzC21ldjitzUl7P23t7j3k8gbcMuq4Q6QUFbApCcQfFhnb9iR6k
+166mwHm2Gap/G3RbGRO4WWOnIGn9/TyZX/ctRrjltn5SUtkH0opVEHkEZozq51zygRa1A/RtDGm
HdsSZYtcTVHDiO7l6dWmCGlroNOfjgCBK+gZRABf8QnvsSJcwFcEEnQoMJsMqDYd+AJ+nUFwgLP5
Cd/pHPkKiBVgB5AfDIZEkFsZOQvi7t0AgIY7WqHYFwTpvxAjBtX74X/8Qf8IcsP/z19zAUmyQPwg
eh95Hp6E5/7/sTrzZKV864WA//cJP+MQ+Xbr2Dq+zhwPuBzsxVKbXZb0R/S2IuR7r9ExzN50RjTD
2GuG2bo4Po/dbXu7W6izbN0aqzP5DrI/Wi+2nRmzMFEA5uJFnX7AyATLeq6b4fuIzuLZF1wWpJzv
g+MD0/El6FvEGYOPoNXv/BYoje++j3yZnPkV8LD/Eg0+ScHU1891h0NE9bx+H9th02qHbcvvhZc9
fei/y3ARrAySgZcIeHIGluK9BB+L1C4i7H539U2ZNXLXUoVErR5j4z2jGaRtXlE+NTHHYAdAtiOq
JyVs2KpztXrTq49roV26tfnW0XZBC//Y50Gtv/VkiU82LzT2sDXX4dr0RG/ql8lzqVEvOZWumHg6
mpHeM7CrN+Cf6IH/DBk6YDW8bvDFH97PrMRkkqMe+8jK20E+uhw+09K9eryyKYYQCOaikN5Dt6J4
dflk0Z5cV+SkNDh+7Qpn0q1i0O3ugZw7mhc1abIdIBRn59CMq6/Nm0E97m7VmeKXGBZRo4xetobP
yKThMIhorE2wY7YKc+crLquPPLIF8pUG3TMP6jBI3v5OWhME+Uwqufqx9TTlIm7bPpPWSaQm+epm
YWc1+Oi3IKMFJdyZma1MOsbXujiq+17eJzH5xajh5k7qaO51ijG+ftef1sNCAm/mxltHShwy99co
OUnpqDllwp5Vm03iAkASiTuQ+IjUWUdozs/zUTnCiJTeRn83jXPE8UwI7XvN4BOqY+7gYq3gMjhU
tt+ZMr1QtwUaJydZSsdJw1Y4xemh71w4BtWovMskW3bCN7dniI/ciHbCTkBT6fClM/vGUA0MPJ27
fjH7Tn5ID/moazz10pCI0nTVcd9uOX0Pdf/rUNlMyBt2TZyu3dTTLMamWE3v6b6tpt2YROPXCu0/
DAwyfof5WDaLAoNkpqbpDe9lRyY+pZyYpo5Hk1e7mdHVG8Prj7/HaWNYmd2WTjegwwAEnUky5s29
GpnV0DUdm2YeR3N604fftLH5o4u0gvJe5wxaGDyCZN5xMdPn7ozMhvfGPtV7ua0xS9vtjyHkiEMQ
n1ZNsGRapv9lXaQjTe8Ny1FmYZps3PYbzf0aN+NpZX7CLhwqtKMyo1O/WpkeO2+9PRSFUQtzFNpN
PMbEDB9WtSptHMOd6KD47ZtBM4mDYa9DASIK7OqMUEzTxUoN34uPq84+Vjq6WpwHHdDD1cL+NuGG
+RrFsJEPHlyJck7rxoD+Mb/LJGabWTVGhTYHZTflsMVsLbQv0bSDvKtyU6Nn9J2PrYyYXGrckNfa
xTA2HhbXwe44OBYTjKAIl+q4bX1JrC9s08VYNmkV6TYlHKZLxajrMCnHjsIUsQrVHy8BYNB5bx7A
BSRuYJbOrjpFs4aTmO2VnOCOo05yG1N1WpzayOawtl8XbZScLRMD1LAzg4i4egrLCHM/LkpTz2od
u1o7NRPz4Zej60KdKNNmALXiK+HbbPKrMeGi5I4IGp4y1bynqXLGLsEFNCGyWwPk2lYnoOdUDbA2
wc5JDQq7GDUCqcdop8VnD1G4tTMefp9LxmS60dVrI3i/BGw6r2XnqB7RacPjMf0VSbzz5YLmQ06A
HVmykBuLdE1fDjkSMOqgZcbijQOpazLBycICiRHOw9apYfaMjkNwcW6c6rvJ6eZZ6ZLh1zJPTPAy
D6qpbeVG7Fw9TAIRjn5Y/vgUMpzAzXQuqf2yd0GH8VEjumv1cvwmPGb+Y3Hz5cC7BIYPUsSvKVQH
j9q1dtuXgQE5ks/MxAwrQXqKAshCjWQ0aJicJxazAn5+n/i9DysrDdt89eVqPInZXC7ajrgjVAc7
8AA7NSMafhxZYJ/RB0NYFiYRwem9BtGBePfe9O0mh7DzG7PyHAWYXVk9Qw62M4yGDFUNJGpg/2dc
uCnYP4zc/nJrf2dPdpmCzEr9SdlUm7r6V/LT9jFjQNiAXjKiX+nmdmwN+w5zQPWGLX/wRHumcC9p
M3jQzqwz7oxbAHc+EYTlzG1Yjir76haWany8vtWx1JDe84DNh92ood8s5jPaCBi7siT0aEzvtM1u
SGgvjZYIjocgEAaNU8ObU68/Lutffm7ltFfTu/RyC1OWiIomtrHKwKWQJ7fdzhFyivzQU8K2X4Xf
ScOLfW3y8DM/pWmBQDiiocxoWIyNdGs3P9baEC1IZ1u73bHq0lHHqW7wMl92spKdD9eZPtA53Dlb
n6+Nd6HksiriT1JbupfMp3lZtYNd8LEZbG9ggRikzt3psvOGLbeGaB68l5rbJKgTm9znEJ7SbHAf
ReOLnllcSO4erKH1ir4TOCqn5jOIYj89v8lcJKFpjEqmQHlt/0ZbyC6k4Q5dN4JDjDAS8uLK6IUE
q1nTUh3mYQxwkDLlENpH1a0JU3K2cebkvpIFXrIp9zhvDNU1Mtru2ETbQd+jtyy2NAaCDDML2EEe
QpdISusUsmo6aIxqSAM4IeBqVaPYjd2bf/PvlJZcC5Ya4zzGkOIjqCFeHxjG4DtMvLerOGqQ69h5
mm+DYQ46aOOq5VdjZtrZTysZZ+mw4WAnPSSuhI3Z77bS5RR8WAs4WpFrX4IoiB3GzU5iq+IkFxY7
jS7aqn4IWA0IrbrqkImRfmVrk/xwPzSndyKJRl79FD2KwRAVO1q84e0YisryhpP+n/Jelt2tBrxH
6vrb62Rtw8laudc+3p2O+3IUzkIX4kSn8d75WCp3uTZWnoPOuB3WpGSR/dUzDrFP825v0TBfdjnS
Ji9bnVzYXz5hjDx554tcRlsngeJq/N3NU2fR+T7K7RvnMtHflorKioDCevFpx2tNWg6ng4vEQADi
Pb4R0zfY2wVdrmomyJelELgvu2HXL92uQXujmQ0fRsOtvIalDBL9YfWdjpPbH4uIxtG13Z0lohwc
g3VJnRpmf96ChAgeVspuTt/aqkHzEovkAjI0xvoe80VbdtGnqc2Yq2wpww5llbS6MA7EUTY4GxuU
TeBytf5wNJJyVCay31ekYxYBlnj1NVru8xzvXx4jCUlViJTOZVXgvA3kH3Zw3Zi9iCsNohJD1p3U
4815eblDJjZgEIBBjDMki4gd0nEllJhemHD15KstBPB0ngw6Oo2QOk5GQ5gdxlU+TRwXhpCZuoCf
jHEfkuHa/XmJG4oyUx0GhnERK7fJa0vJODkLlZ2xf2PmEvRdAHWDBcp6oTfZwJ3epK5iM8HnxdK8
74SFaoqAW7oNpF6jZhx+jK71xro1NTRy7djARNFoCN1RoyBU9CeZNquFpDL2sVwPPlYVluQ5TSsl
mmnz1GhaHI9LE/PXrNniH+Z3BA5pATJ9iXVGT4/YOGI9Hao6ox90en+J3WzUeMlellquv9fECzqZ
wjaVY60z+sVl3I6Hq639RT9FMLvheMN+wX5tx17slBxxz3r8amm8eWcyjRCZTswi5GwxG2TQ49B6
LH88Jf7RdGZNqqLNFv5FRAgi4C0zzkVZkzdEWWUhIioz+uv7SXd09Inz7e5dpfAOOaxcuZKLfPzW
1ygyv6aRwmA09y6BHga8ntdIAu9pBWUPFqP4/Nm/aCbmqkTeZjFGhauf0RRqMz1mxURFuHwwjjeK
L2G02Du03IUOTbH+tJHWkmFLIdw1gt6h0OzdHMI6h5qNW7kmaY10XFwi+CUKB1LDDU3YpctS4X8V
dqjzz5GyruGQcNbx3kAD9YrkiTs6+LT1E9VkrhEaPuM+sPeO2MU2tDBpim8Sfx8XKsfiwpC2sWO+
jmYda62CLype5kw8dN1fxi+tfxP3DeuX5mG+YkJDhIgCEE8NfuVKEjD5VaPHK5SLfnYi+cFvspK9
/fYN9uZlUeMhIPSnzArCalwpMXr3RadaSoJMjyu59c1h1ZiC/ZPsLGH0/5yYJPRKGO1CYrGpfPkI
sgSp7iAXat9tchxC2ZsL55AxR3dICA/6DmG64rXlutSze8Ds2X8+lmRuJhaOOY127/b+aF37hk0Z
2K4c5jMQ5JVQr76mEf8QULmZq9nqckyAbeSsF+rzTrEZPHqD3SSs/YGjoGHSkQDEsxJjmtExOJK0
tbOOMIY9I8AaBfVsvCXDK0OIOBycLkB6nSeHmLkgtPGYY61wR1C0dxmSuKAg2brI8wRHalSL8fsp
tHw97JaMES7Wx1lKXtiG5fzIfusBGAooCbgj5X6Iabxx6Y0jyFtBFUwcSnye+nS65LHEPJg8jHKv
haOYdNN0jbgMwWgJ1fPVw7/T+a+UbrJsQZqmUNcyegfb2fmz8htfXRsvN7JlWRPuMwarD+s5mfKG
+ECL1S+G1+57pMRIAi2HImY4LkN6MgC7WUSKaDAXaVcWAdLORIaJ+yHjFafo7uSMGGSkGwOHusfD
h9bis1b8k9mJi0zDXHdr9+Nmf0wdUd69OjuTRya7IYCFzYYF3K8L/iph7hGagYqDXLiNvCmngSFZ
GELejLOBW3dbyoaR5fSODpiF5CnPCf2N00DN00l5JyhKTk+WgzF0TzBSS1yl9BPRZOip9g5mMp+E
PrLNaAoK5Lyc3blXG2I9Yrg+eqYOzEy+VoykhBl7cEMHfUm/8phF5dd+6R4QriDsv8+OETrvDgVJ
qDRwDgAwKMvbjf2jOEWAbJa35UD72OiwdSSxlb6lu/P++32zXwFgCbJLvpjnoSiKo5PFAMe3FSfn
Y9Z3vn3yjCEfLCMCbPwGk6ywOnv6j5dUou2n8gM4EP4CSRZHfDkNI7wa4IebejmEhj3lLLKEETET
E4r4HYyWw0A+OuEe/mgG2PBS/2kEwCjHEn4mMGnprBNG0m0rjWca70S7AM0EisN45i+SHxowFY+p
yREyYfZ6B4w2kyQBIRYei5HedDmXwYFSq7+hoOTKVhZhHZf2zYcYDIVwhBs6BpNtxd0CL9PRNj9G
t8UzfmdgwZl2FOnUQw0BGwBDzQNJdi1X8Qgj3BPoDPXqqXebVyEylaQgsokDLk0sJBLR7i+ERZBW
lUW4BlRZ8HDMYHOQmiL1RKkblAH5CS45YYdD7ZyIE6qsDeMlwunbv6ggfN7InmhHtbUZYeY7Fp19
lra7qf1+dqYbdKMQPpE+voojJu6ajkL2EcmQ32sIpdQdFmLN+lnxlyz1YCC3kxYDekV5O5UWLT7O
Zcwo2YnKo5eeQpyAAXK4Ze4d34e0Z+Oyec50pX8BonMuH/iVC8/FNjrH1xM9PjR0cD3Eandf9UwJ
T+AFA22O1x3wMJtN+kZ6W85VcmvGIUW01Hv6THs5sdzm5217Z2gJI9iQi8p5tEzzKRBR8SPDYwAP
O194nHWHfufIclntQKhkKFbizmny5a7kzwyZkxGZnAhjYaEWxlT4aAhpH4EtRAUG6QogKyqNGj0u
bAfHjmtN2o3KA+4J+MF/ckqiZm7SlZsvaVvhggIIvrbyrFD8T0zVhddGuwX6ArMzbsvkZygmwLrx
axuny3pmYc1xZD15OP3XckV1lNxUsj/vIgFO7+ncHYHggbnpIQQYh6fJziG7hSeWU8HYU06dgt1C
Fxto8J9BeOC6odzjgMYRqhgG54xOOH5s4kNOo+NfmmhKzr/pnyic+u03YA19mrc1+sYATaYDl8HR
7alzOLE3R4fD4UqBgMCe3yrsz9+eo4NSnXPjWMhB4TWcNNCjEbM6AoSQuFo7zt0cbjSX9LHotjmt
pYwtJxpmlA+WjZ5kKRDzecwIxK4A/aLtmQXJFoIXYdeRw6Y4MBzkVHHYeBXghHH0xE4XzaeJuYTo
spQ4uSMzFpM7kI3KMc09nScDXKLr3YHQHCq2VHMuXAqaP7lXVKd5X2nYlFtQewS4eEpGE3oAXU9r
Iy9KC0eAdeMFkBqy1wcIUzHUeY7pyDGCEUZEsQ+IZ2G1BFQQw6wDBwzEU9L4K81KGNbnuTw+/9a0
S843l4y9lSWnKZZ3PbJ1MG04Q5QYJEbDR+x20Dbs/Sd0Uq4+MTaXVyJwsVkiUAvpKpKf0EUWSbBS
jcCW/DyckAZJ2IvfDyWbo0cZK3QNBo55FaorSO8ByhCcvCfywZ9uc9O5eY8ZIS1vvJcGA2kpZuwq
ryerzw6yw7uWVTK8hPv+TDQlx/UR6scHaA6VFl5L/BIihPipGp12OLEcO1IZ8FZ4rcurvYbCFsiR
Z+qgO+WQ7JGqlbhzgj3AFkZILmCWkIxlZdATkBvq6jwWFyMY7B+I/FHlwUvl9R8sGFqNz+8EXicl
gQ1nf8qm5S/7f0dWnw1cXmwr/4jdPAcCZIov2W2JMZ1mjrw13n0LbMz9OJG1UblwRYVBc7Z7xLhw
4BNyhZvbYPIadyceacwJEpdVsunbwd78GHbvU263D7wQldxgyseLVyXufukchMZcM7YAzHInpgJr
Hw4ftWusaxcWHh5KNuOQ2fulPOdjDcGBrW6daWgucvuTD8JlIezhYbzd3H6hYGzPVq+/c+Zr2lKE
QgeHV4diyDHF98cEjTYFENuyN3gzHkk8k+bs5Ss+3298xvML8BRi4jM+nuyS/2V/ZB0ZboKveH83
5Vsb9EhgRnM6C3ASCffgCD+dBsmrY9FcaMzIlrlecEzB2tgzQveUUF0+ExIrBVMKljvcCE199Kth
na8OaozzqZcHlFpxb8Q40NP4bjm/dPyCTJ4DFJoIjui8otpCswIrQ0cJrpKKig3rh6dU8GMD0aiE
ZcZbxRLgJ22WS/FyVOzpcIsywqBbmDk1uzPlHnK4QVcdIvZZz4us0XklcBFTZ9jFQvaDBk6ej3un
PTFBWQ/CFKJWnsvpoJyQxY952JGzX4MJY6Xi5ymRYE+sIAxfWQFnu0OgiBhHCanuYLBRxXgePxIU
Dik7wjnwMoDkq7P+BAkkVYIX76Imim0ZyzYe3WrOYD9WR7G3VAr4m4dvUAfZEUtxfSLkZ3m9gX++
Hp7hqx4K9o7FzsubXgPpY0SmgTK2XESJyooQ7yd6MnNcnH0LGVbmoEtNm77QSLiZzg8dG64Fdokc
lE3hjBdhsjF/BRQ365yPWeZeDgJA3e1Vh0+FoopMtuJpkfhQ+TOvhORC6bQBdikEIgt2YkJakkFZ
IFkya8P8CQIC2fHW+SVFcK4fLPCKIZ8cfMwq27gWr8iUkmYuawpxf4vcIGdZbKQA0uIEK3cM7j+J
JB9Am9PerU8+ShYr6AcFmbvxO/U6eysmmuU8bGhK8kFBPwfv/1yKfiRuMZstDhcIwC+/iVjkJrRe
9y/IjiLFg/CGEzic98y4srcwO+2Owj5xuZh5lJN4v8J+h3pm3xxjf7d/5xNsZvf8q60csWd4ghmI
xMMFP9prcNjuBIaXMJqOHR8whELG3/xdjsrDl4Z/Y2ayQnLF1xzT9SeDJgQHw5XfBSZIwV5g35HS
/TGgjCvNCnOVJAqgNxYbjDSLOOfF4BZiyuQxfnQ3pofURqOaqyLrV3pqVEiITiWGzxA3cw6wxxcQ
9c4nXqfCvOkAFDOenvCJN9Vmcn+03cn5PV65E++/b2S10cn+hRT89Ii62EQWXkJcGqmCwuamEIFh
AcVsr3mjGOkc8qsv7we7J0Hivw21Xqb2XvwgpTCus6ARkh8Vr1w5ZukAlaDLQxcjL5mwllw8Ggo/
JLSh7YM9QAGMm4qVf0v9u/0Ge8tZvTILmF/WGS7MN8lO8UkBtkYuodytfiXruzTt/H0XIaVzOLqR
LLfEHDi2pQTKLX9ikV6QwuQYr7e8zcpwcUjRWkCvdXwgWFIx94pjudHz6ktOPA31JVR9D6qqg8DX
00PRkEZnn3iRZwDkH7Lg5ycXiyEvbhK8ULsgKZJSFkWN3qP9/hkbXR3ap9mCG1Nd+F1SFB++EHMT
cN9AVfaaFlEHQ4FCgscEOXtwfg6cXIn1eFm5gKUnIgWNL5Gg3B1kCQN5qBK/JpdTddexhKCyJVKe
+ueXqcFhhu+8W5Sv79jeF6g3GF5SfpsiErlLPyfY2Ej+LXgRtTMerl4C3RPoyifteKo8iPGxrDJp
3+uZ4gwxzcSla4EjLzvaLoF2yKen3DbG2GKz0pmUlyTQmq7JEkmPJO8ugY4mbKAGmjtZU3haXBb9
DBLBHbNqvKQrKFT2FXF5WWHM0JtECRrHnW7EYgXDldGshO+TD3nIxM0wYofSWU/YQymrTneNx3l3
coynGE0Jxsg4eW5RcXlwp+RTC1IPxkrjylIP+Ryco0Ci1KrxXvJ4BAvibwf7oLvMxyXpEc0YZEjs
OGOnj5Lpcp02D0n8I8u37NL9oamUqHUg36mDR6jEw54c40X6umEZO08qD2wMaRz5GwEBJy4WUQfB
bABLRx7NLdHgo+cdqF/lx5FQ8HMPGYe+d7kp8J6fth/18TF/EIaN3DgY8vYpQNbOAyGE6CxVHgpu
4y8Bfyk+UYsDNeD7M6B8rLANKyxEIil4zPcmGTqsjNrbqTjM61LWGUxiwK+QATBdkLUVF08Gyd2k
Og7U5m1xS0TVHYJbkj/q4hXPT6sveRVP6U2dMeV2Y5H45Gero484AIy0PpD6DA19FBeu7/0f+ljf
+gt1Wvlszj2hCQm8+Cp4twzFeTr1CjCBHnKyqbtH0ZVGlj5QPnogdcmfkm9ugGSr/zaReIRD+mZF
ErjcXunacA0O+ktO2ewJmoXDWqI/hyGXLAdHFQ4hGwmpeARIQnfP0/nvJf6ncZfIFhqbq7zR5uym
bwXH6SJVgIVIWUkchNAepdTTB7kpGE4dPAt+PBbwFSgO+eYCFjvmBKL6Ng2asAurEZmjWIcGDV6O
GwUyHmANtcc1KbELWMNyAD3YBBVvD5l3MZ+uhENGHpdFcqYf8LMQjCPlIkwJswMaVM6PZOkGCmRs
H8tmuBMuAA2vDtxg8mcDwSpxkfJLqUeevBivmHcVPeYt2DY+euow0gvpb/rGeFxx0GOYGkxy4wHB
0mN9A012jO2H7Lr8Qe0xaAl4pXrczP9VYgUqpneE1oV1661lgkixBAjiH3EE2t+kxR+d8Ehj/7oS
Qp9stuR3IzIogUskXUVCXXKGOaALmbyoHHAt6TSDXz6Xh2xmhElw/C376o+dgQrJOMgXl1AiFwi4
yEnsxQNK4e1dTr0cahn9hTYqUapCT7p4r8rr/ePqMZsubx5dw3gz0AkIzs9Ii3wpxXrBc+LTybn/
RWIseu6Jxossy+MTzJoLQIJEm2dwXpMgcjrZMi4XQU4EAo2r1LEHj1myZgzOi1A/OMcE0xh4pheT
k4FtoVuB/5N4Sozm8ySyScLUq0Wrh0MS7TGj7oTAnIljtvAH8HuY2jExC+aU+JfrvhTXKMyaI01e
cGFJYaXO0c9qkjjclOSnYuCynawr2b07QCiQQIAIqXgX/CvBQnZiLECiwJmpj08ASakR7wBxCUEC
+VKclQvNWvCQUgzz81PfZNU5v6AYTI7HHAy+RHaYEMstyYCfO3h7FXNFcd5V1xRRiaEl05FY8GlW
MLWMyP2HCAhbhWobCNhcQtZmzjA1rArg7kpEBwWHUlm9f3llCizA5xJPGFQtRIqMkW8v/ZsZWqWN
jKWPtQCGTb+R58a6i60crXRCUwhe9BVdSO+RhVkAx4DNwOGvhFrBees4b2ck0kR+sCauZj5odAfl
oowPzg/JCnACp1sD7IheFsNiA5C2VDAvX91QRQNSIAGY4xFJtpkFvZkubk+309GQOPJQsMF6QBvn
uxgFvhDgGaOjwXtIV9AHISLhQWhXZOck2trfPW1Ga+d5y82aesLegEhEelY/4SV2kII3JB+4E+dI
f5m+SslRZbtQppsDxshSA6lU0M8EPG5nYnqylYxK1IlGYc3woIJcFhg9pjwg+lIAh539PXMSYCRy
QnC7LDBek4fGdHCc8AGo4iGlz8WR1HLAhv4DSwpMXRXCrdciOizkpwd+CtQRB0ZX3RPJAO/jxoMM
VN54pmN2ji5sWfLJhMmfaqAGjde7hm06NCczuq+aaxs1pm3jIwlHYH50bmFxkY/Dk9EzyH9JwjTq
ActLwSTEVjCLZQJWnNLlBR0YU6XGw0tOLy+TsGHUS9LVusoS+XtQR04xB4SQkFs6m4C4934RUSra
TNAgGfgwhXRXsAIxKXwYFUZ5f51tlEMqQJc4BCARwh1kZriF4rFqnDbory+KIcgd8bBiDyVPJtOd
SZ747EolafmHU9Hzh6Nh4CmDwBCM8a9vCMfQXMdoI0zVKNJdUwaQPXPgerUvOTeCj4KSLhglRrok
onmXNdx2SOsMieJrwU751dpnBCOsJzUkesh3oqgnEoNMwqZzQBoYFYbJSCNfTfWAeiltfHthkcBd
j2Tq62V+3KuxxijFp8jMhn3yp2/j5W3OAB2ReCLekXTFkFw0FPBVdIPQc+WAwpay93SKUOSQVZF/
lQzHcickMmd3zJlA+kl061g/5rMGWTBlHWSt8fJehxMVVzGZC3iB25DP4UQD+uP/lFVFiwCDCBSq
/LIpcm9EYJKcmfGLMkOSAMZJfJ4XREGOLYKOHN8EgriMK0D5FBWE8kV8EIAi/r1aXL/h6ELZpb0e
mXVavKUiQxIm3UcyrU8iKdBhPkUGGUpoKhEzWAFqJAg5XGCaVCBpNYOuNL4C4SDuRgX0qwNsI2aE
GBBnJjrzLkSh9F/Ie9EkBCNczCoOiFbKhBsugUWH+xbfIOUGtASJhcqSXFbiyQJ1ogt+Tgw4uCUZ
hgBl0LwhS0s41QcqUB6lgoU0mTw9DtAwPaT4YEGP5SMFk0qWQtEWia+MtUH3iHaECQ+FfgFsLlHL
Eko3+dM6WV4WQqdGQvrlhNS3WGQxNnhxQicJSekWJ36IJQC+IoAgAEIBhYLCNGzcW2SK1QTs1YEn
YacxYRYSFl/D0BD+fUCDUPXT+BIJtjKGl0+XEYDzGVCCTMmTJrb7W+HtqGhDJuY3OAtsH9HHt8Fj
SalLRAZPPvqVDnqKxH/CdaegxJOMxdqjuShANfzrhNXhh0RClPxmz937kgVJZoD8QLva7ITSWRbD
SMOhCVLIzeCO1DyzyIfJ5/His0/KWaQRfTBmlj1qlDTRohmpLmpapOU/6ywLLotKjEDLrSecVesl
Xx3h+RcrPpnbzxyZBfIC72jquukKfsGMcgEuD7HB6Mq2b0ywXGM2AolBVzCoFmNkAqERj+HpD+g+
FUsJUGq2/wgZ4MJzJXDSnoD+TGwvHTG8Iux76AjI0TRAGLhTC7rZ5HWAWzmFQa8DK6HGyfVhM/0s
bnBCexbehXLI6TFYTnGi9BZCMpyuhV/ZIDcjdTrJ807cJsHJb3s5tBLDipzlv6zj6HcgiOImSqx1
QQecWCV9k+NMpjG6P0TGKG5gtYuF+nIJMQBPBySCowaPhTIWwDf4DSWW6RMHZHgAodeReLQJpehJ
AAXyJfhmxgsnjBUzaGITsVba0vg9KjaPfYFkGJRPTNTR7UKTfj8xmTwCFhWNro7vvXw0/AUeJ3ys
GGQR6m5C6Y+rSpGeYONZlCI8PLmHnDehZYsMgLz/uwpJBf9lLiyYR6OUqIfIujEQESoMaibNp8Ro
+GG8LOpuCPDJGSKJnBFBguzLkqT8f+BWejFG3vRTqh6kk0zpw86JHir7C6yPSJlorkpYItcceTuu
Or2CdKjIHEOBB3XugbBdBrd8Vz91Cj4I/N2/6Z3EYuXBiJY2doN6KSNFQhw95lUsComJRIsRREaU
yyz3Fhafz55KayFbkh9kLiCasmyzZIpyxsQePdMC3DHRftjGwqZH243IgLY32VaOh3h+6XTDjnNQ
EpQh5OvGYepFU0/7oumOYiOteRUlXkmkpM5BO2WA9Bu5Gj09T805OnscSgKcB97CXMnBlrfRImsr
yrpkDHM6vjET8uuSelBol8emi5hGsxWniKa2ZcK85SOuMRcOCmPk6b/8EGabpE/y3OL9pISdBkAw
mzRIFhbN7Wh1I1LFaD807NRw2F85SfIFdNbTk8QhZV1k9DhgLLtk8NQNWjAcwtUVV8QbS2CzHXOo
dByPyABbjGWhmAB2zLj5BWZa0kBgKApz7C1MBdhXASWOHog/ixEKcyhKyjXk9LH+wL8mOXI8hAf8
OjACwCco48mNtms5NjTGg9dsaEf+AtIl71vKDQGfAMgQ9B4slJIW8nMP8SpyIcGhN4m/KR2Mr4At
1CHO61h+VmoHYAdvYAYfYmZ2tb0s7V0aPz6z1cjhX9Vw+0y6mddMxsukDs7SJx0bq51YR/odaDcU
wAtjPxdv+kTV1xCoOaI0vEj5Yb0+OltApvjq6JuE1yCndTgnwsmgQ5FRbxHPspRKnOLELVirLwpq
9oGQaSctXQLNnABU+GtKvoQ78cnl94mDfQXzkJECbtGCtwGYJWk5uRUC4vJqEqGZMeyHgGZ0PdqU
oJo1oSFFH+cQw6hYEt0tA0bGzH+kBCHhuiVNffFlfwA+9QscmAQkRaBv+AHvxFT6JcFN5m2739ur
LB4gDgt5XKezrQTM43D7/yZhxR42/zYmWxFomRWnVP+2lRiJHiuwagrCawHi0DDghLJ1QcqqCCiI
/K97+lwzf9heR3AcgYxBHAioSLobO+ZtZywj9k0WhY9mWZkqEmzVMKKezU3ZkpFeaWaVJi5a0EmZ
pJhRQPc8dPZBcRD82x7kBB1MjFOO4Yx7UCIM7xJ7F2aDwwfSOtqFG17jQzZfQvOY629PfZ6aGOeZ
v+peTJ64hKcrkLzqU5CEd4RmE193XbLn9LfMxbDKn1Q0Mzlnz61P7W3MRnak7qy7lB3tKL5RVKGN
2t9KlYLVK5coW1KWCy7zx+ps/yT+8DLxmOQYsK1SIpRiiwwG57n4SlFgjaSsJasZ8xqwYfxqjgwJ
7Abq1VLboir0pA2aK9D+/E2Jt7AICPhRiIE8+S2+lcXYxCwS1R+ykHf0NrmENHwBKUZbeeFlPOG3
t0R3cFygnmIb1ZD9ZTnzN7mMMEv4GlZrRFGbnDnm0LCOqGdqngZ1m+4zyXiRsoq4cGum64j1Q7mS
dGtfoAwr5nXq0bEsHMejy0xLhB0lU5Fw7NSzklsOAJc7ZsEwF4gmC5RyiPFe48KW+78/o+PThIl/
IMPKOfDYBbHwOFGOKTQaMsh8CT4DHQmJHyEWgCCxTwm+mETI2dIJK3slLY5U+vkvSExRlzK9H/aV
++Fyyq7BgSTsvkE1C0zRiBoe5vwaC1cAuD2KgFKx7icXAte2dGg7pVdyK9q31NAu7DnmI4ielv1D
MB3qz6CrBD78NhjDWxpkWAY+DTckbJmY8J+YEfA2A4j5GGZYNuq2Bf0P12Abi9wmrOZZTI826/M8
84R2AnVhOPhEMgWbwjzPlwNxibx7cDhcws5RgU/SpezadivbAMTiF7zAwCisNIgbOl75DsmoyHBT
cGw+ztignRnzyXzcQXxTvC0QsC/II8S1i5Q8TyBzLKxNcGhSe4OBk6NRsKmSdJr+TsJ1lp4IlEc+
+/FaeBVAWnRp4gqTxUbfCsWNCsSDlZV7cva3HEsW82FzeWgUd7lGj4gwG9d0+TgcX8V0bbdimeRY
geos4yRijWS1uazYYjg3wlHgyXljWgoYIbwSMVa6timwADXOuUb8HY5hG8m3SUkDbahDERzQIyXR
WwJPBvGBg1A6qIphi2O+QeEfjUzvEGOg5esRcFp1rxG+Hv9DT69MpgRBZ+Plh097TM9BrM91iVry
RNThebBqz+WbkGcWwfOQmxQe2N9ljE3ib/h42T7UfOaczAP+SRRTL9D8QAv5QRQZ3GYvG9SBk35k
fIPkzy+x8LUmEI7kKQWY7Oxgg29EedUvlofzvBGKgPizwgPo5ITzjN5ljn99WoxtsWNGgS2lW1Z/
mOOhudNzzAFCAjwVHizIcLYfwT94Pd7G6fN9xBEUz4v2YIaaEYl1mcJVOcRIk/F5JKxQc6T0IF8u
tkuughxUQhKmGfJmWSDbFx/9NTNgud7sfITVBzWmE0F1HpZ/1KOmFF0kRHxaJUT2SKFZLXGy3E06
j/msCOuolj+ieR1aKZWDkxiKvvPUYdFZW9RXEgQJBufMNSEDJXc/BYS73WTJh58zH4S7ynxLCXOC
xtyugKgouNEgAeeWjOCD/8ZBZ64nip6NfWMxUgQe3Q4wCbFues4RV+p8HgLhWZQ5OgQ9YEHBT//o
KfMx04wRdUyrlr8AxykRoaHASikfJYdUhFn4EchchysA4Gk+nbrZztqYsCjBGFEGzlA1GlSHlvSH
TcA8z85Y5KM7Bo1cDR+sULJALdOgvgW8MDDHy2czkWp6VRWZe04H+wg4Za/y5Gvda7Dy071CrAi1
81sarU3CnW+hxonslsYgc4Bk3ekBnWGCgQYRHC5Gf/37FN1Owix64cs35AZg3HKSef+PqZ/8nceu
glb9G0lHPhuHCSRTeryN9xZB7HTHkdr39xnzVGETMJw3I2MwUmaRcjfvbyKMz7TlIXeqtZKISEG9
Y9YGgtn37+o3owK66YOcqU9ZoPXkD1l4/kUf/o/GYw38GCRhCfaRhi0qNdxZ2M6lfaI/aHuDE36d
PR+pITpE5y6+LZjYnRIoIh2HDD3Miz8wchg6mt/u1O1QOD1tenQsMTZl8SASBdgFTkhQLlOO4CF8
713mpBl/Ty54wkcetxmNla88Df+H4CDtmIC8sIeWQ+VB9IblbfavE9a3jnToBpXd0xYClTNdDspy
QL7p91wttTsVhxLy+XgGtptI0/Alc6GWDtvpx2Tfo2+RpD6zxS9eYcnctaoJs5Fz+tIA5yhRXYP+
m49+ECvfuQYyH61ihuHd1+GAqAHNxSPdbz4RnB/NhtxPSp8m59Zw6QNoqOmjL5+6NEY/uZRgK8uW
d1nTQW0yWk2jEMlbUI2czu6Wk67OCyqppOJz5qxV3bwv7KpnehQNFsocXdE2kVFduRbmQ6yuS4j9
E6ee31tfg7yGAuDoDUI0sRTBtuUyRQ4tesO+1j5rcGtmN9AajVZsIO+v6foW1QUdDjm5P2iymiwz
MCcdgI4tz9IXfoD5ApHxB/7+l1FDWMj56BZtwURXCrjC9e6RrJuxYqPkFWDn7mbwCjf54OY1DYTZ
9/iHTBdFT2iqygIFRn15IqkhdUEDgnpxFV4WDemMiRgb8IO1pPstzSJg6MFDI9Ukv1kWnMSzx8Ap
pHsnnrm+LGgI4FOPC4MeLlpKTdoKVWBjCD2awwZVoBAMZka4REQIePY3rrCywgJg3EBGTFuNrZ6r
xJ/n/Nd81r3Kz8n46PCq+fdjeMVWIXgmyA7XuHxwOVG4bGlJQXQR5drMYaR65tZ5dKNhCq4SrdE0
5WDj3Ef6D45BaZE6tK9MvEvEPMQkYCKiIHFtRu7bgoQfMBptaWPlSFZ0auXKCihzpuGhGC0Nwlw7
yJQ19kR16t2J3oyP5gY8zEgOiD3AkZXLKDJps6BSfubAUDSXxIlzuhuVsCOz8Di2H0+JaXBMpF/m
vBKmlgG51LjmJiOYD4yET/7YUMWTnU4D5AWknWsBuRfSEMXCP8RF6FXiraP6YSNijEQKVREGe7/X
JFlIMjE2WXcS020KKDwJxijz+m/kDJ9EB5VmeWYT3HUR9RgdTFG8v+94D0xhxcwTvuIyjbimZeag
nYkSBJqHrHSFUgSjJPWZjgCtRY3/hkTE6G4/IFNlYGwc4fu3yDVQRuTwgX51lPgL+XMBueqpXsnH
6DNRQJ3lF49JZdCARGUBKcaj1CUp0UxE04FRRrSTK2Qm0EhEOZV62wu3B4mKWYl5xkz9TaGG7FV0
WR6dk2JicMsjp/riot13ELnfNGZDoM+FghXjDeBu8edF9dU+FR94ObS/uFA9YuaoCPxC2Pq6fO2u
NJGH1t8IXTCCBsmO8BZIniuyg5ynqza7Va5IZEyngV6AreUry3K4xs2CGgzTIBnrKOtkcX/piv7D
nTDgj7u/EYU/ZqKhrTJFfjDX/eIEmSjPRDew7rug0I6hNracG9164zFkuorxwKqB/tssZz6HIZJu
dDENCKz2jfw00yg7pxpQZMunTq+RlV63/WmfD1FKl+zle2J9VcNPwXlrk98CvdcWvYTuuDYS1huX
U2ofZ7am/xrS3u4MLLi5qE8Iyd/5aOgN7auZbPsj/WMAP+as7dcnI7pZCP+gUzVECn3x+kuOfTuH
Z9i/6unrBuP1+J1fXq/jl9Nj3lvvZ/UtYQbguRro/oFLn/MzEDtAa2hFkU3g6CWMdFHC/kib/PCl
GGvjPmtv3zdOk5ZRqc6+rrSdpIh6qbXbHNGtG6/L8cegowxvvrZpPEwYgcqutFrjXQg/qsnNKRnI
kn7fktcL07zNAtqzxow9+DxH9KqbZHOvPsucEZUT1NxoErwuDTO6V+GADvCs1VKMu+EeH7AGRtSf
7h/GMa6197SmG6v4u48PeUNOkaAx+RicdBK3OoVKmgN1On2uNEYoKCF0aVSfzrN00U03Rwba95Dd
M+QxktsC33b8M7s/JX8xCIuHbY7Awxm1+LQgLHof9XvjNPYhdRUP/OJtcKo7MULTO8wqvSGi/6Lj
F8Z49UfNgGL44zzv5RakD0jAzN7rLQSPxj936/usfo3alxF0izuy99eCCJG+87urDJBRzK1RhqO8
Q60PVjXKEinL04yWmRVoZXi6ea2+uozi6Wl7rF67dqW165beVAb/di8Z8iCKjr1FnrIzYTcrf13P
7e2YLlkGTUtvY0Mn1dFwkwdTxW4tEabhT5HMeFRQriecsMHc6gQ/tOL9JvfOPxUPRkCPGegclNqv
imO5Im8yYEPyE8pi6ffJ+MxpfZ9igLWMUIca92P8YkG6mPZl2BrxJKHJb1kxjfz2e2XuBGRXel8a
ek/NV0NFfGF2OeZu2b2qJuLmxMLcxJG2Gqm/1gMkcOL3SLyaxV9pJXbNrIikdvrRe4l1qCd7w/x+
EFFPjh/5MBuNN7ePkuap+i81Cfp1WkyT39M496dITFVj1NoX2TlWb6bdVl+1ckdRlae2IFYBiJ3u
UAZ4usz6mYxfavzjaFmVzZcxKlGhQjlQWaE/qqxpsh6tmEjPxISCA6V29BKV+A4mxp0uf1kS9IBY
p/cbHbX5e0UtDp/gtGM3bWc12gHlvHQvE4gARGHFb8e0rmqvPpblo3GS6dUNCsIkxvBUscWEYx1/
eD+uLuXvMR7a795PE3yAuWkM/15+Fde1gUV7LJQ00lB+fz2e59o0uuWb4c57TY6OZczSOrodZ+bt
bxiDe5lXp0XJTnlYQXpW9o876ogtDcXVR4Za88XbpMy9ZeYyIWC2uB8RK9V9C2N3RxzSal8UzFMy
WVgNDG9GxGhhgXdGU+UjH38YWLF7S3smbbgP5q4T/Q+TisOW+eYJsmG1mw7x3WS0aEbPLP9b3GAJ
6QRslYEE+lvbR3f104TAc05+btYPTs5AS7MgFLwqNxzCq37860vYekc8oqjQ9nAjc83tdYt0zMRK
4b4wUMWUKJfNKXeJntglMg7aHSZ6D++4/mqwrMN43ZADNR0Bw6ZhpJJeohCJSGbxOSn5lrkccbOO
+wb1fCu8djDjieb0Q3Zda5d1dzvZhRka1+2Rvv7HeKvS/6y/mPWbUUeP+y7XfxOynfNlrvWz7rTV
td6+TyzH1Nc3hrB2Sx2fVRawUugGvX+ViCLXCInibW8aoIIKuQlne1MyTxvTWtvA3iXD0tovo12f
EU9hAuLweLeMzfG8HTFCk4JFSZ5XbNV8bWj+rf5ouVzTrZJ+dQYdk2faG7vX4+hlititfmSCLDnR
9PrXdJXT5os0/T73P3nLZKyu8U1kOq/W0TOYtaroEHwMhBYAI9rpojFhy6I3rmlMuzW2OKGzznG6
pO7odndVRMcfTFaeJgm3hI6+4sWaTlFkHTFpmdEgF+rRDZTM/q9F8SPfqtZXrd4wfvsazc4RlRDM
u16skV8d36PqSNFDp6cgA2YbSvfa4hHEKyjL+vR9u3/XyZsF3UTZNKPolqxO+YdVf3JOH5v2tKtN
MHj/Og3O1qrOFtibRDsoj+UF1abbz4ST0JpRjdCO9X28rzt125bRpfmmK0RvnaKiERHwpSExqia7
9Ph7Rdy8n07cB0pMRC5Ws+3I5MbMSrqsP7p8plzmRv/K2JQaXa0rHWkcn5P21ZbLye2nO7vqPTTr
7wcjxSvM+aWCocsjZGgPpvnVv5pAyT3Y0Jm5hCNnBKlntJ40exRYRxtDh+tjoWvACc6Lr+E066+c
pDHzPTBpk+kEiXWyWAax3H3rgQUy8RtICkxfx2xyCmO5XtwpE6izJhVyrnyOUi0aGoSN+Zgmxvva
wHpfav8+hfhU7ZXstMgXhYTMI6YAFiR6uoUpDIxXa/RuvikP0xu0dZ6oDns2QTkWv9epMO6hdJnb
e/oD7FAgQ8oNVBO3RhbnHNejyh6qsX8U8caWnluGHySY8wx9FGKaB3SnI5DFi6UDzNBgkfsDCptH
r328qlQso3seK/WPOqm9SeGpaLleUZu5TvFYvn5bNjV6W0wFbxocx2MF4+Q805ganzEm+Q73A9oz
nneEOtJoaJyfnrHXbb0eK4zKg0VK4HJGPHY8+sqBTSbLK1KEGSGqAkfIcMv2s5Yu5GuzHYniBOSg
8SlkMHIenRBiO34OtAUoHMGbGuRg5jraI9b+orwema/mJAgyXP+8MY1s/7F0XsupY1kYfiJVKYdb
FBAZY8DhRmUMlhCSUA48/Xz79NR43N0+PjZIW3uv9a8/WLw4+7U1wTdrwtHDHKO5yo/lq8mkmgSf
xgjb270M23zpGEVY1bS9PPxlxeqxjslIak/xcvtHNHtYpxGDQvq+aVcYg6fHZ258kqozQ2YPb3Nv
caemmcrviBFNmrq5xouKO89SELfBhMJEMsI6TdLp2Q1MQ+pTGmeuMhwSnIBofR7mzZJ3NXO4BKCS
jG91gBohy96+T1/u78fvuHysX0sJR5VkG++zbbcutuV2Wk/rYeG6frJS8Xiql+Nm3Dx32Vv2lr7d
3zF/2Wcna2/tDYxRhO9HvsIQYJ0Mb3ZyfFFEk2VHuBCkWoigLCv0rrBhkI8galHcbHRlixQjXy19
+V8mdnvSFhh3rexttol3WJrsyk3N/9qNviqW5XKcZ2GyGhbCmmLgFXbrdJtuK+H0gJnUuIwXsgY8
3R76afZA2k/ICTfn7j5xlbu7VTT7KfAKpUlEDYNVKkRhnIgcdiK/jwPuWgnq3M9rdZ5moYOu7xHm
GPXgIqLMo3ZeGX63duCfKPMXS8OZK0ZwfwUV5HK4Rl/Cy3o6dvvpPf6MPuzLeOMoyUGsmJQzluPN
3HePHVjMSud/5dIM7XBYiDfDReZ/2Tb792aS7X9vZlxGzCDURRnWKzQzm/LxmU1FIIFF6k/J4xVU
i3uzlDnUy00GObzY6c7uLu9f0t5uEn8kuSi3w6nO/FHr3L0ykLHt5bUXxR7GC1QFT/Sz39Nv+0eJ
9M9ahgdcEy7b1p/z9/p5fOVf8nF6107RpeGuRNyVYiPuyWOnrtpNtjRXZmiG2f/fRrkd1tYy2zbc
lWpd5YHSBDlkQy6RA0QEnhF0U2AhBVkqGDIQjwr1FjopD/KnmpyMcZe+4kDpDJ86bFQaX4o+ot6Z
mQo5W1bjxzyhSnkPjQz3iWTV1VoopRBzTe+VLmNr8RxN4us3ldR6Ss0eC9F6fPlPZxPf9/KDlwI/
w/hMX79Wy4woB8vi1j3T+6mATShF/qjQaRlbGUKz9VnQcnf5+p70b88p3eqTfWgzatpau/UPfCNG
V2qVb02Fa0RAR+vACyzURVaC/zVe3ezZc3uFhr2euvNAf/1InY1TQ88p2FIcJIkyu4yaH+MeKqH+
0U8H3To3LOzyqPfVonxyZlgr077Fw9G05mZpmmt9iC+JGWd+I5vvZV1K13RL+Zwqk/weWYs4ipjX
JCMZkoZG9nJLEywX0mdxN8k0rztzdX+iF5UOhfpjZRsHDwnMQYABGcCXy6Td6sUalLcAGAAcve9V
ad4/NpmxiZRAwlXA9u/DIoGEiVVCv7DI1sSIrt9o9pc5Ehsw7/HJgnevBsArw0D9N3u0Xsac2nIp
ejgVGBBj5c9mTBuui9OYcK10oM/zVFiEn+q7xTQAs5XBk3+fpFwyNQNtrIQP+4SZYz2LdpnljZjT
JO7AImZsqgecLA/UmqXfPFZcmrTyLKxWJG+a5pzoT5QmNBdE7jkv30YlK3nkh2dDoNpr5XGEMQn1
+xmm6kUmEpBTCCMQfZFGX7W5MZyvLN2V6unebwzY3gQm6CTe+/DrYIljBavN2ElL0Rq44ODg9PHT
VWkbnr6T+c49TCHXE990B7xeKgdL3QkogCtTTrR6b2206rDwhBiw1YfQjBdZFHR5aKvzEgdpTIgg
GU7vep3Cusv7w1jSGew7ioGX91QBN2xUTOcUKBqgu0reMieMi3eJYzktezd/fefPG+BQZvjltHph
pIHaUznUzls3bpKBazOXwXok49box3g8jRj/m8Q5PucWe0u5GIkrV7ZS9dVGcxsCcPNVaoSYLu/3
TVzhuPvTyTs9eq+Nm3iFKWgEKjUoNFjYmZfJ2RvYviSxPUukb0U5D/mtai4G/FFmTM0xiUhg24IM
Ng4b6kYdvtLH7m5+PKajnZ3t5E2St6lxs8uz3lxk7r3dHlLVK6XlyCDI/B3ti4lrHOF6sE9gL/J2
ssMQHx/1X5r9jHJQ9esR35TXuxGvKmtV2nBztGMhb+Voaw9E2B4KUGaMdLOPR7ntnPcmZ55EKWMM
K5sE2BfH8GHK/0wxbUkO1rQto51cQPotrgOj3uqQtjS3yyp+V7EI4HP856AjqtYDniYMO+u9qr+l
0AHbwJE2ebR9sTWDqBWrGLc8IMY7GJqmnGnZR0zqz0N1fiSbAmuq2HvoK4egEnVl1R9qcWBm2haL
rItncvLbpxDO8kPaY8rinCdAgFjfajC5lNXj1DarR7fLi4PZH/majUEetvbFS1RoXxozKRMb8/JD
6c/0RCPPtbF/6bueuOHHykHwrq+f0RqmpVN0O7kpkC6nw5uhFeD1vYJpKek/OpDrvUMiK6rJ51Xi
cEudmAIbNxi6u6axZ0PBzCpemzyVqfOtl9SRTxpjcGZYFop0LPD963fxdBwev2PJrJH/mzHPz3Az
UCh3NsAEgQEN7zffTcr1Yf84Nrbhu4e0aNu/vH97tbcWa3+ZduHHwulRgxl8cfBO0A5Gvb4zU7+/
JYw0tW+p8Gz1I0mPRfWe6HOn+O3vH6qDGXxB1f7cOva72vkStvn22RGQSHeVhl/doXp9nrhIolur
GWUY/VmiIB4wMn4RlNPu1Rr2/OiaXN6vO0XMrQMMgjX7AGb0bFhomCqBGEmrCabzNO+NObvMffCr
ad7ADb8HRKnwnXeMpiTwXn+wfS3yakQDqLjprsUQMgQcB7NjUFcK9JLl4mrI0PBZQYRj+/xFfkgD
/0me8fEkm4WBsD1r+OLNILaS3Qzd0sMdwNaxrMbyhlcrYlXFxJG/RuhBNbszmb1gS02R+LyN8uxB
P0dE5iD+IOavYIPyrQ+zBQedCboJqWcQM0bmiiQxygSvlX6m+PiJkrKoyeyfroN4RA60Kmgq745q
jX4GvXzhpbhzZt5QeTWRGCif4aXTF0Lyh6QEdY8hBkNuHPeRP6K5xFqP3RuMj5Em7Rd+4eUM23P8
7v+LkAeTUil6EaR8ATBZeK9/MdLnI8U3JxWtyxNC1AfhBvw0C4j1L/90fqSbepyuQDvSbbpO14yU
jWsNQ+esfd/Xv9Y3qyIGz0ZAyVWuZ7wEXhQv7Y4RMR7fYmEDtIhQUGawL3LP/oV/MokFTLxGR/VL
/aovIvGp/ACNiNYq9A79OO3VayIyF8hhuIAg8sr4PF2lW/LHeffayu/ad7HvFzjxrcuj0BaIGGEN
u5z8YAUiA13wwTXEFw7EGDHUUSEgi6R04SktvLeE2QhrBrqN9PvEx0h188MLNYcQ1hA9th3mIvXp
scLRGy9vkfwWrxqyv0XSIoBytu9+GIceAeb3GE5DMY9DwXGOV8IOScyGoFtAxibjyB2ZLvEVcmMJ
mlvSqIkAG2J1cXpE4HES6xMI5dIQhP7CIv91wZNCpCucwEbpU+x9j2M+mxFZv4TziMRfERQQ7fNT
sqsJWRDZsch9g+qkkaGB6oTY5NcFZhscC2zyhR2++WXurQNnMkuAj/hWX9jZLoJg8sYnyDLMzVkW
Ysh149fCTtRFaqZ2GW5s8s9/QR8i82+6Vd+igb0RLUJ0O5EdgIqY9fCwXYbTcHJwb69w8IeyxtuC
zPzvCQLN1C4WMoFv44K/y65B2nLhbz6/LRKXpxOJUoGIM8AavJgNvA3jg+7uA77aBdofQxL7K77d
b6wfPkDRm38fPFJMFFwEIjxZAL08ZU9aJZ4y/oA+FQLLBV4TKKz+RelB98dUnmKKD5726dTc4Fu/
dyT1Nm+Mykh7Jg7lWwwfvuUTDvGkJ2vr4dAcSp7dVf2OH/5Jv/H3MKxvd+P7tNVPEKSG7XgkUQw7
MLKt2uOLsA2d5MT067ES78kI79/KB1eYfrS9UPzUhHbkgoSQUlfBFkStDO2Mp9VgEnDtZRAIQVuo
wJ54B/++Z+pDeXDBGci70mEdYuMFR4LPF3Ya7h8/NRIJOCpXoPfuJRuIR/tuMgCAHczhAzzGu394
Dmkojp+PYY1VShka9dwe2IsCJw10x29QvA0Bnw0UhpWvxq4FdYXoSOIyccBsjzGDbJJSIQfqsyd8
Q1AXcYtB0HzqYAlF0NMtIXNHnqwEU+rJz8CiZtXZuESCFtlXDeAeP1ARmeFp4zH1o0gomzAx/Gjy
U8NnYJXmwWiHwdP2LNUrMB+gPq9dBo+cG3XjqSBcYijgtqbft5sekUIcDOocEP+BwigO7MJXHJB6
ivG1Yxz66qhVbxEaPvVNK493HEjjzaM96A9GXjvD2YxEqQ/vFSl6WIDgVO9sZPt9ktajvSuskzbt
CSeMz2a6lJT1AHMItt8r1OENP5aDsrwr8zuztsaH/EAaIp/vL7eBZPB7B4D7i9lXfyhfKB2dXw0d
1WdNQo4Vdt/kVJGBwHKjFGZ4y0CXZ5xyn0Kfs4PEIo4P7mmDYRh+E0wsBsrlADR5SP2n7uXPAPBM
4r7UbgH5JhVZSyQRs0UrByGaYmg9eenTg/nSccjIxCDiOu9VENKZpYSwaVg2RGqIconZMRgjYNm3
IOV886gSjM1zz50W/3xdyBTbclawR6tfClM2kQls7kXEC6UEKV4ilzreqPvsg0n52hRqSoQ4ziHe
tGR//1NPoqlCE7xAGoX1DBmdKxMtkOCu2VD5GN59iPhpOON81UInBHH6hJSH6L9/2SXWFo8WkVC9
aNkNrC0U+wOvhv0A4zV4O8TAUHqSuES2dJ26FYqfDx7+fy9YOygH4Mm18v3aJn+vN2NzX9NcbkCc
szOwB00TqFH5N8AWaefmy2+6S+qc4vaSgWIqJRQW87O3Up7GT0dPZhb/byUcZ6b34fVNUW/oNy06
KeWXUe5kBf4B0+7oncU9kVuGeyEk8c631SBrSZ8V8+DeCfChM8A+8LWkXOlCDR/DNtBsplyeITLs
/I41P80VPWSyNYFw6AtdWU3pKmp3OnoUXLHGeYVrqL54DGGurqiaUtXnmx/JsqRPg/WMtuJ+TdAg
DJtnCZawrHCSAvOZAGP8+sVwIyz1kPbvUc5lymusqLS5+pzXaDijHY+PXW6bn1TZwwox7EXDgJn4
MTlUWfOKoMtk2H4hGC/8AcwI9648FNP92h/ToMQZUiWPdR7pXNWAgfikze/ZosNAR0Tcku4RxKOf
V4GEP8LDY5PVQENB3xM/wWzysTAxNFAWtF4WM3TYHVDWc5B6aEKbMQ8s+Ad2zji2om5L052kq7Vv
pp3DtEhDzKkXYdNRoEIjMJrYNcGWlPrNMX817faUqU0cHD7nKuqvfv6SdpnDYqqP3LA2WzfFB51b
ft9kbK6D9JHYl0ldZiyEBw/BPeZMf8auWmu+JTXwX2zm2Kn6fNGtSRsQVZbgs2c2JJXXUrGurwft
VCy9oHz0Se86CudfVMTBOHW4h8tT7T+c+5ee6fU+eUTmtTN49E1LFJdNv9XlihSuQcZlrRoeC/tu
S/vXgyTudtMWyzj1qc6aX/lKpQVRRf2irbnAbVVFzKztaY4nqQsTPtgZMS2HCo+7icQZwAJuLzAs
zKtdvKbWalKyznwlgivJZsIP5XCiTGTLYJLAOdRrIZlt6YVjqOe8UYLaDhTFb19wIwIzCtlz2Omh
fLGxUXlTwbN9PCCSKTADZz3MvYiV7Tq1O+Ewja8PXTQVAEcxBzK/y/4X2S3hAw4FOt1zOoIe9JFg
EKqchXARvylSYuoSfjLOIqAiONd8pyWZjKjvxndW4gOJ86ZWRCgZsxYKk/tbaQslI/M+4wM8nH86
+oI2gFOLjJl3RhkcSdCmvoYNf4niv+WH8rpOOcFoTCsSzuU1XcoxwYGTt8FYsoTkYnx6wlOewday
Osc/E64GIkl9VmO7QXIwOahrtn/GWfAIwJkfPypJetCS+MB1YJrpbxCc4IK9cFrhOyAI/UVvCqHc
MoGr5HdmV1HO4ptPPVEf1b/kWm2nH6rOMySXjIBmvsf8k88dErHXkWn6r0EeNzRLFSMLiNMIj+wj
kik8BLULYs+PCsp1Ph+JNKw23TeVrX9BHgDVFR00onLkMUiA+qvE/pp/K9Fb1oVOHvAsRDAHp2Cw
PPAEzZk/5KWEag57T875grN23j938vNat0soY3C4hugd1lvXrpNm0WShjqmRBmt080gX+eO9ee4d
csuGDxOg9/7cFtEyKY/YvvZjkOoHyfqp6gtElpeX3D0Fbw8c8kjwho+mLLh+Lb1GczAqdoVVhX1/
ql5tvZtlyi0q9oO9nZSlEf90yXE4x6SXvtYwIuE0klmUXquDEVifyRX+GaAmSIa47EM9a4DMSlaO
zzGPApsJrsOtwYCMNgCHV1gOGOYpHrygGCORCToiv1aktcoEF+PnOYlzlitvisCs/CbOK3XBccTm
QzdNSiHPFouZw4h4wOKDI51zl6ew/yDRjsOE//549H56Yf7OsaVeUxEh1n+8kE0+77QiLDumuniA
Y+kdMwOeKWwkZ2M9QQXTGIW4bIAqLnYwd5gRwJ/liYQB9lyrTA16n4KM9Q6tnEjTjI44Ygji0n3f
OdzTuVQgRaI6lrBcBs0eCdxE3WdumioYWx/2gIbOWJ0bzYKtmf2XutAAwHuRY3jUKXor+XMgFdM5
y9r2jgpvJhPHmX62sMyfS7lfKMbSRrbvrJ73+RCFVf9m6XMGelSK/NYS18sUpqzoWmnsZEJyGPgw
iP6lHqYlveN1Fvk6EdDQcrH5+7NO5E1yx1XgGK67m5BzMbk5CPzGJDKc+dI7tIQnRjefLVgyjtjA
Q7gkWp5FYDh+N39wbjjvR0gqCc/6kh9nA5X+Od+qFLAZKm/mTsVM9H2NfzzWiSy4TxD4OwEFuxQt
BamUzKkZzGKSRqfBTF602bw87bsLknOPExGWtoyDoSy987oMvsBlhdK4e71JJ+XNfk+zz+ZxcaaD
MtIFd1+Mx6MeWvTqkdCHtdum/3plGz3dx9E5Sle1MTel0Bmu8HFUZRXBKnsd7vhaIYAm8cmYx4DM
+CIiblzm9hqgA5yEpFej9Mj+ogxgBwQ24cxhv6XSA7AoWAx0/WTZwEfD2EfHF2A6mxic3N3sWl7H
q3Is9t3BYZ6GBzF72lMsweaMolnHD8eZab8FWpG/BB8FdjeaMorEI8QjGgbtghKcnR/oFxkvATGM
emH48oDg37anYQHMViz6TM5WziDtW94pKRRlz0IC/mnj+ofpQerxQc9DwQdu8QXzQv+SDkBigt8N
rdGvYN6TtAtz4gPIpb2w1nUdJHDmHDi0kHNvc5IHJd9gljbjl1JY54LSnewApOm/+OUjsj22wi1e
iz+ViHxamnueW2fLsxIBTuhXNChvvAl+8UnBRCW60kvWoodDm4HVAMftg/vkobFH1zPM+Py80TXT
Dd9X5rk5WHdYkFDET7TWXOqa0Gv+GJ0GTBrOrBtZl5QUSMFobympe1h46omedyT2TzrwEJsICCFp
XGgSc57wD14MVLusmpdFGCHqh2CWhjWSVdzceBjI10bFWZ4LnDQqGiV/0vYNdp3Pbzlfv3AYdFYP
eTUQjwo8RFMru5QHHXNzbgr2Ya1IQuTqsVXRcojfJc0pBYBgihC00L7GN/MKfGBf6bO7r+nLvI4H
9ioZS3RsaPBLhLcO24V+78otZ3rRTx6lB6cI3MUByijFf+Jried0UD/JrjZzz849yLFJMu9fQafO
+U+lWThN2LzgyHoOvll3scB6jEZgYjBMeS5ABh1pBY6sJ8te9bXnoq/nLT0r5S8SFtLlRRWt9DCW
WdAa/KFXkPIhLdV0YTm7Itq0DLPwwpvY5JaltDEr10EOk8xf0XzUvDEKhmShyR7MNIVWOnal0nth
uy1ozIGReLBt1L+ecIIIpoFXvWCfEFcfPpCuwO2DogUS4Qv2f+PaPc+jTzw0tZKqBGlGxxpSPSla
2OoL+DCoHDQmKE7QV76G60+LZsC3X36NticPcnDAZEXbC/0cBQDlo/lHXrYsL5gccCRLSP1rTtmw
e21oUZ0qVO4guuKLI+l0r5Dqg5xwXmsBzw9C6ZncORHlaHyoOLCfRGYhBwwcVFjDFLUEqLZu/y4o
eW8VS+Fo3swf89bdgGv4AOdE5EzxTl1XzLJfsCDsekX4Icp1mDu0s/17SntPajjsNDD7DnLODDMV
+dYdhi0sf5XpFex1iFmDRz1UYWhqiPCoKnGLTwVIU/EMplvURhgnYd8whTYifMslDIYTWpECmfWO
dQY/HetziIZUS19kE0K9jcFV8FxAK0aHcXaimYX5DK77zaLLwpFQKu1Ne6xlihSOjXqBPp+8CPVY
Odu0xQ0cysdSI9jCCh2o6qR/Ee/xWJqcAn85lG/9MA4r2d6mrCBnZwwfT5wdyuMw7V71Z5KuzfyW
JAfJ3j3K32r8VourlZyK5zHHehpPLpxVwZqUkxZd+/tKL5b6/c3gLY5Bts6RPfN4JHO6oAczuedC
Fpqkpt/E8EthTEEv17KN3X/15fJJ/IcTaOWSWQVAj4YYlc3z4cpj2KeBnK0aWLb6KsURtFykw5y1
5OALRqplFFQ4E8isj4VSLWsoluNibLwMb3uDEfCcbvQ+LSmnXxp/tOz6sCwWyVMs14Lkm3GOiAcz
xhKlDmJePJsp03Anyy5DutKqud2HCURxUfjvYbIlOutyXkbeRDI5XiaYRT95Dj2OG7Q6EZAlLRln
Ab8Ok3CcanBcxwbl4ZNXnqAf/Be2zPYnmiE+FuyglEhgfXQ6NDJ0JcWF3Yo5h3BjgNDNhIW9vp5B
5mGQx/KScGXMXG62xdr1R4hZ0ICmQEFCMtFrz/XId6Df0JK/XEGFh0ad+Pc7UDuziZlMhmYO+4MY
bkEj8gIUNtO3HrvE3Z+AsCz05/C8yIVo3PoC0MUeyvvk1CLV3YCfwcOfepxOIxwO1rUzg0uGuqPC
wI42pHcjXERotwa3HmYT9BtgGfZQdk/8+GkzMWsVI52ZQq8nw+TxCyI55JkK0deiY/czTp4i1Iqg
744PDqJi2UrzWlpImqfg2auGFn9EjJE+T+IwJQm+WwxdYJMOhhT/379nKWH27LphQ5po4Vk1zLPA
auaDigHMytTmSutCZdboHntXoyNg9u05uHrIQVu4I65RhptgTVb/+6yGI78tFe+mwFoVo/7U5V3y
+WnM+sobOyZgTP5RxbiU2Nin23Uwncqg34lB4oVjk5MPpJTpCugxs5YMQWbM2YDfDI2kAr+VotCl
Z8N5CRukbnvnpDpTn1TQfBE3scVRqfRU5xEUaBhgzKdcNkDq+BzxYOPz7wUCdryzfprRY+w7ogG8
ZsxB0K6dVShrTIcho9euhpfX3XvxeEme6rjQ+COwypc/IFRB3IO0xZnXIBUxjxeAip/gCwlHAwXA
a5FYYWLDOD281L9SPTfk8jWfSbuUn/sGGNJc8UdKHWq4b7TLqju00maSQ8Q3MmInvLHpu64S7UY5
159zzQmr4fBqNrUT3hmUq4hhYNd5FaYSks/h1rZhSjay7NGRZVgIdl5swwQRzxVXSqXKhzZnzJBy
lYhT8pBRv6rNIyoSyDKFx3EFWVxn5PV0WdEPxAg8e9DPMeJQXXpptuxJiCTcXuMg9uiGOuQWnIFQ
hjhPaIgg9hDiUcEgcCG1sdTR5LDaYzriye1pnRiB/ot0ZAvPmYmULs0vPBVF8SSmRZ9oK1gP7Omi
vatnGdplinskTZwBEPKRIVHP/0nvxi+5cPwnzRmLJz/jc9USaS3mMAVBnz0cvisrQt4E47u2Rs/A
gYWQpH6Xb1wJbIuY6nFVtA8K4Y5SEjcJmlBmdtz3dyYVDAIZWYBdsDE9Hiz+WXXiSKTf4bqKGeJJ
MMPAaU+kNjOVIjEX9IKcLv5+IX7EDcbMxAU/MReh9Eb3hlE4Fffolu8WA0YR3DzdpAt53h+EZu2S
T14Apyafjct040ZNt/a9eXuWcwQzLERUeSzKapl8chabvOTVwGzCWXUH+6ffReeStCIGypiufag3
+VS/d2+cttOtJGFVufCiaDAdUPrWnU7dGzdz+I7O8s24KBferyhDxVAGBITHizc9XlBK8+hxnahl
ccKgln2zLgKjZqIzVDMxg4J98+/tUshutA9qB+ASOkrKBy4emzbTUDEbPfGw5sx2qmW/7wln5cyX
Pp9b7RN4/PWp/bJbc/rXdG7v7SeKLYU3gdQQBtrf/U97jwgPhZMuZF+oJ1x7gxstj/YnjriopUQS
LW3frFjH52Qhvg+WFkmVwgcH71wSeIwdK4lji7QA4cDL7m78Sr9MHSBAbJQVW4wInqcuB/iu/wFd
5hflK91GcRFV8La/iDEU4cI8C/ROQgbFsK76ZopHgUekdf4msC4ijm5cMfamJUmBTH7aY/pVH63P
6ieaELaZsOOP5pm7NLDAvqs3kWtNN3wojylft/Bf4qfnNwblBFcDcvFP2jGe3X8gQfkBFAnaRin9
Qb8vb2gp+BAh0sY6+2Kfk9CBYguEyANxaOEzSKHEpnBMpY3VLKxplcV7W9kBg0JULsydcf+apEOs
wdVldlT8aNiE/AMJOLE4rjQh3D3kTMtLj5YSGZCDSUzhVr3bRJyQDDhgYfo5mFLuq+ReTK6JA4YG
7xe7Wctxn+28i5EA03mRbLXU0qWB+LLyssk37G1HLhtIDcw7Yg0RJhkrafSbdt7qQTRuK1o/rdiq
9OzFV1Qt4tqzy03z2rePd3pEfkXx2vR6kDGCaZda5MuUuNTtAO0EkYHmguDgV4jTLq/NmSU/8F5z
zaUXgoEsM11HhVlyntDWz8dyfpcW1tPPDVcDB2XwTrs5eQ8MywhTJlSJiELFLxSfAz0nPQ256x00
BAIcshI36t17S7aPmLdUrQcyWiBhTxnOeGLwxeeC7TdI7UDtNsgDKqiYdgD9SaoZf/mQlaWnr2F3
aIYQC+G52ahAYw8EkTHSJ3wKLoV0zi60aQiTTXTwGBnEgrqQ7NSv6Dqg3Zgx9+lIDWH0yWATtQPw
wVbHcxZPITw7sEan5eB4bpmiBWOzMvi9HcW1S9UlzlMFMgLdlgs6IIY9bAiowYV44Qjyys9haciE
F6FUSFf8iwLXFOJ86ZcgwQyasKbW57xfPmjFB0xUceODqI/5U03P4aKcUF6ziPAkLpok5jR0lajS
2bMoamAtMJvFV2RL32kd7jfO9oMY027E22M+/a8V5RsoFyEl80FlkN/Ap+83Htv6Xy98ZOz7OhQf
983royEHXffJqMcJEOBXEM4YONLyiz29YSQqqgvG2mzn1Xe2G07aB1eJJpvnizES8DdkDcPh3onp
Me8aiAQNO88kTQ9bhP6l7tulsTF3rc3b42LN5N8e1vFZOkk356f5kkGDvqRz8iHdBHkPRv97/tlR
1fEuoR/tDQFNxJj4Mne7QMBj3sd1F6ghmDxkBwbxRygT3Hkskxi14jaJgI7BPK+CiaeYIcy4363j
5S39CyvRg0ECv8S8MhwEIFDInZGgHblcFiApi54dzym8+h043i7oWgpdoxMPLMDaiDclMWw4Nw2z
DCQDPxLi1yIXXsa1ENQAXlihuOL9Mz6cWNZcPY9xpOCTdAF8Dh4MgBxwx8yYt1gEYJNiiTfC7oVc
n9GkPMBLEagA38PsnSV8/4b04zARKN0ONvMIEhHouGBgHFoGTKowQ4Uab841LD0eXs5hbiLe4IEL
rcwFoKqhJ/duGYl/sTRX1OoQHKm9bLfC0U3ZqFloOAtmeFUcpKYPCACnn2O0fe8fVIDQIN2sExg+
GtQc14NpBdZgIp7Q10O5Gkibaf0OZtTol9S+Bo/rHCUJhypNLooDjI4IHkdgyi8HxGCkQ/VJ288v
iUYqN1roGd/Mm2wMMQtB9G+LamxmMdnb3ylTbXYbTwU3hlP1KQFAYLQsLWN0inYoNYzkNyXOJlg+
mYzqgi4OCic01XkNMMGThCKYjYe+IQ50ObSzZVtvUsJucWckFILaFLAEzdAAdh4wUGeyTpPM9REy
VjC8tbGWT/Ito60mvUaQNzi7xIGP0BbKBnWFIozhaKPsRNR7E+bWuIWliw6OMuJuDPafW+m+Nu3t
WG46DBX/Hq9FWuwyhHny3J5Ccwop8Xq6LsBW1MafNFX8LAdyMqJ24FwMG2PIlL4++bT+fe3Re5Xq
DI0krRoVHxVB8/fMZiWG+LH3wgGPOBYjwPWdGpG2TbIWKdAjIadSkFOIkhfL30MR2aCKWOiEzr42
kbxM40NahzFpbQjiiZBC0hqBkYZyunzRgqEndRuk+NOMFjxm8US+bYkfQ8Ua536NTxxRMoAbRHRB
EKUK5Y+YEkQ+GnsNk94dcxzKUsCBCQWJ4nGlNEp6e56T8pr40+Dx1lp1lhe+DLVY9XKY1UTAvlyu
g1kHhRVWuZipUEazlqhdY2yhuO4/+jiTGZkCxSDloC2BnfbwYAokGIIARPEwMRAZXXB/cKn0F9A1
xdsCLF2DeUmhBr+CopXi9vmYC/S39Cx2RNljzBsxE8YuA5oH84FYrIG8E84dHXAt3LrRpUQA1qHZ
sQnCsD2l9QlFG3F7Jc6lB+H6iG0v7Zb2IyzYAR26l2hbOiKNCK16n/gWjlXMHBFG4uaAXwVxz7aL
RwF3Oi/mNj7hPK0sq8cScIqbTQMe4z3BKa3MY9z70G4k3qgKXgjjZNohAEJRzvB08dyQIUxnjy+y
49riKPQ0XmvrOlBV2Et4PzxyXDlMCPHnwB3+4TPM44LZ2FBwTvTUyp71K7FQNJePZvDuYIDC4DJS
ljaeegKC8TvUc+xxnFrCmoAbAzhIV8Fzrp4Bx1HT/SD2rs7Ob0xrrHLHMG706v3zQMHX8W4GFgMc
bdEmNf/eOs3KmNGE8gLBfb2mDgghJSJ4cllJd6rEDobGDNtPh/ET1kXwdxzam+ZHPY/H8utVzGjJ
THZXfCembQRkjFyXc4LRFEU1gaPwhNjQGIVR57omnkrUtF9GJETi8g/QZE5pSPdKhEYBzUYQb9i4
0JhzxwDQWvT7uAQlPqCoWLR8sfC7JgCt5T4Urc/Ikc/UlBbFJaziPABW1ZlDcdvzoMeeEp9A4oVq
t8Gqq3fVBhBvxqvp6Aw+uhM0TvqMmLVMkSV4bBZ2hkTM4n738FLCJyjGVxzbTIrBj2yIk//KHYgw
8Q0eDFNpSgydz5yDFBFAPxxX4nynz6AgolVhJs13474FRgRfHKaLhhrvQPVQXvCPedyoARp9pgFi
wTmNxSRXP4NPcgepmaEdvfCOaoJODodsWaMWxfcX4SykBphlwAuohEDTKmSQv5MWdGNYvNZOv5/g
UpRBbLG4vaYNoCr0YHmY2xMWVm/go/MAiMelO2A2ELM7F+hm5q8mBIJMWt+xQvAJjjdhqsmQhVlw
jewOfeyilgJ20mhikOjKpZvCI0RV48yeHOM4raG9AEb5ZVOskIOQ3sYGRYeNUbPJUeQDrvIVkLAU
sXMiFhR6fVxI2CzxL6CDDnjkIorYb/ZO/Q0HDBprRqHqNJMFY4mziReDuws7E5s3zRMICvs0IIrN
4IznhR+9z46sFmHYwW7df4LZRszHfzteIeKFEWID+5mLwKogokRz+XpfCzy1eYQtXrQ2Ibdznu0H
mErOhuSxt7cpUDigyFxmg6CK/7ceOTTadvkiCmmCoTKXMewkb4gQLPBgAn/luaH5RbVQozWfYz1I
IPeELzkgXL5j409DLTn1UtAOiEO2lnV6Dh4J8wxyJ3yukIINnhHDN/Y7WCyF36LCuYOew2cPUxzc
Ienj71uun4glRrS/22hc6sXP/ZSoJBbY6bC5NxFK9F7CAyVmWqY/BzES0wbCqoqHs3iIPy56dGUP
QwMyesq5a6slYaVyNfn//vTfp2k0wFYn8m+7+lJQe5owtF7lZwR3D40BJZO2nJRQqE2x4LjvW4zS
cypbdNhYs5gby2q9JJYDUyaatoYAkDD4tCB1lW/t839Enddu40oShp+IAHO4Vc7RkmXdELJsMeco
Pv1+7cHBwvLs7BwHSWx2V/2phvCjVJJftZf7z6ygbcjzyD96huMDNFRQQpFDV25S0FWSmc+VJlYO
oSIFbNamOW8wquvZGRA5It202jpcaLj/xJChdi6ldarqpyntVHJm+3eINc0ZGy4ZPTVi7eqYdreM
mGeQg2DLU0fb02Eqe3PXxlSBQ6mNU/2lkjL+nrTpFutQqHGYRdua/lQOsWv6CFvSY2Ac6WR94+pE
Fz88tcRmVsdChwGJ935AsIVzt98XTQFWGjaecntHFkT5wwQS6H7NBIGO2BgIQJq7Sxmi1UOyj/e2
IpAGosaQTwb9SD182tlvzk6ZCnV/Z375w1WOn3W5UmAQjeozsHYxI6Wyc2BIo9JdZslnFy+pWD3n
akCs9OEt56QOkq+6pAF2POTayWRwqIkw+w5ET/yq6ragRjTA7aJ92NNO6mCl0q8ZA/UQx5Gk33HB
LJNdZoHNB6Tpc+u6CSZvnDwK7wF4TzUQ4gkgY8oqvSf3PTKLQkXl+R1ISBqEdJMqydSQdJv+XAeg
TEtced/9m3HkzJx2CoiYFuoauZyvMOXB52h6f+PMFxEfTlJPi4rgxYhElQ+j/y4wjzYdavng0/Rp
FQ0iq0Cugu9ouOWYtowAYL5PYPh5ezVWEfd/GB6rblVznTuq4EpaelqFCZf0H52AirrDGUrmHrty
2qCCoJFQdEqHcBF7BOSo1qhAE2GuXKZjDy25UuwiakzYu0z7RnLMwHEp/h5Q4fc5AzI4qBv0CHly
0Ta2erOxTxbZd1kQY0WDY3uMIbGZhUY7BbpmBystmGBGkaXfwt5UxUnWz9T5ASn777XRr6kv+3yp
WUeP8wrfeuXRDLWvnIIsQozaYTkPLI56cNIab1Wxbv11BGZXWsTBoJIAXLJo5G2ii4b1UFCgcT8W
8VWTtg0YWVWV41B9ZfKRanVA91ZjWK5ZdiVmz/6tsTeuPHyybr/X012ErbLE39uQgjQsWp1NxgHC
yvtFDayepM64oKVM868uIkzQ+jWtsxMnC82CncfbN8jk9dbMrHVXKYILl4M/tdJpaZGf7RczAhck
H0THG7jDpUOgcKSmeOsl5vJY4cTy57CmOb1mLHYgn4Uw3BJRuynN2n1/4YCJoFL9wZ4Shf2BTJfo
PwOyGq7FR4SchGSPhLx7qr5tUVSUdY7NLVlKOJ4VrVtIdJP6xQ50rq/V3gvZISUzKWNSzUMIWAPm
G69LohLCA7k38yVkxKPahTGcp1S0X5GABKRHTQpNDRw/w8Bai6ezVDV8gyOD6cnm9OmSrV9PbB0a
dQ993ifQWhOsNMpUkJkAq2hKietH2kA/eDB/DLT+TAy15n0LVG3NquCaQdr96MtSn6NRM6W5mc3y
7zQ65vr8zbDKTWke33wJqUz1zFV3GJFOvGmZQoQksreenCX/MPeIeAuvfnxcyt4KwYLfEC6c0j4z
HRlaC9GOGT5j9aGyD3grWGM3HUO3udpn2CBUpaBpRTJNCrROIKl6Svi9gPvpm0pVpYrQF3Tq4Jeh
trTiOVY//VwFsNrrvt6BXb11krbmAATxe2ywZuz0q+KrCRIwAmY2BicrPhs0JCLCBUcPqYbXpGaK
GfLXnH+gcgpx0tnl9k2TTvoRO5AEdtK4S56dLK0MckKpLCpQpUel0wYdzB4wKtUWFdJcg6wHL3iC
DbTYsaT3qXJf0dKgy7fcadatdWwihv0JYOEb8YTMGZzo9iM31jni6ouHiHuRT7NbcpOu0rX58r/1
f1op8wdsAvQE/Iv6jz/FTYvHhVv9gvINNL64pOcGSV9+zs/FkXy7I0M0tkiodh0f5aE45QcmXGzI
ikc2ppCwLdT/8vbNR3HMjgmftMug6uJnhWd+7jcuoO/ojrruntwxMnxbn87n+yJf8BzuuKpr8RPE
9wMYY4jIjhE/5Z89Izx7R/+ckAhLvPjJ2Vmn8vuPUai/8Wv8tphA+u/hu8BgQbQ0H8I3AeO9pYuT
MK0ME8AFh/kGTMv8eyAYFhJ8IBhoXP6dQOI/IjWs14W6jmvxSP8eOVGkxEqTdIYNdk/V/YeGJ/hS
DMKqrEU3F8n9PUl9YpR5g8Qd+JtblEoe/FonQZYzjoYELoJ4Hf9GoYlLBMsEOUoAPyG7EBkNoh1B
2mogGQLQbUXCFg/aFFhVOqZuPmB48Uf6Lw0rJ6FgavbVFpx0i+1jTWe8shjIyljxjbfmMGfIeHyI
D2hCD+T7HaS9d3KJmpNfztMB1JeeJvrI8Md+dXhy3o/wS370YOvNafjoTj2ciPQpX6RPnCt8wNl8
N7/QQrDnEC7ISHmFnNg8eIVIFzhdQYh4KNAnE/vxvr/vZDk8/3u2/7AgiAEepr/69yiLlYdLe6Ex
WqmZd3Mi1RfWzCKwqyZuqyTFjSExCA7ERzheaKN1DghhjK7gcAzuMhlaiySED5G5j7ps3XIJhomL
q0l8mMSSCeCLB/JFiX5xEA/KcBo5cxWdMsHE/bV0tIPmqGSmPCwoRus4nZX797bGxkQi8rpjaZaH
nI/sJOZ1Mr79JD7EmIL4wzuJdzZKIypkOm30inIwpuE2KRYCgQnwAGngge/l3wNDH7RSIdOLfnl3
rHKYXbgrPvEHXaxPGK8jZplzu2/3QocZfvVQQf1He+hOUFXH9gybxV0jLguMCneTJnxQLP7sl5sA
d1LLLSGC8Mtv/Uv/Ar7lgV4Y6oquURQPNgaUERI3wUKRhQmKDEp3/rdkQVD+XSeQDhAUdiseUDYa
Z87fg6bz31Nl4g85deKpVsd/T5ZUnEN1aj+Kk3pl2s5Vur1hmK1bYjCpAALZThdy0c37j5jlFn6J
hYdo9xX+mCh4/R/pKaZwsULZrgHf3q/3C3aT4JeX9lSeFhiQQZR/KCN24Bypph3qvpinVlN+gxHE
iTz16W6Urw6hrJR8JbKDF1S9KTGpxKC0agv73npj/aE/zId7DW/hrbuTWvSsduaj/tEfgAQCJ/BG
cEM86HZJ+YGOQioDVcQDCFX2i42e/QV22nPUYPRzPdJoCgKhv6Wn74GCgjE1VgOzg5q1mhjIgH3B
MWWpMC976RTkBBVS58MfGM5CQpDsoC2EGfwc7Eugfijd2VOOuGkce+sYG4uzkTAMawLyBhSX4GwU
XAGGFoBKfyPZ+txKN468bqVl3yxriz58WVartz6zztam7dZDt6ZTNPbmUTq7x+JaXeOP9IOR4Fym
4kQ8KStNZt8ObUr5X1/hfQftLOcFgBjDZtWZzu3pTGnvIPf1bjlIk5gkD5MSYeYRb70RF9H/yQfG
gfjSDkEVLqHhvVOcvTQcOungPUBOgIoQldC4gv4BJZEKBoIIfAhkiEFA5YxlaDBUEEz7m8+SnbGN
Zp0+U+o56iykWeBhFNhUV/SOjcxrXBIPifXJhgs1jXIWFnvFw9e9aYr1QOC1vwHVY6+Paf3wviKn
51YTpkHv3mKKMb+8CwMCTlnej8WUHenkHhgEfibtewXHwCHUcRg5a8bkcMhVu5Q9VWOkgrj3QUs/
/A/7aO2Nvb01t83K36Db5gHGWlsLAHiN2YMZiiqBHyB6dolnIjEEoIoYQFXsQ8iSwdjAKPjoxDCo
Wa5tPH/LI9E/SHFN1UlJluvfCuN9ZoUNDHdBqsU0RHtk4rskAB/RgbY20LtB15mTJCbSc4qdJezI
0TU+s7vzyR16blGnth/61f+SkNtLz+LhPN8v4znclIxAJbiv9uY9gkf0MJ7inJCezo3sMBA1HUyt
PjRHyyEmcZnXS03fIDSPcHE2m6LZbMtyGylbX9oqxfbtbT1Ca2IaLEIPQfepbv/msHOQWSQucqKB
dcEZI4rEe3yPOFy6i6gCKna3Bu+gfhXbR/iDKnrT7PgeIAJ836xJmt6XDF3QJuqMeLtZF51dE8oM
kGQApl6inI8Qh2+dcFOZ6MXWurJSrKUaLItw0eUgtc/qpTzBy98vABv2GXYc82W/4p/0J/4yr91J
59SDc7536Pd8a26T7JrPo2SRxUtIkk5bYU7Ck4bhP7HWebRp5K0sb2152+S7QRvrNVmOGUNK0IVY
MPN540wigBgi8pBtw7aikpxZzRR9UOiBl04rIPaeNIv3hmDdKZ+MpBVD1MXwU3HMMZqQmYYMIOGY
02YQwozJEcUWKdBMIRKzAwZbnMhg08iqqHA92hPyjHE2MfDcX/CfEKq88ZRi6sF5yPgrFhyVJ1MH
wWWDMVtah0gfoJNBMkD3TIACJ0OKQtAzQDt4PEsVBBQxM0v1n2IQLKD9iZ9vWJu/UgS9BIB5+9Mm
xOb/Qa8wR1hJDKRqdDgivXqMtMtDwI6QFl0b6c0BjfZQfQI7tHQk3ZfZfvEc+FAAyXDEWQfUFWwz
uC09ZwrnpRIaq84QmYiRjmJ0jRhFAqtNCcF0IIqIfCZcy6KEqEk9rZnik/MhBiepK+Ss5Nj13rz2
5mgnW1KFEfy604SxRG+EOSD6Q8QREa3UYQkyoKIRruc4LAy26UqfvB2bAGfMSwxu96qZpFfzsl0n
Le1Pvi2qjeOsHHNJYHAqLbtynTDTXd/K9c5IL+8yW+f8YKMu4Y1A44yJHk2B3HO8XkTZqfAmU7XF
iIWJS3gN82wi8t+pIQh+kUYJFCCoEI5hT+CwwPXBaP/BRaWg5A5C7FJColZ/pbiyqX/Kr/Cmo4mp
z/9sHO2HuJ2km3Ozbs4zeyQP5Tbc+lt7U4/Gedgz+IhSqgK/IVyW8w38ohiTcPkOxlQ03Kn0VbAG
VHdUeipT49AF2aKX4qKGaNf/dCyIYRHBgrTBKbj6CELmDdqClwy1L+zDmIGr4//OmJqOAhXthW34
07v3n7ivPq2Td1EP8kGJh5lKALI5BnW7iMqouRiUGRQaf/VQSYFBppZ4QfrG0Tct0NrNJpasWqb2
oomWqryoASYF2ob8hF+FBKZQj9jvUMJmKNv3okoRFUq9D5fOCHn7j1CeWM+EnQ+B1C24BlfXORfx
GcerlB99Z186W73E3Aom8JDUH0+0XwZGp816vY5JI49m8XsGMYK07c2sAkbnZh/kk6xzwiWqgwc/
FPAp0Z4lhBwWi4QZmu8M+egNgEHKtzoiHyKv8r0lbYF4i+JZOw+5v0fah6NEeFVJmoLNeqMaaTf4
Sox2jsSyJq5YX+LnDbyZz8t0qb6rcmfoF99dwtsAGdvhwsFfILPZ4pRUJq1N5vBKAxez12UzTDrU
G+SgyyA/VILU9jQtdCzc2PYv+yzgEG0J3Qh3Pk0IBxZ7AQJuymVcTttkdKsnzp4jfu/TZoSHjIzc
YidaECd8dM6tGC6OfZIpNkVc6YiOG+qFzQdME4k6kBQ7Dw+NfOEx3Djzu3uFUZXetkO1427R4yA0
J4JlKLcQqjyKYWHWDd5FDDpFOTb5HHzcKXwa2I4c0H39DcKLBDYxaeHmXJ1w4wZLy1pCWHnZuqSN
6wVcVeFqCexcbMWkP0BsT/IQfeg0QABCvltEst3at6YmyoJmoVIh5nMKlBBDSTMLe9r2k7l7Y5js
N34LcEJ00cxwF5m2TJQp8tMAmAsoo5i34dzBfTxMwPgMlADR1IU9pCJhSh+Weuj1RbPmkz/DebG2
lg2fyEPZNLpxtnjPC+R9FEErIPF+Js/TJ1L+hS6mks50ksao+OGK8dgtnUX+TJ/6VuWIPboP5ODZ
+j2XNuWMUeVkkI08kmv4kdqyWkibaqGSdYBjEDQTE+aUr1y4v+7D2SBaXcQ3gljSp8QczQpL8Jzv
AYIDknqCkhC7O1eWPKny6f5mi2JNsOO3s8gWFZHAS2PJl/BRo5RlnC0aX6xSG48rxiDPGnR1Xq0x
7y55bdiQc/5bts4WzF1euKyPGdlspF+OirXDa8/4k4wSXAy4KSbK0v1VePLGMlvzXLJFObM2Uchw
TWmBUrZbIZbsVgbe/EX0CjcSmfbu1qTtHW7uNrpmLzFKr77VT2kdfBo/iNMPw9n7tj5wn9ZkRX3l
eGvy0XADPJaJhzknj+bhf3kkS2sgRyPlyb/C0P8T4VHAwmYju8zeLOux+yuuBig9agaWE4YvbJDd
iF2IbiS9a7/Njw5XjYOQvp/hSjh23BFJrkcPIupc3tNjdS7O+TE5m9/ROb3wjfhrpS9MuOp33o/U
dXnhL+Srs6+x86/bY78LF+3J+gWWB0QclY+ADXerf6oLUF5z3e78hfWrb1bmJ5uVjoGHtayNsrWF
QndEKjFg1rf4UeJ/u7PyKM0R5uVDcQY9HJQwnNun6FM+yfceySnbP2UP8+Jp4clOwf8Ief7F5eWS
1l/aj1djU0D3zJk9SsjeStgiKUkmGdFruIsAgN+YnQlDGHE5G3mVwWzHk5rMRpxfpPjL82pFmj8P
2hu+xDCnNvFl6MeaqSPPuBWrZmYAzCHthrwFB7SmqjWzGewqBFTcrhgHp7ExbtNZ3s/sYvbOAe9w
/JPJNRE8mzJho44ApkHrvGmJncUSugNC4CByIbKh5qiBAAEgeDkIaeuEXYWcxX4CiEAYo4iWtUmF
nMAE0AxCAsNqI9Ywqe0YZ0EW0VvMKChpbhA4ICA1J2o7SUYF47cxyz+NcupyIeE4lAlPjvLQYuh0
OK7pXVgRCJdQbPZzi+na6DPZkPAGN5RykzabgQkGZMtlsw6VPHeDMmNx6dnEapcOwjiUQvYo/fXR
3eBu43hGCV/M4be4CC2SUH/GSAN+nmusqpw9bqwwPpAbNt5KBlTwJGKKUIoOZsYuBZEw8Cc39cAb
QuTalEuqskPAFadjnl2Ljc4BTVv4H3Cp8dLa1xuGTBWP7hoBkdirZgcKc9UY3YlKgpAXY1bstImB
lEaUrGJ6D9MxphqpMxiFmfwYLEROvTsvAX7cVb2MFmLieLFqyKFxZsWRia9rZkguS5LrR/0Tdb4q
fK0MuL55p+wRHuql9Kyuxs14Ngy3QMDOefW0nqifPxw+o5N1szg2PiIxx54pocfkCgUsnbmfeQXw
tXRn3iO7Fi/7HlyJ0mOtI2UhMhdqx9rI9/TG/3Uf7sP4sX7MXfRtfChL5Qw1HDE/MnupR3k+7Mlp
v4uhEmzH2pmdAVUOAw1eokskPJ4Xlp16ANOGZ5ztkpN4odmp2DUP59Zd640YQowo9QFGlf4VbYSy
nbxkFP4wnuQHKfBJ4HTFaSJf0w8k+7SRHHoh5Ogf4eydeE/QCLMijSebFvT2v/0Key8yC6EQoq4n
pN+ijmCUCIw1AmKUXa3gqv81p/5BfqUf2i3+SB6incHegXQWACaBtI6F5IHEXuDKCc/VnOPo5Sv4
K0+DH4F0A6k7dwN6FXhv7ipuMh4K0y7e+N2Ft6r5U5C45QzVBt8OzsOFQN/MXSj+soONR7NmQ+3A
oNMM0Ko9eAvqQ7u3f4ePYemtZVpS0swePUJ29+Xzlog3RoA1gbAziQaSBgUMTuCb8iP9oXv9oaBF
lNI90HXAS5VEPIwIncGdyuMFEUZPxy3tdlA+4rf/g6D8A8+Pm907ya/8o/xol9ItWLyvyc47IfC3
X9VJ+bCvVOGgssjMKZse7Y97bX90dCACzOUpqabwWkBwx+TdY0pmdgfZeQS8kRaKzYi5QuqIzYVn
x/7y7icqgW2insdRij+M/eIXWQgxQjRbSFmUjf+V7UQNtsuuw1MADyzC4clR5PGMLvnNOJtH71Fc
tRuvyePO0mYJPm7uxrXGHMX4D8IuttU2YsxFcUUjcTDHzRG+YVtdgLcXjBNc4+HiPhbzc2kWZqLC
w7tPQBPTGcRc01+Q+Xu2yo4lCriOirxABed/va/uPNv1m+6Kp2TYoEBEq42PaglaujMZryqGs4rZ
nPiZj8pe33KXzPV7+1SPHSJ18hGWePaZ/tvR/svXCtw1/kIDSEKUtqkY773LP6Qntm7wK1Y3D1Yd
q8g5O2cyAdpbdK1e7A+GmDPB+u6f/IFrAkpZKIRu1j+dHAl4zNpA24eRGRHRk3sAahQ9h3vMHhA6
tEncSd6JVZ1+NFfp2W7ETSrq2vxAptWoIrZIvzK55pqcBFKR/jDmJvzif+BhgQ4JrAG+YKUB5WN9
TsbVVX5RNYScLVdf+OiDh3QGirhpvLvNVbkpt+Txxq9hnXvaMu2M22MQ1QZjXh7eI3q5F+0j+Gy/
+gOb9or+dIVqiSQv6VxP3Eu/l4/UNTfnnL2Ca7N6H5M1dR1llLXp99qHfu/3/b47Bp/Bp/Xh/GiH
bE17evQ3GcVUszaJ1aWgknfpTd0q54baaj1o0+FgT5WDf/G3xaf0oZ6GL5UvjCiY1F0djoJv99Ef
5BN/5dcc3qfgUzkMh+Qz+dR3iAM++NXURZfoJZqTO2mpZyQ4XBEW7N8my5rlOjFShv2SsTX4X5ji
I6FOg7ykV2bveSKJZFl33JBPCi92MP7Kxsr2zImOcwaVTFZS2MLiUqQwDIKf0x3Fvo2aGKUSFWsq
2j4bC1wqUFMkDhQX/AaqZve34hSOJ5zCPsUB4P4LA2WXcxqMUZ8hpwRlVt8gEkJ4hqwIKRE2NGof
kGR+NO8T0wbgKtEQAuq92FRZVRmXk5XlndiK2c45hxwB/rEJvzhrOMBYc+Y84rSRX8RfVNfioXFw
mceIxrOlMe+FSCkDp1KeydUAo4s/lBv7YgZAsxcL1JgNy4IbVv6Vf3NMXT3jToYlHoGHDwoLppic
qgeTWB7BTmcrSF7pTcLWY0542bwvvEXU7gW5H4z3GInbT9nzhvI+uxf9bl/sS3nLb9bZ2Nc3zrO7
e89v5ta7srFslb2y9666EBxIph7tJfsZye1K3xbasOkLbdVZ8cGNOX9IXE3k+DOLg5vRdRcd1ASZ
z9iD0ASvswESHLx6Hfr5TqMZMEE8TexoKRDrEG6jzDh6J6uDClK1necPTEAxVnTxccwoxdz81Dqa
oTCZm+i6XcWbtL0xYUZQkbJ2+ZQGrCxswi+CpijzEGJlCaa7WRcuadKNcqHYc6med52Qy1LJA/NU
7yk6IAsvxnvKdwmdpTFzAIEwuYZLWVk1w5J+ulFWDOzylLnK1DhnK2HKgIrQZyjQgnSN+sAiis/e
Se8DvtfYXfGPaNnLKTUuRkbEVnU6cx30lFOLhPB6njL2tpxF72lSbZjP5CZriflxb0TIc4BBKkrm
DnGjoMDUp+/3VGi3Y37lwmTM77AElsKd2aA2YI6SPa+Uec7YcnXCuw0YGruEW85Rg1nuiv9qskiQ
kSFoTKZOuezMNdDl0H8mQB0wmKz17NADneZXWTkOuHOBwtRVES3Qxw32MugeVXFtiEpUXPScBNUT
CNBiXdNeCU4F22fgFgmvAX1W9hWCA/rEmhf5TlfmVNc800I6ZMCyGYOG7BR6fVUCejhzRNdwA6SY
mTxpEuXlRSEvPBM0ZX1v5V2jERi27NGYODjRl7a2AnuOo9NbRTYwdanJiSoyx7o6c3PxqOJ5as0L
zi6N5gNAfVIwqIp5uM4Y1y7JbYTeQCxIJSqgKegnlQE0DfZAo54y+6b157I9SbUJAJZncPAif2d+
GUIhxJgk98qMLmPCwtwll4kwZiaP0Xn2qHPYqDANMylkjkaL7wRtNXAZobvnePGFthO+tLdHDlEi
LHoyJyiZ4cL0RacLM/geIFcoCuI5MnqkqwAyMHWAp9Kfy6gPZkwLJLSTr8Zd5j9hjn06BcYZkmYG
hoGv8xf0Dd2rij8UrpSAKDI9uyk+Yc9AWDJNOuGZ56d0HUb6hdB1QkDdSaYpRK2i6GP7T/hKTQJf
9Y+yUsAK4hmKT/T3SJrtFzUYqaoY5qADe3DfjAmGmJaFDxkGPWHgfDNhMIzKbywgLlDnzmqJbCTc
zqtMm+EPQEqPxVIVAXv7Fl6dOSKMbJbWNRtOsi2zZUrUV77iR/EMkV3zvii2qISQa0u4UZtpppFB
PUd0mKYzLJloXAgUJocPzqi7kwlWqEvLRUJCk8BvnnMZEpLBYGRhHui1mMkXAmsBspIO0EzzYAJV
hzjXvIKTZUjW/6yfgF/gnwBWiJcgIZpe8HiRw5WbVH/MnlNPcZfyffgLKNmAyUqsE+rEHoQVugdN
1bG/jpH/Ut5Rd4Kdx18A8MC1fDk0MQlgfBUPWEaKTzF06Y/soIqAJuFrRDVbjXiuYGbui68CMqPO
xc0GIMefZIkhEuAX84+wljNscw+WBeIC/9Zd8Cuhb8itlazOyC/zyVxG/eOvNFj0Aqx5hm0ecJDL
BCMNPMd7C54W0U2D8+lj3h8ZQTnKp5/4h+fWPCiTKV2zK2Q6hluePTU2vxlkkAfic54dJSybPLIF
MXCQkjeY8GVUwODALFaoByhwlwtxgWy8dxfYCXhmZpft7KsMIkJ8DWXII/7S8WpSU8u/8NFQGyjS
BcfwXZ6re3VUL/YVnpY3iLdGScYq5C2D01BSi/8v7gcKboBL8/q+N0dfyKC4YxrMomMobVBOltMb
k2o+QYeM0p0/EYFTxQs1AzoGddwhjjcwMwDTT1DiAbbz7+DtOAgwBPAtbArcaDx9DCu+KvzCoSoW
Kt+L+0DsBwoGU/2XRgSwmGqeZRJCMPG0+SeumBDHiaoRfwutCAuHN5olxrvF2lGvpQ7UCJUsrjLv
ffxTibMd4KIZ0xjB1tAbMQ8OZJgCk7Bp7kxqI64IjTFxDjQSdB1/cKvg2OMflhdgBjQOJemMuKw/
fpsbnuXIdcEVSwCYysiQkQdqaAmnhPnbbfH/YuARNzqztQ3I7SWTveJs6bGICE2yVjDEFeAgQz3e
JCEwY2Y1gCb7pHqs4IwlZ4YkmPijokVnO4H0GQjMgia40CmRd2cbE7gC0kKgMlH3yfGyZWozL1uF
NVzAasbyhEcV77J4p0fz1F613QwzNoEC3R2qU8GnVU3aduWasx63JeU2bp/4EsqfqjljdcJeqIR3
JmsxeZNNo11l6pL9LqEbcGckn7j9goeP6MuZGgyXT9YISPnxHu6Ycqr+goe/u6nbLZ16bRFfgwy0
FgsyJJETQJK8IHLoORhIV8axLKzv4k8uPnDcmV0fyU74rJgdjaDpX7SrxFqbkl5CimBubnnTUn1R
+KsOoDefxe2uJDGB3bHB0zEt8lPibAi65jnwG1m2JsnP0cQgc42pUxw5yMY5nhAtBhPmd3F/ZSWW
8En313yypEz2H6TV6UQn4fPvbuVdYXPhHiF6cdPdnXzCZYAv4Q7B+tF009RYkqBodwtyYlDrvyOm
1CwHaxUay/iMiqrXFwipy3LuG0soKQxR3MJ2tE4ZIgEkgC6nmAr1FV6F7s9XglWGPGoCOhrOPGQE
5DTa0wYqj2/OJ+L1+isFkVVyJO08JWSj3eVke/dHPd/wZPToQOgixzvp+f9Evmb/wRw7nhtBdj0r
EA+LimdUmH5wjhHbynuFuZ/7m0mzoTvj2Ja+oTVY4bx5LPK3M+0coWTItalfLMpyBdVba1O4NN65
uJk2MaSxeF85N1rGKxIuTYiNtyPisGA0Fy0MQC++FWNG0nsg73P9St57ZM5IUQ3iBbYbM9858iHP
9/w7lAsBOBh9Sg6lYOR/6dfyBzKEfZrZsMSQKCJfYFYSY0P22p+iymaMgDwpz168hslnn0Gi0xmT
kFHq5PlwYThnsemb84SAO2ztNhjdmJOXt98yRNx6GSGeP6feBhUrtkEWZTHMbeKBC7iIeTLMWb7w
xKU8YSfkbA2f/04mH00puxU0EDucPOH0ZmQA9ypBQVHLwYeMRSxqTowAMk2b8pUqtUt25zo67cwg
MA2pkSkmFXuE+XziYvFJocSugsEIFwmiOJTxOkkN+EjR8GJ/pUAfc/vr9YzbX0LrnuFe2JKKGT7Z
GAQF3I8JFiIjs8620ZvgW+7fOcWXrgHhApyMHOKWmC4JHSnWAOuPeVatRCrwnO3IJC/U2MPHk4Mh
25QnzL3bUneQbU7KAPy0yzAlYqiIL2dNAliSdEhz4o7bT3wwSiEmVTRkimHWb4W2NPglDgvf7Vf/
jQ2Q12S+V2q39bQ17zMFFdI87n/k5C7jtNgmrDlrLeHgYBXiJIuRe4qlSZoMPVB2ZzNJGG8j5pDC
obPXtpm4rVBosQ3wHzm0mGBA/YkMnQQV9cIiRebPNkl9w2Hf/lBusmWTYpzi6lBG0G0UXywgSlLu
aO4OfgpmiKaZ4CrCr84MDV4V4qk63nYZFRmn4tJ1F6nNBOl5mS7Ing/fJ5fEkmbGPmP/hl8cyxwn
lCoAO8CVDUCfgB8BYziwEm47tLETIDFuChlrCp0zsWfYNQNcgKOGfYjahp79RY4IBiLpyeFWnYgP
Z9IU0CHD6ZDSMGXv2gGcs+hpphugWX+s30FVj/kzeCl7uteB2VFUj1vvRZgVbSmdd3wLXoTE0ODm
TyKH6VDb2/BsUEcEwqJj7d27JXBa9w5CBIZgHvubBESGe5Ive8mrdCO+glEc/ATi1U4T90Ga3M/7
RAqLfFJZcRBhNMroxnV+pQ4WLK1z0VEnSDn3/C9gBnp+9BVIIvkdNM+8AnCM4ArSyusQzwQYCCUQ
zRIWGAALzH20/iBCBN09gWH576AH6tEmw6F9YgkyIDKp1keEOaTPwIcxAa4QlEsKKDtmGlvyCaUW
hlM4FR7JOpsydHNlMwflTIMvGC6VpDPBZ0FHZZ/qzvqAqfFkFNHkDY2hOV32Nl6wADGC7xLKDUTg
DpSCQlIZmcBD2D9xg1rtZ58xV/rL4dYPpTt9apZQfCN9mUusuHwbVyuQF6YD09TCZUA88gOwinJZ
eB0YQx2NuSCTlDhWRmIRbJMzHQV1l5ix/O8ZMJeLvB4Yw4BbAGSJmCCNUoUgMvEI6CsqWAo0k6O8
xtVe7zLnKwRrjiNaUDwImvDrs0kyFsKfyoFQF7FHWdB6CK4yj52UaaRU9la0rNlpMuZocQa+CWV7
ddjZi0HcqmRIUL7pAGd2BMYN0ZXgGO8bNqsGyaikT5p0WNQawjSmr/NtehAt4zQ6DN75pRUbiOMJ
fNckniazZBbN8rn4oBvl053iluUDkGJEXtWImmj6fx2rULKSzgEjos2EwCcujzprAdUcivFe/5Eg
d0oUdBIx2VgcZKIdOpoIYnSYl+Jyj5cUJ9qkZmKo3WIYzD97Qv3DnXfWKEur/mfQdxbWQOmmdHzl
HKdvWwPFiZmrcHclhttoZbscLKSq1sQMaFDPiBDUn7eZ42U+a8Z3+UxQ7jBgOogWKj4XtZ7aOZYc
+DXHJiWHJHPjnjvlSFaXofYTfmAOrDWyUMGclIM8rd2LFMHI0VOFzV8lOACOaZuEE9dPv4yaNYdm
3tnW5qKqnm/IYV9hN5W2LqH5AZ41z2DDJvEn2NbhqXN2qsqPSjeluyAZSTvY0I/ZO1+H+THuSUiY
9PK6Ib+UKJJrl778/vOd/wT1t+Dv7Bu1PKIWJh8nMdPbK3KYiCtS34yEFwNNidZVjhoEnW7czPQ3
ay49q1Elcq16k7xEJXNA4eSu4vgixfdY+SxQRIfscHb5aokOtCnK6R9JWWfLxGSA9zzvwKH1n645
9VTfGkKQFMNYg/qH0TK56PRiNCxsjr2NMk4FVFDJ8pPRidE6gM24IRPU2dtTtB3IzpkwyGg2/R4g
aHpDHSYxU5bDqcodwASlFgFBTlMiXFstw4drbdH577kcwLsAS6rSyWzYCSC3JIUAi2YnR8+BxoL5
UDEAXSmpk6UDMNJmnwbRBJn000kIV7sv6lWNmN/gLLW3gKCtSJUQh7Fx0JHIHsGzEOUY8SSTBgN9
t8FkOgXjKBCnuU+ZNS5/ygRdeT5uTF5LgjequbSE0H8YEnmQar4CPfPllx7/4gZ1yGFtbHgcjWQx
OMgIG5Cd/5T6L3mI6ADJBgm3A0F+HX4LDNz105FBhDxyiACog7UfMj2lMqYdtjJrQGVOLF0KSKVS
TzO8Uhsb+NdihkZ0OwXVvHPRQfiAUTGSUQzLA5mFxdyFEFLCO5OtUBxpjjjKFrKV4oRCIGssKvPw
7j486VdLF9Fvp+86Sb87DON0HYmsw4lJyFOR38Vb7fjgKobFeYldFzaa+FKr+4kCjStGowf77iOE
tdnHqu4jjLELoPqucY/RuzJiicR4C9VnD7omZkOuZf4974jhY7IWRie8XQmeN++cI6czd3GzUMKT
6bPOOfKz8FWKIyi6S2DLsICJiiyKYkzzsqmV299aARCBPqkhElYdEG0TOdj5ztHtxfC/emwn3fyd
SysTJ73KvNIe9aKGk19oHRUbpVBMWGlAcj7G+pQ6NG31de1bvN/3/9F0XsuJK1sYfiJVgbJuyUGI
aNINBXiQhHIOT3++9q5T9p7a4zE2oFb3Wv/6AymkR/JbR4Q+ghNQGXLBArWaeuTIKN97z4UbBBgM
i30fj24P66s2vNVgcn5uIHUhO8cywDS5U/RT3qxIKZt9eUd9eeJBuq4pIB4Du3rcmuyiGLsKzRNf
0oqtld6VcqMhpA9YPBp+2V0cLWtNX2UlU78vlH0GMkNenRxerES4pC2b7ChlFNbFVsPmtupgPYBS
l0U4DSiYrMICANTHekxEekk9ZJxT8o0YAaQPmIBFM0oY06RzupaiX6nupalsZXDxsfNRIOfi/Ex9
lImcGp0pWN6xDYS46326cNlheQEqQnv+QFQr4XqAuEb5uMEnUleRuy95+iXbczkETAFQeVCeyW5D
pDiTouFFo9ytIzAHaqbEf+usKZlqPIA8at7CgNtFg8OvJfiWuruCuVMzK/MctS8jLvbhVPqx9E/O
1HPgnzv05Yq8VDr8iM8E+Wa84hopWGJRKijPGGKnF+8Vz06ZJVJraDI9WH3DF/Xrz5IO6e8szlcV
fGqMKMNuDVpGv411ZispP3Wek2Z91Ou9WakrQxMVut+f3OLe63dLv8eDd8yhrDqeTMD9YE4+FXZj
Q9RKIp3St6QlSXZqoZ/UiqfO+E/kU3kYD1VV8uwUhP7BDrv/lA3wK4OyyTN/wNbM0/T7VUyxU/iL
oMb6fksQgJvf9WKLfRHhaQbUXNWpqq2kb775Sh8CQU9Md6ksYJ0q/lYVGybWLFJ07TXozmuoc1Z/
C/oS/weyvfOlOpi1iRDMtaSr0xqE3ZmKvKcKMUGn1PyHuC1FeYadbeq0koa60CKanMEhQJuW1zuj
2mUQA8RU0ltlGFJi02lAPCju1peY9C9J6nPK8WgwrpNu6oY72V3l2rbtxe9M+RP7IUDeOp6gXox1
l4YSYXlFnlovwG0Q0qG0H5bwO3/KRLOVFvP/IJqrXrGshvOuNdeSzovBG2WAey1i1oVCJRUeEQfX
2r3xcFPwbw91Ikvx3FBBUdPhxk2G0z5f+tYXF4HhNqYCD9dsP6rL4gY4iyd1NPOq1YD6smW3bbJ/
ph9QVK1gDPpsH+uUmW/q5BwaqrcZJGfMyFv2I7bK7xib5raQAOqQuqOs7uAdCnErbp5954+GKRSC
cEu7Dh+9aqcPhgCa01qnpoGz1fAuHuMH5gfmJI9m/WCnqgysLdpnA4nsWkhqv+ycrURoirKUZHTi
dsmuGzNXhQ7pn5TcdwoTvRteX50dhycFMAKXXOSp4eCsgbA1lJ+gU2BQanvzv6tkgN+atvRqJ5Cv
5KeyBDH1X0aEZA+EW3o9C81TER1SfV9gi9a+JfDhFEWNla+HB2/4bFvoPDHOk4u+/kRghMD0Qfaj
tqcHuRPcnhZYpld/wvofdzlR1XJ9qrMjeWURO5ZCJe5BtxaKVs78AnmpEFyhkZZMirrkCtCJ/ynM
dO4DpXssC9TR3YD3wECgj6eCD/gKSuBu+5JguRZBNPknXFkVGT+9J2ZDTfZ0PTY+GXhylXHBpHQs
5ZveWn4jWw2dnCGdvrTCz0PGKAfOTAlBgm7FLLFZmmmGozD1hgvmGmDZQATG8isvNBk34rWp27VI
cnVX1sGkjsziQ+fvMh0XZjzKuoNCnCHPj4GLwclAu4aBcYtELr4p1TPP3l7662Eigk1Dnb0bZDlY
6mcTfMQwd8emkFvZ6w853mRUhgohj6dBeIgH8zwl6OUUNJdv+axmmfo2CwwmUUNWVzm56Qzw8mUO
zw4XWGw7NP1kxOeSgFZBF8jIA3XC7DgQ82SoHhF25zLBQ/WC+CHGrVNzIk2lKQDjzJ2SNjUnvPDv
I8JyWR8LJj9lwB97m+u4xH8JC6MWLwVlEul0ASIUpPmJ0EgMEay0FyFZmR/MpXrTDoOd4ui2sqmG
x0g5+BCOqZxiR/cc46e6qb/67xAbKjiIMP4ZzsG7FM4vUKKFmquj6IjYOFNE6ITXxeat8985i7/g
jW++Jdw2cCraR6G1d23XNvmQd7hxHQjBIltLsLOHF8Kn4HI3QrG2FeyuxskOCWyQ9IQV7xk6FR8V
H825O+endIfnB3Io6MfMlhi+MfXDDxRFEENN5FB/A3TKE2boX2xS2N6hn4uhiuDMAGAz/0CUlaPT
Qrv1JqfwD9ZPgpFAVtH+orSIV1GMeWKxFxo5A0VddOdNX/l3VCEPVILIDgAd/+LqoLGDv4DUgB/R
CTD5ASymOQHt4KyBdMUo4Y/4zEwG1jNqQXYfpvA4e8A4gVBF104nT7XCxY/ffX0sh+dIu4buMzZe
HbQpA/Sj5r8BEKnJFAArG+ANMhK0UNCj8DGB+AygLzATpKq+cKngZOeswNQIayNmAMC34LUguwz4
BFRojhg/dHDtAb7xO5TGVT3FJBuXupKj9w9eZbCIUQwQITGkDNsA7Qi0AijHkZVNVY9gFRKAioON
MJ8BQrKwcrcQifC+wFj8+9FgaMsZuBMwKnNIkCxgZgA/NEfAoT2gqDVGi2Soduk6VQZivQ1hgA93
srzCN3pYMFZxdI5/BOnVgYlR3x+Z2AWG802X4LsaIJdXXrwecWT3rOmGBjCdLFRGgKeHOLAZ8Q8f
K91fSl8c6HwMWbRrny+waEFVhEqBqQfwEnMStmCNnChOX3wtabee31/vl3LGerN8u48CvuM+H/fy
qokvWG/c9xG98m0gsPoZQRSjJLFOhMC1IEUu+XfCbW7kEug6nKo1YNm0J/QVW/5qhjNh9Z3TzSUz
AgSQ0g81cEXY0aBSAjJgs2YS7EIQBnHhErJq/gYxNf3637gGJyCsZxlwI3GAVYrFldbN0KLwgokN
Kp54PccE8ayZ5dz7CQcDP4W1IOZCPrWdwM0s6Hp/K2aaLwdTd0HmOREkbBbQqoIp3C62GAJK5snc
m0EfmKLcm+h/H9kEceRwbIKnPMYupqQ0/9xQk680DglTksalxNqjhN2n1Ie5MIaliMadhNtA9JC/
Jo7m/4l90lPCTV4hAleQe+fbHKF2tP9P5p0g0JYOM6rB1Ltl/ZUlGaJFk6clxy6wLDNfZj7EJ2hH
gT/DL/2HZegrnEFpmOVHguL2wm41FXhj+iumVDSreA798ahMWECcr0xB/5hAwHnRR9IXqHUa+jbY
YwSoAaFACJ7K7K9CIyXopkIjFc6Qw828vw+YruzL5gTPp7+PbILHhjDVA2NlIirmXNn0dDr9t7Hg
ggSTIfkzPTVv7YhqDrX8Q2yu30tzk0/JlbMpLXeugo8kdaGdQ+/yCFoJk3fG3p7R18T01F+9IogF
6XRG3YATdAUo6LL7oqtpJF6fLo7wQbkxzY3n0TcBeQOiUurh1TkZqBONKEREZwjNRa7iZjvbbDcc
OULKKsTWspiUctoz4GR/xx+VvZ5nrWkbRds09YblGd7i2/DUHoXADS/UF8jMX1QZfSSlNZ9CUi/f
4guPw16RU8Pg6Kdpo+zn1b7EqzV+qATfZGf78U8Zn7Ee6Ptbx09emOWJXPNSFxnnJJ3nydRketdO
tTFjaD5wQ5wMx/BtxvCJxy0fVE0j3EjGlD9jTMf4SLGNVBv0DkA5JbTgcs7Jq7APQJzqI2ARE7DV
Xyex3aub1N/i6aMQN8G9nVb/Bl92XTxVtH0CDpqij/J2mrwNva16tO7SXX7Lb/3df4Yf91f7BL/+
rY5Bu+dhPPfd+TCfueEsQS4STRN8WYkO6JDHLOp4OYxxsFjW6rJs+EX8F3LycPwiWcov+q2+1BzO
QqqkcNx0OAqX6OdJOqTLJ6caxw/GW9FmIGMyP9ZrbgiOmoFT6FeVOAZtlyV2xnDK0uD0SSMlTxaN
QQYihXaJwwYDrOH+Gx17jLBF8Epsh8URZL/4bphLEHZhPW5MGbR0yfnguTDqhm+l/TBzeXzPX7Yg
IAavOrLKeveu6c+0ugT6KUGhWbZEaj1o+91z97hqTDrN8G2Iin/4WyE36n3H8pDALI3hOvXnLhCS
u2dmNiyOxT+v/ecji0WhEHTPQRcs3Owf+/rYokyx/KspoWc23Ele57YVtDP6gEDEhN2D8oUPAQO0
UvmXI5jIEE985UtRJowuuL9h8Reg3SlUjNwE7MYqjbMfobBBvOn3TkiyiSCi+T6mfm9wkhszemMp
35fawpRYg5Pk7oe7gYGgWYW1qWyGA0dtwalo0VQT7yJlBUWo6Vd+vS3Kc679yozyUm6ZIeh4go+e
BPLRWjSrrPzY5YYC3WiqX611TGDBFhDDMDCAzNdZfjQsSix5m3YzTfstwREpgLxPc2jusrdsOK3N
Af5r6qeUd1190Mt3oJ3ItOYp+8W5d3epPg2wVQjVF84PcQOvGjIYEp4SBnTL7sQcgAbdK09yZ+Bt
eonxiYhglipXdEut9uu6+8FwqUCgIWHiX5XY3ZdCZAYTRiJv4cfkhecgi1l3V3T20uAQo0rwHxji
G9x+8aUOAA/Tj98ygDF+FemWIwWB6++uHu4MQXHazB+13Rjr2niFEC5jD89xZsWVtyCAnILyoTqW
vPTxuLQWWreoQR8aOJW042UEVF5Ut0LFx+xrgPzgT5nOjZZODRRnrhLIuGYqCVjJTV/WMz95gqWp
7FQ0Ozc0gNKAHazCbJ6y9Ps9hdbJYjmrwPSygbC2P+c1qQnQluCcBUJ6UjunZHgN/H8h+tt/srTX
4TYVa53zy8S+Of/5hgedrUsxGQsILXKtbQl3IITkDjjoy8uImG9vhz9f1U8NlwcuTzlqLNrl6NRr
NnwjE+rjkhw0zBP4kXR3FtmPFPqwmKCmzJIroTGD4bpJn2bGUCc6kcHSfErtgLK/k3bId6G7uctE
XkPK0l6EFX4HttqSA3ZnBacwA9s9Qdxx82tSnSfuW/MvHl3Po1pmBqVFh82pHbhLTflhnFd+YccO
r4XUQir7aXmfhnyvShkClJSaQB4ojpND4y6pSYgSbJdFs7G8F3CT/J2r0sIXI0HGJoICOA/bz0O/
lMMdz1GrCL9woEvI6gqzVz8FAXkSh2GZi8FgZeg/vffjk8cLraJN8SSg9Y4RmMQhMu2iPBlYRtWY
9nYrS3MGna362xVIt/TbSaeBuu2UbU7cfeiYyrKV5l1OYDlzzwZIEmKIEjgFuRqIvNDVa9uI/VQ/
VBFNFsUTNVByw200odg3Zz0gQrjJGmiSq9ji2AUwwyH0OzWRHxX1Loiu0cUsP0VyQaUzi7FDabYd
0kVKSgm3x49E79ut8lWWTyVz2gos106TW1qd9Ao5zuDjMYxgbbEBmLx/OdZ7yxR/HROqw7avVob1
0+rbDCvDeN4+tkOD/gD4ZDpUbVU7KcbGg0AOYS8iOzIDOzkF8ZEphx7vrG6HPULAHSpxY1EHf0nC
ZEAdnaviCZKipmef0akFFKHK29aU8Ca1RnWB/7zixJDMeaaDL5Ql46Y28awwiQgf2AmuVBY0rJ40
DewheFdRWunyCcfzZLAYuq/K3w8aWBgcOVjcHwPGYhggN4cv+0Pi4WCKybiL7+qwOgJzwHj4DnYl
Z1mwwIwg1J54InXNGMOlmNGYy2XWyP8zdeaa4NLxFSQNuR7x8QKrgzcncxcUigPdgm9V9V3O6Ukw
Z/jdYgeWfDdAibQpLvSgAjvkWQcLLVa3UrkbWqfKZ+DXkmKNhYOdmNeoNfBafvrm1W0OcXzX4KH0
n6SyXfkKucSd1vqmpSglYaJGfQV8nrwDBFqyxC1L9m1AWm1hG+3FTSibMhiTWGCCf2kprog4a9U8
JGDEZZrMS/sKgxTm69KzHtqCuirvw2wj09XJ6hUepEos3hdDZtzkw4z8b/z4q1dp/miiieTkEAes
hgDGLH41yDAm8zTjGkQv4FCA4IImeZhOde+oe+RerHyOCqOHp4Ja7SaDhagcbtLj9K13GHZlHR5i
50GGw+cjm2g5IHCFDBJELYHE3tY4JFKkKxO1B0nIbKTQbQEJlKZZQn6ER7LFrRGBV/i8CNkOU+yP
N7HisNwf4cbtpviPyBhKK7/0WTKTc/eLxCE4JviGR9PSeBoI+NwinNHq5PLRLJ/fYhokq+93HcZ2
Fa5IAfP+yWhJ6+YT8E11Zw/4W+/fEokX+213M0stwbe1RfxocZBtJmyJLmzs6u5lUHFxR5Zs7Qsx
h+7awCWkqHE9hPzt07FLRNRJPjIsdIqRsCf136WBYYod5fP0X6KiTZWsg4aPthojYM58yDF3ZtNc
rEWWEdMrX1zvVkr/4pqYEfvrP5ARnhudwl57lcVwdEaErTDOHoIpu8tSPn8NUg7AX+Jm6QpKldWN
DZx+shl+J666ghUZIuYIZI0w5Ymb0rW3P8b3J+iwcMbYXm7AMoy1XNHmFvuQuT+GHcLNtJw1WMTC
WkSpnjo6npXa7z3zWOPDHe28duHOcV0yHwlmHpfZ1tPsOjeFoCpkFEnNGH5xUqYCkSEqZIy0xYLz
n7idhDptCWCP717jjJEYokU85GT4ST1ljQzxqWbc1qK2GNCZNB6OHdsi/efSMwSHiEZAwzgnwY5y
VxlcD82GJ9XMv1c8vX3vdwgZhMq7AhEZPKMKDBlgsj1w4D84pYalE9XLQHE6dNMSJWtGNiN9mvyM
+qscOUPc8Hqo9R8J1NF67BtwZSQ7gTfNzN2XXgOmpR7M2+Zf0xDxSS0oSAl7U7k9InVch/fE3Wfy
CmuRNuQ93mjFJmL5i5t6ZtasiR5KkIqPB9e6SXYIMJvwWBJ25yo3lexMGh5jmcNKYh6m5fvH3MIg
NwzsVrGhg0TpjmjsYYUnI0aqY4Jy86EDCvPt17Dw1JuAJlQVuJbRb8N219shdarBMK3TbogWmsiR
GNJ62kcvMBQUAFXzQC2bjqJuY+YJA3ttLEPSHMqHEuQMUTxEGgTtVndMKp/ZORTObJMPoBbRZFHL
fD07wqoyBv36wg7lLID4Dt0Gb2M4n5VdkNNH0af/e4RvFUZIquvbIM+XiYsR8fBtYhvlzh5nj/mQ
OYEeDtIDJVS4p3A0qjZcZFAuAVJAhHjmN7rKBc4M2Th5uofWjnASk3/qYwc1iCwmwYOiIuQyM9oo
iLIyZkRFE93AGw811LjUW5yxfkG3INzrQqcGhW1A/8g5ToAArR3u+AjL6VOSlafNEe6Tp0ieQfjq
4EEw4+JcYNtCm4Px1odZnIJsyq7eBvPtsXwiDBFHwEwbDw+DGKq+8NZnD8C2mM27vYDwAzx2d1L8
1qouAKt6K2Njx5lUgiekN6JbYOohFZTP6Raa2sp6YbH1j9MvIg9JwzWkuDPJh1kpiL9vgC4qXypc
XgU8rupe7+DI/VYO8VcnAKfmqV0F8kEMjcDD34MfuKz0DzfjQvtHbD0IzD6aon/90KWDVuOdg+yO
TEQAyJJE+pF2sHoR3ZlIMxUoG+NZKH+4gTEhqOgsxmk+Sq4S5gtTrZ1y0zW7iKQr0pZoyP7+FReR
BDnV8XEMn/JbfYdP71nTREH/fZtDEfRp3PkhbJrafXDMruqReIzqqotkzRZw9yrdtT1BDM1bIXxc
n/gbJodr4ajiHc3dY6ff8pe6817xJbywGqt3wodpp2u+kUBx+VZBaQadcIJNe2EJyB7j90lvCgUE
BXHLUBo2I0619KjQKfHzZ242oLDAfJrLRkZlb4jcEDAPEj20fmTCLSJKQkQp5NjgGZDakATx40be
36oja0Kn6UogO0+SnwzYWRFGaWvyWAc/6ISd9LcWqa9CTAwH7yf7R2NSv/Sb/yOA71/mSF66yhmf
vswWY07KIuIgp8BeDBZ1ZP8M6d0F8zP+nwrsv18EXm4qo+5GUIh50pzwJe/SdbnWl/ou+nFXwiNK
BGoJU8NsI5IBOSi3xZ1Xz8UmFneU7JtNus3wXxLrLt4ar2gFomS8KjI34hkpL/ht/AM3+8emn27r
HfM+1IXxrCXDFomwgwZihs+JME7HIgPhKLqq89BmRUGrs60Za511DBfwDS0WSc6o2XQQMbVyBCB3
j1btMj/qLHrjBRjUvtqLTwRTfsk2TP1JWgLC6O7AyMpF4RVEd2OtrTsGGyKfQePO+wB4g7wbQKdI
fPkcQHG7WpYQXQrdLgzAe2wzfC7f9JSQ8GjewdIZzoXY24xSclmuEQGicOgcHeM0mulwTAgaM/E9
f4F+xb/Kg/F+SDY0O1EhlNZQrtyzspWO6idBBxocwBqFTo7lTHYcGwTrMQePmvD/fCLTg2KGZpAR
CB4YrD8LPhOcQTh5eGdTVwcfhUfZyO0cMpnX0ovwkE7wLBOih2BP2cPTn04A8BjRhxgrJFi62ZTF
3g7mGI73KPcooupiiicEqjDke3zFODJjq0BWfyxfEPAgscESKC54NgxeXjtuXh7l9b/6pybMEMLD
SLs1AJqYMBBzKrSKvE81w/pF0k16prA/Q2yeqkXOZs5AGOUhTwdJ91u8RZsIQ4zhNnAicuVBOFkD
0pVmujrT/EAZqSGHjB4blIbJ2dg2K/eiQQdxoNOZY8v2Lx0qT3kORMb0UCHNGSZmJYzupCsL6TFn
EG0bdnmT1u2Nox9zAOuXrgh7APPBBAKZ5Kh4ZS/MmjjeVLpL4RY6zl7RS9iQKFtOem/XnAXJeYQv
+PBKBYeNFEo1VsmgmwJwc/lQpKE5C57KW03H5Ehw2bCyCwkEobpGgY7WGwtmj3OYx0x6km++kwL+
DmM28Iqxa+I/N49AQ1lGZK67I3Sn8/4KIqx+UPRLWw0lbfJRtuVssJc3DWp8MuCm6j62UcHZ6t78
Ee4fIdFWKkAx7hNnoqTQN8t4EyizCvlJfeKd8W7xLkCXn/BeW+/vLnCkLQtf5IwHhwePxIKB+1Mo
nN1Fwasu7eKcYlXp7TK8QqS3uXIXQpdrzpNRTC05Ep4DBYLxdFnbtQg4J8SKSPJ0ab3R/c7EdyM9
vWb80sJhEoVTAkd1xklsYX3AvGzWbPQx5xYaaIh304T0chyHLpQws3ASzZMNGJQ3Kdc00ZvwZZ7E
pI60kJd3QR/hNLf20G2lM9Chlo7js/zu3hHObSPay5OGzckbZeVisMzmbFc38OTsQG8JJCZ/mg85
cWc8eOfGW4S2wzxwMGnYy0SFfZc9BpyB85h7O3VVnYWzvYhytw3cgP7ErsEZlwaiJefdx3e+2GQK
k4WPvGqvzcr/JNP6pjoy9iLc/sla2Uk2jK1bfM2vGvpSGXH44J7zrZ4tvuKdeKcO4a61BbgvvD3/
7+vVTBGNzbwllOoT3Mo/4xnTQbL8w5/z6EIUlIPSeS5jz4dTzUI/YDIDGZJDd16tYHowfFrR1UVP
Icp20K06+jw5B3hBkWe6p3bH/QmqAZThBOU299CXKy3cKhKhCPe5jZjLFM/uHKIMH0wDTFiNtXCu
ExeLBsT57oRfwGMenkpM9Ood5BjGEcq6+Wmxf9BmBXp5xC6o9HXi6xPeYv8AP/pkXNl0fcfbJSwr
ijbzk5/kc+bAJsxP0jXDi7A84fLEPi1/1A9YAa6nn/RXUKJOTE6qJ6cH1pVvZiY5YTE881OMHUOF
tkWEH7C9ISiuGWWeZVZ4zlugM848fVG8yx8epF2hFvJ1DiAiWLoP4zfXH39PXNBni2MW7JQEUwvv
N7e164aoOC4TAm2TBRI8cxuhMqZa7Sy1/Se9Z8ajkk/y4T6H6IwFC7W3ureO/CV/Q5g+q/foM9iz
k6+FBF2+y3t9Yw2x1+AR/RtCdQoZGusUMm6gIbPRgz4+wfvbFBxvXCDrpgXaaMf8yrCgflOgk6lA
TAjTWRjNCcdBOPVsT/CzjS1TWzhIPzrKeeOEjzT1BfHOuH8ORtaveZB+obMGkP//bHP0A/9o/WYX
voGdmS310O70H/E0CV/Ytm9lG32ij4oTZPLhF0DrRtMenGP770332UMi3D5EXra5stBu90tjIRaC
GEBqdntsDvinUnGXW0QPDXuRv05/Cyf8zXd09oSkrKJDxfbCGLp59rbwIRiexAqjrOVeCFgk4VK5
sk5NjE1wNYPezpvAVceRgyM7pzHASR2Jz4SvcbUFUbXDQcJ4Q7xLzvq8vQoevMbxQbjbWtwm1cL7
KRbaLnohzl4TNU2JcUPW4kgn3GMeh+zi/STo/a2TfHBfyqnnjeeScu9zI2GAyYHNfs5WT/YG0Uah
JQT7sMHFOuCX+k+GeOLZgbPkE+KNUnduwCTGnwqXDgMVrJD56xgEAXqJQ4MfhjEbqxGo6cgfXLpd
TP14wriJIyEYjvHMgT1unCgtoPJ3ex4J3gEP5M9ohDk8NRTvoIqcvngyn2Bda2+ehftU9/n18RNf
KT84gjl0M9D2HUZDeF5pE+MEK8U41WgubsqtQEfCpPkiLeGIxqu8HYX74JjP23m/ARzFF3NUn9tz
+UwPoCATb23OwA3Wwe2x1s75PdwPLs2rWnx/1IOyxFBhM3CafY9tgnLSTv13xKdwTyKqNphWSE7+
cexiyIP3jsWpPKRp+HsarM8IwzFUrAoQILMWIQxga6ul0QAqhAASR3j0gMni18NjMPcpXvwEqPTZ
qyZ0jh8mXhArXOdEf4y1HXOO6sVxH/4AJDcX7x+PsXY4RRn04zRyt+rFKLNuxvxJCcAhHDGdp/+/
YXcmFAW04uIWaUSKwMQSL4a/yQfeRIVlggSB9p+7yNvwCH6tg1EvncBF/A/eEoh6XtZJnATeBqMw
6Zeg4WW46fBGMw+Pw3fzcKSlP6nW0vK7qRamk7FOh7t2l06S6cChGrGlWc/DM7zFlGXw0pbZQj4I
gwu0D0tjR2DZPNwYS+n3u9EPGHQhpKFYX0sXE0Y/LBb9X0mJTRECmWcRn3BBXT327InYnJ7LZQzT
np12eMUaJOf8DxztmiJIZ7oCbMgomknWfwoT7noYHnjgAH6xLQgDOQpRviodpa2xpXhEEsIoD2mE
TQVDEceyJ3oZbykih5i5s40/cAjhe+CYiM9w3L/zN7b6LOxhOUZagnLwwybvkV/Ac7dKkVqavxqR
rwGdiYafrMmR3KDBIniz2RQH6O1QSvAghj8B8a7GG7AbpbAKBFALHDq2whnVPxJS9Mp/1jQirI3O
A18gbtschwXEJzs2Xl4v0WDQWCiH83JVV/OIY93aEmuLpyZnBrqgLnUQveGmJSg+4p6jOCD3hk2B
R5eECldzDiISEdidUMRgC0KVZV0xoeSIqTC9YAjccBi0WxyBqbFrYs2gMJAfRtpPOGsxtbHAGBa9
bBMEhMEB/kJsJWo4wSlYVmfX6lO6U+5n9U6zQfCydeLO4BswK5kgFuEWlk4FuY1bxgDNmAXBYA39
mD52X+VNw/xRnFK8dHwd2YT4xYRPcYxw9Bg+YZ7jnDRBCg4IfY9RHBBQzr63j3/LEzwlDsbB2WCf
b5y/Ylv/8GW87dnunfAkrHXxdDlYeF8OX9YFsARD/U33DA7qJ6PieggHj/TEHxTtJGaROcVCuFJf
VwfjxQRu8EOrjYKMaT9CY5AW+E/YGrdjmdkznWg7Cv7BARfdL6uCCIBP5rBWgOPpkw8+PowbUDS7
oIJwOZEgl9Ge05py3qFtJV6KsRb3+wvEcHhCpp7u8BYQSmpaJZaLoM+guN7xb2cVs6gU38UtkUmC
j/GX3fVFD16hChj3nNV/vjr48hBFbInGEQOKjrhnCmMMJEuC8mKHXV3ddCucqocAgSvOp84EYpr0
3YwOlPKKwgpHrpqnT+lNKgWnXzqDufPiBnh/rwXDRGVRHhWsGUFm+RxpW1YmNm7CBpY2hxUuSjZ+
BGPyeJra0hYTapYczx0FiKOuOjRsaJcnkeOl24ExCRxrqwoP+RPQXVvNSx5CMm0zkVfilnW8E3Uu
9nG1WLiUUtZb5RzmSHnsJVHT4OPy1iNhyUGfyqvlHVrxy7CY4+XlNuQfz6L3QisXYl5GCCI68noH
QF0LzhcieQTzuU2WC0W2NSvuwQoKl9lOvs0cYjyeaHfSTBYG1B2mWnSzwb6Y12uIZnxmdxwuIAqj
3gaPKOYAfczn1/zQinYBfSmCYnfFFRcmUNnGxYgSUGQzXAxP+S+KS0QN/9g3hgtgGxAwbHzBFGhf
eHsCR++mvMpymeEljdA4ooJVpSnPVlSx6FvZWzKsnihY0yX+atGU7S0APuMSRE78a6LuFbw+3zFR
+y7EW8LjGKi4B/ZGHE5wetKmEMlYsM0BhjZzp5GypfbTN+qmWeHoSJ++N/eBuGhPdcWMxTqS1Wvz
LdRi1Ihok07MkfwF3KEU+BN0cW7RaEGn+69C1vCb83b8gnIZLfyFmDlBqt2i2Z94Wz8b+SJUuMBC
YjaEa/bLjQiljJhsvpdbaTDu/vWMakUOabRBVynwGMptf6yuvNMAbFiEqMdL1gpuPU5/QiFrzB4r
WnYofkju/14uUO5fyoFNuyxuBnXqejMi7vClIt7RwZbQddg4I+GaxfrFbNCm00LwT+QcZR1I7i6i
rRINMOuOqCrbXHFdgCkxPFYF6FnjSTzC38Yk/9hmvwW7hm36tYnDwcqWO/PtHpoV0AIwLNxrxzpJ
a52YwzWlMmN8E2cQXok9xM8pzybDbb/92nyRf6VK37Kq9Q3n6q5Zpxt8dMjeIutp528pNzLGV5zr
2k52egDPGy6E3uZxUB2+BfnYXz0j5jmc1aYjrTlXlF3OcEudSQuoDJvhzt3624wqv5oEeDRsLW38
cGJ5lqHIOfQ78HHATsiTkCTE0Rva1IPS2tz4QFRHDisNtIQ3gzuTdpQ0dlxc9pjf5kvcBC/Mulg2
CAfEBcJdZ05P9xjOk3Q1xn2HZDCwyDEert0aG/YtDpg8j5W8kH0giGnHNNYxnQTHrLxhS5piLcWA
JUun0sni1RgnbQd9eC2tA/Gu4bLFd7sosOkrDATnvEU9ilu0pRoitjmUev7xcTDJBeZA2ekHaiRK
oHVL3c3TgPVBsQ0c8nAexoi3dsi3UL1ReAmojMCyKdsTt5PKHJADkUrkjAiVT/ybxBVSuDHkdtqB
h/gfvhxfOcQIE+BeYgYtYQLWbx8/CD8pIL1NuPkCW/GquVADNM52sc5EZUh9B08/mfFNXNDhjvFb
YczkAzUe1y4eV2sssXrm4aB3vVgafPaI0Meeze/MQAatzcBfVuGkP1ILsd9TTIuizvpOhHs252+D
ZRiXF6q6v02Iy0Glx4t2t+IpTYoVArd2J7PgxHsf8e7T/ZmORZIL5mVEA2/E7LZ1SDpbFUtUidlj
olIVI0RbYr7LG5fjF0rm4Y4v6YeQZ9U1v7X1S7NZwKgUfIAimaam8M4xJ0FBkDdxSAHr+DHsJsJj
PrQER2bJ8HQwvEWZY6r7KmRs8pOnC0s6DfWt9d2WuG6zNRLMlq6z8JJqhypH/aYNxhbEr1zAl9kZ
OY/w1eg7DJCh+DFj8SITW8YrpP0RLAAGNSEVU0MDx6FNq8QZQZf+8fIJjmQI7BBqcisX/YLgPxXq
ZzTB+Io4SpnTifzBYso8yQ9XXWlb2eaBNRRM697RGpaCTKo1uiMMOjQ6nQLxRrTqmU+Qc0CKDaEj
S/1JWcxRUf+mOziszD4OkI68ht2YkeHeeGlrVAQg+4oYowjGyYii5A2nxsIJ417/cto0NRwMYUzx
JfUEYB8ZGORYkr7y6Z9JIuYp3Y+21v9MC4oNSLaeCrMQapq+mTG/wZKAsmigcrKKXwWZmVOIaCso
YXwilUJyn2B1SskTTPVm4furPl3g9IC1ga/MICqLM4/llixza9YOXq02x5mg8VZGcEp7G+I3FQ72
Bp2Rce+sIC10zbJiW8kwG3/cBrhUhOcw2lv+DJ44bB9OCBQ9cB0YaOAjEG/hkeN4hPam7CcBns4N
/nPjjA0LKik8WvxSsJDBQgFaLRRqFGW/vjVxAT9Q8uDeAf6EiQxkjr8hWcHeBheSo5cRIjD4ADAf
GSD8bvIROD5efL35J7E13Rl5PIs959aaLIfpYJPsMe4ofrp/3c/wlK3qbUVWE8M75looVw4cNrPS
hvG9euwkh5PNcX/qtX9X1tyiC1Jap/hOjU406+Ngug0nUHmn3LKjaLFxF5t6QhQA4Q3UEjdlkYz7
xUkoGXAPG0EoH7+smXTFUmBOTM9YnQr3/X7yP5LuqzmRZQkC8C8iAm9eYQYrQA65F0JusYM3M/z6
87VOnI29e3clMaa7uiorK9Oh8YSC9kR0zM+BkrExkDwrtKnRoXb+eT9rAKPBBhJ3qAw295Xu7MMT
KAVO6nWyfWAv6CkX6/FhFy2fNOPm35t3h51N4fx3YBqd0WeEaFJ1/cup6v+ysHKzjzoCTVjApmZr
cI96r3Tu5M1gnFisGwOP1B3yswUVVG4Zf6aW0K201p2v23gIxCKx+YpJLBe5lO7wZoJm3Ur/Nba3
JLQ1GXKXwjxLDuIF2AFScO5SvDa8I3Z4ND385a0YmgX7f84oKNTyGQYUskIp8uolADHQeCXK/8jW
iyPK18HIrv+4ptEryr02BpenxiA/WXUv5LZKd/WX9InYW3sxkEfZlouBJsXg/LDtG7/41YnaBKqM
JZNNFLNqBEMN6Y+dZKDdHy1EvVluDFa9R3vFC/7yLTL+Wt6AF32vSSnSreoUf0sQZ/2RWYwPqgC4
PF1Hm3b+pqlUVQhcwZNQx8jKi6GOfTDN5RvvEkOji0fVng5rT8see1OlLBu/NefSEw+NSmfO9zGn
tgH3VpbG7/by0RVWdC69GI9NmsabNFS9sPm0ezE3ujPmdbEfTxXKLnsofrYeZ8tdZ2bb7hp3pZoB
ssr545pPOodbBe140V/VXfTyEC+y3fB4vHYra6nRNr1Lq/P3pHGfJD/FpRKvMhvkEJXnjXVcnxb/
ZRzcnOM6UUtD1LXmbNpKDHmWojUuqRntnNQonHKgE/2PR+lB7jn1lXAPJ/a77MmRDRxDWgBHTW/N
DN+ueUYZE/J8HRVnpN6f0o9OffZ3zi5epQ6VH4glyGb16n8z4wO38ENSuhNK/Ork8L2mxOmMn35W
6THOG0YIm7NXQFSeYIh+V3pWY5N6qFH8XOn72Fv9xATAvrN+mo+3v5qSYzu2b0f2VoxCNoxsLIt2
0i88M9jSnyj2VTuDFNz0Ks1YfaXANIjQstl1ct6MPLybHT5/zX+no+Pr9RU6VHMIvNbuV2M+Q5PT
ZP6wnuyRFJWKmla/GCgN2si5HykCzYaHrW+tOzlC82uqfnz14/xT7Sc8BS2zd70weRskliTn2vkO
QdrFkKMDr5BlnBC9I5+wjFcSkXNc5w3ETtFlMbTzxRCnkmF73rqt1VfyatpzfYmBYuHV4CFhceVb
M+XL33u4vGu20XD+9pHTz9IPHof22PYVRsb4wC3frqJ0AAXcj4nBGY0m54JdMM4G61936B3Dqubo
bed4tou96ZkLZVFZCb/yed07AlD0E+P6fjA7DBaV/rnWTq+d/K6Tx7HTmDjHvn5ZizPChPuoeLxf
5XFBqwuTOxpV1CS2l2u3XGVLl1+3pnNSgSlNyBwmVT9NzblUO8hDs/Lb6vRZyRtZ3v+kKcJI8Mhc
DEuXfq76sy8/NzTP9x7zteFUQ/tY77fdFGhT8FIbh8O4vG3nyrW7ZMG3qDyLT9sXLP5Z8rXxqhhG
1rftU/Z4WowLpUlOxZLOlPy25tNVZS0x6SwPbze9JHzgWp63xEkM3f6j0JjRfPWcyuef9f4jPSvw
kjiFqhafG7rfp+eFFvVhple5Rwg8lZtHHXVig9v6SYYgHF2Bao33OXnbCkj8lNP4XGZQMl95NPi/
/7dqvJHuyjB/s5tpzvld5i1l+Wu7ZjyjduifbgZcLgFwqvcqVKCu6bKTq68669toPafsCUY9lxhh
GglcZFl7F3TrlrluVX/2WtgZht0PslOuf7XyK+WX3bNDWvi7HZ8ax0FWfr2Yo7i+1GfdVXFgsuJy
IBSBoUY2KWRHlO2oDRkoE/9JKvCHEnSns1mMH9WawlSXx9fV0kztSrhIeb6sK5L1hPjgoE6o5Nqw
NWYfDQPBjY/a7akC+dvaJg3LtoykQOKjiQd1yt8nhoaA1FpUc8akjI4HS1PTo2V5XFk8X9P+NX1I
NhY5U4TC+mG/Gm0Ar7SLLr+Vcpl1Bmnb9ByxhTuRJCptOQWRuyq8zkj/VXeLQT1l3SLPmWFh+J/N
pdpeIRWmQO0GO959/faR5hCP7MFKZd8+nhe9Yy35KRDYzy8XX7nTenIpFTq5bI/+BAmsbG486o/P
y60B4Fp/l19x8sp1LxUCLF7rspAMbkhFsyk52vPp7rA8D8uLXPucDz71F1ii+pKneJrEU3Qf83W7
45kOWbW/zZhBU7aamZHKJ+VebWvuq/5bWH9WE5+/zuIdkYwpZth+HzLQKRUDQlK7Ze2eBgbh4I8G
z/ZlA225YWb0spRIa82mjcmiUokbadpxNrzMTrnObnroFlvndD1KcsFR/cwH/Nqubk0PUW02s1Fn
T17LY3RMs9G6PmuXT+QwN+Qa+Flcj6CUAnOIS1pubRuszKsJPDFvJGTRP6XbYXGej9Nbo5XuOyUj
gdstrthy0TkqlbLDarRYkjnaDYqN2vsWi/uUzAezaqM7W2Sda67ew+bvZmv5BDZpob3LQ+eJe952
u9c6AZQKBV7pJMU1OI4BluI1aRUK03jfUNpnk+kW+aNIeM5ATo+IVJc+zKzJlT4iJHWHcwjD1tBx
wpsDYQhGmBwSyzlxDgZvbTTKAz/l0oNCfe1bu6fb4DhZRtPe7bViytXUDshCeQPQuPtLlQooKsfh
kdGjf7nXI+ccE7CwHVUoucLY4Tk8xwT8R7wBXnS2JJheyXje3k5C7oqRg/gGyaKaD3pfjFKy5BWe
Rl6kCpiHz8vssfLNUVbypmlEZfzEQ2uqdRTv/qyO6PLfBe/4yPbCPqDBJOXqlLoQ/yaeXkvuGZLc
c8dspgQpXHBB3gN6ay4jSbGbXMWQniFUbfuQDdMnynmav4Zfq2UUcnSkAq+Z1k1txI2KDc1g0Ud3
et0OWTj9ziMbfiwmvP9xcG4DAJIkfMCFtLu9irE2e1yWR6d32u9gIu1/U4dNY3y/i49tC3DdrQy4
KvnM+XgZSWYs/JE5v9YKhyv5zY1oUbaBWNF8F6E3pYOSLKUpPgbKEg2lX8SleBmZjow2+EbTPjEv
IJePxb7RtPDMQZOee4PJ6f733JkDqc7U9k/TjgnLVNcjdLybqwEl07aRVcCrNreWZUpSuh3YdKo8
6amlpGKGQjwdOzrULaLDSMKBq9liG4XcMjH1AmbskMrv7bkfEDNUpNT7tlBEXn5FQNBpT7RAXbJ7
ovap1bl/zL9cb/Q9MfIgpRiLpTf9ksYYK8A1KzEhrW+VbqhlTMkiGPXp2lW6AcAkEaG27O6epi8e
HrbE9C7MmxXfG4FWuHsV0VtUdlpkOHt0faLdF0Wl1qZb7FG1a1GBjWujKVqNbMnjPsFkLm2GtHJ9
5DJPgkfXcnz83YxDTXUdInrtWxyxr83Na+lxN0Aa83ZWLWGSYXL4gCWFIWq2noylEVwNqYdG6ZOM
naIt6vQAgO9ZbYfTa3Pxa8MSGxKZ6CD0UiNKev2ERvtwQa16RVqAio8vNcVYGNyMQMRKzbB4zaco
DPZoc9vW6mFBAKfl1baQWz89857s9u/3ab/8ORt4hKefbHR+LMdg5lZjpPTkt5t/X39tKQg2TU+j
NFTucObAn33VYx/9aXKd7DwC4NJTWJomB/H06Ax47ePtUOFstJR61yt51w46pU/XrvV0HKMWcVR6
TQd2Hrg/jF7bI5zjJEOt4ySIaJa6N7a7tGa6ZlpJL4ct0+BisJ/YeLYVaZuwunzmO6Zh9zykr8LK
UX17hZunz24Sz0ckcbs57YxGu9S1xFxryWifx3oaF55L1owlEn6A7rtFuJMuats1T2NUUENqfzFB
E+Ce2ej94f7QM6I61qsSGdScN57FIVSYyAHs+AdQ+qIf7mD2wU/BD1h1D8/pD+nhZb3ZW4+lbK1p
bzFcxJW3fB21Qnfhu/wvdBhu7c1zvoWG+9hoE8+dmcG02r2Y7UNYWJWvEI/2v+iDr38voKkEt3ZI
t7alTacW1lg7XLDA0lygxa7AO9P7QuC9nSdh40jq4ASiTPg20KeB/cBLnKv9Azep8Ubm+G4d6fq+
ZS3We6NjoDYY1mmpD/QugY70dh5Yx+mxP0Kifir3Us64Tu1FBL+0iRwVxouv6ojuYJ/3zvBYi2AE
D06UNGLg6DXMuleQgtuMrHk9hfrDdBgAA4Yji9HF+VMbn6JTm+peRJ20pUoZbx3aSAy18TkOkZ1p
gkuzbRqaRs20jeYR4M760ECV4yUIpp9jJAirgf+sc829aVHYKcwrhbntJ2yNYKFh6sAUdGNj55FL
QDqAy/mc/Qv7i1blW3uRNMFeP28PTNk/Xjv6iKoN9PgT3heCduUu6U9fhGsfeQ4/ILW+dk97SzEL
HeYQjxK/n7G7GGLkDK9blnaxR529MNdwpi7vZ49oUve55r4fAhSFnbA1ul7lwx9b0X58cJ2cDcXs
a8wnZXT1Cg/PYWmFGO5ciRwCIsb8rfTqZU6QbzzKaif/7+IpV/vXgGnUxsWPeosSXauCM1Ufap7/
U36w46h/JC+1p/VbNc5/eNreW1waI9T8QIBxOavD5HqXhbd+5VHUxgr3X/WxcM8QSadvfPBZmOV2
N57rY9KttcsvsK5rhyu5jX24lwj/0zsBWR3EiXIczG+o2j7Dc8Irx5KrW291bl3hd1oLLIR+teJR
FY2wBesDrae0DTqR8KgsHlafRxJ6xi0+aA4eorw4eh1h8fb1TWpvUolxSXGMI7qPUU7ZolguICQP
wxCP/SLyIUF4fScLYv4T9twUPSecgx6cHtfd5v74SCbfoTz/dvDghzr7vMllG1D1FAIPC8hhoArf
X14L3f0kTD0N63cm6+VU6FxZWwbuB+DQBrrN1Ira/ztEpYCR21cvYRFXO9Y7xAxx6MZJtspnIG6M
j/+8rrczxvlLztIMKz5tH62vayvcWf0BdSW0EusPt2/NaY3QHnqAAah2vQ9lO8dwtj9OW+07kPLC
JjZ01z5FqL0eseaStiYSlWGd94q9Fl7f9tO4BSTvcL/oru9rbzfbJQf3LbY0ix/5N8Z1S0nDwV+j
AXxqxGc1W+WIZ0lkIVDlsBi4aIAz/ppSTiNHkXymIOltYhcsnEvQkjsMgUBb8uM8pfq/84tqbH0/
fw7uSZs7/Zoq2zb9HIbHnF0CqUmbbDE6OeX4HyLKQbNkboPApYOzHjt6eIU7dg8dHXWeyKbK+9IP
jdNOhb+4CAdwuDM5H9rBuBqPhWf6+e2zsL34IGBGn8Xx8pR83F4J7FrDih9j3lFhQF1+L/IapfpK
fy5StNWg+LmSK5ex8K4vtAJvaJFcf9DzrRAZnr2IW135Ok8OY9mQg2GwjM46kCVyU/4vAbTx7UvQ
GoQYzCAgmLAaO3cmfPmgkIVyI5iE7Or6mw21tgNUO5hGYX9zJX4AMU0CyuhnaLpHFeeZaZExnDwE
fbmPhrZzo/jPeUcQ4YyeTvJnHckkbk4GHkYSPs4CJXmp+5zeG/sfrlqB4I8O8uB5pl/GTjpfZHMk
VBfqvZKaoo5iL/ucu20TXCMjIWDAnKWwpCkw/VuzOBv4Mg/X+HRH6zjUC9c4dST6cjDD3VyNEbZX
ILY78FxcCgsWUo9NRZCrIi9M1Yo0ZqCr2dCWwcM5zrfml47efEJJKZb5iybhBkOBEYCs8uepR1y5
1NZiLYhdvwLu4BKI+r1kmOjgJzr5OLvwu/58XHCTVxK/w1O+qcXtVLR7gyAQbv9B2tWFiqYDTBi+
KDFjzOx337kNzA6QgUgH/vH6W+gux40v/AOw/u+ufVsJesdOElcGXvuOBP9+3bk+InJ4F9KzBnX6
7Qh4jcBoCTi8P7auK1RNK5M3tMWk+DTGDHzJ053SoDuHti+UH636ybAkGdpr1W+HLl6/sy+J1z/h
6YaiXY6CuN9wi2UQS2rv6QHgAa/iiz/fBnWNw146WGBx91dDVaAhFLMRFVCXbP5VhZ2Gu66NcqNy
mEy5TVuei/GIvT9V69F+34bLVo45HjsZxYzqgRvcofSYI/s6Kw7qokwt3y4px88SPNO75H+yoYGa
ukYF7xBA32NtQA6zGoDn1aASKIrTD3Z4+yxC7AldVqJx8NFTi4Ds7HNJfkfwqgeK6oy8tgwkw75A
FArW6ZvduK4DXowKpRYBPpYth0aTPsFFLTdvZeqvXaewac+0fcVonIsCAcagSIwIcBVJR5cnmY6m
CtGTpdnBP3qEZkFQOTFYPm9d5B9ZzM6lXG4bXz+oLwsR35j8FScmgPeFfWSKgZdf3fR7OQJG1yv9
PYKkaof10Ml0UpTUIqnO7GZCsbM5gQEwuSxl34oJGbEs4gTtdHHAkf7BHjokah+nGsrxS/4BVMmh
sdbc8U6E2G3agGL8d7pNP8GoR8fAKAJfGp1A/VWf6HowYBHtylkEpM43qOx1jCRoj9Q/Ct85fnm1
rqdlLjpX/dLk0EYsweSVxVc3o6cbrSEhNJiEbiRZgmDojGi9h6j+EKjDSeuc71bOeCi2cCD42qLc
mUCpGruEYJH4r9AsmmOKbtnUrpMVe8azG/MRG0bVdpW5o6eKSCUdqLdSP1jzXVPz0kIbobEE2fvE
DieppJszV5Iq5rIwCqAZc/me35Weg3WTOwQTLILG8GwaG4/I+OIEwhDcvXkV34U3kH2B5+M4f76v
siINgDqj7bKCXNthY4d9woSh734SF0bfXcxgmC0/bL9r1QOAGHNsvS3jTNKzCQBylkXFQ8sxWb8Q
FAuc1L2E9HP6gOeyHR2eOS29hFesSXRsH6Zjq6ismCNu/rdOfBaCZo1rIimtj+rr9Wn6tfyY4yGY
bzjR2VUcaR3EXtt2G+kz5D8A4uQuSouJdZJlbCEi6D/aMcDZYHvhR+ebwsJ+0aPAaVRE4wDyjeqZ
FtpJqXtYRtYNhJx4dXVDISCYcpK23H6tvozZXJcP1obbqaZwoHvZnIcHBq9UdFwC98Et6zTgTJ8w
aR5kxxUdrPz7m8d1rUY6I9Rbf6Dvfur03D4rz5A76KeXevmkd0x62HGLcodX7rTW3i3uXZrO+0lW
gUmLdmc4+nl+DeQSj90u1fQKiYph3wvH0AgLy/JYHOlHkuYPz9D8EE9eW6xedG9N0iDadlP1Sa23
4R+0NoWwwTjMmaUGJmv7agH3rDjw82IaG/H6hxekT8jn23eVBRQ8y3lY+wghXihGuS4LNepjFp2u
fasl/wHUXs/i3L4rd2TvNFt12cizlj1zhtnCu6PpflDYO83big4xo4LpqQRfIH35i90d11jVf4Nx
aZD5YqVk+XPT1XDXE2Bueqh2C2lwCcWFXIzkQku6ctIxTUGc+MzLfJKpn+wFfU4DV4dg0lh6A3Lp
5Bcr7fUpth/rHZ+Ca+3fDpIEotH4dCU7R3Isg1csoGwy2lp20Uddh9YpeqVys3y6WyGjThujUq2L
ea0nGuIARclaVDeaU42unpTkB3+j3vOvjVoXNRWwoNjRfszP2kZKWbwEWStt1LJuvAfPhK1xCcvR
jqzIRNbcEQirtIBtpX1EyXXHZvzYr9TH/izMbqf3yaFd8SA0k9e0UZWmke/K9xtPWFRu3wWYE0Ci
RaVFnEPfJopFlXKqHmcg/bh+h0funhFafYFeoTJQXPooPNV+BMx5J9cufrx4x9gTmJTZv4Yf42I8
DREsY6bVkmlSJ3fTPtff+0KrEXhoFwv4riL5lGM7HOYKq6p3E3K1KQMelj2k8H2tIQqkLsVaEqis
nnToLf+7hW7f7hQJKQKLUGypb6+Er7r1QxtJdl8dlGZxCs0x5qkiRmuem78Gehs5iI5fGmr8ox0D
S4bRrvcQpPAdIk7DOulA9GFR8xvV1LWc7k0DonBI5x68HSXDmeeHtngg2WFUHsNIAlJUoK5qNHvA
mLbfu2fiF8EfFQSqMHfvHmU4hPSTdOQvKJRvtW83r+NgVU3L5jg8FbV8Re8305JzeZF78ghv8l7n
kqm8EhO1lnram2+MjYA1ZlR+o+TKhSqM7NU/NqeOTW09TKthKsCpIbg5sNNA+EWmVLop9bAD8JAr
pF8WcS5pG8vmueRuvQIHpct0JQdeTKseLzM1vsoRD8aedj1s23yqczs0xiDqevvzqKhUBUkfom1t
cKjEO5WIx2TFgIYNXPf85iINi9im1r/FfwHDllqBUZOJEZH97cvDrllHtFK9xXwtsnNXRHrk48qZ
YofX2GYBejUNNH049yvPzLzva3e7YC9pHVsY6M+u0CnrDWK0glxxC1MGU2L4OxERWmuy2gsIjKlZ
poyIsNjU++ufIlQGczAvX2oVMAJkwQZ+fA2W9awY+A2Nt6xginxEdI/A+frUPSXtBQ81v9/iy18q
IsBSn0Pv3lw6N1hixcvp1GadMiBceoQ850K9Y2e6zYuG7rKu4e1M0xit2q2LMjAaISpQJuQUm3iR
iz1oz3Fz7kglSsdYhmAyLHFstpHs/LtpD7vqw8vzXnc/DD2fVn31UpCCxk4gUbiONdNow0vSd9za
hJBb0Mz7W4SKdkszBBSLF+a5Jl5PSk72FwB8WY21e0RRrxGOjks/xj+ADE5vpkaHMIegW7udt3Ml
84fd8jbGY0dWcCDIWVYvycvxZf5jE2M2cwEjT8k2iOw5qrS+hJalQXLMpgPrnWc4xPXTm/JKjKhY
cvIVhyTOHVlxLR6Ji4RIBDrqfDaaalesF2Ia4pdkqyDIET62Jdb8eUK+YOeFtHBHQaCzQWrM2gUF
1amzLXTE/9v9MT+8zoaSt2KGwNYSvJyO8kUPRhDyKK20w8+J/ibijAnku1OgKod+C0agMPdHENDm
uM3CUXorBAdUB8oUgJ2NUucLbI7N5TkYI0q65TOo93SQKI1XCaxaEPXA/Qcm2EZuOoRf5+Wmg7OM
7V79VyeaQTWuY8M2wpBZ+ra8K/Qq91Kd9WQRoPHADdga6pC7lf6cwtV4plRAZsEJvIhU8m0RvXgM
C06L0777dfd2sKVWL7e9WQ/JpjvdXXrBAavxXRLodbXwRkQRm5bPFSpoEsmmPVXbkrE3W4UGjzHG
Qu2GBJRWEIUTK9vt8OvwcJ5dtw2kO+4921lstw5lDXWTDySbWgjKc+xlT9pIXaDfNbV4KwIuDQf9
L4/qU4rn3LcMPBG3P4WB2bFicVglusInVX9VvWIIz7fUvkU2C6Aq556qG+JlvXM59qWfl1VbWFye
W3rpao4qD3SiKHIYjpXVMBiCWQ59tL1Ej8u3dK0+sSUlNRIF0wgNqZ1KpcWYeTqNPRMQ2c4rnEdX
aYSSH9hFhA1cV+ok5c513j7BRqWIy9bD6gvvIim3b/ueuC3NlAtbyRatb2zshlWXlO84G70Gb8gf
hG07TXY+L0Siwqbg1ArVjFGMDM/YMIeUxgPx62X+Xv2kRaZqds24FJMLUdgqxnt96CX1rgPJeeW+
8mMz2kHKGpvcSIkEzatafDqvw/vMWtHBoe1dw02C6FpTWFLuSFpZwjiN5xK7ZjF8cpiTsf8MFDJI
BXLP3xtvuXHxofhx+BbIUGy4jgjvIomD//Cdjo1c3R9fd8Pcc5hkrjyH9DLkD1bP0NEveMluwDuo
7NINdYrxAZXL/tOuEOTsMe7yHk54Mk9bo0gkb3Lvhkoq96X3DAH9a/OtcS99m3qIBQaMoSitOXpv
d5t3uhnajV+Mh45YWk+lrytJg807p53HYn/2Up8YKnRE8JQnQGPHudNHSeJUZsSL5N/leQtlY3mg
FTtt53KthXhm7b27dbVuOB+E0TTIxd7qTXAZJPX0Q3nEvx8dCzRaSXY8ap/TynkQjVcfe+oA9efi
T1HkA0P9WR+RTs5NA/6QYBUuBulz/pc4yD1TS3gQF7LlN5pYPSiRtZO0SzfzhuusjTZvojz6XftE
10PXZs4WAJGA+88m4rxp0wyFFQ8YYii/spFdtciffYDbMM9YH6W2Fsm4aPFAIvQVOlL+TZ9LNqcC
WZ7zWNaY+7nqXF4C0MKWyxCTw02I9IzFjbfqh9UotImV+U1sLtYDOvwIlEGxeJhM3BbyBXidIDBN
mHblMu0l29dLean+uIyXS4takJrePph5HfHRk0rpuZovjXaNh2S2UOHWO6XKR6UgitD0Xpb6N8zT
0s5i3r/mMgP59UVnX3ray+Wqs3+1Smedo6BCDGe9japZjacWc+nr5Wd/dmwe8Kfqk+u5MihKZurJ
stN4PVcbvdzVy6wtSX+WOqGnVYDFIgXeUbvmP51/8afn86eQhjXMufptY7683De86xFIAVUX2v5/
sqnigwlsYcM4mrydIqSsxuMBbE8grwZXjnSaDZ6/mdOQNr8HaYTPzTtlF1qAhBFWGZ0bD533FHtN
v8i+JN3SNLhVejEleejBMGDTaQ4CsgJyOr5xTVvY1T8cAZGb8e6Jn2KYX/oizZwSuQrrRTcYHTbY
z/0CiiCZx4/tw4WO5o7IRZC4mH/Xf8NQtSG8e1HackHXCMH3xbG0eRZkd8+zQeD0SJ6OAVw25f2P
MIjBK8O0Onn3+ZcClPDyDJO9fjQky6uPaTlQHHFFz48O0817mM+Q0wvy9ej8SBTtG9mm8aXFh9JQ
/kXLJVVbFzSDuGp+GZ3MxXw1RjXSqsfWbLKYbEBsSZBMbRDKvnRpf48uXX+TdOr3aXffMXMUJ6PD
3fShhK6w/8x9O2xWzOW3jNMvvVJAosf69QTmxwmSL1EOvcX9Q/H3NL71QvM3e6EVsGjl8B6OL6Jk
4ztULG+7gK3ig55Qf48fYThIbtnFVSaYEsBD8OX+Nx340StE+eH0Zw6wyyuDW7k8sTjx24hnRLS8
QMTvFl0wnOuhyYvNdPpxAsLuQW8rkGCqB9tjJigYOvbsN39zLHbmBiTXdyYk1z8pZ7I7AGrhC7Vd
03wTlH4aysUwTysL0c/eniNUar/mCuh6oKTq9O9/w50TlKHcdI6mp2AnWy2DraUhrdsuyBcvzCBQ
MEZywH04RX6VSpwKSTCSHWwReWehyPGB7Gp9h/we55gX6VjUQ8fOCU7WY3kMysqGevy/RbB1VUxa
ulYTdfGjRABxh9W8L9FiNCnWEy8vdYJVtMUjSf6O2prkQEfIH8Dl0vFcfwqVrMTU8B3IigWa5qtN
LGiXgl6KDFhyJGUBHK0+8Vs+b73j0LjRF+gVKRbZ8nU+RiXY/pE3l0jUhefQXVg97j/rnZDfvEg8
B6enxmvycMWJf9KDfC2ilx8WWdumydXqNEfWJIOv60K5kyvjJyxPu6053upgWmrs78uF+mayWSef
x0KdZfXBNPbtWAC/+SlLcaAH3usmppvyxsuLL5kBzpdACLG+dHWUj6PD/VUrJelfhwL+YWwsrJc8
nnrLeyNV/tuab189Gu5CKjFpRSAjKF7kxoEavhptR1Sun3PjQ29DgGM2ogsN5v+XDz73Rv9W/5Z3
RCH+6NHToVxg8bJ6KfYb4+2LXKLxvX+xY4KCyfbTUNNb+LzEZ4XZqF2PNzrRhORR73RsXlcLuPxQ
Gje6eTIgWf82znUP7WRQn/DGObwte5UnZn0Pl7YuMRyzYnIsRydk8Zpr557nnXMXa0ab7NzaD6rx
9rXxs+8COpd3pyh5aWjPTx9CgFzpbn6dDBQidpm7qvZxZPoLKqIUiAhAkGi+PoL4/IcJ2D3cE/YY
Fe6MXpJvDpIJ9f7OCPpV8A4iEdeOacwBWSB8mN046dPw6R6H598COfLb64zaWnM7vLyeXhcfzizy
R7snAwF312F5cnu2NxX9x9Hy5/wye9yqPNXeU5bt8qnQ5ru9lb5LJr02zwlBHYoxj+rYZASyDKjr
0aStM1KWfYqqH+Xh+m33nf+Al+LNlp6nn4rzkrn+a9/Tk3+FmaPX2zsNADyquUEzmNEAYfxp/iTA
aKbQXXu6jGso4hwAFk0vTqsVMlQNI3GhGt+r2+VRobZIPsW+sH7MIb0F3fbjKMA57fXT9mM7EQ8a
A2OODxgTDmnUIQSP32MIZNke80M77jnthZP9E4hcffEcHFr/gFSqRsCbT/dJDYbwn/N7u7v6krvp
vzvyS0hBxySNczfxVZKxPYwq81mrZJpzPTWgAtlLuIzliurVHIsM2kU/8p5bM33S3f4o/1a6Wtg6
w2GSb0f3ZH6fD6fqilCRroqz+s3BJFH0x+I/V6PwlZMo8w/PU7Wx1Lh0NycsQRoMizB5dHWCqV5Y
RXZokW8i/xo00AtBm0jWdFhEGadot0ld1P/VO35giclTx1krtzq8b358r1/rHzWLJEsi5QtReqgl
vst6bjpTlJqeZgplbcJVy4CNorbO0eXLPGjDAM8lHDDPZgw0aiYErSeFWbP6c33f+OPi1xFXe5z2
Sqq29yJM+T2E8Qk6VAEhpWFcIW/1CVdZ05Dsv5A8/AQviPJn+uxBTfLD2leQhp99lF4dxuW+JTnC
5XgRYXQCgBEyWjspiQ0sB7FZLXtOBHntAXSiC8RqoUF13X4uRa5l5eNaf7nmvrdp57Dt5xpgiTAx
O1sO97XROR02ps8nXMhKydCwc33PbNZr5mJgYkIpcokXy8FmPSynfTeQHl7X1eF2+3hJHs7Zww6J
7fp4XQzpNeYI9l867Mb3pQ7vGOapEIHdOS4T64ZbLyInHW+j/wEcc9LME0LqsiKC2F6do3PuMaHG
XlzeV3eTfLps5aoH8JQSY4Ekt3y/3e7KuKn5THFI/sss6fFptfo55X8um+Ey+5c/fCandlJ5L0o8
0tlgfqZGGZX3AzNFucpwe3lf3rLm9kJQaRmSptGC7Y53YIZulT2Xd4/XyqjgGTBEKpZH191km/bn
6yFB+dq8zXssb7Y2aOHLXapIgdu+47rERYgz46V9KPcO04j/TnIZXs5eSPuatgvsRUgpFt7rx/6p
wBilu6hNyueYQpvm4mUPQZayjgqnp+J81qzU+hcOJpW7/OIhVX/tq68r9oa0pLetkpG8o28jM7sB
hK9YUcyEiO2yEueJ/O35n1U/inSNrwWesZVX9DUL+FgEyc1+1jWDVzXE+SUu4On3uisTOqYGaCai
RhCteHyb3yANphVz2GfFIHC7nNzyUFjYYKF/EoJXwIzkvZaOs3ODubpSzmSDyQjamuXqV0bg+5qN
Kk4Ojftbr6zHaGzrNGkc7taWWz6uUQ9jJL2LT+XhkT1sOZI4cYsgHoe9F9QMrSyjodPWUcFdYIDd
5dKYa8pbbCX1xq7WZ9QRTJSlKL876aShhrrX0ppeYhVh6FIqhO1Xfjz8pZWJ65g58744uCBBrIeH
8p8jVf48zOcHC7zp03Au6BU23S0xztTgjULv0p3SaCMddR7SxN/ve0Vj1knnuLxLA9ta9OS/s+of
s3vWfYr97TDNeqXgwz5mKbQlCpif8OfJHR7Lm/GZ7oJTudC5mfemW2Tga9VfHlskWtNijEncoNmL
PnvtbflOrGL0bNmc3bcr93LHwcyEP6qFsc5U4tFeoljt20DN/TrOTyT56allPrByGvD10cE2U1fM
dfMYNetbVCSpvexIT7d4pJvHEwGGfUr6YnBbjRuNB2XGZfpcWnKI7txOgxkpJaz+4QmRZnaXTx98
YSkZNiqfytTcwV5u7kttyXHIkxhorB62y/sLT1dOUxwp2BOvoh1tEb3jTXRDS5XnalpeZY7dfY08
aq6tIT0t9iXi0FnhuZKLuL4rtA/023LKhLviZHlMO6vUYZNdBtd0xFkgodu1IbMSeeSb7X26/ckd
2oUV71Qwbnu2H+YKz5XN4JC7L6eDy/b3mrVrSXyBiB0NNbVzl8j5dEg6J9PZpbih/EU3KrTnelKX
OM2kp1ReH47V7ilrJYXfWZm7ebt8HVSh8EdzjOYymxnO0r+dME5o0PRMKbrmOtNStCpT0GlTZeQo
Z3mTeDzWYpGCYvMuTsieZVEtzr1UFF1On7ejxiwgHIx/jCpJt8g+qbnDOdMx4iJValXdY2M0R9rS
C4VqjmYfSKCMrLep1nCwAUn3/fJ5TNz4jABRDXM496vL0BueLjoqEfZFmF86dCrU7/k1/OS1tomB
dmCUXf9xAI8bydMlUNJgiAmCdDTUEdajK/TUqfxPVCGHc6Bo+v3yI5XXqdmvmabFtVx/ASZf6OW1
INIAMCpiDKbnBoKb23zcmHe0HdZSff3vXJwVOxuIllcbYvEqcJstsUORqHQoggH3JH4dZrD72TEA
MLdilD6zMn+ygENEta9Lzeo76kU6lZzr+baWr0UjYUQvv3DI7u2i8rvzaP9bYPThwkuCHuZGY9bs
2QuBO/07+z0bk5+Itbgr06VWZGtVj7c0kJtcXZaFULohhhxRd/9XtwE6Z63Kqn3aPdwKv0cKoItj
0DkGS89l2nSodg/l+lMtbSdGLMqD3LFTz/cv9Q4oDg0CHKhdWWRBATlYR5BLDYBd1oZPVJCPKwD+
uL7qZ8teqlAB3bF0gUcV9KJ5qDaB83AGTTWN2Ypz4xjnp36m2fEoK3TwglZ0xudxDWsLfqnDmBDL
DRVHUSPhEBkGxN1QZKH+6GpJxNTn+1I/VOnSJAC1PmDCxDw0SoKOVaWtwYYVAm5LkPbhpiRgdJ0w
FUx58U2etzXjqQjqYdunbk3bCoAHGIc06ozBnBdI4gDk78JMFsYYunR4Q0pIESaqoe2sQ3I7k4XU
6oryl8B9oCqmo7WnEYMaYPHjjgVbI2u8q68Cv509RvJrNA36ZFPl4ln6YQrHkMk92ksZFf/UmZOX
hM7rIxd+dYj2f79A9m4mdx34mTMNbh1LsRdFxQjEtnl7q5w6ulQeqWZXoXinsZCoQw9/DZFD2+Qc
oP1oXJchMdiTEeEh1qAFcRouKdQ616wXLJrz/fxWU+Jxc+413NP17ohAFCjBQ52T62q4nnVNBi4Y
hJtBMlNI81SfbftT1YdkGLy8q2bjWXWwDiOgnlLSyQRJwjx4q9bEsnesDqpK7/lyUmw8zUt3ycpZ
GicbCFdYTdtbd0l6eurPd4Vj/zaL8/+xdGbLiWtLEP0iRYCEBl41j4jZ2C8EGCOEGCTE/PVnFX2i
b3ff47YBSXvXrsrKzHpHByu6S0ca8Hh87A+qekgDj9SA8az0iAsa/H3iBsyNDLYJo0meiDNQ6Z89
3AogJHVvlEXRrpMcjxFyPLQ/iAab66CpY2Zi3opUYyrR0zv0E7V0H5qnP0LTTN8EuDJQbuGd0vaY
qY23ewfXHhPQ7D6yRZSHRaib3qMBAGCuSdh0mWARlL0MvoMGK9lELXahNOlMT+Tey9PwhQOhir9H
ivtBu497x/BVB2c1NHFRei5awz1Vvg69EDQDlEMN+d+j7x6f6b3rS++KMaWkZ8RCZtAunR4GZzDO
gEMX7+xkgqM6T5JNhf67uzc9Hmu1j7jxSNmaUUWRR4mH2UBfS1/cvnduGOxuDg2Zw57qx++7OXvz
H9Zpc7pEne60uDPieLVrplY7VtStdR6Y/VVX3artWscK55SYZmSVX8cuRkpUzzN2GH2VznII7aA6
J3QDX0y26kd6wT0MCgC/W/pSRzdMNjgP2L4UubekNYe1ESwfETK664vZz2QSQVPiceIdTpCaPFqc
pwsM4AqGH7wwEZdAeqV4hJb9gDJuCG3ch0ngCum7DZnf53eCHmrWEy6niMNg2748GP2HCbD99u6b
qZUdt10sl6je4wZDHcBQMbVEGeACEgRX90AlW4ZYEcE1xDSdf8MUxEXo7YEYgEyoQcMnaIPWaRjt
AK8xVuUIeW330dXHcw1xKOJXLepGVlY0zgliM9RwB24gMltjdIguDLbHQTOgfwHjmiZyUIFWO4UH
qdypZhjWZyd/n3dDzdV9FTI4AMzbZzgQXQhaHjGjQrgRZBqwd3EqCJoE+5ZwF6mBTK5/+ne/dvEi
+tMj2HQOEQBE5O1bP5hn8t/WzPjhZYgZZwxHkRHH+D3ge1Iz6QJjlDZW/MYjDARNuM90d5ca3o6P
jF51sUtPoBx0CuBZcnPNaeGq9sbw3r9G9h6qQT99hJeZ6TbhIUDU5lydbRuegsollsLi7OfVnLl7
Tu3QL7AhQbmPuJcJ7fkEfx9++eQRV/NyUMxxFJ3uI3W0nLEEBsAzwSOcLJ3XiBavW7lKRPXKneE3
xoTLsT6EbOD2RXdOlzkwvEcIUI7D247lsE/n5wRbQXcXWbPNN3E1pi8UQJpwoC85t1BhUTAWxOMz
j/XoEDCA1uf7F1wNkx9CiBLPYT+CMuDduK6lh1Oo10MtDaeCV1BcjtyEt6NUSB62wWB3uD2yHFka
LwwQ6GI5nEm8PYCIAwmJ698iKYcpD8fRLXkFYc8z/c/mKAraxPLQNvqk+p6s8aWznVxsCk2+V+G7
EYH48N1sDZ+bhr9pDbqlf5zg0xVXXM+GH2QjNCE7MKCxGhbuXPHpdPs8y+DkUJJ7lBm8XukzXzLj
T64Ar1R8esocRb18GibT828BdC+378rN3Afd4cW/+JoNnASQhptw8PZJDvnMTCr21QyZpnNkmV5h
jsPmwfaIy3ewknTxZkXk8fIadgx2hOxg+R64eXx67PhsSKgRJ3AK+YKnePH704bvgI0D0b6BPECM
djQW9y7apy0OsMJqh4w/ZVfi3LvMmDIIj5k2P/4ycM0gHMMkYLwbWLcDnIZIQA14iNdfWvIXV+Hu
YZPFktyzUITVKE9S9nQX1rvhqRmtwPzuE2Ocvb9+uqeoR1DIgK+cdcfpBZze3FoYzjxcH8Kwd/ZE
2NJxBM1fn9AR0AZiXwmx+uGd0k4MJY4L5AfiHT65SxQjJi/RzWkTe3A+o7vb9fFn4JIBGkMmfgrg
iAiDqbD8O3AFbgrYu3GLECKk3JbgygLdB5Dt06vfC/QcThurjVPHJx44akywx+GTdbR0RubmzE+3
4J4kMosa8j3NdTEu5hv6qTrWNxyUnjoCIbS4d4hiwAnVoItdIuSKDNyTp1ETOuhGc8U9OOl0x4mM
L+BWmTpIkulA7eKe3lFdQCwABxTBB2Qn1sPTZ/qas+P15BKI28wqrIknVwLaE7ESTTp+4p0WoRGQ
wTs4+hKJMR61190QAgY7CKk7UqJ/b01hNIK+aPPQJyU2uriteGR2YZnt/NKbopdKrwvclgkjSP8/
NHrRd1HyOGuMnvmrQacBDZoakTlzZyd/8/Y0C/gqzHSbAoPgh3AJujo9WuRTOy62FzOylJ+lOe/e
w71fjlgMoosVqYrBA5B1fh6TeLl9GyYeL3H3u6iWOB0+K5P2A84pIhp9hgh5EpnLyJQg7gbBnHuK
R7y/y0Xc56EhY9uQKQKQcjrZO7/K9nnF4VCjNLMC/ddCiInDTbgcahhmZnt3TYN9gzEcFtI8HhuJ
Tax4Z34WbdWADcE6wyOHp8wDYkAkBkt8FGhe7jV9Q+QSG+uKefKoGj2m0KSmUwb8cvqz1icLQknE
4ueOP90nq0/0JjQLlRAXcSQ+0JT89/owkT/LWEMDcAccf/so9mMm//naRMv/rZRn1MQSDG8Bj2DS
BGuSbLshUrELWHYQX/FPlEVBicBx58FVExEkC7xA3MRYex5GZ6aFsMcROF7ofx1472MAWnJH9IA/
DPeOKwvlxzDzZhlhA82ie/sokDxmcHr6APoZXiWk6hxllGv4HR1B3BGP+MhupNfCozkHR+eXIZAe
hC5R75J5UAEuDuhgGClNdMEhj4xE1HmyZiFxEqnIM5w7a712yQIHKFADeHYM1ooVBDEMdWW/tuHV
f/7irItmU1QrEgjhfSwo5EXYECghc0zi+lcdGIMdRy+bYH5edQguL46mPmFeidpEHTSg8XknwMV6
YKZ0pPcO1YuLj1hIZcnZjyqI4PTw6NPxAHaYwbEJUW0xion4Be+D+96GOqFQQroe3RKsxgiFqqRN
FFfe1T84pXuI71kd7MkDOGfm0jixsGBVouWAw9zfE7aQcvvtlnzXLvwGNTXtFdy4as6MTtgJ6wCI
gXtC8yY4kDnxHMd0HvA0pAgiQklHYHWKCJ0j+MwvRH8vlI+6r7kg1DbKgzciqhOHiYqWFZ1r9J5i
SBQgKZfuCE8LCg0GDqw3ViHxHqCVVIqyiJhkIvJpAxGWUh0G3YDxSSxwjRYCi4RToxg88aLmxnA6
WcGJUH1COXoMnkm0x/+GaaFsSqQUQSVxhWVNP3PDRBPnNqqHrBJiwDXEXD2SXQZIGuym5E8sUVQ9
7Mxu+A6BrtGe0GOmExNy1XSiB+Ilj3aFPbfoiV/9SGwoa96OrqtvjNja0CfhqaDep0FzxOL8s+Qc
8jRsDcv58xcYrxM3c4i+74WB2Et4ZaIo8598COh4+IZLzKWD/zkXZdwpe8570GZ6zE8RJyuupxmM
b6Iy/vXAXWjSTBGaZXfE8sWYNkl3wSOC6IgQjv2hocpEWRd3Bsdkh28JcD1yACbm0pyQPPDKmYOj
qkayWfmXgFwh02xOXHJxZmUi7mlHtOI/NgHbaowEyXnFoAHWT7Pl98vu/orl5gV7RTJkbhfuH1jw
SyJx4dTCvvb7kPVZ9w2ZbsvOlWR8t9HQVR3Y/DSx/WfYpxlRYmsjMa319uktPm5xV0OtSqFIzT34
cDqfvDbiW1HpEllJ9wMl1TavgB03ojXG6XD4Ft8DNIuOzPfAt4VGG+Q+PtFhc2dshJIX42uqcWxB
NiM50qJd9nFgvnOmT6svM9UmGCwSHSdSgRzSV2Cm54TsCwraj5zfpDSOrBogLwoHygNxRL+4TbLP
lOjod8JXKDkQZLwAgdTY5G7TNOvS3cdyk8XS9ZG+WbQ0O/ihA8H7h6G2kF4TdkuL+wLU4grRBaLX
PuV1mVKDjayHzogIdecUx9KefdL9YqH697QXH6LnQmLpGWGjFfQ/ExF48jXSDqZuxIdhM6ZLzlAG
/FVlIbAQ5zQxMYZAOi0SO9qOrM7jCm6VByTEE4F5yzaUqQDEEzhnPx2mISj5W+zAL9y7z1gFXO6j
R9Bj1bOSu3hfFQPJS06Rhc4PTpY5kbkMGLNOjpZ4hfXzWqwseWyvGMqYMJOlQYSiEAY9yh673Urw
YPlyjzH0HBzSXdoZM5gwrxc0d40RAwu8fvIaMCQqvuCTXnJGIUMZvtEYxV2iSRf/iDcaXCoiuwqK
7CrcixySK2emuIuyMuMTBdoxMNFWUTV9HcEX1zpjGCqkwND44NEg0ELSNWLia6D7RyQyT1YyFIuQ
yWZub1jNjhmsdkbXIDqU5roVNyud51e8Rdr0xkG6CsWg+ThqAgpgboeY/f62K2R2EVfpnH8k9umc
aHTpx8e4Cao/dHvYtD0CSrMx/IAjn0a686Dxk+Ipls+0PaTGQ+vstujXlIFe2JcvHDpIe4rkmZqs
iTKmKRBjDEtLmlYl/+tsadpP8RTQF7sNxrX2nWtpV1IsdzilQfa4M7joeTJGY5kd0j6LXjq4xLhg
KY7zpMqHVA6Oc0I3Ieug8TyxIOuphFtCjysmEUeSgievwvfLUcUmQ+F5iAyO5JL8iJUcUdJh776j
dCf2fQj87194dCo2lrShd9ErZl2uJNsg6iDkcftsOnXwGpvT4/oN7xRjS20CYkWP/0BMksOD1NF/
oHXukxy/feK0S4fV5kjKGuw1Drhl0XekzqgGMt7iToOyZoYB0x4GKiYVV/xvdb9IIEp4cvPxbCDa
ySJ+u0XCaA+mMgOGsqMoH2jwq3TGga9p6eN3Aq+v4nxCe5VjYcIp1edTERKPMtmG62s47a7T5xRJ
9NjY3uYwtpVfbaGz51+BOn6NoF1SJqX4WwE0NOsmkbq5P1kQThBLBEqCzge70Af95yFN+nJ7Wiyf
4n294F2a7QkcggRGeFgclO2oCknKEW1WCfRGgFRoeLTMS4oN6DxQzHa/1+F+A3OumYM9MvsiZwAj
363OTxvmXYx11NdPGfSym1JE8ND7ubI4DuRuPSN11vnz99QLk9dfO4PXUmDOsKEfa0x7G4v2tTSY
L+u6iyjFZpYTnIh6A4TfwbGMngyf0X+t+gtjK/SahHi3QWpymvZlgjt99AMEPmZsRwjGCBPoID5O
vsqiTPpJPVEh9hWzzp7ekSQUCpkS5ku+tgatv42YojCHnwParFC7juFQ/NTkzF9MjsoxOGiZrvHE
I7aMu2u4i/RyaZCDpCNkJ4FtI2BmfcFmcXt/bH5YYxlIO4PgaXphGw/Zt/XLeqjjqvwOhbhytdH/
L8us22ZdZo5aLpxiXkNZ+stXeGz9m8FYxLCzixmIrt4y/Ryf9OhueNYpwBCaYhKXBNXvULTcXP7x
raF0/FJOUQfqzyE644AESnWJKsIo1R6uyboLT084zTSIngxPEBM1pXWRNjG8FHx+d6VfCU0Sc2l3
R150YkwTlfKJUQCTW3f06GQ0tdQ23eGh/sreVo4UsH/KscXa0ShRQXcFzMOCGDoI3dUTKE0PXg4Q
bLJH4k39Bwz+Q9cAm3V06pRyT7se3w0bbPQBy4YZivtcq/DatfH9evXC5u3rhd+xwjs9R1LvJ/g+
LUsZW7Dfg6qG8JPNR3JhPEQ/wteH7kXHGvDnEzXheVBbDHTEL5quCQPgwLdMWvI01BlE518uIcx3
+O/N0hPx2j5a4uRww4cEgTiI1q5wTxvW/lPxgbKRicD3oMXQeztA7A+Fg4K7BecLtqLZo9mLoZR9
al2RGDMasYL4GXQV9353UKrsFBe3SkiM3CYNgpkFiusqhcum2gPfwDq7Sx/JmPd4QqjNSF9huxjg
FpSBeJnAooSHC3UUfm/t7GX+sCwd2Aa8rIUnPakHkhio0n+9YZ+Xq92LTC9jrqCNpdcScqKG0wyM
DdbLq3LNxqsnkHzEI/NB3wLKx8154ztRerA+mtW1FFdsk9JxBAkZI1W4jPT+3oOqz1BYMapgazIy
E44cWkD6N7ReRhAC9S+G3Ay05C4sSFi6lzXtK/y7YCgdwweCWcaakCcBXiIMWD/XeBCdCdcLYF54
a2jwVazrbAMLYShL3zjqDN8wyA6cdGguYAXBJcUTZnIbtyt4q/Cw9d/DhoGEs+OfOXh900Sjc74s
oLvL2EBCS2dFzYyqTQzY1lTQNJoQuF11FLJ25084iLwd5r8InoUA6F63XRRHX8shKuqQ4ScIOueQ
UEHmmaxF2P65bSUA0HOjA/ocYRM3b1wA2hGbILF4cvDdv0usVh8ZbfyGmIaT3zc3A005vTqcL1aI
NCQ05XIQPzw60/AKGWwQn/6QWSLKwEKU2YA83C59JxtzLu5FmWrxY8inpGUMXVNd0T0UNsTDJY1E
oQG594Rp2w6Wx/fx4ezWxvAMAa8/br9v6Ht53YEKQokqAVI61DoN8dJHHI0KzYJW1gHcPEyVXx4o
KqPbmLEVOEgwpdi+r3nRi0k/nNa1Q2ta/T3/wgo1CRkbVFCgGEizYLjt8A0gEU45PH5MKFmlhw5F
Bez+1tbdNR/aGD7A8PAypowbay+UQ26DHAUSAgozt+ee/66T/ZrRFBwH6Ohb5zGXskofMN6XgeGL
c94JDd+MHykNAfcgAy38Ptg6QCK9BqFEcJ2NW0YP/xap/tMxxwQuGLh4XL3XiOMFnJzi1Tcmtx/v
hiTGIO3whSdX6JUY4ZAM/HGvl6E5us97v09neE2gzY+w7dPSx2D/3U+s78uafi19sqyXX7yud5/V
f++MeaXxPe5NMYPyLjkHJGo74CR9oEYfzRZ10Z5sYgPXq0dp8/Yo6nBoh31NfDETqkPGsJPsbS8v
Z7/tLV6L94D+r76k3eeVM+hWYTlbRnv8V2Fa46+iZl1wVhrK+JMMYSwy95iG6s6BOzmmTBjSGCTZ
UwanRJlfmdvXT3a5MdTGzGlEouGaDjPAXPGWOrj0vJcpm0X8EJ5f9ZcyY3Q79JIf4ikgHmPd7vSx
41dk2UXU+dbGT7puY7zvZ0aqDc7ZQTyfBPjUF++o+Fl+05wJbivYTkQEsbl5f7X4eZGzbpu0mdaI
0lDRbXGcB1tpMBzDm3ZS/NGw9zAfeGW3YInf1t3v3NBheYRVZS3BrnDMded7N9gzZBwuPpIwX638
29M/0YQECyf3mxyDJn5uoDtbwaIIASJBtKR6Q6JARs9+Xjz4nGL3goA/OET7KUNj/Z/1zsEy19M9
AQbIPRwLRK/K+h4Ofhhy4W1AhSbI2c75QH+naEG2BYr0+LSDxA2IXJV/b0kWxdfKcrHFDS8hElM8
ejghxGeE47oFWuQbkGdhwnMESybfc9atvZ5WOIiZXuPefEaxUmss3YoksGsDL4ulDYJ8IJ3lpyMA
vg8wfIlyro13ZBghYAFY5QfgBrHEfRkkkjlhAHSg3uBhqO/sP2iPztVb7WxaB5Cond9fuOc0mFDw
gfQJhKVyNRDRubKbs9kIUAOlgeQbuyJ/YQEo8bW9M6dpMcfXFlj0p4S2LsgpmwRftGWIi0TQc/vY
pkHjCcVIDkY0n0+Gm1FcgoXwROCTibEa3BSbZj1wjMVnLrM66XtL33C1wX7diwy+bjr3GLRRXptn
co+1rAfF5BTWWLNZLD260F4FLlfxq/Z69hdTQF1Eo3xz39G9g/11t/8qPiCXbuPUGpF8OUPM2fjI
IDuS2U/FBG79I7gg4BO4EjAiSJzAeQIRw0MEhpF/xRQa2BG7BW69tC4aHsLDmd/sxXw++tc1whaB
Zo7lbAqfjNadvewHUOYuAGgHzBQ7JkFlxIdOSktSaP7ucoOk8McjDZj3nTAJ0qWAI5YKlEEjG6jV
cAWX/sWKxJ6WQLjPxCLKKN5VACVe5YOIAm5KJIYhRuUAjMGHxpOHDaYBS8mSACkdPoFSBKh48z3z
RPpFAiCS/doIOJ2R4W22UChpX/CUAZ0A0yCrA3WIh8sDr26peijggUnIMHn9nZOvBVHDmAbsuqQU
Zr4tcCsWJMHvUJB01nogn5LPDYBisTRMHhZqbK6WMLpEzKT8dmgE0L3fbTBOg40DvX9VhcBN1Jc+
QO5ua460H+5OWrU+xPk9WjIQ3s+84t0Cqu/pHO7rWIPviJl6C9yGvcja4q7Jorh7HffhwsL0l+mV
GbbHoO9hU8IseLkviGKdm/91sb9/DbdP1wDk1Ced8yQw/nDg02x94YaCPssl3WICC7kOA4aoK6jN
2wGndHP29b7bfaELcRtUw1bUwMUqPFIkCgvOFPKbwwZ4ZK+6zwVsl8JCdDpsTh4OODVONvioUsJQ
SK8BD/bQE9gZx2jJMqHXlxtfy5xxfl7r9yI2CJB2Y+eygADDAfiYYgHCJfi9tBWEbwzxBk88CiGx
GypmLb1ftjQ68TVDh5kM46HBxdQMOZFcm9fD97vydB4uzK4eZ3TxR676JPu3fCxeLLyeaocf50wm
fTkjHDl9c7qTEGNJ0C8h5spMMRJi1GNQXj/qsst37w/NBpTahoHdTttz+ROWNrMjEWzAWLxsXnMd
+hz+DZqo11CFMW73hZ8eyuuLy1SpHk+GZcLPrEwm+nVl7tB5hh0KHOwHCwbKFizZEWNIL1AcQgbx
IWZSVBtSLenpuHgGjz3cGDJAZjKFFfwcdsszrII6MT2oERHOFC5a6qCMKpobRcDAliVGpTBTmHJg
0C0gz42Ap0TTvcGPcrclkdPRNuK9RgdCqj9KzestgIDUmGhMYySx0JnAnWA5YL+EWZOs+V609M1Z
HZ4SxtlT1HahfK6tqF6rQ32g0O0BVIRFS7tbAiYqoKgXnZJOpMz6P9bkHh8Sw8V7KSvIhB6DMuFN
VWhU14DcF9IOBz9j6b4PGFWKZhNJu99nSkXfNej/Mc8EKiq9B2qRV1rtB0q1eJ2hVIS4w2rgH8xm
vSQ7LeqVQEYd2HErzk5YUQgbe08cAfC08dD9FLMrrTsIey+ZSX2+Bnj/oghiA+/cFwoDqFcieHzA
LHPfjJ4RNlXCruxaPltSXYHo0metIJ8tQ/S2OE1A/0agR5Fye8b1K1S0DMUOORBGtpJzDe7J8XME
FoGVPoZGqmfvkcr07W2PW3JcnBdGaqQ1J8E1NAfPcIz/Y6wlLQIJPWxGGjDGG8MubDjDOiyC3ZeW
Fel7dFvcFlVqTYzcQvr8a2Zl2h31XMy6Q3P2yrXszqDT7qjetgu+nhdRs+jk4vDZHXS+eV7j3hAC
3rfC22GZNGpmXTRrF5nKiIwRR8fjqBphu0jiVU90KHo4QIGxSgdiP8Tp9tP4p12AiAe+TrSM7lwp
PCaabGWACVS0DPVsGT5jMzvgBMDjvy16uZnRc/tVJ+/Bc9zbkMZ/F1mZ9VGNMb5rXM2e4W6yn5wz
TDC5ZAm2RIBQkDTOLlpkXaA82JuIMGByBjeMpcoYfJwbRnsuLEblSDaG2L7yYYaXpAquSfmH1xV3
tk4OX53vOoG7PNAG8Gc5c6ugP76TL1tD/KIw0eIo4uewy1pfvo70Rp4JF8ZeevIIeYj8LUcDwjaa
nHLhZ44Kpgk4SJwc+F105jBDHdU+xrCujq/Wnl/LiNdLFM8iJb2AufNnaLkWAbBiqzYu1EDvHZPm
u2/HDI5TPVb9W/pw69WTGzc6DNSFOVrm3djIlZ9ebuT7eRmVkZGbI6kOUJ/xQkwtS7jvn3tPymCQ
FOse7FlPD47p1QMU4djoRAWPxnIvHLpkhXj5QS+OmxlLLTnGOml+zzszWAvXU4xODwztxtA24yrp
EZ0DOabFk63vFFkBflyyqPlK9AyhUXNfQGqJySeeGGUMzc2SxvlhyPxe6VZKCkD/mfFtHJl9gtYp
xN2dwHXxjulu8I6ryAxe/jE6R8vcDFDYekANfm+i5ve49jqRlhlph/BTpFQhSR2WwZWlpng7uiOc
dNimYoGHVyhdEp+VEUDXcx640ElDTJqyNPE5YwDJAccFz6ULy581QLkAm5IAMN9jiurFlnwOOwne
wSRdYfaLv/TLFMJ4bOVKZuT37WnegLjnp3kvtybaqGJH9ybnhTkjrqbv8YvSpMNvfVB/nda9b3Nc
ZtXMGF4pxHcTFucPCh/IrjJTnXgP+kCOgeoK99gCyRPmxgPru8xMdof63SOE7FhFeExzRZTFQLFv
ZtkV4T3dD2vUYIxW+6R/BSe+5Kp97xL2CLxLskrZ7xJ03oPOpDMh7EyKqGDRVBEjPvLTShkZvw8S
bxKd1W5gjs4pFew57eUPHkzPJZTgr0ZqGuhjCoDQiHrf/YExlH2OoW0ChwvlJjNVSNolA3yCGcuj
704lJ8Qr270jkFO9dSX1C7P3asBpmELDUyQD0ZQJE2Qx2FoxKHJi0FJRY0AJoFtaLiyZE/A5S5HE
W7afPGwuLWGiS3BJZLXrAwQZWf1FnI20wWv4GqrRcfEcaz+dyZXgp2dmhpLF7md9/q4iWWj9kZXf
vavH0rIlHX8HuNS7ZVpG71h+caBEh9UyL4ZNehg0UTVsop7fZ0FW0dUzs+5IJ4TBsp88hqeww1O/
xu+gE+nEZHXSydvf3bxM3wE3Or1y3l3jayyLB6GVD4IWI3ZIy+l+sMzPbEudTye9W1xVPpQEkrbM
JDBfsec74nLXxf6a3I6QyOb6bEkJilgistxbhtkhMaazAUhDqt+Ru0ZRB6tHqqRP6JHajJyanFcM
WIWTJHQa6GYg+TInXGPGmSgCaXHSwseong4DHTN+Cx+uC+9wGYAR8jSYqMHT4BesvZLwConTx434
/99CLaFsohqRZySBzhxcQ0pOTwKObFgj5W5xJpRplap5L39yr6tIZ8t3fJX7K78PY0y6oq6H6MU9
hJZv+D2/jdpIQBLVV4KerzlMmA1vfE2+vxzuB/uBPFNzxDiqTB9pHHTaSJmZmRx6ar7fqhPourw3
jFEoHxeO2CpA5iEnMoGLGiWTgM4a5ugoRsfZda0gZDYHZWawgdTPmnrl17iIrInEXCU7Rlqsxfux
tr2s7vNic5w+UiXouEwR5ZcaHjw13Md1htFJUoBHhqjZ7AmcNOdiIz539LhNgQ7SKupn70Ay4XtY
yAQ+uC50DdRhZ9P5XqbMugCA231JnKVH796RQ5Y/3HDcLjAvOP6ItPzB3KMj8kuZ1npbtSvyqXb1
g0fbAK/ZAKQ1GEOZzy5fRqQO5aztfRcEIhZYaKU1idl71PxaQKK/rOZEGxSZsUHGU8wOX8aGE3IM
ugWGhJc+j1QfGEBwfaISXzp99SD9EmE6UZk2CwN9wESixjuWEN6m0O7TR/qen8a71j5Od+NyauWd
hZEfSVlMEoM6xE+Qm2xEVfDvWh+4aWBITN6IWQtlgOEeeErQs0yvLQdGGZx4jMeoO359A9wUdk1o
lZyBgMop1k1IVpJH0AVdxbcYW2tE8QO0uEIloPtoEJ80B1aGKY0VzEJ/gYqou24ra/tmwDTDyflp
LYG6RPaxmxjf1nf9pVNtJKf1YQ0o8/jera9HhqXwVMAlFwY1wkr5e3ILz4s3a++YHlMzkPX89jSv
8ekqJK9EGfbl1zdzVh7rerZjtt4pruN9oq32YSc9jU1cZsAeNm3POW7M7WmsBGZcDB+u3M0iuhM/
rrGRHjj0lilhfcqSIEow2wot7Mz6vpMr3b8UDOpoBM7OfwVHCf7iJ5BlkikOFdoxCGyPMQUTZIcq
MZE+4w6VvtMGR7+KJpGxVRbYKezRslPe7Slku+l92sKpOI4fK5q56EwfK2XRIusVlhOvAwXkQ9Hi
8Uk0liy/MwFCzpWZMrtSzuSvXxK/3Rz1zEKWyCvvz5T5a/jmbDx8ycG278iC53/LjTFUycz/uN0F
kL8cOJ2hOjV6uIEXyYUWHMNSF6DsMOv1r/v6HPPpMh4zbfk72lxQYMFvQJhaQY49LCZBT9g4QDTQ
2FTIdm8fOJXsg6KW/EgAk5ypCKAGtfuAWSlsT6EV32LoiM4CiwhgFYuXICPYwBlqV8WcOg3oU8WB
Axcr5ha5OkkNHA4oHlNqAKuHkaGt7hy+icKBzkqHFgtl0+j0fcFS/6MsF4EewC3I9s2lkwAkru2d
es1aQ22LMESAEv+cTadde5p3Qdj5G8Wx22aAbYU9tty/c1CTcfb97GjPAbF0ewHaA5OFQY/kMPvp
2V5gRAr1iq8LYRVOHAxNHRysG422erSp3TkeidC9IXxD8FSDxgMDw1GYoltz88XNm8/nQtrFRhq4
Z1HZc8uZz9VROTflrhlQrNzrAtaWg6MOSM54rDiMyxJkpYY1JU/jhOGtzlvLR6hsoQNHZsRUNN5G
jLThMbt8SsonyLzCqyX2OT8gknt3Os2l2Pyr18H4vt65Y8lkQcxCwMZgivGJnQm6hX35rzD1lESb
chNgwi0U+0c4osz7DRZX96flDk75ZOSIH9iwsP+u4dHhzrb2z4/cgVe8MBz+3/wVbNA+8nFa8OgD
HwwjYGxmb0E+JSW8h0PJemXtEJQxMyjsYPiVpsO/KQCGMx1PuSk/1IRc2vxhb0bo5ZyHPaeSt2/2
tnRHS2+e3CCvzVsPlK0Nj3aOKf7ZmeZQpBb8tOb+8K5z2qfQ1Pjr5i2urEbwuIe9Hd24W0zH+R8Q
E5fpF7WQHOlrmeQBMPjHHALS1iPp319hD8fTH1bHE8wLhirfUdpruJoMPrU3cx68vRaCKzwliIZr
FisUeRlHwBB1uHFg1VwUy44mGADcAgwfEBFhORmGQKoIuSB5I47n4whcAxzM05PB8YynmQPQfOBF
K1hbLJMe/PTupDPqRppNZ5Bv4b9zcKL0ngrdpQzJvOFaCD+StFFmfwSyN1tbI6t9OT8MqfVpiXzS
85cD8QpvOn4t4Xv+I5QfoKijhYVNJRMl1k8YuGv2uSzZG0QJjPLhWEgGw8oBHpUrY3FJwnWBCYpx
NpiruEVTnXA/5TVF/IAZBmzSFwQ/EBqI/g9nAUub+4cPlUeBw6sAtUL1ZLVBOWPtyE4Q5j/epgCn
SJL5CuJKbhIYCauyb+dypxXnTxILweL7PCwcP0icuOpMQERQa3aUEIC45dzImkcmRMVHUvoPXpG3
95Y4hfdwTLtzxXxO6mBmN9AME6hULhL0LRLGtRCNBaPf+1Yk+D0CDKIZnhsO40P+v4DSy2mNcNG3
sA8VbQ/3f+/IVTZC0aa5ANvZ7y8EmlcoGwVnljKEHJMFCukWBjMAqVQdwO8ELmi0PzxbFu6ZfxbW
5khaC6IjUEiCOvaMU9QuIahj/wotRdiZEHzt9cthzSemgMLU8Xzq9VqEMFeX+Xq58P1lAfBg/61l
kF/gALjZRG0IY1w0YwPJgfY0mfFE6s1ff/BgLtPeih5u15L5hMaKGuuNOvfvgJyN8MS7IA7kgfxd
QdbZQoCRJM+KvAeLT2jZ/OPTHsuCYfCHvf7DVoiObZnsWEZ7SXiptw68Dup4fgs0wr6kGyO9FBjd
aHE9+rMQEAio8h2mzd7HZItfuORy9nT4ESECsmOgGX7CsXDaI/kXubFvXlhn8TAkcKjI8vmTNoP8
wp3TkdjDvYNzhF/HhXdmwhurjUYKMVw+Cw51QpTMoNFmiIkREwg3n94WoVmKNdFs4B7y+bp0CuBe
OWvqCKoJIEOKaovn/S8myILSWBGiFxJ+vKiTZMiCkK1RBktWETPWB4Y4jCKkQAIA9CDIQYSM4VFn
TCIKzwh4hJS8BAiXn4PrzIElFG3ZJBJhIAhxxZAcXXaWwXQchZYPjQ1QBwE48KIGPpT+iqAqPBf3
R85s2Pv+jhxAHTHGgr2+xm4ST/h1yeOhX8tGMLnb8liEtytrvA0tDyUKq74NNXBXuU2iRZGulMGr
IUSC4Q59JLpBTRbW4SGFuI0+Q76zExvy/xbCJZT/RsoIG5/Ecjesxso1vlPIvHz0n+9Hgmr0dR4e
ONehkbBC2O4MJuoNLkqyPKeXc9ioftH3jhhr7H1TDy1QOuCMBs6fuyyEMAP5Yo9yAxRD9ZsiPqNb
fthYBNVnZrnic+kqkPeYtjo51WFV8Y+Rcgr3vfCCfI4Hyld2ocWcNKBlUJQawS4WEzjzkXOVjY2C
3+C1uiDXoaEJDGqRELXOnbiBMQUJDUS2LtYZ+GoxwWYH+5GmAwUmDQxOSAar0mH8hdlE9XyPackB
bPW938bVwLS6gcaYpjNj2svsQv+wDtH4c8CTrVKOSeQl06FkvCRjBgkV3hhS+ngMVi8MJjJW1A2Y
1rD5ppzXKkcB21527Xh6Xxd29Jq1znTKLgF6koEDehgVfPufnKutDR8em4doyAtGDJ22p9MxeV88
lm8B9HN437/pwWUTEclDBKfs9p0zhZni/Cng3DgzZv/OijFl7Iqj/m/6eR06oiFgLwFCmJSMNQij
dzguvGnjjHP2nUYvg0myuXQxSDX0FDU/C7INpqQacjp1WI/kJh8OJqEGOuRHg0EySzSHg8hvkegJ
s74TS5ZiZcgsoEriuk2wkxaZNKDEBl9OaFqi7hTHIg9mpxzJ0tPDiYhjCuqjJ6eKnG6i0CoSYXdy
0nGyityPrUzX+AnFHz4E00fuqWTJaOkAC2BahsJZXDAJlCNIIpJY+0ifDyMt0XMQcXW4gEgm+JED
8p8Hxw1tFe4iXDgkFxAUPGmUCu1CMksRwGEjyVEI44PgXkFIvsJ9xNAamyRRO6GU5mlLR1kQC2Gx
Q4fm4/0w94DohIDwIxg8EjZQYhLv5L58FoakMp2A1JL3I7DxCA4RM1Sj9y8M2xvtPlGpyYrYAysR
fPgGojh1gURmkWyJuAoNwYdm3uVjSVHAwUWrE4JPQa9TyNM8Mk/gULRYwj4BqZI5wPBcIWYL/sUD
5MSEnGuvZYcAkdAOlcNEkNB/wh/hklIH8DWuB2FFjyfBk131EWSJXukJs/cIydJAG4VgDCqyoJbQ
eAFsJEeSgPaBX/h5QTVBNDlECHG5rJBlIJinlP2COZce0Ry7BDrEwK4A1Q2ki2YGa9Y9jmpEABUy
fEm4BEIXDv2NaTJoyuMj9WHfv05wJgQKpt8aiwaHI4NnKkpUTgfKFCp+0H/kSrF0IKVHDbfus8E5
u3ymXE8EGu9SJzbMhdrlAOjZB3nJLKTFdin8Y2IBA1zJvWQPtLyc1HAiG3pwkyUjw+mAtBb0IqrB
jB8wChoyJtpE/7F0Z0upNEsUgJ+ICObhVt1OKMiM3BCCMs8zPP35kv/EZisiNt3VVVmZK1eu5NHH
stcB625F7BCfBVFC9CSJI0gClu8YvekazbrCPe7jQUR1ReQK5MUkczVrc9N0ZXLn8y9LRTg5t5nJ
o+QV8FfMmrm1FtZu/5IrByYe9q//pmbJa6snu4xDun7XVLdJvRhNaCAxGQQAueGX/JfvLzsmr2ih
rl9KlezbVF7sVF64mZE0mP5DxpcMuBipO6tZbswJA9Uj2wxpeyJgAlrXxQOsMS4nrSpejzEOOxer
TfWFY8sFV5AM2OJADqaP7OumrPN2Z96awMgjS+LcP424GYNjVw6eBcvgmoV95lHYlcD9QxtNcbBJ
EDPrBizkCTMBwob/CgvGdU2WsP/DJth9wNE3uC86uHWwqGosI+VRtGX/dzNsE68QQUmHcSsgqKhT
kbu855MS4sU9Dayw3nTpXqVRcOZl93kHZp6tHmouYRPOa1HVDKkKiYPj8/Lj9F6EtN8CBZrDQHad
3UBGC9CYA99dVEvF6ii+X96W3PUwVKKRaJSEMMN8HL4CJ+DHSIDIVpqAXLuXwyBUxw6UuP7lvyRX
Bwe7ljZ2AI5C/VAuPR7Kc74K61+dNCLrQHDkXQzDlk+epeh9rhZtiAP0flTwXCgS+vlvSxdSp+JI
ZGU+Ft8A/HfCGHUYY2tCO2xrPZ7kcUv16btiLXWFuIq5cjCe7Lkf9BzseqhjsID7OjG3DQ6+e5Q8
3AMbBnP8L6r2CuXz5+qJnNodAdb/L9b12BKJZll2OdR9bwzyv52V64rf0ENVdJxgCAQ7JMr8biKx
cEqZetmcIFhE1iSKb/jl/804vGdvt9n4yDCoselE+MU+OiUEg5fw6aKYKfDnOMSNo39WNbsUP8TZ
nKTkYCKsPboc1kXswMECiXNz86DLN0SyWDFKH99XDVkAFePyxoKD8Oz6X3GUSByetBvyScay+IUC
bbIBUdWJdUy670SFeleWFMZ3Xv+5A6RMXvGJjA1/8sAaSK8bdwBprM9IKMWqAvs8WtQKBtiWiYkX
JBx+RXAt/ks5oTy7rtiEGVqmJOCJYI1EgozvgDaUZaYkY6T6No7MK6rApCQBI2nGxeGjTLyDtfjM
qGKTWtGCuRO4rM/9W7f22AkvM5kV69ptjzSndD7MX7LxnnSUtEWiy68ei9+X14NSB22PnDE6TeCW
ONxIZJ3+b6z5kpbgfdAAN3HTSVUwQxedVedAfrX0bz3TiOARZVtJf+Hf+nN6fHI+hTqyAe+vFHUU
6OU5/eIfDkp1vo64rLHqsCjl/kMPjdoGETzVYhIz05dMPfudYYayv5iyPEpUCQItSRH86R/xrZI8
u1YtBb3EQz4PGLaqLkIY2LONXNIR5LKSSxJVVG4K4s6Vgxbs87LCoPKOnMGU2GBwEfY2jbAaCLQS
l1KXvmdkrJfvpBqJCuY6uU5BLUz63+ltr5Dk2sN3OVRPDTqSfBRiMmpnW9n/XN/bE4+34OqcsQ7X
EO/ZY5a+D9Ga+wP18ZL8P7ueas3h7h57Yl3f0HLQhJMP+79lb0KygJIv76a1+w7GNdb3iPgmvTT6
mrfJ05HkS+Yxk3o6iIiZxWOA0oRccCdJ1UZB7OLhOMIVol5AiH0yRE0JLU/6fZcH5z0Zni8Pi8Nd
+QdsN348Va+9tAsjYMyhB3PvQtvT52WI/ENyFQs0HZMLk8J5oqwgmsxEj4k0fh2C9Sh5jTYe3re4
y4Bvf5I0Itkz4qXtRJe6XWJIJN1bqLHjdlIQ32Lp3CLePvzzlHyNNxFId/Lonyu6NOcnTQ4uYPDd
Y1acTL+nH81mEoknojq3wosnu8xDAsGOTAk+zvZJNwgKMQj8FEg+9qgXO+IZ0bghqEn3MXLe6WV0
tqX5ggCt0jDkoREnQ9NUdQMGNnUVhCr0pit1BpH5/tloo9ccRMaFp/3q5bZ4Lsw+VnrEXp/99ixB
wsFOvagImK/u8ZnjEPAJOuajvzpY+EbMWN2H5EwdUVknda7QyJ1086G+9KAZFhE8j+D27B8RvpJY
0cj/2eCbFKjjoiLTMcWvOX0tOfNAud8CIEGVHB+KQHQIIT5i0xLVsjX8jIlnt689+oX+hLDt/OH6
dzDn7sqx19ahukF8V5oY3HLrZ/ZAGLCSgcmfmpNvuLPasxQsY0QNXDEaE42S3AyM301TWNI6j1+z
fFMcveyDvWz+ZwkfBvlv852gm8WMDpQu/Jsha+t5A8ItxCMN5LGnKZ2G3tyDQoXcS2KdlgY1ptZt
8F9CWzu5sSSVlT3tWeF7Srzb/38lROnNaPa2zxMrnYxVaPnQuJShouuA9ViMxYTebGFReLJELTK0
8rAVJgdlGqMgce4YWtJ8Txqa0DL40z8GX/rM2bqKogb1GEjZ+DE309Ai0mpkipPneIwTr4vtS0El
Y6q8Tz0fudaHJy/OvAgBEwnoWTPTm/zh+p39FgtzVP/zWfuR+qozrm9SLl//0UXQVF5znWVPyRoe
2bGebJOQ/l39EriUTNn+SDwdNLOgVJ17mGBzAYMyruBpDKOSJSjFGtXhJvTNzXczXbs8bHkdOa8P
Gkp4jyId9b/+RHGFpgqeEwny4u4uh38eQR1M0tJQMRtQqzSU1BrRilIjFxUJw9Jw+7Nolob0ln8K
w+VPZnjrMgb+mgGgtr4fJbgVBHex3cWHaJLksZUb7u5tHtSXanWvTQmD0M5+Xus389X4yNGwiAjb
/LtfdLn5YN3XKCVeLTS9Pu3khE1o09v3SGnkXle0nXOI66gCkZgiQQ7nqY//CnWbsxyjUhIbCaOr
/kMADilb2wTHhDA7Jp/J+X0a9L9NOVPClLkRCkt1tOH9y66jzW4PJ/HcsvZsIhNodKfUSQxmQ0Kh
WUZso6Bt9lXqSvqFtVMXUiIKF+0wUseHktT/NXp57YY55G5oGn3ea9ymPCQPtXB0HSVHIXh6bN/l
p89XtanH0batoJ0w7ro+LlMn/6JkowuffFh5rjt98Ssf/3AlgmgTxKK1GGv+zrsvK6PSAVrZITnP
H0VTDJnyVjqn6Sc/uZlmg4bj7LEnaiuUb6lWM1dSmcftMvaMoyoJGZNCNCA4aGy4/6e3T7r/TyeI
GUVUdGDR+ujyQUyhocryLzSw/4x4LBEioYon2A4CT+4BTxYdJRdudwXMSyzXKJlLJN1CoPbSPFbO
9V1VUce+F0SMQmel/QZRrM72L9Ym3MnKEi9RX+NjbYjQPWytwUiMppvp5vE78XNbxqLqN2W6eAxx
izkA0dzc6oQreXn8N26tBrbe/Lczspjd6cR1tNu+qt9RKLNUUlB4pZG1FDxsalos0UvbiEv2NhDK
aq+JZXNNxL9EPnWlHfnqajPyKall83L+utBcKcqKZzXFmH5sNp9HammIhPl/xMysSp0oMvPn9ex1
LVI4mw7/aLtpa2dc06q7lGpsn8cgx2lZa64MHatJdYfWdn6/IjRkX/QCG+fj+XX9frm877KdflE1
4HNGbq++SbykDo8KfEuc/k25qE/BShOL55v+R+PnmTaPyc90vjzf/Kpm66fIJz7ZaG2nFnB280XL
inb+5RB1b7s9XiF78KwBxn71b7l8PygWpi12+AdYLK7LuWP0tfHIX6PPSUGdzDBb31lErGnpeTZ+
3O9eTuPXkvAIuTJFle7hKp8jS0G1QIBCKqPwRoBsmj69p7N4M85hbk7Ze6a5wUydGrWg4gSNwXVO
S0q48yLt5e69QJN/Wd3pzbdQApicd7bHn3OI8CL2Uo6bTKmZXyvbxe4xIaONclxQSJxe7JQGqdzN
vRxmqvbOfAzypb1FevMvza0HSyZy9eQclD41q3W9oiGrOeShk8xVxpdvcl3Zn4m+Jadpd5oYbkq0
Vp/Ou8x7Nj9/m043jxmsavoxtVzqfb7kCJ1bxa3SWFh7/vy0Gi+0hPlM43pQHJgRydtICyhQSaFA
Ta6ipF2iYDsn9WjTySp4vOzmb8n85bG059UV1i+7zO8ic/iXKRZeNnmZGR0K94114Wu2/S7dLjyl
mwLEUzk75yFysg/J25O+N+ns8+Ey+dhMiaecEoN9Zlpd7gSgWQVt1+qscP1apfuNXb59WMFyrKwJ
ksFOD5mbCsGb/WE1q5TyCtEnqdaGmt5SO43r9a2Um/zLrce/09OMcUe6wZotpNqryfFhjGh6yAwu
qhAXtvcUFkIW2p482E8ujxs7YzaTfDqV3saJ9XOx3zjvP67Z6b/cqbPYHz/nxcnn/FY9XCo3vSGX
H7NSO3VBIz5l3vLFznXMw1vrSrW7jjdufj23LX7MiuPy3Edsk9X1GrfpqoLtjOpBLzQNsVtXb5P6
XuJRVuuqDc1TcUxZefNvezQy5MLOiLkK9RZ5y0IzsOx6qJURGb9ZXpO09wW22AUitFm/HcwuDeH6
4OncfvKUHFNmyQ8yO4LOhNcXhB0OB1q2Z0q3KGf76jSng9egdOseLq+JMwS8kz+pDWYcv/NEkvL1
/ZxyVqpbTP1LaWlGWW3RGMuoZtf651FD/Nwfv8aaZO5tMcnTzeHVD90W9cwGoncttkurXTk9ZlVm
WhH/u4n/knh1dr31/nVy0AOxqH/uZvyczi0VaqEsjBVXE7FJIUFupHBEYIUpaM8uoFS2sKvdzsWP
IxHfBdW6fqKbvJxfZ3NFDjsdlt4Wi7h5attWlXFFlmGuLvTCx1uOSe5t/p3sMpfGafaR7n+sV1za
0kN+157PT0+J7bWSyM2revit1+XbbfZZyObLqYK0QaqTxYK6huCj9k6ezEcqKbM909tLyZ5C69WQ
ikkrWcs1Co3T8NLdXgkRUpXnIhyGm25KAXexR8i4dhoeutgCcokcIW8aTbFLgBZVwnBw+Pib5UiF
u5d9jZK7eZujxDPxB+o45dxG0zYPxF2btrej7Sg19Evl48eR6Cg1vL6vqWv4gEO31NASWhO9PiX8
eTtTPb+X9LdJV6adRffWSPf2RpaKeq3YKh/fndzmcTmacZx6h+6hexniwKmvD7R49VGq9mu0J7rn
0ZSS/OUuQBIS+8XPvj7Ni49siDfona6QyEflqv3P83uGpn6JFkimmqEycuqOf8Y/hQZH4jJcjwqN
eXveNmtTw9AFpXZzHdmLRoIKPT0I7SLcq1JUk1EcHX9Caz/zkdQAI7qHoFY2+EuXzmHw397NI7Jj
slKi8ghQk1QXw8P9bwc+QvUUuSYfd7NHRZNXRkOIT/P2t/h7Y7npoyv3O3WWfwnIk+hWpBsJH7s2
GG7AN+Ddc58z6yefYieOnroTFCKYycNlMP/TwgGzek+7n8rr4FQ91k5a8V30IRmXZ9+7pnzdcPl/
aYVZs8s3Vfs5/wk3FkNA29ZM+K223OInlqHs609qmOreusJLdQnn0cYtMGdwGM2m7m54oFqSrulx
xCM9TqInk7vmRxOI0W5HbQKDCJ7/0VrhrveX4cNc2+xPWWTcwmT+zAxgdcUYQwM3jlgA3cZXA+ci
eS/Gweu8EFduEORNtSUlhXh+pGVtSFHTlgmFAg8bYZD2MEICeX5Zw7sDIypiQfsxvsHpjjVc2XUS
Cn0Bqfy97L/dF7WE5uJ38h2eIqV1HtW1l/+x3yzCRb0E8IHOSYsDGI9AH8GF2lsAav4LNSr7HUxQ
qbfGuLdoYF+Wc515LY6OpAaMVpjXQe/7mn5yrTh3u0EgPygIqcc8SoTJoXLkfr1mT8wYha+DOyC2
Gaw6ufpiMOssBvnmYuBK883knfCYqihp/dw/cwSqU3dHOKBGHAn0+o/Y8aT4mNE36/aqbnGlzyEX
iVibnofKEDWp8/7htlvoSf61gol7rd4qWsS/zZDvFz5x13GuriqA6XHt0tl+Tntz9Rm4XtPn+SUw
FBG0LTdzjyA5/AhtSo6Pf3CizSp+w6W9DBDcXBgf1O3Mzv4ds0/pw1NU6Lg6t68ku45bYgTP8SA0
blPSyUbkecGewkiYPZY2/6RSx/QWUVoUQCcfHHmaI//y6LlAhOMMAPvr/6o33w0UFUmr8lvtOYbS
1IGdmQ7iREuQjLvZ4Wv/txglQpaXmSWSNvBW1qXj2GA9V3D9Kw2OtWJ7pY8BP0mnjEqC+NbdKiya
elR0Z8RpQqUu0dh8bEfqerUGtXZy1VDW/TDnp+0roGTk2YHBYQZvQ5GaENGSEMZ4r9d4sZkqJoR+
YszouL0cpWv+wsLJaBRW7J260XFL/dX6BdE1CI4sxvb8MBkkf9d88B8lwM0LloVG3d2NeMFt+b7+
pnqeX+rQ9zoe31esh1/3IKbvpXMaxECqArduWifmZv5nxC1BTv2l406uqiu01ZAIOVeWEP365Hut
W8f+J/c8+z68Lb4zH8d6SkZhXw85uFJX+xEyUev6tn5oUqD7gHKoz/e4/kRL1Mtb/mfS3VT3rUgr
UIoBbKDQl9i4qQol0nKNRH3/pzCknOnkyhoHdhS4zGuZzvETvHJubarr3ry2qHpP8PKdO/zC5PI1
sA3fUqnHW5R8++3Y5MT3WD8BT4CZrnX55y+8fOvg5cIvIsJdiVwTyP/+DaZ/c+R/VpQjeA9R571o
dCLwGj/KrguE8t+shqliGf5m6tnm+SvzyTveanetH7kWo/Pnl6TiTX2bqYKDA59zC/3xHtezh9Pu
cUkXtz6B6x4KYfy/RGFk0nUgKh7/MVsrKilATYIA8tvMAmRYjw3AlH4Fy8jte0z6T9vZCwPIOLCT
SwOxahz/CoPoPHIRYgM4Lc9LiXzvkym8xa/gns8ep+lnobpxyJj1/lylsyObCjoUnd/2LYHbG0Tq
3AYiMvEXajjZf7RFxniRSgfzIJkn7qQHCBJet0g/ZTnnAl/VL5Mn2s50uQGBZuxOaR03Tac+s/c/
CWstWggAUHz1frXiREFBkZ7ARnA3NEMx/RePabWf+ioeo1LRExCKNwNkvF/R2W24IHh7q2Y/c43s
55gIXK4xbgcpHjUmVA+XiMTTV5lRtOL5a7F9rC/fVyYbi3WLBLsZbSy2kgZyAfdBMS6Cl9tdsxyM
tRzfgS2UU6UeiksG6b9zfV9ffWnwWMER3Yu1N96FoqRpU18i3qDXtBCcdGG/WUwb1o8GHEfw6Q51
OA5aU2bAMJqKllVChE08RVkTXB2KkgOnUCZ4Qu4AhbkpBZWP5ygmnWyeUjf95x9VuftqapvVZqCb
biZ7TBri5rtzYFUr8/juf23/Lp3UgILBUlewgf4eS9pBZvK05gUv3+dJa9Y91rb1VfCHqQLAhFNA
aH3LMAg1E+aW3EHlKHNNPwWO6uj5qHAk+ZGSjtNDVle+Y680iAhS4eZaP9TYG7N/xx4ujMZ+8NMx
C/1c/MPo8vuL/hI0X6Dtf2nSP5fHeeHRbyjYpIF/HiJfLb0al8auqjov+XP8gWxvmmDq9Eh8jZGb
xkSF5ygXfjl9oM7rbVDq7iDhy8eMgphfkkCjZPsQXWzOldWvmVwKDnIfj9+Zn8K9EUsC7m6ZR0A1
gH31kauGWtPZv4xJteseyR/mP9MveRNMtXEt/MyovgiZ5PR7obr7mP8EpY/UXXdcWfkppWtT+j1+
n8JeWLyFWGf4oOPK9T0nzR/UwHxt3V7hjBVDqdax+60dheLE654641P28/geUPqEXOGaKua6vPUv
8Zx5y/1uXzNvhWbpYzpYa/hUaEJIK9eX1G+mWaLNWHqdfFyq49F095D08tmAfyXKt+pqmP28VRdd
EUD6M9861/jTt8ZqmGksuruuFjXZnlad6d65dq1D9onvpWt6SIUM4U8UipPdq0DOlm1cq27/s9TA
sKrlqtlatpasEaRP17h8GN4NsUCuwddbX7l46TuKIXrwwt3RFyx48ANtW8IE4iL2vHF0vLawxz+3
0DdZjniLGTYC60O4GN8dLN+z7xXJQ90DmjW9Eld0Gvq5lWr4ceNHfbCQpR7TPdrhrTXLEpc7HnkW
Lx3dz2RclELVj1236O+I6WvRsHk8bVTOPiTKiVf6llWfyUcdt/utcXs3XP9LlC/V/o8YZNxRGF65
aafxUfiYdkLI++KQ59CGTJT378f3BBUvCs/zUdyHWzVZuTVSb+vXdbngriTKqy4O31f6M9PMNK91
r7/6qbIm8BV3zueXD9/pSum1+Hj5it9cvq4vN6FJonytX75S7tX+/VxztnHLKRpX1uUNkPwtlMRy
zXSF/1LH0S4fWftO4Wv10q+cy8fy4lOM+N2vl/zqTDE3Xll8Yoy+9aneZivkTaN3mI8JQ7rpZhEO
Sx+J52yl0Mw9YbAe3+mj0VeMc/M2v4rzOFLG9pqpe2s4x1dojH+7Z8+fgZwPQQvPE15emrk0gulU
5/FxiQ2a0SH0nHtKEO6Of4lnXXifUm/JerybHkoF27h5tME1dTlzwNvvtZ6sjDsxoEcfTcUzRK/n
OkNSzGkYfG4PXLRJhbQX4a34tNjjOJlP2ZrgTYSy/AnBQAiM+Pyml+GsWaqmulMUseG6nTEpQhxM
mcn4RzhKhNiqjs5kqW6Sjq/5/7Nsg5SXbbzBRmxJw6W4EJjPaIhdTt2iD950V91zbV54OOUeC00z
xQLcLx9yv9lKopmm0dNZtEh+2xr+ipV8fTko/N5EIvU99m6+sh0UQKzRZXbS0pPoezkgqp9olpq3
7yxGd9lw1XPfue+iAw369cRb6fta3nzOG8nBrDarpcuL2umTSv3L5uXgX7a8rF7xjsdPJZLhpSdT
oHIsk/j/y3zvy/vXfGX/6tMSJGjWg21n24F05em6JprzQeZ73dmS+Z6YCJfvxHP8T9fXXgnqJeV2
SrGZL6dc3pcnn5nvwlsczbpAfPiKNxXeipXC1/GV9nllXF38nV+RsOv9Sl9E+5YgEL54GT8rqaks
WmNO1ee4Oq6uPs8uaz/Yvx47pW//v46dGdd7/FCszFqzv8kfLfDGuTOpXV83rWv5+pocTHqedaaN
a3lcTRrdcyfxFv8TXwlHWHy+UvDv7Dtr3UygFHjTtmOsLekDNRhEcf+RgZKi3tY3v6uvyXfyR76t
OLr7psURPdX23la/+7pWyHWVj7197VqZdYMEkuimHE2BJJg++Xmq6pxSpcPUIS7UmVWXLa5ybY2C
SFhFGTb7pxB81aAtUz00MuXrp6p0zllhcGxlBvu/XMf313Bu7XraeiHni1AmD8cWb1tpP/xbkq0n
i0ZHYf939JdSJMeeUiCxMsYKJZ6V4HKlFd3xU1veRpraRS8zyIg1eX651GP8Ydbf3g/A3d0SKYqj
yttto3nd8c8HZeQH1rXcIM5OWtqfxLkkP3kzuddU89wr/p2+6Ab+bH63FRnVdHsWSUuiON3Mc3qU
6crQTCvAqlz3SsiwWejK7NqoISTzSi/XLcIC2t4jYb7+2bbnleXPrDn/2Y9KIdicrWWq+RrqIf5Y
1G0nKkpvhePFt4KMB0JhJDJFc4U6zGM3KNQxE+IdAub8t3yN3B62VgUuwGfiB3HJpf8igPscfwaL
Qar0dTUIt95xUtIY0u2wAxYuG5jBirefhv6Kvp6gL+kvbyl+Sf28aljbDsKghKB0fL9mLwwNSGsf
ASAnum7LEy7b9vt76HYc+ZFXy0u1d9nBDhxexMmrruYP9qP5aMeRDV21fyGSxFU5cXlpDufpz/Jv
eCTaU1AUI8x1uZMBpPWlBSe/lNjyo5l5udIe1lwtpMNRm/0uSFiUhhxvBxNB5lAUoLye+OxSbKdH
n+oT2KvN41qOmk8KqhvB0jZkLxB+eswkpIcZZNTCGDol3H+dvjk5t66rkb6nOigO5efb7e9btBTM
GZNctx3vFe+sHnZD2yb+ke0bDQi4Q6UBEQn7zNWrg+n6kyxp/7bzMjiwoPVI7tJQOguJVfOAP8Cz
P3R9Fl/gGr4FMDMlvzdM1kqWg5YyYEeo5P/pFvuRH8TOYYX3qviVXJhTXhNGC7hnzVRX3s0VHUdU
xGTXaFbdxyPX8Bk2iWnb59svnJBhOXT7PR7KTiuU6OB5v5Vxx927dqHq7flP9zTbK7YuVbvUtJP6
na6fykz56duGfBW9XZ8OuDOqLKMF+uFbG53VUBcVJFsTkq+/Cx9rzE/ipsyfxyM9O/MYbUN7x3jE
GckduDSGC2Amy7kmsRHu2R1X071bmCNDx4Vvu7r9yHbkxP1SPzlzLBC2j61UsFtSiheu2BuTuOV8
kwLtFnKHPXNA956cqNS9uEO7/l76zHw0OjLUVHve1ca5HQ4flz4yZA5DrDa6/kQbIvPLE32ADBY0
w+cWe8XLP2OT7/niZyfk5rt5m5Lrcgd9lJ/yPZeWaTjarutZrmF9nLpxH36mP2kbqozttD6FKhAf
GGmWWjl9yMa3x/VlJVLh2/Z5lIp+0buPRNW3bfs4mv7Mf0jz8k/vJelZxQRAXm73ehT9QPs9iAun
PK9m/dI1FSj8KzMNKrFMKxlTvOPn2ZcWrRRR1232qLpsh5ePvN1Nv+xA41d+R7FFsLdxrV9fVsNb
w2rW92AYVTCXarq36t6ql2rho/+3h2AnAe1KGrqZqnHiG1dLJOxYP8tp0jygBkdOWsucygE36kQ6
fPma/DzWbm8YUHh+y9oipBtaiwa7vGrsW0e7RKacG0jFv14/N9UMNjiOCdnLCbbhpnr6OlbWdbh0
QatlMZEc8OmjAKDt1yxeXXY8Bea+nM9P+VrguOIniw7aR6Si4btFzbmxRL00koa2uqY/Jli+dhnq
msTR279PR6UkRXhhStdy8fB7fwfdOnVF7JIKXSvaXe63sj3WIEB7TZJ+89gr3XTvv2nL2bfsij15
VeeRGrqDbOk99o+PV982mrf5++aUNezwXsrW4AYsRCQNfOypy3yYvakqE5NqOLX7+r1pjDEdTUez
MB+B7IcbvuCTyXNZhT+ZpgaKPPbTcDpCGnBjzFOufm8/cvbTn3DuUkPow7Id+QJR3Mu0fkYk3rdD
+ACa9RASxaXnUFNWM6Ny+/QW4iYFBNWTGu6YUSU6V1Ps+igpGpfTnkeFt9fK0Tx3X4+vU5B7NOXV
0IxGzIW0+OktOqMHP24rz29aLiuL5vlfprt4mxLPZp3DDZUoYbzNaev0MgS2y8IY8DAM0UPk8OjZ
fJTvzUdWXKo6bud7qWqkarinNvSSBReR3fm90AgAsdQAkdQc8vI8piIcmGUoOKTJPBzbgZtMlRH0
X3YqBWyCZDnCdbpi/ieqU9LRJOt0xKXN2P+8mOd5SyVpkexFBvHPDhcBwlFHlAjXDjI18YFz/cS1
uK3QBXfUHP31qZEYzx6jrEjLKkNJS19Z0c4NiN4msWoJ631EdxLFPS8b62z3HP2E4qKjK8G9VOBZ
ARBycJxyNDoJCmIa03aln8JdBBlNGOGQSkoUAAQNM1RG4h+CJjY4ri/qYqiPRCFUMNCjHj14wNHj
eFvLaWideSVIjVM6r1mL+LtnEj/05/3lUgfzWKXz2r6VQQ3fOAoP81UrK8LKi69VMzlaNGfNcZ3u
dNvSMnKRgio07Dz9nqZC4uEqLNhvBL1SUeaoBJVcc5etjptYaPw3FaY/PKhEI9o7HNuF7paC4ahv
J/26KAePrs23j4Xn1/bpIzE8tzm+6ZEv2q3WF8155Tw6jxJCHOeQGrIACRuurnX3zTeKozgOV4JL
O5sdMokkEDYLUkPePp6Hkz4Buy6YnTQLvuavCT1+fxSi/7+t87qebe++puPQ1tqxR9t6f7StL7gn
yfa1vWnitCW6pS5hJ7LM+AkL+icZInBZubNokVeB4HB4pkqH9A9Ox/PZvXbdj5iCpeE5zBv3KBlX
tGj6kh1BdIzs7/lnrWv1tpJ0Pnvtv0NlZfF945+fmpI4CqnZ2H292D4QZJ6WMx+7L+yAqO4oPZ8Z
3q10z9p9DoBvVzVLahi5jTO/nF66XJ6uC9V5LfV6GWxbl8HyD4CMvwYYByNKS3ClYXG3Af963ovM
xx9MkdBoC/HpS1IocndgW5htgWAnDjToD/47GPcECi/71rbHpceFSrfOPcmvyvklllsZa2JfRyfA
5YGpv/nxWC8ghFM6eN1Uz3/B5ln3EGdDGDe4uDqu/60aNML9i+wMtpYsYDVR19y3tWxh55w6IYMU
/GN04RrQm46nN+uXSmIgNISSrVIH5ta7/gW+ruBJKkcabtlD7XO4E8I+EYrfRSf7e/6ivjqcmLv6
JTT61X512lz9LCGIjUV71u77cJDT4XGMTD571PB99ZpoT3gAqA/cZuwU/gZwGJItZ4cAqIQviQT0
xH1fx3CmBnJJlHvFImBFfBOP9F/2L1JwJtm1cqxdGokBubcjADLdusq97shdRT81ZHlJg7U2ztI3
O4JQhfq41W/mfxNKQwXR1AVpDfrEAcB9r0Pr7EHWBK/ak2U33dh2E9xknhU3E2+V/iC8dfiy/5ZK
vNXRDE+Fhxwdqji08OQu+/N1K49rkXSFzU6UAyEjE5fqCLjGPSEXZB7mi5KCCSfL4NdQ4IurJB+E
f5r8W/eSf2SuV9wuJfaphwOKjg/6TX1YVds6lx8IGk0nkeBG+xHnC+5S8Q9Cat+on6Q1m2cZnT+O
59375CeehjLtDbsnF2svEQ+1nMq6AjOeM0Pr3+Yy/WEPhDeOC9a3wvpo/w0YKVpibnh6Ygfgwsf2
nAuWGwL8I1XLz3jXu/d1X9kwOAshSX77iPDlxhBSAIxPvrcyY8p6Ca3nutsf7Ej67DID944QPzOc
9h+WxuGIBvtcTkB/qbnjo9MSIdGvND2C0BBfnUxy5PycGRhHmOSc0iMWgWliqRLIk+hEk99z+/yz
YXyIJFc0QGfEt5+L6rZ1IxNmmNnrcqFzrpM5Uvo5eUs1bg14KQ881RiPTtK6SlixxB6LPTsrr8PA
LNv8I6fw3xiFw1Tdtp2EM0ACbM9wRosou+t67Pu67WjZow0LFy3VWdsSTlRrkl8mm3kmS5toZyoT
wjbp6nm4aB+Y7qIEBGvysEOoYDntCNx9RZg93y0PCyaJDnZ9nLKfrdxnSEFlmylyvkRYvnadjY1z
+nqlAnL6wBx3YuP64s1pFmvO2wOHAZWVc5PHjVjYii5hM5EWVs1zO9kOM51vZz5SzWDt538C5CiV
T43ScyQFzq6QRRaCXrl8SiZFSKZP3f3qS8MQHrh/ZGHou7timqCfoyyrlTdoP7vfY+VoX0h9rL4O
aigXz9tP+Qr5cIursW1Fzly9QhQtRM5vKZscpjbQictjpnP+c88yg22ootwG0svMrayMn+J9EBGQ
RhF6IZ+TCeMb3RH8ctmSVQlL2+k35cyuX9KiRyGZ3Jk0W+n/a/36NRlIu40/lW58n5kfWiy0tiV9
/qxO9twB1y1a2eQi/TSVdHR8OeBB9hs4ADOQpWYFZkitTNigrswCyuCBkCCZnP12XZgYWM6RnLGu
oZaXSDE6mk3DOWqVe8i9nFKRS1SZgJ0tIy5FDa9A5S7qk02xnGQlLgBIQmb89HqeRadjm4lcNW7U
+vTves8d3Tlh0cXb6biqyQCU4fucTu39LLfgEpnuWRBHEkcVzpF5j/QSpUNJ9fXTpnPUhWlHMvwi
QXzFun/EncAJnSuLVcM0fdpmHpQvexzB4O1Sbz9M9UIKMEUvQHmjkoGn69cZx0KJgZrec5wKdopz
nf7hrTPsrtHdTxTcIYObGhQGwb5O/82Gk2FicHMre6lmqbPtZQbL3jkbQuUmgIckrh3hv5SXTUvm
ymAWHB5JvUc/nBgFTUO6xeKHfPC3GUr9rrc/a6rJvJDcR+5D06XaPeVl+CW41y03JnJ9A6l9hlii
2x3BrwE52gjUA6gr0SRSE2V0g+DsRPGI+xYn0kMEOFRLzxKBX1gr1pcGFQfyi+nWrloa7KohNRD7
tZ11/2c/czB8FfQVND6JOWMjFzeOfg8uYd87NJKft7cT/G3b29Yib6gMoZfonFsyaRi899QakvR+
rFlw7MP2lMsgTvU7yl+wYhxZ6hZ/+89upP8yrkNqQFB+VpXMjKw36uCdWyLbiF5iXt4v9NFbOTMK
CcyLzQD7KEkP9tFdlHvO/+auT7ErH0zv9LfJJf1sZgPNHMVGqqB9MzDL0X/d6HzCRvvS/81/nGk8
qUtf/p3QW/zNpXar3GoXAnb+/56/8fMxrC8dW+C2dVfGqhp+J7G2S1opHngd3JXp37KFJbn+s9aN
mMeBsM+dE2KNJCbPhhNTpogA8ZS/02Wc22qqj3icpHWobMD0VgaIDLCuFcoblIMrD9SGevjS9rV2
bCUGhc7t7VCVjZyhOcAlqgY9mX/k+F8eDHqh43vAsNl72YNJQA4c8wSfVNNP1RWSlesYJ5yS+HhM
egts98ilUUeVU1SsRJn5ofCI+uDuuFHN5J18wkjlwLg02jEmwMrwvvsOz621YU4fcuoNpP75t/0R
aVPuPmd/Au+jFsax5ktjJh05/vt6+Lf5n9NX/qcEFN73gklfGphK6f/PIEKgHVfDVVyDghRvXO5f
/58YXlSjGJhDSrOFnWrN/0p1BCSTydTClPHcoBpLP3ox7NQdl2VFdtHLof/b/3Xlmw54ljZpwKeM
TZbK/uGJnZyZ/5t/rJXrNlLoWfDXI4mTM/TQqgpzMXFw3G7E0n7YVZvlYpCXfa4ETvt1GJBcVJgd
spCH31m4xotvSfd0Sw7ZglFQdfcDbR21K5d9Wut/qfpQ71ArepIlbpunGpr+Tb8dluyjrSClzcI+
fD4Pm8N/LiArV2SbcJ/234ty8SOoYSqEoctTzVr6zRyZJHcHwRE2dofgijVpTtwFHgMfBmhWasxH
kFEQhX56tRS6Tr4XmcXR+Oco/DqP6PON7KDLn7RgrkR7QrQiYZ0XCYX820lBUFLPxEQ3QIX+e9zi
MCjK52j/F2gCK1hQsrCneBYRqJ5hrwbHxqJWe9qLHbK3pqx2KaurDstlHblz5umCPzp79JWx8MQd
cp+uZ/hp4OF+NN42MzuAyWv7IDjhR86L3UQ/nGb6K0D2W1lV9n/FroRbtoL5w8eyUhjONEgKoCug
s9RQp2UQUVy2L6JcEZ9UYHzX3GoIsmuPf5LvQt+8vDopkxpc6CQjfegaQu9atg3rfgSI9tjyd++O
mOcpoPb9AbbhwKaGiUZow4fczUXLqqiGlpCwKZzeLrS5DgPrcv43/ct7aizy39NWluJxJrz4JCeA
L9XMf6Sbqd5OhgpHqFvgnXCB/3xJqrHBNKl5ieewVvKyf7DbCVoSf2cYrci49ECaeqrnAcoKhjqM
/fKckh/avNySmC3PJvgx95ggTUlg1oaz+R9L57XUurZE0S9SlXJ4xQrOCRswLyq8ASUrZ3/9HYtz
63AoNhhjK6zVPXsGjzVbbAh36/lyjCC24XWS+RmJkbrfZ/7wIBUdBG7BZ5N4h1p8hz9B32SqiwrI
vVqMR+ntuQ+36ftAHC87OZ1NeBEiVOuMWS4lio18Nt+FN0GDmu40Q3e2Tz7+quB+hxzttcG1zFiO
LIz5CbSDK4pekrd+IOjoDsfpxEV0CoWuA6/ZHeZve/PSojXbz9/6xfkq/6mv6e/z9NhwIO0LXdXj
/riz3HNNUXZx4aTv/GS+pff0LlFE3uwLewhrIg9I7+ON50r/zKfZYLQzi0izkW/K+a920Wkx+ZKn
obM5ZguuQW1fYYg6f7faS0yN1Htm4tKzVZg4MXKlmW9f7GHBnU29/fcccKcoZCj+uHr5YA2m4WNh
5oTEClKcF44dT89f54PXzTrNN3ndLNL/Xf80e7BxZRguPAnAhCQEZhYFd+rybDWSM9YhljDOKuvg
vXvnHotfw1vCjv8do0VjURbte33mnzfxtfnF0jVSFI84aAM+oLBqGNyNV9ptIqWunAH4W/W1vqak
VSBY3guX55x9ENEc7TpMUnZBTuqOQFYEJGyZ2Q+Fi+DqhTeqlQ5KGKIPyKmiueQB/+3wXG9skGxP
YA9/zojc6Qp8NelL/ebNyd8cRg6m9MMlzmVf/+OCp+mgB2nohhgBzH7bk1SrgQE+sXl6YKk2IGxv
seBCOD0vIsOnbYMZ5qD0fbyyHjIeU6WjbiHL9IzwkGsnOd7N5KfUakChxlxQBMMK4rRY6NLbcEk2
+lvPinx83JTL8yL+Z+C4I4gDcpH1Xn5a9+YVAuCEbJevOFYYF7F9vtMWrMEtXls6aDG0pN6hCGs/
n1CcmK6Axv6IIot9gukmzCMxZIWrxMnqFshArTuEJOuOIg2cgenpQ2bPEgwkHjT+cIMIjquFdwo1
TeZWpDzAWIo4yC4NfjkJRhZjWYinY+/OpiDBMlnlM4+s2Zds8Zd4zTCcZH4E37N4Yar6p0M1f+rP
MROCUQxB9Zem9igLaXOo2qhT+Wh/+EuiDfoTXbLICyzBgOfIw3gMaz01IU9PlyGJc17y99HlUx9S
jYyi0aAK5ALhMVR8XBdkSr1Tqu5L1vnVc4v8oBUVs9h+iqP0ATK9YfLL+6UOfxAG3F9BNf9E0pFg
9cKSpIrmePBqBZOMcvTVOXfvyVVIwSgKhFLzhyWX/YWbSL1xk1EqchtxV4VYp/zdlAaeHP/dZJQT
1JvcxgQKYTtGLwTHheqKZ6dVWEDbpdJr7vyb1ozeiOqPd0M1nmDOyBHaUY9zOniTzLrTVyFb5WbB
GPwumNUs9vht4gL6rsLIuJH+QmlrXelgZmaYeIRhg1F6ySiYmDVBsbwCwPVGLLEsJ6Mi2p1BNFAM
0l7C1mXdZ41xvrqKOx6l9AJip8LTWIsKLx9xzVOjuxK5K8MCridfw/VEQ8Xd9d8jxW1GI0exiH0l
RkIS8gZEMy8pmCv1uUEQifQzf4OcUYUU86IUTdYJEIANgFUv/WW7AY3ih8TYaJ/sP7BNeZ3qhZoS
7nnsWy+Q006PrcD9B1QMbKVUJoxsmdQyvs1/0U0ydAU9YgSi676FKQsujWy+ks9nktd2aS/GukjA
pshjuMJD+WAcw4iW+QhzYTSWDFUZFsP15K63tIXyEJptg3jTPyU5j0RPzrLAgtDhN24Zi9EEw2FL
L3mrT5brOX/vWyg8xjZmER40r4g3o7Snxi2f3jM5K7gvG/9acn3npYTROpUFMULplnwDJHgkos2V
H8ZrQ0QyLXWcqrBfeKyTfJ0O68y4KMOHMwRtdFDrbZIf4+iqxRtDPVfjvi7vObBX/HxryAwh6jra
pqIUmn4e0VYfl4Z9KqeTIyHL2+fTCcuvSrvK0s/wOOnTemo307TNrW1jrkMSlbv9A3kX0c+W38sb
Jbko3VGd1o6+etTrOttwy7aI0oDgs02bBWa8Lh/7x+NSNUFuvKfT2zhdCgiS06mHzEdCuv5aZ2/K
vLUISohe2/Ctxwo3WoWp25RLeVhV7eapflnWyWFPT/8Z2emnw723O/QVL+LUPM/teBma11o6833D
2FWQg5xLVH0N8rnhnmFZcB4Mb5luPxi6SSw+Hf8/gHmVzaDvqv67LK6Z9G/IPtSYqqGgHoS9M/W/
/XhK6OayQwQ5olh3iEf0t4f1z55xA1DAnhyb0fZHLr0O9jIcqPkGeqrqplsfav1tDVRy0mstAJLu
XsLsnKSdg51lvM5hS1ocz1Oa72Kgsm781ouzTTwnc5zD4wja3/5xj1FR8sFQApk/dgI2rAaoyCQ8
sW/gYfYawvyiq2LqiSMvfigwDhpfXPc5dF+ulrM5L7PnKsPzFqpbsnXMZYow09wM+L41qxrm3KlL
zhocDGsTGv5sbaLSUwwPBwJ/UL0MGp25ppmJBm9lFOs+PkrR4ckgq985cIyGU4kqfVjOip/o+1Ja
lsVZToOhXD6rdWlvW3VTqxuuhYS86gdJXxst8ck5edae0gSSEeTx0tJXU7lkL1AGP4nXSrWWba8k
sYfAPNV/4KY4LdRopZCcJ/MyF5G16PHqivxMXrQOrA44rjxmqRF7P/oFnHSVcnQZUTfi3o+VW8ja
48YPKgVfxobDnV5L+r38gzVFMNXxzUNVjVzrHyC4ovtDsc/xx3/u4t+sI0PxPap20rxLnXcLTz/j
Xioo6I65fpYeHvl+MzEC8iYkRhACuO7PIVzOfaoEZsfdtiqRPRubOPdq7FSgAPbIJ10bfXLpRdiO
jdhsLJNxFQ7LVvXBjTjUBLxNeiBTtmGZWZEDgiEK/2rxTkp8p/eRP0RpUBXLkWyj/Pw01nW4xFuP
aE0lOcjVFZQNW70nNEtjNxiBpnhxHfBhSkENVwADAYSrujvx9INvj8vCDJ7dpqrW4pyV5zA8J8PJ
7NAc+GO4LqSjLK0Vyy3jr7y8pdl7N1z15Pp4U8TInINYMWuKSUM0uHkwlC/fuaWylBlQoOO31m5t
/e4kp7ZfzeZ24hoK+bXimifHAb2B86Ynx3YKpscH4SXj4FUNJDYgSfnDal8LGI9MWbBLNG9KFcjD
ZjaXjfHRFT+J9luwBlcP2PbIW5JranzozjqrTnLzYU2fzYNa2riP47uq/D7x2FLW0qcReh2vOqxO
2fg6O+vGujTz2cQOGwMa+1YMLEWiWopeopBoCu3d6n+1ntmO+hqXy7D5bMfTw76M7SGTN426bDAO
L8Qtwhlho4XhMXkGPFDH6x/nyPKG7pdVs072Gunt9MfJplRf7SQYsCuDoD6Op5bEluZ1Tv5V+kGa
tuawK+d1ij1U4nMSKxTYpLZzgUg/Grnz8t0ggnD8rmc0qj0DC5p7UiUrkHz1EblNtjO0XU8PY/Vv
kgo6WVNVFyU8GesSMt15UmaEDZOPkloRU0kmKWMDniCd2JvjZBW2QWPiiZrDpkIQ2J84cbPyiql5
Ot8HdTUM/1KDZo5FtctgY8TvubXMVo8OBhH0O2znQGGcQw/7WPe5IXTNa4Yf8w/juzy7d/G7xUej
U462/Alq8Gg8tHjUGa/mY5MSHY9LPKrD4SAzGhSCrmnXaxu2kSjb2FPwQGBGRCJih3pjYCU/HTNS
2MZVrC+dfm9nx7n+SqFX2lsJNZ2xknClYxdi5o2jZuXOzwBxryVzm72YuHRRPZBSVbL5C2kVq43D
4pN5iBgcnBWnl5mROhU8jfKm/lQ4BqAoLyr1wuimz0VMfsFzRYmifY5Y/vcei0AmFORo8RkvbWrQ
a7h5s5uQIogsr/G7/lAPMZlL37YFzGALCcS3BhlhRO5QMaijOnRmaa1NnEK5ZzxD118NUEjio2Nd
4rFeq0W4Zy6ZPDZP1nmZd6wzPmnxYnyah+eMh09c3mKZTtAqgp8Hctmn07kSMIJVd57atttUVbyp
HXfy03JVTV1OocxqaqymB11ltBu0wq1UEkyanqmjQu0ix4+17MB0MTtPD63ggTWt5Px7plTEahqy
Yxhvz56wovmiF58pEHzZ4A5u78nSMgAk2CUf0YG20295trbZ1Q1BO2vFeZXb9SPaGdBp5XVVBXbo
NygoUq9A2Uq4mLXWHrsKN0ecv0ZvotYC7CBSg4AY4jLNl+qbZFbzB4kFCV5J5evqpiDHmzJJ9Uoc
KNkuJu/ReNEkAsENfdEQbIe3lr1EzkxWLkYCNv6LhifLywQPU+Y4yqKFFEHSPdakpChZHiexx3+V
i3V+KTCEwztOda0RpaKrglfmvgJRoEEj7bb0jZGbSEE6bEcCqCCF/1MZalLuMhCegs46xUbwLFbV
X26aPSyp/GnNi3dqZMCYSvczAM8M3/p07VyH+FLM537+kNJTg9g2PdlN6k315DmGRtJA7FZs23b6
JtcULCbmDuyNag2R5lPuHzdbgbpLUT/SSwkIAponvYlA9OktDLe9Dn/mUHymw2a2P0J8hcnLvEEF
DPubAwAS0Muw3XSkI84uDQTvRf8GgAHKYb1I36Or5Lg0iaXhmvRm+cpMwNgRmQgZDOpznSGY8mJh
E0VmLB2wGB2kl/lLE+50tE4MYRIx1Co/xQ35w0AV3c1/xkAJLNVuwWh4+tagWzUucabDy93+JSiY
T0xB36eLtqTvqhQPDBV0vsZWUXeBLQySuMhzo7HB8usO1MKjgCxQHNFupfgIMNjBixz2DdJTQ8C1
gK7T++PQX23eFhMwQEeZswlJdGFi7JuBivisEwXWZ0TXlxBcA5Jze/IgKrc23HFaoHoacBPlkarP
KldQ3ZBFMS5rXHFJ3Bi9BB6mvMDgmZ5fuVANGkvwWl5N/E4fZZPinLgVVz+WcZPzk6fMzH7AK0D1
/4BKWkLAaF4tUAZnhbFF/uEwpf8YgWh/n6jTfpX5hVu2Zip5iS4lE91PChourFZgT4DQTELw8Sdc
DgwU0RRLTPfOszXWCy2hXkBMcmkG6bsysPxjQy57DDwIHMeAtv2o6IiwKf91TLLn+Lv5tgayN16G
3/7D2rH3s91wkfFsFXI7IasTiyGyP0BG8GZjb+wJFyevqPY4pDrYwUT8gC9V6xhAuKO+WRBKjL8S
XX5HvkG/Z/qBnROYO6fmFYMI+nGafTB72l+GjLwFzmvyOb5lhYfjiE6gC+3ikwxTMd+H2cmGC8Pz
UO6bwm+EilmB2LAAjMjIz8H2mQs3Q8a35GT16GhtMQ8BCwBzEXDGH9+F+wGUhDhV0taoDt+5MngB
3DL5Z71mZgFXh3A8QoHjG/MM3E+Yy0EDZ0gGpZYhOp+FmZGKEw5AXU7KEJ0oFgXfdNjgagq3leOO
khiwFneKKIg2T6Y8is87z4MCQ8MCmMATWByoKtxC24+15aCwLgWD7TOrAGflMQiKGT0ye5i//w/L
FuJMguZyDXCW2KvkfyxhBhyEffjx/NLgAK/kw8xrYVqDrI/INS4TMa7A5zR0WQOZgtSDx1Sjw4Kl
9CdtFVOhMz8bduTTSZwjxy/jNXcE6AQvFYyD3l6vVyk2ZvQXuddky5L8TrpaDP47H3DSJm+vCtgi
spSsGPAOjK3s4VQTM4RKjAktMiRcpunEEVYMTBWX1iPI+5VdngZ5PfbLR+8/yNQwT4nltfKmlgKN
3ChhkbNk0itUhPwRSmX8YRWP46HbdIT6UovxZ68b15iYYLbQFNPytXuiKVHkYFRwoDXIvLR4LeSv
O/W7UihfMg4iOsZJtYVgj9gMqwc8sgMsPNYJC6ThXPL8PZ7rXf8s71lBs92l+wrYULWRW7LSsLHu
slhdOxi6yQXaoVE6A/ykj+xbtYA3pSK7jXq1lIk/V0qycplomgnM9Jq5BJAiRnFj8ovpKAiPyuZV
AedrlwdBNEowgFgm1qtdIzTZDXWznVRMIG1iiqcuqC1sghQmwjYzLUIuoajQJTqU3fUicxYY/c3J
osSgGu4fK/nzBXcH5+FDleAjzn0HA3JcnQyP1Ep4cFzgSuxp1C0w1FRhYQcdV2Qoc3EDeuCXIGSu
M3AyhYMYWICZ8HWH+5HQBoN2iJ9SdqMaYOD3x76RDsWFPwYmeusu2lY4yQ2vyiVkLPmhX+e9/qYj
vVBCkOXwl3sKPoWQQkLHgNsL17P7J/iC8G7/43vnTJugF8KjgQvCnAnVIy+T98GGykvGfYVyQfrH
u0XEMX+h/7wN36zBFPtPcOaPEbYcjmj/Rrhp848YFoIBXi1misCVIKq8vr8jRvdt/7IfccwI2eYg
4YCEXeKzEWpgtB6oh4n3hPnD6TPQeI1uaLojjle1G8FGtrBl8p+Zn2oLp1vo1kIGSsP6unZVE/+s
BbTVCRwKkQDgGlz3euF8COPI5ztbFusdFwhrRIQEjTseAI1RNeBpKYay4N1clAyWHdbL7g9O/Q8b
5fbnnwY1IoCVAFtp/8UaFqOqJW+XIaXuituGwpU55eyypgJNChwTJBAzzjSoh1VZkvgcsNmj3WUp
gIUBpyLKPGEygAkHqZ2QB0R2KbGsC1BJImOgfgFWUlmDwfDKLGZwSK/xf8SBKxX7Hs0v2y4f6hEP
zpv8/diIUE6VTB3TJYhrOR9DX8SlFcxGQhL1tJ3y2f7TKal+My4d50WGIsX0DIbPS741GbczeI9e
7G8Se25M5oXVLtDxlVuN9wt75pV1G5AZuJhhPbOCOxtwx9CeUBsGMMCkBmFczW/4ylNan3S29b/p
zLcZBW3n43y0L5iDXfBGPSPMQXKMjegPzqbkzDFypUwCeKXSomz6r+igifyL0sN87w6mzaTpzt6G
XuovVG8HsMz4EhqQ4CwSkYT+p8Dogh0Zoc+N48KCjlUwbJtO9HnMMfbG2f5Wzo97swkvGAecpT1A
H5NpLoU7cqC70O87DMSiKzyjPRsKNAd8LNQbB12xkEl37w67cPbTCToFNRhjlSPMhHuEgwBTmPoq
dFEas9Z87ZBe2e4PIiUhws2Z4CnY3FyMS7YHRFh8hv2FOSQD0WiZHsE5cEIW0ZHY+x5s3GTlv1BL
AsFw7xX/YflKCrBAqKu7eUSyxOv8wWDaVUmvghJ1FtNW8zi8899d5Hy2hEEJ014itckQZGAo8iyh
euI/gil1947mDLM6oQYTIbOckL/BtYqVHU9/Fp8x88axmiUAG4p9fMFkEyCXmTZ4KOsSghCYgkg6
wGkrktzwwXFegHknZM0sVMkXdHEIwi0zHdQ6D+GEiL6A7yCD5Of4oo4YmIFs81u/mljbnmTkGERA
ie3/wkj7nzg6PXTgP5UYMid+UAvnUsTbF+pc+3f+YnHGrBQi3wVFQ/vFOgVbTVDLGFQIh0Q4Es0F
xttbc5teqUHqzx6pBJdxdIo+p3v9o6Cu/7vJARRYsTaCk59tuqMDjRuhHcNrbevgMGu+2W/ghsWN
mVw8CrKlfm0/IUnksGpruKTmT9n+NKN+6dDO2BXDTHQ7aptvE2U6an3/Meb0YvKXnFlndNjfkC+V
2wybnTnjbcaMBnfowZuipYn9JqsIA2CxEb7MjBwNVw4xwFtY44IfaWQhMOoA3CpdA8vewQMyd1KP
hrilIMatnV9kzASjh3lP5U5kGmaLguLPJtF2UfI8xSKkrxFU1kVpvahsHE5o4kFRuEOneh2mVHN6
tNcitoM8YRj2zVbM6hGnMD/P3gZY/PUvngoJY3hiR05kG6OcjqHep7gnCV08xqo+1FLTw/ooKD17
hwJ6jRwX6XO7pueSNjlZIbhvMc8XE/3HFsCL/BB1L5/lc/ZuXdQzKMVRO6Y7g//phxGd2vt2A1ZE
yFRLzpJEDrjkCtFqETyQsyZ+4koryMOLP03zktqUtz8nLT2w5D+GdKV/PL7UD/UjuVgnCnAiVr9K
QrH/teBwbH0f4b/hrbxYvzL7HPv5W3JT3rpT+D5dy9f8NT4hQk3Z0uDNMWX7ySBbEryAaq6Cz6rC
n5hA9mkuyYMbkNZmh+xQXckGfFz79+jVGBcFOzTi0/m92GUHwpeXU9ATO4mHxiXeyFt1G+NvdKoP
9kaDUv26rn17o2+7fX9R3gAYWmIq21V+VDzTV7c9EYrtStnFTOeCaj2vnLfu3B6H/SD+ppDCVtfs
MFzLQ3dVN0hdV9axvRtH86yfga6mm75HTn0DdypZI4uFcUNDK31zQSLxnWgE4R3dnG8umfinvKMB
1s/Ot/E9HYdb8VH9e3zIwjKspTvmfE035fZMxW+iSqZrejfEE4d7ZLX3+MpUidkS4gHmSBh80fp8
KNiKKf9aYXrD91ks+t8nflzSK+vD86N9M+CICGsu2CGfz381Up/4knxpH9a/WZB5JQe+cY6YS/nH
L/DrT3Y08eSibaAOuwjvgDdGFs4rMpJLeFI+8Eh+0/6J50XJ/UH5xevIvqCFIHHKRM+DPk/Rgojm
VZ/l77ShypjV8qfvnqxYmyd+YzD1pnVHRJm1jfqj3R8NNEOP3dxunOSYau9luHkmpL6AOH5QcKYD
/i07hViodqMDDzsXJ6LHNHc6uEBqU+uB7VnPD5ORShG+5do1rrZdubUGb6QYVbwiKA1SZtYhsVvQ
1ihDi4XCzg/0US4qEppGL1Ihxy9bfSnT15XMEwNnClhMWB/6ymtp70v/yR2hu92Amd1LSsFC4KvO
ne4WFjZ2rkNeJvUPeWW/+VdxxKsE+njLnU/3fMVsXFTwi/QDZw0mdUSjPdaM8fMv1u6amlVb9M8V
7rYcoFW+blGbsF84QgPpvArZPFsDSj2U1JCX4f//0z5y9qMyoMRXU28cRDUWXqBl1JGryMxJIc8J
b/KZiolGbRIUtDRyu29Mr9WvAnMAQodsVzZf0nZXxQHZORXRyHirxUEekbJDNyDo6bQNaRSY0a5X
gpB8BqLuwRqRqVCbxx7FrcYrz92RnKzGZYDIjlGA0L1NuBZRXMCxaIAjokUsu2XvxkxzqH1wYZTO
GChLegCbb1KvwAAP5goAyXTf1tGMl9DzoQJQF+eUFu1LA9s7O+P+5lDWC49w16DcLQJy1zkijb1K
6Qk4TNDYM18n7zkPIt1/gKsQQU+MEes7tvk4b9Q+QtkuAuFfZrM3NCvW7efKfu4AMsGkYybfGrst
9710q+AlQBy+czc6kFCgP0LDg4L6d82werEdyC3GPi9cSyxJeAxacOoI9iOLhXa5XEZ+/aTuD0bI
vlPAnsPW9GBmzgcX7LhQjEWCIyz1LmJWDOjAE47R080hmIoGkpLBZ70IsStwXFvGYVeoWZGVdsYi
g0LMUAaWLl9wDCE5cu4Zi0K5Hhc2xBxcXgbXvGq4rYGfIRZehGf+ZsuM/7uBcsLKRJCFuuBRUusi
GVS+cSy1KrGM5XfwWa30QzAt4mGebmGiWVqIGwMcl2IUiIvuk5RYJHbZQoFjwZ/DkxoEBp0F9jPE
NVLbS67cBA0aEuj/eP4M4tixqI5G0OgwWhcKRE5wQGkx/KgwTK7hO4OAnldIE2q9GOOLdeMT/xrv
Iw2E/ZIzov87KyPsOhgcO+sIz8+I3PyXm4NFENfoavZNCF0ak8pFgpkj4Rx/30xjT8JMg0UPpTMF
D+OKHac2vXLwRusle88h6sEOuGhH4/i4Pq7SRYaKh8PPvV+SwrZ3vpN34SJhXeTzcOPoIfaQwNWe
TKCE/Fj+xPoElCZyJ+UFP/PtgP/khRNEGaHeU+Ccn+yurdgZBs4D/kIcDCPgIqBWyWDZOu6A1QkP
R/amLdN0M5W+wfxEmGwvIm3VUmaki4n+q3NxM8VVpolcKH4RvtrTvjIXyStXKPWLNQVR6PKrQ+rN
nEJ6MkizBInzRiGvpQFovMZxBXEBMVEWKfkvWPg6hNe6GQRJhI1YEf4KW0ugGtxRpsilRazwB+mE
vthsOSb5hsoHzwwuZfW8QWyIsgUDU8XV7ACSQjeLhYP+uzf8BqP71i+ybUXgAiYwdKfyqsZXBOKS
Shnj9phcIN8EoJ39OBZ29E8dkHBN+1r9jYprheyJdTz7f69QvJL2uYqyJQ9oHv48eywBnOga8Vi2
lqVtSeSiBAK+meXAaGhul6bj8RYkiqRdkWw5cJrmPqA/QYuh/oqjc0le8riOp7XV3yrmyOZaQ5Vd
rnWGnLitJhtF9nErLbkbSUn75IbJ79xwfBgXDid1DhEBuVsYHgQsPXfBM2TJm/ttYy+xHcbJCbjc
CQ9dtg15u2i35BVu+roSsH6yDzedB0LNcjeQ4ANljLOreg1zsHgJzJuBVUbrOVqyfgqnKoUZiw9a
CxQ1ijMp4Cy45Mx6gPNgh1t6APE/vJk3oDXpDWIj1Jb2loZewlbSsbj6Ea5/X9KbeQH6o8+GZm6z
l0EHooYJRVtMXw9/mAEBoC99NqgbSCThFTf4S9M3uim2FQEvz+QqY2FDiVzsBoJDujcpgge3zJPd
Q95r0+tzep3q04ymk9BVpp+zL7VrExtteTfKO77ozQ2nUVK33KCPbt0897Wyqx/raPqKOIDNjkMn
q8GkL9hc2HcsHSfYwCTpJ/fmXDwhftUlRxvzjOdSdvahctJpHlpIBtMrsQVommAvNB10hC9WeqT2
abjrmmWKqQNsHOZrFD2YBmInjYEREUuYG9ULM8fc1jcDLsxMXrFZsPc5xcFOlzpNTbNqCGs3Nu38
iXDKSbctZmz4Ws0eqwuqIL1eIIroDjr2bWf7V18bQmbFfo9ZPZYRc+PjB8F9Z5jLkT8qByke2pMn
m0QwLPp02eDUYy7L5yrWFk9uPWs18m7XvEYcbZUa72tGRX6G4hWCGO1K4pf6ypgCSpacPgegfnZZ
a+yZnTEICTWCamUuarYMJg4sEozw7yMJnODu1AaEcNI9Qabnpv6RTE+DrQjJEsJlSG90iVGeKV6H
VK90hxthFAUSPLBwmx3KVdD2McPBS0xh+iBqKdUI+nKpMwA5jt2eTYN1fYAkRxRp4pvQznuc7BYR
+FNBBzBQzzM8Q3RI0HPmDrDymHve83d8nAgvk70HbDVmlcPijS19tnyz9NLUy0jfxMLxxK1ofGeh
eBssvAXvJPfkwX1EHmv0aMF+XPKu7IeXND5Q2BSdsTYPLejr15aYLcKDIDuRjyMHU+ux/s3NIuIl
QndgBkcZj05IWfBm2SQmY9FDm7P9gcqPTRBdB3Hk1ASqnwBEV+samymISlNQj2j9lqa8iK0tK7s8
/NQs8cVqZISPhJlErvTfU9lYlsf+LsGyJ1FNgcomShB6NuiDzPpAf0h3+uhuxfgyq8teXeqPIKGJ
0zeNstW084TkO30ti+PcfZGhKClvLH5xu55QYpvLMPtN65UtKiBZvoYpK9/mGb8N1AYWaIsyfeQK
e2tyGdRXawIs7m4tZhXMHhRzNScrGYJcbXz05d4A6q3xk7evnfZmqVtTuSXACMJx4jktbPigWFHV
LtZjXNMaEtMPOBHCgwQ+Hyo7gEh6StmPk6NuMgRhdJoCE7ZQBmK28SF9G4qvKsbi12SDp8dRZZpD
5B95f3xEv028LCkPmqut3vOQ1Dsc/WY2DapD+a2UIaXbXs6gFQd761hZR1m+Z9qXyiRFjlBa69ci
/+ewAzYbdk7d2cTmlkMSK34e+xkB7Pkmt/dZsdfsnaMdLe1cyhzxV2GomK0755BY7qP1+tzjNtTA
SSEhQrFoPFhNcbOawjUL2WCc+277QSZKTrjXuOkwvDA3wDJlsYHxpKfLKF21IdmU60jaYg5uxhd8
R0J81KyrMUEKXE3YiRWbOVuHyhp43f6dYghI6x0ukNTdUU7uy4o/TMkRRx5grTPt51C8JqzS4Qey
Uoh/ovJtGB+4XEIDvRahfFQmzDpAORjsw6HOThO+54QmjsKxhJ2e/ImUm7hzuRgGNDP1h/zclcNV
jbC0QTLQnrUWIjI24HJ97+JjQeye/lmJuYmnQn8s/J4jUvs1mwwsGZacBtWZON98n8Mklafw5ymT
C7Aw8LEqvVpb2Rx53Kwgaw0+nuEUIaPt00gZY1BIQTu7irl1+lVk+5yvKj/nlYdt2RjIlk/pg81J
obgfarKqWW0tdyKjXV4Ohjc5q4QKdIxOFn4gEbyyr1leTjl5OYt6Dkw4dXpN9BAVvbErcCnHajda
PYnp1YLcWjwsXPwws3UxSJyfIk0IHjEb3TNfoMpk2XZeREUp+WwmSDFJvwF1Z9o3OdjPr6rs+iTN
lGwCNoJmV/b3CjOJGN8ZyEN64VC6bUt5ib/6EAaJoPIOd7v+DmOA4flzcna1fHmSmhKSWqqzkfc3
PSSSGX3dAFI64meCA3Jpfs5QDoddIkFoo9hf0r0W8bKZAy1lz3eh40HDfCAiqw5MNwzzX8jksjzY
ykm19xHooaoPLwn/O9FZH6DS6vDsp8+xoa9kOqY8ybRxOArK7yO5PkeQBE46m/2zIDQppF88hbkr
F57a3dXqWy33g3Nw1J/KvmYY3GbLWIJbyG0bEENBqC87fzq9trMH6Y/1gfKxsFY1qcfNx4Bvmunm
rHzcVKXXQNOVL93k808t5xaFDurp9KuOy6JL381KOStc8Eu1WM223xlHQATqZyP1VGjQeNIBtTHl
gGXqUf+rXBsK6zskoDNoq3A3RfLH9U6BOgvElH0anqvUBXQK7MuPZsV9Rh3LI7nfcViS8fLBNxmm
JooeOWhNonIEHkexzzKUiGtyQE2ieL2FmGnBncaxxOMQFKC7RXcaCjqx6h/XDCaZleGNSiBlPkZU
MH81Km6oJ5jXaBTpntMFURFwq+vP5ZitmO+o1A2Taz89smgohdT1NG4mckqNjUletbVgVamNDaM2
CMRGfjAfATcm3kehvsY2pm7OOS4BDk3Kpi/WvPRE923HC9kG4wObDE3kg0uR8E5GpqgrYCrgSCj7
ykjzsMi0lUKQC3i1HCTKGjOhjK2yOXfwOfC9t1FJYfnARBV3g17sz/SvVsoIHETbUy08LPAcXtg9
c6iAjdJkP5NfFLoTRvP0vummTmABr6N565R+PMBWcjvSPuMlzSZo7DCsYtWnlpBg86u7mv3x6euN
K+H8nS2bYmOh4lPWE2c4dnUE60t6EvZ88+ERIUJBUJHkGS3pusNibef7vv+O+53M7jKooLQAUMV5
HH707AQaxAVFs96nh0d/mDsQKs+Ilx2Hs/M1uD3vxVW2hKtXwXz/uWKmnxRBm/ICYSO5ygFwgbaR
YiRJlw+sebA1iX1QBLoLipKKO/Jr7n0qCtAiFmIqGIvxKU8vwyZ70QFr4GWlAQ0hdZI2rZ/QaOCi
crknFxVyc7KRoHeGmzoUCyGRFgnBt64iLQlNEU25EZjDcXR8I1rhsAYdBKMXrq3SK5RlpWM+5OWN
l5uHCULauOqA5dGEDvseAo/mOdOF78cV3AS3h+tg+zXJfDrt4boj/1xd4pFF+IRBgIt2yJODUX+m
0rKL1sBjmr5/qH5JIDta42hVAJADFkgbciAeJVpphB6eDDpQvzSfEfgPoV+lz7cpQU0qq86dpoAr
hC5Xx4R1eKNqksONWr9qKWMJb+yO/bStUOZpByooatoQlgigAcB4tZbKrfnYsauLjR23z94d6WWh
nI5em/rTzzRhthc47PHgMLBskG1TyEJoINoxDXgaLjRdgS3LwvpSY2c43+PMG2BC8kxAl5xOAbG8
sMfpiidLm15fTrbXl6tq9AYQenUzmmuQwFpbTp37lNid1gYejBQWLErSqhsuA2hm6rbGGlxT9Ju2
tnOaA9dFAZlAXlN5qvOKm+2JMGm4mOEmA29i3D8bn025rYhbsbw5OTzttwa79hm/VX8GpQfthjnD
1UMsPPmHoCKErkAZAHzi2r4oB/k3KlywOULZCGsbCUdVWLs2Q32RzY/ntBGhOOo6bZfh/0g6r+VG
kSgMPxFVIBFvJaKEomXL9g3loCHnIODp98NbOzPrGcsSoenu86ej0K23LY+VtDw5LeYT8kF7N1R2
cuUElTOgdqQFuLLTkegJFCJH4FtK4XKNjvYyGRwCpaifCWyjnBCxK7gbJyaPp2dxFItjpnmyvKcZ
EFM4F56nnV4/PPws+kPp98/fHiqPhVjay7QEZVewPqWrjKfhuDyZhRc/o40W/Q7KWcYp3GELCB/K
/B7jzA1gI4F9o+ehE9+N5M3oZIQAvqg4sbZL1PtUeuzLmZK0/pDBFrdHqfcY0jHNt0d72VyTUUdr
uR+ydmePXzGNXYs9OgFQBjhzpfZiKvjWByak3dEg+YbmKIHNbBdhOmCe1A9SeYljTxD9nvobxBaF
KoppRoJwUSfW/1c9vpS5V4EVE6NafCXyUS3cWTnXaE/ZO9X3Dn3L0B+S9QsDQFQOORUEbqnWuCnN
53MigediDBarOv4RdhuAC7HkFTnB/6+jTnOVQ6W7eYUO+WNo3Zy2fZ2zHvYiBpveZosHegjkCBDU
lmawooWfq9f7anE+7p7seFtfpe0mfWJS2xRWx6J8pWQE/GTNpQqlJGYtpGSnoVpNO1a2gLm5uFrY
aupbrXP4kxhAmrzAV2as9XQHA/cRbKhMnS01tp5+Q5kVtRapehSs7EgJqcJPSgVOjc2LBc2hoVQn
IYF0ldBiqTZWb8Z8TFqvSX1a5cy5rSOaIAibHr2TtaYhYrelJkx89Ifr8mAIF94Y1UI6ndTiWD3X
ZmJ8UaAnFWI+GIyKqpIdSFq/NckrQDqbtRBg9WVCgVhdRe2cjl6cHhX5FI4X5ESZcYna+8B6Fem4
0Q8TJhEitMa3QduhUU/6vRb6Ke0k5r027Lr20GcuvaSq+CoXjxzsrVhSXFaPTv7JZIJ52DQh7yxb
LDurf0r7LlF2r0MsSexS5554RnACCJReucnhrW/fRKJH5ObHWD+k5FOm5FjlTgNDqVKOKsK8Lakc
tSayJjB4jUdffII+Gi/C+m2W/8moSWYVzKE55CX5oqu3GoQF3YHI71CiUCsfk+gp9YGUqfKrJ7Qn
dcVpq5IyTFJh+gL3DNMggc9o7iAc1NVurXvtfIrW/mq1ewrWU2TOsGllSU65RhEWbnHzqKt9X/nP
aZcZdvS01fRtVA9T5KJrpoLgWRW6XUwcrnCuxhdtPvfoAunjNaX3AZQpxHsk7ErpQIOverjW9T6l
Rl9buEcYO5UpM9dq6KbggLxxvmvKv6D3+/CUJ4dMenmi0p53an1F8tmsjurabrE4CcrrKH+3z5OU
3SL1pDavz9pfkedXuV3rBLQiQuIHZEIjXSZq8qsmfA1e2tPQ9ZDULzJeisAtumOdf5WF3xVYD+wO
yKTdDBg87HwgsdQs8YDXR4UWycZ26uy+tmfVKuhh29FR60A9AMe+6q+1tu/rozqyZdt36Wvd+5V0
lvtvadrjHNEQXT/tEhAj3WOs4tDSzBQiytmTmgIo1m9lcGzAkaT0c2jfO3pzdd37HJx64d5g5emJ
3GgzF3kUfFH5NNlYCsbuCUIF3Je60CJhYXFPA2Wfok2kKK+Y8Pdhf83GfVgdZ92T0CyQkrdmM4bD
FHGg14S+SIRh6XYk4D3dsPYD5ajlF+5DOZxaHhTitCHFBRcF3aJ4TfCeXLJqp2MAlywtwuNyXVdO
VLha7hXrk1bsCgmAxU6ik0r6NbVuwvK35J0sWs3JzQUH0alCHbqVVp5Y2CvBwb24LnedbmujL/PG
k58TDhBTb3rIfZFtqhMso80VxNCUk5Wn/+gt/PRoRRlZhsLKUnV8Hy+V6qDFzjMMOejs7WZ4k4Pr
qO4M3W6fjAR0/LY4XNvpNWT2W7Hv9evsmKSnUjmGmKTEa5W/z3TvyC4h8gbE00MF4+aJkg3BxgjO
7hHgEF7LxEKLgzOUHLLyQtFLEP68NCiIfpB24m/ta7IlxVfisyqYge+n/Be51Z1S6Bo0Hn/dYTUg
yG39RjY2KrJiWOInEGk8C2uGvqAXKxXBhADLnCKWnw01BapTerrK/9ClM7MlxVbAbto/sKdSNPIr
ekGzyqZXA29BcEzLbpBekUSQ/60BSUBtAiVnG1eESgW9gNNPmoPs40/ay7uQvNS7sw1rKPD+g9lm
VtFbSDgQmLI6QLuQiUVUASsOBi0608WgCCZ5TsCqGBlJpOSlbJBHBwKV7Qmcg3FbfVJwAXmj1Fum
MRiMK+FUnB0MI4lUBFRB0ZBbyYabZAK4URBQABtAMPgISJcl0lIySaYS9S0/iIOMGu5/4AmgT0PP
Y2DD2gCjNi3eIfpwLEgEFQIMClxX/g/ShHzdJwGsPDH6a0MYFDNeKrp1YakFECx4P1g9dRGpkgAB
5OvspPsIZUNHD3jAP0V6dR++uajlp/zA1oF6uPjQ3+ZhC4oPvkUU3xfrDQQIcAzcbYa2kaBhe16z
LAJGmqiCO4c1cAitoTa1wCZNfyYf8w/2W5K46m3MHgd+ly48nDMTRW2hFeYmIhkP4JzZUFV2PC6t
RdB0YVuSZIBuGj2SbuQ8kID9r32eK4e4jzhxZM3SUHsLSzOIqLHYUYkZLMumZv5ql/go1JmIC3GK
M+gQFRMGyOTMagDcDhYm1G4MxOSM41FMdhConIQu22CpLP4Il6hdW9GDjmW6QYa4BBlCeAi7ZNpj
OmzXH8vOE4z+iWOBwN5FWqqwlSD/bEHdbSSMCf0JFStVbcY0XYk1Ha8NfKFTEdtZHWasg7UJYA4M
jsm1pysxPaSGrU7nBOIGdLArs1ibMu0Vt8WAP4gMIG+Gki5wbvw1AaX7RGiWRJJnC7TPbkNq3DVD
AZujBqm2VdnfKzRIQRKEJ20XEYYpvdTxG7JD5gvmICG9aNSzsa2T6XNC09h8oGLisnGbeKrhueO1
jfscCkfAD/bFPYTX4pq282aFLBOzIOrPYBOMW2YGlKXlV/gGCEoZAaYMMQdYDzgnCY7Q0+TR4YsC
iF9nxXkT0/cRMbySf/Xkd4ywJagdd6FE50kTYNswdpAH7OLpGM3TOK+PEdMLfBVNm5jW/qquRbk0
bgwSqpJ9j2oSPzg8kgBvB3znwEJKMg4ltmcLwUsFz9fCLzx0hX//9HxpkKkw0CsbypsjnpAZkr6x
XkQuAOGg4yztREoQUYRKAkSBsCD2wuIeaIEWohydnC0HuHS1XragFGemAawqWDIiYzwthaWjDUb9
j5uSnoZ4S1nsCC+tViaCiQSbS2SxmoLx9cExLix5tRNaC9HECrC09enpN2Umh0Q1vrCxIkRGB+RJ
V3iMRyv0v8soJQAPWyt3nfkHMRyIXjuBhpvsSWGEuRcVDd7ZLZNUAzTOfPFLJR6jRcdIJZsNb03O
0LSFYATVhoSEOwArIp8ZJZ/UUZktkBa7ZyacVWblucd9Agun0ufaDB/hCyStV37HC3e46H0y7Ces
Hv/XplxUyVJwkUDS4DpEn0rgAIJ8GPHYKUC5wE7/EsUXYHW1Bb4Ghqr+ilpYimdBmWLDVYy0vUSZ
zgqpHOAbtPAxUn9QlfaHRj5TwZAbDVELR0X8KPneuookYikwKUpUGB1ly8WDxmZ32IqkdtrNzFuB
li8EQLXyR7bt3Hmq3o9xuAT1i6L5AvuPfr4q8b6TbKk76I0PodKUdPg4QV2tjCMP/tBazN3/B7Ez
dQTzQYJCa2ygVUN3eOSh9+oMQgUrv1l2WAssYwXRQtAuBhC2OtI7nncRUT8tfZmLMky8Xh17auMr
GkjfBqUF8gWqfoQXVYiz22ERCDJHqj3AYmhjEMKmXiAvapwSjjRdHPhMRuiYWIcYaQCYWDlga+vs
TrEwwBq2bjtbaNZbfBZMKhKBKmZN6gHpVHDfg0WcHPJeiFno0XTcKDMjcEt2gv7RiEu02fyNGBpl
PDgIglZ0Ixf6ByCBA1aMNjJh+ItscXE6sADPiC8mB/208o2gkpwsNhw08IERQ0BMpriXOtESoEkc
gXrTf6MTaSSfnb5Yp9hQfC6tEtB3UkOjc0Agzl6BFFgmHb6fXpBAs3+SQDRKm3gTGjG9Psk9jhSL
pRyDNxM+r0b6CZWtvdNOmabxzOfLtUFHjox/B/7Yg+ROtirb1MlUehMqcYT1WARJkgUy98M9LR3I
roXwv6kA4X/iVzTprIE8b2TdEyCZoYla+tOhSB6/K84aFTxL7S8xSFiN2VJxJfgFRcQrljDunMcH
YhGLF+IWFuBgcYyxVYGkpp0viDdiaTsj1iIl0Y7EkYDdKTIvuogvClbyKolG+T+jHncOa+uftB3x
VcTWAxAE4Qh48fI3VuzGDLl2+p8GggBcTHXoIn8Vd1Hif88xsx+5TURmQasuHh1uT5ZQEm3H3wTz
lb7sspCh80uTLAZC+LT4OidYL1ySS1h7MXWuSZNQlphV0jz4FkIoTNV4rRlKzwQgfxsilmKVPuUH
lOzTg8iG3/iqnWSn/AfnzSYB5prDhOykrw6EGXMQyyLANSo8aMO/7G7uy4L2074nWgwT7NjwrRXB
BgK9WcFfWOy12jekyQQXY8fITTaU2qIjjr/yr6UVOj/BGFIoQ76I1slBKgmnQfaSsrq5y2JmbLvc
XonkLHnKfCxTr8xcHp0ytBXdVSkXFXvZEvDmo4n1EblvF1tY6ES2uiJr+skInVw38YDIZL+tHbZc
a9VJZ2dI7Iq4kBpdB5n2u1a3JhKeadNEGDi9TNMfPVzWY7zj/cqmlxg7Iv4UtaWv4ZJrAsEV2YZm
E30kS7bamfwgAbGoG0Q2keNO+suRkzsz7U4itiJ8CX/bczwDfC3Kpow0i2Q9XkHTyjwKP4cgINAH
qHxkqhRpBixj6M8qy6AGUJDiyDFJ9ciHBz17V1GDPNkPBHrgpWXPKnBW8s8m1ZwOVx4O9EhnANNw
rSu5xxi9U+Sw4Yp47mC1D8edUDtyuOyJmLYiodjNhfg6orzJaVcTfgkTMdxJDhj1LdQVSAf0p/FW
x9VlGpBzJfW2X8WWHmLZ089V8J2Sx5YCudbZOVGwteJFLv1Oo9Ffnd+D7kNiHjQkpkyBwV80lsjG
Eb8Y8E/AqlXF1abqIHyEH01ihQ06dpfeQHWEHbaGVM8DZkMo+wEdrwIyIJ/z7jRxifXdnBG+QGpm
S+eZ/FBoZEaQQiBgM1K4E6i8tw0nr4u41MbuM1aGc8gxPFUJCaZiB8l4zcKVmzxXZqpLh3UNstWS
GMUuIVR4MIi6ZwLto691kNudAfArdZaOllB5/oYYLcviBzNIMV6FriXj9fP5xE5eHWrBTQp6vJU+
9k2aOQeIAuyGUitiRiQrKJ4ujQYtpl9E3CDKDZabHevVUIifwQMxRLXdNPD7dBh3JjlikBv4L9Hp
5Wg/E80K89iJWFV6/h7QB2HYg/5UWKrUfQgIp/Ykn+cNmj5sL0/JlKvak9s1XGiIh2lG5aeYuPoF
pANEWFQI1yf0FVnAqOsyb13lvhR2rrQm4pAPe5ao8WjxBfeax6m9TpGqILUmpTEOvkbE1i1ZNLsh
u+crlpvJrdFtYh+/4bPE4BeH/+ZUPHTU0OQDrPrerFeP5VxSna0vWT2v4vMyfIOQ6DQZEXkcx+/n
oi6K7K6i8/tlCTZE15WH7OXb1tbf0jCwlBnTrGAhYsohAGKyaGj1FpQYc/fYeAZsNWxXp8U2lZ2N
5s1oKS8598W5LrZ451pychS7J1qgahdkTlKvLMzM2dSaYLKS4azSYybklobGiDTTEM1gbyrTdShK
M1/W2vatVD+GZ2cF3D6RJetVCk6siMn6UWnTBopoxsrxMSzFeLcJUSIfjeJYtH4BRHOgBTvzEbUX
DogY8TTpYkt5s1jFXpsVnbQUeL5es/KCqoHu4gHetIGNhr5Yi8LVpiB9q9VNLJt4dRNONIHgajET
h+1p0h25OqyNu2Kcme+TDv00VgZNYO8CtaYGpGCmZPuaul/Nq50expi2Lj2XLbIZgGVwiMrjiOai
b0+FeFHbyBp76koNByb7AxXmJKHujgNWz9UhmvlAAZ7FnxFiKryBKFwBadYqm1a2UPlXSNmXwfKM
L+H4ko57dbarKzZ7d8W2miSZvvwQAzeGRwsdIXciUmGMYsReZSnUM2uzo28s1Ya6V9eI16pLa/S7
GsmzLNo5LFSad3bBFVg3lJPx6pqGIjA1rVDKc0ZnPtGZUC63JzH7lp8fqUCTwrinR2zLD59HlGII
XgK3guGKHkBQGY3UsAyKNB3ASqt2p1E6DoXXr+7jeKrqn2L9mSKPzUacEgiL87g3K8QsSnIIanfi
kesdo7A6oMYc1+JNLk9Nh2Ad/3uHuhONtgALuH/m9OTT0R9r9yLeKfL9iTKsV3o4Fg1SyKyp6oSC
6AFPHN/LkSw2VTjIBPCqkDZ6a6nI6xJK3AD8twR0q3XaefXo6PCuARyU+AzUrxFzeh+jV83QFQiE
5dU8BNR5qPFQGslP3KDx8xwvMZ27AHPD4OqJM8YfbCgEVA9P6Hns4bidu+hXo5zUuQbPf4XwETTg
+mAIMiw6InBWIgWxV2W8kCkwYKtGS4IfN4KI2iRvhB1M6MUpgNjxSPeo8efMoixEMiyzasOSzQSy
8vR0bNE1chXhBsLPSlnSwEmKECc2IRKF5JpmetRF0WrtKGjIxhHUwCtbDH9T/zXn/UM1HvFcgR2z
hUUWjiM7IgpFva00nxivqHqoGmqjS8Uwlmao+u7pVqgL+zXppsRr3idjdEWZRW2yjTSxswltZwF1
ZBb3Ytr8CIhKwd/oxo0gi2xG0gSoJVIgOja17JYbDOKo5fuPkOQT1Qqq2iyoY2WsTVOgAWdqBx2C
d66JlsIqRgpkOtit1u2DkuiRRz4kx2Eo8RvQpm3sXnJJPdeN4Qfr2BlFFQRV2K+HLx41ezWzMRbo
+h2Ml1zufW2t+ukQnvGKG2CGNdrNcSpOlagxtSORr0euRtz7KzX2tDKBChfA4/A86PgigdxVdAjr
gsDJ39JYUTpvjRqaNyYJviZHZDD8kEVAnypnKnRXU0tHQPqfA6VDmcz6TpuVU96jpDfK7FDPyKeV
WLrU9XuRPYJAOsRMd6leuoMev9TG+NKV3as/SPTokHvmMdj8Itivi/4j7snDCToYu+SzKNYfQdm7
el7shdxQN50uXfWG4gBfLNEgkZjup1Jz10/aRaSvU5Sc1P6aqvdKSvaJRKG0fj45zWkB+iIqrtpv
Q83XCPHtpv6jrWK/qiQvoKNlGYBPU8uVxP7FC6ouVXZSMPbWev86VsFLXqIJUtVXodZPNSFv3URX
qE5+VRtlF8WZH41oC0PC6ADmheK1V7ILioRAtjsJAZ2WvyoqdpJYsxvl0db7sNWsQgjxx46/oda6
mSwe1tkT7/vv2KjbaZ0epW5kMne1Gf3zcWj2QwDJC2YoS6/DHGG0RsWlpNduiUFgcp2BW3oA44g1
FD0TOPA3PhA2vU16FYEWm14iZyjc5eIAKeSVMUMns6MVjqg82ABHY/WW+l0GhqE+L0JFTI29FmA8
YEU/x8ArReyRaI2RLsprm42DjFvmQYW6KhyebMRaL4lwyea7JGsunAf5SjNZievAH1gBCkJPW1xM
GsqIuFsSgwoUmuJ+Kl6b9L2l+lpulyTeFGlnTF4yXZW+Oug5E7k3M8gICWn6PRJ+9Ddj7ANE58nP
Ktmzc49F11gMqakfjrQhTfDTQgoWhD9oz22Q0tqDoKa2WSEwRXSf/gTAyDkltjEqVMThVilOYfpD
WpuGuFO5B/1JChvXmGRsCN9pizKfxBT00QaecCAe3YuQTD+hwjODuIsOR/wm7lGhTAcl+eiNd0nH
w4Ga7UlSaPXxJMl1JPgu8oT+TEBsOxD0F9147DaRdB60GUnIItC6RuE3/E4t2c4Ttmu5esT6HaKF
Yuywskhkwom3atW7K40O6cQdRIk/EHw9Y5SnXCjBB590tq3NubUKnHKqQ40RYilOfBqUJSFLPM3d
9X9Q7QPqNIWtaObM8rknwjmmyXt9W6UvbXE0ao91h5CPprcLmqpR/w3dUZwc0qAKKIp+n7S3DHax
IOWLqQVbEKK8eSc/D2pAmdIe6SePkLmCuRKE0iH9alWzNdFhgve6jnfr+bEqX1v52rMpDTqH9Hh2
dysUr6GCKPO3bd+G5qNP27M2cYNL9TzH4ilNdlo3ET+nIGhGeWENKumPKkcdn9PwnxBMwXFN2NoQ
zISv1+Jda/f6c00ujuA0Kr1U+wRMpv+QmBQj7NcRTwo3qm3IWX+u9xU5NiOWmagCmys+JpDFKCWr
/OllGgj9/Lvq0XkglgupyCLFrxTCxxa93kHrBL8emgPITCYT8Rh/1WQCNud5+o1XldnQIKUfvtbP
ESETwX0A0elbXRImT42btXcjoCnj+KoRHCwTSCIlIsJu2FjK34HxVQEEhdPr2ARMuCr/DCSsDJ7S
yjsxo8BqgK/C+RpXw11aiMMeL5kfPpNlbwROxO5zlQa6qQz75ZfenuDGqaXQ4FJysW7r4kL6I5la
s6wBjlQWoigQVoxA/Ds0BkRI/A8OIzymx2q29V3nAfqsoc5hLVJf1NB/uCiUlBOcH7J12nMjb4eJ
R/G5NNtSTgjjZ6xcBoWOg8+foTE3Hujc/DP8/aR2GtG28nJUT5OLkFdTfPmQ+eA8fBL5pQ2xnCRi
dpa6gzIgB4jHp3UJUmfPEQJLYtzQ6E7uo1AzDHoyry7BQaIBFgr71jhKraWcIA7+DGWgg+vMHnyZ
jiQTiIqHdY6dMWpDDMM7/F9rF2iA2AQ4MkgV+bI0wTJOgkSWig0AAt/EYkEMxAs4D2eyJibuSDjE
4JONAN7EP4H5Cyd1l8RW5eNBUJh1J7qRrE/gH1AJhEkIp/QNNolPk9z8AFr3vObH4LJcP9kC5mr/
rU/Sz6Lfx8GrX6Cf8uPo0xzoE1aQRu3MyfwPMIqgoDXbrEt8lNU9xoT+DadfPJ+U0EmvTN8oc1SD
1DgaZPGEGXa6e17jNcIZF5SF3KLSoNR3B3+FbNCnB+W6d4BhEJUyWVKSAN8sm8dPCgpgr3hfUBku
YBo1EEFH6U7/WhzWS+A+rIaSkqpf7uY9UbsLOPbX5mbwUM4E0FTe0hGP1CluIte9oK0M/WaYWEjy
4CzFf6Thj70DLsZlVRub25WwrDMUJFxrrn4ASkuee7TzsFuKsdxOpHHA+lG3495TcGXTXdaJN9yE
LlAk8UuD9yTMIzIHn9vC1V6yHJ2ko43LAE6yax3DxjPY9RYZWjuOglOGGOI4uK7s1rKPYDf6ac5w
580YZYzA9BgIFhAnklfxC5h2AR/dzqcSFrnzRxnN9Qmh3tJrs3rT/swWiFr0i7rjPdE/fAVv5Nkp
xCFC57RO9DPRJBpLto/MlSPgii842JXhJJz4RJAI5nRWdn5+GfhwzkJjtm98K7iMPi/Xd4zjqKGd
ItrjxWFPazcYfCIzgci/GMW8VEleoT6Tm4TGfNosA6lrl84DsB6YhRDc8xjl2/IoqZYh/4Kjkhvw
P2rJE32CaOioteiEHL2mR5mQkCcdqp6fE6k6BKyJbnbmYvGMqrR+hX06chTJmTClesnFauinc9Tf
xC+AlIEtCcnG0JWdzzVzR5VkRvPpsPIzyPjeIkRXaJIqmeGRyUJFzU53JqwtWHm4eDm5Hfh8l/sE
lbJgjT4QYoDz3UYVNOjO4Bl2ZdO1nt5vnxHEwUMbIEqo/ezqN3U7j5sQvNEziIxtFJ9/7ah4CIH0
9sSJpIcg3PUqUWie5IY7CDrjO0Do9fYsTGg+LiQzRZXTvo9JJ1jtGuDIr+YD32jBvJpvEZ8835pf
IiN4DiqQxQUCjToXZX39xgxTHuE5ufaAP/AMKObow0pYzDJOubXhlY1VfGSkTjgIaZK7nB55bTsl
gstaWrUx25GKR3dCZpdsW76tuitgK3susFdmCvmSkXyRuvqO68NEvcxIwTJzqGiZhB1Pck5zv5w5
3DglPW9r8rSAREGNoueqgcNhqYILEw7Sj5ZDjm4GFRDtANGfQiMzaXIS8KrybrEWke6y4+lFXMq4
Tl3DcGOWLgDfW7x8djBZHWG+LwxjUiCer9Tya3obwKYEJ27acnfxMZ0A6lGOVL2L/J3ZDesQvrMt
cV+0cWb0IJaP239xaZFw4Fe3/MgRcFVCB+6cd9QJDaDbKXkOR4KuDR5wprEJQx9pPa1bZoQHOm3q
8Wd0bjyOOjxCHmAAFIh+goOyCp95c9rEcLusNJgerozghB6eGIxpYQz2h8qOkmcJuuIRhAZ8E6oT
p8e90xsskaw2Gx6RxiR+8sSsqe94cePxCvSasMonWA0+gLs60EWL5n3BXyz37KPz8oRT1lmRdJRu
9ENi38BzyNXU+hcYZal1GSoAMrqp//n7gn/MD+qO5ZCnHhhsmSq8iv6UoimZyXlpXDl6zW29/Fx7
haRuTtIefwYGhj+bn/wKQ/5kDL+3pYMkJNx3jOmrvgMfJ4Qu2Bk2ABWxGbQmonEUCy4+6+7WvUS4
NaAxeQ7WK1o3Duw4icyzhJOA2J85JhMOJVbEyJz+LQqhv4V0tpJf0ijeIEMMxOJm+C/87kVEP3SH
SBO6vstX9YgbxVzE67RyIeKM/p4g28pNvGLIwPi1/q3M1sLZcapak6V4ud10e8a2yWcRd3doyKGg
4cEb9rlFMKB5sCrGidJkMEvhzHpQfjHvOujysLLQaNI4Fz8rFsEdiQXsNH5xTvJ8Qjmxi+GxqYgE
5unDOG9CQPX/9AuLNadK0gEuUV7GbkZrd/jn2+Qw0dWcxHqRZ6xOGGt4mpVw15JxS/6whqDkKd3Y
cHYVPbfwNcVx5T0VM+LZWbqlvCc/bFXRkuRIGqN3SsE2/kdjOzVza1QgcSF6yTyYcjbZXa4QA1M6
t1O9LZ2IrxGIcFvn/Q0Zgk3ekMlmYQtzMSISiDf4lXll/EkHwG37ikl9z/7CzS1y/R+ncfMNh/WC
StjhIUutG5TmJrPXe+b//Y3tQbv1WPZeblC9pvwxktCWk8ULEmdesVm7V0oiCy/76/Ux3hOOJbRy
B3O9W2+XD92Eu8TkzbeAGx72MmeJzClMyMu/v0v7G7O/VW7HOxFAvPDWnQr7Rj9cV+aHbzxsFkuv
N3KQaOUesXX7vhn29610sH5KLj8dbq4ISjbx4SGfU+dab3OLt7nxu2UvgnDd4iDApzc4QTbGlsYw
rKPW4xE6KDa90OJ7r/r5kfMe+ONMxGTOlc9Z3hhhNwcXmDf6LWx1jo5uNPCoyB026ApzdlysX+6t
3KVLwsz2urwHv/ceTc8uy6kuB3ND3OsUJgdEGCtv/ziHDiyI+5iPQKQb54FDwnpU9MFo9o/im08i
nc98/NCbJt4GdnYn1MP6uXe78dLa/J1/hXZj5d39SE5lIUixUv/s/5yzjX++qy/AUSiMfNbbN+0C
Kn0xDtRFJpCp6Q/bO+Jys7Pm3dP2/TueI187/Iy7bPOzOvGiXWv7d8UCk7QkZ9itnY/UEy5+eGMm
9uFi7c1ggdH7weYYHSW+r3BQfOj0k/u0b3O0y7zVN8HmY9yKtnAYt8Zh3h6LIzTsBo7YRLW8fTWc
j+UD5A1HPG9/FKviA+8qb+1/+Pzk+R5vHw9HOXJphO0Db6RzHnbTL/eIKvFwHl2qfK7R+UGxziV3
YgcM3buTlPXo3LPT7M/32uRY8AOi3nJrPGcoCzbIS5zyfbkMu9JPPT95u9/J9fFSTzbhYPxrvK32
I/1ZDqnTuGc+nRgq9Gsm4RUO8nLGxMD9RdTGAzBurufHo3KBa/bg5g+N0QWz6sWHs7A9PwAow83j
wQJq4EjkIGjX4iELIpWKAxe22tEhnemOIpJa67wkRsWP6w+wPoCFi3pl59+58RArZ4ysJhK4g39u
GAaNpW0lh/meP0NOZHUKvTMnHvr3n2F7jt5IyKR+WJ7K7Rm5lXWWLq1JwwEUlV7oP8/Dht/bcXsP
PRps2pTzDA5uOUyqe1Wu1V7gmuqmsW32P4GZcp6kKuyHzeN85RwN62d1Bj3iP77pCEdU/9tr53LK
g3u+QiRaa4KzrqR5cbXQrG147jejuzyNW9olmPFuecqj07yn88l8G71687mylinrk+JlS2z8dpnB
aE7oQ7dY0fkTXnBDoqPF/oDeKcxKpsC6udrCe5jDmYnlzoRCD2b6Kv/dnHbz+clitD1hNebohe0V
bOtBQsWeDnX8n5gnB/HbN4bDfWqdlqd8YLIC0eNPGpwxsUXmWbG4/Vccwsyh3vVBile+fZBx54K2
m5zn7CYkf3FSzccJrSF/48cdaQML5hIiumG4bCRTsT/XpkIfJ+YiJlGbT7uFu8CkR8VD9c7q75UB
0n7QJG2bobE0reNH7YXbj4+Pedea52y/Pl7PyyWO/6aJI0NHJQsuQ8a2CR3H2IbOg0Y6R7B/fEL+
WTW17fqK6NRkEwI1zlxBWjt/YTwy7RGv57E6bZb2VuovNKthMfLp3SZ9Vi6zz+rjhymdGb5xi/2D
dzujD7au/N8JbArGY7oNDwH/ag2b5TKf4v0JEdARrGEjWp/46benW+uU2++TsJHsyvusPFTA1mjT
XN77/BSt/IpEQ6LdMmtDaEFjUCmtqErW5um2FFdsUaJtsBtOy5VsTvTz3HrLbSUx1WWir7e3tXtC
Rrk9IcbgXrEVvDAh27elqTPfvbEObjwme9C9DashMy+LBWU7U/Gtdk5EsGGYWe4T6wJ3aPOtEBW2
sj6JFv0CWblJt2hbnDHNbibWR76BF6tn9H0SRXFFm+X1XyCwNo6z2+epOK1N0VJ8Fhm3IGfraR0q
Wlm/91/6ricdB3EOuW3L1WFLTV1zEtkda5t3RK0bpIXeiLW/i/lyGaqsy+xwC3Nt3hh2F5b2LdCQ
mb/ObuAtQ3b5dssKXW6XlTAzWcyd3H0ebug3lwf0ytBFjcPqzRPWHzhLJjMahrk958uPXE64WLlX
PdtmbTOYy6FilOfqkxR6Q0rCvxk/asMX0jvoptVbGhXn2j41HlKMG+IQn63PTd7x+LFh4kToHeBk
JIXh5fXKzYHz9DIPi7nFd+jRd+E0LxjQV5tlDAA/+soG7ZczcAy06+Tr5b/RzK+8fjBH+13b8Njy
QBH6Y1+vnNHSurvkWfISs6Sz4o2S8HJaFmIcnVywZeuSWi3TgmEvM8fzwZaBjkkWTth9uYyHzXft
sEu4fRs0CCs3p89gJ1vJR8QPpzT/Xh5/Ip0ZO/Tb5dMY1v0Xn2/yM4m9fADZoEzthGfxsbf5b45o
mfgQsjKT2TRlYzSiGrTSS2rVzuiG1pWfZo5j2UCWc7hdb8tYXXOt2fNyOFtmAe7dIbTsZSTL29le
rhbrwAUY8dhzlGgv6ZtOM28qfGHzuWYuJNbEDnafn6BRW5Im/w7YsPkmg86g/vmUecl3xIOxR8TK
jeLFq53ys0yfC3yVu2DBm8/G+4ZdM5uPpef8Z8g/fiuAd+puuSARlehkhRmVaC/j1Qu8pFeJ729N
yfAMmpHlYnhIAlrAwxYnDXwyEU1T4iQU2zkODvqNy+3mObFzl9lBwU4Lynpjy7gkiRJZQeYgA59F
dvJ+BEUmMV1BGdb3Z0rYBfjLkfBsSXFSJFb+qiAmNtqJOchdnh4mdEqGsdBn6+FfhN+tqAOvCFiZ
NB2dzWZNjnE2AyGSxKlJWP0QidCcCd57FkYzHdmawD2p9PIqdcH6j6Xz2m0c2aLoFxFgDq/KOSfr
hZBki1kkxcyvv6t6LmDMuGfcskQWq87ZZ4dS5tIpqHtce1xXHBOIO30Xy3Axoj0oCeqbNjz36guk
GboqfGApnEUIq78VWRmKPbA6d/phlFlilYKLjozRitTj19VVswhg8Vu2C83KppKXzVrQWoLx4NEl
qK4s5c/wBffn76taBJWJsA0ogwkx9MHNY+RvKHCbYOLhWGy17hSv+mXxreAmqpAB86B3Jk5fPMwi
dAZfkq9gU7n3LnuF86aEjyt5S5+sLkfGErekV8Kx4ouTh2cbywwzI2ADpQHla+t/Oh4Xo2nHQbBL
o97pIXKJDP3IZ/6hZf/U+txqP9OKwEWCRAomapdPdY1PXX5hoPbrFupQVuEsVRfff6keIX0FgaiF
MXT7vZnTYVaIVeRlJk2zG+b9KpRWKl3QQuUYuTsJh6OppFrHL96aPQDdEC5GWI3Mm+DHPysXddOc
/GgSS2TpqGgkHhGt96Wu/SD4hM8fQB+ZMdSUBe3zA8d/9fUPNeSR6hzWxzwbJySbM66XllF4MrRr
Z1boCNSn0hBZE+dYdOswlbFRhPFPyRzB9jMpubsa/iPYtoQQ3QYHd9AblM3b1Gtadi7Q2S6CQeKu
PvhtmchUvfAvCmH0jEN0HShNGw7ydlNC7sTmviMm3dOW4PN6A1Vs51ZwMh88HhA8oc175IRyetuM
3haei+VjKaBX9LpfC9mEwoCSUFkuf4hEnM2N87EcgxR/TvJFOMQvkIaszDtGjhtQgPRSjNOxPP2s
IBQuqgPgWXkEc6XymwUb6eiBpmKhMqb82MWTaFkdjGV8rJpZMZ3TItHACCbgGGekf2lM/m9PgG62
yzefUzZHaQ2MAHgFOuTu9X05MebG0dz3k35UnJMxeyrus2Dc2/4FZ2Rq0T9CWiET236EN4hoJE90
f8osGpZjHHFBhFEn9vAPBIAG71Pa1pNw2Czxz+VI7Hvc5zx2LKgTzAtHIE7ANJwiULYJvdgEHHrF
ub0WZ03kfY/A8iYYq6y7hXLT3/mm23zJ/w63xZRcM+ilxEomY522H4iO4w5s+gQA+bbXHzxOu3E2
IUfkMzKHTMOpdRndK4fkLqvL6I5iew0keyBYuCkmcICg8juv6FBt+G+b4IAQsl21BAGLOLt+js3e
BKwQsuCHbbjY1Cuw7PiE60J0iDiG4cBSskyVjbBlhbZXYsv2lA6sYkzfCYHDmhjupmDg/hGMYJCd
SKeOUgzxTvEXNWuvWbNsiAoAHE323N4/DwXEhVEQ4x2SrKGcZFd9Ts7P5jsWprKIjGvRYaR//GrC
LtbJQuD0zICv/Lt/wi9YKff4qXk0Iei7tvBZwYAj6cilipbRnnVos9fKg+6nBIo94blbooAQTIf6
CmIa3aGTOkt5HO5g2IqSiaN3zd9ikJcOeZtVMxa6H2ZKi2DZrhq4gcVEvgRLPuogX0v485q/LS84
q8fejn7yrh6bXQP946cVaxI254D7PSUOWaboFiyGA73JWJ5Eu3zVTLqt+tszusKTbBstnGU7by7O
raQS9QTHkgGot2BLbewxkqg7yH6+runFmISTKBD8ubt0bbC4OV05uK0DBBWZtDg8uejDiNr5lXeY
NBOUHKzrJd5h/C3s+MneJNbgFMztI2Yy+lE9uStYh+t+2WMPrA7hfY/NqTBRtY7SsSRw719FA3d1
6Z2zJRrARTYWvZt61H+1A77EuCiGiKR+4H5t86lBnK8xU1bgPhVpkSR0zRipzsAwF+rrc4nm1j58
gNMvCH5afgmsCNFRwirlqkMeNeI1ntZ84zoX7TPXSV7+LAOiyYYkme2lS7yMhhgTN4Oat1tQ/hmU
YtQwfxaaBUGChiPzxRQSl6Kzc1ZoCv0jlPLwmF3lX058LVmqR+XAj/b25PsMn/6T/9phgK5PnLO7
SqZCf5bfocJ4Z3neAo7dPjPuMfeJwGfySdHpV9voL7sqX2LUMIJYyM3UT0jiGjYGzD0w9REUOE9o
xmA6CcVTQwaCNoNBm6Nmg4+OdIiUzuYfrkPuxBXaRPEDlyB88yIUEIQYMcklUMJnrATugLV0PMrG
sjdik1eo3XBzhZjVj6J7cKYT4pYT4lX6W1WekESRYW5MI/Jd2MWUF+nVWU0aFTQBNBOUddxijmcc
UnDxtQaw2kks4N1iYsahj/slsEMDMbrDY2QgxdMYtIayGje6t0GsqrvDmhSvSeFHjdD5y8SYVc1R
0P31S+1AdmAPzxCcz9kE5YIqg2RBgkqJhCH5oXYmbADlUyj+COK8BUjUkELA3nuZr/ZCtMGHyehY
5cTF+OaBq/fK3KL2f7FSCSlUWW/yEVdvhan4BMp/Cak4XPLmeeYEWvKGUmWly/5tURFy6r6Kl/Uf
hPH8d+eIRhcqAZ4TzEhJJyTeCKJOPGjfLegqRehFX9X34iShTCe8I+dJ/wnfRjc0j199wrut8PTE
EZ8OErYGOUFDbZ9dGlDurbcyf83fbguFkFArFhTvR/4hWZJKH95XNvCf6Q2lXMfImC4N/piYCzKO
RPNMRTb+Qvm8SYt4ps8YbVxCaVzDokBehTBqZ+7io3M1BZcd6Fo4fXLg4gazqpmnVsPAm9KBJzfq
PcblHhn2+iS0BjjaoQdgF2G1s4KtGC8GpEcYJOFxM6KGjTSywcXPc4PYMyw2ZpoisIoG/cbEIRmE
UQjCWFgun6FZMXVC3DNgp7tkOPNgAMGaG5bQEPMZHj1oVGFPpa8Y1QQVNjKQjrn2BBiIKEKKQ2pb
h7HToCKb5IdSq/slPziGh9qOQX2Iq4UaC3kBVZ7E5AZe+MF5sPI+l/QFRLtm9+yR9FQjni+XAHdc
MwqRCVMI95ARMBWfQ3JXKUUyWQb+wGfk2Q3LbpDzEeuB+oov2VvdytvkVvzUlniOknNxjunTtVXC
2MCc2mve7hEKJs5N2+INSm68GORP7D0zgjnijSmxjTPOG/VHO4SgYcYh+BPnxTreZtsGh/Xs9MHp
+3vylv8MXKlR1tkx5fQIlvFPMFNNRsucTjLZ6HxeZmvRUj3nMFPBavnQdCQwDhG0gw3+m2YhByjn
5Q4FI5R28w/1jHOFGDBUaQ/oj/HlZ1/WZ3lDLOH8g8o7WqYc/NWeeTB63AhFyCbbxlvUMkJGgae/
PuOET6Npmk36dJZk+EjMw3ysGVM4/BCHmj/qLjQW5h9kHuJuGEIxWIM8E4uAYCYvTGGeIabzGTYf
MFWJKaUCuPJgwr5YwavWf/VG7FDRvlnXwhGdjAWGXAyMGFKEzEIhi9BygscCGgH0JsMvd4fshqoV
hzu8RaoYmIzaU/zjalHapkPTwymcoYaArinNQ3ZQ4VLDuYOVgsiq/eKaAh8HqIUUDhogCG938P96
lx/UN8Ps3Mb3b5TAQclQfw7JnEjfmHHcMgY8l2BWgsEkSF8IjhLri3gaXk0UNc+viDXyb+ol3BWX
/uYHwsjGbRFDjDBOQN/CF2nfSIYu0NZOxirfV2tv8WWujzWxiGb+skZ/CEklnt3aSAckRwv8YOf6
InggIPPBtG7OEQ1NDlnDA9CppskfRj3wGyj2JrRqFGAsoHu6Zr2PEPjOUCdXa+lpXPtnePwcm3O3
xkyEOTzvMsMuEQZxuUv32tK7uz+1iFBAssSukf/ZEgEkUCyGVEUfsjv/hQkxwUmVSQhEQpWiDDMm
CdT+JnlXMLsgYKHkaxacbUQYuhj6/X22xP1AQxfzsVt5qvbyn3KlToEoyZ34MICDUv4vpgqFuEgE
YuIjCVdMHS9W4GRu4S1lZ4Pkz25yYvvUseo76atiq14xtKuUIXqXESoPmftwr3bVSXsHoNcgo0dv
zl7EC1F0QPD6KsO4F8kXNXJ09CuswSObD5T5hPwQ2AGvknszVO4VMzmadogg2sjn5oRrTjqOtkQb
xg+6ou5VMnBmy8YGFe9VzMp4lXX1k3Oky9TYqM9xqh5wvFUe9Ce2Mi7h9MtZwFBll5xk7NzTEzZ8
b84FGj7YhxbUGDIG2NqksUbUyCHZdSDAjHcP5gRzhQvvUr6hTDClyYfxMHJfWhggjJKqc03Hp/B0
BEN7223tE7+pxK7pO6rZ9nEUuX0SNP+rPD1pzM+Ae3A14gLDhcZmkTv94rByEO8Vo9zfcVZ3gpY8
RNzc0OTx5P4QRHHyrw3yF8wiOW8JvUEylCGwwc0S3gIRHRxSFCWUEvz/xOE11V/q6FbAvnxRuv21
T5aM2AC528yoGAiSg9XgGQi4MsyUIXfINhjli3UDggLLGK7aHSyGtxYzr0aJTpMJvOgQQsWFc4/m
iUHcUXoSxgW8UB8ReUkUC+Ywk4b5nWedwgyLNaoolCo6oSPmb8XKFKnN+o8E+03sHhkYh9g4tCdl
0r+MZSjFT2GozSDpbPDgUK+UTIVgqaEUOpf8Qh6ic7GXngVBClinzTIGfc7SWUZLawYDaJ4zJ9Nw
BRH454O94EHzF+ACzgl5qGlbvU1ywSYNe3Fc6+CDP6BX8d1AXSQP45X+M42Hj8T5oN3kt4MFech3
N52Z+wquB/+u3sYrPjWX9FDuvj8hPKEriBNbon/jUhD7jQsfxuAHNkKfcgg4hnRrnhaAWl0oFIu7
/MeTB5tFH/AoIqeGWaU82ycLgyDqGCWsqERZA5zDqCcQe9FkULBSCFKSEtZbP0VINWIkaqSnzyxT
h2ERPHDJpwi4IO3D8ucL3eACd4Ou0n5nu3pXH4u9LJh/bJjcMdQKGJveQ6Hv5qUoFnlr1b3apAfj
1oOUgkCwHT9CAub92/fns4t/ZXLV0YdYN+XWvUMc8gXXLCaQJFika0qof3kzPPDc8ujsnb9k0Yjv
KBbY6v9bgSz7+uocorP7i4zE4huq9eCPNVg+WY7lVQTTswWWV4ZUwVkn8SVa2ztK/T+gAwri0BZb
fuBhAzH0pSFLiO1fe+ai7er+pCeMG/OvOZDtvmYQc+ToLVgxxqpm7VRr5QpI84f8iWaxPHKSdX8d
1Vo6pH/kGKuYVp0RrXbcKLKJhixL8Qsi8ggRgwz6K78d3J8PxMGJchHDGT6WB8pC7yni9fi7xjPl
Bms4eBFsyYmIBTgVcTs0yXZnrCZBwRQrQrvGF2mdrPyNsTem0rqh79K3UPSGxhgbkjFhjRuR4OJs
So6j78ydfK76KbmxdVKRpjfnzqZsU4x/H8FvyVwTcPnX+9Xe9SU4FVgfqqP+Ld8+D2rDwB1kj/qR
nLKNf5D2zj5+sPlGKB5vzS1YGWvtrt3zUbSiamSvIhqcfpfHVhtQPMCMZp2xc/Cp+SLXhoLsr/jj
qrBo+OAUfFwN/iv3lnaFKj+7UmAGoNNXTlZ2dKQfaoa996ACHoRZjKiCJowDm6eCje0vMwZfsKh7
SD3HtWY7w8O+QtxIrvCAiDNOIJsvimJ4BhoU+YF5BLq0ETihagVq4wxhe2cCgEaIXPEKpveI0p6X
YYOU+SNkOzx0f2nbOFoKjBfX7JU6JwSkpxdbtYVPRiz2zwYPcH/ovzlyOGjYzVVYpZwq/2rTLB/S
uJgYP9BYQHp/my8w6v5dQO++tdBvsITC0oOt4t/mTHuUv3h7Jb4Yb1HAE1j37ycySIIcW/COT6IM
hghMOQ1yDp355JVEhWKoTb7rv5re4XpMKN/5UDLkJ0V0Inx2686l4RqF9pDqmRekHcgLTImJheK2
ci048OhY6CF0bFR5FWiKb64cF4pivXt93/yrfCv/3iw1uOiR7tKF+9Ae+gN3pnvZW/vY3BSDbzlq
4gvvn89Wv8MHSo8tXhBvXKsfxFBTCy8+n7F/aG60xnAFmGzTQCRr8ydZR3/BH6U4d7/56Tf6r3Tx
r3xeZcNP0PBw5rHO+AHz93uNr92P/+QWOefi5b9Z5WexGosfNC2IUhkZ0o2z4k7BOrvSU5RLAC6O
TBFzRaBT+Ow3lHPisBFoD3TQU3zNENeAev5rPfl17pDlR3te/cioPOjZ5B+gJoNJUcLrmic6IL54
FWx0FZHf2GJGTzOEwJ1dibf82+y+SCHxDNYGASIjWCFURcDxHRwqwGO04CMa5B65ESszoSofpisu
Xf2mlqJFFT+H2HEUXpLVB1PXf4uPi0y2jHkUN+jW73kKile31e79RkaHg6PyAPtc7PfRbRJdcpTO
1plV5WGYtCc3cqHck1t648ERV6zdpzdv7kScLCPlLh+pp1gwImhr7T+wRLs5a36Xs/4PqKGpJ5tw
a9wBUfY8jSZNrP1DFw7/cGcxXAGs41sglV8u9Kcb4ab+V9B74v/pi/VIa2vh4SWugmQJ2WX8lnD8
zsSKZXX2Pnv0kAeTJyVXB/qLGoIqiocIbVYOxeES/bKAOtid8lm60lYk++ju7d0d/ad9ihpRjbAZ
cbjwbkzcqIH8KGM4K4hVvVLFIB+npuE2gLv9sV2zBwOfcBxs0a0Lo5/kzB7G1vV9ciK5kggmM57R
3rnmewNgFfbg9xdJRvXAXkiYquDBPKITyh/4L3AMwqIzQBT+URYxKQ2GnItBP87Nf6ZfdAZsYdw2
mn1RCgCv0sRxovZEKnFapOThibOqSuGDijOWI79hzEQHlAmBPAnIRJmKL2xL2Kz4gWdxp5S4Jx2t
+qC7O1eObOtpPDk1OJDoeQDhKJIARfnp7OjfPj/qg3fR8BlobbIf6E24UFqEb1NAIrPHz6d+Opv+
SutoLf2bctIf9hvQM/y1biYEKp6ZTX8qDvUJRPkgPyADdrgY/DYX811cMhYvvS7+A0gab9qNa1M8
4CFO6IAjcjjZlAUVm2bYvFQbHL5W6b6YVmvQ4y1hkjv8fPPFd+cuvuCm0YbMG0J2sInfGo7grDfv
gq2TyqUbyLQzd2Xrr9R1k2C0ojDNO+RXcxNdG28warf2GSvwu3IUpD2PdAuyCWkR211wLZh+/nZ7
f+VdzL1A9uGvTowbRdsb7iUEVtih0UFjc9xYy2SWbdGksNBZEbTB/PvJAknP4THYN2cO7HxPDv2r
u1NHbL47Ixh/ds2mPem/7NZs3OyW/zZhHkz/Kmd4ZQyBVlmjwhhLNHKU72xr6T8gt2kEBAfiA/JC
SddYY5AmdhYZb1Ad8xBs70SOjcCKUOVTh//S9VGYs95FEUTdATpbiLqEBcXCR/sLHgJkgdsZH6U+
YQZ0yg8UusSbKaf6aDw5jfFWEAAa3ojYu3yHvMP/WgqiBU3xKdggOAv44ml0/CHVAJtQhXswoRE4
8yO4BjS1QEAFnipt2G31k/NwsNnTRhzYFCEJQcfdqHcgR2NXL9IagEtFKQCS7w0D0JJsyqIwVEGJ
R8DU//uGf1aPRiwxQohDjKQuAes2H8JqhZiLZRYJljhk+bStHEmRCONIhRx3UPMwsC1rwiEfu/XP
C+/FBsgPGBMPD8BB/E0I9LCB64ZkRDIqcLbZyqSPg+5sDPh/mLkb+YhXqykAFy0f8acCJFqzhKJL
dIEajKMEEor2Bk5A9hPMXJJB6A3e8MxTQb72/oE/8QlK+6u/4UHSvGkQSBqmBfwXWMdKy4HT8pF7
rrqhfi9vcDLld7tybh79VwGROrmgP2noKWmpHqb4ByEMuCOOMjH8gpBtGBFwbiQvvjYMV9XYxzBA
8+ZRFsi1/iTK31IVGuLbicO9X8Tf6OiGu0+eYCzAPMWT75LiT3OjxovcG2ckwugRPrlqAt/9i3je
HhdStNAwysp7DHrzhUkskacEI10m/rsUFm+cUVFxNvFF/MThs/3svDA4ezo7qeNtu5rkTNnYJbk6
tbBGxcIh4QXzxl4nX/BzKyOvgRtr6zjcE8ILyfnTtTgXCTd2VPyRg8LaXMakn4RUUjjRtUwcCGQv
UdOlAabINSxSA+qjDAbuQOfTwFNSmh0G4x1LzoIsEJnmzL4HBQBhtu9FS2DCOsyMiSy9kzKaaVIw
6RICQHUMa5MvGscekAQqfgGrynx8WzxL5Kln64uvAmEpzCddhmvmVxtXZfVwJW9nuyojUWNlhPBE
jWpcu/juZe3MztBFokXtGf6SCYBKQQJoVh0d83Bj+KXyCJB0M97o0pnRmaidhRWVPEVBhvXOF39v
bRrgcJc6hJpKMLobKDFE1ORAMI2vjQUvVnXYOSxQRD0YWTrmgIUQQrPYNW3lxf3CsqyZkvSHjxXP
eptSy2IwEGgUJdgP+FGMHZmyqgFNSl2duLDjP2sYE+OwVVcBvAYDMn0dENHeO9Oy17cYKu0z6buL
nXrnZdY6roTONCMyy9ksq15eFUm9dFTScQWZAF1TE7u/JW22pFMQtzCMc6xnUaQeyrLD0rzY2405
V7Hjrk1v+0l4HFgEAd1raG7FXUxL/CXzBCmZO1WQ1KWsibAiLq1UEQhWE5cd0gPEqHQyPvBMtZHf
m1gXBbjNZNiktwUR7ro3EX/2vXTdYoshu3PdmZXcBy2jJfYgexAinNZCdifPilheh1nL5BktPqY0
yihCsLRzth5xle4aBvYe6ybm9WwdWiEUZExV53W3CaH0//PsM7Y+8Og+iY8WLG57jjrLW4OVunvc
DF3WtdhAjK22xQVe7dccbt+TMTNqJnX5A4lKtPG8CZKo7BfJzefEauLcbefeEgYGYij2K5Q1t46O
htfEnkEEoUHf+DB1fLlA0EhI0OxYMxCGeKuaO58TAMYLxRBTcLjOMEB01EMjEuwh5vkjUA84WHDV
aR46ocbRkmFxT2jbZgzy/G2F+Q5sm3uAHgngploLkyUHCepIepbNVP9rpgwG2csNlDIBFLsC9yGY
QQ9sqtxLPSfekvupjbF+BPbVbVhyFgm1NtldY9grajVKF0hsoJMzZWPUqD2LNZhDiYUg6/Re3Mkw
+tMYPjM3BUvtmC7zY8YUohVJ11zREW44KBEBua0J8gVEJfbQY30gTgl3BMNxpq6EB6ElxG+BOkVE
pr7TB7eCUb9Q/CQbNBHcTOn4LacmlqubcqU/dGLlB8pKOVXTaCEdEjxcZpQhmOX7iJm0mXsppoqL
1xF89ww/wiUIiTLjaqHcSZirFd2iAOERWh8cA38auhXxEE9rafTZxkc+N1NiSp5qVMPGwlxgyWWp
e3yHYEYmazEOWzoHAocoW/mDtMnXKlRhY+NjN7PvoAhEJDINtVm6jrCqF2ZZ9VLCjXAMANQuhcfP
kVogXTdM8ihxQfTStY+tBYwHFXnW4hNM1T/eAWZauGRO+K5Yt4P2ScaSnU5qNt6RxcM68PWJN2eq
ivIT+Bi6wFzHSWdIhw7+jZUfSMNT2wCLR/hyh2OwgJSPn665LXIC2EaUhOpNmOZjgyQUZnYv7OxY
1OWKO1xMw6OyVEFU8CS1B8pVbuctibdAYYJujz4Ybc6luRTkTAHrqEihBZQTEvBDnDIvbeBBW/9m
yDkoH7q7dE3uUoiTw7DG3Bk9N+7Nw3SNZpLcXEpUwbfg8MxKQlnR3x2KO+KekixTSjR5ZFAoYbrH
EV6uWBmKMSZo10cJBZ9PgXgE4954AlhiuAowGfI+g4WeHrh9OPMayz4fO0xDIdTxo2Bn+Cnn60+J
VkgUutx7YNAp1/ujz+hEWNAftEaTRl8y+0D3Ya9gkCJkIZFrgPXqBgYPHTaOpBRYAcN6AHzNnqiQ
cpga0taqY1aYsmymKhR36JfT8MUAiUAFCO7aRHQbsGQg7M6wm0K7EfM0FM4QBVY3aO48y4BS32sH
7Rb7Y3/B+wLLAovKNNb9BwWeMg+WEGbUP55gYhGdcl7Py3mMrPpEBuGCRUWL4UUj1P9L5wnLB9YD
kcA8CPHWmVAERQfqKrRMOTL1JcEPsPnQxmj5iUkJpVhC6isScHiX1HP8ObjIX3g7tjvG8dVplg70
IS75hdgJjs/vSAhycc4ee2/i2ajSqKJIO3OOIXT4S0FHno9KHK+AdWaEMPS7QIiGCRqIb5Ru6p10
0Q0SnvTN34PR+O9fFGSoVS/0FVhFEqo1QanKrJYfQPtezNguCDVhuroHOTUnuL39EAxsiBpVyBTR
cjJsuTD3orvxlgUsF/gvd2PGYC2AtmqKvRsQGFojO/QJJRuqJIhk7v8dRf8rFdVhHtGIr5BncU7U
0QrVHBeIetHa4mZGIarvhSkb3fgRgR3p6Q+aUXyacI6jPtbfPtvDzccLYI8ijETI4t2+TOIpB6Qd
vySiJtiJFwVULJNmtB3Yf9IVcVA9wl3ZKsk2gqPJ/JJFIsHd4jlFAPjLL+SLd4p88SPNowbTW7Ks
pGTfBGzmzhcRfrnu3WJuKt7B8PJNJooYcLkoo4Ao8Xxsp4GKyymMS/YErcWCS7+a4atJC4qmS8ew
JHuYEqVz9+4szloyGIxREO+yetOwi+FZ4Y7N76LbYpGs2UebfarrJq384VyffMOrjHI2H/7YyPaI
QCtujrxXTcwLxqG1r6lq90q3ctFfyYICWxgbZg4KTGR1XgEdbyR8vuUCR/xzoiP620AZ4MNoyUh7
5/ZTLxeKsQx4DjCdlGaZdtbQmpbXjoPa4mb3IA52esiYetNtdJxKSPCxeNbya0Zzix8AlEUXg7ll
T2ZLLg9B66iSrO8qjbGdtfZUwKaCGyjJdja40voLuoHPGtHiHmEtaGvHsblXf+n2sCMuKkqMlYZ5
N5eLg52vLwh7XByb/uamOFLv0uJuOT+4fswcPKFETjydK6Fo3ShGA9VtdfuZBjjtoMMIr64PGkfE
zEhh0+0HdI8syupBWgzpIcokbeYKjlbKGHsqW9so6qOp9ypJy8zu/AW7L+ZzWM0ZkGQFzhDXk4/P
kG2MmROWYqChFe03ecV1w2ziJ+OTYdirm8KnV9LWKVQRaU7CzqjB/0kb68VCL+apM2Vs2NFLkXtU
TzCzi0py9KpL4c5yFesoMEvpnEt3I3rn4cbPjrY7S9Vfld63yO+NONApTMF/d7hsBc3csBYKEUPx
se0mdE6UsEqFNfI4YWtWi2eFPf23BvmVoeIi72joVfDxmuVnDcAoH2MtljF5KMf29y17+9S+EVeI
ZTXz+2Yaq2N+O4hrgn6rG8eXoiD9cyCp+497DJjLZCcZCDbnZqq/rjtpqlNU7zGMKdB/xM/Y2n8o
fC05mljEAV9Z5+13hctjD1YhPJooafVgh39JJHHMEZZFzuhV/UnCC2PXulhmzk8EQFZJdwtAJT2p
1UzWNpa25Rpk5TL73Hy0GeZW01fm55pgAm9hk2FyEpcY6crBsS+PCmivHrwbBplckIaO52pXCG+X
kjPj8wcq3vUsDVOF8AL+VDbk0GDqgB2sqWFN+vhUb/E/bBfkrwLyLTZueg+qU+VweOGiEqRYypAf
sLQKvITAgpJH2UZ46AiLwJ8IrRIViw3CJuEW9migsLSgDD53Jj2ZmAMmS+NLWA82kesYra0zS5i3
eXen3rDs8+hixay0a8xj0OibOjjl2cEqoUvE9j60T4l9kVCRxY9e28IktoH+KK6p/ah2qZvrB6Yo
WrVM9IVHYUaNQ78k7Bpq/8F5bypzRd5U2Oxpqw9mY6kJzYkN0SdWtjqk1m3eZnNJn0sIOLl6roby
pF+wo5nt6ePsje81dLHm8meSJGy55HSqlHsVmDm5qyiV2W6Z9xjG2yDqXGfkod46qMaS8SjcW2s8
eGN64FOqv/Royq35ZJdPMvcZ7Jj+DoJHk63QTjKrifeSes7gqahP6OpiDJWsPaDKe0lWyKf9xY5e
r0+xepZJ70uaE2aPMnOWhgeYIEgm7ofP21lnAJVoySnoVGbiOa9PxKorj0r7h79dUXzaJ7s8afjw
kfCubdV65iTL0L2Sm1ma2KGExzaBl8X81ji49jOsVjHCQPxMjF8N5lbxdOkY6vMnOnI3gICy5lLj
gwZI1BIjV6wsKh4sl0son3PhqT+M3FXu3LJ+2TH9Us9fDq2Pi8T/L1SIdh3L7d5WaCqifXb9NL9t
BahKNRGbqKftwcf7TMwvQe7FrOmuQXnztZ80PVXVvmo3Lmh72fVDkxgZCusc7gW1c8turgFLf1Ls
/PCHQ+tcuYcM5KroMuT8Z0V7tPiVufmDe8sTlrQntV2L3kO+eYu4vWRMClsWBPxk69h4c5/+Xv1W
0LtxBgCiIlbkpLUrJZ9E1Y/NTE6CJ9E40siv/sTlbvH1NcHcnV3S7zz9oKjbbqfTninWHrgsVcVD
zbPqwS2XJ0/4QJxsQTSCg2so7biTqlvTIruNSBykUGrhNlPlxoU8tkPI9HgjJXW3JgFwJ365Y6uc
NOHS8bNpUXbrJMGQKO/H0k2X5LnCVQ9KY1KrvD1CgIogXcsWDQM7hltjuYyzZx5mI1+SmLLQUDOx
5IzndyilO8MnkwymmhQBfZKRmdz53SjkPpeSMgu/uJly8xWLw9FaGT1eWiS/5oV1jZ18WpXawu9z
Ag66cW8301LGW9w/2B7oYq/U895maiWpLnO03GIGMMOaaCzL8sSBwh8ZyqCS25eBEKMhK0hJQEGL
lypdwxpiFQhbuvXNVyBd03KVk9NSP1r6CxzH52a27NHGJfA2tq286bxb+13r6TvXTq378PHvYbZm
nwkp/eqvgFxnp93lzcoPVpbxLJX3x8Ak0liGAInuwoL44KsrbFLiYoYkgsYvlkaYNRhgFM1aS0kO
4gnYERFLZWKxXo9NNK4iTHQniBsUKuh2r9gTg3IVT6JIO2LLihNfLC0xY5fDqddOG4JsR0qxCXM8
/Kg5YHUenWiP+1Eh/SnGuqvXPY/zNzr5x7aepNGy/k51f9Gb00ommQC6GBjJhJMsATCh+NRWusnW
PGr7Zesv+3JWk+fiTn1/WZiTCvkeszF0o828lEeZvBKxHGRZUbvQr2Os4Iy9aEo4BQ1KgDnfCJ5K
EFIO3GXiC22eDG0b15c2WpvypO3AXDeGwUAjmX/x8A03ihjtFUcM+/TgGOV4FWcCpDDDt+rfchP3
oIFPgkI+Oan52Qi2YXGNAJQkk/M1WOBHgHuQBRTtfG4pf85uJaw5fK6TPcYFJw8GhrE2vVfHs+8z
f/0Ax7vKhCZMCFAhTVgHNlXSPnyTXMsZMg9cHpxwK+N/S8pATG4XJrD4cZHyMpNFZ2fPVRhBDutK
rYHvvZNvMZns91r3p8Ld01JoRf6glV82sFpHQ8xIAHM37KBoa/4+zUQLhU2/ay+V4t+90JdyO9PK
pR5ZCLXUDnJHv6g/e667rE0ja2kAXYCRl0C5zB2tDmyMM7X9rMgpajmn/ZR2lE0+/pLSByBRXzP9
l5wZ0oar8mC3FQ716Mk0g2McrUeM4DtfG+kWuBOVkWlTZjbQirBCVHb4dxIjENi7rw+dJoEeWNKB
sfloOUADZgZj1xNJRB1Jmy4ZYzhmbbCRsMtDDVEY9Tx20Qjlz8RgiTDigBGRUY61l+6BYGCEgTFt
CzKLP/uTxel3tDY5vol04E2FwdW5JruW+qV35+bnWTV7Yr2YZIeTwjipzk1tCZmEjwpTdVIhDuR2
qGN9GMl49XKxp+zO8QhmxomPWXZHLJdxv+DgrX/7k/rvY8mROlKemTG1rAWdf1wvg/j11c5fpge+
CjvFHEcZHLRqEkfZVFgp1z9t+87r1cdbxsrObyd5CEqfPuF7fPCUiHLmKINT2pGPzaDjrNcPQFlL
uXAFWov0HUTaDE7k8Ko29/5D5sW6V3iIID9cs+huTlN/jbkKEU/GhB4SG4s0wIB/GpOLHWNHOMuY
P5eH1Nlw31TlJ083abpj+gEHsmqwZx0JfMsbSk8pWwTRTsqPuccACr5aTNasResVMEbNEEHSsuDp
H5kbF50njr7Y97rTHhlfOnf0bRNvNP0cWrijzngGUm1ZOexb0xaHa3NiqwDh5GlPa2hoBw3yCFhb
fQCZZPocXShpVGUZaNe6hrjgkHH269XzKoPc1Kw0+9oUPx+qj+BzCKxVEz/TZpxZCw0gB0O7eu35
C1uZuN7M+i5Lbeuwv7YvHxaTu6ztnz5aZ0svnYQhs0z6PPf1ZYeoIQCDZhfVvvwu9YrNdUT3FUT/
I+m8lhPHoij6RapSDq82JucMLypjQCjn+PWzbk+1x+OIQbrpnJ3OlT6r6rXeTNtu3iZLBxMjdRZA
aEznAaFo4URuVqX/FFbTLvB45dxMEOyhXivZPKoWLGhUmfmaVUdNJkwjr8FUcUo2OWOJjkqaL5HK
4r4IzqojDVvzcGzV+mZgC5fXhjOzcc5IsWMB84iEYz6YaKaKNggH4+JsmwsVYyYEBdazABH/yIyO
CDL/cLD08ye/5Y3I21zo2hwvLLXeDyqCt29s8AhgJ4a9cM6FtCekUcmWFt0z9FflvY93fXx1m7fI
lHNuqX1Us58hWEfBQpGmDRaVGLtV8rkzHhikq9mkQ4h7sW1yraJ6BqhPL0c+xbTjqN6QU3Ay/e6S
jQxs1N21ct5PYgcyICB5DgHn8KFU/Nf3wLQM3NvE82raDS8VYk/gzNoA0mSzx2dtcDYyZGGCTxHU
xwd3IAQCmKzcm+klwTOW5+hvsxQej8klVM80ImxICO7MAKWk5f3Z0c5mhAXyQXhScwGTZMzpPCz/
QJiL9GYURxd7VjIqvLWvbCR8CLEgszMW7DGGTR/9QwbCG8s5KK4Fgt9+ETWTLlyuMo74FdZO9DcL
+hYzNTwg79LrPQ8n2VMfL1a8IctvJkl99vyVhpd8BfgfnIguVdS39hcxImuCOSkcsP+T1RXp3OUq
TA46XBCEePqkzM5eBJxXXu36V2H5GOfGWkqmgXtjjR2UbZDPMxu2LjmHlPblJah3UruujJkXTzk2
IrMyW2xwzyrtSJspWW96Eyvci4agCD8QYjEooD7hAag29gmMsjkMYBhTuAsgQVo5ryhcacWhxOHC
mSL8hUaPpNZbuHNXmzMISc6rhjURMma6/nQwnOEacwajufgXEDtV0ng96DbbE92iGfVkhd3mME22
nFeDW49uUjvpxro2mZbekgMFVf7blKc6jajPzm2W2QeSYDYyqoVEb9shHda4xOEiS2fQsylXEyaN
PgOdILCAVn3vrCVce4xQ4va9CehzbHoMGUHuKlmDnYkAERjdvcgxPcOBdj7ZGn8dvkEg1aK7B4jN
PBk2ivVQ59EA2009DvYEikYX3VVlmtySG4fnWl3AwIBIn8/pd1WgoWOH59D/yNrxI5EZwWZZOaeE
seOCPKwHA89pjsuj3kR2vmxxBxNba5u8LQh/LOx1/udW+4GsOUMH1a/pLUCI0xGM8SwHevoxMV1V
dLo3uAAKM/mrXC0x7SF1QFGXRXQvvR07R2C13yoMXZEhvhiSZUBjxuqvfr8kDrVrUK85u7a86JCk
UyKpCjLjqaXdnziYShA1UoaaSQKv0R5qjgn40w3hEu6lNmr6y0fCcPPp2GR0Twxz3+ZPuWAVZTyR
z43tMKwUWv5FuchVOotTQs9Mqg56ca8YWbHUgyytTQQGtTiJcYujAHKNQuccVtanIZ6HlCPwVTZn
uuP4ptX+QXZ+PvRjNXdG37lv7rm6coeJX/+l3s7HoDbQnnr2J9FgpvGLG3bmnGyIgDLRT1JMmtCh
LkBnJxmWXDT7fFp0KbhAqKw6vBhVk9rN5wxq0Qau4EF0xHpwqmqGS6fkMCTgW6WTFoaIzn+E/0nu
PE0XKRnN1sRPFkO2Iv+XLHLXuDoYwkMl0Gn5GWMH/76OZchdBAUVK+RMfNHC7giZnqarmb9T/9qC
U9qQHTt87JyrUeAyfyOCp4m/zTeo1BhTZc93x1nQk7JISujISjcIDgmzq+w/cPevwNiDD1o4RLVZ
S0IEwFVLHxKWeRg/aZbi2nrTrJPprXpp2xMlbpQALTRvSAPKCP/qiHXTmHHwkFyS67KZgkN2Jrhy
9OGYjbp6bzVCPPeOdeyDRwjeK1PRrjrthIe73e28ftVqE9qirr+uOBErvWABQyLmhNwXHekH9Mau
WnrFbRifTkR88Shj5XckGw07Tgo4D/hYoK7TnuMva9uyky+FfDGtDj3UxnMWavqo0mvBGbHDcjxW
g13ryos84YWPE1CwHq1jkUzs8tGShk4WA6TQityce1psU8KQWtOba3g2es7Wli5ZufI/HFUt4ztj
tHxYB2zgXNYebS3rW6oAGVrcBzXIx6KjPUCSQsvRpBxT0DO7JAE58P+ibOMOcLs8ZawbGvbzBaHE
R09pf0QjB3Pe0UD/0oLv0ef32AU2+7wSrlcOZ16qV12o0BbHeyWOkOYhGfZwDMKQPjeXOLuPlIZl
KP2JwSYA+8Gz0DiX5VRxtXFD6JLTIqEDh3Rxw0sUyBNwcnz2Y4u/Yo+UAXrZOxOhE+mpNZcN6Fjk
IonLmu8M8CdWxgPi+NbAs9tvR7Xjbls0twakOqP+UJQIhmLt/lmAaR9697n3S6PRgclWebAwK7AK
vFKtAv9hGUjKKKbo5NRbRRO8aNg1MyKhaRd019h5d60ylrJ62cg93FY/XdSVukycdhwC4aT4laVZ
u+ot9CIVIeXPDqTV34uAnDfMd+vPfLMjAjftOSF8nuix2ZFE+My5mslEXmCwCFaXU7Th1wePjtt2
M3/r+wDma4ITqwEWSK3IxP5sfCYZ5D72hwOcIdqfaERU9LlcWRwSkfdw8cBcJ8gR4Xl3yjeGZJCf
YE8DeHJLFSyrUDgisblbF6jtq35tXei6h3f1hQ8CmKzGc5u2e+sC03unn6MnZm48JXZKGHzAQLwi
WGy4OUP+YxPm6bOy8MIgifEq+WFeC4lty2qrClwGOGmK0hzses9L7lCKDz84A2JA8ATALO+UdDX4
eS+Y0ZD8YIN7UKwgp0+pChAwk3zNJsbiHQI0kLsH7CKI08CNHeSmbfYsVManMO0rud7DN8s+GyY4
kMyWhYEHez8QBc0lMF7OMYD5OLoR4w4hvvr+/EHM0LHConCRR32HCE1n/3rh88sf4HLSQ0Rshb4A
NZ7y4Pl9noDe0BzaaMRsaEkRhIXGNZ9CAIpJ9E6+iU8vcbFF7tH9xHAjCN5QOEp/UXN+/v2MxdYC
iQp+5pb0NZpdDVrZiw59FvkSfDGhXf2ynsOtudknuFB/fg+qLFhaOhaM8K17jGBFIBFOGmr8AxeK
LyI640wNRsbRhbANlNzcKg6iMSacWHLZVMIjkg3hSRBzx2ka3z1+GJAR1NKCc7mhplQeXOfmMQia
PZ0Z5CHcHNoP8gp+w60QjGAYcvwMXYeFdEEPgB/qiWZkcWAsoZ5cBDcfpcKh/3croSz8MxioNv80
A6DPiOYYuB8Bk2qX+gXZNL1DFEAQHk4ge9J55DsA7+mLp1S/wG3lE2s324OXfVM4ccf7O18Qshb9
y3rIBB2LoQ0Ih2ABzij6jpDzi3hReOohIHP2aKxhmjIWFGxAhEpIyIWEByAYBzOL0ngEYxBdnWez
OY9QJTC5/skm/LsL6aBkef0nO7ooj/KUHbwd/sTsK0D/D3Bna4/eKNVH/Q1OtX4jNOvElmxNoW0i
dgGjhKBCnSG/bRHmKwibnGf8X5oA3DQSDImqUqbDZbh8DtEhO/CsH+EL6iCtfK7GqeAVfA6fjbFI
NuUqP8WCoUDMHZ64QJ+bmv3nkCLew+poilff6QN5gOnu73IU7/bN3jYXbIcuyrQ/YcN08DjeoYW/
KBdMGCjWHtGGS3YP79yZl/wi5fQHuOSC1mgPbMFEDE/O3t0WEBrqWzYVQl3Bn9QgFRSbbCuMFfC0
wYbSWRSHbDNcfGR5UEC4c8UhRiZf7uu9s+hf0QHO8EE5ch5RX9UBbB11EuKfHnHzqcJvrH2JqfZA
M5GfHBxC0Fh1wm6Bni6NECa/LTF9AHtgGo+Z/wxEKi+unhuMeAP+R9yDtp4f43fTF1Ktf2IL+D3J
IeXZon/8twBy8kdkxWPy94oQ00wGGtfhwPjnj/OSIbPqggbMgORK8oO8wYzm97j0fMAGwlIKL8Gi
y8FqjKw3+Q4A1jmNtiS5fmMdQXhwQ3CbJXR88FjhePJkmTifDWSueIUmfgULCcLziVPryn+hJgeE
Zu4kt3yPpdPTubKCVUch0fpw+LswVVimGexzyOsCtDaW9Z2BJpQ5aLte/Zo5CDiNrzFO+RFG4KjG
YPEvkgsUtD2M7211kW/6zb7FL06QD4awfXSfES0YQeWtHixwnAeMPUAZlT+pIA8GNNx1ZMvei88R
fT7sm3+qOHngJkt3/su7o1JAcOOtqsdwYV0GQShfwt5DeQjBUMur62EsNQxshs0l3kWb4cHexAVo
FgqDPjhEm/5VbMqXGFbli8vfPZiOHSM0fUEqfuWvAXG7wsCKDuku4XEI1N6EO8GxwLRxI60xndhT
q3D/GC4wGrnSfIBl5QFR0oE1hYUH85D6H7ccOVmxcc/y6nMVvHk2vvLEbfXZDFm90OkgcTUWDX/K
wb+kR9iVbbmiKI4ZclzpjCesPNzt8LAeGUhekOAIyiDu/A8EQn9e1tFeV26fRp77UrYv6OAZCYFp
trp2srmU4UBSFRNNTe61gdQkVfWF2jbzT5xNW0p5tWPCeZ+pg6OsgB4iWtyRbs2kjqCHRzbYRy1N
7pYXvZIeo/mPY381JZxIsIyglS9a063zQl3pTTmvaI32kOCUADNUUjGzbKa1yT7pFkUPvZuauzQD
WqnJNC6zGRVw5eeT2BvmNtEDja6s8gA/mzz/kWuMhFl8IzbCjgfMW0wP1EWu6JcyjWGfO+4qN+6V
0y0oSmnEdHOzz5aJ621iKmWndifVR/7Olk6MM0ZiP4YwP5i18efXCSYMI0eEY2v9sqJuTi1tEpGg
qRTOvq7okwxRDdt1k3rNxlR84iFwZ7dTjq4ZyhEsVIhA6h1pFsc4UYCSOLAk1DicJoSSkSA18UlQ
tGIbU9fPXu2kCbmVnlLtMcb6UdEXh9CIUxKKImzZJPOP5vUsLMxNOzgHk4ODWkpLj4g42YiPep+t
gi5YSxyFzPASZZCN6C2k9UlS8NBlaemWHrmjub9pL0MKWoibj+b+pPq0iOcwcjNnqfHrabGSKlAg
SRvnuObmjAgtJYxg7WGcex8+h0ARIr0ASNGg90IZZjaYLgWY//YhjgQgyX08i/1Z5Z+oh/Tu7iXr
uIWwR/AaRt/5LBq2MDS93purRDmUKG0/5C1XoK8Zq+dQy19yAfAd/WrJr6/PCnUBwYvN3xtr0dpp
5729LlFjiGilvUqbtlShQo1c8xp1B81CtVZf/eiiF89GW8rVb8uiV5hL21mITANIsZ01zq27G11d
dK7pT2hb0D63PTtNskrMBJRnlua3okK90JYgP6sSbDgFgcvQrHZsk9CBQ/U00LctTrW3cOKDIhGJ
la6qZi+VZ42iMkZro1GEZulUQwlacpKUumMqMsh2tX8zIJdJ+qiUT75ufbVIl6LuR8bFGNTfGLzJ
QICWBM8ciwDO/vOEoCrlg8oKvzIPAF2pN2mKgC3vRlWhfBWEjhhgyM7crLZG8CAxOtVkIhkAm45Z
HcDgwJK5GOHDrTnUr/CWevI+IpmbgCsBHuiuJJqEj5aTTkLvxsmAPat15e7dapy7POktZmexNo4+
C7texjxAXuMc6K09+2qa154DpqG+UtiM2lHSnoZQl/+GQTQ12bIyIRxHFZ/ecuVeGEu1faSU3LWM
tDDfKD3bRfZOmqsPWbZaSkY8CqyHVgFtrltpm0Al75D5pzu9evYRtZR1M81bmxKb4r3tKB1V2kUK
VCS1HhLdLy00JorzO1D5GzLbEHlWFg0b5N1VheVe/WMqmNezcwD+kr/cllQLXOqEvLFsYport136
xnzQUWDT8C+bbVuPc20TY6uhAM23BIUjHPrsg8+e1NcqtennXcLo7QgeL2h23mvkxXrHyAXj+GCC
ortjTKl6EQfR6aNOo8WEf4U0b+Np3q9UZdbob607uJwNETyE8mrosbry7a8yDGYf7IBaayp3yxSG
gOouILaHpTtTMQnz5YnOAa/G2crDPR+IDzu2wHy47k+Swlb+NqipqTxalpp+jAW/PUzlAYrKNsXo
vbvob8l40nHRxSFip/o7m6buJ/8JPkvWiYxi9uqj5cKDnJxsAl/sGU4RKKkoYyilqKwgHsMN5SKC
3vi4HRSnANsswtW8pWXP+25DZ5HWnPQTqWu3m0Mt8RKOu9UlGVcbbgrkn0YHyiOBb+V89vh01cEl
LBa2KrNrUHX2zChctQgRa5ej0N/o7VLyf3TsCOGjwtr2qT3lCCfjSGBz2bhtl65+VboFLbpEumub
tj7byVyTJtA0J9aWboWO8TtHJDqYX2gxiRQDiqMt641lmzPwRxgoyu0JnQhnYT7J/9gi4Hld9V4d
LULnYBDSK65xJwG+XaSWwxVbDLQkizxz2ubau8/XDWnP4d4Gqx4O1TBuojuXzU0m2HksVEAG9JXt
2rGfg/mMit3gIS6N74aEH2rkPbRlQefUnFCJWCleE/sPKVjylS5y1AK3zGhOczBHzTMmSULAVPEA
eRHucyIx96beXUOrwZ8dURnYAZEqx9kxru8mhqD5PmXw6pw0osAYVRDk0llFLQdHoqGLQkkOFzr9
VqGXFvfCOTJ9LvSCWUtK45JL58bY8BfibjdDc5TqWxV+U7zCtSTCEbW94+VFsrmMk1zQAERpBy2C
se9FyjTNqqkJMFpm9Bck1P2tfZL0ehqlycxpoaDFClo57IrWijxXOGVr06a3VpnEmdbepGiZWx2k
EadObRJ+fnBVygv044W18dXkZKXxRe7nkoU5h16vDRt2av2hLET0yKbjwH7efqK3Tt0LYl6znK58
csdVlFBhqx1S7WpAeePgQmb3Fm+bqgrnFVWuQ1iWNNxsIiyklWAXsrx4RTGLMYP5UM8b4XGge2HK
tLA4BCvepHxDwzWqmaWQfkJB7zk9dgkDORra10yLDGhhswyuW4OJhiuJHZqIb4JRc77fw8xj4aXU
fxjxNSKmNlzFmKIDydiNNsGSctWCh3KmNqyWWAmdeyGNwqweG4DSTtLvPJANhUuCJvSDnxF8Ibi0
scWMwRemItLIOvrIANMtxFAMFRfklk0aLjn5lzoT3LYx/YAzEdjFz+A97LSf9EE6qfRwLjgyUKrc
gCoGq4/at2baEGNFhbhOzieem04cuV+mlbqw7GotNcM5jsptAPVZUiEZp8E010qctOSdH3xWVhBe
3Xp4CRG9FS19It3qQGdvL4+Vk9C7okOWJTPxsFKfzCWbPTjEigBBfwYGLl53Ew70HOUtCa+HjL6J
bOXTsvM3SlACeNNSooORadlEbSz40VRuzNSETALiSqHL6iBHZO6opDA4Kk0b5VI4zxzw14Az4E44
ikYstyH9SZUqdMABJ85PJqw5E1V2a505bH31wuEBUXla77q9TbxQO/eqTYZnZIXifRVLB9N/dQvh
iNpH8C/pBLjgzo1J90J/mWwNPfJ0UmaT4gZAS15br88h3mO7VsFd6xg+QTIzHYAZ/NDKhV6NO2lT
fO5Ws1ZbjNHaY2DRRfJmvr5wqp3HYs2XOWmV2tzoF8FnYlQGLAR10cNpsa21my9ab1U3EGjHDa2z
7FIjGhTfOvr6yrFflnWOfC4rAZ0xBM+F0i6IUaJUi4OJXM9Uq/uqaW0MMtRHpGiFOP/aO8KsvkMa
aX28TmyaGAoiiQATI/pBZWMgaHvK6hjYnUbsRoc80u9D52xK08gFxGW/PoZw2emuhnBl5c/bd5dW
tbO9I2DUYAA8zyzSOwXzdGd6R5nURMxQ0jCbJ8o+Uxim0O3tnW9sXe1QgZzX/rp2372Nti6clChY
wlGczI0Ij88fApR8oMNBHoMHwGWoVyYVefjjI/ePhQvpRCB34ULCr9SZd8aUvvvAxzITY+6lj8HA
s2fZoENhlSYeGIu3cab9eFi5teMoIPDaIYFRK75DDQH/UEx6wpubsWHc4TKnyNdaF2dCi+KkwfIL
WUyCi+0y9Oa6NBtA/6FRJwUClQAyqruASBzAbAeAT9u58gEgJT+93QYfcO5N9XF+gjxlRK8iZ6KC
pwjalOvVZGbJXJGOpJxfCTys02igifZTH1N4z/38HLrwfzgF9HcsrqVNIrhpIzlcw4q2O+Lgflr4
R5XFDhTN1MA7agCXvUdSgd39OLS4vErcBFxk9Ele3oU9qbHiSWbh6gP2Dx9Wo+daW0sJlp6UTkvn
hyWf1DjkWnK27qw/qExGuzVALSWQZ9qAMSdmdEi2NpdpUTf4JzUTIjFC7xIMzzD6ayOCTX0KWRxf
GraGUQsAH9Qnk5pHtDjB7Ioeilw0V4JZLjkISPUfZH/o95QRVsHSC/+9NobCMB3gcetbpVrDj0YG
pH+mFKKx/FPkG9iqTffuO/jA6pV1trWWYbCAGVEHEzoHYUtY69gzvjpYx4iUQvsryET0nD/yiQUm
JA97Ui4kR+lvxDFudP4Mh8I8A3Oz8/YoxEryfGmwnPIcati3kV8sJniDdGjlGOC81kYzpmG7qd0l
ewhi0UGfqjKdKGyF9JWMPkT3TnE+81PgAYg9g3xq5XPob6F9y/bEq7px2I+9imfSLgGUQw6xSt9O
lQL7UNveDHScj1JC7vFCzX8HJBcZVa3GKVddDFCHcoPmQ/cqaU25brQMStB070xHooGeqNX53Kn1
Ywf3S9fXgrhsl4shVX71FmqkZuprHooK5rPXLbKSC+Zwvra6cBGwqSUOEUsfb6In2xLNjku57eow
3Fho82JrYlRsGRFLR07aHJG/kjv1vHadFVcvnHfl3K7sUUQ3o8lrzs1UYK32/TEfcPpUFBRazyGd
dlrz68T7rub8+aNbR8d7Owkh19RLhXQuUxrLMmnKlxTjhcKzvjIdExJIr7EgS9ySDiPcS4fySxq7
DOGP/A6Tgr4dXhQyPisB1+5TrXpdX9Sf6FcvtGMI+VG4g7Z7davFw0Sz7XdgUGbaFhO7efQWJt8k
MATbUGqWrBtZRcdOFv3bZJRF+6+oWGiIEVx/VHdYtyrkLAfFyM2s71JJf0FyHZdDyJXYtXdyBOfH
vojlgDe2B6x8kOpoeBnpGHBXM+CMI9cYPR3zCKqPw9Z1ztfBFkUIV8DA7qg86zjpuyt7Z2N3m/4A
8V2UrbxWV/2EpXDuHKJZvMaaFtWXNaW3vmF8rYh6HXtTb4p7EJpyMs/cTX2W/sg26uhfj4wxnpoE
cdkYBmXH/kwbgJeNoq/8HYBS7BH5fhC0+V3IHxQjFA+IrguHrFA4vRyjvo0r3rhAA0hpgLWlA/Fr
TYmmFzOrkaaMyC3EzwnnI7TkvDHhSEiiL835iweCM6v+CoQIFeIJ4JPGJ3UUnVEabmH4Ax8kf2Ga
gIhO2CL9a7wxuquHueUYI7w3qVzuMefcxz+UoN4V23APXASSxPvs6NI+MrmS9rnaZtpXkok3VqF+
HT15TbwgSqHPk6fBq0YLKz7jClAPEC6HLwyQCD11GGf/xE8BrCGO2Wf2aCL5GodC/itExonF0R4O
nffmI9RD9t28I3pCwXetYT+SyYYVJGffP/5M8WQZ6J7NlifBqSF7+iTV7GE5cfnE1m9Dg/sO41Fu
CUwFO3GuKYCQ2YvnygUHd5H+eohN9AAQWSDfGECGRysvGVHAeliL6YSAfhH3pg/f4FQ0ill+XggJ
oYIpe95x5sN2JcfPFLHa0/mt2FagobTkPGKyqe2zi4vBUEUALz4X3+ghaUMXsmhY43/InYkJCaeZ
YBJbPaIZrhOWBpkQlUL7Tc8aKwSBHdL2BEWB8oYvARwSaSTRmbC5TSzLgFy0ZA897dFmAxd6OhyV
5TCjfz/Lttm2OJIAuATj+3cj9bfFBCp/NaytmAQYSJRYYaV7/dyv65396y9MPhKPIq+Ema8/JWfr
3xRQiBPUyVwQkWn9uf2Vz9n2c1PPIIPAp3ijw+m48QJo9EeH+OXd2SL4WNS3/A+SOfInYZMFCvNo
gDoYbbSkxbewDHG/8e8ARaHxToueRjbCaBnvVvoSQGuAlmS9Dfg6Ckcd5g3isqf6jWbsVq/hwxxr
9sq3/VbP4oOzyz8AweagvpwHfWAJZWkoinLe6AJD0xRwFUehDykVBKZAbMEfnAKj+uKgYVJD00DG
BSO4dcd6369zVL0Qcl+oUcUu+JJXDP2YhYqdggvXHLMn8rPoCT/uf1gVtBiJovPngvYIszIQT5WJ
845/+7cIvsLaGyab/yXBzhAJl6xcVNg2FTZAqPhBVjMd5zGxSjQCquV9uu/PA7afOfYe9psDRXE0
3/Q2nWvK58MSXSiwNRxblgMgLH6V9zwq08WgNYb9DnUT8+bfUiJ5SPBxi0Q9BvsCl2PAOpG/hT1D
5o9xCRKOpi1YLL6mP20wIVNXYA6co/ARaYStHdiI/8K8ax89+puyji7u0p8Ul/D0RV2yMy4GkBdS
1Gm8b5a0Sfy1IvwjtCtPiokHNl2b3DLOOsy35FkcWVWqIx4t2bY6Rk/ooNmR6/f20kkRf0dPBhnn
HSUVmDEruIjKY+HjKolbgHSBmhvUuRF4pICKAukbeEG7/IMFY9AObEiYpDJGMUdlT1wLPj/alwlq
xpBkYDKPBKIOvoEg6N+A817hiTHI0RHgELcm+kpcEk2YeuX/Zjc8ddDJvfTLp+zENai4sPUmibbN
hL1tSkPkBpRkPusbP8QS8pS3KmdWlBpgaubPkP58uAcAnfRb5S/VgKT+09NsdEaAUHhIImGzsh/A
G1BN4DJys/B8FgRGIUes8CHF8wRG6EW8e8BHupc4ubNS4IGz9/CCtY8YJ1yYS8joeLWARd7LfdrP
bIrPEBOpvPHOfGrC84TILLBiwut+pd8SwkXwzc/Q9sZCmJfPk79lF4YFUCywE0gjz4Mn8b+jlPtE
wkbjjecDENeB/gD3NQ/2FWGmzQRne7m52+ohrbsHi0KKXx0qtUuIn6mQSbN+pXfpf2s7lrBDcygO
IFEn44Fb0oOpOOlf8Ml2MbaHtFQgQBTbijw+Fikk/bEApC/0j1mutCmtqpfPfYyxuPF2yUaZIoMn
mqicRAfu7oa/zI64ErAUSao7uPCkDVLZ/nP8FlgiixSIOQ5v1r8PWLBe/7BJD6+mAFz3c/DngLUn
8Ue8u78js2ShYQXkL0i422JGsSUNbkqMzQiLiQXpgeQsCcdGZ2yNIRovZfz9vUXG9zrW0XAPE3ot
/RFBwLImti52McrxN4Qt0YZmr+QzdnYayAj8KIjYkwg6+UV4G21TDifaslzXvI9uSP2XOV/J1yiP
jtK1P/e/yTN6VsfPLeG9jJMjy0b7K+IF/jlFtmfrKhIKflluIsS6f8mx5kvi6FSuP7dg256lK7ug
eYbJIwx/qYNDVDOj+p/CnhOuqYy7ctF3c4jTabXxgq3rb41w95EWcrBIJNTXt/iUQOquN3azitN9
/Jkb/hgn+yCbYmLF1LXNbyS+Fsi8glYO32+BljImBna+O6BzuVNfwH7xXbuUL+Y2N7C7sA6FL4ad
sy8eFf8E+H1n2HFbGKKEPotfgGhgPGIWI23B5/T7ZiJ1jzbd1l/h6yFM1opLge2g9eMuP49kqh+g
lS2TKYmUS23vHi1MCZupQCyrC/F2KzxGT5gUXkB/T800PrmE5HX/rOzdrbMGbH0x7+BjMuXgusFQ
YAeE9cpiI4mpyoxIT6w2EB+Uh/KI2VIQsZcCSOf5iW8wOToBcPIdQV0QM4B/MF5O5ks9SQ82tEuG
xW59YqbDPeB3NABlMFxk9OJhQDv9u7ZId4y4C5TqU782v0UUcLs2z/W+2DaMBjF4nmwdyVP+LZ6A
qC3Upl+Vjazdc6ftc3TDaIm4PxqTTBQuI0CP9oCpUb94avA7sMkHGd/aWwBpnDPar+TBkspL19E9
W19A1LwhBeab5j9NMJQOFhRhjfjvtOStMGHIvhrmGYQjrhVHGOGWL2/RFWGytTBYwapLcdEsbjGP
mz1YvnirHjwwPhPANZyhuL4sOpB9ODSBIrPw4GvFIeQm5vCeladg5aloHyKq5d68wNDNJU5xXOmr
dud/3Q6nAuuEC6J80O7G3T7EOLybG5Fkh2cE/9DErNqtfmy3yNmOeKzsBUivbr0T+leeJFlzK6j9
l5D39owO5QSlGoC5WIA+G6KnVj5OzoKZ1WygAOzzOQXEwXmkd+0hSB3RgcyPOUrHeUumAktRya1l
HPBGm5mRDHUD52rYINOGrTFf1+fgyE7KfDX+yJ7lHMzsZVmgnGjwnXtT4TzH3Nlzh9GZz1mUy773
vS9imm72O3mmuJ9BWeCROEVBl5u3v5+bOAFGMIsVMruUY3sP/oCKWqz1Tp8/+ZXv0O9wovRxJvcW
+d59s4RYV0rmf3+Z/dj58/chB5QUMQUp4B2+YvhSMH7bk/OAiKlCbgOXg1ZgPEjMZGAwVuGQblhC
//EyOF34LyYK2wPrLKQDvnHPV+WKn+ICiZGnkYUHq4b1VHTX4aETYYUtLJ5QX9Iac7zV8IhPgkXg
zQexJyL4FYjaUd2rq+HQ7zTc1LRNdaWOwHEmmAWUjld9Zx283+ZqbVCWnXlZAISk4Nbn9Nf644T8
p1ztHaeiAeXg3TsXV+Haph3knXHwz/DTP7NgWc8/y37vLDFr36orafFZZn/eWfxYv7OO0tFcl5dq
VazScUQb7yu/qOtyTgrrwsCCigboq1o19Li452ybnPKZCxUbwXf6oCPhniCmgahUDu73JPV8UTOx
LcCboxSjrKS+HAi0JheQY7EvSkC2kIBlX8Bvv82m2aAfvP4zMDamNUOMhZbmF2AK59kNyw5ddog7
XHcOdWyA+Sk/scjC3Am5H6NOGNmIFay5cKSnjISzBX8aagaED+2SbFigo7+aijzaYnd2FlvYv3Oa
cBm2d+U7f8vGl6ivwTOxQrsCL35m2sFlTbubKyiz1Hcw7D3aPSTV/qGq4zXCkhJSBc7ImijfsCYi
6pdSjv5qzkoHIftPnfccrqNvPI6gaGGhBmEPozR4uCQjyfcyIzvoO/v3RjxujlURlpQUytTHd/44
SGDOFzAow3wN31ME9JyNvZ//s+fdO4/JidjxfnjDcA2vHY7mnOTh6OW/5PJi+oAPGv7Kv5y4VXFe
x2YDgjEKG87zEPh0+uJCRykKXJUd31kE1+4gc0yhIKE4oZBrX/WJxZRbQQWCKy/MSeoQIGfwKN44
k7DVQYSBUYW3Ilk4A4z/bATDhOOtUEUyV7IxxSJnWI6I3ELec4Oop7hnbI4upy4xf+6UgqRDYu13
Vs/Vsj5ns/JsMbTTM8tIcHR3OEBf2RX+DR3GUnYkjufo7cvzZxv/Kldiobj0LDX+XsYo0eJ8ob8J
P6fbAn2bip46gyvGGz/zfzFDvY8FCK8frxK47twmePQU+YVGi/+boUwjDUdNYWuSORC8YBB/c/OZ
lHkv7hK3I6XW58D/HvnUVT1dhWgr/yrH5CbMxASagXAbplVDFIWKGv0B5YpGlVhtEHLBEmOIQSOH
66FAQmQT7Z54THVPSsSM36an+qye7tn8ha040OD60+G5qa/PX3fQX+4ZtfVeObJ6QvJeJmQ3SRRa
1NHLdE0G9Tzg9FX/lr/1uVk6fyL0O6NZhLfKw9gjIj96q/6mbqFanfyVd3I4NLDQNYv4lK6CA3eO
tM8tK1dIag68kxmbBqE4/ss/mfA2xebCQ5xEPSWtqwt8mJuH07R7dI/ZBeCCk4n4fvTILuZWfPVf
6AHoz0ImCNM+IjVDbpZd+lt/k7cUL8LhiA2YnyCNUn1SrQx7fcRXqRKECTNb2s19il3X3OIke+Oo
TgCxs7e3oo7QeUih3pe3PBz1vLQODu2KFoNoECzEthEuhqPO6Aqe5KnhoHltf+FGJ0+DtgO79w1S
KpQPWTBEBTELT5JOVN+U4cGId7D0GN9gAgnecIB2uIGTtgVbjsMgjWZRysHZ+o+k82pOHQuC8C9S
lXJ4NSKbbC42LyqwsXLO+vX7HW8tddcBgzg6YaanuwdGJRHdrbqo1+rLfpmAEO2+IvsuMP2n0wQG
RuKUrH6yY0Q2A7cZNABXlAmlT3kufnRmT38XSIlBkAgtLLxHl+gCT/YjuQXPZuO/qwf9gH4geaBX
zR7Nv/gDzS2M8+TRIp1741cN2kCO3Qo3WEB4Ywb1cq/cWGbisNNflIOg2eqD8DxtOUeppKDDglbL
Bxc0W8oFrZiMwTfTrvnpPgzy8/BN/pf9YM2zh2H+U3zZ/wT5MufcZ0IzDHzs7JBuSjxw4LuxoHAq
/dt+ABbEEcXCI4tnH7PvbJ2cVSiGWHEcT1TDARbYDFlXvzxt+gQfZktNyDZweeYgAadIZmaKb+Ib
MF0hyud47M/bf9pn+gjgjTtiCXMEsgfyYHUTbLDzRT82mwYpOBhTh0YErdubPkOFPTXbslhUjvDS
AUlE8laxt3ngHDOiNg4USE18oeouINdQLqeSwoqLhiAgL+jmmLFMCu0sRIMGXMt2BM01ME7wTarA
g0yAmydC0j9/d+MJ0ElCgKco3+sif+McYzp1T6IzXMWZ9OyE0Gqf8XUgGiQoBH8zmf8EhT98F54w
WMCVlRsqNqPqe7oMB3mvfVCbbL7G83hWz/pe+gheuDBAUyRVAfy5NdGbBtd6a8BV/lG+lC++6Ahi
MLb6UMka/+IP6Uc/w/9SzzwV41ZeUb7rcKfACIhMwAJI+xkJ9pgeq65Z+oReXpIIccERmDfklVkp
yOxv6BYdwhlSCGYOpzA0e6L2CSeTlUYSQx8D3oUXNt449TjYJAp04SrCC5W2eBrg5xuhRI2Daf+G
BjPErmjWYtKO+gr5ILkvc/ybIMNgG0b5AQY2YnsgCOzMJeFQiqKLMg+kdVTctLxWkOG5Oq6HbOPg
0qLrFc1Heg7JYPY3zWIb+EichMwVwkNObObSUf0NjvIv9Bv5F48quO5MPhXd1IMuBQDC6a988n/1
nXIpPr1r/qsuqfAetbV+Fri88258+LfsU92pS3MXvQfrfG7vx5V8i07yVt7Gl3E7bqVjeJBv0lH8
V+yyV7aT1jQuXHl7e+/toyvxFiGY8VXenA+iw/gWPs2rcpHvBsDeqfg0dwOhhXeiDSDLDI3ssnw0
76ILwPTpPzD+HMV4+b/luEZHMP3YeMNgsIE0AKE7YKfjMgOEFCB/5rd2G//NFkrvzILhy/hp0D1x
RiPpaNyJbnJ0ouBGs8k9A1BHLE7Il2DuXiTtLVnWN+6tQjckPD2Yrxnzwwdz+WqZYyRLTyJG/xuG
lfLiKw/mNe00m5l5QxJq34aX8urYbu4lpdOz8w/629a+QfWpqLngIcYp+WxefN/Cl95MCIPeirv3
RGlEvTW5688UIzaiiL+HStcEgLAGj7E3gtb8aZ/zZ3qT3glvF/I53fpP+W69O6t8VS30HUSXtbqD
c7DFoupdW+cr6z2fK2sqys5q4o6W22BX35Kl8RVcrXW9VXmJEchs1ZHkoVZY5c+a9xDrACjy7J39
S/QqXuMqPeSX6WrfqE3em110ajhIj1xaRdvQZ3RPXg6q8rce4+Df+pf4g9lV/+M2lkTzhrCoJVZx
DkRrTE02PGaniO2pI/427wbtsPDBsQdHesd1YTDZsW00ZBCvKjTyDocDp5hu1hsnVdd8msB5axIc
r2Ms5vGwgDlENFt0qzgDg+S9un7h54+0eBQa+WW+UEJkia7ZKu+tydZDFjTU3LnIQ5mLGK3wimWh
ZDTTLNeW3a1HnW7qmnbsFX9vjf776KPMQ6zdCS8pmdPoI+GYAd8hdu6y+2hrULznGe0wBXlZbcP3
vBy+yhIgPm4g0k5vznQrrHRb9ikyW0SWhYFfBq6dev09xPapmNS9jkDL6pCJptJGksEr0nlJcKej
sQrj8YoYETyjgBMt4W0eObPOCtbwho6wzsAuH6Nwsq3rjSIUGnSdE5/HHsDu8ebNj361V+HQ6w3B
LecALr0zi00315bZRMnHJtuRaWhQebsitI6pLAErVetAT7eV5hz1qHjPMV8iSuBT4D0zT9MVpiEh
aXqPQ8YcMpPhXM3qn4/ETm1MAQnEVkxug694tjLzhSn118Sj12pnU3hoYSKDfZfRyc+bVQZSTyLU
KoJSJJr70E4xNW/4BV94kd8i8v4Fduo2RK2ZTiQV07hajWh0Bgg+qkvVTmdOx2Aq4Trn2pwe34a7
iYlmjDuraeK9UGbz3B4XmvEywaojZxXLmKYmybaCzlj13iEoPLZzfzsNKaQIuiDXh8KqT/1g090N
sVzS7eIofXdGlFF5suVWr1UKUw7GPiOKMzsYl0oVb0YCq7/mvGW6bSPaEhv/FDrURZqrV3g/EL84
QMgNkYg30gyYaQaTfOEgNRfavRwtPaYLQHHwNHQVqnAL9XpaypTyvVE/1cPcqjQoqekyom5ghqhg
DYBrSVv2AU7Zpkn5BvGoB9egDXEb/ulzQFUMb80oW6hTPystjEtQ32et4MEOVM85UPWEz2G8j5K/
NNXiwUsuh5FS2pQPKzSktknynvbrHDPKqsS0uO3crknmtryOAdVVPB1Lrf3wa2Ve5t7cBi8pvL1p
b62QLsK+tm75mMNTT6S3ous3XQgyPwXZ1a80DBKHlzpi1ZgQ0keEWRJQITJm9mNPhm0DIbdq1EVZ
4CQ2cuyQoxhskg1ixJaihBdhuTD9Y1wG/Z+Y7IC1iHU1rHB7+hXFRreKmDROBrOChcXuPTSfpnTJ
jIOiHnVrq1f/BnNdEtCQ7+EiBBbip18RchR6EVKC31EaSDxYklTdV+BVISdQDYUfg5GbQ7fbcD/I
81E/D/W7gstgs/TNn0H/smDLOhdv0Xj6WwAFR/Z2prMRVlXZ3vPWhX4o+4+WKRiggUPX3uNHkulX
bfqRs3Nc3U39IjT7NDTE/QbDu1BZYK5u1VtNOEB2BHqw6dVt3H2Z+bnEGnSlBj8ADXgFBSu0ukP0
oZM4Kgm2PvBKA3I1upRGLetxQbsA1k4dsm0C5gxL4kFfR4q4r+iblb3TeCInqe3RuXZs7vJzyFH+
16x9cg9BrijmeX21AhIN8swqpxziDFDg3pXw3A+iqwUGPjrHJiyIxlpgQK9b7601jwwUih9WeAgD
zLHXONQzQ5p6Dfc2atZ43YTUvbpun0F/7PR1X67H9KBgMimfeov5uBq1vYRrpv1uaQ81OurDZ1A+
85ZrbFESAR8llNXD6xjRe2nbUV0sP/LpkMOrbBbBsNXK1VQTiBV4QMRnOV1FxScubH24zamxWZsI
wn24IHlvzFMlP1JZwwg3wtdaejfxDx1noUT4MqcwyvzsIQviweHtyW8cz5UBqdEE0QcECiYNNkf2
ImvRUXPKfmOk+tnSwROevoV4ngGL+Mvc23OsZe0ycJZmsglwkfUWMsRfWqiMkPNGsAXCoW4zhchi
LLfT4BXtlfAuyxsnnKvwCNslBrN269IdG/jXx8tUlN/6RepsrXTR6VBmTmV3lptFZa6z6R/dtO3u
PQVzDpdT/GVpDs6hWzxvElHmCD/lge2ZBGSupacwgXIQXVvkPNACEw8jQQkpCUJFEqAa4tt0bejk
pltEnZGwlbLJ+UtRS2ZAiZQoSHg/QfKJk5eh3+XuACM7jF6+cSkAUOFSdDGISriwQ/iVy7770MYn
rebMdTO8N4QMIVhyP+/QAA3fOu4u3aEydwVW7I7b/OT+ga3QNskwgaRa5duqoAKANnh0qkfuSafO
PDv75tGROVq/MGuS2j1UYR3hwhSb21GiMVClzOWh+aJbNeuo/icCDVP7KUq0f8mjpxpsKJwxrX7J
mOQaXUgUw8Lcl7Rk+glCf2/E3VKywr2jSqcmiw992LnsZ0BWBcBZd7STaekk1rwHVa5sPO0p9eDl
qNB5C/F+nkIr+Qx67GYkpD4KHd1HK90E1ckkxMkU/5LQODz5MJRyF2v+pikjdpho7iQh+1Ni/bOG
5tKnaApT1G4Py4RcWGWXkVwC7csqVxqo5vozZnpIRJtpR1/6CCDoPCrRRg6S2+BVKz1LtiWnxiBj
nS4TodI82qc5U5BtugHGmmYtgzBetJ7ptrb5HqfExV2+SRw8eCBytHFxzdpPB/qLL2FkmwKAZ8oi
LJJVCgstKRF1DOrc0oed3Ne7kX6rRTutCpr4tAUeCfmqaL1/hWUt67GcEx3MNUsEO0yDNnSzkqph
FW4cDasweHPyb8Js1YjRU8dbhHl4lfUKNl+JSWTo1gqo3gjK2EreUqdIJyzksV/q+4/cVDEXQcbh
adjk6isH6lUk444svLyLfQkFrRlwugz7I1frtAo9A7Nt3Vc7i2CvgH2N2KYi0p9yZHF9u05HCPWI
cPzAdH1Vnltqf2xDukXmJl76hXZSMbzwwYQ6tve4CYEPjOlUhhZdEKybRS+WaCjXKvCnjGOEXpDL
9g2i/GThy9U27IstXDeALtOT1/jhbKTE3pnxeKgnZdnheFCna7mLDpJNJTPOsVuk07hCHmpbXy0Y
qzKuFSmEgnyTZXhbE5JJKs3qhLRCNg7qOO+S/NfCjSKxyfYCLNdR1TpubeU7uxfdyAjfjGnXxOrR
U6q9yXkyWe0eWdAcRVtTzkQEa5Oh4xkjZ9woNgc5x7y9/i38+kMylbk5IpsICzesi/dekpfOtNea
kM6wCGqicG1Z47Gpw6Uva3OpzZaN+dM1+WGw011vwFeCEDxh8aV0ez2XlpkXHYoe8ZqGe1RhbzJp
Wg2G8l5h1mZ7QGS9jNdZgeccpKJm7e9LbOKsARNMlXZnQNHSMCGtO1iQfAlklkUFf6LEwS7kgNF7
uitA61D6VTXp21rud9I07JrC34UNW5qavIpo4iAa9kjc5rGprzW1WjNBNyVyOAsouh+zgxFP+36s
lp2jnWyJWoIW/zoJmZCEK1u87yZjH7XVe5yjoDJPuTRCDAB/lGuaC0jRpuqZRfWwGOvpR2sH/NPs
DQg8K6Nzyr1dG5s6iRgjB1agdI79aOk103w0x5UGmbyBN11mhBpcvFMR8iv+XNODZV2jeez1HRak
q8GK38Wwh4b6gSVKpw8X1FaLbgCtaPEMbFPh0+BaRXRXzHlQ0j0y+tHHdh5P0Ke6ZTdhO0RcXv9Y
2soAIQoXcbCuSGti4HNM1SqvcMX+n0HRMNqXh5LFgGkhHyU6i+i7AKFGtDWiD6sA9vBbxPjsVMZ9
yF0t2xsye9CJHlgdDShQpeHm5KFt4JCl7QA4/keJ2wxad0v79Ug2iw/b2QdwwIBjmhtuWyQllQ2q
n11kbogW4u1RvjeUIgOsTebauB7zRUiqRCHOw7ZShjc8f/PpeEXHHY9FdJi85ZjMS9A6M1jX4S6T
94j44mybAUIt2Tixd/XCTSfvPWVXQRm2Xdn+nNKrzRQZ1r22G9OLalJf2XfJwayQk6zN+JiaR11Z
+fUiNbdRu8HltJoWvb7x9D31Agz+SoyEwkOVOOxXq1oFyfP+WYipehbPGH9n9t3On5A+K1KueKCx
wdocEB7QyPtbpn4OnU1WtgUdMNnDNNyHNrhQBuVqYAQkQClsWzTvPaGjUYr46MuePmvqQ23+kEZ9
lqNSG8C7sV/l33rfJJ9adenSE+vD5pzD/8XAuE8YnGnWJkXBgo1zSsmiLdeRubWKb8U5ttQtDASW
aNFQoUu/xvDDMjIgciW4CxnEY06Pbtu4tMmT3tAOoERK9EIXYNI7vFY/m/p7Si+WjTfON5lFiheE
hFdEdHcoL3T5scLyD0dFggwPMl4T7Ebjp+4+B21TaHSLxqhELulyMY/JQB32IGy57tp4CLzETYKT
UwtrIpVhidZayTnOx8KuovZcX4A81Kty3HId+TFAGTDkUxz/JB4kAvogr4yBwxLOP+aShUkJBXZA
gSMrpnXtjnjV99dyNm/KuQJ3VdqrshAjMWkya0OrGozcZYpv1r4crlb8kBDQtYBUYXr0jGEmhaNr
ql8+9zJNtk4xnctIBiigDYIyT/3fOJGWWpZcdW86yr11SSfnvffNRVt4O/F/yay3jUUHaeufl+ib
iDVm4UdkWtbRC2g0lC4kzD/E+i8TvBY6vLL9CMXbtJBQIWSa43ZpMo+mCDU12hKIutama621F+HM
FYMkczqkSrXqmnEtLidVXRu76hECrSeqnhwXllesZZ1eF+Nv1teLssoQlr1Xxj8LWnHpGIuKvTiR
8IeUyZU1jt+u/zB179zE8lJCjgJCmafGyan6j8aAvR9fQ2yw24jeZ9ZbHuqf1apppM+qi7/szD8m
NmVzSKB+kM5RoHC8A2lLc7yiUnWnTYsB+NeDWBM0SAiiMzpu4Zcgp8eaUrn0ntOdsgVJ76RdAc4I
rD2g3ZSRge0cB1Ac+CD+yLQVDBuzWJigOPJ6jNZshz7rSPEbcppzQCjipZcKZFeZyu0EPNtnEh6N
5Tu2P3M1ZGvAuiCR35sxOhvkURDOZ3lu30JzxHSqXdpktNJgrYfMcGOPKB8WgNTaOxm0qoziTWAk
K41+dkmT/QkUr7J2cXBaxexKYmtpJPpsFPtECWjz2dSHCN9ENZ/WnoiPELFaXCYHPEZni5g8WTGh
V0ib0vhIRQOEYN7ZT3WgeJDE97H0FpqtzGS/RxZLmTU03uPR+pg6Z1EG9Rowejqod3VXfCefw0Hd
yffhOC6lbfcV38pVsAt2+rldETes0JzNqwX6Bf4f8XP7LG3TLZFovdF3oFFr8xxdgYZhpF28s0Dy
9T14PWOq0TfuzTnGl2STzbW5vWCKr4uzvcgX8SK9xIcY5BHw+EyaNT9JC20tbccT5fsTleJ2E96s
d+1HAL/n9BkC9r77N/kuLriH1wLNj557sAW9GagvcAIWMix6IH+w/Qkra2Uee+6QL7p8MaLb1elk
Nq8LZsXMgA3Yz8b0TdMEkaHQXc2YAS33FiJsUUAgZ48kSuRvOdg+vee7lSggsHbLpR0stMYFW6ZQ
Ac6sQclp0Ou4wM766EosbOQSGdrSmc0b/VRQaimGRoSoLggtJ0GK/HdYYOgN0IClaPgLfIEJjagW
9aIYC58UBgrwqnfXPsBteTEuH6SaDyfxtlB8cPQQlJ7ZxIuT6gAa4kfGLomFDm/GB+TPui++Z25j
ws4bkdnR5AItg/gCujMFEnYcsPT0ObCSLLB67+H/UhqmKMzUokpBNYInN98jWBCNwLHms8gFsfWd
eRVxoltELmYKJuoYix1U3O4CVhL4ezTjfVqwPzjE4TzFspYMshIjYvwM4Nv1DDg+gJpF4aqfrXra
VMOSgDcMKw3+9h8e3+GtDagPtH8Hw2Tg1Luo75DVvylff6UiRkPnnZ4UegBACGgi9IRIoaCSRoiV
uZgZhQOu6v9h4KaiPaOKE+PIQ79JhVWCJdFbTIUkmAFcZT3tJkXZiCnLTEoBkmiuo6AZeMN+NtHf
MuQqGN1RUQUmyN18Qpk7Q3kWxHNwdEpKePAB3/PbEvqzCA1FBYraAq/Jx+bVfFrcZ+JSwbYyngkE
ju4baC4QDQshaECYQChqoTaecYegOyCnwvgO6qKYbQ1tKgB+6aFDgzAJLoIbKaQUCMrfmNzEETS1
Y8CwC5Heak4djBARgNDuiYnv0jaNCzKiucFt6+ZDtDT5eY/IAZnsnE/LIE6NyyXyLe/HT3glFhNu
3mruGiwLRZTLSH2ooTAojAjtxvihxsDx+t3cgoJDPx5oFOSZ8Vzq5hpkZlP8llut8VvCR+rQuMX8
VdgiuElsDwyTx2bphn+LlRFnqnMXuX7mGQuHqg6zirUoyobJJ6M2EtxT20pclPr6HWoKtYIWz4KG
4pzrmPOxovUPgcCMrYEVTvkPezc+awz9vZ5Vult18xby9ehinCdprpEtMov2tm7JOoswRZ2zd/Q2
ofvW6VZUkhg/1jx4gWzjzbwUdUFpFcQoT3eZuojYNqXV2O4dhFsGWdCyRlBsIGxw02DB8uHCAtFp
HrB+3nw6CoJwTLdXVbJIcFmWFrqyCZ29jsBeXtbZNh3nPIEOc5a99Nh4bQLUZWYADLvwkUD6ii9V
MJEFizyajxnzljDX5UwnHCOiFnWUB/YGiGY0wFLsf6GKgMjUc4qNeAIn1Tqml0w1bxM3RO8ipv+i
lrFCpf8GeAZ1yJmHJQPtaKp5ptPpQzB8uCRcNSHsaPbSrhalPcPjAaoXrwmnBAKVyiKlgj0KKjw0
KiQhtOnJU5cC+PhL4ZPnAnKhtEEwhVWXdGGjg3hC9RKVDbUi/qXX+A/Eq1H/IjWr72Sr+b08Cd8a
6zZe6ZIHzTY4erv8l80sQHfMXkW16R+1UT5F+gsHikqn/+CuXhAAQPbHGwK5QEAlgDIJZaYAHbZQ
4SsMpIZz+CIiwa3dwWN7dAk/8EvAlL2N1zQBoOk5rTDxk8GtVGCBqWA8oDz1ZVDMGWUCYQ1HBW2a
oWLJ2VwGVgGb3VsMiHWgoQkBLUUS4FSVLrncHW9GIwVVNKDZVNbGgoqEx7E6T4sFzhvluOFfkOIA
L3YJP0SGeB4Gm9aeU9qyuLOIXCG5ENmwIbK7AlLQFEDIGUknZvKE2EK0T3KaDaEXt4obNnCrThhB
W81SiTBZXnoAH8qyj+gXs+CBYMdRXJwQAK9AecxfRiknxqJ2zkbpC/s7vAr+6G1Ali00IPZVKAI3
7QlHAEaQxDbHHseiouUMC9OfiXYGEDXoOZt82y+y12ktv2BY8AEg5pLjoQHw78zeP/GABQnzj3LA
q/LI7wb+2li75/SYM7BMUuN5doGp+cdlnllP6wlRBX3yjWtRBAeeGY9MG7AWui8Ulj8+B09WbtAW
AGb8O2+XC9o83HjEV/Cr41lw+OMJl3BI6T90zSEFxTSeN/i8Z+y91jacoeBQ4tyEZdYJk+slAhXo
7KVgiu6qQwGDPoUvj/fSlWEoLunGuvVXbJjmH9lBu01bT3B3j82N/4Pm3act9kwr+IC0i4XuzHF9
hBpBS3sYZJAwRGPhFGorT1vhSgDPpsSgS1icFZd4Q1+xHZYGdJJ1FvhfCS+LLaZLq3ADBrssd8O2
RJgQQ+scbsNWgjtNOrnyX2SUBWj5i7dDLQCXs31xsdaNZjgYZBWCWpifrKexqi7atrmID2fgPyw+
TXJol8KAisZxXPmEH1sietFBicZxClr0ZXoONwbyzyUvvPv38krzQLjmHJtCRgHyQfqbvyi4wNwR
7COUBsUh3wh1AUKoc4f4R/4nPOEgT6+1d3mXQ9x14OJmBzFM4l0gqZ5oybgKDoInJW5TyafkNzhf
hSe4lPkfs1vc6/jOJHn24vPlfDr0Df/3Zg5PzAneGYD2UBzKe/DdXab19FEc0Rb9yWNwFvsjdobo
pLbyPKT8Q5TxT36UZxWM8aw+8EyEtzdBCx2FVADFXUltRn3D6nxSXchYkP6hhUa62C7YarRP6Baw
EslF1BOBlMe4fRKAmTuOLOhDwze7ZffN5tV8861CGE4oogj3xOIbmgTPknCr+eM3wqgkcrfv/EVZ
ETe+xb8EZRSkm+/uO/7Hq/NoPrtPmti8s3/D2qCauKHWTNa8GTfpv3Bf/oo2asNnsg7oN6stQsSV
3jKij3HwUb1HH/E++YBpOBOqsxB3Eqp9wp2Sih//0gYYWlfyw5bIXup8C0IUSibqbL+Y+BnJAkGl
6GFB0Mr5AnzEjsmWwXGgunrq6pwRbE6m2CJ5sGlCWIu0NxuMAqgkdIsQV3QITO5Eh3NVCEnZZ2lb
1k/oFug3PmsUYlD8vNzYwhxd7H8JQeXTubHx0BNStJtQhBki7vblAKBNgCQMLcnOoSUaQLqQBGDi
YAvWYB9Ngr/MMPcJlvQHgK2o1O5IRcbENh50TOzxKq2a/r4MkX4S7kAAQEmFeIRPVuFJSluhGTd3
+ob/RazM3RDMYc6+AoUowKkLrZUveBYkVUJ4tlZQNU629AyXS35whqDshauK2afb/zk0YoNCF0O6
FVLcYceKW5ccE6YqRD7p2e8ZMZpo55yk2XyE5mYzSLpmzOHfyQSHIm4gNAq9W5U+ijrBzn6isp1/
N4619IZ25lv6j6KmLy/0duPYbWI5OOVpv83LfJUkwa7MYxoGwVCxEFuowzJXQkwAF1mlL7yW5gRd
9c/ihspVf1Ly6hHjGtH7lxD02VBhDIYFTVrhV5cpYd1IXtnLXFkX99/+uI7ThH6z9VJrs12hYwEX
NUdJUtFA24usRVyUYZbANea6+RFhREVYjYAB+sAz0WIo7JANiUkqaGuarAPbrcJxZem4zkMHXnbP
okJ5T7nK1s9Si71VcKWnUxlQV07u3rDInXXaL6EEVHAFRrqGUZP6tLsPVQo23gj4ASwLs2j4bqVX
Pi1BnjF4mURTjs+kw/SnDXGcIf0jYDA1an2qTusVZSUGSbdzCsbyAtIdFaStNChrjx5AWo7LfJDg
vjRLddxgovGzkdSvkKJkOPlfExeuQIk0ejf2czrixG7ifE0kEhU3gUbHgPfJUsPvnGFdCBV3XChH
1cClmggnOVthuTV9/ajV1i5IouMIJFjk8llVzLMJFOrjVlM7M92Wtj3N4xT7MVCJHnvjkCDLl/pp
m2LVG1NKKHrt2mnBKUkLZjA5ghV5m8R4Rd9wXkBdBZlUEE0B/3C1xXiJ6IbVgQsfOmpWgwigWMmF
iBGINuu74A3iIvlHvIZUaT0horDtshu/EDTBQsD9kKOf1UzigP8QNJWXEOLA0oFVrTzrF+oMIRVD
acirxCJA4GinlSbLAzILBzehB8/GDxfONlR5HQqBITxLDeuteKJhhZuIsin59oi4wIbfLPWNaJmp
i1eSRRlcNHWaocdKz0Q67FIQ59jGxxLHEJodzbuAftZ0XOZ+u3/SUp86qTbTAtfS4F+KrZ1tbkTR
Yf+O/xCNEkpyEnAMcDzo/xgF+aX8CRyRHZC05UJXOD0TjDgMl2gFRq7zHBF79PfmhyXCyKmP7kg3
SMxD8fOEfV5i8onRL3m0CLE4n3H2I3JiI+AYIzBikBkb40nQJE46DgxGCrc3YRXMSJ/R8KFGuUsi
NiMiiu/lixcjirmC+R7QJ5wVhHT1vjuWm3gL8wXTTe1GdDXweE63etdd6C2AAMo/oT76yG4oekKi
FDrR7uxjtY2e9E766o+Ax39iS57ypyyyjwo3AdqdxdPZkNA9EvbgBQpJHrRCxHqEaoQEsA7iK36u
gAQvD+kQ9IP0Km4vLi+iHX17Rbl1I2wgIuLB31Oth98qWWKa8DVCTV4JuituUzqqrxtsjuKW3Owf
+YuLDZq38/hl/hgiuorFm/rDnzspfn7k5Jwef96pNMJ6MuTEhVwTlP5QF0IyXo8KpvfFj/kr/nZ4
EqVRf8J6jLoChPDsKbSWiF/4SHww/04fdZ84RHk6z/I07osvHNZeeP/+Sbq4K2I/H3heKTQ2HFnO
UyyUJxErN5JfMva8FRdBmBi+0hdDwTfcjr/jQNxf60Z3p115wpT2FFzSa/fkHSl8RFxd94TrKy4R
7gfxC4EGMjcmC+uqf7EASRXGl/bkrVpyJxWxkXrtz/bD/lefi6/mh2SFgKc5tmcthBf+hhHNDXFR
cUhXBD+Es5vyNSCi4pVrott0w/ZwZdpcCUWfGhpkWlNBsLtI6GCLmyaEZNKZccNgn4V64UIHRJz+
CVEb7skseJymmQ6fOrK5ft99VEdyS7r5wl8/k2ZAcl/nBLUFmq3gwnxgdOlqXO40/CGwIN3TOvtd
+wDCAf1zIGHdw18ItiAEoFyARfrOJDGcvr077ED7ZHwKOYVNiPVN2cchHOCniZtzRtdzKLdaggEA
3dHcqnLhZXO626PYEQiCUPogNofbXhwJRljctciKsi+CI+QN+MrCPucMh9DMeNZnfp39sJFw0pN0
IqSBeEsQCLGv/4XKzU5ZE/FOH9UPSkCezOpHWf8wf6nA/dYP/bf4IO/qH+SenGbJUfrGg4NrgU9O
zPCrfVLl/SAI++Ju8abdRSiO2EK5SeY/VPT0IHxTPiEjXUFPz92XfJZCYbQEqEUZVLnYd0JH9CFc
k/+gLeMnLxshw4KqzNZlz3hT85c3/VPKAz2Ov/0vLTGhRcC1iB/hg9Ei6GG0pG8LOS47rX+vrxph
GLtSeBq25teAoJcMGM42kFIPkvnGvwa6jPPfgmGKdk+UyUj2xB/WV2WF6eK23qHHQTiMA8xXh50u
myDrnNlD5szaBum4eR/mR4begiXYsQus6Hjcsf1Q/3pkW3Ntv1N92Cp7tiLW0gtzX8aIqXNVUFAl
F+0mpk55RjHxD/k+8l9OBcohAe0XcIEQTHsTnr35y0nnCdk/Qr2f8mz/q5j94WbYUn5EGcLstt7M
oy+SKSSR0KTO9NW6tbuaBGxaJQecnFA9xycm67bf0bsKhxJSBVRNDBzTj3Q8/+UW9CJ2REyA5oq6
JyNMua38p3yj4eG3sF14AkAwoSWaK/83X/VAgF8VpCYQwx5M16HAKmi7vSxYyjLDT3LDXk/ie+2f
yfW3Znci98JI4A+9Q+hGm1WgbZ/TFKE6oAV/PwkAGMMaassiE2FlgA8VmiCgA9Fwyf87q08tFT7A
m9YW7iI8EJ0Bl5rU7XBwZw9zMVjAaZ0/gAqMGgL8B+Ceh9TM7DuQzP+kdgCkDLWZI35JsCycuphO
vQt2kwHmi/gV0J6tiIMD8iV2NSCvVA8gKJ/b58jFEwy+pC/vTOwygjZjXQEceO9PPUQmkWcBN7Fa
RWDyZ9AAIqOJCJxVT/4FxBvg/KW5wMmZMctRTguYv3dwL3MH4GwWHxQ6yN/A3Oy9T+2HfaX7TP/x
ounD+U5w+SDYyb7wDnpw0gtkgxBp4hQAE0ZTJyR6D5a1sKxgXtHqNRfSmP8DpByz/v7NfugPNrwH
WwCYkVCP1mdiAO+fTvFQZJ386wRzwJzkR0Rbj5TQivlKsor3y7o5aNgsMvf+f3AgsmhEcs0hT5YM
CAytTVhWg2bRxUmcUDzYuUnLOfoImwgF+IIHwQQICZgNDieAL/EdamSTvILQsDhoT/ikcOIKo2AP
X2uh95ieNpiVLYKwTJppTxrfkaLApQG+YgOgRMq3nGmyLsAglWRmeGNd8w6iWwEAtE9916W9AAcS
aY9tuKB70D0JBPm5U857xO+gZQwkJs245rAdQDSjwUHMu8zkAYePGYGpCsLwMB/1maFhi2a8i+P0
Yf+zX5OoHIuwCVWrOPX5WMJuG1LZQeZExiOLfZMolPflIRRrmLeC6ENxEuEVf87xp9nwsYVyDViv
zNwAEIOgDpN5nOOPqNh30q6HtPGrfo/OG7w4Ss+U5RqySlxGAtcw3r5KdnZhcLNwmPqAjxSxPs33
im4B7Em4AhFaAJtMuODSBwmUmxZlLEtKikAkLFrCZDAsW3wQjr/pSS5IqEOAwrOIV5zcJWyiusSE
4sAlJkO3Al/tzyniL6oCZCTIaV8IylVemxCHoNtGJyRUjv8HzXLkEpkxSUyNWe/COXVGF+PHHO6Z
taDBi4+JI8UdfUljW69d+d0qpy8zObXjAmASdtOmGUE4HGuE4kglo2qZ0LClWtL5h9nAbQsIZojF
0kVPCB3QRQDKMnDlTH3UJ+Bp+YVATXgr0s4AMxr7zST8wtD+JTrHk/v/4Y9k3x3KFmNO+g1uy25d
qWzVEwGsCKH+cgFGSowdRXCCYH/Gh4ZELWwouLaK8TZnZkNPTREcsVj6q/Qcib05wUmhB/Dfr3Iv
DuS/XIb5FAiYg/YrwBtkCOxp4NNC26WJcgxaV/SvcDzBzzGtLGgCTNXuu/mkjYV/Kwl8cwSq3HEh
k6VsBheBag7oTubPqenQet6gLTKWsyZuYC5d93jYDrxd2uwx5At8xKgVGPJCl+fULqg/8mSKBlY1
N7FUB0yAFQyWkoref+wbPueEjicSEi/I5nRHFNEAcC20aA63kNYflivTNB1HK6RFjoDl1T8ACyCD
B44YDC/5ERQHL3XvoN0AOkA2NrkpaRAvIa8M3MFs+MtCDmq+iv9oOq/dxrFlDT8RAeZw22JUjk43
hCNzDiL59PvjHBygMXD32LJEcq1VVX+C+0ZQYY4hsd1hulrabeL0CSRLm9lJgxcw9Adxo39GCOP6
dd03mt2R2B5Bxnel0Q0h4RK7zoM4bSLcPhr49HhSDDa+eIq0yhOxZfhPVSp8UWDxYZjF6P+N4afY
iab1g1Gj0IvBYuWxIJi+Xe8m95BZ/HJnsJJ/c10QCFJp8rfxzErmu5ifQBxYD///nzKxttt3fG0H
BnwMWGhtGevzzJIpx/qfP9p3faIMt7myE+TKi0IVzCO0mu9T1bKrIoO/sJXSrVLCW+x+LOx+Q/GM
MavJJsMDYID1rXpEAycK5Ytin2nzf+X+9EUGG8/jL+U9RIePtYgsz/ILLj1/1Sfzeu0fXlrcb0CS
PHcJl0VZWO4ZJXHy5rHDkcwxJyAZYWTFqQd0QW3XrbsVOyf7J20wywHvC/Z+/sAGR9RMKESEISzw
wg0SFnchxkrfXLcdpk8KUAQu8oiQ2H1ZVeYaBsN+ScPOlkjZCV2LASAgjcRqKD0FPtOM7fMKFk/f
2KmnnYMOHHomdQAaRm4Txopo/Zkh0B43iJxVbznN1/AXCPcqnSA8XpqX7ErgD2lub7guIAFexb/6
NjvqnvYt3PK9jmdc5NaeFRgBqc5HYuL4wYRLxPds22B2hFNyDS/GG8ZZn+BI2tuqIIZah5K4PnfH
KRhPzba5AMY8OACGS3kOGXPyK2eqQcpe8WU49mdlX20VirhsS0QiP6S59T3zLfw5SlxwiPTwE3/w
1r9jeoI9TULaQvi+eiGsg+dqO55UZtnDS3k3L1QMDGC9NlDc1TGGE5/7On/yu6CvIyyFD8IfqlDm
qIBzuEk9HYTvoDCwtQTJ1sgFjqEZbODfIiTFaQ0/p7bYcAP4w35oWBD715nFU19hLXYDXpVXYsZI
RSnlbtn5UenAEhn+Q4FafNhCB0rg1Prl7BbrMGQD5pjmLkqoKbom03NrZuVG7eaLnBlek8cB8Gf6
0AxcuV9ExW9G1wIwXVD8OLLq9wSRYFJgrkWnAuYO+L5wonv5MjtPBk2i0pN4wKLUPVHAig9vRTs2
AIZgpLkR8+7ahUlZUUkgRSZYC+iZ7TzxMJSXDI8WTdB9ClHQSrA7VFcfs+quBACKospJQgfoT7vj
sz3H94zYcyhysm9BIzWwF3ApIUEvI20XZb6Mgcxyag2/m4m7tkfBZRef5cDQoRVx2p2AY4kj0nS/
no8oLfEwJ4IAZoMCQ5OCsJ2QwK9JAFsA3+eTmQ3MZZ6slFxUD2g7zRwM7Z/CLjK2DPFwJh4BwSU3
JfVLAs4bhJ2J+bMxtLtRsfbx0G2zfoB69txJVnXX8npnVDt9nrhkk6sy95vQelgaKuwmd6ZFOesA
2x3qg4VMwjq6SaKr67g4gDe0MZPS2WSgKDBG9YuSIYVUe0Z4VSei1szQb8ddiE2sueT+03pNrZ+y
7U6SAFIpQ0hto2+xgNYfdxJ1dg8vWqvxW4DTruYafn0GQsaJobvSaG4EvDg3EBCSdNnNs3gTUvWj
DKQMi2iL7SeEBozTIhV7Sj+bUU5blkeuaXXMpIApv7TPB79oz4bOiIBnwjGt2xzeuufjGR6lfour
gz7hlw9xebNoPEOnCQMgApn0q4IBjPA6sLWNbdBxD0PiIra19RWRfsrorvvX1j4awCQ7ivGPIT1a
ppczNL7Reu+U11R+aGw6lIgC9s5X6JLF6m57T0laHlEhWOFAZ/8IAUcE70mewBqV915mjzU6IHGm
4q5rx2x671VgyfEUyoeVA0czmxuEldsrtdtSv9WcM0EdUEkEYbHFSxXpiUUOGvQb3V3Uw1LBJXYM
3UMxIkvUb6h7hukupuce2++SylUsP5Uu/meKHAvdexufuuqhcqALI8NEThWTwDzho2SWIewHBUfg
Wyedi/kWo46zzkn4kynf03TNzZtR/BFJSN7X+2D+RWBu4J8p+B9CzLLZ4D8aU5bLz9ewOjSDP8xv
yHVyLTCN8zS/hPRZacjBUyPjZqiSCb9RylyOM6VO3nVlN+oviNOG9thoF45+S/4yIyg9tM39qWs+
V6bhaAm0pUggMzzWkZPJOBgwixiWt1qAllLzJWsqVzCqY8YQypRgfFoX/+1uOA31J+8e51qI+M2j
Hl7r5Ksc0Y4Pt6p/EReHohLfLFzLv/M7ClOcJ5UbpU1ibsbv8BAHwk38IzOTqS2WuSS1cmDh3fnS
B0xrR82Jrs0n8ksOMSzuiLOYiAXimLxQe1CK6NGGIkdRiU1bq0ILhgCmMeBaHIW2TKKjCCnEDjUX
UgbnHE3wMDurEcDkTpObsnOzf0/u+NwtiBYWl6wxMmY7wkBFf5p2crYlYhI5EID8gOCMmNSAE32t
JumzLcpcTARUyZtLZz0LwJXA94bt1AWjSjngYJzhUFJALSVKkGx4JCFSYg8Klvd2Um/W+g+dUrWX
U49T3SU+R2htnGz0LXmk5NDNL7W6oZ3CQ2WyeRva7Fo9SZce/Xg93QAjSQrNZ5dtMFcdqtcCHjmj
UmtLN2+EbtyTtutWs6+BLElen+0HPkjhybqtq7snYV2qV/anSglwiG5lW47eBoHR5jy7xPmOvWdA
NagvpFNDlIzqc81sD12IwO1sVTzaDgYWgfILg496IkDUk26xvG/CsxEjFT3JzVfWXVl3WMf3RhCV
/tzveNaAsaD4qdZOF7dpg4f/R+9KE2nW7dt6fgIfyftcebFU50uYdyTCrD0oojc8nZ2iPdb53qhP
Ooiwl0ZHhorhrTjq8rbJfbC6pD3GqQv1PtHtZH0m2BTGcVupW4rF0OnlM9bY8+KALzwZuKYxfvT+
gsB2n8efWUWYpWdl+yWxcYy2BBI+Xw5W90b+rKbsS3UvvGmmL78InOqxkw/e4S2mXYIyJ26YLQ+2
Dn+NmnSTyC5ZSr3udCOhsDRyeAe6iuUyGEblXb+14k0usd5342Wfn2LrMravZbOV82OjePzeTN7C
eAXqXBuH5tznLvMdxp5Nf5UVBmeu7HzNupsj061PtFpx71iZqzduH5/NcJ9ajwn1RucLwsFo7mmE
OG9Lfh5b9OzpBoz4a9u8tZxbEO+YJalEwDQ3mpel8/k0uFjn+eUfpJ+axPST2H2gNumLexEHeXdg
TDLBt+/OknTVVObku3E4Luppfhcqp8t2+feJIYsm2Hyv1l74QBDw0+zEv3AsqaZ90qcHtSet2Yy7
ZecTuxLQHzYHdA5tf5HGVb9KIAhO/DDG9/BtoNOQL0oPo+rAQo47TJjR+q3qq5VLJWyMbqOSd+kK
6omczWFezmWKjWb/lzaeNO95IuZlKzKrRCLpNNOhAixElRVwMqnGSrniyW7DT/b7GhnA7kuyh2aX
odFJTR9tQBokzPAiDdav09A+GJ0Xa2d48ewmtGbpGbqVetHcZxaonJLFjVgazsQIus0iv5rpm46b
xlNkEH5Y4jNm25yyHxmjcgpAf66v96gIeEjpkDr1LhtvEv5b1OLlRSgPMN9VtHrNXkvdsbx0nEa8
A0I7Rhm51TE376vdH02+ua/End6/jxjfh/e+PMDfmYSNMSOCvXBhcBzMHohEiJNHhD3HflutebGg
s6K10bXb6SslNiY64eidLZ4B03fZyiykykR0ibLtt0vY3fITSQLzeB33sbofdeeL8Tdeq+ZBwQfx
QfQ4h0z9zo7HkwePzpblE4xSArmeyseUHp//9ITld80rKDS3SnI6/E6AfBM/17BxlFgy/hqw1W/D
miT3+iV5PozmYDKRV8hwISlVmbabqOZ1H+wjFQhCbs9bsiryyXu2Nwnq+mA3XysRtHYEI3h7Smik
bfWF30CqTHcx03XuiVOHO1CBUZ08q50knTXx3FueNd0Y71IjMBiAfahbtnWvsrdauRnKsTZe+Cgh
zoYa8MvnMu14m9VwpbLPO5ueXMj2bGAk6KDRjMRAVXnT0MOtY4h3p3q1bpO8529P4y0kg5GeAaek
Hp8e2A0m9UWJKn73obSX7giGMQbyy1DcPvDQEokDe95iSEPtfrR+woUZ5/O7xs5XvJfRpya/ZMYb
rvT/hpFpZglDEMS2ZufDAP4Iw03Yrq2Gvus0t3qBQi+nwSIceA8IEq7Mb8iUsKr3vj2QqG0aINFQ
9C5TFfAA5v2lHlHJvIXTZt3Hwn0f7UWkgjDemp38WaBRLV8zHcnQPwkuZj8hTTgP0b0rti1SOyw4
IvLe89cFWFesfjWZUV94atJAZIzUSPep93rjEUefeuqbsO0FFDUEUbt9xhQcaCcHLpp+SyYV4vO9
L94oguTdNH8rfLnB/j5DBAOChjDXxDP6Usz3p47kG2X2EcFPq53m56FoHxEwFh+nDQNgrN7Jz4vp
58kntSECHjqfRPKFN1X0Y0xcK+0Ozps42CmhlehcTru8d8zm5Qn3ImUb1v7SwWfyRFGvcNGW20fa
8VlLJ1PuiwpMiEFqfZB5jAbNlZuXrvhtuqtunUkAE+VADvcCp1q5b2JXRruJwy32z/Jp9dp4YjRx
K7tgKVyES1niayMl+WkZPZIpjDAwioMMS+jpsHKVDJ/I/NSH3+wdvKM6P3GXGCiC32sDnNR1w8yj
I0zbxeH/sHQXG0ULUzY+hTk4mNqOQJLCywJE0AYIqfkUTNDGDeQJeSD34a+Oa5omjLobL0uPU3Mj
w6FO7hFS2XXOwgYN2acmOHo8Mn+opWuNnS+q4bb6785IVdB8MK41M09EddXsGOwwtxPEo1kf1WGv
Kq7hq8xpQny0zL2Ky5h6M3AMFOz7UqP2slOMMjCic9/i6VWJnKTfS+Eh166xJ1C+zwhStg3t+3Ct
cl8y/Wj6HKddJpxVj3Vdar9K9sCfjC9jSq9/4GfiCXMKKon0pCx2QFIDRcPqQMvYiqWGExK1K1wx
tgb2Glr4H77NfLfma4xHswW/dmekF8FBq4yt62Dun8sbpxO5VnK9JwillZi57DCGlTHzXW6l7qgv
GmIGp5iCVAukMGhhFuonrVotFabEBde23Nz4SOUvCQ0UU+2+pXBkAJyfrl3kozGTCffB1QIP7cVr
pq+kOLbhxYIbQr2PTI/Rdu+Zli08L2P9qBKX0aV0U0d7ToLn5OSh3z+3xuCMw2F6Nztk1+cmOxiC
FyVrg0aAC0SlUbH1T/RhlCeT9hiNQ/vTMLWucgJ2CBr/VgUQgjLIhlMIODZpp1a8khOeEfeHNZvu
klgw4frY0tQFa9D86JR4+xJDl/yQqaE+nV4N8DInmWON/HEm812mZBaZza25JRAuniapIna25eV4
nsRHs4Ay4XThdw+wCg7sOgwW0lnqPRErOD5NTs3gOLlWnfvRF64+2MzmGbyn0UrEoyNKjwqiyNBO
iUGPmVWEnmTDz0F2oV+R8SL7CRcHjV2/Dn5kmM//CidtbPlhaE5yhWtSBxpDubn9kfI98LcnF0cZ
qPfLnNH7fvXDOVFfDfLkK1+XCa4OmueVqDMIRaxTrkv0PEz6QQcuB8n50lA5L+z+K8W7+Zw/F0hO
uiOt1oYyFguGW5XEzf/EROHKeCKcEcw3DPH7vzk9DhEyEoXqAiE34fFeKNCSX6N8hXLAdMTiaKk+
FQKoUKYfawvC+wl1Z0hjkR2X4i0LX3oLksTrQmTm897e+FEqWM5UCudtvU8w62sxs+/3RNcwjgu3
4XYMGCMyo67dNXnuXw7FE7No4kpJyjpZR0irB3z8DsxJdmXxRhtzRyVaFnvjjfgr6lHLh5397PZh
7hQZ1N4zy1GfHVneKpGXWDnzJU7ZkJqzBFGFKaJDVsog0OUfpBPR+0W519JCwN18jcO7JOw0vMW1
Q6XeKLM1dH2LzT4zzGvtRBtopK7I+fhgbpqA62QfGlqZqvoq3YJhKP2yGOFf5aM1ZZ+pYgK2vAH/
LHHzJBjHpFCLUsB0+Z7AxzM3SwNvgJZLgV+6whWIx0m/yb9GnqUFSPYjdWv9pFae7MAiCCvabHa1
Ahc6xqsEYEym/yydct6J6rsVfsmfIlMurbuk6Wdc7DlvyJBS+gs7Sq9Ad8kCswj/lUFrfUka83Lh
LIHxEbgl3CjEMRm6uk100vDusi5cjMLaI52NrH0nvVHKPTHiGXYhYw9Alf/cpNPuFWMGSkjL+E2Z
MMfVJVzuRfWaaBccAFuqne8ydbVXVo0uErqyBsZxgLevlPrduILTazoBAzGpuympy3ZGaQ5sDIS8
ALNIDEcl+o5dHAYWCNmzp2fG4c5v4PWQeksiQvWbjWzVD2W+WeZDMj3iuleCbeEV0rbt3hBTYAFC
ccbAviS3HBDGn+MtlTrh0jks3W1T7erkKpeM6LYYhjBuBWlCby7f2beYAybKdmwOQvQZdl9C/1Yg
2yqWDyvFM7jeDLhgJx9Vbi+nOkLw6EH0ZBJBcdRQilJdRf9+EWNAf1I4hEdfN/YNOTj1tlb9FFvB
ZAuGmZK1SmctAbXvtTUEjJBkmySkLvd61L3CBlg1r/1c9fMqiJoHrhg4fD/Lz3kMMmae6cqu6p5O
pJjsV3dZwm/j2wAHVj7NBa1MhmL4zRr+FPmRMWGR8XIaQ2b6j2Kuqaq/GIFJqscuyNFK7DuCRJyh
isqJduxcY4/XkS+sY4dASN2BeK3JRkICJa7M9mbzzReTcMAGirY/5pCrFhyrAtT2QDMyMk3hEEnr
S4yjh2VAn+81zSHoA0nCajkyPeJhO1qB1Du8qJhjZEKr44cylYrLg1HpZ3HiVKFOwA3jyM5SPC9t
u9Okh2JcDIQX1TUF59FDyArJvRK+yat6pi+R4sq1S0J1FHCC5OS00T3AoNLjHy4DB5CouBPIsYHe
pY++8sQWH3Qlm/lBGUFrU1R7gn8HGNFcI3V5IzC7VnzRcMbWC2Rk2Nk5y44WesMM9WDcuNqqHtHY
MdbS+IpQuBsdM7+SY8gKKCioe19jRstgytdEDjPn+SJvJgHFpYu8KP9FLsbaleYznZvJxC+PnJrx
CBZjNqmdEkhEcgALNfyk/O6LvaI9UmJD2vNTOhjK3pQxHDuD1Snzru79uLsA8QL06k9PcGjOqm2r
BrS20nID7eIMokyerIc0epp7ikEYtxW1KlXODl3pNL1wnKYml3dNBXxLm7WnYbRUGDvspqUTCB4a
FmtxAfwGeac3D/imUko7MFMArVjnJ6MPTQtagYu7L3GSL7ZMGCB7yOfR+LDkB6hXVO+pEtlV0ucf
A4Bn7lDqz9JBOJkxRvSGz0ShIHtgxH1zwH6uJpbyqWy16LOdCc61EzjPLdMpfPXxYroULZ5YUMw0
GiKwvRnXNZsRnwCBq/dQkv2rtW/asKx5MYY3QWJ34fRtLyNF6VuOu4Bynxv4i+LaDTLWAqaN98U/
nwBnAbpvu5OSnYq2MpK2mrxPVXyvloPEwVGIjwXH0HBHzOjv8i0O653qmLFNjK7kP469lbYKI0RQ
rqMES2j4rCnemQRo3TaRcWiseK3yXCEsmRkTn5XZTY44gXZiEBIsHT5y6zGGJ4uTHPPwj0jyLUZV
s3xXiAVafNio3B2dyoZz6SjTV33Ojk7uBfYwkWFbKdhd/ivpQSXdY50a7Yav4aK8iig/hJ8uf5vN
u/YOEG56g+IB85XFgR3X+oZoVkEoVSF/VOm9RuYxD+dCWas8BKbS5CpkF3KoD9iM6c/PXjjI6r2T
fOaha4oCyBf6OxyQME1QxQFNI7ZdYMqrzUfySPorUzDFCiI0H+Ghb05Z5UC1AgKzOl8sZEgZn5iH
hC265vsSfz45uVbLC1V6X4xHWh8sHRzqIfZXwXzM/KYeck0MPSqV/yb0Mcpfsp51/JvISuDg7c2H
MLn4sa6wj/5Gm1s9SU1GapirxaUrU/IPQ08rG/CfvagEvfWiyp9t/Ket4RtkLE7519R+tGtKeO4V
qMrztka3pwdYoBw765bMSGflnwj7qUav96b43mR/cY0xzVScyvWkX1ghch9MWfEiaqTgWPg55YDl
DOIhPOVC6Yi8bIOVWQb5M9Lri5TilGht3yLsl9VvfXw0HaOsNibWlYTbKF67L/T9Fpi2SB/HujFf
ivAtN3/HWoTtDjBK2StrNyWG2cVDqfT4HiuHnh5GajXPUkvK6Pmdn7RHSMVZkdgZegRF+5MhX80Q
6orUj0LMJPymuSXt67PKNzKuhLWBTZT2U5E6KGDTkKWcWnwQEveoMgHRY6AwGlP4V0Lvqca8g2Bd
z4ZNr6QlxwqOSQbMAnQYDXQKGsVI50qLp/WnRMOuiazxDCFmr2HISzqxQulbLMzJtFfRomErdNew
DNpP45SpsYQyQDmGCDwSaycj5QDxJQHupf8xPzWYQj9s9AhWmJCjyRKgRVPQrmWt7vXCXavtmroX
oSFdoEleB/QCSjlAp3LYLi2+KnYfr+lV9DAC6Oh0W1WM4K6aU9enp+gTuMUxER+S+AKIxWTGaH2E
mv138rdkrjGg1MV67Rt8tTKYh7uiihUUphcAEatKBxYJwko4aKqBjHLV1cJu6ysqHQbD//rZi27N
a/U1IDEXsQti27EBYQv4U/dVMmy61p1xwE+8F/zohRlr+AECMf/lBA922LBlar0a1dB1ivekSt+F
0jXqx1hdyBAWBZroxW0LTJU8mPsfnMgwPeR+zV1mWglvj0k/EqQK9WnoyKHTFQ6lFX5jqbKfWuIG
PU0gEdKhCsVmRhEJJjmM4NDwnBh0xTYLHoSkjz38iZkAqpHLVcbeI1xplfQ+q19tvUHdDu2RCalJ
UpiGEzHR9oeiJ8hynciXygprDMkmouqwUOijM/WxJDc3jDaobNuVlxKJPvR87g/xnuAEIA8mzCmw
j5APAonIZQq8ZtrhWg8llszGccXFIV8CcTxVwGf66g3pTJQDAB0qcAfuu3D66dUiD7hG9bLsVoh4
Fjqx4QAG93DM/xN8p9FmpG6XucBopD0pd2a84iN28iCMgMZwE9niOpKhxB3XMaSF3QiEGT5+6ipf
BQYS48ZkBr+Q3hmAas/gPBTPmacIO+Sg9FhdDSDvwDuRuqAS/bncIQ4e9B1qXUBvcQ7YRRBknENi
kLQVDv4GkyE+cD1i5P1cH1fST+tCygRhnfBgefpkCVAAWbE3V96yuIqyV/VdJW95xjEVbZRLot6B
s3CrpvbNW1+CetpzUjJTi8JbIh3C6pe4cBPENga48Cc8ymg1lj0Qw+JXDMJwajV9oIMB4o4Gd7N5
fkrpo5LfJd0fGX4U0qNRgmh0O2HHRsb07TJjL6xvptRuBZ/xrWLs0/ajrx9Ze1NVb3VhPKJmR5+e
oGOcArG7Jc1Wqt0QEWy6U5CPITWXUq+tH5ZqIynPLLdQgYW8El7brwFmtxU/4HzOF3yaO7YJ9m62
59lpZN8Ygk4JGPaM6Q6DZ4EUHQ3CF5HBmwEMHIl6upNCv2vdPvKyya4tjBkDWFBt5NF2dCnAk8MT
WrOYKJNIGG1dpb7UrS8mQYgxeu6yD3BYj10wD+Deb7m6mh8ynTKofXsmGzw7brnnNpV7dN/5cjak
3xraqaV/qVju1BeQMkAXaXCA++E1YLyQkgzaHyedgbAfh9u697DHGpsA4oM8uOZ0tZ6eIR/z7oTK
3wxxCcX4DxdZslwDuQiSL2VAXrxRL9mLQeNkeUwgnzLyQPOCuQg7FSpwiojS8BFjrQwyVk4ImuUQ
W41DBd7IGOpZ+C1IDgRiXfF6xO3K68yBUT2M/zwEjBSlWvBkjoXe/mfMXIorGG/ibMeqPUAOH2Ah
2HzMqNsQpmuWcB4Ca6BKdk3RYdYrcE2qPeYJmNYUAr3NCZ4FXyPVNw1IRLjSrmsy+WLUNMECXm0b
/fR5GcafXgiQTCbSZ1P6Jfl+ONGOhIEMFMLYOK3OL0Eh2NjxatFvM5xHnPm1c5y8SNObpFCOupDy
oJFwsIs4qEN8LTcRYqbUxqgJ6l+iuvoHtGg2XLadVTaAADSBfLEqf9jgZsFJiPCLUVQMl/qHwWB1
LF6YM0KHYtguSx7hUsxqGAuBHTDHLkroMhtg3g61Nec3Pt4fuBYzEBwYUXP5CgPvBVw29uGjXn3L
LdxIDtp7Ne+7BcsZJrwBbzMcXHYfiOGwpUmox3x8xNdi3MXlSR9tixhlaC/0PehSwLtVZ0aYYK4C
d9Yz+5BAyKps9yxfwUGliWyBYf7TsOvq9Myg2W+0yBaPOVY4GISleF7aIaMPDJmxUkDFIVDJUNTa
rCUa4/9zZKAtNgtPTf2qPBu41bAJYY0TOlPr8DgrpWuDgfRQiaD5Y9qSOdMEDWOj6MzY/uXThkdJ
G52o8jn3FNQ4LGX82w/c3IKGm2Pqj/eCp0ML//sHGwco7mJlw2yvZjt8oHdPpPUE68qj+JEUwSRc
shB3ASzJZ3HbpNjcBXH5rizncPhc2FblLT8QEgAtHyP9UpZ7+WgprBP90vXnTIGbYbzoctCXj4rq
w2x2k+4vgkuBqcSPaTq2WH5qW1WmpT5N2CBb4yWP/ETxVRGi5wV8aVbx3zyk5btp3nCsGpOHXJ0L
fm/2KkaHqv+Spldwmki515bHSSmQAdF951aAnlhp7QUg3fJYs1EW4E6pckO5d1jcyQw6cVHc46yn
1zt0gRLJxmRtWo/E4qSlNzJ7rK0cjJN08cSgqFLflegrel6T9ICVEyCRkF7T7tCSOBTR97rTvJMQ
8IB4Dyxx3aXFMAjqUO4g4TH5qerFyvfEPJNszZhAxLlwwS3XoxYqTaLQSTY+kEhPdkl4KucbxpVm
dZwXf66OCmJTfQdfEVfUtPP5oEX01pXO09jBE+KHRjPQ+jcWSQ9JAgeJ1YTfMZjktChUgd7/DYS4
6Y9Otydx18FBJvQ2dHg8Yc3lxnWMvki7fRLMqe45pyLhVrU/H5X40Q7btPhopk/R2MXg/AIHpU0b
TH2CESt95RP6MdBCdoSKCjmylR2BbpKkylUMov5Bu4M3ysxDLz28qVknAONA/d0n9nDQZ5mbwL1j
v4RuwuLij4rMA8Fh62KTgU8xHL8nrEBu5CobvwIy0l39wveBwjx9VbC1NmiAIQ4wa9V/Gdaba1oK
SIj5C5uDMQJk51t+wqL5XX6XcW+Rfay96sHtkS4M+OoGIXrv+GVqd0AqZQV718srjHk2E/5IQDLk
e1L70UaCDXPmCiuYQwAIZHBo4DWOFKyMdybGhCKSIWgzOSHrDCI6/sHglYZjQGlbbGZZqHKestvx
BXOQDnbCeunwg8FkgRwjp82xZfsnU7aiB8PmbSV8s9H1d8YBMclETm+5xit9XYQty39SUvi28Tet
yHTjuyGMZ7snpyrdU2kTD0oln9WbGRUqwkCY+0zGMhxzNnnrccP4mmhypvwNwMiv1uEzBlgJ/w6/
IBu9QvaLRBRm+IjZb8UoG1I32s51rGMakPElOtTnP/VuFdyTFTaAqA/NkBvMWMrOF7jK/0QCoAeH
9wWZmb8yTeFAxNCu6Vy4rXXQI/WyPOLYoWPyaDB+4AOxcHiuqnzVM6Q9vTEDYrxXfD21YdrSbWTX
CDMW658oekQ5PCFR0GlIa43CAw9tkWMYwUw6u+x1kDSIPy5KhyKdIpjHbomwltlg71HJXqf/Y33v
ZbR8Q+UYxaZ+1/YU0gCnvGn42tGOJ4inFwYUql3e2Xjmf/c32iMMFgjqZiD733XWYs9Cc4JwCzE1
yp6CE2KNFsZvBiYpPHeSl3jscYbj/IJQBE0cghV1QgK1yVy5pTRK+A1AVoYQxfeDOvJmJbz6dBfK
lTzsT5XuivlWzAL+Vcgp3vFQ89Mef1pnJfn/9zG7huxiN5Mv+N6Y+GBAOwyPqwC332YLbHP871cb
SkxbWHNL7KCWwoUvcqDGU62VDHQ7Ry28Xt7z3/Vd6T7HEVTSlf+eubIKDBgInafnMJXxQbERESar
JAvxHAsdsp4h2xyO6xaRrOczMdLrw8Frw5QVANV8eQkigjVUZ62W+U4IX7QxcMpbzO82kKt4RrDs
wTWOMQMKpyUhWH3l7ncvNAJ8UiA26nsWP0sSdjXt+w9AP9ui/CTvY9eVnvgHnxLKen+Gxyi80hdp
uOLQdvE0jJC3uDfTAgoMGwUv/CBpfrmL/OPaZK1RkyTNYLBTtwEeO3W6h2lWw1RkB+OwMbEhtxMN
Lq3LG4UpA++S18XIh7aMdshM4UtSMnqUtTMSNpOcBC8Vz7UZjJjHPHdR9WMYQVadtd5rWldPt/2A
wR66RwC//+x9UIiNK/8eZQ8kdEp1SCgIqxEuiEtQZFsk9JSt7QRbahM+UBcC0vOpYT1hmiAWXsyV
3MOrBFEScAY4Mcmi1+VMkHAjxpjWtFUG0tEuB2Zn9MjDiQVF7HCgTjxy046RZ0Vqgmgroo14SJw2
EK/gkKC2BygO/8YbfYryhXa3pcuubITa+PCTxoRlvrluvAvG5kSGD6tTEbU8B+7Kk8ZiAtSeG0Gl
FHk8dOzw2goFcAaNb3S34A8oRdR6zfyFV4XWnMlr+46Ip/lFUwD4A1efhwU6IM4Yk0yr68DMS3If
VhWfhG3y+bGGKBP+2Dh97WMriGMFOyH2GCG/m3nvsMVgZBbBM230K8AHbIPwlJDIP59wU7aaduLr
eUDlxjOwidD24NlLL2NBaNnO9UExGF2v4CCsYU3crCaRjcelgAGZpq7ReqHpaJiz/qe4AqUDZsbI
CNgCp4z6zPbVVZ6SYJzIzBKj53Vv5i3j0VQoO0n18Skqli3OPe0N4JNJC6M+k5W7ONQh3QJ/fMMm
wp8Wxw9MlyC/lA5dMdYd2ritMVMgxIyNS/F4bkBnCOA4j3t+Co0mC5R1IX6mP6xW1KssOi6o+gen
PvzLfyDMcBEbHV6WA+8T/BCnAJIxn+VGwRFcdPCEgGqwAOOnHm6qRogVxKZHBZ87Hdb9SGVhDJ/V
P7Y17j2IIyuM7YBpBGpg7knItgARe0PlbHX2kHv500W1QtRqHroC9uy5Y0FsKXwuEXS0pvLo/ygc
5nwLlAU0QIu/6FvCl9rRHfWDUgVF7mWiA8YPDa6f2M7T6NalLf3HsjH7D2F6oQ2/p9ZFD18qgh+7
DwE+eprdTeF3UsmC/Y5AeYrxvdYOaX5otHMPgUbACPiiqMjfl7eo2sPnwlA/JRgx3aXitQOslHfj
+Gel91E7ZJzo83a1mHoeCB7AT12DmFFh6r362fg95uwkTIDWmZAQA9gV8eQ2iQ/AQCUxZ1ApbAgK
oNRwltBTjUFzXeXSnI8EwEH+gPWE6KLaUCgMeOQhLcPrYDjlDdx2GxFcWkPI+7d6/MCj/MqQqaaY
uTodhyZyUPLRtK34n8sDmmKKG6RqaNAsLP5GB+sHA2vK0W9We0cqFMyU/+XY3T3ZhDldODhp+5jd
/hNw0xu4ohsdIMbYTLR6aPOMzfBuwQC7kv/cRVsCEkiEVmilvlofd4PlavyPpftaTiRLwgD8RETg
za2gqvAgCSHoG0IW7z1Pv9/RbGzvbO+oW4LimMzfpa3XP0/qthFr8+zzwe4GPX+l/X4RF6DUuesP
abl52j8N6Ob4Ht3gm4GYZS4LshebDXScI0RLJbvic1mze21X2FyJCmkbFW3zbZyeJ1uBhxVzH+uV
ldxmCnHKNeqvJ53IvvKU2yEGn1LDzD8Civ1/YRiuDlGDwX3XyuXq07D9iZFqWdYDRtBtUxgKvipt
A/y9qbwBDZdICZfJcO5hKBrmyPrrTIBbr4CKToNfilPD2e/WoEMBeHfJghGs15wwB4SSSl3H2NyV
2ARBfVQLRIVGnt6+c5cqY03xJ5Mlwgimofsbx+biEHHF+vxB0RonX7mkqjRYKe2iD2sZKc62P+up
npWAMNlqAUG1HON18zkowfMlUT716+QXM+eVT6/Y5jgzHV8zUomjWb6xK/7zJzd3Wueu4fZ0iLsD
+KdupADlh2N3fU8uk5rktfBYbuTKMZuiBb28RqtS87RtXE4S4BsUM1OHXiZMyjN4et+emewlUV8E
h7fy4x+IW9XSYZyn1jPnA93jZA0ycQObzZE71hzv3iVvjsKB7B2zgR311sOkgHdHg/1jkxBFuoaC
mLwX4M4f5aGT+l6sLpsUQaygimgld0qKZaqKFcjtEw5GO0V+iM+XXdQsBU8NNUyonikkiL7JSWhU
Ujz1DnPD4CLZFaYgPc59GRmnOSSUoaE+U30KDC/R7biCgjcmCQlzx/c7e8qyZVtWmHJnlzh36tpx
6GuvxcMrL4bFxyhHz3FvT/LvfiC5kXI9KHgMmTrWNvr5Q+K1SPn3cx5bQFHdUVTaNNa352y5vTQk
tC3xbbV+nu5e+PAz1XKxmp6Zl5OUy+2Jj/Ws0opPhU4GJ31vyx1PLQY30gz6W2MD9qQX8gXrnMFL
xOuultnVkH02XyHXsB13x1b6Us9enmdXbIyg9N49JeD4c0cZDmwSxi86scJQXd/QpYucvURF5N43
ndpGWms5OR3iCa3WsXYkzNJ8mKG1rE/KiczKdWQX7znm5M/mO+f5UIz59NJZleNdRQlaJzTCMLg3
WJKtd6FTu2vMDV0UBX/9neK0s/HJhXpvGtdxXNHL1Wd0WCaWfKuOgvkY6oiysOqL1XXZ9KbYZ5Sd
1tOXjgWgw9LBGNOoc9C+nN7Xb/agtcmY5zDWv1dacxmY20g6mSvUMKUd/ewJJt3CzhUKP4fyVybf
zp2bRba6bJ9SUVFkT2Z2jT31w7FGYp4Skw/l+1L+KyhYaYJpnUACmwqc5E2phjxzF/SeFaoabAf/
+AExLTyOtDw6CNvACS8Yz0VkJtNn1hMohvemCiDBFg4SDJLW8a5mv1FeuzTA3OYXohmPP3pIWR8Q
JQS988MDZQ5mQxT5Ag5axP81xqdARHP4htw5HKtooZ7R9LAZqaqD4od2R9ZgaGeAFwL7Pacvg0b1
gvr7WzAFM7ywZz5CZRP5Pn5pur0238xAjpFCmz2f4sHj4QtVTz9s4xAPSSEXsh55wS/f8hBRbKq6
rTaEiJbLW5fg66d4ThCM8VSljc/P6h6vZfV14UxX0xSHuba8EA2Zx/7Au/DtuRAOUnSRhGHV3ICG
/obGzalTyUZu14m52OXAvXs2lffpvDl1Q3I5PxKDpKw4AoZ9JUJAUjQetVZcoZAjSZ/ZBJboCvb9
/NUtrerUmVvX8dvrVzFEy7Dq0mz8vGOaDPFIOBXfQbVDzq8P0xL+5RccnfEaPUEQxCbGb2Vo7xWt
CRMo5cehXNeN6GYePH0CtZc1moXQh+pd/rT06yz3eMRJoHXZK/24rUyxnj99GkvpLLv9TdpdGmEn
QACyu6wGVX6GxLHGCW8D/IXwuJrnP/4h2WAnZnIWl12oCDEueN+Cbt45B3RIPfkzj9LTzcvhOrdR
9fkDjnaVwgEYkgnFwql+3sYbp4e43hAt4vu4JG+gxHfH5bbD0qsu9Opst8cukjhGB8L0PhmARghv
HhM5p2zRBD7B32v5e4S59uoLTFGUAfEKvCm0s+gvlWo+RMfYT4W2m4Extzzki1Y9WlFADkBBQHaU
AUivckBRrE6XY+Fz+1z41J9vm1TF38u6ZegqufQXo7zsiPCxAh0G+2bOWFj7XzUyzrSF9rU8wdfT
67LlKtq/aBLKTfDA9UPprPunPXWWBD2WOAYZSBjnWcMC4e1LF0KTpF5jpLh+qLrDm/lbJVLX84Tv
KnN1bjo+5ZTr3P/hD6TvsIumoxm6QmtaJuxVDxYa81y8KQiUr2Y4k9x2x464LeQhnBJwcRgvlAdy
KDzbfL+wqbO0TGdhZYojvy+5BVu3a98Kd9SHpuPSWmS7xrsc1/V1OgqddaN4+DmK18kVh6V9rwIb
PuRAbfuXwmqQX3XzuVb+wT/aORRIrmrkttIDfQYexznEeLAr+8s0Y1xW2WfMbGVK2V6jPoUP8Jxq
M9fraGkAp6b0Lf+cf74Og8qbYkjK/C1kfYibd587U5xH6R9HoXjTmtucpJMmVPA4pbuQ5slTQAcV
C/m/HkW/+ogdGrZBZfQ4eRUBrlIV8V1k5mPqd6yf7TO3gnO1k3Irb/Mca6tiVJibzpHsqJpOWDtA
qJYlKef7EmRd+baJT2G27tDC7s7kqXTWHFARIFN2rBEemXlv7zrZ1s/kaJmYXvZAAqvOKEUEtQd/
3mwO2eoGPWdCwMNpW1MLqr1UmSYLOIz5/Re56KadnrUqa9NLgh3/jx8C+4dOaQtBONT8mzIP16VK
Z6798k5UCru4AtmuZm/Vsrx9w2mZ/LeNRzZSCmocNmhUUC9WZJaAlHmTPMTF2Rvz88DrFJTV7Nts
dDInKSTSVUxAntcP/cvgPry0DwNrfHgcpn8XfY0gYG5iaHQwW3NeipGqxNefQrvQLrVIbbm9Xgv1
ffPSv32v638BaNJX0p2VFOVTP8Mpfu/MRjbepOClTx4hRKO0pV07BxM+SvT8exs9NParqrAH68OA
12ZWks3fAExcM3BgR/L7Mi0G2tmLwTnff3WROtfMSOyCHOT7L1wG4DH559uChCxD4TRAIhCCRbj9
PX3tQjR8yOIRA2Shgqb8BL/ESGZGIUvylU6M855kEtXrC0WD9p5yIwoefTBT+yJwTwj+okApN9V1
OH3ZfoRgZXTe96Xt1RRGe4PjS71Uz6Bxk1fZzzdtLg7fQYTP7/zl2HVeXF9g1SGV5vINREyzyh8G
14/bwLo9/rt3t89pg+4r79tnlfGlf2n4k+Xgpg/omSilzfeu7yIlxeg5MD31wfWlOFzJqfcxgbuA
F18PT2iYJkCTOTxJJkmw5H+oQkrxun7uqisO4xmsgrQHJPySf9s2F+PTAKP/l9REIfXiU/tYv1D0
divxpDmv39qF+NKOJ6z3UIOhSqTJLhHlars4Jyf38a4OWdRk2dYF4nVK78cEC9I6d9Jvu95/cYWC
HlRzKdiyND3BMJXWbIQEqatuuEvs2JCdm35bRoXW+Q2C51fh86wH7h07q9ed2LycyFrhtP/YqdUX
hffC+6F36WHdo3t342eXGwrH9ZumV0DN9tntLHDgTQ4K3McBk/8Jf/jQ33zP6+sXzKJnKrgqPBd5
YV1HjWmTE1XPZuwrt0FqdP9QswG99sWQLTBpShkVeiSC9JcAkg6C/M266Vk8uHjDYVZPpS9YrcWL
VbGULiP/r/TaKv8jMAU953qTf5mvzOgW36sYQEa/50wPHyMO6ZYJDnz5JobI4nMLUqRezq1zCwF3
u4ZcKf9+dQ1kod8vFbbU5OPJR/r44W8W3+g0Nl+Zb/+zlYELH/iLetp9/X1FXopvvPt6iJvgp1J4
0K/+A6fZEruv3OumEjKcuKiWv6lW9i3XVrz1V+PZ+PBdHMLOghPc3qPV+gbznQODNQlhXwD0gHRK
e8mGoEfLx0PdDrPlavp3/yEugXAMVufPBBRXhA802PM9ReAffxh941mG76PpEwXENZEFQvmBp+/H
QE2X+nQ5UBlZ5qdXy4RGH/7+xYc02PQL7VP/0j+/LFsAY8tg/wx9f029X14vPel7vnby/2yoTvFn
2rJIAkjM2ON4O3fLzUdjJ5gi094YXH5rCJl7Ob/QLB1kUO1CfuTu20vi7fr28Z+zCbO3/yWSDGfB
apy/1c7PjlA/rH988bJPPIw29mzE59epvFPa3P6iQjzon1uoXgRnDtMKRhVcqPHLenJOWb/nwNO/
KpJ1D4NH4/B973oR/nP9B+/qlkabPmyuHLC42bj8u37x5GjL8h+7vu/2x1B0xdH7lD7ULJuxxCZg
gs0WWlJyznl+laQXkDRlReZE4TFpza6mdW0NdVlkO4u5qt3IOJ6eQpmPYF94yeeZVCrraJ5fykOF
eLvdCstUqFcMaMUuUlyWDMncTarhr6Sy69aOtLJwo6FRfVdCCln52JgdJr0H7nmxpbQvTXtHcyBO
2UN02ZaeH+d0s/DIdCf7cvOkn9vlzAuryLF621xeJxZMGtbj8D5Ekx/udot9IhdeZ47JAshSalMT
CsAb3NNy0atTdjXAE4nVGgdVJasgseJbp+0pvUo9cLXMma2X8ZFwrFgjKFtNmst7FKQZ9FI8KOvI
DRQS3dmqDnUcknT+a1GNK1RXQRKbxSdRSLSQFKHi7rWUjlvLWXzeva43XTKpw0GX3mYmLB/b+OMr
kXImYS4hv9LnBdXVND6cKGSS1K1lxZO4aAHc8PkH97liuOr6cmxsf3OExFUbctY+fO1GKqf5S8F8
w3C/u+s1BJqwCSEOiVpoO6SACB5KSmYB7iM1ym7bgIP8kZ7av/vPbGRdyRdwAX9bdvcw10D9oYjx
FzF6HC36IuvQ5XPQ8QlIuEZij/5r4cSHHZ8PNhMnGPsDcDmk1AxnCmPa+PdwsuonmcvM9aFYLIv2
sfJCFliJxto33r+VnFPvewe/OHNpcWcy79A6FsqhK4TjnF/2otXnsj91AlIAtRyIw8JsXGSSNXgS
pTM14xkdGKvgnZPKTpvFoGZo6JfwH0SpOKpyDCyE9GUO1ZezuQ2beMJn6NMWH6XtFgFBUCGCwKga
ghe4tUkU6ih/UsYXiHpSN9Usc6+RFktk8L2uGBcWVAWLrMdsFWq4L9bLfoO2/DRADgA4yWGJo/up
c0UEVJ4yjm9DoX6Ls9ak2DggHT8xxVDC1KFavtRvu6ay/4Bh1Z2JLTKVZVsdFG0xMakhZXZuEim8
5y+Dd4aC9WR3kSZML79/W2m6DR4dY6yKv8qQPYMLpLFaPsAOq/OXzTcUbEpqc1OOCHNSSvMNgEbr
p9apBe6C0p3yvRWX5bY+gxAbULWtrtWyS2lWzcIEMhTqRnDamWhOztgFiBBBqODqPgpIpcoVLAqM
UtpC9dLTZplCyA+bmuodB+RvR+7i5Ai9jc9eYJPPC6h2MVMefmXUyaa+X3SFhu1pbI7d/SJacExw
dawb+avpDE2Qm5/l0/Z0bhPzXiOv4b9fRZdgmEijYnMQNZc/f859NJM5vtBiHWxBvhfM+vqEydep
nupry0dglvrbrBWV9/gE/vN4yQ4dnIOL/lXK+MwpEVNnVzpr+ZHKP8eFvvx1Uj+P025RiDsJLzAa
fGiEqKIJ+/XkNZLB+s3satRQ1WcI14RyAqmA7xoHm4w8EIekL9SAqkAU/Ijr9LQBjz2b4KLHzUbm
VEDwL4WkUOhIATzBpHBLfx/LEpa3rQmT8mt6bczvSY7MeBvr101ntYCPi5aeRV89/WcnVlqX/mag
RkadItUOhlEULagaj5OAn90xOhwj9fbD7T+r4nisHxSMq+v2DZmxehwCToDFKFwfssL+/WWfKial
l6bCjU39qp6cDG1anQq0ZvEdtAUeF+Q/VFegNmLeEMyoQNAbupMky9vvkEXPyOQ0Lpz1PyYt698r
Ln1eu7PxirTqGw2UHkJZ1Ali7om5bhAXIpwBLMZL083o4tJl7FAV5CX1DNQiosNvjsUqJyaWMbto
XXbR/UL41l2z9OS7xUvdB2FCWznbSluexeRAocERbX1NapaYvLE/7CMAGEgIKc2lIOhABBBugCQO
O7bF2hQpMAm6B5+D08YSQFLAMSyLhdGfFtQnmcihDhvsF/trgbr56q7BlmGCNupyXz2XSF8EXQal
zdBufZDTj73Ng7w5iuK/2pLHxwHraod8LcZujuIHSCm56gc80krr9K0L2A1KX+sPTRmSbiQfT/ZU
pjckddDtLD9yIyoYoIYOGS4Btiw+Qp4K5j1gakP0HZzBJ5cZmG5y/adeOT8ztwSLy9nzDJF3GvHy
NYKF4dCBGbbvNZimQrShE8nbFhoNzXcinX8qrcX4KmT3ylInrMXIgqC5xET/erPEdru2Dmv/e1UL
k1e8pnchrHQuDxZnQ/x+r0q9FbzmF1nebZT7onaQ0iI7RkcHS5ihc604sJ8FobNRuPYposmkSyPy
srIZphGAUF3ulzkTI6W60hIxdqSlIHsIDMrmO/sBFvSu88Nd/9aYNk/1kjDb1IcDncewmHEDvkzN
qFhI3zB2LjpsWqdN646HB/iJk7nWKiXyPxRkdUFF8DoPNWw0UadXUz9l4UuY3jRqOpw6jpoZDgGv
gyZyj9EJleNivub4tWmFOp7enSKOz0qZPKrhMjKu0Ned+X457dfnGgGQ8S3ZQJo4JHwOWvr7m6uz
+BMu56BaAIi5Zd2gYe+NoVJTduIgjQgfoS0ZrvJ0zb0PAfW5uv1Dj/+DiNCEp38mZh6GNNSMfJT7
RyBUpPtphugx1JkCNmYh3we6tfAWhb6ZSjy0HZHsNM7AN/I0mx+GDd+EbPpNIM4t82Hli9xd4keY
pZQLgYeCcO7HGJ7r2+pLwVXbD7oWwUT7kjgww3F88prs7cfxY/X1aDDfgKs7AHw3GH3UAVStNMUs
pBy3xCyCUaPln3k4ZQRedHr3gE+bBnpk5hBYVE1Nx8mleXTvxH08p9UznaN5bbmuGeU+n2MpmqJt
MlV7XsGB5MzyQ2wapXvtnIl3n4oC5UT60kANqENObOwBVFtTQmfC5HJ3+UygGqTUn+ofSk/sienv
BQyCFm1VPRkHe2M3UKvW7mCyQ5UJBRVJbMj+E4jL1L1WyieT7VtFLCj6TZQ9RWyQAsD4nZTV8lT6
RnXjEUmrLcS3VLQlUSSil1f5mx9YaXdXpBxa2Ksr1Qw8HuZu8dxwyzG3WYsLQXKcIHxoIf7Uc9tf
Gy4Za+mOkvKA9VHC6OfXzsl08VKIRN8XyetI6/v+DQILAc4VeTIGXXHUUjfQdP2p1AJpsl22llJk
wkyA5f4tJaHhL69d6/BE4vZ2QZGwo9RgvMcFCwLZa0Q95yy9XgOLzAyTnyfHAuy6mtslZw7p6+h2
baugAhl8r3m4zmHkKQpV5C5e28G7BHJRm1SCY5v7fXuLrobzkORkOptKgyBgtY6XObrnkO+DOkCt
LO1MMkxRWWljPJPVtLYan461/YaeJdnqz1PNxeoffSSx5eXMHZlgeALWdozLRuOI2RAxtU2IvCps
Pqe6DDUgHYUGfDS7b/nNKfV8cPJv4v2ltpU2AJaYkTsmVHEPLCDWrzyYGDVVqHGp7sB8i7gySeyf
pWCc6bM9khsBM90A+EspU3dpnrMmZ/zUhZXjSa8zxV8usVsskDYpwLa+uSbeKXVObuk+asGJSDPn
KLyIU5jSejPHEppG3oor5bh6n++7gGV6+ru4KHhd8KLKkniZGc8xS8TnyKLAN1Irn47PsxxDw/Mk
+3xnCja3e9GY0ZoS0nTnFCrZ5zPZ0r5DDqTGkHhmctqKaE5MXZmgURTh062xec2TgdkTZsWvZiHw
ltiA4RT6eef7dM3mGrbl6vOwqc+kUU7NkYzD8luwDseCFNLo620jz3Y68QmICY6JRsOqXdbySJq0
pYDrrdH6y9kg9aHWgx8oZfA01F+G1bi/NsZCMBVm40qufl50Z7vmVQQQR0OuUWCZ33xcFy2kdXpa
px9Ud11OXRd5cZ6QtKgPi6lGEHy62ie1/aJP1ijK10lU3Lbv+7ezqSTEOFfZuf2MWJtdvEtV8SyA
reXzre4mH5u1kh5nlUh/lefpU3k6/6dO8Wt9rSMMtssuGlpx/DB865As5JDowewgh4TZMaKFwhgu
IcXZKojuynb2bP/qo2hiDIzGUmIayJBx/8UfEh9FEpAbyLWki5fZ+i+EcIEpngiJcGHpDsBM1YX+
mYXcgcCE7zSVuP0LYVqUvhBV1uUPEy+gexD7VE5qn8ki+q/qwaQctHfeOQufBFOUh+w56WOK13TN
770ia9RPgT9fl8kVDalKU+amQrmATqpAKKRZnhiWaze7oyDQEkrS1BT46Q5455YWyIrXLIDXEbaw
dW5vERRHqthSUBwFiqqV75srYyUp8h90bjmPtKqHq+wSdnH/nKQaW0ttU1eW+WopuooRlJcpaLfA
2fqUdjZnahnw+JSAkYrBBKqIeitPNODwVUtVmDNcD0HlkkYt6h2+Hbe6Cyu7dKCVAgmEH3k9qfmt
5fxY2cjgqHssuxqHj26hI0HJR0FagoYymeqLXCb/+nhOvU3bmefMc6mzBuu+Gub+luscxzkoWH3T
Cn91Pbr3cp3c86V5/0ohx5/m/bQ5BTxuL5Hf7Bun4e13Ncz2uBrFxP2m/h3YkNnThBl0j2R4r5nD
0+JjOrj4sbnq4TcrkNRUaFOcvJrwY++jLGB6mP+6j/yldbtdfp19ZHv3XvZ1thNJd3Lta05Dg/MZ
UNh3o/EUHzAHUrUT3di2S3cd4urBnkHf2YbSL4eZ0fn+JFDkWeT9JSMTIkA4IY15MP/MKZDs/Z/j
+/a9MJi+P7TXUluERw9S3yFc4hO0s6/vW6VvUKXolf6qs+pMe9PeqrN4y/VLg1s/8z3/PFxDtPxF
cNsno/f0HXI6/cz+M2t0L3H/7uc+BRLhl00Vc85uNZr8KyieStXCK5vg1Qv6qzm9Uo08TPc5H2D5
D1gkYoGcsvCldqV5DAqY2uSvVl0DZXyr9PMlnvW3AP4rnaLkIvX44rvc1LscGgpfZVSYeCCun+KT
JG9dAw47PNVBeIAUqVFO3PoT8Zd/o/yH5M39o/x77JZ/swHB0zkpzf68kwEc0QTcYIqToVjtVyDh
ikLdUT6vOezEnswwO34qrvuvOMt/kPxJpqIX800I/JCbKkGDxf9m9UhZzA6LewpXaG3QsyI49A+a
h/XvLYxM8DD0FfDqjDKkgpQprCiGUSP0x0YZXu6z10nhKEbu6Zg7ktoV6rPNtrcoTt5Lc0kt+RRx
VWGQu5ID77ft2/HQvO3WtZ/FOc6YIzvN1iabAonN/LWQv46M7K7nb1c9KY94iX9cPFgFGXomHSqk
N8ltlRqvdxMgx/F5vnTlOiXZ4A4moqZLl+fNTqavHLvZujLI3//tl++3RWAQ10D1hYkDWH3Xy533
OzspjEo5rMW63L2lpXNky/zkUbmQri9zhSSXxny/hJNQjVetvOie3isBOGHVyFtkUaqrBlr/VF6W
Sb5f6prhyHZZO7XKgfguf1ciBZxzaP6Tiia6v1S19KJinFfJiiKVq/8oj4AnqaD4l8ZSQ773w5dS
L6muhHlwft+B63A0saIWvgDMwNpt////BMcHhQfW4aXSpXT+cUMWxAuE/Bz6meflD5ryB7ut7O8g
PvyArtFItVnP9VIW39gxjraVe/clN423hC7+dCavm3tzGk8IFexGdfq8/jFE9ua3wvjJYp5S1UpU
6tL6Kg+rWMxJrexl+xYBb3svvS9qhc/wvWcurn8e0ot3sO0Ix+eWfL8mokGbj4HA8JoA9mrmcxoZ
KhUx6HwvI2rN2uLv/cv/6aGien+TVw5j5t2QJV5sZsMKNpKgGtKqy7/2QiUEjUTXhHEqbJD0R3G4
GxeH+HESETFQH4uxtNd1tfyLqfpGvxtHuKydJHpWPlkgqA+8zmJ1Rs0c5h0RYcFnXIPa+Ps29ljm
2FgiRSe9Tz2M4IU5uIwjtgsPpsNAYgKnt2fATQd2tghuCECeiSTVLS5B7+VizDzRTXfhCh3Smqvw
bdms8f4a7cOEBDqpeUS2UnvULrXZ96F/fNZil4ePmqTCvi59/7H+yCDYHL7bD23TqWF7n/qysT9U
q+Wk8vTHcj/ap8apbyJAbYV7Swe7/619fvFzxWsezBqEEXSFXn4W2tp52o+pUtkLXjdNdmtfGuFD
MRCsmo+u3durkMU6JPItPJfPSWh5tj8KzcWrNzeXTxbAPg9Dy7LsTNy7dQuNSNd6Lo+NgKrSlSbL
N0v+OnbBXQT5szDrjU8SB+qh3anex4BRklKbwGBQS2YfgE/LyHcmMAtDF65E72G0xtRAolWPWIZ8
MTGH07qvlt7nTRJE8TA/xzd8IL2g1VOy+Lx0N24rqPZM35y9Ws7pp58XQI2oEONDs0VfKLyoQTsL
8sMf/UrWBtX7TX9mr4Xsm4JDc6H6sf8Biaqf8yIhftOiecsQw9Xn9NLIvZS/KV8VH9nvcvv+fZg+
Tb59ffo3fmrT2zdPuCeZPXasZgpgXd7GBmg+7wrJzG63FXktU8BDZd2spivgdKdd9CDQbD3R/eqA
5vkj9XTvEnq37m8u2Yuo9mmLEdhQCrEWgtjdDfaBhNbxlu/f7ji1s0N7pEhX8XTol5sC4RuHxqN9
TexMwD6YrLNuCjizs9cB6Dr+2ATwgOLPppZD3K9q+2eCMdYZtauP24ZxuJAJhTPETrC5v5aOmlDX
Fcz6Wdbv3ZLplpXebIAAZqesMIkHG+v59zFyfQBtIAhhLM9H+uMyOCBQD/1Vf9dwo14GXAX9U1uQ
BaX3B9BoLr75jxuE7LiDH9CacABMhir4Qvs/1hG1uBv4B48OIX8qH7FUsIGdZT7dYx2HrF1aKVrw
7BH2m+j7pMFlP7C5Wiqzjld9GRr6AqwlC93mO4WoEyAYL7uFr1vNTm9h45TLvo5eIx+slX95Cdlm
SBxQjkZe+8jmkTO4tbfVC61Tb9av9Cgvo6kcfXOaiQSEcRWbt1GpV35OV+US++Hr7iUAr+sPJmTK
iZ1JXHK6EkLu7LD8Qbhq1HLKSTfr4xSHIQA/tJnBy4E8zf9mnXxyztqrPnmT8wLdKTOvyV1YX3zb
xO3dt9mNr3c7HpOkQTBRLEjMtnyymQHJtaMo9Un8vqyIWdx3nPLQvESLce6U6oFY5OYbnPqKOrkR
eJKqsNuk8H6WY1db9NZv5qMtO5CR6bNmR4gdZq5vr5bCGd8BBcI4hbOLrabYcn6Y09txgix/Vq8r
43P3XulS3uTq29pMkUopqn4NywA1fVgxlafis6dEFPGcet21U+SFx6j09Yhng2IiptUf9bsm82HP
Gm0en+Vy5OoZw3OFBUZG0LzNiU3uHTkjNsfwHBW+HiwfUg/iMBng0Zh8K8SdIO+aB3JbER9PmXdH
skWN2lq/PeqXz82nBnXxCZQ5jxkJxm7yBikvzwnyPXq8cL82Nq1JTK5DetTw3eqn+u7zUodK1Zlw
G2WchaCnMG/ZaOG6IM+IZ79aeK+YNq0aVufNvtXtEU9nm7CgokrMxL55bF0MZ41NKJqDiOJh0MK9
CgZ94pD356fdR0xRtexmamtZb2ZRGE7Rq7yqQzh0J5zQjeLb6et6Z4BWxHoXptIWepcv46aKGx1N
dIiVwQI34mKH1mU6lJ5RetqNJh0Yk0drg0bn4T+g6vwFxCFikgzCdQY9HqVs7tTX8YNS8VPVFGp7
zzjIFPeIPyubXHZQiEVPTZr//P7hwtp2J6apQWOje6QGjlff2SoG2bfzxUcM7j4Orf1hOQFuZ+Tv
3Gqxa1wV5jPOxTn/de1nYgz7cbhr6MlZBUFyo0fM3Bl7Sd++SzytP2K5GptGABqLSRhuMbFL5nV2
mRCmZ4eubnH+w7jP8TmxgNUL0NCjcaxeFC1rdVoXzggazaA3cIhT9+e6SVfzXmiBui103sZn/XHl
pfhdsB6u/fsYSXV5+lIbVjHf7sNQvSmYgtNy+zRJrtElzie3nuTI7rq1+Zo1DDToIe2o4KiDYTqE
rE80TPl41i6+5QaV9uP7TgXwcn2eCc4WKfE0oka6RqTNtCIjZCcZitDIwW4w2jUcq2mUq5MofGqF
YzS5Vw/tzAjykg3dDO+UMB5WVMHLtUmn8FR5xZxHy2GYRJdthgW3E5lI/kmCLLY+CFZWjWm3MJok
xd/zhwd/aRObLXQSNLfO21NTEX2CiM+igriWIUBUko2dlW2yuPGBIQgof6rLj1vNgONGunmZJusP
f1sziN04tf01IfCOdREIL9MgtCl9HcBwsaZH46FD2nfDsedqONb4+Wrn4eL7bPmolD4Wgw4WK113
x7HQpaO08XGrZXuSwI+vQ3N6K7ykZqCVaqdzIqVlBl7g2tWy1bZETn+T9GwsXempHdoXb1djM6ut
f5k+D6NKrzJv09ZTJ1IqRbcwnu1Smw4FlZT/GaiRj693hr7qBaxbqW2QvNEF3FpnxOOzkhZTGkyi
bTRhoHgyb2dTpRG/krQ+hYSJwWQWl2pXqXC1yvj8Pn89cIt15rUjJXifMutt8RMgqCe9JqlmUhmw
R6AS31PkgovWTrqf2LgnggQVlGpPqW5cKgAjTiMvREdGxSrxIh7OIwTFDxhFrQJj582hT0tPeOU1
vEbpJtJknoKihSHVdyR7jSc7yR3qdA/7XWiUUxMT7pqbr8mlJh6lEcQ/+kALh796uBqsGnrh9O/d
B5J6nTxv2sUkmyw0jl/rIW9s9OiJlT8mdwWog9vRNB1WXsXaP/6GNysDMrF0ja9HiFmL3GM6TUMB
jlE5EcAPm5A1KQtEvRO2tDOmMEI4KHsv+ulstHzZDcgp89WL9xbvkGTOCjJpSlPuPGNiP7jgB/6l
/XIeItX8uWO48/Xz1UsbHFSMEQ/KgxVctyr3vtyYWd5dr8NKd09M2FgDfklAbSnt7vEmHwEHHJOo
qklywydxYFBUj1JfjjY/6j6EpvKJrOpmedMAAVxi/1pawCSZDSxNFdzQ+UUd6DNDOaDCvIFB+Vho
ylOTbZIBXVB03Ix4PhTbW4V1aUrAssq/PXbbwXx5k58LrS6WDUGeN86VaH6/k5/kjVmWT5WZtba5
FEn0gzKxPIVLpwgvX1OzTX+/xeWt8i/p3bpxz47Xk3tykhwyyVd6OcjArTh/z+XTrVVZVknqvbIO
kZd30G2ul75Ofvap9Gi1Sb9cc7Pu2nCuQtHw7gUh4krvcDxLaag8n3apznF5fb1OchqqR3Y+yOZM
Dlhd+7vUNb7u4PIzmozpXUm3mWdHqdK/eboy2mXzhiqZorjan1t3IcVbRPt2i2lfFqTw5B60KNdh
JpU1oAtoUcmlBotj5XMn1SZ1+MpmHv/EUFPzZta0nFvehmX3lJbplts0U49lK1e4JWm249tEzOqU
82p27Gwf897O2VMJBOMZbz3rXvcTE2iuCRJptdn3Hwe5UJv9qVW4r1/yqXLnWNl0H2kI6Pwcn8v+
LG61JvxqsOsZahxlzChaR2fjk+f/kPw6NhHoSP36tAmi3UrbqVZauU+YdV05xGUuc691TiotRqt4
+y//o1PZtSGgj8/cu3k8da6DxLAS+oZ64ZPrWHGwfXFNOaFjeGtSGMmdMyTG3ZId8mPTK0e7/rIV
ZhbSXCqHA6CTq/leZJd3StFURIgb32rod0qpBRJe5ye9zrERTdyrs+5Z3XhSfExbZHPxqh9uwkI7
9Q5aV8xcFDalqBJBqZU3y0SdhyFV7nwyQdSzY54lk8ckEXQmjVMdMkE4slUs4l+SeTMURrn3cgPl
VPEQVnGh5WAlYIiAv7dG7vNWX0aCPN1XysRNDQOVmMcVrz02BL9uuBQbItFXha/tr9q5e2gUNcX+
dyz149XMeZYJk13C6bfrX7417c1drOJM1s9a37rWap0Ai2mHoO7zZJ1sPg9shqdW5j1wht5dCrbD
dRNpVX/k8ten/4oN6vh5soiXoTOaPxuFG207Cv1/4QMhlNr/Q7Wq55Jc3byIn8m32nce0XeHIYtm
2vbC6zWZqnSRs/D38XnyPiwR2UfmPqvknKzirVRc4kVlNn8masMno1h3Qr3svI/LoHCpHnql98Pr
Pil9ekDHZG9cGSKqD2tdtjb6ALCHeSt10EckwK1mdieSWXfqafhWtPwbBdQ5OVpyS40yAUHEWOwf
XY+NIM6s2pAZRupb/s3EoVwqNu8f16HzNx0OZG7KfU9d5oKejXNro0RoiySIucTF7zgdVWC7sQEW
ufZmfP/A/yspODIugftdjFktZDmQn0OJavfgFrpdzKtioIyphz7Zyo7htckLiieN7T+czpmMhdXZ
dX9+YciKDPMhOgrZ4YoZWEOy/blRES/fxJbXCaMgc6R9MTLQx3vWsyVnn2lrcYlPLdX95rPcgD3N
37ZoYd6N/Q+CxRT5eub4etg3AYfcXsxSx7fMHwut00tyoz1hPVj2SWpKOZOECutqOtjTor39TT9v
w+DWdBKmsojiez3Dtn8n/5QWKokb+Uxn1QArvx0q6MyEOnFzrQqRqrT5lOnZdASyP7g6O6k40xe+
BKJGttQm1em2lu2UI4OjQNQe7yQ6U0GUpPU2uJwIX4F+0VnnEmXGvN3Row81X76vPx/9Qr9SywCJ
BMEbKlPbG1l1haaf65NoDgdpFBoSGayshgIFBULcHpt/Nt7X09umuuIFtFGnEgwxTNKEbrwuDLtR
bkCSuTNjc3QZZZNZY3uIme4Ngpg1gtJxF7kNeUnjMjpfbGW8VQs9bT+peWq5viL2hIYhj0oerz7f
kewKTpXx9TljlOtX+oVO2X3i9SzfCUBqj/FcOn0yNzjSQM3+vq6u4q9IUq2jBs5x9YVTQFymOkV5
ndwZsRj1E4d2MyR71W0ry8qv7EfoM6xqUTIG2Sa3gT14G9gJuwHZe875CRzOxEaw6CjlxyS5qRPV
PLxfYH9iasjwKKx4UAjZ191Le7Nq71/4LkqPuCITubrrwQRuXNhB2OgM483cvnHXQEjtZ2R6kjfh
QN+86+8GTu3/sXRfy2llSxiAn4gqcrgl5ySSdEOBAjlnnv58y3OqbI9HlmCzw1rdf2oP1iz2KG9e
1fvAY1fasVoU1bJ2LAt3SJW4KjgdRS4v/emardDAbJuPY0H8UGftyscrGncVWCndOv2dJ/4lHYZx
JCvhQlSe3XRfhZnoojtW81wxW9pWlKLd3GAjiOzTZf8xx2+qRL0/K4INDScah+9ZQtT6q1PlUl0O
79wCn8vKoRHxgsdruAvUrl1Ei9CgYlrGsIbrFKQgr9Khr6HrE2VxX94/kOaypLN12A9MhI41W0mU
WaWkCWrKpSunk4IL89dAiMNZXiUOHEnyIbdnlRjAaTDDuxFd/Lp7Uz+RfARWoSLbaF9D6/0RiO+b
ViFNsR3rXb5fFFgimR4lSSfktNsIG209s+ivZh63kA12Lm8dQ6amgl8eOrLWeDVChlPme33q3Aer
NsMLPUqcNICM69QxO0HhmOWHkHOeMpuw/gCDaHuSkNtkLzEdoh9Sk/VdgxoxOohaq0GlnN8KF68t
HrTiG5VLrrRpwM+MqySDeghJLFjWlxf917G0GCJtcQB4yuSPDIRDuvm6Ft9t//++tKP8RJ/rcXI9
p/bYDbM/ZnknautxIvVlnHYY/lWEMVMmxj+N5OEadYevRoHwHG9DRkmmRxREDCShw3CnZaK/DXr7
zynBwPNRoeWPZtrCNE66wHRPCS/yJt47+W9WcE4jFvl67j/Ji1ezzJRt+1E8jNS4t0fRqL5p7DPZ
e6+Gx9xsrQOUqxHagIsUlpEgu4/kK4xYzaaLB6tStJ4eAhesF48geCrfdg3l//vjGfuTD/l+dbO5
8XOyNE6RrkqTdtJTCdp59Y6A67il3e/D4kznBASVL5veYKByHXJpCujbtT89dIV8xNZN0R+7DUuV
nD0zNQVHV++Qs9VY2JoHZVp3MDLJU7GR8TybRSu6qT9y7V20dklKrLnOzQVKJP6ub9WxKLH6EWp4
FqXVESe+zXJ3tFZPKGegz3ZmcqzLU0bhf+pEp1gWP8P68VS3b6RFKW8qz3eTFmGVHhtWnulGcoP1
62cvCC66aRvMw0V9evYeyjd+MCpUiplUizTzZsTQhbygkSQTztK41rKULzDWqeQYWnzeu+CVJbih
brQ3k5rILjFBStDMmiEuRx8mokv8QfkZL0RO0iHDFnlelxH+hIyScnhs3xW8PnHlIxFCPlUFpBHk
1TxDClFRI3fZ6MeqeZGcviajHauSNa7BSufX8QcX4QFPRASSB80w5S8JZ1Qlv8HJBwXF69cEhGS8
TDikepVStabx5qOnyk6q5khRD5EqYN4AZd9i56Y3W3+/2uZBB/PO5ZfCqU+u+9Z2IPYPASpjw16k
8E9ERGKmaDApOwjIKRDBMQQL7JzEjsI+7j/ZEayWB8NjRdGqrgpD/Iqxwbn7TzPONXH+jFjcZ0mx
Sv3wg59ZlNB7wCiYEpFamo5YP76eMNJ7h7KV5FEVdqgf6slfwE/yl/KRNCL9+zI5jEv0YlEMYTAc
hsSrjCDve6ivvL8jwsNcOLaQUipsUrhDPzpaf17aHB3Kp4/0yFJDgJH8dRW8gAwD9KtmlDsXNgKk
Bp/5u0QrjTsRXBiRZ0FqraqhEr52Hr9MuxRvQHgU0+UXBr/++Oeo4lvlieKhmNzaB1DetPC2ygjY
spWqgkC3DwWSfrSYSDEbCOkuig3cGgCUByIYcRzZlCUlRutCk3C8T3wYhcO/RFbrpnmoieR/C39M
9KGNbIqS4PtZHvNESfplwFMA70Wy5MOmyix3D0j5CnU/uP6sJypfbs31t3tpVWUm6gYA8zi4N4lZ
QUT9COCRQu0bhpetkT6y+4xc0gpe+jv+9f5eN830+VjXtrV4RUcNBb1ONqOXiQD5V2F0FwwZ55Ri
/79WzuWHmqxhGhucvHz9Xvxdy+Kf3qeiOeHb0gHy8yUm0Se3tElnjPemLaG1tH/16TDWkUA3UnaJ
otyd+4eqvU9pFm3bNj8T+b94G9aE2CmZe9EWBWzSmuC6/KNHtFGRJ/Pf0cjW7iicEvlMB4abd0pb
XKVlkjsbFtg26HqBoqkyYLSZYfxa1mhgl91MOHMnpwKG95fpTMgD23e+zsq+lsuv2mz8/k3/ZJd8
IhOylT1cDdpnXqiPmvOPsfIeShzAWmBPEbzYNoE5xILtm7sRogHA2OZxVDRwULjAQeWQ9nffGdJE
ZK4xh++7cxq76qNUtjNBLcO3Csut2Z4jH2fbMAWuSZ3w4QzYNwCHEJZ/1dRbze+7FYA/lBYuTrxC
tDtKfUSqj7qVeUEyUXPyUx/75qMeDmNi6EB+RB7jPKV7biTGdqcqXVGR7ZsB7gZVdsJd+TUJ92e8
Drzs+EBOaedVPwG3K/dyjDLY3MkgWy9/Wd7qLMMx5sTQvBQUgZNVX8USrCnqwVv7NYoVc+WIBgvQ
6Wl9Nk8zGUCwHk2MxII4Cx/hC4kVMyO7V8CXTNMsgSrfztG0JSJuNG3tm2SRHa7i0WE2j8FOg7A9
dO6HOoaXDqbMA6r5f+b5MDSIwDhzRm6t2P////qRKIq3GQRAHyakbik78QROhVXVSpWqanQB5dvP
N17gOZhiS0SntzINazeiwJPke1EBVjpTxUarvqfvMjLBebbqnwd+tLCoG+WBqq0gHyi6svlpjWIx
yNQlrYVImU3rPBb3ZYOgK9MfB6q7LiyERGy84ChBVlgTv3RwNE+qDDJ4ArI5o0L4cPvy8tsq7HAe
v1vuS4khGKBl+V09rsrPaq6Py6wsAA+sDs8xVBzSkjd54Y04XNR3v14cjjD9IYyhacrsi997Icz5
V4dOob2oZNrXDGVUCX4kBbVknfwmxT5WU32d5CP/jX7vRpW87a3pG3+x3rMg5KMsYmjbQDvX7j6B
sW5IOZ1922cUafBxGKKTfVTMcsUG4yNcKolibuK5azNjYVf1y2XyNE07RVoJRlldYJWsby3x1eX4
cF/WUgQ1/PzWQuPMf7GZxU0vyCNOQ/O8n3ONpOZsaCeHgJygH6rYDnrQTXAqOFHeHvurAXWqFJet
VZ0pUw5FIIgIz8neqgKOPhclh9sLPxN+UuAXNMkuaNz5yqSacCvJv75S+UIfNr1FPbBga5NHCoYK
8dj4IFQWEnsty2GlyYUigMygMA8Xjqxm6AU4hnaFd3Uqj9XpMfmmu2mR0VdkBBVWlWwN/DhetLK1
bNEw+ip9R1f446qMAFsWz2J1VOSFGA0jycu5sSyKZ0nAppEpziHnmYofzT3YNyRLVJlkZFr09w1e
kQK/AcTKyJb8dBBgl2XxntfI55dlCCx0sExHQ1T3KYC5/70zXMrNs6po4HeFae0XCkxxc61mB+RR
BXWu1/n3Cvlrg8JOubwuU18s6r/PBjlS91BZukSpxr4olElICqAECtE6loE0p7pyLuDFUSGhoI46
HkKbQcVe9MRXrkoJRh0SwqJNPqGXNMOxyxvPIlp4G7Un+J3zzvl+tVlghE+UorP4aH/VxkRL24E1
g4MmUf7KWdhsiTk3monk0jFcQCEScJlbBaIggUmzLX1pVV+WL0PQmQcPcGXpLqYaQJtSaj7PjP1M
MFXMVWFEX2CyHDQlNfmyaALLb7jsBeo9YocIHRhAvebd4/V0/dzMGQFrbdl3aWGMmfkLO0TE7oty
w9X51HKugq6LiLfPhQT0MRdLDTN/6aRt0ginjX8giSHfZZQozfedWHBluyktH6XT8Ant3P3CO59g
TRhnhUiISynPb13K9CWHrFrse568TF89EMRMpvVAYITw+2uCoa+WK6Rr+/lieB+TTuxaAkiGkk2W
H8CeOdV3EKZGGC2tSoBEwtg8lM6SwpNwtMQwluNyLXD59Kd/DyuO0tIfn5E2vI9MiAReGAnTnRuv
yZfQ3Tco84OQc/RtjFI50qJbIjTIuzVL0Um0nKp/KnidyFPhM1MZmxYi4ZD3Axp0rm1T5UisHjuX
X2gY0slhovJumwPTFO3gt+cF8F8DmVbvDb5SQKFDHgMvhwfDcT6v42kt4I3hJj4bpIdQ3IUkwGw3
2w0LIEk9gTT9YCkKUdVbBhcR20BVaF41WfTfyr0RzkVwsFcoIzrg086pZcnXb2bXldeidhemqys0
hbDOmL1HQ6QKi5DpWvSnspTKG6MSSljzlTgMmUVFst+rqWMlDY5YGV5XiIdcLDpjwpK9VBw7XdwO
Cl5WliNgjwNFq8mXtLJWHkDtBL1xG8GQBZHiSMzU/WfNyfzTTuK7L4ECyeDieLs76kXxlgMa/Xj9
fUH0yEoYhRdF+Bz62XrqUnXfon8nqfIGD73tElBG/6IxM4+Lm9nNAaxr6cqtdL+hF481/A9KxXS+
UrBvE0JKPICSSkn+jHtiqf/ANvQMEnI/SJWZlankJA6k5o+hIXRJRPCuzhVs8beFAiVj1ZBRwO6q
Fdh3HkNBXx0tldZC8+fhnJNUVV4tBsSvoI0w7rK810mZ4cMm2RZmUkr/bkqRMWwavp2Bd4YUAumM
/sYkZhMc74VyjEMkrI5JNKq3vneiw/8OIaDi7ypHYMDRZU+t7VhETWEVk+1VOTg+SlyMdIm+/INk
J/SA+IccTRktWZGGoyRV6eSAWJWHlwq9ypcJwOX7R4K8I0eHsBbLUdl9wSxWvsv9TcLW8w7yoQQ3
+DDOhp+W4JcrPdMVlbz30y4Gm+KrcjRLWCDxzQjGhl4tZz6AKW4SWrIB2k+pNTTIh+qixyNG0RUX
OnKFT4ZwqjeCXbKwoGWzxs5aw5JQC8S44AcFB1zNy1CkyHFYfsiGFqd2FX0fAF7aq8WvHSJmdz2W
DuYHnD+i+77Ys82zR3IfX1Zz18ad2uVUei1r3jQxLR/jxmlVvcFm203tetlU+3muHKjKbkHQBik+
rLuvQzN2LG1ln2dLElN27BxI3po5eOqBMLFYQy7YnsrrWlw968qTV9Scm9pKFmsqxCM6oojMNxcP
sSM57d+nlCB3Twxfj5InMgxBlR9GFSSTZSbKV7iwNOFkfSHA/tgOIb+bGiLToIdDlvGyGJnsT8VM
lkNHYmYwGy4vheW2xYq05iiF71JI0LvLYFqXAESSYo+l6aoCPB+m+o+13L7C4/PJxLStHBVnurRE
N4tl+dxNluNVM0panhuqrHItG3aitagIM39UdtPqu79SCch7vH1mm4tK1i1t094XvqPdLL9DcVFh
1YnX1usCyEg+VwHh1fYfT7ujVxXcHpX4R7S2ajI4ZZuWORGLcmVKh8mtnPoy3MOD3ePZfuWR7ZNL
mbK6fJuM8ZpBdk+BrtetjB/f59Jlcj3nvx/lTO8KX8+PM/6IdnKz77CoJhrWlMpBObaoL+pGPlZs
n7diCOzKTz8Jjg4t/NypRJDkasxtFqotX/2VfVnORvLP+e7XLdVXPSB/6BeVqaFAzqrEqD0DlpGi
c0p2eT35jeAUyQgRU4jqdl+ir8IWtp+nu6pK50DpOaertb5cWmsF175zsTgHFCYEPr1+L2GR/tcL
qDMdEycQEX3d0mMJmPOqSkexjcmf+ycuJRuYn1BQl5Zck/q7SpxapLIK9nenHYsVIUHxxPoc+WTt
+yzO2WGk3EiqouTPopXpP+0+bppvRVuVyWFaXs/TNQJiHmKcXQpfKmHLON9w3dpsrcfq8lbeKK93
FQU9Es9+jX5vZ0pugOhHrJ2bHUu54XKUG6rXj40HUCOf+8LXFA/8B/nPJSr8Rzr6ynm6FWyNQFUb
bEWWJkNVJVfJdqJlD1bpoEPrxAX0d6Mf7gb9YbL83ha3DKX8EetxrpBos2p7dxuJhA8dCy10KFUX
vVVvWRb4QrEbKLhFL1aVM1I2o9MLO0th559TXxLHsl/rtNwgTCmUx2Y5a8tM7wtfsuGWnJ/C8kNp
SZodTrx9dc5TGKrNUF4uhux8Z/fctWrpwXV2qVvT3cVvNpjpzI7tf6drXO8ycqSg2Z0V+7qXUJWS
lKn1r2NpGWK/q7/XsRKpkpjbYkyoE/qfKR87Gq6IyvT8SSJcDfVfLPB4bupoK7B2jLosU7K2b7NE
2d/kBWm344QyUTNNtbBzgkZyhKboLxoeeUOE5mrA0MTTe9IchDLvlP8K6hxxSMmCiCFSOeUhx3ba
d0Ap2jpHfW4nS3/XPNLRJOuvQJDE2/tvCH3+/pmqMWhF8oISitn2AwYiIamabK/5h/NuJflqGqxm
vCVYMX+aJ2qMsAWMfJVW2o0MwsGSXb+zw2XF6IB2um1G6I/xsPldY1tYzDfjQxWmlj8WfwwYEDFD
wxYpn/FNIL+KTDsmKH6NFDxgArI6A5GK5Dvfu3zsI9navKTbSiLLR9vncqCOFKXFSPNPoE0xVsOR
IkZu1dt42v9zSJ+wCYecqT11j44zVQSANX0kTh0/QAVXjPcTNTLaKly4fPzef9/qh9Javx/eLFd1
3OHbImWnoJ5rkr5WuWgnkA15p9APIdRSRci1GFvuZSlVla1HD3Zee5bv5UwHUPGqJzrhw6Rb5+IJ
hONJbFHMuCY5gEcAdba1WMDoM17hUdcI97YKHRI2Zgwynf9AmUvpWSZQoXbQhV5KrCc5QBSxjcJq
A6JARkubQt+4qmXyto81yaGrfPhL/9NZPienv3RPpGA9O4xXTEqAz2Rb6V7ie9FeD1a0YZkOJmYz
Clyf93gS7EQ+wD3ujH1t1Y7Wd7NcxwedXJCUjnTVJm9t7fKLP+epGWkmF/n357vD4ugqrmurUZRE
KN7bwaAe9RRe6/29lTS+bObAaMmKo54dZglXdTVDNGh16OYgALQeo1FAynCaRJCjafgQuSpR1qvu
GwJ3OUyZe+yGwI995T72E8l4/AADOFTs49HbNVzLhtuUFbZ7md9c2Ev9Vv8Xd/Q4F/4FHz27qzla
FVWZ+nCLXVzwdGvxJxbsWMxcCxprBG+2JSXNhQTl/Ttb4cQeJ4fSJZX/2W5c3Whv9BS/lo+eyunS
rpFrIndLz86rLzKple2n2zearuF+qJT43XwI+BtfF4XkeN9TJveMEe48Os/Wa5BtTOe7zrq0Kb90
0T2/gcKlVfleeeUNDWscylyvlc23baycbqid8hnYTfnGv9Ey3s+IG4/hsvT3lxwnx68G/g+zTMw4
/Hs1zhImqpnPvynaNuJhji/yOSHFeZKXXO1W3bZw0HbI1s/fX642baufC9n2mrBzvuyte/HGcRjp
wk7JfrP5v8c89zk9FP+Ow+PwUTX16HXNZ9uJz+UQm/vz7Ly7FoTKxXrc99AB9wXcAk3j/cyPZ180
kI8GiBqblfkX/boG5Zn07HMpcMG5n2wfcz3P1JL9HP4y8NhG1s5TtUQ3Ut5wiMW6qCYau2cndSvx
hZHfXaqLMapcqmXpahhs0aCYJsY5UJjXYuKDNPI3U5P6/aEcquhoWj52qitluurihwc7+hUpL0lg
x8ILB7litp8pZmpC9lDtJp4VY5+RAba0Iigay3rNlDI1M5G2lVQRwVqN9r1AP1t6VZYtBdw4C/nv
0AlYHOXoV6aLTvJc2MNPgNjVrRCjoSf0KOGKFoS2YFHciMPddVfHD6DmXknm53yqyjaG56G9c4cZ
XhGt4zj9CIo00MDXsqlq0Z6ZfNnhdZKyREMCdaWvQrZ1nXC47cXo1zzBiYKkD2pSP9dKdN6L4hHO
aQL133UCrY2damGkY1icjOi53WZBxndYtIDTm3YEKP4HlbXcxE3rIQ2TKmOfHsV25fOnqDm1XRm+
j6US/EfPwYGhFKxlYzU5QOXcBPq6aev64nVxvELRvnZ/8rKGGSunhTVad3D3b0/NqWSR5bJMBSOc
zKVkHcw97Rwi3fe373mW/cS+llXA3V2nZAl4T8g8EedXAzPzN6oc0dRKy1hgGQ+lM2fLq7aLw3C6
ic+tClQc97VIpKqY6VMZrMbPjjtz24ydKH8nVnDah890P866lS0naCSy5S3hM3NKxc1e2A/XvVdj
VVR6e0pO895yaJ27qAlgwpvZsfl2VLaUj4WJNnm+OP0v3brN9M84s4yBSpzS0T+YjW0dwi0AgcmB
4mpAidDFGfZz3wJpQOGyAbN/txHt9apA0/oOU3iOtdjE3Oo/lieqaU01MXsTNp+l7Px+jXKTp2nf
98Gtvf+89GTr1yGc5tec6qd2vPSuOTQKoARMUKpAncDS3r9oRAHgMjyh49L8viACq+q9FmsCrFy2
Q5savp8qGyrXFJ0mrqn1+vUaKpSTBnSrlQ0gJVdKPke8dizTD84fbY1jY0eNpJvtJofR2aEP+AJL
7jsJZp1tOcDlB1IcTbbveZDkx+v7AZOSMif83g981PK5+Q+T2rSPtWjpXnwWcT8ov8GmbavsnEbp
ioNt7wcwXJKw/WA7sD056PB5xMvQjhIZUAnHygYt9knIRzEyOEf3Gb4jQqRFFFfD5AUnCmlIM/ze
Msqgp+7AOkAEqbnSiT+Di8pRGYENjdgPAndzrAWKYVqB/xQR3uXT7EZ2GkgH+3Zc2grhMZIa834Y
2Zj/EhN2zvJ1cGhfa2HW5d1xqc5YYNVjHqfXbMNlGl6RiLkfmcRLBH0nMIhxERwkRuP0PQ81JhW5
42iLALFQwAN80Y0z6myqQKxO7YgxgubVqFPlVTXnq0ZQnTxG4aoffzLl689JFtS7KfuxbRxOVR0J
eXalc4ANAYwh/gB0aTsXjW0XNkTU60/dvIjHdnokE620/YmWgtbrwIGQQD+dqGRSHpc8SXDhNPPx
LS6D3PehHRx6F5owIuvuFxvrDJeg3yTV6aPAatgnOWdeRa5oJ+jmqrff2FiodZW4cl9IzjINoAw+
26Tu/ccqhDouMsxoohvrvC2l9OjRFi9ZPfVijcVXrLHpWXxgKT3oB0Aj+pss7Qj2grGQWQnMzv5f
ytbgiWN+lE7wYMbN1tBInWkAeTiHumrUAV4Fklq8h7FLO+imL4gN6qYFUBdzpQwUu3msXuwe/cPV
d52rCV5y6EY++7kaXsfmmeglvN+0tvpalhelgOjvhnQawNIXTWQEkfEq72qZyvTjTSPSy/T2CCl0
yiS4rCWTxXqr5hhkUOoeX4av5JOdBJAyNFeZUgoe+OytR6/y5p4fp+qJeq7yuequBqcmoHI1OMoL
t+70NtI6BYWYeFSK/d2JitqfjyL5zd+hmWvRsZRf3+mPeIfS5YPPfGDm5KC58paSVTqrWqp3aLLm
VhxFxs789ShL8Kt7GaDNh9i9rg4r8B9zyBOnIRyJMPQ0DB830teGfUDqS/4v/z39AVSazZrPtYMj
0F7Ls7r5lcwSwP3f4zw0nIFF2DKg2pc5boW861ihuYPjGIgExw0vsWmJYLk2pgO5e1GjXlybXQUy
1aCq14dLyEEoZH+68tp14zndL4y04S2m1Rc8xrCOfNSnuP6t22eMYGsLTziGX6LZ88vGcxT7c1X0
kv3TILOvCCk75zeD9yhGuETc7kT6Ys589cKa8mx2TAy2u+JW8FVxNchUMpUtI9mykIwVNz7LbOvp
r0cT4XP047faM0NdE2IVtJDCP1J03BWwgqGK/IkS38bOl2R4yfgV8QH7OT4lLfpkwDjJGak3n1IR
MkUifhCYGS183teFncnRxtX8mmnxBTi5/0W/93/pjylxolL2ex2rgFD+1qNsovQo38rCDFItOW9y
c0qRkQFJPaMzRPBPvm/fAtvVTF9P+0lvPQthBO++u36QHNzMTPgJPqgznqIJLVrZ02qeHX1vdrBo
navpn2uVPqmgT/ZLNIMFQ9BOF25g4g1I4vDI330koSh14LTBsXfOz2n59YkPOqxL4Z5YDLM1cHh9
BU+1esvvfA5CxGXcCpBr7HqZsQWiterZX6qLRnb2b2jMdZClBPx78MEhAOWqD2EtyImIxeWXCJvb
Eeqbkdn9bzP8TYwJa2unNkufBe/qw8j6Q4Esu+j2EF1gW0xZ5DMSudrzdffYXVRlld2e6B5VTsBZ
w55n8rxYHXZMEfbAh2xw/t5+UXnTLlx/nhRx0yNoNWk5XLjH3UORONR3gWTDX4xBoyjD+7x7j0I2
AvkFX7rGCpCkXInS9fZrhWuRDF/kQtpqFsHXvGg8f5K/zwR2in4kaj97C+suJJoPJHY0APTvMCvo
Yla38ASj3STsMVZL/P63MN3H2R8ym8CIqqEYOz8cv9q6zaM04IakNe5moqSJKc4hGwb1CsLN6cYs
JAIJdiXzxvqauVgkimb0GV7iNQlkYagefW44CVd5WZX1RDRxEEBDHfqim0rH2mpGBVpWG93Vf0x8
iyK5bIxLK/koJkIk7kTZx49WUceddVFl5a9UuvQzTHC8GqYh90qpSD/GGGg5rJCf7RvRVzA/KUnP
yxK5ii2XsJ+l5DRLXsoMk4oiXkIyiRldDUJ0kajcm1QY8o5LdqmXGsIk1uCfvO6ay+/gl15P1pEw
GZgaEHi+0CBNLvo6YlDCYCoEHtOYPR1KywyD90h9L+L1Za5ybDLFGFPYCtUYfyDZmkBQIcHIF6+y
60d5t8+DdDDm8O31HQV9tGNyH6bTIS2PVGkU6i/UFt0SUlnpwo4aDzVMYD5GhjHvivCbE49v3KT1
D8ojAzXs0rNj1ySU4/0/CxUm+BW0SKhJCb2DePhXkBLbtCxj78t7klENGBTxJ3nrNHvX7KeY5V1P
otwsiOiVnjOCkNzEz6ERxZBSBHk6hAV6wNwa2dmV+wEnJP3+pLYS3yUeTAGS+c4iG0LSm5D7XLCe
LdpRMpbDX7IiSfVwaEyRNelMwLZrxJ2SvjbqTLvKrbJxj+xmIs3VxWxL6uJUkLb8N82ROBfIsq5T
RMOD6BhXTGin4i4T4o4BUWAo3eT0V8+T/UKxk7gJtHz3JXimxH8iJqQyYIaNShB7+8TsLz9EDMpE
6Ow/lB4SOi3Q9qYgRfWHv4pzrhIMm32pDaoGRaA651mT1CRkuMNdES+/G7m2jIUhhWaymyPsgw6u
WvdxQIpTDrd4MC2FhvNWjMfLwH/MBpY02CI847seSrBzegZx22uYmi+/Ub++Pv08JYNmg+IQ6NkF
e6K2493Vupg2oreYhK5bMStToYSiOxkvCDzfRVxr+9QCS7dulX0nMgeCO7BzwyINhE83T1RRdTlk
2BA8VVUSjsSlVQtvYOO8NghCwm8K9O6ilegvWteGjWXV8rXAQi5akG+INzu9JgJxFmB2gPk+msc/
KIw8jLVrXUZmM9N6WuGf9Wf/Epz902q0k/zYMG95bE/FB9lKcwUC4qeU49JK6Ljq/jWzLSbJ7iTM
pFq5VvxU9A2BQPDWXvd0Ka2au+Z9WkIZHJrJTrYTaWU7sWVh2d40ZdY0F0zzg/PsOkr9pb3XKFVf
9uUKr7r72ZoD7C/5nZI40FmhhoPjraCQiYiMSJVs60891HeOyVaZ2o5Plu2pSNyPfTVJHVbbyoiJ
FhbNZ918Hd7KhY3v2FCqpPqZtisRa9vJHmZB15ZeJuYjbZpLFB128+NeP6iovNp1tGtmAbL0OzX7
qtxNTW7v3Ua+7M/5m9obJKh9XRaTORO78qle5Ms57C9+SXYUoUd88L+8Nhz45lcYguKJu5hn6TrP
tCH7r+67v5s4QpRATom7+DXrLAw06ttu7o1VMr8ZKr9ah+HGs55qbD/ObsBWZi4DW70lJ0FKC+F2
cfoZ8HLGFoKTeeYaYgKkRz2G9w7lAcgdv3XMBiNGuJUx7V/iAdzexJ9rcI9grQ9fICOy/RK0kHVK
y3uPcds0sB4+TLUfkrY+LfppDWmPM9eEIiIllSGKm+TCdBXjYsZPcZuKNzyMz2G/wd3YyHz2+3hV
ifXXEh3ETop2qF6wPMH7wvPl6fGykKXO8js0l5sv9YgUDRj8+DrO9FN94oPrPDZ+jzdf17ksFHGc
qfmhh+6VguI9/x0RPoaOywN7+soEA3E70pFDCJQ1jSDYYA3sHGjgIe4m1DEJKh8HUv6ZSuPCOqxd
QXsh2icxicBlaabZo1Ec/0AUqymk05d3mGvGJSr3JNTQEhjM/M+afO5ZiOsQpfZz/Fx/nzu3Lx8q
Vz53E+Vn0+sKUrKX1IwQGAUhumbVaw9yncff7c9fOT1D33ZtMiBSdIwEi+qht7XgkY7/i84krJu8
J7v2G2TE1qtvsxRH/3YqgXPTxnibnRjLtZinmb6cSorYc9MX7nqb2bG2n/zCIzQDHEOXaeqG6nD2
mmUlxhwdTtg1hcOTM2gt0vmyqGYSJjQScmoa0hQIWOxNt9Ao2tsMrQjiPCre7r/UU0RFaEC5B6jB
JRGxC6m24yE6VHyBvVAkKuSMmluObKbo3NNXUhzeZkZPG+K6XZd24/ejwjl7vFf3i3pCzHEd5HOn
2rwHWSwMaEqXiX/sZ6tJwqavlYrrY6+6FKb9lzMocbI0T0mKsEDmWDnNrOV535QO0C0y7Qj7K9nU
ioU4NU9mPx7vWrAdxJor6eLZj8ilfjICFWtOj3qur88YaXZDAx+JF81YfScYDUqvXTH3Cm7Cs5nm
0j+OAoPs/AVRhbL23itKb4VY0Unb/2RYm+EGpxEU36+oDIQXTW8hNjE2dHsr3L1Eh0k3YuD7uby3
AF1L8CH7sTpx+2OuogiRVJ6F1TR5AOTasHV99Lbol9BVlMXyUjJ+RTS6ymwlqe9U3Kx5KWRM5S9/
x2Zq4vqoQO/n0slsUCbHRcjdpwQP+jWSBcn0ieJK1npXpswb4CrP6FYU1SfXl8SJao62APGfnZFr
S2Vd6WeCzVu41chtoH6TmzXhvg2ISJufTD4IjCTEbCyPdp2Tnt9jHWYz3D+OnUQxQ7auElp/P1pq
ofhMBDk3Gjy5QXusbLlJuoCBvP9NhItMTNjZ/5BpqcaWPzAPlAVecVc2Zsvj46aqwj3O15JvCbrQ
YPyZEkcxtOx/6AYW6JxuWk1BH7UJQaqbhvpo/TP9W4sjK3kjN2tmURGN6sZd/Jsv74XhSZ/yt7yp
1yUbX1rJKacNmawdQLc0T1rbX3Wm2sNh+3UxLrVz6T3adKD6GG+m4lLOg6l8Xg8URX6mYcRxZkxO
EGMjEuPylYWigfaDikedl487yqdBCbIWkAFDr+AUgZO0MdvuFF71JBpXrAvCqG8/aWQSuOhebvwa
Xnh5w00YkZ57NxZUtEvJ+2omFm6fR8jJ1QdojUhlQYRLDswErvnv3by0wxgO2i3dRWws5MKWktXL
m+Inz+Qe9Lf3gbPg253gmzQMyXxqrU8TutxCkF3x7MRl/FXX0iFR31zLU89hP8VxeDSkBuZbOLKP
ma+TKQTVjtzQ4TOEHrs2Enwv/ZAQE7qi5MjyNbOggZxX0db5XLRoXFO/+gGLl3UolHif99od4igT
KoCIQC6M1/ubUDrz4Q+8VrASKaFBjVWY+v17k1EvIacQPG+vGxZwwLi0gg2DI4D7WVSju/YOJaQl
TBkgQ/6NbsCOYIm2Fi+TTEEhQNRq6sZysGFFJI7IwROK+7vFonU13N1tHYaqmmLhBmgpDhlAQ4EK
/Yr/+hvZTK5BvjMOd0cs3CP0LffO+cM/xH9z81TjOVjI4rl/uGj3j2jLg3P4CorH3qt16N1a905u
nAh73vDJ750nkRu+51pCW/Pm658+4vF7Gr5+Jan8Hn5vcpVkh9dgl//O4EvWlE3Gn396l/jIHzwV
MOe+G0dTGtTUPr8B8zYXZ+TLk/aaZYJdyz9brs/xohPioti8ENKrMLNRI/IfJo5fTNdtSa7m/sfk
mdFUvsPyx+a6DpLKaU9nMO3BO/03XJiJP6jtZ67BuhsdbfrxPy/+3pZtvCyqdg+Nj8fdydf6mIf9
zjH3F/0lsagEuPMdcv0WWaMQS4Z2SMDWTG/pNmwLqZrbTbVz+j3KbaOsEoSVLjx+2TA0+uSJpvA0
bHYe//RfyJe9yA4rUlna3SLus9Hpix5r7QWG+gCdvkokR+SfDIXM8vvWD5fu07pwN7HsFLLJiHvj
4RbyBX2XcIFs4b4rfPmilYX3bCVlRPibFI6fMNDNTm1r5NgZnD9oIRTjfqnZ9fsPYsKd5VeeC3UX
94GIeavPPP15HEOgFIQKIVUsqTdJ4pY+WufxHK96bjAVmJU7RPW8x7vf53wzXPUew1f71n7W1t07
O+SisWokivcOZ0vbYmvg0Z2wLpznTT/zfegnmuJ98IYWot9MwwrzsDAR4c0TcxuGspIkl3U25FBl
A9yqSL2AJhb6qk1dlanyYlLyLe85sYbjUKNOw8w5hdx9vIMB+Upq7DvtRapXwy8EjbKZhPjr7CJM
R7bkPfrxYXa2pMnv3rXBLw22fu4+sJEpKQA/T9QuFcD3ZhShnlmGL2UmEjHcmHJx8HBACU+7L9uW
CDDutZVYJNFTFrSzzCVfcte6zd217kd/uk89+JBzf16bZu8MkqNr9/J1602ljV3DdrnqEcsBqI4f
lmq/POUG1PE4DNO/50QIyFciWdRs+m4ia2R8FYYvu+5rufGKIFWVth0f5BYjw4yHw321opew/Km3
3BVhyIvAGm9miw9bjK0r0VBAO9/bMEIXcpjtxhrpmSdZpAyQxuN4G50Hajzr+qJ/blrtwDI4cCZG
p8FUou8jvYCa7NsjFyhJKyGuy+7x7VnbDhKTt3Elr0KKUjqslM/vtaIybItEeVzFRgNaBYvxL97n
hcmyRB0WUyf5xGMsj+HL8K2MhCL7lBLdsBy03WfviG3nRoa1S7ldm8MimK9o5stXpLHIFoIdMYyP
K3ntZxBTF9Iwxnj1bPruzQYiRUJsuo6qeGSjJGiNFuKCtg/FDAv0o/B8AA0NmAs5o15cgejdd40g
HbiGomrbfE4Ws9yH8hL1Not955qssrjrF3Rgpjwymskh+wzXyT8i1d5hnN3u76DMRni+CpmOSs0Z
JM9QsaYi+ekC6UsvL1gT4G/Ogu6f94sTNR81jnlrWgaRmYTcQlLimornyf5dOD4LVw6wzj6Z30p/
JhhtrRQF6+LWDHAQg1VJO2cXsO0PcqPcb5ygT4kmqB+IdZKbi+PNH+mejsWdyD1KhN9IMT0tHEQO
I8chtSgO/ispxo+QMRPP5I/WqK/n746cv5EZvUfn/nME997bTEf+uL8LDzLev81Pxj3SDUUzf/ks
QkcrAdSwrtGe7mRVOPeZNCn1QTT/I+m+lhNJgiiAfhERePMqGu+RhEa8EMII7z1fv6e0sbMT2h0N
gu6uqsyb1/Bgwpshhb4ULwemisWH5nJ8JpQd5jA0mOaajatq/q5JYnY1w70U04qtfw+fi+RRvOhg
IcMIwDxz/ZaTuSRUO6tywGQI22dy/L5figc4uvPV/Mzu73yFTrhfl7cU6IVeLlk62N2MK0kvM7b7
t2eieLQg+ke0uq/U993kjlPRbyiznVC99T06TebPN+qw2654+c4TwpH5dU6pt8TUAxPvb7/24/vX
/es021nXrYeWu/Xy2+dFaaqVHG56o/GhdZntICzFbSfeeH65lU8/LHAQ7uGpOI79H+9gMQ+XIc6Q
IA/aKt5gqvnSeRTd5VTG/249q2t+oZiKBC24ana/6RYsYPvScsh6aDwslSDxjePTSQCgbj8UZX0o
8wvZKjcVHAcwGWaLCbpn858PjJF9+jdizXouFXj4PSLHuBov5TRK0mIGTybn/CV0IkIF7mqL1eTB
Y+4vWpOk8Tw4Wd35oBi0BTBBOKUCsGdpXyajmeXC9uDCKPPvCyQeP/ZBCqhT/Q32Q883dCBcTpd7
qEXx7jAnrC8o8KoJErYT2V9vKrO/sg5qaK/N93Sz+UXovn2hG7Rzg4O9WzWFIkwHlIYW4UEVQtaa
lzn9c8/iyF6ydJ8m/aDDVAoLAI/ElwgBVvfd4BO0Id/YzhAPPdC9h99ls7GLsSniXuSjWuiJeXSk
U8NKtfn7n8tQCur9nRba7x9XdFN7dFO14Ez86DJ52KEN8KNgEkU6Orn56xlUBbVvkeFRXMYUvtao
5JWxyArv118/iRDUHoVKcvt+9l6dVCdOz/H8teHbkm2xLNSMKYBs9CW+1iRISlNEqIohxk9mxfdf
jR8InKibIk8HeJt4y9dfV/QO2VXoNhG+059nQWKu4miY6uTeX+/p4eHfY+LBSAKmbIS+D+rqEfs5
3WlKXbPLVeEaua3x9t8GWsy5tLm34Iglshc1e+xieucXU25XvLciKVmUV1rvmW3fk4fAksyFHdzG
uB7sS+neH0cOOE5z5YGIlZXh9s3zb+4o/jScrst1zdHiTALH8IZxCNtyyqkm1weF0KsgIbvBIUox
nKtyQ1TaKH9S9g3+D2CFbOiDn9CW8hmZrfC+YCM17ytUnV9qOGerIlGrPtPmXYFk1EZfB8+29qwL
EdpMLpYkQ9hPNjQS4q/FcO51Dd7xsqhkNnUNpAbG6aylzXVWH9eBg1t9Fpss20riVdeQSWJmenBr
Is+pTqfP4aaznl1lSeCZLjrGn8dEw6mP+8kZlNyjEeuvmMcr1AhgoFVsJ1ad16mSoXfC/wccBL6x
dvzai8uIKO4+iMuDqE3BfgBm8WxU1aNs6IQ6mS8lwWW8n9GfpSl3Vh1UDgPBr1TjOOPJMy+l6EzG
DB5nx5Cl806xtnh/NfznjBQw2nQSX7fxq5FpnAMcAVWyTfC7FL5ZXVfvr5LaRNrqXYJCNoxltu0g
V93/3Jqbj0V31d2dq5fm4mPbZ8Jb40ID8UJC0P88avkZWZZaQhO6C7N/mBLn0xEALj7TxogvWVfd
iwJDzgChI3Y3Xv1UL84+pzgXPpoq4eS/SwdPcndu59pgWdqNWKV7EEj8eRqzXW5zWr94KTX0ivP8
Gyr8anyVY0sA82fI383EhTbXk6fSo//oLb7W97fwi+XjpnJ6Frf/Yhsw9PpU3aTL61gFPXn7qcSF
uLcyYh0Ur/xRXeFt0LDrEMjaS8tSLF9edWj577oot4RI/Y2DxLtHyB24Dikcj6XdO7mA8SGaQnZe
i3/6xCmxwipb9pbDzUTjoab2ty/OxJAVyPvoFpLHR4NtaQV4JWysc0kyawI3TNWNrt//GIvcY1/E
W+pjqZmdQ4ecvPWqbfFnP/yWNcHZcmVKEBOOhBPBRLGg891TddR8ynvrhX/S788rkdP23zG6Gioh
Lr692pvGq50apjtng+cczP5WvyiTeqfGvMWxv3YtrxSIvVSLli8VKNy6jkx/xBaTMKp9aZwa+Vq2
qyd5PSUnBFuLXHvUzNYSGK8qkvauSmXQDRoFuHquBSnPUxTApSoPQ5cTROgxDjmiggdgufXkTD87
272fP+kqe8Yz1YT1dPOvuIRWYFX7zNXsT6FxHupMrKaEB3nUhVYHzgfR6P6T2ix0Fl7thkez/XGk
QHrPA8gBEnboe52CbBJ3kTuREftu6bn2sxhWt/Y6veCtuqW6vtTooAAXjD6bmjnftpnMG2eYrvch
zO7sEU8JNr0IUr91NCyza+/ZpgpGeyHR6Tj1u2ccFrmQLQ5FtjIgQIZ95X24mqR/GBs4W5ZRMLi0
/dv4Taeq8VnKbEaHSQSp5ZODk+8++U5wv6reW0+0lQYcib1r4xxSMrW1LsOBL8ubUVaI512lPKrh
zbKvCQstU+V62Tv21kP6KOZkZ6qJfavAL7nQz/Vzbcz39macn84/6dFa889cX2/JIlo6kSbOEAr7
0BdB5hhsqTZl1K/o+ImMQ4RKm2EmwIiNHVnQBc7fwnxCS4p1E0ScFIBdy1hsT4h4KbQRHugucA25
H6w683p4SOWoUKmCWagBeHGr6L8oh7+y34vO6CPTNghhYOEx5z0tF1UoGeW09+nRO5TOpB0fK1wK
AX/fxna+9ZwpHsYoP9/6cwATycB9dnvfc5JltewEXgh1QkKMdW5RYeIwstfdS/cfhA/+vIzHImDS
oqRCyE0Oi5Lh8KGZ5o9UOXTRy7o3JDbw36MGToPAlaASG7Z/bNmYDgmXLDvY0j2VUXx4Yh70xyq8
93b/zswJQioswvZg0QUK5H+fg3x9xBD6uSttQgtK/8GsEhjHo+ZW4LbqIPPCBmL9529Qh877kCj+
qKiE2XB0sntUJHAeenoB/8p+gb5nib0oypmsfGhAX811dfX9YriMU9jddexlvT8dBR3UcbYgOfbE
Z+Is1O1crphb27rzDjaH0bu3YSiQvUDyY4rW0OLKGvkJM2ekNIR4RhvH4a6TG+tPW3fpNWc+Z3/f
58SG6aVg7sWgUvUmYxNjFZXiXfKOYqHJkivxb/Hx+Leas4R4lVFjt+w5a+qoQBJHHGc9y4amRYJv
SUJFzZWOxNbnPyytSp1dDzg2czYWyCQ6uFmeNk9khm/9tQLM9nBCWlm62yyP5mX7Op31pnR5B/d4
I5+ZhqCdpditA8orM2OBxkFQ4txET2/gqdmX3OzD9I4jF+5QuPz3YDQw6p0H9MHcKvXbsrEmXE7h
q68wVHGUTlUJcCsDzJtaBHCIgB1WqZi8+RLv5GgeNuYe1tkOXdlnEX0A6+kLXSEcQ+v6vIQAZ3Ii
XMX70+hpq6KD0PKP/DTVTnZFv+esOq7jNFuf/JsBtnMzXlPm2iICghEYrTq54GmPUVd6NW7hS0gz
i3DftOgYdHPEM0h7fB2Y+uVKSGmNBH3Qobr7Sn/kPgWg1ZKdXSPRj3cCH2hVBj8nmozhINvdYDB4
QrMMrMTnDwNzwXwB7IIsAjRi/2AX80biI8A45h7LSvxBkESYqS6rFfzBHcjhunZ44AnRpcL0HKb3
xTuiK9Tn7iBm3wfMZgZfaAtEvN/pgYJwvuSeG0pa8K2MnffVZIxNU3pWdapAeZ4oSPnotFb0CM+e
nn6DF987ZIrslJM91iJ1oEeyp4QW3q1EHZjoqc+dENi57IejfN1nm4I4DTcUpn+I6GF6OIfUIRjv
8P5zmp71pdG1L/egbX4QwJkNm0Y8mgrwZvP9mOLS6C3hL7jLtWTp8rHO877NTZSt58ElqDUKLM02
5Thri3mEEK72bPGLr2m15rmQY66sf5T9849IcaBu5mTbSfcukRobxHVBj6uAFkvPH1zhLRkSSZDG
pwomNbpjMNnMDoKcaNF9RPJnA+vU42tsiEZYjv2L/6y6lJUhk2ozvSO+lQCxGDz2Qd8ZNprFh32S
F5A7rcqt6UYatw48wNpQcyom56V7ko4trBI2Cux2ELpQlBwWGA9QVpF4iRJOg8IWx/DPpCK6fYGu
QIQCRWuOtjB/Hq8SbxJlE2hMTjDx0760NCFgWYjoIVgemFw7faLc19a5E0LDn59QyGc7y6265KkK
mtsk2tL3sb3ohveOuZKboNM+sICxn35hS+1XLbCa3J6LT2ErUTSEFYEWVdq2qHdNzNf1k9mdA6mn
5DOp0sW3Uh4Ic5tDafvpc7KOsL/B1+uoUilmBOEzZ1TRyU/+OIzkpwDjP2uh0S+wzzM+YQ9RfwCO
1Xp+FCje1VLI7zpLp2sexUzp3zajfyjmH7xbScATY4jte1gXsa973yL63NbPPEmk3SuX//iv/opT
B+brw78CHkgwa5Wj3JFGhihdwRsdqsVWQUWjJgjMlHDlgrElk8QvJQGat3u17YXQC4YkEab1cFvP
fQEygw0UiNHgqkkfHha8Z+uP3ZT23LP+blvsuDSFwKUK6p6HEpE041w60jWxL5tz6kng9er7e+mR
P07LvYoe5eNAZx97d0ZG+d4GsVh5tZtSwgHEoe8Q6dgkky7tf/MSeNaD3ca65lLecdolHTiPpg2m
bdwTJSz74KcyPP9ACRZTxKVfEwNIVrAaF2Ovk7MVUehVTUA8VCdzIvj8PlfGYOfxXUZGDLbD3Iv/
ObBHsaaO+oKYBrEgnzj9w3Wb3MqxhhZ30UxQRJHumMLLJCmne+HTXt2AMP4Y9cAJx8GaTVn1+ZvD
b2nrmfAGXteKrn/ed0b3UQwekblHRRma71ne3IhFEPTsQPtBLPG31NUd2yJNoIiPcz9DDopEAVFk
x2p68xjfvtRWpgAqGlnU1ttzlvtSSVKD74ebyORvH/KSiQWCu7nhdiM+ewV3icdHoez0PXQ3U6vq
9G3F4Pk3cl/7R3ix0N74zGU8oESqGmq5d8h2vnsY46qEE4ZjlUO3dLfB8UChGUYc5LLtZ+oj/Zv4
un8+aoTZy8CCE0vhyl5tSxv28kk3xDbVVl3PMbglYZhufop2rT/eUQjUJLXrT2Dn63RHvVgSL9+h
yv5n2Ui61VxwSOMGagbm4LwKblPyhabT1+nqPG6GmmgEbUiGfyvplq19/btqPsqLj8B5KLD3yP8Y
rB40afmfTDVxJE8Xa9AJ1BhvJVY6thJfiCs2hPPQhck1POmjwe5bAIMzzagBjKyU2vEB+NviA9Hs
pa/WP1hVd36n5snbKtgmuP6YBvuZ+Ig/0kSCHh65DpFIloQN6xGLJF/mw4g08xWacGyXhikpFYUw
PRNoZMBBUgm6DlkV5KU9LV4YBN776U+3uXuZ8pOtY7C2cLSdfvdKumQPvJtJGA+zAuYxB/jUlwBM
gyuBeVFJRMmqHMitByEXbtx7ZoyWHx3bR7fIrM2T6exTkhmMPKJNlx/3OYImsWYIxgxQHpgiSGXx
ZyZWCYEzTMrN52kC8EwW1qyd1jE2wcCtAPY83BLOt8RffBvNDaF5DLskr90DoAhUp6K8nIO6BrII
cHdqh7j2+vUPn0q3Rq0HOdAmTBI2/1If4Ozcx3UUbNrvcCYdPrYEJzCmhj/GAotP9pgBoGKMeVhF
LElrTEkf30sIa/yNQfvoGYHAU91V677u3ROf+X7e89XeMGJ/VF5p2Z2VA8ewzq61IAhtjNowecjt
Ams137vjbK3Y41Qhu9n5W9Z7qaVHxXsDE2XeWbQKXaKiXJeILif8ArULA1z1wtPYgVLf1JeIIAhR
G/Z/zYPJvVZtvOxkx0e4vwOhl/86geyOpRSalMEZQr6uz4geIscOEL15Rln4epBfe7lk42RHMATi
qDBMzZKNWwUqfRneKskGhD2TfXsM9xSWzqgGiRR2CJDS+COgjTswVQIopMnt4YZscS+nWpPjtkan
t8nVEid+nnSEmdo+zislWguxbT+OVGqcOXrqIxIoMza4sAWJmTT/UT2h9uFtOqtRoPhRj92O9TjH
Cf3tKJ/1GTz1j41CF5bIx27fuJmZtFeYY/UTqoOdLVladoD2sUwx3TczWMzmnVUr3ti6Ab1tJ5up
7FAtF4g/xYVryaZ8xeWBkdm6lG/nc8qr1qIeZ/2zllvqzDIxMjfIzQq4Ty03w0vn7jWjklMrWT0A
AtkrYHBqCVpPwkQTr87ZpJO1UxICm8Cjyvc8kjBmSLPPiPrKPfOOBbutnE7VdUJzC20mcYvZ4Eww
IDhh8MU60+iKPvHkaggC1AL8W46KKd5a7GHb6b751CW4Tbzd3ONAUrrmzRY8GB6QS3FVKHkWbq3D
nCVhubhdlTfS0d+Wx/rWtmzvMlq5lVc91+PQShCaVrP6shi3AIm3RVflmRTeLt8qOt7LfsgTm4er
gdF0Y5ut5/sr2xxrIwNrmSee2UTt9b6bzK3qFK/iZ8Vqi+2M3xdNXStJ4ZIvDiieUiTxdmj+jxq/
YGy5sIjh53S1cU7GjLcmga37+ehKNxifeZRVU9NUzXp9An5WRYOgC1YjicPUrO9cf8XLz/62QcAH
So8HEW8m9QZqjn0saGnz5gne+9eqd/lMNrC4zFX8b7ctfHGvnj59tFMr9j1v5wyhPYebMp6cLAOT
6qdZzv7vhqQ6TPIY5cXmJa17/h4ROjrlERdMQsIMHiFeOcCf5q6JDXE9OcC6vch4kKeSYw3b7haY
c2BpkoFbBeTGAldNjWiQQ3MWwrdEmi9ub1GGm6QZeHXZIOnqvaavrjYj7elnvzCxKOZEiXrZDcZe
nu/0T1CpPYcKzPlQ9VYmrKy3Vt2RqDN5yO3RL3RqM8UcvKt2THDnVQddvD5vuxHPu9xuFqlQTaXV
yNnFql2TH5nM3ncVFf7xXKaa28iMZZSFB4EuGkK3Ex2Iv+i/Q7oUy1X2q3qiU0gWzY3ypbXhiBO+
FHtUdjPBFPGGHfD1HWumFI/kwklgSXvNiJjrNdfh8TlRzHz7hNlF+fZtUnBGy2tZrCZch3VIvkDF
2xSf/VHLpXw0NU46PH3vuW/g5DNdjRpr+1fpGBD0ef+GwPtxb+2HFyVGHaks+VkAoAHZXWznC0eE
v3S4/M+JB6+y+if588AWAYsHgyxcH8knicmo51M+/oUB1N+4/34PLZIG7x0tvbbpBh18um770lCN
hrSz8R5x+l84+eWfSVK2l5mcB0bluASjSvju3cdxcAJu71Emb7VT99JN06IZgQyuPQ6jn/DXUz4g
vhYsK4LxARp/wD1fKefBWuFXJ9YffV8/HePZGVRgMwm5jnzuPxJYBFdH6OhXYgR3di2i0gHU62Nn
jBocxkvXLikm5SE8TpeKY2hkojUTNF9LI6325z/xnjVgmHMqhLmm8dWiqdG1CdmM00OLFfqU7NH6
fjhrfWtiE9gRy8FtgiO4fr4Jk7e2/9nDHp3t73zggiEjOqCT2cgMzIbGT9T8kNt2LJgrTLPtB8Vc
MUvVPCpRZhuhtZfK2dJVSLcmMd2VRZSamiSZwoVHJjPFtjqUkk9cyPcwZmWIT8bX3jcsjlRtqcv7
Zi+cZA7/pBIIZ/X661g1+E0zhTKI3XlC7Ti9cMLcI5wtUmC/F2Ll1LOsiCYx8Mm9t3m0f75lh+Go
C5/JftSJNT2s46tdqB1vvzrXepBQh7VgqXsK5haGK/p8U0nWdt/7PpmsA64zb7s6tsIAIARyxMtE
T1Uq3ksEGJv8CRsFlq6gK+O1YI71IDbFZEro+93GXu5dWNgzjD69jcp2QDBpdrP6d/reVh/vD1pc
PYdvfP7lLyEdovv8KWFVYU9pSJnJNjzRlpAzRV9FARyn6TkPc1+qx1ctuEgCBIF/eCqyLv3dW3HZ
WFfzg9u7yl85X7AUF4GP0krpIiy06bp/D7TMRaxe6Ky6uf7ifdfhhrN4N3rRwEpIktjZEpA8+lZS
2g46o5rGUnIDKy3ozXq4er+NA8hb+6PqLN4fKqsMuaAXuHIrVpl4SX3rhbkyLZHRJCO8TOD3/fXO
FfGL2uq4GVeP3EjRXZbCDOvnto7e5Prp0+hoRYGiXbJUDzgc+Frr2dROjOoIeWl29t1CB7PFtqar
Y5oyLyNYJqQdNCFN+brCG4KG2svyj0i1noYJiCgBlfZBdioX2TYkx2C7XPTgg6Re7eRyVXPyLc4g
oVHu2Etp3V4lX+MiJzAD21n+Uv48/2OoVRen7eWO7YDPovT+wSz4Q0+MFdsV3wAbYls+Fly3fjyU
IXIQtoPGkxpMDCWhhxZDh6b1zwd2Z25PY3k358B7es6LSVcTz6m1I+2bMbLBUP3eztLfy9lWl0BC
xpOegZfmReTIV0HtH//UHKDtaaiMQHTyGmjt3XTNbhW0wmip4aXNmDwRaxZpD7FxFfMCc89T9xGA
CiRO732zLL1GGFabya2LXOs6Arp8SqEpAxgGjPo3/Zv9pQp6wsSORWdpnplH4BnpGgBabt4jZP1p
uXPC2VDnvnPbciZTMlIMPMpN2eVeIB9oJvXDivG0VKQi0HMpAs20fI6FU8yysrfB4b/cS7lMzXOF
2j9GDgMXkSC89IyK5Fx9x11tdjdjYrt3q3BzJq07fd+X1dHg9eEmuCevmvMZqO3jS9JOoYuMXfCk
l2bzcgTsI+54k75z/yJDB2QgqGZOreATDx9KEjQE3icozcZM0nW6lra58gv2oduXHrIrIVf5HjsQ
m4Ddn/ODVb/Nmf2zl4XsIZGfYmXUKpfHpQSY0yP9UpX/6rVOTdvKuY7msefusIsKUj2uhFflY0P5
vll2Y7HK5lHJLe2EtfW2kkF7s21TWiXeUn81N3MDzB5N0elWSmfqp2Vley1fPB6FaJOtCpdYYIqM
mrdH2T6+X4aIh9yppDwNdu5Co+I/nM35HehzVrdo7U9ni9zbWS2qfMXwMfuFC1oL2IzZyZFXebz2
lKGQnh55ncW790fjfOod07O04JN08f6RAYv077e3KzG8njxdvE7RldB10ITiBLymCo/q7VU5hWYm
ZdyzqG5Bbewu6UzR6R7F0/HtMJMOjWCCZOC0SdxDKoLLw2njSe2ueL2W56vqy2Z+raWTtdc0GS81
ngUk6OZJSuu+vuQpsf7nmpzPjdytqm1T1SwMDlBw/srfzb68e1S2CAWwc/16oZFct3J/NtvYO6nv
NPDqUUnc8bEQXt4en7dMdEqHruF6qqTV5Lg27JNsXHHv7w1nJzdV4N731HQNXWZCmrD7MpZd/BRk
Ohb8ppCcKKehEZwAAOPke8JawIu7wL+GnOsWBEf8CS5kyH7T2A/mgxPJ2aiYx7JIR0pkv+elV56a
TsMjbNOJTsj3ux/ke0/Vev3+fHtuSyLSuL/r8LjBKtPPzUysTIMXfkEZ1zV++IdzLfd8v51r2VHb
FoopWxi95QKzoWIbSFxKo1cpPZANIxHhuqnm4SO8lzZVZw4nD9OtOfeSZwjcyAsGdy7Lb85VHw8U
hmhn905UQlsvB4B7v8nhqOQtaPqPCJS56Jqs884YPYcma/dEJWZrj1dxd1/n2ogp9B4NMBILMop9
nSmo06WcgEftGBJi3pEUOq9k7zJ5vedATb3jouwmoNBpwOevSKHJ1+P6JTfl+nUE7M7cCyHu0XQe
xWrzzhLIhSufrp5m67KuWf+0q184+CyGhdjb77y87MTHv4dK2o1lavGOWneaJauX1idnyY72sxVA
hAMqV1lTc95XH69/901re21flXV34fXlZ7w/F59xLz+X34+Ddr/0mFf3hY/Fs7481LejaJNvPpLM
cSI/JL/p3fP4aL+Pa2d5iPaHuu/PsxLitYjZtjtwcCzFk3IROjqjnWB0kWCL3rqzfI9F4Ibg3NNZ
v59am96puKmCAJr5xunz1ENu+3x9Jlq7+qG4qe9a/jaYIlq0to2tgztazDy4sWks9eZPzhKJ1bVo
mO1NRW+ui4w4bLGeWr2tWgsLs7VDnvaS+3ffVy7U1ZeN5BdxWH2lB1xH6Wa+fOulm6tq4Zfaq7y2
cItcYIBUtUSL4NfM7v04XpbtVa11B7FmuI7i41gUb8TH605ynG6s6u7Hrm6neLSYINW3nUvvUnl8
buqXVr6RrfId/LrNWLWMMSifX9xyG7fPRWkeHWZhPXaTfUSmWHOPy2lE/H38uskecOKeigCH5Xh3
iU7lR0fZ+Xr/4y4dJq9p4v0yyfHd4nfKE4fD0BJugWeabOdtW/YZSvAm1iA/H0CWDurOULusU86M
yq9O/ibdR+KGOrgAozpN5AcpGvMmWD1kUZKb0Wf4eXCoq0f4bTlqPL6NRptPspoy5lzhXskOH0Dw
88/OGGbZjk3m+iNQ91yarKBPx0g5+RsHXwZWe8CTQ8mJGqYC5Z+9iFQyXMwhZ2bNaDM/eh/7YuDz
qnNVLf479H0l4ySwTou3BWuSiOjR/Aml7TXJ98JrBXBPLx1jge5gmre3g2WbdFeROrRzWcv5Xr5H
yTA5yPz07XmB3WZOsZKCmSqmYNDkxFREePDbyth0orJsmxv9KdB+uYpw3dXVTEIj/isx0ibCpd77
hy6KNDRFMABAVMj/rP7dupsJoQlAM/uD1K0d0wplf42rpMr6Wep3kO5AObfXESpAtJJk1Ou+nyt4
GD/V9oWP5vPnGNhiOyaaK55lAsQ3305upUgqiPhSSN7LAHu6qn75JH6aQxrnTlUHgg/hyor07C/4
+hkY4MfBRqbVUBu2/tEfLJqnaxUJTp/C+Wo0u/egX+iIzx6qo6vOE81cIZD+RC64HfiOYRrgBx6L
jgIGSC+ONfMIbfLOrQ0NCZXvFGk/ygrzptvRpGu7IBAR6lk4o/nbYxXlix5EPKUGm6vwcNuP8qU/
WDTHTK69+HTgWMhFMCW0Dcpp/D7lteVpsw0WooJTLTo6se5vu1lyfLDLrQNYCX20mEuXwDtO5Ev7
TtKa2xvilShZinFBQvHGGsqx8io7C15NtS/uZl7ejuXtYfCmo1h38SiuO+ujMCTOjNWsuhfR9y3/
lR4ven8v83eoQquAWouhF1y+L6NT5dzBcS89aznK+6LF1s0QGBZHb7v+bbBAj5/cfvOsBgwoSU8i
v8Wbqgr+au0YGEdFNsjz/HA0qahqhecbNs+ugpqlgmkvzRcECRsJjOxG5+a6+xg8a6/WpZKvQgtq
XkH9Uyiea8du4TdHkT8dkQ2Z5cPDp2u0K0KmG6sOT0f5MTh3l//uqVIahutyQHkR8JC5H8U4MMCp
a1jNSmYB4b02CtUCDrswVQiqBGH2fM7v+fgAZI82qIbX4vp3gWka3K1WTaDhorn8RSzNRDmu4BgY
9H5NW4hqJOwbUHQuTSBFD9mKJyPvhEkBe+XGQwFQGYgS519rdxs4rYsPGZ74nTaBYKWwbnv4PI0R
JO8UGKNggkyqZHPKydAOm5x0nz2We9DfZN43/17vut8R6fFwf3oD9vnlf4AabH/nenxZS3VM+FwC
jPjAUla+2gZpe9tKoRd32Tb7NA9h23EJETb9Q8pp/gHxiVsVbsv2LBKgChTghx242SJGGwsihUj2
z5fVsGimOmYGYYO0ReK2GgIWKuyjjMfyGK/nX1pb7Rydgv4HtWt6a1IFLaaFSW6Ci5Gsbz7QetK/
GhD+RnJXzC8+LrXwz65b+FfQWxcmWjoBpKPfY99m72Q3iFx8q8WyLwm6FXK5162yuqsWQ3u0+l59
w2cQdP3I664SpCV1QIJd8pavLATF4W3d6cEasY5az16DkugtoZblo2wcAedBdiXEfVehfp33vft5
G9jUJ/1AfDmXaeWeA70tv+s513ZlITXO5ePBvbshrAr75GpkjzvAY74Mp2Seffz19CDepjqbZuY9
7iED6CD33gxNMbcPLTaTxSVn9g/YNDAjxBDTkRs9zEvKZsIMqEuOOZOZwd0xfR3zRovEzi0+V62w
ru05yVaik+05ZaTmoh65ahK15xWX2YHTs5sV3lt4zEE/Ubf15Vs3NnVIE1Z1KtCU520VozMlCEJC
7mt2tq2jpcAZ/tHzfBf+4SuFlpkG5kAbb1CXnjkPbh2sx/S8aLp2+DbX/bn2/bmIpHUVEKeChpsB
P0gQ83VSJZRfjl7mwF08Vaq7gfMBBmr3DncrnCZIdh6GoTB7ZAQmfUzoTGdPUTJEGh8HOjlHh7/y
/+kELVTQ+mPM3qPYBImHgSFSzf4hrVrDUaKyofiT5gaSkJP7IkY294uQtsVPSZXX4kKKM0afkh0y
xBoBL9ak51MNUWr4DYsJVFOfTgW6f5Re4qm4ql2YW7/x1fbnR0OaU1Fvm52tJlp7IoEqkeHzhxT0
LwwJWc0MKldmXa6r/UK/oLn8uUAqfFxn84XDGNw1XUR6CPAmS9iP28ctRFfgLFLaH4Xccia8IF3O
+b3ZVyCYS6bhJQj1qhPUg5LydDYoD9g4qRJtczxMb4MKuICsJYe9RDoXDAMK5St0Y4Y3YJQcbJqx
B9CSCcFWf9DH7PK1q17/jRJvseHTXO/5VlpRhjcLw7TnchIbshIK9tS19WzpVNN9zfiMnzpYCIWx
Th6uxX8bGAA7QX5uEmORhUzyac/RKll0KWMJWCUr7RKiBRcDYrgj0zp/x5vxIyjWjqWk3jPwcBEC
sUZ5YDgASsuet77BVwn0q/snH35g16aDp52QQRIbbNDqfsPbOzC+/Ei1boYNJzRWBhdwQsKC8q3O
JeLZeWEFGBsVxcQ1DxbG0PMpjqVZeBZX5I11wjeIleO4mOpn2kJTmnyR2c6gODNVQqudo3i0NlEG
QeNQzo2R3sPANjH+o18yMVj3UpgvFya57/4LBG3o38glS+4/JtxwVy68IpjCMFNdbiKl7zP4CBmy
LwuRycIBzbQaC0K04JJ3a1pBq1R07m9D/kMGk9IOiNZVctM4ocxiGKGF4pUJshwEZdFvMAXBTeZM
geQNZimOmvkmeRMgAcHKj2MxHf8uFPdU+Yzzqpg/z3QUuMKjpriX7ijKd+MmgNMcT7Y7seAfLbSd
JFWKw8NK+GvG1VIzmNJXDh08wlx1W1rgmyQHCwm5JUpqHCAPNqUAVAc4BE5cvOO6sIXJd6FDoy6G
xGOMbZ703CNT1qCApIrYdkVIRt0qIBbGVLh9EDWy73kEjLF6MjDtIcreW7dVGZkCViZQRMiVDeXb
8P86fLZzjaBBqIeJ2L2Oa/Z0DGU6pBsK6oNk0WfRuMV+pyfeMw7kovieIzfs/QHOTIH/qbJT//5m
TZPUJJ2oKxHT+zZUDJYGMSlxh/SVdQskcts/CA710+34AMy77ftt7gxJonjj33auCJq7MhgDtkH8
bVgWYEkjA4C2o8cGEMJQfPRFyRfMIXFi+65bTvQCaWzgiaPBduM/Eoa7RlOOTzQx/wKKNXDNY5t/
1M1lkt1uy918Z8pek+rbZRVQPg10BRQ/oC2mBormt4rd1cbeQQRYfePO0RkgoECkAxo7JFGePbPd
US1k5Rwra2lEwKo6InR4dC27lgMdCRTAjjJk80ZCsKVHNlgzrVuU6xROtRODfd0Kauh+oP050SOo
qcMe/w9a63o6FxVG+HLz9pXzlqKIt2YHQ+cZr8Ymi+55V1l8OD9X4aKXQ5/FmPLmoDbiK5Qlki8q
GgNKPxtU8xbtf7Y/qYnyCuDvRYyFl8pQ9bsxOHmNceME7P9/N6EFkVSe8VwwSFWoAD6RBSe0EiED
61a+/YPZMG9l8FA2t7mUbxNuhf8AetwThMYOtQl4EKNPXhOaiLnyT3VoaNlXzqCbUp0HmytJYIA4
gzvP8aieHIA7T4YUE2E17jcF7/lnuYvuP8Ns3hDpYMK04suO7a5acQLLZkuCv6kXVabhsRI7/eE8
tdCwSlAWh39Hr0XDcmzq0EHu7GQa9KYM0QKP1OYOwB0WtpavVKbAnhtN5y3OcKn2mjfH96WeColP
i/GukW+iYYddIiVcKMNPvVBaZETKME7smaCwxuShFXK+ztGraTLrTvD/pEdONTuBrJy0YBddplxL
OZRVd3rfx4GpqcDmjdP0MEWV8USuvvHGEsuSGmLZ4Nzu46K1nNuGAo9mIon+ZOUbH54jf1HuKxAu
2FLckpGGcYjvwu4eVlEogqtX0xMjATWXcVAUD7HJDl2H6rl8T9ER7PtYn975LFeF1HsUZgF3zzuB
Yrf6ZkIhTubZo1T+ISqCs19b4cIZBYy+C/2s6+WAKW4SILSwTR0E232h9WqrSsvW04Q1mFoFvD87
PYQ8AD6KwZey7cRIs31Iu9b5bpYsVrLMJfmJmII7yHHwsq/LciqkW8/Um0svNivKGlavivGuK5/n
o4AbHB3cj/yHsNRafmlZFRdfc3FoXTFbGCTsRhCDcjybXlRrmn+M1OK6eauLai++tJof1+/V+NRY
VnaN83f6I/8R3lEnWUv15rX95Dm9WUA/XnU0XbcuX7cxlhptd5D/vN9nPLbin7FxwcnbQ3UeBp5Z
1SGGCErMhJMswAN1bc/iz57BT/Twnf50wHHRVz/inSc+sgPb84pV5UD4kcDIV+2gTq5uh5cORvv0
8HFqQhbMOpN1+a5dG2mY9vdUhiZHnnw7boh5hVCyxA9wjuo1xWKLEr8Ur0M4EP6sN3/fFhwAU4nR
GXg3u51YR6mvZ6kp3yZW84v81yC5Z1OaPPOh1gX3P/6l5iW7f+rfQ/YNXvggNkHwZ4+Qk6ljJzpX
b9n+M15Lrr9MEAWWamkIyWrxHqqkNuJuCqZv0ZX+GiQABnBrjnjJsAxzBfMxU8tTiG/D8zJzzpUL
9B392ETNq0otOGDwLTklcFBOFxWhvrgDU7vaGY+xX3Pc4C1nBHDF5VvrtWJD5NHDQVNZ3WpPYIHJ
EI6a7ZPCMv0bzsq/Qc81GD24fLnOcpAU2Px2fkYLLD09nORmXY5g9wQHf37w/8zZjInM+Z0Az3yU
wvwmJcRqMAjYl3wOZPh5JgTQxb4SH5ouBndW9gqzgsITLftPbyfi1VhFI+Gi6oXviOaHVmZd3sqD
5SVt/qaDjpV5xpnXBlBscshXXaeExinRLSA6iMqFgzr8aup27yhf0TfarH0zknfhGv7TBngctX2w
05PLtvVoctEwWHYk7+OYA15wecYHXUPTUbV4ju+Dq4iHhwBzRP0btuhkJfyvpl7LCP28na0TdfcP
xSKE4hrJ7zGDj2WX9pl7328b+u7TBGYU4sHNMNctAvpzff+r82YOvtvi3nAmKqXt89Txz9oVXris
bLh0JpYVWvdRsnZKtYE/2WeUTg0N1eMaAN+aqsWa2ess9pHM9rDgAk9pVU8uaxhz8UfpmHmbMw/1
QNZOzfm5rPDg2I/KGasLUXaFjh87/p75Itn/ci+yvBi3JSSbjjnk+EP4W8F16gQ2qR2ejTALRYJx
Av/H0n0tJ5YsUQD9IiLw5lV4AcIJELwQDRLee/j6u4q5MR093WqZw6FOVebObU5VDJXEqZBKuxUz
fBq3dbfKL658jk9VyxME5l83BvYyLawnXPX6snJadSKJujNqzYZPB3VJFcMji517ratX7uOwP0ea
oE96kbvabScVfPFzfH0mQ1ptoEYvtb2V1Y8+ZmS0Zy+xpm6/S8t4ELaKqafFzxk+dCOSGT91OXwy
Dm/PsvW1gNiqRs19RTqxfUiSOR9KqUnk1YmbCe1L931p2di8CpGviKSxzyhhG999jjho7NFHOZeo
+iWhxLQbY90BfP5KGCyLvxYCi4uSNIt9FRk3vXtTagirbfW9cqge6q8MGUR5uStr+RUV6o39oaWs
4TSViJRiFDUZQUWG59wemtb55dnaA5AyeR+xZI6G4xzp3qPAVfVWSr4ahMapY2WNFM/gnw0V4pOH
f1y8vxrvfaRqb8mMJZxhshXS68rjXEnHP4+vd2Xo7Pm3MNJ7mosW0pLIN2WWCX7iiilm0JIXsudS
7NCMyVdGXLZC4sxfgjp1cft0xlJFJC4Si4JRZiJXjaWKm03dJ1ggNl/PYWj5d+jdRa16EkGRzbZP
u+XNnOxpwN/NbwgXqyPv4oYGtbDqAXigRmnG20hoc1qhQz4xZZnJutykT6wYDups9Z3GCM5+XvsX
VHDlj335O/5pb85MDeJ4PCTYfWZnz6/Fj1FShfiDEmP5BR1r7/EtONgryTwoYDEg+aaObbJYFI4z
0FmQhEEtYuXtzLX4gDrN/oNXA0iZzx5rcRXLewEzhMs+3L8RD17+AZPiCs+gpm5wCV8zojVyYWSJ
M/w2mEC4NDKM1HePkjAFqbNAMfD3xCQ29xupZ2KFMxCSZy0M6WfxexIV4gnSqPCJBmHAITvSow/V
VUi0R01aPvORH8miQSv8qjMDFYRYMyMu3Muk2kRHF1Vitq/IrKAFEOoEpe9imJ1RUN/FjW6+M8HS
/qb9WH0HzEOgyXi0ql+oYmI/+3/BCYRE/XOlXQx0bkeaAjfAH+1gNMK/vM0ZzxZ6qKvSDABmoVoP
SMnHfZa0B6R+7v1Az+ehVF9/bf+Jup1FP5f/Htj1gdjmE42ddWD2oGn8XsBrcaLhZdhWfMxRLSyY
F4K8ESkeauNEkwT+FMQGppC57qWQbke56Cmqu2IO3kYvy4xIOTQ4dZ4TRdW3ay3eMiK0uM94vJYg
hgSC5lNM6o+dKIsp0iXt8rN4qd77lypuYFor7K91hy07muNILD2eNvSGJe6IyjoDPUnBClKHyqV7
L6sG8W/aNxA6Qvaji6030jYqWxB4TahqQTtRWj/yHBlrdqsUAeut+frO1QieaJjQlFnxpwZKI5+i
tNLSEqH88VtUvo1/U198mHmW0r4SYvQiolWDeA02dGdZ8YZ8gozCFLd+7id+/P4P7a20T5cONIGs
wpD/7/9MaCrwII8oUKqPj3A3DzHy+NVp6Q/uu/zRxPTrUcsWkOygH3OhSWmpi0FTdl8VdhPoK+fn
wWkyJvxlkh792E0Og6uvKvpqNeC9lft3DmDO6YN/5eDiHsw/mHAXbL9Ku7oNM1bblBKDWFilA8mq
xCxBewBIwZTncXxujK+EKDrbh7YxVbuymMRqMk1AD2S2guWe/Xj82nOPQnAh9XKvPg6TbUNM663G
cvJF4XJuBAtIvrVI+ltyviPWrVpUAYoE71nML0fYJK/B8c+t344WP+l/3sQ29O3aBmThEVFJ3b+u
xxJq2NZDFOZQnx6U09uCjqpAm3QFXyNioTzg6xHDTHNhhJeZ3hyIULfZvGME9aNgBA2oTikHAZHr
juc44LrCIhFlQ3Mbn52M1+QQZCrKP9KRPmDfjvwvuAo2cVgBlrADM7gmPxyEEzi5bcxh7fEpvqY4
jFTzRRMl1GWZIrDgeFuu0u+znApGGfP+eaYXBlrB0u/5RNeUIfzxUrcJqIcA0XsOyx5fO4xNInTx
2XJa3OjZygrqfou1laiffvEYb9VAkvTuVtWImnX16XUW6eqRbyGyxGOtfp4aGJx87i6f7lwiH2us
URxgZhJO3BSYrWAAnYUiIQoi/eFlkChLcof37t9BLfJEQNT2zkHuNyXq/FXIDQ+9qHdPIzGBS+Oh
YnTMS8/KZvTombjcyuJz2pj0t7+QmQP/Zg8s4rZjB3521uDtdPGmT6ZYexQvZijald/HrXgcF65y
+NaF8TgfsxIjH1gy2xnFQqh/jEcN2thGaQRYem2LSD3jfXFp5dMpjgs3okVobexN7H6Wc6Zgq2LG
C16WUlwg/JnduELj/hHvzCdGKLQLxi/MWpwRy0HmO0Pi5kpWxeiu6ha5A/FD0YSOTwgXGEB+ugep
313Kl3kxkymnc8V45uth2KeUlssFwY+Ur4c865LzpmCUbeQEhCKtQETaj4vJDfyTTAmXNiTFXxNo
QJUzRniuMI9pXEDWsjLLPJbWIWK+eNxVVkocZ06sdHb3aMjaG4AuN4THx7pJn7Bpbz7RYm7QKmwJ
/IHklqhF4ZY39pEFZt4eN0MnKyD87kVj+cPfCq3NX0arxwcKRobxPakaM7DRBlL3FTdRac2R06vX
1vU79g+R4evceoye3buZ3K19K28+07V4DUEgMAF27fQg24uOMvXU96sVqZ8/HbQ6kldrW3t2otLb
42U5W90QM3+ZXobO28S39R5JFHCKvMTct4mH5Ye1EyutVmVltEL7kDQLKV83jfSukhHXNC4kAYNy
+pCrvA+Z4mFVRjDyGi9JfImiVTzn1VlYS5OUJxoWXipe2o3GtBt8MdlkIrQpOG1ZZyZL+YsXI+ch
0JyMXjcjVkhbZ4RFrqwbJQev3qU99xB8rofIV2mSb5SzzpVjxu8jW4h8XjqXL7fr8pWtPKvpyuaT
6VBt08vIdVo2nxMxNk1Miho3wma69mqYTsYr6cm9dhBN6Hq+cGLGQiMDmJEn7VigZCS95wDy/O6R
j8fCNS7S+VUjEPP3tcT3g+qy9WqO/xhnPduXYaYe/3q1YtWltKZ4R8bWwHxvO4j8crx9s/TPA+Pg
4wBlaa+++b1OXNVgQdkyuJJejw6jUy86iA6sI4/xDg/EoooPopULMmRjbXyKcFobK96H7ttzgNKz
bj6Rb/DnMD2W3UsvWrk1Ho1VMV5ZtX1jX4D80sOcyQwz6B5uw+7P1jBH+jNtBCXrCHrz7r0W+V38
4QNZrPaf+yBwhDY9P8BqXHajNZ/qn8LMPMMb8yPWSn2b1K5n41EgkXMEAPN1422t3ryPOI3lkW68
C8bzLDZ9/ehPRKqcPlI/6hZzMBshhyWnKRywz2pyZi9MjniLbWuPVra3qb9ZBBGF5ya/3Rb+c7Q0
V1NW2YtDLUZlSez2NMMiLfdHeytO8fUTa2QPbd7lT9NA8vZA9JYzRBQ7CkEU+7bjzEXaulRBK8zg
KTJIX18JTVTdr+qp5mWq/bcN0TKOso1MdzyyZWdHvsQXemGKV932dVuEZxvKqov1D+6CdiJU4Djh
z5LLPs9cT2A5IPrqeU2yjDtnu6mNJswaf1+/eFAzAV18dYeC9Sb6iUkCbkVFZ0aTCrvElrrI65ng
OHiqaI3sOn7fD9aTRCvMJQePVpDRpIQmvF9reLmHwG4JhOxNYf5vRZ3BNMjdSgW6iwLdNWK90X+L
HHB5eD2Kbp27At1Y1L0zyvxdT/y87cREOjb05N8549IJZVwp1niNRqWLfxhrRTuPZrS9HMS/XOxL
/3cPwWqPoYk2yctrSFbm63ImkgnwYIBOztsi+IjG1ftlUYAzwO+RZ0lr66+q4+2/+0zf4URe9vcz
1kzT5Kcs7s7zn5gmhXIYczPLf7eEx2DZ/98UOWhULt9npg4Ej+eSblqt9jQgAOvjd2dnpyVhI2j/
1kJnZfrAj5W3yQoxHObvSD+zZOEdjQiQbuuqbqeKoS3EKViIaWmQ69gkBm2eXssCN7m4TW+5j/gY
pKqQPs8MfjVBfgHZfZGv9mcD38fUwtA57WfbWWigGDCG5WQtIS/AwnRi15nj0w2xiDJdK8VahIlE
M/gv4W25IwaqxOnH3liK2r7JBNSP9N3Pyopse/EdnJekFYSK6i42IcfqGqO7uWXlJ5agmeg+y7HW
opfuiPr62tYW9WDf95hqJpGYXIK14Swnto1NPZaJqbfAxd4Qm95+f0+lUrZHS+ip2Yf3RzOjgsv9
xLxGhfOyQMWSVtfBhRKBLazyAzg/fnlH1q6jyADFmHidPwVAIs7DfBpPoCef3oPc6CNQupG0mU2Z
hMRMWidZYOw9D+S1nJCzy8SkA/VpcJ5RjwcBaLSvQNS8aOkg+YCFRz3bz/4bC4xpPnsrt83eaWTQ
XwlJcGVWl3bhZ91JCnJUQtp6IJ6p6f7fvp+YLqoZN+vJedXedNJYG6gj0cz8zf9BLgzWuJEatMAp
/NXYSf/272E6pePxpnvOsN0NhTxtv+M+9vYy85E2N+5isJqs8vDlp6Eq36k+zKzJxoiPH8Vg85Q2
05HLXbxuytt0wbBWiR2/o4IH/cwrXnwkKxl5nK8Cl/mXBBz6XukOyie5iM7POe/GIEU3dI6zG3ED
3MdRbmJolJs8R9a7YZUxpgGH8T5Svpu1CxLnZNEswKDYZg1zAQcpTX7JBYIXK8hfuAZGFhL3o/CI
F7DWQVAGbOAp7qffkR+mVjjk35HBYnoxLv/YQo4c7UjEPT+awc+/saVkfoIsT9JkpRDxoo0ZcXDg
fnu0Ia2Cb//bm7DdEGfBu/fQHgc0OqGoDY5jyAYaXdCXb2aJm9ytke+tgJe2YfZOFjEd0cKOlXWg
vaCKAnF54xmy2Bh7z+D9HMcskriio3LmEdAc8lxaV1N/S3PiskQnhMRdc8LYYD7SifHdZ70QvHiM
afHBjGcMTqIkRsKZIGBmETHAhPmUaGo/8E8CwSD7y0RqpeETMbH8S8H3J+PWvifFvEE/Tl5AFt5+
L++590mORFjn2A7M+junwWaShPWy6+QJ9G5qF4yRcNfGoaP0S9xxNFaiRNloFmrPxrkdbJSCW//l
eyfHLWd574S4iRppbVoejsP38WvfeX1LE5rcfMr13+LXxqgH9qZ4R0JPO4M9EexZI+6gCcJQ8EHX
DXr24n/xXrIXYuKuLPUdtp4Zc8FtP9lOtoMjzbgd0I3YjyNm+29X39Rr836iyzmkn21EKrEmn4B2
ojl3wts35NcQm8WmTn7bXqgL3lPD/+QmTnWPWnymPLj3F78erifE4dC6M+A1vTMv6uE4ZAYE6t23
uIO3W7RxbSdFs0T70DJ+cwmyAd4hZgFcEfuBpYRFbgDrQeWCPTbPv3MhSfb0rt5oVjZAT9DziM9E
L/kXFkCmRvOwazIMmKxHO67r1xHrks6rvu+sO9d+ypIf0aYtAx7p0Q+QLDh8aR/UuIqr8eaB7/qp
+qV57W04c70GHMiIRps8Cp5/x0+ZhP1zx9rUJNorn/+wdWybGz0e9vLvlWfDYjiv7TuSWDoWtjl1
hgMDgPST/qaz8B5zw2qFtzK8w5vWEfjEIKhp6mCeuvoOeJN5qAdl97343bXOLBLS/67teC80p2aY
wbEowY3m0Dp24D6ZH1gHhRaQ5/wVDXJP/yVnmSnUcVthsV1ddg4SoUTBh9VWRqoXoMhP5FMSw+ex
v+5srLdLFaodhu/QFESJjKWZobfC+G4hr1eCS0GaX0NChAPRYHCiWHae/UQdQQVMefKacz+RH5ez
s63sXLYleeywEsLzmgEBbDn+8VU3MfGh+79c2GZtZ/6OOeZ3O4u+HBB+NevbkgJTToRQHXsKbJYi
1CCbEDZ+IvQoaftWvLmgVew4ksWzSTZCFYrzvDDWfgHzSe++ifEOtHJoX7mC6oaI/t/5M9lYmkDZ
umBCv3NN6xu99En8dk/2g5T+WCohMlBhj36YIhThMPsRnEodBQZfAFIbELWiMlEdeSD/tg3lLz8e
kPO79VUmzvtOfXVhfMRkgwVldgQsGMF8Q/mKcKvWngrussAto3sgHDh0M1aiIZupzOttkIb3g9P0
Ck+5u+P4og/z3NN1AVRsqgbvwIncPOQnEEUc0XeMIObFyDrkKzBPfSl7jOnGxfk9qGJWmeppXcok
ipl0NXos3U/5q2R6n5zjbbyekeMp7Ogc9rsyAvOD6jhZhPS8RD+Y7U0j3aWM1SRTKZ6k6orHFHUa
CRPq+d7UqVyVYVtDWeTMSzEarZgHws8NBtfzEvz8gXHIRizn0qi9nUWF1L10fBQ3PA7euqNHgveE
UKPgAL9jD8JihbQAxANNY1+e/Vg/y+JjsppUbK1kdfcqzK+F0zk/x+TBWdqZo31kf0GJc9RqKW/2
9J4RMUcpv8LGP/ShLAbgf+wtxoKnbmTiZFFsLH5SdT+9c2Fux3Kwy1Xe8c49B10J+BH5cFA7MxKg
PrWn72FEvL/nHx0AYC09xP5hKMfWmBzcbNqxYtG85zUmM04or/lFg4JZfC2OmVZFSwmBq3O9Od5f
8s8FHHAmxU+AEcgLHsE+M0FMuC5w4D4eSwujEjQ6Q2+fs88rE57pt5SOoE6NhFV4Dpqzx6Uo2wGV
tHKYt567goituEfwgSydX53LtGbBgUjou/ncuXy55EGRNzFsooQPldTKyUTOVsldazDX+bNA02yc
CX0nlHE0z6lH9uUTeH6Hy0cTU1iIxVyS2xVUJ4JVnNyEdKm3wZ+xCIo5+nuKcylJq1lzTPZVGAJv
qs4hjEMWMoFcSFb2LhQsNgtaR2Yxdj09F/Lev5fc7QeVKRivwyKsPB95D93lMe7z2ama90Zz5FNP
qV5eXA8Q95Ifz31eLUpvbRalLg1kQ/YVlWhjBWwCVPCcmedPTAWCl8y8reQhFVUmJO95PuNSpM53
8948k9N7kj6s8NoX0ubl8woTsnQqP/52rlsKKwiKkuKc99X+5RAL53rU91BCmffvC2em3pcAIAO7
LZH3OrEQLZTMKm9FMXBUVIwSA1Bu79xTgx10+r63Rf3IrwjosQ2NTlHZMx8yNnmBvjL5dDy/4XbT
ydbTw2U7NokG6oEF8xqsupHOsncQbBXv7qf7ae5f7t+danNixapMRC9GV8FIMMkiFnxAwbhl/Wme
l19MMq+PewJ6RgGuZsvHjGTdkN8x0Z5mHA63Y/drfqfLKcQRxqcLTXcjbjZlQ4TLcfW8FyRI3mOB
YnHhPDzHI0x1CESVUV79Cipju6MwsbbZeJIsUDPhXK4Knl0mqKFYyoSH64xiAyTUkXh6PSETPoi+
x2Hi61+ZkBiQ2arOln+ZkF8W+ffqpL6SLZPdlv//yg6LsXoM6WbZX3aP37uJuULs6wx6Qldu+Y7p
lqDNzrZ3mcz/DhMXc5pEOoumsnFAkHob3AZyVYeXWuCzrKy67V9EdYcq2HwMHpPxMNJ5sNx8/Eqt
MOO4Nk5dRMbBC4lzcOreeyclDrvAxv5v/f4R8/ZlMO9Vs61XbdHc/42H/IWaey7gyqNDSxEe7yty
HNWggJZyxC+NMqV07oO9Fh7Pv9xUYWRUdqlqmrZOVlcZwPhNK2T8nr+2X87XZx+zmlnQ9Z+WQzxi
sPITP4Nil/xM/LBfaqKwtY7EdBQeqa7pfXdV17Mu+9lROkA/+sJtHxOJUlhHWt3VeQTUcywEX9+X
Ft9Wm1wt24+gPU9f3/YsvZzNaqT5i/+ZeRgS630OUaGjoSGUqTPvMIF8s/IhNewcmPK/KQv6A2Xj
9h/q4JsLIlXK6ehofCQCOQQGE/5q+tsFTdk0dOK+DaTG71nO0IYsU//iUw0eeJdcIArvfhxs4myC
hqTebvhUoVSV85ljOD66/YxHJhXf+hA0NjVmaAm3BcNskz4UltfizXIGsxpiNF3rXYl7qG/tRhr6
+US5AErZOVh6lDABVHLLjLRdAlDD58O3UlOldCzAZV4iby+1LEk+iLH3ojhQQ5ymQBpwI/DtMjzj
l/lxv3QRT6wXHgKsRDTMuolEgMY3KpLgXhPrqlogCgoQWI8CZD17mxrAfi4wtTcgZF91z9T4od+C
h7D+MglPh8Y2jaSimmDMaId1J0QJUsSQcsWLNkcHlIOv72aEcchz5ppX5wo+BFaIuCdEOhUIHbAy
7kmwm8romCIbqO3867kIj/L4iEvNA0bUQ1I7vekf1swLstvSTf5UkqTlcdWPJj6O8YH96ym+iyye
HFZwRtZ1XLUK2fJ6XU/NGy/UmZwidxepx5OMIlzkQhjD1dAiQSdz67/OrYwR2DJbPlRWi2bkfq6e
yDZPj5NmWosyutUSk8hjcDm3j7f6VRO305udbJ3Je3v+muez8fVPYoMa4g04bjs5p9aWI96SIPl6
O/7E1J+nGJwoN+68kkI3D4uvLMnDddeN32zSy2PlucSUOLfWh1M5hkqxWi7sZcn7ljpTLZDKVjL7
0fq6a6YSWV633Iy2orYXMllv6cYjCutNYljtjoy/k4NUDAyzXlZXLzBNenX6OeXiksuuzVvkKtZ3
Nn4lqptorL6PMP7Tw0cONq9N+lI77NIDfIJtRiNzTKz/LRMSHV/az/S1eplvmttlYxW0wtuyX/Nl
M5J5fIzHg9yuFzlWwFCnJQLDz3ghLMY93v889G3RuNj6rWl95shDUqr9bVnf3+mGc9l+dP3ojA3e
d5E00j6TFFK/yy4wL/gFX2XWph9fr1Nte7oXnust0sDtK72SJUwolU0efpJzmUmZQzsOk4qs6PPG
58905lbb7/f9GHXyfGxKt/zKpQ6Oieuj+8qsHB7rRetwX402y1N7mRjeHslh8pJrXOKZ0f35+D4v
0+VnkpnkxRzMjhNNkxffWDzvJZdEnpXdTpGbkZUZyZXTm7hqKVo+RZKl6xYWYjG/Lpev8XjRvB5y
jXUG8L9Zl1+7cXVxvXze54fP81pqrZPo/vx87K718SMziO+FJFgV6/SzNl9nesvovQ7V2VMaZMP8
ds/M4M7PQDW6/fuvckw55EM4YGKSi0mKIKEOKdsqllxnK0QXgRAuoaRMV52Ty57Z7sRU/DYIRec9
cHmgFZk3fABmSMHupXzHNCnKOY+j9GNH9GoQbe1q49KpEnIejaJTfFMTX4faoUKCXT4WcG0xzhEW
K5daujAu0R6X6K3zr06yqtOq3GoMituiC/1/IUPnLI4T+6a4xSW5tPiYUkZkaplSkk0scxMexZWg
jsnVM4dVKXPZfkWQxq85lZ3y78Xx9XLJVLeLSC07nsWOUrCyf9vbXBJzOZNiOBMXP3Y9l7cJFdvx
KtfzXr/czEpi63I0QmZwilfv0er6HBsJH650FoUOeKLcGRdeH98d5o8flwrKt/u6LVaP+eb3vVxt
fr8+JnAB+YlgamKokWk2NkKyOBLn1MyVvieOnJIPVZrht/PHtwS8yqMwUuZUR4lCstgUsIthE/5L
lRYUqaPYd5OX+cf39xOVIFEapfOj8K/gDL8hIeQ+Rp4a9oamg4WfqMnzj6Shj3hxFGlmyzx2fGze
CU1z6LYBL0ASz1lyZkMljgq4ZMdZAym7vwFZs25n06KVnOWmTvfszMad/mQekwetZH6yuLlr78KD
XZDvEP8MxJUbxtpY9DTBqnDlw+/mVykeHAXPwnsP1TuT01tdRKBLufajnywa0VOkyYEj2DNUedA1
WbRWIrVoGQtrX0s3DgXYfaRCQFVRhN/z10+lceXVNaauZLnN117D9YAY1D+8uulogqVrxn6eK2f4
HjzX8e/9AsNmHW+Mk9nm67GVszKvRccbFDrLc46ldu6NlzwWcZh3q2V7ebyU9xF14zlbfmzX1fPX
snb9Wt3pV64jtOw6ZEWDk0XhTvbn0fxmCFzYDQNZNkbos/oRAcxFFxgUbeRKQTswr1EAIYfAHEUF
L/EImBTiDPECrVzLPrUE3qik6v7G9Zh9qCVPa9DbNEP9nG2pwkO+bK6jyUgO1w10Fjbnl2aGnIDf
Sm5y7Z0bCkFElu3nqUvHgs29+d67s9lytn2ePabnmZNYvHJfEKEBCHTJRj3vrFh8nouZLh2b4uvB
hw1ov+/numteCIluurHsY+T/pNvbvsM81w3IUPrzIvQtN/V2eVUIFIi/h5a7hLKQKSVE2YvSK5/L
MPbyuLAo3WqiUBuPyqo5bl34q8/by8/1iOF4c/mJj1ITnPWHl+w/Rgi1ceFRWRPB2HQCrhmboJHA
OjFHPf3Lijjh6h7ZCv5YIsBh7OSlXFxFynIMeVLPILlir2uFZabxWSBiJYsS5LsxW8SjEmzvRb33
ksPM126Q+8oqnY+9bZviqXUfxf9Yp/aQnZ3Fn/E/J1GUvMJZvc+/1vlbNlhFH8h/TE0ZfRtXqusk
yMDLg1Zo/6flC/3Tn4sP3YB37TTJDrOtm599bqxH5z+2W21RB170q+JUbAQD2Z49npMP6Y1iXYIB
Xk5TFFkgWe+BXdsKM/wO7PI7PsOI+ILSfUPGAg4WwrQ2tInhkb68FxVHOhT+gC/SYA/PXztvjQp9
LyNi932pm+lggqmj+8ugOY2PTtP46NWMdZONY+Vcy34tyq9WqhpG95V4+fVjt/jhoYbr9ZreP2Nd
OE2mjvH6FfnOVM+1TSM3HHfmzfMkWD1khjmTcdPkQ2/89aydB4u/rOFQvJP7TndUcJPg9Rhmv9HB
tXatsOGp7Iu5yq20UdNTmjQVriro5b9c03wx0s1MjyBBlnLdfd/HDZUePzqCQL3ZzlIWp+Ktvaiq
hZmOVQDEtWd5X0u1No374Fq5+iER9gv72qmUbBgANxKWSODBzrFps58wQ4R1HzAG5FXMcA/djoZe
jxD/NGkNlJ50eeXFv1c+68LPaHlVz/ZezXgjDqcef77qifr1SwxT8VEFby5rAQi+NnIThuz+u3Xj
PQBz6daSDWPzNr/ZDYUS1ukoWo/fQwniEUQ/kZ+jN/WIfpgWTRPssJ6fLEXat2m6Fx+Ne+iSBoiY
gebeQYP7+hkzB1iGmZN7sqoa8RWVEqVFPVKLVKIMfDcapflXrsmGpu6FlePtO7JzClVcJ5LcvwRo
LOZ4p/+iQEQm2qZDDva/6F+OfXv8D3fuHsBs5UEwKtYfjlsO/9uEPVJv1VVVLLrrHgzLOj9M0uyS
dNOn2s64QdOusk5WtcvP4YU2+Xf8q8nV7z64iHcWxjkEEmgOyMq4aZEP/fDvI8O2MBQWuMHaae2v
kv5k3vGeaEA8/JMe+zLprP9Co30tUGys2N6BvUZEg8s/uEtyVfRpssp9rT8oTXbcvZXmkk6SH2p0
IajixskMw1P7KniUvT4tolItNQnFksDGM44z4GI7Ml4MoY2xCdzMr/kI8HGY6J5ryaEiPhkANhhK
bh5Qnz3OIG/34bG36IbLGXl6jz3PcQxaL6YPfLd/fJwb7+Q6P/39z/yo1F7Jvjg8oPVmSOomgiJA
gMEL+t67NyLyJSODaOPeOQXA/N+7L18ND+zPrh0Dzx6CrYHKefTeVMqpiZcxYsDvyzKTzIDvnUyV
My/b8A1D2KUeWLAlpsZErwwciP8tfkg93ANTCvhUZkLg2EXMs+8Fst4DCAF+CO+3berx4fppSM7Z
4gJzhFkqMBCZBZBFQmOwpW9jMcI+itoewue7DtO5vHmksdg5iHT8CH7fIEXXsPjBJXz8ph/6rqBV
U6QBVa82UCbWAdz0HkJbkr8RkNHJoeRx7e/6x/pjll9+X/S3OXrX/Kk/1wZCuLfEZPg0H7cQsLbq
5Ay9PcP4FfY5U9ln+PxT/4UkzLGxHsFw1Z+ei+cEBJOQD9X3w09ZX/M7M/BpCu9BGgkAmE3XYEEW
JY7y/LEaQKHgV7l/+xXAKYehBRagPE19JJeFnBLZJBAcK/Xwew8zwmGw8C14RbKXHyvC6hTJfvl+
12HCw2LqNASnpX8j9FW9FUYG6Ek8gYPmgsHNyzcgxdve9s+Cp/gFyQkhBxIpq6FPh8n41zpUtqNz
vqJBVewJ8RG3j7LV6TuwRv3yGVBox5F+9QOMNJTU0ptzLI7VrrzQAHakvstRYoIa2swOve2EnrVg
QbfuuYbTpDPv+a9xcKDJjZEEvu6NhwGmOg0IDH9dy7wH4NKLf+km2Nz9gbUdcxOX5MIsoiW0101J
BoXydnRuP3ueAfzS651VgOlLAEeTsFK66b9gTSmSLiaEBaBcJA3dhxM3f05ThJfe20AOshj+o1z+
c6T7XTTJn2uND+0g4Xr+wjkP0LOVQOvmvfGv9iQ+tCN13IQ5bfQpJJqbxk6c3K7whlTgeQ+vPsxR
W5fJZeBeAlHTwzRvNX2Q7y9DBQvKp4Qt8TLxhpnmQmohv9bt4VXwB7PeMboBaBdNFtwKpCHFUyuA
pIZ2paQwEPSFe+i87FBulWfKz44NYpMA9P8Z80lzdwfDLuK3xOQ1WTJwMgtXeCya1dcA/G+0qyYE
TJo0WF7/ve+en8cgVgnM5jcGaGItOCfEjp9Ab3scN94JsCWe7XArQiAIyH8ADVDPsbjunBFml5XG
VpG1BFOf+Jwnjeh6qfphmKobf6tvEyFR4CVgqeOWwMC9IrfBz3b5ciLiqJqPYJC3mF5HULhtJkjs
76NbN9k7KJZd1JsdYNwPN6SwXL4934CGQkbnliz9gkIOFwwGuMxHTRBx4kNx+n+aCr2NfiFtHMxk
FfAF/gojoNeUJWnw5drVz7PbjzInO8p0sw12nZD82xQ7xWfuZ05UsAPizcvjDznbmC9Avg5MDkaY
RctB4jf1Gzh3r268kej6PhSoYMpsOxL7WJDroIeRtmFpsVvAKfs3bsMC4W4PA2dEFxqLfyC4IKbS
xvyTDtoJI8lzh+fl910i1y4ksnqO3kQA94/2u+dgeA0I9yQsNox4liMrwoh/I//nwah2Xtt2on1k
kTHlMDIJSo1hyue4vO3gVhCDoFDfv7Z8t/94l/ecNJ6rc+P5Z8z6uZaepBbUgsCc/4VRbMgnwvV+
l7TAAZxs+wEJPguBKy1ZQMDTOPCE5kYIKgD0sd5lYmPxFC0Y0NgaoW3O6/cS9hjQ9MQvhYiWaMdn
GLIednAM9mumaB+0So98qc2oHOH3/OFQjkPTbI6/uX/RxEf55sSeGARYTjbIzZ4J2nsvo1O3yjIf
hmyYO3aTY89JYT/zt8sEtOGZcgj/VzIYY6hUXIvnzj/53WO2f8f5ejrDHhzcDGXvONCclfe/90Gf
8dQ5oW2C196xtx+dg8PjczSWO7v6CeFRCvJPzVWbpzzLd/1dSMMyUv8KepfUVNMkW+EnWIQkhF3t
/8V1zEsywSU9Q4BiS0g+uE3OKTQYZPYpayK0LuWbFRkMaSzP+ewwNdoVC2h4vy/cw8kR5sEIb2sb
2C9EMO2tN4FiodUkg/ONgMaeYYyhF6Bzhjuw+c6WrT2TLpPq+LPIkxj+Gp0RP3rSAcLRWYJRnw4p
PttdiotXyRcJX4mHRw3cn57RlIe46KS0jeKLqAo2994uwtIG9TNlYtZB6t5ZVy6td+hW69YKncqz
lxjsugmMCuv33tt119KO5m0zDE7jqOCquh3X2HCu2ZD9Cv6SThZ1XojRefNb5r1UZ2W7DKFmzkKL
yGK5W0oeS6MWpxxU39hEdJVj1eoKw9W/6N35dBlYLwgw4+G8nRgkJoeukiKhJkopwtQmceeOts7x
6ThVjT3CgneukLApTRQeCYsZPKv2BeQ4eyYOIg9H+PDAyngGU2HFcuz72oa4bCkRvuiSIxNVlUXk
M0xJb8ob1anPJn3w+LEtuNjXgh/z5fcsf87U0jjdcDTbpyHxYbWRvtLiu7sbHsWQ/pFPcemdOI84
uHr8nQJ21rkuk2RUCeUXI02v6H1iomW1RTpw5lAf0mBTlrztbYPDlgkHFStTUZursSiHGMUSIB3r
AbGJPJNqAEnqGZT2Ni37lU8wbLeh8WCnfuB2aC5iNzUuRePjczTnQ2q4caKYEv9djKQrdD+3UhDH
CUGJlU/0moQ6GP9ha2VxEyxfjruiLUvYluH7Nl2abz8pY/jzUFYFAhybCBeFDBcr3Egr5EJScSJg
+MY21zn8J2j3kQjiydIjiVkQ/IfD/P/YdyrYxQ3wqV2SkHvf8TW/wVUX1X0mUT6lHLnjVPl1zH1e
MvHyaRGtzJPf8UeitHxxgluV5td16bZNlo7PXH2+qOQ220actvPMBCL3SpfWG/t/ItWIzI813isb
88QrS8rFZgNa2uRfWWIRvIvx41Y77V/lbWr9c1wK0Mse86ljgjxx3ziDxrPMU+dniuqNNMrTpXHJ
tmMasNvZ8HS1/9xkjuXI5cBP71J+pmOTzPJUfhLNp+aAlFuiEDvLynmCkF72nIusoQOvkxhJ9dM5
TQn+SFRupiPX3N/icnQkZTaNYzb7FcPHnKeK88ju3+J67uauyeEjrRZ/KIlO6SYzkdgx04lt6UoT
r/IuNS/t1uPW+LQbHufGEWNbRms3f3SzsQxiePaMJuAumM9G+OglH3a24Kq5v1Tuj00juT7Uo0q6
r12KcAX365prJq4n4wYhnOva/F7dnp0u91i6s0ini9t5xtuY8zymxtvvecTw8ZmonbfxzutxwbMO
cR4rXtTXMRFNIsfn+DSIpdbVLfIFFo1ecbgNobPXVZ7SpO/sReqzCkyLElPEEfAVs84mYpRJnyUi
7ptflZXLgKhFynyYWqbnewGt1pK1WFGILzgmmYr1mny7IuASJx61y6W8RJ9efWXuxUesuiB/uVQj
i/b4+rmKfGVRYnSzr3LkWV4/bbwPzJ3KM1YcJ8uvlTfzM8UOZV+ieElFKtwmk1w4lqUNgJR95KoY
2XFuLKYuyJHFRyq/myYuyJckjQ744hwYJqiQKYar9Ig6PzyxgYL3/AdzDMO0whqOqgh40RBthmN3
IUeond/ipy0CcQmrnPP65efwKG0X/DdLMnM3Tx6XpeSjeGZPgLhSVEBFogUWp7EdonMxfq+nj7X0
1isuzwWfrX9SWsRzohqLsjUtR3KN13h62nXm934s8ZV7lDlX3VJ0MYOF+J9d4XaEy36n5p3x/0g6
r6XGkSgMP5GqlMMttiXLOYAx3KgwDJKVc3r6/ZqtmtqanWFAllrd55w/DZ+5+lONl5kVj66+RDe3
L+s1Kuyw3ha6p6KiRI7QHgDBCmMTK7dE9triTVHeQ+Dhyg/bi1L5sgy44jfyW9C6auZ18SaQP9gg
OKGez/3Y+rK2GVIkNi+jsYJfioWpDZsxXufluSMZkc+OcgJJHSsDRfp0HLCSbHe8lC8GzMTo0j7f
GuQrrAIH7HAW3zi5xCdorXb5eK5NBt39Lqbe+W68weM37LLsbDiOEJ+EG3N54iDmiaC+5zhlrETe
wY6tF8l3Uvg1Jw+aE9QjRbXU6XdoeHFBDRe4+hHIgd9oHq31p1viaOe48jZlH6lXofPS9Bh7qluG
Zkf7IO0ypjvAs9IOD7ER2MOLpBfuKUrW5FESDczuTc2IihaqsrQj2EwOVuRXO9pKt4BaIUksTMKU
jKsBuw+1rx/v6mV6z7YITaByLIGqcZZaFDcyo3w8djztCE6N7w5Msj+lsImxGWfRB+Cv4OxjO+4G
b1u+hpIEl/yc6f7IIK1mlMYrB/fW+BbI+BFdNdZDZ/ms44dpeuz0FqMfLCCoRwqML8XsjccpKnaD
mZVzpMmG2M7B81vdOMREhFO43g8rxZV/ZyKVsNrLd7zXcPI5B6jDoYfi/Lcr3guM7IyTfsAga8WH
89E+XPDrNGgHrGOw56VkJDZAu8PBgBBE54WJmsjaoWf2MuHQCSHVvUU+Ole3+61+2VlWOZEExBrd
hRnFEwmtTVJO5ItordFlSgm7TqcXEf++JsuD4ccBbvuCGarJWI5vLHQrL8h0LshaB+/PQypnSo6Q
kZ6YGW7w21z0leHWr3CX8OoW02vpG0OtG+agt0p4YbAWJkwLSam7tdjnxD6oDo6g0Une5EI1jPWc
Ai0WLxIv+DL34PfaKyIhIq83vasdESHeoSSYaHnRsNzoKnfNivwF0TphhkO54rGa6YYWcPu/Ebp5
KJKxres/uIvf81H2RLwPnw/d9V18mmKlvUKEWzprIP/gDT3AsXhhUqx6sAn45DJ5DpgB+s1K/J6V
uruhOHDWEAIhIAhhZu7DyOTjP0SWFGM/EvdgftS7O9IcBJW2F7+iySh3LYYULtVxtYJZUK2mDTMs
jPHUTb807vBnvyD7ucSJvH5mh8DDbvW7xbVIJJxR4hAF4DWMvKG+v+KVfrQXN8gaPF5sR9zarda4
5Z+0k32Aw3ghQsVeRF6zVi83whuWsaceNN/a1Qh01zPvPNU4X5rujY/mPfa0D+nVPswfzmu1Zh5e
4rcY7zlyWDq0qSZ5LgEhFHtcbHl/JlGbT78UREiyKxwF8QO7Q+0VJZug6OKZkEHGpVQDkgNeeR1u
0l1xQeLo9oCNjDvu+OMSerqypC1mnC/WBOPglYxbowoiJowouVtIYXawOUQGI9A2gU18CXXEN+Wc
PC2YnvPLQO/BP3Dnq3LF9JFn/9oxMBEKkkxeC4iHN4r1xkvJorzHO1SOzk6HxeRjklC7PAhGzwl5
LaI3v/xPD0U1i30LnxzDaFFc/pCIvEQ8IOICRxi5fAg6CGERxUGWiXm+9m1BF0UqwKdnC2hW2A7s
WU7yBbffj5aJycJ5NXzEPtg9V6t4Ey7ld6Zai8mTL+ZBoSdl1EZvsUz/STytPsaaOP7n+KFrHwif
GiFwOcLSktdae+VJ+kiQ6Kog530U6/aDA5jilL92XqWfZhsum2CJC/NMMMMSNRz+j8th270ToPQw
fPZdJI+aCHdHE+agWOZtEqACH0RI7Aksp9czN9bkxsJ7ChdDCUQDj0O+gF9/MmYOCXwG1N/hN3W8
eoezFIRlkGx06HvUZEJLXe3HbbWnI0A8sKGNIWm4+fdMULgu2gfNDmMpBgWrigpSNCdEyW2mTw3r
DoaT+QJW2hoPGsxmNpivYP7Qs9ogRipHxgaoNlBkfMB3pr0T4vNxSSOINwVLi/4Pr99d+gP1/RcP
CcxAyle0TOH8QomOso5cGZ9KCe/0FUZU5yfhhZiI/UNbAXTLhsxOTjnIK8hRmeFTtzM30hGmNJgy
9hIb2mKT/BxQK6jOvA43DCXpBNlURcG+y8VRG5EIRLdJo2CgjOJtab5k5lDNAXHMPj1WHj/UhWTP
OJugBqbYwkWRyRjNEOWJ8WCUDKgK/dB6aO/huYaV8EiXMlMsAt0JSvvFy2IH+4oJEN+eD5X/yQ0a
MW2iLylYpvwOAAemP29ribPIn4cRzujPC28mC3v4FYIANP8UWspLcaYJ5GaXryijvoW/GcE6+oq8
LweuqFAwDyBu2DiQL3Lgr5+Q1wL0UV8018xuIELxnYj4PJVCO1Nduov5z9l2nrXW/0DMbzZAYHTc
h396n6IuF6EbVBUgnnDsBfpOz86awlAGeSADLVwUeBLi6WsuX+Tcadhp7sDme7IB7a/iAhQ4fem3
8Uo2LLgHzSejePi39OHiZi7zI5N+Ot5uz98yoNe/RHdLty5fEvqM8muS7woDX3un1Z5tinGtECIk
S0isTPyeuN3TNsBlxMcyO1d78b9sdXBFCfPEP08h/9qkzyMIE48qEpFZw/N2+qdgfQWng3YZyE6k
KHZYlbEyjNWEmTVMZKwfZOY2BBqKEEGxBJkgi1eGMERaarBQCdVNOHvoEn6ydJV+x+hoIGx+kdn3
WZ3hD2MlgbFBtpHTFeZh1jsvWfbJLAlAmvl08jlvuSDG4QXhCEDvzOfElHrRXcDvbrhMHOtT/E3+
/BV1jxBCcfOyNVhHDSf0RjOrlwfoabHDIGsdVhwWhAAUp9H2cL8avsYrQAnDe97xgDsBp4PbTwAI
zw7s1riExZZ35YmKQntVZT/Sdxm0JXkF//6pema7Y1pDyrTTrLH6jm1aiRNxAwoB0JIrPKv+JJca
8j7iwehbKI5YjM8XJuz8XKYKzb/iU3lwARGcbTq4S3AK9ZcEyg/I2BW1Oymb+J+OGGBYQO+riIcD
bfy5x1BuyT85MVxPBFE4WcgfpAQs6i3j7HybCECDRJBL9sa0m2kgU+t/uHqS9PgQQNsjPf4xmv/Y
6k65gmHs8t2Zo8gvEULodvx1uE5luOXTTi34XuGvrl9lsSIx1262xngJta2mUx/k+tEyjXU7zSe7
HTwLYLEoUdUa+nau57c+oEIm7ljVqjVbnaFYx6TUXrsuOsVtfOmTYAsG9o/hSirQP7yzxAPECl6+
Rahj/brBvwX4dmv/q3LMMJC7rrT3jNJ1Ad0VuWjFXodlpNgol+Y/CCA4WkKNBVNYYKAFSQ852x3/
M4+WbzkKnwdUdSdecl68tbKFHk7wurJlMrUgHZXHQtO1Jfv2imvlO5cgokEF3NeP7JLgC4Xpm229
DZ75esziVRfQXGvjJuwkL6tg6vc23sVAbUlzC+zkrdPZv+YSTfUUqB96bW+rlZV02ylEn6nnWyMm
HKbBK73yJrj8qqKtDQtaX4X1v+NA0cs3kr6OVJIWoX6GCce9rbhThWAjJyMhLTd5ZHszI8UqgVLv
OFgrdQclmn3TwByrIFUxT9e6PLlSEa0TzWu1dDWOlauEAGKFfJDi/JxVwyEti01oRpdZqTFphYuF
ZRmTiAeZzYMUb9jBwtS5SnH2LTty9GJVr8+nfBiS8qzZyH1m262z6Sw3+drQh5/SvKRFfZqewTq2
KexbOA+17zQoneIOdl7lti2Tsqi8YcAZB2sdQWLBVDg1/crIl0kMINKc5bAFsWFEEGEosUvVUzPw
0oCWKZfAQuU3nEYsTVKvge0EKSDngLJg7LvYhyXpprF5BZiXxpccRLHoNddgLKCTCpK4VbHl3VU4
JCUCikO0imdFFWYTqNDMBTOnwd491W1iLAuww7D5bApX7a8ptgp4J6McePbrKlg76O9nNuPmpOme
ZJwbGbUdSJMeP3KLvg/l5ZeBVXG6srkRlu3ybRo0APD9E4usH3gb7WmsQFoKOH4dNm7tNeZVt4uv
kOlnMTBNV7/05ymD5Dt8Vw5m4vZe717lfJc3B8vBkxYWMbmUBUX/aX5S7EQfM/hqZ7z3IgSxBkoe
zhn9YNu5ckKGGQjHrKDPoTOftEOLfMMs38zwH2qaFqaJqIsy6rmiw1F+O80vBoISLfIi89Z2q6K4
zjW+4AyD2LYm4IYnG3rajpz4mE2zD5WHOLk46a6qd3W4lax1wrQ4AVEJPqscXch3K30+kR7Mn7PI
8dT/mZa8MIR93ZCu6jReLpPoiI9LsHLqe3LTHM5Y+62YfUv95/Rbs7lUFBedEyyi6qxPftoDJGDh
iKwxiTdxdjEhICU04WDGkXKrikNJmJLZPAQDPCWF6DY291lnovVumvc6/SyfX1p7t6SEmKv9IJ+b
DQ5ivfWosmscUh0376GDocUcwJndzaBX8zGljLU425PqoJHBDFxY1NAafpP2pzNdjWGwAg7wDDBI
pChtvkfEft3OVPYFds+RcVMq7NwwXRruPRIQE8cZQKwhYlQS49ubvpfKuNHKYxSeOiHvCI8lHnKg
iTQMWfJuku5tlPtWZ7JavVKAVGQl081v8h9B98cszRJS8gLYzLL3syaccdVtHcuUIx9O3DDVPRrD
dWY5S76cbeuE61XgY0p7HgwloSgdVcQGmDxf1NxPsC7pfSNm1ycS/C3FZhKOdB0fIphxz1Vv+5Z8
sG2kV7jSVf/SflMU0InPWfQ6krqZbqP532DKHr6kz42FOygeE0m4V0EKqvRqq/suOeT6em7ZqSmL
mIwuW3aYNqblcI66vR3zwxB8ZxGfp1h1lS8913mzzSqmptSNVXYoCM9o1pEJg6F9zZqbDpvRPinl
vQnutoEgzjUo/4NyZxcXziI9IcsRp7xvq7lObDrWeKuVi/V0p+KSyztT9gfF479JfejrI5orCxO7
3IREbXM+2t9qcFVlBIepB46tlBsLGhxMtupojm8xwVlkz0RbSf/NRl/H7UQbF2NzbqPtbK8HzVVT
L3f8lsa67b3SWAvxGnFgzdoCcGnb1wEHp/h3cFBN0Y5gCZi9p9JxADqEDeE3+DloGtZ/m1FhjF5Q
O9aPjAmeekvlU1+9Njp+bbQfzR2Hzaz6diBqEkpg8jqozjaV0He5zfBq1eNL3B0y/cognS6keTdQ
aHED5PbTMdYsuGD2cziZ5UGV9yGp7kQBrae/4vptwFklRPGTL3LYbuSfwNVtSSvbxsURK/7IOVal
Jze7oDjxJxgrpoxPu5xh/VEAnfHNsTY8XURp9njO7U2qvyXTR1c8RmsTDH5QvfXTdzf4unRrgl0O
udQ5aMHesKBGV7fI8Qlk0kBYzSX+zbbh2mTDsTNLzO0w1KrOMvcg1m6R+ithKWs0BKtMl8HZMpsr
aU7NDC75VeKhDvmqDt4o24homjG8IJPdcDn4mhSiuqfgWjm75EPV2r+eJc5Gpqu8oOxsTCaxPpOr
W9mciesmT1x76SXUXOsq/GcYuFSeZc0L4Ua3rtZgdYy/3qZSPa3dPBOfiSi8d8P2o+DYCasymW6v
eh2rfVq+mrjyUrYkPuVR6vip/TDta8TFEa62K+bjRBtF51ac5OYtkpfxnaR1DDlntgMCpUzznVR3
03QdWGUOg1XCWDqvtC4NoVIwatDnMq0Iz1MouJNrlMXRji/T6nWGMpY9L5GPufkTA34HMCLrtdNs
NGUXWAckm0/jMGEOCSs75aB4M5qrAiqV9spiJjMtPKnlb4JCdWC3Hw2TBhZf4HzlzFxPvuxCmldh
nBi3QD4XswCLGphLhPeA2WWUfroy2g5pr9hrLr+a8SDyNKpJVVlz8xPVM6atPvPO23Q7y77btNJm
rM8KDqLadC3KrYaQK9oiPqQRjNXv+MORjiU4DWyqqruwVyfVVnZ2KUioMn8b0taQL1noV3AdTKP1
emk/z4cCxvYgLPKf1wzrJeroGIC3D5lD4u/bXwa4JeWttlmqo4jiIuwiRKyre0mzraZvR7pM2ew6
beZ2+ezJw3cMWymXADn1tQbYPvww40/5+IyoZ0TJudBkar+8NVKXrhqJGWKzq6TMrSeij7Vf9vsm
h0diikP4MvBO6Xsz9UYH4lrhWpwXIcdMal+k5pxSZVblln0g5gfkJzGND0kJlxn68iG0CF+TaD8x
zkmkK7ZqvEghO5qU7FQir1okvcRSMzBvL6qMnH1ZVqCE3SW2PUulDYDqaSPoSTZgCQlAqQO5K8u3
qr411PepPYR0Kywy00bE4xm9N0bbKbsNymduXWSwnrLgPaS4aylWzfahGRcGFAhwHIZP1fgw5OsQ
c3XHEIFtz5UfxuQN91NH/8kwfOOOgwNUjk71126TTmP51Q+5nKgF6KtVWb6bVb/tlfisBhaZdgoO
GSFp7NzouM9+ooElWpdAepKbm8lPnc9vcx+8pwVhSz1ywijcTQo85SZ5HlJd/u6D9uo0PODiLmfD
To/7e9I7X4bV4mjeL9up3dcxz36K24umgfCMzY6OZ2kEH8ZzvOqpuczIiE7o4eUOk1o4brK0Qp89
/8nXRv7LaJNnJ+YBeMwuANbE4PZPy8YfMrb7X6jFI2GSDZ+GlhWzXZLM/rKcBwPcZYkwnNKcIjbt
SFjzhMnyhFsZbs5coVuQh2ctMDKryTSqYIHwhrOtXaLGx6N0xvsDvTX8QMK4VPdJl5aecDHJNvQv
pCak7VqBbs/WQLSt5cqTqCzwqWECqTvXirjLySWcjla4088dgy2GMipIwqrlckixTZe4pTTahuC8
gs3SdDnw6t6bjR9ZpVH0nGjV2EsC70ATCR7HOhrcS+SyA3qNBw2DbbzXggUg1zMTNm7siZifY8WP
rY9JiF/rTik65AVuOIab3WJGKmAhB4sUZEyFvnGAE4NVdtMXyt/sNp1BVLJf7aoepjPT69oh8Bcz
PALQjvGOETv6/eRF+RkJf6Bn+3PlCW+A3M8bunk+IcGF8I6o2bfGj8JbbSzCBy5gPyjwmNVaP8mj
AyI0FvjLYQpAJvCDLHCwQeclvU+wljh+0OfxMzTwPiH6e964Rn2v+dUaUR+Uplfm2oqv7o1X68e8
VCAnDPXxpgo+s1/5zCwWjjFLJvuaMUW8yHtM4V+DffZreqVQFhwYd8IXqSH+t8fZjz+mlbK0tuRj
+hnxEfomJ8yLgvgVF51NfiLL3atPCU4Rw6EmHHqEuS64+enPcCAM8iv+qC7DzbnjvcF3ZT9ZE0GN
I2rqJyhHGBDgIHQjj+1rj55Rh1BBGHVyKBCHVr/Fb+RDytJZRUBY38Y1gRUDzkAgsfgdEkKGbzOu
AjdugvhLHpG6577z5VQs0MBwDAB3VQ8jyAKzQfp4WA/wthhpDr88a5x6oeqIQDreIbQyGItjmNot
qhtvCX/AtE/5ZmIObCtfeB4FJKX3IV40MYgub8Vf/BOjdhz6AKgICwER5EsguhAb9meBSJ06NIsE
rglCb/2FPM6C4uFQPGo0/nCqjIUB2+9Dv8gXuPWPHBrhpdqCCQpHOPZi50NjMvxjA+vhlAMJ3mJS
DmWP0LC37h3PL2OgZn5J3zA7jDzrR9Fe1MPSeFX8/C2EAA2pC7e+F4j8JZfIz4pwHXybGcdAk+ZK
LiQhjosMTjhzQYgtn8Mj/Ve8Px/8eOm1fHMGYSyW7sv98CAykRW7sOMFn7B6MKWn6ic6scLy8Z/x
McBlwSPo7c8pLhpf1EdxHd/0dzBS588ULn9joA/hZ1u+yY/qXdoxhD/TnuLu1zPOYnKBGobLo+j4
QHMAPe1BbFr+xtWp7/lncaxxUICzDKFrb/LPzv1br3PUsN2KtFMHtuQg0BzeA3SzdIQ/zof6kFC3
XRW+7WfJHSRxB+rYVX5HE5ae409+Hn8ALFC/5eLnpm9cLgwOLVnxIXHL5FcfA6AvuCET7RNSOByb
eKRI8i1MRhaDuBF8j/Zfz6S1Z+DBjSQw3lP+cfUTqrMXYIvLtM6OBGR+Nsf20gA6fY4QlYhrQPhm
YeqMGxM9xAuOfC8ZfprXEXOlfDk9l8+7udZ30yv5bdzSd6yjePoH42c+qQdC4y/hu3ywWC7Zw9ot
8QHZchDgvMzckIODfQJHEdBjcTdAsmRigskqe+E5sl6QYDZ0kH615aZh9gUlYDH/YDMKdAJ8km2F
4yj4CMnC5JahhtMw6SAAEmD6+eAbaYUbc5sUwlqWKsUNN5Y9kgEc680SN6vmcQCrMPwA0YDM7JuP
7Fi+2Rc5WLAo8VJkrbBK4U7kBdK8Fa37c152RDFgHUE2DYg9iOpzEUiLSV09G68hiiY5DfNSAzKP
j5KvnZq18Wqib9FOM66VIpycyu6720zefC2XFHv65+SxKeCWcK/v5Xf7oZ4ZLTCNPhFKyVff2Tm4
URJa1wWh5P74gQ78HxG+mOXxJj7fFR/z14vzA8CkAF79vf7ZI4CK8cErzI0HMK2I4xRaBfz6iHbv
V7L1kj30C2tFI3EOjQoTZHtdYvZtbhMCYOolzqIzYC02d4QmIMjLYAusDH3VtpsSAxpMyINNQyqW
7TNqnuOdFQMyMDw5PJO1Pq9NjmWuVuJ0W2GlzaZPqntANkbpErDGsCWvV1W6wru9JSvAWT3HfaFt
Q3PZB15jYui30kPs0XFNCkLCLhYixvmP1SbhMjGSyYLD7ILu6ImOU3U1a4MvGQYdeUVi/GKWWE7L
WV3IpAljq6IvqBuoTHBl6Vt8UjeiWWk5mbdZ6zKd1JsH127WrnL/swHgjvqsx+QBnwJuNIYRHHcu
zAO2x3jBUzyx4kCcGwG96588PWhLI2exBX65gMaLdT8VwCd4JoyxJxgaJ+adpyPU7f0ywgojXWgt
+ecg9e3dQWTYbChMoeh7rGh+IFewZD9cWq8wLf6uQidfNF+MH8/3YhvtgY5Pw9b6wNiVtEQqeLGH
mwfgGLZCrDVXmoh4sJbZe7B6Pootfyt21K1gCPAbdlmNHyJGPPwoZ4lgBlr/p76Pd6Do8WK+Jr88
UuxgdvZePivHyFqxwXDEiAUH+i5uD0c5DJ+xXmHyCqz03d97V6T1IOGGLLAAkz5hB8nyFK4KMhIj
cuXu8zcZzxQMPs4CYMCrBGJDsOc4bO8cj+Y+2tHsOOvxNB6ZbWy4G/NV61bGktcUdhdFo+CPowcl
td0hdnaJ4eGTAavE+HHltJ6A7Pm+3GRhNbmqrdXU30aORtvtqYpnEVaa0DqWR0NMt5QVj4apcyOz
INfY8eds5YiYUDdmi0JepaYoZyGFK7uJwsC5Ikj8BQKHrNN8ZZf4jr4FVwhAH2bgsKG6c7IFoMHQ
3HfusadfYMRtkYExsMBB8aRguDrwIH+qdBl8aSdWF58QBuDjB7ptrTMhFNtTifFKICIh2MgNdBlQ
co/yJzem/nZgzLAKcU567T8w4fzg01JJyGexk5jL6Yz5JyuTX/BvQOS5Z+U3qRD593TBQYHCj3rA
ahck2MbdIpvYHzeUnhYW97orc7DjAvrB1sL+yYXCDaZcVZZYQ4LSP1ETUjVeKbYRwPJbAsbtbMs/
5CLQ9MGehmtGNBkdgrFgi+EZfrOYxSf+kNzwXSCId7BWnTEPHKdP+xNu/AQt484CYD5Io+R2e5wW
rfXgCVZvdNW28hsgGL0a2ocz/6mv8be1dQhGq84Q/l7Ln+AX7ywCJ5pqQSIIThYAWljqGBJcnhbr
JreR1wxuOhZbsqni9TSuMICCe9k4S+rwZPaZ45DcShcg1tDfB6ZEJwp4DFctcS2ReH9JZFXzNdQ5
/hdzYRUK7nNVEy4G5y5d4e1awI5RQJxXUb9WHYh1a0fyCXnH85RTGUozfvo4WqYfw2ewwRDEbUUW
cQU74hfHH9ynMf6GuzQ6QuWLQG5iADm4/IbOJwr8OAA92aiaOzAR19ws9cc/WE6arkQwzI6fyKtR
erMcX+uIltiTKsmUJ5Xd8bmcIRUEu6NibZLE03R/iE/PwbeltUF4a0c8zbIjPEN2W3MVS15SuaF1
kLqtOnskzUSo/CxaGxIOQGeP9XwqOy9njB7Ablzz3W3cNDJSNNkF1s/WTSwxoCh7z5bXgeLhmzEW
R3BsqApZyMhgyW4+yjRNrh1SAUBrW8ulO3RLRV4OoUvmG9xC4jz4eCBZwgeN0dt0zQGabkQvGggQ
TDdqfSTQAZ1hu9KAbZ3VaHqavLQc13m6s+ENg58YB9ne9YYXgCJRCGjbyDoayVGpPQ0vQBMgGTB8
ASQ1mx6+T4rpWUwq5p2hHKJhY5KRRXx94/EPM2Yq3UzkFKQTu//QHfmoFxgMRskxSsnlzlUFr2vK
/arC/AGOhFzwCYeacSB2InyYFveLF83oobFnwMzRsqlAyGssTsf8qFbKW9N3d1mvD4lhvRvwtx0y
pQpsG0GjPmI72cmNsjaYq8tB+1NXxg7wXBb08mKDQ+Y7ioJioRGr1u1hJvCLjhzqBuoii0oH9v4N
6jhnZo6G7DEJkB2uOICkoKW/Y8slvw1vEgcIEjmI4ELuU2CXukZ2gEMKFlHJmayCM38n4g/os875
tdmjGgGmXAnKOUv1Wv70p+yT/8tGJDgLgzxDFIfT5cmobOhbNGaYh2KVYZV4r6SyddSM4j6X1sNK
u2vQNX7YlLcBp10zR87FRJ/Jfv0cD3lpHxyrg7pTu8WnljPDSo8JowZdIjco+NJ5G1r4/Rn74thG
rkM6vWbLt0JSfnEZ1rp/Sle2L331/NWKY5+qBBL2Z6lSXu1kO2uKHwQSpZy8q7rXVope5ci5Pw3m
5xT6BbuXNXOey3BkKYut+EvprhEU+dzA3pv+jVmCaZ2CXMacj+IlSVcVfhyzmBcGpW+k5arUCbnL
DTdsii1PcWvD3+6Dsz5aKyXh8GkHt4mllczMZExt0FbGzDPTZ71blCAVEvmcWEnB4IZAa+IyyvhG
A64ANWG0mIewMcTLRYpQAjhQNaM7IINq2JNUNqIKBkw+6J7y5MyCEZFDvOt1vyDD1sapbmq6VRdr
fqsQBTNprqPGTFacU/AEjkd9I3EeSbMEqkirPRpUjhCyaRtilQQyDWtxBdarYFowOFCM3A0DDP9j
4hSkcjETy56M8KsziMqmr+G4FWcBBsUNO0DjPqOZ+jFwS7le5WqPRLddtFPjOWa9KvGFi3mxs96t
Yb8rKNXmTnmvMhINqshrR2XJLVoO7SV4Mpy0LXKPC5KKgPvgQxd4vj0d24+NwbM/OtTAs/I1SfXh
mWp+zIGoUePM+Wc5j+snxJh4DNdzN6/bENLQ87fVEX8z0XwWeLBPT8krFQfzNHKb1QDtE2QEcqTL
mRhpAoJSLJrCEHiw/C6bXdFfZxPjN6it8kMn/q/ewGCpsWvQAwz7K3ccT1bIezbvcw71tiRD1m4+
42HI3Kc04x6NVkCrjoMtJsxwV3iN+KF9PdPJGC8Ro7tZTjYdOVAim4PDLsFNJJpOUydB3cmW+eCp
IeK3Z8gp71TzKUkIW3OAhAscB8TAu6U7UqUcd2yNhq3htUyjdSCaJH1yK5y92lBIImQyxksr2Vk5
oooO9vHT2uXopnS8+eIm8tOKg8Rm70dY2w2XJw3mq9TZYFQKIb097q4N+V7YVymV1yReqSuA86VX
Cx88fNPMiGrHsZdBiwE5tXmHlTK7SzTfigFrSNVYKXq37jmUE/4/oy+ZqO1Mzom6osjEdX9Md88J
Om/bLitichMFLTeviKk3Kyl+a1TwbqK8JQU62nP042pV0QhNEHkbKHxQGY3w6UsVziPg74mwk9Rf
tVB66eDnylEF6oQqrLlmiD/61FiGwFcTTpFmX/rhAC2xZXZfhEubM5TQwQozunpkpFeglYU93UWE
a0oVWaco8iT6EStamMJiajhMKNQ18IkuOCjs4UXxqyIDqtrnApaaMxbLkbSvND932iYqj5p11MPX
ktYiy98l6S0jBo7ZcT8crJ7cWkh0Fn3sGOG+s1NxLODhDkJuw8bktPjAn/NRxC0fQrvw0uHwHD+C
cZ/HaNhaimSSLUws/ENJdatyBiBdSPV7IiPvUj8nOgujoyZfsigcZg2qhFB0pqcwoJeSXJuhfs41
phBAnogEfGCqOvLE8R55drqm9mhZtZmb1mcAhwm0UfkAnA4l0WclzLQzspUVz2A+3gDXowZgZuaI
7lGR3EF3bdkz7GOMCrShLPIi2w8+mX7B52S23ij7ALeE4CDZfnjhJB1wbPkTJxJfZTg+HpsyIUmB
1xFuw7yWKVqCPKuDwHAZqQvHYF9hgji5QbxBqpCZW8iyQbKxmRwWH7XtU45xsfJ0xBufZljOTxS/
EJx6/VtM9OiHUXHUD2ikcr4FqUDewRQVUGuEC4q0NVyR7jnVrhmI8pnwPwRGRJpDyKjJWSSGLafM
WlClRn9+8bBYIWDTyiTratMfy48I65BXzmy83PGVp7jFuAycCbSpNlYRzTELKyDLB8KkIDnMUBDN
2/DJwu4uwHUQ31JB4QWix3m6JEQRgd+W97L/oZ3Wv3hYCtswU4y7YQu/Xv4RrCmFWOIjEqLmgrYD
og8P5dPacmV09QxVGLvC3tyh1CMODtI0C2VGIv0CAw9xG1AnxKIaLHQBLzIk9e8pLFz/vJhHQHsR
ak1NC/FPftMF+dHgUf60qEqo2Wh1RuGVB2MMXb70jphSY4h3ftL1+YbQunWfFTk8jfh+RUFqikuP
hvRh+mLfoEhuX9Gh1qfnlotBfRoriE0JAYWNBhwrPjh2+uzMJHyruDMDmHA3K3TwCFh04cRatK7+
VR4J8vwhzmwYl4gby+eKTG8hcW2W5JfRfMgV91cGZ2LDoN6dcGNbIKbDMRSfMCvyktTvYPppG6Jl
8emctlS/MGJhzyWFR1VcJHgbctwBWC5YLGCaBJIBN5R3DGsTG3rmkgZW+ca1lnw2CM+57YEKIHhT
QSpTiDVbJi+8I3R7Y7PJjG0w+fQtYCJ5zxwH9p0L5BWrbD+bIlmH8tpM/CB7PMtdRIq3itsQFQUa
MfZ7irClBcWO0vhfkz2yCKdG9mrTOOjmCbeFoF8X0warr7TwSf6uS98eVrOzjgeOgzvESbgOc+nP
g4shfMf0L1nV6oqtdmbSrC2BSmYkVMSZsC0kayfYt40vRthIVQXBVXAQ63bF9dXtOqSpSdezSvgj
jTyJhy8E1qUN4cYu0JlGaRRBllmG6KoiD8/VNuLpiRDYmTHOvALXb/B3n1/YpKY/a4cjawLvHPuL
KpQ/pLKV3mv+EvUL+RCkEFNSQNiJCd1165KWEQnWC9uaUMxLuFLtM9LCi0UpLRrUMuWSKgwGKcQp
AtAJSW+tDS8LHFTOQyTmg7G01S0+9xTvKmRn3kPRk56YTIgAKMybf5ov0AXOfAxXwOxToRmjNkOn
QvNHS4wnP5AvbxUZRCKxMVgBJwIXDSAYkN4DeHC899BxsC0gYFHMUBXYq7xflhA+JNMKhRIgExtL
31Ehbdlz2GgHElsUtp0NEaQQg2Ui65jf4ery0vwNCeg2kTWyvgBSYa07DOVgdL7RsTNzTQtXkNm7
pVoskQLXKGF/EPnw8oDQsR8ykLBQibUfco7yHd/ol9HyCKHsYRpAJyaEKhXLz1LFUUBThxGN/m+C
XdAtIbsmZ0i4GM/aJEVxJmJciyUvK4fjEsCW8oFdgltL3aN/sauzHbXH/KNxFjZGldhY1Au2Lnq/
MPXoHINEyF8FFymllBbKfsiyODx0oT+BTPfLlHqCsUf/Ag0Nli7ZbW+ocJ/nmVMPH7+99ZhBB2Ah
P5TX/EOFKiWMZMlIPhg7+iXnQVcFd7Itl5yTgkkc/EfSfS23kSRRAP0iRMCbV7SBIyydyBcEOaTg
0fDu6/eUNmZGI4kO6K6uyrx5TVwsxxzr9mj7XGeA2EYmhYRvrgmp3Uw4ghcoRM52tJElrgmtJ8Lu
C+/W5V2aBD3BLj3tk8zvr51lqpTaV+Lc5s/tkk6v4+ZcgOFyGGqWS7tyhs++sF3QyWyDkVzo3ha3
6FxMaTq3q5f9KllyRyEFFios9os8sdDzteWPeZ6VyDXETQXnFPrdfBH57XR73MVFvRT2L6X156rQ
Xx3Tx7RPOtfYfDzuo/nuZbf9KNuzF/fP/ep9BfFEGD68BK7AmUpyuuxcqv/NpYlUeztI2cot21WE
YDde67M/siEvsxHTyLmGcC/BqfG6q/7MymOvIzc8BwnK8aeh1jRyDrTTS+O/41Tm9iVizBzoSMt0
X0JT6YFvgXwMs2siXyupLQG5x96t5jNYPR375ujMw8UmNBqt4pdet+ZpzyXqD7l58z2+ObLhjorb
0185JbWGIdtj0z/v8uRqCwfkac9Io1p5Xuan4odxpTJNUS1XeyoHwWIwBKngEt+7++u6tV8bNZNq
3GqCGNRaRgTF2ftp/0jLub/V7Hu1VkBzjaygEgG3DmxSfffbKqh4Gsr58QWBAFhYDPKTDIGwXS1x
Wyx01zP7J/HasfG2MxBYLuMNS6H8g2b+7xQkkmsw6bqg4ZxMKBnC1sUzOzxnar246OS+s4o4EzHM
OiVJOvWG2c3n5nRNjjOzY/8tamzk86+N+oL26i6us8r3ccNw1FB/z4pWTZRf4aozlTlBPQp1YQ03
kWfGuLfiy3TaiBvnUWX5515mujovQ3KqGpqvBiyAEdf6uwKXrJbIIbadzeLtjv9Zbk1LYmizl7KT
cnbEesYBLS8G9cJP+O7lvAAqePp98XlefzfKeNOZzCx07MLrzpG0uLXK4F7OkNt414gXrepLTZr9
I15yWtjqDmnzk1tNxEy6aM0tPZbOlaj+w4T6fmtpGPMfGdeHQipz4lhqZv9xiq7sU7/d51p7gLnE
uEuCkeWh5aJttEIjdAs0eV/7aHu0Cf13+mw+MGbateBlThOvrWGYclLtUGeZ48niy2bj8/6xHD4O
qEB01CqPWXKZRxUsAloOFWID8tNcGdeiZ9bY60bFBmOYpEj/W+2WLsnRfqezxQ+fd4v3p9Osc7uN
d/1y7/hv6HlZJcVi8rBXvD5+K3vHWjy/tQt2UN6+MulM01gQr3r3RrrRfzAGHy50w0Vm6Qy8ovo3
0tianYFujTW5elMpconuL9rY2QLe0FxQ3XztLxEK2GvBadfNBTSWF1PzkhSYWWakBL5TYga4+qk7
ojgIZEkB6oBm9JWxZWS9Mlk6XuYsWFqVVWv6na8Oa7tod08WCkVGMNfm9g7A4Ei9o4yFMMqWurfF
j88P6aUaV4SxrroLOj2SScb5oFuC/1D5hm/66OdUA4Ez7MDoXDasyIfLfGcq96UipSCt0VMrqI7U
BJHrvDS6Unet2lWluurLSObQPjZowJvZtLsvT1iW7nPpRVF8Ieudh0qov5HEFMhjrRm29DE9YgyV
wruf6iDT0o6QhrpZJacxGawZmR3eClqNuyrbz9ZERMViPCs/ZdJxj+ld4QPe27ZO9cgmcP7YfmM+
Vq1GC5jLrvr4HLNx/WcJrheeGcoaTG6Ml+LyT77ULDyaJbDdImY7zqGpWvFYRnUch1VyeiuLuacZ
CHUpIXEzK5l5DW6PpCEAtvRSXb26w+tbvNsm7KnmuaRUaGX78QHO7WkGvSfQsMboOG0Xof4cE6jJ
sKAOnWqtM5u1XLo6xOrOdKBboIUTfzFrzUargBZ1qvYKTCQEBhKZSnIRgLxtnXNdl38zT6YIP0Yl
fxsYZuZMowbdnya8RkoSr1AYxGuz16l30MemdHfGiIvJdgWoTQp0j8f0MO+XsLeeNlQ0cGQsS185
KDNURjIqJY+K8tDCSAtQtlNkPF2rxCiOoaGjT84l00YL/duLutNRUUzIRV6nNWM9DeIa7zFxv8p/
dqJ+5wAFXvjx9o76n+6sHzjOQtRSuiob80YnMYuUuh8r85hNuBW1T8/wvgEV0sUrwOKFjs+6tTux
0vWp97REiflVXUeFTVKgibZ4v3KbxHdlKlL8ONWaT/56YRs4PV33L/XhvvR0zz6s4JKArmLsO6yr
vRpdkSmeiNystx7sjrhvqoruap7k66/zSQ7DUaAFLUrzCATbPJ1vrSJM0TDPXrgYAhDWlVa14/v5
wvJisqymZyaWxAEmcg1kiSQTGSJl1H1CN4KcbOz+Xdi2m3dbtSunyczPoqdD9VpD6QUhK+ua1Rf2
Fbtg50VVtXzmCpLvg4kL5TaqOo9+jMNKm2kWD2BFFGi4Rtt0i0LTVPiefernKtNIZf345iiV5+xj
PB8LGFA0HXbdXCE58v7Jtc/2q1NKFni2Cr9O9JVDM9w54Kor4p6fx+r+6jzJNdolmlSiAuKmbnlp
fYe4A31n/evyRIQjbr7pHz9Zjb4fX3+ZRqE1vsy65/HyPwg88UN5Tr7FGuVv8U2lg2hhDWHbYG5j
cv1Wfyml1JNoXeeJJndKPxbCfCl4zmaz1+RgIu33pBQewVuoyviSmbH2pyOJHIUMp9Tz1y3de1Ij
jCkoOOq454V+mB0OHg2PTZgtZgPtQTa5nQNvNHeIF3lNy4388hDNelvkPBXMOtX+LBvtKR+UkLYe
em28M7LtYPHD6rjOLnIzuD3pUl2XfS0tyM2u/cnMlWQiXcLPo6FgEfBzHyikl0ofPjq70Tk4PQF1
puquRZJhe7XyJYL9JiVYPQwRHu+Pb65MpVzvsEjdokIPqZ996CrSngs37gbnGWwdkb+OS4fyDG+S
j/Kmf6N17Vn5i1NcHGXT9tY57INLzUjzNI1OpbY0gF6xsyo3l8MGT4bOjS+OE7hf6qlky+W4lLU3
S7kLzemouP3yDDqrqcH6zuN9/zD9t9CZ2jsQTTr6oYK4xzkDDU8lOtg6LoyPpuxVz3iz+nzGR2Mf
/c8Hr/yR9ZdmlIPa5JCxga7C/RBwdgSEVvY4hxHzlXUPOQZORRmidPqHljVbvTbvZTAg72LVWeIm
lw27n06cwMM9z9reQGNwkXnR5zTn/8vnSqk9f3Z9XBkpGAVTwXt0VgweohIVsOZNsMaH/X9KRVNG
Bwh+lDoGXr48pH5OP7c8ljDhtsZ4Vg/d8s4MQmtj37f7H4bgkYKOhi9R1qrMNG2IcwP+HBbxgxXT
It6Oyvueb8G1dYE3yPXAmhnnZSjka73Knwyj0eAUyIEZ93iarruqaBged18v4zCsf0HimXqwKC7f
wJL84GVydG6iT3qNoreV4IhMx7XhXdL3m069LJho9sVrR80qHcXrE8NQai1HF+Q7cwqaUSAeSKM6
RvFdBoOR1dsew66C6UJdSHjLZHTbov9AExEld/X48qVwgfVjlbaBVfl3w4hXrES35DHw6zs7nfq1
ve/Tgy6Of+ege3PDfJt3NkOM6e4ne6uOtdU3CVDM+PFlXQ4Ij2Gj0LUsCXkx+Ynn2vaxGh9bVIEW
Nk8mA0OyOR0+zApstuouiwKrS+3tkLz89tQYFDvKTg6hlsXq9cJLZ3BjkNPPrk2pi51Dbz3tLc8u
hR+J+yIdbZADRvUW/VrAed3P3tR8ZTAbF7O0Pp0g3z+wKz31keXtQ+rMRX/xmi+PaK92PQVx/Wn6
6N3u6C3RWm5xemKg9KewNgohmCT+pB/TS09u27aE7jI3dKVutVOZFBYvfnTuHi/6vmlt4OleLlNY
ho35RCS+ETUXNfp5J2KbjELFVsVWEatAglaDIrQa6+R0j6tG3v9STyi8DpgC+WhvMNb24OVZuPTA
1fuxNAVofuHlODmy7L416Yx3bdtEiTPgdDUotfevpZ4nyyTFFnpjDDLtkJ4fo+WzHJkbBfynoRr7
zn3WIg2ZZGMh4ebv79us0xicCDvvTn2eJbwLTTRJunIehZa+lygp2DrOggdovhycRT2RKwCNYXo4
GWx7RT6i/cW4PoJ2QSJ8hY9U2iUTjls4TO5VHOX09p5jRrlLaSepTsKUlKkWg8qMVKG5uSbBa0vp
+09crNkvvQN2cBvIB1AP9qbTMsm/JCqEoSs44xg1zNn5bH07zrEvvm/MeHcvcJESuufToxRPu0Uz
f76DRX2xA7FJ8uR0QwiVztYIbiVHkPNYt3p920yOBpIB7YKzRtxyEG+YVWGJQqOr9QiYBHuiyDbV
yH+VRSIJvrk26Umt5HwlPuSDDNhV8v6rvO3XA0cbPbETnE5HPqMW6vZ9vkW595PpOHzCk28gPG8D
Z8N9lAdUiVG26O6gvPfPI+mfwCOOG7bofBLyNWwyeo7/3ETgi4PZNbu9n3j3ccf0eZwYMQaYUJxe
Dh/nf+yO9tWLOLRO+ZhoAnaOVcsYqFjhFg2dAlNBSQOphWAKcQSBRCga7jgodXNMscyBiViz5b8Q
Ynxx25QDD/kaPu5MFSDGUcD26W/86tS9MxtDeaP5Ixc8vAB7Sw1TW5Hth58A2cxtoZGXxBTx0CKc
tqFnlRhIVeKgw4fL2SBpspiEi4ZOi9IcwoLiU0+Joxqy4rJ+gVG4S3xJStzGK+17bVB4nw89cLXB
qn/o1Uf7/rzWBQBdyNb33WU+tm4DMd0vx/7lwE0sKrwjZ6zPzfrv9Bbtu5vunP59pMsOyTmKsOu1
vb2moK4DGemjFW7jtvli6VpuipfdqAocZZQOBAfpF04J6tSa60Eg1bsw4S7IHbzGV5FF1ltd3Z88
GAHABF3ff5kuhlVGSsj5sEoULRMx6W3zUnTtSqO5HQ1rY0FuGzX48PHjE45dVCEDl2D8Qjrwj/bM
K3srYe2YiK/bS6vlgMCQBJ6zIGwjpg4I/GmR7CcoIeVf8Cxp2HlS/PJB6g5UCBCPgdb1Nf9q/l1v
BcMa9ewjmgbXBi8ve5t+IqHV+4Ev/cWJ0L8eHZMPtaNH06FT+u/8l+Bi0Ty/nXknfXnKMl6wWKwI
1MT29DPtwn/KLfLQiwTG6xvXAjjiNVjnO1iVnfVfp0T2mX0ePqZvQbFNqO+Wof0OG1PM18QCWYxn
SeGScs5z6Dcmh96uR1gEynjo5Wzup/fchJtGSTGChrl0cARkwcg2C9bS2S5VWu5/cyHZrT0PcS00
7rdHnBvs++qUdeMDqWO2SpwaJMdOqtxkXWF3WFuGhZib9uxHO+zrXjhmyOytFPYiM2VovCmAFema
oqVahlPlJb3n2opUiVHqcgDBzTmrvGF8DV4pbdt1TF8lF1tCHri/mlWoyBVQwX+2N3GMVLC+h97U
fpXeWdx2zoolIPp4OioR3DMTh45cE4XQpm9PQRPgfunx9yx5PooQefa1pphOGawDe+/v+VMZHjyc
f81vDLGUD2SlylOLdRNgvsdL/s1xbWsM+6KmtR4yV5cXNP0aLtXfa7feJ8ksBhX8pPgGhqeaxzfD
D+ax9d9yVDV0ozWhEFhIkFBkJMexfShkRbyFZIUHh/bjW7G7GBh1HQd5+QhMJyt/+CCMwkjNOflR
//VKwoEwLn8Rk/xwtKSChbPVo9kWHGGMQFlkw2Yjz9/NFr+OKv/ZnRr/eSGcrmzrlCWV/+q2sntS
+sOJpopAZ9MLLiXR5T9IPdYtmqSG504FIqLwUzadYLSxBQjIXJ+eZ+vBpfpJh3ehK90nq/2TczAb
zyvs0tyRWP/leD9zDKXdDP6hhmv8AtTyqCluCaeqX4DW4fn+eRpV/1rjFR50FkejZTRhA7i8XCdg
cP0T4br3vvtgv0srHXIoWOWyEFmLyTT9Ng/wjtdKVCmWm2A56tnUbJBMoggPyGRWvZUpYnOBZIJh
5Ag5RpmYN1ufbQq4zvnUMYE6/1y/JPA3gxfbL67R53VSf3OUFITz5gFe8GKl2IdfjlnkaxUKh2dv
bkNaxDnUdPLfpE8DWP9yk+q6yWpkvg61t5nmkGWx1WxLrON00ZLnng0NHGK2/NOxFbbfXRQKAvt8
e/2flei8M+eRYNa/z6VGFFcjdWEoFXGc4IS0o3bEQvM4vn4qeu6fu49FT0IrZOnOmZBycWpd8/j8
zu263pJUO72nLvL6y+m88q1EcbpuPsu7J6Oz+a5zXiVhJuUEdqog02JTLKOQ6IhvSUlxCiAnz1GL
QEacviFLYfqbT80YnxP7gR3DzTXZMqkS4uGhLsfVD7/AK2+lTuHMOCDx/BsGbH4VgTfP5QVNLwVs
XtQzWbq4mq7EN4skAE5J8dK2ndR3EPbIfoATpA3yylS9sAaVasMgVz+kuiEoOfa0czaKRX/3HiD3
b+bQirpZMZ3O2ppjGIAnX3ZlTdWdagYtfac4hyb/eoTULlaePoGj3SdfDF2EhmQboiQMBhU0xVpP
Ta94N/31R8xyQ3lGmIbsxu4OnrCC76mkcxzX4r19y6WqBsMteIK5WJkoa97ispGrJGYWGp/7qmV4
l1u/MJ9H12ls+6dpq2wYvIiqda55HZzxPIvLbQvr/fjobHR6xnaFFsaCaZ06zKjz/DARbdd1aDrK
WY9OrFBBkeWvkmCp32B19bhWJmhtsZtGbVfmCaqFVb7JduRKeMI0Z8LZRLFeE8BCSRW2drdrPH+6
FtHBUISlfcabSmoY6Iz9pzCqFZoL8joSeTRVTI7AsN/d082qe9KU3SNEBYlQyeztDnU7rdmg3URI
1F/3f42XfVnuQTGvokoyIzDQTkz4AKuc4tt4/dG2liDw2zj+JaizniooMfJJ9m4eHURLmDekN4XR
Q0FTfXqMUMmdwBt+esC+N4zn7X9EGetbC3lkGtXQYf85Z+WC3BQ+m7C+NmsUy0XvPe0HiSCGEwcj
4I2QVH7MBCG0XpZyLfC5z4e0dG4eylTANrsoN7w8y0COlrQFItBCWFNU/LLJ6MqpPAfCyhXXqsKi
LQO2mMieYwW+i/r1z118ilmX9DlzZkQJpTTX+DHLxAVm2rGudSAkj2CvA4ayay9/gu3uRDTztXf4
b1ZOgxqUimKX7+0rULP08mFWute+b5uo7/wULL0K7bjdPaFNzg8arPmc8YT1r+XBKgi0fEH+szTk
xnoIGeKY6IQf6vaXvAOI6oPc0PPw1BhmfxtD58vITXrbPNqqMEE4DooWFaADZXj741qY56qmGMAU
x4XYJigx+qeyTpejx7G9Wbd1DTnucg/MxOhx62H8uU1e5ft5rJG/Z0yye8i01b8zb3RLWXYMZNJT
uz7ftFBQeUWSIJz37cOKE2IOuR3AsN3x61xsnk5MhmYFmo4qeSy15hkDBMFttZwz8/3cPvQtT9vF
x+nC4SqY22QIKlQb2X7B2+n9CFM9774eXATLnbypXQMt6VatNhs7TRxUVKt+oMypVjC6dUi1GdrD
dJjLPsrO0Nz+A6FpdZzyc20v+XPcZ8NHydnrxufOvFsa0RUpe3eiPQAgZ3ddWcbgtkG4CLO7Zf3t
LT0/vsunryuMaL7QMZTQSvVQVQ/C3fFcIVjNCBgRH9ZZvyEAhntTMde+r4CgvEfulz6KWHqpmdjv
BpUNbOzMzHvp/GKyeS9ceoVVLimKfLwHzkH2t2DYMNW/0TxPD+ntbK8p3G2Efjw7xP3RhD+oVUAn
jTs+vqe2nqfdejzapUdBukl5BMeezyC77PMuf/MLIY8FxWV91ykqw8wwk81cQ07ok6t396tbNzMD
WFc3nUKD56+Y4/NJGviq0c8xAszN0Fw0yrtpfCxiMAPop0dm4asywbYT38HJai9vPjUrU5Ia1hdy
M6VaXkW5YO9i8l0Z1c0d1zkwoPHffv57lDKQVXftKeoN2nawgZuUaGQFA6AEaUl3vePtC3dIbO4G
Y7pqaHH42NgIj+vWSjoSOqhq4Hb4ox6BBGGMXHPPu9nTXm9Y3E9WFek4lCv1+5ArsdXu7G6sxlC6
vCJ9LkV5cWKz+9BpXj7mhWPn4affLhw4V+Cdq8PxokQZXWfICyEBleKvsf9eNfxufLx1RTVt8VxM
9cHNjRoWwGsNtH4pf2ardF5Irvld83AQ0OaHLWQPzK8DEMTeDquw0FerZtQ4RvqlyrWdUe3dfxql
1/O6o2jYBmb6cL8ZbR46Ho1JbpfUjtou8ufK9W2aPZUaL7tyZ7F6q5mnqrOd2kWutvgy9934UBze
q9QB505u9pFT7+a2WN7XYlwuPEH6zxnYljrw5l3Vd1iBx37j3C3ue42ZF6Nm9eFHqz4Lrg1FoNu2
Wzj286VnuGflLnm5c7xMLuK/TqZiipxSsRFVq8cY/3aR7fT7Si0Xd7o7xfft+3XDiPBS6C737O7A
kbvNlbf3ZAeUqVdxIqtL9i8ECflD62bYUjaiuF+TWWnaLWymDtqSiM/R7GAeNTf0RtDZUlneTNaL
6vmdxmJqJHuFfOTtVFvR8Ns/sl4379r7Q/V3V/nKHt3Lg9sVHGZ1RPjUW+YDPlF/312pXvbPR2K/
fHlcIOG7Af9LBmVX+9uC0DsnE6g4LWhlKSa+1yj6O9Tf7aKV064UF93jHDHSAVowN9rIHdgdS9EJ
U6oG2Jutf86P8QGycdtwUss8nEqhRv4JxXkWJnqYnwQUS2VMlaPRzTj4cj5Fj9Iymc4ZJiPlXQyr
DqLBuVlTC+rt/yIAG2as8AFfNrqR++5rzTWzpu+t2RBr+XO6APPmGp8FzmUbDVU2fbvuipROGhGe
azv7SO3+t3j9WF4G1wWp7fm9rrRjfhU3Ktd+Y7fo5Ot/Zqe3S5ggfzTotbfqrhojqbkhY9GIrmwx
Z1oFVmqnyxEboNTaM7MIrIIsz1dtZztWeWRLHJTjIy0+vkpZhh8h/ntR7N5nGHMlUNveNMhcKGf1
P0qIS8cfXPjm/PBxRCBZFwcNRLGDyuSmD6rkrnSljG73lTep7ddzNzevYETrx6vH5GJ2enwYlt5K
3OiUKETQGQPpPc4Paw9JETmjdVy2+7vE0ebGnEjk7cLdn2XqkyNzp4UU9UwgCB51qXlu1+KezLsK
SzTIC5+47fO9P+sV4kXvDpas9ULWBWS4VRK0sEt9JAUfROdWIb4naseo3D10bvE31XOE0UXpVmxJ
Peg8UuZrx+aWbdu0c2kvWi3LrAltaUo6T1S/CTeRhC1Yb52u489aWkuDVP3cAoTE2gM54GxoFSpz
7cksQehIQpiik8eZDpuNjSqEzoVsRrhOKyTdEeZ2lQL/HBeFrg0qBj474nXSy7fwnW9tM6VWvUM/
knAjSXG1GL6VvO9rX5q9OMttWocFb6Jph5FR99zCfIu8NJC9V5xTpVsCfI9P5kjGLdEsedEWpeFq
OEUjg/d2/ff7Re35vJUouO9SdvVQBdJFc/jglxgCKEWrxo/eYjz9KAgY3HdfwmfR77WwAF2aRQJ6
GXwyxvD5YiflUPIjNe7mNeta+6uCa7AbFRj18sDzcmaCzkJkJcqx8JHt6NQx3PpTTmgPmuvUAZNs
xuG1XVuqD4mApP0+k+xrEr7q9Nz0lymSzPjsnRX/bjg011sFlz449a5ZO+P9NGeDR3pOcsMDc2gu
OE/lbu3PqWM+32GKyPOX0wsP1cp/GZfkylAZKovS5UiECbyaHTjl+y/mFF3oMaQbhaZ960077IfS
ya2dG8yHoMaea7TyssPtxrZ93Q7P1gxNjZ2x9YKHth3eQDuL8a0JpO+vuuvnW1tM6vPj3XXrLmPj
yJgYL/oWLBzlE/8jo46no8WYHtnfg3kSUt2R69ledNlVto0pe4u2LJKXfFL8OrxM/5bS29P1i64x
KaXhAlzAZR3XxX4biklWnw302mT5I4pbdMhToZMli/dj1xiy3xAWNx1X/sxH65d1pzFcvgDY1Jkh
EDBYsRaeTKCqv/lZhHSQYHMe36A1Ljf8IyAkDk8t3XEC4PElPwZUgLbtB5ipp2FuvO8oKjxhpd4K
eBr6636RAeujc3om/UtrPb17Wnrfvy7j46c1l3CzYZ15fbVHtdUUQlFSiEop3UtEWYik899k/nGc
3F6YQfR26f5zNb72HQfIxmEt7wcKkkVP1f8CU995zeDO5qPzQMg+f3kSB/nEa2XAbzLJIlkkz3BS
j0uTVWvyi2Iuuwp5Ucjkavyy+vyFT8yjb/mn1eg4LrwvuPs13cqYf6ibx620yekzRvFon80gni0a
aFqAbaKsZbxjpI08kC7TpSwTXBu32u9jJGO/ZySc3uQ6coFqM0nrIRr1wpagi2n6cTYR/p0eBw+7
R3USvmidfj+a1mbyYvU0F+MXbab49UtvlmxsFTgiqSFja5n+3pphZWHb+3FKM9/uGJXahpiW6jYt
NDuLbviQ92Hd3nrEAf3wSkhS+mR742268VN4rfahBbxhWqDs1uN7PvTAC3iIG4MwYYWBd8LnnNqP
HlfSjr00Ne6K/0VxNl/C/2R0Ald8y+Qb+pa+hOd7uO/7kJtSYMpesCnSMKf3ZNoKq/aeEKEzvbxO
xMJ5xk98Pg4drh+t3fClFFMRfIQd3bDFP5WnrJvvXySsTlsZ9nlYarvRdoQeEV0n0utQ3Lejw+ib
Ai7sYM3J+vnYIpBoT0fpRLbosDHBoXKtXFYc0kR0aAt9P350TJ3fw1/vnivfQK5o6INNpqXtjayw
319kwnA4fLqJw0Jb2LDdMNwTD39MOGxp2BiwebsvyFAJd6Th76w7tx+DYeBXg9pAacRs4NJhdsop
1S7Qm45cwOfVJxeIXhDE3r+ADMHdXPkVF98uIx7N9b9GHvAlPSVqQkpEMf17neTeEZ6eZpNqiO4R
dD8Knshh88i6HGojITa9esnV4bjcLf+G227CKD8nCpfg9E1zh/MQ1z8szuHmM+vnolUfusiJNVl9
boeZQVvY4c4tIbcsflfJv5DRMO8MLr3B4taUK/YjB7t9fB5cJ8uPR0D60U6a575TWvHfJN/7t1ei
+Z+AFO9msZ56xsyNdzzfYK577M+S9bAkT26ezlOiBCOYRMViicGwQM0hKtnZPNr1Dj04OnyRZktP
bFr//5WM9963f3vHHtQazK1X+g7vQRHbzz6NmNvHXxCSzRUszQ7YlQ5rpvLulURqgwTP2JFyTe4J
+jd36wfzGd7Phw5e+/7goKazpmT3kMr9nGSDcL45v0LwcfjS/N/NYJfro2tU/nBYf77akw/t9cts
YDe+50Za4flIkk7weIV9I4zM/g0cN7d4Nrkns4ncUvABRODaNQdUS/2cx5B2ElBc9WNkXmm2TRw2
/evy+tMqqfTQY1V8XQDmHlNZGW2mvhorlQNPtznrN5Jte9Zfhwf5Dol0sWqq4HT7PVc6FEKVGohN
p94chSLe9WaYOA5gsmJOMp502OHjO2/Ua42aOLdt8CUJpDjg7qDNA95Cww1cnSUW0mIMmDexT/Ya
iF+z4Bh6CWqMdLK5SGp3f/HrjvSNwE+9Q+APCbAxSFv05ei61QaU59/q3I7iB86i42eoUoC53vbm
cyE66zzZNvgBmRdtfxosvgIJ3LU4CcC9/TTet5XOMXq8lEkTrAOLuoPoMDXaXj01wjDe2Ny6D6bF
ay6UnuyQLrX6zX53w5WXjhnjmtnitgFbryrrbJyLe9x4B/furyaOttUjFHmlIbN+fd5sfPXa2A3x
+V6O5iM7WRgC354wIP6qJqVtst5EmpM7Hsi2P4UXj4CRZBAGGwQef2G9szHYdyvo5v+wvmI41zPX
qRWIQSNnitmPy0ScPXIJf+s6zhrjh0QCk4GSPdqVZLpGRndJdtgjgjrcmz/F/xrj3LgMgHRGx1PS
1lhsEtrQ9/rbsI+gf5QfrgGRkS3c/dwl6FxcI9MlDlrScLumcX60L2N1UgzpLtASVl5DZZ6iADE4
HRUYGuNO/brbR893BSHxYDIbLf/wle/nXzUJqEDe2vD861EtQg5/VDe/yzQ3uGRinT3VMG+n4Vjb
4u0uKuTW/euqpc1+fBtuMKLd4iJHouLyHzWKnVpU7FR/EHb3Ne9/bnQWjrp6XPxAqMvi8giPH/Fv
1q8/LQP2Hh70g9jK4q2FgGn9RRUjt/vBzsJ0kkFDOfZOz+k8dmFVebhMkM2Ti1Q4QG6jKgMZ5v9H
HASdabM08C2lkka3SaN/4O3cqQ0cgubDI6ua79EQblIdqYsG4Uq/IxLlevNvLz8Xafg8zCxYdeRP
bpmhm/u5bR9Ec0s8RPnWaEeXbnFYf750c1+1V7rv8Q070si/eWJaFvi3tcFh2978Of/JD2vbmAqa
OLoPva/Ht8n2bx2yFl0ktfl+01ur/pPvZH80+bNFc1qMaBIQD5vVodwZtIYnn93oZ0+F1qJvm/09
NdKll2nJv67CI71aJbPxduhFQxL3ry7F6tXLR238rY+23zeO5+FxN3txl/H8t46yguOv0gtNAQXX
EQ1Dkuf+l2piH4Tm+HC2beIdS2Kb1t5BKSh/tW9DYRXy5+azoMqgiB6V1J1hAzKQcAP3O/dHW7J1
Ffe/05g/Z7f4Un/Sbzder6N1rzLY8hNPkMdwqKL5d/XHN0DVLA2A/yN3otG/TYphsa+eTt1bJG51
915zI1DL6hQ+77fJJQKDdi39qaytTmW8eiq/MJ6klBwUR4dvOn0ryBIOYZW+OalNHzdn+mNie6qn
JkLmJfkRO7sYK4WVeamNDQlT2PXyz8HnHNFN2+2Ms03aWLpOGOo34QSf/1gKNHSVdy7r/QPTm3A9
cgxMYvY3eBXPRg1ts0DH7Syqf1Qmqz61DW+HEGHAUYenfZ0dVVr53kdmwABRqPrpmTzmz/ahY3J/
VJcF80ZbTmjhsBTcKgXpty9cPsvfbV7a6+/SIP+cV5aR1pnC/mflvS7/Yl4rbu9wcJfrnk9zt+Z2
g8NL49BsfPr0vIB0KMmw8nllecJKR2bcE65i7DI3mnNxf0/I3POvtdFtv/iy8uie29segpPwJZ/e
WyzjC4cGxj9Py2sMS97V4v0T0IbDJmNtJKHUBy/dqX1zVPzZtXdhBiUNvm2tLF8QUGd9u9KABi6m
Byjxd+zn8Fc61REWZyVCZZ9c2iQBgtW6oTZScw6MSuNZT2s5Oak5gAkv5TfYukpGlaoiCZBBTQUQ
314K8U0ncfvJujbjYTj5cvzbbz9bhSL23coDcZYjIObxD+ImQufMQCO4uD/UbvevNdk2CUjQroUD
cf+Zdc3KEZsa7w4R57bnLXH+JJnCW6fX8xDZHMLpGlCEfZ9K6XhtV5wK3xgUiku8+M5Nw4cEcZET
Yhodulkjs+wNuyZB3rsm9TGUPyUq9bOVYQa7SDxSKh7xZRSarYuTyhVYQCjM6bad2eRf/hKr4OZD
q6Fdh43lVEZWiN3Fv+aU2W/o0pbp+bd8TTZ6oKszvtIL/4ny6BdVV6HIxL4yLKXs0hCycFUchjq/
/HoYNnJxwSLNJRZc99QVAhBakP7qF9kGzaDuITcZ/KreQr6BFqitsZOAzRGiY2YH/bj9HEb+6Cd6
WFQY/c2/q3F9hB9n/nGIDopPIrQBOZXiORsotMphLK6yY7VLNhHOCQ5qMICz0MEEr6AY6Fj/KCVC
k3LPVcACZKz7SP/ZFF4TAZdPMhLbZzxG5nX8yV68tk1zo169fbtd1KR+KPVfUjfrm7KIAUeQNrqD
E/hc7nkOJTJ/47IwfLg5AAqRR7Xn3HM+lHm3eL2IL5blelR9QyPLrEqEawCMQjg3KHyvukK+Fi3v
TiSOtPgQa3JPsIE7ErzfMnxQA5lp/xDomC00BWKsGLOZB6+i0uuiSa88n4zLKs/w5mn/mBBaJoXh
KYWOJ0Skr3UhtQTbK063w3UjZNOWa5EsKEPF5Ar16OdCPE5Rudq8B0OqWjyNSiNMiVRYVjSNGj84
Z0N6aVD1+BSXJHoZHVaecZOGIuX/u6XhJwrIoqgcUS1fggYZZrSN1z+YSwkkgT351pN2HFw6n8cB
ioJnRqNn+I7P4Yl1o3ad+WjlUstWCxd7oerG/1R3aXxuce6/We/2pGzP+YPCy9dyfvqRV/I0H3ka
6GCcgiFnl/CbpF+1PR+56JRz0ek/Gm5yhnED5hCwmHo3rFw9eFLwQM6Hqz7gho6HbUHRYbR+Xg7n
zzo5MGsP1SGnLoPpKrLRhfB1QkkABIIo4G7IAgmEImcgJTi/2I8abOf+W3JMrshn9YkoNOrcMT0g
5o0yVXMyXKbU2E5hR6DR/b9+PGR5IjZPZr8a9LGSBcVoOlJ2QCoKFmKAClAiUDNCtMkyrXjphCHq
rUqvnEV+DYcy8FDVqew5OYnemRqqtTTuo+UwnKz5DxQoT53HVPhkH3duYnU/1b+Ok02bqo95+3NA
IRkOZSEj2IF+U3z27n3njHyTXHz16o14nWPFRDjl8Ip4OETxKPW8v3WavRIsQ3q9O2y6jJQZmk/z
TQ9Ko3142U1bOnymK+3ts3NwpUTG5diMTd5Q4H22TQxdUPtFKg5hcpQSQLeLv3ifdOMeUPG8AQio
uolG9OcSr2qTTqZjCRvxhm1iXx5zbgr0IupjqycktJnmRBvHxkvuGRBeAwkyDJAmhlhHJlsoJ1Na
XqF4Y17iCxs5XO0ZzgBi+iO2Up+AVUZlrKB7AY8FVwTGeD5n/3Z8q/9lwFT77077TPLd2j1xwpib
D57+nI8pmE4buJ9A3p0/jfAON+07DAwyQLfQxbmI7n08q8o3BN79tBejX3+HBYAdBA/+1iBi9wd6
C5R46DoEGPHwcRk+wAU5sLblN/H83JEIz192xEK6/JH0hCAkmAm7pwkmvCdb4Mnhfyzd13IjSZIF
0C+CGbR4JbSWlC8wssiG1oT8+j3OWdud7q4qFkRmZIT79SuQzeOPnqb140Q6yS7Z9xANdr3CW/G/
80umht66Gs3aywEcdYfTTkteWU6ie06aDJgH24Ri99Eq94zSHFhAg8q1+5fRkyfSNbkLyf0esAA5
UWEiqVgYhUM19fWIJbKsxcln1SyD5bPtn54XqEOvuvufxxe6c0A0gRVa/ZoLlEQsT/E7xQEjksC8
G48vdL5lbW9rew78GmHITMlaFVXfLzQy7cC4gZr3H6YeMNd/+3H6JzDx6+jYzzWm7+ymuI6WZU60
tcEo3wSG70XdJOacQjSWfYAGzJWuPyicjzgm3Rj8GyG21QJmrf0aZuSb+I7Z9+R7fkK4eGxf34+N
+/tFqdOd2tl1YUzgfK+ZT2nHABH1Fs/qR2KKUs12o4T0T6/9sQE65d+zBGSvyVRtgadTLVANpKra
lVJZ2YONah9gjlLRS+hfiRDeo9nRKtE3zCukwyjoSi2dAvF1BRevnBxsdZE7R1cVSXzWRB4ng3gM
Pdq6cvXeFXmjE9XUqlwa5Sv5zuGNDHK+fvLfXgVcoAk7qFkAoLMqRqvL1sr7BLPhxj3k5PaFD0ns
1bdSTWs03sevTBEYPh/f4Ky6RzjOcmwrxDBf1FY/soGAnaSPQ1tYC2SsOMo1sKxKqqDy2QowjGf3
J1YoOygOlNkHACJmLka/LUvzaXSr46z8IYDtjSAoz4NjO0oTDX/rirFmM6UXNUZhCfZxi3SjIF32
poPVs04FOZzcLN7OquGRZTOVFVEzTLVRfx3ABkrDLx3qwpcPHDhK6d3wt7Gpi4H6WtG2XJLl5WtW
N4DLF2VNrCXtvYtYrMx+0u/FwbF9VFKVf1tYlNge2LMBwmgTkLOai86qkxue/kFrqnH9yWU8OVKU
NJsdMRtAHRXz9X3NQT3gCr2nNnjWPX4FJJB8N9j62kfem37r5uJ7Tg6glNLXspb5IudaBnUPN/Xe
syGamBU/+c32SpweQPOZV/Jz+N/uuaZW+7GPJ6YVd2nNVeP67FRokeVAtJVs4J5u5pVkHThlPNb9
i/AauuMAN2/lCgU6Agcs78cBthS+di3n3aM5/+e2PBcUdBzaAD9+iTcNdQ3C3/vG8bhpmVKnKk7M
yAGEF7pLUuT3Kd01pNuCntc8AIXexhp3aVwWFqJ5XVl+8Bix+vZbcK15/9i+vwf0dCtrRe4u6XSc
7RPElue9fH8uarCa/HesPloMkT4v5WL/KLmwv+qsmb48FTQgmucS1IAeDp+4vOvQ+Xam/ew/gbvl
owJosJgUhqRgtJT32tXQosvVsp/zWwyEKonur4+ij0S71oVhiFcsPasN1OLUHKUnDgxLRlsNsC8T
RizLSNE9vWu+AtpMT3ZvaZlc8VQD+mSaQ7QSzCOeciNAiF6jk3iBldr5it/xNW0DZahINPSlXq6X
39YOuxry4bzmm08SL4Tig/zApvKHA7uQ4Pyyj185kYxEz/b47/KfDvDS0t/pgclMz5V86umAXRBA
0qpzVHlWUsozhQL+scEorOXwllU7LF/9tz4Rvba2aF1e91/xdsUBpLii+8+8Csyu6mwQG+FWCAll
GEgludRYF0OAY+eL+LCVx6Y0+p8JA6kXzGXgu7IKtp3M5cogmB5+vIzvoSeGPXDhDGivPZ1kRvmO
aXf5rkuOmLFABKrTb8pH+s9jI9rwkjLNNTTfsB2Zz52ElXuFi5Zne6psGvN/GPfmb56Ki41JLyYc
UFuoSHnEROFb/dHBhl1A/SHAZ6hkCizRxbiU/TEyKkyWUU0UjJ4D5NaSb20CBkNfDBlIuA4+Olw7
Yuj+ctJkxv0caBG7hIkNoD/GdK6xGt67ucb8Dafa5tjy0zVXxml0abA1iltcAnyHKvmIi/53dhQH
/3vtgMNKvXUg+NaCBwaR5I+gXsZ+n2B//r5uuttMw+A9rrNnBb+WmYHHJJZiPlDFMmpq7Ci5XimU
bpTPWjWXM1btHExcCHgwYFWbovXo+k4nSdsTNCo5MNmwBWUHxODMjMvJ8aV81fJ0oQqeJukMKPj9
3bFBruisQh64PhmuBu/VPQlXRWUYgg961CD9HtMn5eP/b7QRcQlLLsE+EpxDfLrjl5MDeAGbaYLH
HHl8D4Y0zWUsIO+99fyT+G8bsQMjf5QV691L9fz+24JmOODyNlgg+KkiQZ6DRSuTqQs7nkALcWCf
Ei9ORnZ7pJIO9cMtbBQzHuMl29Hqai3F5A/X62LlxwJG7u2WHhXFTHJVVZpBR5l1xAHIBHJ3bQBs
/I20DbY9E8cLpJr17janprrIr3RA2f1gPhH4SEJU5H0cQlAUo11P1drbs6lXIPrlaBXBqaitfJTW
emLKJyV1hnr3i1SHztW0iIkQbrcxLRNnE43kgFZQ3zStXw/qPiMJ8pokAlHllm+KExpk/2PJhfyd
XkUk57ma/m/l9RuJV214RfV4SlRzmmeBHw/5CKQ9TwCILOUfIbUmhoSjr8mGSTTFb60X9f03+r6J
7X3jma9ywylh7is+PTh55BNIT3W7qc1Gqbetp0f2RbAEG7+dj+Vkj5WV6i5Gh88g/GeQEMvHPzEx
XQcznu1DrlxZBjTWWWpTvn2jfeTqmX1r8ZF7Lb0q/4PAxMfoVD9gJhCM3Z9v3yYs7WSV36kewJBx
gvv+qBTr588Y42QcNj4bKzYmonpjBIFb5fCCWciAEahiNL4Ds8SvCWhENugTZV6DYvy2inQys1m7
IppOPYcciRtHcX0opgIKMku/QQprwU9Ey5n4pwWOvwSXgFVQ1Kn1eQOW52Pr3zItPBWbmsBFqC6W
otYgLzQpUNjclzbofzBeWmtmfRZrymIjgv7KMHyr3vgxOPO4d623Og9Pdcq2QmsAVzLy3XzESRxj
DQ1ZoVF6vVLOcBv1eJ20iadu1qt2C69O6xUc176Fq18rvVpRKaOym79snVmEwgzLhx74UrwmA2Vn
Nq6jQWRcyeQL8TegjZfZfIARvpMIITkBZxTugJiBUzxZDwg4LhXUr5r2+1iJ4VukLaNMxu3QObyb
rb0HhwSDpxOv5v86pqKfdNyFMgG11gt/Rjz9oREzf/4VEAEv7qbo1Y4d7GkxypvP5WB6rbgLJqfT
p6v3wVniE3cStRpKjSGmLoSxRuuhidGz6Wiw4izaCdqw3qmWqukNQWUenoU2bTkp9fP1tOhsdki9
XW/9Xnw5iGFevyerHMVu3wsQpjPb9dq/3ybC76CK5tUeDQ8MXsOtMjcgyJQRKnY9QMTh5VydZmuU
gPvJY1JoFF45wuKNPFpX+MF+DE24AclNqFSuTj5m33p0N+tX/+RoDlXt3sAmD+DZV/MDO6NMwHrO
ZECRaG/eLe3J4IJQV4Opj3ZdMv15Y/NB5O++o6ztgZuBMKoOp+/epXtHbTiOrZ4YeukhbtJYbP4x
KjY6yrmLKEkOMHuXJhLSAtOxV/FEbv+a8x/EJcVEMv356FwekSc7f8fB95AJGjEgyt6QixyNQj9Q
tDX8mHsbj9wFlfnzKiaudiO01atkRYcmRkqn3uZeP9FgNDZcuQMn4rN3KzUP4Wk3HxRbzFiQTyaP
zm+x4dE2hQXBpc51Epb5AGN107t0MpypremWQ91xu68qRKJ8IDgdBJi5Mi5fDD0sm49N6yhkOBgq
LgEmnLbuNxqxauYCAg3K199gRF2+eHYYk7NDxnBK96HxWL86Ib4cUj2AT/Lp8oUlgdf+vlcfzbRu
Gvh9vFQbZEI9AxlWgniY/XJby31Rj3mGN/XNs1q3Gyy1teN+VOotzRa8dT/zSiEYj7MPdqcG/Tl3
kz8x+WYZy7v3+TJ4iIf2SM3L12E6W9v/ijZHEix6d/Sda/UAD56cq3kG1sX/3Dg5aghwEzG0lw5K
9qVT3FQQtr4jq/iOhTFrA1puzUuHNwGFdv7MJ63moGGxsAHGoxU2l9x32yDsYiiB1v1YwRCghqln
e4MoifTnUkPuIv5FoupAUBJw5VZJlHC1RAkxRPVo+H9SpMs3EwoXtXX5AoHbEXHXrs1kuu1+GXvv
9pgcAHQS4GvVlnmpbUjnkkzLu8ddw+/ZPyFa7qzB5C0m1NDUQnu+qP82/xYCLVgY+WEuJ8s08kb7
N/t/x0J6KG/btykDUZ6ATxfOIckYAxST/dXI6B9Wc8/TqVquDHgNP2Em1hp/jslmM8Zxpu/heTOJ
5/vfvYB+DV/3ePPMRjyoEhf0yWHpBDYvwgPk26eE0LPXY6v67/hb7Yak7GX38lusA3TtQhe4jX3x
v90n9HLzma9nh0joeQgr/Cn/jGt+qbHaH2cl7qBa2p+YvRwrUhA47i1kvseZtZ+sJ6tRDDyCJZaa
sIrG+ia1muwnZPST2NFWIxC95k8VjH7zdzK6a9sJVSYtj52+0DDS/Qkqj0lJWW7rRCttAbTOH+rV
GWHHrZp41QwO6Y+OX6WqfeZAWqXP1LYZsROyfpmo00kKIHe2cTTrO1y48fnJC/rLrrt2MgbEac5l
EJ/Hn2c0A+7JGjs/RAF8XYFInRzmIA50M/u++MkPlHasup8xVqJviM4Bi8EnaOc7LKb4YZwq89dj
Y68DihmsclfA8PLVsGtey7DTMNwqdI0butd/Gp5oHVaaGS2XsGBdUcYc8FZO6+c0RJU9QZ+qtOm9
gHC3ODzTcVDisfDhfrWrTHU7Pu6Pr2VL1WKLrjQZcqUkJAfDZQGWDRuEqSF+z4uA7qITwySYfgf6
4cAXrezwXrcNcluwgHJ2QkCMI4NL+iEXowt+SXQ3DGiqR6laldlk3nM8DZaf2afdW+7DX2hCxTYt
7NTW3pwPiEom/ZVWemqraZjb5+c7RkfELV0/kj9GKYF0bPuBDeitFOHW1ReZQFDcMvqjSuF1v61p
ygn8DHzzP/w1xbi2Dz+rbNTspu/7to4bqKQrmU7mbrOXAu6T80D0HDEKjGDrbtyi9Reuk3JlVrU3
Cvn6WpYwifydnA5pjdOK8T1vsNsz+amsrizbtf5BXPIUr/uzYam3/1q/TiuD3GiRi04oet/9K1Ea
7ZpGULNJuwCdqHLzQnPZAbtnCHibYUGRguGE5AVOG2lTV+xbn+DnhoM0em4Eez4Fl2Wk+WH253L8
W6qD4rIZUP/Az3TqSvk5CuuzCXUcq9qsP9c+810kBzWWkzMIJrsPjl944mKelzQAfFkrJfmC/qWV
VCcpnsu24l6qBlDlmllB3Qx+l5PrUYstRfnxN7YI/Fb9vR4o3Av/lOWj88tpYWilfNxPVrC2ZMNL
jEI4STAbdZFpmUnvvLYpazY33cCo3EzzKh8PQj7GjvtCxPOljDjOUjI8GwZ8sDT3zUgbPtk56Am/
A36K0W/VPzb69OWlBo/SeTmURLCzM1W5/pWP3eXYqMK6no+9ANYYtpgeCHYOoucYHEymR/tqdKWS
/eQ0iC2q+oV9Y1ZU94/a+pvsNJBqV0LBJ7D0K17Q4sr1zOWzwb6AYpZ6pWTZEwi6BG1wlgwRY2wq
88rx9Q89mFYKo/iP8qWtnD7ghDG4bxXaha8M+qMDwQwD/WdWqv7G8BZbCvlmwmOoruiSLmHGsqtL
+v66/hj2MekO1mQeHQkOz7/Wv0/PDIN2zwclM2lub/utNkWyeVm5mXyBnHaO3xCeS7yTfvA3ZKpt
J9xr19+rXtS6d2J9jHFDMoGTbFlGkoETtWW9WL2Gw+AT8dIzHyWF7gvGfWpM6Gd0d6stCZTrXsCA
zoThUVOK0lo50h0YPI6ZepnuUcaRXAyz9UN130mYGkxWL0JeKhHskhxS6TWdI0pu8zjHi9Nw/b59
XwatUHLKgBrYHO4YE3At2fzbreppwB41tXGi7x9xTqvcDUM+5ycFOtcZA1cdEtifFi4GnIaSep3g
s2dqxRetaloZry9bv/sD/GI8uJGTUrijCzA0FTyrxov1aAbVAomxw+xftntq5Y2xcRvbWuCUCj81
SVaP33djZVdYE5KHGBbaW3AjPZX7ghLma9w/z3/UPHFDiu3mGiH5WmcHCodM2/c2pqlz7oHDnWVg
V4RdktGCdQsNbSMdUiS877qFXnFA/AoyYojfLYxs1qrQEZIt25O/Ovv3Va3tUVF820OQeQL3in9Y
f6x+TQ6cZyWww+I5uFTTTvwv4NtALAOCYifXTL4vwmnmjA4BMsGPqsTeU423Ca5tsHs5Uhg8XF43
XmT2fIQSg2BS5RkKQXn1jPeFjZ7VMBimeM6t6dnQU7x79ujP+x4E43aTxC+Hwq7++xo/E0A8OuUC
HDcbXr7mY4xzZP7h9dkXK36bAjJ0cu5ihgBmigAZh1oA2fv2w1f04c/GyZ5HJe/8y8nK/3UyndyZ
N42W+2rGKRsAUIxkuNd8/VFd8WYIjuP4LZirZCeHN/DoZxxucRr+fWtfqHcMQqprrebzgU8/rMQC
L1QRBKMZVEURyapl9XHS2Z9NKH2f2uYneIYmEPCpHr4HpWfW5I6hjCP9WPCJweJNngnwIH+rcgD2
5Pv+NIsnd6jMmmd1wKoz6yTHZ+5IXWda3yT29wtqC3UUZgFqdLyZrNmw4qBwLX9yf9OZUIYU3fHc
CIlS7n0lKnUXLGqUR92FkbEAiQyeWNIQKS4neyh7lmYMxuWygmHejYeospy75d2bKWc7eEoagqT8
FC1CPcBdOzJKGQpT+fzushnalfdWoDW66KbfV/UsOrZbFVe+mbSOvPWfckRR8bSoQwS/5vGnmg/c
ku7BBmZUHE1NIM8XfrfsvkyWy4+NOVKivP5SCxUA6vOKxakLeTVsWPAnyldqyWZykBmZOrngs1Xb
pQo8PhnTMUEv4yknt59jCtAaQP0mwkyopIc5uH4MvS3wKNQ0pD/4ZpYgzZhzGvtx93N7NQ4IPNa6
zDZSSgWRnB47q8cad7o4oK1mMzmPhGviN+ZO7LnhxKPthXk4xWwoZmsE8f7y7Nn38fQCrBEHp5Xg
bg0DfA0PoI+Nvf8xfyr+3AkTnFY6uytnfZw/RxOvLefTCCVm20QdSPRt7mFbsobPrSe4Bwgmtn3l
PnpBop/QjNcIazOAcwyOGHzaapwXYS6QDjcjZaBJxpjlVgBzhgejDfkVlWNNKtDL6RPbqFL8Dw4Q
rw79evGyBsjsKAAHxfp8cKncX27YwzZF0QD900uXx+4b6HECRgBUvBXrgVARvf1WqCf4P+KyOCh8
6nuZ+04otmpZB0N+uJM0Uck7LDYv02GAWI6OsniThsQsVgq/Y2MzFZuEGzeDkwIYame4SWugdIjh
JtuyqlofxKT8VQxoXmPip9xL/uCId28OZk0yOIS5cs/uHWyYLftJo+HZA9F/PsgWEHRcvhNl1MGW
nZa89YJCU/i3nPCgerkVm3lOJxGOGu3scpJ11jm3fIf6rCfs6r5oMp+Quibh1ME4egwSFPbmCUKl
GwmZTU/JET03ksFbvpqifacKW7SzmyfJau/LOnGbc2WQaHNH+s9x+J+wclyZJSnMTTJodngNk5zM
ePUiNRLj7T9a/T1W3iRXSY8ueoTuLjqC6n24Q4qslpIV4Wu9+MNCk/F6Oe+/E232lceysLyFw92/
UJ8xCL+vDBcqm3Z2xEhEIng3P8wgzaT6DDU/bJPUfN1dqUKqJzy0Ioy1dJIAIo8t2TtsgEe06Idt
I0UPl6pu2vBXTuIMMPq7dvYkQe6XRw3C/Z2VTqo/5cl/F7fHf7ycjmvUzsNH2qev+fNNtsy+mpPw
Nn8uTS6K9K9cqlYYyBFd9TcKccXtTA5wrdg+CQ1/JpTuL8br5/m+thpfbFDdBbpcUT529dLd9Ytt
SlFhSrIzZ81ZQjDIU7Gdb5d+9sOSNqq9GEtmN9amB1q3S1yX27tEZTXe9LMeRsPeROXRvaye8mjG
jZI8oO6t+/i4fpf01L1TM2eq/1PsnRe1g41kWc3B/Z99iP1zur1t3erxP167EfiTrq7GiV0t2V4Y
vbqc9uBJbpLtQkLQE1JRYV0kOQ3m3cL3DM2kkhk8mHD0C4Pz62zXXBUjZLSwZSKN5mSFdISkLp+L
BWbq5cSgOLp4zMeXUtjCFMb57n1I+HzbdtyPq0q1t79U86PUe2Gya7ycsadzau5tWVYuvIfz+uvy
0Ez2UoPp6Pi86a/+3ZuspTf/im15JNvWmuV/ea1/0YD1t8/7a3P9nBic3a3ZoTod7V7XV9YsYd5O
zHsCwJEQt63MRz+bqWdzrd1riov5aP4sgiSfad600AZt3SJp0HNuMBsn3k+vy2529Ounemlh8YAr
lLEdpVX/Ply8FI7kD+VEO9W3+HfyL/xeZpzf9M5/zg7cEta4UcPErZfz1X/fJB+Op8PEWLYkplsa
p6Hpn8QPxaL44uzHdZh6z6TxocvZng+K+XOqC06MhLtpNftRGEvpPmmn35dgnj27rkphPHvJja9s
GRA8UhXfV8zLnrh2cM7WSy7kgEQ/vmFWKGl+JId2cJPLme7+Yjo853scMMxPRaL0T1+FVK3YO73m
3kud4ijfS4gy5IZf6GTeM4MVVYQExhkaqbV96KcVMkVgz1O2vekfYn0nBhcmaePpqDR5ILj3L2/F
7ubFdQGkxZd9CuRl9eJ2yIFItJfLSuqbqcBjkBx56DcaKeRM7KN/vDYeR9l01XyXXDrTf/SPSmqb
C0OP/nxSHLISAjEv/Rdn9ARTs8FfKMofPBRyh3n91hRzqRDe6FsZeRtWcOxpcwbd7OoAvUPP1GE5
2PRESPAKM3N7MbG55arGHanOOjU2e29uSlVZzJ/5n0WaZ6p6H8iXwFxo4Ec9YKqZzmVwmVy+lwZi
PQK5AZdJK+Benj5nNQ7JoUxyOyHqnMJdfoHxzxJA1D3S66eqQg5dp0FmUOikwUHiz8b6k9zTI4Oa
CupiOIZbPNzA7YERwHmmZMVFM9dPtpzRLkOCl8Z0mD7WCn1TF9TWocAYIX6FvojDXH/3Uurn+l5y
CLjP2H+HduNSxxN2W1atZFn1/WLP5jB/3gn+9Sh6IG0YT6dGkXlXdUqon3hqHLvbLtX3oj/rL+xm
hUL1oQItH/WWPvu0l8tZqanBXQEojVGMtsDV+BO/knNb6BOpP95EV4AxleRD8ylyDxQBISU9Xf3H
hWVC9iV1arAGjLEd4DCZr2U6p1I5h1uo1egdB8hrJ7GoN5FR9vNpnTcGPhan0CvfmpdbM70Y5l8W
PVdwnHEdkHoLpSClTVJvjs0iAhtrKrojWYTzyWyUecv927zk+hq/wvjRZ3iRwFLuprvZbkoD2LHi
/s4Dnp1uA5+1fXk+iY0rTeB3f9pHqVAa+9Flxw8u7pEvibh5aDz6+e4tOKH7VOWE3Jl5C6UycHAP
4m8ZBhU/AcCbsPTMtbE9QCWlIVlXkjgyeQ8R9k1KV6zYe3fVJgLNEP7gvx9P71dDTeA/Z7BkF3wI
KrguKbn5tsCMG0owf1IwY9HudTI8/9OsNs3wjEoPLdXULFMDW9GPxHRd9YEw6E4bQJvwN1zUtOqs
uVTIdZbf+sVbx9iwdFZobXor40747mp0a3phf8ISfFbHDs78tjJvpX8G/APw8H3JOAwNdfkP6eWX
yVBYiLIO8S3Cruv1jpoJZeD40WKxRe/SXTOhbAc5dCHLxmwF/Qs5qg4cB4ifulldBv02MkvJpM6A
38srs4bXlUrpj8pgLIestMJIX7W1ojD2UAlxTtPHBkWx0DehNSzdwRqCpOiepTsAZQ44BRMQj8f0
+fbvyOHab4zblsNuWo0jav1bp6tXGc4ncac9fUpSI+SeeNXDV2awfJafqq6wYS0LUcrE4pndn4Rn
Zvppka+xHX+k+pAHHMhOeqicLH6ku49ZpOCKOP9V57QS4515wRuCrfrMGhzzfoBa2ZRQCBm63JoS
erg/2Fji+T6Lsp1sRnMMAwtqYty9nNgIVz3C7M+SleY2WmqnF7V3blTg/vd268DHTBwHuTdo/MEV
yZRz/6Dis97mhS/h7R94/C03vr3NGEzzTRotQBPmxuyXJaKBFmyv/T8b3dVovYm5cuYtvG8f/Vu/
6L321XSkbiiKMgzcB49vwXNsjDYdVys1bYBnWAEJ1H12cC4AXdwdOikx2Sv6qWX59DrtXW0XneIj
Hq10N9fP+tcwP9y/OatzvH4rvK581K65+KLnqrlORspKc/LmAwu5mqMzO9zMutzw7Id5FhJqrGFq
nP9wZV+i6uiUcMeNTYal/q/0K58+Do7DC5J/op8UIkMyNMQ1F00B2Siy2hV/s+wfLbpnVISxmBF8
OSMSLU9QKshXdCjr/t9SPob5GXjZyKaHAf9gjfW0KDxd68XPX95R1N3aGFOt70Nv7cb1KFdgKkto
4H4MZFle0fd2N2Oibd9SxhVWOaM4FLuLNitskdFqbkePniAMfuqpfPXQ2rW89WaYAU7vWrlFNWPc
EHQY/nwed6NEx92lc33BE+eC2SNZWCT7NxDjP2k9Yb8Wmoq/B4vbDLgnoGTDH4/gYegJkxdk/m1S
/fGn1Qb1waI1L0GmNrFa7Tsr/oE4OSZHKzRaVJofBtcgnD9oJNiI9UXLJJYnCcTzZpz+umv5ZLYX
k7FSqEDEvHn2mUm2sBv9so2xVMTMm3aM5zOw1fhd1PBxfoDdsuf4CGT15w/zhH31yE8SM4v4+92o
8Pd/f4qq0z79xtyWQzWrXg2t0UDozG5tGEMgTYkRwolZTnjHQ6TfycMCDfVWpy42gCY3YHcX41bG
SwnG46M9sz+zSrxLaRWjAHNBNu/PckHy23WxXKwWxtfpmHhux2K5qcPbl2OdGQSc3piGY4+0wOCy
GABYWXWM637OiBIi1Gao6pYs+ybM8pbcgFgDDf/I/1wGyo8DKNlRAZDNFVrH8apV0DgFueZp/c8U
sn/l/+xlUHRbHBl2X7xtp/eWG3AAYRn6EZckV7JuHTSl0DR5BxD0mFCQG3OeOPh6wb01ioEM+Z7a
z3vFjbK8TGB8SD/6ZxH9tx5wQJ9h3mTQJhFhJl7ouTcksneeeJw3TTXQcdHnNL0jQFtwLS8uvQiI
wogBHubSPECR9MBMPN38bUvHJBGbPZdGBbeXjbplcGmcU+1frnnbpvvQhb8Ht4zX4apNv0qxELau
no2dg4jXdxyv25L1X3IRQvPyd0Zk2qadqmF9Ujg9EfVeWtl5O1eoxQCks20D6hFLSz0fKTtYKo8H
kKO55+hSBQx1zK2SdpFmBCR09myxBj5kSAengxs4RUeRaWSxUsFKaMpIZqYrZm09uMlmi/RUxQXM
VPmeX1qgqvS5mWwaSm/Zoqaby98nXx+3ledbT/YfN4DBciFLx0FZvrPpwlZUjw9c5GKTlmE+5iQI
qAEPLquX8Bq865cSyJxQzUX3Qt/94NXUThv9386189K8sFJAeGXoplbI+IS53vYLR5J0bN3ON4Fp
nOphnJ7onEUA3hmvUbupS9t2qr9dCAE5SMKWS8zOp7Usxt3wxDmWnfKxf1aAWKbI4eT8lpoHIHHv
oLgGS3je55qMYrd5dnEZHYxdLo8MBrMPXWwixfmSPwwVHynf3LvEaHrTsDkyKo5MM7sVc6KJYfN/
aEjUwzFN9QC011jq/fUZneG6UKSHfuXSxHnFjLWXGF/FOGve94Le73/GzvYXDBEOBAYaSD9DPrPG
VAFZuTrN1BW3+o/1S6K8GKYayiN2C8h1HggcXkNI/bKnZq4QySpfWJa4MmwytZzjwFxjRDf8lbZs
qwlFLt2LfYEJiu183d89BxeRwhC5x2U+4gk9uwiWpZ3Ge/jLzzi53fOskb1UTYkQrTwvuR5e4cBg
TLXEKPnGVafh7pj48c5KNSLC2tGZrXiOBsBG7rT53TMS5X0piEvSTSXTyxH/d5NNGkNL4jFCbiHK
tRwyzLg7MoDoZ09PRbOdTg6udcBVz4XMd9EJUjtNrSAYBXDn1ip0H60Fkuj8PwBxss+z7bZs8GBP
dFnSFSpYwpsj48z6/mXXgRD760FwzSaaK7h9fjDDukDEBI2sR1iNSAAKmZwJ+NO8F6xt73OoeER4
9GYwuzqZrqyRdTvxU1qKhniS/vX5AAe5XzYa8YyBoif29VnXf/3yfkejjZkb0fG+kdsMZpdhsVkY
mVaOzPliqmpptWZ/BCjrADDeTcQz/3Pf1jzlnEK9e9sLr9vGwNw92ynqeq+dfd8Yvf+2XWggLiny
TnTUU9PUwpi8Pevi88T3LH3esgy0ardWgqCm+QhG5KqTPz+lWrdWto8J7Et2b4KQXML1y4PL/1Nx
/Bjq4igHXOdbSxjPFBqhRJecG9LlRDf38Zrxu7qp/vrOgZ73QdmvcK1/N/Vc9zEEawPqof6N35b3
2LspLT+W8aYZ9hWg8cbvUmz7G4p3pnfZtqadJB+9p8Ottv4v8UkTyvC+Uehlm1vLLd08C1hw5LD2
4wYiSzYx2EzOzcUgnYYkzUehSM33eUutOosmWqr3y/enDSBD/McOwfvWmvcYuYE+Lbrd2g/6OLwd
6M6MPIz7AlSegvQ6NMa4pmHJv5UXXJ41iVW30r0qjx69cdJB6FuTstbzfbx+FA1LghY2qfUL4ez5
1Mi0CjowdN5WojVnlNK6dhaDc2cpZkPCjxgjn3kGl2/JgvHp2caX6kjoxfqhs1C9Ds9or8H3rtqA
CyOzoa+NkUOwwg1/ingWhppgK4DjzhjeAIDDA7UD3B9R/4ew1Lx/XrNfoo0h0XfkfgWvVlkRwg8b
3Pv0lz7MdD0IUInR/ksYkaYVuakd1HJzGYUUQrc9MhjeiGpn44CD0QxjL/i8hWZnxtXhXC0S/akk
UgUzR1ov0B58iu2BGK1wGBcH+6/0X9CGJu6ZBwJLBoNrnGm9CTcsXHGfAAqNv20kUyg8oY5T0fuT
dyeLmUMcW8G4L1BgmGkbrUSZ5fxhPNDF7UUY4SJIQQ4cwwt9M/WhPYRD9K31R6s43nUS3US3iKvc
yfZTw2ljWrM6PbCWfSvlZ+r5Eu1qOtYL7KWThP1Ayiq3lsWT654q93+Lzp/I4P60ZuUqwbl7k8ZI
a8+O4dy5ds4d3oHyuvZPl3VjxwKrt0ExArdWzyEt0MEPi/0MLmW/uIjDu3Zsbxs75r5oA2oMXDPf
IaVsF2/JFiVKI52nWXxeUVYYJEo1c0wiZT0miYqEREb/+4zMPIeNA+PDPILJwoeTcaHXsa2iOf2y
Ki27DFnTWRmQZBdfNhFJE9PvrenOl5M8PdhyReMz99uwkZ2kQlfmnOFvtcTLki/jthWaI4azu8ox
11oAF83WMNuOT9d/uQ/P4eP4tP8vj+85NdvyVJSyLRMjk5y/c9U0E29Hfdx3tuye3dk7rcSSWUjs
WkoFG794670Sw4Rxj5TXPu066SVc0TyWOglLwKL2U5lG8tZSQGCpm4BfqolkRNrwq9TGMM3x4N7N
iMJFRtVS5I+9HeEj5dXjq3op4cUckQ5eMw90Ok8HZ6dZ2SGJyc2fpuFiKiNd8+uMM3B0DNTZpiQR
MpLoZQzAFdj+BmzCAe743TtzQz5v5Wkf070kKSJRQRSVi64BmvVOzn81jECtlGEza4gHI4tjt3J7
oaeWXVHFY0Cv6Ma50nFT8on6hR/99lLTGcTJUFSY7h+VIxE69LKZytaXxdr0m3HIFYNUgbes7g/1
7Lk7UvZVix0/e3vgLQmr9I8/t2mYDdqxA3fxrlwtSc3Q6oEe2Gw5dP4Sk2577shBa5dGfutq9Dyd
blrk/1gOVxB4HHGEMvZ/637aIObPZ0Ve1S82vJIgz7a98p5CBlGiKSN8x4P7W8z0TPOMI6ON1H10
5au5Krmekpt1/bZxl+qndHatdTsjdeSW0kZh0o2ZoXU2azhNnbjePTZqdQTT07NP8zqtudxHz4wz
Y3+3jSe6hAiPgaNHOtcj2d2m6k55sVrbl19jpnPdk29xbhuPe8NjgD17H2gFEz3L0S/2rK+tHB/s
4m77kFmpnhaoXKDdrIELtpYUf6qnfzQ/ah7LdVajIDjjAzgR7qbOzk5Hk9KBcMOk1cpEcfFAW/w3
LfCKyPwDOxYzt/iT+aOfgpnc/JYyTxZojsUGmM3PBkEgO8jmBlxTjFAVCT9BVHPoKTCcRqKrCk+W
g4YQtSeF6mp71mmFx7cap4yVAV4pfmq9bCOxg6zH1Od3DKU0aAxEgsmugt0WzWyqJ8SuQnuKRchZ
Oy25UwCHAiySiuA6StxTz48UP+8fl/EVghWe/wcIXCY4o+wp8EItaIisx6pU855n2/JJLXy0LRkJ
ibxiQ2MGeGgXzdAZ1rQ4cYP/kBFxfEcEEUseQCNsSflZxLsnUrT4/YvmY0CpsBgR+C7zVR+JZy0Q
fcr2dV6Fjz8kj1KQigHCp/bw6We45lR2n6d1oyQRXszRuok8dejtRqz6k8r1mZQLZ3yo/GHlxiOY
1M9gTEAeFBDCoJ9khmQqu6nAligGADAcFXhVnxpHYBPkdyQYQ2RJbte/4sEHDRl6OaL4B0zBbwVX
0zyoUzjqopuo86Nxzw5IQK2D2AfdMXQtmTncN4LmyIqn6KlYhimNi5kfELg57Lrzqdn9KYdiQFX4
iniAXmGniaogetLHvprgH2hHytXROUAO3HeYV8fDlB2weGLVKPzo5nIi455IWHsF5JA3CDzgjDWg
iw0MXSCkQwUiLQp4imp9Ch4b5UqxMV9USo9a/iX54vcvucDcRsjXmxU34zAIvix4jDMddgo98fZ2
A0oQlD3X3Ronub7yk7uk4CXbVXr/tFraJRrca2RpRfxFU6Zn4B2BnEwHuGVsI9g309Ndq3vHPxfw
a9Pjgu2YiCpDa7GqAjtK9vBGEe90gqo9jL0uss9zb9ixSLaZiW4Lz3j3THRH4Bhe2eAPaLX+i1Ak
/zR/Z5uxf9fGrWiiPu+iCnSqfyHpLmYGs1XA70tqU5v+l78HIwk/MU+m/ZrTa33Aogl1ZlF0OSzK
K9Pvhyh7voO/QLOhNwmoFzSFvw1ycXeKdiScN+2wg95B5744iRJqJ99BTiL56CtzHn3myYw7Jy45
+nZnEYO0NjDPz89o9UjEPKPYcx43er2HwfPTln5i4v3u9sr64i6WAVe/fESndRXVCowN3n2BmWQz
GcwkaKXKnAUMxhO6662CBI0Nr6gIg2F3sH3gM26Rkkh9EhHxasBz9FJ/2UzgG1pdPyc+iNjGFbhI
EYeeI/sKr/jtASyy9zd8eeeSRQpksxTtgGrUqW7HtIx0DUGYMGlTs6By9/FvorW9tWNWxqqh9Ewe
BAo/L5tAZI8cFCV77CXUUKwd0k2e8Vrq3bp+ZyJSmH/5MoEhk3pCNPnakxBJJlg11qcGR7bVo5wp
NklSFqNpaWw2kid/yvyk1uX7owFrzaQ7GIG3c9sEw4bkvcDXXokXewDRus8Tl+vJ5vJ1nDHA60NP
CR921X2qd8pNVqnmgstGsj/Pjxi0GNiCeINMRyP0OT3VKB2OKqFXNxXDRSDMnCrUZk3NRGnjZuOm
Ykj/9t1p10R5Y+npzm0RfkfbHS37LrJCFrDwVqzAH/fiNu9oDW3D11In/fvttx0ewLPEonYE5O0F
6LZz57ZTPckDO12LAwU781iXE1W81+8//0fSfS23le1AAP0iVjGHVzHnoGi/sCRLYs6ZXz8LnLp3
bIuSGM7ZGxtoNLodCJ7gwEW6m9WqIztGDlEivnqaberzbd8FMEzjnHA116W6K3E8NIAQsUagClPA
ocMa5+jhb5HY1X0QhkvHSecu3Cue/RBSN+UJQjTMcqx5JSlmlW0cbIW6/QyqARaC77LZP4I6MZnT
fpBdYqa1ip8gM0eM8OmB5K49z79eWMAVn1JSNoGF2Blp4RNTZQPwzcliMD72L5vavVi7OAf29Mzr
m2N/vmmsiYMUa6dS66rAxW3aNW+FumIyzaMjVTvrGeZYPdQmxaroOd0ZH6vcD2141WXelnzk+WHc
OoUtJunLrVg9bpqFWS1m0TKN3GK495OGxLBU041xoplIN0rMjwuSi3W2xuCwtKutiP4vGpNi8zTv
5O6Nfa52ODQOxuVWtcK8uaY6zw8jx9Ob/Hy9mG/kZtDi8v5X6mAfoMNcq9ldZYEvecN6eLqkO0n+
b0pr/a/Mk/wsyh7ZX6A1cPL5s+RJ1l0INQJniETUM90WVT528R0kX1bxY27wT1w9BVr09HeppLoj
Vy+VpHrgtwOzUrv3EEqMhf/1sRh/ThoWcb6JWL1vO+cXk4Y8G0azw1GZMHGtbog64EG26HWn970M
3uiBqLxzMQYRrpFyWF4nekQtZxFK5r3jrJCCGDMTh19sWn1kHZvjuQ4r1T+dtIs/u6HFLVUtVtkH
OpQv9ZyhHWUOrEqnTQfhru2d/RHCAcYJJ4LT59oskru913RHzgh3myqtkGueVLVQ8ARjeDsOdlTs
o3VpFGa42vYyWjYGZdl+GF9xInbWFHvIAm2PZYegxbgdrG7UoICJ81xTZdaipaayCQVAaVLOCSqN
wTouOWXNKY1b84TeqOAOdzx1ZT+TtrRGvhJSkrfqvsQQqExQUG6RtSWr6Zb+uYG1fW2nops1dd+u
HDRWmMC1+aafRDMdlm699JC9XFgc3c3W0i/9FpXtrNOPxXn9ohGv7QOl44IIM+R/WFW4FG+txZ0S
Poaetx0w6V7jpg0rtCH98rx/mDbUAiT9nRvyqfXL7e3e1PV1Bue56TQ521DW655TJhJisl05lWRy
jAI1sMUBTHQeqae2OXzOXrfc0yKs8Rd9aEpqPHkzXkcH9Nlfj0w7U3Kow0j8sVetH527quASztNn
vlmSD52r1pjqxJBvW+agpvBNlNULXmYUjIlRasO0c5qPY1JadYGEWezmk1FW8xlDnUBJoySZHtkE
x0+ASUpM73xW7ISC2ikdQ1gSDYWpIOvZSrm6EHyXRu66dgOxFSWrqOWhCWFpg9aGrNr7r+SxYnts
cLnh6WC2sJVLWVxR5QVTciyg4ZcmDm3+OTx9ip8mjFbpvoY0DJeCP+u0nq6zFki0TjSej/uWs5Yd
Z2ZcS+OUKvxRUQE5d5fELra/92NAjSzRu1VS7LNg3DnRolmXjYAygHfZsbLAW2W/PPUTZV2bUIlv
C8TjW91Jn/+x2zA0u7Ft1BK907wu/JFhcZovhtNnsrQqRqblkJHW8WQoPWrTTcsK0kLz3ceoIP4w
kLe0q++613Ng0Vmsx5jqOBda6kjDGYe6vbgl2GkhOndi2tSkWPLHVlJ92JLORPtC9ibdoq8r7Y2J
xVP0hdAjDE5fHXmcQnpjz58lhZE0IsL2NIORcWufv9UWt25x8rzv89RjkLhjeQi6vpuiia7QrkvP
o2vI7/8zVOJhGGUYykaLusPJ6RuaGREfJSqMjxZgzFzUa9oTDXNGvWsabV+JSZOgM+tQ78jqmndu
/VuiTuouUcfHCcizC8Vx7sKNJOznatyYLFvqgOpU8otoDslqiXZqcBl+Yjp6aM996EQDOns7vyxy
Aws6l2uhYWusJIVw95dRNCgBdVijKxtiU1e6sAYFJpQrFe8yX5oMS0u/7/4QWukJoOemNM5oWaE/
Hoqzoqyjk3mgNaXIkgPEFCxJJOfQuo3ckjvWcVgLz6j+EtvjixBNXzlIKN2go2IjHXqY9kWLMowG
EwLU8PCWyzaxcMPNkNxDjs9pabRVbcjn8vO6zTp9toGsymedhVf9wWhiurVXnKvX7a1zuInc0vnr
1/0LjNKma7jcVx+LDcNkIM0sft7nNaPzOSugqoGhnx3SqW6j55gN2aI9FMMWmihi8p7QtSEb/Ekp
GepUg3duWzJqTxnFEZ16kfw5hqq3fW31VnjGRXqQnfLdUgO9aN3ZvblmTCaRVe1LunKdTQYAWF0U
2rORDvSmN969mScsHjvzl/mppXjKUBFT/pj4XtdjiBirvnrBrC/eEBsWu0Hx7cvq1P+BTKKlhsyy
g+62amXPf51BPDfV0JtUU37TtTTSpT18RKQ8xkJRHVi18z7cDmxj63gKKVuJOB1zjK2WkgI1PzFV
F1O4JnpUtGE2mKczUPbj5l3y6Zp6Qf9Ug+neSRpvKs//nM3p8083qLsiyL0a0R0ODUPTK5ueAr62
bLJSqV8Nehj0fUxiZ8sIzibc0YYdiYn+dAAQmGjoq8UZzYSwYJuz8KGC0UQOlwDgNiSlDHs3d7Is
r7qsHPuHIQE988AIx+OWqfEYz78HqQ2feZDNP7EpuIxiwNss1DdxDTwo1F+zUP+/QCilU/HCfqA8
+odwnukTH4TJV8HPUHtuK7RCLc/ACGI2hd6XNHF4aXWTyNVp1bh+j3PwcCxtH9tAvonGELGRT2yf
o6VsfA0ayA1YPULLZ+jKeejfPWno5DLamvkRphCfTMVn3y6fm9FqZH1dv1mT8YyjLe8pYzye64P/
ShDs8DkY1wEV3yYrSbhDKEEnPb81/uWHRlOf2yBFreUfb51Yt5Fu9Vmh5qNRa1M2/uXkvOqk8JhU
diXsdH7jCYmT3/zd5qoxAn+Li2Dj/s6/M0GdUvlh+XkJb8OAOSeY76QBNR9Gfn3qinire/2gub/C
fjef6ZbsqH6HzjxdQxD+Mj4m3lN8J3TO4n+qO5hOke1ASK0LzKHvtaqeB+bfVw2kCC6by+9M6IvF
7aKJaWEZc6CvmX3DWH2ZciyECzxLxm6vxLJqOcvFpJhK4/ZKnOtHjXB7DVl8y+VigE//W41C0JzY
JqEUtDLsKVfHiuHxdtZBBWeR9qS7/JDvW4bhRlDaaZ5N6i7uvXIyZq9yNCte9xe6dyiz1e81Vwty
A8qZ4sABPbh+xnjttXYs8aKcouLHwJZh/dK/8bD74J/joE+NO3mO5ZMxW6gILuC3og6EdAJ4EQIg
U0+VoKlYXLTxIb7nBAmng31MX1MFZTT1WIvIYs6IbsKQR3taWxGI7waM+xVCNYI8OD1aMKE7y2JF
y1U5kYHyCK4xjEzyJK8RL4M/Qww6ayXokyb5ov6jrnaKUIoZTXbi7PE9Wnww0byGn/NTs3aBpnII
79EoN/FRthVZd+brZG7PGRkmpjG7Qasr/8d5ru5jgkGH+daR+lAKlOoPps9yD4MyPfh7IaKZUI46
E+1LjTA+7fCpRC8XVcP1y0TsFWJ6f4ffUzKCyMxak7+O+Mlfa3GuIovKD7w+bQCKaOK0JCVOqDA0
BwIcUwP8v01PiY8fOMOjJySCT5QHo83KUmdLXcLNBcDO6QmBU2hPW6YdbgHimZT/WAutu/OLY4HC
//epx5lQuN0S/nGXbp9QQ+o7uc6+jxgQkw9oU6GGseMlc8RbfDiJxiKeUJvYZhA1JoXa5vbKxeVe
7uc5tBm7TyebY7N7rAMJuoym1vvyifADKFC1f/rkj37F8gRuUv4DrARfdMFmBBuJJMEPVbSTmZXS
2G2XemZ2RlUfeGDgIYXq4th/NEKKSCiTyCQogY2yTn1DYfk/W+m3HAwXHh8DKalH8AzLz9BnJugC
4LF5zfS8L5gkyvtc8WBDNOIYcURtzL8J2XFRN8DhngsIoFTBgG88JNmk8O9CufDuBJjTJD+LNzOO
OEaHp+yice6gH5twwjxztuINJ/qKJpvDcCCw4AObjYZiL6jHJexjR1Sm456BUFe94zRAhNK/fQdj
kMsHa+Edv3fuaps3zyRt2fS2+er6yNzH77iY55JxfveMuRjA1QskCo35i+GZSUoMr0parobbxbzw
1sYb2/VItCdNF1FpLyARg2OWnfzwNsw94+gNT7eYkckPU3h4Xvj+obXzXNyav8TSzg8XN4y6lA5H
v4gPUYvfwUdOD29EPj6OLGSCO48gHyzpIsMCpMnjx7irTFt29ty+8AApvyAjwI7KLpc1CiSdkqpA
RfW1ctiJ1ISZQR4JxQaEOh7u+Vv2SN3ADSmpwKWdhzMZArSNbAhSXUfMUV9Sr+3c7iKKIIg9dxzX
1LIyDZ0dufmjE3V6JPIgpWCAKbjAO+RBL7WLuVaphKWiWAPEYo7ZpQT1Ap23sZ3lw+s7v2p5lhQ/
saEtlWcbZCqndwgKX/oQhE43aDaS5sC441p7gHvMcuBGcIm+WOiFaWX9YkI2UUV8v/Fh0TjmjChT
OzsvYX084i22KXaf7QTxD/qrgfGH0fBy0nEMQ0L/SCQl5jTJQy9R9PCubrf6ZlGHo67VKPIcriDO
hWtjuXPEJ9LV67fTi4gmes9O99pAYvIJzFya9M/BNXg01IqIJ2pEwfHpGmNjKASzDgqDbjCZYu+x
FCr46kAh813b6dI8dR2Ct4hdBuAirW/5fflsFFA8GVz8gNx2uFrBSSqtm+AVPZhx+IjDi0TgTFvo
DbX7UEP1IM6Av+zKUM1QDIpN0ge3usV2CxLRdLHH6PGpg000Hs4Hs7SB2QPrUvS2jg0QC+T6OsvT
VIrWwoDAhkc3yWZh3KI/IS0NUH5i1IqMLtFnYmvpimj4oCotXXj7aPnvkKmRDo09v8XHJ4d8K1v3
uX6l2C3km4UUm0a8XjLKBe8DodYUmpVAR6p6ntQ3q4ptvHyBD1q22iJw7ySSw7q+essgsyIUI8yu
2ixFr6a5nV9oPanqHdN2XV7h7N9leZjGy87ECCWVZdzhewCmMvI8gOHJr47GjF8zBquSPfT/PPSm
UD2jSoqDUgj5bi9nACHxIo22Gy51Qx/ttEGRjPPUvEupEyMonYKehDD7UnrxU7ezAaDUID/K0ER7
Qd41QzXKfGd7mX6qL/wog1zR7YuWUkQ3y9a17DyI6adZed+0BR05sl05N8Ir6cy0+Ti9B2oLGnwY
jpgMeuGqWXVv0CRVoYtohF1IyzWC1aeRr5DhRVrRas6H5bPsB5/9AajGmL3Fp5PnoEWZetAhp8+a
92QLHBB/C+3zINlV2FhDVpAFrzbyJd66hr7D1HpEGnqsMc8v7cBL9w9As7W7wv4JOieuoQPExH6Q
6cnEl0hvUl9wQNz+egI9gNLXInbXpa6MWuMCzRoWTKkqwhAWtt5f8e+dwIsRjv2dgIegkKxGMjtM
OINmNCnyJMl/x8NNoWIJlRK1TH+LvIH+IyoMjS5AyH0QJHTaIyqKjpMX3X78lv2MQfOsxYDccqzq
36Vqq3Rdtyl0wG5l8CAt+FL9RhOjUEn/guU3cVIkPvDPH2ObxbpR/Ema49h4yyqbokq6nH3NvkHm
FDmGN0Ke+1xZrJ6Xuo6jbApQ8UQZvHHYYjS7PD5zEATFE9KODu9H+3PNiPXt8nZ6UwytEMOjVoyD
B7kcPXiQ4xnqfCM9CTJzICs9t9EGk6/OyuLdpVihDqbC0TOMMypy6sgjzO/E0fvttDAZ4i1r8DYE
g61rwT/hDyZ2ntPE596SIntjYWDd0R/Mt9ACQlsUeIF5IB/rFMgzvG8D/ULQWJO4kBgOsk3xDPkA
AdEEZYwfrBq6zcKbey/l7qpFSx8S92tHVUcSBl3hiDxRg8SfIuOtOGqu6iQ8X+tjNvSHXwIAODFW
iq99AC4YaowTuPDRSSHqLvVYtOf/JnMUxkcPWJPGUp2VIpcKzrlghBnbAgyWRlDm7br5//vMKGKF
10iNjWbD3rIVMKOMGOOjwEpN8rReGnF42su9z/AUn4waDBbzrKZ2BjtesWJ9BzwlRkfT0XbUCd+8
cvS+tqme3Yvef7TIKLcg+ZenZNTjAGKl+eDWpNqZRtpcI9a7DOXRG3VXnXU6yIK1DNTNplGn1TuD
Vawq0UkuRADOSF2Jpbj1GoMXZdQ2eNjyewY++ALH8sWpITho+KcDfpKTz5+ld8VCZ0YFlQA5rxRI
PpGDvmdY1izF46VGu0i0ydO4J+EBdk01pW1QDzBFSUHkCHarLuALoqANd3WLIKTL13G6Qi5g7FK9
4uemNb40jahkow8ocgg72rT99A/vROfbg35/CmCejNe3E9k1AaZE+1B6fXxJncu+h7X6rdlEShZr
lfIKpr1wkUJVLdUWx5oqCK/DDRsPjMYEVqiJtdzDgaGG7+ng72hZPu6Lj+ZWWULSUW+lccGjnSOT
6BuvqEw9JaaV1KocnAK7CzyB/qboAstovPt/x54ET/mKKV41d3I6ST9PZBJIsm2jQDg3p//ksuM3
cc2DYIal4R5oUqat6Own3tOf+Td4rMNXbokD4VBFY5h+PzJHT+zULGWr+ohFxCZ/8igsPZlxy0kM
t53cpAqWX3dmx06KIx0XArwFcehQOSUbUv6lcOWXoG0xvGNCo/l/n9XlzL7qsLdRCszl4UMETRou
un12D8RjmfkKoGArvhzDzbUpWngrLsBBX+JeXaTrs1TXRZlcK8KcyOXPkNjTLyGE/jlp24k+8DoO
dq37e+eUaVkgCtLkp1cnaIqrAJzIO9zz+cqykx1eT0+O4lOyfCmUr7bDrpJcVt5OOJ2Gihm+zjuX
pNrnadO4qlPbUTBE5aUBqJ64ZhtQW5YP7emORrYHJ6SwgrSMQ9aK7NAs3PXA88BeYeJm8r1Q8bbt
qHzk7NII3d3rR/recKEIYsSoXaF/izKDbhV/rmn93JEDj/V3QGC0GZt3bRwtX5iYgjZRsZhS72pV
Gm3DaELMSXOTBHeEHroOMYyLZ/A8Wuxo+rx8zjAOXb6oZ44v7rx77mJHwXiJA+KWB3dGsajM2Dwt
cGVhVRGhVz0lv3E+UvIlMP/AJQ21dONMh96WzJlfXIyOt2ceX/A1IbOzFt3N9kOZK/mljq0OY23c
orDVdsJv/mrRixTZH8MmH6E/a32w0fsRF26sb3/wD5ipZs3ZNS5vF2n2t6eN9XWX/+mQetsdIA+A
l9v4pyLUAtiGjpvrqjaansuEJ62Lx8bg+jh+8kU4ax6fT6/gxchbh6e/PMWL8T78y0UMrov97e6Z
Sjv1rEW1OTrFNQo+RNA2jsd8MP8zGcV9CaZ6yHyB1SOeOF98ADWEvgAgUgUyCc0S5K5NZcyXBWKt
RZn+c/7C9qdNqWcRkwMYYIZZkn+O4/Js3dm+r4ULDOhLc/WKqyHXOM3CPSDK1dJHHOxJvJVSX+U1
HdQcuecOcdAdrScBmIemXYhG676+WeECg27Zobp+mb+cFs1srrb4lIJoL+YnXentUsn6Ng5U3GxW
EeXTSvh2zSV2etyTpPSugrAPeEj0cZAetJjUB7MAc89zO7JQSa7q7DSLzTWgtX9bGvjNDuHDToww
AXmWRELQjL8+yafTw52hzHih9rXUzS9NiyEJ0IlLDg9sgxEp+Mahi45kVT5nEXHJZyGnMxDypgcE
gkB7HQcsQlg/iK3nd7dg2Sd2z6o6iKJGXySc6Rpxw2wjmVZAhWVAlPQsMa8Vid1UBh75h2fi8b0O
t8EDFhk5w+nT8dsfY60vbf1a+ieUui0ObQyCpFGfPfRHFyzooQyP8RpUFkuJPlJXDzDVdlcxFC+h
9UZKVkmK4e/gT1YO16oMoeHKjq+hK7ro+aiWkEplPnDpXaTwY9he2xetwJ64bQtacvHpoWlGoRsW
sC/VvIceB+Hz9/pZWSYJ5jJ+zxqekW6HG0YGNcxunIxwnHiehMKGwQxZvCtKQEks9yWIb2JWcOZ0
3L0CPS/dzZDBT9v6d/IRjXoMWWgKy2MKDYKfRPK/8j85ewjS+cqNdBL5AR3W4/NRaBf3YQ0m/Mjp
5j6iSD47mGt3Aocx6AjlgNA/hAYTWMgjVc6ht3ubPypon1XosH+Tn1bffGAHr//ENQ8kmvd5zKUp
go+zWjTfdmgCbD9aeXUdZYQyPbP0pbFOV2d4HoYAdjjZUvvsRW2re0jv+aFTpxm7aWJM4VRxSCu+
ARWNbKyaoLv516ZAnrdZUEKVKlLGFCaAEfKwQTKWq4svEtIvtOAx6XrLAeadRj22OnDGgLOlSSYF
zhGVfRxst0zdAeFjkZnnddORX9pC5w5RSJ/t0f2eD05ofO1z0916gAFnAKQJmkPDnaOStarAGuRY
oNzP1fV1LpA6E6XVoa8q0bKH7LH9slYcOkj0XyTVUJ6AHR4J9qxn71tJgCWtrp7vanN5SES/N0MQ
MrLw9IqlkhyO6lWpossv27mFRAxKCdNa9n8G5uahj59pW7cajYyppcBoJ223dzqRPN26Fk9iW4lY
0XZOX0AXTUj3LEabXSf9hk7+WEtIJgaPTRc6yfQ4ZQgxKuuUuAETx4r9y6USYUjDzaj/6PBmYyio
zXCPu2ryQyt1rG8lo8P1y2aLO+NyhmWlq4g0mRZUeBD1uHRkYCsaOrIiPIRGeKROJ1/XJlaCyRDh
aNETVXS6HnOxiInrzh7z88HqXI1yilN122YoEUl2932gu/aG15Pxb58z77feWOmlSqMZocRAJUN3
/as3bAZzIiJcOw52xbJZ0vnL4V5draurz+Ki4c5KYNz70r6SfSRHoEEmv8ZaTRqHV9XJcO+hugn9
m1L/5Dc02PpkAmKYvX+9GIG9tVL9EkHNbDX3PP65oelRYea9ytSwj5dqaF3qS3bvOV+oYJuIeIU2
FPRBLnFJvfjyRcgnp/f2fyw1pB/S27qa6Xtz7Qb9T/c4tRzqAaksX/ya5cSpCkKbc9ao9JYNlLlb
d3p5+ooxZuRhOGEgOEtXen7XBbh3So5fZ/KLAHbtSDKshb71dHwqaPl2V0TkM07ZeGD1KgVACb10
ffEgfzvv1FIpnEdVwrMBzRP3LbBd/KCpU8iR43A2zC4wSgxp0YCVgj9jZtI+WdXOnYRNigQ9rss3
UBpDduCBRHqQ3jXKW446Twqru1FyKj0jqV1adD+iCRqfwaKzSfQve5PRwimbcc4vyXCGCAINwUx5
n/8Hp73fajLhAt/udduVR1uBn8qOGco5cfsfhC3IuT0kaHMUHA4tWh/TTnZZT10JlDxlzcnK7zsJ
tfXxFSxUauQ5b65ra4WeGevrYI8kTfi0O1PsdrSti1yamKOhJRs2T+ee7PpCxZt2wpb6lPDO/y6M
eJZP54/Cv9Mbx6+dni2RNYrifZEXjJMg8lvx6LWSLNsrOlTyO35ApABopgLHsqCDKOjWBrKtKBJ7
hcqptbnBp0rP2w+YMZgaU3Tgvi+TgXLL6ux0t12p4RWj5/CIU0qIwfVk+P4YNYqUQSpQ2vQdctiH
fu8xmk74Quox7kL5zPf8NUUfJ2B4aPnbSa+mK2JRUGi9dtKPukSSd62QQjb71xEISTCvahApuRnY
Ap1Z2IQRMwKL/A/LKtGPnT46d9bG3YYS7I38VepweXNUHRsXSlMW6siRs4Luovoe08SHqrh3QUeK
Z12LzfnaoRhFr3ZuvPRhQmM2VdGObZ+9vDKFwYry4XvmiYuVI1+2tppUqPu/TJM5e2XAJZGF0a4H
lCzcapA+GdkENJm/N+x84e430XajOWNg4Y0IdJCx2ScaRIvWo/25eXvM2xPo2bwv5DhHIi/5Xjar
2fFUXDfT29axu1Xq244eWb4WR8UQhCEOQj/IkMyAjkxiQM5nPVz19yYcntPt/WvWJGR53k2PUihz
Iz8SEOLghM6Wbhjwv6HDjnLXeg4baftKkKdfhKL0drOa18hm61lHxoYl2qF9TDydkZ4oA+T+5Hv5
TWXaPSBFMHqncNlXvoWS6BMVkoWhjfI631sE/bdyRcdqbKRPsDSlPiuVVx9i3/XdUqGaeJmw6PJR
SoPD+yLbnO2q0+Gxe/wZo+69r9UHX8SJjOqbWXyeMtzEuC1fWJ0YJ+ieTtWVDdYq/STXFHQr2fZ1
UZ//vcrrLtXECbWnnG0fBJn2qn/gX4ArlqydGG2my+ltZdU3c6cBPpxQB9k1F/nq1pLflo9+HQts
0/DC0G3HIADy+dCn8jS9NrLtI6/fSmPZ2rboOh1LVY/7jBn4ZmJ4QUMq+H4jMTUBV58OV8+z572P
m65tu6VBFlmVDvzxb5amlXtVGKynjazK7nWbeJs9z4eF+JG86QaAZ/1KHN/F8xZfN/35pDwG149K
PGtT5atObXOus9I5yxznT2nsUFynn3wjK7nt7nbVy9cKH6g/HV6oQA4Os1rCuM472ZczxL+dNQ3V
LY1/yS/drB1M1tfNuUZrZqLANY0dklD717WsanRLv57eT2BoQO/r3djP+3wul4474FezWaQ476CW
TVfnw+31SUHUcZlm28bJKVvoJi4en9nzhd4K/zrQqOYpU3XpkunyueuCnbtpqSg83tyzLPRWT5Df
29bO3Wviba+RP68tl9VkonxfVCaIY4o3V/vH31bH2nFhxkbv93k7Ke8pTMGe9Nmfj720cPm74xRI
KU5O9DL5piPVnHwn+YKpiF07eI/OshL/e74vF1Q+v+kzlt/TUWVsFuef93j6Ton0GkPGL/ZmxE2S
PfGZ3avkbX0iONOn1LWc/6LRlcENxAwwg0iyd90sEFq4lrfpWhL+vGkeb3XbZEeBK127A8StMe2b
BeucskuQu5bXy2oCXwhydWslIQ/T1skoIymKRCOZqo4X3fRxUNzBT5rnjOK4r9mUL3Ffw8Kr54EZ
N71fx5Nont6+jQ9fy91LdvGeynRyiVZ+/EyW/JJs3AgGFtmV0BKGNcN/1md87PARRHJRN/zf45AP
TP/Iqyiufzo9/EZUnLeaXliYrfl1DbvDp8PgQRzdBF/ccA2WQoqCKmnttzuxpicCJg5ZIAdxVckX
4W5naFpPckgbhCn47g1NIfMR+S1Cl4ME7PW7dms28bOT3nlPQbN6+50bbKWqBcPHNlc6DmnDTN5u
Ix2WPERwMNf1jKGlSsidKC/vBOcmeonV9PDaH5uz9JQVMlOzpy2F6tq1T0Oe2N6qivvVnnzlKmky
pp+bqsMbjl2ZvOcq+OuNLHZrNd2l4LWtEEujZ+vuD5bY+hX1dDAlfC7iM05+srXe9LhLhLC+3uMX
hd9mkUPJ8SXL/s9ZXF2NZPZkG951a0M7OdVJh21reETOvzWqfBCKgetv6Jf8rUVCUYtduZ8GYAVn
SaGMEoMJU5koHUgjojR54q0ZWkSf+bS++sT3yNRmjVkjj5tzr01fdm7cQKuKAlDo2G70gEM68UR2
yjXFAgkNQq8RJhMhRahFcanCpwsVSlikmNw68IK7DjOcv+TrrAywo0jyV1IfWW4RpWd6+1SbUMRI
DO5AUZLZEGvU5XI9Vp/Y5h1SUjLV7G9xD0jOfWR10+6oPdq77KXQe0wTtQEotORHyU+NEEd8z8lK
8/kzg2TuQD4wBvVWIYs1UjpMLr1Wkb9Gtr55C5dM73889A/DKHQtEWKYSxSjP5Isf3hzvj2lsitr
/sZ3uEVqFLyq+R+1zDyGf9FlU8iig0Vd88n8KcVMMq4me+lD4sIax0NtzA+KTTKxtFxvAnAM8oVx
BDbT4KI67Ihb1XwF+TZUvGd6VrDuT9aNPo6Y8ClFnZ7r65fZyN5ipKqVmH+i/BQ2E5xBfqffwT5b
+Y/4JR1PzirrAR4W3QL2Da15jUwJNeDTz6FOOSRIS2n9MnyZP/eKtjkWAbpo8nM1OnxqMCFX4WDg
r0FCPCGYmXSn2uovYB4eDhnWfjpmqpeuThfqE5Gr7jVDsuaElUR+VFvLSLL/Wq4CYycy1KAv0k/X
IYCx8vBPEf8ryvDdq8rbRFedQnaEPaTpcDAyj4lsSvzlT8G/BEBiAFLabuJTlxp9h39WSIZkGlhZ
5cQX3rVSoNDYP3N/AGs4PlFHWullfSKhtjb80NiHTX/mcjIsvLfx05EtzZKktutpY/uIVMMUuJS2
9XKg2CFQvY6RNeAgXtksU3cTlpSg/UVvZ0lefD0g6OySryLdHKyiVxwS0KkoyG+US28oT7MRjp2h
NzgLUAWy8RFgTkOK15z/CSIgfPsj37I+sw+0DZv9bgeYlIN/qvhtWhI/PHNCFv1aQZETiD33/gV1
DsBbAXnazMIVghL7To94IrDmCT3eLiQTRTf1M8LNUt7K25ss4Zj2EqOZ2rkmZZ9Z8gw8MMFmHBHi
fZsgQk5L6y5aX831N57e//a6y28qRZX02/xPMvJfkodlKW8s0dtnSF+nOuvvhUreg+bhMCgl06NH
iT/+tWbzv5DX/G+Bhp4DwT2YP4hk/IaqokWxLh4qScSo2rqZ+kidyjT11CsglX+zT7sWANldm8pu
naTK1T3t7j3FcB+5lhc4py9XF8nP7xYNPzx7E7AzQvl0KqBmPnRdd2W74/w0RRb+wfQ+cXI94zA/
esp/b3/n3zk/emgsegw9tT8HFy6lICpVv6mxO1e88LFwP5S4kvtaQL0TjBRkOIffobYYlU5ewb2A
pymOMVjEjiCSpstcm+qJh73NHecjkvy4ozhTsoAP8U0wM9FHizxbX7xl61sUll5u8SrGi/34dbqi
QJl/qqp4+cD9XZWIlEaKu87KTLHuofDNKdYdkRqwcaLk6wIuCqiXUtLu6bGGwXEBSiBYQBkp8f6g
sRjrniaI0T4dXZ+vcOA9mL10uFc04FLG42RQYTeGkchY9R1koDDf9y2TLb07ih4NXSaOy6EFSZxQ
vbl7O2fANuMhGWCDfiPggJPAhxZQE32iZQY6HtdMyVzqB2WiyMcj8bzsgAaRi5adlLP4RnMXANhS
WWeQhzLPy0nVrU+0tx8PfjbZNsrVv4hVNNbeFEyu4uE32Sr1IRFeD2A6/nRFMLGLYWmkQ5Uj5JBe
Ve0DkT1L6Lf0fPgFRwO0+6lQT7zCUuadbPfeL2r+E7kYQaLiUrVQhBete1szVAwsCXm3rslAVw3o
Q+sK4oC/zqWJgy/FPoCWPiCQ70G+o2IUMy+CDZOC8e1JpNAbF3iC85QCFmJmMpnVAAo4NK7omN5I
kzg+PCb4xM9FhteuJH97qaMcqIWvsmzo9GmqA/02UGTv09jh9oQzpYmkjTarawItX60cSE50ZQBo
0wFoLxpJeEkDF6RbKpJ/BQnC+TZrulLx3m7oK+YtDAGTIzyHwKCWgN8MfGP3tnqDJLCuMnVzu5VV
n02dsOww9Nf0zauztzmvlupYnt0f/9wH18Gqff9O1FLfCcK2vyZBhpfh+Ac9RT70LQPbNLBP0nXC
/JWMLJxUsDytUqwWKvleUFA8jBwwOBie+ybzSLE0V7kVQkG41MmOiCgi7wt51cXvBuZFHjhZH7/u
a6n+PvM02VaveH+nRmZAaXXzOu5tN7XV+0YVTea0U3hJj6wvFU2LPieSzEkPwEA2rVICynqVvfSp
dmjne7v36WuO3WI77eWn3fjRRCeq6wLF2nzvepHaEcPtFWkt9g6tIsuu3jhUh0MIb/OeRFzf+w5x
n1mF8kRlWp99XQcbXp/lxReeKT2Gf3qLy0UtVznsOzk7r3z+U/APfgenMtLdvrL8kDyOf1LPQagz
K29rl/EPapSQzX7VEo00B4MrxevV5wz/A40XpADNCR28grxq3hQo/Yitef7nMm0F0GstXc8SyD5O
6o8Nk/61KJO/ZrNJaoszjpTF52RV2f6bfI29EYQgqr/GW04VtCLVZCX+N8F/fT2gWE6eivDEyqRG
Rvh1PJrUiqOC78++0uoQasFjCtAW9p8iherpqySrvSMOGDe1gG1Ekph1uh9RZRZHGwa+FSVupVi+
psj5wrpO7yhIaBNdCybZy/aYTu/MGKn9N+3xqNhbvnrCL3iGC9efjOaD2rGz495XLDu0jcYFlXxX
D6arKyNYRPKZo3czMkp3r0qdGQWJ5QUUHKVmtkYVcjtcADOytVmyTtU18iscHwxxQCSvhF1D83/V
YrS9QeMoau7n34rsc75SbY9cRlmNpO/FrSEN8TWOqaYOCtKtm54EMpz4ymjIyLbe9RVT+Tq68U6p
uqye/i7a+1n1Arc15LIf3PVWdQYGmfZsqDMxr2W+uJIhScwmTc0ODd3d62ET89IUOBdVT6kPFR1f
IyH6zl/R0zVT01z8aCJmCcbARZA9PAQGrRxyvWLuPSvsoxE9PXykkukaMZnngq1lsDpFxlFzkRLa
AMN6lyvfT7W0adA/51uFyNI+CJC3eV1mS2At8ZZiPrqrnG/VlbX0cSs9LV74FWI3rSpZEikzGirV
2csMkbOTguODlFWE0/oyXd9jYAxm54cyDFvK/uTl0Cnl6JvxTEDp5gYMIyIIgNyjZ/M6uzQSmNYT
01pFslwUA7rrWS03bnNBobmid3P7vhvgbm8bV0pjsF3sHlycLoUKH0E23o55MGwx2PK2hluwaCe+
jFFGfggGLbRVLusXVMHe8qgDuOnp6oKrjf6U6ottW8XLSer2cPMS0TuOOUhjdBD1Soqf7LAyJeUH
1HSVakbmEd5ZeFs/uesg/7MTOLkb7Fq6j0yENkMGQoefDHX0YnUODTn3jrnmVkE5RB65r7vWxeUx
KJbRj07/YG7mzYlBTq4NDbjgTDYn3DfDpNDgD8b6gsVWB0MLUQ5gfGZGrd/POtZ1oLHQS2aetpuK
Ib8J3oIkpdC8utRaB+31l7S99GX5oXAzrztUijiL6bq8Fv+QCOwEpcbgcXk/OPQS+F3T+jQqT1sq
a68V2vdiY3bqzAr6P5BqfVrDPwAB504mJEerXDXHv/y2NuuWlg/ejZfwJFSbPV+KdEW7eOp47fuR
nlcVWSVzamnNzL+xf2+fzuTcSD14mHyUPjzn7fdC1Vk1hMXJQb6x4NA5ru927WviNclzMPq45dn8
w1NlP3Mr6qINdDlpzO11g8JGV0J3IKfKyFkaHEmz5GZCSIixlzKiq0zZdHeXbhLDlTKo66ttKP61
2ZYGoScI5O1suhYatyjD+QEdupgojp4r7q3Gl+FwY1m8KSCAfY3+ZREFi25DD3V3cm4aG2bJujZR
vAvXk+qcA8WhvQ0Vg2muO421vt+0Zq+ZXnLN7PxunsGwZ5HlIHq7xrWRyqeZN7QlkUMNyoymmc38
HOcrXzC4VEuA1l/VnGGUQhoCEQzxDeVjcTM3idwcdKO6UnZoDxP8Kc5JkwwnwQkrbRomA1+vcsSv
nc4VrWs9NaMNXS3dv2R/9bbmp8bkVt79nVdSu9b4Tb/TjTXhv//eyxt6mHOcWNl+nXZBsNZvNWqp
mgzjKfP+ZPxyZcNrc155pQZCkkaRSxrEy3tTaXrtjFfPh2PtPCh9GSsCAB/bByIX2QZ2M4+U1DtD
JKKEJsJSqbJbkUuRcoho6+7MVaJsrL6U2mT7hg9NIOcqaBxoQ93ifVrBqzAtQIoSCxkPWwTszSHT
ZjEPMSCGE7NphUTxNopnBlU6nplCS6K32Nazn5PtM488TqqAgUlNcRaNDT60I//MdUqJfghNvCxG
Zr0OPbSQJPIFA7ZflRXDWRVn+pcGL58Dg+xLAwOkiJu4zIRugWa6cKiSqkYNyfOpvrxaEmToxfww
J8y+ooHOkq07l+9d8BOLrgoDRHPu20baRM2rXlf6lXEmEbKeYhGJXg+kuCSvXFbvxtwYbIfx57VU
R63MfXhwzeltFdTTfbGudYwR8h9Ld7XcWJKEAfiJFCGGW4sZzL5R2G1bzKyn3y89GzvbPWOUzqlT
lflTJlrYHk+ubHejYqqrO6zEGI1I6EZYk3cP5/eXFEeFOLwHiEjxRfN3z1ScY4J7c6Hjvj1LIGC6
/psNQmZDQ3djK7rt/Y3ObynGc8uac1e7N9YL7jbtZK7mfSt8VaXTe2239uH0cNlhfPh1lEeoRTtV
6NMCzE9VSR4iPQA40cVX1djjRWM1AjxOT1X6Y9RMyK0UKc5lmStFSlCvZjepCQpVWH6nmX+Cibbd
EXUSXlZOo1ny6fIxy9SwiJ5lj/DZVJat2h7tfcYvcs6g9ntSXhCHZqQTxRW14qU3LSBGR3sLUjo0
QlyhYIdYZTJlPKCmro/VQcXHZ1BeihKjVAbsa6Qb+298qJu5T1LWm1MHBCIFvX6TiZ725SOpQaZN
8WTvIVss0mKYF3+QydDIFacPp97F9SOHTRnKdw5g9qA+Cm4flbl4cfdOL2ohOrftrPph05ZasRr5
xWQt+PCJ7Lfo1NZPJPKIv22xkT/UUshOqfmLZjgz4CJWpUShWfvPQ7qV/t9IQerLixJp9+JW4djY
jBD6FLpca+4O2VqyOnYBWqqimwnbQfJO6/nfdOLRo4H8XlWsAyMac/cBscdk2tXN6fzNAvMvd/lY
SnqVblyu7IsojQyP5kQ6Sp++Zb6vEnPXKCFTnf0WTNk476uZDicUvn3+jzV2gvgx6vddYFGhfPug
egtlprzt/beGafk8rmPy4NEIxDiEOHJqorendaL27dPhs3j6cnrRNM20Wqeoh/XricfZyww0q8Kp
6RFRrTN7Ffp9jiUwl8xVgepgVM2MeNxWfD6zU/FHcU7QvbtUPE5nHP7fnORVjGCiGmmh7IWiVJM3
Q8Vi0X/P2ldPkZOvwp4FRAu7t/dPgeECn9Ld0kGH+bDNdrzwbe5HuWJM9m33cs28/AeubEFdhyZV
spN4miW/1vhNL61c46gNy1dOH6ZW/oh8VYpGmMlfcojUvEwdaIXOmFaA+cHWp2q3l8ISKuVxPB7B
Z6ee22rX9y1GERq4e29pfeNBqSTOD2qVxYeBRvkPG36pIKY4IMAeTl9tmf8pfQlvOfxNAXRSXGKI
52H3F2GRNqPT7O/6/S17UXpVMv/U7ZdDsAxBBhOfdogQ8QxiamT4HSq2Qj6Z6zeLEO0BQirD/I0x
IUOREmw84WKYaTi87eEOsFXrsu3QYONu1NDhBt87y8KbLTSA8+5jKhpwuHm+UIfLHaPGZdFrOPT2
m6b0BHotpsV5/fq6ndWKwB/5LefGdOPpMpVEpEhKmIGJuQYCmqiwiYC5YlO8isgQAQtqTM1g01FO
uzf2FHRvAkPY8epuq6p5UzGqsTDKS1eI0dZOYBNAS2rpqn+dUVdxfQISVGEUP/T6djrq6v2qpvrh
rbv1ADKCEEoXwuJErjl+sYvMqtdH+4m1kw3RY+BzE73XsWGnUktlXzw3yq5dEXrJakZGfPospAaE
GJmOKtZzb69Yvou54vQstGGel+eQdzwtZcEupe4HgmjXThZCa4i69oSQ5XAfWGgsJ2bHh12a5Il7
L1WJNHy5ozwplR286bkg3mckGF5MyqsmWswJ/ZBwTx/ujXtZeqp5GcU7Hk2f70J0etOOJ85013T9
0LpKYZ1UHVNHEE5Rk2rmaxGGLO6oPonhT8XjV1GI3ZJtNdigN/DinMUZxippx1vwhOyf0OCTZXX9
6Fr9GXjf8j8Lo0BO99bibBpO+SxMocXJ4exf6pxV6OIDpAlpxNSYIxs2WDC7CD8rR+P2iVjYVjJe
x4TL0wep4PLdHhcNwQyeXkEeFH/kTxb3JseeTLXpZ4oPebTKxN5t1gMtUVqQvHKdJauqIzG1Tnje
9TUxkhu0vRsJIPutYjXPuYThQrYmh6TDLvHmJPFsTN/35lo4iJ+MPcka6xe+7cyD6snU6fsTkQuh
tiZ3xstbPYxWhRpo/5ZsEHmkTi1wpLAcN/497WjUpNE7HRtc0pNNOEhmI5zfcmBXQcrRUmUOjbH2
mbHEIxw2btc1DKB+TEcwgNguj322fPzefidfbhhDOQP3OLnzv8vB8lhNleoEgJTZ4PS4b/CwzCQg
YFO8MkHEYGp2K6wSusW5hpgxKB7YXDVYQH7WOzIPi8OdzO2MWTPcq49G/E8XurAfUCwyG8Pg6DTI
PYCRhHr5H9mNVM1Twl2yfOQAAndEw/O5ZI/MxKDn8T5yIex1U+MUQoOGvxoPb7+kNNPuqjc16XzS
A8WpWozGGg/DdzYDfpagk/Utk+Nj4mCzz8W0lu29589CP7uqrk1Sd6CljD7m+NzdqgcoZETKkRIp
wzBepB5+JpslLK5jWEnGiRps2bSZbF1a1zer3H8lW17IZ+rfpXoE6d/fipwt6RevR+SEAoOMl0TL
fhkIcO7f3qO8K4N07rVVL7iuCoLxP97OAGbnKoRzbuby26VFWbOozqq511P3YEDb7ccS+QEezClk
U6aclbatmGuagLeQFbD4W2jkpCzqmzpC6ScRQ/+MmRcIuvsRrHt/jRF313BSzkMhSOw6p80QARlJ
u5I257Xds7S7OcPMpIrymtZwOrN0bf/6FwIaEfPpSWvxPA2Hh1DunxipuqXgjdBt3vfwFZp3cnwk
XZu+pZ5IUtWfh95lBJCd1/Y4jWEeRWda8q6rMK79pf5DPATrSp6JqbqRlREAAu2utrQKzt7VqcqJ
OuMdYLJUj761lBLOMIXm7uC0GZRq9uXckYcYbKpnBtjSzbH+X8QrGYvqfwV7J2bt0qODvTfJN+U9
GG9SSVfTn+t3YP5pdOn5/bM6vaS3EteS1qdder18qOHFDbgXXDHmC0dabcxazX3JrAUPOdzWFX2k
u2MKneebx4iCHPvV3pn+ePk5dWGPt3ogAu5L+tn0vg8unvLB/HZCcjnBbJp+3PEYtpSNX2AflAoi
sk8+YAjfvakwko3AH8VfShfmfCljl89rBVT/Yiqp8j8YhKnSYNfTA9glJVzensFPUGov+Mw4mZ4F
N2S/+g1i6y38ilwS6RbZ2ROI2XNVDLOAc338u/X1oGyU23vx5fo0a5+w3TIMklWgCSC7fP2O56Oy
idmPZRuTBkPPCT0hrHpIFD3Nbr14DTB341ZlzmmrW0yiKl/NrwEwIE3Q6dQC++hkMCKeHXuzOmfO
/pPrnD7cCHuWWvYOciFZDrol9utXiud64XVNkRiEbO5cFxPqawYief7etwfNqvCbdCFt+90g+Nrl
YD9YfgfvPq6vEKrr7+m3Y54kIog1/ozgWD2WqDsK26eNqxqsXzzSsPVUf1d1WIJobRrYm/wwX5+9
ZD9E2w6Dy7nWisYdJh7/xuCBxpbVxcvMCfQnbwhSbHvzlbbGrtJAlJkDZlprM5meazdj9dJSAAkg
st31v50Qg/CuTJt0D0yG99rhYpCSl5Vh9o9LoP8NI3VV15ULOj2uLfmiNSZTUU7Gw2rk0NP1+Oqs
ZInkp7PoejDgOZbR+knxjN8jgHlZfMb2JfTWb8JqohUpi2Pks72/IuUr+8yfaSZzhMEkDXloxLO0
ae0Ry8I3ln0DLwfTGlgDkoUuN1OO9ty5Pygi24tGe87qohw6RRrjMuhEHfF9N6BzYw4pX/fo/LVt
m46NdwGBSXQrlScJUVej/etyK+QEU28UazFH9V0wqhQwcDT5AuAY0xpiiOi0Eu4stg3pSUCmh9mH
oxoVbuAK1Gfzk2oXvuaVrBmfdr3wc5nRSQgYwSx40GPTZYn0suU3Y0wzLxwlmD1X6Sn/wuLny2L9
p3+D0sU4JyMN4/r9NxuqoDCKHWgZ4T5+c4RaKk9txlEs8OIVXpXWqw+mvJpoBn2CURfCYQC7axMz
pPxdoyoQ54SoQ9miwvffZPU9qIXcDQ4ZiKYapnz6nEaPH5xUSDrIQpwjn+4x60za+4hh2kwkYeTk
YK+fXshnLUSAhe6covctT8FixvIQCZvpz17+RgDmQf07ZO30yYP4V8UKtEUrc3Vt30VGZF+UGClr
JUHX77kbXXFpX7dn7Z13DNnxdouZOB2qThPuhthYP+cDUL1DWoLBE9VCLzaw5KctIyPZZZGpI+la
R2CSpKWSS3eXQ6fPOQz9IdiGl8wB0IeViJm4/G1ZB5cP/M5C9HEXhcfxdM/ZNe6dkDsrkwg9E281
u5XEHrVQ7CjYtOBmXabBhXAAe3azPUd2ChxzNXnSqhhEFlOd1C2lY90/cnjGQxApE5QLH90NUn59
qusnkIBRQEYMwr0WKqYQpMCTnN/gg4kG9Ujknf6gvZGYCqqCb4i/cd80b8u65G2lP06xA8tIPt8I
VGDdWoYXAplJ7y4jIpmpwz004q7GpQYO2TvGCzCiLcryg1T7ipUqPDg908/JT8SR+v30ibAEG9id
XuZPidLD+lunDVzIlepemUtAu569N9x3OFUTe7taPs7G5nlj8mOrveFMVi+LSwXsgxhWxCS2XVEy
ZM/X/qIYZdR6KdCC+MxO6pClJhPOMnvwCf54DugWjVQIBZjet81sSxNe2jcOt2r8TOTLr56Aaehu
z7zHGDodbj+zD5la8UVJHSx2MLI299JrQdbmMY6NQ1d1yhyQDSuauPNPPfJkpDXwVv9GquojlIIG
d6tGE/QVNjFvxT6GZS7cezKszOnKZcqgOS/IiMXwztj1IVCJR92Aq7WqhWvo/TirOptgJduYsgNU
H4nHzdUs1dWqfX4EUv6jk/93c1acj01f6tQ1D2xZ5Sk6rrvT9Gi+Azpmt6OrGXFouReFjlOy85eI
ZJr4oWeWW8dDzWlePj3jLER2Poxnj7lsef2d47X4ABTgahUf96foIoPjE0rhghK8zDThh1A8xDmz
3DczfYCM+YLGl8kajigpi6pW3D+sE63xuApMcqexjycMuqm115CbXDP0GJhfG2Oxrs1KLRGLxxoK
eF+hSk8ZluZYg2605tDOHD9CnxiCpkSbIsS4VIe/qDCon58YSaM+XlX8xs1nGIZFPaKqi/VijOS9
WR7EFU8gEk5i3a8y1hxFvatyZN3cNm+fugw97XxAee91uY0ZZ60LF4WZUunC27+ISAkWdt9WrIL4
fEzhAnOmhdtGlHWuQWvnfMKomymdrFyWKIuH2hoEBwgMWZUnCTzHKBShmkdpd3/4yQZQUMF5HHqw
DFPvN8ZTn14o2pEjeiiy7vScBsA407+xa2Y3qoOGq2UrLlpJmGuNOGH8Ueh7kJK36tvqOLruGwnC
hO0/O6qy8GV/q03y7WRMT2MtkP4QYSyLufs2+QQu6urLUwHB/bFS5h9AWfyEvZmA4MaV+zn5NGvy
ZVKozKZl49aGiXbucbX6vpPVKhhQT2L9bNJL6pc/TM1oGum4m+c9pQe7Pfweu2kZY5TT1Zu0JIcO
SWUEjTihebnFhxGRNIpISNbzx5j2pyw0CpmR3oyqrVmOtnF7zDRZyS56MUIHB7O/UKixyONgip3g
XmAe075h7JoFHMxkuM42uGevYcqW8G5UEpSUKTu4Ao/DqsGjRwsJhChkyrOeXoibohj44WwtybHL
M8Nk4FzLrnl9Ny9zRkeQxK7CMpTtFj9Mb812L61EO1QmzIcq+0w5bcLsC3sKl44fD2CyZ6Tap67X
K0Xz8dze4TKMXWRDv+oZVubTsZngTzPUHKY8hZ1Wt15qSwmG2e3k3P4DKyhcGcBDjwkQx2mtCIkK
b8cIzFDcwrWoPjiiip/IPi6BwJdDrQElo2CMtvBkiTwL4truG6k3pVw4SOQYdsfYO2I3KzlS+zWs
nJgvnhb0wr4p5vDtkG55Yo65KsvR6Vrh8bnunuYDliPmjGznMBqHcZebwQBI1XPkVTwYEEnBE1qo
qOuwGXImnpxAdn5/aoiPfFsd0fK7DAMnsvQPm7eNuS2Ms+w4VgWKemNg2fUBSyMwuBle/keZ60c1
j6y/c1M1tx5XjFEJi7fPTsrAw4jD+nNVzlrimTdixNn2Xj2jJjFkSk+YnXXWOJ3XpWDPtWFXvH75
QSJXT72eUm/bSy27GKiLJHDdcj0KUcf6pRmzFO6Cfdynv8ifVNvysqhMp4zwr4uZneon97jl9mWO
4WfL/twTsi0cZfWDuIGr5DHba3jx9yXT+VZDBViiHdlhBom4/TFozWtL9PgOcfIRT2Ni4RAOhVHZ
ADGcZbNPhbB+PN9K9HOq8IoGftvkfv3HIl9cVja/nnliqqaN1ta2ZVqvHBylv0xZtdVnNP6lx4tz
kd/B0RSn83Kg+0EBge8MM9UNUJS9RbcQORL+P3IgJx7PcNzFi4inlk3iWqGziwokZp6Dss81566T
4BxbfJZC8Pwvo8mgIbM95fpkzE+lSuG96GEgAebYv4Uk7Snn6E0kK/OOrNfOlaQwx4QW6rx5J61n
CVU5pAHvGEt1ta7PmyCMFxtzN/mrioNhbc00V004s7OJQeoNBGPNhSxQBXEWYFtZNrPdU2hgzm/7
eHHKT5d1BQtVY+nzROlca0TjS82PCx0N3roZhZnmTmtyB8E5BtICAAnOIqaOVO6e5WCKWcsOpFAz
Vf1RemTIN1qXAgSS5LbVqaPqtOV7E32c0Cu1GW9of90xuPLqShJJs+h/uso1mKJLTIFYZRHzppBP
BoBUVw8vKL6lO3l/U5SlHTnBIjhVHVCRIpluOeocY5o/tNa9fI47Xnh0/5ypot1UTP09VffAKZ6s
Jv55XHXnSDBxfrwg7+Pf+UB0DKe289q3+pcovncWGIGnFYAov1RiZ/i96tsdM4fqgUpL0ZTcKs1l
Gr/cWCWVXFgTVblfO0UPpofzplJA3Raq7RFGUWwb2Q6FZhxXllic+eJqXNt5VD4QQlaJrsu4StVF
IpzDuZWWMtHxM7gVIy7s+nZ/UxArD5/8OFteDC0tDn11rp96m36DmuWMrfTD66YYwkhKg2dtYopz
4u1Khkq09knlBCx80zpmPTX/iUjvNZpt0WI2+sreX0ilojH1tP2GaNcJzpSC27L6pblnhX+AHAI2
CcyYIC0pb8qKyNczbhEh7Ywt065rf1Tdk/dum9uny0u0tCGhB+ZQV9sLyccrUsYrEw+kjG6PpveY
WdQIqzjELAAkp5IXvnavEV1Fh+9letLJJOg3s/VjZelf65n+LkfgdPSomAMdU+tJaCdUr6SgsGeN
AHWwr0r1uf5IXlcEW4W+i23lFi/OsPIqZ1n622VjQYvGKLBQvZkK67K2LGw5o+hakFxIVmrH2jg8
npLWnjxq0c2UljWPSsgdtTC+HzcZRjn9vAiVc7gAVY2MzVYh6SplTZCXboF/gsAZ4A+UwHfLICJV
9HN5Sp8ILSNM3I3GdxkvvnH7HR1LkKXINuARWOlPbB4grGcmJK3xLJHSloJEtTeFfpNZtQ6TmD+B
mr1L6zGyvuhcj666q5m+AaWSFzpfDHk8gcW62yny6yVVu5AxR/hq4N+AboiE8xx/WYAvkN6QV7a5
HfTism7x8qCZjnZXNqs7U47gc+8/PnH7OAyPAanZ1WnKD10HUTittwNXAAESi9PuzBxk1YC/bDBT
iyUmqog1UKPF0xKatPyvpZuqWPKZPkSH98MdDohnHMEozlVB6GCCaAmdCoSuJoxXbGK2Hbu0Ww/z
MIKOVhhGlHvc6K/DQhIk6W/gzsumS3X6XL7/8XQgtrHn1v3ASoj04bn0fFlPeptLNUvvHYGlCuQe
IlwDkWsTRtyeI1IUe3DrbpMVmnra2Q9Tn1w1QIPQnq/AGGhVk5+3ENTM3w5lk9v0zref9I/i7vi4
I6i+fGQ6xZfTMP0sz7sBnCaazTVyX6ZHDQWhXF9TX3LPB3gvov769mvi9Rk69TBNQ2lJ/ElrvwKy
DMMBUNRJbpDax66+fnSuLz6gQxK3+iKajkJqZmAiQLNuI+aprCGfgnJayZ+APaqSOnR9Idr1LUJ0
2o5YcT8P8TZXLUkdMdAJrp3yCZq5SHjVKhg2hEN0DyAH8rGDxxzJ21DV/OQi9eOj8LqoQqQXZV6P
mA5luq/UWLgFPNy8T05wQhOSoufVBxmW6Q7KIbKSkbBbGKPUUThrPJOXO6W93uMx18hUeBVe3YNA
u8XCcUGLBe7eG7NhpJ29XvJlFyEcEBKdKudGQuHbwDNSwaiVJtX5I+L2NSJ6zYDrYSM5I6KK9u0V
fU+iuqkbRymYrRpgmMkaE0Hv2adsM9Uz1GxW95dhi/wWCuyG4XgBhgVEvnoWxFY/f5lwd3xdlAHr
q65OiEfS+016UUNgNFBaaJLW6gPqAsFlktmMUjVyefsrTotpnuZrRKa1jSXZgREnXePVh+zzx/su
JDqctPjjXX0RA8AXw0jYBYNTssG+PxaCAo3EoXf92PdJ5gD4iizAffv0Y/U9b/jSGvjF+rIGNPNC
SCDnvCdBTJyhd4KyQOszVRtilHyzhi6L1WEKu0RVwL7dX363tpgIoXMeRNQStGopFW21rUfuhQ5l
Up0YGfOsTqWY2vmdi5+cKG+yyofzq4NKY7D6ufws1IWoEKlPVbXs3BIzNTxlIYWg3ocJn2pcMRU3
cF7Z/MRLw7aIs/DRyQ+SGU2BtUCq4B7+Rp6aTf0MDKrPH08/dlyKfPjff4tNewZmIEOTOdD3cKhQ
A6jd/welV8IsBkm/9FJPEL7AVcUGV0uvNjKvxjMvkqD4kPyR5Tx/yOdrWYBTO1jByomiLrJhxUJT
F+aQFWEeQhN5Fu+tOSGKhy34Ii/sw15B9RaDXDNfAYpqmSgWCl+udF/3A1zXXW+tObdrQjmhJyqf
iDKSzzH7+L85KW5mqoz0Ju/8QYB75y6UIXDg/R9ogcDfa92cZwlOLW4rKa+vsx9rUjp/TBlOVEVq
Fb/PAnKeI0uncrdfkYa2NtoJaVzehfiX9jyAZu5IzkJq0fL+FSPOwQVHXn8l/PCp3Uf43KqZNhhj
Xk6M5Ix5GAGunqLxIHYBCocvWTv0YqJO2uKa4UnbSuor96VbsTnaBCkfItXX6OddWRM9f4wlIC7D
hADyozIlRMsDE4OHUpXi738DpM5lYVu6M5cdjrF9jwOJa4nrxgbudHbOQj5gsc7X3zjpVj0KLvvH
pE1YBnr0mAHea8zr/vOv7k3/YmcRHmFmGfnZjrz0p4P89smk2UTv2wltssEEHayrw/O0Fpwdesq2
W4GRxtuTAPca68ZW6KR8AstP7Tt6odLr9XE39DODMIzwcgLZ7t8mZT3XUsR4At/Rd9R7H0QKTEWf
+29na+EtUEW1BDBazQAcL5rpoGIPDS3QjhWIv+nf6ZdZ5NwBOG4RK5AVYNWCfpuy7l/OrOe+fgcs
FH6+SV3Hr9iFZVBqj7t/5j52QY0G0pMwpdikcHJdixXre8tNqWjIDoEB+8qkR3v8BgIoz/PiePhY
qykuoV7i6TQuE7qnI0zo4fC1G/McpN4PrUxz3r0fK/ftw7S7YyY4g2h67KGb9rW/OtUmGsBp53rs
FmiT0AxNE6jp5ruH9vSZtKHwdL7WM9DbU4j3L0Kd25N1Y5948POyvT3lppkcYlfNy22uTdg0Z7Rx
P2g9H8YcEctuZnAlH6HtuPjA/tzY0KddymQSBV5CpoXCwGcy815hXb6fq4e22M9erpkfsSy0E51s
qXLyOqaYgM7VfJBRFugL4uvdCrQXNPU0/LvXeTfbm/SP19a8y6wvEOFhghn1wVInMzgelc63UXZa
Y6n/WmcrKSaLRnaoMNnyU3JqNAwg6p7MDEd7FapjkEwlSchKSzO4tC8Pt9fSubrL1feT1kkwzNOp
7SVdmlzY3WU3MWnl+cxJ0HsllUE/futViT2rT+JHVHaNA2nM033gr0MrimMT/qw16WvTSbVI1iAS
/PJQGviDO2O0A/bnqVzNOWmNezfR9QhlmRmV85+LOgnya6/8V71Asy9frruUILAe3gVTdtPWZ2/f
Y+xem/fm1Pu3HG5bCQHX7XxjtzO3pLxGggnSy1fSuWYx11yrFnhQIDJ6wsYOLErfKOhROkdbcMC1
W5g9ljLwkuqBKsxl7cth8NpO8sMk4UYia350HxT35VN7ZajGtXPiV8mJ+7vwZDZSg5PJKQykzQX7
ZLtYYi4OT8yhfdhWS4O5lABZr5bSpVyYtKYtRvBFv/Sefj21d/hSk7MS7QQFsJgQo/geTu1E5qFR
aK7G4OfKYVsvdlPH8uRr10gvq9k8aGDyIlCGDyxTudwYi969wl2DGSPx5FZsKFNyIgtqic7cRW/u
DNHbdIuYBrECdNNty9mXSpjBgYm9qKS5XNWT3YlIsfsDeRhVzKGaN0HHdpBspokX8rV1XO+pT9+r
+96ycZPsV4lQAwk/lWT7VGglHcMMLrf6urtngpDrea6WOrtNxQW70kU3szF9tbzc1JYWmLXMZCIK
pDHBk2P5euPR4vHyOh3OAFMiDrbP62G6nW3z/6+7ZlL7kf3Jvr6wB4rrephlG39fetjX96rixqI/
izRH09Zqy1bkOWwemfeXrVl/p/KUR0UxSoPtDh3bpmY9ZNvzVrqxvD7EH+XDqedjf/coN8ivm1Ng
F1nzpXFrj3uz/gUENlx2J/0Dr1HhUHf5prmBe3NqZTmP3OxeprnsjrNdaR/xqOfmaqaWp7KZFU3Z
ucMdHqcDAAHQczqteiT9kz6ORH1DzfXRJRMsrThfbpBOhI8T56Rb+e5lmOqvbuTRUtYAjRqUidpA
CJuZHBV41BjKCMqe9BB+f8215gM+0N4weOt7xbF0ZCNmP8bLan5b3kBt7Ocb42RjXaBrl3XO+m15
rXnt2EvWubLu3AJKNXPN2y2W306K0VaSTaq5a6/asa8e2pNMY5vv7M/tTNPnrpfYiP1Z7B39IZO0
O05WRad7AG3EB1WgWqxb6uSaPm/JG7DEeZ/NtW6jafdWn5l35EoVyJwfrPOCq5n1iY1F9WA3Get9
C/TrD8Am3dURjNm0qkQonXe2t3nnZOOJH/q9tReXKigsr8YopNiZxWssu9OujaxbGNwkm9hAzWsT
mrb2fmb9YUbSZrFa+p485tR16efSvLpr5z27xZ4HusTW8Xp//+8dgigu47K3cHHytF2tyHEe5JA3
IXdaFB6O717rYRVTaQ6o+b8EWuCuexn6pGKXVd9Z3IFow16ITzjHumFWzR1bhVL9gD/aLwyec3PH
3ZVTBZ3TY9xnnKTVk2VN/CWx6VAdd6dPk554sMPIvfeB9L17aGWHEHMpUpAEgfRi6X1HB8SUo1mq
njANlIFMilSmrZshGqn6bt0+teYdS2XcZcr93XYOVSJwxeWl8uaXgSI27T9UT8ss0YtXkqV6PTgD
L4HJakMcTVAt5+a4C8jZtc/bAHkc8+Sh0yroavYCIQ0L6fRp2wGi3cUGBXPkb+bUnvwJAkWFxqqX
mNTRXhKre1TZ7mpgPTRp7D35VB2fKdvIe/GqhGF4iGawiUUvruAQK8CKF4B7qZ+T6VV89VyAm7LD
3JjhEBU57zjRbYzJwkMsqZYs0FKj0DnkKzp5QOC4W6J2Ql01Dsa5GYPVlNtTGKgTHMw9a251813L
jjLCuisJb2rZRw9tXsbMt7vZTHczzVIjzWlYLXQ2X1d5PILYvwudFWWAy/bqidp9eQRub7tDe9m1
M1o+dyvCzEdr0fZieRa4TO8VZ8a6YYF6sROw57zq5E4TAMRvY8zM9+bdHJ/jcd5O0dddWoVBemRZ
erH7yA2OHd6GgxlnNx0cWgUMStgqZ3WrdCXz2/4fj46QKqLEYx1bRSXndijDgqIqRI540ozu7vXf
qToWwJGqOMUBxu3E+XV5NboNEn5yi0hbJKteqwVajFHp3SC6MAcqeySaujqGyQ6JSjdSwvk8+kJd
5jRqZBKK5nBritZ8Ihg153RYCMEdfmj+hGD2WmC802CM+vBeg+zUv7eHTaq+NZxFUpY1SMLze4pu
VhoecYEUKAkQ/0mKsDfwSV6m7akFzJ/1QIF3ZLBlDWGBz93/HWCuQjDv/0IytezMetl67hHe46lE
h6JpYDNvil0ob4pDQE4aGJZ5uET31EGlxCJuecAjDo/4WhIexO4YSb/QLdTmmxCV2ejss7vPwAGJ
EbczF6JKSEDAGKMGvMRVD1jc2WzqqTStuC1/PjgyqQm81ThweI2ghYE3+dIDTDNVSz1xOR7NnsF/
SZZ4sa1wfqicZYvqnO+ezs2IWAwszmTNvEHLJZmuBJdzef9q+13v9KLy5T1BU+ZCrgAkC/zL9WM9
kIrwovAXWNK5LFt/wxzGLU++1gDUiHiSORYh2xdA91qovgdULHk7+XLq+fUxOISXwRTqmCxltwj+
g74Exph/iShdYwiFIQts6Fhkw/zztSiLeBphWvMOCT5RwdXiXLAvH+oFhAVBs6MqjadxZzJ9wGps
e5YGsiAiypDL45atixV3ODG/xRu1eA7zJr429UZFiWcshLXDMvKvzljoZalfQtb2Ev/QvG7YjAMj
8Y8XXZzJ9tvPJvpM9JcdhoKeX7jt2CGg8zlx/0eLlY+AF93mUsg3/raW/Ic4mudjoS4ibl/OrgaT
l3TQF/bGq+ggXFt9g/VYS/+68Yh2PczZkZCbuYHeNWn/MBc9wPTZx3PviScPM3hnMHk8tQ+v7Ltt
CWAdtXrCCfx0+DoZyHBVX+3abLmlAcNvlCXby4PRAsXypk0p/u3ZW3BOiTGCkZaDyTPVCqGQ6atO
6vvKAQ2UL1Uz36v2HMVzrq1+N7cKj/SlgTX5SnR2jaRYMWj8vJ7t5b7Zg/1PVOy8nNPw3708z66i
Eeg0r9vTKuuA8N9Pr5dG5n0j607fNUWO1YL4mD+tO/MJ0BsxWeqzWBjcOiRjoFVkqwV5y9lRSJOI
gFIpOwhja0cPb6Cvi0gjAt4a3RAhDysTp/jdI4c/VI5G5ABILUJayIij9DWJBnD9dyZahm6HyvQt
8DosooSTPTrsiPysr4j0KCRkvezBCmmy//Jd/cANcPzK9cZPhV5aDVOB+AhLGW2/prVz49zg8UuN
5vwG5sGGMi1ZqBbK+Xf/uagnRsQ+zwwLZlsqp+3lvnfSKsU0ovghOb1l7/9AlAmI2XdIRmXxk38v
NrfmHS3qix8Tz5rJ9+nX5Hnyczk3QvT2vjLZCoCYPQutUST7QfI8r2xyYLhTN7VpHkIfuRryPvJJ
VACZO/oseCMsdDZcDLd9cIgaBSqSIwn+golCiab/dkMzMylnS5HQsqhG2v9N6MacrhXKmqkU+Cvg
cIJYv7DotHVVCTOy/JOEWGJ4Asg1XY0u9TIqNGIkWSQ3D3I1AQmAE+NCSfMpusC5J9g2l9lGGjGF
DK058RXG6jNTWS1JFYO6MXHqPW4htYtU6+3fHoOS6Fy/i7Sfx3DkQfKxD3+cBgQfjj8OQboN/vIp
BVNODRQ3XjwRyyKg5tDgicpYYEDi43wmX8vHuHwpQXTaW6PDkM3kDduYvE28H3AmZ/a9gV3e7R6e
qCYqyZ9ZHnonkueZOzxwpnVtF3HdpAqF8vmRRmnSxsiALIXXEl+GpIs2ZUJtGoOa7oLCfW2pHWSV
YRAoFrR9Rcz41/49/bwi+4l0logyVceMsFdBEZHMIBIj2yImkLF3BBA5Y+PK/4Dm4eQxa+reDHlR
qmaanB3wGinqspLkSZmq0yK73pPrzVhTktXgK+zL5BSmryVwwSe8W2aA0P1rKh62SLYoQIMamQ5K
0giChNz6whtWNyi98TDCoLCWucdgSna/4iXWvmuT8yNTdu9Q+HtWUX/p1hKO+4u1AstRoj6HjGqZ
CINRqCRXQ+BU+nlGrv2fmDmUqCHRDWZGBrYDHpVLyPYUtI9pbTxNJJrv6BBaqP/wTiZv9iLJHCMY
taIRs0tAs/m0iAbTd6M7/ffv8Xv/PguuKHKSThEZ73cKZI58ruW7WOVtdfrYHDc3HhZQNan2MiDb
6+sR4ChdGJoAQ1/Upz5BEEON/sGoPaMbeZYm1YV8epRp1+kbiu+cuo/3rxj5bgzf42ZYqiWfaSxC
c2yanE0Kk+x8VR3DhkMf5cB2GN04B9SoSo8U94oBTbMX7aCTTOkvnUW05CoUbMXhJtktDvHMURZI
xhdSZKRzzKK6jMJJYYLu6i+55uaMSxM1R8D+6Ng5d5yJfyW2tcTf8SvdR7AqG+ycN1yShXAjVrqe
M9qH5tyM8nZkoPWFqN+tZ9UOOLhbUEnSCxUdZeEp9klxK1YhHoSy3nTMTM/8rkwPYs6aC2We9xkK
jIA7v54mrUyv0MO3FOP7PNn3bJmmTLUvf+YJS4geVMY7+kt1mU5Pio3EP/oWo5gidla4k6eXytPF
Y7g4hM9tPPybG/jCyZw4yLF9WrWmj8QcrPiPGpELhQiBGMuo5PFe8qWoz6BOp2jYR3CpX5CVVkzD
8wt8jIZnq0rvas9XbckjTw7M6yDZU5Y7F+FdIDuH7fP2efmTeC+8b9Wuk1a6q7/USFBs91ZO7HEt
0TacqzvteDAS7bmUGn1qjCHaVRQKKlIzebpJJtktc5WRRIZv/cXJ6r8LHh8OTtrS2G6X/6i0KNu6
YH2ylq5V5D1ZZcO58TU4sp23l5tJ9ox5zRfEYHGRyz5kchnRhC7EZlNZnIVBkvRkL7iWZUJg5a2V
ERg2zWYtPRBA7n2evz4kLuTjmbfjfN7Y6p+S01TjMjvVrsV5b5MCZd34aU9Tk4DW9Nfz2mVqrKgn
bbfMtWfLZa80ebpM8OYs4dMxODQrhFyU7z6ZKF9iyoLAsYvhVWM6hXS2Mb8l61npDnMqsEWq1Egs
Zy/n1K0ze5hO1iIOV/3pZf8v+Zke0xwVAYvFTf5jPRcgaMisZiPP9HlOSR8GpG+WROWAlT3P7+J+
6SzzHEaF7mWufrb3XEVJ7hU7m+xThhx2c2YJOdpGtnK2r2qiZeVqxRqDO71+JyENO1j+evy+uAq8
L1by+Um1sdv8K14uncSsUL1gIXb7S32znHdmqs3sjiBhxkl04DHMGOR8+ChOZtW8/PYNoGy7mIWr
c5kezG6lzix9aKxmpWZ+/7zRrp5mGeEO41om4jnc7fFqUcmiIfL514MGI7NM1E6rTXuWNomgUF3u
L+VL7utmieRPrHCpfe1a4HI+eD8rc+82opILx1p6matNMtzSSZZxHG2pdpDUNtH4ze5o08ysPpud
P7K5dCe92nZm2fnrdXt+Pa6audulnkhIQdRUbqh/U4Vi5arfvGJ0rzm5Wbtco8gRWdTC+kH7bOvI
Q3YpmL8Fxdvv8/JWBSeed81sEEAlhgQv7XYxsWG8rN8mxlwVqsmrZOJr8m05ucgjMibOqPhbUhYk
ye86eypv9pfKzN0pJWaN9Hg9TE12zWLSZd5zv8/H1VLyWj/e3Lk05PvaXe6l1RomO0myiIg9SY6n
1f3ZbzYBpDS/Yz55FErFxjon8Oh4rd6Lq+b0LuN6pVJn20rkpOCkVuIr7wZ2bLqXe+taSlXTs3Ft
KvFjkiFPPe/JaGbkH6n7HP9aTIHtx4nnXMpzKUGlsG9OD7tKcW5E+3tqWiIgJjtIJb0NhY0D6UhZ
tE3C6Yw3SW30CIiHhNmSk7Pe8zq4nq+17aRUvRRl8BNhmDS0Nb35mL0KLN0O19v5oHit7henVnpc
bP2PpPNabtzYougXoQqhkV4lZjEHkdQLigqDnBoZX38XfKvsKXs8o5FJsPuEvdfOKRSz7JF6wW9N
AHNO2aQEuLqzZzlsxmQ4OS1RrchdHJM6KXk4GpITefdCClmCMoKSSS4W+sz90VCk+T6MwApBV3k0
RwWF9rcR6nOz5X8ncY9pmC6tvNuHuX/La7d8owoXqxiat8u8IQRk3b+ajDm0yVPo2ssuTVaOMWWF
MWGIy4UzCd9NpqfWZ8ULFTQPWu+k4R1D8pgTOeCUxb7kGzQyJpHOowmoNJkl282wkh5KS7ch5P6v
QiBd0DQZzteg8obA+UsVa2sxBlXoRkfb2mRpeOtBnhQq3Q3DPy9St4YzHH2bJdinAzUlbKFSeDTG
1c1WZhYdf5avk+439v7V7WeVb0u2B9EU9xztVRZ1w0xn2MOFF23R41BxUXZhVgeGQplbV49CPUqw
JgjDmvq7sH4TiDjIhbILAOlY7v1hVnPBj8u8Blf2XgwzqDhEYI/ZygCmic2zv+oWZJyzka85zw1r
53W70Vw26FOHKZK8sd6t5qDCxw0XQbrTokOLK9WYd+amS9f0ifWM1ySiD6rWgziN3pIqSBm5ZOKt
7D8C79AzjG7gD3UxISoQels/XShEbSQrE8ZzWajboDSvLleuHBHnMI5R5MksAtDT2dPnGxlNdxf3
8f7sdwnMEtnfsgR2ysvvNdDx+aMR9r3XWQw7bJ/T0V+XmrGSrNe9JkHSEGTapQ2HmR9h2Clr400Y
nHG21+/UtF62SXRSZIFEZxycXeOmkKKqhHFUvm6D6k803GclOYeWPgskYws2UPZEx62gF4MwslAZ
FPxRLt9vp9gLy6k2nPeBPhsEO1pPBqc4829NOOVHtY9MuhyKCCH1YO3JV9TVHGNIa9N2bxLnKRV7
22Tj3bfGnd8n+6D3Vj5Tx1BSOlqau+00DsFBsLTyo9UQs9wpvJ4cl3Thh1CZdGfvDDgLmmxrF/ZO
hbstOn9pAVYqqSHzlOnVQGHsl4tWE0tbxWAQuZAfnHltOQhxwVyrYUqy5MEc/rl2uM8GPK+ZvTQD
Vka8RUOdfDQuTF8DvYcGXMkgrSmZ1lQqSoWEnStV5SC2mieXtbOBVOW7ySER/bwylS+I/clwUSy+
72Yas9XGVfe9QwBnPO4R2xkDonZk8UX/NFVl5hvEWsfWximA6iOoSBSC18YmPae6SjKYhDyCGiwc
z1XU7pq6/GoT7xj63UYiMg2DexZgT4yZWzrGzizlynL7QyLlPPEFnOPiWrrBSiYVNJVg2zjhoUdW
7accODXjelIyw7x/qlE08JA784CThFPoOODztmL1otj6RkbWh8b4vsZNNET3LqWU9FW8NKkifouQ
7lvx5bMb5FpK9vuWZNUu/JnPJrS3dQjrklhtK/XmeovztSjmytg8B9XdtFYMuRLMSRqSl8bLHHtI
dTJlmwkYUr7/kIp2HlEhtFaF1Y2vaYjmU6vCr9qMVrqpI9+nrvNRYymauapi8BxASvoy/VdZBLKW
mCKVMd4mtJfT35nC9rHqqrkq1GWgFc8yVsn1KvmGU0VZmU14jJqRmuHSjp+eDmKUpaRvtx/atLwZ
maZiN+p0d1VRHKqBhaGf/bSMYD5i9e1fbi8o8xjfVkDQeBM1VmEBAgcMiL65UWoTdDmqoIrXvJQP
zSE6JrKfOnnDYXBVs3GTMgPRHWtdSmchmuhZFPTVHW2mjxa/KQ9DhBI6eQ/i6Jrm1iHAABFwYwWl
fok9Y6WYnCwNHYjvcT9rM7MxPrygWquFtgyigkdLOFuPRzgwyg+BkRcRk18ADlUorMRJqiRYS/Qu
PbnQCZ17kc5Tr7tVsv5zTbF0CoOochO7B0DQkYe7htBmAFyz4m1MNpOWUWWWmP3w7DfRK2eoqqf9
ubSJhBdMuv1UbPVAWZgBHVJx6k2zf+s9a9GnKVIbYc9HGAgFRW7uaf+KNDPeNR+zvefH32kw3keU
+iWylazwgXwQ7JVqPhl40yraZPCnNNtWGF+1TZcUk/6RKKfQHWZBxE+NSz/Hnz/Yx85k2FBGdxO6
0ODOAiHnlgVMt7bxRTbkCeoZX7RXCSroV3ZQA8a5hnqbbZIKmgpr5IhcJC2xGXGMr9H1t9wDiSDD
LQr+DA1XATPy5LdWWCCDYJKczrnk1CKQLz96BMR7dAWppkIxzT78ZDhoSbnWAgaS0V/d1v88pXmk
sQasLCT2lXQTmzmhg3DSo9dJxNJL65XVQoeqy1XodnRogM3HXv1gb0PFo3DuVGJYuUXyN5bcnZ1k
PVIVKz+LDg30DC0KcBko62FkzWmRlANHPffCgyn0o3AuRaEipK5woVMT4W9JaJjrUlnUqr0qsnht
m6zp6p4k9WwRgkOpc3KE8uzeC7GbXrhWOmuZca1D1hpT2GpNfdISuQ+r8C1xu52vU4NnDqv4rtwU
abQYpIZt1dgq2Ukt2ILU+sruKxgZlr7ymIeOfbZwRpOeNWO2nqOJWGYj/19pT9OcJfpC5gHY0fhu
Kqg5h9rlj4hg66MkcGMUOelyKvR0+TNUMO+zXdgqnybtgR/1J3Ji/BwBaGgyC4u6tdK62E9C5aFa
zZoiMK7QXRssA+t1nuhsPOuepLTAJ3hX0LPBgsqxochsNWThryhQNXnK8NGqdz1s55nBvLGiHggh
RLo2yl6NbXk+sJYx7JUyZtuyjJZy4J6rjaX0eIkBPwrnUFdYC51RXUVxvy8SsQ0K1l6EO7YOw7Q6
Vii3dV++6T5isQ7nLV2g1UU3Nx0PXu4xEgVKKMNX6CbMFHxCB5gBcAG7UX7Oiz+3M69C8ddGAoG/
z1DDSAFDSqzKtJ+LxmOyUn96GU5eMVDo94xIJRLv0XymHXtBr70ZhTwGcfWXSePYdd0p6n0kHXif
QsW+68bwsnkojCzZ2ErNbAE2irpOesmafpP1dOhJwAcW81qcxdfE7Y911p5qER/MOCRkFSZHUtN0
dGRduPnTKktmBjUr38atfovEuwams0uZ3Ku2+Gj7Zlv01tGsYOfX5HQP9skv/zUiZwPHRWV328Iw
+V/zt7VTrNtvGtN7pSK6GlL11CYwdMU2T+ytp4SbwOhZ99Mh9IzyDA9D0yDcs9nFKPotmpAcCSQO
XJfBwGuUm9QBMru2lY0DvnCaY6aUOkCgdgEiJpcAOoX83GRXG4fMPlkI/9vkJAwEB+2V6TGsB9AQ
9ga2pC4ucPHi+FMbz2r2CoKn231m1HvMkcgq138tyF68R9VxUF9dtJE/pvGrDXdfPCvzGWjM3l85
7Qf1a5SdMuVmICKpFZTpKBqIrOHH9n1iMwaPgXGGR2+g5VehnkomSDHrbdxN8r3zHo3cV+pBqTct
T2AHJz6KyelNkTjiXnA+qMYVysJQO4meHKly7SrwR4fvUdsGDYoiRNh8mFgyINLHI2JV20rZUqrF
AoFr/eoj5U2Rh0RZTaRWttTqUlEXfchIg+1uzHix+S7Lv1JuM1Cl4prLf85IyBXDRASHxUckn8FI
4t0ydeAVrpDcuOx+8J+a/pLlvKVS72HPRybOatBo32tG0cTH00EP6Kxq4JqGwX/IV2qjvo/dn1ve
9XTblpc43isSXE44AMqL95aydBrwp+ISxTzza6s9mT3o7JnbEi8003gHy5027mLzvfY+0mCVBpt+
2KY5BCGfp+CqUA9mzBAX3icGf4NJpaMcFdwiO4cPMnQBwZR2eoROWnmITGer5Figx+E9YbiCcQpx
W8kIx2LD/FBoz1BXNfdQObKh662ViajCiG598eyzZ1QzVoJXmKb/BFkgA8ZFi62pTkXC61EG9rJF
u5Uw02kLQsmHTckmowbfUWfDEZa15i/73v5r0QIFdEyJPNUevEdO2ubcY06VglmEc+th7CB3YgGf
kL9XHSTrFdRbRGugO2Bnwk5He0TDs83s95SzOUVJuxfxVelOpv7heR8GMIxgeLc9lLDJYwx/RuBy
VoJNlFjtkcVFxt9ufdCUv9K5Rs3VG3YaW0mrQzcGjpElGSL2z7ze6u2sB3FqcO9tfYfcl+4+UZAI
4FkXj/6HBq36rF7Rb3nmTmmXTOpKazaOF6U4SLFVqfYSHXMBwtTE2CZ8ltNLnl58J17E+wF5C3vb
0DPwM2ODYUSuryv3MTVF/58ZQ2LIkWASoURuGMvXz0S9C2shm4tprrgcIgQqFfiT/IL81RuoCd2t
ilsDETBrJhQzbbKV5LUow71pzk3B+BWZtLaCYtuWh7w9q/G6CF9ZuXNhzZWPWD+FxUfOCAAapXNR
VKpN9msdCkCfZ6lwd6O9zqHqN9cBhVZ3cfXPEFttLH8a2BVsMgSZXjx6C62iwip/3OoRkjti/Gv4
akzCsgNTIZ71RYAHCbcwI3bqc7rh6L1ClxBL/Azi16fYgL6swnjyb6q66Y8iYvz8Kcudg/RMYQxd
eJvCWlHiRxwNAjHgCc2K1tA5Anj2Hr53zJNLoB1LB3txOvejdJkWyT41dPqtYBGaV915JOKfdJe+
f+IV9jpa+hn8rhqlYPHG6ItdjzPttetB3THHZNRmvVW6mEljIgVUC5uhd1z4i4w4wtDhQLIQmwTa
e0/tzua8dX604mF7nKgFMhrCluTOZxkikBOwL6/hkFogMYvfEElwTO6yjVJAIpvNy1+tebQaghqM
/L9+QnbxsgtWnY/LqQaEiNiG3SVmpp6SoHF3pY2iVSPYXE42/5EEmIpEeCadfCxTjdwaE980mr6I
vplZFHsK9dq1rxChUs7o1QR06qCbomDUWO5iTC052ewMP7rzYcHkrJKV666dcptBc9ZLlJzlWwCh
uq6yZaU/9fK3Kf4VQzJP4zt93nvNJxn+nd+/MKYn3ivuXxq0ADrooFjhXFZayv2AUpJpbDwyr7x4
cm8w/MLBBf/QLteG8tSqC7O28durn8p4G+hoWgBx2UY1TsOIogWVs0UsawEHmdppmFzhTvJZ+Yec
dZwFAPA3Zi6Uc83GRHQsLWVvyGcvN7mAOJDTleEAR34Ye3ygTlXMT5DtRqEXlse4pN441y2QumPC
4LKPvvx6a5Ii193qFCsSpofR/g6NK45JAw2GUA/EMvCwNNpKo11hIPNf7nbPSIeoo5qdzNGgK0o2
RrnbWdomGffSRiEMkoqU3hCM6wLitC73BCu6zbJn00bPIcrfkA+WtivbG7poPWVixV6mu3bjkx6S
ruVauBg2O3U5QiOpFcYRExCbf1YpBhExJulORCYSvatWIGdhiZF5CqPk+F3xV8hP2/7qjGeb3BOu
McvlGP20JQgKdAyY2QVKSPZkdXZmpPvm6TdLu4XazdNfjkoUHQWyqq/j7INBFUZnu1lW8T23rhVt
gThr4TbgLuhQpaHiwDqHqjlvj2GSzcegWJjaw48XgrVfsx3CWXOU4Yoq11VWWb6tG3bR5tvgWrOs
B3s6rlUuTC3BEypZDHaEiCP583kJfGz1SUeX4c3qVDBxYUGZL11S1Tu806wj0zmVXzFOTssREn7P
zrn4E/Ivp0HQjZOU1wg9e4oRv9oW7jLTEIb2N0ebVkrS3FoluNibHD8NDwhA81VG7XxovkOx6dS5
n93LmgmxM2GfeRO9ddTvzfGzZmvdpN+5WhCbBE18Jqi0+5Xff8egYUEnFe1Ha25tNnvqvqWTzxqk
e9WCyimM1xWXjlx03jxz/rX5Ka+2Q/oh8E5EwIkDQMEoltoy2A4MESA6oDCyogviy3xYJea3zsIu
tUxUrCRJsU3TGWF2Y7RUwQnXlbPSQe4kwcuNJpPpGZkLr0gt19U/XzsFYjY67Ky7i6w3cA1G68ed
VHtSn3fR3cuOJdkpkHwVltV17b8H8qQkX3W8VQW1WPdhC9yRfLTsjnA6VnV5je2VsrrjE1l0ykzn
ipBrLXyVDpsT59dcAP8MxSlsz07+kcfr2r2RPQEpUHgQWQ4uZH39VOUY3WOVFR7JdClqEr2Gjsqf
0j6iHwP/VDGlEZYacg17FWzZ2SCaJGMRBAwkC9jTtg81NfvW+11lLJpyofcSHgAm6uph5UeLGxiN
mMPUqdrl9tEaHxUCLsYV4cbXV5wbLHY4d+qBAcZv27nYoTnEQ6asX6p6MCyeI7nPM3Utgt8mpJAl
e4aEynAnOd61ra28Bn2pJgBClw1kknRhaHspd7l/wgrdA8Amq9lfwCSU1dLxqYsmpYGhzOBYEE6L
N8ReFI7yLiEoYSy0/mxRv6eIKmR0JpciyR+pfXeYvOqE2KkcciiGmkffkNd5SlgZGlbC8dOuXc6B
0ToIhLzewSk+Xf+FtC5+pTnNXrzCup7gy2jc4l0pd8o0kg3UdzmJIqdbCu0xrDcC9hIeDgYmDYIQ
gVQ3eHhk9/ATmvFTIcjwdMhCn/i2OBlNecqmxIp1RRw5yF/lEnHmNVz5RggBWce4VfzkDqE2yKTS
5tbmzT5xX6BaWRBPyNMQcOesx98Xzt1JybABwowgWvIh5+2iEYHZh+UWkrhZzAA12s6ij+Nl4VEy
pd8YhEaE67aBYviTR4lHzNF3Iy8Mgzprk2TrSkPGHmvfteMCEmbGaJn5q9WRDenu0RIoahR3rlYM
Isdhazr5QR27U03ep57EVBT1iTLulmYF0asMsJK2foi83QWR2PX+lgn7lX7DTaptHLJP6Xxnn3dE
F7bykk1GP125WTr5T5V/HBj/l3p0KbV+HbQGBR+6Rbc+2SURgCx7rFo/uJGzc5hBRGZ6TNknBEE3
izS51VVcgXZ21XCHaG337Xpwz/x4FTgqUOp03+rdh/SVo9lxbGdEEaFGTBkLIz9VPCQ4QZxivLBg
gxN4J237u2Axq3g1lTaiGF3J74lOLSEzfT+9V1JpZwkra81PLl6BWc1Aom9M+SGt1N6blHmDw/Ul
PDhwjQ3bw7z5tbnJCqjDyaXwIEGN9b8QUWWBeKAB4lW3R1lrmH2eWv6s8n6ecbSEurMMecZiBhpl
ec+YrRQtABE6PQ4dserkVzqctACbjMl5VLwzW37jXYqjz3RYM+VYaAEzVv8ak/XJmabLW+RDciac
YQJa2iz5j9y+xAaEGAJ+dJDzCKWQEnwJUPn5PzGVmeNeY5k3+p82NHzAW1PZkfG5nGfKVaW/UYtt
DkBiOreWKZU+FXqEHNC/a/XcyRCCs+NTAlB3x/aoAFJpDibgX+2cE5DOmqNAeVu/K9GZPSk+P4/q
GVdAtaY+KInIi+4NtgDlyLkY1FhLqRDmHCzIAjpkzNWa+tIzNmGJTxyc7ktYEHCM5ajOLH/hotMg
vzrax+28C5dde0rA6GZn12A5BQP36dAGoVBsd3WxKcy1Wi+oUrx8CY6aYGja82C88PqYKFjSZeGs
WX6NfP6al9USOEqZFNHKODNmHUN/9UnuicGYL0Llrg4riwVNvE/kTnh3JWDHQ7mk8z1bfFmulNFe
qeZD0E5E9cZsdm70hU6xR6UU7Iq8IpeRK9VbxG08M3C5a7BXuAfjj6jgKAyVldWzirVbAPZ9uEwT
85CnISJAIuGov60x2TmNDx53tN5y0UJjzECu19ZKsUkJw0MRac5umuaf1YprMy9OzLIuCrfUYFpL
N/f3MkbA1vZMq0qK+RCzoPRJ0B7c4gUBWiBH5+2C/8LM8MEP6qu/YiBOnsSfEzJFP4inHvlt+Iac
JfoFP4UgB3pz9IuUpYOYJCdGK6JlfkT9xKcbRkZsvbk/9sOBQDLhSaiZYrKS/LP5aD7Ds1xnjHLf
iEybt2t5lEcd+yBMgHotPuFlweLOntM/aVtkYCX6IERRQNPWHl9OInPGVPChXI2ngZsbDQi68zf3
1/xtEQCxqWR9QZZO9J48MG+Rxsi30/wDBq/Qjk3gCoXrBjXpmUNgGgVMnojyzu8vJiNe/M27hWcu
ezAM/MKl0v7A1R79Gct3f5j+GrFlfXG+ogyVxF798NnCFx+tvT93pa0xw80VxDT+P+Pi3LqTcWFM
9jPxCadMdIrwKyExZ3oJjLlPeWQ8UR+tT+DjLzTV6ifKKPHi1R+vzgthivMnn+LGB4H3C5mfgVqI
NHTO8ZTcYSjaE50e7fOIaATSG+HBysbP0HcE+mXoy4fpKSgB+4bJqyduQq+XKhZi319KhXFXH05D
N0toeJCLvdbIzcAhV9Tq3CiQUQzV29YjUEPVKCD6Yj0a4cOyCraJ7mocrIXfwAjnPrb8S9tT28oY
pLLKGBSfmYsg2LVPolbo0eNvy2PNOdgrs8V+nkBOKviT2d6i1ciDf3Zb77yeN8ZVYPZxG7kOfnkg
ZQQLtIwC9V7jfLDygwkWrg0cskLiSzgCLAQ0x3wpFigQI+WaRfaj76tLFseXxJAbLcwXbSfmem/N
BJLTXLO+pI7hgLlE1hubQuqMy91rXVHescLr3/jD2MCA0hEe9yevVaehyjKekZPe7B7fV899z9Bu
OVrlWmeYpoYlBlpNtN8qqvM81A5xJJdueQqSfmMOLpMY5kW5yb4qMvJtVjGsr6t115xxgWCtRcZt
yxmiN958wEy85GR9oU9Fp2ZrQC/xKqPSYjfLqfreoyAhkI5MRbo8giewGaLjFXyjUO/mtkbRMJ+w
tqiYf7to1pN0VM8y/IjYh7IJaQmXlgE4HXt7rEmWHrAXsvhZY433AMK6QNng9LxzJJuIB9J38LKY
Y6Y9Xf9OwgiGd/4CXV5S56CHrd5jREmM0MFbEyHsMFnHtjb9ltChJgm7z9iEJTx23706fkqb4pwu
qgesJ3WSqjSOGn0k3p0ry4gbuh/Z7r082LVQe4vsldaMqBWVzpr7FTsvpbitsgGTzsYZoo2RWJdc
m5QhOb+ERCqwHoQDQuwm3AGeAQQ0/lnbxfFaVivuMwGqixwHcw4ZFt8us1jSXiip6ZFkMAe2h0yD
u8oHJYLQA/cuRhEMI3IN+aPHgxCvWNdH1aoAeY9QFb4+xGTetWAyFKv03hAjUelTT+NUcGDVXbvz
eB32waO+eJxngCR46AFssozlKkvAbpJWRYRxB6YbRcMUN0JTSiyMjtRbe3dp7J5JRV/yxgAUbgE/
eibU9HebFDD29b+9/dZ07xaRc6AbvvlBIJ//7p6DQYTUTPlUGD1wphRvw6/JZa+8/eSkQKB0OzPY
p44mFYyU3l+dRIV8lqApp+BgTMnKmbMTmn72XmKxINnolyUc2/wnvzxV3gaU/rzikJP5dnkO+zt8
Ab4weoxj8UHg8tI9y3v8V+3SL8DKN3Zda39HksTa5cdspa6Jvd+nO3kpFkB1QSynX+kXElVgz4gg
4y/Uy8EPemSesSuBGAx1GDB1XyDyxC3fcLft3bP36/3qa+vpPZ2jtoKHYfvB3Ke6dCc1nNGzlJc6
T6OregfDewbSOKcmNm7pHewpCMlqqXYUdPtN+KhifmEztXCpY61UTqUgQmKqd9e0xMikwJ1TgCek
/ojLJDe/9ASYQ2WtQzX8ZnR2aB0VSo2lIMBk+cwg/q4K/qXyyLwGWKix6ZA6U5xqhoJK7XOstBRh
isvDHNEFV1qi8rZiFqkTfyKFIKaBI6L/1UCJ1E920Ft1Vx/kk+sXHgr9GDz8s4VVpXhyi3j8g/uh
3vKv5o+C+49uJOW9QWPJo/YNW/hgfudf+h8jLpb8fP7t7+4rW9QH5LL8dmTVSJEJiEegXrTveOBJ
Z4PZZU/odNA7zF5R9JKhGPEeDFygJiK0HxRMv3w7yS/XMjGnVAOM/Arm7BDfAS+FDNUmsAXUnhq1
HZqmFxcF+xBG8dxwrBdo5Ke9oQ9rFugntB7achxH7g9Op8f0tkyIMgyE7gSnophA94qFn2CCqfyg
OasBOWSgtyyaYT72ibGp23IRsWxWWnM/LXDDquGaLYbgLxGkjdvtJQwmPYynXS3hXnSdiMWiuuhG
8Tu4HcjoEfdvaZ6SagpKMenSYSEgDNwWfo2xNOUjEOGtlTVvzcD6o7tX0dS0SyoMp1UeQgyHVku+
e2Ukqqblwa0q/8nQWCf6yre8g5lSq4SKcg4qb5HG+ZcWM6HinUZZcku87mwhIbQM/GeFskwjC39S
hVuI8D6h9gFSrfYgzG7HpKCapRErIcPKjm5C/iRDmjpiXxw3OkQErUarwrIKwZUwgEYYhHYzn9a4
shI6yyj23hPOhSBE+9p3EBRsx2VEQZeNwM6JihtaSkhRFthwjQ1YhmxiYj5n1wjbSBSpb2H6L86P
UX7IqhNRAD0VZnQWzJxfPD068TqShZcyzQBRjHIzMGhKYEMz7IWrZ9YfOD58H3hZ2LzD0yOzAFJ+
rd5zfpvnn0TwMM1tYVvIK7cJT6g6rtryirq8RGwQLRv2TyAG3nOoQemyauplQtUp7Mto0/qHM2G/
1xqDy0ybN/4JpZE6qeJ4VquZC+ENaau99oy1Ze5C29ipgVio8oKgb2Eo4ObDrePhRzaVbF/h84/1
bpWBaFKQdCdy00ONwEulMrCqC3AmDPfMJkYCbGlP6QPs7gY0NWAJciJqsAL1o8Iz4WwddyBwr7pa
1bBQnGyRQwPVPVKSSmcR9XAl7HHXFdqh7WnPMhvuVKC5+8ZheN95xKORc6FtU5cl3LCk6h/tfdAU
XP3xrLT5COWPlgWNZ385PD0B9qax9BZd30N4BW8RhIuGvMewn6TR3BtkFHRhwWezXuaSR3MMlq3a
slr6h6KMNUeyTONu4VjggYhdproX1vBhjyW/e1UY9XqM1IXRuXutKFaNbZE856xKSksT/ow1yU4C
XCgM8VrOmqaN2Wq4bzmy0shF3JDNM7dFnd9thWnPK/yIIvnHI/rmV8yVfbkIAEmZE8g4iSF+nSin
3szC3Ye9zYAn+Ch1vPwCM4bEPOv5h4Y9aA51JdeHFS4W2RIFWD4V0AM15ajWwjQVNeMmTshS2WjW
t0m5q+ZiFTLh0x13zmNU9sPSJRazwAUdcfkIVhcBj1CS4N8Ng7WNEz9HNqMH98jLNuPY7DpKpZ4C
I6+shd6KfWUVa0nL2BL2GVb1pqsjqtN8VWszGxCUj4MbvQTnP2pewGcpdXauOW8adOVcezhlTHcv
bokesHJEBJyAuyKHxdC7jZ7UV8ub2BQO/sp5pcORUNO9asuPwg22LuWy362lgZUBnHfUJ585NEmA
bXQJOm5ixWDJCJHG8D9zGyQdy4IhYMnJ+qZ1b2NJ2mJLcVipHwO5cZ46bbW4aY0gO03VU4Q8J4f8
WJhHg8CrPtG3LdCK6XjIM/KEic4jjYA1jRidt+xSTuNCzFyuyN9Vp0JsJiEtYPRrCScoP2sQetEE
gOhjYKI1tiWDy4BpKJgFJ4gWGceCA3NJFCHPIxEvhlzpuHPBAue1N9P0aNWo1q4tHfpNNBDFTEwn
N7oiB8+7AEud8NNZ/6+/p9YxrA6V8uUDgmi7v5Tjx6qfkYlgGZSJ6uC/FdMv0cE8Rx4Gb/vS4qHg
iH1Dx/vWQ8Hqccwm3jPlp/LwTyIb01g/dOucb1OfVg9gGn3crwT06F+WSkYjYpQC96Qi8BQMMG8c
wnXIMxW8JNH4O319A5aInQzvGjY3P/4ThF/0rxp3yhgwtWIaydzIByBbqhN7r0U1jggw/jbRQnR9
qO3LMTVAYj88l/o91LSboePjyy1sll3uffoaRajOinuF4qq7euFwj/1EsOGCAhHlVFmhy4WVytbf
2FaOayezWADYQ/TSG1i6RbFNFNL+Wgs/Rl9o6AVqVZ5Ulbsr6QN9ISyfmXvs/iJZs8+oPdpNQqWF
zJhbP/FG1PpKTsPJnSVhN6Bj1Izr2OUEVA/auA1GfrACNvGNg5TDG/GYtT3SUasIlh3abTcI5VyL
9GFth+QFyXx4pNZDd4304cYqZ1PhnsZOhXrkqspDSnZNcaBE81gpwOaVdXPz2ePLIGuvVjqtuqqM
+zjMhh/61mqVFUMMdY6ntBTGMh4GzqisrNE/p4DO3Bx9OP9WjkG0VqlOOpOlNopnJ2u8TTCq9R5V
EtWRS5Dwf7/SGC32Gi14PMOPZv/9isBRkBu2fNCcZmBEPn1Bll9wp6R4tSnaBT9s1X1npv3e+Oh8
fVIhsWCRjb5SFQI2jJcw3Vkn8rNq3D2NU9bPP5WBvaJf7NATL90e+PhgHfXWXGVI04ue/tOOrwNr
07YQUASa7piL+plYrMzQIdlke5ICZfj1Km5VBFK0keWl8eTRLaxXNjBpyZLv1ucar0sm+qQUG9uA
/ZenDtfcFrO68A8jaKQReKHmZJuuoVDnEjMcbesExmfSVAc19j81BoQDICYHxUlg5Gj44/yn/SbU
7ZTv+g8WtjDkgrd8p90xBNLaYDald8B7ds+noMVJ1R0jxGIVhmbpzboKRiHn7ogzYXg6vwEfE/YE
3/Eu/sOzdtOf5tnbGufJ7Gqf3XMNhS3+Cy7aHaQWPwaX9t7f/a9yR/DMrfvTaFX4QyFs0Us9aYcp
lqEBI0slXZM8GX5r+hff+m++p/zGf2/v8ntyzvX0B1NRLi/myvwoTzZfboqKoXL44MJSMTSm8/ZS
X6aUleqk/o+m+1pOZVm2APpFRODNKzRGHiFAghcCBMJ723z9GcXaJy5XR1tLgu7qqjQzZ87s7MP/
90saUnOaIM3J0RWq3fw9r8t82dg/IwK8KIV98ktv1/cMDcvLU7K76q392+EjfMjh4/J1/ry3SUS+
FGrHoCNfJ4n5etE1uW0V/4yufKYT+oRP0jjW5yahJd5vL+s31MHm7jvbFBiU3i8j2d10IpvTa2L2
hAYPGb16ML4xpb3dqFQxwe8t9axlilVvnoaD3+JH8ncpJaD7rS6nTRLbo6/ynO7JQBOFMkjCskEA
4AB4C6lvinepAAdI3iyijMZnoMUmr5X5xLdU1EaH7x204rsYJZu3VqKb/GAhhP+vdyQHlr9ckhm3
8u1Ma0P9b/VNY+37XJf1GPtynuQ8QYQv733syI1y3wutuJ3QtqfTUf+DfMcNQUG4udRIfXffX9/K
ru72TfbZVDWDTPXIZJEqsnLtSmqUeT29LsRwvxpHSgT5hHToSyaXy4GofdD3JmEOF9WyNavmc7VT
Di1N21xdwh/YYFkeTA20MhPommQCHFWT7EprxJkXqnhLT/XyVfpWP4onMjroiW+3ffgJDMC5Yfz/
9TcXjkGLGp48kMrOJ9OJ5+SRBTYYhSYzFgwOyZQH6q7ffOXtG34QRoRYee1HxbJo5TjFmw4y2D5k
lQ5zn4s076Zg4TCMgc6kuROwJKgPiMZHkxHXv5Ge3L5S7cXPQa9nsnNpnlubZrK7GKOAAnCL9cJP
9k+Ts1SLFZQbnMa0+2Y/arHJiY/YffEkYnuHlhbZ49oWetuwTQuS5XC9OFVeRTPSNYsUyOt5Tr4N
++cajp1tQnQxdwqXXQqTC3ap8u3r0gyZ7azno/N/UkKSEaAV1TP1Ooop+grI+2qaFnBIOOlNAJFw
W0AEEgVj6DbjIFejjVee+UtK6HfZhfpSVKGOcq6EtoRiJSjawYXhpYb9/EpddVZ6fgQU9D35bVtB
QuHtlTLPKL6hOoFsNdVJcK+EHMVbEPIAvPv3OyG96v0xL8/QSxluTB93C/+MXFZpVvXL3jvxmw1T
EcQc8tj8X/6PLm0A0Ad/eXIVjcvT7SvbSXcKjcPXlanafShUbScUQdedIukeIj0d52c52Y3SvRTi
yyirYReC8p1hG2mdvyb669f9a+q59Hn9SX0W3o61ZZ3m48fpxX469vZ8Z3kFYO3c32fdfQCuy7lD
WcPu26FhbjfJyl1t/3mme1n4zlDM3HcWH3fm8zQixzk5fOefMu/F9qax/T3+JjqB64fL85V4K30u
3mfvaTYj/4FK9Zn+Oj0nhtn2BY6U00AbQKQ7vGuMvXEYzfVF2SUDYmmR2hr8S4stpQGImJDjQINo
G22+bfnYj82QblFCtGFKrUKrQM1JIlq+WULoAYh252/s6orWD8w/0d1OqPm3X1UucUU4l9Jp/buV
8EHvAH6p6ESwOVeGgCUzZVeztHknBAZoWYZN/bDuBRc38jMt6sczrRhEl7ILg75OiyRGIuh18AmY
I8L5W4UP9Be6hQsjI1HebiJnMJWqqy297TvTx47fJRW5Lm++r81jb/FdeL+8cECXEVO1nqROfAoV
ctJkZe5QIyWotrBmKPNNF3oNNpcnolgPtQENQusdllEBqnP40oHvr1IVpuQ+cq6n/XWHibBuG0Mp
DR0eBWCOvYyBvMVy0BMwhmEJQIUDV6bIVr+Ln+xEMoa6ioGPVT6m8W4gC+yGnXOEroZf3yvzkgms
mJrlWS9TA9fsH5q//8zClpFiEsdLP25tegd6K07kqa0M6w+cYlQUdAC8lfAuxcBGo1WiaIEvdqFt
pz2jjOBznTBPQRCSoiUyV9+3Nj+LYbvYC3d9ytmI0qxN4zywHtb1hJem2i0+DlMMmRZWaBf+wAwn
Bj/fLLzn24vvGaIfySkd31/bX+jl5mX1Tc6ztSYewWAX/3QAsSk5RRM4lnLlxYRSkPSZTOa9CpwP
QwSLETZUgMm6m3HmNX4vTnKv1hHUbfH4f6Tg2Q/2OhwxUAby2A7oDYifYSt5ciWZ8TnK20QeOx1h
eyyjkyCJsVHxIwwyv7etzz/v/yB+0HoaUFDLJxrgfhaW++Mv3Ckf+8+AM+xUL0o+ARwL2tB0YBQR
59499A49z5YhmyS+bxqabUQjoxL/wfhw6Dw3+BjVo3Xz2NcoJrLxizaKK9H+5cK48xkB3oeTX4RP
Nnm2sp/MKQ1+M9o8jguQtbhdO0tde98RUThXHHIIL24jj4iMiD5oxH5nH5ItCkETAC6Dj/1Dtnl6
CVKsnURr3hn0Qmy4DCfBIIfUyFXsQZpO0rXjcK7NgDuFMedpns9+aRW7tly6u2ubbUHfC5tDEdxX
+uXmoqiUzsO0zMCJxWYZLqTY+LeVwmhT29TOn+vGrnl5SvxITxZtBEVpqfITVteJaD66zR7+KQmt
nH4lp4jn2U/9l5DJdUu/+ldi5IqW4YAzaLzzlla2MqW5mQXZrSJ1lKaY/Fg6otIn++Cx5KevyxdP
6qwBKshaQ0YDCZYn0ERcmVGt7KvTCp4vfnH2qzls72QaMG9CA9qdFtV5pDCj8d0jP40TxfJqH5Eo
meuQyYeKIHjacfLO3tbQL3+UvUWZS/26PI2OB/d402Y1zr7fm5n29XNfzfZ3P6efwhd18KBbWnEM
NKuQPzfdQzd10DzDCPbLSLMH1QVIk1KhcYiaa0OpbMl505h3374SAtVkBtdWorhUsS5LLgUhsJkg
Dnl4y7+sa4fn9Ou2dnqbfQ7IZlF5rGm8EWiPAFvxaPmVfFl/7UCkXwkSPKXehrfoJEeLXOSHJT8i
JOoatt835/9aTraO6zKePqG48vzv8itXN3UAo2JIC2A65MWBdZufXLvQPj8X2nFr/TIY3jFzZXWu
/Tsz9veHX6xNpCxCg1/LIF0h+CEW11oQJFm2Ej/Tl1Pz/G7s/Gfh5fiZe2Ut67q53pYqG0bKEKdZ
fezn2naShennbLAaTa+DYSYzq6aK50byhm06NU0hPj6nrpmfYzYH8T3qtjqflAay+/XHdJv9vdWS
cU5Om3+5zjWpafM3iEWdXjE6mSYydLz+HbLr1mmR6e/T6ShZvDzPrwzcqqDsNKgdrgMDQxbNpIgm
c0tXE5fER3zTany/PiUXqWa8QMTKKYfpD77ubcjFvrsTHCaSVC6RQBIZJn+T8ybX+f5nNS8hRdqg
hSkBlAyZgNnocEs8FVPp1/zirC8cIpHcm+KznU8b+peKZtRkl8jFCzXo3L2+PyufJ91ecqVzSFF0
n7/3V6dtg+02XkkVbplYvUz3OwNlDjyJuuZFJ0RcOI2WF7pKMOE0aeO9wWtTyP/52BtI8aeCv9QV
NbxweSsWNo3r7FxLIvjtZje4Z44wYaOUvFfXaZovJdLzi30DTaxzz4ky8DP1plW3SqPHzaCWG5kb
mz783fColqd1P3tLfoWaRqmcjB9TYEkzG/Mx1+FfibvZP1WN6zpyMOC5aYOj/rC8RY7/wsWCOVOr
5/wBkeCJAma8fdmfW6vjk0LiPK2/PDKJ6Qarpmqyq1DaIq5hERP6YEjJGMOQr6511Sbq6FQBOdyh
YtY0kbvcVbhijZ/qlo3V5UkzF5mt+/V5kUOJj7p5IyODfWKzbr92vWkA+BN89mLs4S165t/9c+rm
CaMTHMaqPTNy6UThyIm4ux0Oh73+R6AlDAlIpeivhhRIPVMKlCTJQPLrXuEisd9MIlhrxzTQPmJh
sIGNYA+dGXgeoXskKs4bSSOwCsOCyCKuLhRTqa4qBOpUPGgeigC6pwyLFwZ77X4z0yBXCKj3p5gy
KaJ8FNEtpdLtOlRd6UQGgbNMJTejwNcwG8zXw/EpYUSBIZCFSAyvWjSbE4t2m6JzNaZjkmusiWOy
dFZTwdwvja7MhSl9czOyydOdqmez5leNPBT6UsmQthGmKDOhM2ci0+MveU1nkVL8SWZwrsg/cqTe
hQCgWM2Bj78qldEto8ulnjTczUf3wF5hFIPZUMeGXMCyyRAdKXpxpJCEUJyy9zalKSgJAQK3fcDA
9/JFrkh9Gjm9lH7N3L4Ks1YO5SeuUXULo+KShoPVzFE7O8qF0fb+UVjWCuQpkhVzrBFftkTZKR4W
q4EFFtdzRMJphg2iea5eBPXo4WeGZzVyzIPF5yCprfqZRirR50upVUIhA9TEaiFV6hDIZbttjRDb
UWirenCp+hrML0jGQVbYpXAU1ze5iPrwGnRtGqa4gvMrlDPNWSdDbub+sXwncMUHJ/9Qff62yGqS
uLcLk1Ie9BEqF5cw5lBMSBznODQEyihooYNA9l/ktAiszFAg51iDesyj1il5kmZJtqg6JgzmCyVc
rTORE2WnDsiBUiGXwunNGWMziOZLozUGrzysjJq8ssGIKv2m2jK5OOghTodGO+MgcA5XY4hAkLTx
tj4z4kBOZpyGwWHlwXAqWEmU1RGKbl9gPhMSlU8EwFR4tb5Qs9pH14/D51GEItIhcEW4I1HhrTbL
+kaeb5mUzqTvJNkl6urchnMRzgGaaQkZrsXb3sTRxLGaXN7mxfKC7PNCCaxcGJOd+Ln4v51ghDeT
oMpr1OsyFTo8kAtXT550apUjnWynijZ3rm0woejDU3u2JJUH1Iq4w0Ul2Z/+Tf80BhsL8+de82GC
ZvwZt7aNey9dKOcFEItKpkfCbzta1Xed0+e9f/k8Gwc6IUWDI5vqFBsz8dbrFQOsVaIh+nRFmW3v
m8XGYJQdKRLmT0ANDvv8UujlW7MJKdxcJB7wv/evk34Mw3WBbQC8r/lIvef6rTXuqvuCpDKwI1eh
oc1OGriuiIEFIawPPwK9Z0iMWkywncbGt3iUEIogBYEP0WC+d+FLSRkh5E9liKNdqq9zZqZD+Fpf
TIkVSHBIr4tXMcsr20ttu23E34idS/pYj887Hx+nahEJRZYHE2zrO0MtZE2SDLle/MqLmuu8I41x
PxUzT5qez91kJqMSPddkPbi8HGgL7iO5Jxg63caykIJJfi9wsAsB6po8VkAtRhbnDnpa6yR8nLH4
+TqRnuVGme/dFyhIcC3SP0+kkQoIviZGAuwHimTSnXzz2BcDr/tCZHm55vn0eDWSYQJMY+uomi6J
bZ31uBCwsix2xaZyGK0ng16pWCtSy7ZQykHoHhNvGKMYxfV0sQo2SxD8O4nSg+jdTag9kdquvtad
1AuMVE4wKwYoItzCFf72JLW8fFxbIaSdVyhuV2jBLMarQE2vJsXeJhajF+i3wn4kYiYsUN4wPTSg
xuWrjBalM4cPIQXBcpmF3Lbw7ZK0q62iAAwdtF8EUkg6jMALzFLAVtqA9V10I9FkcSbSXmmGC9nq
CUowE2FJjQeAiZVGc8MG78o65VSbnSkOz+BWd5SeAMS8GejsGlZgO1GnlIkvwOKVaf8yoqS0x2WM
dqmKTFpKE3rkx3DngkG2UFQLNVE/jz/SX+mP2fAGVtELovhgBrVq/9f25/6ZfCo27y/XDvqojuPA
8uM0uakBszXOkXoR/ZWPn2l5ZAo2nB8irXDe6Jh36mLzOuqV355rWJqWxfFngnuXSgCVZnV5tcwG
sZanw44U0VhaA5AIqPE6KTPFdbLMq4PuZZyAv+8qO0LUOKuSqFtlb4RbmJEepUaXxk76tkAK5u4M
j4tmo90qAsSeICdBKwGxLyoS1tH25o6ErsgV+a8kEGEcj5O96duyI2HDB0MAs+bQkOT1yX5CcZdg
srzHS+QKVEUlyQYxpFkx+RjLBWlTEt5UA2cRi5HCG7NCtyQww6IzuPUQsXc71ddsbbnWBaUTsKKv
aLWpzYIcfCVpMPtGC+nr/taYZ15yuswvtfy1V4yfEedpBWjwmM8au7su/49SpqFAHMfPhXntmJOv
1DaX9wLlGmN1Zw3AcDEbtaAJ0xnBr4Y7WSxqCbP5piTMdZ49mSp52lcvhzq6mxEf+QXppGg6w4Os
7uv2qQKL/XZZhsT80MOxEVSbWH19cGd2T1ixKnniQDHLOqFnu7q8RURaEdCQZ1ESAqkFDe0S5mDh
cq7G0jfbwZ4NSoucEhc8sVv3nIoBPxOf4NA4rM4wOMDWdTA9Bid0kAhSf1CU+acLcxbWYYw0MDED
RZAmX1eGBM/070YCYziyQ78kCql/jP5qQkNT8MAlCg1fTnlhF0bRQKTcMVujWJIJFZv7vo52WDRF
QtQlpSYeVygT2EFog7Ybi5JJkUiNKIRBKiGAWesViHw46tW9EDZbX5pIA/SzKVr5cd5IokWEspbQ
8WYo9kLejaVUZbWAHsVLI7N9xt0sGoqWq8/jOpoL/lZmXiMVdjFNgfKn5olTzQYjAqLtsZZMNuan
WiwbKGqhqmnVSU9r5/QTwEbJVN/qxr6emBUzwx7Fw7g+HYvVzaG+SiCOkP6iwVWd5erbxQsJkVgk
zhkIqzRIXBs4uItENCs+F7ZPeXNLctFsH63OT/bkeVuNSxWTiUpSbxs1gZhemxZYjWgZh1nZhuE4
HfdBlMvVc/s6KicQxF3PBFfEuK8VGiJBp/QUwtJ1slJY1EyXwho7f6omJKNNMor5oMdxEuLe5SDb
6j4dWI0r9YlCNMXbP9fhazYVXBnEY2smEQM0KsV1ohsZM3585QZYok3wQKlBBKcSKoOH9EEtoR4G
U7GMfRKkC21JDnXn/HlpIztC7eRChnsuVP1n0KzQHo/2TQtHlAvQE+76nTTUjKz0OnLeQ5qAzkEt
8mDc+D3Y4cXvzgitV07BHl+Ni3/YTMJtwGDemB+Us6EPIXEoWhMgsxbx+5pTE0gIVMAcylZtHhlI
OqAPF7B7nYkCT4ULowp32rNI6gX0XlQocbQUsEw8NOza4jpiHpngI5X74W282RNzhd4J0OUCgKLB
X9x1BwELDCGeWC8Mx8Zv8y5ifdcjHZrtMORx11wJ6NM3iZ9TWz32/dgy3rueein2OF3SmoptvEgR
C+uBV95HziHo8hZgcB7UweGzPYPpOUjt2l+OHzhTAOxMsqzOJ3hwf46UuzBEAaI8EhTaH3p46J7F
pra4GTsgCtdFJwSVjziaYyibwACs9kDm+Lx4wpPyRJveqicRhBpqpfkSTLgkp9+H7ZdVyKrjLYIo
tJIGgDjXpDcAXWw5tdiR6MKR3VLmYxHUq4R8Z2EtOFiDReUc4dnKFYFMgJe4zE0M6MKBkfqrl/SD
MRonUJzRojiIQGT1AXtzvxSxoKFAMudZ800118gaD24rrcbZLr8ZvLadnDLMBJ9CHTYbgOIt3q/o
bBkpcYHAtKEFb1iQ0kYyQc86NMqpyT/KMIzCsbUsRblLgL35JsfKGOH00nzPKrB2vX/dZ8hD0l6q
hgBF2y8N6WktTuntZYGpDlfypxqaxyFNHjIym/hSqu3oPTv+tH9Z/lLVAcXuhLXOiMarDZjjkYug
um6LZyTK32eohRt+IzG6je1/YPu2JcG1OYHj/osKXVBbKoacVI55yESHTY3AMJx3lynrRtZ2FlOF
u1Ry3kfRYhtgY/GUY+6M+09rokABRF6agFUhTmEbeLJiGOgLrjH7dhfSWPmzPDEqThvzJYCmchfy
7mT8Aq4omdYYU0llA3GAZz/lzUBpkGbmUgn/bLNf5ufpS1uQtknTpIzSyFLaS9IhDeP5pGoyeeW6
wCB1OHRNOIUy+XMdodSoBMRpMueUItZaAqrJVOgNNj0BfmuEtZdwgNQ8+A5usixERaphMpis6pup
RZJTxGWg8j0MMwoZzmvmF9E02139QtsB0h4sbxyWY1oJNPNQNmloQWTpw8BnLUVIc/4uSVYftbC+
Oze4BOvLXAkxQHd06AUmstWdMkVrS3LbSXbAuDM86e20wSfwVw7enr6letJ49R03tV6xOZ8XuZHx
UwrKmQo5xwEdNRhzd/vr1FzNJY0rAqkrNTX4hy3I1u+je14HQBR/4GTjkFwz5ZRYWSFIcIcGrptl
URGhrX/w3HOt0rsY3Jm1m451063lkopUfZUqnpr3DlOixdYe3INvbndkJzvSvgeq7aGiJOKTnCxL
+EkhoJvqGqVy/HfOVKhdpQaYMxUdoWePzVM6Vc5Td8yfV49TcnbVTEGve1QaPu5njWmcKKfiCKsw
ueCfylnf8Pi8C9oGq0SETYJCaWaMP3BwVxxeB1nolAzUcqTW2P1eqgocU3mIGb6p2iWlU9LPq14F
hjzGda2WiOhSEFRxgTuufF+JU9ExSu1keM+p42vC7AZ8SNy/m+C4PhvQHQ3ND8TNBS/HSxVET86F
p1WGyM1qyUtDCVJ4yMT55HShSuYqNtrVzJtzo5CsnGJF50cKRTghBQwyfze6Lur3nTa2qjp3Xt1q
UEGOd12pQsXrqlsnLfvE31T7qqxlfYKcbaSAOCAFaDaXNotF3aFURAE7ks7m2E0hkoLwZoeqRjf2
JbFrrAODtWxXJg3JoCyeD1U0JkJdLvN6bYE5HDiZ4ekx7k4yJyyc5sKBnh3qqTvWmMmZfCXXCwb0
Yg8dTh6MXz3BpIjMG+4AISQYWMCTD+UqYceVLTU3TzNBCuMutCHwYra57RgkZrS8hweY9DgtCkel
EI1lP0L/GCUn+089dDjqGlqQ/OFdwWhVGSpmNk80PxHF5yDtLk1TSRIFJfhGKTL3SOxXrnquxqlA
N1mso0uqThM2Jqp8rstGltRUkQN2UgneRQGxcub3NH2lGOHnrFlnj4hzalqmuHNbOxDsHyV7VzUC
YCV+aErgBFbTMUcINDodaiu6+ma0ky2nDx6H90WJvB8qSJHOR3iwMUyNjCa9HoXjmk3ttb2hXoa+
jOymljuiXUpjKjih33plU6a/lhMSyb6Dvv+Na4798jX9kXpPNuNefmwZ417cw2MqvcvW5x1L64Tk
3qdv9/drLzsutpO9bNNJWtYv3wvjDc/12c+mVhgt++0cAj+bpVoXylidMDaWY4olCH2Z5L4vI0BF
AqcAOtC2TxWRGz91lyhMgx0ojK6dve94TACDIvZe937FnHuWQms2k4l7yTcxKzKCq24fGu0T5cBb
qZYr6NdKZDKtXEwulHbLNnWt5qf7xnUzJXY+l239zUun4fFyeV4+l9ahNnVcf27nRGJKJMOkgEU7
Eg14adDD7d7O5NO4szlFd/Kaf7nV+e80zzT3ZKJsqEv+9IzEks3UHjEWwoWdmig0znQ5TqPiqYW5
P9i8bGat5f1pP3/aHZ9nWV7o7bhorICpgT/8uivWjWeY5moD0wGCniERkuo8VzuY0VOsbxCL4ioZ
Bf4FMs3XZOMqNBzsXMhUiGgohk03lDYj/3qnR3A1diVwShbMMxGtR7zISUtwNUvpAC1K+0xB0sLw
OE4A8mPL0ROfc+6ixYT3pkUxlBoIZDwrcA9HZR4mvpj/LE6KXYfUe2e7/vgyTrUtorOvajlJd1a/
cT8kBJAXNYmWtxXE+ipguHFQ9uEhBLTSVn80DzVDkL9ysDBhMxYHT9HTUAQFvug02jOUdtJhLuJc
UDB+NBkKyOUm92L4SnJUPKOOLS7yElvJ35UcJU/Une6iHfCQm8O/1LkcTnc5FC3tNLh3KmSs2W6s
XaMnPE9oDNUA4moxd1AB2ru2fvidXFVzKUxAh4tITtsKn5UZlRxoQNd7oAClh6cm1TNNk0GKX8Nf
oORUILWezcFyPso1ypWBsKNiK/DYVN2qcq6v2T9Fm3ZsW5Vn7fkw93H4yX3Nv0889efxmcTG4nXQ
HxhhpSVUa4B6p1mOkvRPZPTDz6Az7ZoDkEQSCqCRm8uZOHpp7nrqCPC+ZFeiIKWQmRSfbQzVgt3Y
4761c5KjksJHCOiEnOQvLDQUzFPyrJQL5A/nYS4UnU2h9ExCBiV3+cmEppfznyqOD75DRkLvCyIS
+6p4nStHha+tS/0xMqjEqpbKA51GAf01CyrfuX/BqxdW4ScpaaN6C7zWX5TuP/5TB+ygM4e5r+As
Kly2fNVrkK0lbrV9qr4wiUt7a8ZcvTAxHulNPWM2Lh5CKcxXL2Qoy4PIvZNL5WogeAtHYEKpLsDT
Yr8f4A25heUw/TdtFX7917Y7Hy6HpV9/y+G4S2gPzEN1dW5OzYM9Fao4clbw/YOY9a/HR2ppbbNd
h8Fkrl1QlL+2Lh+0JBa4cD/i4fzwrrEuOyxqqctPGIEWFGg4wP3hL2NV6wo+gBQSc8zn+H7VVqaK
u3ffUbGRrjZdlLMgc3UoCIYtxhj5vOFsLP2UMqJoST45lhi+UU4HgoiXP+r7k+zfgyOXZiBoMxPb
npuIISuUijpoHq1P8Onuxn96G2mxdNSTvyKiVdy/K+V/E7+W2fOXalph29jyqz4vh9Oh5ic7V73E
zkYuVPi0F4FImUNoNHSX6h5L05LU5kwjRU9oHd/PrUH3hoMh30PwpmOyrMg0vULzqRTva9u/NO/t
5FCWbBVCIO4C8bVP1RAJYFM9KHMasfQiQxwEBra220P3YW3crUwqv47cQloXlrFMogiRrhXyQhvY
aWGpqDlQbbEVAXZ7QwFpGLCdTq9uhpJLqZwRseKwA4rPtzBtlaFA8tfILFi5EpRo6bhyilDopNUO
0kGjk9LjBVJhCG0wMSmiy10mhClkWfN/lleULqxxnNyJZfoHKMIRg2THTIbXcMUKzxp/VG+J8HuI
jESSpqx2ac0DdhyY7RKsqs/Od4tdg7klV7dAn1QnBzrDiq4gU5OHzPIUzp0jELx0SzgDo5eLJr75
Yxb7NmYkZZcnx9RQZ+pPKpCFkL1BCywncAEIsVqrikauSd1QCKPbtBheMENLMzc7BAvpUf1U7lRC
1mYiLfLUAxDBx9mTkBK9Lg8A5Dy0irPemz6+3Xg3TnfT3XhIeQJLdR7BX4CJRTQuyMACzhOKoazS
clpjlVgtkKM02d/GW62rgegZvhL5BwrLr7rX1mlstrIvj/vTlT+Z/QbMSjhDiw3Ah+XI+bQ3LwcN
ykoLkgAFxQXxgYoKxJHot478q4IVFd7wNWAUCHCAAMWJJsBhPckY3nv5iO3i8yd2zTfO75uRzh2p
qmxWyeIg1cKyAzM+EAtAp0R39yUNZ6j/nAEmede7jNPDQLDmXjjLQXfx8xgWj065UV7RANs32sQh
IVUOe9+GaoF/wTcLiMu2ckHVEc66sUewtxkVLQb0HbyKvTs5vyU719ahKS55jofHoQ1X+DVV5rHv
ZmMmjoVJ/Oxbx1byzVnMfQvIHiUW6b8EJ3wOdFEVxXijZdU0ZyiBgE1mHcIxuTsWNOEk1/q4W6Qr
+C0kyCror+2pH01Dludi5p+pETwYsitmAwsdO0bAT4rNw+j2rXaaGeFJzX4Wv5YAlMqC0lUM+Jid
4xrtfPRVU4dk3FgNZqxJ2b3QmRNmxBlo5aW06riKHNSxSR2NGTvpAxjMn3JegWNlTgDLsK8o/IS6
gwkhKLqCIIpIpiOsSb9X0AkYCp4Dv8JXBmewrgqylGGZxuOQIeQdWF1WOCQ3rOMD9VM6Zx3uD1xP
ZypT9M9eW/PzkBTFqie/6aaHaaxLN/rjKAqPcdcsqbzYKol2BZjbVdAXYTxYGTmQ9wnnSotRtnYE
PZAPWlXIOqxjJxyPGpU5ynF9lYMSHQqV5CHn0ZmLQOy0fFKw/TWAtvSaqOlMB0IoQSqdqoGrkycU
1qS4E98eIFQdNczkIDIGV8HoHRtqO0pJjGk+TBYOyct5THWEIFpaA6mQXkAIgs2KvspzZAScbSJl
qjUB4oK3wUfq54RwCxlIjqIZ7TkmDU+LPRdVDjvpbI0IsYKpJqg0ojt1PmmudhSFM0OIUtW98ifd
CCLw9qKeGM3k1xppgzsMfVcrzmveVw1Xy90hXVP2dPWXPBygdi+aYlA9LaMEnmoyKrF2aRprlS1I
OVFRIb5qXlGJs1mpciu+SiuI7uQrsZ2aRTrU51w+ySiRxFAWBmHmaKEtbgHqWHl0kaUGgxLturDE
S9gUWBNFvECuWUW9et7X/fVAGY9cL3ekNBWYiNTgKIUVUuXtrJLciSAwwMhyJD8HE0p93n4w8Tjz
ndT4PkYRywYdj9MPSgIfC3qaCdDuT36m/M/X2prckt0ZhrMpxvhe1v3wdowzPCrHMkO4/yUL4se0
YB08p8RZ5eR8PwVqZavyiCteCuP8b8+ivRQj0TleniIEW8wKq8zdRYhZT7uy0keZreyI4GTMnVcb
LEuX10bCSFtkmyomR3FeGMbFHwNPQxwZ6oA5BhzyLHrEoXi4PueHJ0z85P+OLQceeuorH4oXSI6g
2OV9ePX0UBwSD8N5G4uZhRKiuOMfCg8S3PzvMSsvEOzsHXt1YOK3jCgw/wbm74n5z9VCXp1YM2xE
VzoxjxJ5giP1Xfg2zz2bGdFKIq09mIF4gkk2H3aSqtkGdqAhnxiDhKBuvbtUaqa+IyqOsuSXAE6r
aEvpzjEzYDB8tAqIu9QZpYGunOq5qLutA2xpDobpt9RH5sMIx9dLO6d8ymfhLv8w/Fmt5rfgtTPf
mRFbGqIgK/cAx0oKCPqeTNT9R71l7PVC8jVHXueOgh9I3DwC+FD+s/+ku9I9jBFQdk/Jv/VwP8Rt
/gmhAw3cXzMbDb7sHv8wlxBchEHLuFzsz/+2ByqV4RV/nn4BO1I5wayaUMBEdAXz3rbSDYgcUgJb
QygjcghlYlyQDSXUsqbQgfYSIhPiy8/ZL/YuDD/J857f7+1db/FzGR/7SXpBEOX/e5o+0LZQqrkD
bKrWtaW8Ucs1zn23cvmK39UR83pCMAS0lYucRID2RODGihak7OK+Qy/3On+5v2pUmDboJzdX7f1w
2mKpeVivecsX87eaeb1Hj7GdL9tdPd21qfxJ3D2+BzfTyDVOzQcBPNsV8Yg6CojggnarMPjjJoVj
jhr/MzV31CGWRSD43EON5Zg2CqKBhE2fg3RpOhf4T+JersnhO03reFEylKIBqrOq4EiELAYO8b4T
YVcPQgDo3fDWeDlMBEmoJg6uT4gnDHdG+AAhviD9SGQ7hLfhSKg6MfeySAiZU1rliBwSATx3of/Z
Wdk8LdI2KE52nf+SzAjgpvkaPynNu5Nry1UdtxsA3xMPZZGqtNlLNu613USJYuOcerrHL6dLnfqo
6Ss7xNzU04AEzYWg1lOWfMyplrvXdjRSZRdFJ72+mNVvx6fs6ll4aInUjlcIoKbJzcwsDcRC+bAF
9FwsrPsBC7gH4Zzwjzmx5ZwGif3uK55A9/jGa0e4CinHgViwmoJ2MPEnLMBa84HshRGz0iLWid+/
OEDR9FjLxbX7Krw2OlpgZ1qUNafOIk9RVsc5M0ZM0tXmJhQhT9ZB+OAiGK7K9yoABtgBsdK9DTOK
OqE6WeHjfaDnZQqsZMqmeBQZ/Uz1Jp+o+i3va19YbF/9gkxof6wxrwJluVEo/pmto5xO0NoTRF0M
NYiQUaKLZcnJCejlW0G0OqQHLlScIroQWtzvplgFVobkTVxsFJvnBs2AqgFYLw6T2T54KoqohGyB
7Twbx/6vJIpA8hu/LWidIUQvzQ+qIRPQxGQ6UGlAszepEIb9EAUNj8OKCKd2D8stl6KACM1lzsU8
/8ZC2oEaEcwYMkn3PNy1V+15y94THMFN7OPEz7LlwSaHl6YDdQ/yXLbupRn3c69BLSvubt9DJCo/
dLy1axeFk1Wnaz3EpbAEMmA0Ff3LmYqRsvu4mphGXkipu6y6dgQygwosF0/wMsBZIRXdj1pq/yss
b7nDVVldJJwUD1LilA15g4ft1NwfmUSa/QADuWHYGMZN59yPO4mRHEppKH7b9wvf58nh69hXf0x3
Q9a+adZOehlnvfnL/MXg7ee4qiuvvRwWP9fvmzYzm/+TzQkStYDZ/R67Q+42t8PEh2TdjOBFrzgJ
ca5PtSi9hBx/HolZfeOZMp9K183ZD8GDt2WjVCsYtRoPB3+WUiC84DJYreGmrciriOxp+AeZMIuc
Zs0gPHYL12pr5cPTsV+xF8/D2Tjxa5EtKwjKwUvCBM5Dxs6/MjTeij30d95NimUthpen6cv1/dBc
9MLQyMJPobmaJNV8Z1QKiPlFK+CssiSpJk6JvvjkYFifUNIvJJqLzl5GwGfp5GrsXzJN9LrO+fv4
kn+fmWsrnBon2jk2vWXILR5FO9HefuffSybmlIlGvm2/t6Ptd9YP9i+5ngHXhvImR6TD3pIvs+fd
2/Rr+mGsw8fsM/ky9/31O/F0HV1fzO/OmSy/fim8pp6o0b/vX0wNaqHma3sZlXqESiYDqKTuqA8z
iZvLj8TT+dv1ThZ1H5143TZWP4ffbF8ngUYD6vEitFxwlWZxxyIvFB8z7EhAW8hlOSH+/Ck1CIU8
T9+Pf+Z3f12fzXYyDb3YX72Su3y7Psefhur9mI5r2rvZ8U+z1+PzvZdt7Uert0Xn+kIKOv5e9KnF
966jRHPwvukcv1X4qDm+5Fvp99mreqKHI6z7Lf2K9I7dfTf+M5+xa5qlcNC05O7q9RKGWhYot61+
8p0AsR2fp13yot3Uj/0nXtRJ6NlzDEwN6Cb1m/q9/bhUDEQgJZa/SkVKMz81IIX5SqY9HQlxxbHi
34zymBQjEgkNkHlJQYUG/ECNTPUEwTdTYVSQjHRUsFKkUvnHv1FQwlwk+GRqIxWmx2t25dAr5pmh
ju+U1a/ltWoOasCqOuMLAHME74SrIaSu5eGtaicmCFzoyTjYlQRlxGTNS1R3JJ4LVNUKi1A6NbCi
llnWNOmv11VTnhYE7ZS2SLYUKoMJHQMFWG5GPi4PGhs7JsSSzePHqrqVovloivTZ247cacxMaQb9
yfc9aF0DSKwCZ5I98wJ4p5rfBWK8cQdztRhzofbRwsiac4iffI3NOECr1KS3iky2ALIrUu3A0dUl
Qmvyk3LDqeRZVORx+7/BxCdJ3UT+V1GoMDjHcujNwhMqCx4v15DSWSWJxKkHDrbYXv7xptUG74gK
E9ACMYU4YBgAWbZgbhI3n4aGFZrbLnaIBPxQfrmP96aTTNWXQipoBTxIYu2aYJxTvS9iXg9VEJvp
ian33/mWIdQYt6YmvcbPwOan5Tum25OqemOv8ysMXgXVGekFw5XjaJfC6rJ7aGOF5LZ/7PM/UwY7
FYB235hGrLzD9Jmz4SfojrhIhp+qa/MPt7YUgPkR9hT/uFeW9NzlMNN/0vNt1wYulPQLhznyUOZi
X12lf/spfq5eTzV6jf3iW8r5K76tXtPP2Wd6lN39UHR17p41XS1bhzbt5mZKwKgkCbO/vudeNz0J
zql5aW9bgz+4eOJHcBVeArTxwzqLAT80C8qA5crN8FcEH2rp7qmN9TY8d5fv05bjpN+X54bmsrJi
DVcvYKNu6CX+ZpeFEJIg4QZvJAajyABWY30fTlQcxJSzv8EE36uSJIPqqe9qPxRXCJH8HbflZXmk
WGJhKdYydA+EwCWQR0DQjjmyODPmEqbgFKmZEmlRpdpmXRF/AS1GM6VLxWLDwe10rTSPqgtkjS/g
5MUvwhZOXBQjhBWoCSnFV4AS2B3cxMJYptk8wvsUILmBRa+/a6dDr3CAkgXWP7mP+2+xM+jIkbYy
V7X4FGccyXrVu5ZiaXyLUtkI0utV83VDFUucTK/uEvAdcZt0VPVVVqu34jnuxtV9uZ+p+Si5JA4+
nhaEpfQ/rs6rN3GuXcO/yBLu9ukkdELvJxYQcO/dv/67Vl5pH2xpJpMJAYxXe8pdbMAZk9SYVBWF
ZUHScclcUXim+1JORsOmq6cUINNogSoeYtQt/tm8ejVtCxydxmaOwCo0p7E1gihBXxV7J9SjpmYx
a4cZGi603boS44cv+Tr6OACESFwrwshxZs2I9Sk6ccRzi4jg6bhxyVS9UfCzikkAF4XXdcb0f2jk
deiqkmgDR/ioYqYTgJGFsXnvRrQe7FdyZIIQvhuflBCCcrt65S4aU+lQfjDp+uOr0AThGIIOp76u
nAUsAHEWDOBSH/aVRZNsidcYIOfDFClgCRL4MOGq8psxKgnlSf/ZHtBvpIgNThc93HDelhPZnmYV
nc0xUQNPZ+ERReyh8lGhKm5CECDftafsgLQDnIcRDIdsq5x5DyIpgmfRHuMWsET5CMS6zHqiWaIg
6crP+BfYaP0gDmN+E6SQbuiN6OCTKbCaCMgYRzJKrlRDDfOHvLP5pRVPa1DASH/5TMQvhCRkQOQX
PB2WKAf5ntlt/1V+xVVCUQH4DerwLznOsWT/Zz9BG9C4LO/Vgbqm9yKxMMMv72rOKLF5L6B5xFrR
jXzyrxOikDkSBRFW53DbKTEf64dww+4fEizMr4oeYHdAh57iOq3EP8oGKMMaVYJTusN88qebV+wg
XCk3BTgOmRyTgw0ApgdNGBH800p7EX1BXtpJG/klnMdzzvFsVX/ic0O3T8WH2jy462ylLZgWm/wc
n5UdWtmHdje6E29UIiRxLzipQAjksNgTNf2KXfsWXzgzpKN9TJfxU1oKrqS3Un7cD89dAGhSeDJT
hb3mx7gPG+UnfI72xonzT1oWL9pynPiIwxLcoBlL2HPtrs7O3ZdnAocsOhlU6VSq13ZyNxADxA4A
lUptgjj5lTTFxZhsGXjqruzNmEMJgSN7oPIbWF48Rdep2gepXZGS03hOjXD796O+l05WoTRjPXGA
MXmlSWFPzteV7oXrUWnHB1Xbe61TT3OvrthCMnPfOyNzX7XVQW8dJMidxJtg6QY0tXOLxRB4pL6+
33MFGvMhdRRr0obRNs0qfT+IZ3SKewgSHfWVYJbXKboxAcdnO8K7OxI/VrPqGjb1sEhYKqbSuodQ
tdxDHkMTywJr3gQYANcue2BSgafRI3nctZm2JzyMImOfBZ2xz9vvOK+9iY2RM01g8NKyyy4y8mxj
L1FQiRKz3v79T61UjCdHBmRFmR229MemFIarLrGgmlqtt2sNcAx2vS1is0SbexYNWbAL2hTB287/
SesWLLZLGqQHZrKw4NXLMeexXjyjdOgWpTMK8Bl1w103UqkCR006Syy9nfZ1ylmrAbfGAG6nxKWL
OwTeX30YIjuWF0Bp5VwdN45FEUG8ZTVX/cLZDmqE6ChcTccyP2WJmBBCCHnH1QRPSx6MVdmVy8ju
/Z3hGHhPdOX077NIRW5ONSuh557VcOp6dSmbwZ4zBJNIbfvf583RUZIL7aeo/YUmPl6ZFTXlBZoz
qd2aP2l/EmcyczCyWd6eksvzv2eaiTmxgpH+U1Y9ygpa6kxqf2RMegPA0t9tREWTVoVNc80pZHKW
YaV1JYp0Wu1BC5PuZsbhnUpJuA5SS5lktm2v+7QXQt8Em5buwqvWka/Se6vfyg4eY3EQ1jvTod9m
tObFTeVyL8uk+17aoJ/SoRSty+9ciluSGSZ902nmTJZbLNUMjfTdyaVhlvvuK9Zq/IujCqM4NLPW
8d+jecTOKh6tAgsBcXByg92O1qmaUGhQzGZjaV00a5Gnj7NWxmEP84q/L3//NRvAW2Y/dMwKB/zf
kCzsHNx2L7f7MrSGZWP3UDxc89I0iYE+LD/6+zkge5DNGumgDSpOV+oITcxRRUZOZc5OjGVoDtq3
gHNhZI6pz7KWr5Vxb4BlWrQaDJf6W1d+paJyTNl94r+lgGGntJ5k8pcnixpFPE7xRnFcEO+cE6rk
UnQolgm+8AG/oydoQnQhVQa6BwodieHpHcBbJcY0lKffNdWQksOj0kgvJXJW2F8mZ6NMoOpiyIa3
n7KJi9XIWPvh7wimiuKfO5MxIghWsrsy75RZmayseIPbXmNvHX2lx2/XfLYqJdgcb6FJxcmqCDOY
tdJPHO9eg0EIsotU/3b2LeckSugW+NSfFJUST/mxCktgBTVOCBe7bo3QviW/pxGQaXBbuAYboR6b
MnOYJHD67Gnf0ouhMi+DqQo5DWIHvXe4Cx7GTDYazpI6hYKlgfTzZs3wba+rJybWFhoMdDk7ZPMC
trfRuB5tCu/hNmzoCuccfFodjfVGBiQYkZeS4fjVC0MUchDwXrQWWnAhJhW33uuJMwFKh5y0gHqK
hamtMv0tqZ+ElCENKGMNlMJRv9KPrkJftBYSA8gCDPDv1knDcK1Kd2dyzwJIYWq6KaSNU73s+ORX
5zg9OP2xAsdK0hLIvzFVa1/9MRI8Bq42uN6wRd60rc7MKqlZVyl5DT3XnJDZ5YOE7pFCYuQQJSvO
V2Zusm6bmohxJNrELcuxrmA0VU6pN0JCcfx5L99U9DuYET+q9zD1PYbk/9QyXCoBxxS5pKefJfRN
7Jp8h1JGNksGjJIx7Zx7PTqOAjzY4dX6o0qEmkD255n+4wZLdQTSyf0FPiuU90qgrElsw6OESlLT
DlXR7pDaqU/HMs8eFqMe90BH6R4N6RlF3wj1FuCuWNObiJAsFZxIqh+LFly/CvR5FcIjpKcQZvuc
WEZFOI08TB7XzRyPbYKhplu6KRo7SzvdDNG9tq544DkdKQ8DWXZgYppFV2zKYi2bG2lYjbDt1HD3
3TRQgKyZjxuKejYqlCFXSrZWcdPxx0FLjLslY6CIT0VYliZOvOzNg6MtNQmlz8tAIxJbMNWad96+
/ZTGEseoMn/FyATYDDQGTXGIoeRB7VTIHxNKVlCmdAw8ujM1RJpBSTUjqlRG84ycVUXyXlvZ5j5z
5hYxgg3KMCetL9y11p9U87dtn/qwDBWKjOTYES2FlClD1TIsqWj67wS3mBGYWjlN7Fmu0oeKSX7r
Yuu529ZaFtrHVM+1dnSspWttgfz57txMF6MapyUkDqe9t0tGF604Z/nGM+hZEg0BUy93Zb408lXf
/aQGcrpXL3roLQo7QH1D7daYe03eWCUqanPZeuG+oJc7M5vH4TYxFmq5Vsxz1r5G3pmzXw+OjnpA
8C5H2khdejWCohstWtvQsCKkiQLvbmSTMpyq+o8VLD3IN9mEvi7C3UZ/18JDRzqCr0KlvdR+q8tn
WboH1saVCPCXhHhVs8vrT1itK3+dUgBvEJ+INz6BsYRiNPmCWICOC6SWUDb3EDyzTop9cMFRSdaj
wzXXWOLCpNhjaGeZtYi0WRpMVY96/XfefKdYIfVC6XhE4hTiK3Z2qr0erLxghRQ5pJ2+RcZS1H+u
uLXL5qJqIRZhWElny5+Aoa/as+suDP9bqW+d8uiqda8sVQgG1pKb2Fh0id1tWv3G9jL3FwEKgO5S
LufxaCPr+zp9DxSeEJ0vQE8kG8OfY02dJ1vXXidMwmI26uedNAmTtaz80rDMsl1qXxJqdLm8U9Hk
sNdKOm5UREVvzmgRwNLHx6KZStpK0Xa43MTD3esuZkh6y2bVcGS08UGJZnR0qUd6SxkOotAG47Q1
4HmrZ3bU2mI+qsdUO7JrKd7cbzal94st7Mhf+c4m1fdeijfvvE1WnnXEaajHRFLHD8oFs7lQ+xVu
s3J+yOiZuzQBR82tQPjR3hnyNdQwZoInMW+DuS4AU9i7zbDBYVr4yb5u5/TjHHHpKc5nuDe10SWV
UGRcuO48JlMP6NnpHfAVVCos72UAsmjRmFrX4dOKnmwJKrRujVoHGGTWbE0Xt5c5fb32W+VGtxhM
4cDHRoNsv3bzvGfsz6x0MpL2QYUX5r+UCSstK5WreRhzU50z/AQZmKVVRMUi5QyRKvotESJS2eeX
JXTXZofyas8+m6EPNCzramLqc/Y1q9uNcMEkHW9rSj7tCOgoYf9uVEFLB40ty2jEZHeNlKPRqAoq
4TQqhMgTlUMD40rxvfypAFhXUJuToae3D5fKeae4YCgedipzrttin/cOIxhZlQvqgqKd2DsAyARE
dnVIGwlusxKE/+Y1Tfco3TlVD1rioNK2jqOtIp3D6NW0gNESEJHw2iVasHhbAyWiz89fPVC/K5q6
fvIa9EcuX0sXoAp4bByBKbfcKyHACoVj+G6wGB0hijk3UL1cdK72kaCs28XRVleF85P169C8yTXG
ccsBBGNLi5G0gTTNfnjFUXJOqb/Lon3GqSxpD0WnC0YdRkRPhU6Xy7o53jmDoFQk2944VdodTeR/
2i3Vyu9IFSjpbFhZ/VEGMVceVfdp5NtRtEz0Dfq0RHU/RXop1Flj/BCTqaN1qN6yHu3K4N+Iqm1s
LiMViYqFPFolxqfSN6U/lSVAeJDEOwKVGIRH17yH0d6sDz1YD9WlzuOeDLpFUTtlS9Oq1Sif6Mkp
yo5Bfiz6g5P3aGRdwvIUWPfU2Kr+0XNSKPvrQJ+RUtbFOVZ+OnvWRlvJ2tkWe+8xbXZNtS3M3eBR
VBYSoWeCTeZkm8+Nfl21pzr7QXbYNnZVJoAQ0iw8lQOOIUDoEbCLQLZkSLqotjoeqINWgO2L6pOV
e010eco99Iy23YXAj4JJADRLw2iP0NTUKMvQRrM40W04Yr4G9Z83Tr/jZuaZO0WaR+qsqD9BDRYV
TE1fP6gmhfUjotHcqR9TQx+eNaJqQipFJ9MGtFYeA2Ud5nuPuEsObpApEdZOZcRP50py8UHWR3QP
UayoLRt2G1OXEqpKwa1qUdhdOqjn+2DuLrG59fC08x9Rt6QVZjkwpbB102m39ypqhLRiEuwz1BaJ
KSumonKX+klgo3Os3erh2IxepG6cqS+XQL3VLpm8V8NjDWRQs6lpUoDvr9AOmvRS4Wnd/HjdVkFE
M8bNJX8kForjTJN972KbecYY0VdmeL73KmZrK4UpbU0go0JZBUtS2ejjLDmDcvXmmEu9nejaPKqX
ojtMkQjfRbr4Pe514PxKkqOJ0jPgS5Zs3f3gnyuEmANj40fTEEl7ZZs01zBFM//iZVe8GZP+ABy4
hVBTXiXj6RGwStYzL36H/MbxZXaXBqbMQMAnYabqrTV7BYCt6M5Z/1vpIn7aJO5JinZNcWh8CGxU
Sg1j2wbbtp9mEpC2jcHKIAMu4RKOGn9cNVBacE+xpENf3Suq6H1/hLeruVdbPXsGkV/96qtfzd2M
jEsfnhV2iNKQ0Wj4MKVDBV2BaC23E7Nbdli2Vtu8XGsDNq8bH0w1fugaFY9Lqozzel3689BeF6Ds
++4eWRvfmrjKI6Vtnqto1Nx884jy+ah5BJTJWGVt0lOF2wXmvI4/uKdGw9swtyWSF7m6xIfYQ6A4
nzoYiY+dbqIkm0G6yqCKsAwwod0QihYSxGCKeO5dRz+gumfOzip/Teek4vxMb4euLduYDMhKSw92
eMsJbqxbgcRB+cj7W+K+XJiBKTQkHYePWGZHpxeRfJTRDNVviVWVFFC5quyr5AQjRPnqsz3Vs4SK
TkJ7Czeupv81i4NMC9Gz7zkW0YSpzrDQCZIH7WGIYh9b2IBncNOu2WAjb13TPUhSArkPZmh5dFZd
mKvmWXP2rb/EiYTiIV37vnl6BHZSugm9H1OHkxbfdfsZKj9Zi8TTQskeUoDzMFiOqRTgyn62LUyO
v217kkPC1zdGN5UFgwog1cSH5qkIUKzWAhL+TvqV7SzzYD0KphRodBWZI2BtC7sWCpZw7dy5HW7Q
obfNn8K9Z+oz8lYhWkOkT+E+ctd1fMn1I5FDhH46G5BGSaZB3yZlhdYCty4OfKANmvduqAf37Esc
NGhLmBYB149PggeuWChdQmR1i3ngYo43U9HxZ+NDS7dbD6OxU89gjVH/T+S1x46NUx787s49lfXd
INgeaJTG6G7AAMlquDOopXIEUa/vlXtevyTpGSh7caQWxjS1ttJw8OQDwu6YjzjyDCSwJE0Km0LU
Qyd7Dk8hErjKse43tEllDL20ZQsN0DuPYOCpyKKwkLmsQ4FSLC+fgDwUzl6VR80BOHQEztqnKCTr
9MCRJky0jwuDb5R+gmAfF1urWQ3ZvOwhkfYM1b/KmMflQ9Oo9JkagD3IH8kBOfSyBYyqn1V0tAwM
yywOKja/0qeJeQ31W7SNRCpifkXZPBJaHWu1+fSpkJ+hPTN8q5z3DeR8VkMbsXFCV9IPmKt51TIY
PUPcVUKwQ7dgeLvxMk4u2SBTYQBnREncDveGPIvaie1vNCjAeJLY+GkK1nWA1Ayy9qTcbYeFfAHC
Z15Ak2k/lQF8rH+58jLF09jchTVgLe0weKiBeKBbLc76ve487WZRN7jFzVR1PgLUlo07E+96em3o
6ne3CKcLYBXBT57v5eRaaTMTrQAD0itQanPJ4JXYPHGhJKRF/Q/pKFvnbh5NvEjoHckz8kS3O0V0
GLJ60Q0TAxc64JZQhodvUWNF4iuajmwcH0j+9S9Vu9b9ttEXsX+Ok0fNVUsGlhkFIgzmt6fGU4nI
pXU+gwlj1H+l1FcOkYTRw6qkl9LT72v5txg9E4SZwuSRmbe4PqoUbOT2xX0zI4ROoedUHzs/GMW9
Q8+1+aFYkDGpurHtXcrEnliQrXrqd1lS0I/QUUttzxa5UzTapyKDGastvhEH2345+tGvTqEHeGmp
NltX8+xJOlJWeooMoq3IyqYHBtW1PhlgF1+drcs249b2NourdpmIL5YbtsvRkHhsRgYAUitBHqz0
jHahan63yJpmEjijc19ka6ug+Z5HsyqXEAYxls0AZLQN7FkZ+UwwbZ74fgLUuLxWuvuJfTTBk2Hj
k05kJW9El1YJaA9jVNLK5cxq524LalRpZNoYZnJH/35rWsBPcvZJK3bWkpW95IQDwcomWjZAMS0V
dWVKkEc7s5xHoyRdarmurJJKV8dBWroHbwAZbjTZwvbgj3eGRbu41rJF/n9f/h7loETcW/ze3wP/
779/D1hFX1AVic66rGB5XRFbxrZbjYmIvZkx6vGV00HPtbnx8RuNfLHbNQqJQYHIXRa26TmWzrkk
J8e+rseOjqFpF1LOzuRydAlKHEBwXABrbZZPzQmVm0SUl5Ac/FAkYjqYffqtlD25VxLZmzQrwZQW
Vvis0ZeoiwQeZ5qfzLIaZomZudOQAgaAmy+igjUxQb4lqHjQ0OOk/vVbpH+Zx//yZOICwkTVhsYJ
1TuEFdY6WHDUKyCiEO9S7AVC91XX0xRsFnU8WrMkF6DPAGyp3wrciWDsNuMA3VDjO3eh6s7gKac9
oOWFLa1yWlk1mJXR1KiFNjBOJFlP4DMpqQ1CTYFhg1tDP8FXIwJEBGIPMPqL5avTjHq0c49uNPvG
uj9Ue28Zz03Ee4w50qXoc6hA5SbOnFAIGWWT1gLIhJeCzQbwD9Q8aHJSA6zAUDNUQKHQXxQMaZ/U
MRJfpfdoHgO5FExi5GnNdfwWgguHeFe/fXy70RxCYKG/kT2U9r+cvjWkcThIc+1a0N5D1hBAE/kB
9YhdvKKA0G4prtR4y0K7FkAQ1EemuYYoLEUEAJHg+bAt+0dKKBgXzpczGRHeEN+S+KTfb8ilGoAN
yB50LT4ysIkYG1+Q/LSgv5pkSnLInYd2m+EcL1SsZGwlxZUZR4pLoxvFuwIlXgpt2TSjWF1DWQYm
90/75X0tRIvwFDa+ceQ0/Gmhzod0UcvUD8dUwaHMW0cDScx45UuTWFkVlFZG3aF1x2WwYrCqhKL9
TE4FU9vHPxDws/ZtzWX5lAZjdnheFZr8CMXqaOoXM+wkumHutAQpd8kZ81AB3oNufT5NcM4t+DpD
7QTdKsjA6F551FLka9JOEEzo32yGMPLKHeC0uB0jKoEkNVxkqpjSgN2AMwkg9LsrbUMh7MudKwfj
EK/COaDFg7MJ1vm8XcVbe1HP6VqN3W3x8Pb2VB4X+3JbrcGtfluzYue+6kO54ZZMq2n3bk7pIdwU
wKzq4TsD1P3O6B5DAYIcIXAc8C2+A47telqDg/W+tZdzEDz8l/Q2jua+eaJ+D0Mk3CEGvauWxdJa
6bR1Qacc6xvCAGh8v/IXCRdTdFQAEEUu/8tdZT3EcTDIgtasAyBE4Y30xJs4mOaCHnoyrtZxWA97
46jNh9nwVFHPS+/9Gznjg3e1n/oTDguB+Dt/56fmYq8pFiDUe4eVY90M7BcE2wdLZXqomG+y61Ot
ffI/dQ3r+TgCvDQSjxCouG/mOp0kGTDbm2TC21BLUtf6j/kTr6g6JA//yKoszsE6XvGNrdO7+Td6
uXR+r53+r1mMkEBEiyq/8iaC7YIkEWmeu2v3bAFQW4F3qiYajFBEBX0FGCz5S7WlwQrHtHwDrElP
zAgyUqp9JrZamNFl4+Sj7hAy/7E24Qqq1tifVjNj2yzFHqDczHU4RSz6R+KDF6xgi8EwxxRjL+ZY
mSMTjai3vJf3o/loi63mUgxNdnFP/o974uZsEbL8ppU46WbSuJop29FN2Wpzypp0am/62p+aX1t5
LZ2HabVwZtq3Mtd4X4u/Nu/aXAwu9iatCQlPzrx7pm/+/rg764bVw9u9u/d8Si15hvjjN5gCRF2a
Q7i0l/UewhZ4lgqDCBh93NbfHPKSQOqgnMztQ5tH4HBEx7/cSRc6+TI6xZ4Arrbo2/o74baQfqky
fLOv/MTUK9+m0JOSL8NSfrJmKHS5d8aRqika5Y0YDfhTQtNdniBsw4UzUWKNCgDwGoKPf8XFORqw
ZpgX4EJuw979MffG1n1Le+dWvodLdIC6yAYJf8cXr4y+lSqEoAWtHX4UgTu+DmL+8C0WTch5EbeV
3kw2ftAW4IJ5Al/9Xfjm3TPkbd9UVqhG41Xyx4OEREbbU+hnQ1b5qd+k/sgpwbqCBy81oF6FOgH8
+AH4GnKD2Thkg+CZbNRwYixmr/iDvIonffGVlkcZjnlTfp8mPSoPiE0gscI8t7n1CGbdaMRFiELC
0wUUts/4vT0sLrwsJrRzWEM8Im7OBfoWGA7g/Hj2BWK/xjwjGf1R0dBduAWjf2hOsP96F+M47LQD
0mweSJC7/ahRFKL6QrH1yBmQpd8VIEG0pG+sPRYerLacj999SchQhjTJ4RGYTw0wc/KtvSEHQC7w
kKNF+gHpb4xznqjd+2/MlYVShjzODriXTLqruikm8m/5R+VCX/gDC4CU+RX84npAIzaBesh04k8k
bArBpwB1Al5JkcUDmX6oP9AloDi/iNftVzWHwXWCbnFia6lP8Q5BMpQnkgOCfELKoH4jYyC6KBfq
GeUbmiXA6g6+UfcvmqQ7feZd4Us4ZwdczB/qio4e1jq/9DSpQ4A8iaHi/mH98zUornxNo2wPJ7Da
6iu43KyQfFGfyhPrh7o5Q8XCpvmIaIlY2AxfAfPwwvB0T/lCse/QHSh6DfMWjafRg9xAyL7J+J7I
F6wroduyei7l27/7d/Xvftcn70BlTFrzhQc10hG0zDh+2y+001ggDC//tfHFsMaImsVvGr7DE4Ig
//43wZlWNCo8dAqFfJNQ2BFgGxwyDg359D/jDeqP9ZovghfaTjTy+1N3wCo5+xqF31gbnsJF+U5P
f5OOySfRe0Jp+cls4w/vDdaQmbjk58bcOtprd+ezv5NVg8Dx2T8EqXg41sKgRgiwaydqV9QN2U0T
wc4dYdgM1AhZfOtTHbnfAJNUWJjOH2xuiQO6oBycaE4CHQK4aD7jnY4XJRdav1EcEh/vjYb6oTxx
snS0GqmvCzaLTIL/3/LvLmw9qPY+myerkdvIPgxF7unvsF3fdHN0hrfuzFiQZpCRb+uzsWhW4BJh
kzyoE7r7ib+vz3TM3Fl2JCW1hDwY5lOPP6C6x3F1JE3xlx28aIFTmrdnoFXhPn+AvdNfoCL7D/oA
9sZ8CcI70CP8UK586x0F9Sjeq7yBgtitDPIXZ+FrQEoolATys/oCKun9BlsbBfFeeHbaV24QOTn3
rNhm23qf/XIF+WKYN0eURM/52r4Oq3IdgZQSNOxhDimI8SUJvBQbWs7cz3W9g0ks0OTRDZDUlooO
ICkGlveFyLKs7+0dcfx+Pfqxl82hPWEkhGo544Us0Izp+0A7sgQ0b+A2TbFSg0JpTvj5HXEsOuzV
RpCpurm4Cq6f5Wu/Iq4uWxEweb+jM1waPsIgCKEFPgjJreb9OfN/mYvyUVgdFRvtBOUkQYMHfBjl
uBN9/ZoF5UEPpTRJxxwgGcQFML34I6lYKemsofrE1syOyGbfPJmZWEDtTbEu7bVGnAgZ7gd3hHs8
DQ7+XV/ClcRUafQDdevEhmzcTAR0hLkU/9IZ5/ThyQVUyTdznU2X12BjRZeNTdgUmoT2Pv2J3xL2
SPae04HzdVotCUccdC2JCZbBBHf4KyBGCtF87b/MA/iFRv4O6i/w6zoO4NkXuGRg3v9BvklJLS7k
j3tIb5ZaZ0uFiA4TLQGhxcs3/IxnWAKEiMUAX6nKN4KTWH9aZMYjBl0s4HLXTsW6o74hH+2lce4O
f5Rm5xzO2vUwH2C8pftwj4QJM5sJ7m2TIxQGKMnDqvg1zib7VbtOd8wEgTJknPu7uuJuL0Yc9YIw
65wraMzRtkWMAu7ClkmuLZRPsi2O3ao7GmeYaB0Wnf9k+HXiPUfomBYcBPpKGffrAENjeVn/GU01
S+5wegp3+rMUfk0ssDkQyuiGvt6RzRJmSrdi+ke/fy83OhcgfYEfobRHbQr+G2omrMwIWiKLk8lF
3OZ8WKzsKNKrOGqf+izZAgwbQM9HaDceo4wAVF+9phA3ECAEPqp9xFIDAVw+eOYAvx9mklBCF7pH
MKLsL1YdWFveqX8AQQYdjRozH/sb7GLzy5ryXlonYNQsFOGJMvx9x49QBuQjBQDi/3DX3EvILY4o
agspFLEj3rUxo7V3qcOAfeaF0T+CjAnSnmQCKUEYf2ceYZXQqWJJs3ULhXJYK5xgqKPirs2WDbhY
6YT8if2UCRdoCwH8y8dDvqDPDfoBDaWinSTBxIbJWH/Dd6a9T6eebh8dq//IShzkUJYQ7yGkoUXN
K7D51vfoW4Jz/srvrD8sO9h3UdAjDEDrJ59GAtHJQ/hu8CHqPSOTUKX5Mq9AT7m5wIQZE/YDInjK
Y7B08EXmkP0Tq4V6yl51BKXp/bZn40P/hm20BCDu79tH8Ct2ZR7IxWZsLMxX/hD7IdDmYtWseP1w
jSbGK0LopXx4W/v1R6IPH8XKO8YPZ6qMDeAk8V29/J0cByyiyX/u+GQFgvQO0qNbIj51Mm5sE3vW
PA/z8/DNkSb85LyDesGFh6mqcqiFu/Ce/mDXMNHFAbLhAMdgaROfpD1bAnEeT01PHDLdE2TXs7lQ
tVoIC7n4nhz4ZWKQ/2JQbiBiSpy4SBFC2H1m0EZBri6Uk/JGkgDth79jTH+ygPs3hzblF/PJEyoL
aOiYp4mNcBovFJSaUNG5C/L6QnmzXAPqFy/mnvEOYO+jbKpSct0wOPbToJUqtOL+Sc9sg4Ixg87L
nwADCUOudNd2PIJSBa9INMD/mEsMLd66oObsC4pD/JjJw8UJAUJouPRfkI3heIbMDV/kJT2BbxG4
DkLqYsjQm+DyOfr/XoeLMi/ey35GL+tcQzhTHhlkJohSyQ3mHKqlvGq4CHftm0OIO8PcvrT3fu0j
mCRoodVRurKk0b+gPg2Av4Vx93cYZphiEzdSsUB4hdrGHnmPF9NNPuYL6IuQHfo1H4TPL4dohX/x
SewnLx8ABiMoABgkQtgvAkjCeMbGdHAogBIocgQmPl/LO5EfEhqAu5mI6Rr21R+HgOnZAEoWSrvn
bs5HkYV10Qh2g/GJITCwU21jwj2xBvbRdgQjjPQJK3cUhZ8totiUmU8u/e8Tp1Z4h9r2jmDQqhj0
CX0CeoIPG/cQPEMORG8UfydiqseP7sp+SyiBM9nBuFsnDhDRA746P+CUH/Q0/rwbduksvJg36QiP
eqDaI1FGF2yV7BWszAMIZCJrGEiexkSAeP4vOELnoARO7A2bXsQvPZG2MIdAKl6lbOWJ84r3KsSx
hpUAuiycZECheRBugXGC3gMoKjQ5ufhN/hDsx58OKBlh/AEW10ui9V98B8hDHDi2eP18HKykgyw+
EO864g0PyBbxGAccn4lyfXKFsYVOBa1zKlJXvh1+5QMv7n/oKHFRcP/1SijHtHDM3+nMXIGfLhfS
rO+/4IAQhoB8R2uCwJI0g5lTHBm+8gHtDkYLcwi+AN9wQFQrQj0qliQewDthXaBjwX4EDwPFiOIX
NBjDy+YFgR5+B0mxaMd9AeAH/V78NhCgs1u95lHeB3KqQI+htYPGCqEVbAS4QijAsuUJoDvfcohY
b4IQCtgHNHNpBdzCZXJryMKEjEq9bo4EKLvgZV+KW7uufrNbwXuAL0r3zHhCaJwz/zD8/QPZjHLN
DLTOuDehdMfUFSIocAVi1CfZd0gT87eM7Nm/AXi4yBqp1YgUBEtNiqtgl+Y59pY21pLKWNh0pWsO
wGJOw0u+9h97Q9oVrv099/LPpBtCivOpSIp6YkTpqc+MRzdn84d1umWRqNf8DB+iBlNfzH8iNnmP
1uK3ibqJd1PO4ZKeGvP8KCgl2SphDjRXC9NnD2YM6lX14r9ZwPgh8sQ1oLpDtohoES/CwCFjZF7B
oKYP3gQOXUHHn6kM1fsq2CqMIicHrBnYYiIGR0WqABaDHNkSMrYE/RpmCPrZfw6MvDQEUame/k0J
Rv2/12VCcuiIiAD8yKtDzvNIi0TQTgg44P8CTv2bVig/QVFmrKkHsp/xuYHp2xv/wfQ1D5mYsPD4
cQBmlnxpQi2L2e0RnsTfcGyJ4OAZQ6uFR4WGE1pWzg6XGFp0vBksQbEuOS3huSPew6kKBQZ69B+v
mivgJ7BpoJPzm7B0eT0+roUoCRXxI4/zqfUXd08RCjfcIBa9tpNfvBe3LT3XHxrKEFmEy1E3GU2b
a8tACzNlIh3Sn0HkGky8zUR7209R9zypl+DQXWCBU+8oT+ymOFLupGe7V/EfdZciOgu2/t7b+mvi
qYV0Ldf5XviMkutwPZ/kmK+jbXNUsUDrftMdsgK3bFuuncXoHEMJE25cXBtjzaiWH6gS3LD8A8xA
6Ko1L/VQXdWDc6KrJLQ5uo38Cx3PeSDRAXUPSK7zZvX7T3A5ROwS3432ajLBuUJsHIfkyl4Vf2i+
keF/Au7gX3SOQhpbDzQLvDz4Fym1s/4yX2xK/gOKvMCSCIE1Wlvqq/84O3NjcNdW3L3KFloif3vU
T/W6QrS6px8PJdSdNBs2yTV5JVe4fu2ueLFlpdoEgsdHRQ+fif7JGR54eKTCEZr1gq4YQMzJv9lb
+RWujvYv2yu7m/uBN1lzCIKitcFeIZH9L4DTifMFiCjiCWRSqY9ezAMfqPz4AG+vLFgWgvlCzywE
vuR92S5GgYiVisHvMCKFMP/3PdHxX176P5rOq6lxbQvCv0hVSlZ4xUrONmAMvKgwQZIlK+dff77t
qVOXmstwGFtW2Hut7l7dmijZdMXnCeJLQ/pCdM4XdyAPU2XRXOOzKczloi+2j+9wx90UntguGKb+
ZtNhpFmJXab7eGDuz/objw8PkxhwZcVnPIjxOQzeeKm/5GF3wkRXtB/B8auTrqytT5J87MjhhNbv
nKxzcuFDTc984vy9/E7+wvGp/uZUmAokMtnmzqw4d9QrkW/XQdv5xuTmkV/k/uKb0SeeCd55obs8
aRgNiEcrW2P8UI+bXNvy0BB1xacF5kX8fmtdTAAKOUhVcVb4SNGMV82KMTjU4TxVwnwILJw5wseR
R29scxwdxCB3XGE7dGgo8JjbjXmS+N1P7gw2t7ZbIthOvrAy4gTjP8HrGCf26TPXnIduWt9W6LV9
6X34ynG8uP1wGl/FtJHJyB73fFezFiK3FN4gj39RvqN6CX+5U/rv8DNiUonZVzzU0A6f738hQ37y
STs0f/17vuq38hfqC5yn2WjQqRpvi61OhMVAoWFeux0yBuq1XbUWAcJIfflf7qTrxCXezl9sEleY
A5fgJIuNeU3WHaUvFUugQJg8lS/ZQVTF2cvMD8Df6L/vFG/piS3nUb2K+pZelvrZvtob6q+RtNkY
5GYkWDi/6D+w/MZPD6JmsokKvDHfYO9lQy2J4Erts3lH6PSU/VXvxja/xDQdVAAbY9vCxr7Mp7sQ
qcPC5W/ZW/dtfg7HcJvs2gsZ0VcyBUAAwELZ5fqrhZwABFdwV2CSmIdjGxZCy0FUAqcxzvuw+sWu
tbg5Mo3cFeNfSA1NIKhP/ArbowkiQH1PhgH2L0IgDgQAG8Kg31WGuZicuvPaNca9Fvanwo59OcEx
qCswgUPzXNGlzCz4YoZOxRxuQATwZWHHMgpEzr6Yl0eB3322R2oEKleaxO5EhV19NmeWWgHsKUto
ByIYhL8q419Ay488DkpvQHfs4oZPslYQBoqSG5AdDxpgxASTx18R5sKBgtquyiDbKDxswk2au+8b
YjBmt8T9AzaVk/kC4dh8a5/wcxBhAkjGzPjmgmYCZAoKU9pnB1xddzE1fP5BL1p9cpG5H+h6SGHj
TNEJ8YbAoMwtENYIGQZef2OomY/0IWO8Ks4P+nwYSGgk7ROuaTpIv9BPiAm4wtYrby5/ZFeiHQXS
mBK5A7r9QMcB0f91WSRtIysB7rPoApYkItB1aFfSb7BLq/DEoYFhSxffQzVcOoEMC9Oe/CASFQV/
+shn4XUBdvigoDZxs4QhQ130sGW2qL8gG643fKhkYW3PFxC4uJv4bMfqUfFg6zlb4h7XLvRlMgA/
JfIJS1b+r3foYOJ3inb+FjM85NHJnMVl+vdUPJpBnob0E9CSl8VX7sB7hCwm/niFFYN7YIjyw9rO
e22fXaXf5rv8U1/GU/FtbEWa+X1brOJA3w4HAxcgistj8aqAGrFQAF5AueIbilwHZdoSQpyfNcxE
Y3NFSUxx9K2Onn2GeTYftsXcuFnncUk6mAKNCRZxAdV8yzXkEWXoR3xqbsTswE0Fyk7LwmR5bInr
Qvyu+ayh5USr5Wj10kTZTHJQ69wJXWW2HbCY6hcsTcxjOO01u/JgtSI4RvyQuAKYGhie3+QM1cAD
d6NHOcIzZtfpeKfL+5Y+2z+kvRKKDbY2qic+C7XS4EyZV+FSpSJrZoqHWgjBDn707sA2RPgpzhd4
7z6VgK2T8Cs3AVSAMYhDkITloPrDPRdDwemvHKP+w8LTfMjH+GoccVbm1kROJk4DS0cbWOAtDrvM
xn4eTW4MphPhJ//BhKZAHYsdDyb3PnyXuL1otT65+4gUokWnt5SucAWQotol+YQfghKrfgeeov4A
ctQfIR1aSDWUQNRQQIj4hJDZzlTt8NyDv6Wb5le5EuHQ/OLXDSSD4S2Z5vdPgEus6AH7x+tjaeUP
bJdZU2ilywMBdhOQFFbImFIBnNPH0uYXnzIofw7iFx8L4Wn5xDwD4l6xjbckCamE0j8wfUwGMRrn
rmS94TPx8FW/Nss5dzquwwLzgcX41H/bl+4zd/geWBAVyE4Qvg+oiBUKlyDRuF6bTyB8vltseV7Y
H2rABJhcmMAU/gSXNtTdD1qDe6Z0G90h9opnoAKyeGSEcy5p1THNZDToHxkA74ajDnQb3AmcU3hD
OylSaFj7WCtN9ggeoStgP+eEwvX2Tkek/jLW/DXtB7/7VFkRWLM4Uu0KFY2nxTO09EfN5tRvwg/W
M5a8dJdf7+wnD4hSIL9YPWwYSlkhUqoD7mtSuK4WlK/2XG5gU8/c0hx2BEDNzrGKfvmV+5kui0ec
FQsa/MCqwecnpOrlvua4QEls+NFfGZwk/iYgVFDMUIvk7xS/PHGsAvlL6pNcvL6vsi/r3T6RNPHg
tF/V95I6ZKnggLtwSybfsZvDGZ/B76fpHfabBwW1yh3PV+QYdBrwLGTH4de/lUBkGMOLiBkXD4dO
UZW5NvMCuD6hQDGciN0h2da014hQGIshaSByZ/xYcUX7nFBcQ5ZpfEgS4pGtCNt+hdX/lQ0R+35D
wGuSKS4dJ4wK4SLtuSCclfYC/wIOKVLVhDcF+hjjw0J9gAM+T2PLrvoR/lg/CQGV7zyyzYd6SLal
S0YW5dN7eEBegt0I0O30tPiLn8ND+WZ/aqfsjwNjKbO/lM+uE7ki9jmvn+QX+yvajs/SV4gfLW5F
545VFNUN5wE1LEbx7ILSZ/xG7EI/LdFrPd7oEcKgnDgH6gsvceYlTtIbh2NshyMC/Nslv7JoRCLJ
S31d8LbnxW46aDtrC53vSrtmOyHY1pfMf2h/i7/kZ9omDBDtu9fFW/Pabeu3Dr3Mc/3GIsX6XLvi
GJJttAoDbvLX7FIG3QeRJ6twa23lo3pkLTpSmbCTJn7ya32wPPUB2xfzmGwZIwgmN5r9jLxs4qY9
i9sUOngG9azOjHWJ/8oeft+11wQ6W3pOz7ieL5Mzmys/p53bCIS0qXK/tM2lJVJZyywAR+9z++2+
0A9K01rEPba/jOrChFCKsOaJDhCoGJsrAtPATsX6wr3NEshSI9jN679HpkbLoP+ox9tFQj7CI8b+
wqAqW3krP91eeDawLsWshFWTZ04ENcHC4OwviQWV4+PG4QtNPKecV5DeEDBx1h+1A3cyM5vcw9mf
+ZnQt4FcqR4vxlHw3LE4IBdZsXwkhL6xWKRISp1B9VAgQw7jvMt6iW+A2KgB4xciJKj8SB4W7UCJ
CCD6F0pY6ljKAcLhHjFdAjktSRN/uPzxJ7FaCA4eGXIw/Ryz2DLYJ385ap4IsanxgEh7KHkWJSgm
SkfKi2infkTniItifNioM6CRfkWQdc0OBBh95rQ9PjhRmwg5eICMY7qznx+6jr31wQZqP3Ph+f32
2kNCcdWRKEBZpWdujr2056q31/SX194RgZXgvSeV3v1M0PlnIcrKShBf82W8srSz6owbbho/3SW/
vD/vRsnMMRgfbIMDYz+sRVBp/Ya0tF/T1Z7lo7Lv19I5ooE+Kad5H23lA0O7a9IICBnZh6/i8EVG
AUUWL8bfBLsGt862CnEqiz9ZZuMX6/Fxw9fyYv2Ul/AHtRkFGG/Ids0X2yxBYMgX6BJYbviT3Zjt
13zm5BoULDT50BHmP7UGR/xDBUknQQSDXD6B62Eu8ViuWLHCH9YpajxeVjGfeF4IZpgGllCx0y+e
rVf52H2YZ0rU7lusjW/53/SNdm56R1FrweAv2z9W1voPoR0FFTWzucCS4UnaIbziftOuouAc0NDY
1/pF7JrCjoercObKc82NVYLJypN8tF4Zyd5T+7DlsI3RR7ZP+UXZq6/osfTX+E85IebxDOd+rq8I
PrikfI48WOx5wh8CIp6F55o14nZh1vpM+vkqOvGGzW+DcAAtyAcnnDMs1DWUHVSvjf7oCggXZ+6f
+xSj1Mviov6yQUJ78LzwQ0BvSgcKCGZeHv1Jd9I2zVmomHifF1ZGnQU53bZrSnW0WStln180FE3G
quDerC/ZFdn5ttzoPzTfe2rr1EciujO+o+OIy8yfhQ3q8f4a/fRfyD0NMDYWdjXvPsISDLwBZorh
XvB4GM6TNNRuC/80R8Y61WK2QrthrCXrjG+PWCkeKSy5SIRG48KAcPvU0BDoT4P81BGm+rPgP7KI
kMkiephlQR2feIVINkGFvDQZupbwUXb4pmO1uErEgQyrRevYOdiBgFQ6cl1QUuAyxGr7wdQ4tlgj
qSUgwC+AzQvKfww6bAAjD0gFe22cZ8CacZ244fdmOfjQQyzito35nonvZLNCVkY2Ma56oHuNiR+u
BwaAIxRmI4Ib5jtAICaKAUF56RB7HiA9jPVMYYHDn0QhE0eB61U64FC3Koq3mnBkIwAuCkem7b2R
lBK8w3TCSTyCkmPqYnWJzyrgWP6NrRREQEJSnIQcytF1PyuINMQSnPRoPg5jKRgzrqI5kPO9drCm
IMqZGbhkIRkFK83eqXf/PgcY5/R1wEQoyUsRWNEcSNVKDrEu3PP2yKIr3cOJFbYawE395EPhMwSs
VTEJ/0hr5vhxG8I50G7Wd84C6UDEPA1OaDhl6yNE5p9gLcYLAHxgjwt0A4AkMM4/9Q/rI7B7TjOI
FvgOBj8Sk1p/8BHqKOPogNudknpK5PBvjQy/JpImnluWmZaK7K4y3Lcryv19Pthw6Vr2WXTPUr2q
tNcJdWPaXRfAgM39RQZ50IzvoWQMCOMs/FuM58FlXBTzp/LQaKdy2hTSSxfvDHU9NkF0X+O8Sbr1
mLhkdMDw4tOKWVSH/SGXG8Z/j+99kjuTjYv3khkPfotfgQQg74Z9URSz7JpsXNoF8rXgLNBnAH/g
PIb3IQRT7jDqzXwf1C+88b3yoIHhkAtMJ38Ad0B5hsoTdPGWvoG9a9pT/GPfzcqLLRW9D64jYlbY
VR8kM/0oy/MnrsgnPiFrwMDaAbHIp2UYmZVWFMziZyC+7KKU7d0pZvSHwuVn3MY/UCT2++2IrcWA
fAXIDbgXciQ/YjQE19Iz5/t6D6Zds0N8s0EgwZbCMveoVNjlecjH0mUtpxOT3uyvGgU19+QrtdVl
DNhws0P4UfwWDFDQJrCo/aYnymXWJ04UvuiH+iB6Eda06EQ3Si47mkAmecV78MXCSiYrNvuasHyn
hvjXrqkfDC8fYXuv2UsN6UpIbUv1QIcC1sgdJGhzvgF5gdVEaSIW8eJUnbpTuoE7BZnhNHOy4XBI
PyE6nEuMSSnSFsHa8JlYyylr7nhmE5JKvWCI/gkJF4sTMneALmaucppwp7cF1FTC/sNB0/EU3qA7
PZhdA7XJiLCHC0Wur/TeZWJrENJx44Nt+5dTx7WCe0dq15EqQHYb4cSGDwIBx4/w43H0XDq0OPkH
/BQYPmaWSNxom+SdhUmooIkpXuCMxdgiLC3rKoDRC3X8jIUPQHn5VC2WtMsp3djkIKVmK207Dwm3
4RqY+D20guBeYn5d91GR1+aTv9B2/4K+psi5N1xaBjKFNHysvXbe9XcmXX0CwBgi6sAGCD5AejCt
jfG1ilZ5tc4MXisgYBKF4c32yKJinoS8ZEbjqODSeE21iQL32fxWBwe2g8cKYoiFYdEEmICx3kK4
5RTIyMnvXg2qhxKP6AK4ALjks3mFDQd8+wfOzK/I/gyUf8DfuLfiAYeNDIJ0PMhogHB08Envw0Kb
lyE/QoVotulOHezOsO+acmGWhWMp7qv2+yjsA+DjhUZjX41iE70RXmsIPShJn2BTWPNTcNKdUqqL
DNWHE/MMirtwhs++Fe573IfcXiUp42S4FW7EoQAFUInTGtd+V22h5ZVXRCNSKtaW7Pv2PgjgrSs9
RBzw2EQaD8TSSg5XnnWBZ13OHUQhhIiS5AP9jKUYlssgwQAZX9UayQh3AZzjghZUFbcq2s6OeNJs
bw2BEQdz5XILE06IbxKPCDy/NbgL+jYyuFIfXQlHxGjVWLkFNaT4bIFIFeWzQaSneK6LXAHAIuqz
5oPmjSmExbxaFEcr88Jwl+DPXKMB9BR2SDF+5ZRQAziTw9rNkFmrNPJl3bVan7qKVlV+UeSlIeAl
AEXTdrhF24tGuGwc8PTXxYpwUhNwlHhTDBgkbpkdcv1icMH+6soVkgrZ4UOz9nH+cOhrYP6wrWu3
jKUQRIrHn/6Hp3IPgRjSROAI6CItwkSDlRNZDR+yW4jWgZDbvvbHxBt47UFE+9IWiIlvw5dLj7Oj
9Xvs3cydJm8TCF3qhW6ltp40e5gdDFkwMjqDYTGLuMQt4qfdAScoRg7Mck1I5RfX759UgaUXEQU4
iaHimCxW4rLSljMa0r55V/FE4oe29jtJF8aIStB0FFAvrbY1wx0Z9zeOOe/WOg5xEdBZdTJv2yEN
8DW+l3tIQfgh7ABElJOYriHbCi8eEss9rCaoZWIMkYsNf4Uv4dkyYDdHp/0BTxIzWbLonxLVk3UR
ZLhgmVCc8r5JpNXC3ljypqQqrQKMDpTMicJAHdZiWtvgnhMhvGoUoCdV0KV4Ur4SzdgQEJwrHvbS
m7s9f5Vg05CNV2smlnO2jQLsvEqCnEkptk5Efg+0lQtQQlQT5mJgYR1EAICV0zZEvfgSUPbs8oRW
oKltUPdrzLkQh+A1zC4MZ4qt88zilAbaOwbH0LWxFVCWlcx24bSiiqCUFHUlYBOZoUBuPA10fDeG
11JUex59ovVF1B7hr0xNG3yNDkPVGDJjDnknTTfeWWnQ1hgKhidus7p1sSVHRQBPnCcilFOJxZwf
xYDVeBDpBOLCW41mEE7LlMvE/Ki1kueAak+9ETO4Nk2/YgwDR1PZG05wh1ShZR1QRxUQpQ/3RKwc
wzN6C0pKSi3tBUHGBtNbja52lyuTK3U79ZlSjBfBgZQyZwJGISTTdDBHlGlsYPdMIeEE3+vOdAR0
DjRpAjIQ/AM7DnOdV7pbOhn9WF4Q+s5Oin7VpMVeDb889WwjAHJoDXjkePYR1yNcv/+C9UBEEPkM
Zoh6M3Vn21NqnweH5YNVBslZVZLIvOpSjCe3ku2xNGpC9U54KaIjcpM37HX42vB2th4w+5vAYyBs
m3yGcFlicmnD7G+eeGYekMso2kHgDdthgDgxvVJARq4V7xhlm7TTrBznbn1HoZkQ9rdaEENhEyOO
fwcu/GKNN4A+4EoW7ixh9+FhZV5+6G5/QFbBXqmydeI42Dl8ipAJAmTeqLKoby7g/2y/LI/Avmyw
zGtWnwo1hHnND4tr7vGPEQci82NnkW4eYax8SGwQeZVmDDoCj8ZACaw4WJCL2tGuBCSo4vAmImKp
SzKXBZ3ShBNdZq/8JzAM8vc4LSzEYhXE7vX6GGJqoYxhBT/6zgOos0mMIKzEYSJrqlfg42rk9ibq
USeCylsc7++kcxqAUMxGiVtqH5qBLq2N+DkrNhL1CZu4Dl3AiNS8I++we0zr0JLrwzpNNrLs3TTg
JBwSnO62j7pdzRCOfjRZRDPfrLDc8bK7P0vb7n5Q7TWzY1bPfLFXFeeF7ZRaIJtbuf03c7BUw+dW
P8wLn3B1lFkKl5q6W9rc41Vr7jKylaPtwlzzVUzMQe6oInIiZKm3r7H83EubynKpoSzTzfPV3XRv
VFhAg2eqLsicKgrIXdc08ad8YwwUQg+bPEs/EsfYG45ye+mtvU5TZcL/9eeoOPSDU7VrRB+YrxND
lS0ZyytSui5H0z1+sogZ+HDVbzavMQ1q3MyXHVqUjhL+MBJxg1NSjys/STHubUacvG1i994S4OH1
clBhFctMD1WIsoswM6SxztYLYEh6BWawvwAHZ5YPRFFnHjyKWUU9k45u6M6jxAxm2tkiAIqLAMGN
JbPBAv75BeNIojXZpTOVGi5Zuk8BahxBQdQfMEutcLXmqWfO1nYY56SQuxFgzyQeTQLFNYEh75Tj
zQfwblR4Wmz5N1mxVp1mn25afmkGvACNUnuLRzbtclQlRq0ukpIMQaKU22nB3p0lJuEgepb50mQu
KN+woRmNzEukXA8YrR/XlmEwgt5IH7mO54zcLhpPKtPKUyUF1VTTXBaypAbWSIcUNYXKbLMVecM8
hktIvWaQ8QeF/8gw5cojMlt73P6nFB88g9jAG8ZFSrSpDGMXt7Lmy2NBf9figVDjAT8UQ3mIm6r3
1GRvZ7X+ZN5OZkZV2o16dJEzph6BcsqQvImmXjVD5DOP7BpdBYMY1jE9vIxag95r0ZcfpUSFgwhM
49hLhAgx440mWngTw/vIZIhRshyzjVdQlQSlZ+ktqLN8O0rzDp9JeGCMLG/45uqMjcqlP1i0esNU
CoeX93xEw5DevEjvcN6T3YTcHNMAMMybwLiRioV1wkSsmln699v4VFLAFzELkfo0mdHqxp01gOQO
U+IlihLo+rjSK3ynchJAavZiUJAQjIJX3uC2G98Q8c/ROpoYiuK+1Osbe4mOBXasMN1ptvbbFNt+
l7brOO89/Hj6KvZ0efLkmOI0G35n+6O5/Sb5zY/uePQS2SANlyRBIyl1C4jdPoSiUQO5MLeJDEw/
7MNoOizYZuzbhPEoYwRtuwmJBo3IaM4ZQYnGBQVryDjTV0Hxvu7U11vo2/fXNOcyUcTUzZtVJ43f
aT2un3dCz7KU8ldPstOQJ+VBN/LbdrRhSPRE7b7s9n2qcBsd9I4MDgPCOYyHZC8XVblTJTbbXhle
h9ZsztWXKYP46CMxBzODwS1IlWSxgsRz/GdjrG5HLAxTHKVH3WCBDRPVuCiZhSXznPe0/XO0KcJx
Y90wDWhb+6O9F6SSGNHfWJfoUm2mG0Y711a9UjD4nkrYt6sY5+krpdd1mKVSOYx53PphYoKsRwBK
xVXFMYunrNwZdvkeW5g72ZY+bDKrzgP1HuurhXrfYGKJJkaduoNEEeg2AztGa9zyvUoWb2FTeKZa
px31DMxMw1Ezntr0XbbkQzJAEE2Rmh6jiNDv0ZD8NpWAbm7Kl22F/UrrGOPV7mw2iXGjN5Gs93CE
sYrkepUb5laTahA1HDnX1QxcorOWJGUmv97uM0b0aaf4SpRdLa2SrnM5fFlf9E+i/Pw/toMAjuwH
32IhSUXWBrAWE4yxFtqjSug4eRr4QoF0t5bY/WDmHAJLacvOdOyW0VwfbY5Sr0pStCVqCraBALHe
jXviFUxiSFep4WEW24Y+DV/WuYSyy6TkgCDAd4EeJ06i+Tji3XG2b3dmuFJIlkcrKV+6ZDdGG0q1
Jnfjn0YShSIO1iaJ7KTKKKcU+1tOTesboYuf2NyuKzCuyI2IyQBELF1QtppSVmhn0ThSXkeFKFLj
XKj2dZwRKtQPzkQ4pIPIClfO5rZSVKxiDsTQzJGP+yB5MTz6Jlvxnci6s6Rus8yj0p+JSEMBxRKI
IpmZ1YQa1E1wZEDBnDpASsg1GEhGqX+Cj8UwBTE3b8qQDYOI0/KhP/0y/jjvvADomoTtd+xie9Qv
XFVy0T+qaC5xKpzhqQFACLeh0eawFvZ5tH1mI2gtk2Q35G7H6xjk20iU2yJwLf4B+eT3R4KrZo8s
RurvNNmh3EPA9KIDBqJTVehxgBDA4gBfcE0LMIzCoRfkc0GWeIbyCbPNpbTRXhmOGdZyvZQxHX5a
kFCRXJQX+VP9RDS2eMmYkneQS1XTU7gTUj0RYnJ7GWCQX+hGQbVpDpEu0JODycOdQaenvzGBEZwM
RClMY/ZemjogSmixYUeEInsUyd7JJ2cRJAJ1Nj0pdCwVrKoEAHjkYRFOXAHFFRRxzOcBjzk0j/a0
Ue4YXeC06XKT3/srbh9Um4W+LkFQEjxG35MNr0Gjfyt2w7xOZ7oRWoKPm3amFaLTgOsWnSqhpZVT
M02OzybOqzOuIG5hkyy8Z6JkSIJppE/wQyabZJe2llk6mjqWzDZxTIACdQkPF6W+LD0bN+yAvdRy
KZloWFEN2TBILAKhA0wFxEdvI6OZIeGpIuByGeGyjKUkSW/k1RgebuQMwbC39CtSgbF/skaH0WhY
Akph3Jpg/8A64NQI6p6Bmz8AVgDI8mMM8PUB8sn5sti6pSUFNDp7WmV++R9xhgYGNAoCDtSNjpk3
Md403gl8N3fMETq36uMbrkUllNV8u23TjMnqKD3M6T1+a/IR/7uitJ8WY/PeADQhoETuD4aIUtJ0
ELuCFCON7o+U39z2prTkUrW8BB+ONOJ5k+TrqvU0GZuHfYjJ4BhoKd4Vz325MjQPADbuTnPj97Vr
3zzrFyBW6v3uHgzARvVXNwb0oKAkjEoUiaje2bumX0l1+bSYnlSz3xs+czb0SWPt29AQfPIIb5xd
Mq1bhoblK6nuqfxuVxdTPwzxTyf9QaA34ymF09R58cGjAlan12JcxekHS7+pPNeNLw2iuyH6qQ6v
ZbRvW8TkRyt6x9gRK3kxwz656IJhHVTdQ+Nuemi2JFpZzS0yHzexm3ngG5Oiet7Ca2rlijsnJksu
WxvzgV4W/aO18HCkm6a1VgRxtGWESGc4xlpzRqRyZYK2NMfaPLDoUGJo91eWVKUM+JPFiFuR+FWD
7ESQadY9JOmWcL9nCUKX/mBnQ52Ea2eetuBjtn4Iqct7rxkCxjBwQeSpBG7g8WR+aZp9AlSbZL0o
A3kMuEwxLXm0mppPtcPj56ACHvTHnBQZBHIqzuX6C06ZanWehh0T3hB3AI3dBvPLccBxzjfQ56lu
TpuvBfa4NU2M7NaV/F6OP7fEk5liMLdRxyfDWXGrMc27Msd41WDXjTgXsH03DT4lcsw3o18mXKM1
8zZVAXbkWUJ/HK5mSlcCS+bQw+En0jd27ePbZfZeWfuizdEPNCLMfE8aXtXbCAxZLc+DvjeTA+YX
aYHv9cksXBuib7Fu+teSRhyR67MRBqYKJrLKF593QnvUAL3WjRCacX3H1Q/GTH1pkTRiNFE52GJM
7W5Wg3GxNiB6jG1Z+fw+Lqo5zZS+io3DAgIWCpfpgcWhl5/18VTrXzlmlCLt3k1bjwZ66K5skINy
wEo0jDxrONwz3xg/1PE0L3D2Cu743QBIvpevCsEs1r6Yd0WzVYu3Ek8vPAnyzdz6lf2SEpde7Ujc
hjOr6XokHFEDHL/iga7Py2UvDbd3qvlxlbH2Ia5K/Mbw+miDl9lN3/bZVqSKkmwMmpi+1NWul7x4
2LTmmVygcfSi9suWnVvkQqgN4yf0lJ1s8Y1PUXko2+oWxDxWyWWWPJW0EqywJ/x3J6fBuqH3QgWL
/SdjHtZdOa3S8R55hXIrgsVouTZlqqWjB7o9q7fqssjwzbJxNatlZdenlq+q3Ws5jkEeKt9GpPty
Mqzzpvd0ILGFzX50Z04oDQtPjVpUOZW0skrrEqeQU+WW9YtpEaS9N5ZRlmIZ3ItNQEnqQKrDky3n
GBYudoUi+9Ok80A1KMQimEoSW3pWOk0hhIpNHt7IkhmfKVNX1hKvu1nuAHJnRuy3ACM3aOv0DnHO
VnGX9Q3xsZEB1ZkZzUS6UuIZGklXKp21hHHFQLixqEjmV65JKMGkJ7pvkCw6qxhe66W6ThbTW0zh
UEMld0FSEk2c8iC1cAaEfulcYMx3Qjko8LUxM8lNMfCJ7+kmwoPNBCdsZJSqPNpdu8thd3R5ftGS
LihVrpdsbwdAK4BwY/ySoyiQb/pqYFcOkzYoCmpKPCAni3lOHTOftPOycfSxht9QSmnZwsfGrMmO
GtM8ocqQTKmwBLEZAFQbGXbQ+Hs0ixBHITgX1szBhntS87ey07eTqe4XkUQAKgJxgMlpQdmAuoC6
IFdGt5zip3n866WPsceDFkXSLxOT6biqKTPKZScTybBOasokpmxOXBHmOVuD6+BGxoewpXSpNhX5
ZWT5NvfRsM3izVAfNQv7xAM7YCmdiVaBiaAExcnMtIOofevbHaZwkIB6v01ld+7XebiijujJFVF3
du9DXmg49hQvzR6DhOOMAuyVYqzYq8iMYAi/2lem3rUtpQKTrB1RZUy1oiYDgXilyPs3lsSgKRUy
HId8NoOU2XaEyw3OHyPzRxZT5sxxWGSjxMf62OG/YF/0L6FTBJqGXZHPzBdv0f1b6C6P5jeVJIr6
mp6UOv7rjt94x2j4/RndIUM3ELmkA2K6Qq0ouESE+4xf8W8Y8eEf3I4hAyMEC4PT0oN+M87QoleE
pGE3Z7KLj/fDr0m4QZQ/fDjaVnyFGYXHBA+WGGWKmBDqtxn5biL1cnhebMES9/ra8jF7eDXW9Yqq
/OMhijnB2FAKnKK17eGRTHYnQ9A7Iuh29oUN8Q0V/IZJvFfbQ6d0Ck8UmQwKcQwcz+2VQyvE4D7H
TtnM4YdMrjD5ZTCAA4MNfE9oycMLU4zBDpgM/s6v40v5Qb9KYZ7lu8eM6D9xLQ4obP93PHQShDjI
9lF3nynLsu/76FLLM8dICYecJkZiiZq2oxPA1s2/60BwDuaPuEUgn6qLAPqssNwbeCy7KcwOMkmy
VksXfVIEPapj6CH2P+BVZaao8cYSRIniAkGtX8DEVS5FMFUa1XKLGALjCcwmxmUpGFLMvngisIIG
3FoipAGTopjGILm1YTOFMpWWX1GYwMCN1FdClDiObLpCqRNS41N4OQsM3skGLtccFX9yzKC5/QXo
CiwLTacqBUb+DNFj9AGkDWL64cR+2UXrMV/loTOFcK6Vz7qwuK9KHDqjNe8GpjiAOE99UCvkky1x
uBIkpfIVWW9gomyatOyW4eb2ZpKJPT6M2DMyRKp4WulX6stEtALKOmVDtSwO7+FKk6gbKdu1pG71
RzBXKg+lZcNZT/EaDK4Y2IgPnDp7fBNGllQP05o8kKeaAcp++GWbtZtNo19iavxoiyk+O21ZrYFx
WfgpfkY0gnCe4xsLI3aY2P/WPj7W1QAYGgAMxwv2ey7GKrK3xeRDGnESmmJr6XuSLQwGSW/Hsgjs
cAlnjNINFF42jrH52ZS82xHDuGgI2iuC7V5xIxvhqJcU2yT65V/rEoCo2xWeET43Eg5aBMsHTbTu
GeAdKDXo/fkul68JErTyq7C2+TBAHa91hFJmT9sdlIyl1PM2HF/V5HcYsdVyVaal8ol8OqEEzy6k
IcDSN2yhjFuoGwBB0Hxgbkpxrd1wRzMnWdLN/8FWwk0y//BNO4fbY4ONnx/Dvur0/C7OdTLBzd8J
MvF8hapncTD1JWSK8WvRrk1Lpufh7IbWg2MhmqBFZEGngp8WyB/rWOHSskFktnQ4vLzs2BZTUi5q
C6HbmAVRR6uL7OL2nRFuafG2y3HFi/LbrIOIT1hlutmlW6avBfizmZDT18zJYQqSkDTgYQ8CLLqC
o4ZhqZm9IkMZJswE6l4iyrGxo6VHhVPcJKT6vQAhmIeeEQw68G/2KRYutC0apTvaFRJo2XCFr4H+
xoJsrYs3MfVDzAx9DpNSI6LXW+30yH2S/Omu5UQqeGTeMrNFtCzUuFkepMi/zZ4dI/B14Tjm0McZ
vMqIm8IrzgsZ+BYjCripWo+QUuo3NmM4Z4XCQHgdRSMcDlqzh7SBRYBuOP5gGooWvSFeZw4Qr1n0
RsE4bCgUsA4q39TpUPEVHjtI68raG9K2RVWvrBcIumYOGi1R1q5nlXIXJ0DbB9sw5J1pBiqAm0qm
xa4o9lzof1mCUe3p5suiElTYwgY7xux8k1cryjmzWsWoqUKX7NGM4UjT6ci2HTe4PBgIpZDgaCdY
XQCX3F4tMGVXdvdsPSk+sbdp4yF5jUgDRmTVixsQj9F+XZKeYJDR8EQ0GzobyG6G0xkqESGu0oan
12w3MaIcltbMbzWeJsdKaI0dlPZZoEcnKglYP3CiO5b/8+pWvsLVzSWwxOeCP+1Dys+x3LIPpK2Z
9arufEQN8I4qQihCdBl85PrdWZ69vnH5nlDWBh5cI7xqyYw2Y4k8DPptxWAbZC4hd2w84GTpF7+C
hsTDr267cExn8SFt5+NtSfnr2EfS3KElNjef8vBcf0ubwlWgOZ7Cs7QhoBwN4LpyN9Y5/Ssd8reC
6Y1p4/XCw2HgDS3bEibqiT0PIIQAnacDUqDQX3iac3Mav/SYXPa07UFfUmk2/lVzDhMSISbJ0g0T
bqqL28wry3TsqH/tKses76l9ufKiS4K9v7ixn42v6tPcqO6ML8u8ak5QkfXBxIgMEptpiGmH45Qw
JaLY4ic0fcxM6G/CFeD2k2C/YgudwyBmo5lK3oOtV8/yWxRUbryS9xARzrAJlz+MWELqPimrbvlW
Ovp/LJ3XcuNIEkW/iBGEB14JS4DeiJJeGKKkhveGIL5+DrQbMbHbo1FLJFiVlZV578ndW+RKh2z7
81zd7WMftI+jsf5hUVjnzEaAd0UH4MXWMTPP8fnpJXzj8Uc7UIFcHdNzatV7sHtm47TeIvh3jK3K
lAPS6X11LdxjyH9kWyIPoam8WvqiG62lFYNnKfOtq/Xd7daGw3NZ1zPfoFlzGyNvcmckERZZZnDA
lxvncYw0CdFb0GSkFMH4YO6YKJGf17nScJVtBqGZuC1xCQcMESBkMA0XocNyy7eSfktBhYuPD4dz
heORsWt7DpBoPz1gZCFW8lGWrSnhMi+YV7QhGaPLCoYptlqytcV7t05PmEJF/+5iPaYeMFcTmKtI
jxwxHoP8IvNF3Q0/LVb0s3xkNicxTgNfg2OHcfZsNSRA0lyzpSzKlMGsd+lzK/TR+LxoMiCCx7q0
Ti404p9vuKypc/E0hE3yg6RnT8Kd2/02sXhnDm/hM/YziwPCZWDD33pEaeSzBq9Uia3TGDBv0BS8
3AaxwRciBzKyicLDvPslzmNCaYRKyBs3DCd6i71pgwpgEwZM7MOunJ6Kw+xCVlk4d5cDjBHGzxe5
LK1hSrTYLAkzS5+qjaXSrDEBjYBxCk/xTnWBMmzCHdtQ+UZDoXyzJzHVaHt27vRO2Tp+M87KfjRw
XDhMHdQQferX3s/ek/XLffnafqbwLM0l58E3T4LZ5CS+1GLJLNvcwtQd78TIVPbJOlnz9zHfgpeS
X6bqQsEHsCS8p7vR6zxjV92UU+qOXr3NAJgUTunnuDdbNz22v+grOH3RXdTX+koHuY98BOzqy581
ZSMWH5wnOtxNizxKmVM2lzxj2e3RbaBe/AQF5WRW4QirHEZQamdscP234CuZhU8o9rHs8GMmj4sU
ZvXZ8Rl/lm5oAxl1GTKy4q9YmPB8kskVr88C5lRYTKPfz/ucaiPiqu/KEe3uUFj1J5IBnvdV8VIf
GKureByJK2jX/IRtBToCl84aWyd6wxXDzm8I6+UDTWVMXt1N0B2YnLMSGm8R6ENmxPGudFTtuDcF
aDK6ox86WjpoqnByfVKII8fDJkoXY4GUzAqxJ1GvEx53CzODb9joX6+zOn+6ocuhyAlexBkDcbG6
W3BC7QlUVeRgaWsCw47eZhyk5IJoPhSzichLzjDLRhJ2L9qjiqdQbzU21sR1uynAJkd2B1XRzFpH
/i43EFT18/BPfNe/9e/Z2ye/q+8QndMLsNz0QoN4/PckBbmVLqWuuQ8czL7EBO4dNe3Bkw86FEjN
pnY6uTTBpR3aKdoUAXlW0DzENTgMm2sAinQ8YJ62y26I5UNX/1Eh1+ZbHkJ5hSO+HwIMfukWV5Ox
i6/hVT+QJw4k5Ot4i3yz8wSLEbToIQk/jSnHpuI8GUrLn9lmFPpUeBScCEuAcONajHGxrgRrPJP4
ta5qgj70LiWn7CrhASKUtCBDomc2h/O0JvARMo7MwfIhEsCxyKx6K3gKextTnTnykZ8kj9dxIpn6
RIyJcVkJBGKC4OFg3zpzyHhdaaCuABkEOCyPc8DI0ZebpQ9jO6jd8YYeYIZiZLRLZkeErd3mKMNP
uKJ5kTyk2KzT3k0sank4SBOnu6U8h0thSZ70GFnQi9XnfDCW7ryy49Xn0tw/FqsLAn3Qc7RTWA1F
QBVttbDRI914pg/kjYxCncWCgmDOTur6GrJJJ1RtCGMD+bCu3dOw+uV3udyX+MUWwBcX0IDDB2xi
G9yz9olu5vwMiXOziwYcJTGRF/hY2ONjLvbj/vOe+ZIXnvuz6+xRb2mECDfhMQInQq8f9NbTem7E
92xHTYx/S95I/IgyAIx/aVdHqxD4KEYSGUJS7BrAf63YRUzbBLH5na6pTt+dxr570rH+jjcUOa+o
hNzYla3lHj3J+RcAQNCx0g6N9y3w5dtiywx7Wzy8DjHWrPodo8PKsBERuVBzN2hu2cur8ZTduMJa
snW/xFsEsCR01i+vxJ74g7swuQ5u0y1nwUoJAOl4sEy8zMn2Gj4mBJ/ldXqMwa+72N0/ZhMU2eYZ
IpM3eLNNxtjlWxCrjyYYvIInnLv8F36xyjaOrAstk3bLrlJuFThUcFTm+tK62pzfzNb3kosxj77d
FhbExm0MHot20d+Z86nwBVypfAzCg6cfci4VGOgfrET8jxbrzQNLejZOBAFHuIU2qCkTpxLhkqO4
dVF4zx2oYk9Lhmt2yfF8JZJyktFfifDcAwPlWsxuPN0tJMADnh1gX5b+Qb2g3rI9HvPFGm/M7NKC
cMuXMeizqPgMT4iHc7Y0PaJbFyxO9XZWZqGna028Km505s5chmvhId34N37mCHAWrvpHuMrpurMG
phuvFDAABVlr8tgSh8v9gzSX18iqvukH3QJaa/PmzrxjDPP7xQ7x9ThfO0leIKevFBul0TbdvH64
+rvyIbrJa7TRnTeHJv6ye3fwuK3S4/0jvqLkPuAvQINwps/oqXjHUFQEOjErOi8453JXTWxGAvIx
sybYmCyZw/whRvvBo0LBUzBM3EtD8CtbXPpYrYf2IyT6HXA9BCHuHBq0FPYA+YZrnas6sQ5pE1ag
n+VhPFFQWuemuO4/pNPzQOfU3fUWLA16b0644Sr6UbC7WSq78RSupS1tdDNC+YbACguYicMNw5t6
4dcxTQRDqj362K8ZHZRj7MZj0L6Px9YaTBZ7/q5s1Y18KRUIzvRJV2yPo7pJbqnGWPMVVFaDuUij
y8756DEEfuCL4u11jBO54JWGe0W0555Ig3904eQeUlTviZkQxPDo3H+YT1Rek8fyAE0hQD8rftCg
n82WOpJ46ST+IB3zpJlhinvnom8wOmLYh9n9g69zmj2Vi6/lD7YfjBQY8HhJ/HliaN5K+MzfGaeg
i+YE/PhlPoXVAutBZ8pkaQwdedF9RaZuCYgP8ZXim2FkI8Wsux229ixUQyROVx+baTX/UwHa4N1z
HSbxgwRzVvfJ2+yQXO5f++koXqTP5J8KdYwM8105Rm/RPyRp0S25ZQ+MmSwb9TDb3/ItLjfayVix
SSH/aMBEhvm0pPbF3hxZl3Mr+KSFs0VP2YGg0C8MaNlnZyCjjCp+flYff5zJbl8fsQYgsmfro2yE
A0cF+oNji/2FMot3C6eY7MnMP7F64xaAeUbBl0ofF5fP1yfFCWQcfN4zLQAk7fb+AYB5HW6TW/sR
3fgo7z+YEw7CJ1bG+j15a/7N41qgMyJP5bxEhoEphsAPpp8nTZWXnj6FrZK+mRUn1hPB94+B8Ju5
1D3dNxMJoIZ+/Ym2EbPPavyHsnrxyQDB5wx+5yNkUzwxO1GUBlYp2Jj8KeXxRZzNfE+5WPFtmOhY
Beg9a1SCcBhIGtkC7CrNZpG3lIwE585Vjpeg0Nz1hNzLF86hyH7v44F/XqSexXV6be+kFDX34POr
v5QRjdn0GCeMfDMLggB1jZpibq9tWnkXV/Tq0O06efl1vzM76vnDvzP6iQ+HJdG/i4LVcwVBB3EO
EQh8hhSigEVCvV0xhCMh1ddXOkZcvGz+X0WVBaAeULFS3AVdhNOc0ifBTD1Q9t0K4GRLX5lvSHvk
6ZvmQJ94hJnJ7MItYmpHtumXcIngjNpSmN4Kx3hTQJ5GS5fg2/vDHUSPeSdgxUnsrLRiqMtYWAez
NFY4jLW7LXYQpoE6u8vWZkAM8kJt1q8XCDNwtPSJfY9O8cLXYL0gFsByUFg5TklEpBFAaL6RMWz0
+i2GX2oq7gKzvhRvOiwIfLQjV/3x15Cu9XjRmGOB65I+LaWdVNmRssuQ8+GdrHMFgshFW7qhbItU
THIXm/RQ+Izu4MUuGGEaB0blMkax5GTV38Q40OBTGhZfkTFjD1tDWvd/FUZy6kl3+OwIzkjAIYRw
hMwny5/19Q7AYZYMsN848TgX6fEippto+JMvkxvg+KWjJZicjhxp//uvuHXm/cN5QeLHDBpg2sj2
J4sPtMJfzqJE2CiYd/Raf15z7M8zuhE53rn4yD6awYSCBumm+qFo8RXBbPjHpBN0EANsnhnPhswI
7QlX45S7LiMW/1hdORWCP6MS/R3GBVPFpyFB4T6STUob6r/sh2soKAbWpwo0gCR2VvPjr4b8QLnx
C0PG24u1TDzjGgLwEIwiRedPrBt87zwZlgANKaT0AeIfWX/aA1UwDS5E0Agt2k/+AoVOAkOFCURf
jQsL0Q59v+Sbr40/eWkzQJEmEF4UhrrpFPzFWXHMxQNlD9AH3N/EL54TZV1sl3BBXMElGVvFyHQo
ddLVdSRf8tksyVdNJ2S2sG44Wdp3+SyfjU/1vISusXwX38MDCeCp2lWniAKXcu5pv8SraY4aKYcp
c8d4xOb4srOv6q3j/2CnPYOBCMcEYZV5Syws0JkTjsCDxIVC8jMtEJjrKvo0/J4UgWg5Zk6Soiym
uLBuGkeK14xKQkerN7Yq2R3qu4rrIoBKixMAp6mIBeadk4ADY3xRI+9yMtcQOQXgdVLnX0LxgodJ
pgJQA1kQWOOP6oFItiP1mzyGiu2RZ/4QWugFPr8wju6VE1PM8Dq1f1iL/eJWoWX+0r6nd2pyu2Ez
bRRYxuVRIqPQ19JpPI7+dCw8WA+7MYD96TdnIkuLEglUnvQglNwvIADIeHqX3Wa3lC1NzCLIWabH
Hed+4WnH5g3LcPEmuArpXnnlRaN/GcnEGJvExITYAetxpgzOcPVPzOYm40lIR+bLAzdzwYPeZjLz
za7AlscG23cVSXYOsF8IuAdLdKWoBy0e/FgUPNxkFMiSi9qufV4Ol1eWCEnnFqoJTnNEwtG5vvZX
fkrpP10VGlFFvoru83P+MusSidN87+PKxynKfVI1L9SJrvAydVYv5bjmzHdvl4c7lRXhxobXdhiV
NyoTCfJrtH9CM2R+6FyBx2H1+oQUwjWHqFzdogdH+uKqmWh0AqpZMSU2+gqwSqhdHzk8dn/AZOn7
7mpefBxQPM4hVv2JZ6pqfmxgYjYq1qMVNibmfZczJ5TOBGwV7pC/ZEPFTb8M3CDHM5aqZl9DMFfN
5sLeBgpL7fJ9NltkXhggub8aiBFmCAhvmq7f7/JAZnkYH8OjCsp3dR+doDSMrxU4GRcDh8NNeYf0
ZGZ2shBQETA7dwU6DQpg8SPjMJvgMMwomXkFJmeUkSfVj5izOAOEKeMvGOg3Jw9wYX/uFx4B2PMJ
Atmhm8HGeCbhe/O5YsiH/04V5VPz2hPqKZjdWwHQFm7/T1J+PoBo/jHKg9pecibjxudkNtzoAHVt
6iOFvVt9DHGwf4kgKN/6kxY0+8zCJ8iQ5CAMxg1bgioz6yy1c1vgfiPbGlVe2WUuHSj0+PR6U6Br
eapLg54ib0SQNRzJa69UciguhH7q56zHmRL2dKsD0Giam+0ppVv82j5/GXNnQVFbUcemMBwG7W7x
zlvEErPHYmaDULEHyg/q6osI5iBdJ/pMPoNSGG9BIeVTX3dciMBBcKNxy6NspxTjqHxbdxs1rSO7
9P4usVcd6NpQ6d1FH3RhIXTS0uZ98MJoqJafqT/fFSlVWdlBBrSG5KN4F9Z3M7ITP3N7jxMNSKh8
NM75TvefO2qmzT7161+2XXwsXZ3ATx60rU3Ap1DlEuChZwtdy/bpqy6qRUvjoQhB6N9Z+xVzO7Rd
TpmL8iiViOrMuqqPldOtl3ZnNZb4Kbo4H1fNBvIn18fQBpm/BHJhhy5RcM3tCfwTltdoH/oCt1qO
Cojt2x5xz0p8yz6ES25DWbILb3KZgbOpPHU9BFOQ24QAypipV/p3GU7t3Zf/0UkaHWmPEE5Y10Hp
0SSyRp6E5oyW4BQb2V2co0uzjj2NQghNHJeLGkcwqdEYkC8zGNPhpOmpeqFmOMXwuWxEnPBGLWH/
PC6Cp0/5ltome9VBJuBzL9wyONZa2s83DtIad6VJenjMv2YI97gGr7ktfyFTmJrpKq5ybJ3lXrbm
T5oEIbSZYyh5xDMQt+3b9B7uGLXmdPNarXfjRqdgSB5mwWm3745iP791Di/gC/qehWTNtU7p0c8M
ZcDtt+eMzoFNAjyZsgjzB2gWiNQTG7PWnNd2Se6x3BA7UC8qD9SfFCrnUEuHC5gl20u7zZBefaZu
DwcGf56rM/kKm26erkD6z6WYIiEFGC4XJPpIXOiYUEMCv3QjLZrzo4qO+0w0gptFxGj2w7xLKJNR
J5oIQSs6fnT+qOCiL1z3VBH0j0mDl8HxxCSHRwtYerxx801/2y0yfyiZAnrgVXGBrbjT9ktXPjH9
+Rx90mRw2hvQAZOCMUjdmZhNMwv4YnkaLwqBI8fseWbHwoM4pL/5NSM2SZb4xXYBmswPVQAFUqrD
EwttCkv0WbwOBwa6gK1gUcz3m1t7pSlDVuS2/+q3/Iv6tEhDit9Bv+XLkjhBWQ0aNKu/QrlP8/N+
TH5mgu0fx6rf6Qg5osvMFianplLMs+p/eXj1Z38sPuoT3nHjHUIv6wYtyOQImEFzB8our4/YwX9G
RFgdEGJQu6PkxciaFp0cn9/rungsr3Ql+RxgJpFgsuYp2AaLh7DpLhVRiHsUV7Ov5T/1X3ua1ikV
IfYbFAv9wiZvZ7cbnz/swt/8OH/2ccD8hI02k1NbmM1/Fczkm6sBwhykMyhdltcOgf6cgPCrUFgQ
mFFkjNCpOIkAdUeEEgD8F1p/ZJTEf/4W4GG6xOCWaBEQSt6LS77jYWJkeBOPzTsiTtoF7/R/iwPq
GNmn5ZBAouQD5RxCQggDs/fFT+k8AHBuEeLwOGjQn8hJqWkC42XS6je/ZYs34plb6FNm+QtZ7o6D
GGt0d6B1Xe5eX7yL1675oV3GS0Gqw9+5H1HLJMxnEN9CJncMP8OFGbm75Ruk4QBm9X6+0J6GefrP
pTiknEwKAFeS1XlvUHi8zlMi2CkAilEXbQy4IjwDngR1WwZU3F3VnaON5LDDKdSV1xJ8GSJ0uzk0
PAbpneaG/8dYbUG8TxsagLQr4m3FWdHcBm8eXSQQ3+IA0dEu+cbuSXTCL3shSecUfTK5gHVxpG5G
A6OlhBZxBCgPkOPUIZgXCgtonO8d3CkcbKgUpDjrbziHER8rHm8MUgEqapfK0j4+9tiJBwe6Oxuc
NUYiv26d3gkv6plO2Jrq+mwB+SNMUi2ozpJHCtNvDZr/M1nN+I4uGW8XpbVf7ekc27qr7AsOAkBp
HrOxMPcysWTmF8bMX6LmfWMIjC1xKAOS2GJH9O8bw0Y+bZHstMz1SC7pGz0k4b19wxbRbOYG0Tco
8FN/kq8iGqzXdT5RIkenHk7ySn/hSOUR4j35WMqDEILWpVXogOJ1F3vhHWvUmqUVbUZndBYrptvA
6WVFNBfxDZc9Z0Lqk2Gzw4iPJHDSjVQNAgMpMDeagZ4gKOd5VgJC7XrXMy+k35azUr69tr8kjMC+
zlLA38XVbI4cPnj93fTU7nLeVmJRFM9nHjV5M9MemMBSsEa4vW1FhIUeKGq32jPNjzo8KhzC9Z6l
lH8ucVwz5uA6XSbCt4UIblcysoVHTpDAsQ+7Oj3x2rynixe1q7wXouFrGlQHVgmhwEn9IaCeyfEq
ADJSrd7J1/1m4SLkd5QTuqFBdxqGJtL9+BVurOBuP12iDxjh8anZSIQuLeD6NhtPpw0gPvFXhZi9
uGkPltlr2zEs15zW8i8XPUo9yTchFQkfn2F/5AO6RmfltNhx3JG5ogNHeOLJ/tPvvkMGwMAQIGgT
90rg+NnSkZx0Ny+j/NTOg4e4iS6ZuSJ+/Q04IsZRH54eHHrEUF/9Yq/yaR7uR46UmT2sb+FQvxnv
zWFGvmJOPaf0/oDKcETJiZX/EoPhP4w/f4D96ueO0QOFHmGDmdaVqSHMoWm6Qz4TfQuDw4ISOSi2
9AZyhHdHDIX3D26vIEUwuvWTidANrQK2YrIkxohAdZipBjwHxmqVXBwoKwHQhGY375MZ64+W942R
JRfOjdFJ2MFvIikDK7mGUEUJAJkQ2rT6F4BVQhXF5GPB5UgLjbSIsIuQ/BM8qslpzcIkgAvAjEiw
sdxio3oTImSl3owurk24u7w18sPqg43H+R0VjOCEGIQNB5qMNT70BOomocOgdIzpFIk2F5RmL16f
nLsaHwpyPhc9ClIkQuRsJYB4juONoAJCYbK48c0QkRpyg/k84ba/9fRzmuBFwbpcePRLKKUt1wNN
CnY90+GpBlDxoDuLzlALuCzQoTvxPS8BTMJKXGsnBmvwttD5sZLmaxlUANSVaUWSRAK+DUMbuBKf
Jibax3AWf3N6+82DKtnyh6Kt+pH6r23FAh3nGw5ZIahStlC0b25YKKkLc3WN57vRun2jwU0zns+d
lrIE02WJVtIg/wTNSDLAzK/rnNMOe80jluEfEW0p4EGmn3htSYIghm2B93ERZhJKoBEVyYVjt0MG
8i74KOLcfq35La2lGcm3p8AprpUTl0V4wu0xhBsIsmGPE6U+xkGPJuXy3IIX/uvKku6dikDaLq4V
8qv3LMD9CGiR/txf7s0jYgiGzSqHrlsgt1mNm3nAgnbr9v1ny7gfqrs7ivkH4j21gY26Ubadn5Gq
8uhmfJhFD9SOL83CVlwUQF7p8pS04VChcWkO4hc6ky21Gfm3htBKpkqiu7gN+2H9ent+MZdp17ux
b8xVc+1EETndjjQVn2g5sbazLucIcmZRzDRlGhTmy5l84QiLY126f5eG/48Uio9YveB8VhjzCFTo
J93Uiz3jHbmrMs87CQNmP2BEYDFoD2wssCxaiNtUtTCceERb/uERzmcuF3nWVqmZjKXQ//FM7soK
QcaAGYaZnO9oCDhMuBBTvqNoRSyiS4H2E4uatEZACsy47/CRBYzPZudxs26fswAKvAfpDXYWMhwc
+AMmmspiLcDWmAffEY04YymSi1eKKloOrNWc9eXgG2i40Z5n8BVXkmgGjuJWw4zJpeZrLm3hqHmC
hXE0w6HABRWA6gi/AIk2ZyrFRHwVbNKZGINNq8PnPOOJ+IkRNqQLDrGlZi5gthQORuMYTDL8L9Lm
N3IfAsofcteiYCPNCcBsko5x08DAwnL0q3/hIoAIgTYO9RDsBu4t7RuqFoRn6BmxDyGwn84ck/IR
dPmE4A0UDL20G8BCcCOIVilgonOlOEmijGQV9T0PDAoANwsyaSlxYERQCuQaT16nA/Se5xYQyueJ
4t9QLkCgcqsA2vJbfCxu0mO6LQ/I47B8T8floXog2MEWztZ4ZS6ixEk2ETaR7fWfM7ZUoi70QYke
NuXiN0GEw0+9cbCWPRgZk+E+BHk6hvpaPNTfFP4MBHXfT7o90ZkXiEGMJ1n8aDDQ51Il2ThlGpic
82f+J+Mgrsm/wqVBr83pgiXz9WQfpV2gSnHnPBN+b8liU+yyzHAZP9sNsBtlKNN13Quik48Envtw
b9xn0SLwpaWhJXJ8Uip4E3Gc24tnCRNTqrYNP7NDRxe1ZAyROhn28jXtkj7x1PRXU/KDEJezQ694
2sUre8Aowq4KuYSWQDGg+1CocgmiTCRe3AUrVbDs9n1nJncKUUP3eIVjddJmP7MGaUPDxKAVCdad
7LNeipG76MosuIsNKsqcI7VMJnsZLm7ZRNm1FzWcNvTZlzLelGIU3DisoJNF7boTP7p4XKxFtX7u
BLnMLclYLgMlQQU9LEeKMoKK21BrL09NV9FSx1z/9fhL6J5btaH9lcoVu0Iaj5WI3lPXi4Ou1AtT
n5ritJgwbzzz52k276JxFhVXzvSN0EnM+zSSr2womB/B4GJv2R/UlHAWLQ0oREpZ2VqHJrQeUIrc
0RI+7xIA+Zr9G00yEyFkpmxoHRlNRlU3LMhkO86DJcLvHLyB8lQwiaWy/RwXkRMOS+wfOGmy7iRE
r+CuoKuUY37gYqaG3Cuml2eNrRWMSH5ddEnfylldbpg0zfyQVAuGFjLkoqTEyb/kObcY7V+U3qnR
RK8YcQq5gRR+F7JoyTmXCXFQG4ggxmCXd3xA9SskQZQEJh+Iz7u9yOuXJ4+QBaSqldxKgQ30XDx1
RymWd2+5ROgxNqqbZSPXGMPwxaeIH07qq3W+FF25MbJ/Rl6tw6oA0v1a+KMITWFqxKBXeje7D3hX
xKTx00UbW2mrEq1CtMmKqJ7ljprRk92wGJeRr5X14pySE4co8Iu0HM6y8pJQ2SyZiKp1TdBWBiDN
TL00qgF0VSZYV5k4zgz0V0SpWsmIg2NCTUXLCEeLJt6+WoBp/RJccgVBd1hsRGJRVjHxRpPkwyZG
PFt274kB+FthK+pVjiC6VILhNUwrg4khy5elD+mLSUgCOxXHXj4ehlZ+kQaXOsOEo5fZTMcKKGl4
rbV9Ry6rU0Y17OqYzYb1i5HCjFO+9O6soR3DBapRKvqVa5Txt0X0r9yn3P9b+TqmmKQhAlOBoLuT
OOm0qflJfHqvAk78+FZjHIKTmkE6IAaJzotUEYCHZrj5EHqJEnkaBrwnFirmWHwU14H48Rx/NGT9
GNGeWz1XaUfRK8A4SrN9LPxwL2CbCrmyVM6/UvZSMBpP/Anc2uaLMkGxV/YsmyB/0goESftcV9nL
achR6GJ0Y+a+vHOv+WPMiIJopTMXiRoP4S4DboX+7GlncGkE9gDxv1uYVer207dBHtXRG6rCM96K
Dzl2mmsFRKlyR5HZu9f+3nmTeqjwu/Jdfb7NKmepSFwONhCXCeBCD+en3A78nCK1RD7zhcYbrxX0
jaNbhjX6dGI1DZ77td+kh3ysrXo9qfme7vySbFNfZ4q6zYT7JhmTTact/CiO/GmSmJlZmM99WyBq
7Rvs1zgD4sgR+9bJIATJuOFYl27i69pn1cwPBCcROeC4XSZSULb9JkFCkpwElNcGLjVFx3FdujUv
6RUGUWOYVc39WVgGaaL53UkJJ0vu1jInIbp0Rs4toZA22KIiyoj10y1wSRB8Fr3ulNIIfhGx3kK1
X3FvtxCzEtqtWu8tloKrB3Sm5OlMP3KAm/SC4MRo+kSKmb+NeUUZrKghBymQWo/bBSYSAliqF/At
x9084Cs0vypxzZpnekdX7TK5w4tAmkBPB/uy+tbiBVgy4HuVxpb92rC/JVtMuRakdz8lEOuE12pw
stPSana1jrasvWi1qQu1g62WUgwFJuawK6qCS5JaBVVgDUEfj67fp0ayE+Jxk49RoHtPzIJdMSeL
1A/7FNV97wg9Wjghc/MeRbcou2kHiSnydSrsN/6nXuJNyBfbfNjF1jLdy/kxxba4l2FxikTyeESr
E4frDKXzQjH2iogzzCQCa933wNI16q3xSjbRUvGNxliXqWSGJIpQVoY6SLit5xmZBy5mr993GY0k
ZZwfY04P56mklpHjRDpEBumoL5jws5W7U8kvr1KX1jDSYsm8RWnws34X7pLUDau08MYfBkxZnIDN
rl/7+U8d7lJtFksIW3Ezidl2KKxuukqZGLwsjlaoQdVxnLJDEcm7iv41V0Lqpt7Qf/NiZWHX9JGb
vlfhBBNPc+pkdPMm8RYSkDCxXE+5us6Kyk+tbOjtLkltQV4tUgPtYETb0Sy7mbFieDFlySxap5Ye
DJ8LcZuJ69faeJMH7ogf1atalzqm7qIO6vDz1WPricZtTClIHjeCSLL9ig+hsj53gnZrfkMlp5lZ
Bmo9WUsZvfcIR1ZBsQSXWnSydAVAitu6oW1eQaTCLxOdFkDWKjT8EUMfSeYLYbbd0yKKz6MbgxNT
FW19v6VY/vr0o/vsOZyMzyr2ZQ3uInVrDc5lNtjhoNpC7DfarqYBGGFzxc5fF0d4+DQS4Xxaw1ag
lpKiBmmxA5XvIXYWoXw5cqbgcIoAYgisO8YAdSeVMjb6sMFVB6Jjtx1J5NNxxzcmL08jB74a2c8S
lttQUvrIGeyBs7csjlJ2EF7dPi+J5hSlJUSB/BgaH6+3bNinNCfVW6tTRr0fmnp5nPA6jQ/jLTSw
2B1LzS0IpyGqo1CD3VccS0BYEZyYXHquJSD09UXS42AqJr86RYJoSpg3Uapo3GZXLyq+h67+tzTI
6erIU1le8kYqR3tZZbZIoVWEiOYIVKKyD9ROJgKL9/m0Nercb/dliKAqyjf5QDt1JOsM4ue4KytP
g6c8UeHBJfuCI2aA4zqyT3KLWkA5S9NXw3ZSd/Vev8mV13Spk8s4w4BZSQWOY1vn4KifkwuIqKcL
kDrPZeFXrsjznQidOcUCOEd+vm9rVJDY0btxVZ55pl5OpxIq+0EZt2KW7tuGcTYqNLqMe4uqnc6p
A623bDy1nzx1IXtCZnhIYsSZrkfVtmeYeIXPiLLffW1iLiFNrUBUSK6KyokjJ5EYfrRYoglCUkqt
OTTzGZFTS+s6XvqxXPjTb7oIN2JKi7LNt22PEQD5EOyJbXM3mCHJpACspzXV4pwrnuqQgFtU25PC
V3rUR9Ej61/7UZu2i27YkkZMWP9zur0R/TEoWswUad5KGfl8dw9CiR6j/NbTIF2TwK6zTPP0iXGC
yWkJaWf6ImhuhdjMlGmrEPAX13H3DA+tSE1YP00vaRUqmd1EdIjbxGcOQaFbAwb6SHzaxqDZS8am
NeVD71qn4cMhaEYa+keQT018npNqg6k9uReCd5kIVVHoyMpvqo/bqYGG1G7rO6IWr+3W4uC+pGYV
hfd13x2HYrQRpizyTWeQr+X6Rta2i4KuNV2GSD3X0adWcrmizFH/LMdiF80FOEB6RrtpZIM7xF6g
ZwEsp3nJx6fRnrtavFRM4+6DMUPFQUGleiIVUrONkFabpcLUhg7DfRtvDKuQbyNCMJrYnMidflAr
L2aat5oltvD7hDjdgvcD+QLjVOUtMprhaeuQNkNGw5ew1qSgfR4SXdwY2bB9Ne4izW0jisGXJW4d
j+fIjhdVUGddsJxVZIwIyl5u2U+uVJE2Y17g6uWR8nTIVRv3nuw10KPhe3un0/OZgmpszBKUjaqi
7SIrJF2PK+7C0gOd1n5Zioce9d9UD/4rG061aIejk9bCJm4XW2iTKq5ksBgF7BvR1pfcOpf08LLR
qceFsxBqt+hZfgaMUUCD/bhrAXlUqTXOSszKC9F6GePLQs84cP70SytLVHcKa69MsAFAdetzBGkE
QeVppwghHMyzA+LtD/Z085ny+/TbU+MsyBJ/CFW3yd9yqdmzJyvxkJJAdDScf+7Y4DKM7L0abSrD
FAukUQnnKI6414D6DH/26I46hfsmcUZuhomBULzATCvTMbjWdEpfERiuO5WT7YtRa96ATuX1/mrf
w+SqUX1zhg5FSrQ0P+qkMvn4N0YDzhs+iwTJVbgMGjSPZ3IxpOY8TeBrNdVeVN1RFqAqe0+mCkoo
YKI70chLRMlOF40tEcdq3gtTpHWqbXcFO3y9nV73XdI9D6pwPwJUyyhdIkt3iDhrLc19WaXCzPaX
1LtfLaKgAJO2fCYBd+ScKjgzoO7Dby1SVUXER7s/3hfJd98GRfk1Gpnft9oaAZExHMcO5yblQC3E
IompCd0Zls8oVzdGDhm36Uxdjrc64jOgCE9ULlwEb0q5Sfq9kT3Cc+aKdJGGO7LivvX6FreqEHnR
NSubtSitxTIMwiFQcm6LA9s9CwYAO3qXuvpjSTxj8k0EhMFciuwgnTL52JIscsHGR6z/R9N57MiN
ZGv4iQjQm20lkzZ9ObU2hNRS0wa9f/r5eIELdC9G6JFKmWTEOb8V/FqDVWQnrBgKmekvc6RzYtRE
QQzexh0pk8mhjpKnEzCcRXWphfamh6l9pKOA3aROmA0/DQ2VFXa8bXgv0/QIIPOzVMGnDwRonCe6
5grGVuVryEavX1K0C6OtXRZyLQq1iY3JvKS8uo7a+fOw3ttGfyyL+STrsh+4AdDvoZU82dpJkr5z
O5DA45IbmYH1EZCofdTkFjRmh7lQilqBImKqInlRARqw+nmW3XvzjlatoWVnsOI21y7sIJQIkP1O
8N/ydDR8PwQQoUxWVyI+qO3tPtUWXV8+MqO/j+WEDA8k0tUy6cPQ5XPZmeeu2u/Nmj825beOTavY
nWfzkHoyT1yjUx5Vg52ZP5LLVz53Waxo0DSkp85YFm3jc88KNrNfEh1A+nzT9PRR4Fj8mx6u8Deb
7rK/O7m4b2qwwI325GEvD4dM8hKvzY0xBAL5S6mP4CfeVgtB/gZNftJTainfUmmJqI2Tkkgl5H2u
/PWnSvywzElKbgXGuAExBage0ZZ4USXyO47HQGJqOiHxg8o6VVi8zztAYkW3ikOpLgb2iocqF8ql
Me9Jm973fg4UeIP6MJ5upOsX5sNKiExx+6fOPlSNOLR7Clks1bd6vibCNEhSot9qn2lAZB2wFz6U
fovR6q0AeqU3iNOOmxqps3wzCS3YyEGXLH93Ng5gbLu56dlEgpQ4otm3dyPkqCRhfxrMaMmzy3wd
FP3S9uq143V0GjyAOBs0z3CI0DjEsOC6pkUME+RkbXp7IkiTQN0Kl0Qegkaajp149by9FkYRQyvC
vtRvZGtoc++W4/5UKJqXnomDICOZ/FolOw2c8gCLxtovNAxfWeqnhu6NOJsGxJM956FJnb34Pjm0
XzGy9bCU6XRuU/jft+Vj158z45snd3f+matwy5hg+LBqINOKscLMKVzhdhRf0104Ub7yL+eXjoeQ
b0fvNGRAElqEGbmmsfySMhznhrjXtnYb9OK2XaimubboklebI3ha48FYo/lWdVawF2kQRTVvn4zU
dmBdrM7KbHhNInwwRF/e00BLKL6z5WAwrUBSq9BmnKRrQQ+q0hUU5iX/TDAdKdLbsnMzaztT8tgq
FyUxrq1u3kbTpg0B4xAf+lB1T4b656qULwABvbr3WnWX1c/UKydcf51OLGPmym73YepY9lMYnMw3
d28THhenQwZS7dhx1ybR2LA/cqcgvLCC9Th26zNYkZc/WvLpFtdymnicbfxX/UUVqmfqyC0AqhTt
1qXZXVPEXVPF3ei+RiyOy2f2gk1+dChB0uc29Z8putjFqsNy9hGCLv3VJjTQbbeC2EDm2SliAlTI
tKush6E9HZPbuCJkm2/bsQi4HJ6FgqMqe45UAcmmimez9i3uR5v7sdC180w2LsN9r7nzci+WOXAM
ZtH+nuGEnjrDVa6JAOY6WMGM6E2OY1vFNvpMtXO7hrzZuzGfgFYIQcDlD7g0poBSk+QVkSDWSWGQ
zRu/TC9baUbDCAPyVy6kK0CopM/eZF4bbGp02jo2+DP3NQE880DFJwCHl2FoAy+C5CP8Wg51DRCJ
bWPn/WfGYv3amXQX/Pl1xREkr9FC8KpkMeQSE0guNRN4ZouLvpdxs+XRRh7CBO9oj+GxU23m2Sj/
EqMIEflbR9PYlji+G8MvXgnEYjkQp0ALTl9ddbm4ykpxxd03N/S9OKzV049Gvi2qEfTZEih7F2iO
xIwPK/le4JTVc+GtU+pZJUHN5BBpq8bveN1X15GrW1pW7K7KVesI4sKEs1kUIpMtOLMHo1Ug7qmz
u8iuunhOBYlalbdNRNBOmHR20EdUca1+XnUexundnlAzEdeZZ6uvtBJIUGjznndj40VKZp+3geJl
mkvJFSPHuydcrNeBVxkZleZdSuuTqOG2x+dy762JuwLcRuTnjZ2Sr7i0IQJPG+YFljiQ+LdCj03e
eQHO15PokxG40Y9zRHpnkQ4IFnj5GM6men7V0vRe3oXxuYJljWvYCpz7eCgBRhUd27hss+1Kr6Qr
noPAEnW2Eu2yjcjVz9t7y1PZr9bZThCslPiGduvJhxamcGId9TCTTTsKdViQjj0RUUaLLXCtr5v6
bzXiOibQIeEGH2yyUvAvz3nAyncpiPjD7EkrvGpddUuFYboJg5gM+goarkXll47bf74Jm/ovov44
NUeKVuoUIo33gwSp81b+o2Mo1eBDt+dSlvfavCW4gwg3xfjIUZ6M7+2TBoTCE8q/k2SfOxKFz7lD
BFNG9wIZnaj5OBQ5WmVqh3iF99mIJ7uLU0eLlrmKlLOQ1uvcMmsifT2yd9c5ahYz1hEblzb9Y81+
L86kgO14i8rmutfqVdnKm1DGm96uN71Zb9023lK3xROmEsm4jaxLwLL6PocZUrzThnyyiGuEadLA
F1qWHAsvseNfHdDSqt5po8BGBUWNK8aPssTAako/JoLkR4d3qCG7ng4eCf5bJX9aDynnycmNzdtz
sIOzWKQ+lIZ+Y3e8a/14N2fMpzKjDy6Yzq2T7uwQZLM2oEKaB6yowgxqKeP620Scy3lKZVdHkp6C
I0rgctP0rQNzJOZ9I+gj/w/4Sy+NwCAHO+OhKtohMlnctbEib+u5ecZUhHKesFXnX1Jrffba+Nmb
1keBy3ZBOzlsrxKkcl9uHBCbZF9s6k3Uq7wT803iaC0B/wngGBIlhPRoX3pCpMT6y9CpCFIMV0VS
b0s+ifoEAZX6peGsXbtHjUSLuFi4CqQGewI8IN0LzGnWa5M24GTSE8CLb1lQcLET5+sX/OU1psGc
g9+e5PP8aoss0ieV4FjKi+e4Yooaub0U0Vx5yJZMu5v19ii9GYqZVV7d62iRu0gS7HB8xOtCrLyt
sgyspJ6qJ7Wn42GjlIA8j1I8d0KqChZWxse6ccgUmSPZeQ5bE5gk7ulCxfajB237a8yiqTbjcfMF
GUqrFthOi5iUuIyWPoHsn1kQ/XrpuvOeO6GMixp0kNhohQlY0kL6S4oqHFjMtpbUDboSpsU/qdnv
hNTFqcd1MBhnCw6AfQIK2RQfx6AtBsvfAE8rxqPcvNsGVQ5ZF7bcMRy6vXjvPyfL/tCW4rOei0/G
N03Cn7rNJIFRI6pyL6YTge9/RtrhaV/n+JJYpix7wO10hKHO71pLLVe1fgoS68X+Ls/7F6P6KaH7
2W70s1AYM1IR9Jtxeh85sBTis0cDqY9afqTJ9Jm7C09ZTolLVyOKNRtuQgbV/lFJcFlUsNS4uPYD
+WCFsVlhoA0VQtGM6rGgX9HEsZu5cEXxYbmqL0uCxqtRryU4V2N+muv+tayEYgEzWiI2lnCTKFhV
kJzLCY1RNieoW+ravdicuxbN9hAVdC+1EGntTgZGR+a46YSl+Gny5NblHNoiD7WTGNaYwzayJMLE
nS6cb8sc7RlyaBiIYqoC09L9JT8ry0i6dEp5hhM0JhHGf7Xj1JamWG/LS9uaF0EKslHGI8dcEZEu
C5MsDvWhQTSZ2Bj3LwN9BcRUbb7NVW3A0jc/KkjMRGJm5b/sVGIKmNQKLTL5Kzr8Bqzx+EXgcBo5
BPyIK6CXvlPiffgpiCOtCl/YR3cKlM5in/vSbcDxqmffUUl5iMmmuF6BrIZ3wI+PHZDeQr/MfyLn
/yTkW/eI0XHVtc1ArhTihPqMnejVvlrkjL9qbI0DQTu9K7b3mpqAbLajtVYjKVuoKitP6UrHjptt
aLhS2YNRJHDnMqJUmLnZW8gF6LlzxoOQrdwBme80FGjppxYJkUE8fwqJPfsl/WXZFo79SalJ6F/H
s13r5x2uYREfmXgwcMZ6LLSz0ZBlShrNKl3ESLWspsVzxS1N/ARFF7l2rdPlail0nMqE5NjLZdrf
bY6UscPqacqRk1ohJ2jWx82eR42rHLSIRsPh7/lnUj/N/bvivgXSeRZWx9HUXp0Gcs54KwE+wplI
WgM94iKXp00iBm0UQVK0gVSw1Q841GhmWNz1tAzFzVrEXR6ke5Ohhz51gxwrE2kjDZt0qj2OQ+i3
aA2QTO2hivlxqDmmW+1kN5H+nnf+oo5fzQpyAmTcl4R1POEGNjgKS47CjrDuCeihUVZvq+VgkwVx
qHedjJJmp96knN4+t4RwTCohqFxksqZUOFQARuVoQbPBYbn2/zXEK5HEkTrg+5KIDLo5UuNkGFSk
7TjiNQrcVJztzLxEMM9jIO2KX2BO2JRzL8n+WBHw211Jrb1NCFSlj734u+ImXx49w+cig2AQjt5P
AI4/CflWbLeejiRDsg0e8hwZv7Zw4KrrC25sQsoIO7Vavg70bFMIdSYlvEAjnWP932Ku4GQK8W2q
I29rbkh3u1KZe980SKKhx4CCPKxe4Q+Uu8SO1kgfBwtSkisUgNOJ5odm3vbMjgvNU7T0pTJ7q6TM
ldtX6TjUMcm+HLR2C7Q1BLCgW3oxsePgLlNdA2LHml9O3kVlT7zGBNl3Xsan5pyU1DMysMaRFhkn
knTb75stmHH+NILP2WtZ1A0LYvtr9ecX+OKQoZ8yT3u9hfn05B+l+1ssyrMxG1dGkbI5850WqVqb
r7iuC/nV6/M71bc1rQXdFA2rHFW/YHk/dpX/0XmqfNgP6o8+sd9r0DWj214VeIYxQP7bLFF/bttM
24q4rEMLHNZFU9HQpmdQsbj6E6SYA+mZ2/Ho97CiBmk5Q2f5pl0x11uupbK+j9dsvnfG8K4iiNnw
jLf8CgiLLp05JioWY6H/x8dW1mSkZsTlnhWVZYZqgWa1nm3tPPJGvlvScOsyAt1w6SYLjP4M6OVr
FacLug1XWYuw7KSgkUiM+lPYZngcznlehczkc4tKxVXFiZGHqd2Bgh3gZwVzrgZYzIlJqJnmZt3s
FqBktvwnR4R0wofHa9IAumcdJNBR/iNu004BVNm7/Sy7krCZ43EGuYB9yKNEQcZVrKJB0Yg3HXp0
hw6p3BJZa0aQ3E02HVqGJTJlDWj+lOIF69IK+YLUukmuCTRI06UUj/WXvY0zqaaph3wthdHuDR7v
0UzEES2E0TK8axgBE9x61gk2z+QvMhPZnuFkZu6T1wGpgeTN7A0bX+IMMKoS2ZKAosyChLf0dEq6
f3RQten3NNoMeHNoadE6/7YE0r1Ou5rJGxqcN74KUfBQ0GmTPaa6AAoheycdb0pNpElC5dTwSMnV
dw5HyEAwNL4ebbhYx/FQCWZsJHK/jNXtWtkviOVlFndlGy+ymrgtU/8igPtJSh55spnHd1U9JSs+
GVicur85voW8qp4umvaxDE009LzhmGt1owsTvGRJ5JAMnDgwiUpozuTwFRu/5WenEn+Dlnib3gdW
ioMpwf1bhke7iPBsLbvAtIBiYRwUtVdumScZxlkeCLPnaRjU4kz8Kj8jCSjjVdjYvUXuqqjT7IV5
nO985zs3+XotRz7jGv4/LhCkHPx9gKZAXJ6pl21J4mkrCWi+sE03TnZRKyuqQOu5dnGi9q5SsgbY
aWTPalil0PYDC0LuQ4NsWh3PYC4NCm2sthNxp5tEIwX3lj0F+lB4zUZ/IhPQQIKpofs9meqSWybP
hSDYBkRfA9E30nDTiSjIwVcq7l4i/dfh3s3a0xzmR5EeovWXnCLFnhyfCQvCUEGZUQrSyGCqAIVU
x3rN1gMQhwRDb2cjp6ZlbdYHeoZ1VJ7m1D+6Aq8oUZFjUAnd3zuw1t1dweC0dvRl2OqkV1GmdaFG
CRVZ2muZs6gCUY4HBoj4qzgtreUTuafDcAM6GzkKY3QoSdP645FFt6C0qEl/3yLgVQ7Mk51N54rs
vcyJW/ICaENE3COO9or20sg9IxSfufSrkSSv7A+FlfBUSilsmn6IO5O0u744N1ukNwUREmHDAFe+
7WVsHjW3rvOkfeUl6vo5rXSjaBZ6tf0KhXuadyNaJJlbfyRPUxq68/Res8ZXicTOSqdJy1pkYqsb
Sn+Dcfg0uC1ySfjLTrAQFVpKSorsXxX7nMmaOn4n+0KLT89Zp/pacyrZwx0jj9vhX8XObhUdQgiN
zTelml4atYRwxyd1gQ/fTz1pwcvgVwafFUoSXUUXToFdldsMxNQAgPmvN0iGaghUJWPCT6Mxk6LB
jvpWdy0oovmaIqUopp97nt1KyHHV8Q5ucdX5mVlJeuqrTSZ1mZ8RjgWbBs0RS65TXuYv97QFsaal
QyXae7q0kuRvY7Dy8wmVsB4E4CVCIVCZfOTZH65mQW7TvUr3qGqMiNymfLXcWvuQHbhIaiDUIg+X
2Q7S2VcrzHboZIAFDTAX+wcClUnGz5h8qtI97bOYsTqqCtyJCv+HHO2v8m7JuZvaOh/iFvTkvyVn
q6XiddnQLKFcJjKj+VPiIOktnG3ULcykclhsj2WJf4SQz8TBWM17z5PgojjjHU1qHHUdQkzxqLiW
ZYvVq3o0Bm0SDUH3elhATShXbiV35iYoHVIlqrtJ9YSyklcscD/Y0lkHVLKrj8leuM3tc6P+3lr4
KGS36+47WdShxRwyI5igACoCQbfyngDmKcMWlQpSLX4bpg9pwgy7fXDsQ27uxnbd5flmKhsu9faY
1jsCFlNgwwEocpFcOeGoA5yrC0hBKFkqhYc1gJ7aEPcYax5MveHXPVIkEPaMYaPb4mJTX2veXhUt
ShmMGE0lJCmgPN1cX1F6xoASFltWLt8MKnTTzcEllb1Rqtl+6Rn6d/0iFONDK5f3lFjdkqgDW8AL
q7Gofw5JF5fWCN6/nLV9gjh2PivxPWsRqifWQpxX0OAW96bOsp+V6n/s84NdBDO/NDghlyMOd0hY
B22Y2dGIZcULcAFRmAXBHbYBR7S40j6DA+jXov3bIuVHukT4H+JLch+TNLCk/b2z5I/cmD/Xtnp0
8oOqG1kmGLO8qECPjpORCk2L/LZGhE/02PEzfJCLdkI+vkG00vqr9sGSZDytqCUy59aNzLtaH0rJ
GEltMM7TpWtntG30kbKuld16ryBgk50PzkjuqihRgKDnlr5G0HUL+R+TfjH6Ledhnaikj/LlreRr
loa7YkBBsq+PCPZBhSBaOVDsUz6YX62aAkkdaQjDpylnQTclJxLFcuda7NalEE5cyWpkctV1O9lL
NioJKpJnk6A/swkGmlMpMdNk+zEM9ss6DH8FIWqL+OppvlbEeVQ/dJrxZApkYLIniRmYzJ+luSv1
dJer5V4dnPUVnU0gDbiamzVGhRRPApgB7q9sosmeLnb7IZFvY39KZDeUE+PhG+VgqYXuiGFIIzeY
oYJSB+NWknbfZtcSH/ZiY7nciFelv5ENZ1dp/tF8m0hZ2aTcSlF9OyfQ3SK6pP/KOS3MpPV7LSpo
Sqhkdv5miNmTmbOyA1Eu6utEwPgME5uALMNrvBnEHOcECA85ufhuPS8eaBkIeeEpTIW6jmsrfbQE
CrYqQzpjgMh/18CzLyW3QmnV6Wqg7AO2ee0zv3ukduEBDMBjMZOJ5dzr+Vls47nu2VvpfMVA87bm
0ehnNrEwSH7ikQqS30vDl8AhIvXodRDBKUYV1s+0UgizE5RHXxeChIFy3nqTGDRku47Te8hQzibV
5cBWlaexQxWThGXoG62wx5DpyWDTeZr4Cs9izTOXflgpipSEP7nv+U5+G2n2dJQCxtZG5JyQXvGU
CdPWawD4Wr4kFEM5rCbcLY1MYV9Lz4GIbEhVDVI1NaegK2y/ASydJAWQCRkjMqm6f+Q4zgvnXKqP
HpHmtsvxTCleN/+Q/mst8zqU6kWDlc+IfjEK3M/UEO6c4qEx/1Ts8pbP/Vtfof7r9/NiK6fM8haN
EFbmiOrQ47acqeZ2rhfrzHHhSDB2+IYpq9zekcUyDAkNag8MaJEz4kasSIYZ7KEr0lCXYdqITtm/
Dh0cPU53vZ8eWzM9i/5TT+4HEVGqsJW41GSywBfj7xCm6hQ4CPwcxfRNefV3k8IRoPBB76CmnHM/
/ukjB3TdgR5LfF0XQU6n68iuVsCW6MQ3EidT1BuNM7jZELFxficNdAoLMaS0AAxVNZkSM0Y41J3s
GrqACOT3Kax3StaoS6zClRQj/uo3ydfL+SLlKUj1Sg2fHTHwEtjAD4VwF37ODpKsDDovG2rv/yf/
suHYsUGeUIfonPpiQ/tTyZTgdcG6keiJnIMNWR6lwCiXoFpeO7LVtMQqDHdtICDRuJ8wh9PAubbh
sGaePBlQa4znfTRWIh6LLqK7b9tuq7pf5oVYS9pN89+WjS1oA2yR3Nlowkml8o/IHG5kbqddAitr
Qb4gPotoHbdI/UY8y4PrqfE+KS95bt71TnlH4UX/W+JlLND1FTXLm0AVZKb6V7t8KPM//b5yRuUf
rZm9rzukDTmpkJuAM0jOtnfVVp7yq2l05mqTKjFUofiCxr4L64x+Tu016WZQqmuYE9usJul5FlOY
JCIs5JmuhsMjrAZl1wTzjEeQKhZl8Xsz98tvjZJc0cdAPI6Bd2WMS94W9Adv9i0bBgodiKNdZOAk
5lfFAvgnjcpivF/zkPHWyMhMYgeVCt/E3doR/ZLUF/kpejuequQiS9iiEhnpV3IjnbltP2rV+VDx
sFDe0Sk+A63RByEdMUXUZi1gMI486pqtnTHznJAuswAuKT8sG6uVWHw8EUQ2Y5/8V6gIx6dX6lDk
xebPVV4v2XkH/cpLgjwXCxJmcY2tQE2GCPWPtlhPVTiPac1dUyZw7x9ZvmOaVqT7ykuYGQZRc0OA
wfkPpJ8rq3bcbV1Q0gzdTAkpBVpQzJirf9TIa6g/qTa8+k4O1tiSVS9dF5U+QaNBRfijMk8MKqVF
Tin4vEG6gOwnBrYuM9RrWheZvhxyDlQI9TBpCV3Zv8RB/TcEIkw/E8pwaWeOd0br5bAlyk240GuY
6PeiWR5pkT+rujtLvK71nPl1V5AfPQChMS8uDEU3bCho+SHaWEPMh8kYlSQEVG/BKhHAQA136i+y
TuUcWbSaV5ub1x/VGTUlmOCTQtMx9GxnyUDbCoygGTpWJ0Slh8EdRzIKrRXxR5MT4oFEQNW/GGV0
prab1vxX8mK30jsmhK6v3skwTtULp+4uZldV3V3TqeS6GO1/6u7N3Wkst3u9oRng0fmVVqB6KFBE
8ar4kXJQU+TcDMUSuVjHdgaGsxP1R6+C9WHPBBsQ5GtjAIA8IWlhQEI6K89xT2lA+G1OCM6p4TUu
8NfXtRvA4PbrgKNgYIhKgfTWDtnrToKVab+NX4BDHocJ6qRQQ34gNCgEeFeV9rHkWovkynQwJwpK
tVDq2sc4jRezD3diHHQaSLq5ezOEHlhggbpGQ4Z8y+kMEWqBegDk/7ZIk29Pg7+5tZVGADpVwoZi
dldV3lDqqDHIUmRvRojc6G1uVZj5N+VaHpegetb5d0n6cy1j7aFzbUSGYuAe0GSPs2g7JHaEqG8m
aIt+JQtIT6OdL9qi3Crnz6WZxT+2dHKGFzuwLEB2ktTojluaLKgXhQeo92EkvEPfnzct/aYTJTJZ
INrKLfjGVWWkVHoG1ESPbNFwrdg2M711lVRvssVrS0G+Vu1dW8uPJO8/8IEoEqm8CO2XozLGz3Bp
AsnoGj0dtUVrUReAl/qmgt++xVZfeoV6d+pvnTD4ivaA6jwiK3JIbJ8yOULjhpBxP9HLDHxhegM/
mkr5T5KSEIMoYeMeM7nHFLgdGSHALB4LFY0zLHe67l6iUQS9f40/aVPEMaSyty6cv4mIIVkLzc+I
sVXyK/eFTFufRb9evWNRh+GqkD/1r2mn55JvQGZDV8joGNP7ildBgfM+vApNzYqFyKFCjLhkmddK
DX5FymhGPMHWGZDEr+APxXunjwhslWhZvxKaDQrkqnVyGe5l8m9Ngg89NH4iuaaED5M5lNzdorgu
JJe1UA45fZJojuNsR9+yL65GrbyMR5pUG+WqpNpVEturKT/bBjZWK15SPT6HNfdVuAjcW4m4I2C/
TZtxQcgXlzngg/Byq3QzirtB1cZ+8xOg3PZH2xxCLPBPscVG214mWCuAX3bY/S9aABVPGFolCjtG
BKkjNlxohXGp3xezeB1yhXJVwz6t74L24cVPdMcbgNaV5SUU5VoT8AhzsBJfvfdthFfNFZyR006Y
BBo6XmUFek58QbB3BRUgJ7Vqg4xS59QqghbsznQWtFWHZEVo0n1oszvC6xj1ZLJ7utZBdqHNPWgA
8E1bdjVhx/0wXyWqyB0RVShFZBQKBltXYeJXpIbpzdLLYEI+3LZFpFPemvKR11izuoryURDBZV3j
bo6z4d9SR6AUD532Y0vLH+C3lMpZFx1V05D+roF05Vy/G0C6ejX7xpeRfiRjKLIaS0F1bsRlI8+/
yBc6Vgp/MQG4mIbaPEj/oPc5vD/HbmtYBcHU+AgAek1OAaQiZbJeW5rqS9oEdTTgYpdoNobvxdzQ
sJ5xdXUqxhIUCh2oXFHRD709R1BrBgW/p0+6cCAKW8Ry9FvTSwifJm20e2mBmmMR3TE7IdmE8V3R
YcZW8ae245SlQcmUsGwBMfDbUOEDPMtZljW9L8g0ySUEy7rqtzhxHU72XGSBs5t+U7xSgXMMGrz7
SJHJQlA40c7fEAGP1EY2wlvKegW9DZt5CKSaQAZInTGF6JSMERhNcPFCwVrjHBzbX2QFyLwxSW0J
BXp/FLoVHR5aYWtRDT2jsvBK3d/eITecKICuGILUUX1UAUUSVkjkFbJai0EPTG0KaORo6e2mSAx1
S6n37Dt/dKu/GMYcJ5YcpbLK8PsGMu2U4CWkthWQKVR8D4yGJIlZVrg2eSzcnFnYEhvjMWXrCBs3
k6EVZ2CPJnrXqHpJ8ziLMuYCZ5FPRZ5d5ym/bN+JlsMU4KWy+DJKV0ugEpb/ZM7LDo3TsvzXjYiN
UrQTyqNWgJgAJ6EStBRvVfbsHB0la0cR20UGEtmLHaHUFKVDFXV4xZiKaTa3+doBkFPlplVLNNMK
a6FVTLXVZ+RitaSrlmw/6XeL9dlg5yrp9c4os2E21sw+7qz1kpnblTHDAcXseiylRM/mLW3HuC4q
Ht3kiAPk3VCu4kNvqvex3V4rmysOz53pCmPOfeyOx5ZIJsmOcXOgxDHZR9WdOYoqsxQ1q37IqOdI
KthvScXggNS/++uBnKDy1pQmzHWFjxQ4l2QH3b4jXGisnyZRhnVOu8FCQZaZfGL4LfioxYZ3UBOx
qoqYCz5JzShd/zBF9aNBkSaIKZAUli6GqQlKq5xvc3rXD9QZycQ4yuG6Ior/qRuhgkkavH7SOCQu
w0Rao+p2PLzj/DNlI3W6hLaua1n9s3CxOGineihrHc9Mqfzb7xwkMlhOhBiBOkFa4w67Mvzsyk1U
7AZOdhho6zRuZpBVf5ROfzDwvpJZeVc082PCRdVoitcbEh01SAw+DXx72jKTwGqgdCnIRmkuWZzK
g99xrmJTRb4AmkUl06jHiyJdtInyW4rE5Y9DIrMRgIANgRYLrir0ZhU2XxM5zIDEYfy5Qkkm8r94
F2Pk6dDGa7VR985jyjveXmrFuTBMl8Ozr+VnRhZ7PqKQINFf6I+8np6odexGcWUwnbyjlyzDWcqL
ZyBO5uZj/taDWpV9Q5F9yfkqAbv3pPYN45Eb3AuLhee7ipGGKOgnTVSKBF6iLJUK+dk3FmzZdu16
9Zkb1DGs81sBG4BW4mx6dIljZkUBdiikjulqL5aoQBaqEONTbXeRYKyb1BCMbeYQshhsp1CBC3EY
bXPucWk/aWvv7lz0hWa7ghU16QipXNYArl5lr/LRo9jqV5k4Xyo/u50t1ExTUplcaZe+TtBZtQPF
30eoJjKFPQm0T+v/5JxFlcWCbnxt0+COtnkdX0IFUc6fi2G4G1q3nWo91UiCidLFQ/7Wd3wIbBAP
UXionE+T/O+cv7cMWxrDVuF4yuHLBA5Q+RYtxOylvyBrkGvNneYbpnqkTt/mNPzIbelHB6iWTfqP
Xv9eHOMBr/JKSHnU06+NIIcO57K0IP7Eu0gfUpd/cG99kqxr9Pd8IOC4zd+p54lrto7axpK6Z99N
bXyXW/1jofsyCVR8BVLxkNcVpiiWFGbfOSpNx1O3yW+8HhLXLjp/QgfmIO2OaJD7wGtDDrfJ0mMN
nzVhB5lJtUSJ7mnzWtIYcXmZFXz3CSALdyB2MBblt4o3ZdriWnxPE+Di/u4oLbV6bDUTjYmMEVv/
tJcllKohlFP40BXP47Qio2VW0GkNWYnRsEZfOVM/H+wq6IAeEZsLe57utEZnSZBTK4rC0bRVX0nx
y46Jt0MPCApiDomRrXgQwg49hxayHqWgXUq4oxoqnJW9ScM9HMmIF6E53pRrh3hDR+W6j8sTQSuA
qo+Fbmo5ndU6PJrq6Pk5JdM5xeqV64+/D4tNeiBnwqZ9xjTd7Z7kZzkshptlPNlJeJ7J38npZMJD
p8xRJpM2X7kY7/Plu6NNqEB7NXjKYLvaUKJsGr+ybvrO6A0lgnB23NKiq4LWTQN12TTln9P/eDqP
5cixLIl+EcygHsQ2BGQoBnVuYKzKTGit8fVzUDYzCy66m11FBiMe7vPrflyd30xFf82E8UywlFbm
6mF/rLdgwf2xsXOtJ4rbZbfFNRCX1QunxAOfd5SPoVCK227wxrSeUA+pQtvg7KmrXwOiw9EelXP+
3UBGmKevPv+xG/iC/RZoY+/P2IQ7A/T5HpTkqjIJuARy0PTQOCbzZBCiV6gYwYxyTTS2hnhTt9iX
dhve6GrsdCMFIECBZkKjDLSkisJVqLMFDyll8FJZuPO3OuMGnujcy1BTAUGJBIYT/bzKKvGXHbxE
sT0yr9I8uMOKTZ4pYWT4sDmAWFoV/R0x6ZEseCuUbzC1NMKTZmoOtLZeth79oqLvghdxJhBotZTF
V7eR+tJ+V3bN/G709i1TmB9iZF32W5J5JgUI2w8oFt+KpezE1edoLtu1Yr9lQJ1jEcRQVML6yVkN
YJL2SL5YGs89vHCFek1pv8Kudmkfc2Sca8qxS+u5MkOaHFf7rntgrmnrgrzCeC73EeOlYkvPje6k
SsV71S4fVtqSQavAeMQsom0P5kpFTU5GPZSSP0pCdQPzL9SbaOFNm05nzJ5nooAS/m5iX1gcATUF
K5JoyiXbFm9spfJn5uVrFNqqRUeuA9addE5ThbGxO/5mLvXRRU0i8BU1GieBGLiYrXWNJZQRADYK
cOWq8fNsfe2GahcIljX/qPYyvAV2jdXfJuk2WtmzxiNnVKQn2LiqoUCFz1aLKad2NOlVHi3fHhpf
b2Qv7rkHovlg5mebLw++NUtetrteEsLg4Bt0iHEnbpCUH1QY+/zZYpjMnqNaEP7LEBplhEad54ke
8U6lxxiqONGtRBA6oaa0O6/4SYVRnjvtSyZr/1/m9LXt3TLafQmMMe3s5wKURkJkPVxM4xLF1XU6
K3j0hZXejSS5mzj7t9m8aQbUUSwfc8Fm8sjOJKzIP6YEvulGNAbCJYk7ZryubYWCRCG3TLJxPHco
kuZPsrDXQxJo5LPemc70MmPjthfPgk5nzN2HkO/2ON6hL+LUTnBqY4P2agaFCOBlpTQ0tkCYav4Z
6NxbUTE1EARkMCJakIz8VgzLfXBLgocFFv6c8Ho2aK6oJBcvgTdtvRcps7cJ3EBXtW5cXfvJB/0i
ER0bsOJ3FSVKBMIsYN3TBDqL57xV7nXmoGmhdqGd8acAZMHjdyNtSg5M+0eoiM7IVNt7R1JKrdWH
Oeov5uwb84wnhyzCdu82zbPC1PA7Ujztc7eMg0RfoO3zo+4xL3QCIC5tqDRP4mJjk3nLQJwHj2qC
ZCZhVh6BVLQym80UaPGaB+mJBeFBttk+xNO1mbprFlUgJyqa+mjaktwpl9xsbnCBcwTAqbCR15Fq
penbXmQsgPkjMYF08Z16QhtiHD2shLFcfiqbfena9051tpG0MQ9a/kVTDsSHNQkeL6e3OlbcxFjw
eOpej++RhDlwEkgJ9wBjACQl4ANJ95xR0DGtgjob4SPhUmURP+9D5DnhAFDLdxsG4r6DBZp/KgvJ
qw5qh7DTlD6mXj9VWjphka/6kiwDeYYHEzyfY2du7srxtuB4aDWV2uaW+szhNf02SR0UUu6MLI6l
FldRTRMs4y9hK96mp3T0+00cphc2lTDbPxPxgiU5khNnTmEv6m+DrD6Vc9NswboIv4NAqpkxZufc
k4RFQADDeS/7xu6gfxnxaSfJ5xGN3VIUxCFS5rlyXbLoKrriZpTVbT7ZgxUI4bSkKjNMlUvCpvmC
aexv9rSQVkESwjpiG4yXA3pr70+4QvAPeh3uokUDM8gQIm9wweBPc19i8WBm2sVKxE3q9McyLE9c
bNxKWLYd163+/2yQl5+ErPG5gfhDTEhqR9+wSVxT1qqs/nrImtGfMtmPT32R+7rU0cS5sJ+1wz4n
7W1eVxLYA9lcdaRW+mVFOpE1DPF67LY4Itiw01Ras/+kSgI2nrZcsiK54um6Trq4AiBZ5K+lYY6m
vRhrKLLG8JPzAKkzmbikP3VEDwEG7VMnjqFZoUdPzvxzZP673/0qwB2sSMc0SOanhgHA7D/K70rj
jeoyO1uIW4Og315aLoMx3ZZOcgVcsIEHh4Eb69bw19cBrgC16qm718UzWn8fUpxvYiMZKzhJW1wC
q69uXN4Sm+M2Cbh+nZKYMOi0G9AfaxNEMrB+AdcLKiOyf0Xz+arTsXMxJXZDFNgJ5WUE22RqHBSf
UcqyJZNucVe5sk313NjeacFK9DSUO2o0kihYBabfvVhXhAQfetO6iLxlvS2HBHcTbQOwMlxqpOBS
vUzaNZHQ+TgLUHzwMUjd39W8q7AW93DQ5LKhQ5r0SuIaFSooeezDgumW4eNsOVK1H8W9Z+vYAfUk
MNY/FY8K2ril4oPxJZNlzAHFMW9gTqKPNSW0lz1FBkl7DG1DxukIOgNffJvD/uJ2yJFhYNdbMpLG
KaFQtp5NPaJyv2mYc7c4vmgVlogcVzidoWYaDoMIDLYVUtWBOMAXh9xR8lvbEjUXLa5E1HAgLJdS
jQgss0XAvckgsoWG/U85CqTy3hc8AwQWIMx++4bvtwBvaI0MSQqHRqs7bYzJBjOfGCevoI4iPenr
R8lamXusofLYT3nBadmtdcUR4rOdY4+dn2oiVqcUXipebpzzJLT3HIN1UXo13BOcEU9OflBcyvsu
YLO+FHYD/7dOyLA783OD8TnPojovWOUSGAYVJFsLFHmkubU/FUEhxN3eWBG0xetoV8+mbqgTTB7z
yPMaK5Cuzf64hUnYWwlMO38RBu9hfrtO/8+aNcu/q5q/KLJorIZtZIRkq0J1S8BWO8vfSWi+pBu+
Zmh+TDGnZq2nlRfeGLpAlCcxPrcZPW5d3EYf3An4y0QkjLHEYiuh6MY1ZjJTsx+JkGVDV4VIIbfC
Zs2Ne2OBS7CNW5rT6FiPR7n+KsuWrKId9CB3cp4xNr5MtnNUCkXT2arvIjn23Wnpt+uo69caPYXZ
tcDkDG8lw7TdVuN1mwrES+0SiT9TThRGk4MMEY0I4WEFESF1jc/NkqERQb2z3WFwinoOOsJtLJjr
VAYRRBXeT7daJ0kb3LXDFLuGevTO84bbLsjVPfiOhg6ZJuGQ4Dq9cKCO2TOFoSBfEhqcc8V6plH8
ymvxbDv5yaEZKyOjYHJueGsOCNDH9dSMl+4ns07mrHgqN7K1k3jXrJ7eNF4PSKiDQ6++TGJ1WWG5
Mr98ClNhwBRLbLfBbZGWoaHLQcv5ZSgQRmrTExU2rYPAzWNgc5TfJsNyE9nwOuinNpavAtlmk8Yw
S//KI95BkgYbRATZE2bi9R0lIxqNCPDM1tQ+sYQn62kllHCeZ/kpoV9IFOyYVFFuuatwEIv4dd4+
dmufhh9KRTZVL6M0Y76pb1nQ8c0bxpYR7W58a57b0jBIdzfmzDq9mmAkll8zSwzgfQCJGrwSqDxs
aPaE3eBanxg4IHus7kLSLtmdNQRSWwjS+ce24KJT1mv2q6FSGDjQWt+1xXiqqvU0Zp14VXJac9Op
lUfU0TGjNxeTzcHnAM0W2EKvGcFa5UiiAy5MVn4EmOYBv0Kqhk2GEBPRsik+EqZt8ZfRs5NhMfPE
TFBFG6X1pBZCJyFRvYjdbpuddoJXRceJGswZGeiO3P9uiAG2ZZj3aMvOUIZIcO0wlJjHAmXJ+Cir
MeKNu5EXvY8aDhtoM6lFIGvuzsXIS6Fxh+uftm25DVcyng0Z+LGY+t8ugb831W4Cj8+qvqNVd9IR
RcHiSr5lruki4VmCACiXqk5tzybgwkgh0h3d9KrCyx/2cnVOcIeBOwTScu7AGu4fHyFN164nDIiq
XkvKZYYpHvXBrNb3VBe3pvsdkdSff6Lhy8RwUi8WRnlutQ/JTRvSxq18WUw84FJKT/MhpohT7wBn
DtnbprWQiMh55+urOWF0WBAijOJZVcVLjgt/4VNAxEP5WenzlTnu9rRPxnGXyR1r9+WUswe3xnAk
KzNO3A/j6VAN8inBmlbWVI1Ov7r6XEmdk2QNZ57h2BTBEGKzYQIVWHWbvr6NZgXEbT1PHzE3+2P3
02cZE9ryAN9JjEznMTlGxuuY1M9uax7i2D5GHnoQG87rtrfG/LTceAT65lCl55ZjeyRcUgUDuozO
WqBAd+p4vjUpc49suSZv0oY9wpSuHrwOYJTL00zSV75Vi+Q7NMJX7+/azqFUUWw9khHs9WCRuiAx
wU+OTp1w7cg/0pOUYO/kq5vB8dTAHVqEf+4PmHMgaZRwOTuWGLl8M6f+yl010q/KUuwmPhtyqZaG
Jl9GQVkhswE6sGhurdAgRxw57wMzhRlgo/Lg8EkJ8maK4lkgybrqtLGPUnv8AN3xB3PqJTLpbmMo
mPeEpMVl95R2UPuJlM2YSDfUXJGvXsFlIofxY3cjebI9DVFWX23Oapltf9TA4s8eyayHTcQeqnkv
TQsTbBbG9HD3+XwAiuCMNGFIH2phBPV04718t5ceEsy7bJcu0acc9krCX9/Ob61aPhY8Icym3HNA
4Az4gzS1dIxsccT+SWCbaHUNROnrigSokYNKAXdy/0oZ1kEx2VxMCoPVbQ6JSBSeOeSenGJYjo4F
pV7mBikqJTlWDtfxswMZMZwasPkmADt59oROeQuz1sCFe9zGAI4U83zpWxPBRZzPDBwjsKWctJoZ
u1r2V2WcEBrT9ky0EAcq9x4svylZGSh2nDUF64j4O6sLT3DNHTP86xaPrXz1Fc73lat3jq99Ws7b
L0y2FGEXobWye8Nw2+wGf32BJch+KYaRx65xRJxDMhu8kstFnm2H2e/0+ZaW2ZVLu71+2yUeKYzt
x9LI3YlaVRyKnCZcpvnBBTl81R0r4S7brxhRRjB35BneO/UkgSuuO3gq+eYvWwNfTQqyD7W2vHRY
yUduh8xYfFMBTrbdI9/EITNm/5Zj4SZaQr6eLllddRRjxizdONnyb9fjJIq4pJ9lmx9gJVJmQUGg
Od5EUOD9d9balAaMSIrO00pZGNHbgUlVYl+d70IVC6dSplBHVz8mfKr5p7q8DhV3r1UOpBEkW1M9
pLp5xFP2KG3tvjEfrNLPioEwZYA0aTpbWNktMgOyrl3aJQolA+hlkuBXnr0OSM/Gp1/B8cqWnOzB
2E5OtWD722UhLCAl++5JyxE/rFPrcMhjG3Th6IEIJGQBb2qGz4FJ+8weDe5uh+RqFO8x42g6g/Id
giHrfTW615Ammp82g8kPdFPiq+/90jLdhrsdb3ASkFjarzEiC++r9qjnEjSl9d2mLK4saZJs9WM+
r8wY7KmQUFJnpk8EF0XEBQgyn/4m1X9x7ruigS+H20BPeW8CqhhmqhZjzHLxeiJd25id02ipU5ji
nBYghwXONX43kMVJ4SsKrD38vAucmQmTtzUtnian3qrCARpI6HUPkU+06CAsMpsruMik+CUliKbz
iHfFcFkUK9y9o+P/eke5u5ECZFsddd6K8beGAYL3pVbFqRG1C9rBSdbZsXBbMr9PhT8U6a0DMJWy
sczLS6blj407tcHnEnotLqdUEPYe8pC4+zbNNybXEft4SjZs2uCBy8WtYCId+EM0inaWL7KaPawJ
sdGrkJ53492mGtdZvhHK2o++sCVBB0DUZ2k7T13Qv+H9NRiSkAcGgbSSFG5cs3XgADXy0iETdR4T
/L27XHYSHwRCLiOi/Fa91g/RjM9qGR5a9Un48LC+tQyoiygvSryF9W8JBoXhKLBPRDU6OnE9E8hb
1tdnu2CxzEYg0qn0AB/l4TTkKsvFmJBvHT8ifD268TeOWr+bB8/CxD4qSDizh8hJ4pvbj7N8lDyz
jW291Ej6+DZ1gi8qiBIiuGfsUjFKhZnQkkxEpZKyEw6AvKdFCIhc1/3IXL1zK3f1r1QvPxi+gc1D
adXXUIEXKwGG2e6mXYRbVIQrTx3VNoKm+yjmnsu7eYkO0BPzxCU0f/1Z+ZuXOE3rQXWmYuS6VyEV
HsvBHzbxwh0IQJCPI69F7ocutrC4Pma9fTR5ZTYMsQZmTOxt51SdzhuksZnmqG2H2cE0gVaHJd5W
7POklE63DmxR9hxsPXN1BS4jgcZg8h17kObxZaxYEzSTJ+LVq/iS6KmWqYe1ydy+89KkkrhtPWEt
ugxz3XC6abmbKbUsG25mrHnwLA2spj0rJwaGZs+AkLqC8qWdor2/RfGKBYchwDmDvg6NRN0f6KJE
YevwPzRN994EUrPyrGa9A4ygXsPFuK2V5BU3zASXuM9Dcz1Mw3DJMjZKCYyfEsG3bkJtFIHJrkYx
nAw80sILKzTtAsltjf/RPvrB+9aKxtfS3ge1XIe5dtEkfpZx9pMnS54j15pDgwVqW1pPn+HvILK3
kekuLA8EU15OLqmi+YkBYqGhzvaHWwUZbtMzvxyhsRXaMTd/Ku2rTAjqaUSVymszbLfSiO78k8lN
qvl9JNo9/MEulchvRtu+x0BkSrjh+R0mmmy1l6xHPLS2g8g/ZK/DDVAvf2b4svWEBpQ9Uo3CHDaW
NaAWHTte3623crWuAh+ePVFGVBYXPgFYWnJMhCQaScjZiJTpgYfwLq1BPkXOPNatl8UDeF/1WL+p
gPnSMQr1bAzbxAyYAWwAsuqq4mk71UmYrtmpEKmnWZTpUS26cltqXTvSGHOQ0JMiSCSw/SQahHSN
oLFEVIuP9b0wlPt2nNImXNWWqMIQpnrLle0P2JoZSoUarfj141vrj1J72zQD5/6h7beXbRgemfiu
iVeUhhaKv7aJKyw5xUbGBd8GNbXehzm6boUvb+Ha0WY6BnUr4PXJ2MYKpkjNn5YSS4B+5nyzFbZ5
5HbwJUU+1O6gk9cgmgygeFhGgXdwfGNUvOTzZ610nqY7piLz6cPeU32PJhfdDunPmI8zbtPFnLw8
Bg2UA0PH2KDEpyWWb7WfINuX7HdMpHu5Qa3EgbT1/2rkl5bCvJRFcXmX9UtrNKBOkmNRkLlAf+oP
Gf1yuKBZn/BIwU5r3YuVXw6gzBY7A9tDEwv9DLzeWv/qUsE9evOGKEVtXHw+zjOzpoVRXlUUv4GS
0ILuwBRQL3nQxBm/Zx5E5SF+1WhL1Ov6lFu2W2IgwUhzbKbc00ZkV27hvEP3Nkq2daOKZEhF/Hjs
sERtMM0LxEGB0KsPu1nmMA/JfU/1onDgmOoOMUVkC0Ii6LPyJNHcsQWZCn62G4OSXIjhTQKB3VxJ
Pfp9cv7Wv9AkLlaL4LfQQILqUC9MNK1MFWVDOEkZLwZzverASCPYkJF2T/bDypEYNTegehlqaWcF
hZqGBFt6Dm1APJOOykrIWM0hiUt+AQ9Rb2+JxIcQEQVvJF7HZjOuZqJdsbVeO6SSagH3vkanfqwv
/ZuhPIbcj8heZbH0ZErRv/X8XZa4Luv1adK/tbp08VZjBpu9Evgo21sklMRlVwwfHdLIBdh2yA+o
0CcMR6D6ZaO/bUy6VTydiPF0wHHt+pyRPemwStIEMHYMTjoFR92C1gYEYyTrAEQ2uS7NRjqNWj1B
1Yys3SwpvoObuVdTe0+5t6pZxEvU7aZjrjPZ2Idxk4QkFk/7zVXlun4zz/uqOB60k9zAcZGJZEyC
CQ+uh0nb4swkArGY2CxFZ5XC7kKpvIw3uN0pHgiIjPt0W3L8yrFfsTs2ceOh5lUjLcnKdczWczcp
3kKBcMSnQdbrL7mUPnNi5VwtxcYhJt1LnrWreUv07wi37v8ZLDZOLGM4Y/HSnf32Wc/YzR/k5U6Y
URoBQ/zAz3CubgWo4ZYJRlroN5qGS+L91Bt+aN4lZaf6YrsLS0ZghrPUNJBy2AOzF+33zT53iIGS
Cr1/YaIDR6XvFwls2jgV5E06NU/DqO+1ld1sU7vIaQdlKOjh1MWGHUYJXqR+uw2sc4QTs51XO4Mo
tN58ySl2ma7yW0HzX4M4nHgKKbhs7o6xDYHkObS/W441uecIYZYwnJWrqo1tWiNnk9PkjM1yGf5V
R7IglAtE0TnLZ2fVJAeKhtucE4l8iVR70HAukoZQ9ldx8z7hBBSXT/w1YZkeypwDe7CxWQG1aKOL
/m+1lJdcBhwA2ljlnb7WyvXb+MobyUfHok3MOgA7tN8NhVE15jkx0Du2zn6Wza+so05iWj9GOX1X
PhZG+gloYc3paWCyw9aYhOtM5Zwp4yUqr6zJbt2LpgPfW/x2LR/tK5CHvgjrOLlUrXGxIjSwQF4r
eKP12ZgwNOPKMyienZvyusT1FUkdr1p5HVV8tC5pnPkQky1P/HaKOJE0r2w2LyWJD8bktEqpNyem
i27hmqcciHORTJ56S1xj5SvFWNVTTDS+iFkm4E9fVLSeoQCe07lzxKteJI9W1C+4uQIO+77WnEbu
POuXatUhILo8hzbDNgx8Eud8ZiBFVkagKV1oynqYWcVF3f6VI8sxoaFZuNVRDsuZSeyc6hhy6+tq
50QyVxQiTN89gLb2bYCmt25Afnj0tI16y6sjt7cwahX8uxYe9YZdMpH43SoW2dROZtalCuwIFVLM
BNINQgSVP4hTNtrH6bn6xD0ZG9jbLbrTpNzp68rVEiR/UM16wxi8BDX3vE04mai8oVCDrFSDCcef
xETDDz7iCkuKS8waWWXzw3IE/NPyg6Slw1AjGcnHJThLyGGIVQ2GdfAtoryz8mBNf10RwPjWykZN
KQ63nvufta8pZMUz8XNuaNuEYV2NxUHD1T4ij/R61lXxJgiJlJGPIeQ6tdkdL6+NFbrDBj0cA4AR
zqAXOIE4ghhdj3EJNwsoC/utVLvJtnEfS+NhgpCOJ3is3UYgV3kWAk6/Pgfp6yYldzmN77KFfXAe
bltuA2nGqy3kSxuJ0DyNh0qGxQhwQjmrKieERvPjYrt2ydsO5GxMSwQ5eSP2tv0yr49+nH0qm3HG
aWMKirdfxUFrWSP2hquP5rEb5jdNn97nv1qXslAh1syXsVG9m9PQ2le0TJzTaQhGFm+dMb1Ig36X
GnHNyGdGGIUzPBAj8sFG0/cUztQXxXuqC14RJ3JdMR/pD3H/6hTlBg45b9r7Sebv2B/Ne9h1Pg9Y
DUBTqr7Zhfo6YixL94oOx4b1l0l/VIYL6qsnCer0RB+WCoHiSbb21I4QW97NpA843hMWlKmu0Rju
2pLJcn/C4MrqUf5Hnj/ybBeP7SAH8GqZ2DoIXQ4Z7Zj850jCsg4Gb3Ry60Waeq9li19gxmje9+VL
ZuLtmQkMFl60PS0bHUdzR/5/pv65xdSTCJNrCendTMNidEPVOioaPhxJe4jpbM7HEb/YkLE320G/
PPkqZ7mZOR+T8sJoerbsymlRNzkUMJd3mFn03jg3NMlEO3CtfNEJ7y0qf5YxRBcjt2cyCabA3JB9
+CSaEBZkPpWrPvsQwCrKJTX2eAbXx41XBPt8LYhPA/upEnGXyvhF/8QXEmEZg/cTKYS9BBZZnvba
vENgKKlKjEDRZtYNyW4wPGFbO+RscTVYShl2CCP6znaG0QGDqEa6pftvkfZpSxRGi+bTKpK7pH3H
2+LKCEcr89Ig+f26camQPAlbhpVarkqOpk52aQIzxHuRvuw+lc7svYwWWJ7VPwX2eO2PTb2bVjol
RrR+/duD4uhgJ5uK5uEVofjEZi8b627BknC9dOyBF/R8DT2fbSVYFWq0h65zq8WCENohv5rn40ra
egQ4n6WN08z3bYixg6fIvguvuY5v1cp27hTfTHEhef8WpTFRCKTuS5ODpMlccdnAIDEuuCRG5M3c
fmFtdKGn5ZJQ7LFrkkoF7jo0Z9oueWr59Guo62+ea6NkOXBuA02FJmoyeKe+vcD7Hzq/oapg76Zi
sT1jsZtx8Fjm3lD1i/efk/F5EOPFVIlEGNk1ZV2ZdbeKIwgvm6urD8xa+5q/5FdsOanAYTlxa1Pf
dEzhVdS/ZTRwBBfAwlc7HW5Yza8y/zuXNU3AR/mTcvRJjKUDe7cG7o2EX4yJUEH94Xr430TYsz6N
8ZgRlaef3dQ8GBWFlFylTLsatEfBX7C1l050juRakUp3cecVyq+yvSeoMRoZmxznfpz8o2IVHez5
YpVmqPZJmCSIHlhI6FDYu6u0PFSLDqu/eR0ttLIXzo//jNLZchUgzO18DVUzkOb11LI+bS9DVRIN
ze+KsO5GoT5ep8Qr+uqEFf8GFeue3jMwelYJrKbv7uQg7tHKPU0KDdwovFKuSF7ZVTaa9jpP7Tt/
J73DpHvq0r86WctCtV6oVh8nMqbk0Ej2luRMR6N8ZjAWMKqu7eus9K+19hPp7aWUQtIHGWdCAa63
x+zZKkG+DsFGMVZqNLdV067mSJbqbBYoVhX+fFonWbIL9avKqUatICnFnxpQWB6O8u8WQ/hvu57O
uFYIzFonPMYnM3kj6XxQhpzdJDx//mG0g8XNi4YD0IKISoVZz9tAOf1rKs0lY0gjoyks4lgxJQ6o
DOdksE59/OMgZrcvdh9jO/QwcRXTz6iRcfiR7emZbPc8rTAMUqYhHEOhdf4wnCnqZuw8tqt2opjF
SdB9NCyXCY8Mk9azb6pGrH86XOumwvyN+yX43giNqIe04xL4S/lrfKm09KkVThZcLLAU7L1KCvUi
iSfmpdnX18EHYog9uPTNkassCW8JtcJ4VoToUqzK0AL6GurkcWAgoKvpAEWa1ddRwyQab+ySO6Jn
XNkHodxLHyqFmcxHXftTd5sPIs1FMoEv6qbLp7QQHWywa2FqmwlYkhkgwMaSkq+EXS2siRE/EruZ
PaYuBTaSLagc8gZpgHrurxHu1oE94sA4XB+7evKbNrTRCWU9IlfCHXJ4X35JxEC6C5i8bL3alM5h
58qB19CUFlGoa058J9cc+1eJM1ppQIGLlukpIkGBB7iWQl7ONG1vYv6GMAgy9ZX9Nlkze8rfljF/
67npzgdtMD+z9xQNzFfnD936tTeAUTKHfopHYxoxzJDJ6PDS5lmArg3y6kgqfdD5ScJSfRYy23PW
/8ngR+XLIHGqXFY4OnL2M8VVgAMdv4Yn97Ru3dECACvrpE1G0ia5oR/l+F01WXEQwJRMgu9k1+C2
EQBLS9Yu5eaaSY7jAkfFgL+PqiMJjGV0UihMi2Qqh3Qy3YmjA+RVM9WR4sRN4X01z3odXiOZ2uc9
vf/SViQAjEPLindln6EaqOgLHgi+QDR7tdFgXeAqhAOIde5VkvbY/3ElET7AaFoNVh2q25EApKvN
3XQVU7vilkPp6Xzxs2AobLz9bwGRQNjNQev7EI4LFQY3y9avu8gaIbI2qwjbuQjmN4HQrHP9GlUC
HgTlMEJjxJ1w1uNs7IgBQpi3pHDE7KIRMYOY3fYhtNzK/JqW/GznHkUMY0p6XmLFEDldJBzbOgLC
f7ChTRHbjzI4agW1oJdYrdvQDngeZNjVeuxqNiqGgG+ksdVQiUGXFdXr1quhPalXW8lvqIRdlluB
66qu/iWLwYPpodcmGhBP+lwLbel7IgbbzDdcL2QnxL0srUfEiFo45ZazEh6uNniDNf7bdPJ12cjX
2m+NCubMsF0eNrP5WUbL59Yln9NQ0Dp4qigb5enEyzk6dG3OkcDnfN1YmMdckJL7Wq1oiTGSaR1K
fyrdYVcH8KN0VjKxkhS7eDZcgzIBfXNGidB9z8T/YzQ91htX0/qzXXOuFIKbLYJmbvNAtt2FLwrT
UvrXl8FPB1q7rKttmSzlTRp8z2haKfYBUnURJiCc8609nPttcaIKWALrcQ2vBoFSehbTIOaAAUnL
iknyWYr5u90uRbScFu3M842/quaa0AXygpZD/nt4KrDEgSR075PCEx9Jk1Q0Xp/SbM4iPcZTFALv
iVuUVSVyZ4ZdPvXGtcW2NEkw0pw+/Ul4Am8IQwN/amVPj+kgI7O7ZWS3GfujCu9GjfVQQSW0SXpg
BSE+hnVhSOzH/o5dmlfsVYEFFKmXpZeca31WvQ9YdVLx0Ru6oyRfdfRPhxVr+zHZQE7ibQSPk2sl
PwG0xTV348l0Wz7BC5jewU1pUtTqGp1+phKMbB7hAkmlAp2gYU39UjvvhltcGRbv05o9CHelm81c
glmJBixyTmFFX9f6qsuLN4BOjf2N1OMqlaGuPE02VCNNPwhzd8BMh7SKXdWsLto7tl3EwcVrsKP1
5CPi310LeSUHdyzd1XQMiZfeo2G9ddwfVT9uU7ag5NSBWKzQIYg7kbQaRO9pJK0G2kFiP2llf6QB
lphCZUywAt9TKYElBsYfpy/t54+WwHf/v4x7qApOFLGWejWxs7SjyoCoPMSGEQtoLoshDD4Q20xn
sFZHBhc9sfmi2EfCXLCYOBcptRsJwRApjvbVUVE6vUxTKG/EoJZfZ8KK6Qmc+EPtzEeEOWJR4FLa
NtY28Hb88zaFpyBXcnmEBEe/neqWYI8XUnsGtGVkw10ihGy5UQ+3nUbCJTVGAwjzCmVUBWyGdmcz
7PSqEvYR+gdlaC2MPSMeg/eEmvXqSaPMKWv/Cv6ulGTgEeuCrYQxJrEowcEqWNJOXDqITDUVhRTG
6GwWsANcEYspu0DgMHY4zbHHGacwSVob+zUM648mNdy6pF5gHK6Gkd5S+d+m7PYV81DIt4TUt7p9
7gtx4iKXHw633pNwbknM6gO0O7urgLbY7APofKOtux44hwHZ3HBu3/Y35DYbIKlX4OyoKhCuZsyL
vRKmVnzR578sm1YImCkBKVuwYuEDs5QDQRwSRXTznCTcjZPCvdOoAlnPQnT7Bqo1NOC3dcpO+41q
4+TOy9bl0u/ZJNViU/H3bGlO/kWs6ILNCVMUIs9v2gaaHRurBY36lRN91v+HpzNpbhRLo+gvIgJ4
jFshJNAsy/K0IexMJ/M88+v7UIteOKKqu3KwDO99w73n0rYV9rDTW3ZV6o8BEop63JqwoK9QA3Ys
MOtqhNBncH//scYsPjcbRaUUPboGMXFtk3zS+YZiIrYY5XW+n7IMTfYC0XUUUb5B3ZYA14cxM643
s7XB6cEam/HyoAFswLO1eDPjklFL/rYSaZgzJNpZr5bLYoCmfM0X3JL8aJRiH+DoY5Olyotn88In
7RN4JPg3T7eAoIjAnzGfN8ZlmF8bAG+4J1hIORGNJw7s2rg2OkP8hta66o6C2ZJtZqe+ZGKPqBbc
P6UL6X/A8C6IJS6q/dnRi8JCzZHaowTOSMBJq8YzhttAfg9EAs8kCqrE8oVuFUm1kU5nkyCThGxQ
Bp4bKaveqDblAkUW89IUr06Fb2CgLWYZvZjNI57FnVLFkewZewaK6m5Hz93LxZ5HZNcCeZxWkOzy
25v/yuw7Zr6mjFfmrlk3cykg0kUGtIYJlu1eO41jcdbrajsjSVJl4veW8qZWXsTQR6uDG7RXgX+b
seXBek954itA5rr2qqytFrttLCGcksRGkHFQDetbuXG+MWHPfjh+UDCZS4z96IGLbMM3ica3hudS
c7rNjL2x5hzomcGaqpC7yI+qehmM0Lbk79SP6alm2EaHUDI/cMUv9Pu8+oinmxbcVUKT0N8NJLue
FuyYJf1zDr03mpBvsKCMcPvCeZr8ckDEdBhR+9WApHmnV//mpKD+RQLekVJNA75SCESJf4mS9ZQj
4SZ/49gEZDoZ7Hpq1tLMD4jWWQx4QXf+f6WfEcH/68lP7bViV4Yo3B2DbGIdlL1OlpqUv2KIeibz
K9NAC9FSitNKAiZO3LVxwdp90hF3ReoHJPQ7nsAGIDGuTyXPj/+FP6Zd7JM1pzQ32XqR8bMAEPZy
sAng9ZHbWYpf4KJKD/lKOti2t4DNYcq3bxURYiJWKzXzLPIUTaRkDPinKmC6QLlGq1unp5ng0XSU
sTnGF+TMbpvfBwyrIsYmSS4vST8kZvCGXLWW+23+1gQGtxSxtKX5LS31gMFc3pRi2PIjmI2UOAiw
WsGKQOo4NX5CJGfTKoQTZMdoNP37OElZzvZeWdT/HUrKL95VHbssvmrjPy0QSb2ottvLSBMaE6QW
gQ+PSYsgPDFBnzUVuJvMw5T1xKpWW11TT2mKtCWBRdlAhq7bgzqFx4RuQj02e0FuKf1UJzI/MBqn
Elx0mccWFqRg4FVj46/I25gO5NqbdJIdo4cvoeJikRpidIz9hB5uei5KfApHDLdiPocJayk3ZkzU
x4mr07Iw9tLJuBnsk+AlN9Nuz2IPFrVVMXQ/twXisXa6JDXslA0WoK3FvSsxa53WWSuc0zkA4Nnv
FVEx38p22ggqC2dRQiXzXPEEMudSbedHE5Y1Gl4dzZWDAD4Bsph5SWN6+R+NRHKdn/fQS0d0Zoxp
kVV6S0jGdSZuCAuu3OHXkJgRUIpwZ1+kQ4qjnzXjsRhOIzpvgu27cV9iNGYeRQCf5UoA6HCdGUic
C+4ls8YD401PoNS7JqIJmVOvaAevblJmodoGp7/XYaNQpcpHNMJACfq1fRYzVgPHztq76K27HGyT
ubrOg3kGPISjpl3jfObh/7eUyi01RY9Q+bPkf8y+YLd3zI1np/Cc9WvEj0JAaPUhLYcA4dioe2Xn
ZOiDSau7WOQdVKT16fytlgYkEcv5iu5i/WlAch3S3wg7vxmRArev+i+JFDQCthJj2Jv2aYRTCiwV
nUQjexpGETI0QmnBI4GThhET8J4RwqIK86LANRfJ1W4MTSxjLYUOvDd3ZPotodpY2YkSciP8rdYa
RsMRQ4aLx/RifXI62bhEpAksEWrzKT2n1bZl8lAzsdGahhSM5Nokt15e3E7olCW7YNULVVcNIRJD
YhSgyUL0B0yuIj7EghkS6dMaRXxJ8d7q5MGPmot2Lu3ZEiCIk2T9QxqSzzyJPnWk9vhKaKLe56l5
W7E6+d8paC9NVtHqxFuCeZLxJeYMCTT8H7eU9xe1w1br31dMQxecCtIGcHMZuJlMHVS7vxoLBsEp
WtneMDW+ngu/x8efQz8JMGChPgMjZACeYVk9ok6QEpaUOS2TgcAYvFPZ7/M1eR3/Fd7Dvdll+7SU
2LghgGb7KD5Na7wqIyRd0KDMsBDWUCKSOxMsNln200amZx/RrzGfdEvUtzk+ptZW0H92W6y0rIGP
reG3+VdDJYuASWgvY9Pcu26+ihZWenuDbE4E7PKM5P0zVR5KMhw7or3qJb/kJOBxG3CalHgmQElI
hXTsGHnaS7iXoZJFYf3S+x3D6hkJqrVe25NbAyxO55KtckuUxuThgODGldiVJJCgCs6qofkeyAKk
I1+xLSxlViOHtlgoHVvP6vV9Cy+g2DUwQdm7WkND8ANbjSlCm3gt2oLnm0zULnVKAoRITxMEcKvS
CmlD2jklHRn3C9jEFSjvjPKj0u8JnVGKExJe7IRauaNdq/m0KgprnS1wHjnrBxbDoBfAnpArk4CA
rOiGkslIhn3TRvuQaI6YUz4N3+ARJ9RsTXggZbpZ2BxUE/yc6dZ2/P2Gk0igZqC6Gi7pp4W6M9ms
6FWFiteAwkKwxk6m/lAQNwOM1hFDz9LrQKlLuB9xJsbfiRKnhGE3L+pjtJIXTi13sGXWTjU1xkx3
IVP3hjaQazJmSPLGcLy3OA2wr4oneWHb5gDx2LVgH+TMGxm6yh1aXn3a40va9xmH4yoZ37F+3U3P
ku5IcHLQX23WYq2uC7IlAd2igJZQQAfkXVgzJnKakPJO4P2uQ6mdg/GVt3EHjXtVR7FObWoMUT8Z
XkepZWJBFJ290FvxllrmJuTAIn7lVrMDUHTSiDdZRmpeeqnOzNJ4P27ViNhEOkqxjNXAPtjJWxeP
uLLLW6ZoV3UorqLbmiXwdcba1Dmcie/85MlJ4D0P1zS2MzeUkxXfISEDEUvDBnjbAsMuLii4ijua
O/zD14ljL4rAADGKY4ChFxsr63xFVZgufqr4ThkgfIQE6rKqa6i7QnBmMv0qqhYZbFBpneeKJQ5s
Ce4qzunaYKe1IBZE2U4zuAdkyOz/WDbUplV2XM1vQAx07uJU91Mm0Y30VsJP0Zr6NhlOhuPURrmG
jQxJMiD/VPUUIYNpWLx2Rg45csH41O10mjpJP8ljqMKXXLNvEeKSOL0lFZJkJBw988uZFR5MMWZU
uE9J1yapxYL28jIguBPobCvOOVvO/WhBm4epEaoCLCkHJy2MYr+gdK0xRKgRp75SPWbOD117WMjl
R1yYhXrBDd+9VOTgRhfwreHA6AT7TYFiODLEPlMx0QILRauKp7JBjNZ7aorVdPniFuftlj2sPMJ6
sYv5RZejF7R+9/Rvkh9w7QLVBaPy7HtYoiZYobne1qgrZrNxB2RYZFmbFNTUcBtGel6MFGwZMdch
OQIYLr5R7yv5YYC69ztrDvQPf4R3aemaS1mjqjHIY+VsLxh//+Y1XMdbMg3UkaCA9W95Y6KX4KO6
Fl9B2+7o+hoGhoNz6f+iOTg0KsPp2vaJzjlCCxvgI8AOx6lCUkn9GIioE9mfOIYCjJ5JsxECo2ea
SUWd4t8ehy/kCh50M3wg3GJZvOGgJ4M1/iR4XvMITtBQHsL7xuFJWLTyJ0piopJIa0MZDyaOX+tK
7OQgWm4oKxC6s8vsVtedXONLiSKKzldbkjyrIkiSUL7Hst4wjpx/ANuLVhRSy1NsMRDQXF16Kfbj
MbyaIXkZcfoIcb3hRm4cFSeYjXqFrsvWeLLQEgtiZeOKX76RDuItMzvgHPKOGJ01sFNrz1HOEvUo
3MRjLoqPNiKiLqr2skw8E8Qsg3fJTtmyP+MC4aGBJTNt+RbKTaqOnJktgYH1LUsfXfZPWbhoI1wy
Mr2VGIDjJBc2znJ8nGXivlGnVmBWVIxtqARIL5tdA/fv3MvH7DKNEQx78yrB1psW82JoZG8QhT6Y
2kafu5NtQLQ6VgBMW2JFR671BSopiaKzvtEyi1lVutEJpBHzdTlweL93LGt+yxObj6WcQd25JuUb
Ela9Y9w7v2Bom6ESYbQr1WnTzu8JDD2TOW/OvDmA9iVC305MIuIYr9iFl1K2EmGMnkcSdyQ9LUYD
IaQN1hm585B9Io8Fvs1gZV28vtc5OSY2XOEXmzFl/tdGUjg30bXG4aszqB8rzEGXhUUE1kSDAVKO
esGmorbfakZ7OP31N1wgB3hKFcOjGqjhuoWlCSjbHhpoAQ9y2gaFuY1Inlf61jUQ2vazRbQtiCS9
I9662pjFvCOCaCdIUBJIDpf0INuk2efnqP62GU6APd9O+qOfqfKqU7j8rbovUKAWHwDnXKY/5Pd6
uGiDddFUCGnlcI3S6YoKbRMTE5j2t6IobwnpRKRjZOzo5VjfYBx2mvjRD+DXk11CMzQDnBL2+6L1
IP0du3wb5skJG8Zg1SNEz2CH83OW87eOgB1FHDNdYnpCxJCjN/qxH2QkzG4Jl3ypNJyusMUXzIPt
bmg0igiaSQra5Ruprah/00/pQGe+GsNNNIPRcdJYFLPJnGCNKzDawU3t1s9bRqSqf49rcEl4JfNh
lwEs6ANlF63k2A6iDiVhaJuemnyucd5nm7Q4RLluB3C+BpxSHCSCSEba60T9ytmOy8qCvWV6Mchk
cyb7U+2uI7wByUJf++x+Iu7Vbju8M3UdsE6veWKYikGfdFclICKTTVO6NTX1oIJPrfhFsmH5+Bgk
4OPhX8khw1h96PphyYrTYtytCYBCM54xiVxmBas4uVTWLszbfTphzIUnHSPhYnfbInwPEnrq5MtC
XBqqMFWhZ8sTGFY2g13HUHdrG5XTdS+de5LKv4a1uub38vRY8fDqPWpBPDgDizajn0C1THuNLwjB
bGcCHNA52OubvFzARCA/IfBmjmjS7Gd8M0xS9IiXs7R/NlP9tbhXynZDkg3yUw/f1wk1p1djvowC
Bkm5jOy/8JQAqEGLM4KerkTt2fBEdpccbJ4s1Ufd4YbZ96+gvc3FVQG7jYyUNahvE4Mkc0SykZ6H
TaCRAT14G2sCXWH/o8GT2W69CB3ho6Vt867fglrZsoXHdz3RmQYnUKpnacwPkn2bzf42ZPY96VNX
C4FVMdhE9EQePGCUOnPGFhneBKlP8TT4axHeR6FjNmW4xxlTAxFBtHwJF6J7jOhifMCz2WujssmC
akMhBD4J3BadvMTiH2iovAaW0gQQyAPehtfNl3FLY65bhs5LG3lf/reXhBWQh9hn+x0lDCtMfoMf
gbZe4ZDjutNqsqWt0rfyew0UygpeldAHu6fKTDcqzKEK0ZKQ1UFfGcalhtmknlemfVEi6MCVwqb5
Xkyfhn4NenImoxAnVekLmAKqNvgzQIFAnv16/So9Mw52IU9n/TrjCikxftDcmuUJqW+TvVVfw6/R
QBvP6eQcpfipM+Mm5/0d9Dl4sLZcbmQO4KkFVpM7HHG6GzUB8LI/Jv0i2HkUW2ROhB2P7Qbyxdts
vYjv/rZ6DYpsICHknfkUjZHtVpQGqQrdJMeYS3xqRvZYMSFPQW7HEfZlkPyNxfcw4BMaFk8uuuNE
6BZOJoH5M8Ul7yYIV+onNp0CVga4Kv2qEbyu2folDNNz5/QoJW2MR0ihVXkb6F7BPyUIfVIvz/Ay
L41f5OHBLH5aCR54HvOMoCYsu2Njk3rM6KDwgrwBb0pnhBdMKXtc3VubrDQH6f+krekFrOoHC+y+
m537DgFo9jH9Lm3LeEFDjHxG6zMWH8sMG7oC/fGU3ynqWgZCZdtsahJx5N4g+xbItOo+bK0nZ1El
dQy3kUR0JqRyYjDFbgBSwXMb2Y8QhFBu4fVuP3LKnc0Q22AXkGLEpNhphaeJf6UoPzR62z55bSLt
PevDd+jyDdsuS3ub8CWspLI0QfGD/0qPPpRJbARknoJVNc7sAFzQf/+KhC+1fbYlgHyTvLoHLc4k
bWLlBNMwbdjTJmdd0ZHdjQfSSA/jA4J4q6Cm2M4DkoGM1muBu9+c+DQzxW+IjNAQFUQc8OvOLls5
IzSBKHgcqOUNTSBBAXa5D0ToKbrwsn7yNVwfQcvoW8I5x8cPNk59t2DjlpR6qcDelwhfjxgH8DWE
hj+vHsRwE16jpkcgS0VQBBcW0BdIUAkdeTNoB9nCcqyMh3KsDwviW/bgArUyxkpDJ9PN4e5JTDBj
BhkIuANmtF2mvgcovyoII2s4hVkPr3QzWNFRn8xD2VhuRST8wOsdfpaoSaLk3PKsYRk3g+yqTHRY
mXZLeZN6lutma92dcCs0xn9oV1tlFa5hHGtftbB/2LR2UG7oN3WmAARIJKwO4oIPNT3RVpsaQnEE
RCv5BNhiAVJsvA7MOalYKxMx6QmXsR917UEDWFOE+WlUXnTpzWIYJZHwhXSdWbWxWellcyQ8g36D
mau8+kJEeW2mcd2ewGXUT0HwI7NWU2adQA1srlbggSaDzNgW6n4FVmTOijXaROaGNRPVOSd5peR+
wblgw6drwLNSreBJ4z9pL72knQeUJSW4KaIiXQvsigJztbfI6pH32YuqoSm1fyo9IQSKkxGeAtiC
XV99ysybRnTrSGaBwQNFzNwMVBYZ6QAgcBUNiTuVI6d2fE2Rvk/1n6KJbmwm0p5t3IA+l4DZr3hM
zlZPX/RHKWHVIP7qKAwghaSIIdmnsUXqPnqN5BwdJQyXxxAySBiZekm3kAVK9DZzVQ2IoSCnFJxV
WMkSOn2ibBW0vdY3yesbPBVb+znbhxs1lJ+GMfWbcVAlDMtfzAeP6RDx/CSO3DLXQiG1wLDIFXcI
SHCjkqLWawTHevUGjaWnRd4tzXJWwNZYU3KxBuBQFhAPKnFtPNl84Zg4iSiEEENMSEzTInNnEsmT
AQInVpzHuwwQCds4zLFxZdpeZdLK6NLkKIyV1GlP5tI8Qviade7QMtxksL6UaaCw1bC5DDmACOM3
If/iL1RbG5T2Za2CJ253ouD3ESbHiZiYwFAcWIQwVLaD7RgsVUVlnkoKnEGXEV85EUZdokhakD4x
ONeJmRjl1z4JeI+avwsC1dVEvwYecthckJ29jkSD029yTcDnx0+JyNjq+nNbZicLRhhBHU5Ff6TR
WMgrd+W+btbXGLiaRdu6WRfwznlS7JByUNY5vynbUREEeEQCmcegqLy2QEzY6HsZbg3kotj4p4Ir
ghwAiQ1yP98FxkLOL4ZQ8wiCD0sGEVuYZJEcJNy89JV59rCbPzE9+YSrQbLoIJLoVRuJK/9n6C8m
y3OFSSo+pqVpSXkujorkLubHYoJbbiR/AbEj+NMgtI3NYYTSgoDXwlI+2bNnqwyqyr0y/jDbUqG0
TQUONhBtxcwyU/Haatx0TEfmKXJnkj5yXscSVpnZHmyIJN3yFQffYS4+IkaxdvbIckCa6M8wrZVP
Pcf9ZiWO+hEFj1BiT1InN9ATNy1abmMkbtW3ih3AyvuzPWLIyyqHCSkei0v9n469q36XOWVubflm
IPsrIalsJWATstcSiZilGrP7fwcSASvsDJ2g0gCBMwXv4dB7LKOwI7H2xSgybrVBuiIlSW5FaTsU
Nx3Sp5jLvGfrMLPuUTHcL4d26EkUrQ4T8OK40/2SQMK2iAl0TWqYfLKN4zty1gTm9QHsdRT+9nyo
ausAVkYWBx3zTwhRRuOrUhD+zUhmponXYmOUkodiheiNJUyuGSt0YACXClNzOuinzAJ/w+Z8VC6m
dq8NNwQLnsVQYwnsnpLELw0YGV+zjYCbNFL0YNW9FD/PiYBWNQ0fOlfJLDsBtGihdihNIWBAwu4Z
ElhmSRsBLtudXwkyzPMdwQJuMbVuxGy/ZbavM9ufVHTnGRxOEtnYBrP+mbsrsy3Hyp/Qmic6f9bo
C2v0VD5RIW7p4QLEbYQKHya7Pw6I25CPzvEtzOebIn9EJRPghWxa00TvMB9DSXUityYXKQJN24of
qSMLb0jXgk6vBp/scizKfwR72jBCBt0yrq0C1wYSgTAf3i2xRcNW0G3p0NMmmCc0tykN1zqThJCr
sPlicesrYFAkOceSRdoH/5wx6jHm2WGIljaVNyuXBnFHxH4pAMUCEiyK7HVEVi84sRDGCih8aVrT
18VXkyqzKf4OASKCXt0PVUw2R0c/qXiDsL2mS5AiVH59ii0cAOVv8xaRcTpjJouXW0gyMuCnhVDV
mtgAfUY7SWYlz3qFNyPBN8TSdGjeWngN/BUSJLd1/jWeGLNheTEsrwHE3WTqNV2ZSNcaDkA3U8vu
OsnwzP1gD6iU0RzxXM3ccDPUWIZmiLoqB8bJhjQIizR2TsIcUQ/uLcBMv2FJKemBYUBZPr5mZHYO
MDNVdDcaM+RhHPc4Y2EytnWNxvdrlAd3VVWPuM8Yj43LeIxJ7e3OkaVDj+1PFPFT6STS2wRxUE3J
Ua0PoUadlV6lJAL603HArkVg6Jexumfkj/gQ5vnClNQivrZSt9o7cp6IsXIS70Izg3dwnWQSdNFR
2KeeNWkcUAEryBT5+YbA+wiy4CoKEtQILIAtgmIZaNRvtW+XlW+ksa9QURokIGhMVOVo26j71Y+q
2NRw8bmEPszBeIrSfGtkz/XEQyeLZ70l2I8kLBKeQI685BNCp/ZvRiR1naJpo71i4rjk2j4u0bX1
m5I3YkFB0e2hKwJdYtoSojkIWbVKTELRaySF4XfkcnfTJ0qJjTaABiNbcXSHRmIp1PwqoochAnis
cOz2L2OZbk5OprAOXRMgJbybfcs2mKbyWqZY91mNaAv3TkViucLwYo2skUPaCuwJHcEo8bRVwOOP
mMzxo1IBqXCoZBWBHNuD0KiJbSIsobmOZeCk6KL0OdyBg1dtL2fsOobIDauXjl5vZjHDrBkiUjCw
cizyvQI8ahWeqSHqWGw1PVugmU+OmRZUEh7VVpeBpkmck/rbxP+URVTYrEWqDJd89bN89ewgOyb8
yrUhe2Fq2GnjfwQQEixXS8Isl8xX3Cc4cKMi2ufEejTizpKcY0Z2sjlHQl95jMeA3xHdjViYZRe4
lktiAXblegBxRaGGnwzlJEZemynaROBYPh1z3eWVwYrUQ5arjwu7+PXPXN8c7Z+Vj9dcKa9WZ19K
ipGUCpIkWhPrbT1vRnYZJRjEifvP4l6yNmo+MBCy2DQ8my676fTE4dhCx1Qvi/SQGDwRFZnzKRnh
z/p5LDV16/LALE/O40EgKp6Ewg9D34rwWqGe1KythnNtLNIr5W0XvtMDqKTSFNFmvVWKRdo01J9z
Y3nVgkuJEedWAiobx7EfxewXvlRF26WoJaW70kc3i0A6fRAucR7vQjXfVsGj6F+S1mKZ5lyCNNtm
hEHrTNsTSfgk4PhrxlyBCid9+aYE+ObApAWt872kfIEEG7XC0fkwrZ38WioXkNNLaaJEJyIKhEEk
uxWqJbq63pwONu4PaT4TQ+EYAKhnLk6JcX7Bh8AoYo+5qBy2PTog9n47iW6wF/RjAHQgFpfjtCE6
I6KYCXwZZ37JVXXVTiyLpj1a6Bm51ocKVqSF8LXT5K3Jatzi8hrNK4cf0VI9OIf+ASp8lWTVEeav
+AFWk4ktiTHYAxSqOb6ILzC/LfXG1AJQZpbn25lAJBRlLfvupHhTqw+s8mEyOGsmhogABlSOZX8V
/JsN3h4QBqtXObr0+C01yC78geY/E7vOiDKF1/Auca0axMbyaLWJQz7LUPxJ2pum/fRU80PNSLAi
PRel5HBHEuXIOjnoxEsjmGPEuWlZvoFNxVJhgSAG6zdWFsaLF+BEDHjpiJQL1HsFSYPFWQUfhae1
0l812i2Nos7gOGTmqbPjlE8WycsNqjfzr4GRtYfth0IJK+C0MCMq2WwRxtycme6zfRpc+WMhimYp
QLbuqXycuvwEutNN7PMFb8QCs4DOANxVHuTnJbi1H7h2r8Ia3VHjNFVZmYDowlZIC26+Snh3Izyq
5k8F1qFPToucHxQsC7n50ywoMAAxdtSyyEFJ4OFALT+kmKmeXLsgg0vYu6OI8L4sl7nxe0QxVnln
IGHxd6gU6RmiBsDxtA3zkmMBlwKmlxRomWNTII+9jc7HvKfiF46su6iFJ1vPrhenCDtqKN5W30A4
q3t78TPgIzH++ZTK7WvGoG2L6mBEL7GgGOZo7KUOwxxsv44tFErsICt3YI6Yo9GHEf6U6y9JyYSO
zQ0oBQA6fCsr7tGJ1PnVXvIrS+tbqCpbdbX3KArq4dABjxlR3HAGIlCHIbou9+sj8YubeaTVlIyT
1js19BlBrk9hohU3ZV8f4ZSrNIPVZ2ESeT/wR6J5C0HKoPI8FEZ4INmjwkCbAHgpkMhYXYHRyjhb
HKiyXbwOIMQwMkc4ywtW26r5J4nwEuWc+PiWby0NkYkZOCTKB1igQNEm276SmV4DqWJsV1iNnzGQ
ywvYZcPeqsDFB9lrZKK/r5XV6u6lI6FtmrnFpBNnPVf8XonYMRY6+HETwsDiRAQJZN3TWNByhBEO
2optyobospOqKSfpTpOqF/qhQ5ShIv23BJzMRZxwnZ0q9HNmfGxNcRAF+p3nUFO8mSxgvlOkfpG0
yjT2HWqJdM+r3AOFpN2bQl9PKNNaLCklGkHJ5el+5NH8GMPgENNqxAmbc6JoWgvkX7gnkHpJlwPR
dweTT4wUKEKb0GEHy61emDjy1M4wV8n+zF2Z3JFrSD87yrelwp1s4IEYUxdjD3IojyRP5AvD2+T2
ev5WGSpRD/rrRHpUNSQna3nvKwkxcskdQlYFATfkH2TTGcdiYjBjrMK7kmAHiAvlIlPMj6iuUAOL
BsNbqWxwijvTs58yLPzhV7Xw4+BVatR519pPkwdWNkCn5OxCdNdUm5051uwWn1PKtknfFWQP54vJ
GGQiKTyFZ7NnVudmmFR6Q1yjTN0gP2Zuu00bE6ARooOZwAW8Ob2yHf8MQb6TWdyU9jXPVHRDFAm8
tcAoccAFM52mcYBNVYrCl8cOQXLPwAZnkMo5io5XJ54nOgdk6LaMOf4OmJRYHzCZJKcGszCWnXHa
t0p0oiqSwunOkpawMFSEXN/yrs8l9yWLEcmEbs+TVLCB1NLmYAXhkfMtz/0eUVHPOzqAuhozpiRX
dkrYNdpDFQyHFjCE2ZFTFr0WlfxIRbm1+C1BgDGmRyOlkHcFYkhbM6DIMmSbYE7nmE7NLlyQHzYW
w7VqJ/jOV8LB7dv7urnu6Uq57AnpYoECIs/+oZHd0qr7AxQAEwpAlZpI/nkJzzbvZ/cdfJhxctXU
Hh8gq2DK9KyVTyVHckN1nqOnG2bizJtLTMm2GIC3xpR5tNh1RbnvcYXmQGm65BeGcI4Ko/nC8tZa
a0IUMmyFEtHtFG0lw7GIZijW1rdgovbGtJFXp3gY3NIQrGwDd/2yrHtQequPCE9eM7qtRR5ixJtu
XcJu2hgC/hso6jYg6NHAg5E6jzbR3JoWD8Eku25wGYe4X54KAkZMMdNMDrF4EnaHS5e2itCSLJ9B
Lb4XxU8FtzJEoFTLf4TORVb8jDSH8ojhthy+oiSDJnslEpFhGRmnNNCsET15/W2M61yzosffg+g7
mv/Ia7JTfhfVTlZnDGl0zu16v0jOshBNVZ+KwtxYPwqCx9Y8K0i/l2kTyd01rowbQr+DhUpbwmtI
W4NUi6LBuJj1d8UvjhmwZm/h2JFIxlyKiW2Ej2KZPld97RieED6AL3ptdb9abQPWQ2pf2sk6xaqB
0qxz/0PIL/nBbo1znMYH7VqUF5s+shc4/YOFHbLhKQe18Vv0FD1bs4nFWSb5pFHiXmkOcmH5AkfQ
d9fsxN3WxH7ESTPyq0kF2KitvpE/uobhbu+JWPN0bPfJiPxZpV8n/ZLJfYghauYLoLmnDvU2Ep8I
dxrCGOBwlL9Gj1/KmdX4XY3Ht3iRn7M+vjbEk6z8YmLRNLQeLE669F2q3gbyOv9LiFX2Vdp8DLK0
6e2noYojKi9lgQNiHRHNH9cx2CRe+7Qh9HybTvLRivA4dv4Aymwt1gM8xWO+023EjeExIC8nqqK7
NSDhYeza8CRfJIpByerh7LLBMKetwTAVuZqQmJZ0OytVMTGgzp6Svb7PKFKMTWrSklKbdJZ6tobk
MuCGItv0AvVKLhEWKHuNjgDsRMWJ7UW62Cd17FXYkkK+Q+5QZ2lfTIlEc5P2Sfydo+nYqa8LPIM5
L0+DMp40XTkllJ/wE50C9pPIoGu6IgchrP3jLF3VA8R9xcYfsqXIA5925j6VsX7jQ+v5MjjUpnhy
GTsruCm0vsCUjC3Mwt516shqQtsQKrxuXFPzNlYuy3c6fCzRnWEtRl8tIE6XOQ9qPGxFPctqa0cG
IDdF8IFKJv1AWhfW/pJ7OlR5CINr6XilMmuYtkgEu9VxxEnd7YYzc91dC0Ckb6Ewjss+RWs48jiH
pOBEnj5/K8Tf2BpZrE7/1xo+dDzKqN0Zg3tDrPyXNhRN1Ncak8U6fsPi8hqyj8Gnpi6PnsrH7fTJ
aV5MHDG69UDYGc7Jy9D8UYNvZgMp3tGqs+9yRaOXD3cjkW5EXTPB/VbEXa2utuQaPEUd5szaQA6C
0CLEniUxJylNfjM+obE9rkZ6ohTljkKBSIeEEyJymxXlUA88cITl0g0sZe4+aafdCQgC4+BeB1yN
SQrXUMiJUY2ceLz+PfKIfv7H2ZfJ1JDz78RjjTLvC4M7NiC8LMdR+cN6caIIWjZh7wubnXKaX0lV
4a+3kK3BXlqmr6Cmx99DFLNQuieF2qUKP+K6fW3i8VG/muxArFA/82M1sM20xM2arFsSmRGZhRW3
pJSC8Wczk660VesxXNZsvw70D985K2BTWseF48FAWl5C9Mq3NhE8bfnRs6TpjatgygAs9tpkt2RE
XfFYLT3xP67pPeWJpZPAzqlmgszkG1XjEKHxb0j6Ikpu1ILvmu6HYt5gJ6hx61vdQ2SXApszdwti
je16gHLaY4t4qulns7qUCGiSaWFkmYohY/eyEaCrMC1Y+BX1+R6oLtbDWnVMGAYg/Bs3nW5Bha4B
BAH/ZldIPHCOCpYCc2f53cyuNGQtlT1H/PMRwRRaci7IL76o/HvWEp+THsNPZwEMmUTEOYEnzM2X
gPAczJXrXsfivwOtR9AwhSuaHPa8JaZBGd6q2rDRYZ69bt4tBmVSBX8SuhvzLvJC23Zr5tupRzux
tatfYR7L/oOxpB9Ebl+uLEoefomoFN+G9Myz12onAEY19F9ymCjRs+CRq9tPrtZZY6FwmOo3nuMA
N6OM0NAB4D3bT+0jq80n+ta+RGaaZndgSkBKN71yI0KM6HKUYOtjTpeWt/dieOnIfmfQJXv2v2TV
rEBLiAoG8YjrtNm8180CYRaMxP94Oq/dyJGm2z4RAXpzW7TlnWzfEJJaTe89n/4szvfjADODQatV
JRXJzIyIvdem5guYJ1R442jzA0IbjcZFFs/pbdChQgLRyT5L+azURynSweWjTEMOqu/AOOzi6Tun
6Tqj4qEl9hrx+SbOxfSIuuC/ADGz/twVr6Pim17z2dJHzj5CEiob1LS64ojQACEaFqi6EjzYREYo
tcYjnXvbmTIU9OPI/tCpyn9oydJaHJexDb3nrXRv3zD7vq4uV/iHP9yqa8tHQ8GRqASdR0gaR/4x
FmyiDMndw/du8vmImkx0GTFxdGoJEoe64OaXomHfwk1eGkfLx3rAKVRSG3etf5MuP1Q09i1SCSdO
zQjTLPQGRFaE37X0Z+Tglo8n+lrZZ4blc8i+2IrIUwxB4YBbP5vC3cqQnZCPPPKAguwZZNL8GhZ1
G+JpPgGmSoV9az0JztzK0kV+Y8GCHb7DcdI7kkY/Z76uUX/LzehuxfM9vpSdCeDpwmTzOhFSXRzq
GLCkeJMX6hf119KiA0nde/CHQAqx04O8ZrthFscg/FTXqj0hHsowy+pun5zjEpxUvvt67bs3wO+5
9kkMoIEBcdlklcjlyOg8jA0J5sRiT/Ot41aJEfF0m4gHl3kOdGUpXNXkhv/fnqVxGO9hnS8OSIc7
BfZM0HR/vBFaDJ9mM+2zhlk9ecocgRaW67w9dLp1UDUSmE0abvUKddhjF2eMOm3sgaohaG4PTkxX
/BaFQd5xIkLWNJBDrBo35sCMGv3cVDwy2kLjTewXl35jm+r2ohlO0moOClvCYnfynhagW240sTi1
+YcKRYiKfb127lr9xFJOmF52Sqxrl5tnXZYuVjpc59G6MidfsBLMkXQrIuNWJMpNxAtROaF4k6TK
n4hpLNiazf/Dg2VQZYWp9gqmkMjLDWvxV3DpWkek/BMojMBKb3TRe0hP31wSHp7LhUeZPg8dIdC+
yLcV49KW01lGxWa1v9kW7UmlPNA3inG4LPmVnE6dkhmnBKGGWx+Zi1wZ8Hdj4E9Kg2JmdYeCUJPb
VNjDTEc6YyA4nqfkQb8ANkOI8Y+ed7LETLxCPzONTbQ4Vv+KTvkQR/19my3MeNIaImf5kfB/3yFo
quiX2u675ixF/+G8Bf3ekvRVMJjwWTX8LjQWTX/S2h6dUO5mmPjqNsVlhb8A2dIE5iLjqtYSQqkv
nT6HDtMXIRYxSelXTv5UTf5U3+aMP2xMx8f+bY4Y3tK4mNfaUajsdRhQBQwoEBTHrZs8GH9LpSBw
GvzjboJZQUbSccDbSg8RJL9IHpKsxo722qFpTo/0PSnp9KM+F+fK7C+ZIxQ60RcNgbNgLtrOVZBt
R+N0zFc0GkjRF1rK+hExPHmWEfDq0moc5jwDeSjWp5UMdlpVRzlUeHylV27qqA2vHfDnS/MunKTP
cnRjcfQydGU5oT4CN2gXX9fK1mGW1kiDUHnoyYeasPKOtzTTXJ4d6Ln6R+QwEY2uFrAYSM0YRJTJ
LpaTLP9UkXgUULUwgMlpWg7zTQxR4YVeiCZdaB5RguzdoAX0MJIgnU7FwiFyC9NKcW92dmWWR9ot
ffcb4yeOVYYU7ZWcpZIEO4FgWUi18kxu1irdzfJPQ5NP4XewcY9nCtEnJTsvmFF0yOwHcfmeKn7Q
m5teaNeGJiOWi74Cvg3B6hKrKnDukvNTg4uCrpawQS/4jc2WJAWE6cwopoj2O+3WWytcgMJ8EX1X
YxRfMFxr6otOzmr4jdaLWjrjBh+K2tbVt4gdqldfABiKf1Qz6Fn765yyaN+2b5lCz0uhuI4Eu1de
VjpeaLYJAQhIZTisEJUzFvfSZD1fGXqE3521Bc4Mu4TpCF5iNLjSjC7qlmzRugp+T26chpkv3sNl
j6AKNiyPeqYwqB9IJKNxRIItx+aiUinM0RYRYi0QXVhinS6cgsNiFv0xK/2mf3fsbnqJwry28qu2
5P4WtUfD7Wq0023BcjGZaEF2UIz+JLy1fOxZGWK3q4dbmkbgobyQf/roSHN8QMuDzn82OK6+ra10
F3ngLaYwVsi0ARMpn3lteEPSU/tEsBmhHap0iJp9hT+RoF+vweNd34kouJp1c1cy5l+V09YL8Tc2
DQWZaWjXnbesoa3uKoXxoBrKdRi66xqn10UaLjKwxrz5VbK9wr4p4waqkFUoUC4Nv1gvIe2UyHqd
4S5qjCSTPvYQLaSkHEPPipPJlnI6Zvi/wWuaJiPLNgvCfj6YtFKV6Dz/I3nqqrJMhGYPAwBsoFH7
HMZxaxQyoAanyygKhA3QckdlGjeA28HdnBKkp3SZovlIVOFehJBMLIsLzWYBba6Nr9nWe1mI99s4
bA9iEz1YObEBvJEOEfnFO1ywWXripVIVq3+OneMThioaw+8ZwpoKMjbvQVbJHFoJeEAUg5QQ5mBC
BsBDrEI/jtRAtUSQRl9S2VHARKQglvm/qapEZB/SDyzTPvsXmr9CSEGqCO9pnXiJuvplXyFI8+Lp
DxEkEh1CBimreFk+JeiDkJQhRoDVmHlsoJiTMm6AR1WG+IC2Zi8bp/2qnUNO6uRIUB8b2uYsC5Q5
hAUsBLKFtCCxgqUiUSSRg3KG+ZSQd2UgTaLTQBmYzHt5qR6Wmt+NAvyhHIx1f9FG44SAYMzig17G
J+JQGlQrEj4HihE+NdrNbOuTrO0Ki2zwyEDbc1Pr3SBWXk1OhkVOhkk4xsSeXNeAiLrNuTu72h9x
mXfh2ga13D/SdBMw8w2pL3xr2j6EsNwQ1joR0TlYjF27FXupwRZQnaHJ6yDM0mpPZ083kBXMVPCv
kX7R5YUDLKO3bnErasqw/FG7L9Gf7kxJh3IfTgip4+44xxVah4KTmnWG67pehra5MnMpEZLni/hG
MOBhVtBPSOLb8Gakyq3pJDepQDA9VoKe/r4ZL40h7KLvRUFVrXJ0EakDNJzUMjbE5VDscJ8ds744
ka134mxzzmk1QDgxs3dFBWDFDaQ9MqjE0iq9h1r9DoPrTdX71zHrHlRHGiPR8l6V8rWbwzN2i5NG
4m2Y/koZdq+pu8mieU/QF+t+X+6+NZIPJ5IPDZO5KyiJ9XfGkCS8K2tx09vpPvFuzao8Gx+lO96U
EABuk6uMwCK61xqeDMP21iO0OSjp+TH83GSDD72LHuNxb+jyIYm6Q2FrBbVE83iwB6Qgx8wX+dO6
FFZ5oU6mWMDtaHq73268l+/l+m2WNGykyvZltqstNYFIoE8lNrjnd0J/s75LbT7th8dC9geTM0/h
0TZrxnvFPaZtXWV3RooMuQ0y1NTX3jLf1GR5L6zqJaNOoypM2pcEIJKWS09xxTBpNg5Emgnbfg11
M8vQrWYYi9fYl/CL0XdGYam50WT/4NVztYF8lV7DqooB+1+Ean3MJM6wCSrCOcj2CFw4jwJwUkDO
JvEIgocGtuRLJZMqetl9YXp4b7GFBVUrMs3JHRWgf7NZQypuTP1ACUwowHbAGcj81eZ0nyI7iCCm
WfEE+yBFbFmiFboI9POQeYlN5dGQboixLx9EJ4Bd7YvQLR/bkRI0jCehaZRBl5Baga1DcNiPtYgW
gOJFWkS61ZexIkNHEMB54bVv8D7GpxbGrkKmTQxjdzNRTZSnBdFDGqZNLZb+KwhAcsAG9VOBqWna
e0Z03c4KLc5004JNIzDdj9hPq71VWPvBojTINlWYhzcjT6o3PWrfZS35yIX641/NVN68RvV4XY5L
EGTCwHJLxjh1baWDDkOFjGLrdRpqv6PVMHM6rWLSysGG1iSvQfhAMbhvUNWqobOo+jWRS6/oRASx
6IqKLEgNpFkRIyNdYahtuAj4SfXWXMFgNe5xeAjVvpxBdSS7MDkZ55nVeueGfe6K5Wc10F6Id2vL
TooUtaAsO9e41oz7adJ+VD3bF2uDkGzY03siQvPbSvdh+tqgxk9wIKD5UeW3dPwCVu1vFgzln2Qi
5Gu4/iRjKlPBZB15JU6UsdGOq4hsk05nQzW7oJE2WVInYycNrYOAQhBRqtHor4G4S9cYp1Ec5UFB
L3Vc+TXyzd/zg5h8S4JpcPRAi2RwCFxK7g/brkln/8woZGaUH65In+cZHUnotF/lhZDcAV3GQH/D
QOuDtLj+vbSMqWZQ+XItYGVCLQnQiAraAhc9TMq9WsubSoRaDLuibrdV3R0ksA3cMwPntm6fL/lN
esv4M1mj0TL3p7kmcCk1Dt1fZJ0WIkzai2nEiQpeCT8Yqkrgu5zc9AH1GgNbKS+OJsFL6IG19gZ+
zVaihLyx6DzVxjEKyRNEZ1wviavxMSmGhR5x8yHWknUXuvk2a8ZFSIy92e+HWqGJDAjbnmj6m5gx
BYvfhaHRisISvIJqr3wYqBxnJlLvDW6JWvzDgwYA1zhQAjmRyQWzW+VAH2XsjuVqHiyBLjzQa1Ey
Ax0feCrvAZb6mtZwLKp22CWGzkffnIanEal/sKIyw+V+HFfwpziJZMq+sXvLW+6w5TU2KvTauhfh
+c0M4oZ4nlSeJxqpXnunb+6H32moAfvXL1WsXLWmuw3ENxgp2KQJo30pAvmb7v/igUZnUA0Xfbht
NNOk2GhBBpO6HX3L+C9uE1zEy5m5f6q+hGn1zKbMmdmAk0m+LunHgLFi2NfzR6fTIScyrrKccqjd
KpXcoU28xbzIRFU9egT2ZL+YM5Crf1qXna1ZPulwoJTLzCc/jYcGqJgO77dphHOxmhczbEgjDNpq
ulX86AlzLOv41Oe/CMME5pPxIWGNYHeBNbYE0dOa6DPkQHpN02agnre/IRxY7hWalZJMEtQTrStN
Yd0ZsejFJEPhgXNVAEcgQDdF4Fwv9GXhxll/2g6pImqOU5uclVG6N7eKbpyE7GMYOTToxy3XgaFi
bRArpKJksGa8EljYpOhJWMVLjHWsXYwX9SdT3uo5/GAq/vnZ1rcKZk/Wm2jAPix++ziazt0ARC+/
l21/K+vlOpcIBug/4q1z2ljykEBIsOWmFTweiTsTzfz6q8aWqCrGtRm7q9QIFzZpp95tKnPw2mpf
HWSql+ZCZqRj/JvE2Suw82wGhZxX70WGrP9nUJhoqtFl6uBK9MtXRSe4TqpgM/luCeAb556un1DX
94S/+J8qLUsuQ9ydWEg3tIhI4JCyMTy7xVcZENeQBAZQMFVGfqps7DtiEGtsLrFLpNa164GZE1DY
rKe2+8N55BABQn8bipcBeL8GvD/TsTxgy6jtxphwBcLX195pjeRqQpeWthB9/cYI3VAD6kekTpk+
IVE/NPWzshRQ+xMCtPQSp/NJtNJjX1W+qH9BTSzJgErNm9S9ynBs5CHzxWhmeqf74ys0qJcId+0i
Ye6NqjeSMd/WpnQS4HR6IpzJVjgvC5axEbm5Mp2hv6uhrSBYaWPbcib4JCUjm3ul1cd1YcSWMS0s
Vsf6bCZ1T7WtggtfKtrMPH3xqBGZKnkLOIGISeywwO2j8ipbPSB6eSe+6/VhNYxju9l44YH8GnRz
W/hwwuRJeKQH8aGRiysN1wbBYxux8S/8MFmgZy+6Wvgo+JG7hvNfoPl52bhSzCQzn2Az/sD7eoQW
sA/1OUqI/0hSVKtg2fXFdC/y6JrOFZSAzEtRU47RcxEfFoc56H67rkalQoLrNsFmAltkwvnfqDN7
Ebw4xruPv7wgZrdaEqz3yJaqx0SUQpLB5JNdBudLRO3a/YlzGApx4ioQcJEQ9ljALyVBK9ufj5iX
laQ6RyTyKtSrlvhh0iGy1Ge1tTSY6DJosDKq3pAxRm5Hwufm8letxGk5ADTIHjJnWccX9CcyLQ+g
MNUK76cMdKS/HMi2jC/GxHbFDFfkuJB4caS4AzaMrnlVqhnxprbj+gYJMa07nZeQUjQ7C+0ly1YK
dPpEeWJXjRj3YlVl5LfxLnV0pVp247bY1liYvFvrRZxoKZBeOkXKJjqGltImqAGg9ZZphrTZN3hZ
Yb5LoXEMa4CofCW1wsOMy6uxDtJGL8AJJPFNgP59NHaIzxfvWcVg7S0QrNi1y3Fwh1T6m24yTu0y
lQPLemgR50vLganS1K9kWmwtnsUea4L2oMowiOCsu9Fxd4yd8uiw8mJCx/qNUlmCq8K85cKj6FfD
6swjmVqDDaFtWpKXmsmJuUy2OPbnaOzZ15QfEp66fsAfTXJNQgcPQMHIGopZfdOFp3gO6FHt9I3s
1gkvKfMYpjAZPSWSg2l8GZ9pIn5UgHl6JHs1i3KFMHn9LMPoEUkJnszkWKXcP+aAMRynIHZC3C6y
pb+z2ePCc+KUBLFoDUwAZAUCBSEdeL57O6qkz3GtbwnStToGfibAFNVeFPSE+C0xFOxy5GG00XtA
xUagyNAhAIB0yElLR2T4apYiA7v8xczxQhyMvL6VULEE+bNaLyLKr8zKCSXi/E5gyVt1MruSJ649
LS0NcYM8DvSTm34oQjuk1hpFLno8WxJpRLKTZK8dIp+UvLC1FE9t2pzaSTtuDXWZf9v+J8EtnFsj
hFyR6X7tAYssCbhNoIdBLW13uvEb2SHHisSmt64u7Y3oxgu5hRej+EkbHdsphlqymSu0nckYXbH0
oIQAWlruSmCx1sq5rdxZWBNNLk6ccjwUOSvD7oU9vebVee2tc8gDIkoHYtLOrRja+rfW0niXKSCY
aRVkcDWA00rk89BArLg5hGh9p1QJSGCKgqZxDNoz27YnVRj7zOeMumVEsAxJf2H3HruzFH006ptB
1OKKvaznvzFdvcho9hoGdCmqEFyvvigRltZWO7PlViL2vGdUm55FQb0kqWmP3RdTaC9mjtTk1yEH
J8hOYmx4PVpv1bDldWPGJCFrEz9WFeI2BQbVeExng7zn0puWf9IMMQvKqV56iWyrWtAxpxp+In05
zb7OeIlAUKaQxB9iay8Y/eStk5L4luuMy3W6hITRUnKsJssxc9kJHUxKP03qNa+XI199B//vhCYx
k6WMwTi3pQ33hisvpzS6Gtqz1D41UTvKu4q5rSBXx4KCfFrnS4etE5fCtHk+vGfKt1lL7y1Vw2/G
fBVqYc6yRbBVhANcaxtON8smfkTN3tqwd0lhoDM2ekW/eiyvef3IPJRjCDZM0m7qbeVtWS2Ygjed
PUydA1UB0W1DyJd8Utpbxf8oOcJuARA2ML0E4VXBgoC+HF3P5PatcKy3iL0gHpZrI0pnKC8JiVAK
a41gBKIOq0LnlLJ6CybHckN6YdRY5t+CEW/T2Ib2Xvvj4JiEp9NR2jxX0L2Q8+jvxRVVvsXCxS2H
qJNRDvtS4oBwb7IY/QLawIY0gfhQAhKCdqja3IeqeiLsu5JvbfdXHsH5OjwgKx0U+YTS9BPxcwyX
Eu34bseiPsfvarif/+jYU+ly5FxMc2h3xAIfivhkauinT0qNL4Kfn4z50KvBX8LixCMggT5WITGJ
xzHa63XrliTaYkDhe1hKB1Z8If8xv1cugDz/K3H9EkDiIfWFYiXaSnbrZDdDv9OhGOaIOqFvoe+y
s8cZgXUDrLs/dtzD6rKvStapv6uu2AA60vuhFEkAAs6Bx2GzOghTEFMBJo2XqpHdIXUyt513eQMU
UYCdl63Jx9My5woZC7D9IZ112bVO/26nnTL+p01nAzJdrVOyih8jfyU1UFVzW2jxb3HVO5Kqcnyi
7vhLbXDP6YvhuBkcVjaMCeyKEsC4Ve/Qe3KCFHcK/0tC8MxX6oXQXtkzyOIN+3jfnpFkgUDdMr2O
goxzNH0vzJ1NVc8rUQ3y2I2QgqvMXrrnto3qseCkf9qzjC0i4oBx2AYogcxhpuGggQSMGZwu7iI4
aR1/feAXL7WntHYw9OVTj3Nr0lnsFYAJFCOIyUbtouWhN6AJw3697KA172Q8sq+bJCOGKZnzhJbs
XXOkUE/dM7juUBDDydemQMZ9PrPxtvyitSfxPGUotuLA5mtt/0ciQW4VAan1U/HMRMCT1EA4oS7A
B7v1b0MUgG4UyJYo+hChcZAgoAFWAOSS15V7Y5I5zRr2WmwjF4b5pBp32pcMKNeDaShWzb1JP/kk
kJ61827ZlGsxWoyXrVGS/0Ci6J/Y5S2kbHQNqvmf2Pr4sw3eykzQGtS6CxgmNsglbV/bkiRh48Ax
nKlAvpJlCWRFDQLSp3Rc+XD9FDGFgk4ORVEfhFE6GNlb0+jHOXOmorgXT4CMbf0wOd88ew4iJZz5
Y8MZQB8vSwGC27rPKzFMbeand/X7qXB7hSKS8OPIPSLML4yC6dygwX8iw2ZCigTWW0i/Q5RXE03T
+nRFN4M+irzoNP7ijLIt0ByR4Ohh5K3ZsVVHW1SJZzUAqREMdwv1MyehTPsqkuYIwsMVw5eh/CiZ
dHBMs2baG6Tn8vr6e82bEBK2kJ3SctTSiZur1P4iBoKeEmsBAa9G9r/kTm8ots4nx7GOyx3n4Ak5
gvuFOgX5H5J2j9IC1+ZClRqJThfi+/5fFjZZVp6s0jIVXZS1xb2ZilvMXJmkkNDhNzVkxCDg01uG
2a7YP6ehd+HoyCyKHV50YP6Vbeh0GT4xfoK+OZlq0GYQMEjKVb8KdiMhOSN81vo/bGi/Qvu6joRk
73LyAaqjxqlSms6jmPuAHQL1OyYQ7VfiqNeQ1LEVde4AzOgJ8N7lXXjj2TqZlmcOPY8akNYSk7gj
LLVNjg7G//yWOc/MQdMsBypiHcwVB4X3gSeOKt5F7LfT1a+hlHYaS0VK37jTc3theY+FtxzBzlok
15z7ugdQO/KMlCAfSvINZsBgpIMeoiXex928j7cTaTMejM5AM5RJuzTer2gnRzKnkHIrcAEB9q9/
bY0Wvgou6RhhLqznYLuthYFpDEMUzL/0ojTnqXHQGa81/Dagu/W9BlWaLp/TdJswRMMdxLoMaM6O
OAQgC/EzJ9xguRE+S2j3/TOp92RWhvPsFIiIBgr+kINxSxRR1L/r7zgIMlN7dtyYpviDZzkAxlX0
8p0FKZU3qxBmeZKKdSC2jOckqgUBMakYSMJb6wMMCjCHHRLEorwd6eqa/j6w91RxiykpOXcRuuNP
nc8R332HHYKdYceFz+ADWsqxK+8poksGJoA6t6bNXqiJ+t71pG5xSflULJLRZ9iknIQ6Qr3utNpk
6QcXCkQueGoANlipsu0leW0Zv0bmioqKKOOlvI8rIrrjBI/OWblEi/QIqXn4PNnyCxAOmzboyXrH
c6Rn1xE2B1P88syix+1AmsVuWd5YnKaJ9jUVxzm/M6JUXy3wyrUEYTK1qT4hHmDzgvQ+YD2TOOmU
+Y2Pgr3VwpbHt+OyMps20L/1d/RkZv7SzpodwhOf7SoiVSaiB3klTFRKDkPL2VI4QsyDGkI5ljgo
ARdmz6aWvDN1OGXwWAb26eU5k0DVPuKiJifXOK5VfxjBXSM5JDeNhhAsI5pCIsdBQ6i8nmrGIq+z
h8gbz8F2AUeEeqxfmScO4tkKI3xbzcXieaI7HROOTVt51+nFqzWGyIb/aqyZfQKbkYRqOkHQZlBn
ZtCicfr7M14zpUXeBKt/Y64oNg2BztpbZCOmYngCie4liUu+Zl4MXgQuSMX6w63i1YwW3xieN+0n
qbho65P/RIdihzrOoKzGqfoKVjyOJDrhn4NqXnSa2/W1a+SbVKoO0Cn6wBoulLT+u1r9Y0shTBBv
ALSrPyt4OVNTnYooP/WKCUh43uCeiGnoaGLZkt7iKbeRFythRwON+5fhgURHSQJ5MYO8oM/rCCsJ
scbgDL0trJoNDRPbjwY/MJwFz0QebraGn9dlIHObxJUVUFNT8Hoa7cSFSbOUuk2JPWLOD1G6ODVR
GOiPEAthfd1S90o5cqJwQLFfPldJf2g6YTDLcyAxMdP+agV6Ib5q9p0v5C3c5l0sDG6NgCVKukdY
j+Q01TerSK9ro5yHliQs1vAiVQ/DVR+emvwnlEwXmi7yNo85y20p2xsCk9lYjvLyBLVyWHj/NrBy
1qsciKZ0j1C0xtyjqvmY0+HR9cody6dKhiKpPcZDIZwV2xhrvg0Rw/wg4glrx2qWAYkbPJ2U3PiX
lF53hHKzh9e30cjuMj4iaXJC+RSryr4lpiUhmbYU9iXSsQjzSAqk91+B2oZzcZAWli+iukGX6he0
A/Wx8/9LiPSrJj7SED5L94JJsqGMQRgLQYsSuxeRlonpQW4G4ORoX5yRlmZVU7TQ4tzSVCrSVIrs
tVJ/czLptOm15lOYouGoFPVRmMyDKDIgIC2+ZuqDPzvEv9neBkhuG9EVKqOh89CCTkKIWDXDuc/w
2TEmUNfQl8XZlwl+HqSLPPCW3UgTFooKGkQFdryy3vMqAefOFF/DRVSehQrFT0lbioYQQ7rlvpbJ
s0/qF5Ol1oya/3zgxpnqzcRURU9yrIVd/Ttn67PXhqc4/pu5l1aNF30TEhImxd8ypErovUFzK1KH
laIAfSdfhjyig5oTUE8nKUYKphLaPNC8Yk+kQsDSqpmozXDpYM+R49Gv4fwdV9LJYXBYsDymfW5g
hXMNmpcJQZP4DChDuatWJB8N1aIAaCoKzJSZYILPnmuR5IgDt2sBh7+cMatpGPAYBhE4EyP5rgmT
WBp5P+rIX/p1nybQ4fJuP8CqSv4aeX5PmaSsCG5WIhfQ844iAnNh8VMYbiNZeSF9o2IvDh85w8Gu
Ym92Z4SuOUYyUM7HCTfR4hHvuiyNvWkd1CbxBcTtWtL6Yrs9SxOoSbcdkcYlO43Aqa68RrLhx0Rk
TrjKEN3X4iuGgln/AMZgjkg5waf7Y/UDqrnCctlbPA2WbosKCOWQHVUJ0n8KJPv0skRgaEIc0Dvc
dkfr3B+2oSksub+itGs+KsnRzt0HYguC3s0isssa6TzW7uo0tUGCH7+1OBsixh2RirYzGXSar/l6
y/3O+Kue8dFC5RPdaJuNvlRZ9zIkOBsXLv7wss0cz2k53+c3IfxAu48Ap9vxSi25eJl+WtaZOotp
3D7G5TEhbu1odJnt3oxJ96h2UQhZ0O4T7dCCQTEpBXWgXiur0jV62VlIN6YFsqXHwfc8qWSWWt0t
a1EAouayLqYJN1GVrmOV3xY0iplwQdNiMYsT8QqPILMkgwGvCt4M1zzWKCabx0bVWUhoUKYXWoLB
aH4Q2qG20VkmVXdZt76w6SBkyVUY+gwNBf7d4HUZMkOVCnTGzzQlEBHyQNcgLdKfEVhA+LU1U7N1
iHXZPByQO0+ngc3VIqKjBOoYTgQpkEFqKqcRfmYemYcMppFZ3sHWgH1YOYWQC8wkn4sjdJzr9P2K
mgkD9EF8p5e9VaLt0DIIIGsagFeZiXu6CuO/bMNQATPq5fZC1/GyzodBm56RTnzoljOMzKa/NjE7
VI+rkmKIaQ3mxLxlel5f20x34oypQNw668SMAER+p9toUwBOv1ohOqZ815NaoaAEq3TxENmNVATt
QuQ9z0ekz94g5V7K8VYfwJL0/gZhRmceRuMu+gEBLTHfKog9sA4FB2EJOU883jFy7GVsoFbXYm1M
EBtLd1rTdy21bqCnb9KA4vNrGfLDEh0NMqRjyK8CAlFRRLCA40m7b6ogPacuEEk/Tg6l1h265izI
9cOo5YcsmQ/AuTcLjkhJeowlkkxQnbtxJ3C7apl1E8fy1lrFNTPSC+K/6DxK2jEFXDU+UNa40jog
dtDdkRy8Sgs0VPcbsD7pa3+uWBwonIaCvMRxveu5es1hUKCO2rh4GxdFlUpGtpMtTGQ7TdoduLvj
puDdM6R5uPqg+1EY+58X1JWAuWYYFII1uB3y9nIzTTJv1cLBbVPlbUoRD4zxyyzmNxWP2U6gyxc2
V1WlXQXpnsnzrcS4wDt02NjJpoyrR0WDM9FV18J9HBUpKTsOJ6BhvluJfiV6SjXPRoXjUTB2ZLJc
qqW5TSxkUMCaVL7EtHd1H23yTMRRDKiPo0trHleFZho6eyTK6GviGioGYdqSeJRm7dAYaD3Q4xVA
1aJRDqRe3FNxLNChINgXGlWDpXra19xBUsVMberoegx7AFtO29G1WqQgIjzRbGekdF3TgWQBSmk4
zVQoNIiJU2pclUme0ESeyCU1mAXCWkCEQEtO1BEl2+3YOqhkbKxQshAiNIcdJc0UN7XXkkI7y8DJ
unO7pqcIcytzBWoD8TCvLx3H6YbQnaT4/z046N7ULgsfQ6VDxHEtzuhSDksqUoBw90J0of8yZlhZ
ko00BhWNsWrK3CcKa55DWp5KdpYlsNUQMmSKcwm8BwXdpH1pzXylX2BK5cGQ0K3rZNj1yUszjy81
PpRhxItObxXhHdOY1BhPGfF2uV9b81EobYgLuN4f9chbNe0tRIWLdCFTq2unDJdaPm/3XioY2Dd0
Z+bwlqWPlEuGUy+XFohVNEkg/xKVHXTtDAGp3+i9rPQJX3NT9Jsmc/kMNLc6N5cQ+YUsHEc1uqdj
/kit5FmkmOyMDL9J+QLD86VCSoHpt2efTTDn9gOTe1+V512boVYZzbNaDee0N71q06EC+5oSxi9t
DPlcfTRdDZtyfOK7iTUSuavfqSwvbQSgRfja5BSuVisvipy/KPGEdbF7LBH9YnBCyEY3Uf4logGM
X41hRy0ipsv9gYbARDAM1S1Jbw2FHqr+A3kL5BBN0uhQ9mUYgEHgA/egqFMZvohE5C75Sy+IdkwV
AaQe4zKhlNxf0oSRmKabLAMU7ueAyWWgZfs46PakigugIiXhvvEnltFyFK1+yMjwMZIloojkyKxB
yxBjRT90P+EEyLPZnU5lrDKdJqkTGhfsaRREHtskBc1VYCqgwIwdmbHIxNiRkK5VQadiDr+086vG
KS+sD0OH4SZZ9hwt9wXwLKColXIeTZ1Yyv9BUpeJ/O4kdWYSf2FlTRzG5i0ujcNYXB5WsXKlerjy
2I4pXmblinT+KvhxqCFUT8LiTa+kl6q5iixSwDNA2gZpHAWZhOBCReizrt401X4IXXXc5iecf8hY
LE9TqZ6bPLsmzLgIz9Fy9quZxGGAqQIZbUBr3+vudd1yhNKGifUiZUyg/UHt7bZJHB1NlwwELaJx
MmLhi9GL2E151YCgjqHlFuRUaxR0U3KaewYCrLWIUjrxYHAQmy3p+P9YOq8eObV1i/4iJHJ4rQAU
VO7qYL+gtr2bRc7x19/B0X2wdHRke7erYK0vzDmmAu5ayBAbKXhSIZ872T5rDfXozunBlfHM6/xq
OIkJq93MGlV/TM3Fa+YJll1JCBTjIGjqHAgwXc9zpYalIQUVIHx+PE4WUJ+bqQNX8/9MHf0KOUVi
668BUE0aL9lEAeVnvLca5uCsJfrRPBPUeyX9VMcQrhlvNe7VmjxYMeiPDSppQYMh+QmxFMngu9qO
D0QPEft2BEXhFmzpZIYuiwDrh9MrorvH9E5DcBBhCmQIL3OEwb+7m9L7jN1vIIirXQzXTGdvqBVa
B2c3RRZrAswmKq8Ba8xEfzcqTNOO43HpvG2xhoPzldffDo6omUZkBG1WTarbQZ7ScAz1g7QT7dNM
hQvPx4Wmn2CZ1LNLmYpr3MQ3NsILK5xy3VLULuagPjjfiol919iHJtvhiMZ5ILWYMIc/aV0dUbag
Nuw2WJXjzjnoLnvi+nYCtl8h/OxFe7dJSsK3gz9Nll4xb3Cu6gGfcZgxVAWZdh4S0AO5eTYyhlM2
nfMe0+F5BPhYVCdp2qGvyuf4ORmIkjYfaeTcaR1c2SJmMmOfXH1bZB9VKV914hyyIQ5Vraf7+jI2
dUwR3e3RfMTt+qwzj1EAfreB3WbPbBjjLgkTNQkT5tLtmhRD/DiSuSvATe716Stx+sNSf3Wy4Fxm
W7IyDGaCMOlOqM3ORbNRfLWbHjC549F79GwOYu2PJn1wGtUFuU1CANQ7DAyWwCw0s4RH5zHqBBIy
dCvkytfSf7A0PW7EqoBA2BSshATyyd+ZRcjVSjJEoqCgfe17k2QXRaNFqV0Lm9jKVq+ltVIFCtaa
qRYbPXCSZkZWGBmZN8KrMPCjA+yo7+g+NTtz8XcmuDjjXwVs2xoOOR7BxeZMGnydRL0kp4tDqmhE
2J3LvzWb4hmembBadDF7kGZPo+4fuPOZHGweKbbR54U/YwGoqdGaOvxmxDPuShU8NSmJ5YeVQis9
LkZEeT8SYvhHBQIt485MYcXJKC3JSotvPaYUVn3OR69PRxBuFFWz6xChEI0MMZiUNHxSzP0VySKj
5FrW08OxKY1K0MkM5kSLkpW52qjNLytVX/FBgYC9xX8oA8JHB7qRRgSgqGGpBymzYqwNnGkV+6ga
CHdnoTWdiaqBXlGt6HoQpyQIwmep9KzxojfVm9Mbz4LYa6erTpitHlOFeZPEGEycTCDNfnlIDPwj
u/VmtnRtvIa1nF90W5xLrKPt9HSixQXogGAt+VIX5t1Y2RANNYDetTWwWCAwa4mmbQjC5h92Uws+
DE9oGdl7QfJeTukUM6FtqDTqmmPHEwIV/5jcu9I8qm3LtDjQ2uzeD/G9VpHh9PVNn/SrVe6jNg1J
OcChwU9gkamR0bUNpYt+mYVLdy7WOtSzCJolEfSds1u8uSaKkxByVEj0cCYLDnY5feMmtMf5orsd
vXGbuzK0GNTU3H89+19iXzGxZUS+KqAkMIGCzTgOP0qOUsS8K0jrh5rwX2IGTCxGpRRzrdcI42d/
OQkFzETWEhkCvQiaWhzKXfa/c0lo2bXskSNlbssgdFk/QBpPb8RyRZzT4OrWH+RfnjHe4uRQ48ts
mcnAXUr+VVAZSvI+Egt0Xr28S8ngmvlvw5FPstO5+XPmfwn9lY7pjgxqRcCnlHD0yz+FJrlqxb9B
d5teHLQ2f2Yqp/WsE6YEuu4+W2rAq7C3p+i9ac1XmlVvJKc7RyUdvBRZ9KoBHhkeTt7vp1+1AepC
MNDc6YdBFydpiGkGd5otg7IZDvgDzgNZnTRShLUWqeQXCtfXpTozhA1NZBI5ViSVwPv8glLGlJIH
bruHkRh3OETsdCb6OOm2FQ69XwJokymje0q59WOVLThtew1F8hZFTXGxfsvdyyTWnTpsR7hwcmHE
Pa0yIzFSmuwSJl/MKA2a8Dq6Q0vDlLFPB2pWvtPXH4Z69BAfuKmFywZYJqyj2gKfgHdj5WJvh+Ko
xkekD4qthKVZE39knKuZuO1X3PlItYCzxnWoIeWNMdC1ahDjSzX5tbELKtS8tb2E3xa1W8m4f0/Q
bWSsd3nIb2Or7pRnqShH+KQJ4+OsDw27DonCDus6DvVpH0njg/7i3svNeVFcDpo4utr/2HZB+xtC
THRBnJPQR958aXp/Fc0kJ/25NNMuanxY5XJJHTen/hiQ2KKceRXiAskZo0mwRsfaKPYNSZ0zb2dJ
KrNwvEIISBC/IXJEG9TKYddVEEQwiqO9wcKkAC9fVX5atvbZiGPcXowBhu+ivyk4fLqzPaEBuOiW
oKzNPL33nCUOZnMMViQK88xAmKFKXoL6H65jO11RmHq5zHrcea9VFtwJnQsClgSpIOarFsYeIPdT
H0cs8lUXD0pBTvxEDigkxWXmuRpSP3GChUmA9gBCDVqIATvT6+V87fVfeJuR6qpLmMj2pQYnNugU
rns6Vbb/RwtwY0sqZ69Fh3mSD6aDss48NWwfIkCQcMyYDyhGe1lR54zFJaWgEEN0LQxIga3JYnjb
D+a/K/bJSqvxz6XMxEQvqUGrWNSxVmBVFCdsN/LVCspBJ8cF8vL4C7iM1lafK8kWp2xNrnEdoDEw
7kQhZn5jWB5SE+46qKMq1NFkMVCqo3mvyCzQ2GIxieLXSEtSF28RXFfSf/83NtyqRDRjPjJlfGuV
PJ3YgJyMbPLpsXQcrzIfnbZlC5WFi/3MIsAoqaxDu39X8QSOWw7Q8iM6chf4ABjKog6CqqEiDFJF
4zF9Qr8Ez4ll5i7VJiaqDZ6Gb6AibHq1a+2wW6eqwL2DrAawTRbv39FfcK8LwGisuCuqMzaiyEkq
5CSTjRwCsVnO7lpGEcLA3iIpi50qSVRl9FZW8zsiCewOo45yHHlG8QZ1JRwiEutQBSr7n0riouZ7
2Mad2bHXzYNdToe8rZHyLIeRpI4UlKJE0hjyD0vscQVXAJtsQ/XTDHI8U9FS9zXDnQTkgool1bHv
84tgTAKrS13qN7OcnjLo3hFooT60955GfQ/V7G6wA6iPGTe+gA+xggNXCQhRLltihlKZTLPTI7cI
d7z6ZbLV8kv0rhbbKOU9JTrBksKY0GoLBGNHZMBcHxq5PXeo/DGCSDhjSXNUBILV95SzKz6OPQvX
4yTWR0Xch4jY8fCT57LESJOcEWCLUcm99OE4yNVxAtTWSVuIp1pYSlS8Esj+HO0w1l7d/WROdRgb
hC4w77BIARV2EzYExvCgpV66wU9zKnECw5VXs9THpVpPWW6fDCUNNNCH3SZxDjRH/TBl+SO1lxf3
uqwaVyX/zPFSGun0Jjk5iMb5Pp0ECuPUgE7HbH509JBAzksODTVql7vQ9BDWd9Vkb9uCMnkIJokG
H/6Wvjyq2jnO8jNchMNGb9A+Zmkb+fnsZexOPckyzA6U3yCV6ZBGkAp6K/kpXU9UE8dpvMTcHjSS
aOTNR7BfxvKiFBjvERX1pD3ahIJFn+2khCbl/qi2F8qk6xgxrbRyNmsZs4YJJZqOtdvF5k/wjk7o
zrY0LEsWIvtMVege42Mz/weRNNCA6nfTz/JZ/o4JP9X/6JD1IWKTG2AZPtZjqS7ABrL1xmqZNtGR
LZixz8FajsNf9tIh4uxmUrb4znEF2ViHNS7NVAJpTZh9nwTST9c+uqq84sju2MdwINbTLR6dK1QH
nfFiUr9bcv/OZEKW+lCG3Jxr0DFl3wLtNpl8ZSTUO3YcTJwMJew1pmjaSgoW+Wkq6kCeJp5SiJOL
euoRIRLeTnDEL8AVENK4kohWos7JxiRo/hlCPy2kzOgMz2ySovuh9ZIvgUx0VINOW09M4k8DQEXZ
eFexT85kIJFSTGqM2DYzpsISDutlhx0MVRMfdq2SAliG33Alt9Lc7D9iYqozWX2LDemBls2EahYz
/5vrk/E+nJjp3RQKb0SFbr8QGgZJMjpukXwxhMUWlDzHeiVALSPBhBEWR9hxrxM/SH7s8sa1LewV
G6/GocRFlGvSceIoskXjojjyDRUpsPgwreEjN5QPK8E8Oz3s9ZmsSIdGAL9IhNP/cJpeC9Lbm09d
ChtbvZWeM8quQ7g2vJzktMLML+GjssEzyZqfXkpS48OAXlkMrMqAy1GdaFQnGmkL8X4abTQYjIW8
2tb2W0+cG6gF21Q7qr2y3+j4yCgccFT7Ksd5Ve67t7mLOYHetBkrk/wY+/UNHa9JhFmzIZUH6CAE
5YhoNzY0s8wylRt3wwqcuYoJc0yOrFpm7kZtIsUD4N2w8JUh4lPN06w6J+6fiD1RqqcBxfY2p4MC
6wK+wUe8PojwfPSpIHc3DiIJqY56Le6ZSVaMMMhyd4E4RWlgKhPudMu3ROVvq2Rw/Q0lVwKGdt3C
LQ52zpCnaR7VjfO32EJMFrolj+BbguINl+cho27roxBDcooxm5ehTZeTWvHh5gTPdx+Q6w5Dhp6f
wGPlAnjdGAhR0cMK01aGulFa4b5q7kx/Yh1Hi5+v8yICkSWJFDXGDyQy0/K07FmrJ9NzaEAGliMl
93MHiJOO76zj99letHbeSFI1YjCj3KsrbTn5achQVWi9lcwTjrCk4WpFAiLDszYgTOUPO9GCHKFk
va9ueTPduejYxBIOnhZ+gqS8Bkeoqxc53yeg8ifCCJwjdgJkKkw6q/iZJTzVps0GhCMUWNXGx+sk
07UIi0GyTNSUsRw2w1pR2z6Iwh6DmG7OoK4xaFp9qPOAbnGpxoF93Ji/snl6dYPxMszlpRjloWa7
LK9kVGOn0i37aa3OoxZf6oz0kyYdXXKwNBY5IowJzvOgHK0VNZnmajTNjAhdmc9jy8tSeOVYbx3Y
I3DF99hLJUcjk1f+X9xs+ZiJUsjbjylqP8nviPLDsF5bG90XsyUJiBQUj0T6HNLxEZvPciGX3pk+
o9gjvYKWJ6UDsLWNfTV67MWQ8580cp7LFQmfyyZOC5NYZ1z0lxzF45BrPv7hk85/leiWbbUnGoLf
eYEOAg0RQh+OgMKzN4hc+94BctLaM5bt83SmDohsyFBIL5E7etgq8s9JVXacdDXVkMqiTYIquvZY
b6wjcDpXTVTuaLJ+pPMcKCUWzI5494hunG+oY7hU7+WYvEdCHtb9yBVKxBEyg3afaUjWocWzCkoK
IiPGh8ZqcFshGDbWEOe9icv3WCpfdZ2+sdiIkT5xQL+UZrgtB1lSrvlzaBW2HeIKsdSymR3peMnA
PpkMbRF9uZUAOoYMcqvCmK5gV0F5G7YGjc4g41jE38kdqKMnOlQ1JW/iETXEwGCpKHqeY0UqyYle
n72iatOkIBjYYoZyI0L+6rgNGRib1qVkPcP8gJZ1/dB081I+rxWEkxQMFl+Gzp7GweidLW9jFKFO
yZ+s3LAKAo/lq5y/oR26FhM+i6dKFmC++XOIvS02+82vaEcTIBf4hoV1tub4qDD20bTivIGbZhib
w+xHO5BJ5c7o4RVAcE1GDLx0o/Hm9ZVcY9meYiDE4AWMlLRjFPLq4otuA2xg9oFvEs065sr6iabh
IdXzveinmzP+afse0gO7uPMwCkgf+imfx0B5rzOgFXTvCYP0T0TJEtCw8asBfT4SxXsfGUjXTEI6
OAuEF+sEl1rsIBOJXRoT1/ivlSfIkVpXIgFy4VlEqqmHltxsczMtiU+T8yAmDP4C65PVgvPITEpn
fftfvnT+nIHRmtnXC+lll+LdEeoLxbfaRA+B36/ZECTYLc1AVhzPShZa+11qSKdBxV+8w9Qq281Z
csbzEBOhp6rnXA0beTlZ6V111H2SGIdSqJdOri+dbu2cVAm3kUsysYpvnXNrp8daU3Bmw1MzqRUs
PJBj7svUAB22TYeQr9TNo8FFJi0jM1SxV+vH/l3KbJbhy0P+LCISp/rVV51XJIj/0mV/ahH6R7MP
lcCtuCgwPQBebt8G/MgkpYLpZXpnkUTAEzuZ38r7hDUoveE/1cBH77uXNmS4NIN0Lk6SDEecpUIC
DG32JCaAkYakNiYWtfg3UuvAEUInz+keuQU5hVZdEtmG6CkbjxEnOjN13rV9zuIPCXBMRckdoRC+
1JO4nM5uV/uMc7aO3SNkAcQjLSJEDIJGTTdn+On8f5G4tYVVZXmKKWCmsmuDebwJrTM3Q37Y3qi+
722aUVdEN8TPWq2Tmao/5kxGfNRfCPNktTZQjcSlP8aSh3fLI794PynvCkQj3mtc4B3+lPcZYgx7
vr1ipY8Ky3wSjzftrs7TxXDinaNKPsG5/qL91kvL0/L4Vauyt/TF4Wf5I2LG43tdmEHB2C2K6d/K
BbP/SCZHHjSkZMkTawUQXsNW3m0bYDddvurWCnLNwOUdQkT2WqgJimiDUVRB9hOndDA44/IwB3tX
Tu1ZYXCi/S3PDQjmmLJWs3yl5EqHv4pULq1929Mn0rKzmqi90q9P2TWO8tDUk7CQpUBtjWCubzYU
VUOaD+gXgI+0UPNiGsAo1PdZWz+MaWJnvl4mthvptC3Ar+aEVdbJnhxyb075JWB7O0iC0/lnRn0O
8vWtjaO3bspeok5eOTGFRlW9JdV3zl+wRHAnqNCgQpL+ANYOqoF26CResgJ2IFF+rXbUmshTmsIX
9OtyC80Nw9tISYH4T9dR2dX4Pu07qoq7kx6AiuXm3taZZs+MQfIPQ8nPFSSVvO6CTWuZQV7hsjmJ
FExNkgZptiOI4ddmx2tsIG0ayUMxzS/oGsFXaEcKbFZ2G9PoxQdVhq2syH44hZYjbt2iX2Ve4Gnj
rH0648NqCTEV0CyiHvRkIJkJY3vVLeEdxAWjiYPyD+uvobCbgYmhMkDsayoxKDqL6sv6cHKYixnF
1g6i+m7CDsJTV39oOQmYDZBn+hApeVPZmdZ6/2ZKUqgY/9ATYzUiZaEB/l34KA53RObwvOnsxUcv
oy1qKzg4DunBNNUQk3KvmxD+p8UbgiyOcrZaaM2YB21LzD16IvuXtHwlqEhUvOkaJm6p8SdcZTUb
yGcEwQGJ2KrtEohfZc3aUL+YR4d72+TeJmj3qFjzMYzeo246T7V5WckZpe3Hso0rq7wPVkXDIZ5t
Lj8xf74BtKrWPchy2kns+hmCCAH7L04gpRlB9Y3xZPFrQ/bFdHyzCEWzJLbhWnpY5vlcZUBE2xIv
mRM6B2TpphDEELzMLPNsnYFKC314p/3iLm1jcZVVaFO3UuaUnYFBTtmlKxk9oeYlBIzYQq9N/1bj
fB4ktsD4smQImcppWseTv7Hc16DoyoB2qCKmSZbpdCRGG24LEz2ujzzFeaYEKUBG+AC+ZWxyrd+o
GirSeB52gS9hgpc1TUFc2ceiwN0nMlqRGQTCPzVWSPqUAylyQrMIx2w9NWsdoP2WzcPaHlkz+zkq
OMEMMGH1qQsjgELECZ6Ab7cXLtFd8VNDT8uljGKd3JzCvkwgVeLrFqzCpVUX57KbLzzWq7V6Ce+W
mfpEnM6KGRDP3RMtu2gku6bnCDCtfYJB7Eoo2vKm9AyTqFw6lfacwjmvFApDtKIpotauDS5jBwoF
Blo3HSXNYK4vg5lbT1Kf43WX/XbaZartfjyGSjBYbk+OShi5pHq4OH2h/Jc3W/RhvytWhE1pG+hq
Htr2G5tZIpbSS3zliuU5nQd6LBcYXeMbTX4ys8pf32Zeez1cvGw3yaCXSeeEpE0YDclY2l9dQVfg
zJttfY/xEamFqy77aFr8nLF5lnJfmzM3DypCtT2q43empbQSeTAdea3hGcnp/CjQqvImgf+G0HTX
0/q6omxYxHThXD5O7CdEd4n96TuPF8T7e/WnM5LQHO2ghVDVKvcezaNTYZ3B2sxVSfRe3vvG8NXg
ACBFsTvVveQPjBEVUK5EjO5sI2ZaqDPoV+jweHcM2ngI0Wh+mhasoU5iLZmXiaUDbgcFh0UChT52
PU9beajQk9mbahl4VxWbt/XAIXWNy/piJXpY4P0K9aPgQH8OJYvPKij03pecLBylIehB/phHZYwC
53zAshCC6bMcN52/EkkPHbH7p0LvYz8I/9QJUB2dI1W9TIx7Ifng+45cVco9NZm8xmQ9kTjerIJ5
1Uqo8a1PDOpKYkE12Xi0MWKUnjowCqTu7B3ljC3rrNGG9ukQ9qdhCxEFUSbGQCVZjBPDy6DW9yym
u2UzKC3Hwi+edi3ookjVKA9sgcx8cBPG0A5CtZnapC6h9ZoNyoLItUiJnq1T8lGtnHePEcLgRGdu
Vyz9U2ND/DxXBdwwltECeB+YHRVlZWn7ok+P+SAHooBimqpkP0ynmWfGIv9tBAStVHgqTKKZabby
7BwL5S5J+nuavVeyX1zR5WmprxPHKEjE0vlv86vC1szskwEFsoqohqnYHfqefyyafcGuAOI/a/+p
9Ap6DeDxbpcQ8VBg1pvOfY9vdljOa+yx94dGyNtDSpXDiNBoy+t60G26LPAFFgZZOStCwsk8I6fx
8mSU/MmghsxxJmp1HqzIBGDaWK4zkl5qsco9ydgXayhAjOliqBZqAmCDuKkBOGG5+Jq9Y9hJEcfT
4gI/fBJp9ZgNyS0QZ7R5d8OGfleZplZ89+Oh1pVzBk4wxt/by+lFdsSl1e2zjcfXJOt6+3eriKfi
q5oUYc6HQJqBuRhwL6OgniWmEG/CqY9o3Hxw3hIDxjwCoU7+a3osOErxSe+EYYNC4KLsgC0O3W61
SMpAjeKXqghniT9niz+DcEFJvAbRHhcmel0l9g10I5qUnfUv58mkqTz2EWIkUzq0CFjtxl8reuF2
Sw3amepwGhOedhnE5fyM2/ylR/O7tIBPQLCwXgZ1IXHBeWkWdgbQGEr/bnfUygCgu2l4JZ38pslX
zW0JllMUxmBghFYHCKj0LjNFVTk++bYKaAabySRBBm0cFtykE1+H1FeHlcF3zRoh/TtnDiDTDprb
T99ZXhw3foZDZtrc6cZt1kB05BqIcjiHqBDU/JSC3oy4IsDpk0TP/NvoTknbnuoYEpfiYmE+ZP89
dYkVbPGnL0wCPY9tNXhUgJ4DpBCLwmYwsZ51oRz0gger+RxXpMmTO/4p/oPdmmvfxeScMcWfBewH
c0LtNV8TU75Bc7jVOmcmNEGSONf4l/UswPJaDDCiP8jCMaYwlu+zh5nQJxM6MTPbIjmZ/0c1gC7a
UIzpxwSBnQyasWHGULNVugmHkYjgamU0sbdXT2E8pDF5LIG6TPOpIGisxqO8YAGWDIXwRqZdNiIX
9HhoP1YTWxFmJAcaubVBl6j+h5igUeZiqeSppGGPn8qkQ2DeCYFjN0W0bSvenA8e9cHazAdBecEj
4K4jPw+m4hqT0Lzuu1jzoJDjPsV1Zm0c+s1Vli6+BBBh4C5iKzTj6h8FVP/0WPYgUKFVF/kBxfWh
Y6fimsgJEjdF05Az9Rm9cik9u/lZcN3roFlhP/HUpGhS2DyAIu3RqjIk5plgNLr+M7mDJMauYwZs
l+pw1idfYhFc2czzyElNs1uDr5VSYefa86v4raHAK8HNjPWAodE5Y5m4ELp5rFedVl73quG2MuqL
HxlJSDx20/phMAZTG6zqaernMfM5QU7BvmfNHSVjgNAzgK19kvbJf1UOqpyc7Lmm2nAuDdprkoxi
DZShurGCnRCNIOPBW26wzm9A/bewKWB8RfHFshguf+WA2InS/DBITzGS8sHtGCDLZpTasI4lMLbw
I3Rc1pZLTVBR6jolLlcxcxcLX16GF/uCvZamh4Y+fZ6vC2vcNgEoBHhQn1o3aTSXyfu+m4fdKM3X
HPzvhJXCkF8RKnUDbf+ii4uA+Uxa/aU+K+UQ6Fr9muzkL1yxfY8mUIrwEdlAjTj5RIY9vKYY3HJE
zxOxN6Z3iVVg3W3hY2GryKdha+djcksByZtfa1wFzfFgENBUMsVQzZtEqJs4pTry9Ld2oC+rbNIH
2ytNP0kBfmG/Rqv0ao3pFU9hQplKJSrZ66mrWebWuAGP5bqBNNUfjGPWWc+LS6R+G3HBYgYjnRm7
LNEP8fgzzSwtrCQYSZWqYwzKUoOBK3M7SlSHkDXQE2z1cR7t6ujpMFM5SJZxjlXlSEcgLoOCHSjD
R65Pz6mIbpGsf84Jl79O6q4UH0zqPvbcR02W7nZ3LThjC+ul6it5jFDFYs4TllfR+h03f0oZ8QIV
oT04rInxhKVuMtGKJjQU79G8uAaGhS79bGWuU5L9DNqTxoofXarg3f9uN1G5NOJ/ID6EOk5mqM6q
TnFLgv0Wla119cPOO0gqNcjTJ3mfYbzYgUXMZmv+x3/JinnswD/DfViBaXbIy3WmOS1TX7ksTgtx
PYaMr9CQT13PWwIUZcXhbst7U/0lbHZ/KoY2cqeBiMEkvkH6vrYnN2eex18Ro8ltGOtNjNzVnO3I
gBYDzlDDRc0IZKLT7rkOaqhyColtVFVN70ZKfHS4CFbWrhapvyq5iDIrtQbyC2sYKhoTG/P2xlfF
X4r3BA6/jIs+dkZ35dRr1T8xcAO+PbFn97FAuzDQx/ZkCnONJihmwaNK+LbHxvL0+ITcjzTV8WLX
38VvBKozg8D8A6xqsiVhGN5peLcX88OZRdAZ6UH5A5yOjAJ+lpiYP3Cc53IoLupk7OP/fRhkpa9B
jz84K/KQgHSiu/rQntpQSVmhocRIzD2io0Vljj99ZCnndj1eTULnEeyIuTo3T+gfCBFwQyEaKynl
buUvweEswib/7MAap6YW2iD1ZLKsJ0S8RdIHS+Sc1I8VidoEb8EEf4be41s43LivZhBEIQ1cBpe5
bNxRM3nWueI5PKltCq1j2AbZQK5ORX5dsCaz5JrL7NxI43nS1bO8OufmfQ1hZ01tf1Os5lnBou3X
j8YoP5A1MRfBH4W6NEM200jTrUusnVRbFwO4TkcKj7DIdgXpYwkXDg2x2jhw2eyhJSeu7Jxz/ZZE
cvsmWgAVZqwxIvFXmejbwKjMb2zN3HG7nlp8enACVtMxMbMjzpfrNlWIhyLY4P+z6s/qvw7OmMB1
WKWnNoPP94iRKGSGHJpKBX23DftYO9N0FwYWrUNr2zcW+g/LyJ4muYqRmN/khqxlWEZyj/daBSfl
OG8x6H+kMAM7AFgMQqv9UhG+DlCy70dPsyT8d75DTILZeV0muR3qpo4fm+5sczfuKn341zdEqkek
kBT/BijJPVndIGkn9TTjgTJB5FJemHsmLpTVTEJK7Vyq0sXMfxKaOKlrMHXOrirMnd3gT+85GAQ+
NLxXw4qa/5pqDN3K9gNyuHj2eueOqXTUlwXhO78d8mwrrQyD/7aFAf8bLWXNVLM5yT+AfJ14ei6t
+mQL/kwlMjEsaAmofzP7qyPPCho7ZKzphiXv4Ax4QBznJtApJKFdUmvjkXVmRDNDfSalq67QA5K+
u54jpP9WM9zH4pHbuc/27Za+oK9EBF7pVXGKHizgV6Yi6cuKj1sVXRDrTNJJnH0qyfpYa+sBaRgR
4nNazafSyE8AjE8Grw7eJkUzmIi7/anBV0i0ADNcdy6pqgHuqsHAZtpkLxkhHJdsavi/xFT5hOhc
JtAEktDhhVonw0L315xjQ/Ph91ya2V8loP5V6XfZQqyM40O5ZapYPNbspuEdA65QsasX6CLhHdU2
zR7XzNKGk4HvOV6ISFtDrdm+9O6t0xGayH8YRVKXWidr3mAdT2Vdj/qAQ6nxuE69//BZ5oRcF6ub
5riVeF1MdIyw3JWc+SAjkmUlOQqh9DTgpOJRiqbTZJ5Ja98n0H1JbmCTpJpnhxhtWHbdxZLfKcXg
4iLa80blXR8uxnPhbyj/RNLpv3ydLkqug5wHlK4QoMnczul2ntOskPCJDjMAgKl+pDt4LbUDzdlR
WrDOWae1T71UefXyeMm0vTHUB5C/E7IlsqczlGC7nazF18EaLkXsj7J1hi0rWyrIxF8tPxdL4CjO
duJPJ/3NqIA4N5+R5PV1cdASZ1dWVEEYRnfIDrwpX8l8YEBrwhnJlb16Tw1QMwYBpB1gDusj7zkM
bGJ7qAptSeGb/6in6oKMOex7kIH5DzXJBQFfipJ+wDqlLC01D/TDjmhBXp7ilCo4GUmtHQ5RvN6N
GXjp9N4KA5nyfJe78q5ZBuZ1Iqbq3yNQnOVIbtJexkeFexwAFyFBkJLHHcgOcx97+KAqFkSezK6G
lfreIhn2H6HRdGgDmchIGWeD7BwOsRUMYo7tr2rcXAYGZb3hoj86ChJdgjix+nKtQ7hZAnOCVPG1
gGAX9T3F64uhSoxSoBNgkX8vJu94ZaOmgu2kgV3QjMti3ov6DKd5taWnVNZ4fK8yBi6MddpKbIxr
Fz17d3jVTRoMks0uGo6rPy8EK1QR451dh1ZuIH6TJB+2oSju2RzOKo0n3cik7WWCGiy5DWoJvh9q
AV3hWkzOCfLqhF63hR7TSSTUNrvu94T4X8xxqE0TB4UUFr/XYfVzMEc7VfqwqMbNllS3P9zpPb9s
JT+s0XhqUSmYM2Ap4yBJlH2Z+CA1QzRoCKDMKdPP2gzeki0eDjvuoYZVz1x8dVyxmlKE8S5/K4cp
TG+Wv/bSJamUGxnIQ1ldtKR9Vphk9BwZ23iKaRmbxMHavDvZUMNbpuFkQ0rOy8nim2OlN/Z/XT4G
IDYDKNg7YfMUjNckqa69FJEQtGBK/R7J0iXY71CQZiYgM6xCvyQJSh2xr2giY9UEXti9C+BxWitf
EuTbuwFpj921uI2yX8OUH1BjcWbUw3XQQBzakg+DEGNiYtV+M3e+PrGxyVByxwjyS4OG2tWxA7NZ
U4DhqI59GhHpHxcWLGI542nlk3E6aU/QIpVwlnI4OPJZNcbzaFyGmayG2PET/SpxvETZH9XOg9pA
Bvy+sERGjTTTAcVoF8cCrsyZdHg9DtLpPyhVlJ9pdZHl5dJc1OyqVs//Y+m8lhvHsiX6RYiAN68k
QRgS9JRU/YIoqargvcfX34WJ+zATY7tLFHhw9s7MlR1su+95Lf0m7/wGLAlfVhIrQvGFG9Qpx4iz
9x4Xw7nAYvBXB9yH10LFUL/LGJHmD+mEN/bfKNsJjJFV9cHWl13z7rFO4NMFEmpgJtM44TrzNMYa
a6C9jnM2LPOL2hgXBcjBUkn2Ei3XXlOupeX0qMoFqjItXBzW9rpdRlmGp6wmGaiOvTjj0t7lVJJX
EI5Tvboyz/INCs/kWFH+ai4K2tjuGlw+lYGIykdM4gEhgorG2bNI8dTT0Uibg8gejYsQfhjZOpeL
yQqBCzyX0Vp3GkH6mCY8CGSBihlAkjvokKWoz0ixD8scfxBpIs9kCdqBkQS3TtQrniEMCqS7y9Gj
QuHvCs5NVVB4Z6+ticNKCcq54Y6zk3QsDfHi1wGtvrsx7xgygC+JjtZdF4v/b/gweQ7Zvlc9nl4w
mYtoSwLUG1IoCMo4uolnJJ5MVHR4ZQu/C/mTS+dJscqP3Cw/win/CBXl3aLEtNFtUK1nX2sP49BH
1S2lUiI2S95PrRcPwTCRHBLKY8ZpJve9U6BnoTbseV7dsaD5whbJFM/LK/qdEg6T34NdwAC39lhF
iwh3GWezxeWm42y2OJtzMeVk2yWANE1mjtZgE/+ziPiJiDrLm5+BeSTDnu/HQtApCTI6AaEihiOn
+1vVK2GOuQ0Iwfsa+WSBzD540k9DCD+q0nxb2beSZcd+hGjH5yNDvurzg6GanlVWnkLS49HqyyVR
PDXPcV7800q4HjgPGuskFD2zPNK4gSflkmMXkRcS8Ot+oaYkVJpj96dLFYzBXCPm2tGJPUPSy9ae
Hi4spdiyIhzWCiyF/tSE0VnmZMzOI4h5gz2EpWMKqXQ7oasQFKJKkkeQRDwSomPdCqql11JxYnXX
jpQs+twIHIWc1EBGRyQgZhaUpMUYhPQK72utn4qChECAKd8XNP7TNjrNauizQ7eQqnXu7R3brZB0
hRVWvjKhtBh8oi3ZJFy3gGJHfsXFp0K04hcbgF1zYsRdQYotoqtzE2kiw7GIafH6Uy9ZeIrjxS+L
B4llFgMo/qj4GrkNRjyD7xBDE9WPBVrzPd2nU+0mJhlqlAveiLpK5Uj1s5Qf7ZiyJbiXCLvNFw4C
Lve7TaC0xxYuu+jLPGI6V5x/eMp2iGZ2R04aXzsNGxhkyDuimPJ8wAgoZmxsqA0IIcq1J7NX7fFI
bo+l7GylGR/CCBALfKn8J/qwDGJ5R/E+YZZDLhkPaRufQ7Idpk5adir3Q9y78xGVciXmIMmyGylk
kSVHpk9OcPsmDbq+uyhXmUKdk+yMR9gfANsc0SqOS8EwUNh1kvip9kOWHVvnQaTYnApV8BnE4RFq
QG5brddObO7J9Ldn4SoK8Ggj4YZx9iZW/W08ixLMUl1FNaJjnk+enZAzsI8EoaXXaOxvpQ9irljg
ulPzXy4YQVNa10nbIfXb2jPG/2WySDvq/60NyudC+dqTW8R+TjmbbeqDk/+GjCQDuqw8vJdNcZdg
PVo7vpoJ5T2BllUXIZcPaqSSJVvuS1jfB9dVCwNa6t2qB4830zoDfj+CYbsjX5a8p5V0YT0ywYjg
X7f/NcuPrMpXfTU/REx2CUVLue5Saemths34tvV4kqB7x9HoV+NHyx5Uuon150b3kYB87+V5tVOm
Qy6viWSbhsBVMbabhOIl1r5p7P5bduRGx4S/RjK/l/xeieVVQoGnl8CLNeOUtZ/6NNvM85BMjvcQ
WZtu5l2oAXFsUR3HQJ9/sMm40G2Y0Lb8VLlzs/URRjATyE0omzgWbb3Yp0JBR03pF865bCN9Czsz
/aqyIAn3WkeeD6QmI1HfnHuZ7LnMsmf+Z9TTjR303dJvvWqQwBQou92U78yRJqhc/EMZc3CchPEU
griQzXNif3RkscoyLM2jyNTT8E9EvA1MuXerKnJ7bc8ChIU6Ftgoh5UpvUaFjLoAyp81l8aaqxNw
M43b0r08C2boDO1JL0t/Ugovth6hOTorSjsLOaIRPcfBdJDi2hcisMSERcvxV98MthBilZZJUYiJ
l3AcjOlBRTkudAn7e0MejPKX9M7Oi/ZWdHyrhZ1VSvtsg9QVwaJ6whw5FnvupuwDfra+UO992N5L
9UKCCuLoT8zHq+ASxpe/1xI5GLDGDt+CCUJKMc55251XyzioHNwGlXP4kKxw8Ida9ZoeTWq5qy7J
mIhQ5oGHoMAJKt/UE/jFnkO/gkcAhz0hN8geqZlMug5yp+B2KabLfs1+uNSSTY9Zy2YsKzcmbg6e
CS1TDKgIDgyrDFo8t7OCzzJfzxFPCWd6q88nOAZpLdM9uOJIxf0PtSoOxFq6dE+OODf87FtuFCMX
vbi79HN/LbsOt86fhbpMk4x6erE46KQKOJeEDpdNl7lurpHpmVf8z6rKI59FMJtroE9vvZ79AlUo
kU2qZOWLTu5ImL+VdZeorR+yQdCCpiDi32nuqGG0mCO/4BL20fOZLTfTGlxOflcJ9JfsSSnksqZy
2klwlhbAqUnA6E5ZDCBvtTUOw49SfSY6BTPF5ovYNdJKwWnpdJGdsqVce0Ay0itRmPCompOn09AO
l1VLrg0SsqRL11/U5EwMCboQe+HmKyhfQ1EdGXIOk0FR5kEaaabTBqfGdEgH+7ri5SYXrVDPUfbn
juZzOhxp3gZkbWPUKahcAFIG9WZkuR71Nkl/Kh6hjsJ1Mn9WfQGMP562njQLi54x/g63iln2UdGI
YwSeCQhncAE6VkqB/mg26UVvSyRgopsKOymPg86QKA0AVhR9YQydNPY7ZGbaj5U+I6XjfYSpfOUa
jXnFBOFWCvc8Kxk98ldBTW7dn4dcc2Tm5Fpj4R+exDr8X73gQIRrJMK1GfJZ8Phb1DHV9g1s8Qes
I39mndGCSUoa0L00VLG5MUbJrsB4TfhQa7IhcfUpm6xpoWep6GPhJqqMB0nt3DqPPFCwzXXSryau
9mtMZ2lSktljEWh8MmQQQcptAVDbStcogDcZVdxqoxfswb7n/IUIDVwQayzkfWZKphj6tv7XibGx
HybkZJPfmCWYnj7+6w3NqZYza29btagnwYc+aMzItR1pXHJzYtEfg0YxBX6b2tpWY2wkQv7EjR1h
gCNRS2SghwycUZZI6wJ5aJU7aLeGBJqnQ/2uY8vDVnm3oop9pZ0oXC+k4sH7ShzRljLL1yGmAXs3
Sa/o7iidNC0+8YBt3dss1nIvtOXh77Td8ZTPjW0OnM41VXzYw2FMQAxSJdKTx6weI93EEideM/0L
h/Kc9FyfLD/CxIaJgBCwCsVsi4xV+xBkLe5Fo9BdtYncDhtB4RqNickE7yKCw2YoSq/NrHp9rHhz
gl25GLxqPeDsP5jZHQQn2MCJBEo7+tmictjZDSg/ON4EFeFRAB9tdegHhFcKk31YNV6UgWwml7A0
PJkUHrWCdpLUgM3qPuuWgI7Hur6W20+q7YSYq1zCH+LWslfLko+WGOtMdYk19we2hAkTw5DaOBKU
q2XLt0F+LtTi8Mv2CB1N4R8Aq1yEE2Hg9BCpDb3NA3UHuJbFu1SHB+2/sTMQ7HY9/77/nSK9GMwj
lcJFNgci9B83y3XFwF8PjHNcmbDmCP/lSU2nMx+HGEEwqP2GJUhdeAVRwFX+tSY4cueelWi5A+5C
jko1yYrcyl2KOyrLh6CGaGOFccD5dLYGsDFpBBe74/5ssDW7C34Pv2VFXJXooBlKhKj2Y8ayMjRR
UOcs+fr51AIuorWv1F4WNn/D+rLir64lp5LcQwbzKS2OeNNTt8eJF0ozzlBbVJnLf8ryc7X2GmCY
iuvR5Em22t1HmI6wdQxUhAxYGfUScl9xayTa8ijm1A7F26JsozfkeU8maA6Qpwunz2huP2ikM4vE
iyJU7AYSI0iF7s8ouTQCa5vB/bIM477iWprG7JuhcCDPJO18EvMQIMZrib6HTNvHLOhJiw+kxQUT
uvOjLFS+d4mTfXGE0PaKqoVPZh9DRmugKqhsN/sN/CgxokRsB8Bl4dEj87VwKi3iwA/kDaS2p/Yj
6hZ61t5EIcUxPAFG6sBj2Jho4qsYEfTwymhnfJhHezFru25GO5nya6mFAXYBDD3JDQsjUv42eK9H
ET2mFPtdlR70Vbw6Fgpw4Q08YTl9zybfr41MyF2TB43usyL5bx2BstFfOlubuQaUAoW36kuPTOzj
5AlWbBKGu+S8Fht3eDS7JW0e42uzSerRYZokrikt50XEXkE+GAyazFkcoJM9PtWPSGnc8ZXBdKpA
33RKUFjd+TW+IlSXleLBNKO8DlzQsP6qVJZ6au5kk8JFnbLeQFAYvSitH8EzFMlfs2iPGoPWWA3n
NJbOWq+e06fJoDUQ0gTfyX0Q/FS277uVDMDkCOXg9N+SOR1nqSCwEjv6wh3wl2ClpB6nk2Dq/IHJ
tyqCZ75CEUqIR/x8GY+NFh8r4adXCy8X30tl2TBC2TBBIRNfExGxnRHt1FDjz4I/cOJLTntUTk0R
oT0wlPbyq52oK+RQYfzCE8BBCED1PpWhIwyL29epp/M6A9yWeOpMJRphgxiRYWJ1a9Oi2GB8He7R
Wj7ETAri9RpeubxXN6mw5/FN4dVVobhUpUWP9wYvl085NlBdc3DMQHBX7SJbEmAXYiURdjPfwDRf
r5+kceJweV2gisU4xfQ2GERxK9Mt8e+nVO3G83ScCOxE8SmSLJACf83jWwDwIkFIyPkVW5tJXaDu
mgRwOA+XaZq8XLlHf5BnIu0Wo6iJ1yVbb8WU3uzlgBvLHXKwQDBAx7vejrdGh6Zr8A0at70eGXrZ
lnmst/zJTO8AohnBTm4MTY3ffD5dyoHmiOUqrAarwPjStHAlSjC8WnlKFLijSMElVVFKYhemcmih
T5FIqfemmxkx7HCCdFp3TuiMkefikE3zpZz6azeSdYIGDX6GTf5F6/sDlC0VIVTBETMXLLfb3dIS
umweebfu9IY/obbYQqXZ4GbzmveYaMKsvVbC6svq7w2F3PNOHcgVtVOwzKHXzZm/5VTN6DIa0SV/
Lzuppi5eZ1hpvWlBjENLPeynT7YmbzmGv89Ag8uhZbm4x84Sk99VkhC+FA773XTSTfESR6i32EVo
hkmmkoFTJEFoBHH4NxNjZ6DgZEapMrbtx7uig7SnOqtVABsBK2Tm01Y04cQ8CjlhYr68MipQYsLK
d+U1EAtntqgiAOXPhN5LtBDm0PVIp7Qs7tLyNoICUDAwxOzoCc3PkkT/LgJIsRA+p00SS4dlak6N
WT8Lf8kk56bvVR2Q9GgMIvi7GsyDfDdWyUPCPz+XU71Un1CoY7utZ69OFlemGpM2X3aXMTVXu1a1
zmo4BfCU78o2K9K6Gs/jJTblC2HiXDmYksUlyCfR9tC15hH3EVuR/p6Z0i0cqRUzqBHAPmvSfco5
wvdcGnkXjNxKyTkIhCSJnZq/OzbTBQVwEfuDiEjxmjPgzU8qFWkABDI74xPt/ql9AqcP58PSXZLO
uDRmcm3PWe7rNZ5BbrzCULgiN17IxSzVFrqCcLfCtWOouGxtgzQF+aRFq9/jMa5KkvAcUU9TgzFE
0quJyC3CmZyleWfmTy3/IwHchEFh/dWgc/TFB9gp4iNg/UNnoY9OkytP3kDBNKFZdotKluTNoSpe
lHZdYwYeI8vuLTah+dUu6VuTNczIP3BU31a6s8YJRHD9FeGzGgwgWk38qY0hDCVaE0av+G7MXyU/
hyirjlYKTmfd1dQ4jOQrGZ2tBn9B0t+FuL7XSX6nXfAWgpYLHxHwdAVXcV3SaJ+o162oqKQSCXZB
nWHBFCy3zFD+2z/lgzvCQrcB9uRTQ+Nk9lDGh6Lz89kyyFn5oGcMWmAarYoW0zbE4803Nu4OGA2A
WTo6ftT1r6kCQpdDj8pcP5LTEzq1M9AtKNiyQRMUvRipeaQ63DGfPQ7SWWSZQ9lwwXgnv2ZWojL0
XCFgL7mrBz0YiJKbAX1sQj5cRVWBqGZcQ8m4zhgvBGvTkDZwZXyVKUclJlBRdkCT3yxep7nZGeYe
w+UjbFBuS+U2hN8GkF7cLxN2AxOeqqgD/sf7O2TrvamUewqgkPlIkokSf0hEfaHy467klhw74ZcR
1UGMWSEjJZEs2YnmWvOhAsiBDIT3wFrhT+LwUFNrq1tQuAy0S35Z0ylgSldgbNbW6MpQuSv0Vvqk
MbNVmDrVdXCnonZD3E2tyVqR+lrxuPVSleSJZ8wiv9fmb8Ss2BPPpH6P0sC0Dji7mpbo5ZYcg34H
EUzGPdDT51NjbqTZYIzrI40Nhn5JhuE26A6UXSVKPaHUPXKYMoyghhIJk46pvnl3cv7RQI0UUxW2
i7HjEsw68Eh7AG0MBh/+jKU2s/EltxKN2UnvUECAHyXEqKy8Kcq1asVZPpPrdoDVrCZzaECkCtgR
T3YFUqnFzeWxurJNEkzlXZ8grkB+1S+YLFTLQMm9qlUg05CmIH4oi5sphP27jNmf2JpZkSFJ5WeM
dV2jGZYeu2Ocg2X5l2JCTjEhjymDijXd8oUrV6PTE1d5QyS4+b9i4rseWY7UnRu2tUO9wLUxkYS4
du1rZluFxeO8XsscBnIluCM80TxBbZhg1EYT58eBmVeXP2LsQIIlB7olBD1o43kRcO2Dv9rlpYn1
IbtOEiaXowrXxtIFQMDGcRlY6zfVr5X3zCObyGarD/NZtVBqJa4jpT0C3KNLEbggf6H4nGd+xTW9
C+MPhmImolOmtQ957L9qXfxaKsEb0/HQM7CH2PHNJvctnXyLpXhyO1I3vVxUGVpQeTMbwTag3FE3
zBCM+NYJrhFJnlGDZkzkM8xpPEQ6cW9J1WEZFE40RXty4RZVFkNSoTl8QkvlomgBNNgWw+fWuBQU
nTRA8ENewSO/TAwluaKCOmPvEOYcKBqYn7clnyZV4hmW7H7+JXFCxU+zdQ2gJXGbX2qpu0hcWfDD
k6Hg6O45ujeatIiqgFFeplF0LRiNdTUYBSxKZUo7th0ryEZfSlW/17x5FUTvjUlhLz/fdcG4Kmp+
wT9CaEE/VwfpPbbgm9ItCd4d0noDfiKvnVWU3r78nLjjAJ2qB2vf0VOO6O3FHcS9ojlFSXumpgW7
hBDsJx3HEs0rynpCnjiZenQu8/qchfUp5hynBCyh8Ep9WmCmmEt2IpGlqqZcZC6/poSFupKQmqaX
PNap3hjPB5nzcbFGr19o7l7EPYT+Z7zsjQVtI1bOU0WbN9jCpQxv7SZoUDohY2ddRK74afVOLOUt
AZDZj9l0m9hW8vUrWe6iYYyYpqSZL/ZhfEDxO64dq09yApXIuZwwpfFt0yHK02ahE7zj9gWsAQJT
wPGsEAUlCbriVdPwqkV4lktOMk2d96Uc1NTiVViV9egUwzGXfq/8syxbByskSAvNXOVoYJfwxgZc
o0qS59YEw6+OTUvDRz4fS3BdAL9iFi84+q/pOBEPkXYq74m4Fl5SM3/QjIJV5rqRq6b1R2ILWY5b
CUjl5IOCzIdtSnzG4fhceDzgp5r6ChbXdEvljrnUFvN6n0I37aBEznjkQ+wW8DIb2p/FKUEubOHm
qc8xCfI8CUrV17uRAqviJDE3R1ppc0tQc1ulyCjKlkMJ9iQu4B0AH5mwAf5of3GKY8vZF+p3UZe2
Un2PPTJSRxoqS47MYMeM5WpBwwdFgsfUr9b1QxSaz5Rskqg90wFrsrlVfaxODnuEtzL2PVpTjyHF
NCVcY1dkRK6DTHqMyPQ1dVozrnyE06Z5FyV93wryR7ZcVlkh5KNd1tLpVbgXd22gO6n5sdQxCA2B
TUF1SfLlYqQMKJrfGbofqciBheybYE1QKvF+Ff5OWumHzL9j2XI84/I3przXpFm+MzqqLQQASSpr
8pEoW9Uf1sffReDX+JkQj5buXR7d8pBvG9+n5Sq/ekSsKjtanUo3eUIfQGOPPmB/T09I2wQsyU5h
NJ+otyK4k7q873lbUn7dGTAsFBKcgKpnaFblv1ITb/pz+ol6stR39J+zFUyIDgT6fFX+J6NP1dbg
xRcC4u0a1B8OAvAuRCB7RgN5pSLn97vreDPmr+lY/5NmQrpnxWlU1uP/8fdvjeSpSujX9TMfh/00
Y6X6GP3Oik68ivGcSIQqhjdM5N9ziclQhUiGR98kiS/jLiBHbW2rCp4Wc3bGhM9Jqtk0HPUK9K40
OJWJsdwJLaSUWHXXuPYIpoJ+iPz4N/c3YgWyP7amv+4RHuL51pznpSCuVZ2zFw/5EsEIvIUyfhv4
jyrRuNBksP7XwfOQuvQsLxh/RkpbytXXjyb7kxXDY8LOhyfQaRXlKB8U8vSzi4Lg9HdSMVmDDw5m
GMWIyOrCeDQjemQhp2HRproKjzo+Ix6L1F5t618llyd4Eiw8cmZPOplwhu+Wg4qYbJj8EKxnJ1gR
A/d2HPHcoDKMlg2NPvSbjMxqKdePoVLtHJ1WpWJuXti1yQeBU6g8abNJUVHl/47xbP7+xca9hozD
pzXt44JjeQVzSslYgxBd1bHb6LKjA76X1HtoqkcQtNp8HBcciYthl/AE2QAdB6TginGSApOKuclv
nlPTvlZVeiNyiPRuw32ki6eO0Ubdmr3jwo7ZbXLEVvMcEXNcXM6ZCPuoydrLIHk0ZeIxd1uk65CA
nOFL8rCX6cVi0PH5Q3JQm6fi0GkUp1G32TftESn0YHLiSFJQrNyUobTAUBSHL3MZ/GggLb5glmA7
gzndkmhj/5N0eHcBbXTyDV6Nm7syRWphFe47pUXEbhguAekEentXBJr/MuNcmTCnuNL28AMNBaDr
vpSuCy0UF/6C+Jr3jKG+CS85KX22KyiKkVPrB5oVvdyOSmXrGj3JnPi93AYh0duZjp2otrDBXGUX
jsNFqudr088XalqGlLdPjL+SXiCVQirJPBOG2Ne8DRZ8AlxDdkmk+DOLY/Gzn9yJgkCQqIBblGXk
tzo4GWhjgaFL5v1Xq3g7+hHWNpeOjgqqv7hKDsL46gcagwYwloZd87UdaHBpW143DVWCrkGhVHYo
70sJT5qyuJZzlPjdjtIUDfAainefcdMCx1cyURsTh/FhXcynZM1vUWqB7ULiEMLP+sNIWgfN32ms
wVH5R3euPF6Uzx3XQSn5tJgQU1qLq5fJLHCn0dgXKlhBI/cTskrwcbAECFdWJoe2DgM7uS1yGmxg
ZnqYOGzE4WKm0cWYu6CJ5bNkSx8D3x99C+Ji642Te0ub4jqzmFv4kcy/Yw1krrj1eFPQzCoUnf8X
JYqarL+tf7KjIiVllwAN1gSPCS4nOXEX6y3909ruNMW2Mq1BP/I3pNBW6Y5hPp5b3TxlSnkSldmf
PHjSp0kZfIm3MwFXit0bD0b3vkhlVj2ogQ6mIjk/kNTNFZZL6hnUuDtW383VF3EiaZLpqKV+w6UR
ckmDJUa87VkRa8mhgVFKjItqJlx1l1EzeodhwN4QQI3VUheUIVdC9rRgAteZ5cW23hZBZ04wq0O7
YkorregieBRlTLHP2aV26jmW5LOmPDNRAb2hHsZ2PBgdwAD4d1iHS+LpZ8Hg8rCg8P9TdyxpQMtR
PBWS7mUNRXt6CEFgWpyf0Z+a+eiwszLpSWj53+zGiQhRFDsiOt2MK5BES0yMqzQUp6WQMnrpOzke
b0Qoblm0+TA7T4usG6hc5Pv1wEb3X4alis4j2ixx22A/8FH7eSUdqqWgnlfxYAKgdUDgvcWwMcv5
NA454XkNEAMv8unMFluBJyco42kEwidU6QZ9ODGGCscU9499tjRsOfRbG3PkrVnt6QLUqH5itc6v
05r5HN6JgLC8Uf32ljUGQt/RwJES9TTOxr9uCZ1IpQqZ8bCIc3YC+3OlQE1FcLv8os580HUfdQFY
eTChKqhSE9RCHBi+VfO0T9PFJOK6ECdf0yRg6G8Jpoc64rrlTmKz77FgyriQZrszZHdjK29L/XOT
/9d/2F2SeNzQ91Ii3X7Rs5I8pgEPDIbLQ9FlJ/bsfo03ucWbLK17wPNQ9AayI8UfMCH4iZhxE4VY
Xo8dMDsYWmVHyg6DW078dU+9Z97hZ7lNtEfj5GZNHfMM6uDaJK/sFU93sV0pbyWN+WfulZlR+tEP
RRwCRZK9KZJqwss2o0tj3OGmh2b9q+cx6879ncDhdSjvaJuSr4lE6mpKvYr2JuSQH8Id352vpAvJ
gv7FrBjVj9zonuKGbwdKdJGp1xUqy5c+LRlVpZDdxF4axuDhqmcqC/DMb82dNK5OF2oONRUOKXIn
xxooEaYiaeTKxsItjB9uA/mt2n6kslJzp4QSEZi8zY4VlRFfiCWNYHsGlgNdrDoqKNOVvGiNwYgc
jWwuR/h6x/YPKYTTMXGrqNxzazgusUrUct/CeA4J0pEm2mU6TDnZNriYE2CD85tg/2GfwIc2jG5t
gpaiEbMxeCtTb5Q2aPtmAoAXgGhMAwYfJTuHaGLSOGA2B0JcHxe5p61x1+em0w68SsLFq63eL4+w
yWiie/fYwWEab/ZyoAwJxmcZ3sQOZyL0YyXI25FcR7OPOnVvsSOmFuOg6+QgV7LnKxlKspMQQzo0
c696DGKIGQ0KkLhj4+vWN3hftJ3lISD4EdVgLTyEDYl2W/33NjZeM1ACUfBtHIvpMXpkfsDI8HnE
YBulUbeJFbvqtuem9JxHf7hTN/wDu63xp8sAbiY7JSdFX2Dv49hICxq4eDNeVQjOM1CpjvQCupoR
SLSyz6YOkmpABjktECaAB2c8HgPuFlVlixfRpUIJdYKeS+qWPBfr3R0Gs8rVuwx2VexGO0Xa2IJI
xHwWhforLCnyUF/DRMmuAaplBST29SVQehj9VuL2FpnRHV8H7xT8QrjKZ1/2YQx/iFn07j6Ea3xb
csuJTdK8TtaXT1w5wDuIFiS7qoy9dkbNoc+5nnfRXB6rfrbnwTpXPW9i861FPfs46ZFDMMTG69H2
qveGG49bbcR+aJBqGvhv+Ldl/NvRdOiAga44hUvCJ5i+BGE6LUNx/qI/mZoZwGwGnhhRnPBVcOIn
MJvjQ25+LyYwthJsbX4nZ3kDpKQNe/qoy/zZSfpDMcqHwf6OUL26SBhOOjfkEapCtkyY9xNX3Uuh
ebYq+qIXCmbwi9RcB5jnM5AzRvZrZaSHkHyeeGGujzEPn6OVv6nFJQQC0/iIE7cGV4onhUycdhlZ
lUmLftcAKfKtWyq3fFYKvmmz88Jy9hrts20Jb+PmsRbJGzaZG66o88qZ0dKk9Ma49HTMzOFtdo3a
DjumyXh8oLM9irdmWTc0vXtdgLKrTgYA2CJfP/MXqc+aQ1nvWP/KM1V+uMoJFyFiX4RsvNVMARO2
vmot3VSS3ValmCGn5tnk1pmZngJLjtJre7KqD4OYCy3VgTQ2FMFGn83vCXhF6yw5rmTxApT1ULDO
XOmPAJn4NP0gr9abRYtGtGBByeSLFs6BkuZYWjDndu1NWbrrsXq0iMRjflZ7Bhsy9xVncUHASiVg
1ZYza4/UgY0ehWdj7I6aqze7CFRg/5QLojj/efjL7uJcPI/W9yxWT67ETNZGZbGlJSSF7aKH1yJD
aargtSwJgEyxwTHawW3Zr6dX3hY3oycXHePiqIpbO4bX8VRglsOngJOTBbMe4ytZ/cbk8k4Rq9aq
XIMLj+YuVyOYQa7coS+jbHzRozNjOTBImxFXIwp9CH8PCZc2PXK5a3RWxeCseWSmvg0G5CaHSfur
fVqbR4TbEZ71U+cYnwpCqBWhH5tsvlBB4aeBRBlvEZV7+l/DvRaUc8kgqEMaTsSYlpE1c2syumXM
mMNI0jh6rjE7scUygCCGSpBwp5a4PEMtDNpapK6mDgYrCthHCeUlexfG/Il/NJCbkrh0/b0Atetj
/S7fnFWrj1FQsNZIXr0kPPpTAq0h2nkx9K/0GKXqYR6SR/9dOGOHe6M3ndGUSH3DUSdhCubNFGvm
AQEL9C6t+qCf/xD9RsnGpl+8Q2nkUNphR4G9r0YKz//iTZizNZjLfyM2UP3nOKrQveODEo4YSMOH
LuoPYnqXAcodN4a1SXzTAEW8TF6IW1kzCd5Qk7TZWwXLm7ce5cnRx96F5eKYAv7X5hDVi9tS76ES
14sMeMO6v33+KR7iIYKQEBrnSbu0vX5XpeyRzXeMFDUulFgPprGC+ZV7RUCMGB9LDJQpwwGcJthY
rdntT30FKqupXKgYthTurUcUam9T2c0jER2wNIo0OeFLDFX7MRiCDS6SlrJUGD7ktv9sBeszV5Iv
YbiJ88ift3OOwqMBV5PxmXkst6rioubfagoItb5AHw4S4VHCQgS/BrtjpniGtLd+1v8UDV1fZuKy
/dmlhRHI83hm411E2VGgJEKotlz+norGY/VlIgdGMqLEAleiDh17vfdSdMexecOPlYTtqzS5rgHU
huCo0gZuSyd23Rhh/KgN6Y4pr7m5I621zPa6q/ZoVvTjLTGVDiQyrNDYz9/SqaHLK7GbfUk4sJoh
CyJGfSc+/pV1l93V7AefJP+tnnxl8176nMLqZVjrC/T4oawAekXty9oYpuG1xhVTFApNYzvr4Y1A
sB7QB0TRGU91yA31pA2Sl2q1F1OiO0YYiffImG0ZXflbSNJ3j65GZKKbKd5AVPMzUhYEF87remje
bb7cN8JyVN1pIL2L2FVzIh9rd8omFKyKVtzpalS+uXzhJRvxZ+16vPOFqAX/R9N5LbmNZs32iRAB
b24JkjAEPYtVpRuEWiXBe4+n/xcmzrmoiY7ukVpNAp/JnblSIfsmY0TPCNnmlKqZmo9HKAYsswdz
QBt8hjlJoDGqUQNdHYOwTgLR4IFs9Rd8PtaEtcJEjvMV72a9axKZ7k27dZvoxzJeXWte6cy+6DTe
kYfsZpwc1S+GoIdORAfczAhlEuPiS7Dj2Fps+rNYB7FCFhhTvSz3EMoPfJ8L+G/AMU4U73Gz0FZF
xfp7QVKjLORUDRIW54V3c5+Ch+FJBqzYog7gpotXvxXIxUST3/StrxkF5sg9A8uMZgYcCJxczqE+
XlUcLkB6vNnnFGB/0kQD6IiLUkdN3NzrjmxBUOxsQ4PftRMBGGNdwsxYxfm+weEQ4jzZrijEM9t3
PwMw+jc3XFLT5ZACGuB6VXXF8+U1mfDiWzTL7gZc9MBcjioXVHRGy88VDgVrDjD9I68qXRXrDj3a
Jvy1a/GOFN142b6YcS6vhcyAIisuY9Kf29OugPkE/w4ry1V7RDhnLfsxzlGwVunJAYVLEYBZMsMw
UI5IQImivDPsW5iVp9VpmNaBrIeIpx2aiZOAQWgFQEChC0cacexB/pczErYAuq/cpcbqWljrFcjg
USHxjwdwMU9K/gzdemyPkx57ffFXJiNX5K1f6ZYvcxLMPHGhm2a4tRKa/39hLj2UUjjWMwc8g3JD
mVVzla9/o3gNGjj0KoYXJugtSaWJ5YaDDjuTkiUuMcNMAFHR8Dj1bBy4VTiYhSszSHkHAracqwMT
MHfKmKD/rqjKHR+iET0PvA+/48tcpMGwtkHdkGantkhS8VUctKh51cyKCTAnpoAbfgLzpD5VuXxp
GC6YfKNA2F0v3PW1OYcNBTsr17wrR4hxSD0olmRQM8/kB+6j+LX2yg6woyv5OZOcrRGRcvYMVkyN
ISUpRbyJMofjP82kPvSM5O0i3GtMZDLtlyukSKVerppt0VHGJRoYfw6GeUH5p/aT4BQbiN7Orkh7
LU4tHKHdjPtwuxO1IN659vL8crlieI4uCREJp4ZsC+27BelCuOHK93JJGyOImuEkZNjm0I2RsA+d
Zpy7p3lq6QOc4jigiBVfit5TkUxxvNji7c2KO3ZTpV0DWCxZHB9ITfBf3IklaOuekyfPE1dkBu6X
KZAGhp0MH/KH0jLvWqlmoD1NoSIh/ZzTkn+++jiHxlPWmRQ/ZHV1rfTl1mTGfVaAVPJOL19Bsygk
F5PTwLtGv2aMHUH8EgrLTi/qNY4Kp9IHZwpXR5xlB4gkUBMO1Tr4IQH8UEdvDlQ7AkdIBrqILxvz
dLePACGVMsViuGZa0LZJRytHnd5s494hwWeWfrJ4UooKnHpL+JK+5PxceDWtpxp/X23aD9PE8LTB
bmbZ1r+mfcVFv3jBOYE0SOrKXfZNJr1SWX2akvoQCxIvw3WQ01va12jXtmiVdKvbest1H+oDDwka
Luouy9zAMveZ8Z+lMAvdhU+RP91YSWTpdCoBcFlgQSQG0j468WYm5bkY1YdqfbTqFKBFoG276E9s
oxAeeSoSngoJimuzMC1KSNM2f9suA+9tXSpo44bbSRjE/9+IV+EXqYaOOuXI/LqRgtBU+oWGYgGU
BWezV0rEe9wSq8FgWkiZAUj/qw4NUYupJgtnhTXbJuR0MOEXAxtI+N0jS7lWrzIiG1mJwUTdcsvx
SeMf2EC0krMw9QGVpOTDuadjByFDutXsKM6cSCTmOQoMuQsqw5W2+uW8pbBR9JcVJGFTBy1tIn7H
kJLRGcUuJCtd23iXeAhAmlhcfcaDCE7ZMJZDrloHbfhVzLHNYsfMImd/RlSZOdDpW4uqSHtw/WZO
SP/fcOT8iws55S6p+USzTzJD89yog56jyqzHZwHCsEh9u+GWvwOJKNBXMNGsoDFJD62ducvHlIxG
urFuY420bZ34UUMTaC972Xbyo1thWY9GwYB4nF3hnzFqyORYJ5F1utvAhIGDHxZFAQZYq9XsWY68
S6m7ShZKxNoUB4uCpT2yQeiyShtMDRp/ETgQJ/GBtvJMv5XlBHhQv+tL8tCIkNQAFOES3rpMdDPY
6jK+HbTTjoY1fE6emuRgcfmI3d/2oAgk3unqZNmQwCMVx7Q6JAyRy3LGyFAfOsXaT8ls17SaOJyM
1uYyfNX/+Ku+OS89h71VuXRsF6stLrKz6l9DaB5kvPFscOcJdTTHzQuxMOhLMaiSPFgP8nGoUjpo
555M+gYATh8XchqI/VPCsQ2Td0tC8ByzH+tXmfUl/GQ3ZuyjDk7bUQiGpQJK7wTKGnIuLxDT/Nfo
awoKJ5NX0/iokRf5Al2aENaxCLr8WEqWV9Ccpi/kl48cjcmzn8ZuM1Ut+G32fQFGBbZhwcuuzViY
dU/PE39VCl/S6o1w6gt3ed7KL+4qOBjg/ryGCKVTMZwjJT33v+POPKZYGzvvsPVC1wweDcPCSA/3
8mcEytJcmb7guDHi0StrSKUqjLs/hWpveaLqnDMSgjgT857AEz2FMumx3UQ9n4jtOCHIGn2reIMF
ukmyKfdNrff84psXheEUb0+fwgjYKTOto5a6S7E4GM10Nqb1QjFVrXvJxkcRhhN+hjUHSQtDER5P
Id6yvLlHXOgGRGHXFRb1BPKKif9O/E+3GBtK/2noOBGpba6czY4kWbiGrl5lDBYqGH8tA1xbKspv
Adr9wOEp3f8zc9aSmxUmft5IfrX0PjBiTWNcsjoGaThb6qwv1dS/NF7cYbJL7hF1DPeT86nF+TTk
qYAsoj+028yqPRWPWdi1gBSyjOu2F2GTh597BH6U2nVVeVZqUNq82g3wSIa6aj3vO/c+jpFj3BQc
Z/QpsHSZr0TwetACFddf4hJ/VqjpzVbF/LVJQ6TLlvag4pG39DQAXYIvV+YXGN/KpfysZGJ4gD8K
u+iXc2RE54SRVFbTCRZincBHCIh91rVTXPc+ialT7/fQPSRHZ36G1NUT49jXsBzNUdqT6xDG5nD7
a+najWzAVTTfYYjMQMBTj48A+My9plDkNHFLmBicDu+V37rH+OslE3K0gcok7GQDPnJs2VPjGll9
HLgscejfHNfHogFkETaOlLN2v3cIGTgwz+vC/YWnRQIukkAPwQssI1gtAJz6jFIEc3TNSHQTnaIT
jiFcVvBsnJa8dglQ/JuQxOS7VZ4HymkrKRAZYBlbsJ+5WbD1aPEFNtXeiDkIqct5TJtLP5kXfa2v
RrICFlGvKXl1Vl7xPBObqRY/iv7NADIbrtrdORRbMkVcxwrhlEIc7HTbKNfHGo2P2Y2flnrFfMxj
eA+9Nhru/fTW+Vr7zxqHdY3D2qAlVV++5Ow/SGGHFZ5xry9XbiwDPPewRaDsWLArcFzq/07K0WRn
q3zUNR02vp1oK3vPvhw+ICz85PN1s5uclOog/B7/q4iA9yqlyLV5Scf+ok7aueJ4RSBMUyFh/KgR
lX0E45QByDjnEXMeYTp6gxqeptVi8jPt1WgmiZV+Dgb8fp0Rj7ovR0KMhXUUYonITOci63C65A+p
626h0FiGvbtDkmBTmswhYLa+T2jjanFgxVnsMEV2oAs7MG9JJ1cO5uWqYhrbfxmajjOTA9bc7Lc9
IKOo08yxnwrwc1rqldeE7kio64NUIukQVe7uIOBJGFWwsFHFRr9/w3bcEjbUnnFLrNe7nAm3aE1v
W55BqP/ltEGkBOqp0VFb8dqky5k2+ItAkFIbL6px7ivkj3Eh+ZNygyMQ9Re5ga9onXGaXGSgdnmx
dXt2ZF5Ucr0CKjJgxpH5J/wMLLgKZPns26gpjzF/GVN1WtbqacT1a9ZtV6f7Rwqx9R6J947dYc6U
A2bUji66gd8yoqljiq1jYiJEm0xUATesvomzl1aqz9mAE5BVzgTxtsMmL5OoiDiHVm4j9K6CUCVh
Gl6IZRKOj1NfilJul2T2x8zHd+HnVLHptDnpsXqOqwo8r3RRAX8ZrDG6+cJ8MaYfxggVAmNt99S1
6TkAHo61kgTkvpefuSbzr4CvPddulhHMG7w5xhY9InqKsIy5qBaTvG9izdeHD3UVnJJMcgjYsw9j
T0TbeWembez2KDGuppDUE522noAXKLtQ1ex+X5GvQzkdI59lAcPY0fzVf4cKxNF/0WQ5i/FUlnUv
swSmMdS4hi66cKJ7rA40MovDwUqEk2C9ed+O5jTuwYPfTR5DBLdyth5U8XDlJdpCuBn9qya4hQ1r
AE0wHH7WotiF6V0Y8qu4KGfiEJKaOOk0Hhcnr+y9InOIEOVPdLSOGpQu7c+rGp+W1CavekKgPHSw
CtBxuKYzkS06F3+mXfN/MX4SvT6KYXIsDOWgDJSGc7rXicYZ2l5uxn2HMUc9p/lwKYk0SSx75aTs
86l/Mkt66LV+1LaMhUtpBHA6RALyoDNF9UynM6QB8FTuup2O/uY4RuljKQguzbsGlVf628Je1Jn8
ajlT4Mgex4q6NvWU0dypk+ePVFQiXPcJCBcoN0TI1PyDcTuMwN/xL7JlnhGh9hKsWwnWIYw6ojz5
a7YFoEtfSwjOCOR0SKcbzAj2Gl18yJYG6c8lPOgzPaAEG1FogVnzjFsdAHqYs1ipPp+raHyWeuhL
NDaDFTAz2SUJ3+t22S+8/zvQlnhb9nRzRUZ/qeFYNsDRVKIISRbeiBKYu+ya3iFnXUb87T2czA8G
il47tF6ijV78q8uh0Hf28qlbSOKp6NFj2A77fNTfJSBSX4dFb4AJWaSt2Ad4PhARkkbLvg5FHi6b
k71zwfdGQ8+yzx+5fpyCfBtyiABAmLdlJRk0n/WGgfHCX2ffVbIvQfEnysxALeSI1LJMkNEImW/N
1OBsfg5h3Ul/LTgUIh2r+0JmIQ8Lx1Y+tB5LfLwlOhn0W54uPdRxPaon+oZZkIB5n2QWJJNvrsLk
e14ljSd6fur5PYsaJsTZi7JqRhtnM/7WTV7eKHuKcvOAQfpZjOVXrNvFGLqgit3h1H2G9PIUko0u
TgBqhJbLPhomrlzs+KZCjA2aPMKpBYFdpyfrhbFYlfI35so+n8BPmm9VWK5zQXtld6vWwUnUikqq
+8K4I+Uiwni66uLjd/lecuo9CcUqufKSvzLGJVHDpEnw08Su4SAagVJfjJG56BxCTeYumUGVUHtn
gpqcSSyH9HsMr5kwNl6yhbDmDYF1Lm/rICAYKGdZaIPhR6RrhvgE16Uz0959RrKqJFmVLsNBolWI
HtODemLEOvWmV/xwvA2165TD16Z7XFnPaU1KBpRd3EE8xGKvEvUexeaxKMIt79RLCJstPKMjdJOv
WqpX/RF+zz3tygXcS1t8siEEGS3Q44Zz0Dmgf9ysuTov1nyB2/g2U9lbSV5QXUMLykO/RqWMrY62
xUX+WJf+vdrRK6EQz0IpCFEJBpW03xvbTaUn96Yx8T/iBIvtqFk9vZK9oqTSWvDz2jxiYPWy2vTY
gb2tGDPcfTIl8KaSxtTf6W/yjFFRBZzlcsHTZEK8auGLNberYLYFjiFmdRdk4UObsw8Z+270GZg7
OkVuOZyHPIrxkBi3xtNjQNS4+eU4fEmxxaOlbgkEEbO9FutXihtsiRuYwp40aqQUO9OtaHepOkA1
4vpCup0HijdGfNuCvJeHl9qLjvqKV9XNUhO0ge5FiuUP3C74XypKBIA/eR+grQdUMGjjuarNM5bM
S449OWG3m5VAZYiWDMhC6b3e1b9FTMx8VBD/bgaMrFCprrMJ6tKaESP8Lss9iPKgvHq/+W7ouy+x
w41b9YVZHnt27hCaH6KSM824/3PAZd1Krrk4xFVyWItLVqtnFVKOfkqTxpX6mW/gtSRmoJnaeRrm
Cymgq0SirANpBWKpzBSvMBEN1DexnXHRX1anvzNleDcra2VnRwWjUYJS2MNtUHlfJTDJYpkvskBo
Sr0ZcsRENHkOy08FEDbZb764rXPHgH7PjzUS0mklP2FNNrmwyEPpA2cnrxLBwdj0ljgL2NrTkLLe
kkJmEsxdemo+6b0gDWYkb4jNxkCOUYlRcnAbr4EmUgykyKe5RxoCMgHwR5mIsMM+i9iJpm44mrJH
dpwzBG3jvP629ZrGn/t+bX5J3+Lwd6A+q14FYJlUSxbDQfnhlOZr+71UV55pazrww4gSXOgM3b9B
M2BFgXeopx00nKJODuNMLSU0rAYqZpfwpgNGCMHp1ndz4SyJtMYEqzMIEQvDPaWNVxc7GB3hwdqn
H9GxGmDEjCqW+3eDcFpT+wsdhqxUIjBJtc7DMhzpeN2Z8nRmXsjbXuLQeuDyDafDcsyCuVVYnfoz
Bjeaea4jrpOFF1MiILJm/U08VkESObhnr5nOWcNQPuFTwhzX0PXSMb4VC6N9Xbv2dc/yzkZOFm/p
yoswpDhJdzan2izxCPvxdMZMfNvL73rOb71VXLnmcGLuo08jNA4WTu9Jn16LYD6U97cS8cnTToS2
IboDqp7Q7jg8c050MbrRTY2HB/SQ2n+1v2XaBFqIU0WjOQhMTqr1zoKfR94iyTLmcig7ZW03Pw0p
NQyk6cCGT18rRUQZFpzt1ZiI/y/QjGtSKsPTwhpeNo/iiN1YPGQkWAcE3krTMLPrmkWzNXu2hurO
JS0f9H0eyX6POhrTr02alH/d1Hh55mpbSxQFi9wyJvGd0eipU5JajLv5H3wgO3mhlk8xIG89ua7C
fK1nC5mmyUlIv7l9mU4g/hkXjUHRW6VkwdTxeh3VP4DDaUV4VXXygetl/IfRDq9J46GSW/eqhVEK
ayGB1gQTFC86VpvOSShNMDkEdhZP9g9ALrSq5SnZnN/5SDfJtAFqx42yEjU3r1SYX6ILVvHA0JzP
nT9znXaewY+5+66IAprNCylcwtKRYenAaMKz7h8iARNy9XcDNoxvywFx8bOgD+NU3fV+HvLupxEh
OjSL8JYgsrY84zT2eNWs+Ew4yghbKhfPpSFwXNmTQmZRCApzui1A0yOOeSIXFnN+Vu/ogvv/IymM
Dx1lrJDOEtc8cVxxLbCK/pmkc4OCU6RGII59wJH/lMEizzFa0Hkg0/6ksOJBBWqzhuMij7mCjKhH
jv43bM0bUtXDEv/oFKNDWntPf3kbOqgp5A/KcLDjND+EeQUVebwI63aXoERSaemwZhZ0UtAKKgqX
N3x4yOCeh5VBav1ZRpbvGA+LwuAFG7tSe5QPuEPBg0J3Z99Rr2H3IEDMfHYsCB+ZxDWDz03uFPIe
s58DWW1TErwcB1sBxVO/TWFzV/oHVvCqzLbJ001N3uuKoduuo/hjCPNnLdf3pc2v/FmCpt8jFNzS
aT2AGqhduEgQT2oKhESaHioALNSwxHAENYFRNmdQDK2W0d3Aj9sRqPOEShyVW04Vrm7B1kNBgdcK
t6aVD1qINzWY/2WL6IdUsRryd06Liq4o7FcMqcdzNNr9aZ0NN/rY5UsUiDmR1hwImoHL2Jy8JByQ
yjsgOr0H18rrjsOfpW2IxgPky7trXuS3/51nz5HWXOaV+M38mSqom4Fh8aB8ETyA/FEe1Ka86ar5
EKPukZp7pqsvpM9nEVWPuXuj0NakbWcN6RQ33+Q0Bmfb7jrs01mEvIB3a0OEDYTpua4S6kq6Zs/w
XyonwujisdnIaCnuUvg9quFQX+gsnGC0BBv+bWFuJ107k3z1m361RoyDKRavtVZcK0W7ZCyMNB2e
6aXOJ5Q31UZjIHnDArHM7jRpgH/wsFSyM2udS2NKatrYOTCKCydzRXpEtCl/tXYJBE/UF4/cuc/5
4piPV2uh0ak/hwKuDdxB7XyP2uICGYoUDHu5mFzaVTtnGvM76cS1pAYflI8GPPFrz9iSABWr904I
oitJzVeb9y+4p06vyJfuP7bYoeKqovE3Rhh4Xcc9Zt9htpWFzQkrY5htz7MxwtaEeXHoehqX1Jku
qqMUZZS/bk33K+A2Vlqw+AdtxmPNSmvgLIzL1GlnwEz48klNTxb+5w7zn6i4KiomRl+lvK4UowmT
SEkEUcrPMV0pxUP+YQK78clnvCihzQNv4WAkuMQNa/pZZ5HNoHPmLnJEfDXkklLy90tI8V1ILG5n
GemdjZEGsp000AElrF5PZKTOXIx/5I9OkL0ihUEJvptWtLUcuRF8jogXGGpX1OJi2NK/GcTBm9UB
OFQmO2LRLd9Ry3a1RB4RSTV8CHX5lM3/qiY8CRhQIDtwVW1AXyqXOASlveUgl4HBJLclWQroyj4L
Gp83mwQocCTuWa39genn1iVct39aDAwadCzShGTMFZZfijzqQ2NqwTIbp15X8An80fPfjLn2GPvX
6mFp+b3JsttcY7wFqi7erCkYgb3mIEoGskSTeMIXBcMwBFAIy5MWiA3+LdICYQD/zvJ2bx2VrUAb
CUeD5oidKhOp83vWx0lNsLzw9U/HQoaaCwC8oecatcHpidsqtCaZR9z0zkgMXBguupR7yT1/smb0
Bs6vlCqIqaKeGJla79BVakatmfcYa0aNky3nI0S2Cl9MBCnpYgkqSi1jKaJM02Qco6o/shv3VuNa
LHAFa0qEU2AyaKr/qInEmBhOUskVRsULebdLXSI35/ZSdizEdrM0MKxg96EdqQ2MXgmyuCSHCTTm
0GVU3k9Hs6ifgDiCTk0Ahj7wzgRtLDKRDAPqPhhCt9ihBX4w1nmy3CC4Fx49EykO7H1F3EvQFjel
CACzNVcmv49KtFn2oUnCjwcNlf+uGYR7wpWQhhB9ayJcuLW0p4I8G6nkQQ5CHHYDQXOTSNWwJ/xJ
X6j6xWC81jo7ZXsVhogBGQCp/DJGwzWiLkxDICSemg7jSXO0qD4VEecwIp80DV4A0l0i0pJq68YU
Yk+MddP6R2M5T14JffclWGqDn3r6XbXiqWfmqW+nQhWVS6NPgJ9wDLm+gfCD7CiDCxGvY3QvOuVe
5xYGg/g258B3+tHWsbLmGz/CTYgHazwnGrV8WvcT49UdNdM31WWnpdjn9uP6EiTXIC0izArdGNgL
DNrpVAg+QGxJ0R+n9NswhxOfFoF2DbuCuBOwxYplIAtGEFYVLkQTvpVyXvOQRh4oSvlO1eHpgAvJ
wYX0Vc4Q49QN64c+r++6Wfwpomto19tmQX1wjc458BaPCm1/+HXzxeWw4rJRebXtRr0dL3T4afun
SfZvFFPMMhGUi9wzWXUtPJmEPNVUOKsa6i9EF3UEglHGjkLF129JIAYiy44ajc4kwKUMP6ziyVJp
JyXW7K0eWrvVdKmMKc9OuO6NnBAemM6CKMfArtWykhlYYqGKmK1BJW7cs+WMv4QWv5TuGCjGM41D
VrvQ25HyQMlksmKXjgjse56UF74VPSeCNCVaWvxXidGc56P0kSWzE0k8iRoc1AFYZDHgBF+oKbmn
rMpZSZXSySzorkTdwovVSY9BaXxyZikkt2yfWzFLNicYIg6JMrnjqrjhErqzIHAvhpkDCYJJcnSd
y5Bxg3ppihmsv63gzBjXX2UNc6WXH6yMikAFVxQxEr4nCtVHAqFxiwbEuvO68StTgFcmnQtn1JWg
mSqHmuH0ysnQGvRH+tsk9Sw23bXJp2s/pZ6p/yle3PkuKbGCdQvRQN8PARwUmLi3tiaWjWKyO4Pu
zL0YdLi4C9TmeIWihZtU3uGn53DHe2h+rrZARjsrSUkShIjNwh6X4vD/sw862QcTJhIz82DZ/9ap
3op6wdsC8wIHAKxtwAnNI+7IQ0XfzijmO/yNI+7ZeHAEA+QLtAMWCpEnSMHZAnRibah2jaiSoyQp
d0oByR64jGxRIqGdGEDKEg8ICHsj9jRqouvqkq7LcdRHfHGE+igJFiBxSGQuDPEcqX91ndBz0buh
0bp5SaAZv7PlyJEFVZxiCyhH8ebnl+H2dOyZGJWQo1puYTV+/oj9gEKHhgKn0agOh2wiwGLtM2Zl
JT4DDX2fsMPMHLNUKk9TIQVn3rp+sw8DSjH3YUubJqcqPE0HmULaEP28Awgu0Hu8xvZUAYNKjY+S
sSZNII4O+URD6Ob2s5i4bqxNMyPChFkVvY5IvZD58ZicNJmT0YhzJd9pYPAwSu8y7Y/Rxo9p4SI5
tc9pj+Pt2sqcwPrV02iYmxVaIxJC3PSKW9OpNlf2cMtjSSmB/VF/ZH+Wbf5gEU0n7RovGDoAm2gq
xQ668jlJ1VfUL1/cimZBfhcvyDDXRG8PBHkoRQZEOs3IqHF32tBcZeIq4+Ka+I50nHT8MUXOz6s/
ytQiUt8yEiBtELlaVUHCAn2rWB4RAExIZNj2oC7w4XL4QHkY38KiE6rR7TD/NdaTM7CALOOOEKQx
DFetEi9ZP5yHsA0iEtzAu5jb9dXEAo/Kw6vQM0XBL6jRuRRZjyRXr9p7BLMhqgf4fphxtvjKcYSv
aF0ypvBx251FGTIt/veaiC2Y3R3B64OkKpe8k8BiavDtmUhtgAQE0I5am36rtUl21KfRpwErBni+
lmSQozQoRox8ZoEW3NIWf6KO2qEmuSALBIjGZ2FJrqPdVDFHyFMjUEuk0qZE03K+3fgS9gxxxCRc
wsp/U7VStYudSMGutPYzDlENj1c0XRYGCjgU7sNXFC3oV9RcYyuqI/DSYGJl9SBR45nTqsP4Nil4
VxNoSuEzjIRnWsWvhSR3pusbNdeOh/K5lBNu//le9v2tfmBB3ZNi32XUGOfdz0BNmBSHnpGFmwK3
sxSI7N3OhNe/CAZ8brj4hlcttymlS02h4GhSz8Yvg1lcm6GHDQCV29TJwM3x+BvjsMsL2tpL2gIW
KdAF8QxV0YxpU2n5zcV7IXHX4KyStYyh7HrqLivdYAk7gCYhr5a3QvBXtX5o9Y+S4isE2JwzcGTQ
qX6t7OSWXvtynQMVpvpVBgI6ON8gwzD6tw6fq1MAFuFDIJxOXdUCnB8+d/FjaJGnpBM6uYrldTuW
isw00Uh+TKxGvZ4QuQ0PysewMJPHNABEROqgJhmfWUMVwXzamjWmT6Uqvial+sL0gGHYnuf4VnFg
EIE/tfW/KW4vXf5RTglE/wgJ8jhvURuMd3VFf28CjG/wAQl5EEBb5IgpDNJGuFAqdoGEL3Dtt8xg
LACDkMMwo3KvxACCBHBwcgyTCODmHsMFY49hAEBSoIyKdmli9TRZrDIUP3YDa8p3KYnYJGZz2fq7
m2OqJkfaZQ+cV00ocB3Vc0Yvb37iQ4erqthrfR3M9cgUFYwesZvKHgTwTlh/lINADiEWDD4i1L4o
oS3F7szFS4dyr7K/xrrhL4xH19jtO8UZUbf6jpByAfeDxq5V/SYOQTCdum7CgsN/OH1P68FMy4+0
mJ4GHpKoY6D7/YGmwGzF2JEexI/OAEuUfKVkxZe7IJXB3wp7ifNSdqzh3NYjDHiZztywe5gav4gg
8ELN7DOiPgjD813tWq5/iT/oZ+wSmnCop+8+gVA4KU+FkQvDAfXJTNKc3lb0N12cyc3/cjDcSRby
XA3KJqNXHVAvvKTdpE7OIlHK3THYwGaq9jfokraMNcR6GUzkaJzg9tso8/8gLFOErYITHkSKKgvU
VApG0PtkPAsNOni9LyOPrKirZi+THEAD30fhZNOCD9cGHW4QPJvQT+LmlOkEGHICb7OFSYHtIUXl
pLm1dFQlIt1FjxiZPdhZ1G8S6gLxb0zHNgJxCo187qwDyDuFK4aoOsILFqcOIoq7YCtFmKzSD3kq
XoWVPrWIJDg0UnQXXC7rNzWUgzw5Bib6eTgrU2qvvbDrQd0JyInZkh/hVWaJwnuiHPOKInduR2XW
O9RsmBi/qe6GKBHkCrfpiV8kbOD13UgSNcRCPvcdtr4AerJcRycTA24539emJyLYX8EVSaIzMcXV
Zn8AbrnQnbfkmSP2FwXAUEqziSSORwl0s5WA82JC6k1mdyr6fzlAup8+XgAmLKz8WoBfpwahguNy
GH9anRYhvKJxCqUJoHj035bzyVWfHrcqVLH8/qe2+XseX1LyttqOUsvIXb+n+rNC5ULpOjZSBOuY
rhUUtN7Y3PWBMTWXYoGOVF249CbLchTBapUqUFK1ds5KxFpD/ZV81zgPyBQAspO01PiaZ6NEeoGf
P/taN5wm4tHoaK22p+FmpNu4Ypr2qxqqQ031KmPTaMRbV9vQmDum9F1LwrW6reofI9pjRtwpFo7+
VtjTRJvQxZlGv8eSwFan7Rb/q59OcN/AbS++fjdGNh75Zen/hdop+l22niSQWbGeycppadmZg+AL
fXkaTUqmOG+VXrw8hWu7Kb4tRQquofxbCbpFQCgBky8YYinBxb0+lCbOk2SXWuxpnF9k+FSawpPN
arQiPeMnwjdYNiqF7MZeTFd2PibQygHiimfUot/Ny0mP4A21X6p6VJm5WUipdbeN7oANdp5SMK+f
oTqENNHjtxaufQxGrA0UxpKWXB/6LynrrqgOLcS6ZOXAk7LIsFHg7hV1jdKb3dxxWFLGQ/2H8DBF
Qwpl39ZZ0dGKdvKUojNz4wb6u/l3STHPbNCiL2KW+y2SotwI++atEaL7VOxlPNdDKnOj3CV66m/O
Jo3gnwB+TfSVgcnJoHnY7ozGM3QN++xD0BSgMxjkIxocOAiIJLsibocdhyl4Gbm1r5X/eEz8YaCt
l8W30ehGU+ObZgwXkaxPdwkTsubTfx0Ozqwtj7VEY7Qk7jAc7fqEWoqBAuT7NNDCx9g6hliNY0qe
mUXSNTOC0gFYHa08ykTgLfA3nNHsJP3UrtqzCMV7iRU5u+fj6GCPciYppjMXVgVaxUKLCK2gBRlC
EJstOucs9J6ZnpcidGVlDaTiKpcKviw8hwWm2h5QnpUBRbbFmPM1Vkq6G92pa2AiHLIUIB3BjfmW
murh/2g6s924tSyJfhEBzsNrkpkcch4k2X4hbPma8zwckl/fKxvdQAko1EX5WlKS5+wdEStocg24
LRH8L+2OOsj3PXkItJ4qKVGhj0n+bIUZHyO27CZ/mDSrfGtMaTixwyxpw1WXdx1I2DHGN7Nehgmi
MwB1q8lvOshUk4IoAFNtw/6aLzDFoWlqYYHiChM4NKTf8rbhC7uJ5SMlmUvN1hE4X7PjSUWqU6FB
s99OCRKRpsiQ/XtGLGqBrIN2oh6T3kjbU4DbFORdk7bajyT4K/HmFu2UgXqneyWQ56bx3CjFxTD0
i3Ks9kMMgxvTWZ58Drvrrxx1ZqBIt05OumZHloKlt8+54hxy4NdK/m4mxjOc73VKYSqoEgfrD1xY
txa3vO1fSbV8aF94b0u/v8Jr3yXyvKvAjKnsryyHRWwOizsWGEbUd5W5zwSnUbKliwgq+I4+bdBV
fzXcjiSReJc4ZmDYiASSc17YZJoJDnoMuQCwZLgXEAqJXXesHO51gxVNQzaokmgGvdSwtN4qFvSd
4r05xKNMa4ZhnOuF/Nxmw6l5g/3606j1ZzUwHJIZTnIa1IV+F/Mkm9l53Y1LwQoOol9a7anWcUvq
SIrhlvWEIAmB2g3BT9yfqvZhpsbuTeh3VudUwoyyGmLLzW/aMP1eVk/d4Grbj3Qi3umld6NgvIfL
xmbOaKZQN4ZQtlv2vryF2geOSn9c3JXfLDol1dstyxtoGavtj/+NFmB6T4N3PbYSlPkf+dYf019M
YcG2aBifO6/O/mY4YUSuBqw04G3OgV6xY4XmRZUdmrjbCBEocJ1NEkfcsq1b0XNrsPZ8yF+lkT7x
YlKZipz9xMcx0p9RKtaxJ816twXWnZrOYnqHuLnMzgOaDWItBSi7xcz8jDr5bKrf2Nt9uo37Efpz
RXZGe1b9l6YNnoAa2W2UJA++YQNZP24EMRX0HPXNcM6ODWBOFim51w8yPchIy9gfC57tNCLZrA0+
d/qEg1CwFxr8BqsJF8b9UhJ417gMyD/1pnSBzdjr3Zp2FF6JEY8bZe2ZRuTK1j5a0rqFAY0yMz9o
7vJ1Tnbr5yLutQh6/clOpTPEeQLfr/Aq15hjqE74FVc7r+BXJIu/niHtZOqJClPFsyWO2chtSt4h
EE9pH8wzbaGUhsmUpsYDCeKqx41oBdqt4uxe4j7C7mXib00rLkQmTZvUFNXZzZTzq+XFjHWTrR0E
Y13JWCfFUESHW2tSZ4ZxtiZRkRHrYhxmW7ofab7I3sR8DvuaqU7m1FCTHv7lChOBn4aN+mll94Rs
R0FuTLfmyDG+E5OuBQa2nEBSXKdRpkPOtpRPDtYvw8i/YBN9DvIf3g7Din99jVSgvvVM3p4luaP0
hLNANmFeqwW3Kr5f5Z2FtvigTmfr5sw/jQx3j9SC9DFuZlnd8hQGcs+ogJ89IcspsdAbrMjsv9Sv
NGlfm4xhsE0/hFZ+sDbf5dlfg0oGxPuezLxGBZSRyKGauygLY04po4riuYQrCFA8+mxHEBgwsvOu
63nXVVwKK9WVefw1XjnPNlpluBAL507JP55Zp0us0wu8lwXeS5UL48zEr3LB7T+6WQDX148qFLic
guj6PKOQAL7JDo7eX4TTXqSxuLSoPhzojOaEERv5jVTjsXenL7uR8fO25xIHtgSIbakeBrZBPqb3
dawJybQX2fGAek07jWPgYzbc2on9eOKx+bJlm6z6u7jb9ptSCRplCZOtxeTEta0ZHuYZS0PmuG3e
7Bphhh3OiRNNJ/0P85ypYGcNHP8MtzYJt2T4szXYtkm2STxNUv0zT99jUUUp8jtAA3+83svAKofP
HxUO0aak6UOWI/K2kfTNKAfuo7V4i6BMSEFlO4C6VZZcA8VwiKU4r+082Dw86iAbQCFOPElVRRgs
90eKxzdvs4nuM4DlA+ssHJ31xWRhZTnREMXjYZFEsKpsaaSTRgqOghGvJq8Cp8/ipdo4N5lX08RL
pc29MpsDjWJA0LQ7ygYC1AhVsw+GUXPPORo2zeoGFnk6VsUh5jKXOo23cqErSY9yyWhk6WiZ1TnP
aH0Jiuk3BefUNDQr89QdQcBRtZthO9ST/Vo1DeoRebvM8pmwfbE+EGI8202Tv9ZwTTJzv3ViX1Ir
bmFun+sPvXcdKjsNHlClOlkmgbv6lXKFfP83LPbVuyJngdLn4HuBYqkZEy0oKrkiageGffZbWUEe
031ev1NeGKloWSEl4nTA/YsmWFr6KpCz0KqNnXmm5Bx/68yWDpUIo1Ovm8eyXk+83s9N9z0qWHtG
dN1cujgku+pyPmTmDmadmkRKDTUX19ZksK7+dq66VR4BLLGeoxcPkIi70WFcKWvg6VGD8GLz5XwX
l77V7pMFB2bJw1/gaes0fY7p8GjZGXgGJogWE0RKcSBp5YPsGJQRMQjRSUZmf6r9Q6bn/jSybx3V
w/p7/Q0H9jKPxAiCQS1vUmcdt2w/gShvSiw4tMInNatBt1iUY6/Wp6Uwg4z4erNiMVadL7SBIQZm
Q3pQUL5Q4BG1QU0Rht8vFccvouM6Dzs2YC6NF69quuTEQhIIgFZk5K1nQayyKKLVftP7uVqZq7ZA
WIsRJ8IvxRi8FVp0gmtfNyvgDOmXuhV/F9H5qlo93lZAGB9vK6iTA8LSyussAIKv2EpoG7dywC8F
Pc121e/LD5yuzI9Nq0BnCfiEhjRWhYSUQjVLrtQMX5wBKoGyIQ5CIMstGtsQCZ2XBLLt0dTQV8q7
CjpLfkdkGZMFZzpzukEeRXaopV3+UgW+Gw2q2HCTV+axSAl8YEydxtRNf2uIUwrlceabHyEIMYsv
uXtxzpcb+xjZH6D310fsV/pf+8pbB+TM4COg+9OE81S9t+KjJS4yWZd2ti69oQHMZ8dv4Tt/sCuV
cY5ugIms5mwN5Zlg9rnZgIUM4SpNxBL4T7PHTOYPiHUbu/CHpvaH3DCuTgFQkE6SgnhNkw73ZM+L
4DjCpH7W70SE+4AavFu+0qfFvmOlxh7HCjaCbGdgO7UVOdilTBtuTAmBLYXWqIcoQqrKx2ppmXN3
Zth+qZSe4WOuQXSTJvDKP/+lNWtxijdzqPBVE6Rf8w5q4+4/f+vMA+6eHtlbZKHpPJhv7Rfanm++
tIftQVtRb7UQZyosuY4OGP8cEc6g7/9CxAwdlz3/nsO8FEBr3q+f9FCa7CgIjinioFIxurGL2Vp/
AkWf5Eug2E8+hQA9l5AkQzR4jfHd/7tpdUVUVGELjPovFeeiPXe40y1D3Gb31oIqrAO6hZOT6cWH
GfC/0jDa/h9LV+HGiLGtviYVlOuTb43odA5loogdmINimfsE6HGWjbhQDtPBOFfl4A2sfTlS2sWf
gAx85Z9EAXe98WPSwZP2fH7tJ3vsLj7HT+JkNEbGPegKYJTEpyX0x8/BY2Jlyl8YeAACVruJlXzM
rd2nn4ALvEX8/O3mavx6o9Md3ZW1HucbHhfWW40dyQ6fhYrkgkv9DZkdQ5bARhfs8ItpDOvPBSw0
bpIvMojFAbgjaAFvUyKFcb5g7prVOiDXSm0icO/Ken/wKLCdM7qZiDHsrPv7TxEtSkD5zLerlMHK
AcbIkhUTSntjV5ZwdQNqBVEkNHPINk5yT9PxngOZ6Ir53m8wFX7E5UGsy2FTzLOViHOf4mzGNqeQ
i+vciViyZQBhva04lrsTbjSA8WKPEY+fppKLSPamjlOZvfipoSDRcGVDuooKE4iEEoGG1R9Fox3j
rGP8B+UMOY7piq1dqx2XBs+5DGxb7aLnnLhUynjv7qDWPHVg2umcO9srRb4FnH7fMPsLd5XUmU8W
do6cQk8prB+dgE85OnfNMH7Ygjf9hOd+dTzNsD5jsKm1qT8b1bqPNuBl5ap6I70DamfQNVhiOYIA
zL1JsCbKiuXQEiEBK8hNTqRU0333rpxrID+qYzvgAkiQSTq+YRZvmbycmkQ5DZJ8kjxNvDbuhZXp
fEEY/9Qn3c9jyzMvdLmo22tOqueQmneRZzdmcOJE0sGTCTtM76rf90MXGN7kUO/HsrGP6hIfaPfW
kKqTpLoM30QZY5SwvFH5wCK+Qdoknje7grJL7sEjBI8CmNI6ZZC8Yx9GpyeTI1KsglAD96R4d3au
WAGOffNTF+ajR6b8zCuDllnkPL5KyyK0y1xL1qEa3Dqv707BtV6UNxbXDJUxjS/0xymQGRpgKD1j
6r/qcx5+SM9pXw4CvInGPIAilFkHPMR16On4E2EltaeMwpHVxQTTlufOms/d51keHzOfddBGhPmp
enCt7+1gqvbXpCObwhPbJ5fxR7YFaWZjInbOraZckp5SrQu7cWIy6mez+zH0MCNot3NQq5c59VbZ
CZ3k95DT/W0OUX/ih2wGuZq6OttBFP0oqbazDF+3QdXJdriCY5rmS6Td0sXbfOBbSTeWX8bOguWt
f1cFDNBPDvQacw6qTG1LFJg2qL79qZfDkQz5jAVvyxcasPcEfEAY2ifEMs69nXTfyGuvduFbmAz3
86cmJldJLTZQlCo4HxXGyry3Dxpu8A5kasX/1W6NUyZW/LVU9s0eQdKyDIwyShEbujXdV6wapco4
tqKipupgjmTt6z6qBLzZmX7hpjgWLb6wCSMSrY98qVC2q5f2j9rwgEV0IIks6AlujNUWaUaEVww/
Bmtc2KUGl3ftNtuzby59MC5XK57xfsA5tTZs4ylIvybgPcUVLJT5tzb8W+XuDtwuiLl7F1xGZhOc
PaJxh2Bs8qUTM2yd1pW4LasFrBLtJs3lrUd+HFV844mCNYW6YIQphbvi9HhbYTY42ZVm8LsXgUSD
TpbYmPDZNwO0z0qf20L6p+jvq5yfGxx5legoN8888zowvsKh696lwy51QWt7L04Wv2tpJkE5jmGr
amGqJNEgyn2j/Vsr4sAuA1MEEFj8dswFFz9RyBxRFMxgA9FKieezilDfxB8WVDmJgz8H2m39W6Qn
VutdqRtX1dKuwzSAM02vKjtVA+5UOpH++70Rhy7AFuia1zUgIuxonHh/pwAdELBtHfBJ9Zkr42di
8DB9tmruz8bbv6N5mxzUiGqkHQ+12RORITIAET0Fbo5foGZhNxi+TIxQ7E1KHRrcdRiYpeWDtdlR
l/H8r2qonoCt71O92JtvKzLddo45edO14d33nhlj+M8VsArGLWvEm0FePD31b6ffaWt1j4tZHWmE
Q/jusOAcZj8zJ9g9KJWbfLZt/TIXytUA/1Tg/JAqkq6IwTVlwAiOK40zpqaClqdRzeDoxZgq4RPl
pvLBAZrtrF+O7KeC8Y07gHZXVlQwHscm/1WpyqXNyYViT9bT89IQnd5uJeEqkXpKhBcaeofeECVb
nxOICgRM1oHgICzMp6LxgRNgMOH3Llc/41g+d2ybt/WYf2rxAltcfrYN8QrTeVNCNKGdepuVv/AQ
MGxSeK0uewPC35tP3yP+GToWahwFGxUOOnZIlOxAy8NRtPw0l5CygwBZWFGdcO1ALdksa5II+nrY
GlgEehDSJOdX1V3+tfwDhHVU1yRqWogCHMwW21FIGTzssYyLFbZAa4PHd64mDoZF+RVPSBlN7+v8
dmfUPasnx4rOSSttvB4lqrO4rVbjD7pqX+CV+VsTAFqO+vLFc/DMHfIFGSzbKQvy5h8uuTa+QP7A
ZTntNyyJaM0Rw1ReBHa7BlpC2tCYPCvBk9CXR7mTjm2JuFw05/ppNsmrfL4cNb7W117AvWStoIgk
MFHZcrMk9OhT5/yF8ptSCxLf3nffNS2PphLTMK1ENM3nJvbSUXgTnksJd69uSIHIgF22l6Lpz2NZ
n+id2Uk5PWJ/O/bUFuXtloF1hY0Cl33j3oDOTfFd9qC6bz4K0iXhtED9noV2aQUPG42QBdz0VnPZ
ZR7sawchBHekIcrH1mAZ2uvfWcutAQMFu+QwX02vYcOFvzJsBpJDLKu5NexKrFtUOFdDOFH49Rst
ayvyq2wSpXUJ1UJjyni2qp1Q+B9yadi39ZdF27qkmZ6Vbl4L+kFYlBUgOS2QRBucqxRQiHFf7lm2
Jij5uLLH4/IfWvmBkqGmWHDIkBKreP8h/VYHUGhHyFcjJt7y/sxs1heaFbUuIkA/oHs+ldEMhikl
7QQ1tGSVMYS1m95LMJ3jMu+6iQvHmN1k2byuE0DQlXr09FqPQ+Akf/GqnDFPr+KsJNtJz8TR7sbo
SIw84bK5HD6b/eci8QFbQelTHFlJid977EodP7NMDL0gINvLAJ29IUGvf45M0pLlaSz81ex3vEie
nZThBjYWATswN5h7o0HjB8l1qorIgYso7WZCCBgc8J0AjUM7zyBU2CrCeSPcfPV4bj2I9BDPYdzv
Fw10ll6cuStSzLmwFu5+bwBX6z91eYMoRzfDpP6ZqP5okUnlQO+r87uLjwaHqbg6C9ZLbOksxZac
pgamsg6ku9dN+c0BbjSaX81r/gSk7Cgndne8+KlzMSiKgo5FUbYmoooWgDkORzI0sfROrOHKbCKb
D7PFar0OFrakHfbkaTuSGTrWyv7RHztz4RBE0ec6STzYEmXwX04+eNnsw7fjTqh9CVvKGNLmYvkr
mfW4Ww4SWI8njR3u6Wb9asRV1eaL8/XiLoH1Oj7QBON3zeoX0XRuyFdj8QcJgahSvtlJJxJ4lMSE
xdiH2xdtodIxu4uu9q7z7OZovnJy0A0d1HEkrQZ4M2h2VK7QqzCZeiRG6diR7lpTSAlMgQ5iFnBM
PIyCYUhKDg4A7nFpntqf8jBIQKar5jLN86WV5Evyy5wJSKgfMgEPNa59Otb81CNjB32Ix3CaaD9j
RbpQ/J0cM7qCE9MI4xfUj7aOCpctPq2H60/pYTVsMCnCtdl9SKtymBTy90H2UVicz7N6ynnW9s6g
hArZuUYCXUZHcpNGkGHdEY0VLrrvuDYxOgvvTD7FB9HDM/HH+oKnbLdRw7LIw95eCpczqJDpQhiz
g8QQhybtag7irP7OLv61TzGASTJ69vTI/lNN60a/dlzY94rRuEdMkPDovbvaSqnZp3+s3DqT6Ux8
UVNBV0079VVarOuzYCXId5u/VJnliilf4Lqplh0usdsn3c26WCN6v2vIiJ2KGqU1oS3JCN6tBAnw
zh1Y8afyy3JbGb+erhx34paZ4MeH0f8yPUmaj+vfBFNnfcl82zNDCu0u8etNMDAu9qsssdGbGRZq
GGf14o0Vx62xX+jxSk7fOAbjksrkON6vvDA74tbWhX8gEzZzsAvbACnRU309ZYvI72Pb4PewgMgF
pcoYyNUb1Zc5c4X4aVJyRV7RzIhkIpXDw6EaXH12XXdg108LhZvtd53fQcUs7jJ8WbGUvgFbtnsz
Se4QdoNW4OMHdDgiRWD73wlghxW2brnjnKKWWL/liKYZUFbQqAcNbIjj3nR4lx2kw/90m3z2Staf
KGo/ETH8QXABF79Bmj+dVKpZsJuYAT5j2rhQUvczs1Vd7Yul8dTr15ADe7LFPd/iB9P3kGx3wz91
VOmtDOHpxb7GKOTCLt6MqkJHKZO7sK/bUOKrY3MPO7T3pBnRQEwvcZL8FO8R4OVLDWZ+ht3R8rPr
aehTtMPAmzvXGDhHaW/ilEysek/drOScajm+VL15Wz7oTb6bTvUaBKlLUH5E5crlBE+xltm18z3U
Q7VH1hz3Dig4i0ygjqCpYoebUNUG82F9lAQEypThkOCq/tVJgQF/pZQBGioYUwQfZfWnMWYXu6HL
nlcTCR4N5on6amG3NYUdyHQHf5e2A718bdDGPPvUcyrjiej5aSrbT4tP4bZIPGor9MudRXt7D2Jg
itdnhjTZhnPF5Yy5nNJrE1WAdZWcgPSpZ0KQIX/asVjiqOW941yGTPZ0MQOdZ9wa9TNSvsc6OEjB
/A01b0JmxZ7eqO02eF/ZkD/AyDwlFjkJv6SGX5IGdSu3ARy6xlY+pra+QQ43nf5RbukjG1ooPypF
Z9J+RlGygAOx/QhVkhNc5AQ2P5U1Yb79Wuz0bJfJ+YLcMhEghtqN73HkLof/7aak6rURziU28ksu
l2fZTk9OFfWG6WuM6JysBWaFxA50S8EttvKHg4SWXrOcnRYSMJxXCnlYS7OvfAiwdIx4hkY+H705
+gOhio3tNacl5sDrSDkQXWUnJQM/w9QgjpABsxnWr04ENp2fmKaa9lTlyknL03NHD68M5hdMALwo
6G8KS2CJs4CA+z2Z+OJfqM60nw4sTwDDkzxSqXQ/qnJ2zmboL7xu8/wi5DLIqErXH+0w+/+vgS5t
daiOy9tl3hak2vyNkr9awtW3gy9LODmyW8i/1Kig5aS4/e3zjBFXoQdUPRtp5ZrsMHqIz6Z0xqqC
njjToKzED+caEyaNgS+X7sqQlF2kmsp0Qwstgp304rELYfeRT/bD3KQPG/b4b9Uuveoz/c+Zl9fI
nsW8GKFhrReMVkW1+Smk9mrlMk8k1eRvIpMa4w0trZ7yOx8cf5IHv+Dlp4rm8NF4DmYAir6PT3cG
gqLFXLdpYcLq3mB15yjK2c9hatcRrxvZOW7URYnyJdMzntylRr5neG9603arUkXDgaEiAV1Ubz+/
JEXyc/Oofi+uvYLQ8XJnu0hrdVWq0cuE5RUUw0l3R5i+XBv+AtRDbgwfaCDxKzI2rBHnwV+lwi+g
cw4Xemz75LzSgyVxNbHeBQATW1fqKhn0FPqlK7xwguqXmm2bODQJrqO4PsoxXEkLP/BP6DgAWhkD
CHp6BhxxKQdpxsBpd768WX73YxItppcdD1/aRxptZLiNaK6oBh9kGjGJiQXTPPoWu9KZmiOZ5WTl
sXHWDh0rVIjDo0Gud68QkRmpJSLDKojxc0Hv8Yrb0B54yLbc3BWk4AeQhGC1tepz3ZyPtAzMb8ZI
1k30U6caRPv5BqrhvNV/088lrsDw4EflOoPR7arBWUi9OJWOAxwbuKxOMqIcJUczX6PMlMjNvB2b
7F2Ozl7Pgby9AO2Qfyairip++qWn1l6lztbJBcd1xssGd/jwL2lpLKppD9VOMewROfGcpgt6MD59
you+gK/8z7irqhqkeIXbpuKgG0NGJHR9lkH0P6b0P0psprU7MzqCnrPrxg4JDFMHahbaR2DPJBiZ
J6HQCXM4ZK9Kh10pta8eR7FM47nWys81A5Skpo9yybxsTQ91Ah7BzR1yJnTBFMrgqzF6L6rcQJOV
XQ6u9MZk4iXnkRlDOMAR3IcJ26dGa/t3p/GSBI4KchiEBFEP/h4Et4MBjawfCdMAxLOokBg7t1zw
xykdBv01mE6ofllK89V8s2x4MgxDv38X+XQk6hBJSQcTaNcSk1U9gwzKLNlHreMAnstjuhtwZHGb
Z9Ph9P/isfFkefHAsgBnafBkCYKBHYYs9ViocTDTK1Z21KSqCvjjOGR3N/tjX9y1Nns2m/4yYzbR
UH8IdI5kaciC0YlMTdOhBNAqk/H3sADTwbS3nX5PzIJSc8Oz+ffnaNUAXHOeD4OJLEs+HK66sajO
5tc6V+dG7q/gu3YqFp4BO2AJhq+c7DtUlGqtI7HUUZtUUQUxyHGkkIZil7qSRXtS2kUaFbKsvCtg
//KS8eJV9ye+4oUe01rzEdS5c+AOsrCU7WOCqJf3wAKPY9eVhJEX80yO+CwvwAcw/VWV23fUFvZI
KDQ+TRTbGUsJ2yHUkaAnBMchGQ/vdAsJniY29ylwiZgmsOqN9/u7JVtQ53mY/GgI4ZkghrcPKgPE
cBs35eHk7UszEPCsf3TpBJNSRuLW6iNlCACbzA3gN3aXBrDW2/2eh4qOXro5ADko/iWwPvzprPdm
jc0ONoq+/ybWxB+GAZcYdz6OpwszZ8tkT4FIh2W7fMzsw5YVDqwBHzmffYP7j8qmtAhECyUGGEye
/0BPcWkP3ht5ExSxCNp1Ivo4RNF2duz+3IjNo7bEk7vqTvT0gVQga1DlDEx6HrhvjA/qEYcUebKC
D08XYcZ5KF31rBiERH57w+S8vs8ONJvjo0XXTYx7v8/N7Gnch+/Y+CNVvEoJMeYkBnXePBLpOjq+
eNGS90PDD8HzY9c4UR962tx3vs3h9T3n7UeqFB+y5Lzs3qtBtPSJ7svr+xIB/rU+dCxvJtgCJVvM
nGgMTeE2viGRHJYLwaTMCnlywRHnu+1Xom3+vMwUp9WhUSeRo+qRCjAcNxpoWShQ43aC6tGWGikH
JwziH46KSU6TIkLyjhYpEuRL+5jiubc7OVguLGq6LKY62/mAooFiraFYS6rExuBvZhHGSfAEYoiy
jP37EFnpkesAac3QE3MmbiwB4DddHtaydJUskndrOGDhty386sTfa5JjgnuGYl8K1e2c7LLBHFF2
nZDcXP2RY7m2yZ8pGGdZMwonyhnihyQ/dxAgnGClP07DYVdpCs2QSdTx/MqGiGL4HWqs0rviSryH
rSudgexFnEb3eAsBvqUnZ0kol9yOjoWTV/2T9Dw8b3jJzfxR99YHmbobW1QwWa+yzZ9cJ5r5lKjy
0RnVqJLBy3ikiqa/mZSeJtSo7QzL0QDFaKVdBP0ilGYd0uk6vlKdM60iWmZkJ8CHZ7lGjIjNa/Os
Tfsqjfq9eGalekv3LkTad+U6ldgxtJ7l07K1iw44FS1Nytpz4vQnEW7Tckt1ccn/99bXoupmLBj0
h8aiYSS2Ztkoh1V/sQ+C4psxxXSfSjjWSq+pX5ho3RXHqdEDgkeEsN+t5rXJu5MyhyNBlZOuLKec
RHqnHBOcfjR9nBWpPqdzcZ7+aOCITOzpg/FoFeKd8mUygDpwiAmqC751bf/NAcjHBPChN+RTtK3B
9yxYNIBmTWTSgfBGZiVyfpUqcnnCJDD6yUT0oyJVDsSO+f4A9xLFEnf2ntTaI9Prxyqke9az5XWJ
WO/tDHReC+iokhGvtEu/+52t2h0P7L4gTDf8dYDIENWsrlCpMJKC2Vauk6ldS2pzS73bOw17E9bt
xa162VwMGNgJ6dX4NlKL9DF+iFSqIn02wqnNwg6IucK1fFDTQ0YjESouSDxqdIid9YRceOyNcdhj
qrDRctmo0UaO0Spe7f38WEhJ2kvrRzXY4TnoxRKW+Bnw/bbOvp2Kw7puwbCkBA6hYtEXpdM+C5k7
imvl3GgLVjtgemg9JLhbl30W/wc0Ajk+bDABWlI37HyoW59zzG3v5e3JqjVSBOurVsuXQUqThi7K
Q9mBWElULVs440uqRz0okyaQCt0f7fd1g+4x5YCPVVGOkoUbFJpbN6w3GwM6IVi7d8eGFHcj7o5W
PFqXy9nYuNt/EmnM1VQYzTE2FbnPyQ773rNkjlwdhkGn+WV70Gi8KgVZGbirMnSAbSouA9xewhtc
Gv0J1yNbGWoz/8qxO+uGrzcb7/mW1MBkkIiWOY530KAAad7tWrrBbwqb25uN1PzNmJvmHuKhcm3S
o80gTKfknvbKxhPzDFpQwmXEY9DRekXTlAxNYeYnV/KTe2NLVPoLaLfVzL2UYGBLW9oa3h2Rhlu9
nKZlhVKEOhNvDpmMUHWpse8fv3UOUPl0aUtWHF5ZZmfzQHOXuQYZpYS5RjDWYkPoze/aJeUSaSyW
Jj7a0h7to0TKpnuse/+hVnVNISht7dEic6qY1HSzHUKUkRRaZsR0VgfrWDIIEQHCZ0kh6LG/xwn7
FXW+kKtvuntajI8pgT+MzCqn8TO7tmdjSR6ZVj34HVJFvhpQyh71Rz0ZLkVh+I1y1E3Q/iO5lEX6
z4Lur9NA3PRX6otodY+EsV5zFs7Tz+YLBajogNElE5sKur0g8ZkIQvv+UDJnT67GJxekfWMeaP5S
aE42IgHTdJL6M954oahn2Ycy3s5H1R8PCo5zB6+Z7quS2BVK7VnEBzCdHs0tlKo/jb1F6aJH9QfV
eouzzyS3JsET3+tzN9gfK9ZJk953nWRc8qgaxZ03Vk+uieXEsA9xjD+UamUaHAluUwroqqT4rYVL
fYoJDpm2YOnU0wyxOd2hf7tIh3XP7RsUa4kbT7yzo8Yfph5MqhWmQSIInORlS0qwvjIfnSrTPNUd
86r1p+69ztrJZOsSSmeRMn6WMXCsjjwXP7J+O9bERkDlo5Oblf5qN+sZ77d5b91wAUcVVS2WVUaj
zSrB7Y4TjTcGVbwWmGTIXOjuBn/NLCegHMJP35bkkn0tiMUyVkXtSwH2L0l+ZVM6TwprNPQom8wj
xXYocVgGjw1XG63+0zvlaVqdo25ux25S7+PZqCW/MH0Kl372858YaNTcd9TorewItYCZooA/IenH
Vv4ZrxZZBd6vEA1Il+p8+7lxSpvh3Ja7r4RG82mCy9Bc5R8K14KKFj4Q2W62qH4HqWTFVSkxjIkc
FXfuggpFdxASf+8b1RtIruVFHLq4OpNDPdtXsfQnGaVPLiQsAfToADsYEGlXI2fp/aEwUgs261ZU
1i3DWRzhVPcsFUfJSCuGIsI55fKvdYFU6j7lIozlVcO85Gm//xd3anhvccBEHIhh2b2VAae2MbVx
531HAbz4ayWH77SHlPhU3EBYKVbq5XfJtyHJsPf6cOot31CsN+n+gLLLZrnepTRyDrXY17RyUvnL
I2l5FfoobIHE5FrunLf/7GG60T51B2eH26l5UuwoqSAF93WzPKwse1bqXmGwkMLnClZ8agti3ER+
OrpeS3wCBY09tC2VnGb/nJ+U2O+dW4BRZWlwFX3V/j9JOegdIjtJLShRiEj6kH71XR9iCY4vsq2d
dcp0NEzIjeiILRwCvlEQJ8L8VrVPfTU8DAdG1CGP5P/D0nksuY1tWfSLEAFvpiQcARK0mUppgkiV
JHjv8fW92N0RlZN6Uj0mSdx7zN5rB1WHFY/pCxU3wlnBous9FMrgClDC9iDvaPHwEhv3lVvsR1Vo
58lidBaLLyVPPt6Wbu32c8Frm/xQMu0mkJdwNgrJBUmPAgHAEArMUayu9PFXKduQCXbXXa2um6zB
2EFzeJX4fJfqmP6jQEV6+V+3y36LgaRDzFFVqMRlPciR8AnyFs6OQGc9YxtC/oRAgFqbiRu5K+e+
dvp4CLKCqg3IOB81ftbECE1FCduCVhF0nE57JCRVWANjZw44LT1PkXnqI0bmB2JTH3UFFczIXYXq
VuEkhMaAK0gpxqPQPNma/OpINNHBOHBYVokDgs1pibO0GmKNICKK3J2wQ11YYOTKkd7oTrBJLK3D
PklWTVd4mVYxqWm9ih+qLD5KxvUHTj11LT9NE+vlgsR1+AA7/Uj/DiHDR/HFeh2aUkehXL1BUnb5
/5x8tJUKe12+fSwrzPo+5/805Eki8qTROyNu5B8aWACXRMZArLPwBifWdGvYtc/13826Nmda/WpT
roYqhDNixOwjkYqrgkurRxTWQB0UuxbRKNQIPueu2G+ciM5SxMeKGHZpDpeJfN5WDgxiTQvt00Rf
Jck5dMrFb3ITAMWB5rpaG7ZEJIZUIfPoY4/eAmLraafjhJfZtlXI79GKk7PSO+Q9V83+GkVqFBIN
13bz6lbwlr2h+bN31cB1UYZatoUNEYTw6HLaOdltNdFvyQBjHQnKmrSb94aU/gZEa5G71c/Z+qoU
W5MSR9TRjuzf2vSfDHtmYOeasXMFlmSbpWD397Y/7u1b/DMSqDUfVSYbjMfCnqUlB04nnoQyD+pV
Ij/n1E7qHU0ZG3u4eFXxjOXhKdhbDNAR1yppXadVmZ61aD3SlCeVUZOcWkGl9vY7iK7qjJNi/euF
w8aIaVW1k5jCONCKsCoNdJU9PiCTwaS3Iv5D9gfwhkDtmHAvw3RK5rPwq3GhnV15g7VdexZRBgNY
LV2eiW5IiSx5GjJ2F57k5HuTm4vCyWvQl02ogmefyi89IV3DowZMfg6gXgba3oXa2/kt5YFEuI5x
qNJjvpK4097TfvKL9Vc6dCgyqQZz0dkQshItLKvzpSDufiMSJesYY5ke2Zo3K58Zxo23telvW/km
inxISLcaFES18MS59Bhf3cC5dsjgVzcYszJPx1SOvRA63ZH4MzK8y9fUkzSfuSvTMKCLPHmya1zl
qNJjWweSnywj+Ykhggtwucc+w4SN/yCI9dKbSnuZrFNs3Zj3eOpgInFH/ol8U7suCQGV8U+cAigE
/2sy1e2y4pyMVijkIDSUz5xwLGI+4vFWt1BswSAZBqsyPClki4m6cTSd+7QCtzlkSu9lFbJWjY30
s5C2E3mvh1ZvfXDZbvHEGo/I72wkyV0V8DzFxk2D1ygd5UK4NGC05qKJOgplLMTkrbH+ExUkhhCw
UsyBMPcVTzAZA1aGJ+R29txhGaX8oF7wmZA7DAur6mLN1jkldbhMWmbn3p3HJ5Qy3ZbVHov46Km8
SpVX2ckVkmfISDMLT4rm+hpnayRJZHpUWK9JILDO0C6bsSH7ENPJmzGj8vsBQMZm9QNmDiCsgSgx
Jr0+/qiYlWalS16VIaWQ4ZJvzO8xBhmHSSFp7FVkVQRHjlr5WS9GuM17AFf6leNNX63VUyMhhzH8
VoYLpCoZKwQEUlDAn/cs5iHq/6xTUtNFydn/KKctR28LRpqYUseKXRlzg0UUxkeJSHeomT1NLMiO
8bK5FRG42eeiKmRCsC3z37nDOB7ZQuQ4swlczRLOHNEddp3nZ+ARxrGpV16BoGoBJZTbCgldjJwZ
kh8HNb+zybmWYhulong+oAJNbwsDAQD8wqcBRSVJ8LfszrIcZnSauuBZOPt3txBYrvEu4WZ2DhqT
LeYg6K/ZXz96RlaIVCwEKoRh8ookx7TXBOoQf0DVtbPW7mGmNMHICA9XPN12a83HGBgYeW4OrE/K
hKO+un9rc7hkTX+uUxY/V3HpjgYxlSwpmV0Jil/+axEPz/a8Hd8OQJmkpnON785kIYtFXjxODLnQ
rV76ClcHFRXiKskQb8S15p96vN1hVgA+m3nLJclBtfCegjkEoDNwOBwK1uejDeo5wb6SdarTEl1M
PVjiyTEj5YJN9QoDFc2jHjb1TzQiz/SbmSgLWVrY2JtsS1QiwaB7kUEGHCe4UcoKWSp6ZyV0lG+4
k3n+B1orvvQDC11jfhRQGmejfbWMZavBr84WASUjguz2jd/6Fye2scd4iHJCB4+sE4aufYIafxb4
fSRk0fK2vABMYkzCAjZrL2kCiiyYT7LWnsRx0NuV0PCz4dJ3FkZNknJ2hpyLzOSicldFcYzv1MiI
sSJAEaT9OK3Xos3u6rQ/WsF44gS87ygGJInOBoKs0AX1TvRayHU68ZENveqaCdxM5HGViHjF2Zb5
OjfmrWJb9B5xFVvzhAm7vb+SXeupGYagVgCnuZCBQRRre4mV9rL8ANVdrTHkrZRE9DQosVWwlMHU
Zpk4soXpDGApbE5rIZ4tT+sY35VBz+EaN5FcbJH+NhKFfQn9QUQfDEUOsVW4QGzrevNEAIlOm52p
YmDhmdH8fhj9jvz4cSQqsEy8fccx/dpTsow1y2EGd1h71NfH/50yvP8tS1THGEv0VvG5Wbfz/B0v
KSax38pRQ9epjlu0f0M+UfqnM37H1X7bMaviqnrPf+Gwb+jFi421G2//CFV1ZlLJQoEAbq45PHTC
UVbP1dLfwGB9o74Fi92L4+fKJmk8LDnQeLBpZVTBTwa5zHaQgd0SkG0ZqOSyxBAGELGB7IRD5APm
GCrKvcmd6/qtUreSLKKEIxZAw62t2JmxBvN9/Iz7+rZ10oUAF6U8ONI8XPijl6Yix1AltgCx6kQ6
+VotgZDDz2kNfztNf1ZxcUs4oEgqQavNv0oHe2w8zOfVogkb0ks77dEk/VdyVGmQxxbzVy9ZlLw4
p4bBldPVtWLZXVV053+Nv0X6qw2UTwX385YxjYcQB7wn9So1dxRsz0PHItraUQkAqGFXxuMfUw33
VMPSW4IW7E6dsXNhDb1a+skg1FvcTX9lK7OqzL9uaaG7CaNyarXtuUjjxZLGa2WLdRcSUPxLHQuc
gfVhNnk9v/YemHmdXqZMBQY1RuPfLlEvUO1477m/odLcnspqM1RmkD0hXmhsZxM1RqR6mJXrZc+q
a4vTQLnWcNFIZOWgO2Y/Wygvb9838zqWszMDaY2BNDtbtg9QXOVLPu7HSYUx5Ey7zMXdw90USAL4
P82+9v+afUmP8PQdcY5oycOs1qcumC8BeX5XQQZ/06SqKLESrNnpUUaXJMdiRGP1b972L6VKvrjX
3oh3kGJbqKA8kdc/VQ/SrebW56f8CwP/XUOUb/M4epFLNVGiYXUC0npK+dEauil8f8dhfRY40vL3
+bB4fcvFucuMDDSPLdoGV2xiid9IF6YVOKmPLfoBa9ToX1yULW+Ijk6xXzIBpImZkDnynuGhSJmI
lMdqM666+WH1EzQxVeZT1g/DF/ZFDnX2iXNfvqgNPyzuAQ7oGjh6A1p0GCvfArc8b60tyD8LVNgz
hU/UERNTIRcZQg6LS41BjPOYzB2OioMMna+EF0V6MAWF7CWsL8YaPMFcAwaIXZzu0z4F24SwdYK4
WC1+JI0Wq0w4dWjehPWULoODoExjzJfTi0IjraRoI3CPFIsbFna4GbNj9epd3bPHFsaEiKPv9Ree
C2IWuuFrs9L7ipdCyn90WvKZYzStWMGW/a8C4koNcSWFuAInZTkQNg5uJRuJfSFURybBAo9oj0gB
u2QVVvExhVJpNo4f4/g38ZtOLhHQye+7goIpJlnk0K7DzbJg2zRH7Vtr+Ev/YRkRfheYNLu8wjVf
nnQ1DaxECFKVCKVhOouHnJlCttzQES7I7Urkdl1HSJnxnJTq1ZrNy9CJTEPEZbhL+rNrsdwmZeg3
GY5GeswDHC7SnLCVFkfZZxj3iPOV9SHgGXjaLWbhzWfocZvhjhR57g6YwdYVDat4SK6mlF1QEp8N
ocF8gtjPNzXpRsUnf6d/F39Rrwv/2Un+UNElyqwjk5GgztbpU7y2Ffr9cvdVM/NHaFUDgRh/YmeY
/8LPcyQT1cStSCaWB3IoEnwKwoCsVSmJfIzqaAWwh2Ljt8ElLojcWsKRFEux+WBtKlWblEHqzAO7
VMWtv4YhjaYRVNUCW/NTwsk94OT+yshybOhjaoy5xugzdiF9Z/qdoH3gSNGVi2aBjWCfOlpnWtMf
7dB5CHn7NI4oUC8sZs+WtIZM6pLpz1wUNIU5Qvq3E1cx00DpHZLK3y8D0RZC1vU2pyJdjmVnqP3k
/gEG2qGatAvQl8ivA+XaKfRIVhPKGuEZC7l+kCXwlMySeoFdEyFWRG1n63NLuCmRycZ+zqT0InuG
JEXxJceTUpf1rbPUWxZhd5ULUCjLVfsvw4u6LB+JXrgSMWM9SnL5X1/Pbn7rPglnO1TfU3lI9xSY
uXZAwTOJIZkI4r+paMMR0CrixB4mC9MMsw2gflE1bQcZG6hdFsOPxXGHpfiEVJIJzBe2Mwb0+5Ad
p8+xmrF3CYABMIARe53+3G10bN7QRTgBWY8sM+YRk47Qzf8gJyuxeXU9Fz8er7UhPwdUmcxpXujE
f1AGMq5eL9gqQe8iPXKZDWDnnrw8fZ8T5M0Db1TEwVdrmXAMKAsxyOky7DdQpCUZx+qExwsX+ywe
TQPL5kz3Rn/F/GrF6thoo1+RJmwIsZeSJizSbkwzyaLdM0OzMvRhA5VVXttwhxkIj9HO55ZEO8lJ
alTKPZmnQr+6K1IwGfuxhf24JFAywwin95mvF0EjB3bGELt7HxW0Xvp21hbMJPzoGrDx2QQZanj6
winCCsN8rPPs5SOCyZvA2Ia8n5KXLvsCokW9C/oj2d3qzBSKqK6+R7iu+WZXnJRhOomiesrNxt1o
kK/61DDGN2Prh9Um7CeMH1PeOgup1XZi6wLwMDQSEmZM815qYAVeIB2gzzmYPA/SrfNHopslaD6p
sJ2rcM4RjyIATpKw6WM/iTE26G9hzHU6DL9lLjHt50RgEKpf0QgVRv6rKtz+TGSpTFTgbZRPw1GL
FZtwiRAhhESuSH+eERYdcNFd9hQzu84aCUHy0WJ5neCbLJUKhZiMp4nModle58S+4QadprCifVlu
203RJDLSOyCIfVDUCZtTMGrtMcfLqNKSywWW6MFyTSBNBbK8nKsRK44XXzVyZ8G/qA2qvKa91dVT
TeBw3QDfeHXVezNWewmu3HLuXrOi+xa5t9e2AfzcKi6umg2QDRMT9ZoxSmwLLYB5X6N7BVMkRGbK
dTvhQISdlJaBJPUuNEI9ZRFO8Bn5k36LlgUge8ZK3NoKkmvyyDQt6NMLOxTq+lx6KRu5ByZlwXHq
8MiVRD3jwOh5RmhZPzVzPqhu80IW/ojbqzqB8SJtJZ2FKBZW4OPluZWrk4AkBeNj6bxTVowJjwIi
jNYSqO3pBRnu6+gWQEe5vGWJN2ZoX2kKyAVmBclgEhHZKH5x7aFVf1PTurFGlJSd5UwPV3EKtZ+8
2I1006kIIP5fJn/y31AuVnDsUsqjwBxt4viPnZh88B7RrIkNv+MRM14o7ROgqoXgVgKZpE6JrBad
pZeTzMIbjGCYxz4nAcJ0mXy7MfnP8bQ7pOxhrz0KJK1Xq3iqv9iN1NsAX6Ow9Y9qPEBhvqHh7lxQ
2G9a0s5mu6MrgtPbxJLbMHcTREI7u/4TNRm1/m0kEABCcDzFnnRU4+TZKMa1wiGBkZFWrsM0K3eO
kJ/angUFP+ay8mEsnsQXxeKLAnEZDP7ak7K8zF4qo6wlOQ6DMVaS1hshmlnSB/IXRn3E3YVjmAic
x10MxbZnwQ/1OD+WS3fe+8mVmh87pLvcizuAu4c+jHs2vOQOdgzl0uu8clRtRAzrdxWQ9z7/N+qv
sQP4U2KuQf04MqNld5OZrrjCqmA7up0LQPvv4DcSSxIWcpNB3WEM91W6xwiy4ifCCD1A7BnSmc+6
4tUcXpXyz6APUfHUKRNlHn46VII+Rirce5gcxQDt0liJ5zLryCJJzxJOoKFLwxJEPCmmJ9HGEpbr
pGjhEgKH7ZmqhbCfsQXvw+qa8e7ofU7NyeGfUC5R3JG7zrZpC1Upu+kWrGURKMf+METOYnaS+CBF
as+U5YJGbr2anItCD/35b7Es4QDJkWlp8VQZ387rfTMsb5sTPytyn2VRwwaZ4gTdCEPmuf1PYYBj
tBm2vg1pYqiTDCARESpcOg3KmyHRXfBjSVGaixGookPVavDK48vqEJEwQJD4rv+NvXVlXX8bnabs
P7mLfmRG/jVMwh1nIN+zGbqoxv1G5/mvt1owpBgz8OlJx+xkqvpNb4T7spoP/j+eaKNN5a+ADO+9
0oBCsOiXvYgvCisvmcFGxVWfHeuxvGXqEWsBcNhmmQgReO9c5Oq65ClR6Ug/EAaut0Hgvy6iblcY
ZqXGDX8J8eVo33hwKt6XjNPrMBMhZgQ4lhzln/KvB0kDLwrNp5yJfL9AMYMjeOuUxZhOpCZ7ixYB
HxJZobMqBNDPg7FkJllPrkykkoK3xOJ7iHwBUtPqDQMf7opIei48Fexh/JsMVR0RMwY0TxM7L8U4
oqFdZVzszxXW+43X3iEwkCMmERqpcRBkUV6wuwT3tzy1RX6Air+rjXKLJuIqG2oa9DQJSvSD2qIN
8Lsbh2BUKABu3qfmudSpp9LyrFBwJJm9iJYryV6GQCmZs6DTxpPGYwvS9KC7RmydpoS5f7xRpzub
BKLpMMnNueV62tT+qjKH+VDDmcRfzvSHBlVfK01HcyTMOaSdCEDFoQFIGdaUAt00QSB16nItH+NZ
dWWxJ65bfupXi93XjlhzBFuuzN/KottAZk/NOpIMMbJ3GE6IBmDu54//JEwXYhyfFCpF4xcs9mBl
+SydE6JvmimPFAS8879mXy9GTGbmhBGZEItpMC/DaF62VrqYSn9uXhJjhLe4+3votqgpkijR2f73
JOf+meb9vi2sqTLTYR9imI/5G0vs2wGotG2Y6WKwC9ap3ankJ4Y0wNtEMNPj5ikf6zBfSLsO9oSK
n5kZml7j1u9ltOt4EY3/DWQeMntCESjLFvpB0PB7TzjOgCVDokqGHcdEjX1XwZS975yURknudacu
MjePG4TAMx4k0S1K+OY0IVpU9hDOC0a4bWJXMITYAJ+RrCEKS7iH22AQu8AiR4ppsTSrX+gUCIhB
na3X52GZblbWPqQheeWs44VwZ4tdtg8man3LX+mYdq8IDrbtgmrtYgnTBbmEcEoLuti89hdfXLUn
VeIhoWmwDCaxEg+vejeUA78d+/hmeI/MNqjqqGN62KaIBUDZH2pJQ8lSe9JpTQpmw5JD+I6rwKyo
kTlX0ksddPt9AmB5PHbMCsSfCWZruDZdYbodhWWXvQtkhcmegG6RXZQKE2xnHk6zUW2fRRwJQnUv
CVYUJPGzBfRKl810yupP1kysz9lqpgAh6BH42XnBGtaUSWiys089MjfRBB8M/oeNUKky/pe96XeA
yKYDy7WD9odebI5XV41yBgyyi2rZnSp0SYB59ucAKSNerrO6+xRoDYoHwrOcGBeIBunPwhyOVlqA
mlRqu7vjkF+aGzg/2ErprgeFIYWaTqDSlF9mFHiHOV3DJDKZsCpUbI2OQY4UiXSCmZJwLqUigMEW
AOox5ZiauiM+Z6Wrb5VkAZNmPcAeE84fPy1MJDaCIzsbaT3uBcKW48VgSVN9llZ3T/ZjfY47Ixot
K1i7i0bTxKF/bSzpGufblY0uvz1+dRDs8zm/xVuH8ku9bJ9moHTJRSOLiy2T3VAQzLwUrPvsXoEP
gcV8tzgchwviO5Z46MLBhh7aFIBK9j2w7kgwsKtEM1cFrcV+bCINXb3MEbsw48D26eollUB5roAE
awmpHqSMhH+0HsD6bcIZo2Pa690Qr1z9IQl4zzA8rF16rof8Yl+ENMOa9UhQeS3xDyPjnSeX/ss4
mBhMLAwmSNwDVWuDlv6OgEN1XcIVDDt6LbSPw1u7XL6q9W85gx8epUCN5SDL9GAlxcwgdnn6LRfd
R6PuL/PRDLrby6iW5rtZENHFigHiYmSSIiezfEyk0c8J6aFdnn8qxGkq0x0uj9ghOsQjSlxyjLcn
Tx4tTZXyVB8GkHlrFX3ltM5TaCR84Wt/8wihJu33xGWfJS/TWJ6lJ0rJuaHtWN/5tBlZaE7JPBi4
7qWDZ9+t0qHUOofCaXVmyfhkbB2kxXJcP7eVPlesw8RUAnFuCKA4RnOlH9oHQuQv1GShVnRn3lAV
kRZ45gVk9g6aeVENEPNfGlHySqeju/5ltKR7vpNxKFVyTiU2WrRPJRTOa/4vnXduT2cpUSRtVTDn
GkP0JnS0u6pn96JQ7l1v3/LfvcQcax99K6NrNBq/BUAnA8qDWpjMrlHfVFEPzCfzWvmkV0x5lyDb
aPGggbIhAs/895b+0CYK1FpxlsQWxo/z7lkfRoMh7jnv0E2A0Fq8KqT7oWJKYYEpT7+88zQo8oqF
7ataXBH/azKC+t26TpQoSrFdVzznJolb9AzRHKfRwp0h2s7A9LvanubI4uKGVykpeHAQaDSJeNXw
KzEYN83imhAcxEA7ko31kvrp2roWoQLwsw71pGAyEO4GLKTj/K/8jskMHNbmivsiLXpv5UfgJ5Ua
YqZZW0AkyNLEywUoWnbat6fd/DIlzW4N1inSVQX49t2cY2hKRsYyElsHWgRauIXqfGF+uKANZc2K
Knk9OciFbB3wjJGV927qg3z9Nvb0pq8DUYQ4LIT61OD8b7qz4qilDK+yCLuFSOBJh5FT2iXW9KmF
X1Xrt2nR702KhiIN4gqXCuJThPuZ26WMluWLOTyLtDslGUrdKrluv/sEv9yhPgx9+5wL8ckCAEQQ
tglGKGbcP+bPamufYzE9KATvqptSZ6U5Dgq3uSV1+mSffaipuai8Bzmca6LAByyWTUbEbY9u5YgT
kiXLGrWghYEx5F2UD3HULf11X4Hqgb8annshX1TEPDrNK6k1BnqepX/mBuBz2xdV+bot9RV6NSSm
jphPOKwqLRgLxj9r86G8Z2CDfE5ZrgJHUNYc9AW/LRrA+c2nZuK4a7Ir07m90wuRqm2Gi6+9+T3A
o9ELxgRsu3Vg6dJt61UMYyWuHdlVB1DBJVIXBmoElls1+6xXTXP/9vEDqUyPw0Tb3uBnzVKelZIa
DY5IXvojcZfdIgEzPtYIhBIUz4PFRpsOJo/YrFyk0jh3ZXnucTru2wcZUQGTv1O5jv57JQQiL135
FkihWIAiQrSL2qNpAdlpi4+I08j/oKmQ/ea6YZDsPsl75iOXVxSB5jtyA0rywExRsxu+AUi9cmqQ
vQsY3TzB/8DRSjyRZZvaUexIKkig8jX08339hsHVikukjiAQ8alM2hRMZh7KNck+6XyYBY0oxOyq
/34PuuYNk0rb+zJDLm3QuddhjUiUmWDe9aw+ZdxXgaV3rFH3cEZbvmyMMckIm25C+QfLCVEVsmeO
hObt6SnWpBOcqEDS3g8FPanwyT07oBpr8PHv2o+EpLh3HlcOSFJXmOOK22nDqweGvMBK0ouit6eM
QFAZjRNtmXHvGvWcXhDSh7O2wkVTKR74EsBqOmuvEWc5MpQlOWS/VWvFv3XAUM9vpGRHaqtNkbzs
ByPeSUG6zdRNasEDV/5qMI+LpD/vmol2zym/3t8PsYejEtSkzFmJeVLhEg5A6RlvUHzHBo5x+Y+E
BrbOZRdnEXkTnbdUkmdc1YXsNQFFHLgq9h8eO/b4zoKbgRM+i/6waJiHAb655s5KBPUt4Tdr+Sj2
R6Ewj6V3Z+TfMMJO8dK/v+CINLuc5ddCICP5hMADFVyHDQjQKsg6aIALS8DTaionfd5PmYYvFwMa
cRTDfJTxAqZKeiO7JFLk4ULux1Em0KDRmYsOklOjyN8/+bN4sea9BHmYviqWLQZnWEKRHosCriD+
3NLbaqZeJaL8WCnOnAuyOgVSjwZ8/9uifJq14azo20WCJNyySSMG5ynBhS5TnL+6J+eCneDj37Ab
8WywNqZ6aXiA9NSnbME/MSZfpT59aSDb4w3+eFp+NY2/b+vLsv/lUx9CkE3sXlSvTOSvTV5F1dKi
GD823L68PygdeX+jAVHqqfkBc/dU/V6t/WRU36mCRyMEkIV/vxjTkxR/FiynRxPTnhmlC6wuCze/
y5hJU55K4rccOH550bVLNc4woZji5wT7yZwDSbCDlMiY5c4MmoR49YhNZLVrMs1VI+R9E4nkTDim
co2g+0RmNl4qhe1F93r7NKlYYLT5RG8RDWLPSk11pqNG+rPU072TskeSz49/28FPt+Ii2LWR/9hh
uaYzMKBKBwRdf5rJwVZ0JNKQeyvT3VWNDaVxmast4JuswNJDLA/Gh4FQg864Y0/xPle38ba3Pfu/
LbAwLw0sc8jHRExc/0dXUMGISv7paGl5sRUQW0KSL0TMpWiRaXSPSdEdtZWdJkuaIlVdCxosLsRl
x4bxFsbJwdYzDuPXKyjIEF/3snSwUFhMx+mQpWakm/G5KMn9iovABGXH82MadN4oX4bKHuDwqcoe
LHNHRUQOCwbGCfWsCTagI2G5sY1XtlsggwBVIncfh4NxBu2YWXBoyuZp5eZ9E1AK80kzPZy7Cvaw
4RhoRA89Wh1hFtHqyAgl49izEO7EKXrGpj8QkQA6kRF5xlON38ben8UIH5HhBpyBd77moXcbvSdX
pGHehetXq352QnfQnpl0h/MPOWH1pjVFwwuokxHrwaxTJ/ua0NYKHdJK8oSLBZDFU+23m4qIYpeq
UxzmCZAuXKsd+amktNdDh21NBPWBeyWB6tkivxdAghO/HYiEUOsgsQcRsbZIy6jqUWqYV6M0b5ie
8/i59rVd8+K3ym269APG9Qd7Rl2dPssq/8RV00pT2O14vm5p26OC/5hZhWWa6i/InGJyCbTqu+5Q
pralp0KxbcKOUegKt7id7ibZS6ImI1CHreyCTkBUz3ljTxz4BeE7o+pO3ejEEulD8AAMuY/Y4crZ
KRO5GsKZXVeerRxNmb322RlSzyUn8njIFOaew5mk+nCWMYHzXQvxBUPXhhFPNqL4qtUFclbCXJEh
cm65+H8Oak4wuxL7g4WrG7N7higwx74LP/JdIWUo6hEZ9luwCZAlJCNoRWSXuxEsoZ9n+umdYjvu
pL7pp5IfLSFcaGHgJn/oCoakBWQrM8MYH92GIqs8gZX3/2inEam7+qjb0a3mPyb4h5zzRsZigLB+
11JnEZFTUDizpy8fa1H5uMXZ2doWy5yFXmuQj1kCQXM/MYTl8kzp65TzgM0jMwgywKQlBMmeuqai
OqwYPgWcpQkSg7wj4SNezyiQFUSBlewRL6m1aMQ62Uc4c4rj4aQUtAr89q1mK+NG5APFUo7gjOSS
+mMHM8F6ifA1HX6IcjK37TTPF7IULtveXnpCMMaRMII6O08Tf1FRbioKwXj6zABpWDWc5Qdbs/PC
NyIzfpo1OuTBUQbVZQ85V7h0hckluBuwPAc8DYnVLKeUlIZpJ3IHGN2aONuaU6woaGyaUIfqZlxX
5lqrXy+ab131nMjZDddQeTSuLBHC5lO25AueojRqqzqasLqUDTAIMWcAEexdBpFtuEgMXVhJDG1h
S+ToGUsRjphUhYOGXc+5EIQyD6GMZVfFsjuv8mkgHEKCrDczYrbY+2M1085MJADas6AgAF2eyWHb
fnYk0SyE2428vcvCXR6iGFoekGAI6aw2O5ngVYrQCgWT0BDpoLR6YG1LmCb9OU/A4sGzNwYu891Z
O/2oWgTIknI26TerNRhPftaDRg4J5IcOPbKE0IXGi/F5iXR96BXiRiwG6wB3YQOiHLVBlSBKSWzz
QXokBd+xTDZXkfgLWCua8l6pALnm65b9zPP5opLzLaz6ixMAV8SD0uQ1CxvNLIO135NPKTyp4c5i
RSQBfJDwdth/lOYjY0+9EzmCoKBVYEjJRNSffxi8DHwHHiCpDiqZjpgLU3uFe6uURoxMo5fLOOP3
X0KLTZTSIu9upKvbHa0UA0t3R+lhIEoiasXdCRVD7lOVZ3UviCm80xhjEcM8CwFoxxbSlEooWPJZ
DZ+7sAEENLki9QiMWLfSW8s/2mNxLTscoyFNEkJVo3hzCKuQkXu8wAEi2ZFgXmQ7ptBGrdZjbhuj
qUGcagp8mi9lYuj2MH5a+fhS4pquOqq67NGp0m06IEcHTPkmeqN+eYfSMR/OGoASy33MAcsL9Z1B
XXkBI/Ej7yanByO0XzpEcFr/jRTHGb2GSrzwpVj0OxLeClU6gbBKu+WWdt9vnlVl3a1+P6/JiCiE
GmTYVW9HHYsmxtsNjYuE9awlYQHaGJIDD2ixu82EsTU82vFrI3VHYkOozXcgL2pKn/OKLVvXgbGa
P8vRPJSl4WjgedhvEbbSuhAwuAXVyIR6aCwtx/w5ET9Yja6Q/anujUp07RDtP1JpIpBzI5rV7SZM
9UMg7+er4gmWU+VVA/mZYSDWTf/pYj+iZO2++BoRQHVuFtm2Egh9e+2bF3aoFVP3avU+L9wNpUVc
EHsxVH3aIf5YtJxt18/ZhNX7pskSm9wSm9wnrd9sm7+QEtHzNI4W2TbEhYlfrvQl4nXj4Jx61vmc
AY2RRnrwSxq0T6PQPsZaeskioVfCR9b/3bTeHt7Y/onFYMOtnY/Xeu0jNfofps6rx3E0S6K/iAC9
eRUpihRFeWVm5QtRlt57/vo9auwCi+6aGXRPd1VJNPeLG3FigPsVWM9OFngDUhgYK3D+GQt5c1fY
dgXHy3qFrqfZr+FkNJjHKgkngIZf8jtZbSKsMzn+LAEA2b0Bzoide6OKb6LK5TOVVynfayapqWV6
6mCdBfwAGvdgbmzU+xY14Ij2kUnWvSR+rMZnTC6mnF2kmcNcl+fcbXhjMQmNAKijISYxE3vdiMdV
56JgX99yIx7MFM8yda+1bCFT/mkr6Mm2Ps6ebKWewYiTLuVbxFL+yPcYqxCtgSfideeU2IUF6xxE
IitQA0CG8gfSgt/opafG3PLNY8OAC2R9poW8BX0jIBdjzW4tF66jNx/nnr/L+Xn57qDRA8Q7UFq3
pRXZ4O0cse+eKEHXh/ZS+fJRB0cTyme5HNDgYKTRniBkQcOpojcptnZYt4eJjKZmxl7Gdu0xvyer
KirPJvWsM/jMQgtGvSG9hRkIOmgK5NX8FqLcGU180CwV9ZvO42pSZLZWcHB3sGMnkuZSdZN6kcIa
uP2AyKdgqwlfD8q5/NeyMp3EB9nHab0X03KNrPFsE3vcfkJLYPxitfgGQzU7uJ5DxjOY/EYJFm/U
yACjjI8j7Y/qgTCbtxrf6CSOzpKVCcxg1JhZs5usQG2MFilEIPYMiYsac222BvbVvh6NIEroiiXX
rCVUoX7EPrCrMvUEiu10NdsV2UBT97XrjB1Tya7Zwv4LiDS7WgFv6m7lUrG8VjB8Acdwd0rHBW4V
cTLKxz97LotHlX0qrHIJa7ufy1FdMIrT92huy64id9AwZ1QfqYV/T66erHSWEhexWwAzEIgvDOQ0
JokXzkhIQDj20eKssN9X+tjo5fnANqBQot3iQ2jsRqV1DaHOYHVACBlDowC5s0BLHrPS7XNr3w4i
N0O7X63fccIv0plzxRtn46Doimf1ot+N09HMMWKa3xZhXMaUU3HLRE7zVJrx6QUkt4KVE5uER6Ae
kaLzp5RbXo79xbxRLnYtY/m6piNHmpfxY94JY+5NdLBlU/6sTeshN2xaaUjhAHglLiql6m00SKKz
bZShXGJxZr0geAvgrRH2fw5kGrXNwyEJrT9bjKNM5BGvOqsWFbIctHzpDmI4MJIPzu70ze9YUGIN
DvV+N+66mI0Y9Ya2iRCtUhsqzuiLMXfIQ7zP8ynPWIjyXnmSMOFnQ8TwFb6ZXaWuZ6ApJ3mm/iZr
L7BVkbJ6gK08G/v9mFDgh/SB+UDcz7YluqulozTwQkZXS+mxp2+Q5ql5/u4EZUfZNyBCEMh/tKYG
z+4aQB0kwY1euvjkzGYv7eIW3NLmd/U7V91epEVYqwPxZrRt2GfzmUmm7PWwMchaj34lz7sFO0HG
bJhnz22LMV5yniTkvIjs93mz9BS1KrXo0tvhYlGXlGsXNfuYipOOwhhF/JA7bkz6G2J6x8yKPlna
wWG9SetVqhdMMhF0MDqjutZRLb9FFNVIbOimTtoo9/IS47oT23pS+6898FEHFBtxxMyx8u5dBYI3
IK3JoACY4Zk81miqMjcIRb5tCmg0SQOegTqmSEpLqHq5CPlymdeBsBjBYziMxRZKYHNnQkXkpqg3
S0c7q1nXy6fdbrExWbrqrDjr/ClABsHXUqY7RU0v1YdCpn0hmU3a+CAzE/FdUMXATL8x09PIxp/q
0vp9LoUGdmrwgMtOjUDEvZL8Cd2ThskeyoR+K+03ao7741BiS4tstX41v1Ic8PsOk3y8X4z2E3P1
J0PXR5WyD9GuCms1hVqNhg1eMQ5HVsW0IH5wzjSV4phCAMkyex79UmMnEDOQaJTtlbsoln2WB/TL
wb/nLKd7sW7i8c9dAfASg4V2FKmyz5y+I7g2XMshssUeVz/1jHA/Esqo7OzB1v6KNfqaQ8NicSqX
ON2yANBIJOySZFcfMkO4q6N2l/X+ns7PXjYC66zLtauZP2YoRfwchtwEco4RYtpHz2VTwjRzmHsU
3lgpaZIacCR/JeVk/iYdtZZyHav8Wuf0+fFLWlkszuTukiOs6s+GuiGoFjvdJ+iiKB0wqL355/1r
l1PO2DC3Kq9HNBCvxMqMt67d7iLHUlBhxn2LmDniL3yaBLBpZsZjHHuVhqOGBtpDw9UIFKxXNMZc
tm50+hTkp+CsthlBejaTFT+ZYRekx2cadfpdPgMAAYdDQylL/cqG3g/Owh0iZ9HYDtAN0fOpmKxy
EfCv2M4yPAw9xVmuUoTbdlfGLCh5+Igq13WFne9v86trtsOcOTkFhFaB+CnSw3ZaOtWnry0Nq7oi
hwxeNrY+pOW3oktXDa2SPicAq8P71PeI2/xeKueBYdAE46DCMjvEGqgsQvvob395w6jL1/xjpPrA
KP0p37zfDaluelMyHKlcaF3NDUcthBGIIwWIC9V3bKIrfq0y2kT821hVPrUdLkwSyjsR9uofhdAP
RFtTJxUZyqJit8p5o+wwyUADKRbW4hDysqNAenib76CK8fRlBwMGcyYkb8BkayV266A5CJzj1zef
AL+fXbTe0QZFeu2pTlL8jtO+iaz69205pHqC4q5qgIvRuB1W4HahQ0vfw8jcU1NQVqszV7bpSATG
9HYNO7SllEdgSs2JMxgKEVyY+zxa2wgMCAvRmCgdEFS3VGum4e3ebQ5guiPlzEdVopKROwwtPuZF
ykVubpRfQPmENMhocpmS8twqcWiwpEN3jtK9clbZrKJzRXgNZx6TlPNNKs3VmY/j1ls3+GpCjwC5
7frKNXgX1gtZXurXGh1vcOeZTAnmpBw1qhrF37IQB5KwweaB3XFqNNa8vtzvKVAGhYcN3NeoUFAw
6CcWpYP8sCHWyiDaZp8mXrIvUICJoxl8/Rp1GiItZvvotCKuId5nUFEOcrNbMxDUjeRT3lgtOy1m
2xnwLUfTnuM3cyv/VxanUZd7wnIyJsnvmblnkWa/TeROCLbhahC8oq8Jbzb/AJ/E0J+nIgvIIh8V
4yF2EpcYKM129DreJ3/NQn6m8Dqq6VIzPuvb8kxruxshKeesQHBakSOveIkafHbvWdk3rOZWRMtV
MXZsfjdlJpfFYYNfli7vR9rRaMChE/4rQgs2n3Hssac6a2OKB8sevByECF+6ZXNZTeZuacfrmue3
koLDgp6/JL61L3GOrzpVo9N6Iv7GupUkfW5jySOhTl1Uq2KCbHmJo+V17LyAVy+/p8iurQhGbR7M
RndUhYFvmce1e+0X1ubJbZT5vhn/53w6SxFxcL+eyCtuvAjop3sXjiyXCDBPLD57Ig8DhQxj1e5B
VYYbmyMGcvJI1aOtLE+mS46mUp8P0S9MwH3RRViiC8aAi1CV55wESrl7byoAXMHHJV/F51hkxoEV
BTal/kCpNzKOj5NGu4KxtSMnMvYqtuU+xT+LYY5m7j5+0+kJxof0KTudtNdRH/SNs5fxqPXk0RA1
5SSMtF/xXqK+JUU+Hq5AjzN6yt7u+L8mj3/+5lH+AcC2b49bBwdpJ74PPDNRdLuhbrYj/EDC4s3N
Xmqqz2icrUzyavUEd9WESMy1+7ISV5rQsGpHyHo3sei//dQ45dAs0h1GqDdXs6DxiKgjc8ZKegf+
6wYBITm9Mahlu9qI00jjdZ97i4Kq7Al9ei/04tbXMelW87x0QfqXbZaVHrCEwu6zS6QSM3HFDKBr
k5/TXMcTfc2W06TQQQlMpw+A4nnL50QhLUS8XZx27gylYJq2ICHse51VmnHM5dah2FKGaKQeW2+Z
JXtJRDIWEDBs2psvE+Rq4S4iAJTCvaCsag22wM0hQiSrp/fSsQ75Zr06bNiWidXo17ATBKiWvG28
URQ9se89NF2ESlwyrmDXjBh+vNO0jkQ7+yeK0IxM23WsPtimnHkA69uXqV39XHlbc4xAgM4bgd1u
LpklkJ/PwPeI4YZRhXhneuAjWIflyfyWoIXwJtJhVr791TsBjt9T2GtkU80o7KYPTRvpo+AJP4Nq
1nOUYIf2HV58zCMDz3bjybfFpYaNimORqy/i/v196f0PZs4sIZ7N86ZUwFOSUFg4gnxbBgZMLKDm
gWvSIhlEpq1VH0uqPMdWfLVp+qEct1o7TpityFrmJC5ICWIC12o91BmMN34PuD/aKRiggIyL4gga
THxC4BUh8LlLDzJgD0vYzp2inHHMC9OHqJUfJYC3aeLtvrFpXOYz9rYpBVbTGNe4KC4mGuJ77I33
MgTADJeamJyybSQDjdEMdlKqIZI6M9zpmMq6Ro7ZGGDM4kLJdi1yP/9Vauq+JQM2kwGjVcepOjA1
ZOAiPdp3kAfK07r9iSw6ySm8Swxw0bp6Vn+J6N0iSPS16oAoTl7B6ppA8iTdyYbFRXvTJe1RFPFz
jZyHZPFkliLEsI5dq8TYdCmj2AWk+66fYa1s5P1RcBKtvidbfs9q22LIYW0/8ryqObQLqCNjezAG
2i0FHiPXGSCgyiqG0B2gQkpuWMcCzZlrTy07b/00N4xbnPTnHG2HaYy/WL1acQaTPr+huF5iQPjb
HIo7CSdovEyahOcMz3fG9FTZ82f3TUe5QeMfCSK3p2275vzQ3yaNxAdTIjuBLrfNGZukWVwg4uVw
YKNGhm7wz5hVGlfje/w2UMwepj1PZZfXyq++x+5MzFJXYUJOnsarQgKzvHBF0lLvVDlvbDm9tg/z
V1xihhyHMJ8JWO4jlfgSS3c66QSE5JQYE27gptM9kUkv9lt1+kQM+8qk7YtpOFMfMG1PFsM1bWYG
ig9VY/kAFoYfxNMWW1kHCt5IiszUVGz3qd4eZcx1kmZ7S1nAWhOma2+R4hH6Cb3mpRAtms3Bk/jw
jAmGz+iYUXOTuYkRCvs3Hym9DNm5CHtNuINzHTg9GFr1WkzhoSYuGCBzoaNxqHZjX4aStIZGpjsq
KorWcFLoPqtKdsaCpIulsjurdwvu56vY7uUp8aeNE0azsPhlCO1pwsYDPeOBHnIw0FBU3zm3OsE1
vsQHuVt2abWc0/d7iH2DNNtTvB5WEeYAno+EzxsDBPsYvBuMIXVl/kdtKtnnUsGV6g1xDP0obRzS
bISthrMmTvyVpAZYlH1OVlviJ2wpMBHTS2zMVACYTm3N+/6fISqXCVXm3mCD58m98tLVoY4nUwdf
GDGqJg5pmO6/+VdaSw8jc1oYA/FFUmuX0KbOjhpZT8nMa/d3pClu40JYT+qSH2WORDOmS6SKBV/k
pO9Kmd6JlJONYWDrokgCu2iNc1xSjWD81Tese3UTkqsGwZzTskjIUv4pA35SDBY+tbkvf01w1mME
e4RCXzh1L7HtXaP8hRaxq9PC7zXN46K3zS9rKs6azLOsZlPYAmgsqeEqgO+UAdM1rtTjnL9BK9EG
ij9LPY1ueJ1YbuvqI8ZsRT3m2xzUbCp49Z0ICumwjC/x76zhUPgOMgRS8kiI/mimfCq56Pkk9E+V
R0aeMmOoq99ulCc7w9ZcVuU1LP2H8xhoQ10/K8LodLbim61ILve3PkLV+UtFHN0Eg7jSLKOEi0x1
L7tsC8PN8oppYqoS7oql4EEbjLXkCHOLyQdoOuQHsnTwOaHNjAWrdgarBP8+XsC6D+a8poJldLf2
W9KsnfA0ZvGQk/n4YxJplk8pZeR5FgeKLPh9udugElKSao/2H5PK9ibdsMFIp3f+4pzKwxcOnU8Z
sxcZuoPOMflE9FxebHtfYlFOwswCTvelv9UeeSf9W80Wf1cjFc/4z3mM44OOWGbijFqtX6PFHN47
EzuPhp1HD8W2/W+lF9WU/zJ/NtbAo99woT6Ty9yLheWmGRvpFhkDawhedDwzMphDnONgoKCU0dUc
SXtR9Rh1gLhMnkxNcBPm/KfYb57wA0jmWHBc7Tj1S7h/Aa1alCD2i+HXc+SL9DiMNF4THGP4TOTQ
c6bSCtkThJsZh/WwnDzQ6tC63igMmSGKrH7DepNKlVkrfVXncM8aIu2oCmNDKPbLiVJtAD/cAkD/
M611BNHNTM0J4PzV+pn17MAhsoS0Vs27f3piQCScDxqXGsNrH7RJ4pTbtlfvBBZwsZ6Z/T/pLrGc
JR0+/3BI534cP+dAoUA2iQQ/Ggxf50XTxAAlThvSVK5eQIaORe+uDIqiEruDJu81ej3fqc13JBZH
qdMJh0oMSo5/9MMV4BhnArFzfVdQB+B8Nzo2MdbdZk7ZbBAgsUnUtRUjBYj/kKd3OYE4/YOgDPcW
8q5pQVSoLygVnDNHL+OQRXsULXeROSLqyn5HLVgNArBHRBYVSDu+Lly7k+FMwniEef7eq6bSa5iw
q+HsV9H7WGdUlMX2uuiaa4gtzS80c19Xf+DuQdqZI7eMOM8kGt4ZxtXoGKGOb3N3YiQp6JbWSY1h
mAYpIB6ncafRYrKwk1V5VxWq4Pb8w8ZIyId/uGlLz9gFpOZVIn/Owr+zakoPAzjfFrSkqvR7Cw6t
BnOcwAFAcvUIWQXGmY5FyY2L5BlNyZeRC59yvX2aivFRksfpqNNOk+0plFSKTnb3zLICLxcZNH59
9Bo1ZFJA6fb6FM4cK6DXWMgtjckiPblWq3CJwOeU+XLFxXA1vkQ7zSmxpbxg07y+0Y68XY/5MFMQ
dY8J/ltdccwGjWOsH4uGvTmyLVkA4KGgpAQTIORO6N0SvB05dXmfby03I+IQa8cIiNOwpkdJNfle
6ZxQ4BKuP6QkOQ2P+pgO9XldpWNnTNcoufT5138vJauEvXKOIYegJcpKduKtdK1HBZQ+8LJ3PU+2
l6zcUVpHZJm7sswdMaNbmNEr4OgVPQb8MmA5InwsX+oGroyn32JbwOWkKnYaAY1BkPBellCr7KyF
9vb+gyohKvWIdeLGq9noq2PpbILAajHxV+TxevsNqkf52XEoKITs1kYc3xLwbZN52dbi0qzsP5vE
7vKeNf19Ix1A7TCBHJoc1z0EVqCBllNCBJSa3xRDM38FyGJHWWGbLaZBS2ldXNqSgFSYVcilw1Wt
uutAOiiL5xCMbyTXFxPf7rpirX0OERCEND0bhnJa2qBX6cm0G/AKx4zGg4rpGy2IzM5UKvuWpXtL
bsdK/zWAMiiZhkBasYFah97NINuUG1Yzk5p5XI26jk0XSqeGx2LKf+cNe3j5KKhrMMtKIJMoBrat
kayH9I3ioXU7PJyWAOkERIKA/yM7tHTTUaF6yFlwNGQecx3vHv1jEB2mAnKldqqwY6eiGEDOELKZ
VQu9yL1ly9MXXo2DBSokntDTU9wjBP0KAtjJEQDsUQAwiROlS+fTIOVhO1HCNZTnZZ7OXnLcGhYZ
GzkXMNyzGiwCb3kxd9oV/ySeNpXScY5Qx4gB2qAfahVocMsBO46sJUcGJcOytQzSedn6hCFnsBY7
07PkGfm7q2s0UxP67AxzcK+h1yD8ZjyrWYwcOTTL62D3Mon1fiHgpZz70bgACL1kA6WXM8i5sg/y
TQmyMjvRVgMDy+ZzP5V9FXCWCmSqP0qqP2x16064xE+ijs5IC10t4wJ2hbd3O8kuabeeu44IGQnN
fiWmaqGk90GsjMcCC23t6TJt70PFpiv2J0ux15VapIjYhwWLVjCCIay+RSM9a5F8hp97gf19MGgU
qGxpIDQ8x3crZftuU219Qz4cgxnF5T8OqBifqCULbjh/VTYTVcfJNmpdatizeLRjJL00H/Yy3i4d
b5f+Gu125vnhSYDi44BcmNMySSbLF7RJp2iSfbkB8b+o4G7G75x4YFTgoXcGzRleE2e3YnmwK34q
W/8aZ4u6qg135m79HFjeLiotdhjIdwubX37aIGnqIJXKQBicGGhVDLQqZQjMBcWVdbycbKgN3GoN
E2CEWyVYa2eA+lBBfVAzySEIDwNjv/0Y5OQSW6RBKoSC+JSxv0jgtc7vkoXNk4Xa1zVc/AeCWDcq
sgSOu4MLcY8GmKrJEAPtVLcIadkFl4HUaufpy2DNbWN0484fKlcNMfhVrw7zm9z/XG8MQTFHmW9D
JJZKA1mOiamngUwgdoB1DieKYSfIfFCNVPoleRuBtDLRAmf4Bm8QRUrGW7xIYGlygOTLcEx0VIlP
3F29aZyiCGyt9ZQJvTS1fJRBWWMV0RVEOsZuelFtgbkQ4LtG+XAhX9qiQw50SiXCJt7SFiK7usUc
UTa7LYLrjtk4gQ/dTSgh4EdgB5gN6QHUQtHc5SuEOIRiM+XlSOYTSZCNBN0gwinnYb086PrpO/km
ZZSVLP1LYSatIo6nsvkUaRGn3+nYfhIRdTvkaKguex05rZJ7B7/pFh1lZCzeuVfJ6G5Gs9OwN5Jk
rV+SWZ9wNgeb3vFo3qksCnQ13TcdBu42pz1ku6DeUFHiRoZ0hNSQyNF1cmdb4N1vUBw4moMrUGvz
lWLC2oXvSpvRmbtfipL7syz6RKM5adNOxcNVVI5lZ0JpTYNv8aj2yf1Ln/S7A4lNfi4My1uotTgz
iijUBCHsZfn96ueoJ4Wd0oaKbp7q89YTYt/25Z3fHtlLpYiO4/pifUq1zr8cLXn5GqU1QM/4N2q8
zkCw1B+cDK2su2rxdlXIgqrDL4OwD7S8L7o3PwtsjfMAC4MDdh8farnBLbGxZIl4LFEDy4tIyred
wjpzc/r+y2xNUsecVn6DU/Z6ssDM4gzcRGuH1osXJGJr8hSJaSVCacOCiJjEZLPha/JBaC5gL5tz
6wMWEIjvkS1dnRoUvIxFZGibQOQILg7TLRnXSzMoYS6VmOCsIAb3hSplHmIW6aZpkPao/VRWfRNH
XVb1fD8SRQv5BVrVe/JGvuOy7Ti4mAQNjSMNM4Ieg1bTQgNrY9HnYZJvpyKi3aisnNUUdlOyHs29
o0Jgc5L30+3EUoonUAmPg2pqnLhAAIdxty77jwKHOYEU70PEcuTGK+1eqJ5FQ3BdIxWevCF4gOqq
waXRPiOvrdVET6fTaItnffgAF1FJj55+kxjTTY/a9U+8DRxp6YbAGZ1Ijlp/wnQ9KAI6wTe2XPD8
vJD37AbjzsfldOwc2ippvdfosRqb1JmscKnQxQ7OaAxuhhFEB8GBhLWLqENRMb3H5Lmtjg4g+8sY
BGdI8v3K7AyMYctq+r2xBoC7XGcvOr/hLcYpZ4sV2YTFyUA5A/wLUqXHAjmgHs5lL/lOEvaxdazo
DWMiNWK0EYEKJlB03PuF0VzGhr6ouLkP8fSgmjs3r2tClR4S+brrXl3HL3n+oXBLC9zSygiVFLNu
LICGxwGWwfHVRcZBZHzspuP4l10NTHDpuHFBwtIXcKhydtdmvJ379CpaGO8pQZfwdvIhE/lY2zHs
q3VviRu1tEbQE98aF+hli+CZ5JByV2dKSFvW9zX0uYwKIy6uiIur4uLKubgae9uUx5pFVyjy0pq9
ZDruy4NG2ShAw9bCgV0S+UxCifcsnmtn+CfxLGfOX7+ohyeDVsM1oP2HGLkIvgWiwOxI/4r2z6xI
IKeZ5fMUzKnqCDRf73BCR6GFn5LOE4byH6AiOo3gWErIZEA/7v3kPvxLWIVVHz3/OifGhjlJnD4y
/ANgaJurga8nb6Ig4keeGEEOZw3IfZE9FrjELHHy6lxOI25Nh0ygRfUzTyRVppxHan1NlV+iUL5A
jum/y5EM3gENQOl0J1txt8TUzgwaxZTbyWDLbpb9YakMbCraZYsof1P+TXJ5HHLySoNw6z7wwLwW
bMzwSZ6TQtiFQJ2q/e11Wu1r46pK/QVz9zgTK7LcToAXCLmUF5qcpAfDEg8xoFUz0zwWSaXul7zy
xxKhCThrNM50B8lBU0CVRctJH/Jnq89HjNDSsRTsh6DiY1snR30fvRHeRMx1FNxhejbX9FwXNTUB
OPyjO0cuBDPivFHqKe91DwdrYqDuSJRj+sFEfxiMHBTEV0y2bybbN9qU3uinpNLO+b+Rzr6Wzr5l
1WGY0E0FYDzR8fdgR81MX78pBXJ7CZtoF2W2Jr+9Z/0jphrOVK61uGsT+TaZE+kxQJAGpUNwP0y/
mFO/ppulKhmKMKOLLdUvunYvpeg2QVFQpRf8F4yB5ttzH8XnOm7P1jid6204t5gp3zfx1mPFIENP
zsQreRtjqyEDqyT/FmmiPEEhfnRuCXf078LUPPNafrwF1ZVJfj40GfVJywTZsqepsH1jyZRE28fs
foU/s1kR2rH5g2fCaGrHJPzDeJehZsyYDZS0CAQ5OjJUlY3J1TacWdmLbJhanpXKj0j6aTg3zJrJ
a0HTVeGBlGgP6ly5UWdL141cMTq9S90a2P0bJy9b8i1J81uel5yTDs2XI9LoxdFp331pPSGpkdMe
LJCJHVLOCrVf3PxjYr8sXBaNd7ZiLwI7QzO/SYVyEzlx5AYbjWOokCVuhX13athuzIg3hKEYm6yK
V3QoivrJGVxLuQs9RrKQ47jRXvUw1CHgoltP80mxhjBL4AyAetGnV91BgrR6u+yT6wqeFuzpNXtG
enO0WhAJ5IBG3fLDcBYVamnq07pvniKB+CahnmNX7wn7pIvkzusdMyg2Bo1PQb4vPzTWMgV7fOVZ
exJpEHjsTqDvMxJFICHCBSVo1QpYsPkjA52QW6yqkZ5TfszMfJLaeBG5mA7Y6rwD6F0koj8pkEAW
HuzGVUaM3tA9azogVZZChUbi5VdEeFsO9DYD+KMBL6Ac9h0vFjx9KjxxRH9aJLuIxMtkNl9TgvA7
6ucxUj540wvDFY8b6hH5iW44R2MTJoeApINB0H8g9IF3CdcBXHDLCsp1CqWL+QI25eZ1YZvln0QC
PSMaB66gQjo4YBuaGzbfPUHNphieEleNESYDcQVamkxhO2ppGuQuwQp1OQ3hu33OtrC6xFu/k1t9
r5XLS123DxLCn7b4iesx6JI1AADE6WYJvKaSgradyU6yaZq4L+sYok1b4A8oOCqKBp3MEcMc4y/5
vbFyOQV9JhMvH6U7KkzDwFMFyF7/B/kftUDCKslZiJhTAsX/bTrTapMjQXeoNDvCcKToTFc6vdXi
s4BZFFGXlfWhjMUrQJOgKSB7NwVgEUxpAG3q3Qr8K46XnbjFVFs1R7Cpx4yLvVo8hc7nrzdw9ptT
nyL32HPwEwmRr6UnRRnxL8wBls0ZygkcRw/HBfsDxZ2QOwoZnrJt7BY3qsfPaiHxQIMaETiJJHAL
YVky79mssqDg+cFEMzKc/6QhbRtMrzQsz0wML21UL+cwQadRVX6Xyepns3VOkoISDvDKcPnNLByo
1QCDfaDbz+ba9vJJ9ztno63cnu16H4swGGh5kt42y2g5i9RvmAaOIGG+sQe5k5N1FXVzNneWjwsY
55riatwWVD3Ex3UvEmrEKIC5QsD7ulYSBbTa4Sv9afI/33NwO5w6WtYnaIQ6xleZ8tW0ckVaKzmw
Y8855Il8HSDp6Qg8haRe6gLQpMXBYtvYixZzUAxYw6lzrYMsj6/ABBwjiZ2EQbBzONCU5afwY+wS
v4PiZeF2xMxeSgacJ8VLF3i/CWZPUkj0Ryg/+oRVMI9QkTwptiaKHWhgqV0Zux4nBVteANfhsjdW
suyzE6XJZdiUUwzuZcQBOCOHo3aMbOGfw8+uW1/RlxJBMhVATze86pCys4omuySw5o/U0A6JK8gd
BhWICRDFhBywGVtzYI5U0HIeN2ClrY4IRNjas/gVgZ/lBkGCiOsj39xqqlwNK5XBCYkklY0wqmEv
mCpPSWiZE1BQCpNi+X0KBwtSK70BVL8XjtFl/km/SNFn7qP+IVswtBj4Yea4Clc391NDfVn5sag0
LGDGqz9pTfwp/bNEYLttBlsKN1Oz0LaTBgU+9f+C3hFf+bb587PclFvci5dxHUNz+0iI79qtO0v9
Dj9miYxlQMxNu5aVm3Enhk2e6F4O7auUi4/EkD6qV/5Q5eH471Gb0r5vobWh0c3pahN7EvvoFuXy
bTCzW4xxhYO/1A4ujWsu59sJi3AhqP8J2eP/E7ItT7yvCndrisE/dd7rL/k7e2dcVWumoCYKBxCB
UEXbsgXBCHeNe/T98ppkGRV2YnjOToUsnVquPhYmWbQ8OiF61C0iEFjBuPispy0MJ4cNvN8UqbsW
0JB1ntpUCtL1E0H8rvJT24ynodRPS5qE3TKxnGo5PbPWxVIATXJKt3MRKWiQPnfRZWims9wYobyk
4R+cXAsD0q9VZOj/40UoIhYLnYnXQ471Y5tx2ZMftJhc+9nODZBvQktCiHJHVudLd6D7yS3IFBaz
PyMPtdggqF3wMiwYGm4V7Ue5ja+3p0Yf71INr1rtboR8F15160DDQcv9lNGZBNzbLoOOKwahvKb5
OGonx9KQOhhHC54jorEfkhoVxagQOKELdFxfynDPsRqM+8KEErUaT6PpXlHmF0l3i+8dZSFpTkA0
mT/6n+ahG+nEPObnIdlPzcmebojv+xwc1SieBlZtJYm2YtJc2Sq5WbbDInJrkyXeqlOjk4CBRDcr
JGraIcQsBDMZUD9goTKhEktS7bjQj+oQB7PKUIRbRZi7YEJxKoubidqkWB+bzLOls4KGoHyxfQ0a
0Cy7+55VxNheD6RxO+ksf2MqRthgFhxzS6N4GZv0Kg3lZczSa5vCtUt5hW/PoVYeeRE2UuZsymfB
TSyvpKUI2DfyI1lQ0ghjmneLoW3BjdnArocMrvPygsZE1TDuPhEEohzZFmqnptlUg/Ae1SlAb6Mb
Dcanhhc1wS1q4YjXJpiNlv+N1zYZSznKeFJ0MSJ2WC+XBrWTClAa5zbIJADKhh/RT6zS+7b8wzLP
scjuqb7AJMLMxMIYxl84Mi6OjIva28TT8xtuc37vwylRl2B429xU2UcRvEJ1x0B46tFPQUuPwzVZ
Ux/oMwcfIADsTxTHksHAkn7TEbTSiK4nt6VNLORp+ON/iDqvJbmtbIn+kBABb16rUAVbvh35giDV
JLz3+PpZmDsR96EjRhqJIsvg7JM7c6XN/50niUeNidtq5MLas3DeiJqAt7EiMVCixa9dlHRCijcN
CWuRqac+r4+SHs3RxEUNZXLvSmgWp+KJF+Fw2YTYtV5xBRS3Vp4QQOjR5v7hdVvqSdri2soPGSiK
5u0VK1rznqVCwJW9emCcuud9dCMhpEXd3eyq24QYZUjsJLAbmQQ8BoyP+LDBoMHFYhJgi0n/mUIw
A/2HVkiN8O5MeISlsMAG/0N5DQxRP0uI7Mil+d57G+rY2dmaYW06TwovFOWmsngUqSfKcHtvQ0U2
HJN6q5z6Iqb2iD8kaDe68bC9Gr80GrPNRbr1JbYSMxRy8zKdYVxlsNqn7DwQHdxd1zo+/ea4ziki
uBKIxRBqxbEaj7XB4jk5tn9XeiIWYnMDJEPyDmijjLho5L0tCjxIFJwuqDlV0fgtNuAZrUAbKLgF
OCMQjMRFXkGQp2dqFyeM1DhYUYYXJwuhAfKfiwPr+6GxIIX0SjYVxZU5603gXM2JSEr3HrT8viBi
YiAbIdl9pSOW6HZHabkljc6YfgJYp9Pue/Yx7dOhI0DtIvXSdudma6/Gqz9t5gaFPvZy4AG1rHjR
ejTEBTZOFQh67swttw7ZelSq7tTEh5JAYi8xj1wuvn/Fxx85rNUoMw+SP6TLo62UR9Jqj6GWHqt9
muLspsZOsViPk/ml9nVYPE8sD4JEngIkYwrJg6rafG4v8JgjNZSgfy9lc2lTNYgCNRQwNm0wj4tO
OxG2OFf48sqd3QVJqKgdQRed17GqiKPEVFkt0H+ZCbruTc2lsFgJD5y0db7Gw4jttg37O+iudJR3
TLmh1U4yQxqS0xM9S91h7WmNgvE2LyhdhPFRmCluHTyL6JCgzwdQUDMQroM8jA52e2QEi81Q7ibQ
3SauKLE0uxIOGdxOCiuXil0y72uqMWgTkVcymyim21Ll0pdgHGrM838aYPgRfY0z/JZaui1d/xg5
2Qc5f7Py+l3Fi2E1+Vn8rbfSa9CM17pq/Mxulo3HzkxewlY/VXN4xHF7L44zPupkxwsZH4ba2imD
Obqvmx0tNtefbYeFgOVbrkV2HUt2PYB1GzO80bJdb0ATO2wZDp4DJXmVXE6WCLityCBinQh81Nj4
hEH/QH34wJw1kUWkY+2jwd1jZVRNJM1JtWyZ0Pys3OJYCJVv460j8abBP1kbJyGqwRMAtW+5zx3F
yNvRpAzhQ7qnSXlvo/m63U2RZYrBKMFaZBH/SjAz2j2p2ign0THS7HhGsZYf5V9SwC+1uuP5AIM6
6dMpJtItN6TJMWOk4MQb80NjpFtBa5ZBgz+3MEgok7Qk3mv3vnLY8yJzSV/CQHBtgsXKwA5MKJV6
H28Ix5oSJOy667I/TBv3FV0jklEeZH/C95T9IUJJqpGN1Op1ifA2I9CxCKWw9i5ESNddfCf2/E6t
yjHilVUKBSv/2ewjlz2O27ukg0uGMVW6N7QY8I6J5CgAbFCFZDQTxST6rrFG2VcdCA3B6ENUuZ2x
BJqawHWdAYLwywNgrGz+ff2k/Jip+0V2742nwOyxbSIWSvNihAHADyytAZUSRuonlkzEVF7bZ6Ju
96HY8e7xhSoDrqR/2sz07fyQ5hDHGF3EC9D3GxnIu6nXD0D4R9UpZ+OtLNYPtuS98BiM7mk0C6w2
8kLx+NR9sVZxOUvuesImiYu1sJycekCgEV5J70/Ou8c8t9foHh981TSOysWTuTdMHaSKE2uOJWYX
epC2KVTg4K5167N6hSt6TJIM1clWxO28FKmDzFqxHkut3LXlR/elKiKoFiVgZtoEdIzok41YQ8A1
JbpaOWWav3D6Tdb8LkTS22RB5j98CyQsJrjUCgg7lbFimrk7ILfIn0RYSAIdqj9SlX0Uif7ef2oK
OBzEhgkLaLUi5GElmynKU5/t3kyCH3iqjpO1nAVwLvom0TRSnXqfNV8afJOLgQmumMQa75pBRX3c
n2tePUzd1HcPC7oHY59OAYtKgllnm5oeuJrzMeebBX2HglyW+vW8AkHNX9YrC1dhPdGjibxCBzbp
7dTk8wuFeZVtOeY2ee7sIedmkmNUyp6DvrwMXXwbBWlHHu5YvVZG1VyvdVO9EI1gMyDrkSlw8pWu
UYKVoqE4SkFCOKPJA36smVvORbiJovGhSLAA0Hg4mJl+pGCpokCusrDfylCicz5dX63UvZSGU4pp
pY6ho5MBakXqQH/nFQvMSg24LLiThN8NdXF0uFnIzFHbWNsQcmwgiTYe5pN+mbqM45E2zAz9N3PX
wbpd0l+KIb6BNiGsQbMdj+HyhfMZ9IsYsEL5TOPoU/AsWQ4rpJeVcQmOta9zH40JjCQNq2ixwgum
j46AkGlJvlVR9m46xmOFH9fBjxttKPpzGcLOCFVNCrtFoQhET5MfRrqQhLlRCaOSHYjTQ2NF142v
ibHt0nhgABloUv2QjHgyFYofK0fDRdN75sDtAXCfYS0e6rVjFfF7Cgn5JMAFK6hj1zO3QS0jAdS2
0FhRdWdPtnDyTObRwAVdJj3O1uPIJm3cvFbktjSW3rZhnsxwu+Ai6d+EVHjGXfUY0baO4LRiWs2O
Yg5P7o1KsfY7G2S/WTWf5DS6xUbpbi6S1KvoUsBd2L+0tsKhq7uUbYVSmt0Eo6cab0ecUXNi0FLe
fw9LZycJol1M/ahGUaiC4TtNkVYVh6CIsnBahLjPvILWL4nWrxotC58mCRWUVZlyHjvmAiGVv6VG
fcSt/uh2zwsQ9ZrfafsutxP0ZOsuaRidY/lCuSGra6Tf88BtlVvkmQOtZiVc55fsCDqHKKa1FJ7Y
cd3jYjr1r2mpn6u6khzFkAjibti4F5tx9AK1/Vaq6WVUfpWsi2N7ZaVvqVPYM3GBP+rMwq/o1dV4
msnWPc66W6VKiId0mrbI6x/dgtX5wB5/FcN5m3xW/e3EDp86QIuBU8cPMTDm5KeNOkxlL7ZW+/OX
/KgQVfUKxFb3uYdMD8KOIrHiCzfbI8/g48IZvGMry/9hK4cZ5Utx5rl0okE6l9gFeFgowBBjQfWF
KRiV7bqmxd3OV0AgKH2bV400KmJB3bjED8B2UumGy5KnKfDPuWCPY1lYVQCcr1lQOcoqvReL9G79
0H+bSfec9f61agBg4pBrTqeSf4HwoH02PA4jrf1s2+0jxcjDYnrboR1k/rHQ/ZXV9qkiAxnzJRf/
rXfGVr7doCzdmj9Ws/oD+kOqI2ZWK33BBITIu0hC7e+4oJzgjuHJxsHgykU3lpOAOlnY2H4XnXkr
P1u3h5/ds7XoMA9ntJAWtLtFCo1APyeel4vwM6XrCmfw2cBfAEX2Fv9iY62lj5G8idziPNGf1qKB
JW6O7BlsiQ6RtM0OA2IUtx/l0qnRgSUkM5b0CqBTLrdJxtRXoVPn0KpyekYOWahCRacLEPNOzV2k
kaSwEcqLQA67Sv8V8fZ2cnVJfzdpUDat3yulZ/ax33FxbNJTgqSvXwQ3mlbI9RSAN8i4PZOLfmCI
GzjiO6HiyyFgl7SbPTAgsi3UfxuohlKXnTqoLTJnltI4QQPJWi76AAxfOUExAluCs6sUBPZQswNk
9JS8jTy+hpb1/4Dzjx+WnH5mzSg2OJUWRq2yfExi/EyMxBVNt7lGh8z8GrOYqpHkTTmeElNwGkZz
mtQZz1uHEdroXou21zampyzTb3EfY1EXwlWlkBwAckJEc9qkp+yKYkVthskNn8/7ahDeYFk4TieR
2peGj0Mjc+lFqfmzLtpLGtpXn9K9m+sPzgrTGpg16KLq5lMMBYrQXfjBLmC1dzhQbSDuElpRKfTa
KUllsNyEoOHd6nm3zC7sjQju73xnjnrq468a0n483DMCh7vXhH9rP1z2a6++UMLeBRm3CwWpQCdB
XdeaO+LLS2CB8Fh8Z/FNTwNFyBQD7TDnPjmsh9w2tcEvasoXMiAatR5MxXpeqAWZqlAeK7otoPBi
TtkGf0x+YGM+LVbqk7LxMucv3BCcvQYDmfIDTdebCT41kNbUlSXGjlDYwVApUrCRnoVAx6ArcYlf
DACkLA74pKRgNiFYA0UVA22EmmDrP8W9erVLd5U9wMMxGDcyDfcmUx5ga8kAQpGa7NiYLnajqpfs
rQLXFr8me00nm6uhZUy3TNXv41g8VXKigyvSXQg3R4IPiPVh5oF1LYaFvCIjRX0Q2MdigTgVux9Z
pCBLMgPpDMeB4GhVh8I3lKf2gO9WSfF0A4ePrOExG48qjs5FrJ1wqnTidB4ZmPhcxQyxCmvBcbVz
rLCdDlWb62vUQ6juDl+abTYLHcEHHQpUOgyOpVDW8DPh94x5eSmBdDmWSW9C91Uburu/FZnJFFP7
oo/fNreOnRwqw3IuQRDoQ3qcMhsXBYfzR5EpzqZVVFgce1JaYnHLhPWaXPJyg2dSHURUwx15Yv3p
1suy4gNYjj0k99UyDmtYT1R8gdKW9dGdigXO89OUEe9JvrZno2t8Ya0DLSbjI6SX6T0Zwa3QRVBH
86UtQbDLw7VxMG2ycc71UJgtnGATAXg1HD/ziZB67GIFcnQKZixijWsFagl7Xh93LgVC9FyzP2Mh
RgJXQkPixvY/ZrFBynZEaiy+DM50PESnckxZVQQrdWKI02ZPnVHtiXPJ84Bd0HiYJjNMDSg//b20
+gfPj6cGrHTkUrG/E20huc0X6DhX5uUGnv8vlphUpeVQFQII96FcFRdeFSrreByiMVN6nMwZpYyQ
9Sr9xLTFPQkXIAFJC37t4Co5dMVD0tNAAehEnPmjLP15uxRIlRE4YE4MR6HlIJ1a6nl6PjvlUxaE
52KOL74WLSV1OPTp74vE3+oy2aKpYhGV3Zh8YUey3UC/M6/97//a9TZuYjWBsg5Lavm7T8pLG+AA
wvEIJjqu70XF/afoLuPM0n3ZE0SPgZZAGRTJzJ038fgHe6yOg+ysIGZkpm/rZdHEXZKcLQiX5+NN
ojuqC5Her8rK8vxaeRNLpCxFa4ERde8/+v1ixNcIIL1YW8dl6ODwl2RpTa8zcHwCBMbrkQNCQ2/G
H6p0MV9ESNLwQHARLfMFFY9cRs/vebxMlDq2e6kjt1eVzO54yvmrTDiYvPPDNSlJkP+QqwUfp9fV
rA6tFZ/3gW0ek9Q5Efdk2pGice54sx9HpiPQTloSwxyG9lCz4Wco/MLqLPqzVLlbubiWggdYtdyy
cqgKbFBdoTy91PUAD4Wd1wj/jOlWpH5gcTZ+TMggI8URC64VnsQOkSVhs3aH13hQ+VpBZCNluaEl
hMY3NQ7c6koSGY1tfPM/cDNTbvwprcKpdXED4KSVTx/6ySwiL+4NN19EL2HsxuaCHsiBJqAerg8W
RH6cakFGeVF/Ni+DdRi4M5nlfI5a5bzy3IF3dhC53tQrMru0OnLCU3B4DqzrvmaakQFYh2k52L15
bMkEFFFoKcKlyMKJ17nGOh2NZSgPMJOX7CIA1JbE5VJU0iWjdQzrd4yvVHTHj4xAhkLimAVlWpFu
gj5Ly7Xdf/DATTZfmhefz5rf0ro89+eKHOJOgbUDkgxSbIsaeqMIUk89rdQ5KSz9FbgqafsvkaTj
vJ4wb84Vza5XDi1BrX3gqMeSUBGk94RC1wAYoMyVk7Nh+N76HxV97cZABR9XI62wJZyUOhdHVaaH
ey+H3LyxLK6RTBOHQO+yKt0wjt3L9miq9DH1I3yZyc+FyU+f9S9Nq8hZN14Nk7ya5oMJ0pN3mqyL
cRtH42MbpU9Nqr+qYf0aMSCI2dMYDGYN9aTjkKjjA4raXT6aWXabYu0igkkvaTc4L3b6HNnLNqJw
q+b+ttCbZZihIt3JMfpRBGLOrb4LSP7NvVVatzNlTDqzPWlh3kIR6NECpY1keYk14LAm1jGOej65
YDO0YIi1ULlpt4zC5qlzY+vanzJYHeYFM7wssREr70sh2iqRnHTUb2YzXF3bQu6XZYgsCa1+UBzk
26wpZ1JdgnKkZXUgzgvyli0pW6EBx1oD7j8ZwlyCgratgUURWyQ+t43HyKlAAVCFJqA6JpBirIx6
79FXk7Gk79nPs+oJomt1VODCkNE7jGD/aVw8mGAA2iwPqyENLS9mJ1jdsiK6mvlyxaYykJ3D07DA
LzQ5FQRlCcRl801q/SDmDeibonyMux+ROroN0i2cFyeNVK6Ds7ekJpUEJ2GxDT6zinDL5F8kd1sT
Fs/smPZ0SGARjBoVDwQ8dHuAOZMg26+sPMjpNTRnU/W9Ky12w41LD0kzEjRX31RvEb6AzFyt45he
pee9CTpyPAf5u0all/GxLw0sP2k7yy9qobnpjwDpsr8TVxrbJMoQYRuXC4xWJxpNOGkgCxHFbEiL
b07ujV8TDCbZnJ5WFfQTZh+6SQHSja27N7jgKaNxhIeRpa6OiKN5eDT6oZVqgJXSvVKtW6x9zJPs
jWN17fvqIkrkXU0QzOzkFEqaWFqZ3cVo0xvHAUv1qPVyqFYnUxeD2qpZE0p2+9UBFCMC3lMvrf1s
7YNCeBDzVamkft/CK+7WEwWRokVWGsALp0mMtxahQPlZcqfQaUSQ01CkVUvIkB/TczK9pwtbRUaV
eY9tsNznRz8IP8VsR91DftgUXOuWXy+BjC1Cnq2DVrwifHWl6i7YXDueguNIWKXzU1IqcSd4hcDt
u6IcsSe4gdWiiQnxYYywMj6WzT0Zm+swJpd3cGdo6sopr5Zzo3P4oAVQMIWFSXZzWHJWTTBMZeG1
njO/V2lYpqE9H+g1MvCRYZlXVTYolDuaCndVNXH+FjBjJyF1KojZBlANZVlPXMwF0IGEoQqQSCxJ
7sa35lWLcUbjtdvfkfpfvePSLuEYDXDjkq5w57LwNK11ySlPAbA7RMCBF/M4jdaxrLNTpcw41cyT
SXe7OW14o6Jz87MidS+7oF3VyDW3sB2JOwWpMdC4EgHFG97nEdhHl1NrUJOHG6EM8vliBOUTFssO
g+/mULlRqfglhPWWjc1NXNQrbOThoP0Aa/ZU8vhNUz+XqeP3q72Ki6GaRwWtl9M96Ks4SPKVj0Li
G8LsKZ6MT0a3WrcMdoxSjQG5AxPL92b/Rum6bSPlc57vR1lmIc1VfPMOQwNyahz2rY+TikCkG8kd
MsHV9IUdfHoUQLW021nRGhfGEd0dhlXRIMquATVjatJwhFXdldjls2OCmXWdJi8gbs7NRaTXNqEJ
gjs6++V75SRxehPQYCacpyQF4pLcLI7CVZwvYiaEwQCgU/NKWG/fJcrVaN4AYGXJ8AbmHwOfdWcV
rAGyY2LPvoQzmKgBV5WBcRcGDeJ2ivZZ4BceI3+GGKkP3VmmEB2rEN5gpfUMxHf2NShf1klkTSfi
Qe/4JmDq1ekGgePABp52aywvEvMwVZqitJ4bFA3s2uWERfuZbdmzmoVH0mle3l/tev2tfOcxoOW2
AIu2nLOZIkFJv/N2DZqrdIOXcFvAPXakw3PffuDv4rVbApoHyJ5pULCFz4hpSZA+e98uO1qDJ+pU
NCHko3kSdeJ+XOaJWttZf1KxJ8tMGi3tybACsSav+vAUy+qFEf+p/Wst9Y1H+Vwlb7PF+CRMr5nV
SeG3aBDS93f9OzoK3wwW3+mgeknVeVH61lrQboFwKw3jnSnT5ZgdVSJvA+nOCIcfsfShBYOfz6dK
r08zFTSZKdugfcXFJVKbcwjX1Yynm2AevXoKxQaiEGrKdO0S7ZZX0Z1ez2cv4fQhWdtZ4wvoX8sW
a3eYprUHfs4uYRblwKSpUODiK+R3hdqMleD/UvQP9tkPg5yMQWC/OqavoY2/FFn+FGxdLsBk5Qwz
fFtASq4+LR/U+h7WCXPbmFDtbniaIHtFthAbJbbHbgTfEXFQo+HOAGUpMbv7isWkU6i7HTJfqx9d
qRxJ1Wm8ASMlLC2rXTQNf66+cdCoeBezaLggx4MeMa7Md8evlFusaUzuwGOTCd2VeWDuE7rOQ1MQ
+WsGv64i66Doz0VZj5oCud10BkFzYw28havMVL81rjGIRBZjp+kSWzWuQsCeQBLQNCyAI0NzUUT8
OQU+nMVPujt5vjNRXa+gbEkbLGcbKI9nq0ifRqtzoXsklnEuZhAwEyCd9tCpK9+09irO5rUahlv3
R+5Z740vYcSpPV7ZvXF7ZboT0y/Ljm9bQ/a1PcRmc02F6ELq52L0ViiBqBpA0TS1V0q/ltw4yfuK
/LvGvkNs9mT0jOqHYS8bj5Hmt4uRZ7bG1h8ngKjjrLWl15Zkd4AlTyGVX4vR4uR1Cs/8KTWX4StB
/9OJcxYjEVTuBQZtPqW8vxZROPf6xVivulj6+VreBnO7JV12r6vm3oV2q2hfFd2cxfAjoc1u5oIp
X5pq8GyWcstNLFpXJJMAO5HM1MYeO9De+uT2IYSL3kMSwrM1H2nOSg3hkLK+7MaH0uCPewSJ9Vxx
odO2TtOKuljuloLbjQcX9m8RLgzQ3aISdIKTPddwbbHNKPAAISWlcEOggCUuDgcIEmRu8woylcJv
0pZ4uzXMCYZMGGFA7FRsDZxyjO+gwNakpp9i5pYCjp/jQrvQyvC0AXNxWfpaJwGhMvqlwd+ni+IE
MJCKnz9GwvNsR1BSY0PTPI98hSAiHYe4rXMWPVIlnwa4aKDwCN/WLdULdHrHx6p7p8wRVGjCggCX
jwGwFJDFqv+ke8NmMw4/4qmwZzZ59q+EG6g7PO4/qAx4dBVrCvNYAkKygRzBGls96zHyMPMytlkv
JS1fUPZ1iThd9pZRzT07NWPU0KuBkdeBqZCA5btY1e8rnrBOxQyZu9AyCXGoZ568QHSDpAODEJ3i
RfeSkcVwh+rCVKDQgwHSrrQlfMBVLHpz/oAYCgIIn6Vj8Dk1jPuWY8tfcRQaJ73YgDhyBrJNngmm
4S0nHzaQlZ4elQglAQE8i56U82AZJaUXAdZw0ezzxsLs3wTl59Qb/qAInFSZF8FTVJNPZYKlixcC
NAc6+MLXgIoNCoy6dOcAR5R9KiFsyxH/aQk9rzjLCV/Xli4pFK9JY6V5bL4i0nkm51PF+wOshz0c
D6kL877bk4KG0KdSRDkDKojr9Z6cXqUOnQ6YZIdhe6MNblGDxLeA18X1lyoShy9lHmMQbhDmy1jx
V5fkFVei2Bfzt8oZb2mv+8kgBFmTcEsSLjmby+h9ipMrqMKDKVZfsil8vbKHCgYD7Mi8/ElOboef
64/oFnr+1EzrWffSS4enH0tXUmFvjVG/bZj1URZfCCTCn2wUjysgpl2d3Jug9ecMsX9Bn+sAPFtc
wemEOBmU/IgWEjVxXlbovV/o1VFdFw8rDoKT3QJYrNl6NOwi25N5Afzk8jDulJx9ignXa7uQUIoN
tFt+XRoDYH8hd5GpLk6UXc61GRhgNAo1viX6eueFNl9V2J7EIfYsFVBKveNLVrtA+Ybh8SUl5RE6
wSDgQpsY18Hal3XYrZS2j+ZJp3VExxBYYcOIcYpbLOsjqCumXLgxoUuM+G18p6/ztO3YG6bRI0oO
LkH+I9QWyJLB6W460l73hHN63fxC1byxYpQ/7aFN28ClXgGx08Bp72JRRHippmcPSD/436BRhhPV
MVt1q0LCmPP/fd5W/Gb6JYWNwiYOB0r6MG40Rk2vhviYPUNm1uyYbedu/odP+N8g98wc1LDX3YPc
xs16tWBps7E9ZPIBsbkkl3TOvG1uPUxGLbPGACvlPO+dlNCbx674iKhNGF9SSpvheGFivcdyBCRZ
ulNbESolfjmmCBi83TwdoU+Be6ZUDXsVWQTdMh0gAOjBYb2xn5nvyUa0WV34nrjk0m6wyA9cc98K
gEUb4TmZU7b+aAu0Aar+aMb40PrZayvKTEnozdp5oLBIpKwop6xIi0aHti17Mqo3QdNfU/SuSko4
ScJjYec4sZfNnEtLql6MnOq7LpfTaJyFEm4lhVoE3tzhrP5cuHT3JZxpMhHmbHnQXX1J/tMZPEIX
BcDr0SCimCdi2IlmaGTxZTvXhvla989X19soTY7UcImaMJ6Y7jxDGtPROTi7EkW5mQ+DzW/5a/uK
2+K6JMZ5FzVp+COEpaDzAUdZhg/+hJ/Gv+WvWtU9nR+h0XCfrmQr4xP0cCofGiof2jUhYTO71th/
pHDRW5zJDEKH3kgvVlJfkp/NpSTWK3iqAUeSxrQp08Mt1UOt3MKIpFqOnbKtZkLxccCXlR7rkmY9
toaieEMIshLdnfXUHQ8jO6gaGRBcxAhjA2ReAj4jQnszif4aAl5iIYUzYfB0/Rb7in87vSbOXlIb
02UyHzKobDoctXrSbwvnOR2wF1sIC045YMdvFK28ZLHAsr0yWvIfpK6BmBj9E5do3ovA/78/mhuw
6Hw1/0qcnWL1gaLf1G/sKo4EaM8xwAtG6TM+W0ebZEdMjqBQ1wuiHySiCTcjajMN71oeRHnkqcwH
suhrBpYBIULkic9T8zDyzueobhcnKEIykV5vEHZUWM80YjDZUy/cpPbB/G8BJ6I+7LXI/VOQhbsh
9Ld53shPssvFidsTCEVkZctIqq1Ch8Myban+hwSzUEDVIzsqoaERmOTC6pDnTkcArYl5jthKtKio
HSXCEoZXpgGVgXnMLkkmXfDRgczwzUnwqS6/Mk+8YcwFEWbyszUyXsGnZf4e2NeqGU+aEVyfkYF5
VDzMZ1ABVgF1DLVGQgQyS3g46XlK9zoo9EGurHqgdD0RVY03m3xOtwV47v2OoD81GYRCCSTHXJhk
RzaOo6Ti91Gf/N1BWK4dHTDpmPM13rtbGmqsQMgwNwvI2nAmRNbN3Vk/7RZlE4tyi4xs7iSc8z44
buDX96lRZzva4BXVOQijFCEiSjyIkaWt9QuH9uDJmojay4Ul8XOzDSdmEaii4cIsIuiUDqZNqOm8
SO2CAO7SrZzX9zaZbhPXQR37TgfTRaKTemvOqYIV84CP05mH6cxpK8DU41uc6Zc8AjkInVnCvWbl
T6ud8dDtVP63rtbZ+yvjTR4OckA8yp3M1OsbGzzSmSPkvKSZ0yFhAPPk0FjAmhQIGTpCRiMgXzcn
KZHfiNW+aV37iqX2OUlnFURp/KeXY7pspOfI6hJ2zZ26l5kvfaa3dgbnKVYv9KQASKHg+I+i1+7K
zkBe3fjvKJuHubDZLqUkPw1OWDqW5mWwE7M4YZLdLMXey3FyjEARVS2gPnSLxU2VeTO6E9+fRs6d
LMOqst4iwbpIW0XWGoU/ZmeHSaOrHWuFHic+GpbHk5F4ivHeUuW7sRYX8EkC2tAAbfAsjTkd4KYf
EkDf8kwORTk3XExYnDupdDAAsVPjdFRI4fKCKmrhZe0CfYuLW5r5BY+fUn+vrOqDGwqUMyWL3wjc
ViMCSWrgkYVpkxHswBcQeRv+15wIOnFW/AW5nbFNLEB0ZT92OSmhHhlswDhNJ7WhTxdFqeXH4E1g
mQ4bq+Jh2ENAynFX2xSKEf+ATORMPGJ0RlZd6hxTLFk6xE43eToAVrhQWKrudPsK9W42asuvfq78
IUJRs0wv4+rZB1bX3PphuApv8NjMma6i9hMXZbfwsp+zS0N3fKtp973PqbuLKZulCVbHp5arwT8R
Fzox6mPEaTANi+rFj/EPbWPBgIOibw9Q4pBXposukJOMsBYv9T3u5gd1Rmt3K1YgD+V8H7gfD5td
A+LXPkep+NAnbBYmtSzGM+2VZx2Nz7nUHxrBAHMBifamcNFb0g8F6UxoxTNmSwokkGWWko5Euznu
jtim72n4/SOlnhlrzsbyKkM+Wq1kZ0lLuJS3hr5CNiH/VPUChr3Zi3I27o+GNy08bplEpTn3awiO
3OzJVz9S1KX+1GiLPZO8nrrF6bAI66wzt3GHinyIwUuUGKlsQzKdpqng8DEr1CyOXuvONPtnqpNc
56sveSbWqki7NzR0piSdYW4eLPnT7I6YXnLUJChn5l9WWxkcS8b0haOgf0rq+Z/WijWtiBWeKt3n
kGTuAEOzg9dXQg6V6/Gg33POLyVlx6401/iCzlVeVEYtbLfX8ihcZ1nkWXuwrtZTBTLe5/7KtXkk
E0MdUqmsp2GQXukpRfEd2XS7bcoZhaYuJAF/kt8xfj+hoa/3U4/h++KTmXnUijA+WCwzzlv2x+gv
cnogCIata3Xy7W+WljejJfTlUoFzrsAvKlvhYEzlK3r4R60JPzBD4xYpvqYu98to83IEYDfmMnYw
++wdhcGajKcBqEVI3VjVnOg7fm/rY0nnc/0OpCVhZFiWyiduqR+lvPxcZPNDSNqPVq/eSwoKGigx
QD/yGx1YmYIpwJAoTzJuvdLjYELaM0y/pl0m9ZAY/JQEbs8vKUEwHLfp001+9miiEAKdaWLtV7QU
ipr3ddIfwop0nJrsQnoepnyeMszkQ1UnrOvYB5polgN8ehyRObiuevkS2sCSXbU54LjkApcCCs3l
hIzQScKUxpc8s4FuyYwbKdkL/tExoQtbtSX6GpvPlA/9QHjLnH1zl1B/AxNW4RFMpTcW/hAytEZw
SQRmAaKBhra8MsV6MzPjHanV1CYyNGPuz6wBo3hmhxyfuyHyB8gmcRaF+G+zsMKvl9Sl22CKX+kx
OErvYw+uRCEEYosRxEnTzzuy86YPIzQ3QTxPxolhskuw8yWpZ7FMhNEA6pNw1QFC7mExTKf9d27t
f6aGJgqlry1PF8WDYq5eDGY5+w9H57XjOJYt0R+6BOjNKylSlLfp6oXIqs6k9+6QXz9LF5iaBmp6
0kgiuc+OiBX3TKTbJTaDLMWhVPk2baL4J/BKYb7t5TP4uqOdMiJHwYsQ4zb82hFz/0L9bnXLYYo4
6nLSjZS77XROCQFYGNPtrcilrWk426g4xRiecAc5EHjqlYz0BYcVKzlnX6AETyytxrtmJydqn6lu
aKjpHr//b5RzW1e1mUQAsqxl3vTyXqQXAnMvIroNnu1a9Dw9NEILnNe7lBiCvmm0i3wV2CkNKcza
jw6zKXeXmhquvmYwZjc68BAnIlExPzXcmqN7Ck3yPGrJwZYPq35qIL2txQqiMw6pLGuqfA+jDMRR
pH5QwkIL7BSSioZzru8abTeIf8b0nxzdpW44KwBhUzzgDZlWuEQMIitr6zkeveJv3JUByz0fGGys
PqzxnX8hSS+aorlx+2eM/ps569kssmE2eVb/WxN4rEF7wO7+rxBHXFGdOM7ydEz4AbOUtxyaGHsM
1bQ2PRG4HeU++O0CvCxguFDNN+4kayenhtUL7ioxgi1PHXlh5waMBPpEcpm/sg+bRjFEvAo/OmFF
SNzZaxvNdC/nMbVmNXGYeZfXWrhcm5iSIRat3gzK2zJLf0jB83GO1Gh/Zmug+4OcByrFuirNX2qd
Isx0W0fGx0VyVECAU5CD6ceiUj5BmbeXaVsC9aFfb2rKsw5MZDUp58KcmNI0N1UXQSjOUN7yLWxd
DtzbmDfQ7BtPKN90gwWCRAv4c+Msk5RUuFExDXkUd8th19SAw7EG4a3um3a7jU/l8uk6vjFj9TGa
QCGU6fgm2LwJzllhwn6WlM1yrT5Uhv/RFu7Vfkb82pRGb82NuovwB2Fwh05KJG7yP6455S7wLqOc
A6hCEwdND+R9LJbCI3GuhNC5kT5XBxwcNMR4bxMAG3Eu6glWIKX2FpDLI8jAuToiwVKAI2+BpI/1
29zYW5nEKv+3saQJi8GsTA8K98gM9hq2u4bXZCz4bIaIMF7MnY2DljT+NOPvgi1yoBWpsIMlfW9R
7Cco0TKncwBetFfJUIHwtL/u6SUH2SFxlTuGSbelJodoqK+3kRfb75j1oZX024gtW7Ua/Pgb+H0v
xYQ4RMOKwIwlBKOQFGeHXaqjSEGbr0s7oI7AG1zJZGKqap4xTWew+DpHIWv/1EjYDgmzVequeyea
b3n0kpVhV3EL7enQsRSuBpZB9xUajp3c18nkjT8t2q/4Fc1w5GYhj55q3IVeuyuRXmZ2meKl9YLv
KNQq4vlX3vO8nkA5uDF1hDGuESCKVb0vsSSm2BEXwjOW/Jm2oGiiiCsEjmGw3ufGHTCG966SKVAM
36qDzv41lnn9/lU5Ow7KbCLNBtoBsqfiBA1o3+HuG6mYnraKkI6YGAqlOjqD25O4mCgQvFSvVdbD
ip1n9YhrzPirvufjtMcc4gnV8RTZjYW+51Ku6WmNBW2TLmn2A7V4puE3snPWue+NoV3qjNwrJDrK
VGp1mxQjolaxS2tz17bsxDZyrJ2bjEasuNtoI46CXL3aQNzVpL4lcUmP13gVIY11SX7MQV3rae4O
EYBhmtCgi29ihwIzNWFXgCJKfHlyFZT4WKFqNtl3Sw8jW4TyYuCngWMHg0vBLmtvfqKrJDXUuemh
XsO78oqnLGxOoB4bnIrHPpDieVOee0iGi1Qc9F8lAKx5UYL+W0xItFhzHF2niUMQvLmvZnYygRfO
WsVWtj9UhtgDm9mp9Rw2VhQCntjVe07IbGJ5/bWc7fplORkFvfGsqpdf0JxU0Wv7JqNpsDUPqdwf
U9/4+0zZXdoWQC1NPw/0n5KtvGTRV9WIs5qab7sVGzTGaLIiXf4IxrR5RjJULAbi9M+LaHNbP6C4
1VLzKeCemPCfCDIlOTFOuMpCbz+IE7+DvwsK4q1LY19F1t1XuGmjsTE+iiZU5AgGc34sHioVP9Tq
HLPH8tMW9YmzQyP0Y9fh6CVVri07YVwS6COJPJwz6CNY8AmYnWhNgacNR5B4yobJoLflcOWryvlB
57xWxEBz3l4HgMoo77gF7yvrRTwgB+VDgVS8QirO4JGslG1l/IG840oUfAndwUavcD/GoIQ1Kt8i
PJ1XpznfBV9AMq4dugmSGIXWpmxf1NVGrIWLatvEttn9eSvAWjaqCzTHwfxDveS+psa+WwYmnZCb
TNpBRmxPeUPiHdTSphg9R+lCmSNBxpHdiMDJPNbP3ravenwaJ40D2nrLau1Wf/OEONR9j3+lwO0p
7e29WWAc4CUR0iVQOiCuc3ZMQ3ZNE7fR8QDesExpky+iEJEqXojD4amtRvNgyPrRyPD4VZ8t54IC
rsq46TAUNLp1d7T+kZFxq9/WvysQu1kbD3pdH/SEIesH8AXkxJ8oWbYQ6vXNTHrbyJ5yR5uHw94U
03EGyC9mtBE13FxebR6w+L9WlMDonP6pSMJjCh/zMJ1L0EsvZCdd7XSdlaNNGdELlbBAa6F4oqZN
YLiU3mrhVxsPglpfxhEDWyUQqISmgUQgmx5yItQ29VzFa85tYZItiJ35pnQKUpzKUZWdow6YOS3w
JnVbBRhKlZwZTgIxMm0u+BI6IH5kojlST5dBoc5z2pgKWGfBuTPze05qCVkKpcPGmac8MqnDVCnl
6uGivQFXMdWgmU33mQIE2WoCzn6MXmVzQIGFv0LEb92dTY84pZlTul+pMlJ99TuvNr2CqcLvppoZ
2gMTJXH25NTCPxLgd2OF6Igwjr81Rr0skTfDUkjnEmcZVghXixFsFIoRtHEv9y60Eoj/vwqD6FTh
pCAY2vRAEfXHMIBDW5zzqntO9m1PdpCwuSkNdliT7Cdo2dyQcOJAOZNSb1x0twTBwMM9UP2YBjXb
gmYWG2ezkw6vupFx3cyK41NvGMAl9SjnOi5kflqKHxaDVP6CIS4NCiosvYmwSY8orjlekTXEwFIP
oZyTW87qJiYyYiDwubnwZnjFY/Kzjt0lFs1F9N1FMrJLz+XYOuIAGb1aNwN8oOFFzUgmQpyA8ho2
MVKo4t3O1iJUr9F/OZORlkM32NTpuLNJdXcIr8kA0a15jEgF2cBT0iq27NmCyFjAsiWCJHjqj69w
AIqlPqEwUsGmXiicGAtlP+rkAaqaR2cP696bV4nlFe/J0XlDkDtKKVgVJf6ykA6NZdn2ZnyJzL96
oWIfJgFrTO9wQ3Kleq5aFTaNcaB2DHAr1QDlw5z4zEYPuyoelmLesTCT8R9nxAVb5mVpN0nziszD
c2uHK3rqZVWs85JAmQM5YVVWaLYTL3ruxbqAXUflDv1dX7GT8QnVfNVVYXriRJKxPHU4yViumlhK
kWi0wTpTnFt8k2hKZ5zDA2IR88Lk4p/EkI5ruN7rSUL30SvqVYbo34GpeQi82HjxndIb9MdOjeM4
taeE1oQe8le2etl7HEfEnWJinfVhmt5UYB1ja3uVhrmr9dYukAfjTIyY/i4GsWtvl9wNaDZbsPl7
qTjYeMOe3S/j6K56KZI4IKfkmC/dcX3dDyN82iimCKNkCSe3+rZ79ErJpxmIKbovQ3C17aaHfKHj
KXQth9KUgiFo0vZU8qXH3NI5mCfulCMz6+pnQ7FK8cM61cDbUcGVc5luA1n5EPp6NNT6bLPXmf/N
/9gxbgdk1AnEDbYOWKmN16O42Ga+y9BbxnnYaXsBv83sKralr69lAwdGKKFVzwY6uwKb7Qv0i8hV
gwEzTrFekQVK0GeTw4unBREIzIXbzkL9GAn6Q9NhI1QpJQPbwCzXYhlc/+wlJNoey2qvmkE/slaz
cERESZgnY5gosG+CUbyaaHLKS1YCKBBXvNX84L8jStZZcFD6fWq/ihiL/T+akRIjZuekYN0G5KQw
AXVfNE5AhEjt9iAt9j5J2r2SKqwuorAcmhD9yCdmVmb4ilw5nbzpz3RDy91OfwTdPngc5P/cYZ73
qYGzTB89XM6uAteJ0dLy4RvJo8+dju8BECNmsuScxTzmaX94m/0S/b3x1YtOwHjOsMKO21y12APn
oWG4xuItMUOEOYVFuRlA7tCSB+KXFlFG5OiiP6v+jMNYRybwaNQBdtBxO99A666CBRPBuPZBrEnB
P/IpM0+Lf/9kDNlXio+iELek7HOrojpMJcBQRmHqOd46WEeQEHZEC7nKOd0duS4jH1hIS2zN2ooM
lmts8IGT3oqiBYlvXuGo+X1Ki1lB3IJyRUxTK1AmOd6LxSVr2tmkCGjHtvMdTj6O9QzxqbReOB9c
YOuAZVDC3MTwPaTbqdzkkhSogIA4LtjcSYfbCgcarK80HJyiOSTMA7OJfL1p+3Q/4qsEelC8F+zn
Or7l0n920LzbYwmbfPUSU2YDYECOwBGHTtZ8d+VGKq03WThvSWu91XwwqYAU/GzEsKmpipPbkDjX
LkezRL5uPpqqeV87cVNWn633I4YJP12pbz2PCk5gZYButpG4AHXhD7Plt0sRNGxee9kMIlhxmdxu
x4hka2h1AAX1wYU2w3yPxXcixX/LH1RfH2OrhZDWc72uqM4++zi/5Mk/Dx0JUXew6eqk97tdYvdF
T1mhpyQoYUO+8Uoho9TH7D2JEoHLh4Tn9st7pYEi0eawkDXyCfGuJMdHCbOID+p01o1l54mfeGyv
FjscFdS+PyFvrLgkIgLHzJiKSsIvv9Q05YIX5z1rhLueChqgyXtoPxaP8DQkQp+szskrJiq12bQl
E466lteRZ7HXUNk2l4DBSbrVDRylYgMZuy16VpKOJ2W/leUJFPzxQxVIoVG5SdL12cbOPZvRjOlS
s6yz45CUWKdL4fNzcSDL3Iz8BSp+myxHPpXqk+w9rlN9H+s+4ZRDi0VCow5F4ZMruRCOQ5kiIWyN
cAVlmSZjnopYx0V2iClTdgqH/aVpJ9AUrwP1GH2j7Pu43ycba1R2eVfvElok6F14oXomjKFjoOjb
3dTMh1X9Llrs/jsNO4NWIDWzuaH9oBQU1FH8m5h6iOM9f7MEfTYfvb1e6R201vZVYddxaST4Lg0Z
HeG/6TVrI1LQ51W84LHhjFdFsGLWx2lb0+/12l5103u8cv9hj1wWRpBibG2RVimKCGZwCdK2x6UE
Wd/yXxtp6uOqv7M07sFVIVhh137KreMvX/azeB3uXv5oBwhAQgEX+VZuC4ZKHEj5GSG0+y0kGVv3
sv6Rs6jhfFr+iKXdc/qRxHAWa3rWF4MOPyxolX40x1OpNOGAHSaG/LpzB4gQSHZ6xgKh82Szu+oS
cZYopXYUWxLJJhOxUzUPNQyU/Kjc1iyklnIk3ey+4PoEQFgIMr6qCUdxvF4GXq+FJd2aeL2GsYLD
g8m/b6e3QXAQHSW4T39JHRF3asIxA5kb0+PLx95A5ZCXU1qoJ/jPJ7xYinGK3fhGhO+tHtnDzDfG
zG2pKu+2iN5iVmLa+pSb9tEV0c1icWcqJA6u1l3XWWtby2Mi/ksA12ZBg6D9ouWziWtTOhL5OEne
1B0XCjANY33aShC9/AifUlx+8K7xVnYnJZeOzV8O5rJEg1RHBB1rC5HOsXzasXJ3vOg5Ft0uY4PE
prD4kEnXmDzkd02YAsPhN6SRQnOZhOxdMhM+yYp118BmjoptktyNkVKADc3FOXMJdDoy22V8ygAM
xsoCKMPeqNi63qaKxEkWGq5i/CXtbzpXpiy/E2fSLdF8IYztowFOmfBevhPW3pQiCR8Z3AfZ0yFm
VMrvBC837/4i2M3yFzLhUv2nLVcYMvRjLtJx+CTSQolV++kogz+zIBswsmywo6m4z3T5y0BmGbGv
6t1fsISiejrq9Db+6hIClQOM55+j/+ekxwQ8AQH04ZPiCy//NcEiLeNbRTSIhR1rJQuDKZVWNvIm
WSH9RtcWKE+eigzy/aVRy5uqFhBrOfjq8lOPcKZOrrYgsxa12/5CvQdwg70lGr+XiswrWS4euOm3
ZTv7BaoVJzbSF7WbspovGXBQLP912R9BFwbk2QGBuOX7znz9Tcv+SOED/K7WZNhwv7MRJHHJ9QDn
pGbFSvN2zGzIXKYKf72kxe8Y0VfHp0kdfYVN6gtebZWnlDePvt583SU9yOoZlqLkePqtIh3S1Qy4
Yj9Y6a0ujZtQqrtI5nt8LxD3IUSVY+C8Ig/XpgZ2lXyQ3PGktsD0Pfsj5uEX1wFX5aJzcjhFWvNE
DOeCvVnOJbXNY/K0JXHBQX8ZGTKn7Kuxsfl3ypZwCpada8XBFBWAlRcoQ33wbTKOVUd7PdhFezZQ
7ONglMqgIoK+MAIvXlr96ovk5sBMTBQJ4UvJ2bHHAG9F98q3t/MxZfhMtJJsKX+RYOqCuBzkGLIB
FQKnsJHk4MkLVHLkw4WzRXGktcIfNMmbbfmqcO/Hbht1Sphgt4UPwKIM0320x5J3Aptu4NAd4FoM
xEWUm71qeDrTi1qOF/YQl5RBRM+WyyJadlS2WE+jdssolSxSxmge/dqIEOu3NZZajmD5HJa9s5Vs
uriBHchkCnM6LM1+CdIm27KtI2BDc5i1nZ1lK3QW4KpXURUy6GI/5sT4WZyNkwMBSuVZq+zK15Ub
be3lWSeAk7wCcd6atplBCeXEgdu+k04lHkosjAs9Z0rgoActjhok0ENEGUu/NIDvmqDEOlqBR0H+
4k0FnSaoEWNF6YQJGpEpn3SOFKqExYf7qy5yfzgSewD/d9RYmXbjxZH2JiBx1lAWkVEW5MQ+52oO
SDbrRumhqbO46wNzuUx9tFXxxJMojHg/zJHYPM5M8kx0/XFlsPwCjD7kycXO5bMY94lMBs0SJ7Ng
wjQTVLPy4Cz1HtzpjHATcwql7jivOZ0SsBAELFZKnFJV5iiGocTty+WgLmyyJ8nT2JzpGZ2A2FKW
YqsYIOAABak8q1r5848qlO3c8Xf5tyrYuUbQhrycX0ewUKkliZsPRDJWKfgjeEvpVGRgiU3ENLfE
xrjG8aPtTQqgOs8U+TO7tA4lJpNnQFCiQE80xQaQlL/oMIopTV74SllUkgRjSWpi9Ix3PfMROi+0
44If9L9pwAYmqcFUsUhMN0sHWYpmYImN30wuifov2x8W7OCAG2gVXUr6FwkJZ2QJendpvwuJmk9L
8q1c9zuE+xmdz9C/TTvam/ZxNGllMIyTkxZAq2bPbkfXWmjOGDcZ8SEnI7WditNqQvL80nIjJESx
yxpto3BKymK/r0EEpD9js54delcS+4+9QkQob4vTBW0ehYYwtsQR8TQZsgCj8cY6iF0lWmKCzAIl
BSqFnh5NcdKplEFcROElJfzGPsADjx6nHYzHp/XXUJL9UOpcJeeYitayoVSdbBHLPidPQkBDJFCt
un/2iv4oFP0+TdpNYjR83Zno0yDPM937WdkyWVvGnUCrF6fAyAxMiDXdfPPiKZkc1vGMQZj8js3K
E0PPrKBY7XStRmJglsGRMHBA4RPZ6yp3bD6cpAL1RvdMWQuyad9c4azC8w6mBD1ToPLA0BFwkZa3
LLPRocqtwrHZwXbYmBsIyE5FmLlEkc9+Jnn2ZFbk5CNcoUc7VdOxRp04QidJghXaNaMRCOeet29c
bpL616y9dPyTus+yNHlq8eyiHwvYy9bg6az+sO3d6g7t2sWHmmvved+8teX8MOb11t/F00nwEWTd
oTOrI4PYCZCIl3feikWpjjyEdPl91kCoeZw/c5H6TkNYjPjqdLAIM6hSH857lTqNKk33PJ8K51Kk
nFwotxpLO3AsibogFj0aWe2PlWMc1Uitrb4XkfNu6vE+tQ3P1IZ3/XfUGbkU5AmnCquVOwPBW4xe
tMgSuue0f0gpXRH6f+uibtf6oiJnZe1TkhJCXv9JKx9OXT8JGOozds0mYjaeFRe2IewvGGXg6MFH
bGeCvWQbA+f1LHYbVB5ZMbcO3k0nKZCXzKBIhyAXoO3bxV+faUkci3wEnz7BGFjZ1H9QZCOIL0cy
rpLIn99Wx7zMLENXLkdk5ZvFFj3HXWs0p5p/OtY/wfcpTD1Y5jlYalpJnE+dqo7+Odsbk3W9dNF/
aXGSeq+FhC3GrVExhEcPS249xf7LQzjURvv/yb4E+UKL2rSyXdysD9VR8zX2OvWEtCp4+9mlFEpK
+7rxnnF+mjnhgK4j8HMwJ0gLNJ3sRvFm/hYE5tl4W+k3/Zoc9sbnKw50E8QssKakOSfYSnoU10hU
j0xhWZYOHrhUpKHhbL9HueQVC01A6yMdopMU2UeK+taAjwzFgRFONdj2v6+bekG6UePP66aeKvSw
in1kbWJio6DL0A8sjtxttlHgMnCH25nJtNPHez1x3zf5hPcYXhq8jRrwd/pBl90acS8hpWEkO0Is
A7TbBDJ1ZU8XVreYsHmj4CHOCs+EGu8hFgimOAS2HCpYad20f9WxYulXL38ERkfR3krMFS07TQvW
a6M+Bkj/I5XfGL3ibSr5y1Lc6xWj0gRWERJLhVrMhmXszW02QIkcFDdjgnlNNIBIEWHPWZ1dF6/R
fsqa5BccquQJM7Lm44jT2xju7KdsbM8VudE2A+mMZ8qIeSaRFTPo/WpwnCclK7uWEEhJw1QuTp2D
daDfZEXm5hoppFjeaxNdORbYoPZMwp78TXcRqbkb5i/8GS05i0oQJDbI/8RhSxlEBFIUR1bXx3ey
MFNtvq/G/JbFYY/aHMEAs+Z9otpeQocdLEpwTyczdQAfB1nh8RueJgZh9u0Kg+hyW/bLdq7Mk26+
LAfhEpNN6j5L0Js5dsqeF6Lu0s1ojzuVjRVhMsutSjUocU50rGXygQlUsKwhQc6fflnJAjQemU/T
JEIx8dcSTonjSfCpV0Dnpdx3AXGwDJzQ/ASaXwFdOepYzrSXeYRYqkHnJk5GzwVBFGmjmdpGb6ZN
yfVrDfQe+vUINYLYipwZFx6eNymLH2raPJtivRjGRUKwG+b1PfbbRr8lfREoZb2R4vEWAR1e4xH2
Nivu1jyLBQ66nWxyAiNoFxSL9GBKWTjvC8IFhbi81uWjhO5a+imBpXFPoiwSWiBxgSA2IQJwB3hp
lTFG8HbFq9r6LG009hMcHS35o4mJcDPICNoXZIqr2lbnF0l9Mo7ItpQ77FtIE1IGk0jVD2vUHrXI
OqpdtWkLy2MneFr/TiLfg3jcZ/zBC1vTBV7iTyomfIhi2XVmw8zlSr5m4NqPyW0aW0mjO1sNzZ5b
OtUpKqgRkteFJZ21+8+UyYSODR4+yP3yQYdxZ2qsvPF8FtUetPxh7u0jPxQRNtCBKYQ8td+3qrm3
pJohzaPmtOiLu0Epg6QwRkfXpuBeHXQ+Njln1GnH1ABWNvux+vL+sd3siF2wK4bXDxhA2SpcScA4
8IM423m9TIuxkVpc6KSvlBOp8VAf8nf1t5Pn52DeZcW5GI3s58bn8kKo1u8x2mhKyoDsvPGAWfBC
0MX4kiPRBfG6AGN9k0iNoa8bju4tBr98nITcDZQUI1q2bQYd7Ge6I28dGriXqR3c4kKNKWrvMWEs
CSN0BikohkPnKYx2Bf7s2QDDy+JI9ADim429cK1NYxABazZacME0uCxYcng1AwlaL60MLvHL69gh
CVoWCzOHnRcbk4aa56IpdmVZe/FvDJsJmQuVkEwYxaKEHlaFI2pcPez6vXIuGofIgrCGyREwYauq
1fIhY+bWseZ2ON3n+l+G2yDiwGimH60DhxHXgF7j+SCO2avSpjdzQJfbVvSbxgIptzWTlwqhXsUg
7oaV32fb5X3Roktcqtcqr29yo95et9H6VUjnqsVtMCkqm/l8TvpBtVY33tQl6M6JxwLNKWDPitjB
HbyS137UEyFneIbwrvXUE8unOgh/ITaF27iDJuxgnCIyZXgVvqu1s/bdgM8A6bjGCWfzMJep3SEn
SDU7vYyJX3NOBTc8wbECHqGxcojN9g/jkPLQqAopq//i2HTnWd2Y2I25i1niPKJoVK+Ypuh8Sf7J
6udLg2JNCLlirdif9QCDZDhX4uSofJxhnBF2m5AaPvkCpyb7q9HqZXaRD4KlIyGo/4Hzlio0RU+r
31MyV7AGeXe0c5yX5xrrdWs0tzK9RJEO9/dtacprNEUXqKtyyUG/2OPqhKPuRtRJv+qd6lr7TEi9
ado+17X9ivO+nMd9I/8BACFS+GXPtN/VTD6ZEu+qiehymsDD+Cl74AGq85auD635mWeaHIUSjhLc
gToBRugzPOTRlkDVQqUERAOoygRoW/t7dgr3ZcpyAAq3BKNG3PYxD6k86z2tjzBb/qJllWQCeR62
Sxbwg8eUHNlsKCTWMlxbtTPeGqW518f4iff9PTkPXXQczPqUVlIIaxlIhz9VoLyc+pSNxWlIrSMF
2cf5GK9im8a41o1sqzI+yTrfvfuSc1qtI9O3stfpfduUKbYK6aTOZx5ruHi/7JEmSzb6UVcCamSn
qvt0FDD990AE3hTIgpFRbtiemhfNNHH19xw6VGiVmkR+9toLY4MhI7Re+WqJRiVocXVTQ+xgogC1
j37B9k4Gubc8UzRHO555utiglhcYwUk27VZU7mLFXDqjRZntbsVkZ+FfLAOtcK4cYa4t15X+NNZs
B907FO1ZONA0OUBUKjJOH8NHiKkSTg5oSBQV0wlbQMZhfdNS2iX1m2TZ8R+aQ/7jK03EDXIuSR4i
DTCCgVMEBoai2NWdSaSH438xwYkTsDOqfPINnXQ2RLkWNukQ0dGYA4bCuqQyKawrOf1ip1AnOWgH
lUOVv6bgI9h9P7Avn2qpunAeVCsXcDkYO5mDcx+a2l8NtWRD5nLVZ9oC3gftq0jaI9bSY9JilHEr
XpY4IZCrImou9DFjGqWA1536lQ0cBij7IJeB4Ldv4iAxa0IGTkBupSv3+vqoSIubyG31aHBC3w7L
tzIOV3oqcQfH8kdpEkVeG8IP88DntPKEvYRT3Hr519D91JrYmvwGGZzZqph8id0ArW5+jiaYpI/l
2BAkLRwPyyN7xImdURaAZXQF98KRe6HsKISRyLbCmUit7/kB0KH9SWcUrCbdFX3qCriUsYKAfXLw
+1TNSUgTFonUj0pgMBkCW9/edCnZ1hMr/nZvcN51sEFqMGfHYy3Lp2aOzlPySCQGNg7mYp3O9Nzb
CFhkX655Tv7ugivguPTDyaamcF8Pnpnw9cG6JvrWYVlEY892KPe2s24smzXSCGaQd1wlkAFKb2l2
Vt/sJ3h3NfwBTaxHrVNpN1zPxoRrxMC6HKM1oB1ILaPil9FQ69LsbfOUVAupCp0LTWI3kYTVa7AB
HzyxHdJrUgGZvGNBTg8a53RO6SPWlurUxSZtJxNlHRhYSDj0cJ8yHvagmlcMswb20AR76ELNT8qz
c1SJpWvpVhm8au5oPh89qhh1Om9WHrgV0kAia9+J9F+PPVPBS0sdcQEwWOgzcBwb1bI7z4QREMHA
reFp5YmqvXy8PS/Qv3QmJonsA+f0Z+EHKi1lm9nEDaf/FFrEVZuGSbbwasXRhQjumlxjuE2VQ+JV
/U+2HB/e+ZHgtO14JhJtalPSCGtPst+zP68mm1LXzylGDYIbrHDqbdbwoLCPOoJMSwzEAIrWwRVx
MJDOYUfVW+oEv9X8lSbRtSQN7UzZG/vyZ1lRAz6Vr8p7YlnOVR6mZ2k5j6pvSTu39zG9tLp8Huv9
bPyZTXWvvzR4p9hPtrHrK/21I4CnVAwXxVnOnHfMdSAApemhxgvhrOaX5OALsqTlaCVoO1N774CT
4NawSYK/CNMFZcgJaO2esFFUasSc8Isxnc3Sccr6i2rK14n9KLxgd+pYM4xuxxI7bxW8NvFOc/ig
PhzDvGrpG5S7qELhfMqmuPBwj6uazQIPFDv2ithPpwU0JZfKLQGNXHYlDzmuQ0DvSq8SCCbu/1nZ
FzoBWDeMHQs/MK/zH2XpYCBku4wRs6rGvaWSpgZWEJGthWrfmhuJYkMFlXzM4qCd6TEDappnVK0q
z3kisYyBmkc4XxGRIyt6cGVFcZrXch8RBxvr64L/pOaXyZYWJ4zhJnL9Of9OJKefsEjZEGVOe1Vz
59Z2NN4XLkaeY42Qz25Vjz7GGHJQJmAlGV7W9JsUHqO7UBiovE/gvg0al8eV++hENt9xR4bkT7Af
cvRJUoE907gzNRAsBrZXYyTvgHTQc6zqOVbNFLjokO419XjIR2wJHY2tOGpt5o2h+xyBLw8vagDY
rQoXCYZOBN5s46RvDmqFPqVYSTTfNGyXPdDXlFauaDXaseiMY8Jokm9Nf/leiPm/LAROfRCQYEvW
8NalUI/IGyoYyHVj87C0D1CbFcVlbj9VDYUff4BdT1IWxOQLp9jGE5i5k/qyt0JBTHRUZ3DHpO5W
2GcawqMxEeyxgTYaRbbhwtIZMKCKBDHkJNR02RBvCud68o/82gFzvyc6Mjb5ngXVRm4eOf5jc4hw
sPAwT3tXNvJwxk9TASuAOkXYMQMW4Tg6NoKLjCrJ/8gsRpjSnXjEjDT91Rg4YJASM86IHkzWcVQp
e7gvJh9b1Qy5bqHS52FumK9YeMPxFssqYyLizEKxAh/Qd3gL8ces0p1gCdpo/PjvROZjDDaZiVM/
QdkBGaFKGileO1Sr91l6tZLmB4tcJGEnqO6q7PLu8YjFL2m6zAleC2W1Qkolrq1M1S7N+eVI8UfN
SwH/N4y3Ps8OWbpwO3qU45vCN76pkuKqcn2erJazQ3F3dFpqog+2mN7JKi/O4PGv1YheudlAnY5h
6o0bufiNVPta5zRXt+f4G+FuLH7SKnOjlHjJxsRkothmoJDa60sfkhPJlsfr/pAWGvqzc+LSXLKH
BN/c4I47tZ+bFkqEse4UaL//4+i8lhzFsij6Q00E3rwCEgJ5Kf0LkZlVhfeer5/FPEz0RHd1daUE
9x6z99rShj03e9Qdol3gJxn4s8p/tuMkBFXLXwiqyebZGbQlEKEkzdMT5f9mwh9YfOU8Dvh6+T36
BvMdw63FZ0Q04GqSWdiRUukiWnCnMkcFMAIi/qf2XCCok/hDqfBP9LkOJHb5gyIcC95THl5CXsjG
aLDgNhuhjucpzP8JMkf0PzaJG6d0+lPVxplJ01nIk1MqsdIHfSUnTt7WaOeVgxoVm8AwWKWTNEsw
+045YfJbI33AaLVIrLHK14prKOPbIMXFYC+WnlXDQtVb3cAzc++IIAS3uKJ+whAp7+8zAbKVa82J
P25dTkvWzOimySXHbsF1ABF6v3GHoA9snU1I2Agw+sG8ROjkbvRpu/IX8g3uosRrdWaDF4ke1CJU
fgt7UWhlThWPc0HAVxNpRIMySH0z6xR3yupH31O4U8s/M8D1Vdjn8Mq2lWMYGNJb9Y+EgVjImHHz
7GxvlX5uwC+mZAARbBTVdqGdu3fYUiAi7yrRoxHxXJojISQsU16glFf9ygw4balzjh3RzBHJH4uR
gV3Q3egn3YIvap0XkrxDopAEnP0Zmhev4Hjfgj4EBmCfqDa3Zx/sh8Cxyy/7oomF3msm/voHJ7BL
uAJKfhG0CnuKbnGT5zbQ7J7t4MLGwisSFh+reULSj1ZwnbCs7KD4iyLqQQc/Z8LQ5KX/29eIr0sn
3kXTXmaDgfpmVu1aeKMMQ8CyNDsZ2U2ie0FbP9LdQjrK85nmN7O3U6QG8h6UpxnwRhLKbNpFeZ7Q
hc+g03snDSQTNgq9MUECwzEk25dM7v4JaVaVf/rIeY5kdIyvWe+0LFM+Df09BeBLQ7RL5Y88PzbM
+9HzFC/W4NbNSdKNgENIf1eJ73lG0Yj/4CTRsxhE7ZGtDko5i3ahaMP+RbhmBnn6t6x+pNkpal/i
hDJqGiDyccP6xUC4HbGCrr/rPkeI4U0uE2RC6j8s5k7Le6u8bGrsFIjKfibMEzCGgjgPNCo+8NRX
tONSkZA2vbe96eYEE5MBPw+4kkPAeigsRusZVi/W2DMNI4n3Oag7k/K4PIK1ltGqLE5mXdG9G34T
BiAF1QFAYrCCkOC3jVO/QcnGv4MI/zgyjw+WyC3zf7mNylvlEBfIourPsvFaM8nhm5bepPq3sK5p
9Se3FwvJ5yVL8iBNtaAanDjTgoGodvkXzU23J3LXRensIPeZnZgoGGVAS2+v6r6hphCjR8H915ak
zpvHqaK3e5tN4t+m4+aVkpwkdom3uejWVZXfCNXQjpGW+Rqr+soIb2L86CzbEpmo2ynKkwFs4yzd
J9Yh9RxE/BvaGFjosjJa0bG6SKzJ0hP3cVjfJYnBGcePRxoVhlDo/OtZKrzfjriPsf+Gj+azmQzD
1al7w1n53dvl2pmeBvgvwzZz3cIM1rMKRnyKH9ZyWCl7BL6uZr3dmkXf5YCXB+zCkAjgg8OT92iX
PXEjFRo/pvInQauJfwdakgM+2DWAEpXSp7QR/3o+V75blR2PwI6H8/tD4Q7ls5aVx9gojOwJp0l7
N82eE25Ei8Ocf4iWSiP2XM2qk5ppp7rOzzpVkfiq/+aTK+WFryMAHmS6pXc2Muzu8W+oemAm8VH/
xRq2pG1ARPmxNKmMbBkCGroA2J0umlkhvDXplwjNt2Biv7JrnlVtj8d5j9QXG92TachMR0S9GpGP
2BE7hg1Y+CqrSzg3CIO0I99qg+6S3X5JjpAsvy1a7eVr74Gmtxsxw+p/XzIuzRA893ujktRqzJCQ
Wb2JtxLzCDd6BukA8w4+upTQ25QfSf3pKeo0FT8oDshy6D0lZznK2zACx8uoBBtXIWdTAbXIxBOt
tZfEKPqRMkUW3gaJpDacJYPLAFf7Yae1a/GKaV81NRHx0PvsVO82za3eNOSgdK5g3XQQw2X7U1N1
g6frussQ7dTBRu4XNJiyQaVY1XYpvKQKRXxruuKsXOt/lo5k4pD+i1GLUHlnH1IZB+P0qyziRZjF
E9uKS8rHVMH7oCiJkoABT/8tV/He1k/AoFnOQOsUW8jlvFEaiyxQc0A3eSLwpsE/cQrzX979i0Hn
WNABJq7qXAWZRB7q5Mb/5OYwzDqBhoyeqBdT2BQZZjYEgYCyjfPImtZu+qsVox6Wv1tM0kLhj6ny
gIV2kyxSPPbhi0U2cVNeGwxxlfWX9cxQTxgcS8TtHkzQ3DJ580x/XBi5jAr6XF/2hTdxiUnI/ZKX
bUUYemqrHQSj9aV71gXJBuunBGt4VZZDHMXcrL2nASADqD+rCUmQLODzGkYnG+RFdS0GTSaAWc9a
u0tjSJcZ6gr4nkvP5MgQ+FGz+tLWCMBrgp1gPxWFA/S0cYVUZd2cvRNB9p5P8YfEDFrGWTC9D0ry
jgiX2nFYOW4wMbgnETlPhVV+01bI0TNHaK2O+G8TLGuR+y4jyo954TsUP/ksQOMniIejFVc2Iw3m
fmiAEPdX/Jl5UDkPfrQ1PpdY0Rh+DvGGzHKk6rfbKx2JA2i7+MUT0KAMyVc87AfqVFPAY9BOJ45N
RJcvHV7CTcAWkmiobfQHwpWtEIkAQ5ryz6AM6M6cDDLKsPROJf0VqFBk1MFEll/4qHbitSHwhYE2
0Aa+IOarui2J90Ug/xP1aIHtR39C2IbvttB9y//wFEk2Skt0DdzA8KXSrxwcYAIwpWA57i+kSBk+
YrhCh9BQMinW7XL66uDfLhQ19cjsHoxWzook0e7GGj6U1a+Uv1JLo6KdzBCjvmS+j3wV202I9il2
+TFz6TywZ2blqpaCr6PvKWIv18jPg99kEjqtOoJ5aQp2gAzgk8EbS/mRT+1TYaxgKp7CDVLLvoGW
uGhlf1FO6yoES4i4o30pkDNFYxtUNExqfJoFYP0Fpr8Ih3yOu2v6yahq6H0OVs2gId8lZnoUS3s6
tdWCDEkBE5DvprJ2nD6ayfccjmVWou9Q0QtZQSHhATTA2KCPwvzsJSzL9A0kq2FTZ1lmvUVacShF
/aDqKiA+GuPGV8ADunNVeRmrp2XYBVO9Ccp2Y2YPBlkZTXe3yh+LeN/cSF0giYiz2eNhRktnExz6
BdC/hCyEkXRe2B2zqKjofbDeXsEsU1AsVO3tPkHnOKOkEciSTDKZ4O/o0J5bEemt8TUlgMBwQw0S
xg4DcCa5nuaXkYzPuBJe6FI2ix5JUGZ00mEETWjI0DLAbEkJeKhQK9bkGV2t/DgX0KJGcuOaEzdv
HqJwMxkvMF7LFPSpuAWQCcVS4zUTadENuvdhj6M9S/dTraPMJAUzMh1RaoL6bOntxcrWizj/EbGx
ZfwveorQVNoZ5+A6n9iCLMlwN8P8HnLmSehNxlOZdMQo7Sa7Tn/JVev6GEr0kZJ4AcJmxo3fv45Z
8sw6FhXIhhiNz1F2Fz6t6NCp0UmBcyoJCLizFyUKyII04gN7lr0Sc4xKr6je3hQ+KGuDmrTRR8tf
U5xC5cSZ1JaxN7fmPmGDquU4vVlFlhM/nZ7uZWrNmFRqe5GWU6uEEKw57OU2aOF9N0GDwCzBJZKZ
pzGLL3JN0tN6DAneZOIOEJgcQLROYvesZoOTsT7k9bcxZhdiepHKlkx5xJwyLRdO5qPM4Pmt0QmK
bE2RwM8KL8cT8+G+5tFL0iQvG88FEO8G443KjJlu9H8YL300HCx67aS3GWeifhFt8uLwFfhZnrxo
0Z+ssY5Rfi65rFcEmKjIhu7QAFCTmDb04v4+KQeTy4iY6ar1t2WeqaqHJsJRKH3rjfHQROE2xZUb
AiqvjtlPXitYsAOwsOtP0caBYVZkN8h8Fh5mTWictsjqpUqu+mU1duSkqWrETEvaL+FRSgd/yTEp
wsnnqi2gWOXVPo5mH2PfQZUPsnIQVXjiADdj/KZWeJ6hYvNrTETh3HaV9UmgR4yejUWn/JLWjyQC
72Wab33Tv4srEtj3LuNQgnCxQLiI08UTNUwCMio2EizyMPFM4L+jdrNkvhIp5sVBjovrNPwbGeF5
WIxTZGpHLu1YkXcmKVb6q5Dsonc9FvbJ9KXRWaNQjkJ3asMryMlMP8AiN1GcPCLlgNeVTsGE7HQx
NNnXXkSS8QqmHkW5YrFwi2Oj1+4gpO6MWAhfLj49BiaNbLfwOpXYN6r78sgQzpFehoZ5lLEoQUvF
+aNA5ZbdpMQ6A1HVIBGg8lfBE4kTn4OFUPSFHl1k0LLhFSXBV2Bxluiib91RB0USc2itAjsLsueg
g3Sp5CbMQItaRz6HFH+3JOopWuqjvNotVsd3gjxMqJNk7YLAPHPX5aUzhcf4NcaoKS8PlYC+Dh1L
yTjX3DcqFWbMuvbxp2hZXiGwF1ocGtDHZDVhC/JM8Vkp4kkSxGPGB9ZMTj+PjpSreEtuwhQ5FraP
kl8qok+n22cnq7Hf5IwIeee4VTJzz2XcqSyTWw/Rv+YMId/Sc2AZaSSwpjJfMd9yUzpDn8kmMIvp
pgECgmfsWvkpEE+W/KgpIWW55KTSHqf+YZotD7OZ5M9bWnaHsk86ESwTgRBMajjf86/QsR/WprfI
klB83bZVDsvnsebni/FzR1SRzM7VfTdfeZUWXsZY0Wwrz1xr0r1x1j3dwCKEhqhRe2fIQuc/qgcV
0mongmrZAYPVK6BVlbiXmRXv8wZuQgkimugzFTSdeCkXDHmWE3+2ZGpasECdGAq4JDXEZ2GD2QiN
+B94//Jmk7G3+7r7NC3VVlwhKY+Wop4MjNxtElOytPveoEYRWrcuz81yV9E5u2Eu7YQGHkN5nEhQ
U5vkoHtIBFhAeWLtxOovJFDJmnc6vouRvPe6Z5mo4AuMZo4ddb/27KWaxJvDs75u9UH/kRjixxBP
H410Li7oVAB5VC4hfIJ8QRJAurIWkbelCf6QsjU1ApXaOm9zxDr1Qc3slZUUMNHhgMzK+GRBdmJp
fMqrUyyEdL3Dkb1gYKhJUClXgceO9aOarUgiSVM1HbNLGMhSHNfTYUadk6LsHxydvyMyKItwidnr
cGcw1w4vBLuzG5trf+7+siSBF8U45kpB1paBWbziLBCm7wVf4QKTCdnUjKycEMtVuMr4z+2s6/0x
Xne07xEZmQz1QIJqKOpX5nih9DenBgJx7076cAK3GtmyEB2XeD6u1WWlrSKO96ozQe6i74hkSuzX
tSyQMUf/PDKZppPiv6GPD51ObonaW25W99l6moV1WZY94PxURolzNgiiwWxXdmhTunuKVcyEX5et
/bMUbhRIgfpLAdmbAEP3oBNMNGI942Xqz1DuwbTUJ1EQTgJ8T7j6/2XLHOpjki6+MXa+CrpCulSF
fimYzWWcLuvQB2ONK1nlozV0dA2A0kFVMAA7CX16nFDVmAKNTtSDe3rP8G3k6By4HNnhLyezyYh0
R9fQa4+aHEcDfIKSTX9rXQKwS4p4Pgizs2oNmMKUCHEZhdXCb1myoTXaKbYtM8SYmJDDS6FmW8mA
pcM6NDMjzlbECcE8NU0BAnYoSaRgAQrBeSuRW9zD6hIEG27d3oojsgjki9Ff1i70zVA6Q2Q/saDm
oazBmhiF33DXlcA7CMsyiC8BMQ+m/Wvh9jL09NSaKNXkq8X8XoWJNJMSqYC7EHCaNcCjyk1lIaIL
53hFX7yZqDpQPSAlMJ1MBs22dqf/0xRI/loUNIbuy6HoCyr1ZZH4s9I4NcurQigPE35rDeNsBnR7
ZGowNm4tisEUTdSxTqPLXFExBZK9KOpTLaH/FKwe1L9adVWQUjSejIk3YeHS9/MesY9JrtxQO1mN
zHNtDyn2JiviK0NtVKgffJV8wqygU8S2BeEJl01gKESar1O3QiNzNAlMpTAhUqONRM5jsMxu4PDK
dPMb4h5BYK529kQl0hX5OUPZV7+0zBgaXgC9ZFvB9gwPSLhtosxphzSHQ5g5paQCPRslpOApUvUe
hN5eEbNTxAE1IU6pGcqbVXMNlfEsA4xdBrSnCFly6S0REBn9UwjAAbWcD7E7Mn6nz2YpEA7xZUYM
OUfku5BaAEI+764Tc29TEl3G+Tc1rIiT66rEVhfidEI7i/mP5emLFAawMbUm3q9SegiZ/VTjqwkz
zYTIUvNhavzkwFqc0ejPGRgJBvgJfWUZsQwhzE5iIGHSIMv1r9bHzMalkzi+Lr1hR9bgT0l/g4GI
ms3YllH3FYC3MOvB2uC7+u1YymT4imqSCHNQOHFPjAyVOVuyPP0aeiCkdHocC1327Da7z8J4m9gu
xkDbP2Q1fAXXnNK3NeO3NMt4u9dzMevQef+SHdyJZ6wDxKNC5WKxF1ef6+bbMUiIYUuXM/GLieYW
liDCl4BA0UCrmKRyUJGGqWvaXpQhaLE3q7R9FcONYqRY8E7rm2cHHuHyy0rdX9NjDjnQGnm3Fo/3
1+sYGF/ryRdYkA8syPUVIIna+SQQ47ZKPAhMgAgZzbPiYZ9fzkEDX54S4G4a2q2E91vPOUDyt00J
1aaoqiwUnJl6N/x5MZ5tIgEFTe81BJMOviOuYcoqu4V/bOos90zNFanthoInu9rsBKhtMASbBITl
9Oconm0WxcTXTSjRWMsjVrvjJWTWPbt5AhIZGtDaQ+PFLYYfA2jXultTIgP0hJr3RSMXJV8/ylSC
RZ0e6/GAQ8grRG6FGNhTT+vEZSXoeEoSkqUrL1zvGsYj1hUUyxOLwkn90DIsEXnnWdy4EVOzcmBE
zlm/QpJDQons4gD7kz1LR04B2dRU1juxDE9md+oHxS0tWgxkyCHrIDdRk5s1iPcGZee4MMhOK68G
HRWfphzguH4hP8ArY93rsb02VWNnJgAVTAuQFiS623T9kkzRwaealrsWYbIlgSp9hAQLKkSiWjVp
HvOxziFotR7arERqjgAB9A+Yr0cLUEEj6EeDcLleeWHHGSOq4uDSgs85nH2h7OxyaB0rb3E373rE
7sZmMCjzQ4LLR5VxlqnPS/vWijTK03fcP9JYDrrK1tnKZsSXRVN1rQs3WmVPKHYDhmSZ7rNfEH66
ag4aRHWVdo+9mPxz9nPYvBtmuv3sLQMUwPq1i7yTuM3yhzPpYDuZZmDQ1LOJYRmUO+vm5Jg+dL18
1K10N/6VpsWAbPEthoNgMt5YLWbZF4cVIjm3autnzE9UwGFb+5OBzAtsPjSEUPsFKMDhohQ7xIz4
jRDx9Jwo9ySKzjJTYut7nHgu91HaeWlr23R16NYtHkkTkxtnQNNTiNlW+hGTLNFBvCYIIptsJC6n
1WAuNHgG68glIfieol/C5ln4gH3L8iYysdAQMDG8U5+8L3SmH/KLOcmH3+qjR+zYMftOTtzvoCno
zm9le1SpwYxp8jCsG6w1O/YB6WZwa/eGRQI4gArWFBXo9Lrl/QHixHbxZ8UqaM78NteaG2AO0C60
CxK31kcNh79U138y1N5hj+LjJTGsQP6dpSLoJnTbhRZsn9pSUaoVDBtLrxQr8GDQ04VzAt+5lVNP
jJhDdNgnimfD3zImdGJLzaqLq07Lt0qMwg9JoGnZanMP13oXVZ+lfhzCc9Rbr6OosQ/wIyGwCDlW
pwJjgo6xYIbexdKAb4sTrOyznYU2dmTDH0ntri7/WtkzfQNgoRrI6RPA1tkdG6AtF7Mn4/4z0+Lw
nxFDMCgAmvjSofHCprplZXeLTJJo9dU21a8pGzyzH13skezPcHANm/Zna44h38VWkBonJgmNPbLn
Lvg9QH8VKoINzAhfivdfqiL7W0Nkb3byKtA1q58svA1BOiTn6FUf73WDWGH4hyQMwcZ2sbCB5f4F
x7UUWGsSt243pe3WH+8yOAFNsjfgmfO0eGMgwsN7wPW49TThIfEYCOWh9FUayab7EjEqOW/1uEPq
CePagwuXE06nltbJ2Mk3DdNzgaACSadMwwzTaYcCvKbJ1U9E98Qk4mCAgKOQAHnxeWalld0hPv1i
l+Uy7wPdBEHZdWszX8Ch5ijMdItqDnTGO3PoxiVLkvURi8WjyhGhG/G9YQzWcwRIvEpB/55FFE3O
yDI8HFDphdJhLA/cBaeYPt4zX2Qy+CjJRk7omngxULDyq0mkT3Lu34X5F1FGPKNT73Dbo6SfvL1I
mgZCrUngMpXlY/3e0wqgl6cHh0mTlN+c/w/BaTCNy5qjksNhrDGHH6FDbgyEqOpVbkV8NrQLCKQV
QoENWnmF73lE0xtiMA7p3acJuj/YuExAMoLA6F0oiMQ0ClRqDKO+UAdXWXeKQsppfGc66K7B77PM
fyhp5kurcYirFRNVfbBEPCPhjMeFIQQrJxnQGj8KwmtEtLyMdqrxfimaL5KDgtGQxflQsfYhuEJC
zxBhKY/3COzYXiSFr4BfR/HLkxgCj88XwZuV8SDHKKbvGTLXkR0da6Gmsi1eliimAEfgfR0S6ZqF
2BniCk72dCOdEwhbx9xLTHG8qPkh/IyfE5J7Y30M8KIf+uSsYoGxNwyifAmMDsm8w73IRx2M1hbR
Gx90pG3dIQEjehpNkzGrjUp8YjSiL+NevA3lck776BQJlJ9kdIMSjZB1lC6H6EJkptCzQoVqR83p
ZAPUPoNymocbl3uV8Qez28o1b1kzXv4KikKks2POIl6o1lNv8ACIyshY3AsSsZQEZdQoY0ZWovj6
o7I519SvVJeyJJz5vGR/UrKjMMjuiDIDVvV5Ssi+A1KHWKkfDsSI9fSd1VsKlnrsLipo+6xk/sF8
RCI3bRc+9YpxUS3ScrrAsWmnV4y5MHfoJQZTcSP+GsZf7VzCIflmIbGSRYJ1ZYl4CeCZnOqK9Gty
RHU/F23j4WWYFlaejZhEFJgN3VkhnaJjFNpp+ZXE9yu6ecSBITqNEmQRwVjpLUtoDvmi6ho5g8go
3jxqNbGk42Ypl4MB1Q8oO1/by6rq5rh0wYn5KrNUo8aB5i8sxAw3pvyeWbquMQ/ReQlvveKkVLhZ
6I4qifAo2kA7V/NvqlCnoIdETCyowk2lpFMEW0+uRqXAA3AzZQLH9SXTDS5wMmr6RIlB0LQ8+i1W
BD1kB1lURkv7IgyHpT0SPzbVsRMnb1yegVLuGbdsfgHihVQGTpXilwWlH22dFL9lPSlQk3xULMmp
ENeIXAmZmqJBA6HO2RSt5wVA40DEYkWWlUaXFH6l1ndGhbRAZPPCuCTH8pkb0WX4kWEBdp117NZH
MoSHvmcYqBJcg2skZpKhmOTLWURNMCDtjmPM05kqrjlwsqCHKdV3IZweqadpwq1hbj+jXxxQiM4j
//bgDy1gGW0G2Yc8onX/vCXjHzzkdly95gkrNVtunX0B0cigFu0Mqs39tFresQXIacE/zYtHGvHb
4LU3Tjn3wCqg+14qRzCuUwWqdkIm/dUmx5VXTPqEeMQ88usoJTe9RFSLUrQf7xNNcSXgKyBdYP7s
offKLH14uMByK3CUNfwHjQqHifNRqV7FpXlUpD4qf2JiM39GtXOHWXsSW7BJORvNIB/0zVpQpMB+
znrdbldMmdyHCv7QSgpITmpqnBBME0NIH5Y1vYXxXgsf3bFhpKmpgIYqZ4pjLIgZGQaf0JgvHWXg
PL7oIyzKLLupPCL0CtInw+xVflIJ2anyPpbfG1dQRf5rmYdxhYDSqp7id/BvNxltazVOpX4V0Psm
kdJ2DmaOAflhMfrYBprs5wIDiO5MAzCOnSNyWlVsi8feDbkOO4UDADZoXGxsxcVVthnXpH6lw2jL
WtAy/CIPhTrNifhjGpzqKINqSMArwIrqVelAPjGlZN7k9XwRqs4YyMILRN0L6V5lYula+mkz2YhM
GmjlsveVdmcp06Oc0yuddHXb71DJAFbdkjUwBcoo6ggjThI8fDSOYeSsn7MOfV2g7r3Nwu8WlbQu
FRsQNndOH79VurLvUS9K5hkcvUgeU5EeBF6LWMFBfVfyxWVWh8RuZ6mWq3DwkhFUIdATwQYZGRGo
Invv2zC89UB4oVO+6aidyIjVQMzOkoIslbGpHOiXpN3oarlP9kUt7dEwgyiGzj4S5qu9pOiYS+lY
9ETykhe5G8O/GCHo0x8pw2xG4UNc8B/ZSyLTlefAEb2OSB1NBBYuorTEfLHq9ihbLmyVRoECKH2n
BOKI7ZFva2Kgowm6UzGRLBFp/eZRYEFdiQr1hGoLHekfhkdOBVokH8CS6w3uVAHKqIF5+sVKfhtC
9brjvMqXcPoVNs61aNcKExpSXegc03bkkKASqGY6a76nErRd/Cua3ZnL3GivNXpR8ijgQ2AtGAMv
pPPL0P1ELrgHJxIUzlcEt92J7xEoOhtneuOJiyCiX4oIyoKFq4eY8mNXjb8o7kJ6b2+6ZYQkKV8q
gt8VwS8Ggtt/GgPbiCRcUuoocOoZjGHtrTCOrRLSOECSFTn/UjFZgmoGEu8UElY+yqdaIapHTI5D
1R37bD5yjq+J6OR/dUtEi5bt2xahT5OcAH7i1MMHUCxUG7H3X47J2BiitQzCz5WYqp6QuPEYX+X4
j+0T3XQWavXU/qS94WcApWvgxJQ0JHuBJbRjXBZ1TUvXM7F+ieISdpX9JlN5EHgw6c482HnLVUMq
ggXwq4vWHV/vjhnvPs1YHzlxjheBBkNQ0P6vhOwy9tV15iKhdgoZAKwHxSoOsioxfym8BMxzg3ZW
6T6XONr3lKXDbLhWa4OW6JuzyfBqwpFagrhYtWVrsl31V/6tVTb0TkEoDZle59YAhZOV55qGIrcT
bNglSujU+W8RDbapS2P68EnRpuN4j9+Kfvt9wBYMEDLUjxQjz1c6w8ytg7LWKUcvvQHnipiSGP0c
dtrV6Qm37CEywMMRFDw1qPh6uIwkgZmJW9QnPYQkXRE9P+Xe/BMjOYthoNVXtYA+FCKAq8eLzosv
nlKRIoc0yRHJJUWO05c62Ylcnfp0NOeYPKzpom34EbpV5YqsVb1FpXXHLfooK7Z9vGn1SeUcarPo
3K1fZoN7ACKO6QlAiHX+ln6ueC4q4HF5wElLNtD/MVbWDUPFY2UsLUb6VcvZGC8aSdUYK4qjdtov
A8VcoDBjllylIHuQaVfvm1URvIicRO2uHHsnj08dqOBxhkx0H6eb9dM+Z713rT1N+00soI1k1PqY
SsuWhbZK9VfjBZgQxnLMKqFX5xuJAa0+ScNDwpqJeNFao0qb3d5Yd6qqPdopeWn7+LWKHEZ6nm5p
zNYtb9W3/1H4LJ2jp4KXjDgNMyZHhMmvH3U6nHwU4mig1PjAfNJrdM0T0wtpDG6uOiKZWRN5agj/
FLhj/yYMY+WpFfb0C7ipUXS2lBky6g44K8PwHctvVksYZmLrX4OeM+3c9tJ42J8hti7smpgNaEAW
6k6BoZmMZpaXgYNLxoUzZ1d0rGt9z1HGjPoPtke/Ltpgq7hxkDZER8wjcTVKRaqXStvFOqdCTJ+X
JDn68C71sX9d5Be8MbL0kvoakrNxtWV06/1yyZbdrDX3jcNTwvopCcqM56e03kIgFb8FsnQSJ7ol
xcS4Uip2BH3piU9WAUMSL2RGIOWO/jUn80GhrUYwWpuxLzEaZAzvjwqJT7jVCvYYiCZ3LWqlFj1e
yAe3KoYHuvVQYKUPsU2b5ogigiGQM8aPyAIdySsXsbCA4aSC5DYOK8D4+KFklMUx7ovGuEhVd1V1
6foh/fJzssSxQ3SMYlD+msVN5JTp65kDganDDI4TIM1gnuotZVqWgNBi9iJyQ/WmYFGxcdyjdjxC
HHBgyXFA805Ewzn5bql7KjmQijw4A2x2BtiTpWQycDqt+d7QGW/L7gQAaLBcOlCB0ePYHPlYVa51
ag+dK5l9MRR5WvGCnEQlFt2R4i3/EBDyhzTx2Ov2fWPteRh6tIc9a4Ft3okldSwfsrA+9Tsz4GSd
TuZd0Lf06dDr5M+oX8/482KgyUn6rFXzIVfLQ//n6vILn5WSfYnyJwbOfGPPy9oeLrxGBXvVImRN
dvFvJVaBREZTX9BbOJUcnyVcrBCeIKQzgpgMZlWgmUa+Qek3ekv5//9/skNS+rQTW6qzjkpUBR5T
ydjvmZu9nI1+ejHkt7qlpKEBMkYCoKNX7VfpA1nZsorTgJx6o921gBdztFM8SUVJsCm1aIIkoSmD
hTo1VcF9TP5s/RVoblg0s6nBwWu4reAZA4IwDHjssQmmFDdnz0fW/BRceCUycpyxzCalp9SfNdPw
MUIfB6KOwCYUIqmYHgYKpbqjxnWXEELmYrdWcQk1zO2wcHiDlf5oMOSfP2SYWQBsnNIaiBXSTlGT
n8WFFjV6VbPoVSKkVCMZq5GAvy9PQwE1xrKflyzCIL+MDn/OSo/gN7L+N5H7snj4U5eQxhOkZHDR
6GQSpO8lP2CYnqdIYnvIV08kN8GqmV4d8649CYiAWbcR7seO3SG/kkaIugsR5iYiZldX3pakR9kM
KbO85jVYfqpCTL6tea2Ww2SNnFLHWsVnW3gtCK2aKUGFebUIxf0SpBhbVZkkECSBfN2cM9GIpLTb
mSiDwe5C4UNsXeK3rewO7a7xjEPDX1l/YbTkqBJ/suV3YA73p05vEH+L+FMgWVKHnTpDav1FHoSQ
iZi6aztqj/zVWLWzZA3nNcUUTxWMoKSUCItjHs/nOJOBJrS8wBHmSfTDeBvIbEAU0yn1fTGGa/Sj
KbdBah25G/ZEazIJsJSbSVEVpbxQVFQxEChKf4amuMgTxp0oXFFRYX1URway+CzAzmYcvfKfZXuY
4RYdosyJp92qKk6eEXrAHu8c70Q5cwG/2OWaXeYJrusOEVUuifskvIOUlh2iOHmWbt0U+w1SeNmE
GfU7cxglonFdCZ4rGXWLMGMu3QQP9U1eLvR+vh7mNob/e8JEWSxRe/kaL0vFYSixiu9WMutL7UXo
Tu8VJjL8YZHpL+YrmFw1ZAeqP6OXzGRHl8LWqBbb/P8J+pYob3otP3MmqS3rrYSZuyC8lEvlRSB+
m/h/NJ3ZbuNYtkR/yAQ4D68SKYoUNdmybOcLkelMc55nfn0vFu5Fw0CjqrvKqeFwn9gRK+xOUk6x
eMRmaRE3yPHSfIKRHJGzF4MH3J5g8S6f3gcZ8ojGVhWVUHmi0usEjLENTicBLRVLNP1tAt+JXNcO
KhS6REgwWv/NeM7m0YdQPxlBT1VsG4yZGLZPnAoHrf4LuBkXL740YzlJkMsBoZ6KNPRB5hundFJo
gzOcRt0rhD2FlpcKw20zXKXptxUrT60HRDpNIDWLU+dRsrSTY7sfgGJnw2vzmKmhLQbgpVP8aNEz
qCu0p271ACez0x89ccX6fAmZ2iaizDyidqKIg/dzavgYelpLDR+0hoVCQf4x+w5oyTQr/mS6k/xD
RSEKtdtP9ma3ta68shx3rb1SAa/tQ2iGSh3ySMGZsOfL/iaBY2ifpLXqZi/2VNFiyZV96rB3ifqv
FJyo86AUg3FVMNVmjw3h2moADXYTI1bR4vDkbtBqnvYzqnS08T8S7p1EaFc8a6xlFvHJDkc0x3fQ
p+/9uld+emDRKUQo+Fei2pxBVQZTRNyOIj/9ahD7M7d2Olt9o25lTc2DVN5GPPIx/S2E0jB1G0QY
FfB8OaSIFd8IRxatKCUoPpKtSFByxnjJmDwAddLwGf58AKxKZ4zefeIAxKho2DwRzQ9E6a0uSr8+
6tOnSfBF1t9F+lvlqbnUNVECgtuZfNDhViriF860hLxgZ3cghD6Uiq7hK6AzZlFu6tkbzVLLVwS0
BSqjqMUHCLG84QfxL4AGZ+YuJlqvg/WqMVtzj5lOstb6NSdoE5EawAu1kk0EFUDZ2afO5Wzh8x7G
+4mzQsoPQ48yK/qxREcQpuxEWQ8lrqQ0Y99JsDgNIiw63DUqmmomNq4qnniJAH0MikMnPd8MHEoQ
mCIwPlwg2t9dRECrOqGZcdNguL9tq7AIaXBeMX2tnVdjmuGhBg8j51bMVVXVKt9CxeBGmQ7hLhbY
RfNqNrQuRihuLqEsozZZpIPuVrnEESgzYaqKLh/2w8zkVhf/QkKWVUePOA/1IXXxn7ogoRSj2w/y
v9R6i/GXYKKOeUaP1gqKySkggcql/qHQMLTJ1ZEj6Z9KDFC6Nc9jl/NsQTdKaQtgZ9OJGgX3WpAX
YmCmY1ApMbadS63zGq2OolTs6ye4Cp0HIl3gElqBDmY5y+lcjE5kWrapc8NAEOnnHP0HRmU80BTI
qZ8VhNbAkzGsL53TsHwfQ4B+4HZGtl5aVONgJLexG9mvRRoNxDx9FM60AjW1q1krsaUUMhgeA/F3
BURYHNTLtjKrjhkGeaW7sX7ACvs2KxwQynrT8PqrlRz0HDvMP33kU197M6T+VSEiNUtf0DzgAf/t
l+VYcdMcqVxY4LXV5rnQv02BxM+M/IgfWakxtxDXU9YimMUiqKQ4qBLjZC4Y2EpXxHyl9JovFr+E
IQ0GsGlGc0aiCzIqKQiFGZt3yrQjHNmTHIMxwOeaYNTEVSJ9p8Q9TXN1oFnuohqYbf/nZcn0NZ7M
xfLytwRWL5kKSrO9uFkP1Af0cNaiNadTBMtY4uuSyLePajvZa1jZ0ZMxwcE1KHAWUVrnynQm1A2B
7qkBL+Igf6xs3fBUQdn/sRJ9Dy4awZ1VxkDUcdRzMOfzDqyOo6d8vFFf0H6k9iTxHht8EUedWpNt
wRB8D1HsK/0x0mnfYclu6vdN05XmGKfq0RTJ5tI+iIIkyZc5fyUpMbCs+BOm67EypGNJiUo6IkyV
jAqnLR9vb+Jlir7UjyI9EJvbmYo3up166RCRQ1HW2jVNzKrnynyj6fdAaltByCs4o7I/Euv5BMFt
jjsnxYxCu0KpYYEmPI+gVjQme30gCHzPFviltIrJE0025lsZcGAXsVMv+WOsb3OXn+MwPscTZ3wp
Bv3qTBZOfZtrqZ13w6OvrH0zFoS3m51AG6/FmzsBt1iCChAM/suXcuziKAxLy+N+edDd2no3iqBd
qSNOdi/ClCVaqjMeTqXpsmgTEV2T5BunIkMsoDSAAxl3RerMm5FsBsohRhFESWilV0EhakHVSa7i
c71qmUQyxeExGQHZZPhqxEO48o/geB5lkLWdh8WYlLXkNd/jpHijJJxW3Jf9sO5C1GEt3HVfiQDZ
HK7WRBQmx0VG58InCau6Y8NKtRfWGCmltAp8kI5KuMtG64oDpcuN9+SSqMtD3so83qXPqO5OlG9o
8M0yCt5a3h0DeEoEJWs0BahEGI8NmxvpoiwPs1Ae4qy+JTzIpgdSbUKeq1OCiI18V2XP9RNZE1SK
4SaqwAmSHNPH0PZfc1R8CayvYf93nkTUTw0V9xfmrYfMk/ao/gjp9NR/OuplYrwIME96vT124Nos
AEyMp+MpBZu+gt6uS5K+XXaSDvH63w0/ex2wDS/+gCAwF72b+1xBo31x2Kcr2vnOnPUdG24yvpJH
EvFKvsNV12QHleEOQlwu5ZtQTfek8VECXEIFcctCF7REjWm9zi/iETZS0njFFepMFiSZFLRncWdl
uk2/bsTzTlFFOGyU+rCKE0/5r6zDiy4t59pN8bJg5VW0s1ITVU6Ec3SNriGGcgsSw5iEsLjeGcZ5
ABKh0w54xDWNoCcjZ794CmBqsFFGZq8gMEfEhgKjEoP+kVi0axZgCfZJNTna0DgaqYQ6tFOekvCN
m2LrLmOXs7JNZLKQ+WRiXIpGFJcVBhL735UkJokfqz+o+G9lebbFzYc4VE1sZqnPslATuai/Ty0f
jgQE7AJmBQuiJL3P4b6FkKTeMOBN1cEgyjkDlqIH9daDEp4wIeeumGiHzMIyq+1jybHgkkCdoJvH
Z1esNy7JLBaBUCD5NQr8DY3izrhVMWmR9nK6sHJ0h/KClPKHnfR3IGGs6HQRkYlVDsD0+r+xBJeM
l6XpcbZRBaLAiMW0Pon1GUq4IzXvaTn6OYujVL8ZBotS5beM35HnKrLoMkneoLBJm4NWl+0X7sXy
HBpt6lNpl6FTpuiUbv6RSIe8o73pOFKCkJKJ3mmXRTZuRZ9fo6w9h4Puc1X5oLNij/udzLoYDuxM
IpeIGjkwWPN0n0CbHM+W1d8NyXJNVlGw2E1U70xxB8QkzgBqmGR64XD0YnXFRmmwOaz2+kCDql69
VkQoVNABdXPtfpRJf+tS5VE0DOH3+FE9E+KBXCsP5n0V1QPpaJUECBWx3pxhA4B5uz6FZH5G9j1W
xGMZzkcue4ZRvvdp/wgR9xNiBVpq3v+ajgGJxHTMixTPXofBu1/EIy12Ryuoox+SEvvSrTpwqw3f
7h1O17J5L4r4nWvkS9zJmZjP0erhP1cJxzMGRtyyMzp5LYX6r3H4BlntMI9lC8MfPpI6ygNB8DWW
Ym2Qx/glzQ0daZz0YbSrVHdgBRyYjF6WtIv1vi4sz0hortJ6qnUE918fU2kCujO9T3R5s2IzjD6Y
Jr+QP2iWcw0emMstNlOPqTnb5ISzTPRKhBm6EPZuoVFRy5A/VF8Cz6mgtFdA3nrLdIhwtpxiFaeY
yClmIhWySeBzJYuA7hoVw1d8ytoGI4kTSU4a/i0UCvOgrphkcNIJIz7YFbP06AM7OwsqkJzEpGew
tXy+lIoiKroqah5l25at2xNAe9r6RJzskktDYa1gC1Bbj/1CN0Eeqfz0o2eU7lIe8XMo2/gNobSv
F15ht+fTZMBfsenVI0J/HMA84GLSOZ6LHVdXBq6YOWw9iArKVhzu5v49P7HfFknKgeCzt/eoLFq7
9zePL6tAh8VwcSS5CBQCowWML6hyDv8SM4ZsxDOP+qaOjHDJA0xxYbjLnK4sfWLkvglAa9Qw6aKt
UkhYFt5yy1n6sHRZyAMY7UBpyDXKrSCMA5Gdi7EXv3TcGdplTe/kI6H9wVN3NbyEnBv4+ukkYkRk
6qLej4Zn4De3NE0eurJDSIh17VbMaBbcyepXqSQAT4wiKf8YIU8KlNNwTzUVAQTkBRpOZtOVKBLL
+aE9G5C+GwNNxyMhJTTmEGBKEJDpVR6uuqB54bI4U/rU05lVWeUNIMEWjQ4cAgQkOemtQ/bkQfus
ZERBpEJ9AA+JNWGG/2Ep3HqATErc2py1xWzr0x3h0uCslAPQbDzR44mS1h2mGVve3u+YivPApMpa
nywmi4o0RRI02HmIhIZY0PgcEpFw4jEP2BnWaO90HjHpzdZf2n7RW2yFykRNDAyT4I/ClRQDN4Eg
IInAHv2JvCnfr8i2kDKZw4EL4ONQtwFY9TZWhkrnO1MEGCqVY94yn8NKh3RoHSSaKsMVDLDsDFnv
JPh6WkPjM5igi8DxCZI/CT4YLL5m/MhBq5IWyWBxTU4NpzGjkXTay8zX1OTaKb2zRlDzeqwTbVKa
E5NpIb6UzN8rA1OJfXCFXzeW3PH43eEGJQhwbNcw+ii2rp50/AIFNA/8dJu6yHWx5Z4CjQgYcdy0
nObFWXZrLbriAUjh5HN+PnPtNaSHdJ3YEESDS9xBH3/p713/U1nNse6p4kmo9Bwea/cVlYqzMLrn
mIJSNnbFT4a3b93873l0qinqFHH4sAUDsh7whT+NqIIYdoQGg0sEva/VLxRETVybUzb2+isbSskU
bOEhqACU+WiHxpdiwQx6IBr4WXxQ2M+ql06SnD7pnIRvTsH9eMaVPcBYnKrElsEzgySC1RGTB8Kh
ZRBjqigYCDAmW61jjjE4weaaBxjaD8pyGWu6UA59acLJqgK+QjKWpkSt7gMaSg2F2bZEmYJeHH2r
Ts2TvFPd/jsm6G9XvL2Qom3wF/ruA5LCkjNkmEfFVSO7+wSPgCBBJJrQPmYkgfeY3pyegH2iZp4a
OVEtUiFVBOHbJD/BQshjHEg+oYmlnFGYyRujhW97fKTJW10ASKCAOglMwsUVkEou/MOMO2ZAjQTn
1OBrXGgP5ZPbwlg8Wzll38Zdw8Eh3ekn6eGeMg5sRa8sFUiJzjpaz6nflghcGHoJZS1EIKsZg0ia
0/v7q8TLtvIbTfbKDhN3EDdzGC48e5PRkQ30KiBcMYWqCgcthArmkSAsU/7VzhagbyfOoE1RZruJ
X1hlJUTE0+9bBkog/axT8M58y03oAsWKzuEE4NWVB4/GWgVOZCcTK7YrYRMRVjrrWsAI20d6w1gj
/YKzL4CjCDWRXI2v3MFENuC/9YpnXIBjC4gTbGmp/oQptLroGu7AdavDyEBVk/A7FeEFU7w6sNRM
MGZQzdEChYKbtCzEjPsgC/l+iFRK/H5JqzUzF00iUsuaXoSSZusUthbVu14ht/NlMejlqe4Ydf5B
sPTC2FetxJOM0ZMRRwqaHNs78c+pSW6duVxFjiwU4lamMAXfXj3+t7sfkCCSpHVSjOZSqO+Nlk0c
ShhL0pcuKdU0GUrDi7lta6t0lgxk9xMUAoY9oTJA5loHmYkGmLcxORSPHhS5O0ioU+colY8mxh8u
KEMpniMx4apcQyrH1s5CfZ5trQwPVGAdTKOjlgaQ92ADSskjLhcNdyKkIQH/5REX74LcPtLUABCQ
FcbfGlbzS0/SV8kUDFhTaVMLc7AOFC1Q3Vdr2MJ6KnpVHJK7JVueRDHO2FRyiB26+FXsGkif0y3u
GnsDu4ZnkgYgHjrwfsM2dkP3qF1NJ41+jSC2bY0Tx3qkuVZ4V0TKbOX5EC/MPccS929j80mDE7Ls
8Q8XwmEkuJ557ax7rAooOfhjAghRZyoVWTcNzRJsu3FoFvO6M1zM0Ea8RzhFPQbA43DQegIYmZoP
bJrZL2ohaHG8yuhp3EVFplBz6I4taVUrY8/TfEyqRvRit8TyngbASzQR3sRqhXtscruwcykGVjPp
NdV+KdjvWYHcKsMJjSq4gd6l6Q/LpU4B8aaarZddv3KKiE90sp0S0JeQsPKa6M9TktIe4QyvPINq
Xt5JJtq/+nODH4F7jV2JxV47/uksVqYO/ge+ANpgm9VqK53+SNTpjU1jTreyhVORygkbyOEflcE2
5JgYqY9jCmGXclIvyi12kbnIUG6h0R5TI5ir7UnKZNHyMG2YKQwKx1qmeIAZ5AfBAnSkbGit9WLT
jZ4hmf1Y00+RdeGUT2e341gZ3ioMTlVqHdQew4AhugZf8WStjiMdPo1177ajpCM27QxBcqtT7Sbz
dBH8SBF9Iaz93MLK7IT4WJyXSFSSJs/54CnD6gqyejEgVGRQ3Fkb38O29ZKR7Ebtd+Rb82nXZgPs
UhCajdNjF2Kf58hadRIgyeTBM9uAOQQ8q2u5CL7AjzZsVcxBSj1IwRX6JTbEVWhNRfdE3nywvYEV
6RslBbgyx0h1TBrGJtxHtJQLrMEU4gkyuCFJcufFDpkepUstg/NZusMKUWFq4PZQBxq/t8XfMjX5
l4r00+ENpLzOVFlmqY2bfje+GH0oQ+YtZx0jtlIGZgmPta0uBvZWXHvlm5j+hYoayheaZdPFOlWZ
3QokglQoipey3GVbQ+miX7JZv0TJ32X1jWFwa9qptBPcqamwmz1BLYcmNyzOdZB0xL6pFhWyh1YS
Gjitp3ECbkg1CR4O5Mu4i69ddO1emwwTMhGc6sBQxpIrQU6TGX4EdnDsgOaVWM4jTi49WEexPyJ/
1OQ/Md6GUY5if7E62NX0X4HDGyAcwoBRdgo2zrZ/DJ36GDTzsdTqo+BNxKVKVNwuOxrKDD+tFeIg
uo0wRTBtN4whdv760BWEyObkdR2iV8Z93FcicdgF2s4uiTBFqi0X81M7iHs8OUbHCzQZvrxMfseN
F4FBHdWHagzvBvG1Un9TF+wtRbZrX8s2P0bSR9sjj2mEYZPpYKi5u+hA6+KGzYA7jYP70ipDGSrR
Cu7QPKwseUUQnrgT2dNfsgoazrqSPmFa/s4ggpQrJWPvqWZ91BCkuJHPGT2dQB472GIry6SoPw8l
Xmu3lH4vgsd9CXyLgWj5ToccUh88MIEoMYUFHUatzQr1LgniG9q1cWE5GHOvFKjldFS8EHXdQf11
yjTxG7Xz5xXNPIlPEVuZT+Lstex8lt0n0YH9Ekr4LeNAo5dSEwaK6EHz/ooN2oCkQGdQFWu6n9HF
SSybNOZmnNlC/q4KwzPkRp2X66UHQyv3uBAm39T5uAk/RAeceCLKB94ZxL1BSEQtn6ZEUCrVffzj
oHYA+CnvfRXZL2lWL/qwUPGrqPJJ44J2MtIHxVjTTsdRLCG0lOrVbNtTNxi+S9OW8I95JdO618Ua
73npWfF80V65cWUz3uJfDcKroN97OoOy10Vdb9HoZPvlqz7Vg35NXDfhYTib5NLYqsU9rmkJvWTA
9q+UT0sr3+XmTUmss/SVT/m1KYxz2eCmj1tHUrNTcZIvfXjE1KuWMx5WChWy0Dtv67Ltomdwsdeh
pTSWJ+tAQHb4wHp9/5L0YtOXSZaQMkkdopdwU/NjHxnuSBuacEtZgMdps084cYUopJQ1IoiwwxOy
ZsGux4Zb4/zDyevXQ4eDULkxPRWjcRJo6U72Oj2b+52BDLjLTwPPE11w8jXzPRD/IZ6X6jzk1lEn
d7ilQtqmuBnV6Cag+mI8FDxQeElCq2chuBuG0BkRnDIEJ5Xl9OLixqBInk09luSvYQ/nwDZ4NM1h
6MzKazaXRy3Hw9q7HTSniuESfvaUvS3++JmqWTDD24qWy/Cz+PIKGo3mwoyC5pIVRyhMb2IlvU1H
gTTeKSp5HgvzMbrGd1nax/5E7c24+FUku1XdQfuobKXUg2b5q2EcxrJvW+aIz83mQo7DrVSlNlqS
yC9poylFOigWsFu95Q594QIhNRcHpC/NyJ0E/51HU+GUtioz7FTxGfhrRtRKW7G/0C+1ddBpZErm
AH8SOMGEuTWjaro442uudYR3EBUyhd3zxNYFjgPlk9Ylbt8y5oNRJrnkZEzx/dWIcGiQVCm17uS6
4/hNn+ejUMPd6mLXbXvXDA/yptxN2t6ItGM9xPBrAgrUA2mg4NowEHutYKf9KQnEKSaYfe0CysxP
UGxQUBFtGgyI2x6KHAmHoMqlIJOpwMry26RH9y02EAG+08fzmSDXuVDJohoptMzFbaPokg8Uc/Dk
Y39DrF+eHpbOcajqr41IDUpGYzQiUA+aqT9KGfoHrGezxY+RA9RCMwHX1wLDK8L6NFigG8z61Cf5
SZJp6Dp3InvT5laL6pUBRlE+9GF2NBAcJdkQfAO7pefT8IEV69pO0aWmznCnz3SNLPaKYjqiMIWD
nxuwK4d7gYm2uxWTco46Gk4hZR+pLmDnPjnqNmpkrsr2VCj7Q8nWVYPN35rkVpGLlBVoQ22PuJPE
u46fDJQrexQlyv1WwBwBNPz/RvTNxRER8OpCZiZ+RVm7DapwOd3rSHEliAZtgT1vr2BpKMV5H6V4
j8iIb/XC+vxmROz2YvENMhiLgmpwq37yLlitVO6M7HXrd531t8z6u+Mp0WXvolU+6ql8k8z8tdcq
V4BbH7M76tn5EstdxK0DZdvb83HN9vq3oItcTeA608mCV8Vrf5vTBNccGFmeeKX6NWnck5PpuFb5
UeFRNTbQZk/tqxj3JIuSQz6De+Sx5IeqAT4oc+hwRJRiFigONUA09k7DJEEDwfWIv1cm9KtQ72dy
rc0xUQB3Kwkskw0J42c3JR+aoXyk3J9fdDVT42gVE5+epCTpH2hrbwS1amo5Eh5a+6gTDyvLPIXa
IMzWpLm4XDb4pDLsrCUaqBY71q6ci2NcsqHB1pEh7oWYKgwI2jOPzQ7fnMkijTuqhinAJfRddCjM
VLmAqoWKd0wV+UgweJ9K2DVq0ogUt1JvT1kRXaWSBZaR/SY088iN5H3Tbf62FlflRAaWcYXu1u6L
8B+skeNgXjFBj/4LEq3QWaUV0XgLWxvCQvVotPhtTPS7abY31ltze+IOyrR0STaMzJ4yi1Y/lFtG
DpuX1fqqpnnmo8+zfZpINsnn6KCjcbFDV//2Q8Q0JbEDiNyaJ4oOqItbEsI2jjoQWW+3klmRfGPH
ZYe7MA9ti7j7gF3bMDAo3gT08RpQX01WZpQUzg70U7E+ztGfFWqH0I37RJJA6STH6LRSG6Eeym48
DHwYuhhcBWPLwDqUFRKNWSaG58kRjcMkmkCag5I8UoWTtPPbb21zeLNQqT+tYzJfl3shymfYydfP
8L2gsiF6FtwXDexKyx6XYgei6PaJuxKjXghieAAI1ocCuv57+EtCM2HxXQaL3/zMn8b0IdD4KrYU
eTnQMBZ6Zzp33nznyj5SmP9AFqqoHzqCQucsvkINQ6GTqCl+ctPyp5Fyu/Z0bzDmiITL7RVsq1B1
RxOBcZPK0pDSnY3coNmQH5AoaNs+842AZibewZGjNYh0U0gEUVfKmqPqpvZgQIm0M5wdup+UIgSr
naDGdZf2d0bRU9qsgOsYVtvEr6d8N8azHR+xNYUESIdrQDVf+JbyRIiw0BRbjrfb4qYVLhT9sxya
o5T3x/Ty1cuLm5uKG0NqmfnZ8r/GZp+hhSledGzWigs4e4nhuOkgIpUiEMXLSxOuE69Rgxmg4FLp
LD8L9Voclq7CzyL3LkcCNx1eUHKrNdkHsqmH6WlCmALSwx3gdwm9pQYypQGZEujLlgSayPt9LbFh
eRvPI2OfKLC2OEHOp3pd8Y0yP0EzOuHwPo25cFr+KKDDebTX0Cor9XUsXNpJZIAoTHwwocPjdPv/
TdrSaZzX6C98Wnu+wCEkgZox7mWZZkrkYzIrKTjHRaTvRFH3WvyB3dZ+GRdLLiyVOzUemmulc+uy
aPYAGA6Uc8P0leAnOI1ipkckqemYGNyje+PnDwYMK/vvD28C2Eq20O4nb2K8zn7G7VI5LBiXlmd+
s9jjPtmDe82ufsxqepG5eBqDb4ZTQFjpND4oJ3BpYofKVR3+tBbdYtRB1nFCQpi+ZiE/ciNXvodC
u0uf9NSYJiFThShPjlSvPQdnJvUH0FvhRs9/pMq4S/TaYIcSqi8sMde82P/n7XrHvjymtCmMBNBJ
a4Ms2ER66hKS/p5dlDALGgq4DNwHuj9sf3kTMuwomu10gtNEZj1qrpqs2jBCxfzSitA8TdygiulT
0eIMKsv+RgMvyAotJBYGejgRfbbR7GxjV+aw1f00hrjBegDXOHY6GZpmi3W0WptzbFbn+JWT8lIw
MXRQdZScLvKKauEedCgvwpIUuP7I4k9o6HQz7GeiENyf3LLXXQOkjyTjlp0GgJQLK0/cUdUXjrJh
lj4y/VWL4jt2jI9QEZ9z6SSAGPOVXU3U+C/yTIsXwDLByyrmCy/ns7uNJmbzrFcNcK/s4Tp5ZVOf
gaRJaBVt1QxQaIY+LBE+QTN94iVhBsSZw6wII/+u+E1QF9Id2w7TZnN+GVOjShoJNEqrrsC9cOE9
LJIz7Mp+MiTXHh1XQbsNyz5oNI7HHDlvH/YKxL1iT1ncvWJuST2ipf5nGkOpLjESAiFILu04XCAn
nbf/O/b4AAVfv88sJkE5xdGZ0jIZ5rzA4AhQgMPB0ghAe3Bl8f+5ACScQmCnPfNFnsmK0AObcFhP
bioMbj9wUkKI+9H5M5mAZavBule1dE9vJd4wpTkLLBPlNL3SQnLsze8pgT7eJz7kEzvK4L0vAYQc
ZZ+RVKnr1VOQak0fwft01u/rp/A2l+17Jk2MUP1O+/7MuevMMCFpXeHGmKVQSCvyLEyTeBr2goZz
7DuNxNdl6342cflccYv0qfhq3llPV2StDLCBdwmLz2FwyF9emzq/YUePOMFCDF0haM4FlnCKk/t3
8TuCJfMZ3mtrfH6mD/QtuDGSW9DO2Kz9e/SK9hKtfglJdaZX/jB0pq9UX0Vc3+s4vXN/vFnleGNT
sagmfPziOibtZfTGpj5qPYEK1mvFjIMOzN5o/JTx5kPBb/SmZsfuKbc9vSlVQFWGk5kiTgPjtKx7
MmKxI+8XGZQFC8Lslb/9KeAu2d5EHKBI5HRwEjCjEIEkQ5y+17j9Nf6sI1oJStTaeOXcewY//dJ7
VemkjwS8RZAR7Vz4Uaz3cAbNyQlOnSp709gNN4aVoB2UQ8i3SfDIhF6Qq/b6z8glEsl3/QgT2iSp
7dqf+9FEtdSOibZAQsc5kuzxfpTLWy2DkNdfzXJ5jTRSMGp6XozTHPzSla+N2J9NJAep8l4KiP+h
a+Ui8/2hMWbPutbBtNYfea1/VL+FLn3wgvPURlS06iDWuAo7nyggI3/oB2GyZ6OWdkgv2Ah9TOBH
94Ehf+YPcCeypFxyGryj/PfWpjday5ni9zFDJQQjjDcFxUH6Z8QmLDg1kIrxDISHyngw6klyVaJk
w4oLKiUF8XoF6tOKH8OfBLOiwtI4PcvEgLTYCMg2ykVQX4iY9SmA7QIu1sqWggW/1Hgz+f8aslFx
dJZPjYaJg0xeimkIzDnOQH5zOsbaJzu5TARqsu6dpjfp2yX3/sqIfhGBkm5YCJzrOBEwhj8zju1R
fOc6F920bPtO73pBOAmddtoqiXCD7lMj8qEa6TiI2Vf4Mt9EK8XZ8oRCG+glIPKw8awnjdhe6xff
YsTyqK3OHXcz8OOznBN0hWOD+S1aQHkhqNameJx049jVmQdFHRujSXApKmOGe13hDRI7zE4ZH5C7
9C9lEUAh36wWDqUTAtpuKNolxRrkJCiv74k7VxgdrIiKt1k8WnsTq0l8iKlFr08CjTBCbjqUfF3m
0m8oQ0j2PbY/ogpFeVpdqxpPpjoEW9e7dP9Yt5bVfRk6HdsEoHIj+OC6/raUOli+1Y3vzcIKgkzi
WWesJCclTQPhXBrmbdIQ+Dv2fBWIYQ6+WKtfO3yIzRnYI9fb9FxpZtB5eV5fJEU/1/QWdbAkZKMN
Bs9fkgnL+1GnQLTUaali6LXM9hBTIKp0eBS5gyOwU098jayUe+scrGd0s5J9hzAeGqQBrBWu1qw7
qQB6SKdgpNDgwVSNeJ3RIRP6c8E0pIOAj5fTcqSvKISM5S0fokbqotlBL6Ac6juzo4IkOjaZHL+h
hpaOpsOwgW28t/JLsv8uWH/BSIAw4BQ0p6m2aIhkHtZg3QjSrXH9kK8FeIu6wZ6LPIai92oM/yaI
hPVHthqnuE5PGVHzXqw91TYDZDYqEcTxLn8JQn6ewYRpUyCyE1Oy/NBiX2zRqQFyaHPnFzhzSbqz
ZT/wwp4GwiM5xmatp0FSRScVId7Ck+Fkg2VDsZmUARujsQ+sC7LbbXZywDrQeIZUvSORgD4yWSIa
OCQGN8YpMSvACNm2bmQyikhsiEAiupH7bS10CjTkRa6QbzPxdPuQoI5kQ+ONyEqM+ttC8j/bPpFe
dos/o9/KekCoQa6Gy7yFP/zhM/HisGW92AusmqGOv3DV6UU9UoEVa79UYfWyFqPpie6C0iavIX8l
lIuG2HEGaD7GEbj08bs+aTyPac6wKxSllVJZxDQKfMKNwhi4S8kIJcnntePRAdQ9KWAecAxbIk9B
6i4rmdYa6AJoI8NIvBi2ZeiPs+B1uzVgfQjqkKhkqcBSMK/5vrfm45C0GB5GO5Tedfw6pTC7G8Ry
ZFdDERD0bVt74I8gxK2L7OjZGNWsUxK+2n4F7HYmrSF7Lb/sqBaH4W1GNEbCqP+E1GpLiQKfJnUl
qEohKv9LooQayHLB8PT0wqIKKXH+S+tMAch1wnPHX9I2fFMcHgYNcEeMdSPvDmNFQOw1HhFTsHZO
+1leH/iG3jZrFgV6sqrhX/tYqgUveO+L6iWP1cNEtrcnTDvCBUlJCkS7R4v5h4TpI+G40z7kJvrc
acP4iHavE6ma4iwNxPRUe14xOBiZW0Le0YzaLU0cHbyJoCtG6HekUHKLhKMss3eh9rZq3QHByRBt
I0Gdxh4+Vnv8XzW5jQRIYOOUXvEbGpOf08vXizxQABfwq0TmWwG4QiT8uuJmHIzpbJrCK0/cWUs/
FFl6ykP+NG5S6urAcXV2qEdhUd6SA1wrap8tWtpEeXVZbAr4Zo3soprhNfyj18W9FDCiSK/9mVIJ
/FD1cohEBKksdZW14VXfAZEwZZHO6PEapeb/CDuTHbe1Nsu+SuIfmyi2h2SisgYSJYqk+uhjQjjC
YfZ9z6evpcwqIBsgExfywA77Rkgkz9fsvfb2V7jE3WQZneFhliFiRiZrKViacvOJ/aMeQMPf1L9Z
U19j89sYxBuVB8pTis6x/1Ykye2MeRPZ1C3nXCWHRkL3EG5+DaLvCJSTLUoMgjQkroliY7MKwmDa
dAjJuX5mLML9kbDRbL6GfX5dIm7EMLsM83SelPXU4AG2BSvqeDNLWoDlfnqfIHiW9unv8FYv1sWO
ZlS88BZTlNI+Gcabvs9djHguI6wfAK1k/AVzCX/n5c8AHUGDt1E29SVlNcK3tPAH5CPhdpdy1H/E
U4QJC9DuJD0An3DrrAjFHMbfqt63JEuYdfPQXZh6drOe3maDaRwNK7EFD5eRyaQN9PdEEZ9X85z1
DWm+05DtQdfmFH9iia/RQWZZxrPIYYf0Oyq007KTNnHfPed/IH9colg/k/PnlawDRwhw8LwA++da
EzTrp2gMIkhHCtr0xvzPkF+tv8NvNVxYxCzbIgIB1kS3dFXuTBQzRD27jkj2mi7xCSCYQBrerKiQ
dimV0yDtW0F8Fa3c5JQWvkq53JVCO/NJnVcAskW9VwBcSVVygNW1ci6CDzxSTRg1oSGYG3LJs28E
j/7h1xZHZ4GjU6zY8Pr3XzGExtooQiKZMUuFr/hqdjkOscbw+h+m7TEYSkHUlDDdX+EKKSEPmSMa
Ky0GRcfsFn3r1RinrN/mfraJeo4fuqhr1GSgIclAbMSW6DtWpLXW08NqPYrUemM10Z58JlfQlKya
wJJ2iTsBiPNTt+0tYK2taHdIZH4NZimTqKWiHSMWmYmYmWVPUeZqWn0SUGTWgkNyv4AfbyIOUCat
xOpiCimWYJ0BEKqvrBRcgBuj2pCPxaZghGmyYWI0ckozOdwnxQ7DwaGBHduwa0TF9DAeSg1w/dHH
u1yadLfnrnJirkI5BKmJZBjqS8zHtl0SrLvrZ0ntYPBK6o+hQruBpL9ePxuysZN/9TPuCeY+WLwa
qz2MM/0aiPu9Psb7kR5hioaAYPfFdk0sUj3yyXpyz78GpVtGZcG2RVgrxlSApafmxM7WA3S2nYsT
6W4BxORC4VuGpGgqBmn08e5DJsgLpy5btq0guezXapQyGHH0d8XALsQ8hxRBlk+gGkaTzXiUotHV
WAzWc+Kuqr6L1IpFH0PZhhC8zIeY8//rILmVNxqKioHxmnbTrGn3SxfRil1OxF4LjL486aqx+zy1
Rfdm+ctOG82b2T7PAPfmY4yBfk70i/y72Whlwc6w3DPJ3YuK3Ztrv1vJTIfSUO9atuYtrxVDe+OZ
j20vTfY5WZBotmz/5QGU4alQV3/F09QVqDIZ4lTtaQoZfcNQpv8MlrukXY1n9dzqV8HaCdX/zSbq
ksfwwq43pTnTnOmisEtPgeIPTykxaQP3v+S0dEgaeVlV786nhWnwzDQ4JUhIYRas29Qo/Wc8RQ9G
60k82bscC4i5OKJeTlPRHdnt2xAQ9cemr869EhgO4u7Y2m9Iusa0OTEm7yKKG3wti/DeNHPxwxLh
hb7/1UzLOE4TbEtt7HftRdYid7RbVxay27mZb36ppP396BBje0YVj/Z8k5m4TIfiqk7ENW2yiVL5
c0iLi/SQldXjvdwLiqDhpLGkLh4u5D2S6oVVfpc506gyYqb+7x9dxLEwi/uywabf0sYtbspjH/t7
i8RMhtXQ4sQxkE2wfCO7dbnNdelkabpnFRhdxrEN8hOAoRrnbA82bSIglMCpZwS7J3VZjg0XlkUK
MpaRQbArhqicLsL54COnK/q1MoafmlBImM4+O6U9wVE4EX2t62cYApdo5qjIvYYupFBDSkLZSYLh
zJCkk3bqrrdq9oShEyYrkiXm2U21k/AWzXx6qQlwZDtC0Octnftun0AttAxzvyILhgeEY8HgB4Y/
5q4b4mskBsDxwcsvtu61jqSLIPwMPwcAqjKTKcektCVZ2Y3OxoPzluVA5zp/lDW/NoT/GZ1nMb5o
of5iiUCzvG5m/Y9TYyaDCdtFDU97ZI3cs0aW09GD3FMDzrVawqTWfbtap1BhmQvxYZE6aE6GP3vq
Tk5QkEggGHLSZpCYNfkZ5ShGaXx69RjvgMBDsIiR5+XcZ4723uo/XUWSvdLzSOHGtiHzMxgIHwws
jA4wvHhavhBM3fTNxR5B2cYnyLFZzCr9JYO+BkiyLIhT+Ua4LPzmt1kx+KCWCsWC/LcjNB7mYc0M
cNX2jDkcwoIISo4bfyDfoqjNw6Qlh9Dmd1OkS2nM2+yP0uhNbpRYgWjEcZQmyuDivCCt6NhVFa3O
5fipGaEnvUErzkY0Ibbqzl7DBi2bEForm9ViXpPJR/vbUWrUxdR1tdcf+6OeGNdo/j03DNct5Owd
giJWsYltHhOHPVGn3ONbO0d3NEBPIuEIcQpteK1D4sRKOo9QYf80PYGRcipoABSnWznkYMBQNQcG
zqIsxs82XlOU0Hn8F1qegd2iRgwtv8Uov0KiTIpngaJlKJQn86OJucnfSjcdslNUrfsa2KOESW0o
vRoauApMd1C8uuFu0j9JBFA60g0hunpyuEnCdhdpdHcGKrlyclQQbuirqEMU1i0tAVOq2DdgJiRE
Un3N9dq0h/5FRlucE5qXG84B97LMDfNUXVRV98a8wGGx+MrS8CQ5NRBuE6kOmrwPSpiCRn7IJy+R
yOY7TrCgvXJwJgYuW5n0CyExrjtFA4qmj9gfjSFYOvzRnjVUh3TyIlPZNQi/BUIdkjnBtRTjPon0
fcjRu5fCgbbbzVFzKE33wqKtCrNdr6SOuMcnkZ1m5CIs55gMb6ejEU8HG/KJVPsGI3UW+BiL/0og
79J+2/Bfvv55Hk6oY24sD+/53orxa1nSO6myH1Rk7/3y3ZUGmdLkv5XyW1N3r+VsPbdB0tm7GvmR
ifwoJI6vTre5KZwCm7Mtlc5E5uh8I6CA/Qawp9kmerYR7ttbRkz20BL8Rc94nH2lO7ZIMaALtIQR
9N3Rvkvn1pKPYPqPHCmqKE8WKMMSuH8f2LulFuc5oXxHSjJaw8Wwg6H+xI5/GA0s9USp2w9MMm0+
kULJupUhSLubSOZjocOeG3HKWAiNeh6I8iJZ8tUOu5vFOuADaQnkgsTjuQJUKDtOuBJ6DgOYXJwd
yEIaXLyW8Z2PFngvjEMo01pc+hUa+foW3y1+pPhk+Dpt0lSzn+fW1ig6Vq1ymXwQTLjWHbh7sTem
aY8vkVinWheYvkr6RG1fpkxf5VdDgf0pIndir4GqUZl2aW1gM0bSzFFTE4OXEr5XIGF+4HpJaQuE
umtESYvz0OyymaiuxQU5+8BBnu2aViJGgKgFTLcsJ1PM5sYjavlQ6eqh3By7OT3VTXdCcSfvdUNF
aMcasy281nxfJon8UeKCQJXmKa6rHovOxvStTGKc23m/jFAYtbZSp6gkuI+NP7ahp6abYnkAGo+N
bp/Q2J/WCgzFgYmCTb6QqcISwrOlPs3rh/wUsZNK2Un16ByREw/e269iTRObmZN9QPe2RYZ/qbAp
AVBd29np4tGvUldCyTtwBQrvwdUFIbV1O0Hc+B/jHmXWDdOH9Yz4f2r1DV9BJ57FP8OEg7geXGl6
NWKGqxFX12Li8lEZZPR+B0mVuIf+q38rFfpzmiiDFbKVqIx93FQ71OuXeS5RdIb9daHeXaZHapbT
bVMwXzmyc4tpoewYMu7HbsTsU2/6fQAcnKyCXVfClyx4G8SnpY4HQUrqTBC8ghQ2tUfHuOC/XSI4
ZdsU7M2g1v+qGJNZAqwDR0mEeyv7zFmxFAy+wz7AMKMW7buI9TddN18LG5WTTY4I3/kIWBYn0qSQ
Vx02WwFLb+UdV3W3g2g5d7SAuGPrTb51zAwvWlT76QsaA0Ky/MJWtx0MvszAGYRVoP3UBsyNmJoW
kFwQ9VBiSpQ24WGU5YMjEZkAhWOMCWHTOBuRVq2c3PPD9+hkbfpc5d1zuODsCIG0mo6assnYEdbB
QgVa4Kjd2JwgU5F8ThY/GRJf8st7I03bjmWong+B7JwjNX0ukuouZrp1W68QRg01byHus6q3biT+
IKmyH/hmVIh25bRJ8VbGzasB5sFar6asXpA5VT0/h6ptGsyvQ7z4pf5p42jBOLfpEjJwLKTc8S5W
XnRGPal2AYHmYhI0umsCOYb2xcl4E8j7VDoKgNEp4y6oTEyH1dXiwhMHmJ5vruYamLT20nJaou6i
kvsg9Rf9MgPQGn6P43Ir92ZgI3Osqq/QREr//2onLYXLrnREr62HLmXTygmuAfpaBsJ4lhCL1oZc
1ENKQPq4Nr6aEmlQV0ESERbAeSNTNkbDZYgYbTEBIgWpIinboO9a7Tudj4OnyCkHrH/xZsULkxXg
DJATnqBEtYkbtdwgDzV2tF8ITgZ2JU/hvkfYUSq4zeTy8IjLnRlCjrV1KF6xFB9WkRECvmA6ULYt
ChvDPCg0SMwqyUlBsf4yYwzzo7cWmSkk/J5sXPUTOob83Gp3ZiO7NJZ3JplpRNgIum0mvkAJ9Vuw
RjygVlixCjoSdjdzgzwFNwBatS3ggm1Zt/77Q57VehWm9kTBOAPugZ5dQ/Cb77OifFpSL2KLrfBX
GlAZnRxUsteKbxMaS4oRkywhKuE4v1lxfCsSbkXwLbYbVjyuqcQGKjGFJbhssjREvWa9t4RVZ81d
f8Q/QcQQG6kf93b2W+9bd4ypSd6HVPJjvTzKLwtRFYsJuJFXlBwG+2iRVNRAe6EHrOLpqFiQlEn+
VZUXaE4siV54D5doCaYFtZM8YCga9yPfXMUoQ3wSS19yby26bwH/pmhCJLfReuucRZhCo7/jgksq
kT0LIw6PgCLEgR62NxMGsJCual9vV2QwQLIy3EIG+bQVTByLxvZafmmGvzLhlPGXVCFqAA22Qcws
58HJ68FsbBP7r02exIfZ4oy8JVDQfHHtpeRg97q7NJ/ljL/QqDH1gF7SNz8WaX9ey07JKl+gpyeF
sR8P6FotfA/QgtnkhZOTII2YeOkPaURRuI3YzOz0ZHUMJk1CcUisiE57gX2Zxr9FO9htPiM1Py2S
FXSILe2qCcxAc2b5D763fU74VkP4VlgklxHKKfVZL2d+gWPVUL6o3nZYs7IlultGdU/VXUgIQXzB
TCJB4+IuDBd5I+OL520Oy4iLt9iliXwrTOPa19EVFb/I3qte7Cd+J+tQni07FcJoh8hSa6yLWOtz
9KWGOIjYwqjNfr0MkKrgr87fWf+oNbEpzkGG1XZMV9YANm1MFnSWwFeAHwdTcywOHRaQojt3FhsZ
5Y+dfGVzHuS2frSqb4V4jpo0SoxSXBz+KGxfJvjCzAlI48G7WM81FlUEFgMSz5kRgImB65rmX+tD
akD0jX1En7O3wf5ryuhOCSNcCwXXiLVwPfSl6qCYzCG7D6F+6JvSMQyDChWgzcxP3VP9L+W73Hbv
uXXMWrJoCyxo1s0oKz6PKMjUF4ul1eNnHStMWBYT7Qxe2PqFIkjPVYB6PqYVWmTpGxs3ge9Y8gFQ
qMV7l6F8YI6bWHi7/kx0jeBy+cLhqiTWNVrDTdj2bLRDv+Ql56YLJBqPvS8lIGYTHlxMxOrM7Sft
Kf6M5+4FFOsLlJaXh0jrumg53GWsxDuol05zaVvWSY3sSUVBIxxtYd8N5Ns9KT+kB2fwBPrPMEJn
gQUfdqtT80r65oq2f+w095DtjY41GemoZr6eO0wQtQrxFIXu9BeVwSb8qlae4FrmZ0MgKS6+hrHB
Sr6VJiSH6q6AU2A8y0u6sxCEC+QZCXNOtqESzkAhfFMmQlHAGX4x4YRYPL6JOKZxbOLQ72zh1zLF
kOTEoRSI+HcK0oRgDFB+dmX5ppEjDH/cNxQmzdZIpTM1/aXjNuxVrA7WwOwX1NqFKz4+y0B7CaU4
1/3Xgxu1Gnji1NcI+NKxJsiSLOsBVHtIWHrkCjblZg6120e3yuVKrrYU8SB+xXaVPRUPg/Ki+QNK
Dx3FwBv8so1AZTau2KKHC9gpwVAIHQVWBvmbVKwe+aL26GaeS/7XlfEdLg0bfTLBOWYMsmGIXvYz
BsqhDj+LB+UmjhmyP0/zW057HjV8bgqMQu7ZiSPIEO+Do1mzF7XUnbCj0tatQzLBmBN0rLwfEi5Z
4YpnQ4HVI7z0PbJAQk5s9ZDIRBkyLrd5fiF5LP4UcX6JjY98/i3aUy2frPrZeggyVE7aQvIaki1b
GHSTE58rUbu6/oeKZKsBxLJRQ/zK8kWxVblmG2wTXG/7tnEY9S+jhbw4n7M1D2Q8KwgCfLTaDQcj
CR8sWF/tMIP8TyLpMc+yIAnfTIo7clTw4ezngd1sgpRgP5JHlbSZK5OfrJDa072DNkOFOOzXW8VU
2p5nIkP+khdNnNMuNUZy3XhLivQZvZOr0YC5w75L7HNexVfzIf2yRVnKbQ0QumD0Pnxk5AGJDIo1
29kPSlGGSslRG4ogwe7ds/mctnY1H7WzcCRU+ysBDCRVO15GoFc/t5dkl3O0SvltAhWTFNgkS8Jp
ZmidO9M0jgMs/jIhiwlzLInwjcBPgRBYCu1gWSpwYsM5BWqfsp1TNymoLB1tiLRDXJSdEeX1cXhe
RHiK+adGUuNkZvOJ0h9Qa+qkieauTa5VaXwxm4zwrCcxGbSfc5fhAoYPB/DYam4l+Jjd4ChFf8xf
j6pKjI20blsNaaAqfIC6QYGAbyE43YJISaCnIKHktFDuqK33S+sbWWSNhJZq3QjW9Vu0GqX2Q5zo
P/7pf/2f//09/3P0U11ZYkZV+U8lM8QqKfvuX/5hmMo//qn+t9/3/vzLPwTqbiFMTZOpLTUEY+rj
z79/35My4suVXwWJRl0cEvEW6ngMCwRnsl/QKoUP4SRoz1JQRq6ecSnXayoz31htT9yAPBvKkXNj
o0k3VpMsJDQqBRQFWXdKlFtMYFWp32euCeHyeTKDm5jBaYzgyArFps/IiTmUHDl581y3hBrw3EhQ
BY3InpZlZVvHdJ0VQ3KH8SpIXFiesuhd/dsz856c7pUjKlWUc2msl1jdlMeG8x57ocOVnZi35LXv
jLMOjYdAE2Tz7zFt4uRMLV7iJ4n0se7UI8u1YngvBAZh9hgR935U2JvIGKvJTG1Yfpa9jv78yJ0X
9N8GiVqUDcHSasdMH0/sdR7R4NgnGuwTMHRmmoKErX/PBFDYu/Ybj/y6OsvtwW9UldlTSMYVWCKL
9C1kzfRvNafybRCh2DkTaC6lPKEfD7AA3kbw/q8ISei11g9jICU2xSEdwdLYpcCcnvk+C9DEw2YC
Z8RSZPhddjPLFGNPzDmqXMYiKRfve09VMb8/coYeWeXvuRiuOHXvzV8tHC9pNF3MC4iVW5prN4Gh
VvYiQ/NkXo8hXVTBeZJyJx9g7SejZ9Xk1rF7e33sZfEq8ZRXriScV5QrJRNC5bNJk3NsLEd9JzNB
HLPZNbSK+Wjs9ZZfsK5emo7dZOjHM3HfqG5BOIGfHvoqUBFYWDVJRvVvVrP7RphBM+lEBOpBsV2m
Z55Sz12VvhanqCGZnXI+476HftiwVESz4dfA843zaE0PwRiTfhpJjkbAZdk24+gPCZIDkYM8au5A
KW7q0Ty1g3myK/mE3nk7ZM2OHUlKW4rCFS8D8VppxDlovrWkrsecQNviZ8hmcsla/L+5p1MLMZLK
Tg8aR+ZuauNTXK0JthJCfCqXeF+n+OzWya+s3F/H1xxHhIQdc8ze8ZQ6uYVO25rd7/EwNIuD6Sv0
QiW/lLV1tu/zA96DGpUX4Y1uxciXxffGoPU2GRrYhrWXdRVYllNnhN39IUZrMNdrmaPyaLGjlbzH
RyaWx0rypnp05UecfIACYLDL22CvVwuJe4mTtegxVYCXIJc6Iga4L/Y/9zpd7yz+V0bpfX/uVe3E
JvBoIP/d8csAHqhfvHkwIZzGB5epPu8AkwgyGIxNJcrbD+gwNnzmXZTKHb/FUlm3xCpvteAhrO0j
nNKrINuKQS0L61bzLIAJ0wOYACVex5GqwvhQCmCy6KuwsziRyRUEVwc/0qx5A9d+qpEmHOMI4omg
xafeGE8m2T/Y15VIDSxUmNY0nHMcllHoswhM8vgQzRAuV+G2JlanYisvocuAihgEAsUNdBRms+s6
p0Iz/zBQiFXdGb+L6jM/bEX0wD1tlHuR4MEzq50NEMOYpSCBuUSGDIsn/FRWdTTlOqChqRoTITXS
geQoez+CVbzeo/cqjqlhBAwDj3Z7hxPJ571eyuzJLPWn2apewl5+jTo4gkaNwOrMDvAyxsulouky
khC8+nLp5+ZS5PHFHFnfzxaUpF2mDewvQZhJ59IKbJMqUlSMXwROwWZvphajU87pIgjRAtcxu+rp
Uuu6v3ac4xZyUAcekaXsxUAEARFQ5lYzLDcW2iHngq3wT4REJy+7ESJ+3MNgr9p9NKzsXwHusOOe
QAL360s+KH5kVNv6J59Z2knb7BK+jY/drj+XiMfcp9LMvZlYDAOZuSHrfk664bZmQ1YbT5pKJKpF
JEADXKI6/M0QLX2Mp1hr6artoGsGIpHt44zBbSGFWhWxKy3LyWrkE5mwRXNV+ugaMf6O0Xqg0Nom
GTyUlrYDgzkeKMZwPeSpFKhE46e9Rq5rdMiW6hBJ8OBoT0IaiMTJLr2ae7JUe4vZeSnb5pIsxGiP
L0WKL/kPwPfpg6BPwr4C3VSDYVkDvF/BWB2NcXRRGbo28cd3ZnPPKUIi4z6mZ7K1r9YoLnpkICXB
18JoOeuvYTvvZBr1noUaBlBGq85/f7rrlvVfTnfTkG2hKpQ9usyw+D+e7t1iGaEhGLZSlzt6pzsc
Bfj3HWsiavgTecjWoYuk0ESlrd2j/O+Ydc64XFXmNg3J8WAkcmO5xlDBZx6dUIipqIZdXD0Xc+2j
QhETsW317L8LMMYX44l518xNrt11MIkPzq/5xBJafC1DirkT1z+jngQJF1KgRxhgotmHXEXAE3fe
iCsgBIk7g50Dj60iyrQfau9vR0b+/cCWIPWBBGKy+tfJchwnLj80I8mrCeJCadFMA7qM4oD5VaC1
clCGIiAhNuD8OZZNGBRmIMnXZgY+kWxy6GvjAQXGYXodRRPIZsKfzn455L4aKx4fu2Onv22D1b/B
JvCsapYTA7oxUFwmJbSx7/3cb20sJPVyYBurD58jqbdrLwJKfsKFx1P12V/UFxDbxRNuM2ZGCvw/
T43WZx5J1sGuYuTfqsu6M5/W29zKMK+vIwEMdpnuUgnoPaFgcw+SRdt1Gj439QYaIsGGhMhpRbez
/lGbZsfVCjmthwT2e0UGBjfYUzkcZzGhUCFPQeAgJD6Yuqt5JCTZcbBIRERU81ZmfhfPjb/YiU+u
tddOfzoabg2eg0WeMtOc1GbYs0zkpqRu2gkWHyl206/q00bZUNzgjrVDtydSCgiQzfFO35bvjcqz
2+a1O9W03EpyNxjVDMvDmGXeGdffI5xmUdDimgtNHow8iWTMHenmGRn9jbCue9Erd1DRrNOvjHt6
IPhEv7sd8PtoojTpGXRrXByrK1FFowFy4aCk03QQHuaowp2mm5TDX2riN7JZXh5thp1b58Q8SvN0
ksyPXv+07B/F4PreRMxfS3lyFchMjElWWDl9UR2MGdE9oVpqLAegLAAt4HVyJm04KeyidMinqD91
mRO4L9lnnbWOEFcmnGhWO6hPOLnGZatCD0+YKTRj0CUVYEZPg8evIWkakUicLHu4VWyqTxYjbZxr
fjeQ/oLEXV/Ax7nIhgxYMYrxHsbxh+2ubNeUoKSHlk5zD5GKlnhiXRRLb+wPXRXQVtS/o4gLejJr
8rN+UfUCyMoultZjMqWIaWH3gLuhBybpxOdByciZ1p+/oUKaerB+G/JUElKHs/plgoRsI4576J4z
5doOrQPhZzMlLFOZAyLOlxuPGA9yZdyHhwmWJPWf9xgMIsJmS7W0xlEa+mM1hAFTZkumQRyWe/Mn
FTOiWWVfL9J5xAQWwhRXYPANb4td7pNGx/FBoE3kNSzbdBickJGLyI8iGcNRBLYARZT6XFjDCzOR
XuEHxNccbYFnjEvuQjvy6lP70i7awdKoUYYI3QMm4EPEpVyJ7d+FflZZPCmfPaaB1Lyd56hfVdOh
9viJRHRERSVXB76MO9uOKCqj81/1K+aAU4xmU0XzU8Jtx2qHip0GmLLB0/swCI0fTqF9DL2iuk5T
5YcrdtaENUaXHyq1c9dP5n86cWFJv1cdLVc8qL74GbF6KhyeOfCbkpDBgkAR1m66+qXV1RmXQMSx
ZOkXbJhXvWquDBKXIFt1wqUpb3Fhm4Zb81q5K7J2dRXdorZ+Ux/xH1uT4jO1DMRmLY9V80B4fLoZ
pQyalOobiODs/cPfLzGXDZt9SnZp8lVU4WVg3DhsW7KGMwLjNOVPPyNrhFREdIAE6Vg7NdQ/WAgq
ANUX5Y8OOhUZ0tCd5fP6kcA2yAhO0Ut30sAO4ZQk3ue/P95URf8vx5sl60JTZR5Opmzrxn883qKK
Okutc3EwjegwaOKQrMSck22j3tCKMOe3MBbNm7xvoHU9JAdwOsCV6wwN5XA/G6jRknrLcNAZkh7V
4J+haVHGgH3rdqhvga2brhlDRjtXSIIUZkKKa24SpqcajEPmPVuZ0rA+O1R8Wv22RuGrsj9hjPbN
1hk7r0Cs1USL1zTUE6+R2b+Eqf1UXrt5YC2cnkvN6a96OpI8g1nayHcGQY0oyKUZmjALyAqzYsH0
2pJdS2wlnrJZPx7MLyVTzvHSXthPhlyUAHc3NmuzUVjPZJdsuEiP4XXMx4s9lxdz1s+LVJ5Roaka
KZ0ZANaclbjiAdXw9D8N3CMIBjsT92T8IB2A918ApiCjriUHbc8u8t5q1Ln7etf2zNSt6DAC/apI
0CiOOlHuUe+XM9DKC/mZ0UJuMBq5iMmzkpH8wrylJRA1vxMH4ZQkWcSPdYlKRWnsc5XdCJQ6mwvq
suw1rfDX7YdgHiC+YePwDJtQgUMwitedmau+kGWfUZw2p57aVf7USt5c/+0UwzHb2ksL8yD5agJa
HCFrZMs+d5cXBtYadDmmyqRjfaU4GTkvVZnvOmLfyxT6LnZh8abbxR3L0GZOkCeJguqgDqwOvdWh
dherdZBQ0J0iwQ0qSw1yUqLScA4wMG3wwTkF4+mUGLFwSzcASOc5lWM22bqbJLUrHYcNmLF98cW2
c6dcU+a0Po8/G6icxWGSW3zM2ueEWDeGGLGo/v9wn4j/dJ8IWAEKODxLCEWxMPU/ysR/N+RJU9U2
qr7LPJu1k+xHKPKNjX0wyucxXr3BmHZt/GIRJRhLnyjZsNThacfVaGH3tBhcWlKDHROPB8Ip6Nxs
4BF1AtmmP4nDFZvVhkUoxkcWyI+yreI00BiJNoxEJUaiKtqjkG2sOnxF5VOVayc9SSB537LlpahW
vx3xqA3gq8LlIE/3fiRJyix34yMQYGaiF+L+a6kewKHQovTR7LZUP1oLc62ZSW8JKUNP2U0Dg9El
+TavRGDzFI8EIu2sPlan1FFyDUnOl47krrgZb2vX7UtqpY70dqDIzZRdi1y+mnF4ZYc/s/x8Ti8t
4qBuyp736T6V1ufU6aZDCqAiqjEq/Hjp0F6mqb7Ea3lZZ7DE2riHEnXLVJlBMI8bZmW5N1hsMWXz
0NIZRNV2PGwyii2t1z2U9nkZewszEKtzmeYSVsn7Ri45XI5FHEvg8CDjotTctaDK17uCXwGW50wB
nhG0VoGTbt6XNgX/RVK5fTJKhJvlh8GjTMFNAMGu1WT4zqRMECJj3nZR67TyAsMuPe4EfpcuGFbY
WXN8pL3fKpPJRJ92mpdQWvDy1bF4jrr5UaFzAYN2w7Kv0zR3NM2MURhCpK4diz0H2oI8BPWTsfXT
TNoa0fMwq/tmr+faobMVrzd0fzb0YDz17gL5oXdDzja6cLYiSZpd0oX4vCy8xv7aDl5Zzd6cakhe
hMdB6JUnhXcSw8dedEGxIgN1QAOjJO8QL9HzHWxiv8O7dJXGxo2gMtGb4xeLhkNYZU/4T6BLXtuw
el6w2yD/3XBPJgC2KWGN+KdieJRUtl/Xv9cJv5S1bBumRwbru05MiHGQvrVvoc27M/DPFzgXgPMc
ktAZ1PRiOoeuski5rM9xB+7YMo59SoageiEnrtD5zjunxpFTz++WsP6HO1tT/1ODJ3Sh8qBUNU0j
eFWV5ced/+/u7JYNhFqVVeWbFRBUx3oRXXxuG/MimctNwtxYP8yoSGfQ24c/RmierCS+EgqGYU0c
g1sIHUyjhptILYAJUEC2QZf8hloObgY88kgcwCrsWcq/ztcSv1II7aQDIq1ozKbbg77aB0dvQ8d8
clSQfvMY6Jj+lKfllhVkzUAwLuzk2H6vF5vMGI2CGHeT1qt07/BgjaBrtZ3VmRhT6P4eg3DWIGtu
UZzxTLjNw7IlSu91hWtPqlFjBNQCCCV52Mxsu7lSbUs5a+VytvCOyBVKcGpxpVVObROdMAQcT3uT
3cptWuo3no4XTf+jqdW7RhxQC2YK3VNjHHHiH5Eqf6djd1EG+9ws+Tn8v9SdSZLcWHZFt1KmOUzo
GzNJZnJ3wOEO76OPCSxIBtH3PXZUW9C0NqaDylQlk6kkJaUZVTWIQSaDjIDj4+O/9+49V5yPTn2f
asjHXzRneDN5w2S8YdqwISbA2sYiYkrcpCVuUrkOVkmBa4eI+w2TUjM3qREjR8RiJrFtiWmxjVju
k0hfxUpd3Ct3Em6xpiYvJ5YO6aaLo7PYtOc2ms+Fpp41XT4nsBeSh6xlKCHc2k7d+RhNQc811dZs
g2XQ4sgzip6a+GiAoQ08h5vBMLyzO17nsaky8qEtvlahaVbEzVxSpKE90TXoNS9hgZaoj6miJ9xZ
lqNANSbSazvuESdMHDkKFyCqCHx+FsVdjgdrjrW9BXOKESVZUpOnWit5t4QlZApt9GYRDzRObUHc
OHykqeMQ8U5tIB2wQ56e5LupGLcJXvOW5nDTLQ+Nm5FSfhQNTtrI1m56Yh0mPTtpr+JdXSkrkTFU
OsT7lFwQeUjOpTFcmo3K71jjB0kfM5HDmWKuDElFcwupNSM+EiZmKjuToDtoV3lfZduM+dkwangh
vJmxVXgfU98khr4fi/C+6eS75GJcC6N/fJFo1jIuw4OIPJgRuDgeBzjOAn2Pp3A0N4bV2UpJsA/D
tkFyGSO68YzbgImev0rV8FZX0kXYx9JwamvlqAlL9oLk9UYNuyfBtU9uFssguiIxu4Wru6DrtmlA
NFlOWhTpUmZeu4nxmuoNrHNbjFUnoyfFK5Eu4/wwienj9DTRv6YXGlikWxs7A1DvGNCxl2lP6vWm
8yO7np9rCe03DjBruIVafg0JWUpK+rii94nm5mbmNJ4Y5h4UrBHZ3z5rSJbCjvPFQElX+bwZM5mi
AT7BsnTr1ztSOTd6XI0kCUjALFpCIWNk89QMjd462eeAgWSkArooM/RjvZvuYnKDdFfzw12/iYBm
ABhZV7yKjLw4FDzgMa6ugAKeN1LMGykKgwPBDaayGyd6AWG6m1LDLZrWrSRzk0nnVGadtQic7QLC
orLIcFGKQpel/yXDZCZmIRU2md0heqzIwo29WrK8vgaJZkXH1BqOYg1WicbugHy+FBBd2HJRXPQq
uQxAIgu68DJywbbxKoM+rFqe3qPj0jeHn+qg1gSK+2JuGHTXjavd9EsUMX+VHnrC82TBZyJyzobi
RoABmo4h1U+a6WOHItSCXkzEVRGhVKs27h5wl2r2sjWteV081+apm6T1Fu3leoz9wyQysyj8rcRD
JPXaOdH8S1MKV41HV78EAiPIVLoWMRxohskjriarkK4Q1xf9HMF8rFTCHdP7wjdvVt1ezUQ95yIS
38aj6Gf21R8HIT9XZ949N1PoVnrVekIfP45t+5TdhXsB/qAAf9BCHxSY8TlfX2POuKG+v96NTXQY
OzqkxeAFM0mLF505QpWIx+UsbMF74twsMt701540pAf2f+TaDLPRmq7mC+wn4j2QB7Lh0XHDzPAi
ohcVVhX4GrH7FPfIRbcwLpKVJ/NNOshgb93CZfZ5BX17QfP++GpBa5ZMm0A0LN1UNI7Sxq8X9EQA
UG5ao4X0C8t4uc7AlYjXZKXd145elUdgQTlqNzG3sPpZV4Q+rHGfNR7AwZiV2gV621RuPWruoFpu
w/ATWTnmR/ow4JLybU0mRJscMsz/C8JlDoKtNVko43AFiG6rfTYQxqtT5CZgnnS93Xa8+wYZYh9z
sgq0ZLZqEiBLKmNxMETixFHL8sKGKLfpSoPjpHmd3BxinzO3wIqfPanNToQvvfs03JujJaq4HJpV
UT+oRogCCKM5W1GD/FEMJsrNOlS87KrwaGiM3WN59pi713LuACBbVQtAsnrwg32ZdgcwIBTEIFVI
lLZMYsRkkqWa3QCysFGeUARtInRhVo1HqfAADytgqDRyYROYUDJ9IAhpCYfMFfNxOHu5w4ZW6JRH
c2tXow50uWD0sBYxmbPGQJBU4I1mB41+jMYj6kMGqfKuoW8hTo5Az1QC2Rj0DCjO5WNJtIbGV2TU
bj5g5aJzRgvYMAkQwOHybmDvSrPULU+93YP/Mbt1XEwPuW7cpzdzQGkZySfqEtmqPCk3DrXIB0uV
ORYTGBlsnIRo3NV6v+3L4jjzuef1eA4r3rW0NYFsr800dqu4v0XO0pfqyUKXhgYgnq4dBbQ/Jru8
MjWPZLhca9mbvMAYgFHyRad0ZAhYc/402nSb+iRcMLFn8Bc+NE+lkV9rAUAVGGFZY1wOmlbd5ml0
sA6two1Ya5rpysf2ReZB2RRui1azjvPvPCmSIX71pBiSTBdGRk4g/XXc8PWTonWzL47ZuDP7V84u
Bdb2AWs7GUZtgY+bfkGp2o1KoIskQSKx4HjlwuxiHnJVnoyY7W9iVqGClegTpMudtoIO8syX2uEM
LgS35rJhh7pCIroSrIuCp0KUqDJXs17tOjGwm+mhrcnYTsFBNcQowq4bCdMiw9IpaaqmSEiP/TA7
laLusTl6op8efF0G+5EchVY80kbLSjwmyPkgTF14jteEHOKCGS6l4Gmol+eWXoBLPBsS73rqHhjB
tqF0V0oP4pgeBq2HxiKepkvJb2oRj0p3hVQfkZx3ED9E/aq9l/SlTWPZrjYpkzLFEwMNg8K4x06e
E14zpoGjkvwwzJdBlNYyiqYgAO4r+WjraE5F2faFRqyk7BvUXDWz9RCs7WjH2PFUDNBk/IhDfG+a
7V2YdTehIJTVtM6KpEBUz+iT+od5XuGXX60rlmJoJ2VqqyBlgU7rdEaMrqFJqNiqZ8qjnSH7VzGf
6Rppe4HFQBHotE6XXUfnPe2zUNhETN0V2XCiO04q2yG9is2M34nhMitXZh4uWWx3KRQ2xtYmE+A5
tsn0EY32OsYJWGJlN0NOixtGbzd1oW2scw3DAglvfr5hN9uoRIx9b2OXf7Nc0VMpKqNyZqJUxF/V
TpPajuI4ILzJw+lgPjBCgIFWbh4r3Inj0ugsLGeoAhvtcPv8mPUT+u1w56TPmiivLPNYa2goWNhD
+hkLgUEA7gDS5tUKlOss1KjSV+BwpiVNd6LjU+3AHVFBbHqqG4vqpqZqs/AyKyWSQbNhmlbvdYOp
GsBSDJUrUD8chjOg8Up8rBvtEHfFQWAU0iPdSgfCQj1DQhKdIfCvhYtqGCcz1o/h6FRNf4wUvDAk
gCe1eGEIRpYy5ZP+EPrmI0ZUBvuafk57LGe0nNJkugTJcBmfWsYsM7aFBo23f1kNIUqQpd7OOxJ6
gU5wsFQ0FbJv7y5UU+1Wisxh15JZbgaoKGxAt2QOGJTou1FsdlOsu1D7m1zdo2bkhCa4HRU4JruV
EaCcKqnQoZ2Q0lkqnR1RGgQAvTsKCzoa0OPn3JOgsoUJYXajM+bvdCQM4Yg64MRiPgkJLp5H7Rrw
hy2b/YzkDJLItEQ3yRsJ9PQk57eAkyOwmEjLb35rXNusJU9eu9AFOcND2giGhzH8psxAfrBJ1PiB
qwunW7Sq8jaJqi0zSkebBkcCKZIwTeFxBxhUlh/MVtrAfkMXg6JrHrwkqNlvrUNEYISaxQ5R57r/
YmLaalEFp2TZdEZ1m5XiJpXmNRPa68TMSpK5SdJ66NSt1PbbT1cD10dlXD/RJjEo8zK0zxbB5H1E
086ieErmjckpbgmVxS/w7YdCguf93zwVnNv5E9oJpi4t5/svOgqGLFhJWFHzTZq0H00y5ZgFJ+KL
KXd2iemAltOCeZ+2lot8pTlqxauowFwHuCdw+pVm9tvDnLEwexVH1jGOVoJrVeOxECPSiyUyA3Qp
cQaa8Q1ZjrR1Hakl0ZmsnAKNk54QQGbcJ7l//qQhPaKdDLIj+PDoQ6PpINOGSo+W4WWoiFQUKTgR
JgqIElNz3vY4yDJHU+hUE3617yPtsQRrpvKII9R/Npt6bTWok/D25A4qYkhKNjiAPn7Jo/Cle7QA
+sQ8bJr6uUqqexGCU2b4jkppF9TSpQWQ7SvNkUwoaNEBMcEt6bwjw7wWyEca7AYkvzqS31mY92Qz
5yA0oUAhpBSDbWR3IzNDRGN3xSgTajW7ibk2kW83nXaHSu0Wb/2bIcebjW8gHq53wfjJjPtzD4yh
DxGXzzUE985Lh3u4eAIsvtg6NiFpW0VzMNdRS3wiVW6+lm8K5hKpF13xxBoKouheQyJrXscwucyz
tk06zP5Rc4Ce+lEtTE89anQHJN5J/UfpQu/gEGbqnugp65NJ1yFtVQJSay+G8DCgR+cwu0+YHnQG
EoF8D6lEJmDn0Tos3JJY+NgEtd0xmGtKBQA/SWymK25rpxBp1Q4YRIjqNanqQ+aEEwbYinRW5HJR
tyGkC3vXUe9wOvrFiTlZBpBO3ie0lLXOR1xhwUqlvUxbOcT7psTovEBLLKJuTPCCkGxHkWlWKzud
UZPDkDitr9tIomwD3we2x2hrZYOtaxXs1swtBcOdTXY3cPKZbuxRQyjA4hTsnVp+znX9HLfZpUuH
Sx1PlzyaQJdVF/8i97Z/YQvcF1Z3nBC9d1VzME7VcE9EzH2GWTRY7ZpbL68UncJtN0LZVeLwLmGW
GTSqW9AmqM3ijHgd6khMbCVaQMWOn8eO8UCu4kuPHblEavFu6Mqm61o8i+CFaP92vbgZXqeyJOCH
HKexs5u1HCpOOCDgbcjKySfkYhxhaCmMPQ9MiOy+ducV1oQCz2uESTrNjl1An4CxKH59pT5ZOdzi
1DoGXI5CIYqhK9sJZPZR8Nkms6JypktuIKBBRs0UMS/tMVFJzAiOLbF/NeCfkgZeSHXEz0tIdIt2
LT2kNq/cfk3yYqZ6YQU5pnlpfQiqYmtrePVCVEs2fY8dcKDdOIPqiTNgh6vqVS3FXZWiSmkxo0HC
rKx9TGgLMkf8C2GwmwPYQWazqwmqU2ZpN4OQnyGUNcylA1tLj7Aod5IKFGxCiAFaXL9AZJ/Th6FM
7ldzck2ldXSUadeWlKRDJx+MWfbalYhmeFgiJZEgT6ZF8me4b7vI8xlkRW18bAXrKLya9+mT05N9
0dim9TnndFB66YeILly6UFVJb+DYJ3Psi7ArEoOEz1fz6rs6wvaSPzfttGdaYdTVRVBQ4zW6O0aM
JOLuWql3hkgxyZcak+po2ijB4k3eDyBt+k0Vgdk4zU8D0qM+qd2Is5fceR3uCBVO3xNbry2lR18g
MYsjqsWIIaf0MnDQxBvF4tmk6E6UCn0zlrBMcGLeLHMHg0jiJejUHhwA+Ooz8Hdm/qUH4ROjfR84
qarafchWydbH2MRMthJfQov9ogONSbkq1jBkK9h/mUncLAG9JQK/Gu+1HDlExJM/kX/CPGx3GdAA
vbAj75Vsq10tEvpXOK02btVW2CK48TJbE7GM9CDAkYvyFt0Ox2rdD04xTDSYVxHO6dq3tmqeu7nC
2xPlVqwZ7oh9DctSpF78AG4ENu9cY5gSYfBoClfoMZVF/bkin6iIuInrxqoviW+dZlF15e6aDrJH
XNx2arVjIUyHnsBu4RRW8qo6Wh86M7m1hnrKKINfzeSSGpx+DawX4FGVwfKiPkLkEB2GNjr0reW1
i/sp30YdXGsPXQsZodkaWGcg05cTaVFHe6tRd5rKiYr0MIyBqRW5IZk2QJO2LD75ktDFXQ20cRmf
E7cjYUEIGVOVtFyVU4C60MqlXSCskAOAaJ9oGBKxE+8XTKuPUob5XZA3HL9XuFLoqSZGdVHvVmmn
2ZdVBEWc2y/J2lohyGgppBHZrGTyMxo6wmH2rsCjsJC9Lg2mimat9bqaLjoxsjQq/eePfrQZI8sz
Fh0ju1DKQhgnUg3DVTJL65iQ0sA6w3PydVI4OAV/lshnEhlDmeM5jcvL9IzEZczvxzUKl2XMSLaR
dK/77TEAvWGtIt7gAecCAHTOODIGJ0xXmHByteO2CsRt+hY1DdsLjRBPl8ajLNOp5aCcklDgE6J4
W1KMYlKMsBFtFUHz2iHzdMpiWdhpTDVIGKjYkxR56e+BbNJ0OvHKXitwLij+uvd2E47GsPCvMqZM
wlBMbU9EDe0+J38y32SBeAk1OpDcESt8vC/g7uSIFcGDwGkgm7BRVjh3ORFIGlN2TgTNKO0R8b4G
mPsHCFEqsY807pVt8xCBd0dsPNFOQ0jRiMfZUo6KSf8YX8joFnjuUgmRSlvsRCAb0UNy5SwRtrfe
f1FZePOTGYnQWaZLQ43alclFuEmAuep2ZWUrtdVP+qLYkK1t2b8XGMQQ1njl+JFsy1tmEEXvq5t3
hJ+IEHBngWxYi8EnXM0hxzP5aZy7R33n71Kx341RshMRWwTL6T/f+TLiJ/gti3ZqCrc6YLkZt62m
kIGT2yVTytog2k+xRU4WVoTrJLMFsdmbPCyTcpYDXP3dvaypD4ImP0JoSYTxTv+IzWUbgYFjsAQW
VDOG6+BEENfzFLX9cIgr/1CbawPBvI53RyqHpVvzGdInRpdm29sYrJY49MlerPN+jqgNRNysMUXU
V1WN54pM1wHmTrusx2wvoyHQhxlGHB1GxjsD4x0AiCRreDi5S3Uhzhn26a2QyKKyg5fORFowJl7y
0jWhJ4X5QtmpNAh6XNC02+NAMggH0WAQsuloYuPlSY64Dr8i3k2B1zgco06EGAffkZHEXqRxay6N
23BtCdRgQnQH5nFdZ5DkAd72ueqGhcphUXbjGw3XbV627mjmLhmzcOkGRdmgAfZXmJjGMHhMDLJp
N7LY7Qv5EkGmqCOcDL6wh+liNeVOg+8vS5mri0+iIKwpk3yYNepitbRIPFGp26R9DZJvfNCq8pDR
NEwGRzZTCr7G7aOJhiQZbzhZax0Qvu8WfPniBwGywsA+FnooACDDqXsh6vdTg0dNlWwlIvio3AmW
6cJpUGUV6FLiWgatepgHhJO2pVsPNBE6ss9AuvvmABQh3bV5QINB3DPOUuMHsQetn8FNpAlhyk+G
0T0n4epznCEGQ/qiqua9rs/3DJeAYbSbwYv3dY3rmryFyhyOSvgeWcpDEISPIAfUJWs3dZOIqKkI
03VsoGyhJkVR2KlEmSLK3Yq07Wl6uOhChli+Kjhdwwdj10jCbYj060DburKgG7TYnuN1IMr7qOJI
QjsRWci11ihNRIBl5GYkIOTKXKHDvyKo0fYti1IndSR2uokqKEEMoyNJCvFJ+1dIrGD3ux1GYvh6
K6RPa6f7LMTLy3Vehw3tqezeKhif8yY0uTXk2CUKYQI0htoJUC3WNJhwAx6+iY0y85dA8wbovJ3D
h6ySh/zkM0DNUZ6SD0Gcb706NWAYyjc2Dd8fzm2vnoLjMsDInzRtLwuLCXag2xNupRvwDdJeiGxD
i4rVEtkejzfOGqBfOCbgTkDffIRkKZFQRbecgj6fbBGZkCwbW2pKpYucHFOfzFDezF8SHc7AG+cp
i+pd3ao0e9BHY3XcllXnMKzgLc5tIT+derImtoleWTORV5Ofyyxd3hhExLFTKFjT6wkDB48upgGI
JfJdSZJkSip3SoEykQB6wSUR+ptg7hjSWPtET/cKrwq1fQnUTfrBJ48bvKith40tqqHN+xVTwl40
Bu/CkQERXW0JK7HQboWSXwUDLzye72XfMzBj6+q6672GKbd8F38IOQsGfFIfQYXNLUaazsYQEFMi
iXjVhbcUhUdsnmS+vWAOJMuXUm5vBP0lRnDWV9YrGX3LhhlnUKZNuqa37GC9jtZ8ICCeLkT5+Sll
Fr+y9E2iQHDN5p21ZOgGQU++AFjrFWx2/ZN/IC3HQlcSjHutqtBQdrtMHl1ye/2DTtJFpnKE8/yc
1sV4zgdlVzNxlxrn8jT7/bqmBsPj16fYRPktOPM5Y80YK3CjsEQ9zYAP2WvCVuXouDhTv7z3yTI3
ntFtNUCRacgj4mBEu49w86dFthOfo1Hci3jmZdN6TDGl0sIcNsxbx5BQIPR1MKHxqp3A7Z1MAHMY
NjbFfWgMB2yhB8WcmKuc/RSm7psZtE4Y8BQZGmNPylHzlgJtNEh3lyjNgbza7TWoSVRUE5BjBoQh
Zd1jx56rVX6lBYl7SLiPMsINa1oEkr8rtHafXhOiSTiX+sDxdNO3jXca/zYBAN108Yf51vnZvRmq
DwF1SYFlPQr9JxLtnmtxfkaRGU3Vfowj3FHqvVQn93pW3BnsB0myDVBQ52RzBunsaASn434XyleT
w7ewCsivDr1C0PYt3mMF1abSbkrBRMszAhql6dCT+CKu5VM4i+fadwWyPwuix6R2/ajJUJDF0bOQ
nIfBBv+ZThOzQ9VPZS8i4asBwHbKCcfYfJ47np4UCY05RaccrWgjtpu0To653B+0cqXmMws13zJD
NVbZ8OmKYBTd8KZ6YlPUJwt3yxaaJWadDlEvJllOwbww+/pUDMaBnqOgdxj+kRstwQqO2OPYWafN
fhHva4j3actjYUNHFQI2bmzi/GxiATiP8qHciSpICSpxFTBkqAEbwIQ+Y9xF2y8I3UUzoyveKYs2
UcD4bDbwWcHJUqdyo9DoFNn8OBcK1CWxupahJo2DeyX1CYTVVde1S+OW+JGMOHEYSrYUIOgCqcLk
N4V8YwmKbAhFthsNt3ETdpLGPJsSzfxgZQ7ZFpsFMBBG2dB1A6JSC9o5xM2jmzQhXel0wXoSlqU7
M3+EVIQjEBrNWUf0SeYouVuuthKf2Ptekd8czEg6LFw/CZHNmBwnVynbe7Pr7/05u29ha9Sh4Pm2
r8r47wvP5AhamsV+HFb+0O/0nvmRWa1BmAvS3ZDM2/aFeyCO8ZkgcRC0bjNY28RYDaM9DeLOB7pR
Rq+oadqJiYGCkLR7MwhDd+GDIQly27gBez1vYMFsIuZn6uTWAvpM/xJZiBUIUe1SuP3pHcIZlFX9
RrJWY0MAIHpyfINAv/StiWvawqYWjZcmHi/khMJYNJpmLfTrmXmvSqwjYc+iuFZBJ036vUncu8qn
hl6Jfw+yioZhHX9RPToWkpTokWVSWOB9/AtMgb2P+K0aAqBB+oXDJUjXGBoAodWaasC29bdd8qR8
zKEmhf45aBAtGadMK5letzfGCbc4EdcSq6PP+2uUSxckimdH/BwLzF6D4AChI0VU2kg9Ga6rxHxG
UHxE4nbs47cwumgb6QUE/jEOYCugQ6MFE2FQfurMep1pbyHkDX98b9WeFzR0p8nkmBm4k04yaUKt
euQM7k/rcu3CcYOXoNP4wFu16cbPgUgGaBzv76bVONeeAmZ6QGcKM47tgMDVuaMNKXsxxT4mCzdD
9GuTf3lI4ZGZfoN1Rdv7ukEfHSHM1Ox0Q3LHzNwWLhoe5dWlBcYwRcCroNuZggAXwKGsv1RCcuzl
AMGEfqm0ZyUzVj6SuZAmC3vIbp5AnNFkQaocpbFTkuGGoyur8elOnwhnf1An6LkcT4agYjZMHLpP
i7SGht5urOixM8pr46Eq7hHN8CKrjOaOri+RVxx8dwLsUSJfEaUTL02/Q0eGLzFkCMl9L20ThSyO
SIOhkc/QyAqYe20EqCQF+VwzcgFMjn2hora1LmUPUSp8Yffx+hAvA5ZLnwlte62t/lII3TnrMb5B
GY55V+Et48UopGzh8kbsW1AAj6D2v9ND/40ExpAU5lGSZSiyJZri13JbvUzMmqJ82DX6JsdZEWAy
psLjrbxky+ytSMSHHh5Z2hREbIKSdO4yO+21DUb0g8VQOwfolCJiqg3BKeG26P5TQIWjdJZTMgca
t/E9oVFMFvdiSfQHaK2cOnggR6TxMc1l+TEvguOcg43iHOHTNu1urcYEkrkGfAs8VKJriHD/DZnm
DU7sdV7znEoVidpEmVbSYejIb1i1uFGJj7QnxDJlo9tTDsOb3LkZW/GEFCwaabPKDn4oZ2IsmDMW
VMoFp07QdNhuawbYNTCsFqNAYG5ahYmhy+xhCyrwZAlIMJmwlASLEcweWXumLHtVj/b96r2TMGvZ
+k7Ryyvkv0tMuJ0Z8470m6PcGd4wW3u1rHlozWMAvgFn2jg54DJ9xsgmYrB+26FTxxLrVhyPkhw+
OJ+n0RwADO2lvZyNbs+5heIQ/0W8sxNAtmnfrf20cJZTypApzwzngNqCootfomF6RuiwksvpNG1g
t/Fqn9Eo4esw4lvSzBdrWCJi+eBncl7ZAVMmHs6Ic4tZH+uecSL0ygk8SmRy1S1Vhn8vA86eCmNb
ZgSmIg6I2C2GvnAtwjRbvpreWTidA7s5RVxYHlrZ8DLL3xTTsleAvOjafahru7C/FkilQwkVZ8+0
BBXJLJ8YoB+hcAW0KIU63S29f+MwNuL2rwv+n39FEWj+ShX4WJRTHQWwkn/9n/92Lt/zu7Z+f2+P
b+W/LH/1b9/61Xceo49MJIrP7dff9au/xL//88/fvLVvv/oPO2+jdrp27/V0e2+6tP32n/70my44
hLf6PW//+rej9+aLv//97/gbUeG3/8Sf+Df5dRaYArmjimWaqCL+hmD46Xf9+XtOb9n7v/7T+q2O
Prz/08//734q+X8fiy5vl8sJoiJvvvj7X/zO0xc/ScaAC6iBH/NfN+m3v9h/fTY/38X/wzd88QMl
8acf99M/9t9c1bab3vK3b1zV9y+Kia2FP/UHXtR3runf62C5uf9wlyUjZPjWCtwTpRN9/GM361dr
/UctQv2n5fG7i/D4lz+P0cfiD63CH/9ombjWvnW72APeAHhMf+iyfvzDtegkv3lZ7/Vf/uMf65p+
WRu/uwT/PfvLn2serj99ek//dCrq9jc7/bKjsK188eH8ziaPo2NR2P24/VBWv/N8PTAT/odbiLIh
mii/vrUU/3bT1tyY+i39xqr8e3w5//Js/8+W5V1Xf32Ff7+LUvnOvVvVb3j6vr6e7pfj1Be3/vce
tB998Pjlyf7dG/brCyrTt/z9py3jB71rv7cVMKhIf7O1/X1/6tp3jnvrgv7zh+iPnYt+eRZ/0I3S
vrNnr7sPf+yK/j9Oevp3jkS39/Iv//EhXd6zmyLDSffxjxYf/y9X+Z1bZ3/s3j4Vv9mr/76fMuM7
+7Wd/unuLe3/8IX98lr/QQ+ahZHtW4eIbffWvmdv6R972v43l/W9C/+5h/IxfX+r/+0/AQAA//8=
</cx:binary>
              </cx:geoCache>
            </cx:geography>
          </cx:layoutPr>
          <cx:valueColors>
            <cx:minColor>
              <a:schemeClr val="accent2">
                <a:lumMod val="20000"/>
                <a:lumOff val="80000"/>
              </a:schemeClr>
            </cx:minColor>
            <cx:maxColor>
              <a:srgbClr val="C00000"/>
            </cx:maxColor>
          </cx:valueColors>
        </cx:series>
      </cx:plotAreaRegion>
    </cx:plotArea>
    <cx:legend pos="b" align="ctr" overlay="0"/>
  </cx:chart>
</cx:chartSpace>
</file>

<file path=ppt/charts/chartEx5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Geog!$A$2:$A$16</cx:f>
        <cx:nf>Geog!$A$1</cx:nf>
        <cx:lvl ptCount="0"/>
      </cx:strDim>
      <cx:numDim type="colorVal">
        <cx:f>Geog!$I$2:$I$16</cx:f>
        <cx:nf>Geog!$I$1</cx:nf>
        <cx:lvl ptCount="0" formatCode="General"/>
      </cx:numDim>
    </cx:data>
  </cx:chartData>
  <cx:chart>
    <cx:plotArea>
      <cx:plotAreaRegion>
        <cx:series layoutId="regionMap" uniqueId="{64C3027D-A9D0-4E29-83F4-0FBC8FEE9ADF}">
          <cx:tx>
            <cx:txData>
              <cx:f>Geog!$I$1</cx:f>
              <cx:v>Participación motos en las muertes por siniestros viales</cx:v>
            </cx:txData>
          </cx:tx>
          <cx:dataId val="0"/>
          <cx:layoutPr>
            <cx:geography viewedRegionType="dataOnly" cultureLanguage="es-ES" cultureRegion="CO" attribution="Con tecnología de Bing">
              <cx:geoCache provider="{E9337A44-BEBE-4D9F-B70C-5C5E7DAFC167}">
                <cx:binary>pHxZc+Q2su5fcfj50iYAYpuYOQ8gWYv2pRe7XxhqtRoAN5AE9592Xu8fu1lt3xmppKM6nnE4HC1X
icncM7/M7L8/zn97LJ8eup/mqqz93x7nf/xs+r7526+/+kfzVD34Xyr72Dnvvve/PLrqV/f9u318
+vVb9zDZWv+KQxT9+mgeuv5p/vm//g5P008ueegf0rq3/XI7PHXL3ZMfyt6/++n/8OFPTz8e82Fp
nv7x86Mb6v7wOG1d/fOfH+2//eNnRn/+6dfnT/jzs6uHCn7t7qn5v//9tbSPDz8lrrI1/KF+OP71
pwff/+PngIlfCI4QDUNBo0hiJH/+aXr68RHHv4QIRYxJLqUIIwYf1a7rzT9+RvIXSUKJJIs4RoxL
/vNP3g0/PuK/RDxkoWQskohJif8ppRtXLtrV/5TLnz//VA/VjbN17+HB0c8/NX987cCniCKMCOJY
SBRFkSACGG8eH+5AE4dv/59M5sES5tilRmfmzITCTapzq70nizd5HOSN3Lhwtb9rXPgh7dDAroKm
1RsxkWmMFz7YYtMhtgaKD34J02eCfeP9gM9Xr4cRp1SiMOLA7svXKyLfDX1UNKmrmk1vSRyw8VOp
m7RdG62yeU7+I3o8fEmPDI4S3gI9IndZ/7XSZ6OdlVjOqbl6nxIib7FGKaGRAL6AyZek2sFZZhsg
RQdV7/XOb7uvvRoSvMmvSIx3fvc+wYOojjWNqeAyPPxLjzU9amR92DZNOm/0rt70u2ljdsXmFJmD
wbwiIyRHEaUU7OqILcbKho6lbVLOup1cqjtO8i2j+Px9bsQrMphgFhFwn5BQCBovpVeQ1dmJr206
RlNcLm0SzEOMpNvXZokbPMZDzuL3SSJ2giZ+SXMJCA90E7Yp1SnZNBt/qW+X/HxUj3xbp3KKzS2f
ld3wE0b5WqQRBn+HcIBDEsIfX9KtGbiBJaRN8zHoz6OxHn6nTe4/doTUTyd4fC3XCFMpKEdEECTJ
kfpabyeLLe5Sny5poKZCBaq7iGKy63dom1+tqb8pd/mZvs63J0gfVPbSciLQJ48EDhlDODpiU84V
dqBsn0Zb/luUzrv+TG7zXRcHSXZCla+jXsRCiHeUoENsjo6sp9ViZeU09KkL64Q1y5fS2Iv32XlD
kC9IHBmLKzJny37s07HlRYpGfz+SsVajGT/VJvuEsoakMhLf3qf6RlSJGJYYRwRTziFYvbQVvBb9
nNlySMeNuSEXzfV8bpL2cY1p7GuljTplnPgNtTFCwDohX3FGfnz+LIN4ngeixMMAaiObKFLrTiT2
skjdtoj9hu2HRs3xGncqV/Y6dxdRHg/qfa7xGx7CIStygbEgnLMjfeYByU2wuiGd4uxWXLo0OqtK
taRyUxsl9v53mfIvPK4uipsuLpIw6WKTDrv6Mkvff5NTL3KkdUEi11chvIggYaKNUeVgUxaVf91+
X/B7yC3PZG7aql7xgd+2K28qJ6gaC0RPSPWNeAfeyKFCEGBL4JFHDtnU4D2GtEPKkZpSkuBl657s
ttgXHzLQpqvVdF9spnN+wnXeFKIAe4JYBynkUIw9565bls4tUw82XGxCMqmI3U3s9n1FvY7lEach
OlRSUPaE/EiCXchk0NbTkAYBS7y1m9CniPCN6E6VFG+KkUL5x6HMg9B6HL4FmanhxTKkso+zL/ou
TNuz9mOWtCDCMl7PUDztu0JNO/nhfR7fkuMzwuiomFmn0GSBnsEzzX3eZDtuLud1PKEsdDDpo7DN
GQXHjwSHLEWOJDlkiyvbxYzge3NCLsjXbC9jtydxF5ez+uvlRQTUJGch1K4iPM77Oqyzbp6LMV2I
S6tlS+ZKtVCzvi+5N3X2nMyRH0cRbZqZApkpdp+is35PLsrEJDKe4/kT7xSNm3ja5Sfc+nWJBswJ
DpJkUBbK6Mjwh9YPUS/dmErfqnWtEiNXNbR7PV1lI1JrAbkwPFFI4TdyISQKTCFyQ8p/lfHxvHIX
HMwzv1g3Ul36eMXxvM83EDPzWMZNumxKG/fxcm4U2/VXVdJs11xlDydkfjDHY0N6/iKHjPosqMll
ysKgOrzI3u7KJN/YbbXHSbjj+xOU3pIzPxgPdE8yFOIoXZiCd9o30ZDWF9YrMqrmpkrzJLvpztmF
tmpMw0TsLFL4a3Az7GjyPv23/PI5+SPjct04F8TTIS0qpjo0Jl0mVL6GJ6zprVqAP6dz5Jm6aAWV
FTtkxTnRWs1CmSSIi/2UrDYOd+bplAG/0U5GL0gejO2ZDrWUhOUOSJqLPllSBF5TRUqmpSJnZrdG
Sienkv9JmkdeY7siME12EOeixkQqnPq40LFJesUUX9T85XQBeUqFh/TyjM9Io2KE8nJIG9Nuw3xL
x2lTzydy1FueKShlCBFKIsmPajlZr/3gQz6ktJig897ahZwykVMkjnxumJq866wYoNyv93NiYvw0
0i26i5TfD9fSbSqon9L3zf9Nu3zO11FdgQMz86AHIwFHP2TDW/tFpnQ7f9JxqMpCDbv/jKA4SoSM
jH7s+UGQUMegi9GobL8Cj+0+/NBBHNf9ifyBDy58HMuesXgcYUgxynIIQK75Pv/WfCt2y9UhnrGL
9jdxTeL56izfYRXu6q3/nMd9ckrGB9N4j/5RiLGWhkuQHTiekSLZrAohrm10h6vwLNcn5HvCiMRR
nAm1n03PQJ9jNyQkuJDhlLyvwbfc7bk4D2/wzN2Wzja2XoBCHWxKBs3EMsS2+/w+kTcrmedUjgJJ
PyxkbRkILftSd5fjB7STKdrO/YUHK3H3p8zyTbExSPaEAA4IDfdLpqqotEUfgY0MzXfRV/FcNifE
dorCkdiyAZPOtHJItf6w4Kdu/e2ExN7UyzMWjiRWjmgIiM8O3WbwGFjVfYjiMtFpEPN4SOT3Ucbd
9pRtv9VxcvGM6lHwFSXNgzYAqng7JmaMmz1Ou2tqlY/zxD51AFQEAMi09/7D9K27KzanoIpTcj0K
zIbOjiwNaC5cXaCImdUwCn0iNp8ichSaSwFdEFuBiJWhojlTUbt9X32nKBzF4bBe2soMIEeTP4Sy
jSPcJ/8RBXwUeH0peEAy4CELs0TTPpbBp3+DAjRw8gBgA0B2VMo5iuhKRDCkrOiURed9OJ6I5W/a
+DMKR6E0HMpWFBwoZOEloNGqA+C5qE550pu6EBJwU4BRoOU9MimHNUU90SMk4ik1cb0B7ICnkZqS
TtWpSeWNOxG1D/bzKkU8o3hkX4Z2tGEz9G0ysorp+8xcWHxdjPs6EHFVn6i5D+//HrUjW5uFw3Nh
7Zg2+GJYLqtSXtq6VkPexsi4E67zZvsm/sUbO7K7TOdV0GbA21CclTcGYpJJ+FW/JG6Kl2tIUtDO
9CxuUTzn/5a5/FORx1AUs2jWGQVFFuXOUKLq8kyiU7HhrRIKum3OyQEeCWHA9DJ3BCG3AR/omGaX
2Xba6rMo6dI1zlQP8FYZn+q60eF5R+p7Qe/ICVbryZoZoLecIUC+3XbdkjMoYFSQnOohfsBK79E6
yovS+IXYHmhNsS12ULAlTSyTYIc2B1A4Sg7dWZ5U2xpeo4jJLXQzaWtVfoUA5MzT7Er8G+b0gvuD
8z4rPwo6opUjeKOgj6Nb3AGyWB+yXNpzRS47A/Bmpvx9cGM+vh/d3og90J9iTKMQEQxdwEvCvooM
053tUyzdxy6M9jDDsaqR9SkODw86kvkLQkccOpB31QymB5mLbXUnC8ikkMRTfD9ZZX/LC1WEf91R
XpA8qh2oswXXE5DM2kIhectpo8h8Knq/5SkvyBwVCw5nRYt7IDNu6n1zQxLoSC/xHprg/fpxOT8F
h78RemiEAFKAf2CYgcMjTxmCpVy1nuaDJG+zLTHKplU8nsmUKX/RfTq4qN1of0qDrzyUAOhPAc4k
BAYaANi+NBXety2uym5KSzObQJVuGU08B1WXlr0je5HhJq0zsf4ufW6umwh3SeY5r+Ki4fbsfbN9
LXSIS4RgKUOY3Ib4uHN1bUayPlgmmDXOSU2U/GquZdyna8rnuP5Sx6eCxuva/YjiUTYTHfHGcaDY
J/wRp+uuiIeNuSMQDuv4lJJfpc5D2EXiMO4QMK86Ht025eyordEEyP4wKEJGnOiijE0kAfV0bbp2
c1q30SlbfhUNQMWwJwCQLjugAsepZe2QnFw9TakviqQoHpscq6n68L7u3uDtBZEj+53FOuCgGkB1
E/kSrvJi9PP5mkGL3JLuSeJ2jPHAd+8TfVUdQHBjIoIuSFIuYJj00njHXjBD3AhDhnVxajJsW2b+
Auv23FB7HQTtKW95VW4BXA1iRJgJyWDEcRR8qipagmU2By+d0iguUn85fgY3jeXWbbpLe92egFnR
G8p7QfEoDkGdHRq8/qAYxmviVfvRFypLRoCUM7Xcd1sYzp1qlSh9i1GAlCOMCRgsDHJeSnYgXY2W
vpzSQBLRq6Aep1oVZYBUVvPR790Y9Srzq9TJ0uJhUn0QHDZAMrEZ1zD8nPXjGHeQHGoIFIbNagxp
0982oSkuQ+fITvgJQsk043Y5n3NjfdLO47KpRqQ3h70gr1bRmLO5KqZr7LuFJWs5zT5pFr9+MVVd
7Xoe8N94EC0fazPJJl7GKcqUzkuWFAFqO6WzyO3WbGXx0K7ZzdDYVhnTtjvZLo8FbcteedY1H0xt
PcjVG7tfZFHFSEx9riqYn5+FBPd0W9BGJFBcjF9NvjQupkNNlXd80ArCtvjGglxkMZ/r4bdy6Bur
QlctG0Jr9r1kvMwUr6vlfK2W6ULUnTYXIB3q0qkqw0rBvozJ1FijwCgk7HA5LWK86fOl2tgRyXYz
C62/z0Q3Cnekrm7mTHTfWZ9DBY6NOWdVG6ajmaAizmhd200z66q/Xrq6QLGXPTqf0bT+7lDvNEjH
uxsU+FD5pWj3vmmDTUPm8KMIxr5NPV3IhwpllO4gG016E6xdeUX6GVIsEesNN4UMtwFvxDYgrdtw
3rg8GedRe0X5WtVKRFOexRVUVyWL/Yzn66j0TKvRa5qYwMFcVTbRV9bLMXZlFIe8/9CzILV1c6Nz
TKoUl7S80HWeP2CdO5KywBgwlFbjO7/aYoszvOzWNWNXEqbvOx3p8mqYgunbKlb3Cfcru+ptA3GH
VDT4OHofocRUoulgItKJh67swj5eqQ1ZSl1FItUjYx55GZHfvS4FS5iwMKmZhgIiSthE+TlBxH3q
sLVbF824Uau3oLEmqLCqK0vdRoRjVsZdn5mE+IW2m6pbIMQSHzQxRBEEqmujxqD9ZKaSK4Gj9qIr
yuquXch04TtYjFKlZkukckPKfRR6/6DDorombcivIl7MiV9kBU/PhuxzJYNxU0Vjlw6lnWeFMsIv
tAtoCgsL43eWDXMcysXtMtTDXL0ZgvUpg+WJQYV50OFkiWTwdRmikai2pM0dhXWZTuEmDL70uGy+
0hWFhcIo4+eOBNl28E2zzSddfnaNbnelLunnkJb1qDwpn1qKwiGebAuNZ9suUom1CZ6yspXfa10X
qpkZVU07+7u+ynOFxhbmQ9SaixVGnvHS1zzYR5i0ydL7FrB/Rut97Wm764Udt1Vesc1gXQNAWgOQ
5LI0KBmmAj9UMwxcKkfCq3AUtYnBu9HeOcSfwiqwOK5kNIA5dqRMxVLPey2X9WqE7HgBVRY+W4uB
gUOFuIMli8oAZDeI7rKCYPibCYpWId9k21G7RmVTW183gcNTDEMhs+U67HZzSYabtmN27zpMEz6i
EjaHePGU8bA8g7UHctss7SS2Sx+252uYsZgNCAZDsF9yqfPORnGVAziRDEGf2XSki0ZpBMjvd2+6
7Am+m4mkXPqhjdsRoQ/dUiEIDy01TwJl+mO3dCtEVin8p2V1+BymyAusaTSa+hRnEN/UKPl8xsc8
Q+nEZj/vhnqJLsea8i5GYTf4uNNu7fdZJ57K0NAsCWcy9XE+8/Eu64L6TtZQ/3VgF1/zaVwaNTTO
bLKJoXWjW9/HFdThamHQCWfWC0VHTOok6jy/ckFWposUo6pXW21GijOtuhV9c1ZnqitFeVWScf0u
/ehi8M0oiGecz1+ka/KzsA9FQocWxgmiGfcthqq0GWfQZYjydBYeFYmdcPsgRmImaGqCQ60cLH1a
i97rtIuWyqpsLEXaoyFPOUH6s6ABvUQYBWcYQnXCdNUkBgJf2gewPKpCsqAPchi5U4AX4W+BQOud
65B70A0q/GHdpy3PwS6sBCodDhXXAjy8w/3Oz87CC+SDi2Uu8CcrZVUoPQ1oh21IFWNk+W7zaLpt
TSYvXGM7q+oJmX0zyir2fYnjdoEXZ362gFA30PuzrL+txRRcsKYYVGHKJpW5LmLR9FMCbcmsnOzq
W+spPtOwsHA2lnJIbLawSxf2fRx20B5hE3ejSKJMpxW9Xlmy+PoBj/m2agWoi8D32DK686mtIHNr
s94XIPZNXkc4NqLRvwe1Kbawyble9uAEOz949AEvFcCKEy7NfcWnSC1ZM14EdhnjMYhao8Z8nZ50
u/RbbupqVppmpVHLuuhbAyufySjbSG7yvsuIOgSapJkQvW2yYUxy2Gc9Wz32Z26yzbZpes8h1rrF
xhPD3b1rda18i2QshlXsi6C7azDk1UI6c091Lfa2Q7CWhYr6hkFI3fUVkVudeXJJo4JeG2SjDeIr
BtPs3c4seXu2yIht3NT3e9fiNoUdKKbmoDyv7XKeB/1DK+p4aR39CPPSIZ2Dzn/KQQSKNkN3q0Ue
KDZxGEfBuo4a+zCWTf+N5j1K8rqJLfh+HNByX7douSkCHSlYxIVcONzNa7Qb3Tdk+jFuB9j+c9E4
bjiZ8oSX1l3C+idPdNPbJAxltxeG8pugHUhKA6RT3YLgyNKxpKuyWuUa5Rs9hPAys8k3tJGVIiLT
TKGJgIkJ3/ISOrvQpczaNbWDZE1iS74+DhmWNg5QXzSxLgw9r3FZxLToC6twq/0NqRaaK1wy8tFi
rs+Qs3PSubHV8PBFX7ksnNt44Au7y8KxGEEKuV/iueZr3NC5vB1QPcd+aIL2vBhtliBq269DtS4P
a1SZMNWASW3Dopsuu8WjjxoS3d6v9YS3XTWx+06PHTRitmOfMue1iDHTPIYVpnlro3w5D+vf6BRm
X4OFzvsVMZ90PWxgB1MvExq2UxK2EE6sDcfPLaZQFJTanY8BtAdJJ9vsnhdu+M30ooMpsMxgqLdQ
NsRRWEVXrs+aNFjI+LmO1iVKyyXSN7KqzI6wvrvjaISeA02zuAVFdT7VMwtbJVzg9GasbeQ2htbt
oGhZwbZT3tSP7zc/b5ToFB/2HlkI5vBqP2iGWow0cw69iPTxTEK1jKd2jQ/90wt456g7PsA/zwCs
sG8bCFrQHePbqTjrSDyVqv6wAhYy78Y4kg+Q5lDcK1j73ONzW8Tr73+ZxxeAwEEGz16ggQ3yWs8r
QNvhfeQ+DNPT+88/dE/vMXjU5sxFRbK6hOfX0odbVtXfcDlUkGqwjYupPoVvHJrg98gdNXNNPmFe
CZCnn5KsUyy26aGTK+vtAVk+vW5wuBJ4RfA54nAEbxi79ottAHFYkRrS6s7Efsta1W4PWw4+mdcY
HH2OUew2wZ78brbvixe/0aC/QDyOGnTqGtKIA+IRbqPtoX/FH3GkyNdDkKlUkw4JPUDql27z8AcO
XSWADG/Nl+ADBPu/vL57wF8wwFxgUzDgOca6ipG2a6HhbXw7fOurb7kVH95n+C17ek7hSN48mkNi
YI6d6iVQRt8U+mwYg2QiJ4CP19tXP1gRkYhICAOLH4J/7hgy76LWAyv1RQ9r1tUZ2pV9rFNxE/4+
x4NTw4Zc0S1UW7BdTm6Wz3RPosRcDqcQkUMIeGnSHKAlhAB/obB1+cMCn71I2epKG8lDQPi7PXs6
zHDtvr4afizL1nGkT8C/+CDCdwgezwZhYzdzwQwEzT7/MJ0NKYAicX5fxREcQUQbwJvi5YuF13hs
QQq/TxuUVptgTPNLoqKtOBUiX7s08A8KYAh0AWjUkYWvoqUzXkr0Y0fkEBmrSw6vgjd1qjfuFBr0
FjXYzqaA6R/OP47XGHMNFU5JJgTjPilVodWPCVWc3WeP9KPdnHKYN+BRGCzCVj3MFxk/WBoo47l2
S1qYwkuU8uvyA0la2I7qzsP94W6h/mIu33ee11AXAKMhZhhWhiP6aiZL15zInpQkXVcUryz1a5/y
sTplsW+RATAUgEO4n6H8eFvSunCJoPYg4DrZdt3zr9UT0grvCXgLSt11DW34E757n7fXkzDCBSIH
XJtw2Io+vm9pqYapfNZGP+wExyRBu25Ht2zTX56aur3BoIClzBBjWMMW9Hj/2pg5si4bopQgfF9K
l5I5u1jK6oTpv451AIHCNi1DEE05Pbb8oKlMmzU2ShGoa0G/mUzHs7ll9YlY97rOAToSAAqweoRe
HV1EZZ5PdqoigMbrc+78F+PYiWXk12lSAowMxicEA7+SR3WOWSYTyLyPoFl8MtVtNN3D3vImcvdi
ogkZr+lQXr9vD28JTwByDbGT89eD2CYoB7lYEgHctahmNSqaZFo4obSTJyLma3MA5gSHWSA9jACO
98hlgWGLrcZRGnTQjvTQqxawq8uC/fscvUUGjgsp6AoODF9txg+Dmcdh4lEqmkNDrWNZjknW3/xl
KjyE6QkmRAJbxwEwyEMsfA1UoOuFtvn3cslVHdn0r1OBE0u4UwAsDqLe0VAsK0YvslBG6Sgfg9mc
2Qlm/yT//j6VNwybw+gC7gngUBMyyEGiz4JrVhFf1jyLUibymE0AV3FoFf669uGmDkHFChkK3PVo
4j/0VYVW2OtLM1EnGb4KM7A3sfwRVH/944z25o/8+8eB6KNrYG9Omz/vaP/5439d/v/z3L8ffu1f
//9wi/uvn66bp/q+756e+suH5vibL34RyP1J/3DG++KHVze9z29u/7cf/u9OetHh4PF/vum9eege
9PCwPD/j/fErf97x0ugXmKlKKeEUD8HN4WHu++cdL8O/sAiSK5OAOh4OciHZ/3nHG8AhL4CJcEgH
h7Y8glEoRKQ/D3kDzH9hIUwQ4aEwe4FTX/FXLnlfui2LKGCRhxwRUXg5Qn7MpZ8Z4QIxB09MFynR
5X2N8KAYqUjcZPrU9PMEpR+F3TNKOIqGHvdAKTToxpT+gDvQu7bLToTWiL3sOiAAIRAcBIIQytEQ
Evyx+1a+DaQnJo3AJW4A/HyARm8AULefURy1jb7HU6NjMpicxDmI4L5tg2I9cyvmOBkr20xpu7Tz
kJQl6dn9XGZm1xVNnxRsGT7aIIPpUg3zpjkuKZlNCterrk8Cm3dVUkw+c7FuGrrhGuZIi+nth0aM
/c3QFo5foUXzfeQLB32QrHqzDcZ1KTe5ddKeMSedODe5AxxX05ZSABJN2+96xHO0l74BgKit5ynO
c0a/k9GNjWq6kAA0uNLA7KlGbbXP1h4WL1qT56n1lWtvAuE1UtLX2G9GXtcoXcncHFYE/dwrzUty
FeR+pJuCNajfjYN3+RnjUx6qqtAY76znq4+zqu8AbGVh0P1WdAEj5wtaLI15BOPAs4lPTGxHRzBP
2gG2e/dLIHhKqr6FG6muNdV2hiHbZyIwTCjcssKCfVHW4nJlhWUxgYFKoALq/W+CNLy/jfqmLVOT
8euWwRbYA+9E59Kmcd0FNT3ccvf1ErrNVAPwltQAjXolGGcLFMV1WM9eBXCEv+VVgGFCM7O5uh1D
nMNV4xC04TcxjbBOkDeNSck4Dtm2XgHs22ZUWA2KIc5dzmVf7K2v53Lf9d296ZdyjIsCnEjppQy/
+VEOfLOEk15SbVHYxK1whb4En4MVtUpXUsRw0qwf1jZgfTLjlfNNDZYIppIV0XTGPRxyzNNUfINL
yMultGciqNNgWs24LXEEM6wOhmWwpySXIN9ls5TLVrQk/zr0U2c3UFKuF3Z0UZFQuRY8beBc7LNw
TfUFsKpqOoPSIyDnVcvnfl8IDLizLOpigmEUDFjiFvv5MfD+8+wDWsUM1gJ0PA2Z5GcFN/33qvHL
/TroR03XOv+YZfVM4qzwzMe8gpH0vguCIkp8llW3OQzg6w+5h78pYDOOUAjaNbOwR9Ibym7Dg5F4
GPXJkSUzMXZKq3oI7xuoHptNVBI/bJqG8PB8ZJ0zNzARAKyai+ksm4m7YJ0Yw93KMwxDIIsxU0FU
91S11pIrg70v94WeZb01ms9fMHOLvshHqFt3FfJ5rWoOJX8aABel4kLPXSI8LVgqAgZzUNuUGTuj
okDbGgoWE8w2McKVbG9sNnlYzqiydlt3lB1QaJ1vPS/LD6ium+t6JYQrC38VQg1wOjZOzaQSCP5r
ar6FuDvCksfIIdBljeyGOLOhWVOWF/XWAdUoXb0wQpWRtgssuJSdUaTAUx1rqeFUsvx/7H1Zk5y4
uu1/Oc+bDjGLV4acai6XxxfCVbZBCCQhAQL9+rvSu/teV3pfV+z34+hwd3RFpkqg6VuTashC1mkZ
uuOityU96WkNGehKssIqJ8BMvo8VC+S1Nwd82nvIzhhvW9P1EHdkGy99PEwNCiAkbQmGawPDA+jJ
K/y+Zw4EyQC3toxm9tBkfFHXLgF7UQSd6rZ8Eh7PZdCvu2CrM11Oa+fakrNJZ9dEs9jbAQHtTZlp
zyRlTYgdizgZVV2051qyshq/dulF2OOATGpm7wcuTAt2KE5E7vcK6+Rm7H4JMxOUnKyQArRESeQl
NG5+hG4Ai3ewtXQpvYTdLr1o4906EZ+dWNR4FiB6ahcPlPc6K62bfU9Mt23XZAjCiP4QUAJSWSFZ
w4vBWQfbNt+QaGQ+yJPEcWDsw0QI6H8iAwFx57gCD+9tnQzV2qc9bMDOZndmDKy+Tzj1PxI5pjaf
eesBU+/t8kSdne79uAvSHWfpWlcA57OXJbPZRxJiPc7HzEbuzNxkZu+jO8dWL5O/30AH5GmMdamP
t+1eBIRPT35j+jjfiBbXgajTz0HQvIh6avsn4VbvdgYnHg6aPy8dn36YxmZtzoXXB/tp9mZRziRR
C5b10PLCnzLf5KjE2HFpmtB/MLTR32qJIyLL+6GZ1F0UiPiZrQ1d8xASWozacbT98JWlqRYno4FZ
F8EyrzCyZUnf52M7rf3Bonxqb+vQ599kkvU9qj29Jh+yhPsE46AGaSQKNUk2HlA6UXccBl13pfQZ
G8u1rZOxzm2XBSATeCIbaTBIG8srNQ9gEaPV0lyQYeuKDsiWOIy8aaMPtVIgm9LOkvTRnU3wA73T
o6oIFAryMY7GrH1sBIlLKefYz6fEJFvOhhrr7tQPYs1tE7juGC/Et0Mu6oS5IgsihUWrXfshh5za
C59oOMxe1Qo/TG4yj/KbjTTBaTVOFiaKRoHyLGgPY5B6p6iNb+ZlkFBuDufz9Irtay5BYeg055Pp
x90WzhrGNd6kHwZXd888DLr7LQLxvgvZJtJy85tu3C9gZudyJO1zE0iIYHI9ZZD1eCHUzodUsYXn
rpbkCzeGs3ICBxmVc6OjdIfaxDNV3Ndqh72qhhJgAkhT1DNZeZEKorfcGDKlFSZcAEvmisfQZWrM
itm1bD6GYGlU3nAGIQOloN1mEMUyj33e14Wbl4TkFFEcSGwIxwj8hhq2dT+121FAPgpbELutVd/c
rfHiIKYRyhXhMoSPmFbBycNyhEo2I54sjeDefJjqboYyxjnzlaMUztdFraAl5Rp2FW1aEdcgXI2I
CuHZZSy1oFij8mzi2ZI7UA/q2LsMwvlZyCSu6BSr8IPsXC9uxhHOoQ9CEuXdrA0ZZQCJCr6w9EDa
66OC0vL2Xw6UMKg6v0Uhh+UEktSOpF3J63Shn7KkS9pPiAXwYHGEjCwp0wTw7fFffOCdSWCBATts
hJ8DRR9BAwYCx5ZObe2Hpg7FuPtXX3tK8HnoKqvqqD051WsQlLz97vq2ey+9iU/gJLOg3/9SYvxd
bP2avnNxkqYExp+zBx3sD5BVlKivC8do4YnvRR2veLptt2om8b11PKrkauQb5ePFUfrcFMGUgM0X
iFlE6QWgvXRNBJ6N8SoWuoexj37pbKdvPCQW7HibeXncmrc0qa+xERT15zZDFCSg2gGtIqnoVV0M
N/xoJM+6iq+BgSh97eJcBK1/pfA2YWlp+Mefz/N/q9f/gZ7kl6F1rqNfJVK91/Nl8frzE/8Ur+Ff
SPwBWnkOyAA+keBN/F28xvQvqFIx/M4wI0QrGcbgP8VrSP46p1adf3he6/2zePCf4jWM/0JZiw+i
4IURAf/93xSvF2RAguyr8x8f6QFAIOERvgDubO/blloeQo9JgKmaQt6Af9gvBdQj+NsHobvzCyyv
RX92Sz5AXF0Mz11hTmGeHt8S/F9Mligl+APVfZyGEXK5LsMhBhS4IZcsrFhM3xlssKJebiQ0oeQN
6PVnBMP/I0GQ7oV2IprFZ0XvOS3pApffCGEhG9HvVKQG61nC7kfnrqE8HsuQR/PeD0WOj8cPvJNz
EevWvbEwXEzSf/8GCBtDd4PMD9ILXMm0kKJID2C9XUhfolK9RpWHhBlsP2+wpq8Jn7/7+ktLF8tB
B3VhJvt+qoaEFBohVymkI+1tEz1MDmKGVb7R3mtY7vf2LsZUJrXAyRVvsQ0HlcsYVmaCbv0yz95e
wv9+fIBfwJoFv6dfyGRChWI9KM4HQT7j/Gd2s2vGp4msrf43OPcKm/t1u7jgHv7dIyzf8Iuelf6/
cVT+Is2mMvTI6oXdzqKhuR2198TER89mULGq2sx7uabRlrc9yEOW4EiwOqgc/tzrnwr3i3Eb/kz9
wPZ7ZszOO9svGFAbRCPCy0RaJTduRz7gmFUOFUjw6+jdvHNFskuuRMV2b+qZ8bUXzcZncAsz8wyq
hRe7GIBxPTndpVVzFhJyDy90LYFkl3/u3n8YOTG25Sw+p0OF2eVmiWK3xWRl8N+FQ9EMQ27YGw/w
rRYu5r3dcM6t6zatmAs+cEu/ekmw+3MnLji/n6MlhuYbcV4/45l+etR/eUdQ7DlLzg+LvkfExJFX
y/N0SvKttEf+5pv5D5P7VWMXk4364EBMgsZm7zodl7yboEcDeAVJRJsBiEE2wxvde214+b1750f8
S/c2M7Rtas8vKbuv06oevkXsByNf3XCDWvk4k2sOAVy2pG80fHFoO8/4jGIjDTEI8XgvacdBDZGx
nkJPgwcG8QfN3k/ejz937rc2AAbjpIZoRnh64PK7eJpm7IfOtw28O0tXddIreiSEkLdkLBetoA8E
5Atcs0haQsDEJaVgahWHbobE0LAJPuqrznAo596gky5G+m+NBK9fE0KWwpXO01RxhPVNUh4gVCv/
/LQututzExHCXEgS4KHhPH3++S8jQfnD301k4yGwaS6kLOvoURI/V0AY/tzYxUD/d2Ng7bFfZgjM
ucSkLSCJNkLYZqViFEDmY7w+y6Z03VTG/EMi3kqP+g/vCF53UGQZsEr4AM8//6Vvfoqi0u+XpYr0
dTPJoquXgvkvf+7ThV/rfCyE6xiRVwjEAcxOLl0iQlnFF+rWymy599LC/GeXG7eVIXjt+R0rYT2f
ojfe2uVu9luj55PJL11bZ1ioQg+NNl/DnYClc8nly9l/45Xhf8U2/t6/ixHCAxV5tCNrNZAHuh7k
9imkbzTx+zgHT5GBnU0BcEaggl73JgYIIrOxcZUaZB5QndfbG4vC+Xn8svnheb1u4WImhdBp+jBR
OIRg6CcUwUuetn4l5vjBOEhZ/zwk0gsb7s9SAU6sAMQmVjrkJF1sUXU4dQrMAyx7GThtHIGH2h5W
ZB/0KKRVEMOv5JQ9rvHGTl7kq4eG1W1WDVRE4+PauggzMZ7tcE9b8CI5Y2zOl3nrDxSC7+MosTjL
GUrffNAmSvJxBbbyMGMQbiG01tTdqVhYmC+o3q2MjtCtk349+ZPtdgOAylPbwu5QyClYMrgmYoHH
LoQIPo4r6YAs8/5rr2dVUJti1iz4PFVB+F3NUKDXjQjeQXOsXL7GEu5TH9Lawok4bG47IKmF4K3e
9hFEyqUyzQGVO7v1F4ivSXrt2RTgV8+tew8vRTEL+26G3dv1cAXAqBYBHXRw8hjYgBQUe3moF0iF
lViDXTpHNTTA50yHAJLsJNjmd4gtBC+d2qGa/bTfp3aSSaGXMaLlGnlTf2Dnv/eKM5MdzDiY+b3Q
dpyinI6jhC9aiexDPc51fUfqSYWla5MrrhM4gfDbeMOqxjKWgHMhYzND86SNhdS6VlNYCKdwtkmg
jbhap2Y6wMOzlfDZmG9wVZiyWWVwAw2MvB17p77oeCafMjLCBJOtYwylOZwVg+ebo0iWGZ5oyt1L
4C1zFfbTFOLAzYNigZomp8yzD0s/jXD2Sb/yQhtfD47TUwP26qSjSUJC2AgF01+zM156DhaEG2Xf
g107mjSbdqrz3WkKRXu3CUSikWxaDslg4lPCCc2nEY8XSmkGdgT5vdDdU60K0SO5cMtWu+8H05fA
6cMC/HkH19fW3nZeJI8sQPgF27pM56sy7cGDBadMx0RX29aLa4lxWSqXLAe9ueljzCo9yXofbYTu
oibVZZbE/TMmIZKEjL/tie/6pyV9qrd5PLC6g0Fj7sjJW5N2gRHFuLYg0tvuaAoDmx+qdg8bUIOw
vC19P/lb/FgH2N5yaNxJnnAXPtIoU8/RAMg3nEPpA8TL0kL6AZnvF6YbG0GfPaNS7tV6B4hF38lA
u6u1xyq+ba6/g5kTQYMDp3lirAyLftjSFWjM1H8NuxDpVUE70jl33tYdYeLNSu1ZiXA77LIPvg2C
o5l8iugubZBWOEXex75JwaUG4fTINtp85V1N8qgmz7Jm6qaJrbcbJb4mSTZ6Pwoj7oe6nUqMrU8s
geVI+zx5TrYNQdNeF5X1DKQWBWH/2NWImgtTzeEESkSTI0GMXp0jYveJINGO8VCxQo6J2LPRVzhc
bgK9wWwqQSSttgywl+zhxvG/K7siOk/XFoFqcoCTIzwtgx4ee97aoqGRuQUR0F5Hi8puAGzrG7fK
7qzLD66imHc3W1tDyz5IdaUj2lb9MNR3fZ82xaKC/kUFHd567/x3CovwNwzD9kpqJP/C7pzdxz0k
IKLeriLNoURLGOQZQDIDSPwHgfo6dNcmcE0JIisotGvdcY2C9sEtSXvlLHWwECQmuoV8ToA2hNR/
gq2Kg9zg0Y3fp/zAEm6etjWEOxLaGpgG9HQIrZeVKSfmlg6UwFiBRT1PB9Ls06hLrxJJlsrfAnns
+rB+4l0UXAXGn5BhXJscg27ah2QLrzn8FFfeCNOtYA7kHo+O4PO8DzRJCg85MU+RmVuw4U1zJzdB
vvmD0MegYc2Vb5LkmcwbljeaTqoIokFfIZ54OFAo2Lo8sToT+USjH3Tsko9jvSBRGLr6K6gtVJ4g
cAlRTpF/WKXzIG5p46johobvzvHORwD38RVJzh61mbY73XXTAW40r8Lzaiu+wAyH7Lfwls9Bej1a
Nu3icRY3rAaTjxJ462+M6FjVY+2qOpvEX/E7rAXMLeGpaVW/h10xHPLJZku1+Cb4RJUXnYQcxUO0
sPldN9FgtzZbdrIM9tMmC5a8pdt8vWG1qzg8oQWfm/oUplycMgOhObLYkZo8J8uYEzVCD2bDDhm4
UOGUIM75DxvBBiG3yS/gzZj2GK4ZPLjh+3a1ywHoPpwKXogpN/vsAJY9O7TTGB+XeqbVZhd4TYOh
+RFvnFYNIdOVavS1H0b1wVsA8Oaua6dHpH4OpZFJ+rDCBXsTSIZH0/viaGnSPSllDRZa4p433fSV
Q27uexraaL8mCy22uA6utn6MH5Wm82GcLT00G52vGFtbnKwhjdyd4w0+pB3MdWr07V51IH/bwN9D
fjrkpO8hGe58D5sERQbK5O/qOlwqyiXE//UWgj8O62DXjnN85UDs3S90WM6E33Cw0pmKLQwB2/BP
fp24Hq7iM5s6WEER8n02Ag5x/IBM2qaUW6hLRqzClrAu91m4pTcBAiR3nR/XL2Ew6lOrEvuF488e
yfpjDllH9Jnp0d8h8FLl7RxvB5k0Hxv4Dk8sWcKyTWxfCJKa9w0YjEoqL7A7D+KA/UR5dA/fklVl
52f+Law6EkVuVPuPbWtgzdPQiqwBnW8Ww+O48HqOskrSDXuezKZbg6LySqZMfHCQH3+CZEyCo+IR
+pYo+PDiqb4ZiYy+wmHs3RIXLvAUgC//DnOLOGadRQonI64rOPxEw+Cl30NGvuMEEOed9BNa4r6F
NjiqKfCu4DDLdCE6mIDz1hf1WPBAIHpRZS5FYKq/RUj3COn3GcLaplzC5bxZSXEM7bZ8n5HkjMPa
1I9tWfuug7rGDzoJbQmxB5ib1+fWj5f71W+jtbQs9D9BqDKkEBsF0FuQRkqob0xwr2QMPxER+knr
1MPncUK8WbYEJ0YYq0lSThrWHRv3LfqTjs0K/jVjO9M6/W1wWnxR28aqLVrZeN9xsz2bxXG/hL9S
N/nUYYQnTOowx8tPqkCamJ5qAwo5d/GoF9D1U4LEaxxWsHfqucVuor30Q+aGOSiMGdeHfuyDz1vf
i3tLRPyZBCPbCjhS+zGHI3XjO/iqqYHFckVedc2xgKu5wbGetHK+X9MBmT52UOuApV9k90GyZLeU
BocU/q2t9OZtwR0F0tOkgD+1uQ8F6YsFJ4e6ABrv4sJfUszhdqEIrkm6+LhF4XTgydzXu0FGuFnh
7EHEhIbT8r62C0z4daQxKGTsRe4gW3QNy1isVGki2KB2FLbzk19P049lCuAVw+M2GFzwWzZVq4P0
WSfTlOUIJoLHtpNOJTmvp6iuHKQq+2XFodMPHdYzWw8NTrHYYGAF75LlQXhJDfI4xsHAk1HLT4nG
C8SYSjUyYcW23vRkgdcGZ8pmhK0/9VecX9ueHhyuiLiGj8ydUhzF4Wozw3Zv6wbBJD4CCiNokjz6
MtioOUJ+0BRblNT3DGd5qE5YW9lI1EHZisZvX7Jhk1fOLOYucw0/YjjD9dxp31TjkiR7ohjiRQhv
WbkKuDgbDyEABVN1tmeNG2LIllaSVmRChG4ptBTrzgia3WKBgL0D5hZdQlqVvTCvebHTNr4XUwj9
BeREVt8NHJwuDkU4kx44caNGmzhfTgjjL1IvW5dd01AvLSADBgXeJpM/7DYJM/WasHr6GgwZUqiC
Ph1XWJFkN+VSwoB6mBu3nKZsRJCwWrcqaYW43aijTTlqs8Dh74zLY4Q43iQW5pvcSxGLgVAXd3KR
GnIQPfpp1ircYQ183xIdVbZdvloThUfLRxxTs+zB+i48mBqaGL9hY5H6LC27ccEpH0XZFS5YyHLt
hfNOCLhGM7xGnFcGM+WicdD9LsO4qxXBRqqtgXkQW0yZquY7lLAoPyLrN7d1jZDJOc+YZ9KTt4z2
sQGpT0Cfk/RdqrQ7+jUHrb3B9g8IyO/FC8f+Oe1kv/ofoG73pjwKk6jLY0bppxDntaKeZljC1aqi
fF1TOEAGMt56EErhaeM4F08d8tQJly45xgQaPlgVYXUOMg2c0SRwLMLmGPcJft9J7wnOAzmMpab4
V7o5P6jFnFZ6SeGlnfDWUxjjCmXjuRjF+BaM/Dt2gxQcBIxQkB5hAqztNSRggrqNEg8onsIh2mxB
D43YcK1QWL9RrF/SSD+hgV9aii7yziJ4a41Xo1bHKN+7pvs42OkhVMk3PPt3uMHmse87k7NFv++a
5A0c53dYAoAH6I8khbACMVkXCBWftmUJET0B9XNpo/46nr8Zsw9N8/gGIvEb/AHDBTSHQP+DJIQ0
/fXTXPRSpwn075XsWlMGwXjX6OEOQoAjmDF21cT/JdCLhwqKA/BHTEGcx1l8AcJ2A8ugkvSDypow
97QrO24Lhan3535d5BefgZbX7ZyRpV9wMLkiqHkdoqBiFGE02J5yH1E0U44MBogyivXGK98amRd+
wr/bjIKE4h+wfpeS9cFTvVEwDf+dfwO+dY97btQ7dkKlV1q4+XCC2PMXdlffBm+RnucH9xrIQoej
DGE14LB+z3B3C2v98cyZRXv+6MNqVZfGy1+SvPk87c9F6BtP+DzPfmuPAsaC8iEjAOdeP2A3KoNL
GUCbdUd9RGLNcT3B5np4K+LnJ6Hyh3bii1kI4oq2ZsJDjfbNITysR3ODQ9Qe0fG7pJTX7QH62x2c
IeCxu4ewUvu3XuvlVMwiOCpi2DaCNAM5f2l/UXoMgRG3YQWqtUihqgvEFxlK/OsNavU/NAQ8Gpm1
EAFCpP0T2v1lyCYDmV2aNGHV8BMOuYVf3/vrZ/7WJQ2XCyj682szZ/H8rzODIhKzHikuSrHYkxq1
A0qWm6B6Y/6dX8uvrw2SeZCYUB5A6wKy75Lt9wSji00wPGqW5ITfx+s7NQ3lULQ/xHLdIpA6gQPx
jUYv4eKLRi8J1HXoJE7BOqzOSUz7Z5h3DzEk1jlgjqPcHcj0ZhbUT0Pl636enXK4lgkuInqGqS+e
JgpGN6fwyxGwtWeMvzmNN/YGcCp8jt4DfepzmuPmqdx+DGSZfvtzjy9JGgQw/Nr65SRcAhaFTSTC
aovj9cBFA28CRKJnqPX7iKvEqjXCSerPbV5SoECm0wAkLo46IKvPluHXXfZ4EwY2xgCiN90Tuzpf
TRPu6ct5dWvevFTordbC4HVrRo/dHGTn4Vq43XSMr+ix++DtdbHl9e2bsfe/T45Xfbvc81N/s7HX
IC3InPMom6upQ+QHovazG4vaKJ8e/ffDu6z828n/vxqr/4lxovj/G4SQYiWHZ/b1V4PQ+RP/3POX
/AUFiA9vI05CAKWgh/pHYkV9/AgMSgI+F4ckrND/V2Llx39RUIggYSGaxzmDYpn4R2EFw1GA1Q/m
uHMkMCyNyX+jsII06/U6B7YaOwMsTXBghrjrA1zV6+GZIrbD9BmyW8KxHe8mFSshH7y+E1Tglo92
I+xmcIn6AnSk/YYLeNz6nmzIKBo7l2QV7fRkrxnTMGTA13w3AbulFJh+mC4/ROyXteyE+XgGu1Eo
AtzqoCHv3LfVYzsEpgEOCo+MBOVKwzwM+EeSMK0P0le9vZW+1730wG3eEQ36Zh/MjcI3x44EVUxq
5uHuqhF5Op5pOKJXkXizPIm2axBD0JNx/aBAb9MuD5PG+XBTJz3uglPceXdkAPqIJdYi5wtn1E5c
WRNnKH3VioigEaf/IyDNwe2HhZ6P5yvxpmqFTNjlgVjqEOA70M49x/4A5AlS4xOqz3bIcTmRfg/B
uJfmS0xBWA3KUrtLyQC5FtGDwd1exKa3TvjdfQikClLnTn6VLh3DMsTteBN4KZB30+ZNe03qFvRR
CLbLk5N7R6ii8SGKRPajHgMKflQSSH3BC/Fxp3GNAYK1NCwoQCKRdl0uTC4IhSCZra/hUuuHQuEW
quFoxwClW2Cz2FY10lLqYl7Hs0ocaDQLDohvIQiscn297utFLKyS9VSLJwCbm39NMoUbyna0QTaM
uupAxJxSG4KYmdOa46474tLjug0KHBc2G1uMPGLxufzqx0qno/epD3uUxN04Nx9d4KXTtV3jYAPD
C7ELpHtbG8AYpRamztFrqz0a2B6pyqPNZ/2NXaI12XtArSphNdj8CNdrNoWs9YEiB4Mdlr4D3tZP
wZpVzNbtWiptnP0cx0zDeIMrSl4gq20QuQToPt8UkvhQhI0e8jGQFjUjq48A05iyGlLiNQ0hYYqH
rt9DT2yTD7Ml42eG4IcOOWV+DEwhqjm3Ryk8RlBbQh5SZDHuk8CSYTi99zugfkM3IicvEon5yIb1
wwKK1HtB1Fy8FTpRGqH4k5Pdvk+GGmnbXqBcNVuAYSJKx6hcMXmGK88hRqhaV8jEsYKvS5zLbd66
0xi2ZI9oH1NfA/1iR8/Z1QM2O3EovQ3CA+84RIq6MLyddqsOl4eo9dv9FjjQZAJSbwb1QLfBKxJA
mjU34vPQwUCSbx7z4zLBw5zMYSPQiR8mVSewU22s+7GNbdbdhVFrXrZRuaFgZqUIbWND1j6tDGbU
KpzaJoYsoZftwQ/axZZeJpoUBUzfLQdCNq1lHloknVV4HctdnwbITlqI1/g45Xc3jowmOAZ6i0Q5
9qBvqpT7uEUgpI0saI3EzJykQ8dOImkpu09BqKTFwvuKNAAaEUjp5nKIO+0dt4CNdTUqyPEOlkc9
7HRCqqjakBzQ3lrlxHTwWvgZyilRc56mKIVhlur6T2C0fP+7jmGkeDem9EFFUdu/eBrSmJ3uVwAm
fVrP87fMa2mLsKnZrQcaj+OKK1IkSNesZ7h9bRzh6NFGNWTHEtBCMJrBglhQ5JC7w+gjhuvBIHTq
U580NIWvrbbkNqEIfMMdISPMcI7pAEi65O6J+xmWnzBhpq5af4a7MRWBwNrXh6QYWTek+7EDaIcI
p3oTLTI9E6zJBxAPMNThKMSnXad4CsplhC1zAOgc47ofAxQOPq2OFALQeHQIlpGPX86iwWuTyVHn
oCOb7FaHobnG/Vpef0INHqWIhANvegWdLGIBB6eEOkWL1GnpQoYMY1j2FDuBzUGe0BAj0nMXDQlC
3lcCSQKYynlku5Y35DbEGJB3Z+lMcnAxBTgXggxwAGqBKKSYscpPryafEX6a5sCwA5Q30bHptyW5
gtEqyJDk3rAMCwxZ7li/ZNEjlSItEgFcrewNUkhP2sfttVd0kX1psMO908nQu128ZkD203C0I6JA
gToXMZLEZGGbzENMIdh5uttS44HXVCuiM7F99WfvhEyG78jt6j8HbEF4Up7RXqhbn3e9t/Npg/hH
LKqIE+21nz561GsmLAerf2j81Q+LuFPxR20oMGVfhmo4KmgBkA00NbBr4J2TJyLBEZUEglGcTvsk
4YWnlPeZI0QYSWBwSoHCgenmBsEXFjcVwrh5z0nTpQtwraR5MDoR007Ybvrahk3XPOioCSqsDPBg
KAE7U7duIwBEyCVqhK1GdYL0GqPkfR9q+DfOYU3LYVY9R9xcu0CvIN3Ys51n8Z6+Iv+KIDdpiMYX
7vNt3bUztXI/Kr0UBGhPsKcelsFTHfbtdzI10SeQo3G9541BQGA/117wmGXj+NJp1Kk7ZsYOG0Wz
ZO5Z1Rh+hyl0fHsc4jbrm0Pqj2EAxkr1A25BoV0w3roo22Du8SyEwlmXUHhufFC6WYDrCWrpfJEn
GZ1AFA+LpMvBtfGUPUXe0k5XXuZafhc1GgAk8j4VsmBhM+sfYtnBfyumHlGCTbsghVGOrQ0KT1iI
FZYlMPj+wV+e+bQQXURrPR0VapoVjAK+0OcNh3dxUCBc0nmB8EAp3G+5Lp0qF7O5GqZa+DkKWPgG
/P8t1eo9PofcxxhBYubQAq6cygaw67OII+HhQh6OuLgpnmBWG1PPZyAjLMG9cs62X7Km1v1B+MKR
m9VXxH+Qy4YrS/G7GLIi7p7C2XYnoZmHAgSQr/w81FrX35YQUYsnDptpeNbFbisY1m32oOvzgQ5C
0u0hl7SYYs3ey4zOX6iS6jbRqXkH+r974WJWa85wRkJG5dQFL/ATztBXZEP6FAl/GG5qg5PvlVM+
1EfItoyw/ARIiTTIc1N2DiA4nu2M8F+Cs9mkdNyWLBO13MXG877HVrX0rNiRDCGurgm+dZY/J01n
7Q6EquJ3PJvG9WburY52A5JPyE4beMJOrZ6jBziOwCYzGd6qABmFedfViT568Dk+tWOHZUD13tgW
gLwQV6/xtVMej1hBwUqNrC8TePLUNeY4fWa07pMTOANnjhH8xvhtEPf0TYDdfu8i7b6SZpu+cId7
hSssdmq4Olt2t5x3LVmOVKx1XbAZeesffA9jDHxi1ERXGRtaELmDaYbjBrX5UgXIwFyRQxhiqHiu
xm04vReQ7l2kEceZQ3DPvA9qk8gbxIvT4V3XxG13CDXcQEc6C2TRYgPheN5tN4sr9X9IO68duZUk
TD8RAXpzS1OmfauN1LohZOm959PvR83uqIpd28Q5cydAQEdlMjMyMvI3U6A8RqkyRvc573zdq09i
wfAGzL5AlFhKodhOsbYrzC7+NQujpexhS4rFCwq3fY6FYFIGu9SMJ2mX1E31pUv67krStfbGTOv4
e97M1ZvlFyWqNhHwZLuSjAmRVxnkx/Wopf2Myjmf3MNaCp3gTItiwL21mZSu3jVDa491DSzbh2na
uXnaZC8tnap7kw2p2GE1y6ILeFY2XRjBNP9kC+1ZdGQliA8w9X3EbivenL2SlyGwU5OllfLnsej8
iFMzXlZVAjKr1gYfgNEEX9sKP+uAyMpEAYEErY7rA/yJz6SqX+JkCjsNXT8nEkudIjIGtWM8Ddya
HJM781HQ9a+6Ed1NSu4VbahCTQUlA8sGDbWspfDVZZReldx4Kq3iM0qknwC8C64mhjWKymZhk0ca
189lHzZxxmQwVffVKPt2mBUNJO3mOPZIL/O8K9Y/5mbw76MoDEa3lStMT8SrTpz20AmfxoF3ZM7M
zsml4lcTBrguiNPPKZTam7To7qZC1ne5r0Zfyeq38lwXhxTZ7X1fcafS2vbbpHXaDvRRsUd8W7RD
nkRcQUJUuTK/d0YADj9Md1Je/DDH/HPTZf6tJEEzBRvR2pnl98cxHDM3z8A01Xp/R7n7JMfKoY9m
XlqsJ6GwJnfRxSItyJJTcf/4hPaiYOdWdiMP/U2uBSKgMROr2yK02EiicNMH8E1DYdohQyzaijiQ
Hc3lRQkkgG1NKTdIaf6iCfpXoaoMXFArV07qh1EOeVZKhLdgrq5Bas2IqsKizoP0OgTrgxB0+Vv2
/c/ypD5b2hh+LkVUcARNupWbJuT6RrvnVQ/5V+bLMYAORMvCSkq9asAxo8Ay/hZFSmvPo9WDmE7f
Ot36ZYFhOmSakbpl/Ef0HsGGAYYkyrNqjHKV8JtxtLldmT2VqZbpWLXO0Dazq2GouiskVw0byYXg
k1r7nqXQz4aU0Wph/nPUzeWO2Lk85N2EwWztrH5+y00Weqrlbjjq7F3KyftKHPIDtxWbY9OJJiE/
wrX8Wemo05a++CvtuPwJY/qsgmL14AXLnye1bA5qr+MZJqRfZkv8hgfwBLhMW66QtPZq6YselLzj
T32yXJ6AuJg8S1O6Uyy1GY3hgTHR4e3sEi0LJEOH5m6GvuxyiI7eJCA8nHXAGBqeHK2Q2yo72fGR
oZpzLpihMQdXWmbEfGAAYUUSvrUSUurgjBpX7ZAPj2RuFm0FbioL+t+qFQWHlvrZ7mvDt+VIfq4z
67oS1UcWY3PADPBRyzqWSiikh1pRMyCZ2WdN4cKYiMabbg0hKsqp6hbKiAerIS80Xana9ZHe2KiH
78dM+zzFAIbiSOiO6L7P9lS1nxDuVlBuLasrwYhTj3vYTon7l9YSj6XRYageFJmrNiA/WuFrXUz3
yxQrYv59SPTPvZUIV3nT0c8X2q/1VH3NOu7+YpEHrqr1xzbVn1qhC1FM5hWzrNtv0ZzOHNH9jdZ2
z8CLMnQ2+x/A1gP0FrgmVFQtXJjnxDP6ILGr0iipoQwwJShauFqtPU68Fe2N0jpWvDa/1kDYoIH5
M4LyYFWhSCmIEtQOsg2mI6gNqFMunGgIG8hPKP1Rl7FuVQPloY7Cq9KS9o2FmrRuJLLtS8mdP4Vc
DDCWbeLRFttIDEKXlxFASnGl0R8A9uYX1Cj6OJIlJ/1nr/Fe/Swuoq9vai9JN2FkTN+1qeWmN9FK
Kryad13TboLcaO0hB/q8NxDxHh7gE2dooRd5X4KghYfigqAQgrs5K8TxRjZ46t+bWSUgvEvxuZOk
hBF1KFPn3oh0hHnfhQmPxzQLoP5lY9bqr0OuTTtK/3AXV+4CdqohECO7nwvCbyExhisZ1eiDkSAK
3//UpntqBqSd4ULSBaE20eLHQeEN3VHzpvw9Nmql7kHAFF9nwMsYbgnNXTmKyg1aE8gfDHk0vDTD
TN2DuoRiz2k7DHY/R+atWcqItQeR3n6dREP7HLDYot1QgFn7aja+GX+Wsz7+HqJ3a+5QMygqu1dG
XBeUcay41uo+UlcqLarMEccJ2c4ypnli+5o/vuqVUE8uV5ZJDmwgZ/UNKDT/a1yOXftQUkbwTt42
lXpVgjj41YYzC0gKAzC4IQ8Y066YVG7ZSgoFHC+UvtxHGZhaZCT9RgACMFn6LlTRzISsXj6nyCUn
+7TD9tALu8JSwDWk4rfUEPsfYT/W5j4VkNeH4E9HiJ3rz4jCq7GeHpSlc/LUzHUJYMBKAAdXfg0I
aJKFFgo4OCugWUoTv9Zw7EkBZi5/8o0C+Xs5T+kZtYB9DyBU5JuiB/zNbLda9qz1U6p7Le/y/gG5
TOr9OYmK5FoGfyk/Zooy54kjp7n0c9KMCdF48tGCrWwG3SsUn3SaItOE2H+epKmj6DXlguHPAt05
wWozzxp0xXBFQQGvmQKaU1wVbKDltgloEqeNEH24ldCZr6+FDOXqH5qWpNrtgETxeJsIQ/lGE8VH
/YO7znCjSp1ERVjJMxATlA2up1asTbISTxyOEAzKDxQptN++7i8OGOgcN9SHSNeYYS8gFi4DSKh5
zhrdWKSAdsfWMhAZaVqz3Gtim/ekUa3Hh7k0avNYD/EEHx9FKRxSZ3ES3TScX+RaOxSiTs/UKu57
vwwxZg96k6cy6hgVZFcx5EetVBv/uqu64kumZU20Vwychjll2/Z7mg9TsvfLsf9Nd/K2aQODJR0c
aSVyRw3cVpUPg5R+Numf2vQ0cbRPAHUhiGNHYffY6LMb9dPkCAP4o5FnsrC+ycvUoVtISlHae6W0
XroC2eaifEsRPaHgoKqa8CtTqGdi85jlsdeVcbh00lg/kMOjZmdJcU3rS00yvmJn4jXWN8qAEIFR
v4mQhHVU4vNivs3lzFBexG6UuIQIvR/fwGMOJVsjFYqHsKbywragTUP5gf6f5N9wMPmcGalRuJ3Z
JgHy8W3MjQt/j7t6RDDndm4HTjCWHvemkCp8V8JeAkSCWk14LXHYJodKiARPnovR83v12SjT4jHL
4kNsgo16Fvjj6Egg8I31HEg0ZH3a/CrVaUnZKEKA+ulVWTIPiNjUh4YVp7hjMlq3S7eHuyOd+Ola
8TM99KQ+V1Dc52KI5YoxJjNXc5qwNXJCZIIRwaVdXAe/YhxRkByRlO6XjmLTZOMT8IyeOXkxVTSw
aSnM6aowH3sBlw6Xkn0uriqKTm5ICSX2JznTrTeEXxuAfmZfSrTr2EISyEzxRhbz/mXUKH1uCiVC
TLELWgvhHD82fyDUg/AGWMJBfRLjRqq/ZOpIHiqVWZEfwZoJxlMedp1FVUarEWkII3IyPVPBhzRG
4JoWDDfbDMvwF9IL4xdJmYYXsfUV/HA1nQYMpC7ScsevsVDrmq1Pha8bX7VIrn6BT28p6pWseoWb
arFw4wStei1tvJTj3U4Vo6XXPr8luVW9sbxMgPKwYF3BmNLS1oop8e1UR3fG08t2tg4xTNBPqNLI
32mUgB42lQgcKkI8dlpnpubICknRNrsmfKUV6H9OS9VwZZRUdCfTci0DIDVnip02fkOGbkaNhr4s
BUF4MKO6rRy9wkLSnkCaUN13gYymbzmNDrpE5hMXIDO+GdQYlTJkdjLd4SosDUfux1HJYSWNv4ys
N3xO5HB88uel9g4NtoVj6Hol2bEJ1NCWddGPAUWjSOMIAFJRwqDbTaUVWf19VcZz8gUiQ95hP0Db
3iuCsHquyVWV24JLezDGUn8kKUe9M6UojTBTND5zX9OhbrYYldhA3gSw1oN0R5HZOYGKicQRvx/x
SBmKQE4FsDcdYoBrYjwCvNdBKEYOG1dUrkoBkzCv7fGYuSuUHM+OBA8ikeb3PEy7mGvgeKiKHNKy
OvX+784HiFyJqAvZiFz1udeqHXdHcdCt4C2ujB8abIBbIZ7vsNjwv4lmVX+KMSU4Vr6lPkx+fF+W
AUYWXLuXKtb6jghkSQu8LdJrqCLxsx/VMG0G32BdapScD5UV8WOh9U3JEdJJlNzzuy1cRkCuu7Na
UX3y1JH0V1pizu11ZEoTpa+ooPQCr6ANHa0nQ9OqqhbBW6XiKWEUujh2MJUpeayRnyMBenssKHO/
k+Wi/klrZ+BSXNfDY9oMI9dTjpX6Vcz9DjhMxBGMGw/qXbsMjUf9TjNnC0igTrGXzGJ5rxXA/w36
KLTNhDj/FZVZ/iyWhkChP+XxtA/iOGg4W+b8B5fLmXu2ECeWHUt9DLo60mowkwt2c4++V0uPvlU6
LO+nOB/2cSXgZ4ZrhYJAT5zJyaexaS3NTjLpe21JfmUncH2voz4/5OJ0Zc1Ar50FrC/TkI9B7s3F
IHLXi9CpcaYkiX4FfROqu0migeGUUjM3V0mKt+Wu8qM03vFWONXI9rRa72TdaPALZp1LDFquTeeC
LsMSSqC192SGw7SXEP5WbZ6YFDSMc7KfU6Zootq+BRjbCwtZihwVZlekjnbVjdNLqs46XBChSrgk
+Ci/mGpW/QraLvHGjCYXCbgPpgR2FBQtD7p7HI0Oh7GCt4aJwZKrp4LKq/B/X44f/oO5OCXy/8Ed
/IVi8BSr04tGDBLKtAhmbnlHPgW24AuCU58/RLt+V9zBXHEWGzIgrN2ddoi8rveC2+Qo78AJefmt
iWLXG01LlwrZ29IYPseh/OeXAG3TFFUHGGJpK8zC1KrTqBYJIJDxTai/ByTlj8d6DhWiTgNghjAC
3EiRahiH3vOh0tFA6VtQ0PQYqulH0HRgm9sI8gCo1BLDEJiUzscRV4C6dUj5D07jBJ005VoqNFog
uzjx7YzdsFeu+2vaU8jjS7fFU+BuYTHOoRjvA65wSrEUzClv1lzhKNtrysJSefTN541hncPm/hOF
YxdtbQ415nS1aHggG+gGNQgu3Wo/6PnsF5Bg/nt2JheXnsMWmOx8ZbwPt0LNhXE4+FopyaS+3xab
ceG4bYnariAzSxDcjhFHBTeBwAxA3/PV0cV5Es0IULqL7kv/3OyTfeV2rm/rO/GgPWzM4DkQ8E80
5G9YjxT6PF8tQIzTbWeOgZ5qeh17rYtR5HPp291v7iTflEO4S5HuhVho+/dDb2tO/tjARtiQfX+/
TqzT+OZqnfQjGouV2Spul14J1le00Q7d2Lofj/JdEEPUwJTqEpqoiwj2CuYRm3ojR2aUen19S8sR
SjcdxyLZ2GTvpvJPFF3Et0QTFRAl51M5x3mHtRBoBnUfHZKrZD9fxYdkt4WpfLcIV2FW60NtYkPJ
RFitFoBtxBYauL0fT9f7bLEKsVoUAtUI4tOMBHHTnXSTeIhk9fU+2gu35pfxzsTj+KEd/xGAkpW4
CrpkzZMUNQ8+3GSgCC5M8ngXtdJIUpQLuwb6QTe9K7e0dPl7fw+c/xtvyRkgioAbrbVAzHpMu7GM
FNQaE2x/yjcz8st/M5OAi4gmAbVDrOB8ULEic9uxWHloIfxI6NU/ILDKUSY95pk7vxY70Ghb2N5L
q/005urrWWA9YKlDxiu6T4oAGUK8C+ot2ZlLawQCkwZmWVFlA12z85FxbBb6UFIyLIljuNPUg784
ijuQyu3muXZ6dAU/b6zLJZ2vPtlZzFW6h+8wxkoWIrO816/qzktdeGw7YZ91Xr3fGuGK7f9ngZxF
Wx3Tcot6X9Vlimt+BQ3jtU/+VXkE06C/QO3Oj9nd4nEjeNPP9BV2nYNC5d54bG6qZ/km9xbzA+P4
8fgvfFhUtSmTkPrFu0Jb7RBD1meFViv+CjRUcNi0KwjMqvLt30RROX0MFe2z9ZLNA72PeJBQ3MK4
normps4C20yijYPnHPv6n8lFSOy/UVaLVDVnX+4kMfFCQAjC9MsSbqzoLax+d2n4z7M/0/Y31Gra
ahkG3aQlDKhNQi8LoxZERMaWHIfp18dzd3FX/Ae4iOwo9PDVSYMIeKWXPpOHjPUz/pL78D5zoE2Z
9mJXg2n725Yw27n4yn8mEq0S2VjQjJK1tqqgaReVPGkorlbq8n1JxtkX5hAfuyyQ7gKjAMQRg8sa
tHreqvHe1bEGlfrf0H/QlScZG0GevLfoX7jDbD5lpfCps+qH0lIA3/rS/uOZvbReSGrA60k5ovIO
qS32OprUaDLXsWn3iemoc0kz3XKqtLPVvtlI3Je22mm4laoWAq9Fji4t7SED5WLYx4gxOJX08vGg
LkbBOAWUPT4glLHnOXRswkoAV8Y5izF2G7w0dchzzlb1c6Fg0M2TKKs1Kap1SruYKGUufsqF8k7s
hKf/bSCr6YrLaZDUNKR1l0tgAka6pUYFYgKRgnHjy1xcdCejWdXgLI0SiBejCeObUp5pc7+2Y+No
hvc/DclcnW+T0aaWPhEnKh+gjXk6nQdq9o2Ju/xtKBg1VYWpsmaK9UkGzznJIRGm7W8V/0xbgP++
MWWXl9nfIKtlJhVNh04EQbjJHxolfs0q+adqNf/ieDKVv2FW66zozWqeZkQsqr7jYe4l4Qmh66ON
RPCHMrAuAkwWNLYi2JcATzjfNGju4JEixBmFh7lv3ezTvENq8Fp3yuceV6xXVPwXLyfNo68Bd4NX
kQQ/8epY3KCW6YZXCOQ8dA8F7fiNX3Yx+Z/+stUuGHy6YsilWK78OO9mt3/yjzwMf1b2oxcfinuU
bJ4/XqN/Li4fzcVqMxRhKkpWy1xMVwPddXvA3NlDmPdKd80n1W298JNf2POtfL1lf7fM8rvIi9gb
/RrOHnlVihU9FtzZjLAJyJGxvC3kr7wIuCmi/x0vVhvDvLiAT4KtKjFeduhfVcZyqlZQkPGYfVYd
63oppc2b5OjfS7MnH7a+54od9H+P1pOwqwtdW+Z9WM6m5aZHpbAFUHwIMzndbbZXbePRmFhdUmXn
TnPd3hlXhQuwc2NJXUwPJ79g+f+TEzacAUoYvJS4Iu1o3LKl/g6m9s+Pp/fy7LJwYauKyCGvNpSC
3HJYIbLgTQ1KLiFbJhdthEk3stCfJfF+yfyNs9oeM4A13loYzOD0bvlsfJE91MJt80b9gUOwqz9l
R+CgdwsPyfSi31ub5Z2vIBdMxvg3/mqzKLMkGN2MnBFWeVe8OFq26BS0w4JD4vlvbWBrd90X8Qng
HVxP/3t7W/4yMJS3tyq2yx/1v79DX50spdlFQb38jtT8GYgVmOCNCl66+EUh2PCGgHkvNfz5soF8
3UhSKGITa/euwa3MtGMYpRgZ84bjhIFd7UKap9LGAXDxaIYYrEjI5RnvfOBMPR3A4Aas1uZXWb7o
4jEEcw3ne2MlXZzAkzirhSROrVxOMOfcFusOIbJN6fvHO+JyANhxiwYzDZ3VSpmCMY0tRGfcutSO
ujrvGuWft/lYjZgfGdgcwcjDy+78G4GFlCqgBJZrPZVHazcfLEfZRw8+/e1tHt6lL4Ok5dJihwr7
PlsHLe5miGjw/IF7h9RBpeQRDajJcei2bCMvLT6OZUSilyVurn0VtRKORI+WnWtqPupN9V1YDPsh
rb2Pv9H7PukygZA3TV4VMVbUV4cCptIA8SLc2P3b0W3s8j67tRZtbE//jM+qsxHt4gzS01u0v/+I
uJ9/LsT7WgFRF5oBqdu7s1tdVQn9DsSmbvEE/TbcgGZpXyxX/PRx4EtL0fob94/MwckJAC4R2HQn
8eCLxc00pa4EJP3jEBerCBrADIzuKB3n1Vke+mgJIhL6n3SR/kyokB6n28CDirBPHqzHZUoRyNnu
py8bdX0iWLRjdTrPaH2v91klUOcry/2ngGbcVb8bGBVY+tm5didnIt7B/2YyTY0r66KUDLLs/CP2
QZHIYcDS9I2S13TepfUNn8+VisB/agbrJMQqdQhYfqjo3HFPNQYnTFDpytIc3sD0Pa2bYxNOh9rv
niNJAK/iP9Si/oLVJPZZ8OAXScgUhyJYFU9JLblZ37kQGB8//toXF9R/f6Ahrk4ffUaSs46ZAyUS
8LexMjByQVlvramlNnr/af/fVBtrM8NaDkdh7jjklHv9ajzyKO9iYn8zO2BWX/L91pkqXV5Kf+Ot
skFb1dEQpxQX8n7piV+pV6I3H/On+Em5Gx3/Hv3l/BN2zC/btOOtGV2ViboWF5y3fPJO1RwRubcA
gt3HH+2PesD76TR1DMSgh7DAzldunsxtFk7ESDjRzd+Y+Rz8Q/ypu99Ode/zt4z88ZIKDKhRkrgq
B1PEhdoSWCdaXw8ZhtpqAbRb3RC8uBCEZg5SMIhWIuK6FhhI5QRsSthrrqWp5fKEMQHMSUR7TCtx
a+62Yi3f7ySFilli+FHSwQpxAsEbPBSjoEh6oQvbFM8j7OV2iZtZu6135At5Ff8ITbE0HZEWdD1W
uaDDgqZNS8unDJu/5M+6M6oHwWuvlpuoMtrFPVndlq+H663T6v3l7CzwujFXTDAa5gx/17rFvwsI
/qHVYAb5A9fSYTrSEPr18fq8MMVQvDVAtXzLpag5n+K8Uyye2GrfnUDzjumjDvpXRgvr4ygXhnUW
ZfUh6VbL8zSxx3u9BTB+LQPslK5QnLVxt9+IdaG8kM+CLUM+WTWQzwNIhgTTbK5/u8Vd3j+m18VR
dsXvW1fNC/v7PNpSfpxEC2Q/0tTsT7TeDa7zXX9QHiWntuWD8PwvZhGML36pKKrzdnMeCmGnFL9H
QiECg4r/fdng0lXttBSu8ihsnAPvcyPjOgm2OnFxlRv0qRx8N7FQNW6flXjjHWGl070cuOcRVpus
l0D+ZWnB49ORCml0u0+xm+0TJ8DJG7Bzstv6VhtDWj98gaGHvZ31mVcnb536OkT/+F3ybECLasLp
UlBghbdlTVe9s4BJCzEcoKePV8CFm/B5iNVhORoTGojyoq+M2xeyHNC/YYXuGht7gnIX78xnJHDR
29vXh2knArdHC0XfRW7u9G8f/5QL9dL5T1lljglYUSmChWKbRXfBQd8jofq6NHaQpvvSuJID4+Kx
5lIkPGyhOS7062QNnWqsdrjpLYCf85luw7JsgHkJLhmk81RH/gXXKXOQk0eWLiMyRBEfauBGarm0
gFCcoCai7sXKdfWBs6RpxLmSBVcNv0zSLwny9ceTeiGAiWQm8CKdV2dgD+fjmqZSqqoSHHERoEWR
eom6eXtdpua8HiF/nIRYraAEF+sxhB3ryY/pM+8XezadA4N5v9Qk2/fXS0fpWbzVp/LTQpEKIYm8
dtfeqA4KhNis4uO4F7zyQEvQA7PMQJ+6a2XrDX9rNpf/P0nNuQWpWTNByBgU82YC5nDrjve+dj2b
zLWsPGjTIY5jjacGzDVBDEpOm1ifZqV8HRPzesogdnfKJshj+UT//0+IL9n5uEK1r9UCj183vYnu
osMiBMRb+qNv4275b+7Pp2NEs/s8WoJJL4qYRGsmu/iW3wSHZo9p5tH6JD51rrprv4bX0c73Pt4J
l7a4iUoGnmuo1XHarQ67NgSUY8isG+levDL3upNcCXcC9AOAb4qnX5f7f17ZkkjofZmA1nHMWW++
PI8k5KKhdIrWU9cWx0H63QfCBmrq/Zo8D7LafgxVGMeg09ALN/dG+HsM5X+cpM4jrDbcTCePXjER
UDWAwgxXcP7+8bfZGsNqX0UGggS6z0QhAu2iCLyb22r/cYgLRdz5KFZFHKozvVTz3OlK9/MufVia
Gupb8UP9Uj8K9NTtjXBbQ1pVcbB6pzmqwCEX6q55TQ6BV4tw6pEcdngKc43fVuDgpbhxhi5/9Xwj
nw9ytcYFMZosKyOqglwNRhTSXe8PBYIJuEAnQ/BtY5Dv8wbhLMAmKIjRIhVXBRcqHyZyIL3vjj+g
f3b76Kvvpr/jxm45LxsM6DbiLX9vPbxFPQqmCvZT5lqwLESQuAA4LLhoBXyi0+ek95G8m27TnUhv
/qb1Zi9+lRzRlQ9Kf5uYGxXsxTV0Gn/1UU21igUEejWujwAjnQafTIjVTnLTe4ufl5XffDzgS5/z
NN7qc8LBtMoBuJprSYGGSk3lWQl2GIgSQ4MuN2b30oo9DbaqzxupqFSxYnBte9UEaEdDHPrfhrNa
LvVozXIlcvvORKxFojezfNbLL/HWPeDyQEwy/YKmkP6AuU5O6bYe4YUliuwWYb0vCvOgCcePB/L+
jkvzV7d4IKPdrL5DoNTZCE+w51It+lnuJqPaXKG6j7CKJm31ti+8PEI0VrRlwfOWYlmr7Kvhxoxl
ssY5fBy8Cv2QfeX1NzQuAOXvEkd/ir+3trXPPTTMK+462+f1cvqvdh17HNSiJCo6EpCrzAkvuxxq
1hzHWOP1AeIOk3WrhpOrmxGEzZcYbnp9jQjyxol94TuexV3tNlX1xwXTbbo+w+6ba0wUNhbkVoTV
/sp6uShUlftvEj2V89cofv54nVy4kS7p8e/UrfYUgDaYTBUfT76dnP4GuN4hduXB9g/oWMIMd7Zu
pJdS1FnE1R6TwkiJsXlHNOuH6Myudl3wRt07g8tTX73vDhsDvHACLP6nFg9jClZI69UpZkGKuLyY
eV/GHUYP9LRsrHds4arebw3t4sfifUxafMx4IFh9LOgtQifGLIcBwEYwPIf568eDuZBtLU4PCflP
+B6IAZ7XpVOEBTgeIaYrjYsY0mdrfmuzhxQtko/jXMgeZ3FWn4jjTRqEloFI5TOlj62Ou6CvN4Jc
mq2TwfxJKydJUOsSiJIGg2ka6dESgm+Z/28gzaSDxWhGJ0HRQlqNxJ/MAUYj53GNENdOO1iNo8Cv
/S4exV31TK1FA/zJ+vnx9F3YVGgyLEBjiI5INa6ftNPJrwPsYAJv3Em7GSybevgjCE1IZDAW3YIX
YSvm+29GzKUJyEJHwnIN6G+yGT94jcOx8iZn8hZZ5q7Ak8cOX3VeE2R7soPisFnwLMn9PPWeh12+
8slXrOBwtWmjIq1iR9jAJZgmcLVuvixoJuUXknyf/8XcMqO8QZuSqcjruxnds9wKEZxyl7lFO+Gx
v158hiXeatRD9KRv9P7fr1JAzCfhlvRyMr4gajFERzAU/QPdR3iurigOEqQJN2qbC70lVQQmpjIk
hYJJXZ2icoS3XyVrgRcf+2Pl+LhqOP5wDHeoDfRXGZ1cvOgr1Kc7O3+pvqcksa2f8D5Vnv+E1beE
D875KqpcBFz9aunrQkfk+fFJ3rV74a34vvElL03t6YhXp/bYV2M8SnrgzU+TY+7L3XhoIK53u8hZ
HGjDK/qkmw2S983rRRpNA71I5Y/Ktr46s3MZFvlA9eUtcJOZCh3J9J2xl12I+xtF2Ptvuoq1OhDM
qYkijMaSPyrtkFUXzebEs3bDLXRkwbDL7x164rXpxnbiIlBob23Pd1O8/ACMcBkqYt9gKs5Xb64v
bsO+lnhxpDmxdlWpW1n83ZH0J4KqygtABPDO6iPOgerHQWbBrBBGmDcIa4yJo6LFlBgbreZlss4y
zaJ5vYA0lo7FQqA7Hwsyu0YbmIDwx6pyjS56Gf3sCLAC2y7lIGbh08byvBjP4EEAxwJm74/l+cnO
j6pKk+g4JajBc3WsTLf8aRyiq/FgeT7qrh6PtJJX7JAXt0CR/tOeCYNVJUxR4RkBtxVXJ32gCKYx
V0yrXOuhjanOiKBEMGzt+PfrA9y/Qs1uoppLLl1/vSYbhBBPb6/x5sI2APaUB/l+6uzWG9x+H+xq
SM77jyd2K+ZqTXZZK41jjZ5Hg/lOa15X2pYjw6UvZyDmbMDgZ6erq2ahUFthq6Pi61l5j6KCkbdO
UKe3UI0UW5SaEDfe8uvHg3q/DVTAa6wTUzR49F4zE9sKQp0IdN1T1fwwhbmtmW89Shdz8OvjQJdm
7zTQavYGrRQhH3eppyDEhLicUyc/P46wfPP1PqOAwLBW17g5rosXA38iXSiIICmvs3bfVLel/vnj
EBdn6yTEahCKidjJ4CPoVPiDO2eqzSawzdZ4HLTZ/jjUslE+Gs2yVk52sdL3uD1Toni+FFdfojRv
rlpVeetQDdzHhT4h+lp/0tB6230c9+J3OhniagOnyjBZgrnERV06Npdm/PPHEba+06q0BWdm9rnA
JKat8JjLGs2E6DVAh/TjMBsDWZtijIjUK1rEcpiyJ18IbIn7wP8WYdVtj9QuDGnlpN4ofU6V+zYs
NoZwcaaWCwA9Cqqo9SUgKoI2EAYCpNC7R+1oyJldxVuXpveLmuob77iFvUX9vQa/tdKsdsosoFZn
fBmnLz4MphSQgSUd/ul0EYc2B3WivNCDV+dgpctKDuATEWVEhJ2mU1Fr8xXv4yArLxTul4sM/kkU
5XzfxP2ya2qixLItCp4KzjN2ZuRGcJXbix4gZOiTYfo0eoUb7gws1m5VKN/TVgXzvl2w+iHL+jzZ
wDPIm7BHsggRQDc45DvfRfcQFfSbyc3c0Nssgt8njGXgdIt12TJ1WLDn8XQEUAO0eDmeQN+MzyCe
X6LrlFd61B3cmVcYsEYu1+9oU4Xg/fvPn6H+Db1Ki3UxIiQchAtZBCazG3kJvRj/wfCKo+TJNnqC
WyTNP4vyPD0yWjDQ3DgMbsl/quWT2S2KPknwc8282HoZ2n1fv1nWL10tvKoN3UFCVnpC8FvaqG7e
b8jzqKsl3PtjlMdxlHmmtjNjDmVqnDbb6P2/T1znQVYrGA8yYwC0nHlRrQxoikTPSVK9frxNLg9E
B5/Cyzx62quBTJIy6hDQ+WLqp1APdpb2jJTqRn68cI1YRvI3ymokVTHhGKcRpXMa9A7aY3UVuyhw
CDz9Dy6WibdYdrqiHV/hmvuPc+d57PX2E4tMRBUr8/CP5T76zYoLVxO2UAZb87jadB1i5MqkL/PY
oRCDLFv0gqjQxlAuL4i/07jaXj42o5UWMBRgODjMwm/3c+/j9XDxDDj5UqtqQ1Zz5B0zxiGbvoPT
qxsg64pGjlgJW9jddz3vJVmchFoVGCDYwiGbCLXcY4PrZo9w/i57wBjin99izyOtCo0JdZ06RBbb
y167b/Wz+HuhwkT7xhV3zXHYWXvFybhBY8qz2VHdWBfr4iPK07ASMyhjXf+trSrblJGaG/SNDfbn
Kvc+C/53ZazlfNAGrIdZYYSNZyJcdMXFZDxi+eBZ9GEmthyKd1ftVbSfdgkK6gfzjvbEnXELT+8t
czEA/lf58e/vWaUVLGhRoo0Ztoouv2XsBATTpS1S++WTVSftc7203icvM07xBsiRDhqc6G5p3fnH
6QGe/jH1IndLDuHi5vsbbN2JwAKjjLUA3lZUNmrpCmOLlPMYAgnY2OUXz++TQOstGIsDkovsctn8
knQvdZTcZCB9FExNu4Pla/uPd/zWuFbbEItTpRiW/MjrGKYDIl26aWM1XK7FFj6YKFJXYjh0XpKM
ql5Zg5hxSB/Hm9AxvkeeldnZVeEIjvrHYxCMAIz9yE0xq6ImxA5w6zdcTDcnv2GVPJXKSPpi5DcI
B+Opew1/9sccDxAH0xjpLn2tX4W9fDPfwsbIbfNTthH+8lo9Cb/6qgs4uZAMwqv79piVDrA/t3GF
vfXqf4827RWXjPYuH5xEW33UKECxduqJZsa9O+V3+v8h7bu25MiRZH9lT7/HbGhxz84+hEpVWbqo
XuIUi8XQWuPrryE508xAxiZIztPuNLvpCYTD4XA3N8sUMIWiPNfel2JjR+ohsHgrpCu4tAliBJRh
RMR2pmgxDTJUfVQckOxGBicBlH+cfFs+tk7oBd/A0GaigbGnMbZFqZtzZlY9DOpSqFtIsnTJBgSx
aCHoRXhxjPDXAJiqOup77Vi3nZ3uyAb55ya6JbfahgKuxEPmQBz38/WDdNlGxqLxPpNVuvG0Yrn0
ctAgNlqTYgM6V3RkR3dqLL1+SR3Eia0AkV0734FXaitu5VvMhHUK5xa4HERkfgDz1dMhAoWviB8g
o3XiqXviVn76IHj5p/FTfSO6490vYL7WztX5qpnLFcT9IlFnGG2i3J9Aqi2Lwock6A6iYiJqyXct
alx20Fs3IM3UOEnE2vWKiUFKuIBqAVD/yy0XwcsvaWGdexWI2xN9M4LsN4m21z/sZTeM7iuoMMCF
QbuwbIk4KhRBjARa8POkzI+39Yn4TH7Lob3t/BJ+by0oUwYjC9pVGqDjzJdEkwbE1UKLTT2NvxVQ
SnwOj7RJ9BkkRp952NwVc5gjgNINQHTAsbITDNAkB5H/jOE+bRQejJh4s/RnJgyoLuOlYegiE37R
xQ4zqFZkXq4/6wGY/nlFmJW+iHYahvi3Beb4jZBpAlUu3r3JLt7mmVtvTLcBXKnIXMQcnk/Qmg4T
7RbWmC+UGaMclS3KC5I2PA6z8BXDO4dYATMxmO2/zFVyqCF5YOl4iFbJDQH5OccpqYFrP4A5d0ZB
SpSE8AM6lw5VKzeUNYkGW/MbZhm+qz4mu315G73/wYPqfOVsmagkCQR3CuxzphNvTAQwy/eH2TR4
IX3dKf/2GPZlP05iE6FlkHsQx3GDlwHPxrR1IHbjqt9PwDBgoKuDtG9KF20+A/V+EPvLuF94rrt2
/hcrZrJZQ8vAVKpgq9vG1jdRdULtq/dABtnFqwLSPi714UpcW1hk4hrEh2ZpoL5c1YkbgZbNsHw9
HDgXBs8K/QJntZMubmarnmBFhnC3BvnBHOpcdcGJ0Wt382IxTPZXZ0CKpQK2DyOaA0jlneoucQfD
Ng40Gaw3lkf2+luLgVs3OQwv/V3kaQk0SjgOtbpaxB8kCegWmWxHiihD3w8qKkWke8gA49LrwUks
Hv3VqtdasgZAmYxJW4mJcwXYZYs2h5W0+SbksS1bnDRjzQBQaib6hyh3aQZTbB7auTKgfIzjl5Jd
NgobceBs1Fquil7rTxOMv4MZG89U6hfNKZHBNzpa3htG2b34jne4eMthPL1WpECcM/pV6hqqIOAy
ckIoRP1BsJTwRUT0QYFpYRtqTViNkGWjSYor3AV7y6+dU2kSGPz+JjkowF5gKBETN3/idJKM+U5U
JtFoZjmn+thQyijBwzzGcAgE/CDSBQTEOLnXF7jm21TdWwbUn/LdsrcRlDsmucf6xHRw++g9B6eI
oI+ceHFyXvbOOTfD3DltkuMRk8CMeTTsL/TFHdo70wXE4r7y6l23gYIKN7W/vjbMyi6jlFEIGQHd
/qm2sc9fMakNiXj9psTsECq73v0kOfGm84DxcDrVttx5M24rlwoAbK5vMl3d/716iwXujGJGEjnF
DxkwxNVuOpSrIjCO8lKL1RNB5+zwGUH1IzMRxJr6AeT+MFPEevkUB2F5W/cGj29xLX1Ap4cCEXS4
DEsGAILPAE/ECicCAklJHDrajK1rwbw/Po7FZ5IPnGtgrVIPlr6/LbKlsKI0pqCwYJGK04/H3IG0
zk73sz1vAzlLY4thWt4UoazDEBmkj9Kge2EyP5VDvxPk4GbMZheE07xsbC0dPF8cEzLbXBuHtMBD
JNk1O8Bk/HSjgBxD3f5hSDnbRyZiJnVQ15EIU0Ad9uTZkp7l/Pm6p6+9JHFPUqYpAxRjJsuKXCep
oOol3h+Dr/jWIfGtW901vgyeAuHy4t1w9SPvIlhrHsEmxofwDEGQYaEcUiP1ahsC9DA6BTL4erIj
9w2CRC4mHXyIoO5553n1nju3yJy0SoD8gdXDYraLvvWb4dD7M/hNQXq+/wWM99q5PrfGvE9KKxrS
MYE1CL9tIBydQpfPMT9jDgxzlz2SW3fchh+vf8i12Hluk7kXIKNogRkQNhPIUlvD69x/lmKdc/ms
JnjnVphrQVEh2QCKfeSRD6BsvUFGd6APkfSI2t5+OLQ+cfrd+CRA8L446o/8chdna1kkrtyEvajm
WGbXfrYEyCRB3vL6Rq5bAMQItQYNY57MJdS1YzR0EpZotm9F+h0N2P/QAJPWaTUBQUgLZeHWiN8g
3bCf9NS/vobV61szcaIliiNAj3h5k4YVEWZSIdeilGAZWPCfzcZWPbItDpBmoKx9shu3m9j/kyzo
zDCbfpE5UM2MtqS7QHWU7JhpkLHmtXnoaWWvZ/QCIFav4UKTVPoJz14zkKaSTYilIWZNYOs2H6vp
rRQJVd3k7eOKM2D0BcQLFMAAQmbmW1l62jRdAtnU8QHVXB8+705bKIFlKDw61j7bh/78yPl2Kyd5
YZO5YGoMVmoxBKO9aKfvtUPypN9jAoG2OyjP4rzVQW09OrzZ5suUByx1QGSjoCtiBI3FZOeqUhHU
NFVXCNMeyN1+J5aipyfQfknUbTVNLhSvP9aQzLi+3MvVLu0y37KGfnqV1+AcKxToqUIKXPSJKbrX
jfAWR3/EmcMIsTzr0PmGpt/UWNBpIY/lAOreGgzvadlGUBO17gC/2lZ1yPua9I5e+irWB7wpiLQk
cK6wDB56I0J6cwAHVIdyRreTwa1NDt1W29DbR//KRUms2UP5UofKgahfzpBo+lyXcgX6M7XC0Zed
ToYaJdrvZNO7UPMFHVJhc6eB1z7iuVHmI6q6ARXKCepJnY+xKnBFEKBwyo0Kynk89SEx1d3Kdn7H
u9Z5ZpnPqs9lYYkY48bYYA4VOpVABGeGiLKZc0YHL8fkkamcL5DJH8pU06C/bAFZtg+3DSZmvA6K
NcDYY1QsvdNAxpRt563pGE9c6DlNFlgH0lDEUPGshNqCwSQTEPodS7MAUVnr9RBldpt7IAGhy+RA
awESf/fdHkzUQPwObvTAzdTWd/incSarKDKxHnNKphfWDiQswKAbucVXiG1/EP1pk95QuH0Y2ebM
ObArCRvd8J+GmQtM6gBMhQpV7gVfJL+7J1v1mZJWjDvZro68FxJ1zytbzFIS1xamslPwd7ld2Pka
9FgTiA1ej0ArNevFglhyCkjR6PpowlebIE8c2Whv67nYGHV7p5Tpm9aae4hTumRQdp0Bul0NCsCc
X7D6LdE/QS1JBMPvycfPguBQGRRej059tqtvxy/a1+QEUJug6RIMaFZVTnDL68Wu7izKV6J40l5h
EWqNpNUQQIXzzg1mXupnaNpzsqn1o3lmgjmaEklMTYjA4AWBqszCg7PdWI/KMRPtH7QZyaGJnRCP
GQyrc43Tu/jCc86MM4dTD5twhtqz4g6fBpdyPQieamev9O30C1wPK7uJaRsJohrWDwkB/JqzLxiW
ShOMNMyCfAoSvN91DE3nG/B8VZ70XXFaEITw8rm1g6hB3gWaBRLlVWGn0uVoFpu5A2Vn69WvKnAX
wBb60vfOibzA4bLbrazw3BrbcagFERosP6xJvoLGDjkEbgj8DqVsKh5Clzf/dmnQpFykKBZj/E3S
RCbZSju0KwN1wvCC3hwzeXZNUny6fvAukw8Tr10N2hIy4pnM9hTjBOlWMJcJCgbmaaiz98cbPqvy
SoRZ2mEOQpSFoKxWlMSLZPmLBDHVqgl2QVXi/jc3Q9k+a1N6I5rmbpYw8p7PMS/CrCyUjokrGHVD
fw7i0Ev3tPJZSUdyWujwr6qZ+gtFn5Xy0mkc/W87TFlE7EdTSDUpxoZ2uxOj1+YHoxcvv1hxDizI
NAE5hQafbDCXUN4GpSw02NFYPeSN5RW5vr3uG5cxmS7lbwvszTOoFuaypxwsTDjZNgiVPnSzfgM9
OF6lf+3bIOzD+2ToKIGCcPltgkYapqnUIDNexA3ipOkXWYAXhZW/tJbsFVRbGsOK92XGlUi7zEix
vjPTTA7RY7IsmUIonM8m9B4m6CG6gUowRw1xZCcMMIRZGAKqkkI321YTidAnhMNOFpjAxtiU3d4I
eLSPa9tOdV5Qqgdv9cUsUTE3iRoXOo6KBUngTCxEZxyafWcKvGoCzxJzKDMoYaLvCcqocDYcKtpA
StnOBu+6G13miNhiCaAYDfERtMdMzaKeUesULCPxsvEASginMjs/lu5l40lIeN1a+rmWVx6lOgZN
CeQ1ZNhjbBVpMGGSDZ4EtQjlQzLFxJXmoHMGonVHsy0i1JlRbIAAmcbJwleO48Iy8xg3hEovxhpT
icFcueFgudO0ub6P9GtcWxsTwSRNsAa5N6GECJCJrt3mjXIwm2NIOs65XzmOYKAwTJxEeiRV5kyo
nZHUg1pj2BEwuXZj7mh9vPsDTKpJSakVSVZwxyF8LE/91E46pFw6KFZpugt9WTdVb8LA4HyXlRry
0gwTXFI5LyW1h2QV4A9+8L1wO8GB6LQBorv8c/XleyhwqRlWztViZcwGkrgEh38BDam4e1Tyoyy/
57yhpZUytYlZfFCTUNFKUHAynh5nra4RXcIUbG9bn4b74i7CvO/gQXXCcugYLD/dWlsWxDGRiYDE
FRTpzI2T1EkUDgFMyqlsy93dIH9O5w/XnXx9XSjSoXimyWhVMl4RoGqoS0BJe+I+3hZu+5K/hMfO
1jaVHTotyLVs7fm6ydVlgVIZjigDM2gwXysqo26MK0jQadDxJn1o98DSVglnYWvxAYyD8HVUPNHP
YDav7SdwAs7QhIsgtdoGsz1mnLney3XgsQKuYFDPAviHicPlearkkZBKblHItzrfCmUvEc17KSZP
17frciEAn8nUB6Beg7yUMUPEWNXCMQy9TIUYevxB/4N1YGDXApYa8dvA/7dcR19BSwQsjYFrVvKh
kA1wVnf3WaBytmtlHedm2Gw+C0mphQnW0YpfhOJe55KCXz6/8Jb9uY5TSnz2IBKAfEXRFuvQo6Oe
h6kdhM/p+Nz0mVPI2aE3vhjKTRmggQaF7qznoWp462Oui8oCYYsW0fpTeR+Igy2nvGGTlecXVkiV
FBGFcHTYsoEZdFkhCbGKNtzgKhBijaDCDPr4aIvpic88VtkV/15YYxakh3XWhQbIicK4dqT0KEIP
rPpt2SyIC6HETMVRQXiCAeGl8yXyCOraHgrxAQpolXYIc47brdxHSOxECZkd7jwImTMWzEbQEvDx
C2677z0FZVanQNFzJz1QVur+WbbryOY/z9e8AZVeUJ4ClUzbLst1oc6L/qoAVpO87Wwp0Ox2frse
F1Zwx6dJZyr+gNQLdC1LE6pczr2SgyIuOAYbJK4SFNscTUIRoLN1VFotgsLDcIxdkqDIG36K0Ye7
/hNWPARr1FFAAkwWySZz1Q/JnAgFhMJdrYESvPY0T2BwkbzrRlZ2kmrKKCduIrBLMkakUSrUlDo9
KFz1rZJPPQTTJcLJwVbAfph+PzPD3EpGHYhqYcIMhSlUko3C0W1zKLb6HWrzByPkYv3WHBMWkUqg
0QLPZOOumMtyLlM+qcadXPEVxEj7YVu7J9JMB2XUAx9fuG6T4pJkFHEsECgsfSbQxtKQWkz3jo70
CZyT5FnAUIbg6OhGn2DNgWnHvnL/B5/wp1WWzLlX5kEQrTpwSfRVyrcKFwRMk5Rlqo6PBzwLrYtj
BJYti/dZ2hnaBB7NIh0sp9NC4sZF8VrG9UOdN6p9fTkrxZWlOcZXoF1OzBmcwPAV61OBwhQmXelk
LxU+a3//ebo0xnwyMZdkPFApP5LQu0L2PKbDNg15j521o3y2g2ztwZCiwcgNuoPzrd7eVfXXris5
+7ZmwwIITwY1iYi5LSZgdU1r5LKFhEkEIUhUNbZWNQ4JeIP/a0dZRSKjoTiqUelhJmPCSyos4jSn
TRLJl1sbbIsDgMJ01rSqMGwUgjPuukes+N/CIo1hZ6mHWBliP+kTWAtb0OS3b+300CUfNYlHCrF2
fheG6BafGWqLpFCDoaasVeST5E/fMioHHPnSIx0qwjxt7WWbiccQsPJIsBZmmUcCypmzYkyZ5epf
BlfE5GBsj6AhRbC01TdCvP4JoquQV3SvbyvXLhP7e4y2iHFKLBfQUHW2WwOzNZErPer26EJqYYxt
8Onzq6crVw5GC0UTGDnQolw8vOq4xDA9Ch+uKFheScbQTsri8/W1rRyGcxts5SSK6jqUWhBdhuQu
6p5K+aYUOCZWt+8kOK+otKbNgv00tUOLRQDAr/Vi4pDYjchN4Mq7ySFeR2y8J6xx9ydINTqRhcfy
D7Ms4m8kWVthmib0igGzT51pS1ViK5Gwub6DawnQwg4TT6yxzkDfDdovNOlER3W0bTl6xq24mw7x
i/GibUQ3V6AX1W5T+M5B/Bp/vP4L1r7h+UKZDFkFXrOHkEDozaPhkWIrFMCQaS3vFNB1MLcbBa9D
6JhSdFywhKpjONa6gXUOOPLjY7g3nPxm8obHGPi46yu6VPiBW5/bYk66XKmS1siwRdn4REdym7tw
3wLe8tiJNnkobwzgXKTE7WQ/cHgjsGsPHIBOKNUJRPU0MGMtw5vVT+kMoZcQaJfB1YAzNnc6Wr2n
xrJvPXPWSqMHs6+UdJBy1wHUg3RoaY2EmDAjXUvRGPAbzat8mjoXYPYBLryxEdLum33qBl7JSzZX
vujCMg1AZ2F80gwBElEBvqif3zb35YO5UxHSdLwatzxY7IqTLmwxV8bUEr3MDQsDQkPoh0DIDWiW
mAavp83bTMZxsqIAxlE08LxXEicxv0bSSwfKcWN+rivOsVuLa4sl0d9ytn1h2E6pgEaAZ22LHcl9
9Z2iwgO/t5CEgaQ6slFZ4oJp6Gm+cBfwo1Jnob1PxqqkyXUr9HAXgL8GUHIH9ygL2zp0m0DJDTVN
zuNqfZUGUtoTjyPKjstV4nVFpEmoI6/fIxVr6Ms19aBUAhrQGa0SO9vWBXDvwSvnWKwkM7SS/7dd
xjnBSKxEIcE6G1dTHAjFR5+1T5TVRfC01tZmT5RdxRHt9InXYltdMkCK6K8BlwCoFJNYSxWxxkFr
IZsZOeJedaYYPIfAtYD6HP9QcYYHfsij+TP7WdHL1iU0tenHZc4HQONzNQxWdOrIUjYKZdPu+DnF
WlYKBOlPO8wBoRkpZgVhp3MNm9wMYBqsbf2GIi40RwJsZ8MrtK5liwuTjMeOKEfFcQ6TgAgUN/SK
rJ70xLZAv5I+k1uMX/nVhjtwxV0p8xWHcYpwhMwIeFM6EN3irIRejg4AHSX6U68521nmhSTEXTwC
6BKBtbaLPDWzUQxxcV1Vua2/zS5abJlXbHjlsXVnRb1UwwAOKgfs+z0NrKKrMEnmjfvTkKJXY7gh
+gr4BRAm+RNm2Xj4C3ryLlwVkq+gAVUAHmQZ7sbIHOcpgmgcEVJbpGRSPMmLS9EiNG8ALQOQFtpb
l9WWIeogbyAb0QlvGjnSIfpU3xZ+hOKwPRwAzi+PauEA7ubLtixg1LTxwXczvLQD8oE/CETnv4Xx
o7CXlVq2ihiTI9MNeUvutZvsrnRkDPUHT/XO+ADZlkPNuZvXot+5UcaZrLGUi2xoIAxQBRtJeput
b5KKaTuTl31wDLENJeira9IYjPSUjF70zcwwXjodOhv0NJ/yT7od2NIx9VHJuL6rPLNMihUmTaNY
lRh5ubQt+ofWtOysimyVJ7ezgjpfeBKrHDsGog6ellMUiGfMzwLsetdscSypDHXxgZ5LHeMCf8JG
tjTM3JslptVCEtFA+6m7ARCc8vOaLtkMXn5ffkO1N6m502rrMe/nuWEnZyw9qUhgYlunEATPGjTh
wZlr5HbqTOC0dsQA7xDedUnD90U4OLPJ3FySnOhgXsZCM0Nwikxz2/pWEQYn6Cu7lP4A17vcV+YC
y0E2XUSgKAUdAlg+UDxsHxVAhyCWcGc5tQsW3dHOayBfucr09IuxCwXkHuQ4qJKiH8mcSSGNutZA
jwpBKXmedvG+2b7RexNc+A6oLThxZ+1diW4bKlV4E6CuzVac0aBvqpqao1NQpmrHB/GD/Kpou/o9
3EwgY2j2RYsHQpduptYGvYr8NeIUlFYiPd7P4EjEEwQsumyuOYz11Gc9Dk8I8GldHZU44MSBteQA
1JIAh2OER6QaM9j0syR61gRBk2oNFyYK3qHugpkNV7T2hRKgk5f5o/oxcyweOGDlSy6MMhmJWPQ5
kbKABr36Q/K5xQWTHpMP9U393DnVUeQVT9delDCI1iYap3g7X7iOWVlhpMJgBNlCfM5+M+FMKpUz
eTQpKL3r0XXt/Xxujy3rgJM5gJg2dhXdELDZx4fpqT8qH8cNrbKnOymzg7cBOtpOtZm4rMj0QmTO
ycI4E9tJa4KXwYLxDuPO/SvlgXkOPcw15C9kE+8sFEQg8DBj8POFd2hW3Ql9DBwanFFQ3DP4iDbs
60aVq9gLXqJ74qZQfh1sXCwmqk2jq95MX2Kf90RamUCz9HOjzILLTh9IZsCo+DC4Akrxxtf0vX/M
fHR/w2PlDV4LsmFInoE/NXrvgRdPn7glkzWfPv8RTBVIJClmlcMyRnlG31P2nxh9HPWuuC28xuHL
zq662Lk9+nvODm6UKeLQN02MofbmxtxDXHIbvhgHDOBZ4LfTAYayZV/BfUdLNNzSxepq0Wc3QeiF
CMViBytB7ds+CGNvektfKa8pMILGMXrFOJKdPJgolTqcI8WzyKSBkhqhYmXA4qz60bPoSfa0bRIn
jG1Jow9wP/WV3xemBdoH6EigRySUiCANv9zkoM0BuxxhFI0yX8d7AhDyDpRldGim/sp7S5x6tezJ
1cDEg9myEw6MueECqQXNM8HJFbbtd8lXHStFoRtvtfYLJfPL7ORWgkCQM+/yp2jbAG/Nc2Nq4cov
YIu2STHG+SwiUM7StusnN+z2HbjZUHGQa7sODwn5xPmua3fc2ZrZee0RDV+x77HmwUdTwSuw3I3g
0D5G7qdPZm7jSb75D20yZ7XvpLEOAtgU9/0Hye03+n2MLiit9zkgZzvys4nVVZ4UQg3oDEABdelI
vRGBEF/AvgpQag7Smxkjl5xFraT0YIimIqQ/TDA3eWcVIcZjEICUHgxo5CZEZ+3rgN71tKfkOHFi
x2j+F9xJmcuYT7VP8U4UAUdBF5vt6xKjDYQCUhE0I/SCfYIX71sPkVJKcTd5UgcuonnL/YYXy6VW
ATdFQRw1Io0ldDEB4Wn6MaFHswk3qgnmPrdwE3/AAe2Nrdo7MdAINlT6QpenAXCZ5zPGmYM6SuVY
dd1pyQDgQMWlkj3TpSpQmqP1Lp4WvINJHWRxMJcW2YtVH9QcuoMI95ALcuvhLkRtsxl4KJkLN4UV
OJCEpikGnTFttXTTMu9G3TDw1u4su/+genPpUHwjYIC63WBer8IINy+yX65MBuQa46XQDYUIAcvw
UcUd1GQUzD4LwxzcqFNX7cQxUmwAXirOwV8x9UNLCQQDgAicajlnd+ZsCmOeIqX2+hiUzeZYHgRN
+AA1nP31s3i5jagNG1RRAUAVUOkw2zj2g9LhLKqu3DUOMDt2onD4Fi+9f2mBOexNq5XRXAAwZQbl
QyJmhV0m6pcImOtqVp7/s9Uw2fqcdhhpSiAbbQSvav7VAlfTdQMrxwmrAWeiZKCQRnsxS7dLqqGF
XglGCs0j8TEFh0sP2hp78w18fh7azd51eytusDDHpBIdpHFJlsHcBBIoJX6ujcTuEB+vW1n9RGeL
YmJEbUrAvOuYzGrFyQn1Z3HcRvUbGIE5mdFl+osxFLyJAUpGmRcoUSb9zXq5ImGBaTcVyoXibfiK
UZ+3GTcp+dgcskPyIT4qG/BufdD2gV1BjJV3gtfcHaA9YNYVUHdcvq7E2uohbAVdcYzF27ISHCLV
/O0jBbJoiJRgIB33DLhxli5SCwQ6zeB5dFuQCY/afRB9vf65LpwQfy8A0Ih94KkBJJllXQz6wdRJ
galszR498bWcQI0QbtKdGgMCrWkukhGOH66ZNFXAAtHoQOcWo+DMosIuLhPTDNwE2Qcl8LPrF8Mz
nySn3XWoaXANsp6Pbo4ICVLII4AzHxwGTNgIRimqtcQQXHKnQL7QKpFZJr5xSzbd9+xW+oAeVsFl
TroYx6RWLcRD4OoAYb7wj6BRJtI2UwgC+MG1UJdPoGjjxeg/VHbzqD7NLqR6odAg84AybDbLGGaf
4Zkhhhmx5tAbu9CTAOCQguZOrL7GY+GIsXSQpeqJ9LvrjsSe+5NRkNioVJYS9QbmCVySLi+DAEbz
AdCRrHKDCmC36SWwJs7JX/uaQMsq1Fkx0sEKgzRCWItEEfG2L7/ntbIJJkypEMO/vh6OFYtZD4iv
5DizYKXLXuI0O+SzZcstj0B4ddcQwCzafqNQ1uVRQN1vNgByQ1XYgt5v+K4Ctyr3o93o0/b6etho
dfo+Z5aYM5BVNTqqAyxptbWvosCbmoZTt7t4nAOAiFEUlOygOKca6NMsV1PqOenMEZCQqrTjzG5u
ZEe6CTbg0nOExxQC1cLD2G7DU8eYx9pxGVVAOYdtxHgd5og0iX1RmVmC/JRMGMbV4X92a2euYQD7
hk9IvOYRFE6b/ONv7inoomAQuaeFORFAnZfrNZu6nbqxTL1W8IYRXAhzxLlNL1cFExh8oKkpPh6Q
zqyJbGjRK0nxTgQNr+qIKdZFq3jalxolJhE0UdxwKePvPE+6IS1C+ZxVHRkqOoun9/pZvlgSKAuE
2vxDbC/cRk4DdvBdB4qH6KDi/3Aix2WgZOzR33Nmj2S9mkYqwdBUaQ+hGzzIDnlukQ0JWC66b5DL
Mlxwu250FLI21z+hTG9QZrFg+0IKhmtcR0bBnPOeVEHXFwJGm5LK6erSLpVdIWNqLxXcqMfTf6gx
qYg/iuoXUjzP8UaUBptAYzXvogMSXi9Eg7k0wW79NCT9To8Vx7BuYy2zZ9LYEBJKZNHLIuV34xNe
B6Aqw/sT7weUTZj0R1TT2YyyCHXc8FEMQR1a3okp50BfxAzMydEhJUyGosN78XyH/arPwyn2RWkv
64aLJ+/vxnITI/wm0NGIGgouaSYnLRJtqKrREF3BeCwqzMpFkRMkhLNXl6foZAYka6qKpx4i09LD
okBVyi6wRGABm13vUZ7y8ph9VOHS8656MTnMeBdRHY80iHJCWYZ+HUSlpTlR0OJMnXKouWLey0sn
LbVLvcxuihjzEGXXWJxdvPBhlPjBvopHhAzubLjy0h4GmSOMIkSAZFcG3kQG8OBuLqvNQyVJ6JMr
IShZas7BufAN2KSsmxp0ViVUC9kv14rxQNoaaujz5Bjm5Arq7/aBIPy7MME8JfqqNaKogok+rKzM
wcO4dPW6D3gs2jL9/OcxAHgqiEYhk0dKgRcs2w0SlLQUFYgNgsvNeqs/ELd+SNx403zTDhQU13/6
bNriTfKYNajzxr7gWy6vsHNRBGV/A/3GZ0Ewr2dzEIKa/obeplxlshNBmT3etseodXMv9AxP7cH9
SXQ7bF2QzXAfNBdPqtNv0FHdBqGqhVF/ZsNBaGemwOaCEh3jlnaHyYzycYhscZ/rJ5nJFJ3OtnHL
wgEFtEe7KeCPVaEpxrkRLoAYzA9hk0k8vLWiLfBDRAX17XEbR6lrxIGjg5QGdA66btqZ8GFMn4IB
ZPFj5tdj7IGx3lXrysmLaZu2zTdROkhWBUrYwgnk6ahq/YbE302S8u5o9iiwv5YJxZGSBW2iVqdt
c1E9jhxgfvYxlMfiAdRWlSPseHWxiykM1iZz5LMqSIqG7lA905AGPB5m3Q0UHms/9nmX5AXa52SN
MlSagPqgZME4pxXmBHNIOCDKXfRsznZ3b3wEfnMb3vQuOGVIC/bI34VugvIILwk6bIwKGYa9mF3V
uizG26UAyKbZDjJxoHnmlH3wm2nxyQq0YvE8Q6MZKqDLYwchh7IpCayMQ+4IrYKzNbjXU4zL3QPD
kAmhBjqfifIiC+zL+2nM5UaJfc0Ob6N7w683UNu1jQfZpwJglCLyukX27YIO5MIgsygRMzNjNecg
ZG3exunYZ6Ut5F+v2zg9TRZB06QT01gW4gSKVzrjE0ERK/HcnYSIRs/CJOEt+L+/CHflY/6B0sHi
JXhUHgf0muEhIIxXfYiQfK1CBFDeaaDrufJT2Pmdskq6SK/K0B98cy9tKQ0tbYzxYvTFOacrRqqI
iwK4gYtp8UYJ4gK60Ci2S7lBwOgWpG9drcyTx9lajiGVSVegvAFgBp4yfnID8fddsCE7CkDN9+17
B809Ez1A3R28mYqLJ1AS8/BPbptj4Yw8Ud7LX6JgvBvPDgslDJxH5pckLZHziMCTuuBODh4D6+H6
Ui+6KBoumzMDpyvp7Nob1K6TkCWFflU9FOAEBPO/23828Mr5TtVlAcf4Jf6oixufmgWqmAIJkXpe
rGtQZBIHTeKHrwkEosFGREHN5i68mWM7F3/BeS5eOaeVnpmkW322UsUUIoyAt4kvPogNam2q025C
He8KaALQNie6Rhmd6IHweOj+7hAia5x5qRaDXFXlWCd+rMbNdpJxn+pjXbicr7nqLj/XyM7EFko4
KnNZh756zOC2VHbAHjBV8LF2LagQKe+GYKuP142yyTazNDa6NsMoJ0lXhX4wvqjhEzAPA4JMwAO3
XMbUhcewPLKKMtQGqXAmJ/1dHEQ7j+7rnJeJXlRQADpFKgrhZFSU8U5hHypxhTdqEJUQFfLb2smo
vgnxQII3ufn2h3rWTG6n3JW84CM/jl68k1jzjI+2ypBHEzVvPcXScX6NqLSK23md8iy6v3IQ6SWx
jNwAYdHqMyrBFgIrc4mAMyCKjL7NfSVuX2comxT6pmnKbW19CxrC8ZQLbBtwXhjUhmISOEihMM62
oxNFj0uw5Qpe/b1CrEm9HP1aCYWp+x84g3wnfS8epdf2KfqihjaP0+3SU2H+hAADbRVQG8xi20Ir
lbGZBU+aMnBmQJ233csagGfhxOto0qrFcl+RxuOpC3cCjgPji8tgowIXpEYWNCwpvjbeUtCghjsx
4vOJ0zSMsYSUBjqqGE0CdzpbA5MmPddnEsQ+maS3kEjbOe5vxyS352nygRF3xyi3JfmgT1DZEzhf
9NJ9LFRNKbjNwMGABu9ymaOgKQ3+OPQjco9ZNacdH/DEc0gHmhqB8yi5DABLW/TrnsXvaNbnvIXY
kZ/1O6nM3SB/LhNeV2ttQeCEQBEVQUBFW3hpZIyLKqsnI/Q7+aaZyEYHBU07abeR/EmIedzYl9Ea
Q/AgcYGIMBqDsLg0NveBUItlH/lNJVj1MVXU/NEoWoXHVrWSAOMjYNofhUww+aDtvTRkRnkkRSZi
J33X4t6zRzTY3dgpd/MNhfNkR+3++qWwtjSU9ZCe4sADnMHkLUFTGkYaiZHfNrNfWB9VEnDc4f9Y
1E8TTKyUqyAW5R4mKPdeeqt601ZFqJQ2FjQQwHLGvcO5Fhlv14JhjroOFnXDqXbgt0eBlGxGPz2G
OxFKIMkDL+NduRDol/u5SMbpe9QFY2GASfnB3AAJBpB+jEwlvw+BGPoF+LoMT1hGE2oP/U7wQxoU
A7X0FJJpI0lSEvnZjs7OaF8jCIefuEruqw2PkpWWqC6MYdgKQ5ASKp0mU8IaOrkNAbWJfK2dHZns
rSh0ZOmmSxu77D/l4/t1n1y53CHYCqlGRH6I60Fufrk4AHpKMdewmYqtP4iYyjWdcIun+646tAAN
yZ+q2jH2ogsOxH/Xdv77bfp/4Xt5/2NZ7f/+D/73W1nNTRwCFr78n/97jN+asi2/d/9D/7O//zXm
37qr3ounrnl/746vFftvLv5D/P3/su++dq+L/+EVXdzND/17Mz++t33WnYzgl9J/81f/8L/eT3/L
81y9//Ovt7IvOvq3hbij//rXH+2+/fMvBT703+d//b/+7PY1x39mN69tnLH//vtr2/3zL0E2/wHF
Snx42oZGAVuDB4zvpz8ylH9YeCOA6p5i7n+MwRdl00X//Ev7B/4puFJ1Rcd1BzlnnMO27OkfCYry
D3Rj8B/gMlIobYv0179/2uIb/fxm/wXU930ZF12Lv3nhoEC10XFkzFcBhymDS4elES3VSqzLsEa9
ZVaa0pcmrdP2cw54zb4xIFXCqYUwUyv/n7MvW5Lb1rb8IkZwHl7JnLOyJlWVVHpBqDRwAAhiIgny
63tRPt2WqLrKvufBEXZYNhIgsLGx9xr+M14I7jHq1lBlWev29OBOTHPtPSxJA/yal76dASlnLsKd
vgl3IJUV7HKtcfd7VgQJscVoEosPcmAA3FCwiqMkC0RJjNB5AHeGUn/xDP62y4op+vzLh//P6v66
mqsXGEZaquQeGmnL54ET52qksWxTJ5WdzsPLVPAhV8eFNq+/O7e2zIMoNy/TEz/Vd8H9NTLi79f6
MrIHCwrsM9DLsK5rajdNG51yhpHtfO8Fx9aHanFrUc5M0fEQmyvzXK1ouLQiYTiJIApdIgAeVpdf
ktZ+OCisKLlEn8yThwruS/cZ8CIDqwa7hRMc4FlpDs3tKyOvEmzEUGASAaRDLR2tSsjeLuH9lxwJ
JcmJR5X30Nz0wOiOhblZ2ocLJpJt2gvgpsfsNN4FoAheN2X9/bD8MzbwAIvUFQI6QuzvY5ehA5WF
EWvMzCxRFnFY7vjtqQwADL2ywMst9O/F8XOoJavGPgJfH4d8Nc2MzozTKvnkkLjFjRFICAvrbWBh
fYeiGCu6wJ64NM/CkmeaXuUigfiz+gFoUgTQ2kbwQojA6VkV+DKljKhGKrcy9tRTRGtKwTtPdMz7
u6gjAyytUlsm7oiSZjfAdlr1zjTAIwaFddoXmUMCv4XNfUuT4DlxRQvFcCdrogS+mrXfTrpQaYP3
01FVZE6TfEo1ttou6tyuM1hWFIQdCJCM89BA3nRI3WaLI9AJkJQV59LbTE4IFwvgU+O2ASB3DhwK
wVfKcDul3czqT1PpifK1koALnMe2K8uPVS/d6UGI1rWvHR/pXNjAbV8VoXVdTB1p9mWXlrOTq6j0
+++kqsbA5PCFKvmY17OeFx+v1jTPlQ1Nj4ZNPI3znXF64t44DMfPbMpg7usHVEbjBBXRwYMmX9Gm
g19um3o2ysBHHgu+hQ+GGI+tovEuaGKh8ULzJi32vgzgSmmiRD8KTjt+qE3qQcg2tDExhzbzlSWb
aHYzCD0JXs87r6z7SW7HpDN63Me2Vy6QwWEFNFlRciEdZ0/DoHJfRtGJHsdE2caBcTNkC8QHzxG0
vISeyPD7wl4O7oa1fDh0g2p6tR8xV3uqE66Se5th8fekaRJ31+EBT49l2EXtDln96FyyVkAVt4Cs
SxU/WV63dt8gPQGqH9ZTdKtiJzuIvkN9VvmRuHEFa0K3qKDMCT+QHgjngW/aPvXr2wwa4Q3Y1NnQ
MWgVN3EFYdjaNuyho23SPWSuA1zGcxRK3uxp6bct8nwiMghDxWUAN2anHdhHyVs3/NJWwWz1Lgxn
Y+Qx5v48PrKYmgiWK7BBaap8zlSsZF53pWFOXg4iDtQm9E1k3cJQx/NsngJvMp0cd6yj+1TA3Q10
a+WwCuXDmkru5WbOageWEJTJpcIXRQl79QTu9e9lOATxW+eUif02O42f4ArosqlFujnCTzrNSQB4
ZrktqVdKmg96VkRuvMhq6Ln0A5vMdy+WY9fmEfaCfqUaMLM4x/PHj3huwkyBo5GqselELnmYWfiH
lUBvv9JQjw2q4IGs+u9cETdzNqqTSdjk2B74BblIaiNffTo0MNEYWCwPQoQ8eY4HBxjbwptYYy9t
LCr2PNWeV3c50aHfv6ASNqiHmY/Kw3U28wxfqpzoWzgmpbj1hkQAbuZok8E8g5PumKUuq7xNQ5zq
EMc2feGq7QEIFaLHA20czeD68Bbv+3gs2hIC2e4xDR0hU0wPdZRxT4STsroAsMKmKQzWuRvWhbKZ
09RF2pp51ttqCHjsbUcOC6626DoIJEdFaUu3j05M07SzZ5H6qKfnvJ48fwLGqhyAm6jmbhgVIO1Z
tp2k6HOPdTeOdJ7lDE1s+FKkJQDMedT7JX9lQx01XxvldtFOxpHTwtlSVUP7XTaOFvh/JhMbwIzv
O0e+adE7rZ/jda38H9DuY44EinisazTpTWwmk7MwdOkCBhmEIQe4jqjGvci6jZuPnkQbqT9UenKb
aae5yPB08MYGQWg74fVbq4LMTHA0ZycRaLubg3gGNckS2QCNVIm05/bU4UXFu2NckjoDJK8amzF4
IH1YiX5Hq7Qm+sFEE6fRrQrm1AnyLHSi/t4KaSOcT6lcs5siiE4Xo45rHUGZUvmwBqmm0rkNu5o0
GMLUKc9tPAXtm+PONfTGsIP6eKbYe30DG7i8TPpUbwbrgAuCY8LhTljGVVbAcVO/9FMHtAe16M7l
OlTTeAjCpox+DJmg403qisj70HuR8Q+mlI2Gx22CO+tYy1RMx64q+1jkU9BXx3SkABpHDu8X6Awm
ucs8uIw8usSX/TebhdK553SEKmo7mnrTdfF0O1Zxy4pIjHVfCNk6T5TTtnolVhJYE8jxNksVegRD
poJ4I0Wsgc1T4xeLT/8x6BrxwjxanoDrhxnbWP5w+u5T2NpbYF0hwFyPddfnTcix6QKSogRPymzr
toPIEbpHCCbAF+msknDM/RYqWzKIKQGvOKuzTVt2myYYg9Osx5E+J9z0wWPQi8z93AaO9E+o8Wfu
hfCWnJhh4aIyCNVG82lZweA88iAxdT64ZZDtFWToN3Xj9Qd3Fuh0JNXNoIXYxkwH+zSu2lM698Pt
NA182tcDaFrQzQCD/RjTTsgfwLqSW5S+nV0inax76/1BOIin7dTc+MpB1X2mTowr38inSFTTtu2D
cnh127Txbrmo5s3QiWfHmvlH6jrQ1KNhxNo31wZfxt6v7hFnNfmEdthIv2cqrap7i/Kx+z3mk2uf
/YjZXdpk7Vuo2uhgh2beB/1c9hdZupZ99PSQHKSm9sYZnG8N9CWn0xxbB3VXQj3/YkwwJY8OjH13
LJIRuQEkrc6+1o2yzywlej95MLS8+J3sspcUcSz60VeJsvddM/P4ORUo71yGsKNxLkiaaIiTE5+c
oybVr42ZIfk5cacuAEcEtIstKcO+Qh0MRTV26RbLZ9C8TknvwhBKRjQ5S9UO42YoEwAutBU3A9Lq
bTsD/kSLhmYhz50wYOYcA7lsPlkfPzfXHkDSNOgkejh1FT5yyvvoswOr4q6BJ1HzKILZRPgTAO18
g0UTYHToHOq9H5l77ms1537vUA2cmFtXRxYjUJ7bOJ5SbP0yrPeJhDZyUfoCO52ai+ukn+u0t9O5
9j2KGGl0Q8Lvrhhd+yC6ya++AC6WOU/cG7DusuXBbgrAakmVbnG74PqZ1YOD1+McHHHdBinKjCQJ
rHeIm3QCTncesb9+DOk0ut+Z9i0SqwhV6/HNDeow/lJSx0IQYuhlP0C7ugYFKkfCNMx+MeKfYj+H
XzgFcY53AweIFZgnTv1dqcIO17lx5JxBsyeZPPtUBYKhealxLbIp73mFB3KeCNU0cRG3bg8XqbKt
QiS1Wuj5MnV2xMU0tu4M9aFAhd5Jp3PZ7VITBvLrIMg0ObngbT+ZwpLKu4Ma08SQvlU2yqUb8QR8
Udy7yCccT3gPlLYuBe8NVkePSatkAkMl7tsX47ciug8TaIIfRnBN5MnRFdkBi+yeppkHJ7hLUvKZ
uTRon3Tgj2NWDK0g8whdR+smH6Oez5oVGmnbReMl4mxwv0PtKqdaOt6+jaTUG4Z3vQE+BCDLdhuR
es6wiVtLH0bYQgMrW08RgcZJakezoakK3zgoFdA9C4JKzrmwMn1CI1Hc+V44btqOVQa6vsi8IMtO
YrFQFhFM5J3jTOVt5A3CLgeB2LnLUQjhcLzo0WcCjMf21RMViXGBu6xYjxGjZKg2FhlNDNFjPe3D
tszGz/M8ez3+tWG+CU+zy+WN7nlXHTs1UYdvrNtE1Ub2XF6qYCgfCe3ZJ8crp/lUZT7/GgM8PTyO
kdM5bzQZQEBHPhgfGnzwdE/bTt/VjUlu47EaLwP1OoRtKnGNejkdgFE1RedM8sEFStM7Q6gzPLv+
nA0/Uk3NeB6cWWQ7WieCPQjdR/4zAzD/cR55nSCNHYyTY7Hq3YS6gDqTRHfiRKkzkrfSw0xesjma
p1xOgwKyC2gzdh8qN6FI9NMuFnMO0aQet0KHSE/vxt6aQ6Id4W0t0jHnCGtXcmys522IM/TbuHQa
GIQRNvL+xzCOA26mzISJpYXukW+UAeyHv6i6Hcw+1t1oGmiAtti4uWDzHGwqKvHb8qQbvpSkCYMH
PyiJc+MJNYs8ImWP67oJTx6NwijOa092XWGUjSDxLqbGtxuvpENC8pjXcroXzTDOgEpN7ShRRDVs
Dn8o3J8ZoMrA89wh20PVmDVIR1PG6hAK+I0dxgDBS5SNn4cMj4YfY4uXyDlJe03xidyovqucVngX
yWQ2fp/JKEHu4Vx4H5pG4kFYsTgRDwZ4LYkukB80w70ndOPYvGVJduRzPEE5k6dyl3h+i43DtRK4
FdWgPeMXlJG6N5uobfzwWBLqew9h0g+HbGTGf+JuVcq7kquyrDalnicf4H8kvkgxSl2W+1hRM2yj
cHbnl5AZE38CZRK9vJapGMlpQKk2r3GcdeENMpLBVieR9U2yR+TjMYQ9XexomHujpaW2kzMIJFJJ
9m0wCCcxUtSWTBfWQWcEtFJoy6UM+QrD0JCQ9fMpCd8CQiuyATrXD54ApKoQy1kAjheEB6yhYe6g
Wz2c29CJEwvLVsX6U8hEMILZMwQo7s194qQFFnyE4iDPPBhV99I2yZ1XGUKO1A+18xnPymHXpTj4
+YSYeSkDDd1HpuSneWAJhIZtWYTwQdlZVBFO/uxkU17CKqTcOFLA/3cDoR8hkA+jn302dnLYfT0m
OhifpIZ3iof9pxn5QR1SCpnTFE2U+6hZ8u25VtlXJ+gSB4lZBvvsrYASy/RIJu2BbuvzeTt6/Rjv
Uwvr02bToEQAp7rU+vIVcIsALqVtwJykCNMUrYw8oL5Izlk5TqU417XbT+mDCKa29g80MeHED7qL
qdxxyCt0Kmc8xGM4CgeebMCbnOIYDjKoVE4qMB7Q4q0DRbrQ1GEb4TGlfc+BLJ7o7Etd2SGBIi6Q
pAZ4biWtu6deRD5Q7ZXjE3GgC1HGzfzNF5OE4UQiLHKuNhx1jlpMWH10M1s+hy6RwBwqLT57Jp7q
Szj3JFHJTrm+uBM8dPqvvhUZ/caSeCrPcvQi3Hxt7Ln3YCAN050DAdvkpSrrSh762ibNhlHVnExW
t1+gkMbtHjnwKM/EJaF/CRKGxD73XHBeCs2wApuQshrhGxcXsPERHp+9Mx9L7kZH6snhm0MZJGni
Qd+NsbVPI/iLgNSTamdS9EQ5tKEL/BfNCf4UKXTtXf7WjChQTUOFsB+KIDjounfU0ak9Cg2F2YT3
ocfoNgAFRpwb4+H56ZWM0jzE/wJ6InwIaL2P6yg7dRHh0DeeCDi6vUiqEP7VdAJ0X9W4yj5OgRzw
jULfsf5N7OA9VnusaQ8ituPbbAktH/1e9f2DzKZaHnHjRzkEcDNASLQW7CNeoGWYFVky6zMlsn6s
O1dnRZiMtR9skHa4LYybyOyDAB2hyF2QYG7Eo2aBQB5jQX5B1IkiST5w1LgI3yIz1BDwkh2LbpG5
OSHNE6SeEKZr28qwLE9ciwwzj5qxZTvsMwsDgJIQefJl2cQgcqU1fR5S2XgQwuE8JS70jjIXVYJa
L9diPAC3T3YZvKht0TosbpoCOQN17+FMOpUbVnaOLi9tpf3wNeks6/vCwt9yn7q8hc2sKd3yIymj
EDKEKd6/3bcoQnErDxo6kg8DaGfprXbcaR8w1rIboABg3/YSkpB6l9ZJE3PJEpl9L3nPFZ6zbQjf
BNb6jtlzlrYu2fMoggBe1igdF07izBG0jQlKSA0wEVEPQkbr4RLxy1FsVDwatdG+duQZJnjGg+5x
kAEHE+HCCz+pENlSgdo7EDjeLFz3hwuHENCAHaYy/ehpOaGTPQ5D6t9ZCy2LxFp2joEbkBDNiCuv
BedJitRDTAdGCE9G5p848qv60qRD5N4xKcAzJ47OU1IjtT83vf/AUP0Kt6LEkxo9BnPomQe0HEqP
Yd7OLgQjyqY+zrrvioA0eCgoZ89iQd+CPjJF2wD0VhWMiMnfzKqk+GG8hPsdNG3zCLgK5BToHZ5t
0LjdFh83fo0cIva6ntSHuo7qTcvSmfzotUpunXHAy1IwG9pD0k8T2cYybeXX0eXdCTr3rULt39rw
kdTG2G8E/YmCYSfDMRQlr+EVuEP90RqXTYCG1Tb4ig0aZR9C1Jz2ftbY/tC4zUz3mJCvzop3Aar4
dQrbJ4M0HWW0OenjcznC8AF5Wjeh3J+NBPf81DvVS48yy4sbusNNxm1wRPOnBc8Mr+YRbE+/muOi
VCMtWRHP7FQPMu7BGpg8ZsXeTDaoUrhpMTxLNpkPR+tXT3If72Egd278XlKE8VkF0FPGWyu5G83S
2YRiFeqEw3TLTWfjIpnNDUmcGpFFx7MQ+yqa8HPytky7GxVBF6mFRnLde9M+6uRbBbgA9TcNG3V5
tATFVrsHPUfK3MXveOwYLowyh/mCfSpneO2VuezqmbY5mXt9oyb4YUOBsUtY7k6+e1fPTKKGazpT
wfi7j1hTFQ6ZOzacKosSvltMbYqYs0VH35tQyaqlqC5o5ar2gtdPNxxSXzdf3CFu9I6GVfmtTFX1
Me7S4dJXxAP7ZpCqyr6VNh6fml6n+7nHQz7JUNL64MhBdXmZOS+Jo8R2Rm5u4FAZdPhTqMui2ZyK
zhzLwWPpHa1wz3Sw66lwDH2JwXIKikyPGkWNO4BbsAVBh4I7szqUSLD0jRCRwLvLmba4nVB/R0m3
L1I2j/MB5UxRV3dpYxDTeNDH9Qkn0M6IrUlI9IspaaL11tS8+a7I0CAvABQpigqcbO1vTNUF3d4n
Y1y+4jbCjg1EP9UvPk8HWfR1p5DCOPhD8SVop4lvJjwjfRgPQ9n7ibQeiuGwp0/UkwzHWB6zSbvd
zcRnN/niBCUqI1Hb9vRVcTLwInOrbHxEksH3buV29khoM8RRkUxujNNLZHKLvcLi4wyyxlMlGIlP
U0pGXwDigSYJKGNZ1ar7rJQZG5Ao9C4ipBGDPc99XBbB6Pnprg7miT8pQtqHaSBt/4KSE9JdJ5x5
8+xE2RtBEhSg4AVbQHmAv6NJ7pjhJDj7NrLzDaoW9qMyUYtg5sLf8W2AhDJeD7DgYu4NnAoIw/so
GKz6gVUfyxPU6rGkSCeYARwywzHaofwo3W/DyBUIFE7vS5R3e0FRunbMgJpr3imr0qfa4NtlOcwd
E/eVTRT9kDQz/tewR7X5foxQBrnlE66dHGjC8cIFZxVemXHC2yNYHPyc9a7wUbfG9XEzxqyZ+4J3
MkgLO2hVf24ql+dhaSYwa5ok7FQBOak2+mINfE6/aXiB1hdXDdZcSr8MQlRiGVMf9dD7Fqw26Elk
uLIETR6MSrrgVEnwjVA4s/D10EUGVK/7Rns0Ru5RAwqflVOhJYmqLNQbHtGm4MPWoenQ1zs+8247
WdhI9TtUf9zwQAIpzAtlSeBs56GLZA46s/2eYNf7T5VF0lrUekLhqK8rP/3AVTxFOwd+VyXQNygY
gagbd2MktiAp04EVXpOG9TdWij7ahTp07uFlPzrVCVNxKYqOuos2CJBZvMtMxD4Cw99DydCvkF7k
VdsPSe4NaLc915Ki8Gxrd24K9KqRJ28GwDDGfUn6ZE+GNBjefLRdgmjTk6h+LKvIO6Pp3iI6EX2Y
eYVK5U3ThNDnktwK+kQbvXgsd8YM86YjQqiHKkVrYdsy22gUYnj2AtQ5S/Oygt1WX0AUdKIi12jf
qTw2UsVzMSF6QHGtExlSKgrvcX6MKM2AwMMbxDzSyY5OmvdNpWKY8TiVulOklGA11aocIYobJVME
X1nsnycvIFm3L0tbxd+isuRJjxoX8/RTSsGfdwsgLdr4AgXqtnwCP1qgHOIlsoBBD165FodG5YlE
wW4zs3CpvVInE/2z16BqfqhCx7A9utWaHeKwicJL77psz7yqQin6SoP2d1DiojEHTYOfYieRD8xN
uGrQJpR7lbDoBS/i5uJ18ZZxLs6JvP0/YM1vuJrfUAWrvjNMNhbmL5rAizMemrGrbvvo82aqxlgV
jY8nY3MnBDsGeI5S7w1luENLIdUF10S3nvZS6z3XSKtw5Pl3OMNcmff7PwVUFqQnC9BhhbPr+np0
yipTRY+sKum++XofuLsra7vCMvxnvv8OsuqzW+BZ+oESQAj2iC+glrQvUQd6GNvQS/S519vwa/uU
AkHfn68pbvzO84j/GHrV9p5bBpoex/yYd5N5zS7TuNdUdktNtVEy3YK9tCXOfEV0ZgWL+WPYn934
X1ANHWW9mJcZex/ol+wrmYGLYXfJrf9BpQX4AqgCL4L5QKCr4u+L/d5aQ4ozBMkmhMLJGqE2ioR0
tla6QE9tF/ltbuEb64WfDGoOFoSlv4+2IpX9M9Ffh1utrzUWHd5a6mJYbH7j8KPHh/uEs1fkbCgG
ufmE+iByHcjsVeOLzLwrqM1l6/yCq/j5fX8Zf625UCIzc5MO0x2I3fa2KWAYm8/RkDfkuwpvWHtl
vBWi8j8TBp0tjcH6BChvdXaJMXPZSijx+nvFdotipQff8vTGopbx1d+IPbuq+7SAjP6Y4y9DrkBI
uiNVibcEhqyhCCIOc8auoHB+imKthgCXGmRWAHF8wHFWQ8wlbdgEyEbReqLdqFR5p2Sm0552aQJL
7M7+gHfsm54Hk4cxWIt2dq/Qet4JROCQQnEU+q0Ldm6FdEQJCHR7E2pkid5nx7Vf/IZ3+eSpL3/f
se8sZgCKMECaAfquf9jbAVY21Dw2utAJeZSDPAvSXYl314ZYXSVVoz09+RiCZb04llSRQ2qn/6V6
6c+dCAMvF9JZMOqDm/AqdGcxMqY61rpYBPKHIScPIVikaZPLPdLyy7Sj9+oWMldFjX7U/r9YRfjV
gIIf4CRE6ylWTu9o3WMVqUXJHQpz6NIM/806/jLI6qj5KC+rxhvghWv97WDegIL/399+WMJ/p7Ha
9pagSYmSri6AE9nFxOIJKzeBuLLlVqK6//lSkEhecG7QRghXwyRtD5AhrLwLUKh3Kgzu21BsZFrC
ZweZcdIAU9S79ibkHfq69edxQHNCtFcUBt7dlQuiHskH6LHpkgD9ciVlNIpZgE5TYcfzBOSCJk9/
3xMrsPI/0wygLgFZDB8aUWt6p54N2rUEQST9DGMf3PAerN7QEm/CQ71vj8HWvsyX6lzCLPAjeWRX
rqL3AkjgQQAAnJJFHm21W0jjaAJRb13AWjvHnY822LP1rslAvz8KWKyIkaA/rAk5cgzBHkkwxyRr
gKs6qGlGw7PcXFnK5WOs4/EiGPt/h1llTHPgiYgyDGM2Py0hiu653DdQyJ0O4ZV98d6MQGcEMBF+
uRAMW4URdNzCFNVLXfDpnBGyscktqitXPs4aSLvc08Gvo6wmlCU1ahJVid33lT+JfotyUNbARtH9
ZL7YfWeK6nMKcw1xqnfXUsD3Jxh57gKlBYlqtfHZqGY3GDmuTz7emqDd26F6HMx45ZutEZb/TBG6
TAloYoCzZsvv+OWABSF3VO91ulgEwoNDem8X4gpYK8mj2PKP9Y28gT3MltmiukwwY3v4+55ZyUH8
c/wgY4SCKcBGKOSu5kmARdNti3ki53yBvHPebj2S4xycUKJ8XTDZ7b7cw3ixfarOMSwt3avam+9k
Y5BI//cnrK6F2svSEThGnMHmUAIr0/B5Z9hJ+udKfRnAXfv7lN/9sr8MtzryGV3ko5bhuHs/Vh98
/TqCD/H3Mf6Hz/rvnJa4+stn9TsRMbEM0hzTk38KHwdkff0thH5v0SPfNncNlI63KP0i3138Ga5t
3/d/AK6OdAG+u7632lfNPLY265ol48RqgoSIQ3Tg5/Z58aURX6C6sRfAZSu8W/3DNV2Nd5c4zqAf
G0A0yF2znsdx8sbZxeBJ9myaOw0A03BFMmjJ7NaxDukYkPbQgUNCs3pCxMkw6W7CEw1Yzx1auAU3
wGGPEAO7NtLPpVoPBU0FF/DAJdtdvxZYBLBPTRGFog/VU/PNqfPgQJocluSveiOPMPxqtv2Bfvz7
Fnr3YlxEMNBDgjAjxIt+30JUeT7wdAixi8HPCB3lZgdx+3O9pc8LKZ/ew+Znh/o/hOb/izwNrUKk
utg4SbBWOMtYrNLZw4QT6z67s29yaEO+XJnecsz+WFU40KWIPDG0fVbHcC7LWLhp/U/gAy2qmC72
ALskqESXn9zDNbGx97Zk/MtwqwOpK2yWbMCWLJU+94o+ESBtmn66si3fHQb8zQjQ6iBFlen3j8ar
LDMqwjAynjbNAPif/B7xKwYPKx2hf4J2GkIiBRKTi533cjh+iS6tYuCvEasKtaG3yd2i+aj34Wt0
mBZHlF26aW+8bXRaBPCmo9rL3Xj433GM//wJqwQASGgA9tGhKpwe0OnkqR/uODAiXXplQX9qZq73
ya9zXeUA9UiraA4xV3Z098vl2AE/WwA8DxH+f2y97KPZjpvllpzOaGzulmgqbrLjtZi6bJE/fsmS
kuBVDXZ1sLoqU/TdobSZqCJpwekRh84hV14W742wKPzhr4Uxm6y+q8frUclsVgVQstuOyCIbrlV6
Vjp0/3y4X8dYfbi0BCq9Vq5CwtHcJ8fhU3jyixbCcXn68tMG7tXb1/voAQ3p9hvbQuZwGxxRp4aT
R33de3ZZs/Wa/vprVl+XQ0hxkCFmvAQ5fct2i6mDunVzAHSvlNf+vDHAywLSB57wPgQP1g+NYEwc
6J3EBh66wF1Ep5jcRtPnqPvw98D2U5Ds9ykt46SQqASnbhEz+f1wStOQuMY7u1C7FJZa8ZdLf4Bw
MFAQ8OsAzv0E2M8HpFRH8gH19sLNfReg89zdRYXaQ/CruPJ7/lzipUzrgRAGvVTgRVc3Jbh2aJ2R
csAHh4DTD/7k3fR7MIn2SPIOYrdYpiDTnIuAb7sdAH7/H2zbP5f+t5+wltmqpAvF4uUn8B6Mv7Co
Pi0HmW3IccnlGYzZd8jlt92VK/SdOPn7uKsT23kSm7GuhiJ+SI7osD1VMHeMT+kzDC03/rNcTA+z
z+PGFLoFpCKH4RB+xym5Eq/fKf/9/jtWVznoD6qZUszfh6N0l1/Kg94TEI6raPdTrwg6b97x75/9
z4toGRKq0Qs3D/txdcznMJmmwKmHYpjB32StB9rE3GzRE3/4+0D/w+T+HWl1hNFsjAF8o0BNFOm+
PkQf7SEroHCxXfw6B8jHXaPFvb+b/h1wtaGbJS+SaTMAWQFJRe8u7eo9y4JjGV25e/4MxxArgOvC
Il0NKue6uwNEgknTDiLmXHSnLoOER6SuRIv3hkjj5SENaXbEjVWwsEGnJRBqw4JcKIB2NmCP/Rff
B7JmAfJk9GrA7v09HlkktCPKS8v3AbLGfqJfAI7YL7IIvrOjT/rJ7K/l/++8PrIoi8DtXdRdISq+
usgMMJAgoERDAeXt6dEERfI1+7q4jyz6JxAI+SABXf7kf2q/Qedwg8bwlaD33rL+Ov5q97cCuMe0
AYdJZmZnZbAFwejvy/re+fp1hNWuBymDE1GnONLJdGayYuiuwhIE4Gt7JSl4pwry+2Ku9jtQPegI
A52Bsk7abuMf/4e089qRG1m69RMRoDe3JMu1ldrI3RCSRqL3nk9/PmobVbF5ir+0MRczQAMTlcnI
yMiIFWsZx1mPXj91jEzrtvyp+jo+18/bLD1r5+xsieoilxVbXa06CccZsw+N9E70fzbpz2b8/Dcb
Sb5jWpbKpOm80We5bGCERaMVHSPZhXcv6eG90HkuzvwXB20+zf8xs/DIus6jxErYRLowu0TxX/3t
J83qhkHDDn0b7zWevpdLqYcuiVXP6hxk0JTv1anY586AhC8Namd4bwAGupFt8aMBSnBLDWHV4c9M
L5YnTZYOvF/vnLiB42zKRdGVADf/xacy5y4hLSyY/xaOOFielqU1wUoLso/0QA9CVDGjZwYbmdrq
2fptZ/mIGseErrNUET2UGnRXGu0Sv/8SZu3x+npWvhdPKDgnaV6ZcAMvokTX5nIvlTWZUQtK3gcc
JBeOFkoI3P64bmmlzGaRfDHtajJKTRV4/n5nXt6HXQdKAlOgFzVYtoRPs1xv7PR7/U5wgHa8l5mT
O9TuVDrKD02w69tqy0dWChmXP2Lhn6SqSqhp/IgaoZmTuivvgdR5/3Q38nfFyd3gxnP8xy2p15WP
ycrpmlFghPp2+aYZhiZnQIJEJCvqg5AfpVg6yH9KaDY/a1gbPMhIL8wd7DcXKfAehnm5q2fqH5/y
umV3IL/26GzdBh/r7xBL79W9ubc+5I9bJEAL9pp/G4cMlsagZsBpsbgMfDk2AlBDbOwuz8iBEio1
hmONDmSGZLbF/SYBwuyal48Mlku7QobMQqIjubCoimNg5Bq7KjxL+8ApHiX0LZJH9bP5j/EavqqP
MyustPM/ZffVvXGa6ynjjebCW/mw9YHX7qeL37IIC2PODFAJpoxaZ3fXOyHafMw4owbbOQm9BxeC
8v1M4Lv9fFyJenM3hQLxLOhGS/HyVHV11jOXn2FnlA8xajBg2hjwuH52V40QzfArutxs96WRtqWf
2ILhdNr0WEP2oAR/3EvhW54ZWLwOwCDEqpSlhKF4YD7Haj6WQ/qjLpst2M7WShbJ5hQJInpGbFc0
MgjUh9W+AwC7sV0rqIB5OYDA5+oUtb1FqJuooMRdAIo6Qzcxv/EQkhYOE6ShW+yz6453ZmkRzxLm
sZIp4HlX7wZ4Fhjof6pR/XyOXPaxZmgZGLrtf/ad8jF0N6/c1cB2Zn3hfEKXWcRSrJvDTp9utOgj
A1/XXW/1lJsGOpSUn+fYdul6nRRVnTLknVOIXIQ9Wm+x2N5afXvkW35R/TbZ+HhrL2amx6leMLAj
gahY5Hwh3DVVD4UBlJA0Bg7Wo2z+qluQkj1MD9L78ETtyz/Jn7IdUndO9+kfMNYbz67VjT37DYsD
N0CXNTAQMlcL4DIwEdjU1Fc5jTc2d+00SEyPwK201truIJDxhJkLaMqSUw1OE6DKx+vfb6WHDw/D
mY3F0fZNIxrM+cT1NIFmPubqOL1PT0iw7I3TFh/P2r6dG1scb7XvAA42eEvQCHtlPgkxU59Dt/G2
WmlMsKgZc0PVnknNJWE2TIySARCfd0FlRy/lrt39Yhdzs1thp9raQRth05Xd2BXcLS3a1SXSJ4UU
2aLGLs5/P0ujOi3kyENg73iopFkMcEjFO0vZguKshjCIlNhMWUWlbwlsYso+b6OE5yO4ctUpuy7d
CVGdgBKWpls5qNEG7L3IYb45PXl1U/5TWZuE4atLPfsNi6WWZGp9lPEuyrOHaFb+qN7n/l8Upqg2
UyTS6BDSsVjEsFIrpr7zyAirT91e/tmcdAdVs2MHlUXOR4Rd8HHrab62LiwpMJSCuNCMxbrGvEDu
tpVbJ9DUn1lef9K74cBk8bfrR2/NDGmgSvSkfMNXvPSUXmisAbFX+gHjOz9/VrnnUm+r9LVuhA6Z
xRghG7kwEjOjXaiMUtIZnDtYPPC+RW5nQ1TvVA/93UzJv1VamZOpZeIH4Pa/JhdfTK4ZfO99qf2F
F6gPMwW5tEv3mxRta1fPuZ3572cnTQ8yYzA0ljbjEprHQnTDm+bWYGXDzryN3eQQumLhZpulm609
Xdx5uaoHgdyLLcMSTwbznTOnfHe87hyrcfl8dYuUtTJrnWFmVmc8T/v5kcAE8Kl1RTfdb2epq8+D
39Z4aF7uZTPWlVLULCm74+Vntz9mXSWGC14gj2cHjZfrq1v7dGj5UezATejCLxZnqq2eiXNBdowa
t6JJZakQ8TSGUw+jAyPSdWur18GZuV+1wDNPaeIcepZorv9WtjI9EC8hc7Z29Zf8YO2aXfpOTZCU
smW3iv9YguBfT69z64tkgfmDoe5GisFywGhfM/a8n9X8WxJlo7ux0Pl/tTx656YWl7kISEgG+t45
6JQ8FftZsUW3vU8g8N2t47d2CM5NLa7yuAU9kdSYiv1J34+N+Z4R5eFQwCezsaj5OL1ZlMbrydBR
ZiSOXfqmXstKAvqwdcqdtDe/ctFM+1/C8vsKrclXn+7QjFMZSmSxtnAGq6s8s71wVIXx+Ck0sY1e
LFPRFuNQr1b07voKV1Na1vafFS6pXpu+73NQKi2vhFlkHPHdffp1bpRLdvQ4EKzHPURVcx3acLS5
QIei8dalt5ZrzryTVMJntIq6iNo0obxOH5llZ3aIUTMGosSt6s7qZp6ZWARsw4QeKVTpMUWpuIs1
yc5jEEfDVsYw/9I3/nJmZuEvipjAB5WykuZTcvKnXfbPzLuon8KTcmOikfNz5m8PdluJ32rt6nwH
F75iwZuVVD121fc8THag1I7wE7s9RZ3qMFcX/lTd5N+h5fdS3ziOrPaxDmYZjkLPjvp90EJJbO2v
u+f8u6/s5xJr0whm0CgRRpKTtleODfTpsDpv06fPEeOanUXwKhoj0MP5u8HwsFfc/GDsYP22JWdu
vBp/gZXgfXC2d4sAVjAS3MCKwJVX+47RsYfCxh2+7og083mkkuUtmbezIAoSYfLYOAi6lOlutH72
yp0W/nP9+6xepoTi/5iZT/bZ7VZQ4bbGBDMg8iUY9EXg8oJmOELGLFrO9PxtowbVRlReDRcgQnmc
zhCspbxFq48zkwWXmlh+r2FziroNitrVzQOeJFusjLLW4jRpgiJ42UjtYpR8Nxzvx5raYPlTNYWN
lax1hymM/tfSsvUfMUBOZRRLM3u5frDs5DN9fwiw7NaV98aP6nXrVlndvDOLy4ygrqJ0mrBY9B8F
uAlDNIOu+8RqqD2zsDxLPAVjM+V27gv1KGsPdRMerKTZsLK1jsURyk2Z+XiBgA7FomuM3zwYpv63
dSx820+pTTAc3DnW8GAWtzNtxOht9HJWOx/nDjBv5tkBknkp15KFkeAE62LjSvt0V7+qN4qbPZqn
Yqd+Et3+sfk57GQSKQtcpfO/rXI+C2c/IJ4aQUOPFl8Ppp2YJXbW5zumhjY2c/VNAcKQKSF1xmsa
i90c4O7JlYpIoR6MT/29dyLpvmG+C6Rtdr9V+1y9Ns6MLXa1ziAcraQ5+p2Gu/kZONwIB/lobpSm
16/dMzuLzdPDKBu82Qnn5KlB+24GaGX7ipQwuk0LO93/TO5NcXf9k61MQnJ9nJldJDO1Xkg+NC+t
ozxb32d4WvujduZKsvrdI1Urke8Wb8tv163+inpv7kg48kTEpXliLxvenSgM3PGE3ZmXXLCtvfAY
Hn39VxdJPXiHGZg/3MY3gSueVFtkoHov7aTX9F3wUDzBhHPc+srrYfr3D1qEsghWrFwbenrjk/7E
4Piu1qJPWYEeV9Pvry9+tZgOmPS/i5cvj0mU5Fok9Dzj4IK1v6hOfDML15ifLfL/+qS9RjfPvqu5
G1bXg9xvq4sgp5alRaltfr4dOnf8Cqn2v99VwVG7Ge7hrtmIBquPcaTkZMB5IKSITJfr1BpVDrS5
pl6jl964zSnbC8g/2u3euknBjopb0mart8WZwcXGmpHf5yZcDfAeEAXFrLDhTpw5yvKNjGhOvd+4
75mhxV5Ggu9NQowNQXmKmy958dIOJyt9KLonSPm29nHVN8+sLcJdonqjTvdlhhWmD7nopJSHpNHR
H3uXgdb3c1IpnYTTVnNgBQ/MjBitdBDjKORRQrz8fnQGEl1nRtIZb5S9+H741O/Qv3VzJz78+q99
sFdd5eC/C++Cp7nQzrWy/z9hV+f9XO43T37CFDT4sxTi5S+JKlmuU5myDjvw5IY2c7AH6T20Exj0
nK3q/mpR+tzc4uUVxUY2jtovc8m7en7HHvt9/hLdbG3xavSlFmAwX2jqs2rd5cLUwBsbUVCgd7lX
bwzZTo8l4iEWMin3BuJO9WPyPnttb7fUP9dSbQOUGsI99LsA0V+abSC5HvuAoB/G/SEQDkE52F4S
uWX1WeqKDf9dO5XnxhYZcCYmQqZE820dmJ/LOPvcxcVrbxUb6c/aPX1mZpn+MqDjhygqz6U/ZT9L
sLR76sLHLSTLavIx9wmZZNTohS/LOEEj1WiR0WjSUPxjGMaVbmeE37hXdsn7rerUalI/19V5oSAa
j+LS5ZcKIIjOpoK7ApbkF/Nm/JG/wnt037vjnfQ1ptEfb1zNv2qWb87amcWFS3qT1aPRSo8cECP0
9I6yh48HUUo3dVS3dUd3fC6o/tnyPkeXdhM6sxZazxe8iOEePCJQAdEnMYxvSA7YSeU7Vj3sVOg7
lTpnAH6rE7t2MZ5bXATz3MvbOG2xmBWFnShfqi1d9/VAeraliwCey3VQZzKvGPm99Gnez+rkP4HK
3ne3xXP8Kn3skGBSDuWpP83yn8f2jnmSvfcUfan/5pCgdMqRn0eBjMVagw52IQbs6cT6EhlApUPj
nu+NEA7aQNDhL8yctjYQh08PG+nH/N3euNWZ5cUeNBVCCJChza9T8zAra/l3On0vZEPALv/NQ8Q4
M7bI2SNJG4PA4pN2dfMTAiMYE2PjWIkQt1xf1qrvgNEDhigxmvuLfuPsxVNpYW1lHYAcMW6hxPZd
GBg2qqpbJhYHYoCtTBZTNs4sv8sCdP0bdca17AKQIZhoUFXSG8m42JfgFCtZQmtlOuW+0G8+BGZh
fpfNItFOvWClf4OOOTe5CDHQ06oBkkc0fcuHCcZLsd+qG6xsmkHjnHILA8VUghd3jj5CEhdkQe8o
jXBM8v5hJv+7/ulXqFX44HMST2qL9JC+cLIYas9uMMKe0TDRyZ+k2/B+rijWj9tF7U1b80c88zOr
NqDcQlWABGi4K3gZxnflKXXR2dvsCi6U2n8VYy/WtUi2FL+BBlTCVrdvZJ5mHXl7eiiO6UG7T56t
XfhjFh2SnODYMERjvVg5N0HxFxQWl9u7yFFqVcotKWV708l8V7STa5XR5+ufcCUzYaVMzcL8wJDD
ktNE1NJpQJYktbNRoaPVCjeDoKIUB328e93SWmvkwtRiUyEd63NDZTXRnX6TuVAgCE52tFKaIq1r
RI53hOIYYeT2G2QMex2+bTu/nceGr/+Otdv94ncsdjWOlFjg4c2z2/He+0eeEt8SN3zqD5Ot9zbE
ZtXOOnRPXWnXz0K023qFrp1LOJLRckKvy4Ce5NKPi6mr0lCberDhqKRrcJ8Uu+srXEltUb78bWFx
KtV8bEoxRSYpD9qPkzh8qbX4pJij06jZUUGb47q5leh5YW5xMI0i52IfajB+Zi199qNEOnqFFL/G
rVJ89kT4267bW9tAg7wdNAeLBE11uYE5THp+iuYs7O//BJ3qDIO/cVNvWVh8InSjxhA6y94x9Fcx
gLx7+HF9CWtfiEQdpDISwRo6RpdL8BBDLQtpNhAiBuBbL34EVLuYaMogmOLIqfhy3eDaMTcASKLP
KMMms8SOQNLrKz0UE3RHGF0Vv2uDYefD1pWz8v7AqX9bWXhCG6Z+ICjaHKLnoTPeyL8aZls1963F
LAKJ0EqmgIAL0VmeXEl9zSRQG8lWW2TNrc8XswgTDVIXiER1qc2MA1PAOvsKZ3Np1OYuaqG+hklM
CTaO0tbKFnf2lJl9CwEhgUkRHa1/kA0UdKbwzyGPZ58JeqZL75P03hPDCSuFVNlp9ZqPz2P8F/cK
WQfqOCrShOrS4UZFmsYgVHsnjk5xb9pC+jAaofsXXn1mZOFvWVR0WZBhpCxlN6kGV/cOOsJo162s
HtYzKwt3iyC/DMUcK5VxqHTtRoWXr6yPSnQAEvx03daq053ZWjhd5EsT4nV8Gq23ukeIexNoFStw
A4jhgKap6tN1e6sOd2Zv4XBo4iE+lHLnwT7jeLkBR15xG8DUdd3MWmUfV/iPO5BpX7pcOFhpJvfs
oZ/u4gfodG9hndk3R1my9dZGZoTZzfFYbjz11r4cgqawtZEJM0K08I+kTOCNDEBWDtljNiGF2f0z
FTltp9DVw/d/scRzYws3Ibrm+TiS0SMgwsyNeI/kiQMhqat/qmA42561Xvt2qMvPyp/kbkwLXO6p
ANX0gDYAz0lPdcCH25GsnPJU+tOYRI1MBtgIDJfnETfWpZlU7xGJwz3sSdVRMAtoiOjd52bYXd+/
N56PGYajqBtBQDzPEl+aERO0/XIPT+wkxX8SrRLCe6PMlVOZjuqXGLp5f8Mp39zyWGRBHCdcgwGC
xf4xiBs2Ud6kdp5X/ZG/Ty5Km8OH6+t6i1hbmFn4hdeArsrYReqb1Z3qSCedpFO79U5IzH2fdsC6
Hq0DYmfbie4bB/llGcSChjqf8YZVSkgh5ZY6LAcn+qBf46PErHTtVrf0Ch3NUV4pm29E5P/Pan/b
lC8/oza0iABAGA4GnYkoeTeP3muAZwxHuYFIluH34MEH6tsf/7jgsVjtIi1s87jpyIm5r3uYk/Mc
jLQ2M+ujYFttROk5Cl8UcjDFDcrspTpPDliLRcp+PSDcpqS2hcDh5ASTkT0E6JYIh6ZEBOXjWAnf
64ZszvMbSujXHWrFbUkdkUllhBUQ8FJv2xNbER2OenAyL+HBdhtTHbxuYcVvLiwsPBapHsqAXsMD
13yUkDOLniP/8X8zsbjnEAhMg9RjEXLMJ1LF5DTGcmwXTbNhaGW35toUxIbESYD8i7BSTBk6ljoT
OipaKbaseDcQv2+lim9rEziExUfRJGXmSl7CzLNiDjFCmiGvOXbfZR3aBQEVSrLSUrpLBehly3oI
XCuxyCcVpZlsrnZ0IJVpC467sl4mCZj8hHEWzWBx/vtZlcRrUmFKPB8Uj1V9Q5jipgiEjVGWlUjN
dcpCqS5RjV+OqDXNqCH04g9OGTSg3VFrSaI7oYfRMNlqQ62aAjNkGKht0iFaHDQmuCUR0FBml0H+
WYisLw36eTddnYSup1ml++dOSTWLbBUVbUY+FnuXpwLk2wrkd1mFbodyl4CNE7damauHi4oL0yzc
2xD+XX6gOIwUtSohuB/HeC+O6qc6yR6qoNhIWtf8QD4zs7jcwtIqdalj55TCyD7oXao4BS/OjfTx
bX8bxz43swgVSiWiTSMiBDOl4q1SCx8RgrwVCu9doeo7JVO/i4O8nybk8qxpXyjGDUpxR7Oddte/
3NZqF+EEmmldbaV4cDT6hn2BRkq5dca3TCwyZRHps1hpZmZEdLfq7CnSX66v4W3Ldd5Lmd2EQ2V+
oy+KAgXyTlEWl9BMGVSIbKTwCI/NUN21UoS+TFm8pGUynYQ6NW9C5G3tzoPY4vqPWPXOs8tl4Z1T
6dcN9RW+Z2e5jXFTtV8Vv7SvG3lbCZxXemZlsZd5NI6MyLQDc3+KrdnSHqlWIEzMiDuCb+uudqCR
+OA9S45sU989+Mh+bhZ53zaef/0KZrlBW4LYtha/opcrHyXpgTi2Mx7NA9qAx/A+vAkPwVfJiWxo
9m6rw1b36W0388IqpHeL858ChBP1nq98M/4cdwpoAnRMmGR7L7wvX+a5ZaX4u/3+z0rfEEojDqiV
hoDNeVy9rO0K/PkRwv5D8sgQ3WP+UoMiONgzv2DuMqT/FJU276St5HDduX7/jEU0j+mtqH7Ihk9V
qN0x5DwchMKyniRVqA7XXWz1tDK29K9v+4bpRg7NSbVGPAy1PPS6XjLFd69bWF8MQ2xUmuDzVRfp
Zs57bxwQKXTQSNkZ6Xu0v9w4/ZsoPk/K/dvIvMyz27ywshLlunFwxA5c2vhJhhr1f1vG4sCnRYJu
sIYFIY92Yi8+d8wL5HX67S/MqPLMmj6nSG9GKWPPD9OGuEKBY75bVcjmYoRI2nEjOVn9LGeGFvde
jKJNI+vkrrrSHREoDxAybz/Gbb+RV67b0Ylipkkdf1mEBo1uTcKcIzMe976odacdvM9hLfxNPFZ/
m1k4QCpEvRjGeFnY3CF2x7Bt6CD+umHlF3ho8aCBcWpGQTJYKL3hkpnUvCkgxxucliKJKyHIB3VZ
eviequ74bnC6n/1d/xjtrM/t1iN8dR8BV4GqV3hMLZlVh3GwjERlH5Owd7WJFw3v/FTdylNWXmyk
j/818+vuPTtIiNgwFdMTAROG4mb+SumbCV3Ox+S2vJOc5Djcj7fGu8R3tpuJ6ysEpwvrAtDDZRGq
QmTLEuQ8s9HCam3QvA8+OlhOl/gbMPstQ4tcLBEhC5kKcrHB+yKhatmKtRukW5M/aym5DD2FJDPz
R5lmkWpFXugL1bwcr/D3iBmfSoP5a48bpJP214PGW5wR/OIk/UwWkhYhubDIiNDI01uUmQbQk+MO
4cmbcGc8eUcuyr380dq6Jlf2DxADlE30zuDAX5K6lGaYCElfZKg/G2gEyRZir24Zpd2TNEiiuXF/
vC2JsriZCJvOvDXnfIv0o8qzKkDNc3CaT2Nidy8MiLkIP85I3/Ak7n0nBRXi7a5v6crXOze6PAda
ZOVV5xPu9bFGTCdKH9QIjkgpdIxki2lkLaHF2JxZkWDpqFBe3l6Bp5nJIBhEldGKesmVfX/8UnmD
Jbl8gmEK7baUhv7Uaq2cu4U0depeLqZo3Ae+EGxlnW/7vmw4bPWQWxCc6ewsvMnzZcOzpnx0rGN0
Sus9DOi3MQ199aXbZU9QS4m2RSc6OBbv28bW/rm+8/PnXITYC+uL5McwMrEq1GIE/IMYO6SnjHgd
t5mH1z4wgZRn7Fwgwi0v91xShB5JKoGL1nqO8SspuVdatDc2B0bWTsu5oYX7JnqAxHOeMuNrGDso
WHbGoc02kpP5dnuzZ78Xs/RWg7p+UEp8sV6KCkeR8g/WJrbo7cjI7BYWZXRQ+PSplsDasZfRdkQu
E6xH9K7+qJz+BQuonfh9WNqDbwvUaPNTdKQgLR5/btfxVz/Z2Q9YfDIzV0pLLcPRUcLmpxYpN0bb
vmbw02X+1pFcuQY5kRLsLgA+LCAfl95h1b0PMICA6mfvIk+xFQq1uh86SRXOxXaEpLeqlVsWF2ly
qo99VWlzPia2th78QI/2qPUTytyl3VhfI304Xj9n8y239JnzJS4ypqL2WzGIyPzjwXRFnnMy9cUx
sqkc2Zr55/n5xX4uIlwdqx2M1NPgWFW0K6v0OUVH9/p6Nu+JhXuoQ23lVsI3i2F9/Fq9G+8Zk0Z3
1UkeilskYV+yXZzZ3dYs3dr5huFMBt8LLwicE5eu0vveEJRMHDo5X0vwHyY4OnLx+fri1g74uZHF
/gV+aoE9Zf80pOUi80GzNj7Q2nPbPLcwH76zxG9qmTJJcXnH/yA8avvxPn9tbpPb4cY6KB/gE/+8
xaS/um+aDMyaIg7IuMX7HpQW/K4j+xagGJm1P6r2m1h9/Itto/I/E8UCIlxCLuuxbf0q4RbPW2Wv
BS/dZGy8CFY/zJmFRaBAdtHQB/StnRKV4DY6tKrkXl/DWtSjVi6KvNJ54C6ryKkumBNzcUhIA4GK
xcnOu5fG7F2TNsB1S2tfBNSLRf5Im08TF2sxxiGSs1ahFjCGRyG2bvwyRlykfLluZq0JQBcWuIMm
MS8Cpu7S1aJYi604LilWtzV9Pb0ml8uF6JZaF/M/Ejk/xYhPqtCBG6zr6H3WDD+tsdkCRax9OgRO
EL2iPQQR9/z3M4+Xqa6hz5qMTmEeKtCLEbLm11e6tqGk/vM9witAWrqfUXdWG4lmZgvqnVRTcGUg
v9t6Z6y9SQGUqkhRMKBBQX7xnKnaWm0qM5rv5X6n7LM9Fc8GLmH/dbhFcNgR3cHnLWxbn/Xd9fWt
7eDMnUlWrqhzRfZyBwUVMgxkgpF2s3rltkcgFWlWTf78v1lZuKXl+WgdyZCkVC3E9xFKKZ37FxYo
zwNNom0PxvNyHbmqTJXZpLk9eRR1hCx/QcF12DCyVkY1dUMDi8dZZrx79pYzf/MBx9RovI080rJT
+iR/LUF2fIeieHL6uxxiLu8B/rENq2/nCcjaZoUNIKsULrifLq2ii4sQakHWBorJlQ/ZyXiu7kyn
peEcOMrtcCqBn8V36SkFJSx8mXYpKiawwhy2pD5WncWSeRJSB6Lttlh+2mlVb1gln3GKnVH80W4x
Xq4ZoMsG95kBsxQsh4uVanmWWUBLkD9NHA3Vi/qPJebYy3MLi5MWFGno5TEnLWssuxEMiCfld5m6
SXQ253rL1OzcziKTEeDPLAYzAIe6z0dbv2kPuaOftPsosa1Dvvf3W+2pX5SFby1aOL/BQ9RY9g+9
iVMeFNNIXwheUO0lH9NdWD8wEuZEVEdEo3erhAZm15yUcFflyT5qeIkW4Y3W3MpScayibFd37UMd
KK7ZAX1pCrvwfphoLdXSh0Ibb3NdstP2JRc+DIHyonc/oSxxA/WdVEJGTpbdPE1BREnmw9R8//Pj
TcHsv4ubt/vs4FmMLIuCGI+O2vNi1aIv6JhvIAVXfY96IH1exiLelETMXPDFSOZsxwG6DcMX2rAb
d8na+8CA9d5SeJVToFscH346M3pmgwVA966uAbiPy59Iyt96o/JYKDKUFFtotNVVndlcnChjrK0x
D5Gv7yw0GHzGgeyoFf+iBWGer2xxqorITJgpZ2VTp7l+DSKg3nCAeW+W3g2T64ybYoCRd/alAyRF
Xej+1I5OOLR2of8T9y/kpO6fe9m5kcWhTevKN/35AyWdBOtpZAfDxkW45gLnFhahHPn4oTOaeRmq
aofMXvqVZtcBwKjxeTCtvaK/+5+W9BZqJrVlk2Ow8cxdP8nvemuzzTff3le+zXLw2yhlq5UQDbNV
uuLRLlNb9V1n1uAe88a6tZSK/qaRRNClKRKVzFYbm4dKtrJjlMkvdVLrjfMXiwauwWsOKNgbma0+
lii/+RxlQwls33ynCVu0U2sZPWka3TAeJuCTFke5UurWS2S2tcNC4n/XGLEIvcPWdOba6T03szi9
tV8Y5STikEUP63byyUu2yk5rqAbz3MTiYIWl1Idx2c0pjXcwSzuN7QABlcFRHMQPAnv8c8Ewgty5
xcUp67JhnPKBRZXRSZruVHX+RvvrHrBaSTg3sjhok1CkU+9jZGaciC1aPNFzd0xs5FPeox92RPl0
J255xerp/u0VS3p90iZL8keMBsHXcRJoG3zVxlm6Czqo6FbpX64vci0mWiaoTrJehJfUxRq7HCxk
Np9tKb+P1G+mfuyrjXi15oBnJpZMXYIR1vqvk9TEr6pAj2xrwGX1Q3GvS+qsZ8iYyOIlaYER6DSV
swrFmRsV8IJIx85u7OJDle2UmfD2/8Jvvrp1Z1YXzwW1qJDh0/lSjfna9p0tDcgpboTetRhxvrLF
o8ccskpIPFaW2p5VwHUGyNe6e/+nPiBLYOAgUQeaCcJq/oBniRGNf8Ez5wih9FZjg5dEnYK2jgGj
9XVDK4FitgRgDFUx3iLL7IUJwSGeTHl0hkkyD0FIjdPPR/rakxc7WumXpygcvX1Vd/Vx6A3RGVo5
e9bi0Hok1R8faQslh+u/6e3sIjJgM1gbtlsggObyPRZKaS0pUwos9a7debBkBrvu3azhQqsOpdfQ
iT6MJCOcECfbcdm6ASOM04/2z/lk+CG/IIig72WqPAt/QqnD8oF8TE5cJ3Y4BO8ypb4RpQwasKfr
a37ruViCnxlhVx5K/Ovyg+uFhxhJpEzzhS4cSr8IPwOxmRwOWPLnXUJsaYicom2m0IFYBBimguqU
Qe7JyYsGDoAaTCnzTtPWfPBKNQk7jCyAAwP6qJuLO8iflKbTDPhbeHdbiqt2opoeUJUcuxs9FGPN
Lirf+Falotfuy7HP0oNaiEXzXjPK0UIRwfO1P2bwmj8oXSUVHWYi7FKGOcuSuG6imnd9kB7MeLxF
le5U+1tTG29jxKWZxV1odRzrLsFvImO0C0GAc6+w9RLex/TTdb95G8mxxEOAa4LVvEEJKSj0BcFQ
ToBRoi/M+Lxk0Sby4G0iiCwu+HsJ6ReZb7nwF1HIMnhzY5G+X1o62r4+mO50kL9nDzPmf6u/u3IS
zq0tq89V3Rs0dKcJta32VPWf4rjba+pWb2Clqn6xqCVni16FeVwkQWZDbSR1bmfIUeqmIHpytwuH
6r6Jq/Jgtp022GbWqU+eqsL1CqeclIMu8Ydnb5wUxHZ8vUxsz2P2/o+zXX4ghAQiNwDogaXOU6KI
YWqV5uQIWnQ/hPVtNm21FuYDeJnhz+q89EYo/VD4WkrKKlbXtx2qso7UPYf6uK/6D17FoIP6ItJu
uu6oK59VAZcsE06ZeoUB6DLAJTK65EIQZXaYGa+DJx1zLfk8auMGqGnlPFyYWVycKVz3Qm4weghT
n5tPEK6hMnN9JW/TQd7z4swXQABBQmcR1pBXz0oTIkonDzXVNnq9tsVa7O3ODykGpeH7qFJSZ7KK
raRKXtlDjgbQbryB+LV8kcmlOSYZ0Hwn/9ncQWQHgtz27nUEBdIHSoYUmM1T8FOkK59Xp4ryJQKV
FrQcf6H2Dpzl/JcskqDaj7raH7XJKfIIFahTNTGDtKXmsbXchcvUFRRSXStOTPtKcHPfDw2sy9WG
w6w0zy+XsvCYCOVmQygTkUwVhM7XmFbyZ+OWUB0x1V9WxAR7+JDvg11vK7Z8M/zYxletOC1MLgr/
oBQ2yz5dng0xM4QxrngEMvSf78qx8k9qmW4B8baszJfWWU4ZK1qgd2aY2fXYhdo+yIoYehrodF+v
n4/10EpIAbM+y2kuVViY6fMMqSKXSRBt98avEbExzOSbIgrcPsqdJKgODRWFScoPSvVTEALbC1tb
C79t/JCVa5ixv98/ZHFxjbKe11HEedHszp1ctKx3wg7KVmECrSw5xUMDKX8HP8LLdcOrjvvb7vIK
k8pyADaFS6lWuxMb3j1hZXvRVjKztdHLO6wOAjWYUtZHlWJyxg9UAnf+vZ/bfW5XtonMenSfbgyk
riDfL++lxdFHjqLOvMEg43g2DyhYIdrwj2TPKuvicxjaw9HYJYzDZjvYJ+RfRHL1sXjd6p6sftqz
23ERG9LWZ9xGZHItlTJXaSpbNzJHRTKw7X5e/5irx+bM0vz3s2Oj6IEfD+NsSRDHB54r4y4q/Gx/
3cqKy4DD1Tn+8EFQrF5kjEPiiVKf60Shqgrdvm2fYYT+6tfy8bqdrctrYSftRhicmDFDtm/coVt/
qOMUXd0aFQA5iinDCk5rmhvnYeVjcWPSXENImgNpLlwm6cWuyiIWp/Ufq0Rz+gFzHhlx1NvXl7dq
aUZBmZJqUj1ZfCwtq2pvmJkHQibkLJlhjPgFbdNDOG5xRq1g8UgD+GSg8ZAbpXF46RdGkSZJF2Cq
v0kfAB8NLg+1GpHo/BCDwfNvdDf5wF3s29aP5lXZqEKspG4X1hcLzWvDjOqSJGQU3/eltJv0L0UR
25Wu2m3+6fqmrvmmxAg6lYi5nLNs3wWmFQ7NvNJBP5bRfde+i73v103MkXiRifIyM5gFBXtAHWLx
0DaZLza7Ys7GlXaodkkShLHNizgvSbn96Wc4SNJNW+pm4uhhzixkIibRFnXF2tk4/xELN+2Lsgr1
gjJL5NXtfDhG12oD/eRDJ+RMPcJa5dTFrx3MHc/Xl7/mtueWF740aZHhlZ7FhSF195bYPihD+VVq
lM9hmW2BsWbPeLPVZ5FmcSn2eRSVoWwinBdXr2qZye90afymtOYnvwc2XzTKa6GEt7FqHaxCKd0o
jqpjogyhA8aVYTzIZP5i8b9/0PK21AwhsMqKH+SBLGWQKSh2edsekXLaQFKt7TLhVQGMDQE+U/qX
J9aSipb5vR7OVUV0I/PJL+5TSXFr8en6gtZ2mMeyiHyFBXZ4iQsawERnoUo/HRVPO8i/qHK1+wsL
FIjnliMzmEuAzHxSIXf7f6Rdx3Icubb8oooob7Yo04ZNK5KitKmQNFJ57/H1L8F3Z1iNrtu40iyk
jSKUDdTBwcExmcjuWzb1luSuX0RTdFt7ZawQuL2y6sWRpgUIivTVsvYSWmUs+20KBf56y7VgDhcZ
TsZch6CI+yRW3qiVijpmNNVUkVy97pPiZWwjuRq9wZbb4sv1ndtcF6ab4bTxikIz1TlgtyhxPjQt
bADk3GN/G1PZK9tfYXG4jrNpAysc7p6VltKI5GRB/aWg33snf9NbGlyHEC2FO8i2kmLU0UKOuOz2
sVL6UlzjIm9dS86960jbX+mfTeObmAu1Ucq4xqa1fUPK8cFWI6LUguVsjEogxQrtMY01BaKMzrlf
W2qgpGghsc5G/Bh1ePUTQ+ce66soX0TcuVvJyTM0zuVWVYG3WAkDZ28D9VUhEcYmq1O8z7+KJMg2
bWG1MM7IMdjr4JUEW4jr28Z6sDSBTW///7qGIS4NCXyd27hcs5E4ztEiMkxg6O7cHmWJPzAA/QOB
2yxNWUKI8MDUEumhMcCqsNTeMAm480XL4LYJg3QF9BsAYkE4Nlb0ndxYgseLCIL3akMtJYUOCFl/
ThFF6KJjv3kmVxvF/n31WACrBS2MBp8CUiuutNzgc5HRsvHkFtxl7yph/DUOViBMLyHpi1oet5Qi
nhopGXFamsWvTylYWbzEj70fHSZTPBMyylLr9mhgqx7UPeLDZS96gW10N7Lz+vELuLUuIDSPQw3X
qXY//YofoFmTv2sbFW7ijnh+vrU3GBApvX4n4lPe3GXQzmHxBghwVM7gw0jqhqwBcoiObiUuH+Hu
4cX7Uyhqv9reZnZAWc8BRr45J6trU1w3FdxEfLB0n8bgTsdT97a+Ue+rHyZqUL6uEn2fuwNxPqXI
tIm2edNkP34Az/7R9HTBqxE/wA712usWW4JOtqh97r8sE23mkLdBlyXfZwn+CkiOx0gixJbVacSW
wuU4J4pRe5qO569rZpY6+Xo06w8JZNYKN8U4lE6mUWkXsmhLlIN6yxnvqnkwIGcVl9onzIjDBBvo
bNkBvHr9liZmPN5GcTlUJI2QoxXEEptWgVjo7zVwVlHGdm/ONk5EZaauWqJrE+nfOabHohD0lG1f
VUjGQUxbBam3yUUR0hTqDSbAK0yaYlfc3EN9gikUgj1nJ2lE1ICwfdRWeFw0kep1agwSirT6LnmS
0DNy6sCen9+Dj8Utf+V3CktQgmg0FSx08+Jf4XLW3yRl2esTDloHctMoLLC1aEmddtdvl00TR2cj
67rBoeZLA2ApNhW1QRux1tFDoWSnruyC6xCbX8zUWPMQem0dma95DjRp0OEBxzwd7Z0GbU6MDhl+
eA9FySC8E03Kbb3OV2h8e1amGpUeOtg3Os2BtPy0jEeWAhwXZJDL/fWlbX0j8PVgDFMFR9AFGWur
h42jFRpmAp3mwUgkkufWbW2KenjZp+bvGybrBeFb/MEs5PnNllix3pUj28AJHQ8D1U9dPA7Ero39
MmmBlNkvea/1rl4MglTHlnmskbmbTo+aWFNRKYLfA0Ec2uWN3++mU6FChL4yDAQ4yOZwx8squ7BP
Ehueo0NyPwwkSSRMsxluriG4k2Q4vVJQx0K4eY/ulEPpjd+dF2sHVfCfIm7Rzf36WA0vSd51naNG
Br6UtSQ7FLtvJakUhGpbmef1jvGDqLOSz0VswOgmV3lTAuNE97EXnehxgZhJ8ykJRJTDm1a+WhTn
3GcKOU45gRHkerazJ+WYK3jD59HhDw6ToaPcinZUB2xY51Yeq0OUJ92M96iie2lkuypMOklT/zrM
pn9YwXChU50jCTYvMp5uWXyvIrCIexTWK+MYmejhloRt6yx9dnF4V3jcfTXZNo0pKrxMw+eVKbFS
6L1grsYXk5xvW9/HDnJnqamScswcWB81ntIhIWP64/rebbSWsdP6gcAdpb4waKXX75ehs29e5+f8
U73XiU0s377vHjAR5/2+rBcK1mDYsTDshWgLIee5XXSTYi4phflNLqquOS5fpuFZ+9Gz4rakdRcC
vhnRtb8V0KB/BlkEOCXWR3MOqg8WjSMVX80x+hAToONhKpZjVtgIvKRv13d187OBOgPkARBdRXbk
HKtupaVLWlikZR4048W0OkF0tpkvZ+Qc/0HgkwjmANYwWuHtpe/GU+3RIKOk9BhhQOdJu/QO/Kku
ZhlIE/yBMin7fCtsLr2cL721OAYyckP9mk8PdnGvqt+vb+C2S1xhcCYyLg6NpxbrC28jKP+c2mem
22h6nVeEJL4Jb/6HESLWRXlxrleYnIUseIlGIByElvpOPyJ7/Gr8gADbnhU6o13naUcDvSmBBW7O
8HspZOfc9MkrdGZTq8duAwqoPEsRtzXJYUb1Oolqt8OI+fWNfX/NXSzSQZci2sTQUMrPsoU26mJp
jUV2fvzAyE/k1/jARJfpAYQTgY22ZuqWd9ZLeA+x0XYXBaKDuHk4UJsw4AHAv8l3fHQqSCCQv8On
LSKSpa9h93x9jZsnfQXAOc0l65a2SZFgo/1EHKn1VPSNmahmKrKIGXPr6kFHLtpWUMgBlzp3FAbN
6Xq4ZyR2m/YFqkQ3Jk0QtHUvYTjKpCxCQaiwZSRrPO5YgBAXRFbjiGOv1J5ZPauLQpxSkA3Z2r81
CHcO2im1MboO74XeStJSw5vC3G0wvWyaghfRlilgYgl0SSjVIr/PfSmM8+VlrUC3LY+qZ2prn5XK
EgQHIgjOFU+h3VAlhrXFOFphb5DE2F83t+1v8vciUMA8P7hOng5qa8PcmkY7lUr3s2wSX42V359S
wovkn81S+axCI6njQjFh5sqz5o+xfZTlRPA9Nt0umnMxDsLmeaENcL4Wq1FGo6jw6Q2SHySoS+2j
n5CkOXSH5dC6JdoTRXwQm7sHxmoMYuOpgKTQOWIVNx3GsQckQzXVK7V7o/xlIWL8g0+0AuHsrKoN
mqLTHAFH48yuPTWflAhys2Zn/nUdaNPaVkCctRl42cdzhEnhoXMOU+6c8khUcRRs2HvyaXVPFAnt
wtxGHGN8yu6mO6aNh8K1DbbVHUhJbjJIkRsHND5dX5gIlXN0rZKnbZLg2ojn0u3CxatHkIjSw3WU
zWiU6WCgMm4igWFxMKreyukswyH0gb4zj1Ae3icQPDXutB11h4MdFPfGHzyI15CcyUutBhNUsbIJ
QtoLfa7Cwru+qk2jWC2K86e0l+McCpwYCkBiEBdR6veh9PLvMNhvWFkFuK5RKIXEEzgNKOnRX18V
j9cRNm+F1SqYhawQIltNm9JBO1TUWljEjQLdC91AtyYGTq8jbdqaiiQFxFDQ+cknpFtFLrOeDUrG
hkmo8kMfYy/XRFf3NgoGNXBro4TNhyFFH/UDZaPA6G11S5qSZmoJhLX/xPXggvsbhnM9MnrKxoTV
4UCDTvLku13IfiJMoW5/nA8Uzu84Izr0ZZalsG+teyRRvwWZHx0d1/pqDwRM64Yr78dUYNcCUD6Z
DiF69CAOcN0ZaDrKVN516QNVi2Nmzv9uE/keAOSaymWQgSQpaAAyXsehIEP9dt3sto/pP3uocY4g
MSZ9DCUcUzV6q7WKdImgOXZrOgiTlmBTVMBQgDZxzrt1cenorYXGdzP3WiiIxUEy7lndY1cEMDwJ
lDeCo7T5iVaI3JpCp7Kq1IZbcArw/KO9Qel/Slq5HyURHfK7Pir/sGCKHmCyRvIIac1z/zAMCt5r
FhIJ0bf6UPmsU3oM9OPsQUdxemFzRspxvDE9/ZOxW7yWiTn62lHDoGEE42y+X/+Ym6d79WvYxqy8
lQFfBfHwFBexsgvN1DOa72Yj6hnYjP5XIFzsoudlLyUhvudYgxNZ1eqOFOk0kSiUf9SDcScns8BG
N5elwyWivRlVSj7WNJV2Miv2LI4lDBtl30ZtJJElao3fDgNXMJyhToZd9CiQ4DZ5xEvY73ahNx6N
u8YzCZOpth6o4BLeGlJDuv1jYZyhNqUhLSZDbD3zaN0P3+iP5ZfxxtqM05iAuGsg4AFNX9E4WhPt
ZfYrLwE9RLkTnRjmKS/MGBw2OmpRoMzho+x2Wpbo/X28HEdwhkTQL9R8eS/smNjCwdAYmL3x9sEY
EGc7vVXIw9Ahmu98KXftY38PPku3Am866W9Y9UtxI82bfTQEYyRvEC1zyzGs4blrSWmKyZoSpJzr
JtlhvPnXGEtBbrcdQXMuuX4WtxzrGou7nEaq0SGbUb+xKKjJoKI70L+uI2yvBsN+KHmhXZWvR4H/
qpzAtgHXnaiktP6yIBENhhtbSgT+dHspmHjD5BYYbvg21SqZ9CRJ8T4K85AY+lutHK6vZDMCZm0I
fyOwX7B2XG1kWgVrP4FKy3OGuyF3k30ehJ6FOU3V2i+nHATooj70Lb+yRuWcd1haxTSNeFSYqcZk
KPJT32FoMOyk4Pr6ts3+Y3m8X7arSJ0r3BL6jnE3Sb626w6q8HhtG8QHDHe67LZRlBHaG67V+ugZ
LHOH6FNDFlv0fN26AtYbx58j26jGSndKDC3Rv3Q2oJjpxq80b5kWDPQ561YkayMyQe40hWlqWAvL
mVhJCK1yxCm2IAsgWBOfW64Ks1aGGEauUUd1pVoC4Rs9laZz6MMkJpak/kFWCyORGpgF2Sd7vxxW
Nl/qJh3zCb4QvJt/xVlxWOL8EBUiGq9No1AwQ6Mj+4/ROe5oTUk7g/UZRiHhDmlMZ2+oU7BoiCg7
4UAk++78NYIEyj9Y3IFqJcksqMWw9ia0D5Ob6TW7YYy+2W24x6DXt/xpOZn72NdFD47tVWKGVUat
A5UOzvSbGAPobYkUilkm8bFpre4tNOM+JaZBh2aH3KiQsGUzXmCyR39jcqdgkeMQcQlOdedX35w3
1ad7x50C80f8ZCDQizzRp9z0VytA7hDE9tDEi4SM3iKXHthuvMn5XookUzZBQAusqpC0h6IpZy+J
pQ56ZMIp2pP+PUuTfWUPiTtrIiLizRMNQjZQBBpogjG4L9Z1klwqBs7bMlOSZTLJl911r7uJgPl0
TGqjGIuenvNLRZqMiM5OX5JCxSCjpDm3llkJMDZ3C71zJkjjZdAMchY/TuiF7zMcYik9TS3CNXsk
TvF0fSGblobKBdi7kDHEgB93f0R5CiIW9FNBo4PNaap+7o2fKZJD0RcmDcJeHQLErXWtEbmvU1bR
uMwR6BG0+3nYqa7qK6jOY+LtmJzse/sNrKE7UdPBZoPDGpQ7UGlf9Gk/RZhFUyCgrlJzIbqyxF5V
aftOCxUfufSjVNUpAQ3fAQJrP0u1FXjlLUcCzSO8U+HG1Iu+wJzWllx2yGWGphQm902vQoA5yRJ8
21qyo4xkrZ07gu3e2G3MOWI+hukhYXaTsyKdOmbcxmCTpwO7smt0+Qyk/4NnFFAw0oTxBayNf0ZV
BqLFgkKei2qF7islRvEtsGLOdV/4AvPZ2EWwvqKv0kBXEc4456mkIVMVfCeQF5yUwdV/lV7jhl4Y
LG+KW3n0mD30O8T3gpB7cxvBO4qd1EETqHEH3l6UeqkoUA09DZI6SNQak7B/XV+bCIT7Vk4aml0W
YhfLRLOJGYV39ZQ/50Uk2MPtLbSxgSgRYZqEO4E92kYr9MuDzaMCEX6UHtHVdm83aWCogyD0EUFx
506tnLiJFZhfYt9VfQm+6IcR7UudISJlFQFxZmE07VBPEXiamzYDGdhCIpkGhb1vYse7/pXYp+Yi
EV0G+Q0YJ8DXh7/Pfb+ct5Ehtwp1kx5S6j3qhZmgD5zt/zUE7u2e1ZIzFB3soB6xZTVaByaSpEt3
l6ta90MaqLGDhq0oJ7i5g6t1aefrgmKgWqAogSbbcThSC/lOWfdb5a1XRPfzJhJGLUHgjLPk8GJ+
ObL1ilyA5mRUTob9JY1vEuPJnkUzkJsfCrMamBcF+Reo9M8XlA+pQSUHFBXl/KmanjURjcrW3Qk6
1n8ALniqIprgFIEBoA/sR2MkSECCBdbNfw2e5hqv6h5EoqKG6404GDon4Fhg3paNq54vqplGm2pg
9HZjVXJpuJukXag/hvKrnchuHf+8buubHonRriKlYmqoH52jFY5jx8aE47uMbdDrdhCC7wmdSALv
uvmlVjCclxjxzIO+CbukHDXxzSW3D02olrvrixGhcPbQYEIkWSbwNplZTOQRAf0ftCmhMw9CB8jZ
wkfw2YxZrTQ90/QSLQTGQNBi/mWSdUEzweYnWWGwVa7edp3RlEO5oJQsZcaOUhOP8Ax/talIhXJz
u1ZA7IesgHpG22nUWEyzRDXU8Rp1X05qebj+UbbsGQTXYN81FbB28Gk7Z6CdidZ7BGbFQoq8QZBS
xJR0UfegDMajXTiQ4bMkgSlsbeIalTM4p6tmuZxwcsGWRWTpJ63ggkRZ360NZHlPRF1g/4XE1PkG
hoURQ+C+hnvIashHoxFZNE8uQuBsQV2SsM4L0CvV0rdMuVksUYGF3TT8TbReAm8D7ejQbgFAeepP
mkf39V45IpEKuW30LghCVdFq2LWxMjipUIwOpRDoOM3JDWqZD31fCL77trV9fBLOn0l2Po4UCmlu
Wc37vPVLNSHheJL00C3N5zgRaW6z/+9i/0CBBUIzDU9FngLDGRsIbLc9bjqq7nt9zD2ZVl+dzLzJ
khLNhE70B94BOiv/AHKhQ6dSPQWNGMJ8c9JcPQrvqwHTV+bcPl8/t1sNkxBhAGsCgnEZ1ysXBs1T
a5SJPcK6MWRiQfndxdVQubgF9/Y9qH0QioMTPFh64njOQZRu35qYMMBwwGg0bLwHeG1JE/Qw4ayB
9St71Y9WQPeZG+6tHeMUEjdobgQsAMNUtoqABTTh3EmuZl2t7QGUdM4MOnwDBRU5v2nD3JtjEfX/
hsWcQXFHGnz101RnsNAaiWoL/XZtZZNK+5Ra0k2Z/QHtFdBseF+ESGgQ4cwFSpkSNVtQwXTFz3rY
V2pM1Frg4Td87RkGt3mpLFtxl8PX2mhPNCKMITXFIW0F2mwbzuMMhdu3rpAiJOrwiRpDO6QDJa1k
CPzTthV8bBbnDO3B0tq2kcDukEypm1ljAIkmgzho8x/SUPTiFKFx3lDLkyzTLTzSquWrYkA5SJeJ
qty1vS0IvrYt7mNZnE8cKQIKVO7woF76r6Pz6CAJosZHtW68uRENU22uSkeDCMJ+jFLzFfsBWsax
MSAmD50iUNtv4NLbGfSrLfeewD9tXF0YBMKBZQR1EJ/ior1lMLpS70GM079pb/1B2Tu+9qj/eGd2
DURJrU3r+wDje8hsMNZGkFjBUG2V/CqlhmSVqAl34+par4fvM67qKVHVFBBgvfYQ7J9G5fMsaafM
zIlNU9/8A34zvC+gDYjOMcVAruX8Os5TKPeOcgPWGCoj2R0W6Zs6ysZN7OiD4MG7uX02cmMW2Dgx
IMm5CGlOQ2OSYILzDK7/+bNpCgIZEQD791VoYU5GDr1siHUrieH2kIQhUmOJWK3ZhnCXPXvU/rMK
zj8oFjRw6g7UU/puPn2U4kS5TNFaOMcwx91Udezmk5LaTeEVLNGY0Xur1sVKMF9kawjK8dDkvkds
lCr0tsCfNwd4letPGEa8l+7nt2T2FMgpFzv50+BZR2iXBmGA/k+CjpO3okBcmHmlUNV4q4TLxi9Z
us+GLfL0O3hmq1nupIwDL32Odbd4Mt36Pv7UHwcPjZOlp/xRyhg+CllTiLaiNRibwdv/vCzoUV5w
Z923aOXPjmgtGn02sC76opcLPIfiG7/mFlewagNqcmV3MEkYP+Y/wA7lNh7TawI3LXGUvVha5b3y
ePahOWAuiKNpnWY1NMnJcoz2ZTDulR2GXZD3Fy3xwmgZEGgkTBTw0JtscmdDHXXLCJ0yJkXSPDUa
0cdW0PFyGRECArqT4CnGUxKjkpzRKlbYj/ZcxWQMFj9MbqXCzY6S3/pq0Cdv/8NXY5vDb94akHMq
+mzmpiUDkJHY55o37Mb96M5+WvliUoHLCgaKQIh2GW0hk2rly0FgXe/qZrLe9F32pO3NA1jsAqh5
7v9gnoRD4hyMaVRDIw/Wm5IrOUkl6RXpSIHDv7T4cwxe1Cd2QFJn9tDM7PzJXxIXxGBK5xZ4PrAj
3dUEfm2JSeKJHpkX0Q4HzC2u0tEuWLQA7icZ5GhpEqPBux7Nh1EtpPsubp3bupTG4HejEQarW3gp
sUaUCxEjOYI4fLtkgMVrKTyiCStIdvmNcayPUVB9FqBdWCaHxi3SQliK5AbQ4hMNjEDZ28/ZQXPZ
0+j3H2IcFhc+hlPX1M0MLKZ5ENk3dTDvk9MSZOEuekvAfX59beynnx06Bge3DIIkE76ZlwUvswS0
UJb1tjRYlXQ3ypYfTrFnm6JGlAuPxQFxp7tORqUZO+cNwqGkGp5b5Nj+3Uo4l9j3eEHLkf2WgLzA
tKBj9EupH6z0r3+HwpmCYTRzmVLrrQQx9JSh96mXvF5NXWj/XAdiP/e/fhj0q3JAzgAd0ghtjqRR
Hh2zJ0OWe+DGvg5y9esDhDO2dm4ss1AAQp0JgkaDpzv3g6W44aAKvs6l6tr6+wOKSxHSDl7QVgE1
B8MrWOIxeI/GSf0AQXpvvLNsN/uCwggYV9CeKji/oq3kIo85XRRpGgGdK58pOiSq7JMxHa7v5LYH
RlEYVRgN17LGXZcG2tGqNgZpGo6tCjqrQUfpAsl9EhINWm7Zp9AX+oqLCJnt6QqTO1MSplzzObPf
0pN+jN086Mh4UALF63bFDqw8fnzTHIZnegtZbvf6cjdP8weyzhlOZWvh3GvY0gmCVBm6yuj0eB3h
Mv44X5zOGcwUTbkyygwCO8oIwuh386HxhlMVLDeqqCuJh4NWGKa78NbAdcLUvx3uvMV52khTHr7l
pwmsPzkbVb5zviLWQfVbdKGw3Vmd7QssfvdCo4wrOXyrIbGZjPlubp+mGnLjbTCJaLb4otoFFreN
mHFXmqoI3+Rjd1c9Jv7Ue/WvyQsxxj7twbW2Gxbv+pfjnMoFInfc5CHvrVEN38zkAG6SNrydzS8y
go/rKNyh5lAwqY89Xj1BoyHRurDEHkboZAxR1b1xbEFUxR2vCwgumu+6MHJGI3xLD4gwoM6o7eK9
OO7dWgjKxJrG+p5kCFOeL8SJh7muZulNYs3HzusABntTxFEpwuCMGwO5GrJS0lsBWlerP+Q1cuVK
I/AJ2yDI6TJ+GgusxucLATUzbSc5+kKhVzcG2uyET1PmSOVxtJbi9/LyUN5DoRjZFMgkooqKEOUc
K5JNexow1wqZjekuk5rMzSK67MbREpXx+aGYdysA6aZtQJkGzyH+3aoMmlR2sfIY3ipBsW8QVCPK
9tInlcjktwk1/h8NSjgYMWQvPN6xRqDOyqrEeTPbkNDsc0VFzAzvv5d3PkgWouOHVVBQIjzfOkkd
YkfGehrf3ql+981At5h1B2nLW+cJDA3BSDBQe6vsDAxl9S/zrrgvoHRJv0BWYCcLeeU2jAaqCmis
xXQt6PF4o4kSyAu3cIWx7if0sawSovzmACXb0jMI7pZMh9osJxq+2WCFB1+BLX257om4TCJSOqCx
gn6xyToXoXfB+bvWGeMpSpFmSGgYTMm+bN7Sbia1Wp/mtHVVEan3+xc6+4LvgNBqRPMbSqF8qcgM
O72mVWeSwa0g+xDIbnPsXr7bC+uYwPdT78dfaUvyVzaFkj++cwLexJPguPMVq/+s++NnsIzxygN3
Fijgmgk/YypxSQ+yK+d9kEoDqayWzIaGvjz1EQIWBzqNO6dzAiUuSKxBOmOWfSdV3bB5HOtTrP2c
qSyIni+vPbZHJvosZEh1g7eQ+3EqWmHLpOhNot9GOZFjt7hzAjslek0mxaMumvq9PCMi8s+Lu4+D
5Q5Xpw5aOCWwhXnOXFuayTjO0BR8bOBx/8DqVgvkrLpQ0naMdCwwkW/7ZEBvjEkKJyRpt3i6iczs
JDDzjaVBvBh07lB5Ai+Hwd0hUenQCJkLizjaU6FHnqLfK/HoLVTUZ3QRHaG1CP8/mAmhVYNsIbeH
tporhVxHFupCVH7KrM5CP6eya2k6opsU6NqiC4bWuXCWmTLKjOZ7LyLKG+/JopUpy71dS9lkm6Tq
AnXuXmvavf7u50I5Q8XgITicwXzM11eRrIssRSvwjdKodMvU2A9j+KUy6bEzx5dJtfelOe+uY16u
CpgsRYjHPapDPMuPBsEInU45zoCEODOvQeQqQLj8VGcI/CRGXKVtV8VYVdgsr7mt7+pIvTeM4Zir
0bGezV/XF3RxWWgGo8CGx3u/iPn2KauH0ZhNY5C0tm8xpz4S1EA9BDYiCuSNnUMbJ9oRMQaLmjw/
o5CXxgh9hNogSih/qfTsMEAX9PpaRBBcXJ6ZuPYQmRsE/gtaMwM4khT68zrG1n5hAajX4a6wUW8/
99A5el/zWs0NYs9jGjSyepohI0smW1hdfR8+PruTUINUYWhgC2RiazL7KasTlEyaVjWoRiLzbe7q
g+5qe8YMiz9+GZQPZZA9OnfVke7tk/Zo41HcPi6B5qpEvSlf1LvISySQ+fxmmhxh4vmv4nyWbIa5
mSSyTOTIdKkKN6wI3PDFZzTQq4GhCN1GtxWowrhA1MlsCBaAEYDIqfFdKf6qxuLb9Y94iQAhBkx9
WwjVoBXC65HSFD7SziklivY6KDXoDUSZs4sAxgCXCiQtMK4LF4jRiPNv11hzY+tFBQkN23yYhy5I
owEdVhr6MmymEj7edI06C8KHC9s0UAeFKp8DPWhcz3zbLwjT07qxk4mE5a8k+2H16HZRX65vHfu8
50aJOiv0x6B3Bh4n3FvnC8OjZygKSHQTSHjtpb4jdVwRq/s+RLJ3HYlP/8DSIJWB+BUEWZASRhLh
HErWJShaLNqIbEX4aB/nQ3IcP/f7GiR1IVFJe5vORESMvLGFa0y+zLW0VlNBdByYdK9Mk1vQu8ER
5W1VZsH8JuJhivZL3XQwccyd7KiN46hOy4lgQABdkj/UbwUmTKrb7Nb8y/p60o7DaTkth/FF/Zzv
JjJFghPGdu4SH3VKFTM1DrRezne2iTTG48nwD8neuOn32SHdp0eRq7g8BMiCYzSIJdTQ58Dnf0qw
DihT4YyE1mVyO9pR+DzMXf9IoTB5k/R95iMt7zzaeisaKeEpz95tB28xxKumg4lrXnFFlxYIO0ow
02U3+AZ03UDNNXYuOGuTr4wv730Qwx9O0rF/lPfpLcgl0O8vsmAWVvH7DIkETHnh/Q7BDO6wxGo1
QPzIHIl5SwM2RDQSy219Cg3pApw9wuQlS9Bcw+O+azFpWZGZwDMIFLhxXqJdgaC83olKHHzq+X1/
MVwAiSDU+vSL21yLcAvkA/a39+xdhWZYCEkXL10gOwQSVsbOOtrBdFP/KERZ0i3/swbmlgj7oXPY
ANhuoW+DufXYtshSPqMa8/velPFGGoj04MQveN4iozOwm9FEGAfX1yhs67tKcyI3tJ34IHB1Ww4B
D3Vc9ci+MKKQ8wPZLVqnDEU+kblow/vZMYqJ4MWhvy4q5OaUxhoPswKtJxOEG16+RO0tm6ZyqZ1U
gp9yeTW+/w4IuDNVBczcnf8SJde7UWZsLjktb8J23iXtbye1MBEFEkIblzwuLJSLzyF6GrWp3NqQ
BTXse2npZdIvmY8mQuENsrEYJGMhnMuIsTEayyFpVlzRZsKFaGPQ68fsGcGwi46Wny4w0egh3cfH
ai/4lAJMnrm61LNC0RVgMlkMBx38SLOHIDqFopwaQLI7QKepIO7d8rMmesXxgHwvv3OvO6kqQ70N
YywzoTdhjnGzLHxSFwls+k7+qJeD19SaiFVyc50rUPbvq+i0N424iHus06rGoKOKCwFiwQlkn4d3
Z+t1cddkP7eq3TRYlx4aMpQCmkOkVpErzdIxlcHzYtXRZ+haaejGFjk45pmvQXNRrtPm2VBGgNZk
leTGzzHUSZs9QWaJQFfSE9jM1j2BkM1ATzQku9Eecr6XXdNLSqLhfLO6DPUKP/Wg5IM6nrPLfelg
CqY8t4KcNRz36ZahiLvOxKfTpibQC8vtpK/2+JsSS+9XxBqF+3plITtdnWJRc5TdZCP9GduSKPN6
mZNCjLgG4b4TuNLp2BsAGYPykDzpfuQroWv4MjjLXJRjkFfeiyQtti3/42txt3rjSONAQfpDaP41
056S7vO/NAfujtOSpci0FgB9MPlagB7um+TW8nXSHAoo+UiCxL9wEzk32TgDMlwW7KH17MfZ07zI
72/qm8arEDyAmnmviBqhBFtocZWmsLKdOWXihQaB+DPkk6EnYIAFh+REcbtn9Uby/iSyx+lis3yg
3kF6/PyMgQUihZI6Ftkb4D9fntU22Y2FyPtvhScmJAQwuYr5N7zcz1HSUbIKWlojaQPjk/2IXii3
cSEI7ZuYoG5Bs6sH4Nf15i9/YjIrXM6DKNlSVRJUTv7jQVit1faASpgHiQKRyWx6kBUc50Fqqst9
WABOl3dZGoHG7LMs/xCsadNIViCcA1GXCq+xGiDlaR5ckDJDNb20EEGjNRunu8EQspCR+f1hfuH4
V6CcQxnmaoEUGEAhBOUpge6qDXHQYIqUS7WzD61v7WRnx0Qv8ttJFNxuPnnX5sO5FkvPHGg0An0C
L+FdiKmR96o5GHPyxm0OJozH8UQZRyEqdzSmsEHvF9vo5ZGp/E47GVTsHpMOm39pRwh6QfzoNwU+
/v92YFKtmPtnQtycz8lGeZjqAtF1FueSi4jJp1Xog8Hpa7xAarTOwTpz3Z62bfYfRL4Bvm4hweMM
0kgUyVQOY61bN1DkQHCh1+Xzdahty/2A4oLodpKW0G7Z00G/qbLKDU3F/QMETJOgqon2d7yXz/1M
NIXTTJNwhA6QnvhV17d+1KWKfx1lMwBboXAfqUUGSM96oOQTXqvSLu5jYpo/WpT8MitG2HU/56JB
283P9IHJXw0lOmRDpD1HUtmp25pQ2Qw/54VohmnzC5ngEsHAArK5fAYmNepMbpBfYtJLgTIgETDX
L9c3TwTBeRKTtmPdUUBks3U3p/YR7QGCGsv2zb1aBucvGjnK424ARn5qg+jOPLJqpfkX2h0QK8in
/6Ede3tVKABj18C9prPPtwr7x6TJywxSs+iKbQ/yC91XbrKLTibpDu1j5jneIEpW/ZdFfkByG4nx
23pus3dILdA8ULEEzDf1fvqUEohU+cvT9S+37RCReP57kdy2yiprbavet1V5UxGTFK6D+T0TA4MQ
5MCAC0ZbdvXOFhw3IS53qpfYsNquYLgJUUHCWAbI/jv+AAGC7qBhbpBtsOips3HgbB1ZVrzlWPe7
xh3yeoqdNumUhchOehzy5Vjn+t7WpLfrm7phOODOw7QGnD2ranCGk9KEzoldo6BuFYrq605Na+ih
RYvze3we7GaB2gdE/TB7ifQ7X6GBnHsxW2qGUe2i7+uHkKadvJP6uTJuFylKox9KUiSmwB9fbiJI
nJDPsAzNAG8On2nI+6yPRz2H5kDffpLK8DGJy7uorj5d38RNGDx5wNKOBArqaOenr88giaXYGEPP
5eJlmvDSt83AWfLffiBiNSsYziRGLTRyVLqwhch39QstyWAPj/NQC3DYzz0PthgOG5fB3AzSTdr5
cmK5GU25Bk5qtE9KsnyrZvNZdqKb0gzRbKG0e0tvBR1ol1sIQDBJoeiOXg9Ups8xi6ib8yjuF1I3
nUc7aM/IOnKWTfC7Xwow/0fadS3HkWvJL6qI8ua1XHt6UiJfKiRKKu99ff0mODvDajS2IWkj7rxc
RTD7oA4OgGMy0UYPzjnMgaPGdA4TpAukFVHCtTOlLZwsmXpfnUGrZ1jyH1LSfji8hAI40mV43wDu
HIroNBvIx2IDRzXJownpto/LwWuXJjzlWtL4aZIUf7OMJF5oOpgDLLphpivaBC8AfDp9MA+B2p3U
8HsDMpHrq3jZQkrcYwVDvae0Ro0sKy3gIUMu2WOn7sGFe7eo0CoS9E0sWPuuqb9Ecm7Y2gBdSdWM
HRX/1+b672A6zepnUI5aqaJgimSJ9SnZN2nhSJNgmzWnw4YVIsl0EOoW4JoQL1wTzbJSqyFEGv1G
FBIvKP4iJ4PdZmog2UKvH17C564C5o80WyYgVLi+JbhnGzNvBJm1VBhpBYcYGjNIA9o5BOQ1pSqR
8cX0PLY7a5vorWMMr3/+PdYglFvI6ZR1kgDvi+UeAln3nXqvqV+uY5BrxXlwQiYcgQm0kRZmJmnq
SFGu+8KowGE0ZuB4zhoodoL3Yajt+q+CBfowsIlRJgIgWdPVpaqQZGg7jXCvQn5JRjSXGN8jzP9c
t4flXWsQ6ho1VX3TFhNA1PZhRGJsVCX3OgLr0+MCgdIz9K9QsKV2iWDqtdaRQxCcq24HFjktyXfS
zLn0XtpxfmiQf18t1hxGA0jbgBKlkmRnQaDZmhLv/tQUgOiogRD+BkL6cg6y6N3cZxnCd5WhoXyM
u5tGmh50peYVQ5jWYKYYnTGQX1HoPV8sSonML7ZL3ECSILGQ4dC867YwISxwYJCxRpIBO7elilHP
6RfUPAJDH2470wiOaAiLOAfeZVMv0tdgnyN8d6p5+fWXNu0GYVJGvAzA/aT5MbQIoHv73h8VzNwK
XL47hlnAU9FPZMnoE6EvlDkYUboulPHIngo71UofRWbn+soxypzEpk8Mas+YYdhaRQUMBcWc7ii5
mLKJvcDFkJw3ZbbiTDeNE/o8qdDL0ENg0ReIaIACCC2nORhdOWSqOtrFcpehFpfMvS9WT/ls/fEp
DiAZTI/ot0FvNH2KG0qEEbwF3yyaMYVXP4YVkueJwVlG5pdaoVDROquMQhkR4OygrHZGf1DiP+SU
gRH4n4rfj9sI+g3oSaFEyvu40MPJRv7M1QSM6kiyH+JZz/EHcnidnwnnOMTSVewBIyFUn0IoqM61
VaCxQQyXOnDkKFeHuzoQSuHYBpPgKHmV2nXUGtGmKiult+dZs6KtNeoLt+bPXNyV6dTZkRmzUdQK
TIeQqC96EM+5TzdE0A0jZwf5YO2UPz5HzteA2hOVhAO+kQEYhCdseifMeDItPJOoK3oTo5O/ICbp
ON0lEd11POII5gZD8x4RPydxl160tq1CkP5PeOBAsQEz++XPuq7tSeLsL3YAWQFRi4X6ayRKPYDg
BIMLWQWnfi7Rwowp7PrYfUswLtScsg23Ck2W6NJRPw2klnCqBNDmEgNbb3IFu/J104vQRr7R3d5d
vHk3nUyQDoMli59CJ9v5AttAjyduArgE0vMWbazqyjyjOWt0BnfapahmYs4dimJoD7/vt9e3JDm8
LsDQIIZmH0Ciyeh8R8qgFgtwDyUFQEIun27IyDm/65GRhILXf+LQjWHD3OZV0wKHTEdbX5PX5jX2
BKf3B0/YiBBa4WeDmOu4gqRu0kUwTQG6GAnk8EFq0X03cKKiiwBD0tLr9XW8vLsR+0CWiKEpNEtc
dKBMghbICQEz37XlvWt+yNy2s48/cvmxPkGog0BUgzIHfzBy7pt4O58iNwVjeLQt7guHGxeZoXpl
EHWDm9RwGocyIKsH1skfypboDmQPzT1/cpPpHBiXg0CEjNMHs47nTlgUw5CMJShQzVP2BLKbRbZR
w/ctp8P42U7yRBuTPpxDlZEsRLvACpTa4p1ZiAbSov80DWgo3f4Ck1DhIv/rmrd6cw8Wdjd55nE+
MV7kBBabDbl/0gpPbbh8qKWiagwCKzqyEzkLVrazjY3silttd90rmfFzhUZXA9Ssy3K1BVpwMjcJ
aD9eZU/ZlpvgSccAv+SZKPBDX9rnVuJYJ8QamNp8YVZh0qUGsHILuXsf/COJG+HeBzkaTOJ4Mvmi
m/ELLwXMitsf01XIepC6DvVRQag1zGMs4BKNjsQ8+46OeUeRUtxt96J+z1lcsgXo7bgGo7KJZQO9
DHRJ4va30zKnQfgMXOkG0wYYVOsc8fDnJXjS4ILRsf81jnIduTaRz5HIljR2ZZ+5ZbsNpOyv9sUn
yoXLCMKsBgFQpuFRxzhe6gU7JbeXh/odRXgDrZEu2rDcP2S9RfQ8M44enxQFMZyRk4Cn4u4X5rK9
dIfI8LUCo0S6Lfa8/itmMF2tJj2OpeWGkAcD7Gw1u9rlXrmRHqIX0P+4kRdwnpAfUydXXIWmv6rk
Omv6EZE72Q277JEMbM6+7lfPvGVkx5fV56Ou2LFUplU9w6xZ9atd5ZcO9Inn7eSUqIDEfsGT7WBd
NtfLSF0Fw9EI+iwBnmBUniaEDro+eavHyHOvHd+gzodJ/Hf1Oted3OQVh8NjAi0rzO5hukOyJ1Dy
KCiyh60TWS+8WMY62tcWUjFFXaoeXNz4dsoovCtN/FAV0X295LzKLdcjqXiizYY6Tim2AMi5fcOH
TOkxuiFT8fzTjxmeV15ChRIxh0axnuGrIYy0SrgRipc00A9BtXBu8Gz3AE8yacvTcHM9P9p7kMpN
UowXX178CJOXnNsKxf46ELACHZRBBN7OAaRmlgeJhKvBDzbpobmVDsM2xGC86MuufpC34xeL84zl
QVLuGAiqmk8JHgcG3G9Anq5dQIuW8DLB7KX7tIzyO8kcMCQcAUadZr/IdE+DhiznCGOfl58YlMuF
LYZkKwMuVymOvm9tzJLrjvAQ/lTvkFObvwa2aEd7JXEXHN+b/yc45YRzKvfZaAFcukU3cxF68Q1p
2AnfDGxssMx8bUu7QDbXJzcUbqBkb4H/TKeHmGqh08o5xvIO/oJmJdBHxs/YCCkm6QdPxIMk9LXd
fODisp4laKT712FpqrtYUIXOIkveejNoPRJXT2xxN3iqD0nHLyVn/zHTims46s1Q6EkeROBk/ehs
E7+VA+bpTRelO69UbBFk9lwiFvalc2UhtedBHyFWiwwLzbc4s+Mb0sOH5q8ny3mvv86+6INV4pF7
1WU9WNaGku20zi31RjhEC1DJEVv4/zyaySFb3vIuYmwLZRHFQtLBjTTjOZauI34q5O1Qe9muQa/N
QwsdQvQc2/O7+B7dyG7qi9zz4XI8BVekFSq1X0KEGbRz4yCKduTpgCcZNJ4/xCV3nJ3JjHCfSHQT
vjhZQmUQ+zAGg462FqJpdnZruir6IRP7OY/sgntzYYa7FSb1YhjVJI3yGJj6LNh1YDlK/3rdLB4C
tRWEnhBnk/VTy8c0fx1K3l2I/ZBd2UB5/jLUYV7ksKEhjNkxXrGE9QhSW0fMh+Egzxzue5J89Iub
5QqScnswe1po4IZRpPfdEm8K2VWOhCu78sTkGKRHjKC4mSNvxpeg+w12EGYYXeFT568oDFLUdsCP
K7QcKkX+nhvBayWLb+FicA5e7vpSJ29n6KEqEb8U97KjO2D8vdELv/Unj7zWI2gkCHb29brXsCPo
ykLqHG5ieZmyBKBCuw82SAVCGvdBP4IXZDx2b3WEEMpNTvBWlQowWTWhj0kF5mTZDeom0XvsRUiI
QPqx9UgAnQ/t93bLm6zkORP591UMnQRTsLIBsINPnrPDdvSFzW9kA5ln4OeS0mdvgSS4lQvAAY+u
bKNhHrWuHHOboTOd+MmIj/rv5R5RIQAsQgBYs6gvKE9ZMZYktLQYB2jvpy05esXWVrbBRwqte1F+
aRh3sPAh5U0Pdvt+15x+QxiNbffnD6E+K9riKrMtPtZX8SOnfw693FEfZb/00fvBe7iw490nGvU1
R1nsJYmk1bTooQadXTh0vGTBdYgLyqtJaDtRIBuSpHWLV+OQ+aFHspKa6YguKVuC356zH68vIkqy
506aLv9+zdGBei0yaJmfb9DqBNHh9JZ7SWVeK+R/FxFdJRRaM0yjRXwH8prb5hHiAM6073fJ3trx
vhf71DUMNCGhpRvjjOdQSSnnUzzjBtPUkyum/qjvO8hhXl8+FohpEM1ETJ+CdIkCkSvDKOMqm2wp
BJsznn2R6sZF7V5HYfkFOnGIYhwKsGBSOjfFNOpuQNfUZHfSETHbLXVebZllxwpBp0ZgZH2G/N6Y
TvbU9ZsKEtAxEsfxzGt0Zl711jiUt4XJBPniGTikEiRBiS4ybVmA1p6fHfIdGZLC2TckbrDYA/c+
wXA+qEBBNQdjmOiM/DiaVvG4seJGHUvxn0Hz4TFExSTdqX7w5TeS8CT2UEESWISfHYpdZLr0/JMt
RWLUijGTmaIedJGRo0b7+B78RBJeY9+lDWEiNg1b6NxU9pJ73hAmK3F1hk9camWrBu2FuuoXstHi
bUyeKbqLB6AEQo5RgJ639XTdRRlHLPpoQdYLljvMttIUE5kRohHJBLdnaao/NBNt0MIDCKZ/JCO3
isnwVUChcReNjODl0CjTSk1KNHTJwE8Gy21E40EODcOJRvm2kJWtVZivcRi99VKw05PkKUuzr22K
Ecao30RGtpPEkkctydieMnm4wKMw2AuZsfO17jE/kE49bIeqhR0FUESeA+78EXEY2qEwU4u+CJAM
QTeSsnqKalHoY3zQj4fuUUKdwxDxREJp3ZMPYuDwBgtZ10O0SeCLQhgZJB50DhnCE5YymC1xYTxb
jgGGnDDzpN3HT8uLDJLO0Dd5E5TMTwsafTD+AVmkX4JdULf5tAAyyxxUW2yxvE35hT/m91qhUOE0
SfooBoUhueQXu2bX3cW4N1ReDsZnydO3/Gw80yx0fxPGK+xKuggglWEqZXqDJzzeel2ifUmb0tUK
5S9SQCBBQXYQWOjapMeYgtCorbwb8MUg6IlLGXTbIUGFKAeq2NkdoWPqLV7ijd95aRjmin4C09NM
KEeDsHECcBWZjRuoGNnqtIBXTGEu4wqFOjzmaLbScgBKJMx3mZj5ULgu7C6WOYc6gxFFX68jvaGn
oTKlueuJgzRH4SiD74hMQRs3aW3DK8H5gmarxgFZ4h4k0Vtpx1NKZEbTlaXU6aGbVQpSQ1haB3dp
HdjzaNqqCZYOfscOM66soKi4Ii4huN5qQLWehEt0u8FJcae7k2Pscz9Sbe5jjHHhPFtc8pVXJ5PZ
1r0M8VHyWsGtXbIj3/xRwT3xWsFwIwTr7esn0yWNIZqLV7tCpp65Kdrh86WChcPX0RO9nsCCtSrd
kGlG/Wn0lf3synYre/zCP29jUG8lHapi0TzC2ER40wXZDjrO0AI7Sq++H/UIipQao6/Eun8q4K2T
PaJEZYu+rW9BtcIZZ2HbA+4KouuOs5466iZFAjnIMMIxDbOyq1F4jq32kfPB2C4JOizwR0noC6f2
uTEGop4Ql4x2hI0fZNcOGsNVUG1H0PQwIDn9xEEkn+HicMWh8y8iZZY4GksVwC5sgmCT78PD+Nar
drXNN4Mj+vnrfJxeSnfeztw+VfZu+ESmdnqrxqMwlf+LDCX5fSaBVa13JQ+Wdtw21Y9W4WuWUttd
6esgHUkMXW5BAuRAYSz2hq0g2tJh2hIuovpY2ZqD2auD8rM5aQ6oLvgJGd4XpmKAag5RkC/4FY1b
yHZ/g9STs6DKBBV1NLHycxbsk+NzlakQ0GSLoJYz8MLJcNLuh9nFGynitIJ/kOlfrC2ajcFNTKbt
aQJNsZ/iMhIU9ACDXA2J3gj833Z/j9Zjr3aNe2Uved29EqL8wmvUYJ4XK2QqzMRVXkQC6Zztk/pJ
MsrtbGJge9Fmd56Nh+ubhRkC8OZV0eUMGrSPw3MVv5tByPWWdDq3A7hOdMkupMq5DsEOahgC1FAS
ANcgfQBXSyKUhoiXGjkj8Jxett0XsitEV/mpRnbloEmRV9ph2QXhIrTVEYYeDDCdn0v63KIH08SL
jRyEOdrfkQch1+sW06U79Ey58xfetYnVyCCvMambqDqZ2tRowFQ33S7fl7ipEQ7y/Jb7HuRYR9/Q
pLxVjTL5eD68EVaXDP1DoR0coUIJTobsJ++YZ96hVqbRbpIqiRIHCgAHX3oHdchB3Mj7eEv6lsIj
iIHc+TZV3Qb9imhWzO3kjVvLZgUZvFxAfQG9S7I5zj9oIozJII4fH5TkGghlQo4HTGZr+2ETP/KO
RuaTG11oJvgiIQGH6bdzvNEqUa0QcDammV09keRG/DaFaKcgrAVD6fCoiJmfFFqehNXxgzzyHE+N
VHVYMthXF3K7Uwel8Y1xyjhjYMy9CCVrPG4xewL6OMpHTaHvmqIDU8G4aK0vNOlwqtCZ7yUY4z3O
fSztoOHX2mUVW64sTp0zWjm4noIhfclrq9v0ZVM4lt4WPidIsIL66ofROask0xcrCPHDSEdq+QD2
59KB6Ezo4f6D+2SLCT0B3Ue8TctadrzzLXAYg8xLpTnJUEtQ2nKJcKVDd/si+rOxeNct4yFQtxEt
7YU0LIGgChX2SWe0pyEuQk4cZ7VsymtDqKtHEUWWIEWA0U/1S7gdT73uJI9TDnr4kdzGfxo/5+/G
j7+wDQIqhJIGTIx0rUIUFiHr+hBEXYWwG4Py19gaP69DsEpMRKOVkFmiCxbp3/ONoXRiNIdtjtP+
m/AehqADDL3mMDiFXe7a4TdYaJmeuAKkrhdqFpaFOgBQwCNCst6istu2C6dcxwSBMYQkAhTTdM93
1iepWUcJtnvrt4oGYYQnHJ729bVjgyDRjHSWinFJyif0tqkLsYJPaE0H7vlyq4Rm5MgdklvXgZg+
jh30LxD599UtQjcWWaoUAJlS6SVjfqdX4eN1CLYfrDAoP+iDolJ0cPfjRIdYH8pixoMJbojZ73fR
Xts1PHFg1i0MrIn/2US5QRLNldVYBK/LbLmbdvW0z/CeVVuLc9VkIamYkoJqhUmmNKnP1KGvLQdn
IW6aAvQ/wZAA6l8fA4gQkAo5H4oFhTsRhAgwoEtGgc8/lKz07aQJOMf19Jeo7LVSd0JJ92Ir9Dif
i/UIw0GmYE4X2xeDdOdIYJgswybV8Cj4mr9kYMaJ7RY9VJC00d3xvW5cwnbxYr2kyDzybn8sd0Qz
CCZEQDMJ1Qzq7NbHqshwRUJXYjUcIUt61ARhx7GPVX5YY1ArmQVNn04pMBq0XapojieMqNrG9KN7
3hnF2sZrKGopc1Wd5JLMuFXQxFZQ6G5f4uWdYw/ze32umUbdrwpT06upBsjoyPvB3EqBXXXIEUNt
BOXn5NvsJlu93XQ33Yk3Z8Nq7gSxxX/fi04RhKGedxlZSwXlldmDRNVevdPAhAUe5g3HTvJd6Gfd
Gks+98tFElowouPBo96nui191fcCiuw1pnt0t9sL99lD+pQ9ZF6x4aUBOZ9Ro7a5OdfiEEiw0iIc
R5E7p7dTzHn38DCoQBxLkTgLJqwboWyiT+02EaoHXSh5u5us0rVVJL9jHfB1ZemlCbYUR2xsQmAT
o7AtNEg2pG7oau71r8bZ0PRbfGi0Ye4TwIVzDkZwFDM7zsLxEOiQUaeyEWOUFCo+YM2OZ6dE69p1
I1ixF5NkoMNB3L2clcZjtJijFmFeb6EojBN5hASMEt4O6ffrQCxbEPoMvOoR/S5Yd5J2qePEwNOl
GCDhkvdtAhUd3uAtq/iL0qsEjQwQcIsKzYVTpjH4ki1cJdRNs7N87dDXtulWYKAuMAYxbeZDSjoo
/+opusalAm+TV2oqCh+4+Y2C6T+YCKGCYWtA7JbQJ4EcB8n8cZu6/Z1++Lv6z/oHUOFYn6LcEgf8
AKUc7qEPYguj7JQ6jwWF+RWxuuD3RhkS6dnzLRbBj5YyB0xTiU+Boj2FWcfbxuRv0NsYFMaoQJKh
KxDlnGMMfV5J+YRwgUdu+o1oIOu7eBfNeOaqvnoYtzlnmzHfn2tE6lYl69lUSjkQtVvkZh/6BzQN
uJY3+o0O4UXCBsg7PZkv+TUktbVrE5oCSgFIxCqoLULC3U+Rfx7d9u43hIrZn+1zSSn3nJumUyBV
j9fDNriPXiuMKhADo+9kahryYNE+/3J9uzN4JcG3svqKlEMO09DLPWESELYkC5wehsLOJye5LQo7
cGPkhLSXCg+nzsF2PHHLvB9vlf/bi2Ra20+V8mpQR+APfvYUPwZO5YY36n46TkeSdqs8IvG6A3Hc
e+tOW3CHOiU2KdHZDn34d4JKjfrAWRPWAfW5JkhdnXu2EBuLqNb4TaSQQrp0tc4mCicWZgnLgisk
RTbKtSUgP2d1HmroGwoXspHGeLdM/SYbFVtJY/e6VcRTr6FQIaGXrSATSK+E1dXpJh9AspOU0V4H
Xb6b94qbqvKP64jMnOZ6HYm7rwwDiUQ35gMgIUgJJQkMeR/L3XAvcGfcOJEBDDznSHNQtGMhAkne
BKcAGdT+od2EnuGlu+5bjhsTd8yB99GoWGSOYhCoJBaBwtwXhegml82dGqacKhsPhoo/0ZJBqorE
H0H9tcipXSWRU+tvnA91PZSjL+F8+QrEAMwVYDuRjpLxrSNbHzLEruybh2ay+TrpzAf52jWosJP2
XVpDHgN9uF/lPVGgaA7LRgcTveonHnJ1m+sWMq9P5IwyMUUOkjrK+cusEouKnIeR+lCVpq2Jr4bo
NzOvz5d9XqyAKJeXstxSyhJA0q3y3uzQaORD/DhDubLw+AlIpnes0Ci3N2q51ZoJaLi429N4p7e1
qw+/rq8dD4Ty9FydrRAikhggtTxVEu1KVe0QrngdhSzMRXhamUI5el3gmJIhy4Jc6rNkbdOBp97E
jhErBMrJ06iMEot8GvRGu+0NaePITyjs7sad+iXGw4N32+Q5HeXjKLKUzRICEDridi4XdhskLkSj
trHAyzcxg/unbXRGcMgL2QhmVMkWUd405X2nGHasNXYByeZo5j1G/g8vR9OdqmDUHsknKl5UiTD1
CuoNjT/5ip96Qm6Hp8azNqU/fudNILFd4xONcg1LU7ukUfH2KepctbuiXB6jbI5erjsgMwmOrM9/
RlH+IYvgaRJlGAXGjmMX2AbUeaTtBEYU89b6NdzUtxDk4cQllmkmIfMy0SFqQVPqfCGFfMSbW6pG
OwcbM3QJ7I6rrc2K7SZ6NDSUh8C7QhN5LWlupqXWwO1R7YPa9a0ooEXZzr9WDcgRCsg4mCMnP83K
yRgQ70NrrQ7OrQsdp34U8gXvS6L3M7iyI9ntM+kjB2n/M6/ezfBFKBAjP43mWlBnijp1exKiVG5L
CLPiswX3hk9kVMojqVqQJnnelr78XgBDpylEw9FWd0GDUAjToHQywJKluAE/uR+r6ft1P7wMtwQC
uU/DRMsL2GLPXcIEy5ABrr3BruJvfXpXqKWtCLxULvHl82gLEANJM5REgUIP905FMU/6gg+koOt6
tJRNZdSbLn/RldupOc7B7rpN7I+0wqMCRjxO/Ty1hMl9r+8rP9iFGMwkHci4xrs8Iiiyaa4ZR8WL
uh1rqCIBLMFkgbIl1DsggeYKDjI/1MomKl6UU6WBuRAwjSi+5JnhyEP3q4Va1/W1Y7ocdMqwhUEe
DEK0c38Y+kRI0VyOvSTkN0EeQdRWM5//BgMlTMg8gR/pYz+vLuqyCRXvWEQpTjFP5fCWmeYfn+7E
3z4BaKcW9L6UDQD0S+DqeWl3y+t1Ey4PWyCALxow6LjBep0v01QLEDYMgBCpgiPM71aJBvvkK9Ee
vg508T3QTYuqgI56M7qhRbqbYRECnOqxljiJoINFo3bmyPKuQ1x4FgVB2RJbXZdNBKLp9hDVspd4
p6KkeB3kYsEICIKmCo62D1m98wULpkacxsXC6zpJXUVOQH5yDxlXPHB5Ny+mORbWCn1CIDemL996
FZhyF0pAGgUwr8auiJJOivm0vzBoBUM+3MqJlXLGPNoCGEsbHRWci1OHY079IS3j33yfFRIxeIWU
Nr1pphWQ4ihyOn1XyZqjTbypJaajrVComGkuuThaKlDyWLov4+Z5UHlfhgdBRcqhq01FssTE6eR+
r43KcSo0//pXYUGoOMeQRQGj40UZORaEvk4MYgWySHLy1mmcttfL9iI48hqB+u6SIqaTVCqJI25a
MNVqXhS54i9Mr7n5JkTb9q/4zvqV3JDxsvhOBHVF7PKqM6y9BFpZ6DXgVkBG188dIjS6JIxLGJmV
oHsovmjoDpeQqDct3nTWR7/b2eEGa7FhUQIAn5dq0U/1JFBMNQ7ixIEG6LfkON0tt+pGdBQ/B6FQ
uG+23R5aNH3mBI8qCNlMdHXe8sy9vN9RP4K6to6g91qiKEmceZ/cgQpnYzn6LUSZoHqgP1z3n8tS
wTnWR5JptdmiYFjiVIDBxVHYam7rjd/KvQGzMMkwHoW3xeucgiskyYpZmJ1QcM8DcyduY+dfNCqi
Ms6XLnHC5j2onwtoNufwK45tJJBffMwVCuW6sxBrKRSLEgdEHRvDL0/hpoOQDxl+499dGU4qQy8S
HP0SWpUsurAtV3qkSGWdOvGUephdQO+bODl9teUYxcOhLixjZQrQImhSZ950LgQwnfINp8sSIYVN
DCMTdhgwPXCpoC4eOpghXdtHOSUGpmatTED8mYPozk8P9QkyUHbyjbwFOszqc2sDjNC2BqSr3qEV
6mYnwVAAmtKGtKenG+Nt+gUVDgidVA/oeOMsLsMtUeomQg4iRgnR+nPultDDqIKinzAILMpu2/xE
MyeGWi3OFYeNQkimyXpCDfgcRU6NskQ6IXUkHfOy2o3aYd+JM+e8vnxwkw+GCwj6stDogRBOwUyB
IowLjCl/YTAyJ0OgG8EZnMkEfSW6bXcfWrR/+uIGKMySsaUxUACNgHPQJmnbodJzDJUJ+rOYR6dW
nnnZmMvnDgEhfdHQ1gVvpUK2yCpmtbhOoZtXTh3rcfRUb9mqUGj5x/0Lh+eHrAMQfa3QI0BmE4RQ
tFN0EJQXpU5PHRFdtfkNaTeFUJ5t3BuHcK8+TY6wWU5QaNmVW+OO31HP2u8qWHc+NHcxqEcFsUVM
FKnHsLozNP0+VjaF/K0Khn0/vVwPLOTLUMGSNKJpWFaJkGtTvg913dRQM+AULSoIau1X2amORWcW
M09Fd+11NNbm1j6GgxVIvUMF5PwTgsdfFIIeUqW4eb2FnfGtGUTONmNugDUG5YvQH6syQQ8SZ/qa
PIleeoi6D9ZKUl8UBzt/n55jl5swIetEr+MalYrPppnE09zBsmQXPcXb5YBUA6rfJEyWPp8R7XLo
CpsBor+YEcD1Hy3K1ErOEFLDQyQj29yS3G43nkoH5AxPDVQLvHIEY9/gBV/BMRDZMT7u2x83R1P4
1CpjCFdSqhn4Vr3Nzbui+XHdU1g3lDMDqQXN+yZZJgUAauCpEQQBlYO5M94CgVAaOHMJ8WQM8RT3
oa/ypmQv6yjEOEgkIYkjgZeT7n7StUlpxjDCsMCtusecidM+Cw+qDf3izfI8ckm2mLsCr2wTuWbM
ltJwi7kEjZomZK8Xm8CYwcrLSy4zISyIzuK/j0nq842X5/mYJy2qvo3xLpsvJd6/178XD4A6dvBy
0+J2BIA4l54kt57Je7mxPWJlAxWqEn1siiEGRHFsdpKLYgnhZCZlE1vZC3vzgEyy0/jcBglyMF9s
7RUuMX117oSSoMVFoOMdEj+E28wfUse4LUDkqJa3Bt6qmcCJyZeDTsT/CDkzGcMntBfniAq4jOde
QRZBrUCThCsQAli618D/EjsdyDEhuPCiQgbBNznBk/xh2lS8DJAp/TjMaWpjHRcHjI9Cim/ek9YT
UBPuhA1aMjg9Jyxn0VXon0A8RNbRrHRun9BOaq7rZQpx5xtFuI0TleONrB2saEjrKRb6uy5boeQm
V2O8Q9AChwfdjPEUcAXGP+v33k066HILLrfngmHTGSIVrxrQs0pZBOKQUXmthOPMEz3g/X3KJ5Km
KlvIa0HwKN5JveCICY+In3WmIP1OOCawZpdFjQgkC8oSLbFjPvcY5CVEeEFiD+DTsAJHxNjizYDn
huKglqy6WueWvEIAy/H/0YyDuANuJDq11ea2kfuwE2OnyJyPt9sGxWz5yZYLHGhECFa2y9vYrRJu
DeJycBMzvmB+UXCzBIEAbprnPhlVEPwpRQPrizdHvSeEfBMUFlqneBQc85ifmoPxnKHpNndzwYlO
UD7MH5W761GUOAm1/1D4ww3aUtGRiPvY+Y9Ip1HO5lyIHUEsdmL0K0u2ynADoUBPamPIXbxeh2Pd
lUihkYgrYS+KIuVUSjiEcTLB6OBkEUYIjHKAGwajY9VBtmxC5jqpv8G5yPLlFSydfcgitWrjGeJd
fTyh1ePUapxaGQ+AWscmjaMwFgEQSk9C96hB2uf6ypHr1eWH+m/h6FdW02aDZKUASCPZLpLZmcTX
JHpSY850GOPRuP5AH3FuffZUVRNlCnDqOHWRIbfjFqKbYBy9bo7MWzBq4xXNkkpdCxxDssWHPMd0
rbaNnpo7UJLsiluiJKFslJdRtrPv1ml0NVCfSSe+nATPXupk6IcMeXqZrGvzLjWIP+hYyCNepONZ
S12eZTI7lQxAURfB7kNwXPBId1kZxbMPR92PcXU31Zl8OOXWOnZ+DzomHWTTjgXSZ7/YCpqdP02b
IrOLmxyD7+1WvU+eeVcm9mqSYVsVVHLQTToPJ5klVa2Z4EyqQrfB+AAc1tZCzqwMezE/QajAWaST
KWgLDqZueUmFkz7ybkPkV17utU8Ayjf1uZCkOIMV+r1lq47R2WjfRCpo8pZTcc9jS+WZQ3lgOaVa
3pE1E8rXEq9TFToL1zcb76tQ3tcpS4rWXyxYJjSu1R0rA/05fzx2QI4zQ/mnGE1Et88/vTEPwqI2
KkIsuLAQxGfzlzHzSmqM5MEZCHV8mBZkVkcwjjm6YDpV8qRVP4L5Rw5qc/Fvsj9rLHoadag1c5QN
YKmbcFvdLgdkBZ8rPLB1fz7os3v9G7ED4uf66dQJEpp6NjQoCoBhsdqJ+/xB9QhZoOBp3ripwZgR
Ow1q7fkdxD8iG2kTCIPxwyFngek2jMhIW1OJ4SqlUdpZdDsEPcpj39rYdGJt4RwCTM9fmUxt5FBA
4S21iMuIp6D8JumP19eUeMPFPl79fWofz5Bh0kQQcuBeFW5JVlcDS1vDLTIwL5EmqAKhMEuUCT/e
kaszs0D+J+67D09R/BPi7VfSSLWZ9uQCWezjW/2B0A3wUuUfI/6X9n3iUiG/s6RcqwJEjtbrjopb
3DZH0ROfyw1SvvfJQ3ArggUHWj53/eNvJKCYN5KV1dSGn7q569AehDD8TtpB+o1wUxy0t/m1+WBg
rTZ5ydkjbOf8tJfa/VncVHlLEE1ROICb/BiK3VYtlZ1al4aNVATn1cj+sHgVY7b5oz+O2pO6mohh
0+N23Du9Z27yb+ae3FdJdhuji2CxcEATjmQb71XMXFrkgaD4YxH1QQo3yps5rCOc5UI7Ozn6yMs0
tRO996SC1wfBtNFCjxf4AMhWocmUZoh2KkUFrO7ruJ/RJy/uZ093lIPgzXfQMZ5eQmc4gX6Ms/lZ
Nq5xKefV66Fo2xC4Vih4VdN4Rf1Ft2a7HKW/OP7WSJSjzlJt5GUPpKqz3LL2k2BwoujL9VjDimUW
sidYQwtMMfSojl6hUtGpSowq0o80/jYtX6//fVYxAs8zUPSSUiYKLdQhjs74bDHJS5WUqTbjJnyz
CKsQ5pLt32L0YQVPC204yNWrGB0Xqe+z6IkmDVA+RfCsds0xfuhvxocFORrBQxnE0X6RqWvZnQu7
OvGS26wLyxqb+mKLNlkBWvRwYUmPRfRqzoeMd4m8nGrAfWWNQQWTYFSrIYgQTOZ9t1O2+i7dmTaZ
GuPd75ipoRUS/fgEP3aFIXwgabcDwvSCKTWCRSjKyKAkL6fBWTy6iyGdorjNBSxemKETX/2ihrkt
RTFn+zJRoMJsYegI3GH07SiThCCIwAjjhKVum9EBm8o2jafrTs8GwcPdRHctOsKob6QveqiJHW4j
Qhe5Jhqg1ba20UrHseWyp5z4gvofDt13DcbkrCp74CQSuBURY3Xzf0i7rh3JdST7RQLkzauUqTTl
bVf3i1Dt5EVRjpK+fg/rzk5nUtrkrV7MAoNFDyqSVDAYjDhxDvX8hNRvGAn1IUb5MpXGfa0Um1q3
7+LeC82sO6hxcTfTWvY0Xo0kJz9GCP5pXbcM4BHkuH1xUxCyT5PmL6oVp+vVz3N11pZTV5gwoRXf
FHqlOZKqkmwJQmJXTVXRDS7fTyP3WfySsL8J6VCWBUSQE9iI7V+97m11bnVkPvZ87ZbmzjbGJyVS
tpf9b3UdkC1EeVqHWq6Yk0+ewSqXv2maLH2POu9Vn9PHyyZWXfzEhPApzBSU8p6Hc1TbqZ80c+gC
413UMlXrtV4GLo0/SxE+SQ8VI2BpsRQSdS+0t7bIvg+srLZpx8KYsMKfPOtKZe213rrXk03x4PDI
xq563C6Zsi3MjRclf1FsOv1RfP9PEmcbdL6NxrB4PbkpC3dTDmiiVvpnh6/46T5ZOv8EJ1aYkxC3
n3moUres7bdV+SWKUomrrKYzJ0aE63muOlMvVRjRRjtkw5vWgpwm3TPMXV12mFVDLhCrLhSJQbgj
7FmXxmbkkSgN1LYIZrM/muXdMFkPSSab5Vl1zRNLwr7lKcpJdgdLA930/Ryk2cvEZMtZv4dPrIgb
55Fuzgvk2Jj5g3pEuZt39NDt5Mydso0TEhrQhHTjaGE5BQFJ27ZKjRjib0aLzuTU2hD3chRDCy9/
rPXsGjKheBZ6IBITu+a5Bj6rGbi3wL2ZXjltURW6h3bjgRjR4I9RAMSUkOsqXLa7ErhMFdRlaOsZ
mmaLbTXGnHxwKpTZ5yLTIUqY7KI4kQH011JSAFVMTo0GDmvg2s8PVjsbQIXaiCnsCBFLJDb1FQcg
gGwS4wCf5n/AvMapMSEXUJiVaHWCOyVKgXubwLIuw0utNCdA+q1x9UigqYF0EGLkxDStLvSkQgk1
f+z6K/Yrv/EC7xsBVdp1uWFtMNgBtNpk40NLzzy3KxxpwLdnz5pBqma2P/Sy2tjO4whYRcYkhdOV
TJSzmgMRBuQNWr1ioaKu3GiiJhbYbikN0HUCUMv0y2vlIdlzyVEZpmnphpoGPD9QTfx1uWChUCon
G3s3LgOt/8L0V9urJMFwxYBpAoZoq3gQ4ZIWznTcD1o+tRYNoDgFATjTjUIbp3hz+TQtAyGglqho
Ig2A+C4QE+d+PoJyMLNqmwbzxA49UHS0dR96Aywhl+2sxEIYwgsSa0HKu+BSG6H/npuaQaEtYB3z
gh0zHWUjyNtNWbSB8OhPprJjbOW7PtIlV7HUtpB2kpbw2opOg6HUtx5msFjua/kX6jW+Er9Z+b2u
3lBFsrMrVU9ARJBYGRYUFTD5JX7ALgLsO3Ep2ubaW/S731ESVMjzX2nwHKG0gmFiLaA/p40Dydh8
g9oAPjaY6p+8n5f3fu0bn/4QIZaVgOV0KEcAc9c+pulDN/zM1V+XTazU684XK4QwklOKe8LBYo8p
6h5P7pFL+zR338sbhLWn4RhknCHCes8eipv0y2XrK0EGO+1ZUHKwHE5pee7EpGEdIR53YvPRbmcf
SEC/zn9lliT3X4ui6CUbNqgIHRPEuUJGm01jPVueQoFj9N7s9+kmBX8j511l1/3zcGPv/0ZSD/q4
CDMfQQ1TfaKu8Zy2/cBG0iCwTVsHCF73EO+iA7fK6UjRwQyYnOx16TN4gehIw1wMnAK1KRyZqaiH
TpuGAg97+CxkxSDinAP06qBXBEb5Kv4XhAUrly43CpAOUj9UnEVd3hiUahWpVAgqQ3i8O8TTTRFy
8hTwS5tX2VFWvVhdo21glUApgLWI//tJ8pyXmGNsoaYcRFhO4j0XmP/Qhv1l35QZ4b57YqTq2TSh
4AMZNjUKx+RKV8heB7PFZSsrz3xkEIB5WMBcIxsTt26MFI+YbuqBEKQ6OBagFtmm/jJgvvoVYsDH
HlfujSKrIYtXFKAO0PnB0cMFAuCROGQ9zax3Zmj9+OXv9l0pw/6hCN37uvG1yU+/Wq/zt4b6qgwd
J552bhXdCEAJObwP7HvnO5oDlOd4rZpiRpg8sl4v/CZKHqEUfNt3Mt4s8esBPe+pEEsClgXHHpWa
c1u9mvTGOKelX9htGKvGzzb2rs0mljjJ4vMBZY6QAkA2VJMw3egKgaWMgH+g0Qgu3rf+N3vnlP8u
qIqKLyx0julbDsX0yw6z/HSwhrYBuploAcBnhIWRwZowt1L4zjhMPsT1vjVjf7hsY7l53IbHv5QG
GS2ROMdpa7x/CtiAdHlQlTelDump8etlI4tnCN+6UytCpMpqoxmbGVbaY7fJ7gfdp7fJG7vFdQdo
eTb57lN1G0GSAigMyX0gW6Dw1ZpKTcZogmkUc/LYr6Zp3BWYuS0xO2jYkiO+/sX+7KZwyaUGa+ra
hDGrvjHU79kkKSXI/j7/95NApVrJlIJ0Gx4x33fzY6NKMnTZ3+ebefL3nQTkWCbF3y+mxjfpbW1U
m8uuILMgHFbqjCO1G1iISZb4oz4+MG2WnBuetJ32JUVv4/9+sgpakH5s+VdQqq9MYdee/dXIho1a
AiqefLZXJhoTIp2dTWBqUWGs7naZVmwN+0gZRgelM3sLji3RkhAOEs+cVVWZwAJzrR/VLXhMAbXP
/REzbLwjCN65jfsdz0P3ewxF0f/XZxN7CJ5lKF07wHaXeltkXn4UyxDb/Odf+Gpi36Auu7IzY/7V
QFHrgxPiyk7sAI2Nx9gFt56l/Oo666odydPlpS1Kk8K+fmQ8J+5SY3aunE2sjQGCCeJxaE0DPOvF
H7TVLvHBAQr5ingj8xxJZBKhbqaTFiBQ4EehuqpacrST+yqqJSd61Qj0agB3BJOGJ17/w9g7SuHA
CHNU35q8QFUhrFl9sqD/sYWWh/cpoLTeQsXFiHTgNVrAKdXkobKjIDJllEjLhAI3yIkFIbJGdE56
DEkhjBuM3mYlaJ6q/spWkmmvtZpk01aDFOhUNAxCgW/AFM40swu9jUcsB8V3xY/6KSh6lkiO1CKT
/ti0EyvCeaaNR4pmgBXbKNw3lhig5hs7R7lqmBVfKXH/JYnmJigdVl8REwwEcVVlfhpHegD97kmS
3nw09Rfn78/PEecQq4ERExrM+IY7AnDTYb72QiCAUG4K2YsCwZH6PX7OXDwQOUw23STsoEjcaNVZ
T36CkCbEEAVAMREfOSPuoYFaaN4e8ij8m/N+YkXICKYxn9y6wUK7TfzIfns/gKrwjSsSWLfuU3Zb
tL7z+nmOHv61wSyDWhHYN1Sgzc8vpSianKwqkD3m9nSV5bkWTLHxWajBhxEAN/C8Bl8OeDvPjRis
s7Om5KFssDCQAmZSHfKM4yjZwrXDiFbOf80IF6w9KzM6vFhLlqk+dbONC8BR2dW+7slgGmsucWpK
OIo01kEVDkYGPzPbdy3r7pNy2imxbAJKZkY4iwqbICRLsXF9VaqBQpGbpA3duG4nyX9WU+GTBYl6
BZU2aGNE+E26SQa/uAfT9BZDX9pVGdib4tWzQnKfbb1N3vj642XPXwtrp6aF49X1ukusHKapYj+3
UX5wGu3TJnADuJ6OmWKoiCzeYqScDVQlCpBCenn8NWl2hNTK22eXARseanauDmp1kAyfOznxIi02
bNjAa/BbaYzvnuwjLTfq3ILgdEOX9oRGsFC1sbWDyqvmK+XoSU7Rgv8AZDyo3bggEnQNHUFBMNPp
NtF7xUrACusegQ/SQDLUbMetPgT6XjbzLbUmuLidtiaIQGDN3LlHrCgLob2507bWCPokWeV95XLD
3wJ8DONcqm2CWev8I9W9RR3qwRqDctV4PYO+C6v70CKKN9A5lB0r7rvnt9e5PcG3LZSH3ASNJrA1
pfvxQ4q33WjB8KhL2daWzwsMq4C3B3UVuDkq8+dLy+3StaitJj6h6q2dDpY/N4Pts8bp92ltaTtX
bRxJRrL69bhes6dDdwhMZdxlT5LU1O3V2aMwCpGasLTjrdW7fmfQUJ9sUPV12qZBPqSNyq5OWzfo
nERWSFpZNvq96KaYmAJBNin4T9QbEWqrXQLyrTbfO/NtNEEFowhHHzwCP+gzhgNrcjVtOMWvJ/m8
Kwfy1Laod2rWrGZmB9ud5l7zN49DJC/rRdkYhxEmUJoDngOrFMVpG6NuWBKPMAGpdHd84XwkDshB
xteyBd6suh0RqaU6a+sL+2NVyEWaWXfmwWOJb1tN63tD1Pjq98vhctF1+2dlEPqGx6JuJbIDEmZG
rj0M+HA4inzAC5JZT5zUwgHPovpFNuu4dvSxk/+1J0Kz5ilHo6GHvW7jInj6nIAZPdpN3QIrWAey
CrFsfSJKxjTbSs802LNvrLei9rkS2eCTN/eHfm3u01DKW7N+Ev4sUPhoZdOrThPDYLtVf3fX6R66
TUdc34doPwfFbbanT+WTIkWsrsWAs40V3kCuN2tF1cFZikP5yIdVf8xBfTvs5Bg+2QqFaNNFbRzZ
KGP4pZKgIRZPtwXY79zkUGkg1K90WXlhmVDi8IHXCUpE0MlzxPICSHy7pCQ4fLlaOPdKmRy6QW2D
XNWLEAgCyctrmeydWxPuil7XSZVBCAHpqgW5m7pJ0/s8ya3HeMjzv4lcJysTfKVN+twaSqxsKucj
XnEhtV8l53vl6sPmIelCiwQEKCJsoPCqqSkjBMcM2tMlxDfpZtjGQRlWgSwbX3fBE1uCY4A8JB2q
pMeHyg4cLpOEAKe7OzXsAvkwyGpwPDEmXLRs7jSbOHxhZvHDNvyki94le8e3X0gbgAzArqkQeOdl
duFa9QrQOWuUpyls24+bcjvu6210pwU57G1lIxOrfn5iTrhDZ5MQt3KaxE9G921UjdBBva413nOq
+pKV8WBwYWUi+45TsdZjOUyZuxJv2k0djntOxj3OAbknGxC4bC9bXP1af9ZmCqdqGs3esiYYjBix
fLDh2BUmB/5/NoTTNDPagsMLNvCWfhli345kMzvrHn6yDCHIZn3UTboBjzB3xX25jQ59yDYfYzSf
Rkl9XMz8EcMZklA2E0zFFvPsfIQpr3TCycTQg/lweb/W7+ITE8J5ba25Grzmw781QFOe/tcL2jLw
jKM8N15pkiG2nhgUzmw620lRzjDI0yjFfP0njYIMb7sxfnePqBzLKVRXPe/EJj91J7lxHbNioBls
prR/RGfTazVJE0lmgd+XJxaYO45ewrfRoelrAxmHnL1IvtTqlctl0Tj9H8RQhI0jatHbkUsSEBCT
2wqeB81YL3D20QFQy7CqNhCG3yi/TelzZqUiwT/ZH8vC9s1lPxqtDctc9hJlMYZ1NsW1aiNzG3GZ
qKFaD74+P/FJD3lr4f/w0T/2hc1VKe2qSoH97NBD34GHKdu3fmcf0wkyUOkCZ/TPoftjTYj4WYFZ
rTip/4mLPQRc+7C65XmprHu7/qLwDB1tdx0iFWIxTom5NAGBpTGMdt+m5tXk2hUbzK3M/P/+QV/K
HsJrNwzMgWoEtX7dE2m0mg5K1A6K5f5o2vnPiKVKgKqxchyrkW2Rl8twx6vZNwTvTYA9wSC0oJEg
aU0nMBBiJFTdae6D3uOl395Z5TPRtMBLvK+qXu9qg97XersxmyOK/JJLYW3Jp79AiHG5DQ1Qy8Mv
sJXrWNG3OnnL7IdxkA2X88v57EbFeJXBgWKQLjQAKBQ8R89rlk+V9fsfaeVuz0KgFvcynqllBMWQ
FSYKABa04Tmu6DbRSFuqDQNFQWE2woJUVpCo9psSjbvOgVQhS78lTvtYRPVD2s7faKP0fpOQQzS4
b4Uu0+9cnk5AAgEyQp0DHmUCZHEe+uK8ATTN7fFzAi0E9w+wgFde0G2NALwgeTA6kjRi6VDnBsXn
o+IOkZs6MDhCygd4MX5qMB24Hebtvxw1WyTQgkUhcxnaXKlzvkR8WeCogImrt5ivdNH3k/M9LrxV
MCakMFnmKGCXxOdF8wdJJrse8wdqGlDQkVUxpTsp5BescetotLCuDvqQmbHprC2/js2N7fkGkH4e
cnbZ6JzUqHAaqyKdi9r7MMowx4nHON0CbHjDadrzJw1sK8Hlm3PZuMKOouZsAT4JtDkmLc49tNaN
Oi+toYY+EJsxKouR1cdiA+nmbAv/5NxRQG6OFZ5EoA3FrOywoV8kP4F/tPPQcP4ThENCxwFHNMJP
YIFyxwgQ/QFX5GyDkvo84nto8pqBsm03FvT2oDCmAfnyF7rB+vlWiGenBXVKbiWs9pv0RTeK58x6
IRVQL5eXu8iGBCvCeWGxpWSDgtXqZreLPGc3S9KtZUqig1ITtyP4SUEFiXrn+Sdt1Q8h8rxDL5L9
7q+Me3Zk2/EaUQ9iK1ge8IDJ41916dCeMzQUN+FRGsploveaeW1mIzdMMRsBWnYEI8nuLSMqaKwR
3D0V5Hcw5Aj+qkx0cPWh/M2Cpgjr+3ZXdSjGDdu2Q4CT18d44njmm9DVQ7UadJf/qGgIAUdVSdKq
ufsbIEq8lzw/j98H+Rj3IqwZvFEOYCj0HgE38ISNY14yjKMDV0PiGFDoZT2DEOApfan3Dih7C99M
/el5eIHamsRXFs4Iw/hUAMdD9Q2DVsLy5sxoiwLNJj/KvzjmXZE8X3b25ecywRCGARpwFUJexRFR
tjRvYk41EH+o7LqFb+w7ZKiIKmjh7bzD50ssH08AC4BeIPFdcCyf+3499aY62bCXocpnoS0Nlksw
edb/opOxTIYFW8LmpZk1KJYFW1xA04KApbHTEJj+xbtw4YWCJeEuStpJzVAMgwQgHjZet+9Bh/FB
UHqt6v6wa276OzlpqM5//5nvC1YFrxwMAGo0D+sbQy00yc5A7RR3IYrSXncownwHNcBtF99l2+iH
ERT7LvcxtCRHci6TOv5DcOzBAgtBFsS184+KxNnJuug/y+cadl6JMaz2unvkI9hkO79l5kbiuIu0
BjYNzUZREGkbkKtCnBknJcLEC6okvAJEjwQosc53ffr8L5qLa5/X0A1w2eEi5FSK5+sjidqMU8JQ
kXlgnElvm26TEKi0Ix6PnEDuTl4OX5jEUcRYLKYJQBCgoXB8btI0ohxE1lHqg+ZnUxQDyFHL8PIW
8j9x5j7QcQJsFU9G/rZZiKakaDo1xQhqnwzEEJD09lXl62ULy3TJ4aELR51TlfIvdb6KdhxytULx
mcufslfEzE39VO7A77HJ8OQP5bwXy2fpuUWxM2u33tS4FSx6TyBWOOhbY9Pf8A7NsIXJBkQx8tlH
qVEhqPWzBXYhEMz68buLUKMjEa3uePH4P0broApkiaHUqBDdZofpndLwvX1lW86gWocalFe5UbVE
Oqr6RSDrZKy4zOn3tIQ41+banDZujDjieFVAzHpbucAQSrxGZkXw/clOwL3JsLLsYKNM6YX5cdzz
dc2gXPAhXxHIJjq5HwpHAVMmfJIZiRHmCYQDnrWGTRMb6+JsVP2uw02h7OTjHsvyK/fOEztC0FIz
G4olBuywwPHn62KTbZo9uU729c76bOYgmBKOXlrVqZpTmFIQgfVkHxvNTvKdFvfPuQnxrCnmNKU2
5DyhYIb89cA7k3ziUTsa23on07hYDLOBQ+1078RMRfMizAMRWOOFPA2Cs1nlF9GG3cxIWaI912S3
0RrittECB4iPB2UGYq1d+iSrQy38BWwW4LQAUgHaMzw/O49rzNZm5Ip0AntZeVujV9mH6X23k1VL
uNuduSXMID/DhAR4wUFUILilDe66HoUu4oNf987yaBVYBnmY9fE1HVRMaLj15vInXdw6gkFhXWTw
ip4O4xTUSQlakL0dgRLfleAgF8n0hxGMrvGU2sZpON+8mRF0BUaCVRHVvYO1H/gffo+ZFgVZVEgm
L/kvXm7hH2NCaC5p7SkmqGB98M1VqPnaqfU2aQQCSxoUjF9GS0+/RXnh3cdTa0hUdxZxTFioEKFZ
Tb2+tJTKH6P+BYU3qN6wX5c/2KoJjOyA3tcGN7IleEhnKaZN0wbydyaGaCrD+FJbpgSdo/MPstjD
EyOCV8xJVUQOA1lWg+wyBUlR/96g/zFvUIfYDcBGvul3yaMR0JA8peGYbS+vcdUpXcPCdDWmkfFQ
OfeXVkmQRTgw7zIMVmbPBvQ65+EvjFiaikMG9A/G7QWn9JyYWGrWTIGmoQ+SQ8B6+KZ9mrcdY3GY
GcOzh8PV8ckEjyjSfCTU5H+dWdfKGF07n+aV4CYASANvEOIGKCSEK9poUCROMVMQxPoYNHjjc46C
IrUlkWL5uOJ2gLgxOPsCslTBDnM7u2NVAYKqVFVRw6VB5oLjmdkbAMsOxO6+e2iqaEnxgHFrGafQ
0iUwjW5/CGogS4aq1LlLMG1Cubrt5oBqx8zGy5/GwZQ9X/a7ZegAJxKI223osTnWgrvNjbxpAjnD
HEyK/tqwt5aBRq2vwwYEBirKG2Us2dOVVaHyjtoM2lVQMhSbZA6rDHciJgSsi/JXNNjp1spiDIlg
LuazqT+Y1HgXBaV4FYMHH3nKScePzgqDtpyH5GBK3C3rNfN7n4OQR5LJLRfkYswAw8om8KycV+38
M8VOWZV9PEPJaKg3Uf3I2q9Yu8TI8jqBER2ZG8r4Fmc7PzdCR7XFHcPDUMnFtly1UnxrHu+tqiGz
D3hYHVz2i+WtDIFsTrDNG0KgeRBibsqqNJrMpPQBfkGZk5jbmFa/O5s9FYMNgXo1kpUk15YIpjgO
OjZBkSDyehejU6eMYgY0onowz5lPKpQxuqOZSPxCYkhEKqmAfem1AUNQpNs5bfGqu2gVtJF2VeXp
98vbuOYcWAv6QFzvEPnU+XeLvKFJNJKVXKw4jJJjMQPp5VKJdywvSBdlSJ5pACDooZF2boVms9K7
SluifZbG+8Ezf8ZRlu0vL2XNCEZZXRRAQGGBbO3cyIDVlZpCMKPrkvh727VA3JR58+WylbUNO7Ui
XMORbSWVNcAKM4srdybqt3Ych9tJMxvJpq1ZcgEcAj2mhW69KFhRjkbvZTUUIrOovyaKcnCK8WEo
1E/HOwxyAB2O4iP+syhu4l6PyDzATKzcx+41Hb8UgwT4ulgJr0Pj8yP6fEyPCHtW5Zh4iDy99Dl0
x1bjewrObI2wh09+GsGM4GUajXq7UGEmd6ctiX6DRQS8TrLmoWQx4nCFG7EsZTqszKl7B5KtY5qg
ADXnPz69GBSbwS2DD4+bXbyG3AqRL0+bEgDC/L4dyAGaobjIre1lM4tDA9lmxDMIIyCNMDUxgSCs
c+DSRuk3VfEEypZbRVFkgy/L8vaHEVdFqsB5NkXcs+2kVTrGFITBxNKDgUQoKhTOQxt1xlVnxJu2
ykK8eAYwMiuHMoOyp2uO0x4Ac3V3ebkrHw/UEuAowKIxSihOSM20VQd3ANU/7qXrtFc3Rhq9FYYq
CUXrZrCjIIzCdWjp56EI75kEGDKPQeAjeZyVgLHqmRWSU8Xj2dmDALuKP4136UcOIUq34U3cxGAD
Kn1itJiXVXakRxEgA7P2TA95J8Hmry3pg1oCMQJqHuIQf2SpaaEmmMEis/qLZeoQGENbo7tMqORm
X1x/WBeSSQdC8MiOEP7ON69L1ZRSC3WFrCPJi5EUybfc63IaurkLNc1xGJhM+nVtK7nkL6AXuOBR
xz43ic4vUxqSj4Fqkq3ZRdseKtaK9aYnw56oqcQJV88DUhcNCiFI/fDeOTfXzQa6WJPNz3Y23/WN
SV+nonLCoazQQS8H9Qpk9vp92tLpBm0+cjPRmxH8FkakyspHa+f/5KeIuYausXQAu1rpq3igqN3X
XKa+sm4AUBPw+IGXRISaOI3ejJAaqHxGDCjhRUY+TAAhYv5Jcl2ufkOk0f9rSPiGKCEokDv2cP1b
0B4Pstisvrr1jCJUbKB878dtNoAsDnm8LL6tLhHUFqDQhqSuJ552FTPj+aRGeIyQ8YqyDAWbThJQ
1k2gxsWL+EjWhBs0KVhueHM8Aic/hHCYfT3n75dD4+r+gWOIo8kg1iNWX8vBcqasGkcIUv9ytX35
LZ5CHECfSOeMVi2h7QFCEBe8abqwGH1Sq1aLEbi8Efk7rRVUfKnTBNSe7GsdkKSj0jJlU0Y9hkuJ
0QTENZt9ZTE8ylSrBOw8M6wA7MY27pIh2qK7H4eYS5UpMayGPBCTuvAJgAQ8/u8n77OaOCox5nIM
9PJKgWjTWP4eytfLu75sziDaIb1zdfAc4XoUE/Citxo2eDAyan7/e0ZzZtzrB6P1+zc97DB34T1f
trjmSpA25HxyJhhfDOGceCmb69mtYNCe/EG5c0djc9kC/37ixXRqQfi+WkJKdJjBhJHRif6iBW1C
6Pc2W3saeoiQ0/QKNetf7pSkkjtqzbEs3Ov4D9IMXXxQd0zLGk2pKt/w4qcuxgRv3itDQJsq2lLW
/LBoHz1dXutqLD+1KVz1Fol71+3rMUgO9YHjujq/2XoQRoZ4hXQ8Z+1qPDUmvNZ63cgbQyWYj2ka
IH4iJQuBvWh9CzWgW1cfjZfLq1s7AZZmaAgJKMAsOMdo2SaY1KvBaUJ0HLGU1VvamcnGLoosvGxq
zS25IDnyUKhvopt8ftjstMumkpgs6A3jMJrdtZ3q+78xwYfvOFsVMoxzE2yC+XZGSt1RjGGk9jz4
Q65Iys3LNjwONBrh/7UieH9OPHXuIryn7BvIjb1iCPajHxM/kwPqFED7yXqQy54MtwjsL8dz8llR
YV0oYuW11tt4wb1rb1nqj5viHm1X6CNxSRB9y9XHnECD4iYmXIL0PtubV8k2lc4arHkL7j8oOmDU
mFPUne/vpNcs6wzUgNq4NPZ0bn6B22cI3fazsn06FozHJBIK3LZIEQVDeMcWdklx1dtZq28AX003
LZElvGsOiecwwGEfoCZRNs9JBzrEtoV33phV97PNvLCso1yS7K5aAV0bCEB0QLXE4hyJ2Vx8vBTG
NMIVEKTdpylg+GZxMjGMyht49gje0WQVDnY3lugWz8+j6YQpAzQl+nn5bK1+e2g3mHhUoQwtgtoi
gzHbUEzUrBrmYPg/tn7bXQJFPy+TDWOuRXkcLw0iEcjYkXSduxma0m5OJrXEyJbj/kxiHQoesZ2n
Pyjr8vIOggdWflvgYZdvL69x5VvhBesiAIMFDtYFw15Tjj31nMq3OyfdEMf83WXWr8s2VvbRxJsH
WBOUSxAIxa9lD1FEzRpsMOk1iqaYQv6aojp32Qh/XwgX9JkRIUSVgNeQqAH9rt7gUZ6nLLSH/H1I
LYCT2iHA8fpG7AgyBLEhifIr3w5vR8BdMOL9MRB3/u2QfJK+dNBL7ezGCRyqV2EU1e6xcNXoMSZU
2ZJklhXSVr4b5l3+OAz/95M8rqHN7CWQgPTd+ofNbuK2luwnjzfCfoLQFurGAJKi1yM2oguV2ESZ
IHkHXHI0+3VL0gOSAvUBcMXhADq4YnP5A66s6Myg8IAcu7yLKE1gcKCVD17JzaAVb39hA0VbUCmv
kanW4MQe+hJdsjQvqge1763bGqx0n49//EXDAxSUvhHSz79N1VA9TSLkirZe3DRe2qOawSyJkSXi
A/1E5Ls6GnIWSpHi+KpVqilG4+DwtjPGgWaUO5JqfjTl+6bTfrlREww1JpHdqY182ulPsymTi1hz
EVvDtWhaEJoxRPCapnVDknUgh6707iZTHx0t3Wcqpv7+IslBqwc0w5ilMIDHFTZ0LiNg8iJ4RY3Z
GBTJ/dzpJNu5EqO4ahwwsej1wBb/95PzpAxDZNW6CxND+b0fQC4KOOmLSsdPNxjx2fAWhcgiIhI8
UTDEhqwFdgafbTaT1o8ysCXEQ+8Xqil5OKydJ87twVtxwPguOpkji2OrK4mvt0TZjSCfDWot+3QX
BMtBPRD9TGRrYP0SUBCRNlCaq8Cr2IMTqMOXcv5y+ciuOBk6LOB3RzYBoSaxZhwVA5iZMuAQkkkL
utYJdRIHXfYbzzBJAFqL47iebJSwXNSwxKuQkqnUiG2it92QIjTL5NbyblPCIW+5DbIQzZJVQNby
amQXaCDw0i3ELoSY54220tbVUAEjPQXTttr0L3jp8cyWS9DVR7sNZMiftcc5bnwLtFoglQYFrOCA
hYfXaqRD5gKv6R7wSfD1NooRatWhn+8h/e6nFQoY4y6rrhJH1Tckmo8aI7LpsxX3xLPIBjMxmgEo
UvJ/Pz1wLgOfUwpAENHiIwC3t14s4/Bb+aCAuaISgfccL1gLYUNtUrWM43QOWrAwVO644XJp3txu
S6+GXvTrZUflCYZwYeJco2EMc2hxieR3LTiQ0Zqzp8BC9HVVfxx/VPHViB10hu82k0CdVtd2Yk3w
nBRFzrKzVCBnrJYia8yuU6U46B29YkP6bSxmSTRZe5Ah6UbMgti8jWRRSBQBHqCaoug46DfJc/ET
rem9E5IjBR6dhTty5HLz49a8zvYoet2XYfcAfb3t5S1e892zHyE4jdZ4ajy6KcHIUvazOrjvqBWM
GMxSw2bc0DAOK2UvMckDmPBZ+WODJ65oKaOjeO6nGqmSGKK1wJTtlB/9Lt6WQbSH0smDnA6dn7xL
poQUNpm8wdLZDDjS+C0udvA0P3I/PyeBqt/pggTPqQ2W1y1fUAup4eiVBiBdPZADe5725qNk81ZX
BAZmDOqDJAJQjfPNKwsVIuUucGpk2ka7clvuqi9cirXx7Ts9/GdSWbpA/kcX23hiVHCStjGjVivh
qWNIX/VguhmurK3tJ49mWG7SjawZsORB5RuK3jwHUeB4WEJAJZijR20QkYwF9TUm6eK9sYHYQeAB
sVq/uj/m13E37WVAm9WtPbHK782T+DmVXkI1NSbIzw+kcHzPvuJEMJc/4IeK5GIvT6wsvL9BQolk
P+DQ2KrZ2HXgPihP5tEMoLl9QN2p/j4+Vq/eDsOC0CHpr2mKGZ8IaGr8v4fLv2blysDYFzI0TN1D
vkbs60CbbKSZEc/BWHNdzR76GnUlK3Wt5Bto0nHSJzznuArP+b4WlhZBsc7gX1MNetsnR84kUB6U
AI2WwAiMbXnXf5fBxJdfEx1cF8SpNigMIM4n+GyfpxXoM9AfxFDxgaoYCPHs+roFz4Xkiy73EIZQ
0wD614Q6qissb7a1YcLcBCQIqq999KqM75e/0epCTv6+fr59upv1EEG1UK426l2SA7k91l/MVvKV
ZFaEuGJaJB0mz8Q7Lu3u+3w+Gu6Tx4tnlxez9IXzzRK+CqhdR8uLVcys0TfwyPljj7L0XG9K5+Gy
oZX16ACqwPEgY4RIIhjSOsbLBh4qJI16ZfW31fgtiWQNYR7Yz8+yBqQ7Hoxo4eO/F3C2OJ5NNYVU
SXboDpwGq9lCnUUKLV/xMGR0jooWEEgzUfY594A2sk2ldrrK9yxMjFnGaza5Euj1mgmgoQBpxH0M
1g/hCkvR9fZGQAD9tHT2tU6vo0wGiVr59HjS/NeEKC05gF2utUesQhnGm27UrvPyaarLV7sfJSDo
tW+Ppy1XhUObYKFWQGPDbcBQXPldU22dojgWGnloEEYvu9gyPYUs8R8zIgw5jbPEmssJwNY52ynm
S6NlYTH9pEl8UyRgoSpkzNPLDFUzuM6jjiI+6CzFR3uamS46OuUcJLQE03qivXqR/ZBQE8W/rtoN
KtteXuGKf58ZFNInM+ccFJ03B6bV/VAHEsRoD9DsB3gK0JUtgs6a9rr+ctmobJWCK+qtZQ5RXIAV
IG8Ds/tm988pwKKMQlJG1SQrXHFKJFIuEK+2Cikw8bnYoPccZxmYqDpDfVYV+8YZxi3gAN9NK5Ll
vWu2gOLAFAUqTLyren6ME5S2EKgIdnOX4RH47r19SGhvR+ibBvqP+lXdZFs5AarMLP/3k7RGr3sH
LXMKsi1zulK7zFcBDmxZtbNm2TTYqik0AlFbgIAVBrDPTRkmR3B18xz8D2lXtiQ3jiS/iGa8j1de
mVn3rZJeaKWSBN4neH79OrJnVkkkLbHV2zY9D6MxRQYIBAIRHu5ZqntQaHZpNLpZW7tOSgWHb2uX
AEmsA9SLJh1og9amurGTq2WuFw+cK0C89J5uYYS9CWXjukhj//KW3IiO6G4iKoIXEHVBmTNm9cVE
chXGZCnOwzHLZn+pRSw9GvtbuNsETSokYdgeSCN4RFOl56k0gVkVoxsozkx+7E2QooOAggYSh2g3
HABX8Rn9+eg7V8o1hkG1G3KVX4/v1cvyo/akA6EYXvwXiRR+Fop4qL2iXcfLbA6RllPoA+AjtrX9
qdRT7wKTXn6jZLS/vs7AN2C6xkAZD0VJbp2lsY8JRNhBXYkp1wKlL/Nw+UNubFBUdtHfwmgKkjW+
B5rZA0NbYeCinMKy/Y5inltJ92T6vGxmY7+szHBxs0HXV040oODSOPsBgugPR85VwQHYtIEqIeSU
sDfRKlkfgKEDIis2cGOXRH3OSiMAEcaPy25soBYUlHpQ0cJDDOVVvrCVLSNtxxrF/VrFSg3Qk0EB
C/dPT6rMQ+r1C6PW5L5XgEuRaJZ5LRS2gya13o0yNQR7Y/PTocqGoQsDdQOdrcdJGDObWrMGBwgx
qEi4dkZusvHacJx9WXy9nsy8/muJi9NTkTjglYelXjXC2Nb8cbB+jXQQOMT+Gu64o0eIxwmLl4w4
Yu1QO2SmknbIUkon7g9amS4hihXkoegL8mUMKDxC3igDb4MBID5YDrWJ6fQYHk19bJguVMysHXJX
I0wmVdl1dqK5dkeH35e3z5aDCGaA2rExLTBwrx2UQLPVxgOsElmuvbnA1Lpl0sc6ccrwsqXNjXrE
R0EpEkeBxxRENuODLrCWeVMPCZDdJH+WoM8BTYCptJ+ipOvQ6chMt9ZI9zY3dSO7XVtkL0Yj95/y
HM0itqqN1InVSTHh9c8v4o4nHQaQa1bA4CiapQVOHKnuUmS6W6W65pujvOxJIde3g2aWGAHvF8Fz
biM3ZdwOaCWwvsjZ9di3ELOeZPQa525cUF8zOhOQkmgg35Ronn6osVP+ceq4fTRqmoyC0LRxN8M4
/oHyGpMJ5Y5qYWoZUU30HbXGMMOs1CChHZlaHHR9kmD0ZxoU/JGqCtL+Y7WCP1EY5UV78PifsxcG
gUhoB3Sii5RVfSOpk+xrq0+u84qCwWDGb4kobk3DzMh+WYrlhsqaJDhqW5seex1pgoGX2BnFNcVX
71UWMjXjM6sgj2V3Hv7fghXeCoYGrjF018AFcXa09G6QK6N3ZM/RCz+rVFdVQKAF8OGsC+6AjXoV
ns9o3wHzibVF+WZ9ikunrpK0ZHdZBknydNB8UFD8SMv6Xh3y1m2h8u0SdYk8pe5qF3xbb+lg/ewL
rXYjOqqeOo4PDk0Uf+hawN06J8d/NVowDKlLCVC2PVV1L1nAmyOX+RC0IGcIKmrsDOIIvs3mqllA
HYEjkNXbuYhbAf6mNDP2ZRTJyU91nskrgOmov6soSIB91wwuhyW2z/n9CHC6hZQCJaizsUu0xCKn
kLAXTMWqPMAdxgBo/1yQ02ztOJMhQ4FJR2rDdyUh99lR5Aiy1xUEw2bfSuslLkTi5FuuALLAFLRB
IInNsN4FmhEN80hwtCZLCnGduQzIfHm1Nv1AqxkoQpWN6nFJkxmDpjExsNHqFjNZQ6LEIaZN6mc1
HgfBU2zTFCoa6LTj3zOwUznJppTPBqqROJ05ut9y/aLaolrXBp4ASGyGqsJjiJVu2M84SVnSqaBd
X0NMM5MG2UODsL+VIll6mrXc8dpR/2HPUb8rF1nyTaSiQaQ7SEsbe/x+eWXPLwPcRNARYCxOmGnh
4yI4VkYzNTDOEqfD8AOoJOllhrhMEpbZqBzSvLLAlJkb073e6rII9XK+1jBuI+9w8L4FvIK7DMBZ
kyxFhcVVWsuPl/muNce7rmx+XfbxfIOuzXBrbakEIwMYYfSydn6LSPHTceLg6yYUCFQyBD+ABjx+
Z7EoCDT6SPYUs92nxexGteitdZ41sLYq4w8D/okNBq13TIeLpaoX1km2Csuz40kPAS6vy12yJJh3
0ow8Ij7olDTzSSW6ZBwmKldfcxPPdgAMgewHbo7NDPHvPZDS2VIcOanfgbcU9MKuLgKfcFviPxaA
P8B9AsJznhA8wjh8D3LrwpeIdCi7DFak+7QSCYpyW+IfMyxcAUMGPkZejVUrRxLRJUr9pGwCffoD
Cn/BNbxtAfS26DEADsIrSWtdpULWPccVXF4T9b4bRJnU1kqx+jI2AyBJQIVw+yHTiGR2U+7rSxLW
+feqrPfRIMgVN9pt2HWY1wLyE/ciePvXVnpSKEZPcsWTd31QvkBszZ++kdfP4lA9gJTMy+4d3xF0
2zd3+olNLtqX6qKXPXsiN+lY/MR7DoTOdTP5FkQE7vVoABIVrAWmuyhuFZF5d/kob4RmuMwiEobj
AETmS6lxTqmWFWBEGGdZw/gIjX6UQxw/tTJ1Fft33DSWnzix/U7TqgZuRK51XwEo7PLP4D4vsiqE
YzBlMsF3VCD5qadSWyrJ1nCrlmaffe9LbYC2XbZgFDBtF1mQHm8bw6AhAEwKHmTq+isvJjWLbkD2
M9mDBrgeMDJ9UeWBqieCDXV2LFAXZxPw4CjG2qK5uLY0FSUxbQIBGQigP4xp89xGigityeVyeC8z
Gyjh4EkL9W9esWqGSuaEJ0bhtxJ1SaJ6nXQ/ydfkixUj3s7x5Xlyh1fOoNTUrAq/Nqt9HwEP2M32
rrZGf1Zo+7X9cIxYmNrCZBUmuVHl4I572esqVdChxLxpOu6pJH8Yg5zuMDgiyAjOvhBi/Kkh9ucn
XmkFeGK7zAHRQwEy2AXMdWoieJNz2+3oC8t8MeQAZVSkhGsTipmPUDBQWz8q79L+OqpfyPgvTGAG
DeRODE2LrHFtom/6ubALJ/NBNuXS/s+MylCaCmA6PHfb0ZFTK9xH0WkGrGYjYeIqdD6tsPSTYLhu
912IDvaudfOgfnV+XY4L6tbiAfkEcAzyJpa4rT3LSA9+DKco/S4gT9NN7FWPJfjHrG/FjuyyBCSc
LWhaMeLmywDpsNIvYLGg6KsEzrOPdPKC+Y/vf38Ht09KNV6sYrAzP1MG3Y269k5F/lOSCSyxsvI6
FqoIs3x2rrEzUd3DkAr4Ds+HwNFJ18nYTMgNpjApIcGbfEuyUJ5/Xl7hI06G98zBhDfTBjRRUeS2
J2kgzVCMSY4V1kLTS8PsNwBzIGnGN93ZliuiRDs/cejtgFsCEAg80vD+XH9RRakVHRWI1s2M2l26
b0MRCZKR8291auFsrmYYdJkYgAD6WREskYVJ2sWNyRBI1VOZipZv2x2QIzFKAAXZ4tqdqMWko8xy
K/Nx8SFTCiGKV9O3dlog7yk4VMVCUCKL7MichCyUhZOot4fCb6TaJdF9HAkykrMzh/oG4H+odihg
DcWzbW0ArBSDBj4a1bMVjOnlGCHXHhVFcKDOvIARvAYZzY6GNy6PfXPkrMpqK9O8AYqrVQUuA5GW
49kB4ixwbrTxDL4g0qpeS3fV+ERiyN8kH/bw5/IB4t6UgAytHeH2s7xUbIJDQzahp++EyPmLRuO3
ZorNXaXDt4iA5HkxVfJ+2e75wV0b5iFL+qyqmGbINXTJotvoMdkre9sfvGl2ZV91xRBCXuz8H091
4C/Yd1PO6vRqStu+ngsN8CWmHwlOqRvIHkOPBFOONwDPg6eYITSd76KJvc29cmKYfemTHV+QLok0
B4ZRtfKm6o2IcHab3/DEABcDs2hYMPhaA4iJsYbZrSe7ftDt3LKhAWhZ3xJqdL2LybfmxYmzQgQ5
2TpvaBH/77pyGzUeljZPdeZe965ELx1w9WUmyET5PJ/NHrC+PusXIUVAOWa9hqSiAE/NE4zcMJEw
UJPeODuw6AZfnro9M8X5Y+hTWydGjOkAJcsrxHhQGXlyL0d9OCTx9B7HBOf98mk4X0PAI/H8tJCg
wEd+LpDko4mTCORpnyo/ILs5AiMt37SdLbhbeGWDo3OY5gCbOjRiAc3kEhIjb4x+6gfdG0Kok3l9
YF+l33FtYmg18RL3RQraAGNowZR45dW8F00nnh8F+Hlinv35yVFQqF0tJYqcHuDK4LhCyDFLUceG
byL94yO283FmCiRB3A1DidnhjsZxGON0tDzd7uz8YYooJIempaKfVC2qWzIVlRrI6qBKB31Il94d
SpTXPMdYCAhVS1Mkmrn5iUFfCnZRkCOd1RiISfLJyBTdK+y7acS0nfqqUk2wj7bWF4KOLB/CyAkU
gNfrG0UoYncSoK+trc4Hqyx/QMV22F3erBtGUAkEgQoQZigj8ynXCEyWBLVa3avaN2p/l9UvIjHZ
B1wZ4E4grnZpqqxF9zLpIQLOUxMpF4s84C69LlUnFNsdzasRrObprtUES3SUk1ilpWsX+FKtlSco
Bw/42vrO6nexlwVdBeBzu5depY86d0H24MmY2vmtp56ow751AE7Xj2/1TFEntwWF8RGaIXKQ+9IT
dSloCkAwEYqeFud5CvtY6IowVlnUt7gigRxXVpQtMKY2P52pvKbN5EKnKmj1TrC5jx0QflFBgATA
B96J6MdypvRxMKs+xWcbQvNq8Pt976ELNb9Nh2bnENf40QNQk37MeEoFashw1kJV6I1TzDiY/vcn
qOsDlnVExiALtqYWDUFZXUm57pFGUOHZWFJkrg7I2zEABegjd9mNsdVkdjYYHqne4n6f9Z2X5Dcq
EZX0N44BSleAQ+HLIS3mPx2Jl6XRbVq5TVS9akMfOmT8WquOHWWwrwIDhOubVek4V/La6oxCGXCZ
xmic92ogGXKYLd/yWkTkuZFQwhSiK25QdFQxsLj+NIDAt20UTwbGcKz73vLbI5I3uZH1oLuRfbFI
4MZeWBnkwtSArg+ZOmp6nVwAe/S0OPTJdB4vB1uRES5UGeYQ12BuhlfZ8JEM7c3QdIdRF0FSN7YC
Iz7AtAaKqQCYcDkqLWwtoqQ1vJzoLrUxrE2+XXaE/VDu8K4scJ9HjbrZNCMM+zKxsw6zUUy5vd2J
6AK2ggTAngBAIxhhrp5vP3ZybC5y3hne9MnUxZRPGvuqF3v9b8zXs+lB6JkH8UcD/is/85W3Ihz3
tbAsfgRan7l78jO474aehWn0OdxN3tKduotRkR9upD3IsEInTO6c99LX9lIQhbLiQ6znPnJbF+Id
d2icQ7xErIm4EVNQsgDoGLMUaHzxBOASpvATmqkVJq9btAqjlxZAJRdDnQHVK1Hxh31L3vlTY1yg
tqNIqkcoonqxTYNu1p6tNL63bQeanQCSWo3++/Le4qdFj2Hm1CAXlqmdSGXcRQZuhu7KuU8fin0O
GpQEKYov7ZiSsCiT3dxnoB/FK9ZCNxZttnW40Y1ljAEawsF8bD7ilzkYd90ruYYSy61xLERJ3uf4
nt9VD+N9bHllkF6JkKZbsQEVNthn9BFn9XlzzJV5GDV80+XQVM3Nkoy33fx2eW15xZt/1vbECre2
vY5EqZ6wtjScvUG6YglFtYseopcUlQFIoRXP1PumPuQu1BmvilD6LhqWY4GU307sDpGP47BAR6yX
eqFjrlWWg7eYPMWa19fDrLngsCcg542n4pfZxeOfeVCG1rNSlJEvL8BWaARXAdBoaISc1w26LJpr
zQAndG+8M+EFKnrcbhqAPBlmg8BODraAtXvTrIxZZVkY3bSt9KaxAe3WFmkQVKy2NosJEjb2L55g
fAsyg1SSGueZ6TV2fk11clMjyqMZIgjzIjPM2ZMXnq4MNIsbmCn6D62F9sv4rddEoPGtDQEyGDRS
AWmFQ9wzpwVk1pEZQCxZKvUGVI4PJFKjB/TKRreoqf4xmWB6Smak3pf3wlYUPTXMeddJS6WMdaxi
aCNZ9mqb625ONMd1VOjHyV1sP1y2t7WajIBTNgHbUlBKX69mMg7UnpIRHd0u2UeYoB4LyPhUPy9b
2aquIID8NcNlMqq2lMuggY9Iw5t4yX5WlRLMauEmlnbn2JHvtMvtVGthacw7kJG4l81vOYmSDr4l
RErVs0drqTQmg1miBEffF/uxiJ+GUTTRsOkiIIUWOEvQIzds7pCRZtKJowORIaOe6SzoN5qqCxm7
KyWr302QTlRJ4ckxRimMTr7rhfOiW+kP2D8xwIjiIzpd3Jc0ZponY7+gxogRs3/SH8j17v7FyxYj
RX/NcF/SaGZr1BYVGwazTLjz98Vghpc/19bzEnMNiCGYlEMxgx+UBDtxAXSLqYADL7mzQmVPdtEz
GwBNA8cX3bPb1lDNQerCxF/4OvFIoaWgxFPp2n0RQKUozDJzuoY2xbU1dT8kBao0kxG7XafuJied
0RWf0EWbLBFOn30g7hI6Zk7oa4ELCjtofRTrlupzr6CtUM37cql8krZg9nguaeJNhSp46m7EGRAl
sMcM6GNk5ONrYy2Z6nSK0F6I5Bkor5osXfpsgdvf2mWR00avRqVqySw4iFtWkclAwwLT2rj3ueiG
VkY00gq6LWphxi57BB8qVM3fmwZSo7Ha9IJOzVbaxh64uI0YuQjaams3qzIiSwp8Od4ETGR1utHQ
lCWvyx3SCggaSQ/Sy+W9u+khupGsYgGYDK8FIpU6NRNG6D80xYBBYvtWwxi3q0RGfwAmbH/Z2ube
BS8PUxNyFBsMnGv/GoRcVMZxXZi3k7/4CqQCrbvPxavv/g96iFsb9NQYC7MnN2+TqEWzaJFy7G/Q
g+mRAPKw4DCQoJbLBs+hh3if34qgbswH/lyAzU5nHDR46fMz/tKYWBVwX6pnqZMrZc+VaBW3DbA3
PfRVoDnBZX9pmuBJI7OzUM+uPj+og6DcwuPNWYaLPB4UHgxehouQO20Z8P0J6RRMHeTd4s7JsLhN
O42PLRB0AZMfvk+aVHITByQpdCmdcIAu6fvlvbL19U5/A+8l6POgmYSdaVeV10XQwi4gcar9sfUy
qKlgSnjTGLA2KNKi54Ctud4qeRNpCyXYl047HmrnqmxkFxoehzEFGUVxuOzZ1vcDOBDIcyAEWV1r
bYxWKVnsiZH3YJrDt4k5PBhGXb9ctrJ1weMZdMQiHuHTnBmzLFD7HnDB6jvnfdxNUFTt/OQX07+N
BUWtTY/+muL3SzJKszN2DN1ZV/a1YgBYNoMjXRQdt4IVuNiAAIBXwGpzX6lzysxGfUnx5isaljfq
nyh3sysnMJ+XO2WH4UzIJbvZvfH1nBML+dcst5A5XrxSQ+GdsaTGTTtbxQ7oVIApQJH1JPhoWxsR
0D10EoBXxIXDZWWy1GUE/QoVWRHASxG5BQjBK23XCeZQDdsnBGlShARq21/mLz2eeqByUEjGwD+A
I/wjIlYc0lawjU7A4yIvu161PvS4EbQutzYL0CKMlwPZ0ll22+b1aJQsf+nV9BfokW5QphE87bZN
gFEUQBg0ffjUZI4cU+ukCVABpbq38+y6qyv/8pfayNExp/7XBLcpSCWjkQQgPmYsxjaMlti6gugV
aiyAWAtyny1TSGFNTNCC9wHpyDpeyCBV0Rpo33q0KXfKCFLbRQ8Bdj9c9mhr652a4bYeVF0Akrdx
XULcwzPNUJJqvzQirzEQOMbP/58xbq8tCI5VqWOvQcfIx5HydeNbb9pBXWT+Mj5eNrbVfMKWZmoK
GCrCnDOXCeSz3E1jBmgFI2phsJ7kavhZh2mof1dfaMDkc8EYZ2HK6IuiSexMobMMZSEM3zJiOs5P
vUkSNA5tvKa0Ur1atOldbasn00Y/KLNiZydwlEVALveAvi3ycTADAwnLN0ritlwwGALowdy6tU9v
4OtO8dN7IJhu57C/6fzItcMW1Nym4FRvWQaj6VEtGEMEPG7KLhpgcxg5bDJq0DZQAUG+S2k9db7e
Wn3qgXklGUCMa2tzEDfDInoWbRwSRC5Q8SBvRi2Hv8HjRp9Ge4pKt5Efi8XcKSTzpfSL1I/sCQCy
EoQuC/BfDNlwnzOtpyK3AHdwFTVxB2X0ouTBXkQCWOdrCSvYNYCfsaY9P17TO1GSml1aYTpZs/7o
E2YKYBCNL1uhzftMSXpD2ozGHrRV5UQQ2M5jJ5vSgJwD7gEW3rgwYE9TK0GWo3GLbvkojCFwClWE
cd5AXcCIAigkFhLvZZk7kFkTs/HOCMow3hhICTjCySN9rp/jkLo3N9Xg4u3sUgAzg35f+Vkoaorw
kwHsQ+IpiWCKYwJ4Op+DoW6qknEq0ba8j3f0szzooAlHy5RejakbKa4BwF+9075rL5dP6Pk2hV08
SpiSH6gw+aLjMNoJdTK8KJ1hqn+jRt8/5KZUPSAjRL3zsi12Ba2DAWwhgwcYH6ViDO2u741S0hqa
D7bmmaO0y838E9OJmFJFKg1lxtBRxmeDSoobt6J5VZFh7hULVKpe5i3a0m0SXVFqPtZxuldG7a7s
2+c2pjvIKjfupHz95cUcxtQKWL9AI8O/LhNnVqGfil70GE+uoe6XLzJW/bNrgC/HRCKIDlDuWa+o
2UYA/M9AJUnLJIWYvQ4wX3IopFE0qrS1TVj5DyoOFmo8fKZbRtOUk57xROdxf90nffWIYfbIz1p7
EOzIjTYxUMJogGGOjoFY+GiTOnlDp1oGMcdiO/s6n3U/cvTMNzOaKb7excZzpLXQ+0O6M2DeeTHT
x7Y1kqdFpzMIHDt9/ogrw3i+vHvP4xCyQzTnNNzXqHXxV5mTxdGkTOALqYq0e82SYfShbTHvL1s5
T3rWVlgoPqkRQCaEkrpAxz+WWGPU/lFK0ffCHp4KJj48LSLZxm2vkA+gEQY+GV5vDPqWegeaWMMr
ldLraeN2Qrn7c5fQl8GsE6pH4Dg6u6PwacresBLbM9zBt56lewxCfCNXILEIyrv4bvTjveqWtyI1
6vPHGcyiyQxFGwwgnQ0eRSUy7rGvakxqh9ZA9k31SrLaG/VakNxvFMkwvcfQE6hbYZyQh1vFaqdp
1EBHhbFSOkgqHrvXOMyOEPcOrc0fYqqYjcLV2ia3T5o2aTopR8dtWuKFeGXS98FSS58FgeAxlaFF
b/TVkzyjv41nANa6bQEfHMiPHiBNQTq7sdIr/7koRJV+KkD4b3pVejXr+Q7SIV4zgG/UFIzIb9yS
K6/5d/3cYvktZon66eBC9fPF+ZlKvvIz2RUHepcbrvJKlP/DZjqPf2vD3JNnIkky6KhrewBI+IVu
fgco38uX9Nvl0y8yw+U6ljqas+akpqflsZ+n4/WURnfUEc2YbyCt1+5waaM0N3HdaXBH35F9dTU8
4I3tJYHtG4bbhaPPhFHqW/2J3orS8vMhH4y6Yt4Vig0o5EETiEsC7MRI5s5EZWRx3PamumPMXMlv
stOR4qBhsR8e5b2Ie/c8yLH0Bg8NFLKh3Hh8jp0E1aglzVwptHYVDOW1ZevS6unyh9uIcSsL3HEc
IiUb0Gy0gY5/6MC2aIygQYEoFqSK3aQWfT9eexz3PtgOUK4DFyZjwT6W2k4cMmdHBth6tjFHCuaL
SgqyJ8dF49g7DNfDVfJS3yUPTjCG9K0/qHtRvXfrGDKSBbw7DDbwe0YXnTeqRjIFEf0Zwp53dVjd
gmj8xXpkM6zgVTv40uHrGH1AKJjCCMb1jswj64sxhZ6JMur4ht0iuVUMeloRB9/WqViZ4D4iuB2i
pcUUk9cCR8FwmWMwHZIg9st9+ma70V56rPx531yLkvAjQc86M147x0XQviyJNhZYUOrLnn6rP+pP
o8feAOCKJT+cAAMQLPVyidc/J/6/uClP/Ta46vpgKKSIUljXwWvRVC998ewsr1UkYjfeiG4sp0Mj
GXQ9IHTkvFS1sW8Hra8B0JiGIC5T6VGtDWlflWXuXT6PG0kkVvSvLV4VtinKVl5UnBAamju88BHd
hr0JNlxrp9/UO0lQCt52DU0kJPzok/GNOUAMEGMi8C4ZoKcFtMwtFaBFiKjytnHTgusHKQawNije
8Go0GnUUKR102yuzIVya+94m+57uFaTBl9dvyx9ADdHZRF6DyjaLd6cBhkI/vk0Rz4hc+yOKQ5V0
bcvBZSNb3oCzCbAwyC+gXc3C9okRIwPnjlIogF4590X+Zsbgumw/GiqoBG00HlA6QPxHoEK5ROWn
V2fgWy2FIHQMoRZi5ia5im7YezoDSkQourXhFJsptqH1gXlz5NRrpzTQ4U6J3dVuMssEE1r6bzpq
OFbq+G6OqhVeXsLz74SdoKP/jOoIKJD4QiIIXhOjrc3Is0HOJpXvnWX4QGH7l62c+8SsgL0a/oD0
i6f4pQrontrGiiDCEXv2WH2YY+uiZP6q6q+XLZ3f1LCE9yzYyFmdgIfTGBWkZzTJjjxVh9RlLU/E
1XVRcBAZ4eJ8NWgO4Adwh3GfSjFYhe2pjQUnSGSEC3Zj1XSykcAT0H4/K5HlL9Yk+PibnwVlqSPe
CVUGLikFoirp7LhsXJXK9APCzf1+mDsQgAKON5XIIaNRxMOxkb6tC2XsN52c2Tkb7dYqJRTKrpzn
9IUQl3FlOoGySz/oG9rmbr0T3U8bm3xVnOOCEXZCv0gUxTnDeFKW0dO0lz4VMURs3P5rz7hdoRRt
q2Yts4JnavuyRG70VlypdpAiOb5t93Mog0J+n1EvnUAe+3WoKDMPrmHQuEFKj+/Sg33A6qwMZU7N
ABkpkYzOa4r4RpJsQW90o5kOS4wfCFp9R5359Sd0cMjAco1PKF8dL8Yr/TCHZihfi1zaeKSuLXFL
OqEITvuJELz668Rl4ofFzrwZ350rUJ2EQnMbR27lGHfkqgFkdLUMx8iH+mf+6ICvMP3qBnmTdUU8
fS8JsU/nJ5CxgQErhglcJpTJWUzqrABlXIbhPPRBK+Vn7Hwmauemy8dXw+KpHVTh158MTHczSWQt
ASd5HQz6fO+0zvtXTSDyngQT7ulZE0rtMnMQFC3LN8g+N0tBRNw4xrBwBGPjsj9D0Q7olstahgZe
VuDC6rOs3kXygDNl/7nsyvljjLny1xB3BZsjLeUx13EpojHk6XLqzyT63Wtm4bUyWl/9oFiC0vb5
RkCXB10utLrQHT5DAlgyCGJnGVeKXdCHWoMCIoigQRq4aA96b3xe9m9rIVGBRCkWY0FAxnDxsG+7
XO6NRIJ4NgXbXTT7rGQQQftB8MU2DhSQmEChAJCsIz/jgj3+RyeVIynyYis7JLoc1onyL7bdqQnO
l6LtnVJ2YCKdpPtGC405FjzNRU5wQUidHSlDswpMP5Umu1WWvmh1fbj8RUQ2uDjQzoPTFGwslbZp
YJn9XWbVos6twAb/SpOTcW7tCjYapp4eEe3R7mIB7GhzG//94DyfUEqgaW4xP4zC2CVQwmh66ZHa
QZEJLiGRM1y0UfAOTNQGhsaqfzFSs3GReIp0r7eNoIMAInGgGHkQOghXSRKZqeSZtNVcJUkOad3X
/uVPv3kYgYv5rxH2I04SIjQaisJOYQTKa++mQnyoon0Aj/mvjuJfM+xnnJhRKVG0upgaNzLUtxQM
xuikCTbxpicmKkqgzcfQ8FFF68REWRBgIHK5celU+dXy6tjNXjOH8OvrxRIcQHRR/IOltSPl0g05
OpESWK3B9kUWt9M6V9VFOr4bBQBE4792+FKxQjuz65QO3vgTpvYnwJYM2a0pSAN8iBdC8scv1MAR
TWxuPDZhFzB2jIqAeATwg7V/aG1WctzjQ4F0mtruKBnz4ioleNxd1YiB8ujtzHKXprVrVy8Zpmqa
213RSUC4a7nZiggFzg/BOnXgHgmNM1sLLfQE+zIOx6T5QQbj2+VPumnCwcA8XojAIfDFgq5N+37o
cM1KebnThujeghj6ZRMb7w5QNAG7guoRKoB4HK6XNS6qrDflMfGTPybGE639/Du/j8MuNF0n9ooH
c4+6oya41TccWxnlEgn0xksVD3fwOZuzT62XoTC/bAG7hUmbAN/KoJfc15mp1ie0jRE1DPMh0aXb
WNS53XrXrExwK7c49VJHTUJ8rbwvsW4BqCXujW/2Qb83UYK/c27jOzt2ixs9Dqhw2nMrqJw6yC2h
IXVoU6Vz4/YKeLExFIpptFm3XOBFRCFy+8ifLCYXijN7NodlxmIO1qH50791bhZUu8TTuqfRV33x
m23rgbNaWy4qz0iajJ59vtFL7hr0MqZr8+WzOlR+/kOEad3IaoGDAVsvPARQkW+c6GVWptTASnbK
y6zF0FoyB8Pv8I+rZ0Z3ReJCRN54vv/xfjuB3nC7s4Y4bzu2iGVzJPtKs4BUPbNESeZG+3R9tLnP
ZncO7SYLpyw+oO9dHd+JxAUhQoeRA596SSjqJbA7Zl1uh0WwQzEBYMbczvmFMWoTPSgj8eWrZK9d
031x6A8A9Qgaw+fLhyogIJcQD4QxIODWMQsNqcmiKvjsZq1KAwnjGb7ZmYLE4HxbwAhe89AxYdR8
vPpaYldDldk2nobmp2zeZhXAhEQOGv1jbAX+nJ9lZorVa1ETRoLAnWUwZRYVOsqJ30BbNk/dsQAO
WPSK3/o2QJmAmBETTJiC5t4c6ITklQMdUF/ftf8Zw1oC8TDG5rc5McO9O6SCARY7mMkGjT7by4Qp
c82qBG2BbSsmVEehg6JBcma9A6CQYExdYyWAkNpQ/RuivT0kfwRXI8so+N2sgpjxv0a4FYujaJKH
Aa6gnvMGCh0j9rV3KE4AYVFiHvhPhGRnTFw7cafX/Hcj2BTsbz+zDv599sHAfc3zR1hdhs/Ivpe8
6D4Ua91efrZkYNGfLru5sZS49uElWGQBs+DD36TboNyoTXS/zF1aAaHn/AsDrC1t47RiCFHmTmtZ
gK45N+FICnIn8Bg3kmh6a+NDMUrY/1o4FuZOEmxJy6BV08NCtaALoU2qT8p4b82GX2baW62brtp3
/teXDfAziP1YIINDvr3egU4dyTZaEgl0/8Bb37/M5q//nwEuKNCpTDOnglNGVyqgQJwLf8qaJfz/
WWG742TpmjYG/uq4dM43Yr5UQF9cNrDRggXk7GShuKNaIbmNGxV+jFdd7naNV3Ru3iPVzMPY/2TC
tu54U8SB8qc1XXMvZjXbugcBjQD2E10vaNXwaEFWtO8cHb9AN9wxiBpAMkjAiDJj06UfKUBSkrD1
u5VXM+0QpsnGWNB5aMTYltOo1EkNdk4b+F2vXzACx8BLOWY5XdulT4XfLcIu2dZpPjXLvZLaPLMm
M1Fxa1mZO9q5G5UHwQdlG48LTIi5DGaqACdxpiGf5DgQNMIl3/pKaH+Mt3UMdfLM633Fw/xYPnlf
h5nYxxEZ1PExLHMGXJz7AoVBB/ejMUt+Uz1pCgkuO7UVQdDDZKoNRwtcqId8EQIx5AH9vnud6d1E
M2+ZQNNmoPxXl96Q7C7b23jNwiWoygOxC3gyss/1uUMnm3YQm6twG5tXxZ4pSPdh+oTBbKA8BLZY
KOI/GLRC2PAnohVwOmtbBQUnTAO5aiTTx6EIr3yersFzs2vCFJenwLWtHciqtRqeXqhs8hqBi5Y6
JTKdyqfm+IJFfc+jrxe8MQ95YoJbPLN06GTrbe6ja7aj+E61LPuQ0hOELrYu3LpByx7jlxojl0fo
WK+bUWEg0ekAkI3nUNMzaK5orkQywdbbWC8G+cG3wfubcYGvrVTj2M19ZqBqkkxu3f9W5z+Xv/+m
GycGuIxsalqrLiAg4A91e5XOxVXc3kixYHRuK8giR0HtHKTcgPvzOXln2HKkpG3tG/eDTw8OZm6k
J/OBuvI74OGYaHKlX5f92lw4TN7CLMb+wW2wXjjLWlp9WeLaT/P4vorygNhCwcuttTtK0yE1R/uB
R/FKeS85eYyZsi6g0hWmRjHzbz6Y97Y738QLmyeCvryIxW7TKKa0j80vCP2xPz+5k9Fpkyckhan/
P6RdZ4/cuLL9RQKUw1eFTpPz2F8Ez6xHOUtU+PXvsO+7azWbt7n27gKLBQy4uqhisVg8dY6MVtZi
3VRq5M7Gj8urx7nU41SCej1N4Rh9Z7uSkTXEjjPTNxwvgd57eLwexiAOis2reNff5J71LDDJdWxl
knEMU8RQ1ctgEuSiykbzKQjL8O1n4qWJF3kypCLxuNR9iPBR3OCkIgUYEITWFMA3pys6zqmiJW3c
+D3G9lxKuAt4+6YNUCx6Mp6fYyFBEd21bO5YWWRLUtVoSSoZUeFbUDCrqxF9mdIlpo5xWRE9w//w
DjdvUPQARMLSPuPsGgeMiqc4SzrKCIjBd/BqudW+29NFFUNxeDsPSBxK7I7ZMwDQT5dzWkbLRkop
fGy/66LqAtL//mQJCFEw+K5TjidMKzCbewJxH2BoWL//3FalYNhI20KoHs8r0zCbg78LmDaNQmNO
XVFKlYBTR0v98GXZzAHZ13e4gxteBxkPN8VpnAO02ItEUbibb22WWcHeqBaQUcDs6MXPEwgKtvgF
+2jr3NS3seHOu1hwKvMdxVaHCCx8PQM0DZB91ZsF+Zkik8NpHx36XbghB4gUQ+vWbcEZ7g0YjfQv
73m6s9h9gJlqqHtSiQOMZJ6uLwR+0rZflNTX9H6v2VMgj6lX9pjst0Ek0pLINfv8UC7vl80e99eZ
XQv0E8A8UWEYZoEbbZy6doHsTL6ffN1TdhSLofwDJjLu7gONB7oqlKYFe/DUwxiljkxSfMp+Q977
ayD6HiIAvidPs0EMk/mlJ+qy8dIoVaTABCTYp8+0MBOCZ/axMXA+lKVvQgNw2Ieq4MFSZIPZF4mk
ArgA0XHfTA8jdFYqvXOXTPQOwLdiA0CIRytwPzNfKZuTPM+iHnnZnKFq2Jt/mbEVWEqSCsLwOALH
xgP4HYEgQCGCvMUcPZnZJKlsjwU2nL01wQ7yNRzsrf7Dguwy4N1Ae96E3xwv2VuHaQvMiW6ADQrp
s8YEreg44qXP9W9hKr54VhJHjxExC+kDY853GrHeBPHPudCA3QL9S9B7ILmxENCwyIAKTo4JRj1E
u1LywaZQ74xHA2LdI3ExPYOpJGDKuitDco3ny+Z5p9/aOrPaCUkNmUgqTiRQBSlGvVGIjvfI77Ww
yc0ZMEVTCcxSx94pRWqebj+IU8YDbje1T8Axs198DMvcLOgtqPcFXigWzzoAri9vuj36kG+pJ5pG
Ph4QZ4G1ss9s/3mcbCQaUvtgunymOidQntrV++EWUx/73pVupkBr3QUvQMNd7eXbSjiEwdlE4Puk
Y66ovgGWYsKpBEucrYzQKsqbm9C5ltKntBEVi5wrJAUW4SENLRSozdOQXpWkS52HPQmBx9K34ELz
lyutwepi5Huj7lRNyDXMiZ8Tc0z8QDDaHA01T32VWJ7TKL7W5Z7TfW/ab5cDlTNxgf4qXv+hwgQ1
TTRqTh2zc+RQh+bSdA9olh9BSgXMqW+m5upPpqtvig3Grmq/+Lhsl5MCKCkSsjd6KFhRxmw/gHgd
M6FU2O2e5HWgQkLusgXeuQQTSAL4B4hENuOZBaR7ZVoVgiIM0t1RfFPdDluyy67zbiOHB3VT4e4i
bQRmeZECi3hvBMAdY4mMZ3VfZIOjRo0fknQLhjmU9t01JKiDRvs5YNA7kqcbtZYCrdK2Y1i5pJv9
yz+Btx9Ag4th86O0C4sdXMC0a5ZV3viF8wRZ6tqU4b/IzfMPSMUKcOyjsIHCFjvebTdxBro05Ndj
E6zxKoitgOdnL3na1jqo4bbwy61wxovCEU+TDayi9wHlMPScUXufRqtUmQDBQwAYyYZqQUBKaU+1
IDJfNDbPdW9liDmY5agYDWnEBlTM/l3pCqhsla+XPxPnjZc6g7F83MgoVzbjTJLpC8GYKUDOvQfg
hq8HUdC+gcfO2U7bevv7fSmYc6jMIag6IKbBBKZugrClG2glCg0LC2S8dSN4lOI09U5NMGdBGSlA
KBYwEd60e2UnPVaSOx353Mpt2wvCnLt+WDXkLFyTqIjyaTD0mSw1FcE3otOx0BksHrJtG8zYeG4P
9SJR1XK+rfA+hF42uuh4sEH4nZqrVchNRTXUsiARspXrIsAr5ScWVYSEP8/9p3bon6+OGrVYQHVg
FSCD0GvJ1ZzpR+Q03twr1ibTRfpr59cTGLNVDYR+4OmC/uWpsTqNFTg701tRDyr9bDtu4p049mhs
MfsWORgiAZTFDaN9TKhnNYFw8zAUfmLJbtvage68t+ahwiuVZJbbyxuL96HAQoN+1RGMbrDG7KRw
osGAMt68g2C1K43XdtO4v2+EDsZAzhWPO3jzP124fK7z3slxbnZt5uvDGJhh6PadIiCoO3ah2JXD
94YZjdKoHS/Sq2hI+kpNrAWdm/A7Br+SHSgfIJN0iJ+jHUjEPQs1SKDeFZCU2y9B6nqJr15nmzC4
7C3n9oz71upn0Hy5+hmSMyrAWONn0BmG8VXxs+8ENGvEG0GyrQV5kGxEdMKcHgGwANhwFJmFDggL
QJCJM1Q2yEyh++5GjxCCv0s3yQ3xStOt7tN/MA7C2Xkg3cSpDWoNNO5ZqhQjhwZ4NKOtbpqYt0PI
lM1H0RA3F0kjcE4XStqNzI/dgL4V0xTozUFqICUHzJmDFUXlWmqi0TQa5EzcrE2w/TeDGJFhSS2q
n7v6GXO0W8oaMIOuCIelmDVA4NDxYFiFxwRpAXBmwKGljgMikdh1ZtEkNKego+I56DKgsMBQElty
lGFhZ1VhJr5y173quGfETxbGgyitP7BfkE4U9Yw4yfHEIBP0RdgYRQ/AtZ8MGM6db9Thtg6z6wmg
NsnR8eEMz6mjt8tbjSaO8w/3y0vmmFFRPJoZZtn9sP9hDE8Euva6dCeRrdq/d1nsX7bGuT6eLipz
2hS6GmVj9P9vY8DFoAmBuz8I9O1rjMdNASVRjPzsWfVbr7izI9f+nohYoDnRg2lNDWSAaJPhpZhx
uTcbpTaMFOgS2Tw0qvWEt87dZT95xQIGZvDgaOLdDJgpxkY8xk1oSQ7IDxK3+kFbHtVP5dF0FW/q
0OX8g2ILlHx44sT0Dtq3bNtP7s1WDy08ucdp4eUj5vZFo/pcj1YmjqP8qz031FNuahJM9D54rZPd
sjN97SF5NkDGjOFAwQLyvtHaGtOPNjG2K80hrE1NdpVaQzA7qeBIPfcIYDMKncOqURQYy89jRQ3U
0OwOWcTBKaM3nrGDqKdXB5DqdUCAKR7sor/6ZLMdLQLghnqYvm4xXsklysu5A7MYNNFeBwyRUbEk
XF+gLie6UfC9w3M3RG4x0oNZbuYIRQMhi6D05ueQp3kGdzXMqc/zvDEOwIyLfTs7zahvK3tM9qrN
oh8NBfaS1+oVKPXbcgMg9a0Cbvf9ACKOaUu+1zeiODlnIDyaBXEpqkqAkthOSSSFY1XmFKuAb5iB
WeC13uOmprtW4SqPurtgggldhXJyUyEhMc9lADMoozSmlvFucrrEkDTBjSqG7T6RvST6glqEa4Sz
lxPBbjjuXzZwMIxPBZTwngem7lNLS5VWSlmB0ZFCCm6Wz2WjBoo7fdBTNrmhacV4hYqe+yV6T6B5
6szwMaXQcQq8+54aTmuls8qpQJmnkx3m0j09NbZOKMwuPDuU4AgzoxA2P3tcbtImNrI5RbS+l3vF
t67waOhGQUZ7Xi2ki9PgD6oIhI6uAIMMbXM6RcrskEmuo3pQ4ZvTOH5rPTShLmgKcb1aWWD2hJMn
RoYpYxyuo6y6oTze2VK+azS5Ehg6vwoffaEy7XTYHD6dfqdlLqTF7mus3365zoL4LtlK3xfP3MSH
cBEkTr5Xv2zRP1+dBDXIuclsY906p3qRUt03c+deBQxF4JTIDlMrgGG56/IBPs31X4rzPalr1wYz
kuCk5lpBUxKIDZBeGSyZR5FmDVTuUea1lLLEK/2icaOf2m3vmorfoI2NHrLlZiK0uMAsy+uhZiSX
MFsE3K76vJSNZ9lvmiTavbwEBUY9MDiYAO2i7Xr6pToFkBoS0jNAG70lfAkhBG712qZvfl5exbML
N8JvZYgdUmo1NYnVEIFeh6ir0KncxjNG6iP6yGnkD5pdP142eFYfHA0CJQ5Ql0YlYU89M8yhxJgv
POvm73r5mMhPl//+89sgY4DWzasgt9sMKHEACn1QShIw6nfbpQfsTtuaEC1wocL2+1BCahG9aZBT
AIwCjNqpRX3um0GfUPJULaCEWVDAssCps34mY0I9NVEaKloGkMX2iark6U63q759NLS0VGB0dqxg
rsISbFnxmBfPdVc2+oZ2I/RtGctxtrn8a7ifELsOSRgcWpjMPf0xfZPH0E7F6anP8ysE4W6mPhHV
eLxdhk7G3zaYtFiY+dKpUYuBHS12x+mhHl+WRdAz4fuBMMQsIN6+2UZn1i8GiTCY5KfWh5V8SyAH
e3mhuMkdmPG/LTCxWJG+qVI8L+JynT1C9mubX5ku2Ice/wGOlhsiK1tMypBCye6irIc3+2QH6gbP
3IPPLFCFpAq8T4OsRGcnMRJrs0y1jt6asTHaqd+kh6XfF3XpZtOXYOV432ZthDlCknhJ+8ZOq+Oz
QecCiHzV4U1m8kgADl5f8kWjMiKvmLyU1sRqpQyfqlB0X60+zLkM0LwTnIw8tzCYiXIMewcAQKYc
rEvLHLUG+1iL7mvQsvaLE/zBylmgt6V6AAg8lpNF6uaxmUH8AsqLyVd8KiO807Yhcl91DTkhr9xO
95dNcp1aWWSSExDcTtLIcAoKRsEYQcS2lQTT2tysvvaKyTkp6PNLh0Jz6W2BcgVqb4XXu+DSAvV/
fNAFbTFeNKzNUZdXh0g8NOloVzjke4v4kaz/XPT6rTZngRnuMb86ORiv9EaduiqbcPvv3mMrPoBJ
d6MDT9VqotFEnkPrM4pxaEkXJdQnWJKVSdlkJHrMFafcqHUv+FK8YFgboj9ktXKKOZFldHC+46UW
YinvnSOg4BR5wmQGKdWgCEFonsu9MNN9vfgemqJKmRtvazeYdFBZQ2S39PwxH+xtdAU5Qy/zdBdT
TFQSVIwU5N761waZo8K048FJSuQfsAt9zkHpRwcgfWiEqz4wwaK+E38VbRDwoLsMTVemZomhuzcq
I1ax0iFvPdquMnx06sflxHD+GnAsW35ZYTIDCNxwgWsVmovsB21TBAPNRrpLAgg0b5tn2jQUeXbe
/qVG8UTlqOCRwIgls5IkqtSuqbCSyyfxpfcYMyyF99l+UX2j9oCxAf+yl9yIRy8KpJCwdobjH+Mq
L5UCvSEpgdRfdpPIb5cN8INxZYEJec3os9GcYKH1h696P39friglJJBzuSujxyysaM9Rgcc1/OUT
E/7E0juoVyPdygfAWDZkp2wlvJ/jQ+4v+3bWOmcMMR9rGdLZnGO4Jh8ABTiQXRv8I+Ur0UdiqiPF
6CG1ayL/qbOn6EG9L4JppzwanTt+5qYrX7d4EROJJgqMslfFqqyVXAvRp5yGJ62P3WUUqehyt/Gv
yDgTvoo6KHlE2GBtjLtHqid36JZcOW0kOOK5B9XKDrOR507p0arGFQcOPWjL1dw5bq4Vh8FsBRWS
yBJzJFqZnMl9B1yjndqB2ejvbRn6pLH8zioEg6Oiz0P/fHVUpRgzAfUBYq9bFrdtPs3fFmlHcK+r
COYsDFMdB6GGXaQ1OyW8Ksu7NE6DXBFFgUq3I9vsWxtiEkQVLXpR1Xnlk8/oBz0+MIIdhHu8fdGG
KibONlawXFmBfRfdY5YZ7xjhLbAwT+qb44voHkS/hUkdkmFEM0RWgdhuelyHnXyRPTm07CdUq/ne
HEvyYOh5PgWXEwkvbsB1AjQVGpEyyKJOP6ZqzYlllgRmW5Jv+iGT92juYnBxiuu/IpCxitBTvOgB
jhBwbZtSU7GdkyJPl2RI5tQnpb2bxzny50LMIsvLj2srzDldQt8EoFeEEMUTLpinfpKCIpCWo2Kf
s638BnzSLzn0q4HNiIQ8BeewPxrCugNKTDyGgR+EvbAsZEkaUFYdD4LpWvFzX1ICkt/QsdDZr/yw
PpQmLhVC6D8vta0tM56no9lDZg+WFeewVBXe/J6z2PEvR805NwnjH5PY5KUYojjCU355XV9PPrgL
gJ7BRb0OtEP+2G/jWwUDN1QeSFQ2iPxjAjZXx0ItZqAWpEG+kazkWrPq9xrsqQIP+XH66wvSP19l
OdPpy3rIeny3Yg4KjXhFP2yGiuwsB5whIO/u8tDVIiTYBdCyztjmg7Ep2+9WFgnOem5mWMUSkw57
O9KVTsUXDRtzn3XkthqWhyEBEFnHksciJldu2bSOICYrRnrU6pEMz4H7AqAhWHaUJXTyarBYm1eo
Zf7tUjOpD/1o6BS1x81C9moGymwv+1m/tYG6UW6Un3LvxpWniGYDRB+YKaESs9Lt0gE80LSGfWc3
nrqIXv+5yXX15djqKQszueiwkvIc4UF3csmk+1XpuJMTu4J4pXF/dpb9ssXmVUzFKkm2wB2yyRbo
vVJ6fgcnGAG20qWdH5FGDvfqtYoT9nHXTjLLrDD65k8YbDK9dFOQgAART/WOjG+diKmR+70wkgIY
A/RBMMp3uiEjsugkU+BgPcweRtLcsg1FiyiywYT+MFSJMjU4NtStBYh/oNDQf5g/SdC6zaY8lDei
WRuRRSb2+0nDvLiJdJZVoQtCHaQUEf8gNwpXC8cEei9lejnTqUjwcOFYj4OlepVbgJaTTLB+3Ny8
ssTEu01avRlp4dbqoC0pwa7kYOw4SneXY12wZuz9IAvjoS4KONRYqWeYB1AvCRwRWWAOUWJa8VTn
Zo2XuC9reNG1l8secC/bdL7q/4OZ1UaDDMMUpYWEy/Zd9dr9sHaoO33iKcAefmKKDGrfZnDZpMgl
5txszSyzpA7fZpDuK4J1A1nFZQuCOGNpMGZoI5phhUWDOLo72Ndm+2FmnT9OP/+dHRqFq5OZ4CCu
zakD9G4erpUafFrNGEPMVHmuwqUTOCVaNiYjTBK0wqcM+7Mxn+ssdBNNdHPjWzBl0MFS9kZ2QqRU
egU8mrRUbTR3hCUtfL28YHRBzo4GSnYM+h3oxbHv/lZISsOmR8NifNbppkowMSwcWBAZoW6uvoo1
mF08YgjuiBYfH63NGCz+uG289qPzZ78t/eopfrns2P/YRr88Y0IhkTo773WsWfgyBiiyN+Cj7V1b
gVq2S0Ei1Ubaz/X2slVuPbZaTiYk1KK3zBbsOb6tzr5Ebme786racFtV9tvm8d8ZY86HZhhHRaJT
9GYGCUMNTGuaeY960A9L6aEwon8ZKsxZMTQgrJakCiqKRPreVNY3yJtYIKaqBaMM5/OS9AKxWkTm
qLCsUZn0EotouNqn+WLftOja/idmAGiiLxXVllzJoNp09c/4tUO3FXgFCDg6vrDUp7b+9/7A+OZp
6MqRXkcawW9Rocf8bh6GbYzSqboOY7z9WICRQeNouDZ3805zRfN9l7cN5uxObc+Y1FLlrgYIG8nF
sT+1Otk52cflIOKXan+vNmQuTq2UeO8qDAf7BDqDmD9r8CQoj27i0ZFleQceaoE9Xk4D8QPUDdHd
dUDXcWpPna0wJj3obvStkrj9XeoXXuOnt/ktesmYDB3F8+e8XYmhLFiEeAx4CpjIlZLQIdKCVhvZ
OJ+LH79Pz0kgAdyYhG6Zu8UzrYGVv+KDiDyI260HhgGodmCqgEllklBkm31B6BNE9prcTr61mSE3
ChUndLV/5LfktthI34q3yyvMCxtYgqg1KJLPBcztIc2nOAHdbxHeVuNDrh3UP3nZxeQ05hahYg+B
dyYy87qWGjOd0YWDLTcHGGAzDKoUGDoRorlo/LE7cG2Lic9hwuQ+hHARLw9jYB0Z8MBWdEs7CP/g
4kIT9Lk1YCfxLx47TCb3xMrcSg3BB6PcSOqPIihLt79yPEqbhWkgCGFFGGk8iNS3uJvC/NusxaSZ
AXwMnRbBbNSA+0QDp7Go0udaQAkBcCglCmA/WdHFUV9OMogPJnBmDUvfus6Y7y+H3jmkHakbHCd4
/4IspA0yrtPNXS+p2ae0t9ZBZ8vYtE8aZEzBMFHdgEs7wLDAtsJgO9kW92kwu+mLqJLlxb6jypi0
BzMIHsmYwDTLZB4sWsmSZYL67fjTJtkdIZOoQcDd2GBHhhgQOpVAuzIHfQSIV5QqMHSc6YcQVb/4
OWU+WTwq9I3x9uQp94gIw8P7imuzzJGvtTlGdij/2aBXW2NcrvQxeRZ8Q96GW9tgsqVlVNNMCDrf
o1e99pglDLfjgQKJU78EOzOwgC7yJu3i9V7+YF+JFTi4XxGyrEArQTQFn/E0isJwtNq8Qb8bAo2+
DiDUMpnbSMSLz11LpDBoz0HXHnIIp1aMFsRUUmnhkZGkeEX9YeXK5vJSiiwwK9nWdmLWOr5WXRhu
uYAFVzS+ofLyFW4GwBtSNiWMs546Qbo20SG0jE9z3e/D1/Gm+Qmi/yC8AymZq4EfvXopbqzAeZgR
lcjVlQzBrHY/NoHk/0m/YvVb2Ls3JC3bpKa3FRJjzjpJPdkcXi6vqMBd9nGumLVJyiAL7IPS3tPi
b3NdgNkelMJk9C5b4rbp194w506ntXOYlVhZR4GmZYTnH6Cwk+8YcC1ccLsYNXBTWjDvImM7iJI1
dwPQEhj6s1BG1Jiv2tryVCgSbC/WixF/w1kLpQPB+yPfBgDSlGcOG4DZZLFB1Zc02FAavzNGd5if
bPWHYBG5uQS3yv8aYdJkoZe6Uha4+Y3e7AE46i5XNgii5s2xESg4feh2Ys9uzAT8bYzZ0OMYdfag
IXEZUTJ7cx6mbhr2h67F/xTytDO16hV8BYInT+57x9oss8vjVB8mJcF7B8VRUR8p+0b6hJmLZKs/
UVyG7MofiuQ2gah4px6deQyUBIZo8BGBLTjd/XJJYaIWboBATLpy86Of90Tb2MmVoYo0ELi5bGWK
OdmVEb8hpY21Sku9pa43TS2qljkRCVJKyk4O2jsMkTBRXxuhaU0ShofRKLyu6mjfNWMgZ+rb5aDk
eLI2c/b+NoRK1ckluPsU+SCb2U0e96INzCuEQABFG7Q2+Buh7Xr6ZTS5DysQeLcYx7c9UM3djkFy
pWxMVAohSFocrw/oK5h9l91398lGdHXk1Sdg4AE9IWpYCopk9kK1SG1e9yAPHL0x6NE9dBEktxOm
CltX33X75h+Ato8QeiYcMUGGg8imXAdnPIyjtcyRDUlzVH+yZ20GE8xz7rTpfixHxVX1Xttm9yVO
ntQrfPUOhFy4tIPy6J6AOgBokY2I9Y+TEdY/iP3UsTkuUjOCh8RxEoxrF8Vnms6d35kFuQftOtiI
QjnV3L6JJ0FW4AXZaimO8bFqeQGhbDdKgaVYDPm1lAy3aiyBCb5zugpiKVDFmyzWurEkSrGSNn4l
O3sIN35AfWdj1PG3VF06z3GA0Y9s6fH3N48K1jqI9oIM92xOMNTjxi4iED/ESguA21eJKYrLFjg5
DUyCvywwR8Y464OuLCT37bF0AbV3e+xOpwZOi9yCAVVgjZdz1taYfTKHY2tME9LaXH/aqNDKJnPt
iAis8IqJE6eYM6JO2yg+asrpW3LdyTeypxUe4k/ZWUF8W+leK++GwpMOYppBkYdnWVVarLG18Uil
HCwQccUGces68i9/Nd7s4cpDnEenCa/BrSRtFfCPzJj5yzfTew8+zx0eoRscg5MX3WOQNO2vaRn6
R5XniXHm2gfppF52KnzFIYnctLsdQ1VQDtJVYlMbOJPALwsSEjpEeupeZytN0kRHnkttA/YHEHtJ
21ZIFMPrxmFUmhIYgXhBxRznqR1NwtElTeD2iffdqxo0W/U+x51yvv4nGpy8rYYSF+MmYDUBNwgT
GpMzq/Y8gGivUTHIo5SupO3AVeqm9u2sBZcDhJMQMcYDsml0jPDf44G1Soi1GrfyvEh4zIyr7MZs
C7KTulIE2+JbQTo0QNoBiRpm+fQmqhxdDTPfzr+A3wuqohEEAucGQknIoM+Kqgs8FYwFRy3b2pLh
R188G2oZzFKBd9n3Km42lxeMlzNOLFFfVysmhToYg+yi9LW74pVgM2EI9LsVTIfR19CdBSvANhGK
X3IXcOUeU7cYU4LDRoN7c9m7U/2VtW+X3eLE3IlXTHofStuJpMbO/KVSg7SYvII8gkDsqsheSP56
2ZboWzGbVhkRDvCnAaLrluS6a0yv5WyCil9AWMl7azpxiknvIF6S5kU2KMcvKFpux5cYnPThE3iN
QY5R3IWe6F3imAeYfATsGBjcqDQ5WH2YMLTbwm7byMKE5uwOX/lfzmYB/1+ErrZ2M4AXJkGrLXQx
Zw5MWfX8H7iV6PbBu/mc/AgmQpcwL1uIvoCkvEKZlzx2t51LoDKgAl8ieZ+LV2AFvvWPaubNVyJo
ECcjnxhnIlXP5bB1dEj/QeTg0G1tjGZhFuf3ta7wDr9eaCZepzBHQrHxcm2DcCgx/8qX2o1FjSJ+
AAHnjkId3PXoYJ7u9WFuzXrqgYiQgDpExR577VOIi7KpuOHT7OeomUXSU5y6AI79MsmcmfFsRGSS
IWQU9Z9R9RKR2avTRVD4cHf7yoh66ldjd0MBdUIwZMoOFA3eSPsx5Bhuy5+L+ePyZudVICcOMVvC
nFrdmYusRUAkjwtoVL3iofzQrjCpoIFX0TM8aNG3EXCHlaAS553aJ6aZjdBHwOHFOdZS3oKdA2hS
gIS36RvVDGtfRI8v3BR91G3A8w6uWUzgN86QG3aJFO2oX5DDdPM/mNQCKyRAHhj0QKHPTiPWZoOR
3NLKoPliu1LYopXSbbXpt5Wn6M4CXwQasJgt0Vk/FhPTMkoNolYjLtxuPoQJYIXWt8tRwTsCFFy/
IaHh2ArGH08DcK6yOI4SJfPRDnLnXAM5UubnYJIzi/fLlrjxBwYME/KXoEPH/52aiqCZ1CsdhjhN
wzVnNydud5sWuPID/eZ9gg5jIG6Z7Y0vZGNx4Uijmz0Q1taZPKXFlKBJywpQ6mNExzXxkBv6pv/Z
7Mm23IqSBw8Iqq7NMUdrNBkphlnGFmNIya2xocZ0dzpo0OTuscNErWXeZ1ybYw7YWmsypytj0L3V
jXQfqq36UyF5uTHSob0u+lTEGEP/vvPVBDMS+CEpWwDzLdNuKGs8IbW+Yd/1DrC9t5Z5N6JaMSbw
CaVGcDl2+O79Msd8PMyc93FVxbnfS8rT0L60U3zTaoA3kJ+XDfFyh6aAvQQz9dB+Zh/7RyhVZUXv
AMMxldND0aYgZQYK1ft3VphM3CdN16uTRRlm66sa9Lk9dK0vm+AHIJo7IHJDew1YudPdZiRdFjVt
jwJo9OvnYRsFvdu8Yzbhi3Lx1Z5oqoo3eI6W1i+DTAh2cxqF0pSXx45a9ziAsLENjAOm7l5E0cfr
3p3YYrKWlalNVhbYzG3loimhIYngJccrPOJV+7wAgxC6ZXeiioobheAExpAziDYNVnDEQEGZ6HVd
+NmCVw3JXZzBVTMZ8DkRSpNun7PttbLEnJeOTchMDHBShpOGfmQ4Z0Gfot1j6p1oduZ/BMovr5it
DNwhVRBFMMKbJnedd+WapmTIeruZ6jZ9QLaiWOHvsl8mme08zkkG7g+cBHAqGObCW/Rkdzn+j5iV
8yUE5zgoZRUALJgQWRLgMpwYGbH1R6i/ZkF262wct8SAZvJobIAaPYBSPnHzN1DmDSBvcUCtVW+h
VOMvP/MX0Ygo/4v+/XOO04+ry2o5ESVclijze/KmQkyopKpI2fay0yIjTMmakdZckgnbQirvNHJr
6p8SEdQL55zqqEpAMPvfdT2WeitHslhunS6FDfVBbt3qtt2omNek442oIV3lrd1JNyVtyNB7lhKE
H380/Qr5EQCkKHyH7pLT1Ib5IDnLbCTpKoq+Qnm+VxqQaF9eSm6IUk51ZE+NyoCd2iiR/9Om7wvo
/AzpFXjT+muoTcatwAw/k6E7DfQVqJAgv3lqxzTCvrIyk6LLitvK8cbttEso40QQX5W3476Agq8o
j/EuHbQj/l+bTHbplXhS2xDbr2shSW7r4I5BGbrrOhlqBwu4f0SwF6GXTI6JzEkzxhxB02Mz2hkm
YaOD/py7yKVT68obcyf5UCWbRHAQGglnSWDlKZNoNKOdAS7TWxCUUKBGvxsB2vsDXVW6J5BjLDRA
DdxPGTMt0DajVkuZr6FccL4XdSc4zbkbe2WAOcw7IAVrOY5yUA3KV6nyYjUmaJ79yyHPNwI6NTBb
oQnJgqmduFNVFQQofpdaX3Myd7ucDP1BzkLR4w/Xkk3p6egVR2PJbBOCEdapD6mEQOYWffe5lNLV
lDqCM4C7hykJsgppBBDOM3tLXQYrBbU48OfLjSkDmxaLnjE5FnQwRuv0Rc/C4D8T190IOqKuSBof
PCGvOjGeu1qU03l7B0JLVCrHhAbSWdUBfG1BQLFEIQKyB0QoBBd2GsQrPBVUif1r9U3FOIonGlTm
3dZAdAdWbMq/rQBncZqYhhngfeDCqKqEr8U+qe6iXbeVgubTMuhNzXyPdLQMKDGF6DLDdRkfDPR0
kKyjSgyntolShglZogJ4VBWoiOiWvpYuO7QMd9JD/QhS/Y3obZ1T21Fev79NMtVrEUN/JidoYanZ
5NqYaOvau8z5NieCVign9GGHlo86QNxngNeBTHNb6EvlY+mv9Cl9G3LtyqxiQcLgNcxAE32UzYBA
Ivj3TpdwNGqiVJKc+8vgFj+SnfGWQcBq+EYC64G2AY17oQACJ9memGSOzBZ3tCWs8VrS++mzHnuT
ilh13rID5TFJvPxH44+ozMc+gOTgi6im5NWxMI+iTrVALgKWMMbjJYwbp1Rq7BMDIOZxizcif4rA
Z9JdlwE6NaKQ4W3+tUH656tKqIiiGaOPUO3S0sItxrcIw4mXM7LIArMHSyeHCoeSdW41fpQO6OtE
+Uu4aMzJRfJo1pOBUsUD3B5Fm86LN0oEmCYujY+p4cYHUfHB3QCrz8Ts7WhA0TEsUK1owmynteED
VHFf4kLEHsE140A9EfUb2s8GEw2d7cRqV0C5E3wIN+itfSnh+GpjVv/yFxKZYWIgarupluQs97Mi
Rmv/h9RDu1U4hUiTD1PGgN8egwYYQwKanJ1PTdPKnrtGy/0wi1wlupKlCeKMb1r4FndfkfH7bEcn
1pjUkfQ4tVu7atDNJ3j27DENGxl/AfctylGcOvTEEJMwpDLJE7MEcT/Gbm/7a+24Z81vGcDkJHDQ
BjR34Fv15+2ffLNfq8mERtNJadyqKO2h87PvAGJ0i6UrPcVoBXcl3plCqX51HU9QqKeYe4oChVLc
TvD8k851MJLrAUtZzwBkJj9/36OVoTOKN6eZIDyHgrB0bnr7sQWn92AKSLYEzthMVAzJGJe5hUtX
m6DpXWp+MTwPswMFC9HxL7LEhIUhJ3E/yHjrQYfAnSNQyTlBQYhviXjDjpdudl+t142JhKFulSGf
Ub7l4GGQ3Oxg7rVtvGu3ovEFvkt4B8PLOAAFLGrByotIlQw8SYR1sW/sn70eX4MA+6bJlb/+JBR+
WWIS0qDXWt4TWALgYwJcBxSDXtp0zrfYFjVlec+bOijxLQhKmdDnYkvEEJ2XepB6KtCCmfnOtX+k
qdtELvj/aO9vCUbVKyM3qV35uQVjnvDIpzF3/v1+/QC67KsTuIZ8V1ibABGmezA5gV1pgeJC61KK
L6EtXrJaO8ucW4VEoKoSTiX6Hr3qEtwm1dHtZ3Bd++Ff5EACc1NvzcK19a0DQL4kKAW4JzX4dgB7
wbQUWu6M/brM69gasCuSVzqGVm6iwHq0jjiH9B+gojjFHDA2GgbCQBMNTSZma+iT2S/1iBt7Du21
btvvKLGn+FmGs6onZphwDTtTyqwBZqzqZkzqq0w+pBLoCfTkKhJdonlLeGKMHuarcHG0FBoMwHr5
1uAum36fHY5Y6/fmmqpgJxsRywNn15/YY8IzbJs4jXK8WhAbXPP9a1het4sKLPLb5T0vssOExjBZ
Y6V1WMQyho4xJhhCaCYXoJXJRNcK+jmYDQePUIeYqKvOFXk7bWkH3apAsj6rey1UDnVEBOcM760Y
eomg4aV8pXgmZLwxLHUpohZAObKRvWJx6b7u3eFd+4KSz5Po1sILwLU15t4Xj5ieMwvwp6TWXnWg
PB1aePvB9S98yYTkC5xq8cQ1piCAZKtu5HSUVOn/j7TrWrIbR5ZfxAg60LzSHNfeycwLQ2pJ9KC3
X38TPXunedDYg5F2dib2QRGqA6BQKFZlZT4NBcRUQeftthKKYYkRvtIMGoGcmAnwjO1yW5u5l1gg
q09luZvMCpcO2HrSLOmEUyLLLRl83U98s3qDtZjPZG8YX/+WZ5VdKZG4ARrv6B9jgg6yS3xNp6dm
PFcEW1gYPr4x2RDd/4fC8lj+MByvBJGSCgqNEdOy6Z2sji/6sMYPcIF+ZiKqmG87DyKZ040uZfKX
QKoGrGA7e0nQXjEQYoLW50+ae3+kPnBmlIsksTqWup3AqI08yIRMRW1JhspF54lCGbSLABQFMzUX
70sd8JA0KQHjMS3gpNxqt0JH3LNmWdIl+JbB7O27IS7iK25LavAiQjTMVTCUlDeuPYAdLsJn6Gvf
2Om+N5KieUL20qsd7r+6yCY1ZEvlTlDpW8fRYgXzv3XhZ8reMTGjKBOvkxnhTsxEnYckMVLyXPk8
9ZWXLS/lJDkz2VZykbK0Wkw3tvh4L7XBi6BCY2uNX0OmSDXDMf00KvvL74yoJnh2dlywHJLSWWzU
leD7dMTskDfMAZg6r6wguc3vm111HNG6gIRjeSfLoGX7yYXOZFJAKu9MdVD3kGA3T8kKIg776fIC
hUaA3WHT6EwOkPvyKLNCNwoHIOZuPQI/dyyh3LgOhWQbRY8owQApG6HWXLxx5xHEXpKozRuk6Oh8
eh0d/ME2gssLEZlANRMD7gDhIlxyLm6NWZVGBqLzYDpAK6ceRLd3l00I32nLAD8QMn8IGvKjhnNZ
0EotUSCm186pfuNrZeW9FiJufyBwia+LrTHuZGKMnbezAWPNrIABPjs2EI2WPi6iRGprhQuCEP4d
F+C+AO7Fw6IwBvhQB1biu9t52p6gP5yF8d1M/dKWZPfC80I7DkBewkSYOJdwzLizSYRXbTR8y1KO
k94dLx+XyLVZw+//LXAbmKC+jVCaom27UE9LkO/Qn1kzSNIC0TqYoAzIFVwoXr8V9jcZdllBpKFm
pG12SvxGT/wBsn6XFyL6MLFZ75fdUhsPyfnt6eicWwn7Zjf37MOEqYKyerb0nWcbwqe6Gzt8zS3S
NGcEtCZ/g7OYgJfk+Kr1C685mmhWGl8vr0qYVtjoHoIUQEOD4O3bZbNzetvmvckAruppgKpemJ5m
6O7WvjOgFMvaLPSm+TzJuChFXrG1ys5zY7Xvk65LUzQuHatz/NioD6AfMUA4VH2TrE90tXBamCW3
0LSHHPq5pTYa69Y0UCvAB17pE937C8Da0AqGIHvsv8FLCD7B5DopwgVuzHIvFto6dWSZIFDq8u5m
icjL3DmYu2uDy8t7u6C8t7ChPsLo9dhI4/nyenOhYBFGoxn8etVhgOgvk96gma+fqtsyZDmp8gAR
VihuA/8HkoyglcRj0Uq3v4C74EMRLU1soEWcFtOuLu3HLnO8nJqSOCLqzWGJ7yvlYiRIAUqiGwCy
uE/57RqAmuomvRkAb6wPzpOGNPil+97L+viiT3e8Mq7GdBgx9POBnaPqNLtnkA+mBZyG6/ci3YGh
EYMeupfeFZYPGNblIxWEMrw5jKMDsl8QH+bWWc9zM9kdsGRKUh5s0nyZyfzjsgnRXsIGAiXKZy7U
TTgbvVNrTV1mqH4MGI1melJJ4jHqcxtLm79FV+xKyKCp4oW9G2V/vrnzdg2F1wV3Auy2me7NU/Qt
ndTw8spkNpizbmxouAwEioJoixTpIVszrwU102UTAn8/2zsWcDYmsrbHU2pHUFq1UXkkt3U2e2ss
8XZB1DozwkWtbJ2MMRrBntUR4rMBh7x6tll8tiW3VxT/zyxxgSppUV4sS7dgn5XXpuUVu8p3Ufkw
gx4D8lPvA5sjIThgP56LWWcmuZdUtwfMdZgI/nWNCvgwefGKj/bIOFAVuTVJJEsU+gTA3xAsYOxl
PLR2nTFkF5UjKorFo123Xq8NwR+4xMYCd53SskzIMDBcGFGDCtLFY5z7Tfl82YroKwiQoveFsIVu
PM9cLYg5mljIAsTbDrpvfzFoArQV74tw3Q+BgzDf7uNAkWygqPZxZpi/VSvU3Qu2g/Mu2lPIXCuZ
b9nQPaxe2DgTq8/a9wMUE+ZsX1u+rN8tGriDffQw0F7Q8B/nMKSiSktsQCq7ULkj13hq8rA+jNA4
7m/BMb8nz+NL4f+2tj1sbqzyrClqTprMKTD7sFi4EE0darT5VUDy+PKxsh//4Ta8L+7D50xWlIpu
o4gaKcUxcVF1KKl5Ao7/ZOod9WKN7tt48uZmkMSY/+JP/2wrz2fqTIvRKCteGgaOW4/1UbumQXaX
7xMHUzn4IDgkofJDuZd14sUxZ7Nk7r5YcRc13YL6tPMyvzr7eocGCqAZEVDUb8Ilfn1jyaKA0ImA
MAP2BfwHFgAq57cnHd02zbsJxerrEVpRw95B4Jn9Di7MuC6Jb1v++LPY15PkQRc9GFvDLNZvru2U
5eYSu0CDzaVz0Pryqi9/Oe0siUHs8vNutLXCvRh0xDxX1hXwVvXQ6CDTLGWdIPY7L1ngXgq7Mltt
TADTA23LY7Z8WqBW52A8HrKe/uUrIRqiREfk/ay4Cz/mAwG5OM5Kf9B2a5A/GIEBiMj8OTqWvnqs
rr/qu4nRTELLJ8x3oHBZeq+VSXtKttTkZv+mJZmVuMSvMM31JrOce1OpHy6vVGaCS98TmwI6bSOy
ZtEexExeoy8S7xOVS7CXTD7aZRPCfD5pTdaSdSx4jjv6XEIp47XwqucWrUp5tUQYUrbG2Ho3vk5K
J44VdrMZuwkTUCjqEwgPh68l2OUYL6CDdlc7HlwIckucRryV7+vk7ndldpmrFsD35PpNpDR+X8hw
qjIL3EUeRjVeMw1Zs2G/dMmCrK/5Xw+Lu8WF3XSTVmF4Rn8Y4fJ0l+yAJIuPyr7c4WH/cdn7xJHp
fcu4Gw1ZaGfUXLgGRPz8GNoELYCxfxb+3o1wd9nJa7CgqQ0NVnS3YgNjOWA0d6U05qKkcuN5/Gtd
ka4zB8BVA7tOdqp2iC3X05TRL+ZvOvrmlzdO+Fm4tcbdW2VSGqhOZyxrnj5ZNjgAmr0T6E9k31oe
+aQfZDAA8VFBgpKgA29+gJVB2qzVY8IuVnUVjV9TFAPx7S+5QuI9fDfC3d60bKeiqODgdXSnTTqm
foqd1t4ybd7c+m2wF4IRSL1c9gHqGnzhgqhj0YwKiTHzOXuLfgCE0lcK2ff7xysLKyYMaDaYJ0A8
cR6P1ESv835xG88y8tsp7cJ60WVYxo+7Bgg+485AZU5zALA9t5Glo9Lh47bxiLnaIIzRlPkB5Z/x
NqmiOfbTlZbwE6K4q+RLVJDSGBZYBizgXcBM8oEmRNPm3py0KEG0WHwWLaKv6Ut9xUhdoEK9y4ND
9Fh8kbg+c+3zNABinlDCxVQA2EI+UJ+DSUTvHFq2nm5n6XHRV/OgrgmqTgPJd8tafDeM4nuhdeUu
z3vFm8C6/VzOqgyeLjpZaLBjJg7dDHQP9fNdXyrL6WwN6h96CkdtiEfG8PJKhRZMTKvgyhkO2FPP
LURq4WoVLfBSkvQ+X1CF7SzJfLrMBBdGBqdBMDSqJKjd13jeL7FMlfdj2MBhbdbA7VKkrSmEKmAA
7OM3UfbJUqCTqssaS4IPxHMzXEI/0tmKG4wBB5kZzvcDKLchcXcqnqwMeSiEytUnyzO/rJZXBfW/
wLvItpH9+SbriCBKTZOsxjaSxFfzOMgBE7zsDILM5nyJ/C0vqmlU2RKLY3YPiR3w15Cddlh6sLel
rCDYeskc6MFyUGqvkyU3snPkUo+2qhY0qpskmOr6IU70r4ri7HMb/B2Xlymzw+UfqdMu6pDCXxSj
v8GEQGhmxr4uk4fLZj5+SpxvJpd4QKhbaacemwnuoXAuv+QVJuFRdyxkpQuRZ2xjM7dvWuskpO/G
OKDxENhQN/F6o3q+vBihDYwlosmFRwAiaefe1yalbSb1CtWsovucJGC3UGXQGgFgFG/Mu40PTaHS
WZe0Io1XReDdJ1UKoK3Rxk9kcIwH4NfW59pMyleICa7P8UCADTG0/vfxCwaIbdgEickAKAZ3yyNr
QtvGyiHHuURPXZXcuO7sO24lyQxE+wnQCQo9KEwjxHM3DeMctlaPOcMRuRN5sPQyUXZZVkalpPIi
80Lu4EqE/kJXETYm9SHT78v8e55+i2X4ZdFy3kOwxvOvLa2jreBAQ3BKuqAwFa9WJU+ycB3QAoQy
H+PT4M/F1jqjS6osCcANGDZjuXOdqff62fhajPPL7zs7WEEAg2JUYUh5zp0dUsHDPLcUhxOZShxC
ZzR7BHHMKHtSRIGIAOnkmpg6sEA6em6nM1OTjIvTeKY9Ita2u0EtwqzWg8vLkZnhApEalYZaa3bj
abri02Xe0dQKk7k8XjYjOiFkEWD+d5hPu9xq+hiAV9NSGq+hLTQU7dWb02yXpctd06ky9RvRmpD0
otVJUOWCV5xv3ZRaduUqYPlb23CpABl26pd67L/9/pIsiADrbwXZDx332BnpgDFplrqMLwpo1dXU
PkQGgFXp9Ac+h8BjETTedXBKcPd0xk+YDfDUBTrdx2DqVjTZNyo7Zj6nZdx+LstrmV+fbxlUo3QL
YglJYHQ2OA8AmkqUdUdWxdUPqCOM867R+gVQ2qF4aCoQ+Uv8QxgjNjeY/fkmgaEQ0qvLBe9hq2Jg
o9PQQHj+/eNCSxG0t2CV1jB7cG4Bms1Nni5KApH3F/T7/SIGC2QXg3pVWsNgx8FvJkBMGiAlNiDc
vP/FQ2uA+LTEZnrFUf9V74yr9i4Gu+7ytT/lzwYoZper9QZSBN+lfE8i24BH2mw63wTfNLsbm40c
GNnlOiMU9gHVvQHcmldM8KAHSX65hw6k81yD0dZKvempot50kNH7ir4Ft/a5fGPW1anJIrgqKcg+
p59zdNR6M0waTH8rktglqOwZDAv6z2K5qKImQ0P0AYstjkhI7V21R9cpqEZAGtAllzIQioLY1hwX
K+vKUoZ1xLlG3TdL/8uJfjSKtVvpIlkXc3bef7Z2uOvukhZYqwXLUoyfbv6rsCTtR0F8RDEAVwBJ
DCO44nwkXcsudccuDrR08LTe2tkGxdhSvLt84wQx5cwM5wqWZWV917txUBZ5kMd3q70zoocYIpJF
u/qD3ku2TXA8Z/Y4b6gTfK6rLZYV66vnDPj8Bp+bEv1UAF67vDKZJc4RdNAMj+ARary11D73yBS9
qHeRlY6u5850lFgTHJdlAdnCikQgCHj79txcaS13DaXWcKWWOjuC/HJnsHL/IDktiRWe50+jtIkK
zUIuaNfXedY8Di1kG1L66fLWiXx7sxgeb1cCh5UMwJEFazN/o9a8ICz0tQSILzRiMbZaZBWgeeQ8
gbrxmM06QQC2APkp+2vXKsI/WIcDuBhAYyjifeC3r4to0FukzgQU/v0U2OXrZQMCYBMGJTcWuCyG
ZG5tqT2iAIPbobL1iQKY0Fonusv3kHMx38aepszPwB90nPf9jfMoC+ZCn9j8BLbPG88zcswCZs0I
DgLS+2OVemaP2EpViYMLrpMF1kBkHpjUBD0ud53cyeowchBDb141rhLaHtAfDQy3PbrA0V7eVbEp
qOOgjozckM/eddehNG2iJADvQuqtZuR3en0Cv8wnV3UaiY+Itg9gSZBUgJQXPBVcUhXl7jTiKUwD
Vasfu6gfvBZaSl6/OpIqmrA2g9wQhWSMOAJ0zDl8Y06xay9YlvWX8jQHzWPzAJKl2zX2AI54xkr7
2+KkBN2V+nh5P4VP8NYyd3ZllsWLFcNyDSqbV1YQGg/AtPytNSQf7BL0HVDxRSFbBa08sOIfhvHA
1tgpHdK4+gvoBK+NQxK8rg+YewG471+YE0WSrTlueUM7WEYXwVxceItyX5NQD9Mw3+fXRnyj5ZAr
YGZl+AB2XHwCsLXKJQBpPacJqWEVnMB+uZSh4azXpL7Xaeq1za3kCEUpI7DVmCoDeThclbvldrpi
cNXG9WOCUfbdDDhcDkokdJ3DOMRUCIQU/SnQPWCT5EsV3hHiaBAKQotC4++IDbXGdXCwVHUovQWw
fKe9Ux2ZZI7Aig0sCwGCEbQqGAE4D2R6Y6UO5qbiwMX0xEBnP0oeu0X2UAuc5cwKt5HTrBRWP8LK
aBjeXD2qruSeywywZW7icW4UWaKXyHDotB8TI0B69ftZwNkSWPzcWKiW0ViiGkuYMUuChNdXksS3
TJlImfg8AFNHCoq6IR+Go9pcZmoZSKASA/CXuf66JtH3uDBlk9JCQzbmlB08K+TDR3rkdoYOYu/G
q6ObvkdzMjuuXX+4fIMEjwq47sD0iD6UqmJM+HzTjBy+DZ6oxhsSB0paTum7Wf+y9P0RuGD/si2h
C2xscQe0jFo9paSHSLVd+yW9jjHyfNmCcDXgpzdAk8MYnLi7AjpTiqwDlVa7rKHV8RyP9FmN67CK
ZLUnQZjDBDvTvcRYoaV/JBuq5hk6lHHQG4qZ7vVpttGdSZ0UXEHeFLdqiTnCbmo1UASMvWFKtlL0
doGzBktFRxmUQB+ICs1s7J0lSwHcBgi4BjYEJET32bcSn+hyum7RajfW+AJE23Qkn1eEWSD8MKi/
eDSbPCRfYVvmnpv9QfNuuzj+irV9N3fAN6SBBV7YznyF+tJlPxFdre16uM6aZpdgvSXYva7/loO+
sp/1oFFkmCsBVA4sZe+HxCO1lwVY8KFjSRSmPttnfPk0XvwyIrEhp+prFk6fpWhL9su55/fMJBfH
Hauglq3AZAIIoP7M+srlvrhSqh9TUP0LVkDxGpHXaCgpAx7O16+rsSFFXeYpijb2K71WQ/byJp1v
Ppseve33QxTIpmyEp7cxya2xjKy0KQHuhKIV5maLJn/tEwOqxrkq68AK/X5jiYuOsaGCtBt8M0HZ
WAEZtQ6lhgKoe2MxPBAIDQGVwdZka+NiZDXNddEOsAgOmENNbC9CUXGIVkmgFGXdYMXHo8KKKShr
c3ZsM+4zs+kh05ig3avtyhCgHvt7vmfvp6/v2lP7oB4KnxyR21y+fGLb4LdhsCIk/Xydb87InDlu
AzVY4KQyDH/euU9MhJah1/ur0afozq4ocnpyzkUB+wjQABvb3LqXvGlWRYFt5QrN39dojyEtqBzo
lU8+M3mJPhyulx6wxFzxZX4reP/ObDNv2yQopp5Tzaix564CxlztcapkZBXs13O3/8wCl/Ib2pIV
gzpByDSDDJha+/kKtj9ov01VtpOcosBTz2xxiX5mdG5lG9jJCXh20zcO3c8oGN+ma1rMHVRopleS
ZEX0BbW1yVMWQXdwVGJmk9UVsCxQ4wRj7OHrnk1JFbm3aKGsey+KcGdGuU9hzVwSJ4FQUZBdr8Cz
Yjzx5o1bInD3wxGsgoEMLiY+RbRKQAGFehM/81DNOa2AScLOpsl+LSZvtZ/aKQ7N8dflMxQf4bsh
Pl1aigTtWYx1riNAVlPpm5j+0u00+N/McPE6Wia3GjoIhWvo4ycwV/X2XUHI/rIZ8fV6Xw0XrPt2
arpxYdeLOr6ejrfVWkpMsPvz8X69m2Ant7nByjDZURybyLoGrTgqKoqmeRV1PlIi9Qo8zcVrmU2A
lIDkXtKxkx0VFzucpLH7ooVPzEbqGeZfRXzjWJLSowioAE9/Xx4XPorJGdKBOZ5TGDdrOT2QtvtG
quhoxEDIzZr+oGK2ydf1KPETe/58+fzeyrSXdpeLKPZQ6XlOVfj9g3WjFLtxtyCHhtL129QK5guW
/gTa7WWHFhBA1ye612X1BHaXL/wEPtGF5FCbKlWDWW5MYA778TCe6ltGfC8fMhWl8Nvd5rNcF23y
yeiGFGIP+olhUBU/2ulf/h2rkAhueGaNS3mHnNa16uJ2TGC0DdkQND71wmneFUAf7pdg3tc+9ZOb
Qsr/IEhJzyxzUSZK1QEQL3gVa+ZZfgFtgaP+dditIQ6x3i0yJjjpUrl4o8YTECpTh4B9bBLffi6O
K9pFAfmsxV5he2QPjrEnpnGw+7MX/p8LxE+yK2vjJFOPI6Ud8czqYZWNYYoq62ebyUWgzp4LdW1w
R/JP9bG5XXyAK0Jwpo7jG7uYdWzD/L6/BWJFczBiVQbpTqaSJai5nf0ELhQ11dLOmoJFAqniM4lc
RW89x1Y9FKf3df1LTb8qxiz54JW8iW953Sby9sCft3UMo/rQ7xtXDRrX+ZJVeei2MvSK5B3he1bL
BO1oc2XrizBcGzUeXY6XI53kGeH7VXGUOlFCYaFV5i+YxLnvhilw7fTOrIaQwR8zQ5HEdsn7wfeu
3ByI7alf8SVj4pmPQAurYfpQNpMgOaU3GYDNKZWm2ilOjPCJvndfofgWExdyZZGF8QQDsIJjS+dE
VvSRnBdf9BkoHcg64Ero1pU2J160/rx8XMyhLzwKfJG5AtFGo+YIYOigP5HVOVAt3tnmcDXa9XFW
lJfL5v5LwvlPFOFrckWt973OLthbbWegmMVhYkfQLaN3UCkM6V55jiWPr2yNXFxRgD5p4mWEBHw+
XiclRC6mJZxnBOzopFFpZURmjv35xlGSpCvUnKWE4BYpnk2mAfHd9btgCqyd+wCOsz3x9UOxt8LL
eyu7BlyGY+qjW6Tss5cS9Arm0XeV+6KWMCzJHJLLY6q0Vsp6ndPAMHQl7PUsu7UrQ/rMSd5VHlba
qxA/LmO4ZR+019Mn+2q+got4xq/pDjlFcHnj/suH8z9OyfMPWVbV5mqBnUsGv/rFJhaGvfkNmq1+
fbBfpp3zRb1GBflfiQTJVsrlLmiopVE/vz3o0amCAnzoBMxXxtVjI9Oy2WHJ+fElLRd5qEvY/VNR
Ds/skx1JZyRlK2I/YeP/cTK7VtthN7Una58eBhCch1ZIQSirBUyTqL+KGf9590XdQcatbd+YJtPe
u3yowtvgAnOqsn4kRBXOf8Uwgv3DtWI04ctGs666tjG6IFkona77WB8jyRskTvA39rgvafANN3re
w2OJhm+Y0DqVYRI4AfiAuzHs6A6AZE+9BmuNjyaU81LuEB9kaxYe7uY3cL5EM0qziCIdNO0JV9/x
8EH6enlbZSa4hNdaIteiOh4kW5s9Mtw2iyY5OJkFzn2IU8XZMLcgtoqzu0hXn2lEJDmK+PNks1HM
eTYuakJmPXPZq1f9wnzhG5ur/jQEYNAKIJu5/9+2jHt+IE1uqE6OU9G73otyUBDnwe9bAOIOnXfQ
06JXzAVlJdLYKz7C90B3WlZh60oLRaLrtDHBzxwNve6ObQoT4CCtrqCV6eJTPaj2eEyP6uBTDBf+
UixUNaXKZiJ/AL8vWniITOh8cRdrXdvRqf7+uGOyVZ1f3FUmxD7wvkGbqkTz+0nmH8LFYpxAA7oW
yHU+S9bJMHekQ6kRihveAlp51GttBK3Lpyas+KGJ4jItSxjiu9+r3TnjzMxk19U3kr6xqzmB9hDd
dUfnoB6i8LJBUWKytcfdrGHCNIiZu2lQZ8hAwIXtlNfR/LNUdvVMZIsTpcsYkgDyXwdAWucBIWNe
Z1OvIilvg3VnfWr86D4NWaKXHhmFQxbq3917mZsKfWVjlEuB6r4uzbmBlyr1s2pCShj0S5f3UOga
GwvcVSPr7ACKjchhLyA17S2vaR7Q5pZYEa/DAuZDg3DHh15voq25TTW2jnwIzHiXtTIQqLBRgU4y
eOkwpMko389D4KpZWZP1I2OuNHbLz/QEZvKg8hVfvWO8XC2oLrK92v+BRghTkXy3y21g3GUNmVgZ
X5unzyZpwkQbZEmO6Bt0Y4OvdGVVv06DqSPhn+wUGq5LDixDtx7mpbR2Q+d0XmtlPwAQziU3TPiw
sHQD/xKXfCDjTevJjKrCYZWoKewemTyQibx1DfVAv/p9BlC2laDjUlXDMEAFdn6EvZ1DrWwB70Wa
fsbXWm68NpZEnEfkiFsTXPDt185s5sihQbFAKHNIfQJF08s3ShQotia4pCVJBsXqTdyoNZoOpVkQ
r5uMhzLFWGhFZCPRsvVw6YtiZWvsxi5oDFDTofOjVX25vJr/4gHvh8J+wSa1UOdKgQQOGGGZOBVq
c17jl3sSqjsjXA7N4bI1UTTa7h37840xDCkNk1PC0Ul9U0y3ab8fm8fLJmQ7xmUvdrakf2sYgQko
8RTLPFR1+u2yDdkyuC9m3azHpVRN3JrCfVj1bk+okgO9azz9b3a4mJct85AYKbZLMYDATGPfSR6T
XPquy5bDhbjWXRqaZynTXYIK4xQaATnEoRu+Wq/D8Y0RVk7OKXrbN57Af+40a93llZ0xqanm0xKS
aw0k3NEP8844FbdqYB7cox00ocwBJd7Bl94M3YlaJcZSSWWDbbnq/Smrfl0+NXE0/+dG8YW3OtXQ
cjLwUqmk8pBVeEn8GNPTYlY7DaB+NTF3lw1Kzo8vuhFlQlLGivqunXnEfl7yFzo9/IENBioBshrM
yjYXWAGkna3CxHkRDGM8GFmqBKrdW4d6rFNJSBKeEQbIDBfJHyqRnClX7411gp5sgLHsoG81PyWJ
5OtXuGMbE1wMV/RSw4cNTNQ2EB3aErrTa02rl8t7Js5ZNma46F0PulKADhNxIgrnL/UR80tokmv1
nomJAxC0N3fmYdF8e/JkFSnZCrmwbvYLyQoHpov2Yc6JV2vPOq0CyQLZAvhqLKjm//EKbh9Ndain
zIAVh+qnHnNxYBW3Un8Fd+BV2ajkoW8NKKs5Pab/FNCEYUeMEFoa64Oba4sP+kwZDaPQeTa/iNvy
rikhfJUOVaDYByd7dfTvl5csjFubv5/b1z6KzdjMEZLN8imPdNCgHCLn1Uy/tp3jXTYlTDQ2ptgR
bx/LpM+7poOpalmuMoxrVCCVW+6sxZXED9ma2A/ZGLKoUdGWyYa22q+xynyQjPgaPWW6HtRWJ/EZ
XbYs7vGMEUfqnuKEujBfUbp0d/EB8HvqOYDlJX56UsIRrHnKvnrWAesgfnGi4XxT3SlBI8FBCy+J
A2kciEDYiDXcw1ejsphSKNUEehsfzdg5abmWedEc/UlW+m6H5z/LYppgBBsfsh1I7/eKtdoBevf0
f7TCxU2IlQFBXGM1pIiuLDcKrWSUuKTwdr0HNIdzSdNCmoDaBwrPFgnWbH1JIkuG8xMiH8yNEc4d
AYaz8n6KkPOqTetpVvwVROKQXRuu17UPqq4G6Zn72hnl9xFybJfvHDvxDwFtY5tzzqgDlKJuUwgy
pGtzk0UDRCdNArI3Z5qvyVxENyA+nK/R+IyPdTr2Mm50cTq++QFcyhdVidkBypIGceMzHAKrQCTg
mTuqASPolGnHyw6UuwGY2c+nwR0gM1DnHtNxR6yRbKkwHXpfEV+JixSzc80cbqlAxcA2HrXkako+
WY3jG811Q2S6Npw5RguAkiIoxXQTJTiMTZ8Hs4w0BZ1qXfNX8AE5XjyqQEfXWXKToly4GxSz3lX2
MvtT3XaSt4ELJ2+mdQD4ISasYzacJwhc6g5zxPFEvcrKAfaFyvnONfRPraOEl72UO7W/DaF2yuRn
8T9eQkfJ03qo8p56nV4BlDphLsuiksXw1/A/RqAUhaoY6n0GdxUsc1EpxSy959adccxGExTsnVIE
Slcbu3YcIOShD8tX1H7Gk9kn861KMdl0eaHcy/ThN3C3QRl0p+x7kLcC66z9BFoKw2EuMX65mQuC
kbWKdqYWLZ8vG+V7vn9bxfSbRmzMYbg22/7Ne9jPaElkpaH52dE8MREJ+ypGKXDE9FKPb5PiJKsZ
c0/ifwyCnAOj/sh6eQquVS9cAt5R6llxu+xryC6ETerQGyUahjtid67Ef97gTJsw98EglyU5VWeO
udFSTx8gq2tE/a8KM0E3rU4br4fo949ocppfkYpcjsaaesi6KvahqyJTmxBdVky7GEziFdM1vEbd
GimgpLCx8MnKnUPfWS20NV27eiEtDC6RWt1rM6rnRhpPkk8ALtL/vQWYUXIJ+IAg68i5t9t2WTcM
0DfsioleTTk496PJBsPBXDkBGTRrNzcJkOVxMj6WRa9LPJv/NvjbvgMWG0xZqmAe4F7rJK7zaqCJ
7uONG8Lk6/QJsO8wvqm+jKALLyGJ0V3H+H+Zr4muFCIjRGWg3G4TnVv3uDSERkZRgQ8mhaQ0xqep
30R6mft12rng3ory/NFVlyreX75Wog3HiDNWCy10prFwfqsawHgoyOF0P+4fV3Io6qesOagZZljU
vTYfylxCSiSKxuBXMsHbArOIlef2LKgSQnBRg1aKXlI049sV4NCibO0vfTnrMkon4ZVi3IEYP0IN
HPNo5+aUSO9mEO0avgr8IPn+9m7fWqAOdKW0z6Lwj7sC/nID54eYcW5qaROzpyW4FsZhUj0MJf4i
US27mny3581BmYQfHgAdC+PZR4y2Lo1oyA2f3NGjcyoP8UMKjvQy8vQ3gSBZL0QQBHV8F4JVGlQ4
IGPkou666nE1FBCF+48GVjUqAdWu6lTih4LdAwMCxu2hYAaWMX6of9XpOCdjbfhV1npZddLjl8uO
zotCsJ3D341iOljyVWhdcK9WNi46mKpnjBIHQ6gXHhMyV0Lbn3bGyfCNsAinw282bZlNIAdAK4ap
L5dFtXOfqBOrmJ3EhU/0WWgvy0OVOj8ur0twoVCU0Zk4OwanIQFwbgIS1l1cDzABZY3TmOXXTdR8
RXNJEpgFzy+aEehFuCw2M3q0czuFDRhXCUYMn2Cazio8pkyF+3un+ckBWiFgKZAVSwTBGCZBV4Sm
pmowZcBzkzot8PK6neZHN/mtGiISn8ZDcaXtmyMb1Ip8ZhfgFklq/HFHwShpQxAWU+jgHyXcoQ2D
oSUkcbCwwe/yH+pyHzmy6aKP1wrRD48oGPjZYDQf702jQDgeFerlLYUCfWSO2meSURUyJQNA87tR
tSNLsq6PVww2QQ7PNlWF1AznKUu1dEo869SjxM6PcxMNu6lPDYmjsL/lPIkBsR0SaBfVSNvGe3Z+
aKWlFpUCKkIw+iPBvzJxsOXeLQs18fNRV57dcVbCaaVU9pEoODYI2DBxUwt1zw+D7h3gOApVTOrZ
bXpyIJUSFqSNPTMGedflKyd4VfCCwTkciLThHeOvNWQqFWtB2dVLp8K5alLMVHjTnKkvOe0rwO8b
qt2v+MT51WWRo3soQllWoFgxAZt869afL/8c0cJNrNxw4LV4UbmcZSrUPsoti3oE2dqkLFf4NEj8
uU1k/WSB04KAAY+AamkOppQ5B8pbvSpXBRG0yOarOdU0r3Lim3LpfyXxkEg2Wbgq0wT3CsGID/45
96MFHH2Rm4AxVosoNLQYMirsCmcuvDmPk6fLWyi4GlBXezfGOa1LB9B12giiVYknu1T7p9RUXy7b
kC2I272ogCdVLmxQe/JH1/Jyc4Xou4weT3T/QCMEYrI3ikmbqx0oXakkaltWXt6n5eRVWNlzZmrF
q6E3cYqARigS+6SsZDwvwvXh8WZ5Akb/Lc4wiTBRkEdJ5TVjTLwhhiKX3q2z15hNI4lkElM217KG
aGFMlMLGcUXd9Wxl+NLO0seIGD8vH5nILZAsAMyOdAFEjdzNWgcQahQzonRJqhuqzw8laSRIWNFS
tib0czd3+sFceos9BL110y4ZpiwT92pdC0kZUnR38RkLIh5guxBuuNPBmG7VRjrskPi+TIy9TRMv
Nr51vba7vGfiBf1jiD+b/yPtvHbj1oIu/UQEmMMtyU6SLNmWLYcbwuGYOWc+/Xz0zD/uZnOakMY3
5wAGXF2btWtXWLWqUMxY7U3MXO6a4UCqbO3EtCzeB1C5vsEMDFAnxAiAT2AYujw7ApVQ6UdETULi
CH3C3ufhJBgb5eh1I/gnZRE3juokaXHn8aAFcfyQKQAxqzbKDreP7TrnZjX37FMJ40hTluFV2gzF
FCZ8nwIk76EuKFVBkEDrNxPTmckoPkhaEt8LpTqcbkte1c/iEYPDiCLCMsrqIQSppIB76/X5Lii6
32ozfb4tYtX4YGKgFERQQIp7+aEGa1CLbI52suBxqo2vvSY8TYK8m2tItyWteT/jTNLixkbW2Kva
HA1PiUI3q42couiPUqCfZKsubD9KP9wWuHZ6sIQSxoDxw/kpl6oFdVqP6Qgc02paj31p/ketarbW
IK5kfRCdEVVBIUCCCYfnpZSIZrJCLZDSIiQq5M5SPFDsl6af/F//KCjT5DR1FB0iEyB2OnWxKxmd
YTNqYrhDp0R3QVsLb/AoZIV0GQkISOWXt880WiGceKDloLKF7rHJfsflUxe93D7gNX8ys3lB+fqX
/Hf++7OyX2QGAwP+repYiXDsWR81DLprVRsWugTvk6lxwprO9QNECRP1wj+akSamDYVr8mppL+/8
H8Yv/ygdhZ0CNwQss9Nu2PlO+fxqLP1S8hJ/NfVi7RUaFqR6cryL1dx8SLox3ohwlmNx/1vMjNKT
MFYYyxYKjvD3UmufVGe8S6nzO1Vow+e+Y8XauxlNGTuqzRAGK/j2ns3Yn709zrn6JS12vM+bKqiP
LO6mQNlL4eQZZYEh6Gvee0DZ5+Jl4Jn1xq1c/Zz4MtAKInbDnslLq1GVsjGHrlOd7te8qEe9Y8PS
MXr+OyJkD7uWsBJKMf2L7yob7nRdNE8sqTJ5FkQ7l6LHaGxEYUS0+kF0xJ0iuTq7mz8KzGTEn43Y
rgnNgp3kFB8bRzjlX25flzVXa8n0O+SZVsVYhiyiOOlVG2ZY09g9x7DpJ4bQ4QjI2MtM3AIprX3S
c2mL6EVUmszURhy7Xqc7X41OsiTuxrbb+JyrYlTSOpXHg5r04gn2RbAmTU9MK0pW4sS1Lx2EPE9O
fh6pr3c3ACfYwwpXCyXRZaOqN7SklEZY7s1esAf9u5x/aqKNGujKmwF1LwVuk1BsrkxeWohSGkXa
yTl2UIcw2Wv6iQxuww5WZcB9xEIdcv0raiyousPJspBR9fp7qZU+NP4WTHVNBG6FVeg6MeUVSrUJ
PFi4hQyPMljmoTE9ySm1dotGasWg5+IjSrAeUcdDXx6WJ/EAGEDSbDNST0LvPQWSfgLT6baZ+Ov2
3VlTiCLxvAtFAnawBAQoQVP7ZsndibzikIj6j8oAsv//J2Px7S1OqaoVvssUR/FeSKm2C5r5SqK3
2dnDcaQSkJjEC9ryTdHTOg2GvswhyB0/BHEx2knGRKvqdx/foA49Obg9wWpwQy+/jhKpyTTUFerU
zfdBSXk3hFR1bwtZuf7AQP4Jmb/beQggQWCuTpwZ5Y+jzxgd/ZnC0Dcc97oUjgyuREnDd15K6ZKu
DOqcM8tk2HUop0ADvJei7E3K/BOz8GWp38hhMMGnObV652pa+JRaYW9vIQPXro1FReh/tFk894bQ
W6ls8NY0Y70PI+2nIWh39OBlx/PDT2/4PsAPJe6nwgzA4hWwiiAeNBkjqBTrT1NVLzBe/cwU6w13
B4+J/yePpXq6bM7Ffudpac7brZWdmDrmEIrToR94GpzbCq0c3rwMm61LmkgPdFl7MnJPGBmDw+cM
phuVw8Gwjkapv8uyYEPSbLqLaun8AswFBoNK8PK5jgallpMaa5ArUKKqV3xMIzXdMLkV0ABltDMp
yw/URrIaNegT5Ir6JfaM8qtfCvW70DdY8sxCtv6PnEDNmfWqGbHhIKufo7qOkw1lV24Y1TwyBTpk
DBwsARISjMeWGnXcMKkZdkLW+rxOlrevk+h4+wOuHiukp7QpZEi0ruZTh0ANZJ27bBVJ6/g+O0Mj
Uoc3CNHJ1kn/5l++cOUDbAuhOKCOoUTskUt/eIHw57aIVUM8E7H4cGzFMcxOweK7JntvTNlD4Zd7
swl/pCx0uS1q9chYpqXxeLBJc4nB7hPBpzGHjUDX4+pN/qQU1UYlZfX7n4lYaGPBoO5VszaJ3h/0
JnIGQ97Xw7RhZluaKJeOHJfqp4nRwNU51Iqt6PEPVm+8/rFg3/a/05p/w9mTFEZSEOFNKXbGyVGK
8mCnNHlrF0G1tbJqVRsy05mUDTzCEoUi1uwzC6s5KJEsl1WqO6nr3Td8+jMRiwMrPEjAqQ+iTGNA
pbpP0i0yztUvfyZhcVyl7jMopqGEWMPDrQT9YxRYUMlpG0a8dl/YcULjiT4lfxaaZGWXNaaOhVlT
vfcH86ke+sMQdT/Tpny5fWjzA7r03GyhEckVGJi9Wr1Iv1cf6PvwRnRVMvNjxvVTQWQ/2LKVM2yn
NOP4OY3axNqFypQ/V6K/leWunapCskKXDXwbT+KlEZrpYLaTjgOKTSPaa0bYpvPgRPNZ9pJwayB/
VRgLfqjCsI2R9TuXwkqrqQMtUVXHGCx7TFNbME1muT7dPtU1KYzZk+vhhOatj5dSUs1TWHBHKBFb
PD9GNDwHZbwrSbM3nPdKvdWkU2jKLMUhuFzmeTy6TTWVXGAzyrp9E/jjcxp7gltphWVXppic0lgY
bYtmxkaDdOVC0yUBjggOcgaLLIqhLAZVIigsNWdSJmj3a1tLtshDrk9RY3ZQ5cLpxM1XizMzOc01
pnMBaSsPgm7uk+JR5T+v/VTMUcMsLoPQRMqyYp3ng1jqnscyFik/pNbHcaDWGPx+vRAZwB+VjPkx
X4JquiKv+kGLNcecZHfIBpuVvgBsNsKFvzvsLi+zRvuAeGGmK6a1uTDu3CgtK+xq3VEP0r45CU/h
Mf8o7DP4o2hbf5hpL2sXSJ6j2/qpdONP0y6nlvSY7yFRdgt3q4ozy1v+Hq6BREGe8JMlcYtrkJWi
3/X4sSlPfZcV2r+zpP4OxZ1uF3qc2lLgu7cP+toq2T5yJnGRlpipKDVCgS8xxTK1M6U7aonx6l7X
LGPGwVi0oSiuXGoVxK1Zlx0usxC7Uz++z6uKZTHpG+zyXMqs6dnTXJJeNxRANaeE/AQ2wr0gjQeG
/zccyOqByTKQPQiuSbMWyoilVxjC7P8V7UegfMjUL7c/yErNXxNJq8H54iiwzoUr9GvAOA2lArvW
g9zpZEWObUaSy2PcKdVdkcmSHamjYVd+zVDbwGroQZXrX9YUFqd88BgWjDLt2+0fteZYdApKGKah
sm9roTTlEDaxw6ThVGXtav1DqOkMQW884utC5nRoXndBEePyA04TJLAxu5N5y8C05RROaxhv21dH
cOQgoMFBg/HMADG6lKKw61wUcyO32378pPdm4gwJEdzY1l9vn9maodBXm4FnEEADjrkU5IexwfNi
UXEOWv0U6nj8Xgw897aUlRwPfcj4WRfMwmBSrEsxRSym2EWgU9/X79p33unX5MTvtzd1X6tDXRtf
zBs2V8qW6oiFWim0Y+dijOb2/viQ5t6H27psiViqolZ1FRSIAFCgRY4ejG3lmuI0vnIDDpnOpS7z
DzlzFWZblVPteYSlxe+eXdZ1+EOCvPq2NtfmjBBeFSBsf7GNCyHUeiY9sxAiqb8i5acEVVFabTiL
62iGeJfEmtYgeSgYr0tFKgvgf9tgzJLimb49coMOmdfk95XpZ3ux1OIDM8sfQtHyN57OtW9FT5I5
LaqMWN7CS7HvSfKMRJ0z7SdxKuxR9DbO7/otRLf5acIVUMZYxvTyGFucnsCrYcKmmKTZhySfniwl
gtcxZAuz5706TUUgrN904VmRim6XhxnIFbOTIg9GG0r70ZJsX/2YJ1vA6zWzoFzGUNTs368aDaEQ
VoFZopZvte3eqAk+rJ7yXCX1Wy2pdVEGsgjTaNUuvlGSprERdTpPVdA+tlX/ZI4+cUS18aFWTYFX
/X/ELPy21DVjXMQYOqmKbEdtnzlq37w6ep4/zj8hi4/jWaEaaS265Iz72E3hPUVd8fP1N5YJG9hm
ZpdNE+XSAEB3jJ014bHLiJ5dSKQevYe0ceO4lkNlf70P2yqxMfrK5hVxjyYno5jP3kcdvN9ZNPzy
yIp29IRCUKHxnVWN97QG3EasC6fM25ch9d9V8RYAac11nP+KhXtS9dGcOj8pbDrgfcQmpFh+H9dJ
Mj3VTAZ0jyWwOX+naWlkHiVd31oxtWY0Bs02lqzxFF/VBHniB9Y5cw0yrdnpvaeCSoqGjaOeLe8y
nKalDyQVgORcav37Jc78fNxWVhPH6Og3ypex0j278DvoZ83yW9oIzm3rWdXoTNji9VLGLmX7WFDY
hhha70ohoeFtdeYGD/P1Z2OpiUqCx7NCBHOVsQhx3cRFWOB3w0NSJ/u+V2w1iF5MI/ihT/5RLeIt
SOa1ZsgkZcUZA4xmY+HlvciNWI4mC83gVjsJsfAgB8Btb5/eql407Zn9YR/uVW80yklbkykubHVK
Hgs//zMpsIIxpbS3htiVhXrPotfq1Z+MRjmqsTsK2jNtGWp3YIRKw0Ox1jKdUXoc/HFDrWsLRILO
EiyLMUTy8oXbSvpwYiUtajHFRkZSxzVXenyu6uR9WesbD9iqMK7TnJZLZFwLYWGQDPCPR8UMLv+l
DqOTqJarTM23YNha+KjIV1cL5wGihL4Pu54op1zaBKhn3Ysq7m+qetCwWp20C6XgZ6BVqi0mMat+
BfEX5avYyeqQdK8PlF3gx8GzlNXTvdEFmeP3bI7GRVS2agTzZncrsdVMhOy0YUHa2E8pA3HMFLd1
Xv8yDYj4S1UWbFUQVbfM+/CgKr5sZ732UxQ6Jre69Dc7ySent+ItTo+1k5UVQNb4EpVrt9BWV+K+
9wNcdigbO2mQgct0xm8zte4bD0Dl7auwdt2g7prjKm4dN+7yaAXwmlHip4XthW3w4Ad9tsuDMtow
lrULR6eYjBiUFV3v5aXOY79PpTm8KobpUPiJdFJBO+6jZABXKwSwO/tA+AV7EvWtSv3fCuWlY8Z6
AB5Sc5knDZcqDlrk11XFeQaV+FQK1ofOaGIIddX4t+lp/oNaqYVTm1Jgd0Z7JyfVs9JWWw77Ojya
fwSLvVQCMVrYi/Aon6pxtFK/ACBzSCL28rBaNB23vuaqFIASRBXzZKOx+JqSHBYMRmRcSqP7KtYM
XU/fgtL89gabOZMyf+2zl65MIsloZ10kRvjyjtqzusX/t2qWc8pMusFVWEZHRR+EElSGha3LHxLz
W298v63C+kGRw5pEemSZi4NSi4T1ZFVe2IGq5w9VJ0oHj6XJxyAP/7stae02M59lqrrMuCtO7PKw
As0bJmXATxojoMqxr4N9pMUvWRL/ibz65bawFQAeEOUzafO5nn0a7tA0xHHMgH0a/mn0p5EHW6bI
reTMVAGcaIzvYig4cuTvyjR1s8CyvSiwywCOZ/UJfoOfCUur0mFyxfh7D4hf87YojNc+7flPXNwE
XUg8JS97w/GHz3Ly0wi3LsGas6E/My/sYyHl1QiSH4xT4ws8tJ1aPmZhOwIZ6AJocNjqXeTNKTHF
U+iFx9tHv/qdGdaBBhE3dwV9rBntAHPB1dPK4CiVpmerpXK0hPQI5+mWN1kTRgrO6wuGhDGIhVFl
XtqnoIK5Hsr4ojSt06TJCa7gyC7breR7zabAUs6ztDQH8SwL5z2lAstURtFwEla+g3OUD+xbdDV3
YAuP7jAAFO3Dg3fMDFcb7fI3C/eepY1q3cpgINUgIn9+COuqrmhOGy0c4fNWGKSErDD6xvKVYj8c
4fg7eF9bUjQn2MU/b3/Q2QUsng0KacS/c6P6egO0WKmB4cWccVdD2tLXefA5YI/2e6OB/6BvwAiq
pNEbz/HKh6UEwRQI6DAy0OVbpeupImteSWTaU09WH6IpYROk6oRbe6PWBdGOQD0RU1rcwpphLimb
MzKxkl+0Jn/Qp3E3yt1HbudGFrHia9kRTymXP6h0Bd8Kx0xk6noOMcLSpkumul3IBBuRW7G7/c1W
tToTtXB/Yz9mod6gVV/2+3FIT6b6XCbBkaUVr7/uwOTxtDAIUVlZ0hdYvRoVflrzgFgWYyHlXrAG
5sfKkxdsvLZrx0cNB0fGjku22y4asIOSiGar41ioUTmseH9QaiY4897/c/vs/sKVlwZPdM18H71e
DZD65duRhE3TDlloOvW4k/a6U3+emYubk3TUIzt60j+1bvsQPswcBcaP4uAxpJt9HreIxVauHXu8
GZ4GWmhRN1/8CgHSEzlkAt3W2H6611IjPQgVJOxl9ykSBsvJVbY93dZ85YRl0lxy3BmOe8Wpwq6l
kkOh8OvVIf2AP+ao8DI+3xayqhd3gCSGYgZBzeXpmqEHCCVviAMar/0qeFF9D+IUsM0oNAcx65uX
RlSjrcn6lceW2g+Ymrn8Q5gjX0pN5rXzA1bs5HV60qTwyeva/W3FVp5bRLAkjZ4A7mQZqgENVbVq
oipbpdID7MzhPWvGtEMrdNVuCOvkmOtD9pAnweaE7PzKLQyWSVQd3O6cg16RIXShmpEZKSaPgnmY
IOxP/yNPs9NP2W68r/ZbSz1XnAvIcnaxA7qnWLyshow5FxSQG745uksT79hn+zrIT5O50cFc+2Yz
Ch1U2TxYsLQUNRcbHsGhsAVSEgU4vRK/3P5kKzQFBiRF4AKo5zOpbS7ih0mr0j7z+WZ6R8VNUPrh
1GeysqeQb5yGQZ12hZl1p8AbzV1mBt0nQ6iDP/RJIhdv6O1CuYwOlUFlKBP6aePXrRkUQRTXhEs5
c4Zc2qzZx6ksBSIPL23I5qWMrFMY//RhcY9jy+1q9Q3X/1ze/N3PYuaWvkYrZ8iTU5+m9E8/e0iN
LWNdNZ4zpRYJR+/Lej3oGI+VReWT3BcNezV5EB9DS/DgSezqtt54DFft6EzkfM5nesmZZMSSykce
/PzTIAoHq6w3CuVrnlOiVA5X0jzyv2y2W2bpa1AJzDESZAmiddK1p7SbNhRZP7t/UhaveocTiNjD
SvW4DnaR7O3qNHIHOCWbrZhvS5/578+OLIUpW5BqjizAoeQ8gx0YjWSj87hu3//UWdibkutyyhK4
goGZ5D5r05e+GVgBF/pfc2sc7nSDcvgr98rTBjAo38p8o5kQB7dyqVjWKGWcRigWF5Xr+cBVvVfu
f/o/IkhHZAWKHzYSXIqwKn0y9UAh9srE51z86iXjxhO6YtAo8U/C4jGjqpdLZqjhgBvFzpXS7uL/
bjvGle9/IWFxTEzTBFmQIcHwLKcJarcdNLeutrgUV8XMoCmw3/h3eSEmJ3AcRw1nEJvJQ1YC7YHH
LZWPt5VZPa4zKYtrk1WTJUDvhJSIPXtacszi9NNtEVuKzH9/dl/auogoRHNenVl9EaqhZCnl4HaS
scW7saYLVjun1wYB4BI4PAysd9dqBFlVs1MmzxHF3etVOZewMK681FJLTwxe3aD6nUjFu0EIf41q
f3iDGFJZZuTpFpHMXZ7YOI55pfcoMhXRsZb+K+ruGCobU7Orp3UmZOFhyA2sjJUynBaF4zT0j1kz
bg0VLNc7/r3vlM8YzgUDTw65eNGGPussP1dxY2QL4kTJ0dF/JHvdVW0YGF+80KYeb9as7Hw92AG+
OP5QEgB6f1UM6HQWvEgZkjVfZDOpeUh7dVfmW4WPlVOcW1EUPhjwtK4GNEjmsgwIZWGbvVLZmsrO
N7P48mpz4AgBTzKnR09IXNT6g4wdSB0Fd1xafphU6D71aWLBXRRvBDkrj86FoIV37vLQauumKG0p
Sar7ctCsT2Wj1XeUNaZjMKjCfZzUpc1U+BaGbcVHkBeQHMxlabBQC8l+MtbwHPVk/nXU2lEMXX6g
1eBHwmQLarPyxRgRo50xk+sRkSxyR4NjUwUrFZxYkGJ3rKfIIQyuN5oZs2Ev0g6GaGiIzqBe7H6h
kNYloVqwzoL9jV7vGmFifKvlwpWq2djVJnr0piLY8E4rmpH5k/6DrqAWtUyyVMsfG89qSzstxydg
7X/0ttQ2TGQlzGK6itR7nrenzrbwgEKcwQZLoGCLGYTodp325btyMLW7agpaDDPNtgK7FdOwQPbC
vEVUAt3m4h2cYHgRSoGoRFKMxpHC8j9DxDLi3ny5fc3WVDsXNB/v2Ts1CLJSazIRZCiFPYNWQ2qr
qfABhhfVHoRhf1vaqlozh9EcCYH+XqiVwJUE9Q0Pb+ZnX+ohOYTDeFdEjOHelrNmFHBfmbTvDAX4
8sIQRYEstRRw89Uokhx5eMR0c4vQ2tGdC1lYhQYtSd/FeMFSI5dXs/xPbpm/IGlO3LAu9I2YZe3o
zqUtjk6MRpq9syKsZv2oTeW9TgF9Ut8ArAXGeHZ0C4PI/b7P8xY5gZg5vWjCFKm//qUn+GJOhBvL
4PJf4rkzm8slqRfjkoPTBxVMwUtp1Puof8t5nQmZ3f6ZEL8E9hcECFHC6UMY3jVD/yCAJnuDoZ1J
WfhVr7CUVBuRIntflO5x2HwjVo3sn4Blg3/0c6UKVQRIVfSoSwx1tiqrnoyxdBVpa3BhLXLBdRM6
wLdL2WoJZIyLrq9JXInBWtv7IO7E/xJWs5UsahOfWssWNHv8u/1Qjpxoa8x45R0+l73UNB5L+tQe
svVeYZCmkZ7EXnFHiZ3Y7PWc6z20WLx6I8xY9RT/NF6Gz/5QamVR6NSQG+WZ1e5PlAq3KhxrMoBt
w/tBIMPVWngjQTCHtC6R0fesBh0PLevhX2+G5xIWrsgYmhkiz9l5SeYq/YeExby3Jay5n3MJC/fT
GZJQs8sVy0jYo63eQ7NjR9OH20LWjP1cyML3DL4XsOEXIbrIps2wcZTqJwV5ECun24LWvwiESFDq
UwBeRl5So1tdNnugLhJ+NqLmqE240duR5hNZBkOErfMHB9V01bBqhHaU81mZoN6Vf6qHmTM72ltO
p91bh9zNDltsp2ufiCk0cQZSiBRhF2Y2TYLVTKNPqArEyfs2hkyEi53z+pOj0EutYYZVQ7546Vbb
qmXUYUBIHcs2bVU3AbN1W8SqHv9EaIvIvy3HIhICC59aFfdDXe+nIj0U3dYEwpqxEalKdE0VupnL
+WHm9SLfiPg+hTDs1PabFpp3TXHvVVttgDVjOxe0uJzTNA1iViEotPTPcR88T94b+jRz1P1/dVnc
TknqpLFJOTIpzz8xW26PSn8y4y1y0TUXTWAPzkyiowGD9OXHp0qmW0U7W5iWfh7a9J2Q1F8ItzO3
EmHwjeMXudTzjYd89TudCV0cn+/HZpRnJILWxKNn+OZDX4U7o5BOSiFGu9u2t6YhWCjwQXMiw/DP
pYaSIiiR7pMMUhnWd2beqG6ijv6uEoTogVNWjkpm1Kxwr62t3P06eSI3g82LiRvID0g1LkWLAUxU
5iR4Tl2Otkb7pDUPCfudxel3FEkbd2xVGNA2EAMwp8EHdSnMqIw6LmNWfospy40HEIRu4IW/pYRl
d6n1FMrTVg51fashYQZVysSWDHu2Nf+is3iM5e2tEmfkaZQp76JKcftAPASK6d7+gFti5g98JiYQ
VMFTE8TUkf/Zb/o9LHRfIMXdv0UMaH4w6jNj/MINBr6gh4FGpltA7BaJvyz1DsaaDaKiFWwHw20U
BijqzAU+dVb2TJk8iUYrj0Bc1jv1Tk+OoQGLFfQAbDkGy6rLdtK54X6L+PnaX11KnS/kmdQyU71R
EDlCs96bRf++69WNd35Vgkw5gtoHZNZLwO+gFBSOYrGEWVFGSmhP0ZbTXbMD4NlYHIxVAIsXBi7J
RSalw1jahTwyvTRkP8V4+C2a9RYH10rMPE8gWhYYHHIZYEeXxyVDdZw3UJY49U7Z58UhT3bal5Td
6Nqh72wW6nn3Wus2sRvcbfVdr70VolmpTB8ZaP0V2KmK87IKS84xseLeHdkwtkt0M2CDtHpoov6h
myRQvZvg99WzpUOqE2qAyVHnz3tmIBAcpoUfTyXrA0w6vX50D91h5qRRsuWm1hX8J2lxAcJgMD25
1ygCaukDmYBuN0HyPqr9jwDKPg5KeEjDb7dv9goolkMFiUv1gNEQqkqX2nWdV0k6rLnA7JXxgXRY
OQrWsfsU7tiWED32udQ/DXWrsxqimexWA6a78QtmT38ZOcLpxfYtAhORdGMJdepheY5yo+Gzsuzv
UQlH39GGUNtXNJIc0/MT12PLmmtFUtXabQ49s5jBs9KFoGa7jNU+t3/P2m09/zkLlzqOet+pOiXQ
KexjJ8zro9A1W1XYLSGLW6TlE5VQlgI5hQYraZcd23qzD7dmt2eKLLlxs1ISC83nXH0/sLXsTxrd
tdZGCXTVfM6FLBwPFQctCgxOq94Zv9Qds/lfq5fGifeJsxUZLbfGEYbN5G/QswH8n0dbFyGD1CZG
X1m+74Yv2i8N5nNnmNeVnmjLMfVi+7vYkR4n9sbV76nrVbvRDQ8FTJrWn2pzeenq4VLQoboMOIP6
2uW1YR4llxUhhLdSGllMHnvf2FL+3R+ajbzqOhxE5zM5i+vpC7zJcsZY/lT4jlSgm9V+TVTvMdVC
ayNKWnM/ML8wYCnNpPrLcsg0kvTqnjQbTP/V7NT3VWXdW5RM3d6qH9ryUPf6RmCxMkiMfjyMM8bj
Lxzq8hzbKZ1C4PolFBwjoBJdzbTPem6asV0OIkCF0LZGvzm0slHA++iNMiOYFk2mV975mfadwIMR
zJnIbrl3RNIypYg7nUayxrSW2tNRCs1ft2XMV/rCzc0yWCRFDEqGzEjHpabjUHfloPN64df8Q1Hv
quhbfA/9G5MAWfkoaJNll6YqvBbgvhC78DSVYVbiwCg9WzQ4QbOVv5iG/5/C1MFt9a6jtwtBxImX
+pVF206ejDqeB5C0HKKHupDrj1pQJ1Sjq/woF9Wuox1TsZx5P6k8oYUgSyzgTTsnNMLMkZXS/3T7
V135WfrqeAqydyCEEJEvEpy+Ay3W0ci15SzzPhRDmu1i9jwdbku5Si/+SuHbzj1uULuLEDJh1Uuk
5EPgwtIEmCN7r4efA7XbD4JhZ+XGB72utCBt5hLgnsJVAkvz5UFbkc5+azWroGeWage2pmjXVqF/
sArzu14V+7ZQT+MwTPbkDe0Hf/Bre1D8jpmavvGdnjPf8BvXKLL5F4EsAQ2nEBcugeGNpTelCQkk
y5rb3fBQP47/DffVMaXza/uOepR/hs+vnh6YZdIwpc7H3nPiwstTkKa2IHONK3vUEumh0quvo5f7
GynJlfedbZo+G5P7APlhoLkUAsmMkMRmAW9vfdd6D51FqcH7LAhbtFsrBnQhZ/Gy9bFVJ7JF4Adx
ebTzOv2Lrvd/vBaqxnIKf/R8zg2Pd/V+/dUM2AkYIEhVlzlJ0ikhaEwkhn6g2VNZHGotO+G6tqrB
1xHCQtLicgDNLMdy4lUpmA1sx/IrvAKdLZuWq4/dMa8SmSWf9aFsejcR25OhCqfbt3NL1UUqPhD8
+rVKOzOL1V2Rtgcrqe9oR27cglUx2D/vB/vGtGXPWeVDVY1c+24qtY46jrus/uVH+gbQbsWhwTRm
cdMg62HwYxEPSL0cCqmOMkAuHhh6f1Zkb6t2sSqDehftX6jJryDtShUnQ1JY4DV0JXrnQUZ4Agv3
3+u/CvViuHlYqEAuufgqxdQnKbxSfBX5tyU9GkWzU6fBfYsQXAS4eW3mTry8v0LemUpgkNxMgfa5
1wYHjo+dPBgfbotZffsoE0OfRPv1mgA8rds21LTGd8W74Pdc+a4/W4+1m/0IjvXzTNokvcGmIY41
Z9wLWfiy+M0QPbdOkxA4EkgopQNB1qFqXg3l4185F7M4v1KJgs6vp5kUSt9pdW1DZLNxbdbP7kyV
xRM9FQqFRpWzo4kDGel3/cd0hLnm1KWuurfumOn5/Or9h7Na8K0yraxTS1iCKCprLKzAMko7iEmP
JJ/JWmWg6jkln4Ne/lYUzdYww5pzmFkCVSqd80T7IjjqdalhPnj+Xtr0wMzwPgYip7Jn+7Yhrt3c
czGL98r3KIHgZn3XNJ/9dHCCYQuxuPbWU3yBPYFZApjulw9HVAuh3GceJvErTt3iE3tRY9v4qD/o
T2xLUn6IdvqcOW9SjM2Amga6AU6FhdsLyqlMrSmayzseG/VKEWoWadzdPr211x40AFRQhHEzEdql
twgVsaWQ6wcuGxGm5FQC6Bm+5p0y+b7tB0Wv7sPRpAZ5W+paPDfPstOZI57TrvZ7+T5gVr3PWbsp
1OqJRRvRPhXH5Ik+XuTKdes/gCnwduJolo45Rm7Uib4TDnl2N0V9csoKuONv/6QVa+UXzcdAzYuP
vIitokTxVHxaAAcelKlB7LTQZ4Lw3HBiK9Z6IWaRmlD0Ye5dIWwUhMEphpM5bbVxV74oo72MY8yl
f96YxX0oWEKlj7RNXL9j9rXvZNWeFPH9JMvOIPSvVwdhtAnn2SFm3BfqJBmUf0qJsGCIdhwfHCf5
4faHucrQZQj2GQqkY8IGlqt9pvTbhySuh8JtSnZd1dUg2XEmHEDfPpq6x5gGKIIh/XFb6LU1MKoH
QT0PG/OBV1ycnmKEdSvR+yzSb2Nk0OD9lQ0bYc31h+K1Ytrr72SpylqOy6tXt4ZeDp0XuTDODMJ9
2bhWfMjFV5fd4AynY0yQNhfL6e1dipH8PJXNOgKxNIaWHZT0jNt8a9n5tVmTZ7L5hCo88dkVfC6u
vTH1InSxuruATU7RKL7azc8SYNtk6hA/vIydcmWKBWb0cL+y/63PtYhVQPLrvwgYa3pXc0WEJGHx
RYZK1gfLECK3EyRrpwzxoVGoqhX8JDsR4Ml7tZEhTp0zaACiXKPLLzMkiZEbFZPolRI47fBJ7Z/F
9sttGWsfZl4XOVN70Uf4W4s6K+QrUpkPlZXQmuhLp8nzo9QVb/gybGuEYwg0Mg3ORcDUFzO9eRnH
jA0GzxVUwF05vsGIoYv6J2PxTAVtg12YceLGo3gSczrtVeR/vH1UK3d+3hgC6SPJNcNuCxleXWRt
1GJhfpiKjsH6kM+tKU+nsPGm37dFXZcAYRsh0qcxRhVwbrVffvqSBT6jCK8LwXN4bFgUt7Oc9NQ8
poEdbfjPlejlUtbCzHrPkkqjz1I3eWjvks6eXNWpD/U7/X1jCyMUhuOJvtVGDXfN7rhHc0l1nlhf
7q6y4N9ouwoFO/pIIOH7T6W2tRXhui/HKf7t/804NihjFpany1XsTxpCohNK7dRDv1N3wxEq2cSh
jWJnu+h7e79Vk1/J7i/FLgyl6PoiCYUkQWxzqp5m7toZ9j+eorstKpC/9efLCiqZL0xD+Ag2MxAb
XBqKCaeFF6ZF6jYus/9AHQO7n2yOtXbG38YhOcLZVLrE8s7cZnVUUHsb13vtWpz/gkUto4C7qQ2N
qKaqFz1qamIHQX1PBrXhDP8fms4P1EwVA9PmQtNhYGRv/piVZet36S6lelK4/newKNpO3GsO5Zrj
n/q9fhQ9dhJvqbnyGnPQ/1e8uXgm1cGHx17CGSsRzalhcNOydIeocpL81QtK4JFg1Jwyg0HxkOWX
l5qWfRJ5li/XblnGLiWNAjixJxTubR+zotC5lCULdiFHPZlRWtt1qSbAKof4GIIIeaDK2jjUWKPn
2/L+F2XftSU3rmT7K7P6nWfozaw580BPpq0sp6oXrJJUIkiQoAPovv7uzD59JdXpJc3ooZSGSdCA
gYgdEXv/3dOIAYE4e3Bm4G58uILVqs22NEcQq3zieB5p0L6bzUWV/hZsEY+a+yLeoF5DguJ3eNvf
GJufRv7g8s60I5rJuzEsOz1X3PY41kP067P7m6cAuBBiWTCzQo/po6O7bhUUq4118O3SMY5SUczQ
5hs9GB4U1X891N+ezfehPpZg6RxKgsPAR1+pZ5AeGJvmg2y5yX4zytVKfbAsOCPQxIDqEe3QH4uR
DNA7OsTA84ZCYBFusRay6JpOHMByUsd/FTM6l/EAWC/s38yojJTIDsqIhnY4hvURtOfRmLlpc9JD
0/UhgZRU6RAMh9/Hwn9nc3862uvZ/ODHrI7GUf4Gm8ueVBxEFSJ1XCZG3rzwxHj59aX5OeJArA2Q
EWEgiNehWIgq6Q+WqFYq1srRfjXJGNiyvvCGZa2m+6gUQprQRAbe/fbrEa/A3/d78W8jfqyH5BSp
Nw4tNFrs7Gnbd11EmRKAijPUvKdfD/XzRIYuDLJC8J7hEd46XdwPxqexdSEshYrQNe6o2BF9T5av
vx7iw836tzE+hhyzrnJR1RBeRvFDLpyF+rRzr0zrd+jJ80GoEyxa/VCuWzYoajzw31iiD0nzv8YH
pxvAVvjXH0EN4TJqCvXqfMRD5qRW7HwmZ5a7IchGMcf1bAlWLNpLoCTDHYPIcQjnFeqMgYiN86+v
xYc7+6/L/f1Qrg/7D/PWm5AD3grM28Zk8apU8QjaMLYdKmfvmb8Z62eLj5kKq4t6EuSWkZeCv/Bh
LKmWoyocD0mywdjcAJgcGFYp5OBVf8Iy1ATLRun/yc/79zGvx/Tj+dl0sBzaL36rk/YMRMd+8Lxu
Sn99FX82iX+NAp4CNFcDGPooTzhJRTasxg2tQS3Vga3PX0pwMf96EP13o3x47o2mUKRsca9EqMU9
2jAet8/GM4SVUdRth0tqpG2Axjd/ivRwOujCRwPV1MVK9rs839/cSKQhQB4CijYXdd4fbuTUD2gS
dF30XYqZ+ZvtTnGJouwA/i4PaLV++fWJfzQJmDc/DffhHjrUUklrGIuPNquq/GxyNH/etz2ku77q
tFnt918P94FT63Y3Md6VKPmKR4Ns5+c5ozFHKSyOu0lelZN862I4s5XrTzv0HUBuLISrx3zyeU6B
7aPiZQ+PIrGjXx/Ehwjs3w7io7+3LYuDYP8KuCd2bqVTKuCnyKyJfyd98Tezyrgq5oCaHLkSgBI/
ny2Y77SuMMngy6muPtV0U2MuqRf/5nyuF+2HJeT68OMfugnRLoixzA8LJJoXu7EbEYXD5u0RKMjR
h0i897l/pSFqhXByAqV1o+89rRDafv+/JqdvF/SnA/gwae1OyMFccQDOLHaoAvDQllX+7sn43Vle
p/IP5kaXNgoPumvoZQ/Jth0c53Gd30VbBHyAdIm95khd390u7X9+Wf6reG/Pf17E8X/+G++/tN2K
sgHIUP789n9O3Tu/F8P7uzi8df99/en/3/TDlofyy9CO7TfxcauffoT9/2v88E28/fQm4qIU6518
H9bL+yhrcRsAR3rd8n/75X+83/bysHbv//zjSyu5uO6tKFv+x7++yr7+848r4vSfP+7+X98d3xr8
LJFv4r15qwGd/rm3v37y/jaKf/4B9aF/oLcPFgq+91WswMMdn99vX3n6P0D4CL1K8BWgMwbkqn/8
B28HQf/5h+b8A6UFMG1Yfa6NBldPemzl7SvjHyAsuvIDY+0CsR+Kof86uJ/u0ve79h9gCDm3JRfj
P/8AaHOd89+fCchZoicHx4EoC4VW6Bz+MFvY3EDJY+MsMfuljHiHhHyvihTqWBfF+9aQpoY+smam
jdKChWZD269bZ0rFH+eudTPSW8eqkCfbHo7lK1e8MhPediL1cSFO2q7NXmHNZ7N2710FLcO9LF+m
EyncZ65Vuk907jdg8Kk4P1aMTz7KPYtIIYKGUkOWSp0KnwriRs5i5GBFscF654bbsiPsqS70d+R6
DqtOYirNqKFzGbZLCWGe2ghoP1UB6DsRifNFBIv5iHRKWhfYoVfC1xpMQgNjspKatw/2ap037b6S
HvWZHGf/yiUVELF95d2SKsWjafMv7Wy/shL93GoidA2Bh4K1RpALqkBKKKJUvT839TPktXa9PUeU
dHPSXdsHCr39vJY2pEmLgCxeE7rmerG6Bqo6KgQLzN7xTacHUaEBMdnCaCOtgFamawDsXuS7tGVG
OoEGQEtLUQX2VeEjeBbtbQC4Z0HtCDk2rX8p2+kZNJ2F33vrRQL+k6Nx9OAyn0xekVwrYbhL4gZ0
Ur+plrUrSpDSiVl9MI8AjDfwpCDJqkn3qzRi3UHjxVJRdM6I9sBVYCa1vezk8KTNiGNUpu25jQvQ
VzVWJ7cQSKKUmt9tRn/urVpgmUrpaDrfkBqIoYAX2RIgMahsgKsKE/kiQAjXTB2FyM9LK7vJt0dT
CaXezgGv3T6sRk5j0WlDoHkzZJBcj6KyFzI63d5er70G1bJTZhqR0hjDeQlsRpivcM9Dknacw5bA
TW309bDUehmOY/9JPEyujbSI5qFCkiLqtqfnZSp2yriFVQkRsakZldiKimEuQvQtB1UlMnugekL6
pYvnpruUane0fIFkXTLzr6YbeHL2l9kIFMpBBETpHmTNEemGeK5KLwXd37ipiOmd6lWrnTG0p3nv
ORSZmGkEeGPtmYk42VuMe2mVU2Q2ogxQx3xcuHsy6HlTQg2ESd06nobZyEc0/7XDFgAV8S0DTNSb
W/vz0tBjoQoLcWn/ZBF19FvFZD5YPtEdsWwyGMyQEwezUxUoWDa8r80gEoiaXIgEKtcTLTcgMUzN
coh6rXpBMOD6PWGHoWXn3i6P95Zd7qU1gBUWTTioDy3AmLqkRGg8NzsllkS9d4dA0REiDeKlaMrD
ZEJYRK1mNe+blAEN84UGHStXaQJLiKyy58AeOytmFZjvNQOEhVhp6v1UXUoBTAm7ArQsyzLtquGF
0I2GiD0PCu21RF9FH5rd9tx0IoTaqhqC8EsxdJFC128KWhWqpRpATVTjS3RMjtXdoBVuMNUmOPtK
azdUdA1s8DnvbH0CU72ClBVK6Ju4nEFfuCjNjEmH58rVZYWyQGdJIQGEintmwOdbyP7AxPSmQUNv
rJfMUXlMnOZL3W2JbU1dqjtl7i7G16nWgEm0AmSMVAKYKPjOK2WkS+9tW0V9rTUqMw2qWiCJc5dI
H5YpKTR031FSBVSs/QlAZ1LqYKclCyHgFnJkWjVT4sr1ZBfFE7E9iPvhYQvtqiOhR7Q5Vj0Z9eMc
Fyu9WJYCQjipZAMxzHxgU4nOZacN1qbYt54xRYS2VmKYa1aC19uvawEM2GPv6+J+gR1CaR7KwkMu
YOldpslwWKmBJ1ReQEq8hEtN3ZApMjLNDXCVN/nuhjqjYkYNKZcA6nGKsnW3Q2HQgxhVdrCoNh1p
qUQIyea7rmxXf4VCYiaxHqVsRfXySgg6nRnUC2HOpUmWlwlMgUFXFMq5U5mRrF3JY80t7mXlbYe6
aQExLPZF6UvrqWQbjK7SvYt5iUtdwazwTNufJXpNLcJ2g0fgNTspKYbqEwF/1q5lqXmV9VMWfTwo
BQNJJex64Ajb2M3uTB76YQCksPqNspnv3AERv83tk8pmFEDTVfEhDcCfsU7qKJ9UWbpAeDFcJfqR
kMiPFGnpvrrogevaEi2b9rDHdU7xdA4hlzrb2yD1DqaxKS+FoU5Jy73AqkAsPanDGqO+Xfc7w1rD
AoUhV2qIB4ize+/L7ISe3r6us9tdGB30kIzM3Cuj5RzKEngzqjefiKWW+0Zv9sPG6hz8fA9l9426
DWJ3pQq2Zar9RZUiVCt9B1Y/TFPKo6XzopWPELFZ7zbkIXzdhmkta5YTDnnUps+XBvz5S21GMxIh
vXrgNssMIlCWq6PuYm56HpbUwNpFQ8jkwXsQYKftNetUNt498uu+NehNhLa3JwmRj/BEKp5TpblT
1ukyIvMeQn0cNQ5GMcCsOZgIpMs7Zt2jvn3cLZvlxl3VsMAA/eBuVWiRGuDn3/ccN4IQlNbazH1i
sJuRaNTn3qZgIHSK9RUUAa3Q2teWoCp8VJcxAFehDHWvMB51d+Xp0hsy7KT+am6Gd5kouxea2I5b
Pb8Z7mhEzCPlcRu9NV2LGu0EENABuYq73tdu8aTx5jzhOT9YveGmNStkaHoEHPVDMlIs6wo6GHOU
EpQx3YpjqReg8ZzEoRLDAaQFVYqidhVFnW0djp63JliznLBSnMFvB5eghcWdE9luYU9JAvYfI+vb
5mkxqj6qKWaIYi8vwzTDXZMb7GJ32kyjOOreDCZWa3yjzGl24EHbfFcr1bgdYFn6gj0YHqh1inEa
j7UA+cgwDBM4oY3NB7cR/IhW2XaKNL4oZbec4YjhJChKlp31uGzlt83Wnp1hk1npDrEyudPBENUO
pPVOOKl6+WnQCQvAuiT8awd+7EH64U4XILGzlm1546jG9dVJme9Iz4q9hlUFdt66DAoTB7WerbMs
n8S4zrE9azTg3cD2dMSCUw9FucMD+oBnZ8yKZm2hKNe/wms0923hGam7aV+9usoKkJrnUPMFCtol
0CewJiywuNYB8CDQUq8KSZyVHrmpvpUdPQ5yVn22sId6sONRq5mvetXZ0pzZ1wg9DH1TRrW55U45
wZY3IjEtUN2W9s5jWoIqMcwTNyzoklhD96haw6kz9ByM9DxumRNxz4qr4hN8kjHoOHyqBccNCclD
1yvBavef296MHJsE0JSnvmTd7G+MjD7ZPLhG7mmx9VNJXb+qzM+NhqdG0TsjUjcj1CcwuegdFHna
vofJ1BsaOcO9JOMDoKGUbRbqgLS0AcV5oK5HBBeh3YHvY3GGEnT8eCqgXxFCxv6l5hUEvzVgOJVQ
H0rZvs8WpC3B7zMkchJ3rF/lHl1nqIsV5GkbbLq3SbNfBBdJSR/cgs272x+v1ZB/IkLWeMQqFv7w
4e0lbc2ZBB9f/vmrYcMxAndPftjoz28+bt+SEqPoRinzzf16+/bPj7pGzLsffv7Dp7etBtSmZBqM
bruC3hI1x2NeeXTMb29vrza+/fjZh01K2qCA7bbh99/dtrntYdNVeGUffvN9t/+rr2et7WM2Vk4A
57zJp7HkOdta2FtxfXl7//2b22e0CpStINmguQ5Db0HP8+9b3F7dPpMQXckaHqD2wWPQBOYi8qzq
y22Ptz+tPpUQgL0OYzfQKvFhktsQLs581VKprsGf/rUfuj5irsFzMRVt7lqyqOGrvRZz0WWoifvX
IcrrUdx2RTz7eerRsausePjaWWtyr1ma/PZKKQlekQKara1BfE0xtPz2x+ReGc/T8HwbqhkICYgp
DX+4DoqaXVyU6zEodTGi+kRIrLNDl9ORX30HB4iHb3lllxdovs9vr27f65uJ728f3t470ppT6WLZ
vW78wy5u73/Yz/fv23FbMpQHkai3J6xO4AXKZUl7NHDPub4VPFltAOo+u14AAaGQLag7xwnWXrX8
+XpLh0LB9xCf4fnt/e3VoBRT6G01pBiv29z+mP1VzBNWPmxut8NECio0Jg+B8qpP6WCHt2tw+1Ne
r8b3t7fL1EGmphaLL1GsHd7u1u3P7bvvb28/Msuu/fOGdiCCZP7t/e2b24ZoYPMCoh2JbYAQlJKo
VhY7aAwZe4NVBg1aONatRKbCuIcq8x6CsIe5JydTeys9LeXbtO9t3CKuZbrjJsW4poglkZdGKMOU
GPWWIcf6uvIDFvAjnSeYAO2iyTGFzPgZ5Yc7Xj45TA2Z6iWO0uYd6E86s32r7lRF3w3lmkIiNLFd
EtFBpMIaYmG2iaPZyaDOMTobe4a0CUKNbopgBk+DCdoE/VvBv41bGTdmkYFhM7QsnN08Q+TJTSBA
dr2RyUol9J20GOgzVtgqqr2Tbqwh1A0qM6qHNWhWiGKISFmSGV1NRURlcV658kkM/QvqOO+m5RNR
i7hEyMtqvjekE/N2TAAwhHzqA9tsdq3X7UCbDhSwGs9CwhE0hoSpZuY0FU4CEQx/ngszd+S4mw0r
3ciYA0JKW9Pd2+OS2kJPSaV9WZr1QRLzZS7pfhveDLlkrKB7TWdHLGgn2WyICJbdNKJzvnGyqjN9
g88RahL3chWpturp0EKooVtiKVgO/UmEBMdpwlKiIAPFLuqsQCmqhR/gXMjmPk5Ne+c2ddTRPpWI
H31RTvfwgw+s2U7XEzCXJ6jntOjT31RvLxcna5v5ndXaPejyHwdPPfFSPesEIoMMERgDgQ4VF6Bz
O24YX5eiyEDxtquZxP/81Lny0JUysMUcEEc7SzdWW5otok/UGXMS/cCOEQmAMW1kNG5a6VvsHpbJ
yC1R72sFah6KnnROH5C+SCc5h8QQuSO6p0Iuu3arIpS6hqZWJrrru+ty7O1qV1Z6ajZ2IEwNiMpy
B47UI1O3XHPrfFP4wVswurnt3GdXoBwRXgC3nVyxnilf40rRI9MlB6WxYqE6O2M07pk9Zi2a4hnK
/pRi3SHiOazGozKh3sDVd6JQzz3bTrKqoqWwcbJ6JCD7iD4BsNFVqxUNqhWNEhI0UNRYcGPUMYDb
6HkKuM9ILi1nD0Xcw2CALdbVM1uWB+Zau9Z5WM31RObKtwsnMRjghrH8JGv6vFS+o8LUiLXOpKnv
mKnnkLne9y5Ivp0XrhgoSYdcCLp0Zp/ZWz7MwAKUQBBnN1lj6pjFpdWdjMknc/msr0ZWjmLvoN2M
LnpMOxifUYbFGhRg1+j78azyAjaz/NKWxhGkQzFz7UyQRzY0mTq7eAzgai7rzrqie5PIZwMIhblT
Z+dSSRkxe8q2qnhd9OloYQ+AD3Ls+cVa6gsiat8ArRkBCgjnJWB0u1NGN0fz3dFpIF1YFXdTr8Zd
7abdkE3m6EPuL7K0/ugO4knt3J3aO5etM/OqqKAAYyIfO9wpLr2XhUy3mcPXSjugKnYHa8WLBBYK
Qak805UdGZ/fHPptE9qu6ts7rUVHGAtwaVMFkw8aeHdUTi89G3e6U4dar4Sd0LEH9ak09ZdaX1K1
VA8zlMIGJLMGrb3UKnns6XoHEbpnr+EvVS0Q8JNUtOuzOrEEsGWAfGWAboRscJYd40Vaq0DoFkCO
RURccYIggg9FLVAgfUGp/5PbiEfEDanWkYSB34drewh+Z9Rt92JeD5NTXIiwshFYiDnseYEYa2Yx
r42MWVvudbDulfmA2tKz3sAn3fYLwSVW+WOH4IABgfGs7azgErc6ZpKinZ2qSogGWtnODlc8b7VB
07rxDqUi7mSJXktpQ+cDFdE9O4L1/GRPzgXu65lo7tNEyIPpct8peNpuIi0ULSUKOUxMebAY1Kf7
5tATLzF1irIMgB5CyVjjRZ2hxoQ4YEjj7LCSwL44Kk1bQfNWWc49nQCMahnlIE3g7tHmerrVZSjp
mDQEgKSVUrj8alUEKKE+VphnpeYeJSkP1czS2gWNBbhuWqs8zHO1W037pCj80aAVUPHajB1911rI
kIPnk16M/qmc+3C0EegZKMwC74qpFykhdapubcoNb18vL8owpXNz15Mt73Q3QY8G1ic1vk1xMPqv
JT3V3YA6vSmQRYQpmemthJUZI5Dyh7Um4k1dDxpmAZnWTK220BpfiEsfys2JVmvJAKT79cYvbTll
Rqsms2WHljJm4r6qrbTiV1Id2M1WCZqCRwRi8mI3j/eNnHfISF56ah5se05aT6QM1dAdUQNhjblW
Iy6fmn3Ni5ixMjchCVcJ8gkctl/Ngn2yqZOTkWfqsuwaEH8MWgfT3Vy2sn2sgCgy14xVtz/wOvH0
XV89qFaC1l/fm+/cz87wOLNTT2JwIFhzZHX7rTAiTbz2XuzMCeA03TmaKthGDf3EvYsFpeRR006t
tC/Ma+/6EUUTS5G14JgjQg+16mjMgWd0KYpS4MZfEdeJPnZu+9x2JNAaGhCq761yyy1X2elrdXBh
T9YVuUHAwgeztYKWO5GjNsms0MDaDF/bYBHIFlOrxUxGk3KpRzhix+xe3Y2fir6MtbpMOAOEqMSo
l84IvAmSXFV00A4WiYw7dtQXhytBj2nLC+qPsCzBxTSn3DbKk2VeBn0ONncMu5aBUcpMzEWPZr2O
qMLDZVwyxGOprSKzYIW9CeSSwuqLZq+Sc82sZGV5udhZO3UXQ0eTSlOfTffeG9z3yjuZwjopo5qb
KovdwQ37LtC7JSL1p3UhvkpV32uGxKVzODbLDsD02qwwwJAytPOFcCwBesbleugGM+/n7mUk/Rui
5trMF+hRWKXqu0mPsiDZX204RIOwohFPxPZU5JTz3dpjie+VN0STUencgVY4RpdwJjsOHHyJ6yWt
tTohpQk8HXCluwQto0lfe4llVjE34X4VmaQwdrINwXCTetsYcP4Z2hRgXSgj8IaEaHANDYMdVDIk
ejOHnkvitt7Oemw4oeisO3tUdw5yNK1FMs5xoASBc9HGRZMQZzxblO0WSIEp6/JFVtvFVqDjoT1V
bMhXqiVMrg+lve1RdZCgOAGOnB0YlbqjCssH0wMQYGV10YOI3IlnfYuAgAFmBu+vuTfFMxfd3jEK
2COGWGKO6sYITIRIK1BuoixZi6VxcGBThjuHq6gpBYo9oCSwREMuMjmLOM2bFmtmGyt0TZHFiIhK
kpKwRLeRq1dgvtn90mhJoZBMLfih7uF80yEE4PQozSGxCE/43J3qFk8/fYTqzGkxu0+LSu9d4gDv
pDGyeyHowfxOvo76FE7mHAkEPD3WxWEGr96aW3SLJhf1bio8ZVgOTdMydD88DtUaqJAudbYOA5O0
/aTpMjNJkeqmk9jGN6B5oaE2+7WiO6NaL1R08VYse+wQqZQiVws8KixknGH5nBPwLUbKkBQMmYZp
jGlbJIvThrM3hwLk+9K2Ykr1ABBOhFkWblYHTG2LmsoLV7eLe3lGu1basD7gthJaxrID/dGOuXMs
mRVaQvHrpgSRlBoZGjgWZRNNZoksXP/YYjFatqgcp0QB544teLKA4hjKwGHnMMwke18t5U4XSFfx
ZJrrgIkxnlQVbOcOvFd6vyxzPMxYo0aeOHOVlBAUhIrZWXmsK8Qorpa7jQrYWibSQgYK3eTqmMF8
A+wlIeFGqCy5QE+FmKYEDUqQWtGQ9+lvqgN8W+PZAhjUvjC9QyeGETnuzgKNVK2oEeNdRCwvQS5s
olYEe5wDqYwX5NdMqGrZOEBad7k2t1nhinxbAuibx0atxaOh7Utzi6+nXS8mEg9tBsLiHNo5cxOT
8UQ8dEnoRjKKpFP6xHSgiqhM91Sjn9oWMGsHEU0XbgOc27aDFUfU2DEl6lcDHezw1cclXjQR1dZV
PaGOtfVhgbBuryMXNA4QCkEerVL2EnIHZMBJTE6oIMkonTpa+zoxvcM6iMyEv4jC3QMxt5OjVsnE
hsSonT1Zx6S2Hgq+fCZke2LSy9VheO6as7yGR6pxX8OBlwK4tidziIacZuhyLTbqiBbz1JrVqSjt
s02VkIM/0KjwAFXVoZ0EzqMLG4gzXpc/MMK/Kn2V2X4P/HzQjIRYGzzfKlE8I0HG2V/I5BsTnChq
J2y+mjE7BMKfVq56UGwPmEYd2gq8JAHbDgvIKzusjDJaVxrDR9kP5g7cGNHUlwerQ8ZXm3xwwCIt
YEdtPyWjNyYIgWipp5M+JJ0pUhS25No6JIunh9vahWVRJAUE46HvhMDFvgBEATszpHCbMuAwzQZd
H8zejEGlGcu6jqVqxXz0/GZ+JY6RMD2RzL4W5CAlYBxnmF+uHORmgsziFaWy2YwFa5NmLPQ1KHkf
DDZQGd1IzRqlALyNqw4I6rBE15sHfeuw9ebAmua466jvYc/OFd6ZZF5OwGiVc9HpmUk9LKgi6iRq
2RWeaPD0yUxIcgN/6qGvQDSHFGIrDABQSEi1ecmbSo1uL29/6PVDbnM3dAeD+UvLWqRhmwbb375C
KcI1/UCULbIbu8ParfaBNNsWqbmi1JN1dpIb/PEBDfn+2d+hKOVE30aJA1FcHZ43kvUhWUYVSTn2
Oug6y9BfDi2PvwA0UPyWAStgKK0JUJK2dhlcmiUZRzOeFOkkfyJs5jgClrlBN56kh6ptXYRNf2E+
t88nC8G77fAhVFslEla3IK1kHcXa4LkeRhfBRjN/KkCU4UO6YjvMU2U/FiBcgPLH9ImCqTubW7Su
DvXU3BmWeGpA4QZgBy4RaCXH56rbwW0j+212XF8qZb9rCVWDxp6GT2WjYGJCECq/vaVIHjF0qT71
cmkOIx0tPADe8IlWnhtafV1nt81EgWKyhSRm13bBQqWMIbqLwFo7gYbkxTMRsCm1xrKRuFXSwIeK
F2ShPjmbnayDm1FEgyeHzOWjYhSh01lb6ox6G9Xo38nGacvAzGlDz1MxLtCPh79il6EoZpJNrsoC
WyPlvqumbAUScK9yXp+hIfu55DPyN5uHh6KZaWI05oIl7mhZLYuBNrJEA0pRlyjT73GGd1rf3LPZ
MqIBEAHa8NG0vSgPxire9XkdD1Rr9bCxmmTQCHmpHXcKq6F6miErCq0gbdstzeQg446+BoJwVWho
29TJXpom/FQSdjbOG4bPAsBJNUCj7Atbn6ZhCQoPuaq9di1JyVvV74v9ChLiMZnQFM8TIAUc8c4V
KQ2mNiIakqcn10UtQiQ0CwnueJ33FgcRH2Ic1AuFM8CPDlUFrYKlx4TB8PSk6Hgyt/r9Zq+x6qi5
pwrkL3Hek4WWsu3MOg6obM3W4TChIqMeqt3WE8heoyyn2iJTiqxs2lig+oBbyPo5ZnA1V13f53V1
V5MWieMqNOs5k6BorifMBU+JWxQ32rXMNHQM6B66kiDjpA4peIKiTR+jVcJd0VJvQbjGeVQj/19s
NGaOkc8jTRUgN6XjRps6xBNyKgBrAQWuKSSzEufdRjSO3MqxnaE4osMHH8+uOfh8ayOnGcAUXYct
82K7XEM+oGVGbdBvXWYLQ7shuiXa4tUUKGvtoUdpjkPKNCiCc2SCGzRAw0IG/LVvfDGgYOHVMM4A
OayXhrwwpOe1FdhYvmJVVTO7/3/knddy3Eqyrl/lvAAm4M3lAbrRhmTTNSlSNwiSkuC9x9PvD5yZ
tShsNTsWr07EiZlQaEkUTKEqKyvzNwoaJxe+RBUwTFe9XK6E4kGSLwrlyrMqPu1eGNcD/diQ6BS4
akqRzc3NyBWP0biKgmOl3/AsDEMdPwzWk1wd2RBLEpaeIppQOGN732REdukpCmcEi7Y2/dxOdMNt
xtz2xh90WJ1ECFay+sLvpAdy6QTmjnDo1QdZ2xsAvSr/m8a62mO+uS2m+mIUzctMHldKboAO0gVb
XhVR40yWQaau2uPQ7IZCfR3McU/d+hcHKmyXTOkSu+aH5NAr5qWmCpu4uEazf11LzRM5EvUVSowl
lBvQFbX3gMB5wR7TWKZtVDcjsKAGMX81/V7Eg51stT5HD+EpZzDnND+IQwZVcQ1B5hSopixIxWkq
CRhsv4X63IA0qwzuklOqFRJ1ZUbtbSxNdFiVKz198uWMlS3cqNgck6vk3UWMsnKe9PZYQGfnFKpg
N5yFxtEc5V3qVxfmNOxNvbzFOHQzBca2i4CYBWO7zqnKmuoup/sujikJnHJl6flRzRUO3IhfiuUm
mcRbX+63Yn2Rq9ZmisXdxPRvy3hnpda3qJIoug4X4dBcBfkILUQ2m5XuW66FPoPR57bOybhYEWZi
dRtpq0x3qmAbgpGhh55OnK5Du57uu/a1kDeTvGmqx45g6t/OS1uSN4kCTcvsAWD/CsQjaA9fsuzi
YAgHTx3sKT0kQLZjO3zTY6e/L8D6Qw4stpq0a5QLQUf6cdUmD6H5bEbPWGlFrI9alNdFlm6QVbnO
TNbMiJY7J44R2WO7t+JdR/49St1xJEePmsRJ2gel6/dhzcIVPRcgl9s1Ml0S1Q7862qYrlrZvEx0
uyDD6ATPrUPU+Sg14Of0lGbCOpZpnMT6oSvatfaMMpFUTcQwgEmCgwjKlS83V15v7kQjv7bC8mXf
q+KDZFTfQWPSH60PhTEdkFm9zFXxgmpNxm7RtdV9VSFL0Qsbjh9XgwJ7ZyC383sgMxqzOTq0YBk6
8Aj0/VdFKG0xM3Rb8y6JrtqUQF53N6i2Cp3xUIzyKlasY6sjVkJw/OGNlXVnKn29N4xuIIRp4otB
CbY2060qtCOHPBlRoyrVLtOW0nKqTyqZgJG8WcZlaobhK5JdPZsGP9BLZE9Drl4IqY6OVqdRbE2u
rEmX3ySB1KXHj45WceVfeHmkA1owgicztvbvP6GXwHEqSy3u84G1YhZi4PRqYlykLWAsQ/YLuK6G
sW7o0nFE93Syb884lugsHhRrvNf78JBgm3JnVXW+KTFqoT1flM954+3GyKqOFMuTK18UiTudUj7H
SVs4aZZLl1Mt+w/GJG660Sieg6a8R4St3RiJ+ZaFiX/nw6+5pXCrr9Nsl4+ByIwWEpjRWXIf1hfi
EJR373+CGU2zHiRTXL//XdLp5mWR+DciO4onGeV+NDrrKpMTjgXz7zioWVe1LnTOKGgvdKBeW9Ly
xk2mqJij/vyrCGTpoh6NcBOZ4dEUAIHZXhX3e3P+5f13vhAfFK20tq2Q9fActe5XNfp0JyNd2etS
AIu0sACdKfnPIqMIN4oCcFNFvizmX95/N+YeysR+krtaleuc/TVAgU0lEOYqsCGhdcW8oLKgduOe
JJdQNjVdirBpTZaLuDydAZoF9TDeGa2v7mIa/06X9tURkZWOjUbYkNpVx/c/IgHcddFQXUfRRREV
9XFQjISCQTDu3v9ThqvvpvD2id/8LZKtx3+O/z7mKf9fQrp/g4GfBH7/9lObn/mMrq6Xl/p/EB1u
ANo+jQ5fJ//n/iXpXn7k1Ud8+PyP/osPN/6F04OBRSboawshU6hm/8WHi/9CjgKlCPQcoEi9K+r8
Fx+u/gsVbDQpZ9eG2bsBNsrf+HBJA4YKgw1Utixa/wge/juVQJtV9HgGEYk7GeiZoSwIE4gjhiP4
VM0VqtKlZe9QB6evaByaSFgLjX7ACneH9MOODvJBasxj3AKeRLrzFcy70xTWs9LGr6N4oYf1IwIF
diunP1Uk1p02sY6BH27NKgf6a+yA6r+KXCAwSDSjc0x75Xe20L9fBDc41Bf0WSjoXWvnAydCiRBg
CiiWUo2j/TM/eWcauz4ebmv4mmb0WnTVtWHUiPuQ4BlxpthlEL7qY/icSIRuVantkFVcG8GrMVRu
lB/8QDjGoX5oFcDQdWUdR+kN39wrfINAjI78AyWoFHt+KVVVO6fgerVi3o8ZNBOGzxT0A5nm64cJ
9h+E/0dEP1pLv5Np5neVsUDgJWGII4u0ZEYZyKWNykRZLOq8Y6Mmr3kgB3b9bb5hzvbijBrPhRno
oRk4F3nqIe38yPFCQ6IhMLtBJqmT0eK1SpI8kboScElrU/ec9lDn5xhI9tZFBUeiwHczXae2VQWj
HfRx67CreTYC0a0D7HXf64awjoBlroFohxI5tB4NdpxoP0Ba1UCuKDYKzIbcWA2FQMvNe870H5Na
R4xordgUf47zW+Dr+ZZJuh2iBpr6xMEcpqJU8gMFv0CW2vkBA64G+i8/PlSd20rB6/vfofTzAHpy
F3oFuemMho7j2AUCAv7daG2j7WmlsHGm9dQ5ZTJYjp9xpaiQVl2erzqmqTl02Jsr6eQ2fGWhb/ey
Hr/MjzU0RWTHkrabJvOYdKXl6HLJoXbcKZl5lPP4NZKmiUYr+C7RL360U/BdBOPlTC1Hc4lth77g
iHgasgUBKnQqNsZBmzn+lCp2bTGvBHYdp0y/w6+I7IrJB/iZt1aia7nsjinjX4k1Km/a9OZlA+7a
9IqsFSfORmV3Lvxveo/aZg/chKWXfBdC9df7n5RW+Cbkz2UXpxilik8l0yX1uzt/kilDe/mmTVWI
p3XvlG1yGLvMR3L8oLWG4gpRpTKBy51aNc0aHsto917s6oH4lFopDmDWXa5lh8FQyJNbid3PF0n2
OfHiCWsXlfdj9IRLKqIxjTHvxsjfmMOTXaXq0ZzaJyktd3KSggqI+gf2Y9NBD7c0Of6mtZTZitW/
GoBz+zYg3zSDClNmzsxJGdujRfEj6UWHkhQ1KJOxswUIBCBFpNIUNpLS7xRBBiDhoY7VxdOFZ0CK
0go6FjD58D6iGX0YUwbMExA5ni7ksPJsQ4CJQIp716szmGeCtkKP1xrFzhbr4jWZp36MLo/dh6rp
YhpGaSu+06OIRjlHt9RSPXtCAxDyi0wRqo4CR/WxEY19aydpoESi4pcYQbtJcr9a45z0TH8dALAl
EXokQNYZ5YSI4pdddJ16kwMnEMdsVyHEaBcRiX4ySTeaONxg4Vk5fA/JaSvrsqpM3QlqmsCl6AOM
Mm+1muMiNBnKIP03DHq/DU2YrAYxvo2KH5EQDteBsLayrSwGPyA10eNSp11TR89DAKNUab1dqNcM
R5zuJNW7G0brjfae2xUxUxjR6cyg5hmkxc5jAckTpIIADU8xifJd0Ti+FPRXhveMk/0tFMDgXpdo
PdeF6vM4fnHJd68ca9BQrYI/zuwf7BBy976byvSC7HIXhjTmPS8EnKmFK766aldZEjtpNxwzgtFQ
iE/SBOQGDZyMymL6ow/7bsaumBdtX68C3/If+kazqzYAdKwawEG0DrSn2juKlk0bo+nqLd1lJpkW
u1Y/4UMZ5c9NN6agm8mp9KTfpyWzIeYcNn8QLZQN3LKK1s4M7aLwlcEtu3u9y4uV2PXf6tj7TiW1
aKPrUEl8am7E3SbPZHoj+TNdaisavgOMfUbK2l+ViAByElxhXgQ5gZ5VP9CdDXTEmQGly0PuDjl4
f8udAlgK44NSUmFL1O419POOvi5BzIx8yaVU6IgdFUWTszTdMzgd5WxniH2aY8FnUszqDjo4B5uO
Up8Q0KA2IxJdzlKrXpjMtemBWlOH8jYzqL03EgQlOf0hdg1nJ6k8NmbC1YKQqQzKRvWyh6grekcy
m1szvPFFrVl1aJSuciUF5e//7PQwo8ziqmOy7jTlUMs4WqWy+ovGVW1LqeCqfRu6cTLtilrJ+RPu
DhQCBPwENSp71AOqY3ro1YiAhc91pn2vG7x2Cg2pxKZoQZq8VweS8LbQgnSlB0DqSc7bbZGIOVWX
NLgJgf9ySgflC7aLyckm5Qo/83TYiC8xjyPIMcUNCwuYwhzhYljwsQord0qVPiIYSt/x7TAdHhEo
8/f9mGykfP45meavoks3gRY2q1puVY5Y/k2FGrASUZsqKSVATP5ldHVDzYvCs5bqbGCAeWEROTGg
NOA592WZven9tp81soWm2Apmpu9NnF/X8BJWSQ8oXZ0JP5WV14fJjBkiK77WUKt0SCpbt077S+p2
3ioq/IugGDMOaWCrUoM3yvdJ/6OQ75oeMApNTfHSDMBK9/F4n9fWUzQI5spIOypZ7eDGbSjfTSNg
3agrc0cf9fwu9ulmFZA+Wi9lN2wOo9g/6DNqOEgEdygUBQZPBOumEcgHtJrzf5o8WoO3NjXHYEOz
zaq8VyGo2aFo+LYyo/rHNv6OYF62rcTqV+UX+U5nU9dS1IzraaKW0lprubMCGG+0VGJz3Q0Aqz2z
fK6i+oJyWQfzSIOBJMxUpB5OUi0Q5FpYSp3GRqmDMqBgFh5qmExjGl2JoW/iTxo8N4ZZciDPN1pP
abUNwl1N3iFTRB0F/UcxE6Xek4RapfVGEXMoQNnnnhRTfRpIAY9wtaIcwFhp+oeMCkIjzmZ2lOl7
iuq1pK47aFWSVF6L8LdGYaUGIAPN6xhulzaTvDrSadhZtKFmAlgNEwzAdb0a2hmO2F5qnkQXpQq+
x0EPLLd0KTdZWwte2QS/bJyJZh6MswShwgK1ZJ/yqvo21L20oR8CRy2Ms7upjAu2Y13ahFGzy9E0
yEForyq3nWlu4Ux482C+9TDgfJhw8UyJq+DGTRX09uKugjEnpdRaEzh02A+rsHug1XkzwU6bqXYd
W7E51HCYQaV03UUpj4JDJ1OkLhMZWuBgw97sCq+nYesHgUutrqQzBL3PmIl+mJvDGkqf5QYeZtLA
2Alg+Thi5WXbkdLYZgDhMoyhmzS58SsTt3odNI7V1+VNr3uizakfERu6J6uqG2tYOrp4qUXGtvUe
TKEHcgJj0YC52M8URioEVGEB4MNtjKKZ/tASVbTDUIz0CFXLkWBDhjMrcqZHEpkwxIAw6c3UyXSQ
DvT+d70v3UWd8SuCZCmk+fNEyayGfDn0fWVHXWY4YSL/mCBoCiRnK6hwu1CrfpqhdzG0FdSaZIDV
qaqrXqP1RgfP7loJ5F0M/t6CDCp3yNsKuFiGbE59mL5aJuS4RKGgX6rdGilagHzhtx5AARkHHFWv
MO+qPHGGivev3VjFedoXlO9qkrxV4rGyui12MT8kk4zd9PKeLAiWgSjdw7O/CYL0GKXqppP1AHNB
vkGQYKnrS+mWQjB9U+wGU2rBUgptJKpkp48E7FXCiglRKeuxs9yima5iX/5pxY9dfpEPVBV0uLmC
MDcrVHNtqVzQM3onCopg5ae5v87kqKOYkVDrKh9T1PAnfhqtavNbe11ACjZmdrBC8XYaolfVjC97
6MNWMvcarvEoC3fBdw2KsWB21wKU41yh4BeZ8UNlJrsEqhrKg6ld+626zWbGsu/9MrzmroLInMPU
svMar7m6DNJ9mohXRqt3h0EC4u6zVe+lpgT7IXWXUtC15N7lpZy08T4u9RcpCdIrPiYog+T2vdLi
IWa0ETWCq6YXT9ZNZlDM8U3MMiFPjFxC2HRV/VhSHb6qM2qvng7yKg6ea7/2VoraCcRxOd4LXXWh
B+1tZ8iuAPN2NfCNaYCTYRWhsUNd/ojWqkIGAgp7Pl1aNVkVayyi5njVe73bJeO2tdKLdORIx0KL
HLVXvuXpxpjPCnIfRtAPxzcV5ELvEWK0+dht4kRCY0B8lfyAz5ayGGCgkGrQwImRrWJrBEHozfhu
gxpaKijH0hPMDWw2QOCADlP89dYsmgfqXNlGzZuD6sEUrMrcTiOlw/Kax2TC1yu1MdgHewMABBoV
XaEK61DfY2FKC4KiANWxypb07jqoW4uNFvNjoQu2qlpZJFe4rKLISF/FOkaSPJ/s/nOUji04pVKp
dY5YWhdkqT/NA6iBUfDVlTiWL0Pw+P6z6cDPvY9EVwKHlzI35Kw9eRW6mP3FfBb3fY51esEWbnh3
Sc3x8P3fdInAd+BnU11DHmJM2dtKqtN+PBxE9GgBt0Nu7bW3IrtD2nWCZertIYnSNZGcxuwCZxKS
8aI1DE4fHnVLXYpftVClIUbTcR10teQ2vcpPgGgO5iMBwGTwz1y+E2eIhKjGq8QUbsBepPS6gmoj
tFdVGstOXccJH296UDPTvO1T9TK1+AiiXPFZhBdVSLvrSdBWstYoD0UHjqspHDFOxivQ1euyy7lU
k4F1JLOFM/nGeaGcAcCv7+fNloLINB+qLPnXX+Ouj+ZjH9DmaqRgOzaiiA7/zBdvqwbYQxbYhhXc
F9W4Ksqx39djeVlkWcw5dNMG7XAYtX0oBtMuavO7AR/l0aQ+QuqQNdalllRXwEzBpGcpxx3P01HH
l/N9Zci7qmWdjJJnuEkJ5UHrQjbTXhnp4sWcMSw93kyQYbe+tzIk0BYBZCt9FL09kBxtwoSsy8fO
0aNpP0wEzLlCZYUMjj/eehonZG+dcfrC/3lHB7O1K3lYB0n0GtYDqze4S6ha5JZ1RDPgKpfrH330
Q2p6HZMAllony9dab3zPU6YMh7d6NRqXAcIhIxITgI97Sj0iU6fGxsDxejF1SnBH4eSDDG9WYY7A
7Fx7wkW2fp/f5uwxF5cddPdWSVZ+n8eXfqzyk8Y6N4NrUrSj4rEq5oJTwumDysthyqg8ALyEHOPz
TOA7+IWymRy1vtM8Zu2LJ1XgLIL2RvNS0eZ4oLBXeUetnXfuOUJEEv8lyxYMH81lzFqAs+YxoqIl
hHblDVfvywFqX+S0dfJq1PpOLtlBQ3AvoC4Uu4U76vgjr0EKpKTYx87vNY+1yc+mgf4mdKrdV6W1
iQeqJ5FKicXrYyDJuDp6rA9EWr6JUQuLX1UP4wSLey7/0RFIxuhbQuIyT855Xooyb9r4zU0Ub/FM
d+eAKETTwY8jt8zDyfU9Dhkyp0DNp3ZEL6W250t5fgMOnzUmivGrSILz78fxJip58hyVKO8UnbCG
NevkRFgKFpkjjOawSppOdejpQZzjFPb+6MUcEOiXI8Fgp7irOF1LyG7T5HXEDgRi5bQ1S87cWc6G
E5gTbXpiYTE+pVJuvI+NoBDqZPWpjFKoXgkx9/1zqPMzZ+FRbZWX0uSx5g9R1vpR6gXUDfx1mVOU
zKVEoSEFwd8wnt6rZlHK5d7Hd5wrZlNPaTNCQitt2sOgDXfRzO9O072Kv0UWfbPK+EWZKlyRh2Ql
6/IEqnnwweUAF9b6QbR7FRpFY5KtiJge2aJQd+tJGC+NgUmsD9Xk1pZwROzo3wHyPXDjgUtK1r3p
BsWgaoCc2Lnz53/fAgYdGX3LB6A3x3j8HdnBzPqGdHSryrWxGxV/XAlMib1aczDKxcizc5XeeayC
aSec1+zLlCbncDQEnqvlFR7FASUz1VjpsGIJtXamzZIKg3UUve6lKOqHuGAf+ryq+i7090El5b0Q
LqmGIemiOBfeqeB/1NTRK6MufE+lEK4yayDw9m16YcSTHXtr1OQcPWveQiacOhiHALSH/V40TArv
OD+ZkBXUHf2nOQjM31a1kh+A7vJxP2SIZkTarmQShi2zsoAoT0y0CiyLe1a+5quHSJHvZM/+/JX+
VNp/d01UrFmFZqmuqwJCsxoNzNdcFk77lPydypgWvjaGtMmH9kmPKSb2lObf7/sfpZ7fNGjeTikF
/f/YKZIQ3DzdKfq/lf+TFkf2m47Q/E/+0yfSlH+hhawiOaqDUTQw5f2rT2Qo/5q1gGbZb6RZde2D
jhCWTf/iy1oynSX02Q3tg5CQoGn/EnVaREiFi6I+CwL+k1bRLBP09wLhRioO37PS0e8LA4h6iISN
mKwVvP48f7rM2d8HXz6zAE9dfpYO/NC3IbC2g6ck0Roy7D7O64eshxFdT/9uX9JV/LMO0u/tob+f
fv7zD5fPOyNIOgwN1jXnVjuR+itlVFdBMmZOmMbFmSX3e2Pm77ssJJZU3+y7MtCDtV6ilo86eAPv
oAwuP0yYP3R+Tr3DfNcP75CgoVHgOxSvOWHIhzFJrO/4U6VbCT0gJ2qGWD7zGqdutGgGDmnlx8bA
YA2StY/mvdC8attjYIb3n7/JqXFaBNm+C1NZ9hMI7RyEI20jUzT6/Mq/K03+/QVYWB/HKKLOFY2C
HKx7KBttODyLPduKLGXYCGYt8jDSObfQUxN2IfCb0Xi3THRvIGv00Uzbe2sUAwjyYLifv8qJQTLn
uP7hczdoFAmtoPAV/JdyAuLqtXFwZph+3xv+Gqal7ikgmazvRj3djXs4BFvYQG67+6cemX9ffrGY
vVHUm0Hh8mqIishVUQN+bMQzz35i4M3FUkYiKK6w3013OlUIJUFJFbWi9O7zQV94svz96IslDDO4
TuD2pLseb9FpBWYQhVJkLq1N7hZX1o15Jt6dmKjL3u0Ql+LoI2i+85P4Za7HlVP0oJa+YqsgmP3/
6vadDHynZtFiLQt+KfuimRS7XJPXFXQUTi2fD9WpK8u/z89g7KcqF+gCydJegyTdNueMceYt5Q9b
jblYxMmoiP2gagE4Mi6LlJpD9xI1IZwqKDnWD6VQBY4f1+Lqa2+yWMq6IZdREDYgF1HstrVW/aHQ
4PrStZfynlrXtd1gEpBysT8kcf+TVFb/4rUXW3JbTGiR9GKwVqWjRsotDfrXRsRYLmBd9wYjgoWW
oNWlF/QkqDmc8+Y5MXGMxQK2yiYzg6ALIE0hbT/vxOEZU+IToWFpTSV5mkGkJCbPtiZ2WNXbAmUk
dHoev/Yx5zf6EJK1xlDbamQHDuQ3eu6Ojqjo51c+9eSLZeoVsRibDVM+iMrXJJgrbQIUjTytrj+/
walBX6xWqn2tD3o1AI1SOFNxQ03z8wsvkDd/RcylxdKgKkZTqexT8oYSwzpzA0eyryEzrnJnsqEt
ObD1VqUTuB5/0mHLLDm02ZzGSdbxCgubTbD3XRimbnz96/NnOjWaiwU9Rgp1OJlH4gyGON1UboqM
tK/Mvrr764vNOTHlRlSyJkAspb4pmshzvRESeIBI0uevIM/P+ocgqC8Wt5qo8QBcPmFYkdqyj+h3
2yxD/tfYmV3Y973d2o9bKvZfi+dLF3ZVRkGSIkCyDuXuKvUSYChZ8bXZpy+W/FCDqE8lFuaIwFYg
A8vXjUj62trRF1s2Yk9Gr+pDvC7y5nvRoyTiZ81Lz4Jaf/4t5qf806dYLHuDwpMwDEynqN2nkbDx
8ulJbo3vkxBuvnaHxfKP0ziqdaUK4FGYs0JQMQaP8CSaAbajUWROLdQQuj6/14nFMZ8iPwaxsKvj
Ws2NeB0WJVXk5jbraGZBKBLdz29wIrnUF9u3rkyBaAF/Xwdx/W3umsuBZzhxral7Y5JlAPamW+rJ
SlDFM9PrxCvNx+mPrzTGmlbrqRXtNEGxBTTlkUnbyN2Z9zl19WU0EUV5qAOubugPAA/gaUGhOWcA
vHB8+St8zuf9j88+CaUvD8ogbPvbZjWsmiMUh1faVxvLAbYOb8WOtuJWWYcrzwm/ff6FTmwG+uKN
eImo7YyJCZ32r4LQXnpaUZ4JIye+PsWG398nTaeeCmmyrnLaRkLZumKfu7qcuyFdJzEUHuUA/MXU
Bv/MeuuvEVwaQXuojI9hRKTsMa1ChADyoDpJZ9b+iTxdW2RC0AnJMwcCPeoJ1dpogXxUaCjHY1xs
lKr9ZiKV8vlHOTHNtEWMpHsTqLTko7X6MtJI0laVevO1K893/JC2VGI6SlpAdLF8odyF4qDamGmi
K6IK0pkAdurhFyESZkAsRH4BmwtBPAjLTiwNdmSO28/fQJp3vT+EYG0RIMUKdo5p8RlaR+Rg9nh1
vKOVzYb49q2wf4n2y+3nNzqxMrRFcKxSc2p83yBzCAU6J73V3Xa9aZ7JlU5NpkWcMsq+7PUkS9a6
MProPmquNnWPkT/gT6z38cYzhX/kSPH3mlis8MTSqy5CF3rdlhOyqAgXNQAHzszUE6+xtITJgHHB
+mQ+heaw62EvlUl+OXT3VoQhaXjmJic2XXWR/6BLG6FbiuyAWYgQY4rvaA1vyypxvXhafelj/y8X
xUiMhtGU4vU0ZN1+ysR2RZHNuv/86qdeYLGe1bLNPTi0JHBJ75a14oa+uA4sOCDt4+d3ODFZUYj/
bV23mkywHTk09HD18A0lI9Tjc1ZgJ1a0ulzReZ/1MWTIdVSi/t1ei9IhAeL8+ZOfuvhiOXsZ+sOK
1YZrwKJXmdDg8tNDhMIf+Z+5Yf21ANTFQjaMvCmChnpygD6mKXwDVuB+/uynRn2xiOsor6hvBRwy
SwHvwEBU17o1Pnx+8VMDs1i3aKvgdlVTGQX1/zZKk+1H36tI9b827kvjrkRDRlxtmZNa46jG6ESA
MabK/OLVF0s2Mamu0iVlE0ig3iEYj2gzFtE62ewX77DYjRN06OREzQJw+I9VdpEj0lJ9rXbwfrz9
sEkGvWWCWtCCnQ56yUGK/mdeoi83eGfimTTPvD9sYcr8yT/cIAo11Q/SNNhVT8Z1tctcc5cE77ZL
ydp3pa/t9cpi2XpF3Ux6o3OX/j7yVwIwfuOLI7RYtMFQp/gBJMGO0o0Y3tCpZlv5fNqfWFPvXdkP
Y2OWUVyEphrslKq3AdIK+pnFOgfbPw36YrHmiopW21SEOwsW4RhvFQSVy0mO6GSfm5Onnn2xZHUj
UQtFLUMIwtY20IRjHU1nnv7EpeVFLq1FcTIkitaBQ+PwP3xHjurz8T4xLEvTxcAMwgAAUbCTEVwy
Ax3wrj9uDLnZlAAxPr/HqQkvLxYruoZWUxppSCm9W8kOxlErb4dgmausg9tzZ/P3M94fvvC7/dmH
qROXsliiQRnu1NvmUtsKh2KdHjFNcsKzrpgn8h15sXI1oeuLzqvDXTgruE7oCBl7S+5sOUZXfDyT
G85B8k/vMc+BD++Ry8MELA9Bgl68DWrwEMImabHCkErqGmuQJWfi0KlPv1jFojSGlV6CDQ/o4w7D
Pch5hF1W7TkPphPnv6UNrUpGVfHCSObkJjphg93366q+6QBG4OKytoYHXT0TNaR5if1pzBare0Kz
v6lwJ9npdQPrLIMMFYBfGRwNdgjt8rUxYezQfEsxivh8Up8avcVir0OxRnqHO+KIDrsnsIf0ZxKA
RT2Tt5+Yau9Vgg+zQKsTqy5Krl+B0ElM1FJf6qBz6xZBvW+fv8KpWyx26amKZK1u/R5Bc9MpcaYA
8NdXu9LEEyc95xR6InJJ880/vAdI4EyaND3ayb2AluJIV+VM6DqRIb0br364Mi0nTwbWxQhF37vQ
7aRbaB2fj8yph16s88yMaRng7rsLlT30nih6/Py6J5a2tFjapjy3FBsz2hXtcFW0B124N4bXIG1W
mlkgm7L+/DanRmaxsr1QH9WsLSIUV5KrSixt+PnbtvjqwM95zYeBz5C/zsOetxAIHGG619FH1kP3
S88uLialafpmJuGlgADoZVyiUuxU4dXnlz61D4mLuTiDbPrYz9DRwjVad5JVNa0Q93RVFw8HyVGe
P7/PidAgzn/+YXwEP2+yqKKQ1xRwR3/o5ZOQo4L3/fOrn5hD4mJuGl3VGHUpCFs1/tYrB4C8wMdl
yHoI2N1OwY/P73LqHRYztQkUeAwiyswmHtv19Rj+0OXHQv5aAvnuUPZhhCJNEUQt4eoDDiLZa6Bf
wGQ5czI4EdXE5eycWr3VRZTDS/moTJe+9TK0ENcvp/yLM3Sx14y5obfKLE0us/MrEqzwwsGc4fNx
f4+Lf9jJxMW+UtVGpEUe8z+7FB9rx18rbrZCDtEJd8IGSclVdcAvZnMOfbCwqf7v8ViZve8+TtbG
6GAKGJ2/6zU7PnjfFfRl7Noxd+3z5NSXqmWPK/Gy2JxrZ80T6H+/n7JEjw0l2gZxCPcJVVRT/Dmb
FZ0ZuVNXXqxuQxUarx5qf1fveRdxtKfVPHLWOtOAmOKVrqyzDd5rZ243z6c/vchilSd5jiUadnW7
6bpZVbt6A9fjrneHde4CZzo3HeaQ/ae7LFa75nUWREbkUzvUZNN1voEKB6FyBf3HwVNybs2d2fOk
P+8ayuxb+HEmROiAVkXDl4FKeDmtaqfE1hWdHru8RKXayTbmWjv3WqcGb7FDTbM6RtZxr5r5Xd9G
K4DfqNDbwRbCwjHfnvlGp15pvv2HOJPC1hwziW+E1bu+MVyUtlbI3UvQWrfSLWJBMl7d2Uaoz73X
n8MmDuK/3zCuYjxUVN7LuAbRMNnSavYH91YoMCCmYesXqjuv3i9Pj0W0MJB+B7yNJry66V/SdeDe
vcW7clffI2t2Zl6cGMMl+gy0SluLPfq7vXBZZe7U4UXn7898oHlu/WF6L+FnhYYMSQYkHfCT3cKL
2cxmwrGT/IoewYy5qQtY/cyec+J8iKPm798mm9RGCTUmA+YAO2Xl72tXtyVHZm7/B/F8EmN1aqwW
MUHVRYHGELfw+gmrsJ2KrrRZbs4M1p8PVHix//4C81wOob77O8xN5F8C7LnUQXBvPaPSEFnCeJ7b
1U+ia7oR2t7GGbTpyYFbBAbVTPywmGcAfst36XrYFmtj49lMZOecK/CJ1EwxFwGhKsu4zTTeTbr+
H86uZDlSntk+EREg5i1QFGWX57bb3RvC7raZQcyCp78H/5tqfaXSDUftaiGhIVOp1MlzwGRxgJyR
n/7U9yD1DZVAkYxEtDycO1AaBbU6eQZREQqZ9be6xJMqkwSXAsvnoWpuOZeUJipoyKvPOtvZLfFM
yM7NsuNN9O2cpcethtKZ0U4OOmjSFQXV8yArK2Mmc5UCj8zD09QMTNEG+H4O1efiJ1G/TwPrb/M6
BikenUGXIdnDom648D7JxkltNXQDCtltoemTAjZKT98bof5B971sONu+OeNYeNxaPdg0y0oH8evN
Gpphu1d80BRBns8HE30U75gk1hfFTzZn8jVFOdmwbVwTxa13E4HLx0vVof/l3mh+er1ekTD3ssCR
pAUEKIEviqjTI21s3UFzc7vZN+CT0UvlgBIxNsZQCjN2TdZcJ90R+hR7V4fWKDgKq3JBFecYqO60
S1OUKyJmHcoHy0HtLOtiybkn2Jw25yHWdsZLiNlB7FT/0IhvL6MHHfjLW0ZwRNicZ0BKKh0qGyvJ
QJ5j1xCqlTo2gUPdSLpO5zIfCLMwC0iRux6uT1g78C/62jX4nanv/l593a8CFwW9d3TzdtJjWzQk
LkpQlzR2shxGADkmPLsQuO1ioLvL8yVwRDbnKEBhVC8Jw3z1SH8BoFKWYD1JwjZm3wsIeMQbpGyt
YtESuif1pwl2CLxJFU54+eMFqGvQC/67JLEN5CbEWpH/1zxQFyIgQAhvBX2yMx/c/Ras6YfLXelb
k2dcBA9zM8HrooAzFBtLT8c9HeJrl5ZhbX/UJXuroEzvLNAMNQG6KtX8VdsQ5oqyFcdnP8tECVjH
9u6cekldMWjttFFha38zI4VipXrTTQ6oMaZPluBErgmk++b6riUgW2j1iKbGXnNS8EbALfXFY57U
/spAoe2+2+myX/S/sQE1k8vDFDkog9tsOsQJwaOIGcX97q07FLutYDGIj/ZvKwCo+kC8igZuALyz
pMNto52ZV4PbgLpTAg0AXMBhHXrqQZraT51p1+vVDsLjmzxYcrNg98RrAdZfTeKBBLuef8+cujYl
C2p7DqYDepfP0gBXLThnZEYlcHBfe+jkIqFMpGrSZoTUuQF5LFQIfxa5BLL2lfw7M186F5f2KJoH
tVWDZ6M5GK+SW+JD4Oq92Ns3SR8twYCbl2wzCBwe/7RZN+DZ1iYMwy0q1MBfpZADGX5ZkJ3UykPS
PCTa2+VNIJgvHuY5gAePsgWbLoXEewl1Eq2DcLNkhwnc539gnm2V51M+QxLM/GspvxtbchsRffTW
38kiZ3VqDFlXpNA+uE/KW8N9Bhnv5fkQfTJ3iEEWmzhg7Ydbc57V7Fbtv9kud4JB0CzVQNWD+2bO
Iq1XXmlKvxcs8+DNHO32kINPDws4bCCT0qD8C8wwl+dD6Oc5JzFVNrgJBhfxWRvWB7KDMFQQWzuT
7cZA85uw3CvZ9w5EHodYQpw6Yy2gAulwteh7dXyg5IcGuinJUARry6MOFzB0ZLk9IIoIBsgIQZIy
1KLuugbXytOKEBCE8r9keE2Bm+NBiLG2zG1KrfQA7bibKoHWSa7d9CoUl21VcmCIhrN1fWIFeTfk
Q4NakkOstNBo/o3abMlEbZv9jKMzN7s7bbnu62RYdQAr2K64tUO8AgcFxJ685tXdp9f/j+hfNIbt
/5OejERxswK4NCy5GSUrqE3G+ZjV+RXo7z5m2wyTogLSbsl2kMfdJ7ly05dQ/xnoq0UtyTwKvAkP
VGRpUvV0QzLkOtIMxQ3WDYIrj5K5FI2QM/wB1M0akJubQ0nfKucFOhCQCjR2Kd4xJs14rrP+0dUh
7qQ0wy/mmndzRUPNLsFKnkschCB+MrnAogVHFOJ+F/te73YQfOrUA3F2dYqLr3Nt6z+/OVLOU6gZ
QN3MbtOD+hBT39nTsNnTd3o9gAVutx2PgGcusmSXKA/BIxqJ4xBdn5wUiUmIMX5d5YwfSK94Fq6N
4Ky8PCjB3uAhjaoLEt2ZMQBoFg2yZvcgUAEdk2TjCbYGD2ZUQHLlmGuCQx60JuoDlCMuf/QWj5wx
X4NzDOOYUS3raArwQwxZ9FDXXxsd3IWHdJSEQoIdxcMYIbGTKooKAI3NrBBAdCgu9jtlAUEiSD9B
wQkp7OrH5cGIoi4e1TjYKTGVAi7ChSYTCLofB5XuGmMB10cLjvW8uiLmPAcqCPfDvC4elCwJDHBq
0ZLlfmmtD5LvEDhFY/v/xFVZEIQFHd5XeJ61PpLheEewtuDc23JfyZM0VSzac7zHaIw+Iz060u8g
1Fd40DMFk63pz+Fb4j9lgVF50BaR5kUE3fEgt2yiltsmdYZrBzRHiQ8NN2TCya/1vfCzxlO7QN/N
UStFgAh2Jw93m2PwVK/YoEhSWld12N6QFwuvZ5CWAb9RYAKe6SkBeH+ec0noJUCi6zxTtjGWeAnE
pB7AuZahQuMHuTJDoJKD5hWMIW2Qv5C/IJZV9iQq/UriDkXD5FbR3ApEKB2yQ1xBiitQ1l8ppNrc
m0pWFCTqgPPqAzEghjl0kEMxkS9rRv+LOhW0natl71Roo13e94KqNl3n3Pq8NmU92riK5AcXmewA
ip+Bdj1dg4Ak6F+XzMP7Vlj7uT9Hy+MSSd87Bd6RR9L1Lo3zScuzQ/tZH8DmRw/jHqKc96T06zcN
dYi1r0kyDF/IszMekwfXjQMI5/pGzQ4FtKTNETqwDLJ/452j34z63mkhDqvgPl7dEyUB+zXkwZJH
ZqPEvHyaqmW/agypNOg8H1IQUREILsaxt5h4f6mfWPNuEcl3CoJKHp7ngv9uHHTA83r3ach/9PQB
1FNm+nJ5pUWtc8dGCSLpCpR5eL7G0zLKZJXhWVXvcy283Lxgv/KQvG7UwFc6g6BqgNgEZDK9XnuC
fqqnU5C+arJKZYE3+yJgP/HSesGcriZxhksyCM07iCQdWtl5LTj1CHcCwNpGl6AQ60CAXStAYwh6
rSq7tk17V4GomEFY8vJUCVByOo/IMxUXwtVOUhwSRl4aiNsBi+SrbuHbE2TpDNChtDr0tTuw6EnS
1aLV4bxJUicqhDoGSFWywCmnqMgCq/lNS+KXdA4uD0u0NpwnMRaEwLOFXMmUg5dbK+fr2tShQlJJ
pk2wgXkkXmEqDiQT8j4q+ndd8Wv6tKY3UCy5/PWiiPPreDnZWkMHOrTWtKCV+bCBkraiP9dfXpeA
eEsEJdfL3bjngzcehjdr2WyCSCc/VCBJVEGkSu8WdtU2t1R97501cKdflzv6cm5nnB4Py8vAgG4o
alMcUqYnLirwcJ00A1ttS3iupZg3Jd2qGbJgmZYVAZXRdn0V1XYGGS5I2tsW+MSmwmwOJnXwpjK7
FTN/KgbodKHmxLTEn8FQhbJ4ta3NGHrodPWzoTAoWMlV0G4nOQqrojSlegoyXWqqEaXG/GSodX+v
M7UZd5Y+jOlxKppilBxmgmwGWKP/DeLw7J9VRtqqEftT/gALiR6loesXRwWcZcCWxbtKslvO73XC
o2fWdQEfWpZMqG/dCpwDe0H6S5HskfOOiLibEZ/sxDJPhioB/C4aIeKjQ3Ft6aPRwcnU4i2JJvAW
g8Rpn9+NxOXOhFU1RjzHm9NBnWNoc+sH18FblEbUQ74aV2uZP+sQcjatWvI4K5q27f+TkZEY3PDZ
qk+HYd6Y8Rn2oGVn0BUj/SK5dZ33EoRHz2gVCH4ddxvSaATTcB130Cqntyx7uWxXAngOcbljYrHS
1KhRhgjtJA9sc/XBDkHnN4Aj0XP+goDyxQrzK6vyXMn1/nygBD6xf+esV+y+WZk1gZgOjA5sr8ff
w49CueTflpcioVBrwlT1+SE3tb3Vmh4Bm/7liTq/EBDw/bf1uHRZOmjwdKBTRtn0TaH8LexIr+4v
Ny+wdZ3H8BYZmPsNC+1DRFvHMpBdduXuYO1AyoUIIEPZBeP8AkD359+BFNDUKfM0Bj4fQuhT4bcA
rl4ew3lzwOH1b8u6ZYLpLNNayNNNnlWCw7v50MnT9xrnVrdyFhuippUFfV7Vq2xoDa5hC92Vy62L
7u1fsc2JKa9krGoIbeBNM5w/03tQ6YBLxDmACvgVEmgv8ukXTBJfjj/C+3XWoKaR5oCr/ipPbjRd
MkWiQIwHOecoDFqcSu8OqIt2M+qt7BaSYz24yLX4qTH30/DYrotkygQGwaOeEz3rhppVWbSodeQq
SZDoeLvFTYKt/uVFEU3V1vPJmkBmdXagfZZFYAbKXMiTuGkAuZPLjQvMgMc716vCUujBFhFdQgNl
/aA5v9zw+eMOqlrcV+PdfVrIMuL9t71dBw3c2crRdPKgyUvI2iLCqKfd5a5EE8SZMvg19JYM/XiY
7ANpjhO5YnlwuWnBuaDzeOcxN+s+jdkI2KbqZxHQhqACv5/vS6Q9Ntxmdge9cymIThDQq5x1WzhA
K61cR2SRrGWHqle/vKv2xr11rA71I4jGIRhqvZf7NpIMb/NJZ8JJHg9dd0NcFCbk5PsNDUCRXsn2
cTj/IWEDqiBZN2c3mWryvnaIU8eZ1sUK2zbz3UTHM7WqfVwewtkpQ9vbyE6sY4bCQdqZaHso9GsN
ogfI2iw/+mWOutH9UEoIY1/uSDQIbm1slRXLQky8Hltd1Gnabm0ayQYWjYG7Y/UdAVcPISZUdqF1
NFa3rgnhrxWEgZAopLKig/N+Eay7XBw9JNUCpV2MQAPpsTtEVk6CjPzVpsardajFAsi76V5P37md
orvNM5ysTGGYZlxYoPitGMi81SbpbzPIkwZWpox+i4vMLp7BG3V5dc76AHS2Te1JZwQJL4eMEN2a
dOgrDxC8OTiO7FgUNc554KWtgJ4swOpNzS6CUOAT1YY9nJskMS/YWbwPBpm1o00lvt3s2HXKyLO+
ZofL03L2dMK0bF2eTEu/KJsoEJp2kI9YsiercXdOWYM4VXLYiqaG872kz/pMY3jzs7KtSsb9VeS4
gc7Q1Lk8AFH7nHkbFa5IcaeZYQMAs1W99OYaTMrj5cZFE8+Z9JDoNlMSNF6S97GHeloh+WrRtHMG
XdcxCMQHGPRc4y5BbjNL2fVggTegYnT5088Dj6BZyRmza7utDfFzuKOn7pje26H2k2l+PwLrv8Hh
STB9mFDBKzxZwHx+TP8hJi7XChvJBb91SX805UEx9grEpRJLcok87wMN/nq85hBxVxXYWN9pESXr
Z6fl+zUmYTqZr007SLoRjWL7/8QgNNvA3bdFNzNLHxtw77p4IU9Y4cc0l7iis9dvrMy2lU+6AACo
hQgbuqi78cpcrQelKTww/d/Gaf9hreyoj8jTQc7+8k44v4kN/mqcZz10gxLQAZVpv+kFaRRM/bL4
RzQWzrxbgDiRSIJ5j+P80DP3boAgRM7WfVFAMAzqGiqKdD0XoiSXB3Pe3CHg+u/cdYnGlMXC3BU5
Ad3NO8QMk1jmxkVrz5k7ePEh0xArGEwDccI+z6+0Jr/qWus3UYvg8gDOB4xYfc70F7OFUASJsRx1
dlUgol6z7tnapMggSw+exmUMTL09QAPWr5BTL1UHIqDjOzNAitNlfl9Xkp0uMCi+soRqtKPthA8h
qfVBCoBBkLet0zbMVWhUzm0iOeYFS8YXmUBIkm4iGXhSTrMrXS/9jrhRrL5fnk9R69y5nmH1Y1bj
ADNYYXvqqPqqjmnUElnqVtQB5xCSXBv6TUgzrGYIZ64mlAfTG8OQvcSJmt/+P3EG7WRnpg6hy3DJ
IOjUVA/2CqGR2qolsy+wfp7fOKPmks+gpg/bbGLelFjXdZHLKDcEBsOXjfQpFD+dAdavje2NYSqB
uo5eNULGirLd99aXM/jeiuepatGFOiAPatDuZmnxrlSrMlZB0Rg4o+9A9ONYDOurFU2z792EQhkV
aqh9ut5mtv2tEA5KkP8u87KqeG2dsAyVPfyJ9eZKsQrJCgsGwJeOaGuvNkOPpnHBeY2pgSRufJfa
ANOzLJN4LYGvsLlQfV2byoYGFKI4PL2hH0jGr/5cra85HX+oxJUcVQJj4MtG4lxXaJXCJRndnEE3
024P7jqArnJe1292wZkziuUNyHmii6V/jwsIYk1GsFiyslTRPHHWnHdpolcFNlO2NruFOO9Qhg6H
pbgfmyXozflbQTWEIP7dTSsxDdOFMkWYJ+k1lKl3SjscjeHjWybHl3zkTNdqAjGuEGhWn+ZQTwfR
kGYov77XPGfRmybrWrnYS5Odd36TQmIC4m5TN/74XvucQY/tyEq6RXBTmd9PzuoDmPLYxjL4s8jc
OEuuE0Nn9iZMsxJo71BSQuKWeXVR/S7NVBIhCuyAr/FQkaVgBNqBYe72rdeAv243anHqQ/BGBgcV
nAt8pQekbxhzMiyybeJh0JqMaygG5t7lJRDMEV/bYRWjmeC+CjvuzWuwyO+rTLmrjdqbm1VWkSfq
gzPkdZmyHvTSVmisVfUIfdUCsDhraP6smjP+Xoe8P1wejGimOJueRl11+rm0wsl6j4nb+hVQR/73
2uYMucCj6dro8EaxQx/NZXqFFtP95aYFrsjiIvPJmvNlcTZHN+ebEtd1rAMeWit71Hpem4iTLncj
mh3OmqcpHRpSIma2gYYlCgsNW3m73LRoBJwhN/3qUKtB0yVuYrTCLawMXBAJ9Zu8ufuteioVNcL/
+tJmzaENTtBL0nbb0/gDDrpdkxqSKPt8xaAKv/xv+7neKrTOEf42TVK+JFP3dyEU8IK1nvwCL/B+
RlkcxEvOAKXVy2Nl2Q9JBnHhMW8YOME01QOveestE6ADypIXPqTHe78z1STMLMggX55swTryMPoW
arG6WsKcRiCg9CrxrOXv5ZbPvxlhBrb1PQlxDcNIAbjFDFi/2xc9NCNIlD6Pv8zbbkdC5MlUT5F0
JfAJPHVvNmSx6bZYy3R5sgxyO7l0mzIf9Q67y4PZAp7/5MMxFs4ZsKwYV8tAD3kR++lwGxfP1HIC
J2t3MF+P5Ibk/VdwBJjbOp1MWpM36pAs6EjFWjD2uYyLv5Svl0chsCweHL+QltombgXhbKqeRl8T
csS9bzIdb6gfL3chWgrOL8RJYzO3wKJvvJ99XV6bULA21Q4lE03wvS44/9B1apbP2xSlMwFtgZIG
mtFBU7s8VIv543t9cN5Bo6bmtEVthaueoYYAueNiPqxTU3uLJUPyC5aaB73HwzLM83bAACAUWOPk
IVfjrJPk+DoPlIU+ORe7V6RPYorjOOx3gFY7V+NN+2H/zK41L753/fxleIE8/dF6J9Az339r1v6D
gTemPJlZYYV2o4B2NwbpcRpmC0PIN/6+3IUov8nj4REUx4k9oI/Zr4mXRMVOyaF46GW+dcd2g5+F
43V7l/4mkmvWFx7zjOnz8HhaMQcqkjkcOe2ra3PSa8/uyd/WUd6nTePTdUAiNnV4KFljYGpVy3xo
9V7dlHZTf4bU4j5Wu1e1oY4XO2vijwxSoMMwjdejOwzBUjASLMRA/n3WUVHmVkOYkUX3Z2i2PozQ
YsftF8Cry9N33gPovE8mJLUVm3Y20pyVl6rp3pz+DKPjjfNn8717hM5743hMiqFG/WuY5UYeQhin
9grVaTdF1lWyuc+bjs67483Z5wNE0kK1e2+dY9f+mWVMaOcdmM474KW2FAeGaYW0p6bfLMVrPyII
yUoblDxu3YWXF0JwoPCFEDFFWGwUsE5Le1g1+BnnKQM7gIqKzZUdmunlcjfnJ8rg6xxakxqkyisr
TDTDq/pyXzYfzmx8LwjkSZ5RM2LUrIFpzNT+jDWwx7WaJH7azrtzVsc5eTYYPVkdOODOrX84ynyd
FUTipURzwvv2qlWqZMKc2Fn3oBrlvm5TEHDpu8tTLvhyviYaN7g6abdJsSh9XlLytxxk/BqCL+fr
odMlTq1+RbDWW+MOUNvHxe0/R22VSZaKPn3zGifBh6rrUIVRcX9rWPEM2pPr1VElk37erAy+BrpF
fVRfEZxwTJ0e1xZqtVbnjWN82zeFTMRJdDbw1S9lS/VxqpACGJy9FgJee72+s8hFcSsh3vTp7gng
vUogK+4RjWmbxpPpKnpXc4sRV60hXn0rTa4cuwoW6DvTXHL4bJeFM1bAF7uMc7voKB43YQVaGuZx
P3tDPkGKMAVOycq7Z3NaW5+xIr9ZplUG7heNi4vh9Ny0urFCgAW782oli9TUOaRFttfH6nueQ+fM
Gyqdit432MlJf+zBdqcnf79nfZxx9xqIN/IWDVOni/KmfFnVVRI9C6yDr2FZWJvlWbF9MzPeJ3Oe
oHEtS3cLjgO+ZqWgaeEWKZyGU/w06qOuQ1MxS3zWPa1qFmpK+j3nxBedZOuiJuPmQYpGP0AXO6w0
WYJM9MLFM0HbUOxoWYq242f9NQHpxbgvbtT75c69mYPYm5/USOYIBTuULz8BTFeJ7e3WWmh6OGiK
V+dPbgnwyvTj8jYSdcCZ9sbR39sMHVTJHF8x2wWuKwP9SGMkrU/rYZC4ReGkcekaEJEMSj4hrThZ
NjTISdIG0+w+OnUXH3QrhcC8+joWKGCCDk4aGLmD0sFUB3N01S7RaJUokR3VNehyyLheHrrA5/Dl
KmyGfBRQ4ngNXWy/0YnnGMt+UOq7YaZ/3Vn9sJsqMMdYDy7394X2OuPkCOcL9EVpJ6YgJekUE8BH
7US9TYJ9Z6VzA76XrgcqJf+M57nz82V2b5qE2rs0YaCVAkuRvzhl+i75lK3LM5/CI24YBYd8Rreo
DMtxT3UKSmt1ycPergn4mosNxT49WYVrBZ3blyhgTfVghHCbJK4VbTvOezmu1hUsMVH1TCd2tCGk
OxySZF5/oTDN3udVOsqkGgUOhy+vmessHua1hbESZ73VmZkeLVp1VzWgFXu9Ud46gOd+dGYtezMU
dbj9f3JYJrappYWCDt2m1KF+MTdj5EwxbqUmyHgqKyb3ZodqOMgc0Fri7c73qfP5DsBG0loxJ6Rw
B0gikZj0gdmMo2cpuRpmCPK9xu4dryBUJiL1BS88s4P4ip9JKdfJNRC3trs11IIyRJad7oYdGChR
j1pINur5gRlfAdDJZE5Q4LVGrbdCpsx7qwF1rNJ5pN5XZh9UtX5tlorEG4iyeF+O66QrWzPHOlvQ
VRdMgQEtybT2tHfFn3yQuie+6s1RJSPKEZywX99w0pc7u2RgDKdgRsC832XhMsoqlUVNc362KXq7
SdztcBrKLYiaB1+t27+X/YYgLuexpj3Lpto00LhqA1Ze1etxMPP3RJtkLlLgl744Ik8mRgc2dtW+
OriK93VY7bOjfQVyWPxkzPqiLcW5nnEd7GqctjH0L4pWeKxYvdT67EHuhFAtGJaHy3MlWAgebFqa
xej2I25fqmO4t8ZQqTeKWshk7EWtc14mH1A9QBTsoJ69gdTZI+PH9z7b/td9zbrZ9uuWBYpbnzS/
p1jmF0VfvB0FJ0sL3ml37hPks5LZ+BtnqJ/V81JSlPPldf7jjTTyH9BRwyDuRFC9tHRef9sdweJx
g1xZ/2fasbcRBeA+kOqbsCEqOH9dnqjzEY1G/oMvapMxT0tlOnSlb+0ZfIbmJTv6HqtBg/RYWIOA
oHjHIX+5v7O2h+64Fe9Bst8CvYHsbPdaT4DQrB4h0eW2RfPHk9d2oJ1QesQhh+SzzLz1DugH1NAG
zb6+rrRgQIEeyPF0n3j1PpUkPs6GABgPtx9aYpVGSTF9WDgEtPmCHCL0G5tV9c0OIa5kZORcpINu
tuk82XYJtASctMS0KSQPWQnqaXU+diXpd6iSecoL9hvoJI8syUuuL29mmtoBVOwkYc7ZPY/Ot/9P
OlepC4YgVAce2vnZHN4yKgG/itrlnPyGHimVrJwB8S5fO5U9F8vL5fkS7bJtGk++uIqtPNW6fD5U
5rgbaQkmDZYii9s8Xm5ftOpcDFyuSepONd4YGFSntVHzxtXxu67wCtnciEbA+fepYP24aNjKORtv
S8aOczbedEoucetfR9EZV8PDkfp0dPO1rOdDedTCjed5ubP3A9jSk0DGX7752nNdcKbeqV3eJwmW
d0mV29IG3ZfyAdEND9KXmKenyysh2EM8FgkooSJFZnY+FBnIU0Y9yJlkd4o+n7PspKhpmrWYIbUn
wNfUXjn2ntOzMO5AKyvJGAmWmZdgX/symzVIBx7MofVoUfusfrJyiW8SjYCz26keTDxOLjRqc8sD
sC2YoOGhx/6A91YptPj8fVAjPA5p2p73Wq2CFT8PgXU17jducvVQHf/3vCMLNkUzxZm0pVla2qM6
/9BWe4KqoBwkxaWMXUJgz7wou7aw2ikbCmtoTa+zZlzfk8ikpb/WS/C9jcoZdL2u6VimDVY6eVQs
GqR4W7rcsmBmeBiSojt9napoeU7z9Cof1vFXtZQfq9WW4eUezqMjNMLDkOa5LSvHMNtoI/zSnqy9
ulue9aDd27vyZaMXgxqSvV+O+VXsj9+C9KJTLobDTi1p4uBqpGX9x6zoRTTaqNKrVkNGWiGaOc7E
i8ZClW9st5FeVrHH8ITha1ZihI2ty96nzldrYRRb3ydHUb2URld3Sht1dR6YeC/qUE6sogY06e9r
+wHJqchujmnKJPtMNCbO6JuBIQuA1/AomcEkgdSTjaekAsQ9kq1w9m6D8XCHNjVyRRkKtI+y9L+Q
BwrdnfE0fG4E6LGM+W371jMnB6+5rmaqvegQw45K7SXWthdViU8/f9/H13MH97Iu4NiY8fUDol0w
YDXPCnwV+Ie3yDCpPRmDkmgEnLUrGtXIvM2SPaEAov9RyThjRSPggUrt1Gq0ivFGNV9ZVynmv9on
x9Vfd8RLdzJGmrNJRY3wMCPWYgmUGZ2Q/QDRlmK/Uc+TSKZCKHC3/LP2ClROmSB5FjX9Sw/gTF+/
GSBOtaGNLNml26lwZgfxj9qWNWcQPsYAOojEr8H/yt9BNQJxoCSUKaeIhsGZdqNk8zJDIzyaSryX
E615RE5L8xqnuHYLVRJ8izrh7Nlt2jldqrGPjLjcr7kZDMUcIPV6y4zm7fJsibrgTHoZi0Kf1L6P
HAfMrygjDyqD7FKt8nOTyQiIBBZhcud3Am3LFZB3ZT8Mr4b+kzSvlz/+/Csi9ipn0n01Jr2hKso+
vlmPzn4Nkmv7uvX/JydDKl89qrAM2SOiwL2anGGviDVHioTr3ug637IRsCUPqqzYXjBHPMSo1F0F
uihpF8V556mku1cG++nyNAm+m4cXFaQhqGjDdy8FCjzTu7h/jTtJ26LLBA8kmmhduvaoK/uuH6Ne
j39kiQVOI83x13HYZcZy7GbQpxfJYz20i7fESfC9UW07+uRwbY3FwqsPHAnQsl6WFd5aPLWpLDUi
Wg7OvtNqomuKypO9dqf/AdW9FuSBsmMPDIR4Lxvx5BxJKQMEDosHmADDqNZjiimcwu0+lqPkFII1
EFfYQVHhr4xsT2DpPL6kVPWs6LQVhe/6n7YNFfY4Zo+prGhOtMc4E89JPRNKCVqHM8/bYLTea1Vy
covWgrPyhIDcqgMyKyJ2UA+pB3E073t7iLNoWwErldrRPuqhGqzNH1BF8Qfjm4EADy+ZXeRNmyWH
STtKtGTm47So7HtfzuNLoEXWmchCdFHlzruYQcLSsQakOmT0r4I55zn38zi3lXXS+gh6TXsbNDu+
u6oy9IdgK/IIE8c2lyymHeKYeGe4R1a+OvZz68oyyyKfxINLBtDfj23N+qgCKy4oMdKQRubv7U4q
1wUUbHieTlVTIQsNLoQkUoG06LLYT2Lj0Mfs4Vs7k4eTNEPVVzZVMUVppnllPaAwgNQAX8iS2aLv
5wxWyxN3AV9xH5l4MHdaCAC7y84ui+/lH3jUCEMt+Ix6c/CjJfQQj3eLUgRu2XrWYOyqRVaaKVxp
zoATUpvtmKr0oLJDlj9ZJLC73Zw0fmwduzjxwaXu1PcuYJPfWhYeWNIPw6KVzTYs9jw7JRYmyL71
bqERHljSN05cdTZoGse8+w04/h/bknGvnX8aRNvcfZq0fQaxibWPhjCpgu5Q7aq9er+9di4N9Cs3
pbJW8pIh2Fg8tsTK64oWFF21/THX3pv11hrvL8++KMnPg0mqntSqlqHt8SoHOR3YGPDKya5xDbpJ
jqASdh9wNAcZ4nwZnbBoNJt/PIkyVLvsyr6tkwgndKCqDfDSH1onVXnYjrAzdxWe2tR2+0pp1xHY
6HgYfK3JjFdCVlyt3RH2QurRmwa3OlbTWIUoQqrDJLFBCGirVJKEJJulnPsCzg8460pip8SUZp90
9LPbNVCgbrpp5sWR/QDFQeoZ4JFvD8ax24NPSLJLBOcLjyRB/a5iKjO6zSc7mFX7GlUbkqcgQerz
a6QnSzYMVkldiHHg6DoUKTB3w6fu3M9Ivwx4R7u8EwV98JgM6CesHRgukmipgrSh+9UYAcCZ9zq7
acnb5T5Ez3M88amTdFpct0sSrX+UV2TAmNf49qO7eqVX4TrrRI7qxbYnQyoItvqX0Z3MW6GU/Rjn
dIioeWwGvCjFV5WS7CSDESw4j4OwDcBVwEWx0dJ1Bxq67yOQUZHtTzsV7geF7+q7TAJO1NU2wJOB
ZK1SOnmDgWjxc0MNr1FlPG6iZee8gbnYSj8aThIZ5Xyb5EgusL71mgWcT2ZMfySK7V+eLtFacNdy
jTbq2Fi4MfeU4aqJm/lLDD3Ly40Lwq+v9NLJ/JQKWyHMOo5Rk9HDrL6VrAU59Lyrh/LH5R5EDwNf
5/VJF7VrA/sKKuiIhZs8c7OP/7b2bn1kvuPVO+XQD5IjQbTWXAAAqZdkNQwNJISZ8oep5Abs5TLk
q2C1efzDvAxwGAZJwb1LvAFE5NbghGxu4SazZB8XQyExDsFq8zRbNk00pxhasD9Pb2x6pXEZ2IrE
GwrSeTyrVrm1rNvdFMVJt9eJ5tvlM96GgEs2j04BSog/WiXT5hZNGHclZ04BwGFjYNWNN9e1PCy5
0tJwtnYko/vLW0uw4DzuLx3zwpwh8BPlBvIkox20VSExOtHnc9adtDrNFBCNR+Pc7KxqeCuLK9MM
WNXdZJ3kLitaas6wSdzgUgjOPuzX42pEw9L4hiIrlD1fSAY2YO4w19mUZilpB7zVbErBy1vvN/5w
/X+cXdlynLoW/SJViUnAK0M33Z4d23HyokpyTsSMGCSGr7+r85TLMU2VX10JNJL2oL3XXot+Q0UB
bZoZCt9zMpGAfMtfuz1W5K2y9Jry0AJLHwFTzZBAk/0EOeezDpajexTQhiS7Kstbm7My9KEqqtFY
iEgqjHZPcOyGFRopA5TuqbK/f+ZsGf8h5KrnDPl3jlyoFkGbvjrycP3BG4VKY01LzSEOTF2NbdeH
5k39sJKChVVYJzZ4FE/YlnA4Fl/AKJ39vP7Cj63EWFNxFdK2lDCB0aXl42Q+FM6n6DMMqJCvYmtq
Z7NVgoydQnHGheL6UAHzfmtbdjiKcSdAfWwkxpp+SxVtiTQXAWrW3QEo16hyntvdrtzHJ8lYs23V
mmQks1SKvVBvNXBO3x16MM9m3B4xJmzeSyCsftPbLtyvHG+YiLHmpqYzE501GuoERZSE0DSCD7vr
XSeklIe2D6CVqhJWFrdN/xMs7aEkJLp+EjaySGPNxzULQPjMUlIooENlAEoscfpFQ32FBfrN/T2f
ACp7nvYmC7bWdlWqI1bey8LmS5Jb/zQVGDiam2q6pcbzxHfimffhfcVY4+RKKDJQaJTQJO8A8fG+
ur1xoGYR1sM3275N9+ovH4dNYw2NE8pgo8MXZNkDBavXGLeD+dxQ9zwh9gSSw2ItSL50805c+Dgn
M9bYuK5dmqniDjlKeQdBpdZ+n/QbCkw7FrXhD9boONJlTjr7GcqFOXvLx4d0ITsJ2NZCrRxCWs71
MPZll9DWB35ao8ltgHF9YFMT+s3wgqGYOQBNRDgIe+9IX8LZf++sxhoRZ2EKg9tZiaYVtKsv9OIC
TUoDYsQXcZo90MnWjlyW8q8UlqU90VCs7XEd8mIfAjMFVIg7ALH2oHUbXm5NzZUpz+rA+gFdC8NP
bG9KzCE75tkeccnW4y+L99fvn625HVBGhKfmBXgl/SPR5QvJ9M6B3XJpaz13llLu+XXfwa8091Vc
xCl4K3toU+r76uCedrzX1lavwn5aLtK1Bo0b11Ek4116qELr+3gwQjOSx/aTqnbGGhJXTONkeh27
lFtD/9dFofwy3hLRxyFOk+7O63ZSzI1NWbN0TdR1cInAexy7Phmz+cDBXVnleyjYDTNfI+JSN1Ot
nBCd8/quAgPCuD8t8XGlyljLuGcdWGJdoVuIeBqH/JuCCpsTd3MAWBl00naWZ6NOaawxcfZUisEG
rUaSnoofIBJFRJaxc6xOF6Hxi23vuJAN417Tc82A5ihioF212OSOli7FwHgeW7rII2jH733Nhm9c
w+MaCC8JB1j0Yx97R1AgmGfyUNpQegMHefTLcQK7CYwZ0O4FMtP7xPybq7gyfZZKu1vAeX6kZ/+d
vZUHlC4Bt8YcasCD9KZ+whge3Skgblz1jTV+bnS5GEmZo8/CH7Lyfe7nyK8SraNe62B2fwzWewbO
QZo5gWIHS/y+7hk28gB35RhEOUM21Em9Y2ncTw0Uu3M75NmzspNSWxHbawT/qcR+EGvWCDvHXizR
Ghk/okB5X6nfqcljbzFiO11CrrkZwC4CdxmP/dxmgYK8OcOQN6+NYJ6nn+nX4XyZBnTlfJTaOIwe
vbf7Ih7LPjRHIndO2sZxXmP0MPg4eFPZekcru5XsAWpVgVDnytpL6zbc1hqOp0CDK8qm40dDPrH8
hiL14e636xu59ezLN/0Vp/KJMXtu8WxLyiCv7lhaAXq5V0Pd8IhrCB4drLFtSMuPkwr8BzOEftRP
+xvEMMCt8gWjx8f833mvm7xx/TbYKmUAT1hmWGA4OpbvUJCMjcSO7bc0zKPiX0GC8g26zY8sqZuQ
gc8tvr58Wx9o/f/y9aw0ddEymF/7TWBfbGMIrj95I5dfI/FmxBEGpiZ+tHtX3Q1N+woFAHH0pcWT
esjl89h27g6X0p8Ozkdmtro4uMsi+zLHhdJt7kY/Lp0palSEbPDo9W8KdfvSfDJGeLD0bPG4xGBY
iQ8t2hfw7GM08GHskHz4J6r/6ckL9x+Y00Vgjghq/nZ9NbaO6drfzJjs6kfmH213jKC/ZZw8p5XB
BDWjHSPeWO81ug80Z/bgmoIccySaoMyF/kgCeFaCIfBg4ONORrXhN9fwvtzrXOUVAvg7IxURh9KZ
542R31W3nFRAp7YPbM8etl51+dC/LNu3vTRTM14FTny3xJFH5UYvcJstnGP93WkO17dmwwTWgL9e
Nb3oIEyfmPJtWICC0L+vP3ij32isyWvqtmipID1ugXf+g74tkjISMRsDeTMeUDOIql8SLEY83EMV
bkVuZ+VBKqdIGSk1OTqBjrKkeUq/QCqVdOGlUQKmrrMmye7419a6rVxHYbOhmPkI/dUn+5wl7bEE
ZicAIPZSu+tC8cV53C0MXLz5B/a9hgDmTm5lpG3JUZmLgUFwKMgwqfwgz5swZeMOh+8G4hq8qv9/
5KpmKYRyDQLynGAi6tcyRUTdjR6S+S+mU4ZQTAtNtnMF2nAJazygVrWdlj7F6ZheGmLilhvZzeew
3MYaD5gXmU/sxiRHuECe/RQQA95jfdrY9zUecHa6TKGw0iUeYOIez0AcsuMkNyx+DQZsTapTBqrG
IyvPJiRo6EMv9FmUMvYgIrtn71tvuZyxv/zKkI0g1blg8zyMjbbe2yJPTVEGqcCMznTD9yAsW8t0
2fa/XjOaOVuW0WgTph9ImUInYQ/jvnFw1oC/uiiktlxAF3Nbv7oiBXWC/8T3cCRbxeY10g/j02M9
9FifWsSob86/lygNm6O8gWaMKsPyB4F9y1BA7flzfnLNLtWmU0GbEvs+RBSUmVArzg8sKufAdELr
3obQEojTEk8d2p/+y/V3bu3OytJ1WUOcnOKVmuWBNxahJ79ef/LW7qwifQY0dKca9F5N+0Czfzlm
43aHOTeevYYEAlHnp9l4ARy6+pyl2YOZLY/OVO4E963HXyzmryPrmc48EzHLU02m2CjeU1tDRudz
7m4NCfRN3bBsxJ3ZZjdj+9pab7X9uSVfAwLBfz8QFzqyxxopyCTV0R7r16kie6ns1rpc/v7XukAt
oacpLfqEsUgNVThOX0uS7uRtG6FtjQSseTkDoVp1SaqPZi4wDPDWYPSY5fH187h1rVhjAdO+NNN+
ABYwP/Ejuun8xLKb0UFFNZjCOSrj+uhkR02C9Ej+2RNS3bAva1VDGIqqdPysQZBQPuqeRvmkm2Xn
JG2t2Mp2a8ANZ4tjzG7xA1kDhdbd1hVI3vc89+aKrUx4WoQ31JAnxIqJRH4hPKi/Obft0Y+nEKVD
HTRRfVaPw3fz6x6h5gYUERP8/3/G3K6AUK/CLIKNqFpXL2KI/Pabdr+hQdEbftAtydCoIM13EFRb
hZc1XrDC4P7gzCWKfSfyYKIAyx7ljXEsTupUntPXfmezNmxnDR0Uqmsmggw7KcVyUh6JMHQR9j17
un66tx6/Cub+XOZoGkFIF2WRYJzeRf/kVs/Xn71xo1rDBYUFKb58RjVRmnYZtQRDavPQqkev5tYx
q7omIpmx866t1PM/CujG5AzuKC/18OpeHasj1KNPOcZPVHL9a7ZWapWut6Yya491F660KumXJqhS
465HKeH647cK+ms2KSutyjFz4N+ziamDM0FqbAHaNRgr490e9KOexvKmrKBH5WK+0EbQ7diZgfgo
dKFkvfMrNlzDGhfYVGnB+9kQiW/557GORimOpnBC7u7kDX8+54ObyBoeWI+8yppFDMkYekek624W
XHoXPvCOxlnduscptO78oxNeZKnNuzHQd3tcaBs+dY0apNNiu9IFfEyagQ1+9yrbBfhurNsfT/hX
hLNsTlrMR3UJyC+6U41pFfP1IrFNH4yQB6oORJgH2WFvtGHjLK6xgoyaHi8MH3hi6EPrpQ80KNkF
39mjrQx2DRYcR1agGAHDnR5IGjgPZYWieR9ePggMhOOv8reOmyiNPzeUaPzpnf+1ejlNGXjBiyHJ
KnoLnpdoAm7UbZbY3sNNbLXh/9z4/3pFA7kFlVWA5og388zP/XHOA+kEwjgUt+2pARUyaufpgf+4
bs1bG7RyFrLGpC6kHUQymEZUg+iy6569pYquP33Dsf5xIX99TKaV2xYS8D7E2DAfD8Lrj+X4zCkK
dMhKrr9kq/qyBhGCyK7LM9J0pz6e4+GRnd3EjDtQFB+LcDk7v3PE2Sd59E9kpwq59VmrtEEaJe+4
l2cJ+MZCMaBLM8lAeVM81b/9ZuclG7fXNaqwyVWfi2bKEgmeqNC0UUOS2UtbuC10xkwaTtnyy2v3
ktOtt61uBJC66bQc5ixxRhPFFkwsdCoS1XiYffuoJuDo688N5BlrpOFUOVXmu5BRJl15pjVLGGAZ
AGDv5TsmEqkPHDddZQpAz2hJ/DFNUjnHc8q9EJ2W95p6X1tIYvamdRaj/IXtC9JSxaJvnyBk83j9
LG547jXqcM49c5CXoJG5/WMlUggOQsB05wKx9fDL3/+2Ju5Df00CkOTNcdOjwa33+qlbT155Acz4
lMQjOk0KeseJaIJBtOWOeW54mDXWUNrUqAAr6JO662451TLw0xQkennx8rk1X90SPAFSRx/cPUmX
RrJqw1LvAXs3guVaMnnxMr+0aiiX2/VjRyOv8m9tHpiZ2DmqHy8NXeMISxdj4C43u5NIX5itYmLb
XxX3v1xfl49Nmq6xhGPukKUktU6mYQwE5VHV/srRkZTYY7SZRuFH11+00fukaxShMfmKgyFbJ+Vo
3dTkroPqIHK/SHaoohJwf0xZ0PhTUMzVYXDLqIOAROveNM65coZI0TI2ezRqhD5Z6pftg1rWlGFf
QvHDaePrv3Ej7aZrQGKqLFU4HX7jPC53TkVOoGG+K9056oobQ2Uh2AMz/piC2f76Cy/Xuf96IbrG
JooUDLBdBZCwPlzoEZBGHlAmSnavkR97ObpGJ0rLHdLeBejcPl6Q8+Jc3JVfL9PAl7eoPWGOjQyL
rgGJtZGXPipd2FoUyg9jPA1hG6ZREbIAhEFCB+KxjtHaiMXP6+u2uVGXD/7Ly1XopBSGWaDPYDzh
Yqwy58zzt9bXkYvCaiV+XXSBS2sPlrBlgyvvYRgtFA8lXndJHipoPBRBGvEX43jBQOinCcwi6HXs
wpM3Sg50jUs0RrunxC80rhVj3GUBjeld+72CoGMiE3GafhthnrRfKtSRUavcOf0bH/kflKJHoKGD
MfjEnfDwzImt0brPO3/n8RvtKPofVCKb1ZIbyB6sB/j4s5Xwb1Wo8sB+uMwMlt8hemTtlC4/DlV0
jVAcM1uTqvGzhPUNbs32dKKCGTtGu7VOq9TBmiZIgk4sSwo3D1MPMk1mqgPX63aKGFs//vLev842
K7njIRHJEt++tbNXO9vrZ214gzX9nmKFZzbEyDCdp+L6cX7NIMs0zIG8NxP30fnnum1+nPfSNRIR
oWlyaeEiSURvzC1Qq+r9SFtLKKF/bdVjcv01H4dd6q08gDE3LPds7IJF3/rprhzzoNVHf3y5/vit
TV5ZfOWlo+2yNE/8+Z42U1j5r2OzNxuycX+j3upuAJkIq5tQCk3Y9+yexrUV9Mfppvy5HDFDG811
MDyXT3scPBsrtYYjZlmTj00mhlOmXochKa0q4MXttEdv96fr+kEQW8MQIY+zGKqb+5P2vIo/0izj
lhURTVwS+M0CkiRw+nqdHZU2U+MYyrZroNjbLUUN+R7Vgr9sID7JYqmsATMevsj4OfUW1IzyYsGY
am4AXQAdYVflUh56TVqibinmPFFPwnNrsNDlhEs1P9gm9+ljqTwXqq4A0KiHwelkZYSQxfVIwHjX
qveelmqxEJbAvH/Tc0MNZkyqijGwXFlt3Uad9JQV2hSJ9Hvu1aIBNsQy5pIEteZknALp5RcNlKAq
yOguoa77ur1La0uXNxlhHtC9ls3yDEzJtWriThcMTM2NqfA7M39i3sm2jEU8EEMP9LUVaGIHjqbL
aN62rc/lnqzHhiWuwXSsdDiuvAtuoO2DV917aMYL0Ap5bR2SeucCumEna+Scdr22mTTPkqVUSUYq
cDPSyBDNTuTdePwaMDdJD1K6Az7BdN7rqoUEeBWoYa8tvhWS1lC3iYKbCDexHFXv7uXSZxSvCEh9
RJ4udClmFTQ36fG6Q9lKktawNydrDD41WY7wl7+YcXUGWCYP6Bikv50n+zCE+VP2Bed2yD8Xp9gq
TsHwbFHpPE8Gl6GSEjHygy07274Ro9bY4LmdXa059qUqeUCtAT+7NPekPjfuJGt08CCUBMkTIggT
4zFt3QPAUT/7TH+fpHFUmhzYPO7d3jYO2BojDOmbck5beGLwt0eLGxL/tlOfQ1LSNTAYEPApkwIf
IpYphPpQaKgyWKyE5mO0c6q2NmJ1KU99z8ohooAw+MU8z2+gy4mqo3Gvz9Y5T4ByPvY719CtKLKK
t9ryFq+7ZCUj/7rULM7yWzmVwbDoncLFhrdagyuVVRk9GXBc7RoZigxnLmPMywaUH+a9ev2mEV6W
8a/cymXSaKXv5wm5GSLyywz7p+LJQQHmlgXVS//ShfSmfG13cpSNw7WmONSZ5KNbVXni9nFTLcFY
3lL64/rObz17tR+LjUiifQ53UnWPTdPcKFY/Z0a14642tnvNb8iqwiJFDs5d0fb3vXl2O+9LDi2M
+vVzP3+VATE0zhG3lT6V/g8pp2hq71n9uQElugY/ui5FsG7LNC7GzojS2QFd/lTtkNFsLPwa8wiw
5iDbrCtjjfHOoJzA1tOkGmjcJZ13PPeGUa9pDV2zUYNeVBoPzXwry/Ju0fH1Zd968iomWJVrzU1b
p3EjavnD9aRxmzoL6Xd++J/+9Ae54BrjCHQBq1LSprGGEIYTLIfyhT+NcRO4hyK+DCp4EdRuIhvD
A1+B3Qy+LfFw390vMQWVerPzkRtnd417ZDKbPJkrkGq3mgalHGXocADr57m89V1M211fy60sfi0z
kruMtOM4jadmTNMiyLvCRDO7quev3HXES26XznezzTDDgFy/DGXH8kSjKF8VJm5dZdvy+6JOVRE4
Zh84xGOHz/0wa2VcxpRV+QB6tlPaBMwJJCgyLvNUphX3h/ytOdUXkMc/8/P1120UsdZYhaH3db74
1nKidgosrlr6uAJFbS7NW969eya952OHHnO+c4/d2N7/QBU0oM1mifdBHBmXSxLZXvZj8buTUfl7
B3nDyNc4hcx3LAhcm8sJwtO4ZGjDPU0WBw2Rl7o7y7bxijWIlQljXpiDU9qijDBZp8LC+Mce9nfr
4avr6zjbcB8VMBaAAAfgTQz5+CUHCvz6jm89fX2++mlwJZdOMgxpVGeRPxbB0Oy16jaevgarppwx
a7HIfKIzBmVpMEF8ge1VXDeALnSNV3UunMaqxsrU70PEjxdsBU6NHU1hfzJv/GhPP3bjlK7Rq0Ai
LXxg7XLKuuFXbUyPXoEpEQ3uuIpG17dhK5tZa+IO0AgsdQ51Vdj5cvCDNDQCfVOceaTD2QcV8YCx
8/bn5/r0YJL8/+SJuJQUvodPapaQWl/JGINm8vqnbMQl+/L3v/KytoGi1yIHnNcS7D1GzppQ0Hbn
srK5TqskWTNdqyHDDze6uD65B3F27nkW5z9HaEI9mAc0zJMGtI2BsYc82foe8/+/p5rqKr9cXKHm
cezUP07zen2dtirD9sqwQQ/ldL3Ep7A79joculu04Ob4QorD/kG/5uLbeTDEYHHe7yJcnv1BULdX
5l45WiOhwjtz/67E8i2JfRqN2yG24uKwV33eSP/XYFajLWeK3styKuVT4X6FmHAggX1b0LGDD7i+
ehs2uea5HFErgvSYXk7aYsGyYHSKn/35SPzPufQ1qJVx7Q66HpeTjYNF3TZ0oBcz/7z+47dO8RrX
WlBzhlYTVmg+YxAhMBL/Xsq4j1CAipF+RuR0g9Hi4dv1122c4DXtZT2ZkG0b8S1VWh+8EiOnnYo/
9+iVsdMJFHFFOy2nNgMoivIvg7vHiLO1wytLbzCCNLOBwtLF8NuRXQwFb1TvFu+WUKiFfO73m/9v
3MYydUO3YGl6diP1Es9u9smVWVm3Ifyu7HKkHSmg9jaCxQhS8Os/egORR9dUigtKrN5SGDicTx5o
TLMYLGknFhhhdyaQgrr+lg0rXoMkuy4nJc8dLI2qAl09AUQWcWJhYDfCdfVw/SUbm7wGR/rLhcyu
W/AlwBN69bFt34X9w2v28ueNo7/mUWyY9HOoVOD5kFuetf06zHonFG399NXRKQtFLLfH+VROcRhh
UXY3YGzboVFl5nt1362y5hr32PuNTamJrTaP+ct87m5F0h9JTN7sy3Q49AkOe422S+j/IDSs8Y8K
SBZrxhTWKSuPgzwOuN6pp+u77P7pdn7w8DXCMa8hIY8bsDzZtnbkA23rfChOlb8AK3IG7ZzOZegK
SJM+6lor59HLp3m8d3jpeE/zqE07aPPaRm0SDWpD/PApCMUCECbY7o/ZGxbnnqZlimleTxaVGRu0
6RovqEqzY7eOyKYGQFGIwdoHyQsTXT5ccqopD9VcKO3dTdaUU9Q+eVb6c9AvIA/HP8FEw/LbQTmG
dckEzrf+3qqg3M1DS+SdZ4R1SmjVxC5HTP3mk6pogdts/PyeOKCkerBqU+jIkpPnhjarICjSiWKy
QzKavHgUM5M0TE3aW2Ha9K776Lqma97omoyyiWnjKPfBqGuRYS5n6VrrTkil0j52eJV2L67ROGnY
2S5kvwJSzMtyTke0K6BmRgBVuzXHnLEbZihSHvQkePdoNap3mkCbPXFOy1A19K5xWtuag1FNLS6u
kGU1reesRp3uua9oa/gREGne9I/2jGbwginzCtN/rIWT2iyabDXp12EaU92GhQX2pzzQj2MXTEaI
yfigaZz3sqbZTQp5FifmwrPVGJgGxqD/9aCv7v4iXgOKk1KYvD97PuX1IwYxvKyIB81Myw/NCvc1
jsWRg74rPCnyW98GjzKAJjbHVD2UVLkRMUz4WHc2IwuKsb79T96kcW+lGX1Ojcz97rLK9+C9DE6W
Wz/ro9Sdx9eGszR0qBpp4Kh2kken12wcAiGJQGOCWm2BdtRs9UVzI02TzwEFAyaIkmjW9GE5ktk8
UuI6zbnsS2/E2D+0cKATIsze/CLcPtehMbvcO1h5RZpjYXneEmhpWmUIFjneffUIujmhORFip4EF
eHg9omo2+RDkrMDf7QQj9dppvmm6DnJG0OKz2y9NVcpBHSdI0bNbxitXPxSqsuqfsCrlz6FVtb1S
qEvSXNz0GMqRkeNXQ/Fs4iAXh2meDPu+aztRZbHdomiH0WhL8+9jMWnn7PYTfm81+ob5wr3Jn47S
nlryxWvK2nkaXALOgsyQs/OeA+Dj5gfSiXaqg9lofNaGQ+06bpzrzPcfu1JU/TeYrEV/aFMy+0Vk
EKV0g9Kt7RlwknERl0rGkCvz2aZmihunuci2/ZFj2Ecfcc/Tw3dmLxBixdixnUK/Fnd1av8EQ1fV
xUWva/ubqpwRKI1eG0OoADaeQkhiS2wtGdFXomQWUziprG9iPfT5Ozhpqnst++Fea9xQjl0lrZvZ
484Ya/ClN0skhw4KIRFVtbYe2qkgBnAA7gWGYrZqMdXN4JN2ng9jdkGfxo2XmkYReUrz4b4XM+al
m9bkRuzlkOMDfLcp0jSswbln3BSVEAvgyqXR9CpE4DbJF3fo0+7oY/ZgfJOp2YyYU/T7/Nk1J0ZF
UGa8U2/EX0yotSqSd08l9GI5YFSdi0d1GSNTVBX+OBwwbZ61N4BI5NkdqIgK68bK2mx65k7flO/M
Ye59P1d+C0O3Z7BsstowTh0ggPqOGwKZFBj0UnFvuKh8ntGXTcFj1c1Wg74MGBWVexZLb+hDhpqJ
zO5UiTPtimC2R+KO7xVtBmO+HzJNPKjjusWs0oDUvZMfwZFpYEaZuR61rciZlfLsMLdA1VeGU+PS
iRwKkAdocfCXrpMPOEOohAdp7c2dDD2bOxmy7kYJ+lQNRtfclawziTr0JXgrg6K2vKkN68x27Sz2
fQfY2URoaHVlgckqL0M/usWF2gkQo3MMW6i6EPddk2FsVjtupaPWWQonJHbe8rBLPQ2Ejm3p5VbY
PhtFbBN/cFGTUoX11St8izVB3nty+NfmnQUKRUyAm1lkOh0h9Zl1o+kB22MPnf9Qm8NSfndSdMXf
qehy+sOtJs8E1HrwHAPobn/2CtQSZt6aAWWt5f8qh85qnvJJz9axnfOcnTmG3Kw5NKyFQaXen3KS
N0HRGMyLKLGW3Ixn4vTuv87ieFkWONKwSXqenGUwz0iWDfru6Xox7yxI9uS//NIBY68/5ir7OYK0
fzrOZlEKTFb5VdpGTcdm51DRykZnoIc63AGqZO0U1uNEh9+Fz21kHFYrhzdmQ9ftIaegeXgksOvi
kDqWPd4trFBOWIEqaX7IB9W6Acsw0kAAL3eKPra1qNmzxFxmhUfXNX1mgxLqRbuz5CHUw1mdWG6q
0gPVTj6dhBxMHU6sBCP8xPhCb5RZUTduNW/ljSMLsw+dQUsWzQ2UwG48ZikIFbqDsxy62bFo6Oe2
26GnpdGZD3jfyyXC/63cpw76xDIxRobhEQYUeR3Zsk6reKhaSc9mNmGiOs0raHUWzSThrsq5nyKj
mkkKoTztgC06l0omFdX8Hy34AADZzM3CgdOXiszQHAFKwXnmXPpe1A+TWyRcdwX9ZWceYAVBOplF
FQO9AF1QberWu59cmDBoLfhgnlyJdsqTbZsAI/BxssRTtkC8OWAeIVVgz3Kq76u0h1LqrHPXDCdT
TUVMWZGxkBdl7d1ltHbV98WEfEUs0MkFjT889mifJwC2QCyIdoSDt3EYS9gYddod0kxU+SNCzzIk
HZr/DjSpPUYflVvXRux6ngEYi8SxVf/Ok6hKYAPrqbuDb3KmJ9tHepAQzxDWDZVm4Ym4yqS0x0B1
dZsCn8BR0DUDNbeEfJctKZYzBFJTkDixhbg3GiJ+3XdWlaK1wdk62urNs3wf4gCy7tlP7mYU9B1t
yuVJOCM12xudDrbznXItNEQKKGkwT9cKEmYpCnUhMi7EdYv6g3lEARtWH3ipVWFaiAhXHvQC7olT
5svWD62pbKZgQTdXfOGu5xQhcTyuD27Xg5bWtCfHPUxmPgDu0vdFFhUeztQdgV3zKsx8qEzGrdcU
7RHcl7UbSeI4E+TJTNA40lTNwy0yxM4NDF74Kpor7tUgCKmaFPj0rrhX4G4Hv37TFuV3KJ5KN3Yw
NSFey1rM5pOTzY1Eyd9XFidBVhZm9qxpKqYvVpYZ9r+93eipCJ3e66mf8DJz3Dx2LSjBn8ympv38
4JepZm/Qg/UAXMl9VuIcCKo4i5eMFMQPLNcmmh7prBGOBXPH/N+K6Dm7n2ZSDzwqW0OPblBlwing
kA0+83juxGiAfBqJFQRv0IWBW6lF4V94uvOi64x7MdK5A/yP6ErlR6Nv2+zbQiuhgFNrWgJErF9l
fbjglxqRYI3bDgGSmrxAcjJ5FgGgyWqd8nfpF+bcHjB0w9MXjEdZSAO8bJmZPpSmUwN4yCRouYK6
Ts3559wusruBGc70nENVanxRc+moO+kMFkwZRpo5FiJDM9fIdafcEap5dYda9FakheQggded0AuQ
ZyMuEqBSF+YMY/Uocep33f6Ps+vqrRvntr9IgKiuV7VTXGPHiZ0XwUkcdapQFCX9+ruUuQ8ejnn0
wUCASeZBPCx7k9xcpcjooTMYB4kFx1+DIte7JvP02C5tOyXAoOe9d91ocFq0Q5+4mT6GtMb+ejVh
t2ogfTUR2k0BnXPbfpxdexC3wu7X6muVz7Z1MoQ96GdqknZ+XLgJ/YjAWYqlApQkK1wQKznWzM+m
w+UJq630YD+az7UA/zytLVK+GhwUPQinT7C4vqk9fVz+lF0pVgonZXPMSDBM89C+5WWHc5Sd13Q6
LxMTsCfmA5/ctwL7kCsCeBrgLBNkY5mbfTA5jpb9WCmvqzFwO0raa9vsjerRNtwZqo153nUE6l2Z
LpgWrgBfVN+ssahwfvFwZ03nhBVNk7ZBV3dseAUUUsuvDKOm+NmD0fr8aQL4xL5fPG+Toy3cWsMR
ghDcaSqWWeYXfc7ajCeOk9tw6ujz1RivTMdfxObGw9JpxGkBh8LYWNNmMYIUoDD3uREO0b6OOvHI
mZSm5X2zXOK4Ser72dwGotdL8y1jzXwHs21f/NCI05dXmOGyeEYfHPvNccdFe1gHjZo3hLgGfRF8
Mu03rfDFfFXobUauFn27zZaTk2tX4AzQ4atf4KpzbY9IPHhAXHWoKq69r5dPTlE44+/Knbh/7LyU
aM8UrlsD0FuLi/NTMDGetVFJcSvJEpqmPgTdU4tZBX5s3qYLjUeS4Z064OaK03DQYmF7v5jGiXk2
ei/jt6K1sir2Z7uxfzSDTsQzAG98fBxmU/Nv8rYxp1smNNs/OZQCNBEIMln6ue54P7wJ4XGc03y/
aOpTTSEn/4TxKsqnjVaafyfTZNTHZkRLETG8xn7Mc8fXfgjHbEczqOohW77UOF/i4NUZgq9ptBpm
N0LJttlqp06Fi/9dBxtz+oKNj/tIakU5m35QcZdNfczqXpjXzOfY1pArO26/Da4n6GtndW7x1Wgs
mnnBRMErbAJmZNUyBciAOJHTQpvKH7jQDlc1mHo46mOPbOywIDA9haOZs5Dhtqr0HvKNXoffHqQE
J8TYbkc+v+C0ZUxrVG3XsG/+zPl48HJn7e2jSaANhj2n6uhDWvXr/MeB06j/0zJs0SZQ6Tam+1ov
pvWP1q1meWs0EwKZd74xXrfa1DYhLiQZ1rWPn3GAT5/Z8wDzSJwbyh2jeIb2mOtdFdSb9aTMB6St
kHtOOh9bPU+NNcJGXdX3WFQ42mK/LiE6bAGM+w0RX9JoHTMqAubRmZ7natO6nqnF69O82MK/N2Gn
PJ5ZKcz1V+cOI1Q4u4rZB6NAr3igeY034kzV40UudUzXf6B5OfEvPq41Y1yuoq6TOR2b7rFpXKL/
aKC/5XxdWOfgGMXZ5D4agyvqB8EKkt0AEONbv3S9WrHDmXYxzve+Nw3l1dhChrcPNT5SHvVFXtKD
1q40T5qunG0WQXmBk3iowG66akfExhm8G+jB4xjRpNd5atLxKs0n27tuBe/HUz/VQ24HgL6WxYPn
OcYEKdmRifRmTm3CIoNOtL7FyaZjJ4484SdWyoz6dimLqe9D1IE0+1orHBPSVmu19AfbaqsZRZ7V
MwG0sudcXE1e1Vg/fdxr3WdoBeGcaxYDknTQd41F7vSR8ekwYBHYv0ur717XVtd0jPrkLddwezS9
A0u1Wtw4ODH4PxYTJKsYGcMAlGvYjmo5bj3eodENal5pGvYgvLIDNTqG49C549tMINF+W1fUWG+R
eUtG65BrsC4oT/aSWRoOsE5a0CLUHJvg033ZEyO6XKBT1P5klvCKssnc5bN2tHz3JaN+dccK0w27
NE133iBUNWuZGZzq9ZoulamfCAeKgR/yCODlXgTmwUnGG/vFeLjcFdXbyt///+790axSbjNuoCDu
hi4KIrEWdHdlBO37lw2R3baBkaC8cXB3xk5hhKzLJOGWjQ2fcec4/aM6vB6HLtbvi6f+V3+dBkOw
eQJ6sf4lhxGybe60qgBW/q0Xv+tls84sb3RdPyGzvuWWSOaRPhiF98WdvCvUHs8823NlU46o9BKT
WRO1G4a1zs/WuUt6zB39iRerK5gezvGGQGm/Lw97djOKkv3fBfSuZ6hXZGOV+frJhz6p+7Xzv11e
GIp6/X9Ywyt3/MK09FNvFl5ocKsI7UrcFY2P83VbTzsvSgodAf0vz+nd719ma61cZMcTO0/PzQac
0mMe4vUhRu3wcXkRBDQZcoaA17WRbAa9UB/bWRSKofsPhbjAJsKcYTyZpIuFFqz6nrS2IkHITiQ6
tcTIB2c8WdlN5UQuLoSV2JkY1a/eHqDeDRj3R6B++pKcCsgT+Pfpnl6T6rvbQnj3XbfI1sEYMBFk
PJh6Hfjm98srSfVy/x/WL+58TTfn60mEU+Qfx6i57RLtgeMl90H7Vp1IrB83Heo6FJ+zitf1rZPv
OoPz7QqrJLw2MdHH3fR76Nqddz7VMEnR7VNS2GONJ7iVnYtNG3oPoav6sPRAVvppWokSHzbSR7MC
bYI8XR5/xcuk7CsyzwQWrCZeqrhT/O5zOx5hRoabxFWjWWEz7b0dqrYsmQ6slRDay6dxPEEu+ZcV
o5Ifwv2qhWRGF35STx6c4A2L925m56ZKYUxojycGdiDHBdk2D1l21c/NDvHiQ1AfGti2kHcNmLRd
GM4M44lmV6IbDyi9xav/3S1vbeIdLP076NmfWUtoSgrlHGVSqxNIE2m6In8HRp2fLs/5x5OBT0vR
TNIhY5NANPex9pgdyRHvk3Ng4/TQHVBC3Ds9qAZrS4DvBsuy3CWtB8z5CJNwJCT9Zpnh5hh4JzeG
KvudGRdR/YaqOQrq7D6Pd/m9H27o6J8U4PrQU2fy2Qgd9e6EuxR7MDgUvfRTceIQz982ChBEhy/W
NYA6O9OlHFQp9heQsFg9oVGcMYFSiOcjijEh7mG4gUf7OoAfBiz6JmWCdiWtoTs4QLguzry3rvnL
9tuYOpHY9WhSDZ8EtzBqS0wpnzFv7d26NEdOruxmjIj9fSQ00MqdvWpbbf95x0ZPJPyUVzYZ2GVi
PNnsDLk+EJj6gAL0XEaXl/mH+ywo/FIyaAUw+nOPAKrWU1aeycQDy92Tl1SMkczaTUut0lFbGk8T
HDnasoqhJyGmW8LmMDWvxa5Ay4eJH52QsoCwFlNPoR971PDgmbVxC4De5eFRfVlKAm6LlxQH5cuj
hQMI3kbwDLWDRP74kIsfLQX+iF3QarZPw264AakWzhJhFWfn9OuQBe6PsQ/1aAi1aL6/3JWP0ato
UAr4tRoqbSBWfip5aD63D/WjFk8hfa2/Ffdo6rCHxlONmRTjZq/rHdfRMbz4HSyNvPhsOVzug2q1
SnHd4VmlQ8JEraRYzyUpoKVGvGPjNXv7iXJWpLB2ChO2ZdCJPZFHqD2dqod8kyNIXJT5w0mHKIGI
tvuHv4dnU8S3zOaFeP+61eXRnj1l31yyorxJhi7hUCi4rW1U6y6PnCIjykRen6GcxkApO4HAEeRd
G+mtFnlQ6Mj8I9H7nVY+pjVAp0Pa+mtjNdd+7HPsZnroJvDcs39mZ+elCudwuwU7qKBWB2sP7q0Y
vf9QCbnplb2WazAfBxaGna3yh9c1kXCL6PKwqTYsmU/oNlllMgvrYTOy28yK7VuE5ybeuC0Dau9s
jIqYkamEUCrWh7pEM/6vlY5hnfOdD/+9bX6wgcg8QkZTjjr53w6QpImzGM+mUyiiFteFZg+69zFq
DPMuxXxXmECsrGhl+bJlMpposec/sGiGOpp2SodwaSCnurPKVLMuZYGpAbqxgbfuKRffZy5uRiIO
ZDKuW/opqhO6I2WBtKhaRGFmHy0clmGJXJdf/NZfd+iQqsmW9nSbA2VTNdQ+CqE9LXS44baVXF6v
igQpc56hq7VMmUBJmdLlenMmXJflaPOXy19XbSEy57mGu0qqlZM4LXWU/higQ5/FXmQMsfeoJ5tM
i72zWSmmWCY8L2JGQdTwreOyMBEIaoS2BoUG2vzQKmMvNLb18kFoyCRnuJtSYPw86wic6cHcYPD3
6XHTtxlwkf5UdQmqQNI238+DjgKTZgGOC1yap3eAr3ntziFCNUzbCnt3eWhm2wdVJLWO7WyxxOqM
m1HAkWI0dDdwXX8n3hR7h0xFdfXWE/OALriT8QpJhsdJr3BMxDNknObs2vb+XF5eqnakuAZ0YDBz
E+1QYR9X98Ea3KjG01vu3ht7xlSqEZMiu06BVepGtNEWzg/fnsxgmmGf11Rd5PtLcrkjqiiUAjyf
G4s1BpDMficCSFXZIO6Ve7J9qlwrM1Rro+Z6l046ELokMaP1WM1naDjWV5tbArjP3yF55X/K1QUi
U9KGXo1WM1XbDtvl8F8HeDD7/akxknmqJbqAP/hwD20pzw8Kmqx07+KhmAB7m/13cdHRafB1igpf
2zzmw9UwJvOeCLYiecss1bZ3JncQ4Ne2zcG1lrtl7nbIwaovS8Hc9Z5Zty3DlzmkzCZoCky+Z+zE
sOrj0gadAxuwZsKrsC3XIK15Bcy84Vt8eS4VQSXTEddGBwAQqiUxmLIwWYapb4NHxZnwP23h7Z1k
VI1IkWukoE1Qt4WUWwsJmNLLvho1jpOFBfdzR9sTgFeNkxS6KZ7fWQ3kcQwEIkDRYVYM8eVBUh0l
ZW5iCwHEGcxyANKKYI3MaOmuq4Pz6B/aRB+vaLintahsSIpZ1lRUeAsaYvFwWiPI1YLAa2GHbhMt
Mnd2aNXBUiYpenpuebBc21pZYpgtxzkLx7/ycMNB7MrDbevzgz1apim2GrSlxyytk608lgJ/mUwo
GXmYdsgIo0J1t/eqpqjDyQRFgDTYCthxnVgHFEPOfiwS0McOe4rLqqOTzFIsO5s44N41yfQs4o0H
NwXox90abg43++7Uf4ksHw2YFOiVxkE56M06EWfvMJ3+0dKbQ/3FPoho+9ecBfaXjckhjgC328Ec
bQ4cMGrbWeaqGZN2cZcCcFQz/AAWj9dNvB69r8DQ0nAE0Qz2wkd9z4D944cvCBRKGSEt8SaRtmhp
u2wCWBG3N7/qoEso6m9hH3mBf54OWZSD64hBxt/21opy7UtZojRHr8ZzOMUgjyf/ZxtW4aa+yB+L
XR0/RSKSOY21GBY4Cjt+bOLpGuADcAx2Zkj1ZSk91F5v5nD1SWMfbswBrUUK2MQeSUmx8/6Hxtia
uZ0tdRqz8cGD1qXIQZvZM2dTHBBlFuMIYTUTuJk0bqt0CPRpvivn7vuQazddTx95Vey5o6qGaOvd
u/PDLMZ8HscyjQlKFVASDsr24XJ4qLqwtfjuy63NbF6Qyo+9bLy2BvbEqAOYdfts2RAWn7LXy82o
OiBlgYVPZQbUmw9iTxEVPZg/ewLvqgmWwnvO3ZXNHXSOh/7G1oxQK89Lu5fuVaMjRXTf8bm2u5Yd
zHL9w3pGuqC2oDBSWZb2M9WcX4Ad7iYqRcaXlS5c3+e9M9hO0nyjE3bk8X5+bM6QeisORbgk9S2k
VQ8LsFWH5Wd50+5c/j9+y9V9WfICzDTX7b2eHegmZHlVnJsqmHroLvEEYGK8u3RPRAQpOCXfce/Z
eZJTrAdZ9yLN0eRUUnYo3fEMcx6Yq007K1qxIGS5C6vMWwDg0R+ydnbIbCgieM38Pa2BlvzUYpbZ
px43HL8vOnZozYGEK8R/4gyEus/YimA+pFgHCsznU74NTUMPYh0iwexbrk/R5R+vOo3JjNPFAuAc
st3jofqG8tht+1SEjRVv5NltN9x9r1cdMGTmKWgXJAfylx3cMfRuym1FA94Ao4KV3roHI9KPbM+h
Q3EU/7shv0ti6ZxaXWrV7JC39nUNZ+ough/I12KyTp8cNCkRlAvqbp6GztQ8tH955+asxUVY28km
99od9t4jVWtX2seB04eg9IBmaNGEc+6HjMf23glZkcxkCqpHQAMuWcVgG1Kdef6IUn+o98UJ5WTQ
m/euuqp5l6F01TSD+zChDy3T77NyxqvteF3P+g2H7bFb/wGZNU65+7vEGalsb+FhcpzZmOxM1DZS
Hxw3ZZRd1U9WV7ZovV+aM81++m116hfLCgdShIT+MQAsn4vlygVrKrzcpmL1yXi7lTW9bcOy7NRU
x8E7i/yeuPdWvtOj7RT0UYekdJA3PiARRl2eenKeagtwf8CMQUJ3l8DdruV0Jy8odh8ZTzc5nBWa
Z6fJnJXshjfWGDRLZz+AiFv9nMScwSh4nE+eg0px4Oop2emfavSkk4EtOqtMrVJLtNkONN4HNv1l
jgCQN3sOI4qg+psI32UHo2eTaVZoYTCaOsrrMSprwsBBWXcWgGIzk4F1ujNkZQ7aI7qAo8Fwg/vO
zk7zsdOH7stYur7i4OzDsTCZkwUArmf4h3eRBnrBCUoQ1/SbGYqTNwJQnvjRnrqCYrxkEN3KIXE1
4ICTZMZ5FgVKbDd++nY5VlTFQhlHN1IftOMyyw5LbXR33QrnRcNfl4gJ9xESsl4T5+PAn4aK5zd9
Y/2CZOZXouHhwCI5bggDeMORz2vy4/LvUfV1y5Xv1ga3IGHgw58x6conf3mrIPpO3T1xbcXSln05
zIJRQ6NES3Ty4iLJVnkZFm0Pz+Lfl3+9YuHJMDyjB+3B2xrI8uepeRP+y+Xvqn741t67URkqYlfl
hBWw9mVkrn446ubVOjg3Pt0zT1NsRroU9g7YCLWp46enKT3Szg+1scWlnwWONgAv4UWXe/I3UD5I
n7IZxwR/g8wztgmGDKdHv5P5NYUGj72IkIvv/eSAm1MG7vJ8uT1FtpaReZbTTiRnaK51n302BINF
It89j8w7T9bVONU7/VKtW+mg0GoD50W9aImw+RqzzjbxiJ42t4YA5OQzXfFkWB7IkG0GOICWjNmK
NWtZMbVtH88TIocdHTsIHfbb4EjsVJs/7pEng/TwjEfbcUVzDjjmtP0xAKg8zsfLffk4UDwZljd4
lJtgf2qJuRKaOCbYY4z3u/jwj2fdk6F54+yMZlGBz10ajhFpjNCwAw3ywKvaPU5O00ejCY3CdcOV
kQzvYak5PLAqNZPZ9s4FyHjRmg2/IZ2ynk29rcHon3V3o66NfOea93FIe7I7h9cXCytWgVxEbzWT
RE19a6/+0bX0+HNDLOUMaIpn3gxCSJKy8clk9ZOVpYfPfVrKFXkHShlpRJoYawk2Sl1kf1I8G+Q7
m6xqcRj/zna9zx1cF4c0GUGli1AOmUIn33sA/zjPeb50cdAyqxhbo0uTXHfCatBIMg75n2x1IK65
9Odh3ENsKM7dUAz5dzfyqhyydEY3vKcF1Uemh3gTj4yvf8GTxubG/rmZliF6+twXDiFNmoi+Mn91
8O3CgbSDIPunZlsG6WWgb6cc9Nyktpq3tgatbwHU9PK3FVEgA/NWWg966uLbC9QtLD29nkdrozcR
qN5AvfJzjWyNv9s9S4c6jb34PpQBRFgANqUv1bVpL7eA8CaXm1CsKhmrNwOvMZnbGA3pF6ME1eXU
VbgspkkDovnlJhQ5TUbngQ3dgHht+wn4W1c+Y2uQtuxstushs5xXzmFEwNy9tzRFCMo+G72xFJsc
hJ8YkzfEudWE2VLVO4Ol+rgU31bLukVo+LhnJxokS/R0iC6PkWLP8qTghnYhQnty8WViPQ8+hSqI
3b+6Fvt9+fuqXy6FdFeJyXLrDFtwXTmx60ybAAKQS5/6ugzBg05M2oJxqyVgq3pB61YvbVHtxIDi
l8u4O6BAdNxb0zRxeJdFotTNqOsXvlM9VISxDLPz2pQN3ayliZmnIaj/CSurL45lHVbH+tx+KePs
UkFAGID8c2KMOSS5+D3xiztw5qMUAt+fG/9tVb3LE/rkOQXcntMktekST3ioCDw3K3bOU4oUIePs
iqZ1dK0otMR1UcwfxydjhQ5fb6dBjts8ygjazjJSBIEMtZuKunT8rtMS3r/RKeH5KzdfL4+Q6tNS
5JaTp7soEKAPsLI32VW2fIdl3+e+LcUuga/2nFf4ts0gbDoHhfdzhLj25Y+rFqgUuEvtGazz2i20
/COI4td2qfVBBmAayNT9TiOKGZaxdRnsXEaCnTKB5NBtVZi4neXflrRhYd92Iej8n8ufMsjO730N
0icNahCoOWlmGTPX3IkyxSYjw+pSyBrYjlnjVAomfdv81Mqjo/0pza8dFDnInq+LIhnJuLrM8VOX
lBSXJdJFtKExz72dVaTqgBTDOUSuhn7BRAM8FJWg3g/aNZ66glS/h3BYQKpvlxeUIhKcrWvvcoXB
daGB+q4lBd7oQBu3weuFVc11Rt09lwRFaQaKQf9uA0KL7TBuk7EhAuyEHG16nELtxgv0CHKAVQBx
EPL7c/2RInvK7AnyX2iL2uWRQ0pjHLNkgAv85c+rZlwObo3q5dDixkDbuj6abMivbJ2+Xf64ai6k
4M4cAUFWYiFvQ7OMwo0qEGl25WTQCPxUAzKgzhys1TVSpCYmGEp9RZGsUMULql3okqIHMojO9ntj
4LBPS8b81Ws21SEeFWSvHPpxJdmTkXS1y5pJd7BWK80OjC6HnQ4KVCzIHT0qTDPUQBvaLVWprj0y
tE6sVpVBzwLGKl/mZI2smB28aL3dZKPnQ5HsQSwUgS7D7ABjhfIVxwnbEM6Nt0wh8/JgheCeVRS/
oC34UhTWTvVNkddlywcth4Jn2aNHun4k7RSnFSj0EIZrLT+keDq/vMgU1AhPdnzwjbyBqjtupuUJ
HjXFuYi1kAFBkph4CISJXmShCN9d7/H7FCEpY/K8iVcNXkrSpDLt0K35QRTZTldUcyNFuwuJMwJR
Kxw2odsvzCkwmhRzE5vQryMAEg19Fe0M2pYL/1tO9Gwp9n0X+jG+ibmZ75yDEW6rLY3mLyLRoz7Z
X22K84MMzRsHOmi+i9XGV2C0uX8wx+ERFauQZt0nuyKbB7StC7oXxYTMd1vg4L6dpNFyZx7M0Dnm
8V7gqAJUxuVpRT+kVYW+kMd/ApQcoZV0K5I1/l/aUUSNDMybs7rANQbljzSvv6w1hgpKrFXTx0af
J1PZ7IgeK1KnDMvzM8ii+DNGzSjFYemqB1z3I6ejO4//iqUso/JcjwiXQPMoccl1R5Om53HjX9Uu
pPp0aKy48c463vbZD9axJe31kFhbc52iHVolE5CM/tUW/k2VtCd4VSD4L7ejmhRpm7fN2lhIj2Z8
70crzu34xPgRdKxg4HtWrKoJkYK/I/liQJ0HE2JWr26RR4VVfE/bvUO26vNSwBvWyqjXotjFp1cK
+x/rl9B3ET/bRz6YBRlTt+p62UJ8ESU7SDsKTe+CdhSRn1aQ1DbvNJ3HRSteIeNwndZkz85B8SQC
WZ5/n/OAic40SI2lSdYnA0Q1oQh8NTSnCpphJQytb6iRRmW5c1VXrAAZf5e1BZT+LYwfasMhJUYw
LW/QB04YTISGbCdq/oqBfzSQWx59dzyudKcAuAE7gDFA/ZriGh0Sb3qFdSUuRwAAZS31o7HtvvfV
+n2AKG0AI2kjrKGOFHq2V5+BdkvxElS3kchZFmnO2IV6ZbEgnSEtA/W99leKEtKvy2GhOCHJfgSz
QStzENhFnCF/sCiLRG++eLUb2GN56jgUOYH2HnN3pxij2E3MbUt+NzoZMcXqOMjAEMY8LtALxoUo
6Vf3DtJ8j5d7pEAVeaaUUCiutYLPWMpbkcoAuR0KjEE9XI3sMBh3fntY8SqQfzEyvGqI5HKjitg0
pexClj7LGh9ttiNgtm4e6t43mrKdHKlIxaacWCpwc9YWuatoU/CsZz0yOaoFM5za23Z6ECN7K4bi
/nJXlOMn5ZmJWMwmKeZITsj2uT5Wyd4pTLUby2g/alUComtYeusjhJ1DvBJsdOJ/Xgmgx/o/qEJt
4/RBTMoQv9zLaDNB2w1o6I0WVOLg9+iC6Jlf5Wff2Ft3qla2vPNubWvNOkG0Eq0sHWTjF8N7Me0a
ke1QGFy5HfjkkOiENsoyJfmSagdvgW1lAarYJ/FOnowGdHtrccoKq1B82XbS/393YS9OYIb/04hu
4frRgG5h8K6r2Ij8It/eXVhm3GlsPECU7XMZQsYE4i0ZnvcDtgQvv3Gh9zGDfUjWqHS+X17eqp8u
ZwdGC7ZuG53vHtjwpO1hPVVh8x/kn+YzUWklPnx0DvOJHJ2out5gq020z2FQpGvZgiKjg6tPS5XC
POGLbnihtsJkc4Ao/mAHOsemzXFz0rKdM9PHcmowA5dSAR86O2/HYrvROgcczNl2EwP+J/aTjTqj
hfMcQ5gVy8uGb/tualDMkQwPFNzndqv32cEzh0Rn1V097Ll2qz4tnTisqs+HeR6yQ5HNUavxI6yn
d1auYg+Q8X42PK/J1DL86mpBwSE9Ue1tTb2dIrpqfcnYPj4WPpzAAVdq+avdnnAvC9q8iKzh3ktF
ZML6eITAWTFHVgEiWLdHYFO2K8W6GBfoIhvo1nImySZLY944QRoYUKWpwz1hDNVmIGP+OmiSm5Bh
yA7aEYpw7NX6uxkUYToe5njEZrCHa1X2R0oAeTE7Wc/RkgjpaY7+ilhE+v2SOEn1uNcf1TKTzgO2
iSOThpLZYYTyJuMvnb7rtKdIATLEjzM/t3wTn6bXPcONCZc+4zA/65C0K++6KwjQFyRaIckRZ6EP
1uvB3lnfyjmSskENdVZRVVN2YDFU2KMiHliYAbONZ/14OGymE+GncrQM+wN3e/QnMHsOTh0MGcjz
Yt45SalmXwb92RkezuYMnx7+HgWKmGHBbU5f6IFThibd6YKyIek0YA2lQ5xSZIc+FrER10mbgZ3H
o00jS8COJLg8VIqjoQzss4oUws81mpmgkhLY7VvJfkwpSGvFbyiGxjV3d/ZNxbKTAX6iI6Aa+oCT
VcNP4JV+z+uAs7R21iqUVUXHDzrpQxdOajsdU2RTWWTPdj3KNAOovD7nD/ALin1nOVaQY748boqL
iAz6AxcLEgpwVUnaRhya1YLjVRrMzgClgJ2b4DbRH5yRZLhfAcuL3Flgq551eQvBWe2LN4lrmGQ0
geeZedQ5y86iVq0B6XpgWGnT9wNaWiuYz1ilfzUV7rPQ82+2P+BGN2kA11s7t2jVnV1W4sMFetZg
46Ul9Tj+qAoBMfZ6scMqM6qzY+tP0Oou8Xrswa6hJdqp8BqxM2cfjyhISP8+dab1KPTedjWYlKRO
1C26GWhQ8CwZMNrjII588b5dXh2KByhXhgDCd2Sq8SKOx7QOoucNGVlimzPcWOzKXr+3JRyo4PhB
8cY2ftO50aHU4/HnqeRrYKbN/LUfzSeQ4eedbPLxanVl0CDsVyC2D4Qw3vby57Z2rlejipd0DXuX
Pe502fhwvboycrCcV2PJWgdvbtTUftQT78JmIONNq+t/itmCjQdzyZF6q/7gDkNx51Nn6QJbt3C7
Ngta8Z1D58dbpyvDA6HE1Iwi8xGZiJAAXh73FmFfL3dSNY5bm+/uLXaXu2njoY9l2SYwawnM+QH6
5Qljh881YP67ATBOqqnXkCX7pjllvF4Cf9CfO9a90QIoysuNqOJgm8F3vYAlRjM6HBDSdiqswO77
LoKrhh5oPsAzpsXRn6z6HKbClVGD5QSfMH1Dazpzfu/x6isc1R76Yi+mVTMinSnI6gubduhLbxn9
oZnbGRZeYJrVzKiAxHeKTxXLXRkpCJsGa9ns6xNbG2+oGH43TLdAW9ndrz5OwjBi+fekULNYfQuu
CqiaTE6oQ844WJzMD5fc0GJRDQ++SO3AmgHyu7wKFHEiAwhTMRo5bHWQDZdpiurM+lmm9Pfnvr3N
1rsVZmZ5Bzl04CzKpSZxJhy4dE1TsQO1UP1y6UZRpgw+FgRDBf0C/o0YBXsYy7HdCcGPDw6ujBbM
S94z2ATjoJKRRKue/Oa3Y+9pviiWq4wONPQSnHAYkiHCmibkMIEJBq9eQgiAJ0AaHz83/FKAF5ph
waYMU9sN6Rkl/yMz99L8x8c4POL8e2YNH/d53cfo0FyPKWuP5gAl8c482jXcFK3uYSrWsNXITk9U
4yWHt6lrdQexywRa+nxz5vQ3VkUEbvHXrnR2YlvRiIwetEq+WaRhUgz9ZbRz4KcgQld1t8Oe4rZi
wf4HQlj0UCtnaGBg5FdXaq9r/dlPbzn+XaSVrT54sM1CeoWNS+jBxwBHmb2CoGKjkJGDUwv3Plgv
4iGy97qHBaaBcd17dmRwL7vF454TWUu1d2lTxJ2s00fgzgTMjoFX9WqOnJ4ftRLHpXkP1K+QnwQp
UhopO2PAYwMpop/7OTKfKycAD82MINoIo0grYte+e/XKJshZ7JWoVV2SdnMObHxhmEiDplHAHk44
vyy/PcMGa6emo1pXUpz3hQZqS4EudfhPULPRTcZ+oTuxp/r1UqiXphgnYuLrgJjNHT3U7nrWFnvn
eqM6IrtSaDtmZ/i2jyzesf40Clxv3PbBh/gMz7Uom/1kYt7XYc2OPUQLAA88ezm/mVvrT2E3n9tI
ZNghXfS6xuUKcEDiQDnbvy+rvalXhI6MNNRhaD7UFj5NMh7h6TWwpybKqxvCpysxfbuc51WNSMGP
4NA7rWfIjkMeWXCexPSXMHzLCUQOTAE3yD3qrmItyLjDyS/rgRO0BGOjvAqE01WHuuZDPIGm/Ody
bxRpWJbzI6LJHN1AliQm/apDa3gGB7XwyE+b7EmoqAZMygF5v8BeR8eaGzuo7xOIzqZmRFYj9P6P
sy9pjltngvxFjCAJEiCvXLtbkrXbli8M2++ZO8F9+/WT9MxBH57QmNChL30AiKUKhUJWJgJhjdvR
9ZFIkjdMxB+CmTmn/NjbSUHe9mWOtTbtPUfTI6jKhMzZfnSoIK84LiiFPqShbTjAw6iEpmUTKbiF
DM8TkBzGREK6zM936NXOrx3eQdb18fr4jpj0v6kJRgXPoEGPEOqth99x1ucGCZ1yKHEPgqpQbiZ4
Q8CTNcpcr/cl8XFUcBOV1SC6sLHzpqEA5808oGqKfI6im4nwxEGDXOzgjih3Bn7Ia6z6BChJYEDe
6HNBtghPpHPf7MuIUvQSmDGvWbTScypVUa5kGUR0YjZuxjZCkTEytGWG4iB7nAb+Ctbey0Ymn9fT
3ZRommJPyzo7Ntu7QMNJpsYe182NQPMYIkdxnhcTsUay33Vl84K6Jss3eR1cX3SJuxEhim0JTszK
Gd2o0WloD1AYh8hc7WW7Ae2P611IjESEJjbNvs+OjWMmMSzPcms/oxerAmWMyjn/Tah/YCUiKpG4
+TQcalpRWrdRSje/sVyUv/Cgz0BUmvdRO6dhtU/YfHno9Pqv6wOTzZ1g/Xpn8tmiGFg6QcWk93bo
snWjij5E1rpo+jWpoHqGbUAT0Hn84sszR8XZ9S+XuU0RkljuKNWyDDSe4TXl0kR4AtuC/8fowqG8
xFTXMMk5IIISc7uf62ZGR7z5Z8pRMeHe7OvTkv3SqEo7SJLnZCIo0bAbi1Edy19nheMhza69VsyB
WiKKuHwUjPO7MYPUZu8wb1whG6xEjEssVUQp5hATTZxyxl7jbpQfCLUkj7Tq69w/jdNTUcbXV0vi
mEWUYrcMrqND5iLa8/kB2pAXQpKf15uW2KaITGyyFGCyfcIIUhwrNKg70M6NCwRfv1/vQLb+Qhyw
mptdcYIOWPe9ZluwJcXNzKFxMv0s+2/X+5ANQgj+Nbfs963F/FSGdcfH4aHR5pNedz50ERUxtKwL
wdTtbsPyEnQxI/7T9TTIteXUs+cMet/XByExd5EHcCoKE3Svgxu5te5b2RZTst7lbacYgGwPCYf7
lpsNbyB5D3CwBroRwzPSP9c/XLLCIh6x6UDaxEBVG804ciFc4Y/sH+pmZ77hERo8ztd7kXy/iD/c
auLozYjp6bp/LMTFNvzt9ZYlSyuCDYmp55h2tMwqwE0LP1mfB/eRab8/1/zR7bvTfOGgshwqTA/R
EhRylScN1Pv92NzzpVcQaEu2jogMzNwp75G0gX/o7jYzSoFAzFfF50tcnAgD5KRkFRnQ9lby35ur
nfdCgzCMjhfF5tYyQKENOVLFHpVdVEU8oF5CxM4ZXMyV2d7UreXT0Yx1G7VLU//MMwNK0/U5B5sd
rN13O5BGj/3tZLRvGLKKNV82YMHSwXgNSoIG3zAcl/xpMwBvtrX9ZC6O4417V3saZKO9ts9VT0ay
rS0c9Mvc87bHG1q0JWB5cF6KXrF2MssUbD6twIpRUNQwD2Z924MA0jHze2Ib8Q6pDiihRtd3uCz8
EuGBW9m6fZ+isFyvQcmK+p2VmF6tH3U85HnnU7CT1me7FtByvrX2TkVwKYtiRLRg1VbzTksMULtp
bw/BhgxMcVDs3oIR1AUqHIokEStyA66GzthcI8xru7NpglNx+5PaX7f8gSOx3A0Xo3y4PpESOxZB
gQU0uZPaXRDx8a+dc8PohVFL4eUk21okCKTUXJEEwiC25sFIRo+DRw8r4bVJuGZAhxmK8142WcJ5
z8i88aJFvMey+ne11182vQjxzubxfLllbfWl1eiPHcyzinH9Bbh9EPuLjIHjsC5W5h7BH5+zWxQn
3WvJ5vh1jdd7G0+I3+ZmmW4B7B78xFwOhZUFOkHWXoXa4jR+pVFwYxW5HTUalM0hd2gB0Lp0VQBJ
gnHygATt/F632ePn1lhwL5k7dL2543OHkp2GBBEEaZ+mBgRzn2tfcCZzxopszXUE9jlGM5nkmWxr
788kP1/vQOKtRKChabPa7iossNkW3kgbb1OJ3Uq2qIgltFuyFdsINzLN5TdaccuHJvi/5Tr6Ne1/
gwj/wbL3l+ujkB01IuEgOIOKxYKedrTZOo07spGALRMJV1AihyDhKs8bWaEwbzLuT3nzc6nbNHI2
l96zpeiDFCL1EJAu98/ll0VEYj7qFliBMasFSZ95YgMu6qq4USRuRYQj5nZBGtZjS/QUKZ1+3W6W
vXgagTm+PpeSHSEq+YIcMbWhsY4tPWsvtJ4fWKfyiLKmj//fBU+7uVfmzMGVgTKKBAUZRPu59MPy
dv3DJefjX/Tcu9bntQFVemMfTBz17WQ3d8PAH1FseoMagQe266qiANkoBJsn+dyauAQhPnOc5EVf
K/05IbgtXh+FJH4VUYZZbhAtJxjFZA5fmqm8mKx/o1nyUuql8op9uI8PvOzfq/e7qaJa6my8azGE
ebFfaD5U9+Xe4fVgttegyaHcwZtm8M1yglNg2ohadm049S6kMa6PUjKHItAQckMjCKbxAVDxfhvy
JbCG/evnmj780buxpSWqzdwRTReDHnbNeuFGqnjvlJiefuy8d01btbOQMkPTrgN8yRxn3S+d/rz+
2bK2hYvFqpc9nY0amu1kpB5AjPl5ztb9CVI9qop4WRfH/+8+n/WcQcUGn59sqIhF/feTrifPRuL+
+NwQBPPWWUYIKEQP1ibr1VqMt700Hln/Ob5oJiIHSZ+ZGUR+jvyc/bNJ9Z9bN4bXv1ziOkTIIITl
e3Pu8eVJW/lapoOCsCbPZpvegDY2BPrtz/V+ZCsgHOej1dTp1g8MDhCqgX5JE8QsrLEpYoa2LaPr
vRxb5gPrFoGCXZUkIB/pWaR3Pk37+YbWyTe+aHm47yro48cjoSIkUNfcGjXQHQNozfxCAM24zEWu
+VXNx+D6KD52EVREAjZLAV6NGnO1OOCNJvUGnVHART/XuGDJ3MJbn9agccLGYAR8cdZ0FT7o48CH
ini+KmNzu5moRynqavL4XsRpUc9eV2chGLtOmcXvhgmLcX0kHy82FVF7+9g4KzBvKLpLO/CZVXpg
6QA8bwjnqk2Pr3ciW23BsoehXy1uHeWixPIoVB/AGJXiXeZ667IhkP/1S3jhA4qOocpu3VICeqJ2
8DTbTr0phSYzMCYq2nPZwggHN91Sc+KA20TZIeJFmGfSLWiW5SZhlunZVeXzdFSFabJBCaZumXk5
zjnKncylDzTCUcCh20sIiYXcN8f55frUSS7rVGT80+xl1/BMggrF+rQVl3p7bHPD00k0LTF1nqoi
KLXX3FTxKH/sKKmI5tOSpmRdt6OMtF7w+A9ZyNzZwh2AYNB7hcuWZQrrl+w4EdVXLl1h2wumr2nI
fVvvqO+cfZtlilyKxLmIGL6V8RYmiGlrGrp6ndtvjzltVJWcso8/9sT7g3YyG5sP2NBZk9xouQ71
3P4P559LcVKR+c+kRZ6ZVoaPxwVgT8l9Dr2ZfbYvizV8CuBBRSzfSo1u0pCLiUqUKSMnaBbeYqm4
mGTTI9o7XXS8s8EO67m+zDr7t03bs0b5t+s2IWteMHNrqCAOeDgraxi9wbVCSK2lraa4HkmciIjj
Y4WTmS2UaqI6KXE0lblnZNkrS/IL0vB3ydZ96zdH4XZlu1TI+C26Y6wj9HaijY3A3s//mkyl8S6Z
JBG617VaavQarmJubX+tkPry9LYFq/w2fP3UKojQvdF21nLr8e3rrN9sjTt7pKrjXueqS4zEFf2H
AFCz6GA6GEE/ghTH2qrybrdngmT8toZ7nU6ejtyyIpctWQkR0Dew3YT4J1Z9BoW0Wzpf+lxTmJps
HMcKvXMWZg9a3qQ0cIAnqd9Zg++aP6vhl9PFpFLRDP5NPPw3JISM3v920qTMHXtzQ4Gyv21hmfso
lF/9Hfz+/lGE1aSRPvmHjkUeuOD5UtiKbNYEQ5858PdaAS/SlaXjVx2FZlHOFY1Lcj6UCXbOt5lN
g2PAOkCj4PrdbgE+k+1l0Hfu9pJXU3GX9qgQQWk2hOxcffWqrBxOzpavkc7c5AYF4NzLjFbJIiwz
KuHMh8A4kGs1UiepNf2cubZ6LRisK1cZWkrexqmI/dv3UhsGU8cVKzmEh/C0uKXhyOuXKcU7zlD7
pYvqxCKPk8z61KWXilg/vtZ02WZ06dLZjki3Wpc1s2YvTakKj/NxlpmKmL8WdeYGc5FRcUgddbS6
ZNMO9ZZl8+q08qyaDl4BkYvecBSXbcnGFDkH3dmymm6F7+iSgzR/sz8ZH4lwvy4BgTlq8YCPMCGv
4nqke8zhNXTz66YMlyW7TIT7afxQeWuOU2HqwNWyf92z7KUyllQRjsvaF30FcGn9OCEDxfa99lyn
eJ5o9dZM3edONRHjt/Qt6SsCK+k397Woxq/EUimZyT5dcAl50qxdVx0pwH3yhrI/l/ONUwzR9SNN
EtKL6D0Usoxja6L12rC8bBu+p/seE8M95eWkmBvZAIQTP9U7x3JbrC0SpV9ZXz+VfXUx8N5yfQSS
5kXYnluvOH9zbM9heLJK5hUjToBZlbqUtS5k3kg/A6KX4+NRIv+qtaWv74jdWzO4/vGS6RdRewvf
U0fr0Hxjb403k+6GE/pWbss3LVdRe0kcw3+YBEsA3Y2/2VcU2eHBM//GkSS4/v2SyFHE5jml3Zl4
GEBiMuG5N6PdNLFvzHX+M+EVy7Prtg5sW1PMlmwxBCtOE7Beuil86jQDqsvXJN5588RHJdBCUpVO
RZheZvNEMw6clnl3cFRY4UHqRu4OHjykRpXkcbIlEW1ah0QpTA8u1X4DBnzEO9j19ZCwH1JbOK6h
sm6suL5iQQ5FWm9Ob7mPt9MnyzP8xNNNiKCmUaUCtsvGIZg2G8ecAS2LHCMMT2v7wEmVMr5HQPVB
eCfC8hhPpwlVqe+XwgmqG/v/k8dPYoEiMg/XS85pBQu003DQt1AzncgFHpPwKby+JpJdK0LwrBri
QGnuYCCgc2rMyp+0ytMLV7Hkklj7P9C7jScmmdB8fmSvrLw5lbV9npztGRVZoWZ3CuOTrLWIw2un
gSwzQimQk+s+yPN/An79/foMyTI+Ij3gXjv9OlH48HL8p9aqH3hAu2ms/tHJ6N3E8n/oDmIFnmR+
WbS6t5RUEW/LxiQE8/mYrptTwX1NyfC4Qql+cEvFqsuaFky8oGm7cwcHa1Hcmt0SbMOi+GhZwCzi
8DayaOu4YbbS3OQhy6cvRmb/0dhwZ9Tr7LmWlnndMv9ai/ZhSVrFq7psnwm2Xjgbod1x+eU72JP1
37z8NY6/pgXMaIviRiqxFBGnN+hNZgzH9Xcopm9F2QK5NeUhI82rYp8d3/qBTxEhejvv1qnnLtbb
qk0AMMxvFc2hY2Hc8jy7ozaSizv9Yo2k9faMKHaCbHeL8D09Y9Xe9El63l0vPQ2xFtp37uMW9P6n
TxRRsrepJ2iRc/QxundQtQDM90kxZ8eG/WjOjsV6d5cvy5KP/eDQWGs8Jz44e5LbgnmgggiacDs1
n4NPUhHG11rOgqec0oqJc7YxgsxR5RZlt2oRtLcAD1Elacvi/X67HGwzkHoOWGjej6EZ8UDNByQx
epG5L3XpstQbozEEBhvte6ECGciOdZG0r56twmB9lsTG/RgQ3PDBaJS/JrdWAIoeA9rm1QWy2yoe
GEl5JBUle4vdqMekTFhsP+/RfCY3TnrZf2mQznUd3wyKMH0GdimjvpIIRDJzIkAPD0kF6MY6Biod
aEY81I9Z8NvyVqyPGZT3y40qfSM57kU8nkGqnDd0ZnFSZl4xhSiS8drxdlUORBK2iFC8Gnmbps+w
17Kzds+iLi792bee5xDjiBKfnxRmKevnGOA7swSPQkLbdKnOyyV7gFXelD6/tUP9mC/04yr6kbhk
EZQHwbyJc6MCKbRxQd34ULzWKrUT2ZIf/78bwQws6Vab+RgXLXTFwA9bmKoTUnItERF3e73Ytdns
dtwQvz3X8FkafRwicslu9BN5I8+O/6cKG386qZgGZT7GFM574pZ8QmE3BZ9V+nTwWdVxcjtEq29F
Nvz8dNofrq+85BwWWfs2lJHZBnjH4j17JYXlIfQLNKT7avsnm1SMRtLhCKe9mS4EcEzO4v97j0C2
LwmY33w9uNqyMAm1BxWXsiRRJmLqUNDrluvWJ3HbL16vl362/+6g9tebb3yONETk6b/XZ07m1kRE
HV5hixyJaTcGqrTHdTX3LIiJpRf6Rluv/k4eDb84pd+1xbMUp6fEfETQHKhDdrOz9STOq9Kz6OtS
Pw6T6jlWdiqIsDlesAqMOZi65IfzmiOreCHBfgKLY8O8+ZI+mMH8bxqoXKd0+oRIoBqNrgNbkgvX
BubG/Gv2sgeG14FY0et+A1M9nCHmEDR+ojBjiRX/3ZvvHATp0mUaRseNDZRLcxw4/VK/AD5xh4pT
Lzf3L8c9TbE1ZAt1uNl3fVFoItEBBGgg8tN9DefrflpHL+On5uTck7B+ZmtstF6myIlJcOH07//v
+qvWZZrHFWPr/vRnkO0F1psRd2ceFaGa4FPiYUXcnZE7XZs1ZRL3RfEyFfk3c1C9vsjmS/APKCRG
hnvC1qOWe+ZMe4bv8RN3+1S9CBWxdG7XlMsIgv14d4GVr86DiWRMr3idkny7SNvn7iXIlMBsG1d5
crMU/zqW+TCAYuf6VvpboPhBwCwi6gYOMd+2NdC88W3sI23/bUAWQl9Xz9pzPAHcaunPfLtAwBWl
hr03cP2CEpzzule+XsUOf3CNHGHdadOKqG7v+fyso8Z5ci8W+IX0tIe+/I98XCDCAwlycACaUP5O
STySOWwhC7C5ftH7e3JJzNdZ+5HhTNjnV3f/3vEvdWtAwTMFq8IvAiru1vgXSHOXL+H1oUuCK5E/
cOzzZZ+mlp/L5cde6d40v6TUCfn053r7soU7/n9nNHpmrNvQw0j16jIW905y4SpJrr+B5kerJkQj
Y82Mdl8pImyUHhRdsI1fOicAiag3DVFerUi7f+Na8yWvgcVFpT45sWT1Bvw5fan2e6utQrBMeTM7
6/y8GC8aP1twWaX7xV7OY8o8tNZ9TsiYirBBF7zPbKHEjdvmPgdtkM5f8+znotQtlC2kEMw0GXgk
CLL2Mbaihw1lUvvcg4Oh1oPrKylLtIqCwhVkcbXSxA1jCNszquxvuE/P5v1xlSkeiztVobqEdJiK
uEGItSaFuxVY1q3zUySKi+43X8/5AsNx7+zqkbRfjexSJt8yE4Qit4Vzzkg8oMwJmPvUeV5UgfTH
vtgWwYW7vY75ZmVOPI4nc3sod0WEIYnUbBFTyBnroauSOzFehf0tNIL2+agxsjCXoIuOslB7ub5m
shEcAek768OmA8YlG9NTCrYcvSr8VcW8IGv52IbvWq50RlE9PKSg5ARtRPeiFUopiiPv/V+ztkUo
oe1oia0Ruz/lRfXo2I2f1XXhJab96O517A5j0PfF25jaAUPqyc+WJlNEL5ItbrvHaN+NagXfXA/6
+/QEP6FfmhcjQKwZ5j4H4y1YiNW5n4+t1XaF2AUJmprylk/xaOFOmyN31YAq3DRCO3MVxR/SwQge
wZw0V3dq9NHknh6WYfHc/3JehsDkXuqXwXIDTsfPbTPhBaOrNGcguZWesvpHYt9aw7fr7UrSprYI
K9SLrF6suh1OlZm5wUrNB9PNL7aWfi9mSrw60+Mxz31QB/qNUymOREnyzxbRhbqht2U1YTj6xQRC
pfxR+3ifPFu326lTxDOS9RdxhWAGJfY0oIu8pl63Dz6IpYJu/5owU5GYlfUgmP44gSDDsPrh1Jg8
C9u2D1eDfJ0s1gelo8LnfXwRtB3BC2xrCwVbi6an1vllpJdifLHsg5CVeY5belWaeubw5/pekI1H
CCTMwlgNa0RXQ2OEbfpQuxZK71a8G0fXO5DZiwg2JNZoFg3ZphgIyToDObgZdnEe24gQQGFwNpF0
hPrG9c4+DotskUcQpS17Ct2ZPs5WgILY43HEqQ5q2UwJdp8CGtMORT0BE2Ce0qW97/vmO7Xa1GOV
NX5yAILJVzu4G9dsn2IwDwflFi8JHsgMRb5ENgLhpqIveFrSR3iuQnPC3e1OZvljmG6WVkXPLpl+
EXaI508oC7mYompDoKgHDXh72aIrEnCSs1HEHCblrLf2gtb1Lo+gOtNWhuIOKvtuwaiXsmAaq9Hy
YEfO+qJZeKSaVWLqkguuLaILC4vTvuwarClyLUjBZUENkKFneXvIgzRSXaQ/zhHYIlFg49C52Rqs
Lmi02gRYv42BydY+6SC8nJf71VUJZkm2kYg2LIumHkqC2Vp1w3eqm1wDbw+Eb/XECa6b8THvH4Qq
/xEc7uxxSKDBFrfsDLa9EwxurJ+zZAgG4+f1LmRLLlgzWVHQ0pOtg6Fxn2g3rlMFmuqlSNa4aGhQ
q2j1nJfnAal12hdeW8crIpHrny6Lc0XMHqRCu9ZujO6vYEDRegNSNMk/zH8bbknYvh7pfIVhyJy3
iN2rSkL7bbG7GMrSa2BH04/5Vxe0X8E/9Db6TaxK4kv2lAjZM7uaEY6Cmrg0Lms3e1P+sM1VSHHj
UkyaJPwVsXsryhvHdIB54FktqsP5VNmXIUD4GVdxoaLglSy8CN5jkKFNi8MGO0MP7G70NB3l3NPn
aGdsUSN4K1zwMs5sjlf+hpdvoPe+rdagMDqZnxKRexnVMkffIDnQhVOoQ1ohCciTEVtRHbmB6gyS
zZBgd5W5J92UESPmtRESoJGbJYXnUJ2fkluuLaL4JtoTlg4YRP51Ddi5doPqjLcnqOpAew8xBwja
Tv0WrD4ovfFmW3LF7ElcFhVMPhvYlPEMTp6U8FIU9b14J9h6bwRzZ6FkDZfZ438gfizbIOaH4R2P
g0ZQBLieg2cQWiFW1MfaG/iCrtuLZDwiQ18zWiRzZjxJTc3NRnnU46mVsds+e1ydUmWTks0gYv40
y7aK3sJRvvhLuN7WYRpuC55xQl3z8Fz0+xB5qrKTmygiCMkRKeL/9krrq6GahrhIfufuFG5r4Rs0
D8GT4E3ZFkzKpLAkghfRgHq/ZjW4eAw8Go3nIR5PS5RByWlSDEQ2cUeI9O5CPXC7zftJK86F8wp6
UzN/5YliI8vmiPxv07VBqLE5ehcvhaX5Gpkes9IYPUbzBnXi+8uwzUDauG0aXt9osqEIDsE1xxFl
pSCpdw1coZ94agLrr2K7Oebjg0BCxAByuxy0qcUpD9qRLzvUJVAbr/humbsUWfnc3nE2ZJG72Pbm
gEX2tywYsWsN37hrY6KAGkkGIEL/xn5rCrISzM4Ilh7rN8imFessmXcR7ee2xNyy0urimZtna3rU
dD1gSKBeX1XZdx9u5d0G3WZ31seUdnGxQBQMLmsJzdmNrjcuC4BEoB8uYGA6X/DtgPTNwXgG0V44
J741+kNg/wGl9I0WjCoqcYknFNF+mb7qe8rQmU7dc+Lcsu2HuT4A8OmVmaII4++z6wf7VET9aRQ0
6EafYJ/ize3AmTTP5/FbZwSl6+2o3EEhZuC+kDNqDpSFALIlEgx96rSsoRXGpaU5RXUJO022o+AK
kJ1TlmDVKKMD7K/Wujgpnp2YRftpKoLMiqzf+m0Xtb760Vy2j4UbM8s5P4Tuu9hiQ0BMFDCXKLof
FAORTZJwrLsNYVPRsy42U8gxmbeNqXock7wh2yLEDxqdtVMBNR5rk+f8wLIHg19eyhXqqd7sA+3j
8ecV1cQn1e1c5rFEzB/0eWmjbRhMcofSKDtCUaNveWmN7HgZ4D1Odawfk/PBbiaC8S/UGJjD0j42
tMTroKQ98tE3Nu4NwylL/m3Sbx3ADWq6YlPW4XGreOdtyrZZoAmNmrrFn4PuC/W7mI4Bv+wzYA35
hYXuY/kA32Z9r/DSGEyIyz8bNYt8fnNb1ntnwXSL8yGCapysN/28+sO5ukw3+5vC40nuRyIk0EwK
E0R2mFIbCUcIRWZ+NvpaOPsF9dLZa5BL6MGiFqjIRCSAClsECjJ3s402OTrE6Xaka1szpOe99ys4
JBptJ7PwO93bVc8TEkMT8YIT6Gqg74hptFB8No2D3+afbVrwEIsLzPRgZH08WzygGjsD/aI4niXO
R0QHltbKm7XEV3NGzl3n3BuWFndj/XJ92SVHjwgFzIkG9oceX7666ckaXrMRjMiav4HOSlflZyXx
nggD1HTXLFpwccSlPnvr2pwoCDt3/k/RvebzdjMWpSIkkFSp2iIekFDWs9UtcE0x/THA28J4a/ll
mARwcr+1R6P1KYAzVVi9qmAzEqsROfq6EkufE5NG2uIC4hhRepMtUFHLU4Wrk6y/iAl0LcvqNw0d
IFvv5eVvbRw81BIH15dfYhOiZq8B7XIo09o0WsDBy7WYbIPiu2WLLpz9OuN6UZSURu5S3q9j/bbu
oCVauVNGzJqmB4Yi+NNg9vvn7isiJLDOmo4mOH6A4qi+7FV5Bmvn41RUKhOXGYpg4h1EwDJubjRC
mXvrQUzoda612kvm5lxlaRZ0mvb0uTURAoKpn7utJIyiKqbzcb9r80mxJpK9JKL/WGX0vaM52Esu
c6J8bVJfT4bm1DCq4q6RbCgR9WcU05KwLKFRMfat143aeUvSn9cnRvb5wqHv2EZl2ysyH65Nk5tt
ZdmtY7ZVlE+zqu5GYs4iyI9y0xiNEquM4ojysVjHKRjSVfuy1XN77ku6fm6N/56J78IJ0L9VIOnF
bgVH3v6bDatxmdc1jT43UcfivGt9oCwzUrrTKCOADaxgm/B7S38oTbdQaEl+vBSWLvRQFTzT6tml
Ebf4L723wOXdP2UT/Xp9AJLg3hIxNwUzGsBubTvqu/Pm00sJwKNfx7m/ZE9raCMO+Rwi1hKZu9Yl
4dzq0JMVH+UiZbxER55Lmd7+OE1jidibFKKCYBJlNjZt9ZaN2q2Zf0XSy4cPj0rci2fwFA2kuDR6
/lTa4DKmgHtWFYt1He/KfX3wUZi4heKxcVleq9lS+EvJ5cASwTqdPa+GQTU7gsRHEte9SXwTikZn
ZzPNwCz45u1GonuDAWaSnOKx2wTjgdO8MQ7iY9ddUQphTeCm1WfiG3nR/lEs/XF/+29oT0Tszjhk
oFaoc3gQ4jsXBNo+CAo8Jw2OO+pncRxERPIYtcamFMyaUTJlVpjka3lObBucH2yBOOk6qhAWEkwC
ERVAW4eUTm1iA8wRgRSjZ5zSWE/Do0ahjZXFoZJomoikYZk+zXyeMlgk0/61bA5h1Vp/qUiZQs7J
MgJ3TYjXJGzyKJuWMB/Xyt+W3fEcwvpwquw5cqu1P3GzUpUCfRwCoOj5f92QUzVuaRsri3odGf7W
sH2HImfeT0GKosm1gmpzsXBVaebHJw8R08nEmeq90A0Gwbofzh4Xjq6KKj+++xER1tTuJXfZkGJH
8vQ3XoafQZ/0L+/b72WxfHVZFTcmSoPW+Z9hU3GTSKZOhDOlk5YWa47VNJo8bqrmzCF6D7nNN9jG
SzZUD1rahQqD+ziyISKiKWtLcPlox/Cc6pepMWhpa25cdU1UVbmXNOx2K9LvPbThIHkQ5Pp6KgB3
mpb6y27qt8k03mqrDsG4Bunb65/08SlM3MM1vDu/aG+VyJfDBVhTEuB3wdN53Fgr2JkTxQkj2S2i
OOqK7PK84kAHCx2/260i1gsVBYPEsxIR+2TXeJUpZnz+RKCjRcs8yLYO0qVO4dXsj112QaFNUCSs
g6TUn9ZyvBjGGvbp/o06ld9ozaVYexWW7OPzh4iQqNTp7F4fOAU7ED01BccjlRYwCj6uAujnPoPY
fJHiOjZsJ21PTulkPWXW+HPLnUved/+mm+4ZBioCEiv1Fp6faLl9KholIpKKW2XbDinCOYi03W1O
8+qS7r7M1++f2kQiQ1vSN2RFhohGlb3+1A1j8kwnC6Gvi2nfXAUa7OM4iIgwKlZv1dhCTzlyeHfa
BvdUzcl3OqrEByS7VCRq0wj4e6GPRcGUB17RKiVvvavi15KkuIEw/l8rGyqcshZEhaK+X6DUUbil
b2jlL83pbxbontO6fzTz9bxXPSB6y0PaF5GTVr65mWHjckVeWrY9hWvioZcKYQWMkBfJP2aN3bYO
CwnZYDN/JKjb15zK9rQGLP5amiq2hsTjOYJ/2c2U8NTGztM2EDha3PjWmQ5oJ0hDHuduYIHZTyoW
UokvE+nerAbFJzlHXyixTr3qALsn/de9ac8OZZ+0JOHGWGaG2+e0w8VIh6hCxVE3NrZxYRmqk1wS
jxMRdmVM+ua6PXoAGAAP6gUInhHTPliz/aUq9Xhyx7OdtncuWb7TjIObpDujZDJsjOHXdWuWLJmI
zOI1byzKWkxjtf5s1izzSN1AvnzVjIC73V06LqfrPUlMWqSFw/NdCSFuHL2Q37mwfg6gHvSddtXr
9eYlJi1CtXZWrdq04rTdET17RTIvEMj5nFgkEQFaq9M4dX1EKqm7f7EtdgbjUO3VRMVfLbFWEZcF
/aymhG4Qhbpid0+c9mZemY86EcCsW8jeaV5qrCj2bePrcyWLnUWU1tB0luG0GI++gp7ABeNG73j6
frNMd+lymUbLK4rL/+Hsu7brRpJsf2VWvaMHaQAkZk33A9wx9EYUSy9YokTBe4+vvxusujOHKeJg
mvVUIqVMpIuMiNyxdzT+hCDD51wPmRNuAOtblSlLVKR2l02aeMD72jSIjhBD9jZGtWISDCmVBIYv
KCZAchMRQXsgGgJcanPEOaGT2KbuNHD2nMRBLWGwsaXX9pxsH5K403HtA1ulBbdNF14wsEZvDGax
mR+EazJSLFSKGGQhcHYMWjg+SncqI3X0Kf7O1OoGYMFDF7VeqQdu0kX3Zj9eBSbb8G1WhiUjx6jJ
OoWHOKkinL7wePhZE+NhY1grPr+MFuuJRoqWYligXXseka8MYwK/wXD0Yn4IKUNBawvHP1GOER9v
z3e6si9k/BgF67zeQr/UI0FjF2Z6MHnjFqg2nopyYyesGDcZPUZI3BtqEeuehpq2lEbXyRzvUaj7
5/kRrDUvuRR1pUFqpMAIoPDyxczLnTrnbsW3mPnXmpecBYO1il/2IBEMlNu+eM7rzkaeyzn/7Wuz
LzkFIXQlfHAEa54+dXiliKy6vuFaa7fK0/kO1hwuGThGajUs0ha06rVDPN1OkRr/adqty1GHiheR
rveQrdviRlgbjnTmeyjvBMGcADWCoNua67q5A0DYt2qoSO6ANdh6il25mDVp2ng3jO0A/UivLtXB
NWMAeYbwrSq6zi1tjqZLChzhhrVZGZQMtsH3J1DzwWMIT3h5oY/qN9VXSzvv4+TCnIotxfK1bqS5
84OoIqZOlrcLYg05KpSnfd0dyuFlYycslv4DoyljbowIPG6QYcE9XXG+qwmQ4EVt3meQkXHauPYt
rQiafV+nQAxPC5o+J6FlJGm2YQZWBigjc8qS93kQgnw/hKOWJL/Apgj5GiSDWr3eqGJZOasyERdh
c1VWE7rg83SRafmdMkSglfqcTi2T8TkiCZOkKdA8LrbjHKWXcxG/mDTY8DzWJmgZ1UkGwkiredB8
NF9rsTXF7FDMX/u2s7rh5/ktsDY9kqUsFw3cUgeFX4qq9OjH2EIHYSOkWmtaspIsDss5hZaNFybT
g+DjNWPmgVXJ/fkvX4sFZOBN0rBWJUpmgPWuPSRu9I0O9gIPJXYLYnqrUa0tsdhlMj46JpKj1MdF
MYDD3fD8ugTnhuJ/NfJpY4XXZkk640yHvlTrYxSp3gI8X9hmfzOb2sZlsgKEwQy/30DFoIYDC/Dp
o+fvcif0WGCZX4xd7ua75EXdeIZZmSAZbgOtorwtYwyCFPVLKaYXQ9mif1xbZhliUzM9VBKOtueH
6AkFr9AE5tGudGfQdtCL6mWLSHzlApHJtHQ28WEk6IcnD9VwXwMoC2pLGwKIloaUxPlNuzZR0nmm
vdbNbb9MlLb39cMw/fhcu0t/J3Zi4JERCQXLrPbwfBPU90fV8/mmVxdAOsfGWBS4HfDNCG7Cx/qQ
e+J2vE86O7/WgKaKr7ZWYCWqk4ExQitYhRwF9mra2HgVsgVULQMtc6jpNsg/K+oNZ/XGyVjrTDrT
ZVoFUaegs0Av3Epkbk3Ni65N7IHNngrQ2KxNe6JtVXStOV0yfiYD/o3iuoVTracvPh7UX1SoItmk
DaHXO7gq446e1xft0NyWQ3OZl81BVPpVlY4bZ3RtHWWITVBDp8qYBzjFtWWgPGt50vKdH8CL/N9e
tFY7Eu83YzqjzH/K0RFqnsG7tgSUwZfW0i2AIveBt8WJtHKWZJANYahp6kt0M/IIgMWvdAvqtLI1
ZCwNBJ+qVBUd3K5yfPDTGvzRnZ0aSuX2QQcKjikuLFUgiTvG/ZZm6NpgJMOQ86D326JHnDemtxC/
9mZ/c+stLvAH15cMrklZmeU1wXgg3rwLLsjecJPLwQlAC7sNhVzxVGT2rXbIWYcSB/jfov0W+ArI
ns3vPSMxNFy6DSu3gqtiMriGxhCRLLIlVR9QEBMmuC31DGSYEA3FM8qea7DVBbWDWbeBZ7CGDPxI
StF8GSbqwLa7rWY++WZ7Gc2b2Na1yZXsSGcI6PLqI941RP4EHpZml5nojURZja7x7kILTQUJBVhe
QBf22FLtx8wq7gARO7vnLfTa3pFciABsUGYQ4yBQCO7tWVCGTjFU1eF868up/WD3yGCdvOGNAugf
Mp615kR4RJo6YWXpPcmfNMMFItQ638/K/SsjdrK5jg0jxwnwM+VV6X0oWuUQ/NLBxZISu+uH1/P9
LCfqo/Es/Z9clSSOiR8AA+blY6uB3QRcirw0wJlhwhx/rovljJx0URlt0wUzksQp0ZwgCm6hq40F
rzaiprURLD8/ad7Ms1QbNGQ/NarcVFF3yFphDz3bcKxXTvLbDXbSPPRshrEyM5i/ZDgECmRH5wIZ
iOquqbZE19a6kFyKnmlJO0cYQQlcgNV23C7K2AtT4Y3GpgTvihl/c4lPxgFePgDzB3RCk/6A5wJo
QSrjY9wwq/NRNj8nnlobL34UuudXfe2gSJZg1gI6cx8vnH3fRI7aim9zsChe6niRqxKOB088iEz1
0Hnn+1sbn3TsDRLqgaYv11Tqx1bvc6/tSAFI4HQdGBqKjCZI1gzPRkc3Aro3tsEPjo5M0JVCejQI
OF5foDfm1k10rTSRpRj1L79Pr9I62Q/xeKvU7XFmxGFm9ggEm12F6j5Qm29RV19qZgM1A+pGAbnu
sNC1kR5oD8bq8zOy5nnIJF/zpDVF2ODg5eovrvV45l7EsTUfBLlfAxAx6JmVlj/MwaPVXqTmhiu5
sptl7q8I6CjCKBY+I8Z1GfuXogQRX5iiTiPdkpZbHdrS+cluniJdTZoZ+a0mOrSOOMbImyKcq5yu
uluYZbaRaGsQHlWyL0PRhLrZTVhm8OF/+6bbZB/t2B34f6Crg+qJLczyyr0lg/emPFR0NUQ/Wjw5
gs7ffJpvVccu3/rRVpUsjCaGSJ8qTJffUEebkh4VseMXcKo9nN9qa2u+uAMny1FrSphqKjJnfI6b
O13lI0TATL73YzXYVVmE+tvzHa29PcnAvZAKlENAIGLJZWe7lkDGE6KnRa4BjNjpdhxEjz4Datof
e4dFqg1ekK3jtFiujyZRsjBNoaR89JHmLCFD9tDP9AWl/qpriqhyaiV/ZEAcHMaiDMEtp6GeS++z
HTjRNvlIl8X6vX8qQ/BQ8AQMiwF0qnIBLlpUZizlpexuKROrbWVzH35sSKkMwdODog/AWQDwOUGe
tQtRmj8OuRWo6c9MM1uLQKM9idT7AG+k5xf1451PZSxeX+a52VYY2FTo30Ly0JfBFj/o2mAkO6HV
eTexCDnjHoi2yle9MVE8YoDejpWHzie7SC/dqs030qtr3Um2AmChLCUZRlJk9HGiGtnXiuhswDbJ
PlSzZJfxstrzeQB0stzUpFyhdaIyLg3y2LSBjBM8rLHxukpcpKHvmDW/n+rknmjRQwQmdxH5R9qJ
L+fXbCWCx6ve+yOftqHIGrBGeX1JD3gr32lh+GfkJ8/VYB79MvNafTiQZNip+WRniXbZxLXXgnis
AEn7xlXzsY9BZUQaLgAzAUYUT40jzSxlnuwgM1wR+sdGLe4R4+3Kvtm47j82oVSGpg00Yb3aY7y0
ai1eKTu99u1QqTfyEWtDkYxLy0nuRy1iuRjGOagnPD+oud1nlVPlKPWfIAU5mMbGE+3KnUZ/g58Z
fln6NcLT3gv2uVPp4GUr7N5qKhAkLPkPbhzTHfm5sVeWQXxguWRMmR6ygbbQ+PEyrcuOUUmBuGl6
ewojV/M7x6hR72/0T0mhXkWpsVWKvBIfQzTw/RYF+85cJSnmFPrSdt8rl0Az2X4JUuU0vyj9CEw5
UMPqhcsn4vQQIe5Jfyfq+U7PDDvpm505mI89UzcIXT8O6aiMSpvjOKqAjkFOYMoPfeS0eXjoi1/c
pBZIq85P9YoplaFpJm5iY1hORJfFl6qu7DkeNs83vXIAZGCa1os57k3E1VmpPeuUYRiab4mw/RRo
j8oUXoA5Z3FXo30d9MZzRR4nzXSMrNqCr67YZhleFjZzr+oj7rW2SuEo9Ej4TOZTusgeZ52/Q+LC
7oN6tAtD3bgN1mZMCoEg/9QFcYrQkYXzrzQfHO6HT4OylYpYcYKpkGxG0ZNc1wNABReBeejpNa3V
F/yCBSMer1SXduWhybXKaofMbmpQW1HTGjvOLRCJ7M5vihWzJSPQmKEqjOAzvCmYj7phHMUIYYmZ
3yLC/HMAbZrF6vb7+b5WplMGm41AMBllhOESYgaur6UTijCgisMqspV1WXkgojLMbIyUoKgrWKoc
JKIgrCt2hn+xSArkbj+4wXaZ7cceM5UBZ2rjc2VSMHEJ5MqtCtj/UlcDC5VTN1lWf/Fp+CPsDCvK
lCucOYfp8U0ljL0Pql1VNXHx8MNQbuVEVyyTDFAj0wypxgiBYtyxWzVOdRdscU8d9SPbUMPS8n2W
H84v4lpXi+E6iRS4KiaSMUxwP4zKn1QbYluYdLaaqGR3caeCkyucNkU8VlxmucY1pWaPOiKhIfde
HkA+6glnuAVTgAXs2j61tcdPDUrOvWe10qRCoJgkIsEB6m+XTe5DXXlOrX70r3KDNp8Lf6gMvcuH
lE/QAoWDmVN2o5qdesgBmPfSYsht1OEV+1YdTZuhIM9KOgNHfWo6i/vMfD0/1NUTIoV6vj/pZrHk
dbq4fGl0YhziXHhdEBza3nAihT/55YI2acbUMruZWnpDUTFQPGz0v+JLyDA9UdS6iHpc6m03H4rC
v+FztS+q4haZHRuhxCXJ9F0SUbssiy/n+1y5VGV1VnNI2QjVLdxMfeNWWnen6cPT+aZXbNrvOL0y
josex8E3lV+zXjpGr+/FKDaaXwmXqQzGq1ieovgaNrM1EIjmdHIHZboq++g60JIb1oGpLkof9Kj6
aRoDVi9wzo9rxbzJQL2YkWgwKa6+uKqcUBXXUBjbhxoFIwTfcHVWrh4ZlzfxqO0mEmNVwjgGr+KY
W3kbqlC1SII9aMwjO+OM7+m8RTO9YrpklB4HLoTkJcakAfGjdNTq82sICzRDYuvTRpSxdrxkpree
dmndgkPFC3X/Qe+nY6ASL1C17yi8dPo2+Y4KH2cBybexvoua2DXpFr5qbUIXI3pimimoNFQEy7iS
TDACpaatILtRUcj4DPmuG7THaI43XOG1bS8ZkTqbwzHpsC0Vn7x2NRVuhej4G5QU+/vzG3CtB8n3
Coeq8cMKyRoFNjGdexev9r/GPNmfb37FmZRZ38xOqVFPDWcyDhSXE4/Tx25EkGH8FEtyrSlslW8E
aysjkev1xizp6zlETgG6bI1jVOmDksUvYci0jYO01sGyH07WHaUVLEmXxKMR3PdTY409gM/jtHFl
rRhPmeotmnkR5wM2LAczYgiFV4Nt3LprUazM6gaGDMC1czQd49Hq+JdUKVKmynekj7RdYKOqak/w
Ql1uDGWlhIzK5G6iV1M1xQUE8A2UKgT4JHP4FCNo+MzRmo/1d82GzMRhU21mbe6Wn5+sjGHMKkim
0R8o2i8FlG0agAfKF47RKUfVAkOHseGWrfUknX2lAhueFqGnsr0y8qPSbEVda5tLOul0DBSFdLjg
TGSb7Umjbkiym0phG1Hj2odL59xMUGDKUnw4M4lb6d9rsGOeP+JrXy5FVxEqWxSAcLDYbcCsIC1r
i4mQI33ebwRPKz3IeFPTN/SmKuFXQHT1YprTyySB1FO0VX+0dpfIeFJRhWVF3p78alA3CijMW0Lh
dwC+EBesqDiKseis2WeDw0LoIoNfljohKZ/6adwqaF+5NGXAaR+BHGfoMEYtJH8OBb9TlMEZVIQ8
jHtzvSk5s3J5ychT3im6ydXl1WkIDr2eI6bXQUOdHKt68vJyAo+KPnif2hkyMVyTzJ2Ifey5kc+o
MHZFeZeCsOt84ysbWmaEM+CTlSlF4/n4wLrXNHz4XLvyCTf1MNMVtNsH1wm/9QGlP9/w2i6WTngF
WIeoDYQkjQL0t++nua3MYXrj5zrf6GLFm5TVXuty6MZpQRCwURvdcIrUy75PTJfVUWApvMi+nB/K
WlKbS2cexlZhUQNrxW4Gd3YWiUnjPgA6iAFFCya+TdO+8nhMZSSqEqm1HxnoKT7Uh/gZ4nKgoway
Y0Fygv/FSjxY+GcVLzvpbr41S8sYrGbDeVnZYjI+teKopdDUpW9ET/FtH294KmvtLjbg5LoaayWt
+IRoW8xU2MVUqweGquXPWUsZkYqS2KETuqoBf6btI1Z4oo12yTC6G2u/7NcPktQyn1tWNDzvJ4Ya
M2taOPmsyh73prsIFSQ3W1R8K2ZKpnPLizpDWBQusJ7s0NbxfkizzkqN+edQZXbZTY6pmRsUhmt9
SSeex1WuFTX64skvg83OPPmHOCudoLmq/NE1ko0gc23ZJQNQZFo4taj4QZSf2mM61ECa+VsZuRXr
wqT7fe6TWSkSxEMQp7pR/SmEKBG4nTTy58ayr82SdOTnsB9iBjyBh/LCr2kwP/WDYkOu2BsDDulo
/TKM6V015t7kq4eqN1/nrLYFbV2UvboQBr2kauqQqrxNsyx0zn/UyjfJ2NQkZ1FBS1NDdJFapYZK
Tr+qnsVYwgYE3NaSsrFTsOSf723N6skIT20ya9VA8gg7vwuu8CDkQRr4Hs91uiUgbZMRq9xtEfus
OSV0WegTI9FGQuRx+Tezj/IVFYi2thsuoaDjbUvcrj39yCDPJNLyMOYgkgAJf2n7qe8BH2SnlH9n
SvV1VilovIwfokuAEpy+AXt8k5TmvVHH35uwfZjL5GqYUrdK6i3rsuzXD6yLDAjtKWd47lqYLapy
csBPhuRY+6SMvpXk07UATBN7DmDC0Kb58JPN4uf5xV3xv2SMaKeETdMvkXYlKmhi/jDm+5qUTtVd
jHTDs1h7fn67406WtASfzKxCeAfIleBHVuiPKq3cmApQFZXuACWKKCucmIgLrkcbJ2Ql/n4jBD3p
ks/5ZKhL8qcQevuaa/U9CpJBnqEFP2az668I5K08prMrVS+N2/NTuWKKZOhnHEIqC9AEvAA3/KVJ
2kdIrT1BdWj/ueYXY3AyJDyZV7QNYYgqvOm4lCs54Ly17ooRbFPnu1ix1G+n5aQLnrSsaZdn3zyf
ksuxasD9Y4qthNxa64v3dtL6NI95FJPFkrIExNihNrlplG+pba5s5LckwEnrlToGBc/ROrqIrKKf
VQtaVlbctjGqgf1jr2+V4a2NY/n5SU9TOgZQk8O9icJfdygeeb/FhrjWsnQjVxmSrUYExwtl7Mbl
PBrdhcnDfmN11+z4m8k9+XAwWnDRtnCTQRBkPnM3AmWZfwFdXxC0OcRV95QdUjy3O+d309p5kK5m
sNeMYbowxeRmrhwaUxlszddCFwp0YmNIa11Il3PABSvzGOhk4IchslvG/IgCrkfEk2Tj1K1sKxnE
qSUB/jNhSCZNhR5e9BzH6iWu9duEpa6iK1s2csX+y1jMLOlUo6sRJfHd+BZXhF60M3ZYlYstHaCV
3SUDL0NlMEDfvwQv4Ao2UIsJczikGyuxEoLJuqYE70t5v+QqEsTvdSoQlyTDld9kV1w0G/HDymrL
SEsfhFYMyGokIof4GvxHrh6QR55uUZGtNS+d68wPst6IJpzrLtqNPigySnEsui3s19r0S4c7r4wC
6AWkhIth8MDEotaKe/6grbVM3xukWq8NVY3RciZyzap4MR20iPcbJ2DNI5MhlSwMxKzWaD743jeH
JeYNhVWiBgtIIGLa5U58DuMkcxsaYYdjsAAoo3i6LyPN0eLmV1bndtNNLs/wlpH6r+en7M2/+d3f
IjJYclCAgkC58JI6Fbto3+wbt3ca4K3BW6g7rav2VmwpNnc4fNwlzB4uPmcXiQyg7HPCwaaHrn3l
qxivlBK1ys3X8+P6+BgSGSrJOzGNM3Du3gR2Fz13WsO/oma4U5rPmVwU1L/fbAXM1DiGLHR7Nur3
sTp+STpkbhNWbc3P4tB8tDTL+Ty5psqgVUVVcFwUSV19DTSFHnw+ozQoKbPWFSzVbqdkAi0TyC+j
LeLjjw8/kSGSvQjzjGpV7MYoHQel1Bcxc5vNW0d0bV2kw58WU0cClccuTdPCMcqqcdM8u+6N8bFP
twAwH9sBIsMdc1B2A8uKG7aM/jTD0g1DdSP9vzY70lUeE662eZz5UIKFt5BAbxzsFLT/eX7Tri24
dIuXnUFzP/ETt6r6i1LnSKyEw+zVCXA7nJFnEBJc+1O6RRmyMk0yuLHzUzpwqBi50Di1Q+Y3tm5m
W7STKwstQxnnXLRa2ZHQLfTCiP8cm9gHCYTK2lY8h7FqLCrl0Ff5XHKVyBDG1tSDts3a0E3MuHLb
wQePE1Sc2WBuoSRXll5GJQK00U7gn47cZAiOGcPpiGiw74ix4Tistb/8/OS0R/PU8mpkiTuZxq3K
lFsow+P/gb48v7nW2l92wUn7hELFNOyx2qgow5MYFIXsPDIXDG26Raay1oV0uCsdTyfjwGA7dD35
hvidBzafy58x7z4n90NkcCINOImnKg1dNRKjw3IQ+k5gU/vcFEmnO/UVEIQBEOrqccrTXam0SXsY
k6qtXKMYinLjel87d9IxryffHCoT4riZUoRWyF7GLt56Rlw5djLOMAfHY2XkWuIGY7xLCu7ko/oz
ENF96lfe+Vla62KxXicbSVEBxYH/GbpgSxMWh76HU8/QKaY5SHRwR32ulyUOOenFmGZC/bwz3EgD
XEqrA9UuUl7aAAbXTtUbW9Uqa6NZfn7Sj8pEUTagp3STIkw9Qwc11sSYejfjzfzQxNT85Hik441n
ML+nYRa6KHTgFjE6h/X1XcKK54GI5/NztpJgIjLBnU47sAgXc+qOiRc/lh4e+Ynh0W5RjUBNw8YG
WNm/MrauaJogS3iCY44o+qKa1dfSIOT+bQz/+WP8r+C1uP3Lv2n+9d/484+inPAAFbbSH/91U77m
D239+tpefS//e/mn//NX3//Df11FP+qiKX618t9694/Q/t/9O9/b7+/+4OZt1E533Ws93b82Xdq+
dYAvXf7m//WX//H61srjVL7+848fiIigPnb/GkRF/sffvzr8/OcfZEmy/udp+3//8vp7hn93/J59
j358/+1fvH5v2n/+oRjaP0xEMSqhVDVUCHlhIw2vf/1K/IPpwjA4hxuiL7/AM0kbokfxDw01NJqK
WijVoHSBgEHI8+1X+j9MrjOiqpwxxkEL9cf//7J3a/S/a/YfeZfdFlHeNv/84/2OEJzjfOiCUEE1
Af5POcGZ6l3la43qu5mpehSQkkFT7JPJ+LvL0y7en9Pfu6Dvz2uZBmM0i8l34zI9zhlofrXbEA4k
2dIren+J/dWRUAWHnB9VdSYTyODpHQIZCcYSN/VxzBmYrUxb+Nm/hcf4vRvJmnI2+Kwhs+8q82A3
vbATvvGsJcHe37ow8KivYdcwVdVkeANcLyOE/QxRD5cf6p8LsQZK5C3qldcBotatcEUSmfqrP0ND
5Q/RhAa0vXSN6qz3U1KaIYpmhicwtv+tw6lYpg2xVMCKZ7t/or1V26UdOIULOPf5PfL2EPO/EdPb
Fwiqc2EQXegmFu/9JlGoUvVIvYQLx5PDvBJytvO+fpmt3NOfFkEd05686mB8Z7Z2LJxpX+3jXbtT
HLpxxX+wid59yHJgTm6XbECxzQh8iaeRXyaq7mOAxbdKWKQ05u+jXT7itJMe1WwTw2gXDYjkmF1V
g13jeVx1Mie8E67+RdlCXW6NS7o1lV4MeayiS/1qcLk9jNZwXez0A242u73XL4aHbakDKe/y9zgF
VWHJIFvL5XtHMSKSa2Ubem8agG/JwX4PqqXdIkXQbJxLKSHy1pup4p0cJwf8V7Bn72cVr5xs9EUW
ARKfXFO7uUbl1y6+7e5iR7lPbLZLblXwnIIP66Z7FPvI+/fqm//6gMXyUCjDCMplGC0U4sgUFgQf
UD1N9EEr/7ph312wp5b0gzU0KWOC6EwVJpez4FmRTH0Xi8hL1MwqpucueiH/nszz32PAZSRwI+g6
kekV83qmpdKb6CNLMgswIFct6WRlgm6UDv1+8xgcwvEGdgZuOv03iNhQG22agONba8EhYLS3Bkm2
IqcP+tAIZaqhYTEokQkwS44UFhtpjLwxv4wriAa0mrGFovtglxsaMYlhcqyJqckPkUWa4nWQ+vBF
b5ba5aVav77gluoxKJdvpcB/3wNLZ0LXsUImZk7ysmc9TUwlGmPU4X4tOhXpDDfP5w1z/PuVjdsA
WRiBMgxYZXkjj6zQRqr5sVeN38DVYintoUYJVgJBrfN2/8OONEM1sPFQrPJ2EZ4YwjGhEdjmh9jL
9RFMt4pF0l9x8SCSx/P9fHCjYkQGh5fD4GoxTbpfGiQxQlajI9Dyix13U2cEt6K9kFWF98g57oFD
2ujyo83HCEp8NNMARFN2R0zUvFZzpscwfiPkBhs7cv0D1Bstc8fAyJTvNm38Vo+SAdToZOR1jB6n
Iz2WkRX/SazYyezeZpmrOvnx/2Di3z9TL/bC0E5Hufz+ZAX5zPRST43YS99QsGx6mpLy0kAZeCjG
2WpnrllBW1xMBh4/6h6PUXrmsAllqGqnQRGRq3aX+HdpQHZpwu/nPCoPBYiVNh5eNqZGhr+FIdSv
zBFTk4qXhjwIbQPuLyG1/54HSqEkbS5TIr/wGDAPoZljHpCVD20+WcRRXpIj4CZucdlcVo/t8t6w
pfL00flhOKI6LIJJdfmND9QXTVWNOKi+PiBNdNGVwjaqEc9LW4CdD25XLLRQDYMtUYkh29LQ1Avc
5MoywPKSPUTXred/M55Dm1ih518CVR/sAN8+FpE1uoEdu7m9db++VZu99xLffwN9v9mQTgj9NMJw
40OwV6DuujyBUDsurRy68Yod2c3lcGk+Kapl7GNvOWz4LuMY2KCDvSVbYIMPrcrpnEhWJWizLs4G
fE/7LO4WNS/FTS9Q/Q1PtYCHswWt+3ATnyzB8vuTs6a3fOJ6iiVoEt8igLm2RNmyWssUnptiyTWd
wBSPxObbFItjDg7O4EBs6DtYiYO6gI3Q8MOr83QCJa+UBgRg6SIHQOrNRuZOjoIDu3K0o75PbvgW
qc5Hl+dpd9LlSQETyUBqknis3ZXNQ2Pe5PHTJ8y+Dj0bBNOIqPjbHj5ZpEwhFSgDlz3xYwmjoCaW
WOKAJ9nJ8vEwFx71+y262o+swGmXkt3vkqauOh1dGlmM4y/c2RDWtBTBbdVrfBApGppuIJ8BTj4U
PctVxH0FWYyEoysIuByTBlAve7zsrksvBbIOLNzargISE9kr+CTCS4+ms3Xo3gBu8g49/QRptK2a
GWU24xMuwoN5MzoK+JFUd7nSQ4c7jeNb16kbWpZyNYDGKPOCbRXo3/eRgK4asjlChdP3my0sScTL
rlWXbavaLQg2s9HynRZhMrEBQ99lXm7z+397YwkOS09VgtsGiH/5pg3HKPA5h0KEM3uo+HXimyUt
0IAHGQVBD+luK9Hx+7YSKCPExYULxoTVlyY6Qh1iLTTkWHnxcwxu+VDitfexY8iE/U+y7IP80O8e
BMaDMnHcXwg3MKfvrVoskhm6QA262bWHvwQRQZW6eVV+cEMLRDQwn3DV4QHKLqAw+gAZBp566WX5
HB8WhmEEBvdaZqHE6S8RRuHbW9x9H9wR6NbgpkYIEepvhCQkC0bRKzpITuzBTUuL7VFWh/6ITdz5
VXG25K2xOhsmXJpQokDEhMcMIYJKyhs/C5svopxNK+3SykoCZbL5opFBuu6uQirLNVvAcEWZX+Bh
xg2y8ka00zNk1hiQ+Tl4KlB3VIBTEwwfGUTXVHNpA/xqU7xHfvwn1I+T68BvExAO1fEFUdhVq8D9
U8qovosqM7UNZfiSd/xrl+W3AchmbM3Q3LIcRi+JfGHPY3cwR/MQTdpkI/C1YsVUbZMAHRO0ve4U
IZZFbavQIiZ7DgL9SeujW9JFszWHGuibwKJqp7XyxNLiVm2ZO6QlIL4iPqqp9i02RGjNXevqU3jT
kBr+UaINu6GvCxcfdqG3SLYj4WreFTzb9SF1E8QJe1anhR3XYwIF4fKyHaGGpWsVcl80dMyAXud9
5sHSI1gBGTlYlkarwjZ2Km52FsCZL2mVPcQh9aaGlpYZgy2iLzkQWH24B9m004ZV56WDkl+0QXdf
G81Tk8+/hiiB/pluWIvQBHguEKLU2X7Q66vOGJ6yAHyceT38mkc8Yw9Bepnx+UIZY2RVobPmNr3x
TUnLfq8P5g4o0mvhD7egaw3sSu8u8jG/HcioQHdrMdNx2Loh10u7y6oEFaRlYY1K01upIL6VZky5
0bl2rE3wqs4qnABQvFhhnAcOaoWd0cjApSPSy2nuXgWHCj1g3cFN1ILBWWmOiVJiokLTh+EwoHre
seeKoPpg0llw0YdkV5jMnmdErhmKKUIS7UiDTFvW146STdd8TFSvMPRvvq61V6gPvSii8KWpQSo1
kf4hm1uUYfCUQS98zg4a51c9gnyw4Igb6H5fZeBY32cF7gbU+aqDPtko1w73SdUDcx4re02Ys1vh
2dDOgsS3B6F46tQfiAIwTd7uaMyeSZn90poqscfW348DZIDayFD3oV/epzDNF4UWPDRhPFnaoNpp
1dqsVK2CTbecjj/0GBxtYV7jqIG+HHiQGHXbSrLXY/woVJCT0sfx/zH3XUuW4uqaT8QOCSPELWax
THpbVTdEZRkQwgoQ5tHmdl5sPrL79Mkkc2pNz9xMREfs6OgdqSWD9JvPBGPOd8DggRvhdn5VA19P
suWmddXXjBRtYMDOxPXMcHTc3gdiE15sk0sO2CLbb0eGxoOo/aHsjd0ATivkv+Zj2RnkbqiV5bM+
MZAMTPavidE8bJJKBA6zLZ+SEsi/AoMB0X+sDQrSJYCnq7Qo6rrDMBzAi+ZPgxjbsF8g1tkyB6Uf
U39fUS1xPrmtn9pNHgNGA+h5Vj0xc5oPELfp92Y5xB60Np+sSaGLX+bjHinfrzpzpn1VO3kgCIGr
pGmNl0Y5OfHU04tpmCDdkiFyp7DWauho74vGflaDvANc+HszDb/n2bsbpL0v1XisOVrrNSnhlEK9
OhhT5OxZPeZHWdd7lDNeuFP97hY6HrRuftcFmf2hSr47pQj0rB9HM+1DKMk8dQBUQ0MBsXOa88em
0pcEcG5fwFs9sgxiHyttGDuo+zJIKgFjj3GTiz6Zwi7vjh6pL/RACp8p56ccve9DVi4+qwqkIZ1n
B647DdEsFgYFFwV/c5wv8IK12A06/26MuEdSMT15jT5Bbnf2pTc2+7bo95O2HwTMhWD+APGtngVN
PsU4KiEG/m3YOKh4SOB0Qm+W1Z9j7h+l1JdQzI1mg8Jyy50Odm9kuDGsn4uhTpLMT1Vqxl3S3Wad
w2Ecbv2YOuqD6r5SFNFFcIbHrIDFrQBifqi+qHyu/ZIOJyiu7ZkhT8J97rJbVT66bdRM3b1Zm18n
JIcKv5ovfgOaY1pMj/3cfbeLWfrSKW/HSppgceRfJnuImr4uooXi/chQA3aX6RtheHMA0s/G4iFP
SolNd+4zNe0N2uyWrKlDLJreG7x+6kt+QSopfSrIcZ4ssJ3bDtZlNvI+15C+QYCTpoT+qvTw0szm
FMD8JVaafgNH59EUzZeFFt+NAuY6SyrTwB3rKUwWSwVsLOB+nODYlI/WCFFDQeUVQBBfMyN96PV0
kyRtviM42j5XzfXiuofFlq1vFIjhVdtP+2L28Pgs/c4dUBariu5olo3P7PFumLrGN93s0TJy2+8B
Twg5Gql+WmX3+excO2reV2U9B5NHW98zqzYQyVSb0FTp4bXY52GH9/oh7/O4qO3klzMaCIzsfjia
smaRXmgVWZJlweT0j4kzXChSi2h209qXdCkvPAurYlTOCyTv6a6ejNGvl26E/I3MAkOalo8vawx1
aV1DqD6JZlKomEHZz3cG54H2+nlSNUyw+x9oGntPYOnUfqGdSMIo1MnwVaTILmqzg/qkd18t+eTP
xrDvXEQRwwwaMSsuqZQ0EPizNS2+sibfG6XxhVYGD1kDtcWJ56D51zuLZjEw1i3MpgjEGCjSpDSR
5U6lBu4/VrAjYgp0fdwKRRsmjo4Su4a5v8kw/87dBPr9gtsrPane15PNYy5xRKoBykLFUhX+VEww
mhqrPnBqLElt5XdOZU47MnY7aF3eU2P+0drOdImLIJ5hx2H2y60xj0fTsTAyCjglpF6v2mW56Q3z
uqwaG6uW4aoyL61C60MqzKeKLjzszPJpqp3YVi38JNQjdE4K6JYvadgMRAe2Z3wlJcOBHborPBJJ
pFslw44p/A75bVYV9AWH26TIr5zFlEHfNAfD4LgwB3nZKVZf555Xr/JJak+GpTgatfOLl/oGDvE6
8CDHfhD2cpvhZpjN7CUxRREso/k0pcQEMAJnz4MMS9hJqNYgS9T3fb9kATx44ZrokV/UkbekU5cU
BkB46mdUcyo8H+hKB3bCkL02TRMsJW621TxcCJLsCnegkWlMz01t6R1JhiKEHhiLLRBlfMQYP91i
BKLLrdM9boKTm5EMuuiIPXUt7iRizFx1j1malfiEBJ5xjgdTt+uPaqnvlWYeNfAG9ZfeulBz9tyj
se63XX6D4O1x9srisvMGO1SW+avIVTDx+tSVNKS8PJaZeT9R24pUZ1sIDVLmL2whB7frrvCoO8FU
g1MxUCF/FgAxLr6jLaBly+yZmjN9JHCLrkfjVk5i9pkWx2xxPQD5JtLE0ARFPJx2yHuT4WqwHeBa
zAvTgZQhLdX1bOUP7WKATd85ZkC4vlVZTXa6SH/mlgPP3fSxAp84UMVqTOcFtiQvlWfbAXElj7rZ
HsC8QwYtyiTIrbrfIbyFRbw2bm1SvNiucKHOTa8lZFp8rtlxYQzNDN4VAe2AAOQjAsDSUbeZIe4T
UhlhWqXK14XIERjlL0Pi6rAn7hVQQLeA2e75SJygNccDjsRtVetfRTLfuYJcZ415g1fvXjle4RdO
R4MqX65xgWZ+15DaNxd1YWUaFtTNc+9OJS5EQKGUnE9Vmkx+XgnlVxOkcJLUa4Oq6wx/ROU1sFpI
9VP2qqdZlckXp88q8O90BEfWK14lp3yCuuww4IVP+YUr7SdDeT+8Yi6jEe6LmUcrX7DsCJexo8Xn
y6pL9iofdmKojQBtEpSnkuZ3vrioRLpVaKXD4ictuTM9bHNbizFI5+kEnbhjwWSYyQWLrfLOn5cO
nkXVDWBEyN/bEQKOKf1utflF4go82Mvem8xTLp0qmMoMahXD9DjZkHXUhf7t2qMIhwUtpTaFArRe
gMgcrKrzAcevEd60seGoHcTiTos9PiWao4fS9HbQUPmSdupWdaDILCmHapfoEqjHyyWiCd5kr8b2
GhmUfgyHFkFfNC9J2l7Bdiysp+x56ZsHSNnMiAX5obeUE3RinKywdMC7Sbo6LIbaCt0cBSiT/zQy
fPqG7JsdUD/an7n7jRnQZWw89WAtSEtgDaUhjAHbFxSRUJSvC3jujBpi7aS3o1Sari+7ASNK66su
DbIrerkTfIymSj/B0r73ESibwF6x9NJ1ggXNstCYClTz7Ike06Ep8bHYZSio1x5RrX6B+W3cdghX
taNCPRJ6Mks3RAaF8ytPlcnvHJF/90T9S3WF7duoch9hKNUdaKN/jdkQ6G6ogcODdYxTCIkIDcFG
CzVWahfLvvSc1LcQoytpxU4trlnZsrsaEn7agbxebdoqBCzkoVTDDr5nV3XRPKey3RWJ5wRWrcPc
LqZd5sAHmANrf6AF5ZFKoCDlMNmEhoHGaKIGGtpS6wAEeDi6gP28K4lJg9zETVhWDA9ii0IYbHqA
gKOwxcsy7j7CFvPeUOOtTjISp4k3HCzm7so8O7UEeaoh6+LSpAMPoKg57RMC64jRdLoLb3avgaXr
ThxGW0gIBqgzlAwJNELIlgkorMMVr4vAslsgAdrY+7php5parY+etNeGiJAN4fMepAcUtOBaUc/u
D3NqJTQTRH5RdoN85hDR9ytupIGW9hjlLi1OpZYDgjycNOQJBYRhZwQKs7D3rst/Dsz91fbzhUFd
I5Amqe9bo4xHq56fSF98r2d4ffdDs5xpHL8aRGwLgHCPNlF7c1fs0qYQJmwrzW0DBUC906j+ZUH9
2B67OH1cy/9VBDGDr/UOfqa7s9XPzwvw/4y89faBk0HfdQNGpvfI87MbaweJ+wiwmWAJxguo7x3k
Ue+dK3GwviXXJkR61OhzLNnh35bM1j7If/+ODV5HCcISstaYV/zIXyUze/d/UDJb+xcfVho4JIoG
JrcAPXhfmrPmnhtJ5r02tRT0dNHguHIiGpMv7cN4OD/gx7oqOvUYh0JZkwCItJlXmuQ8GxSa2+jV
7iskWcMiA3fa/3n1PoHfvB9mLaC9KdEnPMucXKDrkB/wDCR451A6Xo0xXdxRN8gNIYhx7ux82up4
U6Tflm+7LGVIbLFnXTRHUGnduXO4nhuABOKy988JNn52VN8M9wo4fTNHZJy5lZQYDtBrP+EX3Dmn
1HhuhM1m4R2wZ2HhcDjpN9e7yfm/Y7P91VJ9O4XNNo1Dbybp2orq8zHkLPGb7Esvfvz5MJybxeaI
Q2xlMJa1d1I1SNxQ7hidM63nTyrAa8/kn47Q63F8sxUI2lVZWusQF+KOXuQ4bK+4A/CCfOKfV179
WLd/P96mhbfI9X5s0SZ0xDevuS+LH1YrApiZ7/68dK+08O318HZi6w95M7HK89KJUkzMMnbONYv1
RRbIyLhSJ98GEc2NlzH04tVttjrbC93oPn48HZteHtyfZWYKzLK6mKMhLuNht7w2KpvgHG/93BnZ
FNTTZSpgu4ShjJacHIQ6KMPyc1b3nza3367m5llrPHNKAFLAKHvv2pR7XfvW7lue+FaYHpPw+XlB
bwl6PbF3BVnGIvBiXvuJFawCPkZo/fzz5n52Fb/5Na+NwDd7Swtl2su6vEWaxixHpRCRXY4g4v9t
mM0lksLHXScaw2T1Q5dlgdc1oWZnMJ2fYhfeTmZzk3RGmyS8xkEtbORafgIdnKjCqjrR2rZ0AQ2c
Igv4y0X5DOUi4DBXfM65J+Dsz9jcNUlpC96VmKzj6zD7mZ6QXkfisvdnSCIlB4gsHt2YhH2MNszO
veCX5+KGc5u6HvQ3mwoBepuqBuuAEsXenr7ocl819Ex89gmW9939s8La345SenkK6+l1tQ+eCuEo
vh+DOdAX6mAHM2rgIcSNVrdriAP55eGCRnk0++QZcRK0+YyzL++Z63CrAeM1Zg5AEX5O48gQ638B
av+JVMWxN6ozV/3Hobjj2i4lzAGMGdjt9zMfzAnioj3iF6HTqERBZUwrX6sntEiCP383n3UzGTqK
FoiynmOhr/h+qIUwWfbrnTTtADaN1LWISuBflqB7MHeo0Ibp2YX8eA1yhn4wRiM2gE7b6GyCnIDr
yrHcwYEqLQu/b7//eVIfO8HeunQemtto8H8YoHMzS47tWO3IcZXqkTGNs325O6cE+cnT4a19Zot7
QCUDKLw5oGMLITrQizHC0xSiy3Hp3q3fIORPns8BtD6Z0go7RP8Xq4Y++maomrGGt8OAT57+nhYX
3VRxq103yOXBKdHzZE4oiy9/XsaPpxDTA0AB4ARs2Mdl5CVBqVoj0myuQMgKjFZAe7FEye7MQOsT
+/79XwdybQrEPjHJFsJbu7xuJcPkZsjqJjAYQHvdR+IK9cV531n1mTP/4fZC+9zxMCFmeiC/vAJD
3txeqkJ6m9pGjeYg2WVaximzvpnmOXnCT4axwLxZcaJA2npb3KZTG5U3VFm786yfbgupGpSgEnpO
beLDweAY4c0om++3NvK6pbPT/JPCqWg96/86dOEr+B4cEgI8N8F98f6aMNG4zm3HLHdLGncwSwN7
7vefT9vHmwhDmLgYLHyy9CMiWRYVIABuXiGx4cfisEDKFXjEKnAiLwZT4wSbiyo495Z+zOHWUTm2
CHgu+yNEWVAyQwMOd4UK128Y8QlfRQ/8MaxvdFzEdXSOwPr5RN8MuX53b89fPdhtU+j1emK/sxuk
/kfvynha2Qxkb58YEInnEI8fPmXMcqXDwPuKOX8xxN4OSYSTouu+iF2em/iAYXbmNzME8DOim5At
7fOf9/LDDQ90jGlyTm0P2HLUGDYzZElFBvR2d+1wYQ4PTfny57+/oTkiaMcAgN4AT4EXC2/IJsal
vQf2RocB8gNcynfTvgNUso9TYAv/PNInH/HbgbbC9o3oOiISsAtAwB+8J5196fqbPw/xcbHQeKCg
7lkEPLwP1DnSGrxfHdt2jnTCll/2+Tmo2yfLBeohEOQeSl0E1+w2Ol4GKFiDkIFIqj84J36wr1fZ
OhW3Zzbms7ngXQd3AWkqaBmbZIo1JWgtLu68Drp14knNt69r9Tc382+Q14YMuvnXP3ND/39kfa6S
BP8A2VZW6TvW580v9T//xzvO5/r//5vzyfh/2ErTALGFYzlx1f/D+eT0PyAIUeLh3TTxP6tG6d+s
T4P8B3cZKAMeGAO4lYmHE/YP8dMAKRQoPKDI1vuA/1vm56YghQvbsUAlWSttqLdZMPF4/7FzDaSM
mblV1KrmcXSTzOetdXC96boDGte5R3h7xab+IBr1UJksQNfvTKawqYzgJ2AWlgOgrONQzHebZIre
SOSUWDqyY4Ue8z49yqDw3TJCXT/oL6vgXCa4Cf3WEfEcepg3sRH7ffiiOG2sGeuLwnQ4RvrQPnLU
YsB8Dc+Hfh9mh8jLAtTQw7wYt9xtmInCG0/Tol9nNzw5OzK8VhmHcIlcaEKCh3YOH/6aX/x3QLbG
eriLCLwwAEkFRcjZbOkIX5uiIR1c5uM5+KvKSAx/8cWRAahqBu6pju3QOmYnK54vygOQWz3kgebY
vlKhvIK58OlfPtR//yYU6T3HsQkKyZs3paJicHKOFR+P629Ca+4FFgLglNYHe2/cqLOrsNGw/zDi
9tZs8n70pKfGyPFJAKLxYYWxax9TDo1bZ6XeBMP+rBXt+4Duv0YFjIriLOMr3dQYTLhwEUhhYp4B
OqTaJ17UXcp43FVXLhgB2SnvUQhbmxL2pbg+R+H9cLDXrce7Ck4d+k2Ahm0SjcHRzSRMbP0KM50e
ust+vxbE5NfseA6JjJQWV8PmnIFUZ64xJe4Pcxv494MD34651FGWgMob05xo8y5LvY51gdMAphna
IrfN3Ti3vH6UlpcWd3ODHlTYQnG+ukLjmckfdiGByxGuPbtfanvt38verNG25llamFetKCwRyF6O
FUoFJtSD0QcdFxH07TAhLsfDjBi9Kxq+awXTZo7OlAvPCq6ckf0cG0MlcKZckvHOToHu+TmYPFNh
nrtm5pvK66K0HY3YSGoPsG0BX1cDHkRpkM3NMl9RudTSOJmW7PmFzhdI58F0HjashQu9Bh/cPOg3
jeWEdBgmZAsp4GIutPtlNhzmi8bpo0nZDItii9R5GRGM8CdP1XV7KcxkuWJSdTiHiccEkHcyBbQa
7ZxpjvKsTJLLDoLT9kmZy0ibQHl6yn1ZCMP5ChhKNv8unbrkX3hSlDshWyljw8umlEGjsPnped2S
vUjObOA3RKWhsqtEE09jQtIXA0PIqBLCIzej1UxFeQMwQc7rW48k3XI5eLQeBgAJ+JI8c4BEl9BV
S5UJoJJsHSaNwQHj6CYj5XeJ23q/gOpx+8s0S3N6WTMXKLAnBRXj4kIZBEaPemH8ys7lCMMXJ5ts
OLy3AF4WUtfOV7NxlyILHatMn7sCpWRg3ZzeixOWGuTeWdsLj0kHMauvhlSsSy+FlADV9JYpyY1D
26W6GYqEdvfIcaopcDVS1WRXg+lV5mGasKKO7CHr4oGTHH35nNGSdj6dtXy02jRHbz0D0OvYTlkC
FeyUluiQFBqFoR0nQOPV/uyqujoWwMuqa1gl2795wRPgwHK0Vm7aDE/MD63LCVRZwywAFjXAw4B3
VOcwAPWSfITw+WA57a0hRapOi2zsLoZIirahQ+Ql02FSICv+Mqwlb+4YMp2gsJrUPehCMu9a1FmC
+3KoPHGLNkshwtoz4IwVslmDSpYnrbhzDN6dLEk71C4TZSL57rumeBZEeAv4d6z4Tgp8TsqbRXsY
VDcOtwYqUuldQdPpRcyjLPeOgSOCh2MxL2RSZ/NFQ5rqaKZtucKE5VhAcygF1qeUs4Kqi9dS13fc
McvB12xTEo4VGs88dITjHem0xF23GDKLAX+yAAi10n78nSeoxUTQyUC7y4KbawwFx7kEUrLzqtDu
lYwEG+Gk7uYDNqXi3QhqGTB5MdSVpBNNTV/wuGhwue4XnWWAYZlJZJLqpakGYExYJlkksgq9dwXg
wsD7AWLPCbqyeYYVcROIKBglcOLwuLp2JaRDZUaAaWrTK0CCrJNREudA7YrA0xVkAKGspQ6WHHiT
3OqBthmWRoUEmodpsDB3VKj+G8ToVlN5zvcgoqPt3lRB6tKpPXkqNynwUhwQWsC/iu8SFOejVy+N
T5eiH4I0FVm7d+dmdp/S1tHzdcEouVHC6+awxRqX947uSXri9tQBFpC5mQzM1JM5vH56oX+4hWF/
VxRaiQIgeYpyS7BoU1gryHKAilCreuMKyHAAUGEt8JjKwsPl5o8mEeQG+FvHPWaOk4KGmo1zXLSg
YAEvlnVDmOAmBvBnRr8qskanUidnUICo+K1IBAkLMAeSuJik4IHAyZFOb586j0IQvSjpS+8J1NWB
Ka/wwySdbPt6mat5igHGHdUNCOC5e2SDm+gTVyZtLwpz4iHnTXOtSF/S53xOWbbzshpSakwRyNVg
L4CVgExYNgaWnmewR1VTH2tlPuRO3RwKgHbywEhzQBNqZGLy0LSFbm6pruf+NGSj0Edit2MWmgJi
wHBFtcUsDwV3+uEOMpmGLyZqeEHdA3WicA2KqLfEj2Jdr8IYJOJPc7ZvDKMQB4YyEKDVViMuK3z4
XHRu+tXEY2fdzDoHrwNtDB54kOZi14Nu6vyK4Ap0X8ZZKvdKajaob4vVsBSnqmRJBERSpgMIn7Pb
JjWnG13DEDSs0qx9WB+CMoKtmOHC2T41En2N/pPpG3M+T0cxm3q8GQRPDb8FPHH8uswcmGfLA8ow
AKpuHMKms212a6NUEOiKZeS3RdM025PG8aBhBUjw69oumBDc9YA5KhsbpUkp0R4Riyci3ddlfWdB
ttnZQ5WxDzFlu9+VQFDXPiusOgG1kpZ5/0x7MEieTWseH/M+naDk7qS/Ji5HfTHLEQIizkS6NDS7
nHSoeGrFvqQmbMXx3nHAgUJUMM0mBk52IDe96Cx16YE+4EMSeaA+AR7GVsBBAfUWADwol4cMpbkn
4Lrc77DLo8lPzxZTi8+9GCGFUCp2b+VtOoOgChS+BT+NqTScu562CQOgHvKMS2hm2h3AT+isIfXb
xU685LrsnCG5SYc0+5mMALe2FS+zWxcnTv0qEXME2eTA0SVgoh/1QSe4HWKVGS1cM7iVWPFg9Abg
+LBswPbarW6/9wNZgKZp5sGzAZ7SNvnBUwfaqVZflMWzZZjkJIaxVzHcijvvYtELWA852m7VIYOW
HPnqdtZPMjQ2RG9FYa8cDeDVLuxksq4XaPXhrRorjnoXcfspbCydJQdTFRVTfgeMXuKn3ACU1wcP
g8MGWdkm0EgIBSj9BW/Qml8BVknwuNmtMoNq5kP66BUgVcyF0Ve/eD2DF2AA3kwAv6rr4ZuYB+WL
AbuOm64TwJZrePqVuur348yb/gUo09zeKw96dYXQEwkys+hjWmfMTv3EEyrMSlFKICAHsHM7gyU/
G5k47i2bTGpAwB6S9cfCgTpjbsCUTVorPBfxkrbSsb2ptHCaS0NJQychVwqwvUCMiPqAKsStT4+q
d5fultAByCmfkQJaYBW2mP5QnVuNNeCIdm/FHdJgEjpJ1kzXhUY/Iwu7tUp7XynWs3uzn6vyW9Iv
coqb2nPNKw/wgEfYk6Iy5s9TDp2nMBmWUbigy8xWBVWJbsitKRT5enEhVgOyDlxAGzJhRSAQkev1
KnF7h/rSaBVmTpZ+4ccR247VbnqZTEFFsgE8qQqCY9hWxykIpNGp7v2kS+oDo9Au8HWP6TDfa0QP
LHHDGhOA+BHWIQh8YNGzW0xvRCGtoSjyKoq3pgbracoY8DMFFCNTvyuBeIGeTsuanvqgUlQd3qTR
8vAnwMzKUsuHPsK0Qqe7Jkek0mVy8JumhwqaXxpejwAz18UILFg2E4F9Gj2QluJSCcv+ks4jAJ51
60gJRHRnts5JlFXqPhejhy/FT9wRjRBfa4vLLtDZwvT6WNizKfylZjY483PmIgZCQDyC/ADwWITV
QEScwj6ZHTnCJL4DvG8wTkMuLOu7m0rq+UgkCHgCLc3bb0CLsfKYoIDSAsMjgbpAtGfwhuJPG8Ap
4BZrvPQ3nC/y+mHUUO4MUF5LEdCRZjAe6gHA2ChRJWDlUKZ3SR97RstoHWYuq9sYt/nC3dgxh7mj
Eer3ri5jatcG9y3awurvoCsJCfcIvQthfi9aL3XBdKB1N7u7AuLe+BoHy5x7yLt3BesznIiMFhed
awPI6DuM5SnUez29AMuLSShqnimKbgAba47KUOgxkakgQUSbcpOLz5lV1cSbdbRm++3dagQkj0ZQ
xwY0InDL7fFqhTj6l15o7N4Ux/4uAL7VrtlUz/9rbLCr8I8HPZZNbzRLK6haUSSoa+VluKvhvhG4
C+guPihmwRJVx3yGslV3jvO9zctRxaYoqoGMjYocsshNDbVte5LY2aDhQnwApQZoWV9pI5igj2GP
WWBRXDrnLF0+1NbeD2q+LsabVgE3td3PDko/Hdx5nZ2MCqx0wHwj7uPK9o2HM4u7FhfeJOScAyYK
zSEod3HU1UFJfl/LS0Y+jWmO8f4SWoIY9KNEN9iNrWh+Pldr2GT/HwbbtK5ECkJJaWMnl+Jb2ww+
Sv7+n+fzWvj703w2fYJcsKFn7LWagYiDBOxpwFllAfTBnp1YXABRHwCyEehv5ksRj39Vq/+3Okuf
ThBqaGuNFuxusllNQ059rWyspiCXTnGtmnPQue35+GsJUaihEECi6EVvqjWVNgs8yz2qNbdz0KBA
JWTUACcaQ4UeXiPROVLwtib2YcBN76rJ3NIdMgyYHyagzpYISC2Ik2S9b6chsOYdqpJlmIOYCKm1
c9v56r7xYTvfTHezoIhEWvguYvQV+zjdI+HAG3D6UV7wiz6Cc24gr42bFvj7cyO/bwNBImn9Lt4M
vDmqRIx2Rjn8zaFnBIfAPNKNi+IND/98XjeNmo/jbM4r8rXGaId1P4MhsnbWnh8QFR7K3Tk8wfYa
/WtGuNLAlWfQ59p2atBV14hqYaoOtvwFifBu4HlDjLjv932UqsuJ+XlEwAEbojNz/HQtPZebKGgj
W9uWVcseERTJxtcKIw9gPA6uLPBnofoNWvICbUAD/httFkCb7MzIn36Pb0belFYz8GqWKcEuTjsG
u48SIMPsehV3STw0C8K1mG7cnLvlNh3mv/f0zaibxzJzodQ+GVjpFa21hIeX5dlDd8KC/OCxQsX8
/2KSDG0fNAsc4pFt7Z6oNIHxFZaXxCBPAR/1qoVAr/whrKB62MdnYTDvm8t/TXBtTECuzjU/dheB
2Ge4ALGsdlyVAUMVFGpRcD6PUXlBH52rsEcmHxohPefH+4pO2l4I6Jg6po0ePiQtNt+L7RQs0w6G
1rsWcLsIGxqqU+lBjuuu19BOon5xD8poALWBOXRQGYyTuzzoouyGA0vmjcG57f7kdANeArkzeLhA
R2l7uuk8wu+F4QtOhu8ev9XdSyXPNIw/u4TfjbE5x41Z9YOH7kQ0Z0H1YEd5yPNweWEHGld+JiDj
0V1XMQEg7lzgt16wm/V+N/LmLBcVuBqLi5HRimoDiC4A9RQkXyFJVUbNGA4X9S691pDTXL6yc4/d
J1/vu7HX//4mFgJ1lhsMziFRVYLsNC2QZ53P3L8fhkDsQ9FMhOYjmnsf+hFdVvKMr0Oo0fFpD1Lc
uRP76QgMrEfbxSlBS/f9JBoUzzrW4jJowLjpMJGyPpy5ANa36N0erZN4M8TmraJ24nLdYAhIoB4I
pBQCYICRJJxgDxQ2yAji5rvzWx3VI3jv6fOZ0T9OEPIrUEcxofdi43dswmS8lK7y+OttB4I3LHPF
Huw1iGX4S6wRaY33xe05cNKHbw4xOXXR+XXB42HAH7xf1KmZUo4CMU4l+ZrIGw09ofqcuszHBxNy
rpgZCl7A36Hxvtk5YtaLpcdlPfqg4BVocvv0xMP00AqfBgr0u6D6JsJzUNuPMc9m3M12Gp0jEyLJ
GHH3fnKv0x7WE/1PV3+t3athOdT8eS5Av+ruOLth0/1kf7OZe4B8RllWZ55uc928d0dr/S1AkOA1
s6FE6G0+/yVFpRSZH76P0D56X8jl+Cv/iWgagKXQulPgufsBQEy+6INeht6vcd/9y1Y/Yqr1J7iA
/LwiO7ekLZW5o+sk2AZ+CSZvOF5mSIhsincm8e2TF9L8XNTw4XlDKuRB9mGlCkCqautlrEueDt26
AUg43VeQWDX4K8LA9t1lr4FOa3erljIobf/2W1pHXs8bgIoQe3ndjjc33kRUmS0Cr9tyDZhY4O0E
kmwdpBrrDBB9lIZnVYY+fL6bITdPy9xD5cPgbIrAwW2NqD8Mt5CbDNML1obMgw1Qifp9cDYaXf/s
5mC9m+nmYCEVNa20m9ddTWKT+XjHd9We48NCn/bf8sMQsfwvzq5ryXFcyX4RI+jNK72kUhmV7X5h
VJui955fvwfq3RkJZAg9+3LnRlREpwACmYnMk+dQqyS7cLGxBUjspW6BuTAXzSg/8uVDuLC0JNZb
iYIBMBQEcwVwIe0wapEbVL7QJmcZQJ4g/4r1/34XQBMp8oS8HZWt1euP6/p8Eqd8PvfqMQ3szr8H
n7zWRRsUP+yBoHUqC6yzoCu4fFgT2qDEEV/sW9SGRSP2MNg6qBU/FnaGg3gaoJ2HaYMU8Exg71nQ
xZVzJzbxVEDJRUeOR2+jwFV49vXl7MzZI6rnaL/tIuQ4jKu2vuTXVigvi3K4kghpMyORNJod1LC8
3OrMsnVqw8RwuoqTqLuzj3xgYr0taXwPlgVPireQhgyaJ5Oo17uqoxfa99DVPVe0qtgG/4AneVij
ZAlHAsBnAS82YpnKY0/xBpNUhXjya4s1OgWplmMoGOt7Q8W42+VIIpt3kFtD2NkqHxuAI0zWLV9f
iGur1K0z5CRHSwVWteUdjFqgiGI4zFV2ilmJy2VRx3OMYi2FMujioIRndVJ4xwuNWYrgTYxfs7hm
RMN18QUXADVYHneQQF3px8ec84GWRjAHGq3Bjn3hwDlFYvWu7IJRno1VXp/RK3v0KGYhcYApYA7a
qZUnAQQS989jw+A+p2aiiWckNvAs15BSGStexr5X+ingYYM8kWTMZohgojDB34GWoKM5qOrHg6X+
5LCvv4p95TED0DoSXP8A6iJOaqnUgSYujvwkuWiGHaMHoAJQA5mOs8/yLRsXAdYUCQ4Nb0fUdamL
UC2QYG9yCdZyr0VOtyf0j6m38M6imODYs7qn6mn0p2//2d1c26WuQtSlaPYMsDtAD9yG8oz+xJno
e/xuSrvvSf0OJGUgqnAN9jHa8OLgsBbJXBE+NsGQXt9+kEKBrEeJeGf4ubi80z3Xio1E9g6Dt4Sg
FTwYOtqPLA+7vv2Y5QerE+CsuC8oTlxbxZO550uh4/EskT6ggC65vdd1UIYIdwjCs6376XPPOM6b
Ng286CTFQPCgV5pXWCtaaVjj8pwZjxhBZHgclgFymi8CYl3gva+C081Z0NU05u/dyFJRo3stuJEE
6w75FgXobQBcqSMaaQHwEsQEGMexbWFsYWxqsgVbgTK4YbWtI7Wm1rgd5g7x8H8O0CVlfLu147n+
CdRpnYKmVJQyEpwR/ZaoNYP+JQStXs1sd6y200A3ScY6cRvJ9D71xkoq3ZgbJRTgfcY3pIHzPaEd
r21onYIgw1R/zD6TOpg8Dq9ST8om5XAEBczxIBES8K7T972n70DJZvY7EbogjEtPvtQtS1SxKpXB
ktkHAe9MP8e36tcfsgCAeSdUHhvoobA+2zqxuF6aTL2Lk6bUBYAleUd7zl7A7VEAOKzbZ4s8Xmns
Ecl1+KAsUq7FWNCDjwpspgjg8HQH/cjU4pBHeRWqysS5JMikHHT2U4ed1a/rYpR16jYmnCqjL4zj
A06qaie/5SewTe2NE7+bXfR4QMuFX1BZ0evtD0u+243vKlM3dMgTIYeGmIDcEbKAHoAMyADYyyMH
cWUGak7EeaJqT/d6MAYqTFqE1SVy40AhDRyZP2v1M0++gznVnse326taOx50WFWUMCG7gumhVSE5
SlCmD0sDlMie8XOxey947KB9m4Ef3fgkCXFw6D5Fm9upp/ydYZsEg+u1GggVyEHQajegsEpdlQJY
L6B0yMltnAChEbBLW99Fz3AG4MlSzv1PrmNOplKT1Uh/0FLGewqlDVLEWr2oQolToCVPPJ2F6lXg
4fjW6C/HwPmbBhGEwgEiTNCanWl+5CUoaHUg+fjPRWTqZxCHfBFWjIBXpyErBaePjgPKOAMaWkr7
nbHJq1SLskJ5W6RDiQgaNcHJ7gRXdpYDCM48qPicxZkU+7a1jS+qiqIIHJaCGhomna6XlCjCpCiY
73SmUT9mffy9lvt9Ui0sfaK1k8XE2YUdKlYFhZy0fIWt4/zF1feKT+Sf1DvwHVjDa4zZFOv2utYh
C/aQWkjI/yUonFCb2MlDMSYj1gW6Ow+Iq69eKD5vm1h3sTFFh6wcRS/owmBAlroNPaeLc4rhLoRF
FFQJcGaBpxH86sfYm+muHkzMwXMRaB0Ig4NhR3sEE1b5fcO3X/0K+vnR5xmg6EAHnvtY46eu4H60
J0gklNbwQ7gHky8oHk/dYk6voNJizaSsU3WyCcBFYZQWxTiwl18foCDoeClWoCMkPaONs+P3aPJY
rWc42rEG661NymGlf3vnNyIoMarqBsZgMBhAJyRNNibiNKCDT3p3eA5J9uSj8PewWJXZP3C7wGEY
XGcj1wapTx1VXTHKKHOgFsBbmhs/xZ60L0Dtw1K5WuV05+38Z2Wr3EBptQlQ6MVRjMlJFnBEgCdQ
AmoU+EHG1d/+dJBkwzgakMQYQLz+dJLSC/IgwFZnC27yU/KJxkZtL3swZJKI7Ckc815uXxqMgQKI
jOfs6nUOqgRUiSUNTyw3v58xTHEonwAZtlPMK/HuDNjZXeKTZvPwDZUrj5l8bXhXUBD8Y5++LtBq
zCa4QjwtPeODjKh2ZuekjyIa3H+hJLDOQXBuLqxRWzwVk6RnnX5+t4PpRfOXO4AHoGNQi+awB98s
mnMfAqAZwSlymHdzywmSaTiougioG9Al8rEFAnMAHhFhc7DrU38MCErpPGNK+NNAkMXKpbd2V0Xx
BU0AMgK8etk1WjbM9dki2KBPvZceteOCNkzznZ3WnoMTlY7ADCjuFEz+reeUwFPOg0y8XdD3GNBP
iyzdgzP2csxlCVCOEZ5VT3EFiCmQujX/HDzjRRu4ZGy98QZwT8j+6OsO4LCM4LMVVC9+l0Il+Jjy
AEwvlnknr38shl80GoaIdrddEssGdbJmvoDUGfi8AaB8buTPaOlNbni5bWPTz14uhMrc+X4EiXKT
8E5xl55yVAjd2pN/CV4ADQE4PzYFHwnLN74o/aqOAfDVIzDYQi9Xb01FmiKnnfo7LhmAvU1fokBm
efbNfQSCEDUXNA8x0nvtBHNZAUPinzuCbMsT3OEBFJPWAgSaYHFfSCPd9J2xrVtOHtfxH5tUHilD
eKAOR6yyuBNA7OznpxZlPMNSnxfA3tpH0QVLp8dsWZIjsdpcNKExBAJVPone3LnDqEgNHuRz1Kzv
BV/dkSeRfGAXs7Y8D2kJYvxXBufLSsl+DmaIaSFe1sbwURndgyizYrK4dVYubBjULes5gRPHFstp
3OWjCMzlowJoCA8DlK9qD6Qethtbd6pZoQJTnFI7tvFIaHcluoI1ZmJvf9ONYwTAi6gQ/ACiGt0O
0YYokdJoxMHlE2eJ37VZQ0OQmeyxzNBVkaTNweUOMyiDor/tSoHZHo37Gsp6XpLbCmql7ynePULh
3l7feQHU4SGIHvBEEqIbib4nYP4Opg6Djkh2ZQ/whbohSohEE8gjAN9pwUh38X2Am2eFbHHj3F6Z
pq4LxoMw8UlevFGqPQrlcFIXNPq7vOE8A2B+S0i0eJ8IhquI8b7MGlfqR92DNsI9GGS+lqp6i4tg
dNDDAkZACIdDlc4+hj/AEtU59WR83d4q5u8lB/fimahN0N3JkRVgq6BFaGEk+jFD76qwwdNjtRhS
JryAUMXYz2jbsvdr3QBBQnf5qahDIlVylisqPpV+hHyaQ/AltR08nIfSmaJtGzf9yhiVGXfjrHYY
HJucTgaZOBEiSPXAvL2jrBXRV13WqkblJKxI9tLWHQCdIxUz47v4MYM20mO5lq3M+HJRBhVclySQ
lBRDak76pnt5aDYvLbBzuj2dpPsM85QgJ/bBCcOioCEH+cYdM6hwC/KoKRqCCgdnaKymDf1Fz61M
fyzCmXWdN97jVyskf784o1IyTlVfn8+o4KoWIDOcmVrKUwAEQ+eVwA2fGN9w+6AAE62jfwXJVsoi
WJlVLkN7H7cieEKb+hcBMIBa2moW1JABS9kxUdFkv9b7+a9J8pMuFtlWk2pgNADeEm9T0ZF87p7A
SlWzfgTFMSMh20j1saP/GqMSiV5VZyFpYUwolsVMF+EtmNTnPppOtQqlGugIYULaT3OJqUS6/S3/
tUz5x0LKMFxeYGdHS3CnXY2iHGfxD/VOOdNQaIxaDutDUu4t4dEYx/z64iwqmP1BEhaZVaY4t4/L
5m6iG4Y2OOCyYFKhPh1YSTBEDSN/VMNI8VZwOo8FUaPXYqBwgRIqCdjQJgNty7UZDGJCU09BPI25
oTYxwz6ZKoeYdnsxK/91NgM8AZhQQJGxWo20DAFXZcBG/sEakwJJ6uV3KEcjz2OtSaDjJW2NciNz
GlatNMONkFEc5a54jj2op+zHHRKfH4yV0UkYsQX2DwUQYxQPQTlzvYE48WkottjAgnOLnWTHUDtP
HghIAwTve+XY3pESkGGz6parp8nZsATeEXCwoIRBl93HOEyTKVwWx/A1ASUvwx38+VuC1M+udws4
C0xW9XdVaTubhPY4joyBIjRd79MSro/LBCY7e8L4nS2/tl/Zy7ADT5ijPmef6MKPdvhtOc4Y7WPc
hzP73aUvI8bP4B4B3EAC2H2uN3oQe84AEubPR5UxaoSh9djKnoNzbBftBK4bejj7cpccoAyBrk5n
8YfMKv9j75b+HZSzURptzLiywO9A7skbrZnmDJbNrTt5uVLqSA1KN4VSDAsK98APh356u31myS+8
tZNUemSoXSPLoPp14pBvD53SRnbYa/pHKhMBqlHJw6fbBsmnWRkUwN0C9h5oBOrUfUziOEox74wU
KX6N5UMcnGb+120Tmx4Gsn//2KCiq6bkHLTpcTw4v9jJyPnQIbEhzmAh02Rm5CuowvkQXFgjn/Ai
sEInQS8VYq10CoiKEVzgQ2YPfuMsX8tbY0V7Nt6TjnJnmyA5RDgAMgRwt2ubQqqHKh8OEyJC8hjs
jUMPXs90Z4BRFwN+84F141aNNtogddLbTCi5csI5hLYi4cYPX8nYRGxNVmmhhIf/r+IpqQM4we1Y
vkbaPDMXq6UuASYVxBBUCwCDuNDq21e/cj/f98fpIH8jSMLMR53A1l7jF3zlU7krnPwhxFCnuK+d
xEv2GLR0yKhJ6Mo+K76s7yfqbTwBJEH0Ek0WKuNfJAV6PG0/OVr1IhUfYPVnhMtNAwiSRPMak6R0
72YE4QGfZTPuSwa921AETwljGme9u1jChQXKBXRLqRnN1KLCrsRmHz1XEUhN5efbd3JrGRqaQ0C/
owGOQ3t9YNsiF6fagJFK+8X1mlVNrMxvywLUToGhUdCLXdXSwZufVVXWTU48f5bTs9IzVM/pJMzg
8eAHByImipGxr1BnbblEmDCH3jhJwgQ/BtuVAIAA60CtHTIxIwP5BDVHtNCpXA/il2IjSNiomq9s
PmjggxFWuB/QqGGcrFUV47wi6Uzbh2Y9hqSvv4mYqdVUqMuEa5XegzDNbb+DfQNglhGzbs/tDm2A
17yzQtfwbx+GDZeJRV5Ypo6cOgzGDEXHyQFYiMd8DkaT34NHDjU/PJlN0AjMPsuJbORIAuDpmL3A
yIcEvkFqY2M+SThOwcZCIqZ3Qr97wMvAmR/4n93bDH0P1ofcyDyvDVKRrkQ6GIgdFokJKOIyuwM0
cWwUxTB6xDK2cfivFkddr16KRC4YG1wvVQTDUW3yzJGdLRNAePFoLaCPLIpUyOEzLR0q4ulUFFLa
U22RoQbBW/ajrVgi+GBZSt9bXwwYeDCokRuNzhG1KPSTZcxyKX8mabPE1H4Qk9yR0IIuZFaPif8j
n+Q6OSEz5f9aJHtwEco19FEFiN5MThEqb301+zFog7hGhOhftOsizGFLUMOSe/4YwxEY4H6Sh8G+
fTnIrbv1G6h9DhuJk4GhmRwQwpjlBIE7MbRj1R7Vn+C/uW1r45terZeK6qrSlpB0ha1Gegz4w4ge
3G0Dqw4nfMyVBcrHQNLPUPMBFqAhdObEx2hcb0Lu6a63UfEDjNQR9rKIDiuacA/jU/vOqphurhFz
joQqQOR5ugs35v0gdAquRtnHVomC1Yw8/fYqN08qBruInI+sghaa8i0g6askoRVHB3w1LrpsGIlu
/OqrtwWHByA4fr9tbyMUYYz1X3OUZ4GUYtAXIAMiNdU9mYYeXVKCYzYwWXaoCxi3C/C5AuaYOoxS
QRKsw/B+5Mp28ZZ7xSEQTAIiDxzdAv2Ly3LYm0cHqC4dY7vgWwfI6/oy1goXQSEbymsQhQMpIEr8
vLXYil9/7x7zJzIUPZ06J7uvf2W8L9qV1//n4SZyehGDUXoBvgznmPoJgOjHGTj4yCxZJ1nlfY9S
KwTQvhFJG4z9gHbMY236RjYGkwC1AX+EKTI6KNdpk4KCkcOeG+N7HkrvWgDaxWiWP26foa3wpKP1
SjCsmMRUCDXvpa9T9TyUQcoy/W8ZBui1h9jLd2ROjIXj2HiQCVe2qH3MoVwaVwFsZbv6XrkLUfqX
0SepH6s924tvOVAytYpaGbjSgdm+Xpg0QUxWkrPREdHh7oLe4qO3KBetACjAPmd46+1tvLBG3M9F
yNAhGxPrE6yRSdbyiUQo9UFCETfZswh9N1JDktzCoSJ7IbNG16Yk8IElWNvoGEbqDRoUw7TBEaov
PTJYq9oKhJemqA/GD0mg9rpG+A94KzyQkXWCcZb2UPA6Mucptr4YgXGiPQoGcEGhQl46cEsfNBUm
5DNgMwJLi0zybidNBvllwTxhLYGKYPL4Q+TdvgUsy1QAbApl7DQVB7NLlqepMmIIMwKLo0HhWCgm
P9crRsVoM1RcrpX8oovzYoQLII2ZOjj9noQKMsOlvnT7GY8J3ocffb+9wM0zc7G11JnpazCwRqOK
ocXkXUqeIBALUWwDKpOsSH+uDtN5y+XCqCMT681UtRGyNRk4kxGOEqrF7nwn+szjQqLpDUs0uxKn
jjLYEydiCdIpNhQKoYxr6Wbmz35TWLc3kFL4QbceMeBiXfSweDKkHSSV0jMViNP66lOF5wMmHczl
IPmTvxzC36SLguEQt7YHJztV+wglh4GNJyKO69a6qbDfRDFfSHpE1g0iCc1dAPMj2sFWcsp89Ixs
Jk8HyyLlStNuSKNCw+kZPqSfOnQnA5R8ln2DJAqqUbHLytW2HoZXm0150yDvpVBLEPNJxUYRTVDE
gc9aRgk3/2XsRZTvmEAQ8k/e2lXK+VRJ2BZZgRiPXX1bbOhB4EqmmDDE/NhZW4i9ys1txZnCiCqA
45iPvfYB4yhBOp5HzGidc7/RB7fk/Qz0Ce9Hx9BldVI3wy/Z1v+zRx2cXDX6qFdgj3RchhcoWwIq
rj+AoAu48JLhcba/4YU16tBoIDKVQhHWRmv5QFV0H0P3KzzWtuYVDveYPbFSps0YrKPoowG6KaFq
Qn1CHnjqMq+QD4PL35YAKux8YD/Q2OQPLFubp+XCFBUwRmPs874KUU7UQJebJJBbbq3bHmfVcAd8
GiIFyG0x8ydpEk171GQxHw3dOfgKH+IXcGZ4a/OJCalo0LonZjcBnfmf+8O0VSpSJHXLTUmM7EJ9
wl1wSk9z0h1aOGdWHNZLewULoa1R0QKs7jLA2rCmhHaxW+7mexmARbBz2gT7pXwvNBt+7aDtc3vG
w6ZiC9StowjZZaJcIUkaUTK7voSN3srJrGGXBxfJ2zflo8RPKNzSE+5JlaZxZFc9fGsciOzY/KH8
wfjI6wwL5tE/I4OGoAZaPUuXCrzNPXIeKXQawtqPeBnHZvE22+RWMgv464NL7OEVDAUKgyhqXC83
r8ZORKZKeKVIn2K5U/zETclg4644EXwzy+I687gySOM+57qB1jU5T7pUmk2+CGYTDrugbr9A7m0y
dnPtUa+NUR4164Kx7UMYEz30B9zigQNo0TjKBNZ7TF5Zx3dzbRgDRAkTL8NVNTuGAKoo94gZqliY
auL1Ighf32N5d3tZ67cgVoVnPgapMOysrQpgmI+dQdSMONFA+QnkD0lR7aSe0WJkWaFibgWy9BTe
c3TqsHcl0NrqrZWHP28vZfP4oWgOMRLM868odzBEJYNRCFkUoVOW0r08s3AFLAtUkIM3kcYowzKW
OLMTJGNizXLMm6fsYhHk7xe5e8GXfNqRl2X8Ft8TnGoCeccusgaHt0Uf3IKMzgxrSdSX0SC/mvIk
T1CSVz37jINvtz/KCjV69sIXC6ICZwlFi6Ut8fwBK9pLZPVH0JvvgNHe6b8FaFeC5x8q462Neigg
evEd7xIccO3mQO79P+p05LD/e0KoyBpyXAEVKyw2Wp614AOyDwwnsXnOCQObaGACAMCr66+X80I2
o6CDqpnxLA4PIDY3WJpfxIle55JYw4UJKoZmE3i6WxUmyMtE8okiSrv7i8IcaymUM5+5rk0jCXZI
Qqe5yrvhZi4JnODPu1dduTPHA6set5HXofuFQQYBA1QQaqO9UVXyuVjkCak6ImphjEB4J1hKqHpb
BWRNC096vH08N/JWIDd5GZU3HiBtnI3rL6ZCuVVtBDw/+D3XWyQnAX/9HcZiCPqJjRXdum4A+GOs
EiyloDihzEWtWIxqiwV2Q6DEbhfE1WcQ9qXKOIjkFNCn5NIOdUq0RW3lYE6RruLmGc03XbwDxb/V
yIW9yBXkNJjhcetcXlqkzouAwbQKVNqwRubPZMTI/ATKDBmo5cEnVVRxt4AbwANkujl1zJrmRoIu
Chf2z6XeC8cZJ9OYJyVHKII1YIUiyJAWvuZJTuwya40EpXZjd2mwXG40qCgXsJXsiLDqgKcA4SL+
i1l5xnk5D+perAo6u404RngLNCnh6iTrIi3F0FPue87l3eWzObIafavpX+KyIeYlEeo/GekH5bKl
cYb2gI5Pmd0NdrMzXHUPmgWfTI0Ne/GxtqPPFlysuhsBaMZ7LR56DuNarsMgRo9B2wn2ZV7A9DN1
mji1bvkkhaduHd4C7qoEue5gEoYlkLYPUDJjpVvrC3NlUKOAibU+ZkoQlnCrEhj6s0NZvfQSZDe/
C9U+Vz5vL2+d2xFoEuTMgGnjIVxKBd0OE4cBD+53p4jsbip9ad7p42QvEotJYtMQOBBRegdjxhrE
Bnhz38YwxO+J9koSf5va33PNIOBiWaHCapxHczMYyeikCm8K+WuiHKFUZIexe3vbVsQGRKYWJKr/
LIfyntk0yl0HMQz0SngrBh+PZYD8I+NN9WVA1qBY8nuom+Uz88JvrhDJMUYWMAUrr142kpIVRYLT
kZszdN8w9PIEfBKCIaZ97fxb/jCazN40Wcy1k8Fi/7VJP24KNPzKtoZNaCWZILkHO74yHzlhJykz
I+vcuPHXtqi3TahUVTnNsGU8q8fosQetdO6Ee/kVInuDT/ooEiYnvvqH2B59BRi3wmO14jcSxevf
QCXXRREGktjjN3S2ug8hV2bVJ+UgmJpPpLjBqb1Y+kfsQfTK/nQyh9uBa82qfk/H0ecYiOuNPAQv
ojMBAhl2BlnPdVbA50Jejg1ONCHYHn51FQgWAwjbzxgU03pbeZ0PrBnrdb51bZK6RJDeiSF5AZM8
BJ/5ITXr7kFVWNSVG72BazPUFVJDZcy7GldIfAqBy/+UXAFjMrHX/gQrMjgemIrJK8eqgrMQoA4D
02nIeOirMw2NHPAx1iWH7tIOphb0eGPyVpGXViVzZtEWNsNNrFIRmFTP1BUyyLVXXV25iiS1Aus8
vN7yDXpyGFWVrfn3icPQXw4d5c6RZuR3EIyzmJXJVeAitgmTFlqryGRp7Gke5fVcpRmpE/JW8mv0
gh142K16x+2JLi+zpLY6NmCRABkKGf8FowSIEa5P6jhCB6RLYA913h6lyfa+sNOUyEA0TviiE7Sd
mXkzM1VfJSYgH8WoM6hJwAivQZXw2q6IUXkoUMBuLzwk/Wc8fDE+4pYBSA4LWBU+4mp4MkkmCJ3M
CF3/J0jdiu4fFCg41x6a38Vr9F+LFFiShjcAOOyg2gy84vWSwCypj4MBi0veWlzwUkwpNFN+/3/W
dWGFcnNasPCzrOWkUL649X39VIJYhXR3DK+6J2U51iDQ5kZeGKS+VJqWYzaFMKh2P2qoPxRoOtxe
E8sC+ftFkiovmp4LpIagY+LbeCvSX7f//VUkxIcBXpFoQyMjXIG0xnku0ywtQFPa1aXV14FlRJnb
GiAslTMn53Lntr11dVwFk7KIOQteBtAGtAnXC+IDvZKgXYez5864xsE+sqqH6cC98m5gFg5vps/M
jHe9iQryM5iFvwKGlZ6vgApjWPXEJnlvC6iWAgaTYnrReBLdBCkvUQNgLJMctasMA44K6tS8DCV0
sJmeY8XFd1PygBv7DPuqPRcv03O4r3zuyD0JQBaI7Gr02itDOQKDKzz+h7DQUZtqLHOQSm2GNtsX
oUzJnfTJnN4LqP3cp3cEk5nlZ9ED9fQ3tHtrP3llnc6mjFYYhUXCGSXXrtlJfnsi06GyKexJOYNA
6PXT7f3dMIk5J8BBEfpASUEje6qgaqR8wRflOg8Sc7L2aoQMb7JxaC5N0HOaKDZFeh2Alqnk5Gcx
me+Moc4Yt3u9DHh3A8UsHXAh8CRS322YjCgIIwjxDjEqMPlvrekhhcV6f21ZQUQ5Z9hwvbTzBQV8
B007bBafQmsNAwbRpFl1wIJGrI88mCtw/pDGAwAFvsvrm60HUVOHKsxkd6py1oSIbMOK0AHCaHDk
sK7Y1qoQHDHEjdIS2O4p3wuFyjHma+juSFAslkpLMZ7nZbFun7P1IUAL78II+fvFNR4Unl+gVwou
/d4yIAHVYfduW2Atg/z9woIhtIpYDPUMMYcfEE81dfFRAMrxthHWMqgEWBCqrOFELIMvA4xzIrcv
mUWqrYWAvUQBIA2TjqtIEghDlXYjFiKiAaljDlZGCVq5l9HJzWULY1xPhJWGPUuzsTaMcCA/Q41R
BoSTSi1yoTy3q+Fp8ZSzlQ/CmhA6gFZMZvshuqSwL3y7vZ3ryiasIZYImClAFWXlfgQoePYREXEY
Rukgje7QTa5Q1vuqUi0O1KPGYg7hk5JIZh2gkqW/MeyTs30dXWAfGHxosCBTRCC9PjT1BA6BqYL9
xpY+4JUIUxfnSMfkM38pnJT50Fg/bciC0coCuyrBG9LtTj4LxDDLiMHQRhFS+2mgXs1ZQbBTn5N7
kEeBqN6+vciN84QyNWZbQNYJ50h/1y5EKb4VBWgUQfVVnF6k9keUsGBP20ZwizEDRNi/KZ+VQMpW
CsoQwHtBsgflmGFIPZ9Zn2v9TsPuwcdD1E6GbAUNCpWaRjYKoejxcJEbU3yLrPG1fI2gs+hxb8mn
YFUn7a36nqZgNAg+b2/jurBDPt2FcapcrWsLhEfrusfbH6/S4Q7FB6fzw6f42JnVFwTOH/gfam4y
X0/Ep9BnFCBnUmZErXP1yMAMchy3NRYNRi7gSIbHHFiEo2HlIMoj3gAAy3fwjjN6buvZUiwXcz6k
EYUJQvz3+mpUwAPKfQ+zRW+1b9mv+YjZfOhPClb8qu5ksNL0d6KZod9h/Eq+A+zlE9JXdtFz00dc
/hBq35NqkEpodJL1E02mwp4OpMJS7jKwDbFajesBP2rZ1EFWRkUgiXx/TnHnz+4Rp+tMa53ZZN5C
eSUk7+qJP8l+weTN2HQPF2vVqQpvKQcVlFzJWj8mG20Jd/oh73pw6kIjzgabJsv/bl1bOD+IH2gY
qgdy6Pojg0IpkiMesV8xoYKEJ8RixnuoipmaJ5r36g82mdO6B0I2+MIk9TnrpcpDdYx6ZwCFtUeQ
5Pqv+edsZ078wMJebDySro1RXxPDdoUsNAlqhYppmNyH4ZYTOBDj19bmXfB2D/ctYQZkJDtrDCgw
ZqjN4dGCxyDUBKlQWuhlPuaaiBrOg/w1HtNXoAVBhGKy5y63thOpL6mrYNQePIHUCkUpjxNVmzu0
eQJPdoJd5ZAH4F/Vcci/RXkiMEShKwgUuwZ2BOq0SEJXqeBY7NDWVb8qW38q7wnHbAq22Z8D5p9k
t9rXu+6ezSEnbTjBK9PUqYkGyI2HBky3TvJoPEzoMY3H8V7zCSYsgbhMZuOVVrwTTcPaTXwSvANr
eUOHFEV3wtlMbivoNg6EXYHF7bbx6zBPJwiY/8ezEdTp19eoXyalKgwe33u6bwl4m/+WFq0lcR4j
Bm18AZAM4LZivhMddpoMph0iMcUTCoZCZ2h9EQz4zQ++R4I4mOoDIWisd4gObvrI7f+i07fxMgE1
pIAFkq7XqvVtJHGUQaOeHAAcNqv2XOjFe44OBmVWg289lamCCu3CFvViULUeVWAJtpK7HrxdXgVI
WvY++KFH7m67Gz8IU8ZfELGRU0ydchxvQA4BSwOdMd3+zrg0Hepx6BBveGt40X7Ue+WQuARUgD7H
N+7rjIa1447xtti6yqADUZDZwCov0kg8pS5TAwx3f5wxUT4V3kOPdIfzZxYvDdMWdZ9UPdalsMUi
UWI/jR53ku3geT6jHFmU21veEOvCQAOY38hAL+WiIhCKxlrbd2C2k9zcgXqDexafY88tboQzFG1Q
iEUtAxeSdlCjoY3IabCqcd87SWy3Zp2awa7+Gb4U9/JdZXGPScrUStm6/ZdW6b1MwKwSq7Aqyy+9
EVoCdMObJraXvmAdkY0LCBw+ryGbB1RsxTYSA9SIZAhbKXvzG5r6Bwh8mMS/FYRGmBXGNl5H6GaC
KRQlDwwR0Uk9lNoLIYhhjZT7wkP+nQDCVXAcSE6HjharvEI5N3wywE3g5VEowIginr7XXrSZMDvF
NefFESHMwV/2spvsmVVMall/7BBqR+h1AUJAP4gAeNFKdYSd0cJ42S6zgadxJkRoUDfAobCg0nSj
jtgjCFsykQ82QOh9Xq9rKZOuEZSSxC79aYYKb2YHj+MjdyQQ1wpvee7X7TBBXYOVQdp1ylEzaHLT
Ob3Ro7D3Jaqc1TObHySJufCTf6xAYA74C3A+rJiCszgrpQCnEX4Ss4k2GVDQjrwLVUmX1eukSV1X
tsi9uCjuDMkgLCo59w2GTrJv/UF7Pnd/HcOBBL2amNOPojCDO/IsCFChjV1lX7rGo3iUEPoJjDix
pIdqQc2Y9XnpnvDqt1GfV5NzfZK4usNwCBnMHOxygaLB6B2Lo27pT93dQpRNC1M4tVB1jQ6CbrUv
8aNk8f5/pzJe/Rrq27eVVqVyiG8/WvmnTPrjNoGvQ3HdYY8YbtxYgKn/PQLUjc2MLk8LGUeA3/+Z
7Fc8lKn/M25qtSjigS8+vxRATamY8Pmjne5J9uJnB837O0Q+nXf8sYX4S3jvQYtKtwAQqCIlbGNy
1MQ9YYgDKb1mZpEZ/lYFc3ZJLhnjrPFW9qEwkH7nOvXqTv1rnO4ARHn7vxsqPWS7YZffF4/DY/Mc
7MXX4rn8HkBh2tiXqHfYFU724MUWUkG0QrQv9ZC7BZQNb3sS+vH9ZzfgudArRsUKiNHrnY+iaF4U
viO+izzW6mPsNV/Gnoc0ByYTnhnWKMzayhoVSVsu0xaxSEmmwIMMI96LO8WDSCXkGxiWqECKV5mA
MSA4ZkVANr0KpLIoTqCbqjq0lVQ8e2s8CTHQDE58NFmcmlHRX/nja2PnBOni+M55o6hDA2NteyqW
gwC1KE5k2KCJyLAiZD1kGlYTIV8PmbrrL7VUQrB0EujvCYZZtzo7P4H7WjYJMGUANDtEQvJJJFX+
okRDpcy0bbrBn6N1N0aS3J5DAUaPICJt5lBzUCFg0+ENRp6GhDSZdTypzGtllwoL2ZhpfFApOJsC
tlQ99uP7FD0lw7fbp4Ucu6tbeb21tGiMGvDJAlJ84H0xb9iPLwWoYOr3WfWqyK0yzbptjfUl6TxI
rPJRqPq0xZ1LXnrksBA6EvzuQN62IV6vmOfywQMAOnxmxkeiw62VUo52hixPKioVVmq1OpAauS+8
l5ZhSV4tnh8H4QPrG9IVt9VHpFxMHAnhlPSwOaCRrecI8LPDv7V413OAroWPo6vtm1P+woOgnRW8
6QLRyjjlcea2MOJQmBtEFuFD3Z+54X2QG0DrGYiY9gU4MjYFD2uXqauqREohRSqHmSqSgL4MDz36
vKnXOO2dDjaHV3ZFimGRjivzgimdMA0hIYm6fNkb5sIitmJcRbo0P3Nt10tVAEmTSjD5tHBzGVJn
yWRn0X+ccKG/mUJ9M0nrZi2qe85W0kE3E+jKmygVMG4hw6Up1DdqtSZq02Hg7FzhfncqsI25rC92
2ISzNWS9My3lxDBJP8r/LAxsoER3A0qV9MWfSqmo2kRrwTBMClztsTtgBtBLfKBFfYaTWQdAhIsL
W9RNN+IBXMYSbp36JLiVG+47E7kFqr7onzOBy3Rde7Uy6o6Ls9T2RRo0TtEpqT0IqNkJvA1Kt99K
3pZWKeR+LQ1mFPSgbVL6n/OY/wiF7p6PWTiddSy+Wjd9E8JqFtR2aXFOW82O0u7YcYMZqIt5e39p
1pY/K4YsJ2AVhDGFbvTVBaZEVBIzirvzkw8KiqEjfoN00w/5sXH6O4DfQP5rgZO09/9C5kPa8uQX
9qnQOJVT3MgpzhKRwWhkCA5Ph87EZGX3xr8QoQ/xdHvFdJlntWLyiy6yHDENjLwpYLG4w6P6jAxC
wu5ne6bT3vRmF2sjf7+wNNZFtRgk7BP/meO15ZYWZ3WYju9iJMPA/5osally3VeB8cIk9dKZAc0B
YRaui+g1O6I8KHmcl7usutymF70wQ93KAa4tVtIadPqhkaLzP2Zmqw6gbZFqU1xy1idbPeFJYnNh
jrqWRqIWkaYg0yAbSUjpw/2fimPMDPPMC/E/pF3Zct24tf2VVL8zl/NwK50HDmc+0tFoWy8sWZY5
gCRIcAL59XdB3bclQSeikzwkVW5b2gQJbOxh7bUkrz0xjWlmA1vlPbSoEHHrmPcFN3DkbgV2u4ee
mQNmA3bMfyFRPX/Pv1mp5M4RwtVNQ3uI8dVivjrqlFDbx6Fx3TyJqUX+nIKB78tSE/Wss3m1KkOf
bDGJ2Wk6LnYGIbAsX3F80Dlb4sVeMiO1m+zRAYjOc1nU9exeVdPLUjH2yVSuPz/hC8dObj7YOR8S
i+MdksFM4LjawOsdbekS/PwIoNr5/nCXVU1n0HwroVoHxdbqtjbzp0jMwwsknDFvtaBIVjz5hfD3
7J3/1+dCi+O96RYotbriihIW8RDa6NdRBf+rnyanvND+o4vojTHJXXa2AypGHRdRywu/GBK/aS4p
8C6ff7PPtwaque+XZHlJW8ctljTrYLCsH63qx9wuQhTO7wzQFoF9AiVOuWZSIVBiQ2ugvnnMTxUF
jAbx39q+7b+WW2WNiYzFzO98RAFB9D9Nyvd42ylaAmiscF0Av67tgDyAxh/cGjpGkKt1vxQvnb9P
X+1J25JaXQHS1Rd7U+BR34z4xgHpLvkhhDt+ATR//hy8GpQ2o5fmWpuVRYviu3epQBINdeqj4J0T
08j6yrtvUJJabKHIUzZ/3uKvZqVt2Wd93I4O3DQ+o7bCJObGCzRkRM41kFE4gB7ISzKYFWKif1Sv
F3mNxE3w8a59fQRpzxaGM3mcYuXkp7ZyVtTGJUHWCeAuorRbXA336O6G+YYs7qqFfSwTcE2dpUOC
vmaRWz2Xzsrm3sJxXDIg3e+KY02uMlAWlWY/+67DvxpmU0Sfn/klI9KtzkxM7DYFVmHmiW94ta/r
j59bOO9V/vpCtvSFxpZWPdPSJFJzM7Cbh2ZERrkU5i1sA5nNBjxoOm1IkkQtYTeFhmkupfwKyYG9
TkH0FlfspLbk+3+3MOn7FEav84RkSeQYczghWm5ssgbbwcI2WDjbclXVw3gFmQ3EBbN3mc1XjWEE
abHpqmZhJ5y142IaAQVcDHLKDbyKFKybTATKk2qvB3s/0ut8NPza0xYWdHbLvRqSAx2rbkg1Ce9Y
JFaQupU/zkv43vPZ8RsbkgeuZtVs0gKLUXfWil3+Qcvg+uNW3y9lx0vL0d/fml3LjVrh8EAetUKl
h6Bv3ISf7zQZTviHo32zHMnRjhQAG9el4gLDhQlAIWp8wsGqq2/WlSATyKNfUFAXL+mDb31jVTq5
Zt5nVQ3+YnTIBcAMtHsQBRC0qctp2tJLFE7kTZbGKrt1TB2+DnwW/tReNcXVwitcsiCdVpIOBERw
jEFmtiwBDWyBZMgBR+qmoMftFfFj97wUCJx1fW9eoORcm7aN6zptWdSU3o1hT5emkn0BdcgC/PLz
paEe9P7lFZipNagBR9RUgAGWmZ/gJX7++pZMSN8nrefYbByYGIjrT83XbFhoSZwNp/96VVD8e7+G
RGHtxEsYUCrnanRo0NjpBVXrB06dO7dbYgn63NmBGeC9uVpLpz5pLBYNUxka2WYEU7yXfK2UdPX5
izsfe74uTNbjhdLpqJEJ7lvgIvSgDazvygtVnhb0l9NmiZpv4UPJ3RVc53mn1FgYtfdpPvq2tnQf
nXNGQijE8MREKjDOkm+lraNVag7faq6R6kA+bXUpSiqCy2CXV6EKgt/lEPdMTeWdUcnLEtxMXAOJ
goAu7pq1jV6fFv0C3uOMz3tnR/K0SIa1FvxRbaSwqfdBiRPwjDdBrypBYVTf615bm+Z4r8X0SMtq
qzrT3ecb5mWMQPK6755AOs15UzR928EVii5qZyObRVN537wUrfrwqUSHxTtiPPZE0GEGUfYY2Ovi
WCxDlc54r3cPInkvPUVwU055EtUZ0JE03XRkumvGJSLwMzv2rRm5eN7nEGZsWuxYZhk+61ZOsiQH
cq5rBKiX0HGHZqiKMtb701601mDYIObE5jG2goDDsKLh1g5yDODm9/wq2wIOeg0WjgQMxEuh6ce2
uAce7FfrhoTTdvth1Ep3RnJ26a7/IOTJUMASkIRktZhei4MgbZ931qTT6ZiIFTGOLtqrA8jHxzsR
+4jDwq6WUV9nvt07Y9KphCcYE5ZxtOOUnUXtoBit4PPjcObcv7Mgncc8dz1F0xFd5VvB+DdsMhQJ
ltGqZ66fd2akQzej56WlM0NMqnv+YGjBkIPqp7qqp4eJLNWH5XEJEc69sybdpsMYt6xQX8I5QFTA
wGEgee7RO70Y0Dp6SZxbDPCNl2CEWAt2CqHANO3cpYLPue7xuweRbt2OOcngxWj1mevsgkG0+DYP
RQsXqqaHdos7C0VWII9AObTYyV1645J3IbxVlVpkt+a6v1cDLexuXtAHO4J5jWllRBxVbChkLMGv
PyLspJcv1ZYH2qXtLAzHR+tJD6wD2aXQ+VWO3gTpSmC/j0trXTglMiQgw1XqOgUcqYoBoP7WWRqa
PXcjv/2Mcj+1JEWruLMhesQq2FwwmWFuZnOb3bHI1wIAMNcZUBY/ljybLg7fJ75G5hjqoFNBiN03
+Ibek6ABVm3f2bfPcYiiBXKFcot25CrdxfvqUcMATnpcdq9nbqm3a3ckf6fXccMBmWyiFEXLIucr
o0h8MF2vP/dD5zJKYDJRrwSXmwnxa9kR6VWd5ohS0dQRPOt0XW+MF3U0VIAXfN6iLckbUdpA3cHq
RDlvCLNN9uBEArnrola5VEDTz1RO3q1L8kWOg15rV8PBcrBi1Suh9mutSEQoBopSUDWal3MQ+8bz
GKIHG9IVu4vR8s2BrWPA2y5tqbNe4c1blhwSdefBclmFZFp5rIbTaI8Bs09TelTqu88/6Nl988aS
5H+8vsqdUsO+AXlBoFU0ZLGxjt0k+tzM2bP/asaUvI0Xz4qaNDaqN8lJq3IfA/QLqdmZVObtB5Tr
kIVndYba8yaKEfEryvVAMcdSW6tOpwu5zNlXBtgYFDAwRAR61fdhVG3mRk84QgtOmnDUhxXLy52K
1sfnr+z89fhqRy7Xx7Tn1VANoh0N2BSQlcKlNUc3zA72yb3hiQ/E6mFA1JsDutbsQXOIjGMJYX4u
c8Ns6l/LlQVquF1kegmi15dTKHC52qZc/1F1qaL0ailzO9cTf2dPCqZYbsU9MxxxI0KhZi/uQSBW
NstAprN78s3CJFdWYncUw8yayC4gwFnsAAdcIFA7fyO9mpCLvo3OnbGsse1Fs1jxy8jUV0RfaRc8
UNbakYQWpIZd0BPwBcW583fSq2X5PlCnwU06E3cSgtJDf6E+JxYkMRCaXnZ7ba2vaJjdGFv1UIbs
GF9gGinov/9nMQZYGUASpZpgeZGci1lDosdqkSKnW3OHqneQRdwXQ0HdvRgIWgZX/4vN+mpR8jOD
Fc+tLpKM6qCt0J1/KXmWYJ9VgYjtF2Fp51o/2Kyv9iRf4GisG7IOvoCF7roHR1N+U6K40awRwbqh
fimui+IhuUm+DEeBgv6FJZ+9uV4fQSbIhLozZCaEmxCzV044QgZlBpw0Q3lAibw7+xI8BH4axcni
lPz5lO6NaSnogNIYJ94g0oXDvIKuxcZJQPbLd8bOXqn7eMnFL9qTXENGzUKzWtjLAfRGg+tOr/3C
zy8MlH21U7eUMJ93EH993Jcz9qYaGystJZkqYh3LuJin9MKt2MK9uLSBXi6BNzay2FIIJspFmYOH
Krhx+0fAjg75V8FiIxjGVGCrT8j1kPwkIRFYj4WQ7hzK5O0elgkdqJaaaq0j2BCSEt2JVX6CpBx8
atBhdnYOWDS0QMhVlsPKEqMka+N24ab7gGEXucibfSSFO7k7544d4wnmJwNBF0bmycOq7OGw2lDD
iBHp/QTUYC5QLnW4tP5/4aRfP7PkpRSqJ47XIhPKjaDellEqJjQd/wmcSUHhe1cv+mjPyffPF30+
6XyzaMlVVVVVpAakhiOMapJHM1BnvwnoOltbV+WRIPsFg9KjWQYcFFFLl/rSzpbclh5rSuaK4ppB
MJSg4QvXjwvLOxuPvS7vZTr5zcZGid+N1bJIXsKGtAQdIciY43Er2DXHlb1K2ztugx2gXh7AWNhO
sjxZMSmF0jIkmgr1fk6QyQiGplOCvKxuGjT+/I46D+D9bPxWNy8ync3h52tfWLolbefGtpjXTshD
PedpRrUi1pu1llq+mms/Pre08B0dEaq+ecnq3KXDZOGWh/Srz9Sdzm4+NyD2/ofU9vUrOtJSgKVI
K9MykFaOQ3k0shJD1F5tTjfcod6pyZPS9NGaoOlC7neu/PvWJchjqW4yI/nT9AYXOT+Yuxza2GBb
hIoeA4X3CnMukV377apyg+zU/WQQbI8v0b1a46ILnNvPX8IHDwF0MbhEMPwC9sAzWB1ulblJZ9T3
2BNojKDfpApVM3FGm0N+PW7zKCV+ESwVyOSvK5mVE4DaVtOsFWXFmN5Pveqn3cPnC/tw+8gWpAs8
N4kXuyluuBF4IHYi0bDR1gn3zW0XiUlLqFBiUJaEBQhLDL84ZKvFGFE+LPIjSHd658VZrlnoaHRh
fdB0hKjN2rsGSeyhRwtUTHuu3f2y6u2HhF+2K0X/Vo9pWq3CnWNcpohe2us89fU87NegSjl2O3tr
f1O3cMaYzuuQ6xt+HpjHDiCpfFOujGFxknfpPUhHWR+7ftQnYCynPD9UJI9ogzQ5c451y68//+xy
Aist3ZYuPM2aOsxfwjXnCvE1BuUjsm2VOvyvrMhVMddKm447wkqF+Ynie55C9lJd6JcuLEWeE26o
wtAhRYKVa2kMzlLTXA11ma1owtTV5+v5gIeVXpvsbAeedaYxmygHdxgwsNJVbIA2JHUvspEbfudA
wb7qu5CDy9ofdJDy6+TC8LqDwSFm11Y7W3EWzu+Cg5Cpb5LaxYxKh4vGrq/z5t6uv/x3S3alw1lW
CfBcIG+LtMv0R7a3vlfeikFwrF/R2/6maaKc+wjWlsyKs/f21pHetIzBSfrRK/pmqFCM86CZHIkS
HIEzctwAwmqY/l4a4vqQLr9YdEBHilauhS6VtFDd8aBXp8HVihi4D0D8tbI2UwDHGHmrOvUFhFAc
liADdpFeakEZ/oIYmbDyYd1vnkLySanV9Zw5Asq+Hg6Kr/kQiTmOEHf7lRjw/K32xprYXW+CB9cE
YoJ2L543u4BIhoF5dJzW70KohYF3Z0aSru+X4Pofylryq5YcHYSBZ8sa4XjZqj5AsgWj/f0EdY4W
+oDphXahXw6YzxUjNb1fQ36p3RVHulmSWznrON4sXgpsCu7qmstR95xY5zM3C6Ad6DcQsfj8BJ31
6q9m5ApISyfbcVM4wbmehIyss+4pltqA8C1bpLr4kMlJr1YuBbis9uJGg4cSRQAT1cKBP/MvzdG7
yA7FvRaM24r4beebKB3euV8yF4Ke/4nXf12w3GOGCKPipBPeK0fNmtsPpXfZ0AW394E+AAQUkMvG
NDIIhDGVLLNRzJhQVhIFw8HxUQM7SrarD+0OTeXA2tg7xS8AfBfyZDwN1JWA3kK5JCRQ1Uj30Cpb
iFQ/dNXlh5FcB8+8cmzIn5wO7j1uglBMorGboUOpNFvb6ByU2Fs3Q+OPACp8vsE+VLxk85LPiG2d
mGZXdFFyP6Nt0SJpnS/cGxdYLiEKqy6ArD70Df+wB1phIF5cC1yr771G2vDcHLwWc0Nhd/D0Fydl
fkMhPFSgABPkD78wCicndLJNyVNpdeI6cfryiiv0vwmKEpgl2hW7Jef0ocL0YskGyQlO/4u49fvV
EQWie/GEt0nu3Z3SgSSqDIwrwWKX9P5yHv7RC2Ejv5qTY6TOUhU+6znIILINdbhfZbtZWUKWnN8i
YJI1TABaQVcredxaHTHWyLEoBNmHFJoreZiGxb7c8nV2mUZLBRU5ZxTvEHSoNkiZNE0o3b1/h7nG
FAckyTid/aMFUtLe27Bc843hQNmihvbHEAjGQK6mA/gJ0h0ZNjPqGtWVHpiWLpxX1UnoqrE95K1D
dlGGdeAtlk7OhIHvLMoHoOqIXiVTLBIWhty03CSRO/rDBoQBP0VcoOSh6MgsHPNzO+XNOuVOwqDU
rV43L0cA+gPfeuJ3cHGopYiOaPmNEd8VIxVL7uUFlfM+JBGrBX856FdBrCu7Wlprg+pNJZhaVvlJ
Rwm/CDPi0x3Y9MP+qN+J/9TceZEYuRUkY8nXfGPv+y2wzLGYo3xexsCdfxWvjyQ5XI+Wbsx6vIom
dqLZeGjiCYNAZOmNfwzGxMpBiYV5VFBVyUEot4aW5qYncmOoaojW2xowWd9aG+h6LWEjZHzPy5l5
NSaDwb2+cO2YKkCd7wSJ+bDpVyP0r5eO5pmY792iPCnhN1qVUqPE5kX4pYfD5byJw87nO/tJEOER
dCvA9Xdcoo86k2y/Nyt9MnRmlaxBkRVm1Qt7bawKoPmgPbUHABnwMyx4L2iIgNkdD0j8t0BLoI4D
uQsAObrnJUGI8z7jry8rq9FpZQn+BA9Pk02FbzQ/kmRBZ+b8Dn01IN1XTVlWmQZauqh364DWVlB1
93a3NNP/Ejx+PJuvZiS/TiDnhfkHmMm3xWkCnVD/IKgdqy9ka6/sy37L1s5pGaT+oUMrb1YpdsZI
r07S5MVuBqlCd0u24BVc/wcoPtmSVKmIU0+Z8tIWZ3BedduWvChLiqZA842tl1rPS59NqshnvZlZ
BsM0tts9se6isZ/V5uZzP/4xH3h/EKTCe2LXht014vxZVWj3T2TYdmKf5N8+t7Nw0CFI9v4SLqGr
0U8FfjVY7yLReMXw3V6w1NKtiIh7qD2J/1+w+rnPNORBVC+v0iqzcbLso0BgQeR+r4AIpTz9Chb6
889lyDl7nufV3HYei2rj50T2uQ0RIr7QwV+yIcUyHfNKZW6QrGa89Iv4WxFDbW3cLrw28Vv+9UE2
5MmFKWU11IBFSowu8ix4WZVA8DWj+xciS4Q85tL2WLIouQ6orSl5asKiuhad2xaUwmbtC0VOcZLT
478pVgOe17f7HrCZ99sRgwZmWxVAWM6tYdxaVabuaq9x1wsv8lyi8HpnI9h9b6bIx0ofCyyrBwMJ
9UCdyZTULxsnbKizwmzcehzVfcPIYZi1+wXjS+9Uch90GOaSajmAMg27zjMIZc9WlJbDj4Jb+6HN
DqlLtlPXr1vNiaCTuhoNYzurZOkQfu5jDJk7VLULLUkEVtjya3BXHFoPTBZ0bUVIAAbfBYW0j4Hf
Pcj0bz9/AwuHRebsionJPeSGmKkvgr5+9OIbVi3crGf9mg3RDfC6v0hUSQ500ubadW1LMB+xrXmv
bbyIZGAxnEDgDKYuhC5tlKyWKM7PRQxvrNqSN00nrkAnAxO+IH7PfWi/rCYvX8qsz+0fQa5pA9Wo
AisnxWaZVUwtobh+yD19/H+JaMxTjqGzs4LycinZPVP0hJ72G4NSVNbyVAGprS4wjzHztRByEiG9
LkK+KYN45UWCvFd0f1TAkIejCA/TB2PB94nvJbu+t88gXsqbIqThVCOGOrFoMdCibWw0ntLNMqDy
bJXmrR0pJNNZqZiJqQkoEgOlbgX1U7p2guyKPGtQBcPYjrd2HsHGjRAjCcYlAelzZ/KtecnfQoug
tWYxHamA/WGYujCbLd/qdqbNws8P4dls/60pydU2bYM8maKs61w2jwLHqgQQ98EA/AzAok8ul3KK
MwXd99tIcroEBLV20cCggF3zEgh9wQGdn+ZQbXzuJ8fsyg1ZNGX+XAE5278kGQWKHf8+Z5K4Zt6u
XXLBk14k6UToH4+C3MIvbkR+k90+AgK1006fv+pz/u6tNckXqU6B8u4MfzdPqwEqzIM34K65+a+M
yGMzVTw1ilnjVikMSGXa3RYDoncj/zfFSF4u6DdrMSTno1TFCAo9lI6pUoSF7fhu3od2ni7tzoV3
Zkg+R8mo5pY63plLwFrlg/Qw3rUBvRu/pT/zn+aTKNEWz0vlE7EFP/Ey8qye3ltD3ScgDmlsakQQ
XaxPrZMXp57Mc+RMJdTmMnPpYCyceVNa6sxrT3EtdHRrcGZ9RTDeR3Ex17U/zAgmjbJUrl+2yv88
8f9NnunpjwW1//wH/vxE64llSdpJf/znMXtitKU/u3+IH/vrn73/oX9e1s/VTceen7vjYy3/y3c/
iN//p/3wsXt89wcQj2XddNU/s+n6ue2L7sUInlT8y1/9y789v/yW26l+/v23J9pXnfhtSUar3/78
q+2P33+D2NGbUyN+/59/efFY4ufW/fRYPX74gefHtvv9N8Wy/26CiNsEISvUiiADiQ8xPr/8la39
3UDpUEOREtAOEMnjCFeUdenvv7l/h6Sdpnkm9HlA16yJPdPSXvyV9nf8AP4zpIGgKQnOdOO3/1/6
u4/0+tH+VvXliWZV1+KnYevd9oQMhQ3WfgBLMJIHlnKgZd9fgrmZN6iO9GlgqE13BO0TLqHKrS88
Oo3HoRzIqsNswoHZib1BiGDWQe/MbVjXSmv7VZLPDwhnzTs2ufaGeg05KAzaURhDi0tww/FuuBlo
X6NPTVmgTyrbQ2uxP7Kkry7a1M1Oqs5icGamlXIrSBZ+1C0DNLnuvFOij1WQeXr1BBjvJjNj/WYs
EhDCZ0WebWs174Jc5eo1zTm57GxOQgDJi6+JMSTXWcubY9Eaymas4vTQ5AStidYE6zHEeTZKNZMr
pbTIRUUmstMd8CMZfFByf6wb0LyRrD55STKcoN+Rh+hFsC8gYQQ3vVvUGK9zzMkEBxDR2ipo50S9
sQezBdO6raf+YPM4atW+u8jSLDNCjqMY1VZCGuDcmLUpVFBGzlpPblW1ag5xbZjbmFfJk8FAnKJn
2vOQEx2zpVmbVD6kHd0Nm4fW17nqPDKzT64wmwGZ6pLyZOvalPrtaCWnymxQA7WGakXTKbmcFAX3
bTePP0tbSKyNZArQJ5p9LdfKQ8Kz9KZUPGBcmsp6aDFuG2Kspn3sXU6vU8XyvnmUexujyZ1jaXMW
UMT0oTHo8960W2+XcKdduXk6HEB8aj0oVeXsczLZ17GD6Bi/lN87xB3viyq2t06vuq2vOnwMoTmX
nSaINTzOKKLezZXWb5OOFF8ax1W3esybjTtAv0jzHGVjj1ryrWuT/jg6KZ38xJwtyJnXxXU3JFpQ
tb33VPSKG2nD1EKGy27s1QRiSUQarLuz2nlat9BieiLg0cStYvHrSUESVvYN2Wu56YRWjreXGNXM
/NbpwL2iN14FUiLqmJCFj+3sqa0bDxSSQBL6rTkliDD62esCVcOn9x017f3Y7aD3QGsauNRCz7Ps
6KYy5uE0xWoTh2OSmrOPSq4aeAbVwyIh5kVXqnaEWWqBJvOm/OhB3jfghlbi17XES7dxT5yT6/bG
GpSE6W3vDLnlV4OZbkk+/TBm4PkCZcgrlFQAn9vopd7oWx4bbZgy2hto9c55MDUpwcQyhnoxEWrv
TJeBwKbK0yro7Ca3Ar0eEe0rOh5CwePzwqm3tADfv08bPj0jmVQ3BKLDF0xVh3AodLCcKvoY6ErK
HguQbIRT35phBcrm7Twkw3ZSevVHwx0QCeeu8n2sUr4brcrdVmNS3xvKYIatp5Q7bH4zxNTa8GR4
eA7Hc6wVgPr1jg11c5wscKHbhpBSNGkWtCjBXQz5nG76vsie6rHM9qNhlRcc8/wBghPjqbDq5HuZ
8On7MGdelA/M3RN9MsOpLuJoJi3dUtfMQwQzxs4lVrFWtYqAOJMyMPSacelXXNfXGOKZOl/Bob2s
3L7zQjdpx00Wp8MXM3XGZ3tOsq2p6T3z7WEojlYPE6DII9veIGhLKIMLrEbXDtqF1wzapnXGbJvU
dRk6zGGBMankgoKoaQx5knUHahjsqVM657KMHfJjigdr081Gs6kUG9M1Jefjj1EnoJ6uqK3dsKkZ
1mk6Iu/kXlX6szfYX8qYoIpeuvZzjI0VmY3KH5JuosDb10OQ52N721mjh/m12Bnu+kwdfN3r4g0t
NW9vd3OFzqLDza1RuEgKMqY/U6MYUAy38uwpVTuQZQw6kO1OYVJUNZj+w3MHG4jA2LxyWmtSA9fb
Y967uKAag/yDUWnrBpzEa9Pzsn3pELJCSHxrk+SgjQz/mk/H3uJUiTK1rgHzoJ1WwGMWzbZKunRe
Y2aaX81JqptRl6Ba48MVbohZ2eybo2jp5QSlGyuybfjRgWZl49uMPdi4RiZwy9rFoxZDk9Ay4k7x
PaeZlagBZSKoh6x63zWqfV32Gj65nWGT12NXX3OAoJXAU2sz9TkAGD/5YNW+StkQ8myAoPiUkHJe
s663TsPsal7YQ4pim1Gm/ACXLbks56zYdo6T7GhbQChgmPrySRnGNgknzei3fEq1hzb1+HZ0SQwQ
hIKphU1RefFF3k0D2CLRIN238IFXPNVAITnX1nSZDQ5Ycko9jmq9zfeggjNuqpxj5lHlXF2X86w9
6AkezYeQqgGrfW89uRPEcXzmcBCX6kp3yCqvPvRQv4SOYOtEzUyz29wj8bEDz3pQejSHmzXtzai0
489kTkbi9xDf+kHsfBCfnI8H1AQ48zMvVr4CvJSsKpb1ERtI+6XGYNZX1e4xKFBkbJ+4cebAF05W
FlCo5VyWzObisjHny26e1cTvjWR0QpVAEsqvlSq9zFpDe2aKknYr1xwh9KQlBdBVNm9vFa7O7b6m
bpWElZZqN3UGquKosmsbhGJWn7jB2Fw3pdPF+5Ekw4G7I+A6cX7tjHYZ2FkHCA8Gx1ZejCE1l34r
FCi8qHVZ+F3Dat+yCOJgXpZkV8KtYZAUC+9XatzP/VMKxVV3qxgDu1arIcmDeTCnflup6MH34EUg
vt2wpgj02RkM3ysSB5TtXck139bHrDk4I51dYJcmJfce+zgBTE3NXV0EH2WyzzuuQdtCmVOw+cTp
fPDK3mpvW4XOmNCBV8rCgbvxeMwd7lmXPLeVG7szwe3txEULbjWtMhJ/mhDK+1kJOnWB+PO0nTOX
hfvT1UivRuOs0HAu1HjXW1NpXxGa4lvTxDHKlZeAkOnBdYjzw8YXr/y+4da0YkNh8ZMz8ErLArdm
Q2KsFMgtfEl6N771MmfY1t5cFVELKPCdSVMXFM7ZpGzKGcrf8IJIwgPLHUfDR0BbtetpLMSLNmPL
191kYvcORAmK574Y9FGQJ7Z2ZLv6UAdgVFRdH5j1k2LQCdAg0oLbV5sK84ublu4pM0lOwxKVVRTY
3dxByNIn8x3hKU0RUI3xvWHrd3acI4At+cB+0JmAmpGxcoviEqbamc4Di8zOnjlOsZ+70gA+MlaO
ca9NQ1BRFaKeZWI0qE1iKN13y76+U4YWzTkhE/RNzRQr0PpeucFQW/mYEPjmLC/jHle95az6/gY6
Shi/VFHX9R1PSb6Ahlq/mfPU/gkKiHzrjaW9AUW7h+rLhHp6Asf2NBc2v5wZSJDAmJY/dCpp0LRm
euKrpdYFRk7LlQJJ913tWpM/dXGzq5A8bgBvGL5paV991cyK7VKlyL+mrtr6Iynjr3AdTajpI/+R
Wh69AygDbs0jT3OqWiuclunUuhyOy8b+gHfK7krshtIn7mRv43Rst4PmtnesjRGuUctUv42Ju0mz
rg0JyeCBNIKx1lrX8utMz4z7fMymXVl344YlU7YjQ+4eK6JcVjn96TG9WLv6HLhDelTJM0eYEc/e
esRbavs5MiCv86UdbJcG4zSUt1PitYcZO3XlpHPcBmR01Z8EIfAq7+oWAWHBlW2F9fpEc/M2qJN5
peTMPCpljuvdJBmgCGNff0vduR8ClQ78q9Vxuww9te9Pcc+Ni2LKSHrqACyC3NOQTLe1QjTV72w3
LvddMZUpQoK8ywPWmQfaqNoxz3CrZaCPWiuefZxxDZxA71RsTa+BF/Yap/Uz1uXbpixwF2luat21
rVq3Ps43AtYJLcQviWGp10paVk86yd1DVczWTmFKvTIx+RS5ILDDRybWVWzy/jr3YnKw8C6uEweK
izPppsh0a2cTK5kRabM+r8ykNleantJNPrXoo9kOJrOoo0ap5qSHCvOe+LbciQQzeZBUVrGpBmP2
e4yCIvyaK3jblj+QPAdbfjmitqpO/EHNiRdVgM5EBNyjUTvz773m6aumAv2umnbGEbCTLABnxuwb
asZ8qgk1SIu2YZk57kqd+zQcga706ylvdgOIrAu/qUpEaEoMDkpDbwKiYCO5KoEQc8VIsmobgpTC
oP1NRXl8a4xxcsh0bh9TS5/WTd4AFtmYOCFp+gjc7H2GLPROIaDi8wcyOkdTT/ITJYa31ZLSiygf
1RMulerJRsh3WzUx4jwlSfcJHduLvtDxWVLm1L7TuqjHpUlHw2YusdNTwIMSRr+VnlLvep1WF3Vq
FVdGV5CGr9tJbQp1X5V1fB/ranlPNYNG6mCPvpcZno+7u4F2ead4Pwktp59Wk1Sr0e7vdA+IcEz5
6GhE9uP3suyyi2kgdTTE83zFjDTFBuHTSk3d/2Pv25bjxrUl/2XeuQckSAJ8JVk3qSRLVtmy/cKw
LJt34kKCAPj1J8tnnz22uqM98z7RDkd0K1osskBgrcxcmV/iOcPAMfrMF1UPfTEx93VpcBYsUHB+
dYtqzumg7ZZvvgOsaVCFngQOviXnlex2SzWPJK+WOvumrxZkYxTiZam4PrO4QqS2GLaNln03yS+h
REmfZ5FRh0ZGDcltReHAVg3+gtU14tyUCJRAhLSHF9fWTDc2/eK6aLlViHQ60bDDzSAIIT1nltAH
Z2paABcAipYu6KQ2VWxNK29Ry1rMD3RRdImyZr0kbWuHokm2AY2+GeL9HFt5glgM0kQzDeKyNp8q
Vqf3MQ73g6un8SCapS6aNV13hun4fbWNKUhCYV+Ir6EumAPyoHVonpsw6U81CsAbjw5uX2ejuCdT
un4K1IYlaqmxO2y7mG8TlKyPCjyRBL4xuJtmGkmBkMrtZqrWZufIMB5tRv05VKJ7GEOP9HYrk8ee
C7uriQ5x50Z9Fn78HHrb37Zy6O5DQ5sCeyemE6N+KWeSibIBCV000Yx8vopERzbN/Atqztt4DdFv
4hVPd0Js9h0yw9XZD3i7uzGOsccpQLhRvw3I5Q2dPVVphWpLwTy5DRlqbdYEdG9xMhW8TsU+Gnlw
wJYTb2U8gr/J00zLV8qMp/t6CmsYOa1YHDAK048R20TZtTEmXODCdAjYMp0G2pFDFqyI72hrJGmj
PQS6+5iEvDqFrRD3bA3ry6La/q6jqXzdMh9/6hiXe8m93k82ESfm7ZxLFnX33dbVL5OT48mQdS4N
uucTMtb4nRpmbBxzHd42LIgKK+LlOGSbLvoom+5xJqPsZKYumINcJZtAXIr6R9I3BUyUgqdkrDET
CRuFu8ZU8cNo+vp1aes4n7YMNm4IFbwFletwzIjs2CTGHHsUOicHTcJucxUpwzHtvhpnowcEdA4d
3KGHIMdBA5qlc+RZKS0uSMxrceKQDYiJ0PvISP/dxwF4RB/Et1p1kAahL8Q4HzPBlyiVzc1GtvC1
YzU5SL6YfJIQASq7CfjlZPV6kOk6Pok2G05ui/sbCHJ8A0/K1B+lbqsbi/64bOkw3QfayXsaVqqo
6ik6SJrNj1MdhIVoO3ppZkyTbD6pMH2VLfdBFvkzTiiydzCYOAq6fKKSZ1UOh+j1Fu1HtmetMcgu
GxCzFjtbTBMabERg0DxM9boPyRLuwkYGdxwAVkFhKXie20oKTAfW4cer3OUisb4aO2w+n30clh6d
gcsrF/nbMNCydInQH9DPIjuO1YMoFg5kSSv30NfdqE+A9RqBWAjFTovp1ijHyxMfGjueIsKXfB64
/1KbbHkHjGW5T2bpXyxXz0Cq65NpKV3zhId12bit3yFWXD5HVZaeBDAsNI/1ca2zZu8pvQnq+lnE
fmeAaAtI1xTW7sbOBmmFe7pdv5KMoJ2ApaWHZCKbTj2nPQ5FNorHGib7z0sPYEXWUb2nOlpekkm6
Uiwk+NAkgrzfQGM9j3JLH4zKyOdhcOEhc1P3tFYusTlSdVH/UjM8TTXqx2ERrcnRT6J1hlqxuovG
1D6QcQof01lGPTx9NeqeSW/Zez9tqHJjzuyFouv4IVf9SSuDkGMWjHnXJf1XtS7unq5muhFT1DxP
gbffOQgDNENqmW6IymShUZQ8Ctmml3Rk8S0zmh9Qqr5qIeWuj8fm0ag5UHltLbvgN6jHKLJmHw1V
fc8Hz7/apHK7KlPJUdYEYXfIS6jLhdX+KhaYcNC0kCugUXsMFLHf7WqCW8AbGWaKXPPcSyF3zET6
U28nuTMrhnRQ6g8AUnDQbOhiXFkLNhy2SQD3rNuKFluQ8fveiuW0AQS87V0Sf6Cypp87gXK01wAt
e5XGH1ax2u+r3JpnstTdrdXeb3nQde6CGN3szEavngDpZhrdBV0fUlSlu2hy6Q/edfhvtkHMcIyW
Artugo1VzP9tbvH/eY7/lYJD+t//wyX8hebYfTNfX4X+lee4/g//pjlY8i/Ug3F2zTOF1QZg8f/Q
HFn0L4J9mMPTmFBQFxnY73/THOG/UqQiZ1kGhiOO6dVW+d8sR5D8i4RQ/OIXgTyBcR8m2P/no/1f
0BxXgv3/UHA4shB/zfAXg7ghBanyhuh3mWwmCGTgQr0FX2bt9j79k/zsd8LteokMAYQJAaGTQj+T
XH/+i5agzoJUEpqRUszRh8xFuzBptzxZyVcV8f0vT/7ft/cra/O7buHnteDOmv6cUf7JEv1+LYn4
cNBIkpWA+bYTGYWC3RhwvzGXXIgvKfX2ZjHBKHMeBswds2Hodv/8Ed4o0fEZYJ+SQZWNjGBgbuyt
qVI4zwHtwGKVSe6AOGOAF8HiXxjyOVwRf0NHPO79C/2TL9FfnvLPq3JIVECXocx9o4UBl2K7KsOd
+769ZrkFpU23A5f1vRSM5/98j7/TxddbDCm+VyzdMImSkF5//stX6gdhglQt2y5TRxLf8OscOAUT
+J+X6G++yiu79svKhP15HPOEJDFLYBrM2Bv2LRskB96rWVm5DP5G8WSfhkbrGzUxnwfhD1J3VREG
/E+eY2/uLUtSFlNolSgngAHw5/d7IwkKaiR/hTuWvTD9ZGEIn2XuDw/wzWt3vQjIxRQOrTSK8TCv
1OMvDxAM/pzJ7QpS9fq81Oo8BeIPGsk3euDkv6+RYrIEpumgQ9+uCKAalptBRLveJGa/tUENP1zn
7oxPZgzKrj/WjoSglrp0tyZ9cLttqq7+3++TgYnDNxli8AR/fr9P0mUEJEnCysjZMGfhspxamBv/
4a1/s/avd8owIcquG+I1Sv7N2qfQ6kZbOLKSJuqRBBh4EN2HNkSuOUiiP5lNh8g7frs0E5oiAhyx
yxjASNLkzbe3cEgXxWjqnaODO+mmebFELN1ZdlP03iTJ8r0CvvgomEze9WCrvlDKSKEBu8hiQylX
8Jm+JkAzPnIVpV1e80CDOxlHmDzC0wAdqZZznU9GtgD6KRme00AOr9woBssVJuIfXW+/bai3f6yW
IEp1ndCfehe9AJ+IJrCb6L+ycW7znlENpEs3KRCALTn4aQg+Od6TUzeh8ZhE1U4g2MC+5JmY9UPr
a/vc12N7I1rPMRkH9rEBFP8tmWv3laokfR3DmVp8qm0NCjhpATJawOVBYkM+ofCDv7JCUwvMUNo0
H/VKX9M5ACdsajIeYGvQn+BAn9zNrF8emOYgMZjunt0giM1hdKdvO6WRqdZU4ZiH6BGeamrFJSXV
tFM1RVcRp+FpzhyyOdXc7ppg6XdJz8jdKNpE5TEAXJTWY9Lmc9sNCNhBrCUQ2RGYzxK3Ek+ADcMV
R+i+VZVDx2PXtbRJ7B6TFKRTDj0P5jCniWp0ZOajjM0htFV071iY19jVw5OTDfoYX/F9rOYUgBuR
tPC98khMrthym7ZuOkwLFRrdASGvacBHcY4HnpWJjjcgyyYV97qJhtvY0OowGZDjeFGrz4aSrdiS
mpcs6NWtCCr6wQzOXzvJ2UOY2iSlFjG54IXGcBrxwyXFudY8Bjaaizhcm9dRJrZ66MJW292AQKzq
sq5dRD8hZnCbC7suXWKK2gK/h51Q2m9PZiRSf7+GYEAY1jfzZO8R9FS5z1vFRXDwgZ+Cgw5Gd7YR
I6EspRq6leV27KQpKozlXTDHJu4FjSZxAbc9VeEBUHMH/CuDsQzyIXEGj2yzL3IKYZtqEwVgjoDa
S8skNSFoFCwon8e0v0NJzb4OFZs+rlGgZLF0XB+qOgubnA4xeBPNN1XyDh+JxmLYtUvfAymjNG8n
l52AKHb7flZh0aOjfxo34Fl6sP1Rx9/Nasip6gg/jlxEwJ3r9maspqzcaj5+9C2I6dimfQHwoy5M
KzHNsBgNgbnVl2r00T5RZjy6oG12sqr7l0SyIJ8BYgFdiMV7KBymR8Rvrq+hq02Yr+trlCzFimUk
Fcsb/w2EZpEunw3uFt5uePt3xIcI4Al1gn69aRME/6jo4kJkg7SAjft8nFGc1Gzlt47V4ib0bZRB
/DUsRVrxFKO8W7dfXbydTeyWfesze6Zd4As50q86S/pn7DBAJc04PHmlg69dWIUPjo9e5EaPcswt
8fbgZWTLZKvTXYJnXsINGsa2U7g+Z7rGXCLlNcwn3fqMJelP1UphepvI6t3I5uX9gLdtyn3q+KML
arSxjMXIlwYMEkWlDmy8j6QkWRk38zDmYrbilqGuPSqLLyqZfXU04dbHBW/teG6m0H7TfuZn1XP5
MvcM6hfAhw2ok1ay2w2w1qUbKtg8jAwwIk2x5TIdsZsBOdTvhw5S7xLfochb6frbLKpgFropdt80
2VwXxGYACIOqP9LIqf1YDQZyFuIBRIz+AX5E9fvV+A7sBnaqF2UDDGWzpt1uWBMC4AMn+QmKMUwz
mErOIhe6Cb6sAPPfOSX4I+BEhGnjaC1EUoM5qMJLkyTg6gUX75IxG54lt8HTBO4iATRef6ccr/Wq
IvB9gVsfEXOvs1zRxK7nqqHp7YZRpZusDdND2gaY80OgNSssuF6Xh3Ul1xwzYxi8IbwS7/s+0ySf
syH7NjOS7cN4IFCZi9Qfujjh37VBl13Y3mV3ZOr4vfWN/8HTHrOJWjt97ByUBznfNvERtAfozkgF
ZqeCGrIbrJ6DGTbQS1dXo48Ku8ZBoLh+qltnXnTs4qJD7734INvPFeROFdH+0APY7gtvNn0x7Wbv
xk33pwVmPS4f9DwgU3kcso9duGQ/GjUkP6JU8SpPhsnvN1oll2nsjkMU3gb+g6nZXOLms4L1EbmD
WOJCkVi684DjdkszqKkIGezg8ojCz8rpJSv6OdYnYaMIEEeyNF+YB/iac11D4DdnE2gwvNt0n1kQ
fHFlkSuk1wwEgmRThe9vYtWdaeoQGBS8QXikKgyNd9zkcxMGn2hbBTsta1lWWYZPOSVxV5hJdV/C
xIgWmPKafu7WNH0Ztzj4QbYN+KHdkq65Ad036JvBTxkGOpzTz1J2/lTXVfzMskY9N2uHTFYXZ3B5
UCAjAKG3u4wnPYGGR0Z4sVtwCyOFmrdS9QhUJGsF5LzjfEr52p3gCvKy0VUekEIK2m4jIJHabI3u
0gXSqniruzvs7NtuAq/zFAjJbozl02ewV1M5R6G7i0XX3TQbV7ue9cEpbaZ5HwJDv1vmSZ/bTtNn
FDr6M4mC9IdNKLRnjYCZ4kbGC5x7bBEbLg4+bAPkDTUxyzdc6eSEUQmERIYuBYdkB4x9RsuqxkrJ
VU9zh2O4thlet7gpTZzd4IYvYCYPbkR2XiLeg9nOgaHtMiRNyVG/s0G6G+10sfIryYKbuo5L9HG3
mzwmHWjplr4j8jGEWG4mt93qkaHi6A4ysTxlzR7bRB6NcGQlz2ybPmHqq0xcW+e2g7f54G8CF6R5
kxAgWh02iArzRYhauG4gVZsPcV1abfOJ28PYbPejTRG1rm24qxeoEFjCgzsIDgG3s4ke+gW+ulsW
N+82yHvepca966IQ8B1CUFb0oMoO1QPDS5OLOIgvc626k1AM3KBU8c44kT3JsIYj5xK2e4sE+z3s
6dq9tvBEmkiyY+mw7ca+jkqwfDPeQdGqHFgRz4Wx6rZZlAPGR2Cc0lbpjYO1SInUF3mbuJrnCrBj
UdO2KyAa0ccB2rQ9ykMK/WKHbFeB5bU1/VBIPa4XYVLyiLpwvqGTHvYTENrc29aUDWCmg6rUupeB
0SWZuTporZZD7GnyrlLZj7YfwLx7Gpw1STCFPFgA6GOafELUlr8LuzHcA3pnJ6sHmMpDGFGw+XvT
UciQDIFKkM5Z3vfTVDSxm24ymzYos7goAdDDmlGt/h3xy3qw86qnosYjx4veuzyt+uGCrTu+RB4S
34000D+AOysE4HPQUBW68NbxEP5s0BmKhXenQGfwUQwaUWB7gC3s1EKFArS0JGntdsPkZvCZPS4K
fhFbPA0TXKuJUowM1AYELGcjzLEahNU+pXyUr1kK0juYlg6uNbGYPyZ+pUvJR7bepSC382mRT7WL
QEdAnHmexznetUDc57ID4XUO+y39jjiTcTkroyER3LYx0XslPELMWS9eY5DaBzK0lqGiRCZ2Pnrr
dhYc9ggcdTHYSppqEzhd+1FNZwMaSJ7CagggKuONOULQhO2KBCLdhbEctwLfAOIAqfN0KpIWzxB7
Mtj+gY3kWl3C9KygGPPeczsrUPENyW77MEpfe4L+mCQzlkSTQv/QrC6E0QVY/bZYTMNuSQc3lwUj
zh86aBPfV+hMQbXVIOPyOLHzXQpA2OamtQlK6HmFbmzmsHKDlGMt2ppDxo+i7KDXSH7ki1vKaQlf
sPqSPnetTT+QYR5O/cIhYjGBgk32ut5BA+ewX5rt3APAP0Ni2RxWN9dQ2y0TygobB1WB9y9uwaD3
sswmTGc8DRGQm1JGiOk4Rvg1hyj0EbLbLWrbo0mrOvgqGtQR6OX65gvefXRpfrEaE3obsdCxT9BO
QAWMODf48bXbPsn66TuGeUiWUwhAnxoqwCz4KfLlAMnhc6gbSD2YrK3Mp4Fb/pXOc0h2aLQCc5iu
VGXBlIw/o8cHMQTdr4OmRsAxsVmbI2szsF2QOOEc1uPBxF3a52rcVqyFQG++BIuboTZeQNs3cVU9
koqE4y3vHE8KBFSHEFj0nYXujjtA29aC1kg0m7Ffdurcx4M5DiLBMMA6MqSRSNMcrZ3gPWdM2OZG
pm2Yi7TdLl617JJBqZfHMp6/SFR9Rdy1WXeTznxCQRgblK5tVKXHOlk7d2bozT6uwZQ9sK7q71ac
mYeVNDBz38IOrNE8QuKrzYqVSLcu42WfjdFllYvz6N2m7gMQ96UqsOZwpLHEP9YVNUftv3dal9bM
0X1fx/oebpr1mTdKbncQZ1kwfTohx3SE4NJvNZJRceFDj9+S3Ph4217GVk8hToLVvEfTBs954ZEg
1Mcr1jfkfgbnVwLZeBl63T1uM5bdiocyQl+DR3ECEQc3IQVHNZww0s2fvadQoglwpTtIthZ4hw4j
ah90mCRPZggva9rAbnqOzK5leCXCVqXXgZK2DMnaQQfRbbs5Rsa9iEOwWg6kOonCfh/Y4d06RmsO
HkrjfOrsQRMkcIseiiuM+pYwToyP2DnrUm7RPQYdG7xoPDoP0RLehe123Sxci3G2vhX7jiyNyrOJ
wAiOQv2pUMZ8D/ouKzSKpTxboLQ0/kUkgSvMCK2aDfyLA8+X6ynzMEiB/svpvtpD1/kDquzw3A7N
WW7my9BWw12Qzc2hAS3xPoF3WJlhJunjtZO86IyNxboEvmTGgM3m9EfYZOYAcZn9Bk2DLFIZfHDt
8qxoi6yoNYzyQYWiQG5ZnEOc7/ecQO0ybQJpVSE8z7rBNyUOvXa/bhnuRsml0DH6biOmCgXIhJ1a
IXfXOzDJ+MjNwzCCLlHzNkFj0PtdMqfZPXTpeh97/sX13buxq0TRhyouDFyjLi5G2bKfIcY8AtL5
gfGB4COjcXasFzo9zYPIUBYQhE31IT3NLa2f046GZ0hRvkwLB5C4IstjmtPDRk18HEZomCZjRa5T
tmNqea8Htx7qGpAFyqV436gabqx6nKE7VAsLMQaEtwkCfnzPflFQZyxR0ZJqKEbaVCUabKzeIJlz
3XQeXlZhUKZK2jO2/qNOxglc1DYfq6UjRZLhjKbSwMXXYSEONngH9rh/3wwRxKP19EqisbmrCa0/
hiohe41KZGc52/aViMJj37DvVCzJPl44KzdCEQTTtSDi1sWe05H7IyMizdveBPspWOIibAb8K3HD
S2v9dlNHeF59R8cdtJHwIW/r+Zx2qrtnEOXg5jCHFPm5O9CtZvegu7a8nrdoD3E6bgKKy2e4lWFt
pXgJxiFwO9oG2xmc5nyqlYTwvYrsEwrQ4SDGRT27OmhLADXTg0DvWozz3Nyo1Gz32YipDTpld3Uo
u1M8GwZpEF6NshWMHvsxbXdwlkEDz8DF5aOF42faINY7wLQFyPKoOQnMSXza5nFB+TXPN44ECHBK
AVnRYCTvZRPYdx5F2xWpznaYqxDvE1Zjg6jDJXg/mymYP8C2KfpUp1fqPxObuo+V9/A1mYf+IoYA
0IgE//zS0LCBS1AQQpu4GdRuDUnhcBOsC+CVJVRQPWYo9+2c5HFD4PEC2dZ3WaUr2j0IyXMd2fTR
VFN7UirsDsYFwDRmcn23F4QAo+EoFoFCioqxz+NYqh2LFnLjKhGfTZ8NO+TxpCVPISKrJGwpzTAt
GOIeIHnxUOB9BMzVIc5Xhtgh+jBJaB7MQ1psE86kMRjIXZS27Y81ivUl7Dws+3rOniLYLO2Bu/kD
54vMq1Ate5UqigYnUd1Byyk7JnJ08OevAveOq1W/AyxWmbIGtX2YR8kPvnMQ/fskyVGtV+9ijQ7l
Npqz8XGcKpzjLk1N3q4WOx/mzHB4zdnFqqQCrh9zVWJY4R284qEkoEYc3TChNGZbhJhC1+1Z1UkU
15SjHOvsEe1SDJFkBPvnFUMBauXmYTPheBwoVB3dOtg8jlC5Wu5Y3oahRE7Q1B96k/WnoF7CD7CG
hHyIp3i4DWwTV4gYj0oodYIK+NMQ8BfYTWGvVuglGht0N/3cmfezFu05XlvYD/Z2Li0Zk29TFbfn
VXJ3C7X3CJ1WOAwHJd1w4w2wQUXZe8GNvJVXSXNYoTRnYW1PVHO75xUEASwW4weqIGyaw1Hn64SR
iBWYcTEO6QLz6RqzOa6bdn4l8X4SCmAXnyTwILJAJSUmAHLzAcvrcwVMdI8hou6Z1is9azhCoR62
8d2ILabwUO/lMWz97oyBksvYuD96j+5zIeQARvsy0xieFB77WJfJp3YF5MVUzTDxWwPiZAAc++1z
E/UvS2oAXTdLdeC15sWyMjSKAeqQBn5dGAVIoLawWD51JzADFJsnZ9qmBOL3GRgWEgCUsLeofaMi
7hWUIcpjuLox67YXq8fU0Io1nmNyFDsrZRCriNm8RmJsn3pTRTo3a9fccgiNymYEdmVXyOWhBKgf
G2Bje7OkwZcuavB9+y08a8ErhGUhWyLrCaYZRXeKVFxBIMf8txgGt9h+p23ZrwNuBENtcKLj/fag
5AwtrxoAojsTZMAqbOxLvqQOGv7sdek+bHPqx9zFNP4qZoQbuiXq8mZo0ujQLKK/FdCYZGUGNeKB
ZLb73F+nGUftkwPqQFiKEcH3M+rHs5diPtZCp4886qHAgFoEyAJb1f24QMOo6h54YmcKaLuBf9NQ
noZwWzBzNMEmcZkwwtBCBmEyS38QaaaDgFvaA4RhdYHA5qAqo2Fdjt5EptwyDOCYIXgCzwQIvUGJ
icm5KY89dB+ACx/agO+FGu5lqGpgDx4mQ5WSD7D5Rwm57ELSHKMwO5rkTtTp8qWWkMXsZzyVIjWp
3A4jwFGyS6DHLCsyuqIF/AsVqF5RNRm7YBCPf+eQQMI6H8hSOXa0Pg6OAEdLWdLdbK4D/MmW5PPa
RtPO1IJ8Wza23UQYzDgnXMBgOaWA+kSN8gcpbB9T0iLTYdXZoUHti0ND8zPwSQ18aCOQEmlYLAJl
q0uoVabvK4GYzmWr/DL0kN0FY2hQG+sxdkU1M/8wYQoR2ucI7xs4vAA91CocQEizpd9m0Lw3PPVJ
CASUAWdpaLLuMM7k8Fz7rPuRjPoqW8VYeT40K7YBRPlF2NIiNxBYKHH5DKVhg45+RogYiolbiX3w
Lh6d+QHiBIgWn2V2tl2b3g4Lat443e5RioyXOukdxOW2ivtibTNNYZu76SrvAlAhIM3ju6qKodkL
M4PUwgSKvtaMya5DSUxzeGmOmCGuM0gW5dbGEKcNRUUWAu1RPEms2NhGp1WtsIPrt+5u8LYckm2+
7xsy/YEF/SvRmlI4T0QkInCjw9+/E5Cr26TwqgMJmmLqffo4iz9Za/7pCm/4Yqg0CYWtD4bmVq/L
1DfrCaXTn1jpNwaPP9lcSDWiCBOikH/8RVUQb5EVDYI2StilmFu/Lki/G3qNkZzqKw2gMMo6NCKe
juIQQaNUEJ34V4bF3+UJCfy1c6hQRFaYiP1nnv6nAcYvRP1P9pUBfo6RugRPgbcmaXEzCdsGIcO+
k2DaCALzi9YVyD8AyS2kXYWCsrtYURjhXQyqO1mF7oyEDRg9eIh+lRzIu2RoVBl3YbALZXxWmNfK
pys5E7SpR+WPLG7M3QTpx3/+6NcR4181BtePjrljaMoYHmlG3lqj+EGhbdIGLU3V6z02ALNbXEOO
s+z6l2GwBr1aY4vBpd0+CIy/7dWqXjom+8vVpH39A1v+xrPh55fM8XGgfUjRR0Yphpt/lQWY1MJP
c1hZOUBLLoB4dfrsbWUvLRv0AeLd4B2Nx24/BOi+asy1yJn7w9qlMD0EX1LEBCxSQlRYzuhZ7iyt
w2cPaP0AEBnFH9TgYYG+uSGYESX2Q4r2uVzCFYEeA3T3f3i4fyOk+O1m3rDkGOocNMb/oJRU203q
sSN1LTTpcqoxlQEVY8vVo4xBisX2fc/A51Iu8tQOzcEKYO8NqnBD+Ic/fKq/vq7st0/15nX1ces9
gJsIpk5V8zOOEOZsmHEDALx3O5Dd/b56/yejg59+l2/eEY7vFI6N139IdlUU/KL36Bjhhq8gdnHx
5fOsr8JSMkDZviYgfzH8nTzGawCtNQ+mvfL8LlLLfCbwxM5pTwqFUEjM0la85Jn9sQwYO2WqGfPG
If5BGb/e0MrwWzC0GBBpbH2ngbzqfEyCGiBBBUIQk7ZARibK6KElU7WUPbMYeHMLe0A32Z8wI4hY
oiFAOcpn5DgIyNQZv86xQ8lyHJs1eXS9DA9To0Buqj44Z8rX9wT45RH6j+qD5uG2lxTJfAsFOqhx
Hu6z6SeM14KPdVWUYyptKz3rshIi5Ne6Upgr8ZgxOVhMqZWsE/LQchb/wZvob7/w/zx6GAT8/uih
HsDkL4asgOKuBYPyE4Yzu39eVH9zCShBopDHGUV5+/aQwVTZFsEtDEeAStyuhyYc75oZ/2A58jcq
lyzCRhVxTmkUvV1DaGY2JlZsVjImKyha3hRNWn1Dm+mAIC7t8Z9v6u8ux7GdQ7RHAWXz689/WbI8
rDhtOF5fp9qvQ88uVV3DN8tiAKUei3++1t9sFZA6RgnBRswSyMp+v1ZgjCNo+ljZrslNFUxB3gb6
lSp3+efr/G448nN//fU6b4+qbllnA7SPlUCWose27S2KQgzyyP6/SDuv5biRpG1fESLgzWkDaEtK
JCVR4pwg5Abee1z9/4Cz3z/d6I5GaHcj9kgTzK5CmazM12g/6GRzLBbasHIO3prHs7EttT1zuZ+q
rBRltynpcRiUetKN2n8q9TVg0q1VeB5oAeWMaapkEQb1DqTrFE0DC87OSOnx/hSufKoZs3q+LCiF
K6PVWLozdJBkjCxwRwNkQ+MLax4ka5EWCzCpC7XimpJduIINWHFp+BINz//baBYLL+eKV6m8iE6R
Q0FTPSt/NT1YSz0vy1/3Qy3wjHOucbb2jOU5pAtKr3SSMW9fgFYRPlO0U1SNh2/ZyRX1uW5S0o8m
tFlYRjoE45Xk4t0D9vIOQvmZWqTM2SGrJGyLL5cHSIRLuuG0jZK4QuPp/kapO28XSjRHhMbXTv7U
Ga7QW+ljVypoKtA7PWptRZ9HTK3fUEn6HRxcnF77Er9rwOa0fj3KYfTXRbqZ0NJFs0r2fsK1I0Ea
A9CQDTsTdoUTw8l1UM2Q7KKFQuEPvOxbzywcKVZoDmXytu6U9KTR3lpRcFPmE/7ewBcfOQmnPJ4k
HcoLWAIXlCMFCl53TjRSKdDiuVKly6gly/m4b3jJ2RKMQwflpdyezFqiH2mZvzTJjz5yTg6/81Ka
Dr3Sw6wwjN1QJChs1GQ3YS99oEpV8CKcoqe2ajNbzWG2o/6dEEaBwJwY6jbhwWwLhaC93F9f19vf
lGVSGxH4r8jnXaRbctd0HRms6ATFG3gXMppgZQXdQJSatL6Q9JQMk6W5FMQMStOPk97UncjK2idV
jNHup7tBepJUbNEgcTVqU26gVuLrqIJdMPQhWbHQvJGzI/xsGhKpCkLQ4jJHDidwKUDPJlfYF4f4
VNqpLR501BO9U7hdS9yWYG52rSlbogjgGWcDsNWLWVUAH2fIpCPYRg0I+5EGbeZocma3TAF83wYD
wK3Sr0qmXZ99l2EXp6woQVDTUtDcJHLTRzJp6zGusvZXIvaec3/dLBzv5ksRELKBBAL4fw1F7UWC
pMvFGPYygGdtMytqS5tw2MToiKs2CBT/iJDJa+/kv5q/it20Zlx9Y9GqGjL3CisXRoM+z8NZkkGZ
XylVExSDgsYRuMtYWVkuKwGMxffTuxouNrBNpyneJPOz1q6ZXsx/4N/DBXg4PR5DnJ+QwMYVcZlS
wEw1h3ji1qWbehxLzVb7yZYBUAHx6N8oxh58ayCzrrZiJx6NFFnHdnClOngU/MKO884eu+wbvIl9
Pca7sAg+d6a37WJkAbVuJRVe7J33H4velqlLhgoqHMj05XQrLQfE6JNnARPTtwW4cafpMvijFlzx
0RrlYzjq0bdBRY6VNDmgGwxXKM/zGPEKbVw5mC+/zdWvWabNYxCmtMli0ma1H57r2vxVtIP3RwWg
f4IgTAGjEgoO/18g0BHDQeELhquTicBdaLM30kqifHmx/yeCZOiA3Em/RHORd6XwuFU/F3QnH2P/
pOij8a0RkZZCz32m9tfNKZ3616io1d8rO/fyYruOPE/w2e4ZIt9UBNjJLCkqLyn4x1l2A3QOTRTQ
yNQ7HVlD8UJxleDXSux5VIt1T7oOyYVtK9KuXZwasExymBJ8PEGUwt+imKIDnokfSqsMd2j5lL+y
YjL3dBRwwO47+I89eGdDrmu37Irq86T4+uP9n/RuPrj8SbKBKYAsYUAD4epyOlJfEHodbLubdTjT
6aYzoVllDb/lAPkrvThqsrf36aGBRfpLC7dS0D3nYezWqfU01j/I/b72nkaC81MqSuQD4kfF8JxK
NKGRQ3JUs4/ADJ2gO3qBt9VRa9JDG0SJ28bKbvL0h9rQt2Vv2rKX5LAd1aOiCScL8wBBGnfBhOS8
kGzNGCRlhzbu6IMqE+U3o6FKFiqnEnG0MNFoRj+3VuggHALcXNpaQB3C7K3J6x0PCbsEB6TAkJbL
CR/SONyV5rhBGWcj5XufVmZoaiexfEjiv9pKfNSr9qmKk5fAsPb0CX+CKd2hLGHHHaDrqv50f/7V
q/2sUQFUDIwZZjIbHKzL+YddavZGYokuUgShYfuC0T9OJCqDgzAAhSxP9gJq2H569IxAfC5jpF6K
0rJoKGmopJRRM37JRSjU1P4iizmVaHuPBdzaXh7R05GDzo2KKX3LpRpQSlYoeb8ZLS9/1oWy/6oM
fCYkMFCJ1QZvsjsJbSw0fJRXreXD5ZUP4bPL6ZF6tAVSNd4mid5/VQe0+8AgGsXHOjLNbYIwx0Nq
FnG5bxtNRg7ejByZl9tJFSFN7GDKxn+YWbGT2Uu0a7lD3mvVy+QNOauwHWRBdAy/01xfrz75dYLU
hRTZMUK8b2VY5Ucws7WNrFz8MGRJvPJMvcw43s8S7WzzLBMd0wfiZ9Y5ktzBXHLNjbfI10U7RrXG
vb9OLh/E75EAIVPcpLBAbvXuSnF2aiWGMiQKeFqnmoAHbLQCjLPXTY2dZp3Uo/VjDmv6prdCKtxm
Evw4VTGWlwBaP5Hp0cZ3Wl9Dqieuf82XchzJmY01V7NyIVxPpaJRT4VzpcJ2pIt0uQ+MmRkxRjXk
rqGtHzwNza5CRCwrT1aNzN7vyIszj2FpvF0glyo6FM5FLLkxvDGOSpHWi8ueGH5K33BYd/WdtVEx
hen26bcWeEm6G1VXOMp7cHbiy/3veZ1VqKIEC5AkGZw9BbbFVaBW1B5NVJCw3uld7WE2uxAPE3Z1
5gl40Mrk3ojGV2Tp4FFvQb6SF2UBOdalPCt452CicJRfjVNzwrDhs+QmbvKYfl0Z29W35EbXZHiA
FMDoNi+l61vQRH2c8C0R5KtJxEd5X2q5vtdSj2Q55EQXKi9xrbEWHb3RkacxFWMbK0bvhgECYDYv
zQhMMYCOPhLW1vVlPWs+NuCZAhcQ4Q5DrlMWc2F4VQ3Gh2dCk5svQoH4eksbBYkKEAh0g6hGapv7
E3Ir4sy2g7ioqgYuWZdrW56sDASIIrpi4j0AX3LQUzqYWunIDTffuKZ/vNi46B/zlFVoLTFCCs3m
siES0+hS24K6t6gBjEiV6puE5luKhE6T2Tlw+rXlNV9SFxtq8cHnbO/sdBp7LI5ThRfJLJsdv6jH
8ESn94fyMO3lN9CHlNboF9vJEZgDbew/VCdmUikjW9ye8/RSDF3sJSMTws705/0cgDuuaR1jIe0F
wC36/HD/Uy7NnOdYBMOsj8cfBPD3h+HZUBPBmoq61GS3rwvFTRpE1gu8jbfdqFu/66gyUL7FYPmh
Lepwb1iS4dkVAGUVmFyafxMRo/Qfx+Arcqu0q6meDQg+qEgvOkDLJuDtCMG9lI2ZAbWDYSquMZ6v
l+LlnblYG4JYondXvdc7EcTOpRD1uFrY6n31g9zwI2+w8k8Xv0r1w4B0L5uaCKN1EdEMQ1XIW3Le
aTTzgwZG/UsnWLCMaGuim6gY4++69KWn+99p0fpll89hKUDM/o0mj4x5Is6+05CYQJFjdrllDN4u
Jt/elgCD92IQAYucSIIgE1Ub36JIGmlg3nSj9nZjSCuedx5wjmRAbgn2h7Pyw673Cj8MCjgJn8wO
XfrKDFDRQxRY+WG+2J7aula3QOXVj20Vdk9UzcYNWontC7eW7ugVmpdtIqJ1n0XKcy7qKM31Vvgh
LRPjk5TkL2kp5k7V5Q1aWYY6voCpm1aeCFcZKlIKnJOcJQjSK8rSYgqtJH8y8Xt3uj4znyiZlQcz
nIxvK/Ny9TYiDH0gC/loHXXr5alVTWoCgdwQnfkMAevH61M6WW6NcQNan2pGzWjNqex6ZJyR8pwH
kHso5tJxWa+qLg3aUHKmppWOITXmfZkl1doXv6p2sPhFde7yg6dALGSxA3StBIsZ0j3FzmOPR+wn
tE13gy3s0q3/aW3h3xoT/jTzAUULEV/5y3VfBBUQrgypIqCUxksFk/pAGbdbqeBcJxTzswWxDTIK
hBOUd2+Ts+3VCGrXmxaLwsoa8WnkfthObU3zeSraN6pTe8ujcVh16ieQg8hySa3k5KoKMq7Wtysr
Zz7eL26f9ycUhrGiwfoEJXk55BSzmtIQSVQRco5tscTJE5OK/tmfKv8IzRYhuET8OsxQ6Hkhbwq+
1MoemS+4ez9hccOPqD3hoj0A4kxrGRjG2MAui8BPo9o2UipP4RhB8MIHOaRv8mfjv7rv5/V39i1o
1Oam0tMhzgMh/9lSyKrpXMcU7HPDm0F42anqgsYePJ7NJanRoxWosn3/Vyxm4J8fQWJFv0anPLpc
d1JftCqphemgj27xIvOe0AKONk0TO11ZPw69/iEa/qwFSpt1znQ0OjRkte+Hx+XIPdTO9CocPSet
tujdOl2XulDXV4YmLS7NZZhluVJu4QNmPI/Jns1jnDo8Fv7xjrQ+GLaxg5mGFHJjF7awalq5Fnqx
ncu+qgJtzEwEhIOytsOI9CkeJ0TSB8q+QuGFz23UrhpGLg7jf0ZsaLOBOBscoNLlxHbFpClUOpGE
0ceQ0kLeFdBAxgBGDhhGDC9U3a29sbC9NP5RKWJ/6CURPmAq9+nXrFR41yAOma98iFuToVBtBw1M
pUpa3kTtmIno0IaCI1uoZoWINGTa+JKYyiEOy9Okqyun3OIsfZ+F83jzv59tLANoh6C2xFPB6n+C
AGQ9xWmVryRIN1xueF/zCrQ0SSNTWU52YI19aWghjAvM2iETsLby39qH9AB49mt7Wm3PzGvm7LD6
Z1jm7PtgAeCiJ3Q5LBXsytiFSNHXWZs/tNiyHKy5ioawF6iVLrHoUA/yRzKzcichAQeLYoJnw2G+
8j0XqRA/hJaqDjxP40wCcrg4uBs5mwIN2ztHPIb7+NjstZ2+lff1/v7RdGOCL+MsTudhCAIoXDXa
+690FXtt4+2KbffVglm3g6OIh2Cwch9cP8EuIy6mGPmm3Go0RubBmzYiehbVg1CiuVr8WBnb9Rq9
jDSfy2drtFb1ThuaeQ53ExW5Bx3XYCCN1ACfJluxm+fqt/5nLYirz7Y4HOQuyOumZDqN+EsCNSvL
prUtcXNUPDhQiiFXZlNcjqrtVITh/AoRhN3k79TXzGnBIEWbB6QGwtqZuXqxvbZOroOqsqHQHEVP
nh25BO/0o5yh5xmaTkETcVsYQbItMrFcSVeM61XPH59TQYSg6H0svXSEEeWneAIUHxeK+SNNQAvz
H+4ghb8G2VMIK58sIiD3lw9F1fyEKSm4JrIEMxsxdXU0LjDf2gjmiyf2u6AuJBe6ZQ3VxxjsSOPO
TQEtP6aiGBxjioNuPQaK2+S99SWcJuzcS/heWVWFe0sMsn03GWA1C1D4iiBDji+6XzWWFs4AWf4o
SMCy0e/OHb2eGrdVzHiXVqpN5z/dGAN6CHHv26E0TY6M0OvGFGAfwc6sDmOptJsmbaK3umvRcPHD
vxovq3YVT2THnFOxokZ1PwrzHe8hiGJKCjfAM0YnjGA9ioMmHby6hn7cGiYogUim5UfqOIRJ9RhF
XX+shQRodGahkNQEw6FpNPOE3onTeNYhlYK/GSw0/8ZKkEwV6+/Tr/sb73qxiKT12lzUoXFCZ/1y
hYaxnAwKmgBQerD/qk8ghVc2wfUZchlh/gVnOztR9UQTJzoylobcbZQEs4JoWG5lGSVelBX/t/Es
zmLdT0RI2AVTH3yblY0CpOnvR7g5Huq7FHjBBkjLa24w+tqrCg0wdiL81sRR/kvJJR6veuG5oyLn
X++Hu/mBKD8qJs9Xir2LzEmIhcmvUzKnTC3qkzZKzc60gtUuxAJ+/E8OqlLfAEjCq554l58pr4Wh
LVvRg3Iz/dLwP9qkk49NpVH5j0YQa4/UZdFmiir/Ky/+IdxgF4FCpRbRN8ZPCkVMdGQlOcM9NzJH
Egxw6IOELVAChHnySuETMjdvTSrpxwTU8Rbx9HY/+WO3+9P5Av+iiZpk8ISywGRejsPwkWMsBd7f
adZXn0zaeSgdN4b7p1Heq+5AYXSDQtp7O/JsUZe9gkgPjyBHGr6KVrDxvbf7AZYv0zm70ag30csk
qaI1tLg6st4wOs+XYMzoguSUiWrZwtR/ltLkQxtVO0GQvtWWRC4vn9oWpWCkZwy7sMKVFvo8XYsk
CzU8aFzUc0yZ98nldIZ+1xmYLnkOWjbptlX08lUUS/0VBtKEKotVdR9CCrXjyvwqN95hcKHm95Ak
y8DzF/s4GuRAVVPNcwShfAosCm1lADdKD0LjVCgqzt2YcEnuYA2xHU5j8pZ6obcLhAhR4qSSAK0l
ykMpUQszESl3kYaJnX6Iqu2kjSfkjY19m+q501lisS/6lmytHUq7qGHNlg3Cx22o/910obHtooKe
45h+78IgPfbtBGavhCYLSzLbBlauQKrywqdJCCOYSXJkl9WUrszGDbN2FjU1cKpKdHyAm1x+hSEC
umNh18D1FCLgJI71Q1yM4zYzk/JESS1EPCL4ULThW4XazKznKezF0tdtpKg1OxCkcmsqabeNpDw9
dNUobFrk5GxL8yrkbGoDkRhsyaJp1lSe/L9Hse0OQlkDhMtMAVl7DegcmhfHUGzrlbFdL3TwKAr1
JEqIOl1IZbHQG2McQ5XKHWUladu+hG63N778U1ZShE2ykqvfWs/n62o+3c82Lkr5utakACFjQaWq
32gqGPoQAqKZ0+/P6bq3Wbc6xnm1LncRTRpe+aAmOJwW3y8kkYLWi9Jq4wgAqRugVvEe6fT9T0RI
QpKmX/q+2P1hDe39COFON0ByI9sJ1OpyrGbvRVqlxHg24aFQfPVpotw/pG7cTdpZgHfw5dlkjpWg
0nSSPWcoxOnDmIrag1rF4uF+lBsX7kWUxQ1Iit5Q7eGTmQbO0WIafkg8DGKLCJ0fpZZXxnTzU/07
acte+BgL+Wj2iYVIBGIwJR3pF2SWU4DITfunA7tc+eqi3zMYUBM8WUNwx4MWE2pIMlXyA12Gj4XX
be9P4vXjcRFsMYs0KomHDLBb/w0laDudshMiKRuq03Zjx1tzZVvf3Gdn07i4N3wO0SEIWXsc5Pi3
Nc8iBjLFh3541czk5f7Ybt4VZ7EWGaZs6rDcsYhzilhAGVE0NmlYf5iU5Hsf15kTeOlbJoOPuh/1
hu81kEkEf0kEZ4jZO+b6bPUnai33mFvO5TT/xcPbsXZQT3nUEODZmJ8oNRSYOJ2Q7z+s9sEXpeJ/
djZpGlo06tx+WXxMA3TQhPY9s9tqTqRb2xLBxFrWN43R7tO0PfC4faigVoYp5PaVcd/c9WfB5ctj
JVPkHhMQXkOB3+II2Hmza9T3yMw+BXWE+Ofn1kwPqPW7WqQ9NTX0VATIShV5zQ5dz/s/5uZutbge
uDok8R+11rNvYCX4OnQhD+wgk8nBc2zO9ap+MfSgWol0e9Qm/T8k2OixLI5wMSzBquTQEstM35T6
vsqUlQi3x/JvhEUJZJDjIhsDIgwT1/WQbsFIntAj+m9uQHqJ/zeQxa1QDZIYCx53kUmfI9UVO8h9
koCT1DZbyXi9/32ub3fSWPXfaMszTvN5BgsGRTrDg+c1+oqOmpsyOJYuxvs+hFdNw9U/mnnWOams
mJuqxG80NoLfKNP9R6X+woz3XCH81jfk9qWZSvubnbM4lMapN1Sp4ceU8re+fG6CaOUTLiDj768o
AMX/RlgcRf7gS0kK3gg5VTSomiL62kq14KZtVdLGz4N6h0UXkm/o4h6iRJ52baUGv8t2Kt0qimS8
/1Dwq2j0bVCLsVbO5Ovhg2OXJXzs554yTMTLjet1KeZkeFE5YlV+bHvx81RIK8+F+U9cJjoXIZbI
0FZCKcjTI3w8jNb1EV5Eg1wovgaw/aoGZnv2GqA3eH+NXe+by5iLw9CMs94yG4Yl4HAn5F8tA//S
aAVLfjsI3VUWDoU1bRFEE8CpmBOahLmi/tCaMrKtKtuXHT3t/2I0OJ/yPy6Wqy6gFfCOqZMCi+oW
5HrVZNJRqcfP2EatkXRvLoezSItUOOy73EDNXWAvRjBGtE2SNCuDuU7d+DRnIRaHZpl7jTxLCdPS
1N7CpH+Ww+jJMKotak0rK+/mBzoLtTg9RZyU5cnMBKftVScwj/jruWSm9z/OzfHwKBXp1cHR1hZB
iqBvMi9leQeNhGRGvzEsSpkqMnvS9/uRlsCPuTpNO5qGAo1I7rXlwxtbRGUsmlnK3x4cxCma0Em2
zZ6iihuYJ3nTPCJjuXI13FwRZzHnfz+7TaceqeBkYiepfoVu74smWCsTeOM+uBzW/BnPQphaRDLf
vQ9L2srf68d419m41L3qXz23XVl+793aq+PobECLJY4U33+Ohlo0kyMWaOMn/PjETSIiCeI1WYfW
aU+VMGXc3xsaiD8bNa7tBrGnp6jCBkbKjegEORs9tEpN3qYkzBzdbPCS0q26dBKj7k5R4JfoQ1Ug
t1fWgLw8TRc5+/zvZ5NltIlZ1YC4XP912o7fY9d3DRcWibiVHcjaxsp0XR3ei3CL61GsTSEwI94j
SmzukOE6lVL8SxqjD1Po//bitNuAZXzFIfd1ZZzzH774THNgHVmoGYpGlWmxrcQe5+rapLxPY7a3
9aP4mNsCGHISaWtn8jJeQ8xoaxEXVyFQ8DBFuUJxi06xXDQYM9fDocuW6246iaGunkCty7aQ9Mj+
Ta1gU6ITsbuacPjpqx71aE1I99ikhb3dFSqUbLPwXuqZhTEZTfsrp6O9Vdso+8mFK+N+2YXffeS0
2oNWQMjaIN+eIHEet9MzIikqeuPVaCNnXHwzLGXYJ5UYt3ailh0ujqOEwy8qji1eEU4QhIiHZhbY
CJqO1pcgyNvHpG3EA/TlCh/H0v8d0Hau7dqP0faxlOhUYbKLcGqiogqgpOLeFBq6L5rSIN1ZlVX7
4FVB8eqNVbrSPryBOJh3O3VrzkwD44TFAg4EjFGRKBQcxrwbZBSyUb9sXFXgNT+m03e9xXCUJ/2c
7lW99aA1MKNjEfKoEvXJHtfPbiMmTe8WkSCfdDFLc6dVJvdP19981ppwdIEJUM9dPqcUz29DA2F5
J08chHy32lfE1X7Wid25MKXQKlrl+F0/xxchFzMTJWhF4CUhoNdjQwtzdFtUN4Ld0J/eIvfgQGJZ
6Yyshlxs75z9h1A7IRtH39H8sqW9efgZH/RtZQdH43B/Um/eJexqAMNYTl3V4dVR8+NC5er3Q7N3
8YcXHnng9CvQhhuPcD7dWZjF0ZGHOZ3DmnSp9LzsVGhRRW2zKJrNAI4L3Vnfc9GrxkQvK6yKIjKt
Aeqk5q5Kpf6jT9PlOdahm4ToQxRYp8IGjsvW/sOpQPoDeACpowVZig9/eYxnKIfliAejQySp0mNe
5JjE92G6vR/lMjcxkQ4zRRVMPOkpPVlliVYP/GmiSBZ4bofeuzUY+1AxnIyiRJ41KwO6zLX+L5QF
Z4VdzRdeDGjm+FqtLFjumJ80FZXa9FOjrKHNF+t1joIqzyzcBCAaqyt5sUUGw/MrYGYCaGysJkEc
Iu97UN/JBepD+FFZWbCr8RbZj+TXaCAm4z/x1O/jo+9y7m8mO9obv0Nn7Q66vG2vh7fIhKo+RVYw
x41d3fn7+jHcaTvZiY5rhbjFk/Q6ziIHQg93xCiBOE2cb9VSPwgVmpt5AehI3We58pClzQZFLztr
35ohP4hWsQtU7N2564Z6DXh+61igYDVf9QhyXS0d2hFaDpSP423E02Ejql6IaPtUrJksXdcfQVfN
pE+eUDKV98V7LWrQd0PzmuOnyX90ivmh8lDDQmTsJKuCv8HN+794IMo4ESlscFCr775BZ7kaMg5j
3IT17JDRvKjYycp6i8jq2rgut95cYGBc7AeY+NQqKDVcniWTXwyqPHKID9VzmcuPGaccuda3PzlL
rqMs1oySCiIuKhzeiMwfuxDhHCgIj5FV/zT0aeUIvzy3rmMt3ogp2jlVL3H5+kmJcXLqfdB77XMX
4WoRBfCX/reRLe6LYiaaBO+P3umTKvzGmtyOyq2Fv/X9ODffb+cfapFhWqBaRtgk822L4iNOMVhA
HCOUMgCC50+eDFpLy/8UCr5cHsv6ixoHNOgrPpyhCighir+6VFz5Xrd2MOuPg9mC9A4N6XIFllYY
qFrQUG6ZSN3C76P65f7U3Vri5wEWi2/SZOjSKQFEpAcw8/b1Qy0l/8U6OA+yWHUtZkWyJ7JdfRka
4vBQl7mriuleLqSVlbA2X4sV59VabeUjkeIWTZGRkpi49lC8FQISmKRSk4Ctpi4Ou6KcpFJ+f1QL
iNzGhvxsZtLn+18F5XQ+7MUrDZijOEvIwIlDNHhJTwIZPaap6UPxMccSoHDaFG6aVuWpjvxpMxol
ZCUxl2bf7HgzJtpDOIgpCvv1dMgqWaDvjIlAnFov+GjvRS/fyth11W3wkNe/ZR9fjS7YcujtZ/Mn
fEeO5agnbhzyPDfUaOuJBeKTkrlVJNQ2pUHNkAVuvw9p9xqZAwJjU/01F+XKaes4cxO99Dd5oZko
xvdPYucVSLui9p2XGOLsqnL6MaHHjta0j95xBn/fV4D39/KA9UaSelsvFP/GP6JxU5wz7LQQkw8Y
FU8n3cPgfEptU2+r2bhX0j/iBpAeMSSM3DxGMj0LxNTFHheJ0wlyMS4Sg4xar1TrB0ON/aMhZsEO
+1vtWDVj8yJPue50rSJtYyGUUQsoisewb3rbKnkE5eqRmnHktCiQQvdOSkfDvcIxuh41ZmZvHN4s
PdhE8t8K3mLYPTTpKwqD2PUYME90nphpBOfcKBDALJ7K52GUkNidsKYEvofkcmmlDha08qYzZq66
Mc0GzNSrxyl5GPF37KPP3J/PTVr/hY3MJ8Tc2vhX9dZX2ypL3EqOj2gobguU051S6P2dL0wpFLIh
QwDSqGxULaJdEUrRAy32eMPqHexUr6bnqMdyOS9K6YNeeT98GFud502bAJ+TjdVXMjp1cYilV/dT
F1A9bs1efAy7/NBP4l/i8D3sRdXmIpweedHxAXNE2KvKCJGXFJDfl/WC11TcwUnUI8dT3m2XrLT7
Iiq9NG5yDBh/5WXGGzicRBSztWAMXLUz4ocMbX9bi8PRVtEu7pEKQ8d46zGlj3h3w7nIIwsvmjyY
pM9Ip2TtJm4zSjO63L4owlSFn8tZNsmCKvajDUg5/vzUutiCi42uCUETxQVVObPTD5L6d2D1bq+l
HxR0iO9v91ubnUKMiTQMEFLx/WV/ls40ABkSa27yyQhZaJVgC9Q/EmVNoePG5T8zH/5/mMXhmBZj
YnS4HKDVbNloF3ZThz6KiuVWv8Kkux4QTDrkCXRVgmIJ3vHy2tIGvW8zBYVkfyyO1ayHmk0K+2kK
V94RtwLxWKHuQacZtb7FzTLWeoWLQeg5YLtACaGxTXWwin/+6fdR6eX8G2UxcZ6ct6bQTuCjdOMj
sKHnVMp2ihWvFA2uv88cBl0+CSN43Vimm53XlmUaNoYjsn+2JoB6ZzLQDtbLPN7nkbJKgroZkIcy
9RholhBxLj9TXpuIYnSIl9SusZFt8TWT7RwzClv6S/9mvU7lBl+vL/2+91e21jxhl7cbI0WL6L0G
CXFvka/JQW1RBqM36EHfP41UC14Ebzaxy/3J9bRJ6bHXsGIcJ7TUuf8tFy/POQW+iK0tgCBo46d+
KHeek+AGhH9cZ0865h4Walcu/GpU8tNacTO5HFBnwKT+yygJPJtQC9fRJ4mNaVMLuba//6uuX1D8
KIDr81sGUuF7CfXsBJi8GgAM/sEUuYPSjpviGHionngZajNm9Djkyqf7Aa+zmMuA87+fBZzp/ro3
lCBdzf53F6XfKrqpK1/51qCQswIPxetQu4IV1nUrxDm+fI6aqZqjVOHB0+vWRgZ4H0/YbUg9BJL7
w3rPuZcri8oPfWGeu0glLJZ0W0plZioezOFwUNGL17zYBfqOVg/GeZt8GOgjlGOjbCarnA7xEJYf
w4Hb8/7PuLW+QS0r75V25erhiAlYgJrPiOBS7cP+wrBxP01wzeOw70+4Q86Yedn4jUnNWiXw1pam
I27oCH/MSPPFpSXFiEU2BhTmNFeosjc4BkjNC4wSwYbJrK+M89bx++7fbFJvw2F9Mdu1mXfovgQo
D+t5a+MKUtqQrRA5Trb3J/TWcjXmEwrDb4755bBCiM0qNDY8quvmTamKN68TftwPcWu1nodY7Igq
VxXf7CHs4SbqRcrnZgw/B57ytVKVfV6uNFBvjQdUCP4Bc3EGlMvl9usx4ipbFaB52CYkSQKqjlKx
1qu/uRlM0+QLAdCGebBYDNGU0gL0Id2IUxUfJfwGf7X6KD9qUiKSG0bZRq4Rwg+6WsV8zM8f4rYW
1toSt9bIbNOOYgmHwRVzTAtaJUDByaK32jn+PvoWuqaj7LSjb6sn2MzOWiPyxgmvc6GZiFjAPIeV
sxg2PjeZIjWgCtXn4kG0qVHvSHVxBzmkT5jVuGvFxeuPeRlPvvyYhuBFZS0SL/2uTYOLt4R7f2ne
DAD3fyYqUzNZ6kd0wD4hPBmslkGpPoLwkp7SSfh+P8j1ycEfPguyWJJYmba4XOAAlvgfRhUn0Kza
RFWEirP1x4t/jgS/Ah4hIprmImkLhrwC4MVwuqi29kniN48Jq3ftKrgxazJsGPI21JypaSuXn8Xr
qs4MaT84XZ6Nh1oW/u7LXt+mgZk9qFmlb6UJ3+peHwJba0LxaYrS4nOjdvjzGWG3TTrMj9FHiF/v
z/P1ftCpss8FU5TnaYEtzkzolZlpDfysYCzGx7SYhFOIALibofq9klBezQBUhtn4fkZQoO6yRHtj
0dYqpTihUpRNj3ng/SWF/YrS4fVNN4+GiwbSHaDrJS7T7wOhht/Kjk70CdBhlrpT521NkqVAEva5
IH6I5Pzt/hTeqPfppsZLBmiVDG5DXXzajAQMG1Mkfhunc9oPseWW6ia21U3j4gvc2IjeI5Gyctnd
YO1cRp2n+zxnKkc1FSOizmoT9dGkxPFi/YgcwZazbePWAC+RqnXHbf6UO8lfnq1s8u/5x/7UNM79
CViqUZHEzv0gUUfWSyK/WB5xUd0nQmfouiNgRbL9q8ZgZ1PSxscvPNmkh3GLG4S3+YIOVbLrn3EC
uR//BrKE+DqXPohYilNLwkwY1KA9EKHjA/Su5ISujiGTg1mK2+y8F+vzSrgbZ9N5uCWZnqZmLSgR
UgnRA06t1LmcbJt/Kfa4gFb7wTbxrNjkTvhRXmGt3lxoBjJBsPYY8JWUM9r+farpCK9029HVvxch
UoebyAkfK7d3gsrOve0fa+HOTxSCnUWdN93ZQkO7ubXGAvmb4IAMzb74aD5RoEe82QWyufG+Cs2q
ZsDtFXUWc3H8j2oxDrrBSOWduQNZkTk4NGEad5gRQ5j/fCkIrtjSl/wtdfztFK3ccTeOxbMxUy2+
HHOv6HWuKSGyeNNfHrZ8XY4Klb4G+11o8L5P7bvoA0tWo7S6pI8HpWxOQ0ldVY6OiB5an/xta2MF
7SgP0t7DjtXfhHYkfx6dxl4Xj5Hm1OPyeQK6zFR5Dan63KdfHCFDU4E5ptjPEZIdwj0mubZ86Lf6
VjytCVzd2qMXsRYXjdeYZorrxcyDqR5kIAgzyVv9bO1yZ/y6lgPd2CkorQM/oFVGBePKNMFLDU/0
JmqT4jF5gviwS3fAc3bDsTyk2+gx/LQWUb5O2OeEaJbxIq0ETrKYSx+OcJpwzQJHL/aNjoYWJo94
9WIbnJ7+H2lfttw4rmz7Kyf6nfuSBMeIs/cDRw2W5LlcfmHU4CLBeQBBkH90v+P+2F109+kt0Qqz
e58XRalsKwUQSCQyV64VDRH0xwRO9mRHAYARaKAblXILPXFPtQa3h7QzMzQnht7xqBLPsqCyKXFP
Gh77tnJFW3pIDDui+RVVX5JyrSLycbVDDwe9ZTg6Z96dZUQH0r0Cwp/E8EwD8m+T6cv6T12qVg7n
K5CgmasB12/MEWBfy0grznMbCmNoUmtAVKgE8WYI5wdj+9Qdf1hg1S7Quenkof73zyeEHSAOxwUc
rIvoqrzczVZc5/ZQg/B43A270eU3xGsO1hZJuugRLO4h8TMP8TJkSW5m+M1/UBC8tL9YGz0BQKvJ
YH8uCE4e8boDavJO/Ki4qtMeLD8JV46oeUSXOxtMcsCd6JhudEh8KAZCViNHrALs/UPvq76yQWV/
SL3Gm0nsMOzUldZamj4uoguTS6gLYJVoZcqghqIlEFaGX+uFw6YhuUPRf1XB6YOxOZbEo0SKGqkc
2VpccjhveDSQSveRpy4agPpbcURnp3KrtBV/jiTwpNaKBlEdkH+g4TgdNDBAo2/3oYfACThhgLx9
KQD9+zKaEFJxG6rG25VHMD/Ui0eArzjnnedGIRtzvbj3pXTSpBRdB0BwihdIgYMgM/Y13c1c65Ts
lbfkdc0HfYhLFhYXk5KD/6wg2Hm+gOuojddMf1O6b3K7BkR45wv/bGiL/SRpGbCzuCT5iENyhzwI
AuwmJE62GKxvbAGMLCiq3dmj7E2Hv7Cf3unbF18AmXzIjgG6h8D7PTY+D0mYOShAkxp+llc/oR7a
hAPVopfaQuSlmWnsWnkFlmEhjcoGzVqmzwYNlFqiQnkStHqA+KG22NmOUfY1uIGgDTi5SY3KTmon
04toIkicyAT6mCaSYiHqcDXkF3mffxm5lQREixtgE9MEpTDI2GeGBp9iT/1XM5UHNxp7qK5qrD2q
4IxwKdCtwGGZqg+xP/OEbHv/VQGJ7CMI8gHKyVJl04CkAmwgKKmNugX9ZzToBhUE3X3oUIOqtmfC
2NAE7AwU2nr3BjvYWLrHmkOJk4tc7O0MUB6tj7JwtAiqXCrgrZiGLt9pyOoAClemhl8OxhAOJjhC
KzulftwNyENQRcAZ5FanbubcCw9zEDW5NdTiUREti56ABA2YlopALBK91ooE9QwiCCqHogZldmRW
B1uUya4HCWAFRNHUWb7UxoWHVo/ke5nmKfKZhVq5EKSbbtigwyfkEu2DhqUVd9KhsX9lubAnRzEH
iUPDnUGMSxHiwFVZvNKakd0AeSsSKo2NlhJSN/kjrnXJjzomkO5SUVIviL7JIXZIR0eZTmrLHT3f
16jsoaxaPtpQN6hndeQxD4oMUsKTvJXFFIDPDB0Wz9p3yEhLJ8hIEsWRAaj9xmU2Zu5ABjNEGrGF
rD01dVwltFFmTlvhlMH8JvKxQv+406WIPDutmaCdmYypO4iWMwdqfEbqGpOm2T4qhV0BPyjr26Jv
UNkYofAiSi31oaileMRGgSgh+X5Q++mB2VES5lmk7CWWKyfRSd2h6tGS3loGixHhm5avKUXxPeIj
pFituRwtAc+QQWstG/GXkhqaQuB/oRoMOodMzkbI8Spq445j2bJtWWXNF/Q4GHeJVE4mtORyYE+H
cVSZM0lKxaDcrFlf7GIoflCVMnsvoTbyReMKNIkhdrp2TF3xkUgVgSMHbVkm6MMXB6MAkxQZE0OH
BkW5NXZ92LgonjmtT2/nztTYWxMX+piNQ+BxbnERhlaNXLRyoel++TK61q7YVS6q4Zk7gcywvfsL
MfaVk+rC4Oy0z1wVt7Kuhp6m7vMfKM57xhuA/Mc5NSCF6ibZAH+7mgFcM7nIaNkE8tHCGkEo3mie
KH4BXOUI8r+eysW9sBWyUNtIxxn8LKAa0h/oHYTdnfkC3N7zp7VawtVHN4dwcxkXVbMlv7ZCGKF5
x8Bbi4QHJHwGYEJ/GA4SHapTnNaB2tem8ZydYDG+lLfGlPZowSCVtC0i8WWUxxdN0/9u/nERyiwO
U4jemmWfwIxZiU2WyuApX0lQfUwVvZuAiI8KOk0LbudyDQ5Iz4K8goC70s42jfFgEAjcg01xZqQa
TkaMc677MmhjWGSxXxbpPuf3em+6nXa06+SWyKk7DcU2bZ70RA+5VaADnzlD9o2gtXElbPpwJ52/
qwE8CEiJkEr6wHqr1UXVcXSi0GYMGnPcxNK4i3EsjCDYELWyVRS6t7UqVOCVE55tVux/iJwX9hdP
PQa5LtehWQ1Wc0CUjn2YhT/MOzCdehRpDsNfMXd1uObc/IKsDkL1xaPJptHWagaq+GEHBSm/OsQ3
oBh2MyQ1Vq8h82ctoiZk1P+0tURxyUIqO6yDeWj1Figh80UPwLPpZW9R6fAchABFUL6p3xluCPFq
Tufa/r3I/y7dkh2nrTUPlQfNN4RDO0DCtpYzevE83NXCy5Wz5cLc4kFGvcy0HHcIHzwzIB8wQ2OM
1xbL/BmLGUUcqgFUAoom8wOdIwctNk9TWfdJt5t6kEw6VmgGcw52rJ16dCH4gaSg2IEA2Kn+Qm7u
yhgv7C/OT6Oboc0R7A+D6ac5cG9k3H6+Qq9cKi5MzF7y7PwyG4b8VI/DJAG+yc+SMvMJm5oN9JWT
Q6fTNfqfj4mi+YQGfEZDlRB182VFAmLrkNWpie6LgN3ADfggdoCkGsD4it+GQ72yA69N4bm5xfnc
cLRWsQjmGhX88tNUhL0B7vXPJ/Ha2r8Y1GLtl6IeupgiChhc3C9wWpJN6slfBUjl03116tcW5hUv
dmFvsfgpoJc2EpizPXXHtqDjRLflnItHxBGWhzXX8l5YWW6E81lcuDHJ6kjXz/a0sDjm2/QRWmlB
HTlGKLvD/fitm+++XrFtj8zttpC49aZddJMdKB6s4sZuAZIph/6Q92t34mt31fOZWDo9jdQytH/x
zTofN4TBz3/O32Xmrj/Fm/FYIf0EVB9gndinb5AIXP0CK4/CXOQBCo2gmP/+KFqH31TI6AoHVUC3
zR2EgE7MwLm79jw+5j8vN9H7Bfps1yZDYxRRrs7Pw9qNx9QDB9/rAE8LvUIPikPrh8vaMOefn1ms
7TgyU7CU+9oder685g7S2WBY9JkPBw/VACda2bgf+78WY1w4Pz6NbaaOAw7NX2WCWj44uQI00iGx
xnx7V/+a/AYuN3JXtvKcRflkqS/DUAjwNnrcYaCSUYdcYbhufuEglk0M5mjW8zTLDSfPsf5LpK8S
01Y8yewoPrO+cFesAw7UamGd6Sj62MgOaDdEeRnk26xfgU1+BGwsJnjhtCJlApgyhS3kGD3con2Q
N246VQtK6UaOQPZ30GRIBeJmvTLF85ny2SAX3msqpshs5kHqDy/1Nqr3pVeF1Q/cLPoQYpOZ/zA4
qziNtee6cGFRgbi2mc8dHpAALG8TDcbbzpPCmchHjzfN3y+Hnzumpf4ityCriVAYT7J4EsmpNdcA
b1dPtrPL9WJHTmqRt7o8DwhZdd6BvXeNguda+EMg24wayywOsCQBM4Gk66tKg8Yxtx2a/8yBnp4M
CNDwx9r4Smwafr4wrsUi5/YWrrSqjQgM3nMqDUURDcn8EcIH+Z6tUtdcmzrQpCCiM4Ak+6DbPtZd
PBhVpyIvwb1m9NQduYl3+Rc0JIh77vfb4rRG3Xs1RPi3zY+C5WUWZVYEmwgRgslLXIkHkQesJ0rn
9nPbe6sluc9HCUTUpcuGIB8I0AlDjPWMrKAjOWTTfkeZdTunJuzt6g77uFxAYIjWISwY1OnBcHJp
Ty5ApisLwFnBeKv3Dj3SOIDmvD+nfJTRF7jeQV918vk9jsXAXhOOIR/HO1ODQnluXq5Ati92eA4F
t95IR9W3B8FfG9bOVMw6619IQrWdCe6dFH0djflNkgp+p+WJBdGwXLQ5GIfJ6HAtbQS+uCj2eUKQ
xpMMHmlO2dQUhAWyGZA6se9lbRrANxkrkVsPVXNMxmoKZCopyDIpBf0+plnhm0XRnLgutdtukPIw
r0EdrMboCYcs2jAUnhiQwxMDs5+5arA1bvyP20jHojYtkGaBTkhdwnvrujHrcpoUX2NVqA8k2s6U
0j5A7bXHFWnlnL4y6zNTNKqimHaQpi5K6bQdZa6jcOoX4E5IVZ+ItSbrq+M5s7BYVwMA7H3GOT66
sQ7TiDLvWH3PitRvmzUepSu3k4s1tCysIZ0ns3hgcziJMN5wymCWQpmxCKAd+wvpw4+nEuwhawOU
qQEQhjIflWdhVZWANDkxMG36qd32r0kgvV+FmltxoOth4/wsLg/e2RpcOfwetuoSj9CPsV0hx61C
ZNkKZ5dnIRsBgeXVDujr83hmaX6mZ+OyBAFzbA9RqRmygwZkD2Alyc1RjAVT93fj/vOD432aPgwM
mS8seEBcUdC+NNfnkt6OObI6cghzUBrqnTRg++lOuNNzez89zZw6ytfPrX4MYzCbZ0aX65JUPToG
cMIT8ycZ3qj6s7XU4HMbV3bXhY15/ZzNI0mVrlMFBoZ95mTDY1usoauuWwAP74ybR0PAwmvWSqW0
QLgpfmTknqXmhUdGIVai6s+NALtxOQyounUDROzhkjgJ2p43CCvbX59P1fU1Z/3PSMDHcGlkQleh
lMWl6pc/ZqoZcxP7mdvYjvD/Crrm6tMHegboSnROgqDh0hpJ0McmVHT7ojJ0Ugfpl8KHsCLTSvp4
nv4PK/vMzMJBFFnDQC0hET/dNkeyZ5shkMK/kFH4ePHAYj6zs9iwUp+3jcD6xY2yOgLdsheP6GXY
U8hAWY6grgzRi9yv3bW0/9r4FpcQE8UrI+owjemWBH3IN61v7opgzcxHLBQanc7Ht7hz9BbhJEd8
9h7yQQPdaZ5m8CSgIQ9rvAzXVgYwsIAuzF1cQGFcroyhrnMugFQBtU2JK2PrDOwFVznn8+W+YuVD
4kOmHfThYMWaKLIbEGADmgxsvd7nZq5O3NlolvmNqulRDjWq30mctbfU4/toU22bIEWwtP1fGlu4
O0WHRqM6YFDlDd3k3gwe6j3LSTfgxNqs2Lrmk8AvOgtdoAMOpHyXjym1IRjdgdcZicj8seWufMCd
1zGcnII2V9qJw39AnTt3252ZXHgoOzW0PgbLg58Oo2uyw6RvBPvFR8Rl4H5aGd98/1t6jnNji7kU
XW4lDIh1nwX0aAYNEHKmOwRzLNO660f+lSrU5eAW99HOMJIsh7qwT0GmCJ8LLevEgfK7AtxVFk8n
BXuggkRKk7iyPcqRC066YXT0xtgzffJq+ajrzCEq1XXXSiTdsWmdNo5qpe1rbNUNJG5T2opt2qnJ
Duq00lGNa104HM3+Yj8gBJX+vu+9CG0XM6iYPY+TRid+30YOG4jHBSplZekXuerp4yHLRiiORCsL
88q6vLC6mEfeyelY5TE8FShGNHunxa+fr4zZlS8WhiqDLBTAUOhSQ6bqcuFbk9EYYmpVfyLphqiJ
J430oJriYJn1yoa+OpYzU4sZTPs0E0zpVV9lNxKUjUANu7LMr7hBXHZmIQWQfAGKtfDrk0Jy9KlE
il+OkFAxpftmkJ/Mpvz5H8zZmZmFT+c8jiClDcek1pPbTd+mhnqKdJzUeCVSupInmG9vfw5oiT7H
gxRWDukZv9/NkbMVn/IgC6PNnN2dzGMWrOYJ5ofwYT2cWVysh67PtFqeU+jpeCxRpCxPidd/zdpt
tRVhFqwldq9EGhcDXKwJUtoEV+2JQJ4tKkBEqaj3dj/2J4Bl8zurIP1N28RiJThcW/OLTRUleWa3
hCFaKyLHjJsglhEUNl/0qvE/XylXF+TZkp+3xFnE3oLersNtlfiqMDxoCubAAke8C/53VuZvcWYl
6gwhwFOJk6REcoVJLpoNXTSKr5j5iGAHuvrcV8zzemYH3aullHKB8POmvWkMR/bHw7RvXjnoSqEr
oSKA0r6AyOVlncnxWjyvorMU6Tlwg5gf+rbRzSh3bMgJDmg0lg5Oh1p9ajpDoAXWJvH7ZiX9eG1h
ntlb9mpLRgPZbatWfSNqQJtluaMEyURIkufGQwOEwt9/gufWFruuzvq41ho8QSWH7mpV+YBNOHY0
ep+buT6LaPSfG3cgKb6ke8jAv51QkhLc+estuZlh+eV+Tjri3r9aJrq2+M/58BZ7e2QMULNugvOq
tY2R7Yc+8VO5XvGRVx7URRi12GJGMvRQlkVk0zUUraSvKWS+otfI6l3IjK6cL+9SGgvvCJFJoE0t
eUYALNklxmga+w5iwH7rGX7zTB5q1el/zQKb1S736JN8i9F6kaMcWgdgcyBk5zwHuC7AE+ZVp3Gz
BsyaR/fZF1q4MjKZmkiEovqQgfGkyjdatrI0r5QXEcqdjXkxwVHJdcqBK/StQ3xP92Uwd9Eqr9qt
eZh5M9VNY605mnm5fzaqhUOD7lNDGVqL/aSL7YPBe+NnxFIV/PWZbUP9MWnB1yA1YWk0vTPLGjlK
M6intu3ah893zHyUL77Jxfm0mN8iM9s6awdIIdqj2NGGUqRtBY81l6dTu5/U0jikWlIe4SuQ0e3y
KPvbUrWz1z3L4C6vJqMlGVAzUvwJmOsI62rkG0Zrp7C/m7S4kUx7ZZVf2VEXBhfOyJIbXYrRvgP5
x/SYKg9mQ33ZAiyjkP1IXSMsWLO28BK1jGCqHpBy0h3VhCat/oxQGw39lmuAZOrzpzkfUMunee6R
Fku5riPWtW2j+nkD6Xr06ZjVLZ3eerpCEvixpQ3PDDlcsECgTxJH1uKkNCWSt2aJLPWw0x9bKPAq
Xhvk28kr/PTBSB3zyYZfkIN0DxB7G65GcXOguxwoerlA3wbBJXThLh5hFxtC0gHZRH1p8DukcFQ0
4qDa4/6oqIPgsXS7xAF7nMde6GkNBXHtiZ4bXzxRM7PHSZtUFRRb3V5TRk9Kkem1GGDvuG/K8YqD
uvZQz80ttqhU6KyranA8SxVPj6qoWZgy6R5bET1XSryaXp6//r/nFileME5o0ICdiR/QdbxkbNch
cDlGEhhkmDcFbAtc/j5zmZ9syrt1YNsi4/LR2mLJmlYNZY0R9BOGVegnJU2ybwZ0wvzWyFvgARry
hZW6DpoFYbsWsk1PKoDtj7gyJytr+vKp/v5FdBnQRTAWz1qgi2kWQ1tU7YR2a9A36UazHXUFrb8q
vIK6mcjfS2j9YQ07xwTNHS6my/Jh0tYGoLJgqegT09o1ytjcGKT+qpWrTETXHiciShOQWMAyPzCV
lvJoFlwD9VFLAQZzOloiBcR1w2uoKblZDDx1BBZhBLg16MArEm8NkKKFfQzCOUOp1mCGl6v594GD
Z2H+IooOWOzCc3RDx6gVQam+N+WXzMxR2MoZ2m2q8aessJXswnVj4N8FUhg66MtnqsSKXDUNR09z
RPsnI8/S2kmrVEFhv0cjBeSku5UsymVM+D48XUMEj/Z5YChRn8XmOrtCMGzR2pZnqpM+9cYe6grk
u03/FtriDyPgdAbzB6geUN26NKKTzqZQWoggiJbctuB4aPgq5fmVZYOVCS5tIHllCyHfpY3UUmtQ
EVoK2mmVQD5MssMR8VVbzN1bGU63nx9c5MruA08y8hq6iQ5tFNUvzeX5kNcUfPCeWY0DCO0GybiR
WmQnJZ1HJxD8sdax2iEGu2qlO0U3aTe6XNd3sc2zA2PYnxSsaJj1DhhZi7ENicXMxqZpTh0laG4y
u8kfUjMKyzzWTlVel2gVMdWgzFu2TzJLCYc4rX1NmKBPz1Lcm2sxet0k8VOTKOyrlObVHh8wbEhB
2kdTzvvtwCDOIabKXnm+CwTizHUMliGI++DKhC5WNOBezsaQSjqNGxBTF1bv930aKhYawAQ4/tL6
WNDGpQInDRVHrZTvTHXaGA16Y2qcQjZyi3b9WPSPWpyGWjr6TYneKIQDNoSaNTv70XXJlhbmjmbV
jT7+GMXoqui/UW3mG3rh9NXkmm3j4MxZSY8tH/E8KMuY8bd4xCpIWy8HZTUQCUEhSUOlwHL6uPJU
qHxyhu6uUXE0Yw3Ps7gLzpN4SSS+8DQ6hDaZWc482Dt1h04EXKjHn8yffHVjHaXg8wV8ZXDQFYXI
yczUAcT/Yt/zHgnfemg1ALpKJyp3pSg8rpfO2IIlR17FFc+77/yMXi6QxalJ+5GXoNBU/FQZzcSX
barhclibQ7rTIEzyFYSYJbjjqa1+Q/eU9SwXIqKOLIi8q6BgtXKJWIDr5qm+pDhf7F5szqgWzTsH
ON0UO4g0ONlWC9aBRe+17cuBX1paZED7aG4X7PBQAWwjrr5tPZF4KD6he9EZDxImwUu84XYMFNcK
rO/1UQaPxb6DOqDszS3Kw9b4EgdrZBZXNuzl11o8fllLKqrNa03eidvOnwI9wBcJ4jdwiEBND5Td
j/ymwHWZhoZjObgM7IbHzJv7fNAw7xQBO4rwz6zS/7lQCuv+9d94/6Oqx5bGCVu8/deB/mirrvrF
/nv+sz9/7fKP/nWq38oH1r69scO3evmbF3+Iz//DvveNfbt440MgmY13/Vs73r91fc7ejcRv1fyb
f/WH//X2/imPY/32z99+VH3J5k+LaVX+9sePtj//+RuOvbMNOn/+Hz88fivwd4f/938F/VF9+Iu3
bx3752+SZfwDlQDsU7Tboo9InYHWw9v7j8DU/w+0Y8F3vIuNYqP99l9l1bLkn78R9R/wXKYOthJL
Rp+mhl3XoWURP1K0fwB9BF46XCxR2ge24Lf/Gfvt78v398eCufjj/bm+m355+CIKfcfIyHNPMBrf
cfxeusqWcAWHYdIcqqImfgwlKA75kPsCNFL3WUcc0pq3CTIjB82k4+8vxp//ImRqQM4AWrph4uGY
HVM+0R+JZMDRG3Z/mnJ4AZsgLSwzOX8etOgJh6qfMau3nU6lM4mZmeyZConeoWjZg6WXwy3aDCGP
irt4kXMZIBDYjeq23Ux5A5rHPjvmWYeCaS62vBzrV5N2O6Ns9kCrtzclmGpv6vlFh7cKexMMEbE9
dSeDy3VQCVq6dH6b9OL+7KlfmcnfkYb/dhiYSjxBgvAXBWoLCS2yOAXoQPMEpI/8hhp0gnJfXjWn
EtIBCLyFtWFqVxyaqEYDHjHBDi+z4jbKsulYFNRyeJz2IKinSbYzjFjvAuunGiXfJQ7uUMfWCr5D
g2mYxYlyUxt09BD44Wie31JgSZ0aWiz7EYS8+4zKUIuPcJlB4gfqKGC6ZC3Y7iV6QhBSQ9azpFuU
EFsQUTe1n+qFEkLTFwD+TFXuOJeGTc506lRJ0uwh2lbfdOhYATEz2/SqLt1MUMS7HRMibnESlF4k
VJxy0uCitgaxI5JldzEbRWhlFd8lpC4PBH/v08Hex70qHyRNCK/s2+H+/V+0JsN9OYa8QFqYNYb6
zHItAx9xbP8YYrR42mC0Q/hRgDl5GnaRZEGxO0/1kykXYK+RoMnajVUQQ4Iozczi8f1l6JUtygX2
qdL6zGFQ4w4pJn7fTSnzejQ8v/I4nrvypKi23rQ5vdkKSp0EGaFeHZRfU97dWkhSf4OODgANfFSe
0bKku8IQg/f5qtEvo3gsGosA1GmB5VEG1eSHRaMCaMxAoanckAkpcbctIub0DUkeAPJKTwYpAnuw
4sP7S4QwZi9VkfwdsjSdm8dFv7MNxGp9wfmjQmLllqdq+P4OzUKNp6HE4FkKNi+4w37O/5C5ZTzl
XP2q6dJweH+RURlztJyjbb9CwLfnfkNT443XNbCtraI+sukkU45u6qEmT8Ro+ZZEtuJyjatPaWPx
7dDoOO6YP6iVwxO6U9B1bjkQDjD3VK9/QILIuh943+FulNUHxLmocVgmAGs4x1xcC9ACtiqjuSib
I11EQCFhWxCZxawCzr1wbEWpQZW6HJq9YZVgtWDWcA92qpuqSqUv6pBXW8ZQbVbR3u80oig8u8KU
ZlMf/aA73FRA2i16sKq3Mr014qTGoGLwdhv5k6EivsutErVyVu0Y7tKT+/7PKk7llVjvnWLlzKfM
o8DaAGGgAjgUAJmL0x6Cdjk2Yl3skUrkbsHAMSN4c88KVX2CnLwvoe5/n+tshzIPO+a29ZhBk+7V
im1Qp/Vk9FpDSd02FdNdIw+5o+R8+qbF0HtUWFve2WWe35ioT3tTk7lKXzp2QZqjSmMX9OPl7b9f
sGUtFMJqE4xwenGrZKCClaXj787U7J4UNLxv7TFpvDFLWJiZETkmZi4FelFMACPU2jFm/dPnuwfE
k/JlOKzPVzhgZIHwBE/1HBktAsKO1hAJk2oe6lHu5IJ4KTS+BsPBnr5VwWORsENfPYBDMGioskG7
gNdOpRtRZH+z/Aic8C5BOrpRaMDkyotZfUjNeEMsSG9O7KEltV/WztCpe/zpDVOVYyL6IwVwoe76
1yohT6cEbCGZ1pzUONomKjukg3UoFCSw2I3aTiB+doyvQ92D7B5VS5C6Rw2aVEvrhWkQkqY0nIo4
ZDwKk8hRWXRTNspBaU469nUrkV3GhqA2pYCyylf5sEvMJ5IVLqi+vEnhj5PaeFVbbI28hIRATTc4
CZzJmLyWmCdQPoQZARarjb0he7PTr6n1tRifCGAqkdOTfR5t9XoTC78BivzBzNz0B1j4C8OTi2PU
AbvdnPLbCoNNUofKj63+C3xxTgLPkERhLGeoKty10kloz5IdKnbY2t9l6SEC4WRv7QnfpazwumRT
GW6me7m26cBfVXumHlpD5UQCyJnYDnCJRuBKq3GTCjysBE5dqIGYpC+8ybayho4/KKTXGix0+0Qd
NsUk3xlyA558dLVU5D4yqkeuk4MyFmGt5Tgvt3EGNaexxz2cQnC5tzaUp6Fsdncd5FnUqcM5qW0r
aj5qNHH4FDlTneFkGZy864Ka77uEubr5GkvSbQJeQLN4qSNyyJUptNP+Li40r0bmsAOdiwPJwQf0
89RcbECWvWkzXBZkrXAsST32lAQU3azRBPV1UIzo1Ytd1a7Y5ho6gJRXuBhnkpE/Vm/BbeUoceHU
8W3XPmcqGF1tcJBosWMm+DA6vMRjBlDaCQQqG7CW3CS3URw/xxPwxsDho618+JX3CLds4zuN+Ta2
0NQV235uMRdYrD6CNmAFKgUZZAptdGMX/X5EX5IZ76PnLv5iFWCk0XdCe9Lrk+Cungbqkxa7RPtW
SAk0DmIIIPzsR8g2GmZgx5WTpaAwoLlbKS99iX6L/oGTxrVztCZLPkF8oT2y9msmnlJ7U8evnXHL
2SMHSdfzEOdBx+AZ7qiUBCPdMYZABFKGO8luXZYcVXUfN0/a1HokKrzBZqFq7ptcc1N7O0VBT3cm
JhPaDmX01fhaxTuN3ObKVz3dtIVTvfLM7apw6AJWNk6u2K7etRutARcdiMXm7xIVzGMmeigkuiU5
ZCCwP2iCfEZm48Pn63TrtHLty23nGKy7hc5EWA/PoGo6mj2IiN5UwkKRyZtMH4NUlUBa1gVjZPsp
s52Y0E3GwIxLKIbYexzApgQpOkzDqFZhqTEfgbXfTfgt6kN42JUlzdOR5MGB5SKGDDOuhSwHd5ks
tgTLP4sQM6d3yC/uyoaHEDlyU6OE1BRY/RpEtXa/lXLZN7ntSZCAzFrUQqCbMyoHePtth0QOxE1u
jcjYNmrvJC2/6Zi647EcaEx7iEUVjoUWzgHDUIBIBbTC89aOpRLlhtg1wJs2DTeKFvSKDi4138q2
uXQqkrsWgsW1W1dQ3Ng0JJz6cGoAIwuRwWvjmxrd8MlOxa6YbhJ0UULdOR+f1ewHVZSdwdD23da+
nYC3jEgehyIsLhIHMUKwMWpat8UJMxbc9Gtsur3ILUx2mz4XpsW9Tomir6VehFSpVI8MY3fQRvaW
CyE99qqhBHAz+QB8mdoUD22WGHcFlXtHzcAdVsRZCGL+LJjqE1SnRdDmJAnRTaJtkb3toW7Qfs+q
Mb+lijE82GLYNkjj3qSJDv/AtWir2BL1ZKvYEbnV7utsBJVGJG8Fncwtmhwrn6SJvDEnZCYQIT/l
ptafGtPeIokbKlxuXgqrEUEXpVnYVna2rdsOvKsS/4pQWMF94YRSVB9oY1e71JKQT4PIGbfbF4Z4
ZWsroGBu87Z7kQ2uO2NjFge5KNXnHCDV91+rLW7uRim13Pe3sQBNV0E7hHVMwjXDFDhgxn2qJuzL
AI2Zm6LCWW+mwzMRRnFXiYZ7uZrbW6Fq/AUMPe7QDcaTsCZwzw6a4uSZPAB1KyxPqD3kRUbzKMA8
dN+BnX1MWOtNPRcBoVgVHY//eCEptwJRpIf3/68mW8ocOY4TLKwOMpeA2waV1YlQHkHmwLV6l8bp
iN2pU1f/85NaPXMaVcWMddlrJI+yb0mR4kUWos62BwGIEWffKlX8YfP9D99f3v/v32/fv5YoBayP
hhXOOgIh0yroziRUxnW2gBZKLEXS5JM5yov1rNpBxifOnaHK3lOWZD4iUVB5/xGdf/7+koACRPbf
/1kygt+vOgNSxEiquqlFStxecnSIUXI0pDJsejmACKlf5ZEP0vJt2t4Z+PAiGXbckHDVALO+DnZD
RQTarAHDYn+KmAeNdJ/XKcAJ2PcxOw4qwaHaeWnZuL06ulCnC7Rq2MqlupXUr72MeEg5DKYZ9pJy
LCJEH73uoB+0H9UwSl5TFQSCTAs4yN5VRQ705v9T9V3LjsLatl+kKrLglWwcl1fsfqE6AkIgkgDp
68+we9+9675Qy263AzbSnGOO4KROrd7EaB+2Dqe/N0M9DVg0A2S16kLMdTYijsdesVgEVmyoKRNz
Wwjn0R9OGU5mPo+oA+bssVQJhyajYcWduYaYQkWsac/WJJLZOYJFe1JWk642YoCYhwVwTqH7zShh
2bzyuAIA0DN9NtCRAmWJOQy5RY0YTly7XG3IB5Gh7t3MdNqsY2ZGSicbBgQsRtppDxV83AZ3OXZb
kwZyjId1iUzGzlqTgxgJ9lQkUjfebXg0WbtzVd4U7sH+AFCvKpAAi8eiIz2UuvbrqqcfI0reafrk
EntUqT8qqn+6/F3SJaO+f6IzRpc+3odlXmuynEUz3BpPHipx2UeeLZQ/vzy5+jHBordizkcYOW0z
dowZW40FW0tKU0u9wZgs7Vz4dus5cbst7UCtUxh+m0jlhEAvGgZEAMC9ZfJ1gev+CpQuCur2K2Dq
FamVudnPmWFkdeVmQYDdGEjH1qX8D+RXBcX12u5OhmjdrCmNtJX2iU5WWvMqM/ao9pfC2sSh4UNB
sZi57ZAof0Qh6adk7outdvFLDYkbZLxHjhUxkiVowr47aSDtsz0mlvVNjCxkrk7RV8WOnGBPYIaY
+iRyXTMpCOQpBent2LVIrJQf+8YhELKwqjrzyjWjnYFgObtwBdblr830b6M3QEDYotYUGcG1wO09
NTb2auINbgYuoWVOGWwIdplZe5MS1h6p8k8m4SmtAZMMWBZMkWlwwB4fW+466YFRo7owBUsC2SfQ
dWGfNwGHNLG3kHB9VKr+lpr+fPTs/Sg8EvftGHV0zyd50/6Q9gwT6wDrA2pvd5axxdsERnNRqZ10
UE4MS7bYLPs4qEj6oCgiJRWNJAJU4WGlN5w9JMi2Mb7SzEDtEoxGRix1CvYRdaZxH63mOI3itDY8
9nos6w3MXlHYozo9ON/bscw9jS66UuGIRRLEiXd0RQevW46lYabSbxKs0YnejELve+pZL0Bzi20A
c9yCKFd+h8oUegbYx3p1GpT0ooz6Fd3ElyGW6yDq905EYhuuXtlnqzPhahfvop7ibkQEmQOjnRVv
ebUyur2Ksclh0onIwy7rCIzAANdVjcotR6B8N1O1ADhYsKzCTG4qI7bSaNUaWNcLMbBMzfB2e+yv
tZEJzgsX6dGj3JJVtYVvV3exDEg3/iSYv7HtMltd+sCaHE3TrsJvzXZR9PiFKVmhV4WCx4sCw8mx
0WeKqRNa/7cRmZy9HopVfHh7fwDN6F7p/Rf3pkMgm2MXjDd8QyvtUlm6MBu0D4MLUSfgK3ybR9jG
vUx1UmZba97qtsqsdsfXOiGiEgYclhd3ukpWpIMZAXT2/c9HjW9ZQ05RN1mOzMqWIC8kMo0mHbH+
VgFJiY8VZlgT0jhJZ/KsQ3HU7ek69MnkzweOJZDRF1p2iTmSH2NQ5gF02h4pD5Yzpx7H9S8eCgD7
oPgcGeki4dbO69DiTgHX0HL8AYzm2zghA00q5G9ZBwU35N0rYOsODpBO9i6aPXX0YUg4rHNGYUit
9zIk/MvGD6QDl2WGMfrGMMRUhdjsa6+utXb/bNur07MbOtXQmfu7qt1D4x92z85mfRud9jQo4zA5
W6obN6bGT2PycjXvhwAoj7C7ZDPsxF3cDBlI4D/BHcBfsTbdPVpd214W3bAdAHTHrifvLh1CZZ0Y
TF/qvIEPEXe6k5Ui7Cwtpw31cDohPHwoEZ3W4Qes+6vvDN+nMmUNiIv9FnGY8YrWTPdNxFNph8ii
jzyjy/qewpLMjWiJKXawz6EBR3U5clgx1qfFMAq4gJ32oIbjMIlGX8Cdon5vd/u1dlAqlPaQO3CF
YReFosMB1uAxko8de0Mt+OKMzr119NXjEj6Rd4DuVxe0/G6/VGXhb9gPU2v5blR24g0nb0sCEuEd
7+3Vn96Dn+X2wtCCmm42sbfSOgqe+cZ8NhoPJpnNyWjEO6HdfTaRyUzBdeIa/oJwnjZ8jOC6L27S
3yutvjk7NlaDFfVUp5yL02P/20dZPHAGLlQ0BEtO4WY51c4ZouN7L7fjPsOJfTmSpEee+yCQgKmR
4b1y9CFuPiPvcz4Iz401UZmjl4O78TudoOYZtwPoJAnx6zdv/mYyHZNVHawFYbgG8hBMaGPmFsFX
C4Kg1sIdlkPXJQZimtx6jlTZXJe6/1DWeoEQMAXKDStaJEyXuti7l2pe827/JuzgZGqRk5LnrlXl
psHTmj68S3k+otCk9gf0RRp7u9tCYHns+aN0YV1YVeJdO9513xjirZvzHmDs5btZu7X5WjZnZvqX
Fi896f1iosFpuiZZ3RyFZLzW2D450JHeygHRXJq+ugP+PUz1eh/IfhtgRO0bdU7vGs7UfXsmJa3D
0TZSYygTgG5Fb6BgUzDJLINsGLuzh0j5rSVvhJTnmpj5oJfcr/rc9cEKKMs3gpEp3BxvdKV3GJZe
m7G9ODYDeOeFa9MnjCwvXRecO7sGN2gpYOaAuIAq9xnLODFvw6NXnowUeVs3bi05rN8uldm/g1/7
0jJ9gjkTJ8uNMucNs4cTd1HDcfvgbOiARlxgAKn8OZWBd9hodZebOje+OMFf46CnEzLzip34GbSs
iJ8c34Nu+fDLXxzRk9UMJKCaryayGPct64z9yHukMtP9OOJXsO1G5KxuZK4t9n31aesybzncbLr+
28Dcz6lWL51Rvs+muM+Q8u2PlbIxzh36RSWMb1gpPwJUde5YxjDZjj0AuUE5f/N0easqeTAXkaPN
t8RctKN4MRbz6Nd/eb/9aDCG0oO8zb3ImhV1RT2cTYslw5gbWx+vlcyrAPA6faQBO4h1YlgInMIc
6R2DOjzL9LFQcbGgscYcIOTssDhevo1GKlkFHYUft4pfJhIUYLW/TGyOyh0SD6FOvmAhN/p71dff
+5oWHkr9x0/cYNV37q2HVsrE3Ohdjs5xtw9kBWqr96MXbEfO+c2n3nFGQ7jv7wa2RtmPaY9nAEL4
S/dVMYzAIawyIrBDl0ts4vIKRjO1KcILrOkkmXVw959cfiCT6uA71X1z51yW9LiSaN6aE7YAVOlQ
ewFJRSojseOAfpt8O13UcOIO8ADHOkrFD76xiFAxONvVn+vcfDmt/UormpGNhbBzvQ70jfvukcrm
LHzrMNv8BIj9vLr0hGzqogxIXqpMGXNEdxJJ34gNM1ttWOmaXhKMe0Z/7cJKFZjAC/VA/gUvq9VX
WRk3UIGOFa5SbWM2Y5+rWgGh7JHWPGTcmw/ObL9Kgx6r3k1dvzzDtzVpepVW3qfwaDHUexYsaO8/
TUcfkYuWGajgLZ8X3NAFsYbLFOwvEk0seryIMWB1HjuCjHyx/Ye7LyI0UbQ+UkcafbTt6YPgetvk
FpMRNjYUJSB8YjuyHLyFn4BIF0i/3FSKhJgc+E3PIxtbaOOm5lYmahlx1dQH9L0E9tp02aKxkdhW
5Nmc+yscNQ7mXB0VBlHCtn+v/XIEbH5vAVHMSCm1S2T4Ic1mDowr/PPfOTexTiPjbadYYAPMAHku
28TdP2BEe+CdvmJicZbNCgwOwa1jPeaw1U+2TrwQ7b9TSu9IJb2ZG0mV2d45BrarnXf8ssPRa13a
ApbbaNqBNHdmvqrlgWIiXmdL2gHc+w619uwUnrsf107fzYBd0YdfeFXDPnk/GNOPvalPMPX4pjr1
5krrF12s3HNUvq1wK+ud3F5lIQDJro08bsotmPlJ5Br5HRYxfIDBnjIpMUFmM1aq5XgAsehIne5I
rSECehtTMNQdSbGt9Sewo3JiVOm2f7mB+7L7/Tfdk69GVjdSwqIMPUZG2JIA6tohuIdkcvgr3T0e
1JUCcEOYUTKimBix7DUKNZDDssXy0LvJS+BZMQblcTmSfEa2rrD/kO4vjIrj0jCuHJXbjJ+eN7Zp
gz4IMAeh2V6NcHSeU9OSOfVLxLX52Ywi2CTWsX0ZHfFjrKuDT6BqMALMRY1YNB+4Bo9YoG6WnPNG
mPdmQ/PT+hdD9WgeLxgvA4skqVm6Ce3NvKr23IIVo9ljK/JQYuj1xAIzd80fMN2+0rY7g459ajcU
K0qjJ0NTPwE86W2ZQjPqRaSq8c5chLtUV7LaQET/C6s80ZHAlcArnnc+bz8xkufN5+EJ2/zvppwH
Hpt82UPaYzj7/0E9439Bn+dztGDGDeWaUwOI8WbVgALmGigEVR34fhumAAI0UcAKOAwl3GlJ360x
I+N/7nv+1XfICfr3QPgsA4Nsqofb9troqFW6L8aKINNWmj06Fn8vUISPxdLUYzFKYEkG3B6TyqT4
oXIDc7x9+s9hYJRjIva8DczgUVj9v38v7TICK2LPn3c5UMwWkg549P8e8rzz+Z//8zz/ewo97zKc
Zj7Hz3PwBH+ep6nblB12PcOK/DhNgi6fkO01qUFss3gemLDL0MEOGVGzA/jEyq7oN7P79xcHswCn
To0hUP5P+Thpy+NUPf+Sj1NB1mo48BKl5gNde35lz5dS/Tom2rd+c6eEfc/EdyAoqwUa4/PcPp+g
tx5n9N9zPZ4asXO/Sgpsvq5GfGXjEGE4Hxymxytq1+3+vezzr+d9o+nD6KnUGIMhkmt+PMXzyf73
2Od9DM7h6t/LPP+FzYyidWtf3erxfSwbvp9/h2mYUqJAFVhJEGqoKOG8lA1qTKUaUgrcqLSWbEMM
JANhYfu7oE/q1JgE6wp7bxf9gZk585h0LqQC5p7JTSbGskftrt5GFfwkwxn6VnP1w+o6MZVuXhN3
61/Tt2+2NaMr22BwWAMaAa7Qqov6u5SY/ml9MOR87JhMq2aJXQoECLF8FY/pyhI1uEeMvw66oy/I
VLhyBxmzDxLkuZlNfDH9TWjrOBj10RX9mU9GUi99RhDJY0frjKJaeYdaBrCKE3klq6Kay4Q9tqC2
vYAUOlQ5PKpzdJzYFI1YUutYsv3S0vENcMpfl6RbKY7rjkEuAlBeMb4t5IDvTQ5pA7/3KeOsiZeV
wWFVRfUqQ4LzwRuRTS1Ah0mfBIoHo2OwtYdAmiCg0Xuxa1Sw6+/HadCll3gdyGQbyGYcGJ0ek3Kx
4tbwUzABss2XKIz/zMaU1ewIfC1njk7tEaJCeXJXVI0IcucEGjmXx7YJW0UUJ2ru0HZV+eCSaEDp
0YIAMoxtvMDLyRuT3yYZ01ajBxD6JO02RgAiiPOo5JSfjSbFdQ/26dIi0sKDrNsO/VUgxALNMVUZ
ks1if3or0V21bEY6AAtrvMRK3IPyvStM+u7DcLfp/mZ0Onfa5m1xVsD0PFYavW1tvrCxOT06x4Xb
OEk45bAsbOe+CS1juVcI7DJFmdD9UUBibKIxznKW2Fu33BFTuARwwurNrAWUNsw+XtuNGSqgFkNW
YyTQHfeRAQEUB0LZ9jBixMdbxRj1HuZOpZd75HM2SNjbQMwk7H7rN9O/m+hRVtCXNztI6n2NuzM7
AEUODehGuW/Bsh4OmX3ekLuzwf7VXuKm+924Xx7/CyvwyPJRuO9TjDgPxL6n3jKkq2Hlgw1zBi7j
ZuBRCUGqOawo1sfE2LqkscVx9LYYOQAxHRFMwsGpQlQYRqeertA3w2FawPmPgiyjytDHJzNkG4tq
OMLJ40B3CPw6dIitjHvXS7bygglhDUlA2S63vhy/NX2QzXgxVq5JE9DEad0fWmDw8aCk+WPISqTV
ly2kGW3cYEupAOlJ/QNZrBXF3At57q0JG7bFB5NnSCv2BgyB1E3cBphaehg+V0FIkExclhw484Qc
kz2UDmbixAWrpQPCiCQFuUTdvofGqgpa059o3pCuSbKxGj5oQxPpV4W7YkowWPfe5FEAcTDBYg2j
Faw2e1ouEujxEo3UilnlxtDU/lasBsP5DIuyhJc6GWqJAeXZr1uIN/FlwYoSF4/GhEd34tRU8D8r
LWzRW9arINVeecMsDrbBuHx8FDYbPgQ72Y2R+6TK6gA4JexDWlBtFnRIcv1l40nVVCU1EFB7mArk
ahY1M6IWzuN0mbMAIxa6uhALALgqdWyezBbh9mxMg8nKd1VH3TjFLgwZXFAkWg3+DyYU8+ammyoj
4HLx2o1ACP4Y8mdnSgQpYKKE0yb5oXOKaod0XzEMQKDsBRK6VEPesDaircx1syC0CXUI9GhV+VdN
EFCZBpAzF2R6fKdcVSA76KtWXS5aRLc6bUIxTd7N+hTADWIGVuy4KKOwHjPgRZz/leVw3zF49Mcl
r9FPyHIu1hkFt320+AA8VER1x4uhDy4V/bLB3RUOwVU15GX54XYDhvc0HTDQq5s949gy3NULyw3z
TgIdtEtjQfvMAUWfYKmcA5D7qRUGZAV7sTsgRCcZeZChwy4qJTJ/+NVtYNrZQSjlDDYTUgWPSo6J
2gCcdDDiMN5qwwXubRQjRJ4OxqhyrwpzXlDrXkvmvpgU04hxeJ09hE8g8uK4jXaIYJIEew3Qq1YH
WVWOSaujoYHxoOGmBDz6gQH7xuJZwqHelGO0DmDDjTdnnyKY40Vrg6QLpSIz4JGF5HuANFhzkd2A
9+6BdjV1SEtx/aOC++qEztIEIEjlnHVYeGHWh9+An2lvx5eEGelmREpUcU+vEn3oWHmR3bCXESt9
49WADYx4tfzLCEl0oANAoA7agCHn4NcFM42oEsj2AFdtBhqD2CDFzRfSuBmET4d9Kf/W86FWr/aA
5M6ZPgZQbiFr+8O1l6RbqwOcDYqG74kPAmVnnRFjcjCxgpBJfQ2yed+X/mY74qsS9Xd7mQpG+0Pf
+l8YzUaiw4pooPt4dMReWwGts8E4NMMWH8yxLqLGLA1bure4x7X5sQ3mTe/kYPaIZuherWA9s0a9
1sH6DR4qv/WELki471OFRnxoAKBq91Rbxn0mHvidXdQ4ezShu7NfWpNfHMlesc4Co97R4ZHIVWU2
CPNcBc1rabrXqay+CULe4KQTy16+zT07yYbmFtJeSvwQSjftqIrpIgFQVZGLNRTekxmYb6+gfpfW
bdub4yh0DAAoEb2I7QbWEuOeoOWMSwDm4qEzY3Xml6fBx9btkBgKqEKYwVExo3icBksdagN4BQwY
e3z5jcUwcm6SenrxtX1Y6aGSqBCqGnSH4VQrbBYrOweOc8Zy+LjskcYKEa+6AQeLbIxUql3lyFe5
uhhEVk0LZhY5tNZSjAKgCUS+unyfLOvUB/TYDyaSamD3zvwLq8vjZGAcNrA4kGWGDMG9DAol2KGx
5MH3AS5W2O1sP5kAh28AvlsWoJI8MfJ9s41wB5GRL3X8cFzDODuS7Rz2zi/QkcPVnsNq+CX9VyVu
1PzoUKH3XIRzYjhgIU1fnvlm6lunQhATwLlROuYAWNixpC9i/aud25iT+iblnw79F3rN0FkZHvtm
I4wNrp8WfvcvPf2wCehMB/VhwsN7i6c3q4m4ezD+dFF5FV/NDp5RPA9pYETBT+dH8Ik1BUGYIK5d
hosbjQcn3N/AB0CRgVT3DUP2V4mlErknfiox+whrGW1/EexoAz9vsT+hifYYNELDttxaumoM2lrn
qH2/uggiBwhffPNNtttrs02Yahs91hix3AEVj4W7d6ABeuaMgCTLy81u7G/Pw+JboadqWG4rCunR
g41qjnWfLzWX0ZOcyhum8qnHG3O4caqkpL9nYby6XbVfrBIJ5QadxAWyGJWB04hOrxlh69LIT+pX
7aEHMzRRSOcLHVPAEcrzV1wnS7K5AzmOEEXurppOzwPgzSV2iIsatm8QEdCi8n2yj58HwM9l2q42
ov4etOQStII+CPabSx3INno+ZqxqeyyMhH0E2jpxA7Dcpms/8R9qoADL3nurlE6whpunoAaTWsBu
NeSiAl+kftCrifJyqzPLQ0t9cR4w2oobV1PUYoM4s1LBIL7v5ryUespMT48nUps0EqOlvlvtcJh1
h9/Zbr4JMbUvT8oNUqDfnne15hCrpS9xlWGObXijiCZpiEsjkGBIJTm2U8ON7CHvM0/egGRvqAfU
ZWKVviCkW100LQGtjM73510YFaO57ZrLKpR91WROS0tiF0SDiWa2xWpQaUSDPEi8BorVGHz0CjZZ
ZH9lUEXNHQZsjY8hjP/8XwP70ZiW/VK27hxKZQSpOfrTidb2CutuMp28nV9GrzWL5zOCiQK4wZQT
7FCHPwTZDq9yGTEWFPUSdyggz06DevshJCBuu5/rFSRgqy9RP4iycAJNj1uDL5MMgr0MBnm4wGLe
Tu0BjvM+SrkVMqMynHwOmrKxNBjnwu76R1v/cDxFviEfGW6xfeDkDKlB76A9HPneJXXXDXfDnsrz
BDv5kFu7/dl1mJRvzR9QWsKqbXkTavwltukMaN5zAFkFL8Zuujn6iPkV3VYdMqa7X5tf3h3LRTXn
mySenbUgUwffjxXg/WgJ59bauMTIjFHP8z5I8Q/Dajg3+LtHNYTVFw4QKER52Mad46iv2t4AYG/j
dqKyZp+Efw9gzH7uJ76CHMM9BF/xLaq2aksqQdlx6mLThH2DHF0Lo98S/E+ky+CcTE5/aM2mPi/e
i9Jue6oMcjOWGbp8sg5HkzJ2EeU2x/u8N4h0M0ChafYbGNL2X1tSiOLK5vdew5kXnxbWvowAOPHk
ErKHooLOHssql/zFWOVcuaP9W2ztWRggxU4SEFeX06Wuz34/1Wc9GggW4/Bh3pzpZC8rfitMtlcy
BW7WLM12dL2Rxnyemp/DcNVo/zD3t9rk+YMZvTTYGX91JLKn2z2Ywlb1NVLFg+rcGpabNneMAUQS
dN5+mgDQn9p6ahNEiH33nAkbxOMtPN9MsG3gpwFbe36C8SEHef7lBwyDe5PdPIgal3K137eNq9fH
RHy2O5ntzoCBL+AqzxHO39q0MkBN9Ie3jGXYq86ONbCF2B5b6qXL1m33yhZJp7n1KgAd703pfkwg
yF+Qk1iFJd3cj9qywKVaVwynndHMYKvlY//uMfl2JhZ10lzfqr50r5YA4BnU29uCoRBcnfshGple
30qKSHNHupdAkfUNcqYtsgWtgBG0a+w1e3ms7i0WjTqEKeKZVvX2AxYmCs2gHN/tHoO1qd+xJ/EV
GyXi2aOgwm95NnJDS/ZbPH6bszS2mzeDb+YOoo1Kq2fgG7TVm2OAStzuq/fbQQMBMLz+OU3Yubq5
L1Ettj4GelsDbNfkBan65tzvMA7WszG/6g6fwgJnY6EuJCDCna9g1rtnKHgQJyjnq6ja5So7KAUX
LvQB+oQ9CUCAA/w6bXWETEoQaB4qGqkUOBkgHCOSD+MUTjpIxSsfwzxlhKO1+j4uFnMIZ29RkfLB
EbPhObjOlg3eKROv1eMaeohomOIU80MO81INorM/dvXZrR6ih5JB3AviSzVIfmLPV6XW6sTCsMT3
LgDHAtaJ8UZHjC8eWozWVtV523bwdbWC6CWYxWVe6jX0rd5+W1wQQfrAOD0PjtH3IQE/Pe0a2HeX
D3mEYgt72bT1KfatyjWb52R9jEYNiVleAxvDszWjwHhS66HpaeNpQZeNbfhr3Fzn06EQtA4NNa/I
U9hyn6f/1gFrKaHR0C5492stjsB+QGWQzoVpvcfWBESTzFyAw1xp9CBd6g+rOD/veh5WH5mPnWGc
qFu2Re/IXzsmD7fnwWqYc8PgFhVoU/Q9lkUgKhjN4OANQQki8YgDQYNY2hLSfjB3T90QYPHQO8S3
PsqGzdpbEF2bsai9kh8nLSBlYP3yyZsKLKaO/WbS+QZ7mh//9E+dRapocrz6FZ4t+9l23ZtnyxoZ
XDhgfa8is7VJvoCKmNeeh/xf3t7g/wY+KvMxMPDc+Q4wK+tU61xsXoNlyEyWtludbDXVFUx/a8B7
AaB9JA4mmLKZp92R+NqUF+SBw/59gM5TWAgDb8OUjS3oFE2Fszn6vbo8D+ZmAzdy+U93UP+5a5dm
m4wbCneUiAnlavruOoOO19nrzhx80RPeiBf7iJfG1LY0c5BO4QX23ZwGmWHwg1DOSqjvoBWNYJpK
xyDJpDbvtLa8D1DyKygwJhhzgIdj0lYDgpx2fq62nqMUcQgomQjIE8RE1oPn8BhKDOchM/jPx5OL
Y5yeB2Ij1HKvaZ8+bz4//PNx/26aoyrmlsWOXVVLaJLZz1ziv4CT24OXBA3FCbGK/cmbEDUetF3B
TYYtFJJ3EGf8GOmSI2bWOPy7313/c3Mhwgw9XoJANo3xMk7ztdWYIz8PQYD1fhUTkCbcNbgcGgj6
uE/gsc/77KmfD5uoQNqHm9LrAIVi27jby/OWBUlQLARd003y5u57P7vOGq8+ukxlC7CcHgdsjE4U
TMT8d1/7eESJR6yQvcXQzYicI8r5OFgdiryN02+NBdAHDIf+5q29dx0DPsA0AP9QyRVeFmv3x5uI
k8naGE+rmsDbA7X0WtHpBPIOzScLkJi7m0Azt0fB7Q/LWmiUlncbaZ8PFV7VYnRZAV4DcQ5bQoVL
rTftm+eO/GS32/l5y5lN/wBKJeSMK2joFQxpOLT7DANWth5ojWlXNevyBeb7w2kI1LlHiyjAxVG/
IfmSAUQHlUXS3hv2M7PYB8QFTjo6Jfx79vrVQUzoK9jwIGoy9z4iOPjdcT7WfZ/fNr1UGFstEM77
bZsEgE6OtJnIzTXWPTRLR/5smH6ZYPz3Hminy51fVutOubdy6zop2gMXn5xPg/lfsPHRhT9PInaW
oU+VRKsKwpL9HpTNf282sSP27kI7O1w6sV6eEqTADBLXrOxjB3YVhNb9H2YC7Na63EFn6d4sRGjM
od8qgtXGgl++lljy0WeDaO3Db3m2rBDdNpAVlEAflbOhnTKsGjk0ZX8qaVceFH4SDzrPfKYcAbNA
1GYAnagXuN3r9w5hiRBYhZvbB7+WgEXoHZ2/jWtfW2fbv4FaraNAaJSum8QQWrK14IPsz6UT4CUl
u7edJz6FDZTS5z0c4h432xkWEVAjF+BqTKGrF+vd0rd+2PSbtXrPG7VjfdiUly+8K0GAhJIuH0Hv
+WgUO/MHUFQKCX+FxmB3MCMfcZVo2DHZBjXCf8WEmva2+vdkQXlTg+lnaPzGtN57N7H6friQceL5
1ngllB8d5tGIo87RnQ0XDuJ6MgdBc9c9cNVaasDXIiBnfxheyepbN5u42/swwSD5+WGEf14sZR2k
RJU77f3wuYw9yZDqMCLyZ8bHbb+DiWulrQIqSw3j/7g6r+XGlWDLfhEi4IF6Bb2Vty8IqaWugvf2
62eBfefciXlhNKl2EsFC5s69V1LOu3li3hnzBYtWBFGccY+hzdIIPDMrrlLOTHcE7se47Yk8mh3G
ULPO9zH3vr1oxXjiYjCxE3bVqSpzc11J3Mq6SAiuLq/dvnB7Gvdkker4qWhkdfrfB5+0wb+nRtUR
wskyHK7Lbym7elmaK+1tmlvD5fZAKTpehuWhjA1ro2eEaf73C0Vkbn3lD6fbXUEW2nCsmvpc/Hej
uL3OXuW7YZTZ3mH/56kyBoZFBXJpY3cEcJfXjBIePSPx5NkLn9ooyf60eW2sRt8YrmE2GqdEO07U
anvTcfNd5yT+W+fNDKob9e3bG63SwzVCLmse69x6Kc0+27ASOUfP4YJKmR2vlIYf29XROmcbvaXo
/+fB9dPw5NTZxmbUAKDRazAGNqWcsELIsvr3y9tzpxU5gj6K3OvcMYho+1zfDFZub2/X8O1pG/LD
u/2jeqP+56ulqWcHZ7ZzklVRfO0tpK0ck92qYtXYtf3v6Szqg1dyKfVucWUtSPgQa0n4YHHX3tuj
TFe3124PvGPP5kwRp+V2uomWXixZHjxV9Qe2+MZ8YbLunXDWT5XQ/72TEXt7z7V/vb2Zt7f13/uY
bIdemaeUa/qc//cwx6hIrDQO643Uy3Hn/1fbFTPxxi4iOz0M+bCf9bbfEFupnpgRPvo+IyzDR0Qq
liO3FmjlQ2mry9h4v6mq0jfmXdk6KaLsXrOWkIcXRsiQ0e+MI2bP2t/owW3ZNmoaUfFVimc9IeY0
iuSuGUT2HGodLTL3Z6xwVv5gLp5KY7AvTZnvvdqoH5zSazZGkjFkabMGzmCWilOOueZc/vfQJlYZ
jA4DKLV4dHUhrRd60foU2nysO2ojrzHdn4YJae/N+ffcipNREAB0w7k6MjWK3r0eSTav5mcO+gHz
mv63yZP4nT9HnFSTDrTKVMXrUVmP/A0umpE/XNw84yey/Cpx8TqGTf6LaQnWNAf4vwfXtR76FnfG
7SUKqmw3p+5XMpXU+xaRnl3U2NGq1zWes5alP+V19GjID72W2aNSXf8Ud2pYs7La396eziL38Sip
B/oOQST7razktGN63pMmsORHktoPoKu6R1f51V3sgPlJPb891VbSMKIBHmDHzBBuP9vbwwQXZQ05
mfURjbrc2sviv0YzJAJNDE7zmRKYxVVzsAn/q9KFRT1pjqP35ozhQY6q3E+3Nh6hioz80CQEKir5
rtzC3Xt0cMeiItHEQhP74tfRLy725ybtp88qcdV6bg0+tGGmB/hltTVM0v7KAhsR3FLA3FzYJ19W
Gpv6yke3NTAURTFNr96cb89Gx8Bi10lvZfWDsYHKINeV1ef3JjlhAjtEfqu5q/f+1NfMhigUnKVQ
cEJ5NpO2Pjs+Lw+md+/Yyr8fa29nT2Vzub10ewhDG5t6CTwgDHMHAPH8grBN8klNyVnNhTrKfvD3
Y1wNF8+vs63S9QF9PqEKYBPNK8fLIoaEa0lxfFcXTfNgs4g6YH88W+jVFK5r2ahrYWfhxtFL5yEV
llw3Vai9WDZiriEG8zNHjIon1/sdzH4VjyAEjKlUj0687DjPkr+yX2wzxfA59KYRmCy3h99FwRk2
PTdN3xlISJh7ioE8tYKiWDXabOyJqlhvRj0/IszlD1PNoK6oRp11LAX8YJL0XbSWpTE/qXSO1vSJ
8aPdT2t2sP+FwhE/3h50U+83U43WXtZF8shKIT7GUdVuu9z+iirbOeEFNx6ZHThnhohPQ+Tpj7cH
3EvrLqWULkj97G9HQmlhLe1C38Lb5ZZPJMPmoq4vwkHpJNFvvdyeesvTdomPY3xAaWDZxroPSVBA
cp7e2XfMepwau9zAzfFdOk915zuHaonred6cnG8PYvnV2BfDSRsRStehUeF4u4Ehbg8jAneNyFdE
WnrM5+jvTTMmMVx5SYP9ET05caclGeSkG6ga23/iXmoyFrTy9lIDTPicnUbggI2tp2wEqKUgWF+0
rOsOxTB4uNv87poWAwHgbtCfS+JUgV744VeNWzcM1RNTnOKlNYjZlpETPnEkUmsWzE87P3FOjV7g
2OLIelKjMomFtv2rObmv6R0MRPmhtXlxnCFrrG9Ph4pvv69b4zoSy3wyHeeCbq22YxEl+3aK521v
9NMOumn1YZjhhjv29DJMLi0STO6VzET5kdVKBLHbzcyIEMQrXZF5TR33PHojeplhJIHd9vSGy2u3
X9k60QVdllsG+/j8K9glQVskpAbKxrukpbYMiBzMLwvPRGqFuJDYQY8vm7vbg0xGRocOKyVuYh4n
KZ71Ui/oAYh1/BM7a88NpBkZzBNSDB+LNJ2aHTPc0XbglaFbO5OkQxUJg3KVTrvBYOxw09gkPfg/
1W+0GAdGjuB0XJTAYbbCTd8ArnRXZtsA6x3a6pQSVD/Fy8Pt6f++xpZPtTMbzeSj45oRyQdkZnqk
5ozL5yUfOn13e+n2EHppc779yrRUt8VRLIM8bPVTZCX6CSWpr/49d7+KqO3+31duv+P2gBd5Csw5
YbA4Z/bZzYhQC9+3zpkVGdxUW7AmaaZ1we0r/9/vub02SFqODB/47HfOHg7ZNSSkdemHlMnk/H9/
xWnlBwj5LJRPrGjJjdgGxXX9lDSvIsJ/fHuQsZHf80o2Zs1Dsjw4ikEMr9yeTH7WbgeQT2s+iYX1
tzYZL4hU9rvbnyaJtfIYszJH1KmkGq1c2WlMeucmoy1fjc0Rr209PxR2El+VwZxskJ36SMIqXTOM
tWkSRPeejWsIE839mJjfLElw8AvrPYNsTWdY3rJwWvn5ejIn/dWuejJqYoDEevsqanfgETEgHjoc
41yL3sPZpQ3T/GdIQsUdpEgk9NvrLn8Ijx8Kttz8+x9qTZFCHOf57fu3BuFh9m/GoNIJ98dSQ65b
fia3r95ea/RoA4FIY2dzjJroyNA962WHg6a21FqPJmM7437DX2Bj9KltKj2DnFPzWXXZ1pDTamS9
EDpLQzc3oSMUDLFgdSoi1UieIt/pRjIEOTAv4sCvImFLWWSUG60Tc5DPh7GmpJY2GzjaAa9GQ1ts
uAs8xwsAKstto/2h/GMM2gLgCOtTYcdbGII73EnAumrjvtNYbW3X5KHEuJB5/eraldZDWkLuclR+
tjrpEHys3oDpbHVT2ztewr75iGYOs5PQrDtuxkRPudFw9Bpp+UXGis3Apsn4qDJfuhiCjFZ2TBML
1BB8vCIMmWKrB1ZHJziwemZRZGl03LiFYNVsnnwRmXlELtia4VwwjSyJBYKvjAYs8JhvRzGcM5OA
ZObnjw4wyEBGzsXBXMi7xHwmKlo6q7jfhy5ii0Kbz/wXvTAlHyD/SWXjWcXIE+Eg2BOIUTjiOAnY
MfcRFvUhao2X5azY6aFYZ23x5o4dPV2SPzhcdY5lr7Lku8nl/Si77+UtjS2Liq4gIa5jL2LOJ4P3
1uXTOrg+0RJWOcQDG3ShDZ0nXzBtJQmbkN0Tcfg695xvubhTSUR+JBmp0Vz1bVb9O+dVjsg1PhCQ
LnaZBTSUQXZlm7+Wcn+04r2Q0xRkVUdYsXqsw5jgVbNCtvsZiu6n0tJzWdNCiplohN+2W/6lrSsR
TrTk0PQxF1MqtwnyUlBT8gamY1pri1m3jeMRVOhicN6YTe0ehzReLbnnkMF4Ws87PRlwPtfNNnPT
x2K2nsLcvSKbxSsXgaqquDO0Y/Rc1eZbJEa5Mdjv2Xv4qdvl4vYy997MtaCSaba14CLFQ7eNBv3O
j8c7uJ53adFwcVnAokcAUsQMcO3snMp/ZQLnT+1X04vf0mZzTIjvdiL+ZXi6t1IWQ1JSDJ20vn2N
UKTMt5U1acSUExdDXukHTIEnSrJ2X43FHeLQl6OwV2KzhO1pyECO6Y80Yc5UrbxHCOuw31QbFffv
peO/mUJDRnPSE/PkJFB+fDDK9qhxLm7ibMLQREc1Lsa0MhQBn325Lun8ixIztV/uZOXKtSe7bTfr
xqnQ76oyrTb2lO7EmAETGQU5lyjbKRz3Qe8UD1QZ5yhEzKvbltRCMjdBUzsXwpGSwXKHn2tNYdgu
JpbeRLMs71sjfRZOZGymBsQEotrKKWz/JOfhtU5cYp4ubMbB4F1jbRrRxGLN3uFDVFT4+kb5Wzrb
EP/0OuxUiRa20M6ZhFSJfeSzXHJ4+IBVqkfdj6ptmRRU24LYruhXQ0Z6G4sM2fc0hn/gRcif6Zn/
GsfPMgFMcGaWrcSrX6sjofWHuPb+pFETraNZXIyRvzlHPIMGJTCzYbUgmqxAIrCwqdx2mIYDt95Y
CT3eRKTRJMs8GvvJIXU2VrqxmvC8V9ldWEoWN+b9W1gWvz4D14X1MGBszPsiX82G9qu52nuOG6WQ
mKPc+jghi3X1sRvdU+HkB5gp7FZvJdPLTHODOrc/nITTMDWnb+mHFglFnR2yGf5SQ9E5Q8HFlqhr
fHOzWkkhdxEqFcUvEuSc9Dsr1nBkuC2H6tQ8VWn71preLwnER0+FPxS+O7/QA9a0TSt7NFtaklqs
3W+CUo9JG79oxLrq/i9CJV0PzRqeExImsVpbBZ4bU8O6JCUZ4CRmpmwVbQCv9rOrOxSDkjdFr8yg
jgy+QTUTV0y+7az5mgSYENLVTqfhWDLKT1K5XAt9im3ENg6QxXZF/eN48JDzLHoIbbVtOX09F0Ul
Uf60Nd1qbdlte2Zo9dV5APN8dcor1kZPCZ7DPn/u5+RHli3Ta7d5sxKro2e3fqFDOKucZO44EZsU
9V6ys/TSZ+OT6hsSxaBhBmsvkiYLptBlA4kXAwqCMYBngxs1GVThQiBIwxHSbahOIsEPCMTCcnv0
E+dXG6c3LO0oowa/w9e0ddUoP5iB52Z5d5g7SlTJOL3HuaEN8yZETErsdXoVhf/RWaBVqE3uKCuP
ludgNwTbECDzPRshf2chjHQbpuFKh1Hgx+aPYeDOUqTezRnfcBWPL2GBfWmQzMfzmDiHxOppeudW
mNbKZ21c4PQ19ezs/XHcEXdN3b5oQm38uvWD1G5Pk989d+6qSZgfjlb5UuWTJCMF+NZrpw1bm/XA
AvgIXpZV5SoAD9Ov7FDsvc788RuMuz4HEFnlcTUBbQq4f79qfntXG/5fmbHXtssz8E6O1YNtsQzS
ov19nw5/ByRx3+bYVGn2TqnxytXTbU2rfpgw/hmzrhNW735NgV27NAZid0m58vUUT2aKpY8p0hFn
/WWIwmuOCTOtsZwaxZFdusC26mlNOvzXTLVmPRQZt39tq6g30pwUVmhBg6IeuBtggo6QiqoqpxVr
Pm1m8UHSGa+CqM2q4IMRjG33rTcz49RwOtdDfCc7ksOQ02s8fGxwIyjYlgGmrfpq5DMB1xx5P3Uf
PU1117wL882E1hroGshA4tIWGKgRY7yPG9iB30XdgycH2wccEQnYb07zq+mSWGed1bxjtPfcY4g4
4NoaZpv/g8gvZZMRCa9p2lWEy8yZxRuXp7NW1t40TW/Vlsg8caS/JV0Ur/FlMoAthyCy9Imgnprx
WcOLaE0VgECHp+GFIxb6xn9GP1kPjqmuXlr9UUsPlWsCE1wzX28d1e2lxNDnHYYMbAxJ3VxBKvmU
uld9ZBVmM9bP0rnCp9JjSDf7tkVCiDPtD7SrjKVWqGEzWKGCm3lUWXS2uqBNalVM/Z9sjbn8yUVc
3putURNuKOhrQAs0Rb5mDB8xPeaH10d4Y2Fwuar7EqO9su0amLq/idphuJoVV6jlThy4pThhL4KH
waGapNSBjYiPTWjdZx7nsV+m+wTHdwRMsGGotnMdFQOXwdffhe1jjbuFJFaRbMkAh8FYpN8pJ7fp
wFDK3WEP9VLf6fX83ajq159Igpj0wkEpjAWURAw0USasc9VWuPhSLmfIWo3yppPk5qza4YsujQR4
2PLTb5wX22/dTWmmOGXjiVZEe65iP0XhrqgBup8UY0Og9EudKshrTvMxNtpPjXtclhZ7M3z/ZHlx
dNcfIqFx9x592pkWAXjox7cY3PtKCHNaW3103zbWX5Bqqdd/JAJ/atHMW5FEJobBmrv8gG+5j1w0
dA4IGxyOJ8x9TrsTTpm7bXwK9VTfZmX0JCuW2UuQFMU4sqyY+ifSCRH2fT4fJ1zhuIqg4RW6vTIq
5h3MltXMtQ61ju8Yi/tK9DODwtn/A9/L38xaW4Ckw01b6qG/aUb1qUXDYsNej+EceNrQX7N4vk5l
2Ww0DesBxUZpm+62LPm7IUl++fy5fh71Y8rWjbEkvpxXD3Nh/uhUaO3sfTml8ePa+l1JKAlD17Yc
qYKdiW651s4McBcJV2LFyG0FLPTIyGavEC3WRZzh65F5v8lU7+9F6L96w6ytKNfurZbSdHbLHzWh
P5uiBlKCuqG2vg+GsoOdZGThl5Npc8DW1imaw43etHfQQ4slwUBFGsYFO+69/sUmjzrE01uOWGK4
dvvYdtVXqVS/DvuLrZx8O7KxEMfHztBwKDsj6nQiseXoXNyWidRvosUHNsD9lVlOW80N7+ymZgLA
RyvQlrGmC2ickDvkuuJBlO140pPsbCjW/0GQegOcsJ2kC3gpgW5VO6kPFwFjZz6+sk1xWoAfM+qA
4e4718gC147flFOdHdtmL1daO5CsqpEYBYlfg3+7aKh4HevgDiWwRWj2aOmrfGzCVUe7uKpS/zXa
5G2IiIYNFYfHyVH8k2XHxKCzUxJtXlKvewPF0qsJfDiNLjZYDacjcCPCuu5MWDOCYpE0RCv6g1Ng
VS4cDlmOSIIB4KBay2S0Q2C872nL4IMucR58td4E7aPKo3OhW/WqsfptGbunSHezY1bwHWtREx8X
z6MsZrQgjuuNL1+YG7J3PSFe6hflflQOZki7OWFLo90z6X69JN/oVczWsKk4OHpXbcPStuD96Hfx
HF1mz/T2uZfhQRj0bd2R7EbOxIbY0wn3lP2eXpUHk2Bb0DpIdF7DBYFnHd354g4FfvmGUywT0Xri
XHvgXo1VFwhJaFGrygbJkAnvEPQV6WAPBfngT1zJTouJXCjAbfg/vVV9z3wAdkoxF0wgafa49LoH
Thx8KM3Rr02ctybVVdbuAVrowEfCTyiAo+l8GxmDE70d6/t5LuTOdYHbuoX5QYMCUTYl2FtUId15
oeH3r2n32/yrYXHIZkoo/LsMvdCyD2bqCBJpQKUawYAojav70Sl/7AGSVCkCXY3EYDJGLRpOr9SF
sY7EzGWhoWGP7VgGrWYSdYLIoC31WT606VoHzmj47pfNAbbtpX1KxnRlOHWy0zX3apVadbRw9A4m
fwq0ksv/qOdghTKUePo+wtRLne3iyvP0FdiQnZGRIBgM+S4ZqKzbzEeR1bM3x/efvd6+Oh3NEEAa
1F1n56IoBiJpi1UqCiJkuvGWpiMhCWcgkBiP9AxLVQTGClwzpmJLBoMf6WCBI4y5w2urxU9V5Ocb
QC1EDWZszI2FxVr+jSfvEir9XbXCokGx0Yuo6wyHxlTRl3UJuL1obi6alf31x5ikcEaRi+bwjiX9
Dj9WvaFM9Za1R0y9XD5ozIhIKEnFObwPdS6Yord/AXAcphpBv5xaJgd8hPseeEsPHKngY79pa8sM
HF0OK31kCobczCDFhFLmpA8OsYpmdHAKev5PanKjlN5dU9rw3PxDIQWhqxIr4eiRm5rvctt/9PL0
TGgtX4kcQ5GnAEz5r5z2tstwKG46poUWV6Vhi0uIGSNMrp0w3/xBd5lwRmcmfIdkYhPb0NiYwcw/
fuj9iTxQlko7RZ4NHNKv8NPnV9ETs0GY4cOEc508B+Bfu1vlYfjt4UaDSsd6psH4LZd/ThLvDtoo
/Uh08I56wxHaMaindjC+fG8ilB3+dYxecD0Nh9ilL+1bmI608V9p1D4N9bRr8MIx86RIp9fY2Y37
2mQGNURn85mAESiILvtWp+1N2y3QIAgL+t5n6WXJqhbTwfOWRRAspNwKO8LdMr5nCpXJywqGoK3D
Xak0L34a4Rdj8xBl9F+pZfvJsLLH20PMFGEn8Rmubk8bOi1COz5G3klUB4rLXebDFFIJ6Tr4IHIr
s944zvwfj9UEgyZ2JjyvnKSk6BfgzghoIFVHlSV3lZ61h7ZXd4XKxB6U3XOJGMj38wfDO60S9wh0
cOYQYbxPZ8C/bTsKmkBrwD0gsrVORh1W3LwWlv5WeqV2hdQPyUmXZzaBWmtNJ6EuwH/1k5NsGoNw
lmQJPUCP+kxgWQ86beoOveN9uOW5q9J3O5/ZvVJmwYiqdGB+8pxG2Z8RQapvxyfwweVe6WZNpT+o
YMijJ4H4uhHAqeah3IEr4V42Uox0yvzI7OwptaqTw3JEs4N73CmU/8LL7jSvvfrD/N57/s5N46st
IMHENSFKyydVmOQYYqh/Oaeq9ygt7iFyre30lY1Z+WUmA29pFsuI8VZy5xH4rupj2kCUjZhYpCOM
MM8D6eL3HssRFLmFntBR57EuGUTj7OdU2F12xE5w9bWcZpi1ViFvftWQWgnzhTiFVmd6QHPSN5cZ
dxySAFHmeFcVxWdpJl9a7Zw0fFDbZh7jAP6oh01WlnJnlAQ/49m21vrgYQqJ+5Xl9fmqLfy3igXp
gWnB+i2wg1oaulSaPWWY8k/e6MHT4PIGgOBVJ6+e2+3yTXVe5mxNBLPQyB4yMw7XbRJ/1yCuMamn
NXjSIXofc5g3hkEtC4PRJrRvkXmL6GSAYjPOGc6+Tq42bm1OS+dx8culDR4kJ4+YRqtPaZkbjoBj
nGULsa5Qa6kBRoRLvtJN0iJt2dpkChUBRB2yc880H95t/9mTR05KVpFJw/3qQvlFc/wUNd0lKbpr
M+SrwqqJHOYGnbrRv/kq/exCOo8yR0MYankwHfnUy+YQ29OfmWUA62owr5KbKUdpb6484GTmBzND
+WzBiNRz7TlzuJtoSwxysB7j5C51KXjrkBY5Ed3ZKqArqzuirKcmcjZRmDN6t75x3IO4QDvb4LWg
xEAaMswvrnpYoKI/NlV6wNg0riBfX6doJ71OblHLy3XkE+2EW/pTRWoLZBHzo4YymrKSYqYRqCxj
A5rsd4oRJPSajkDyRndZzSabzGUvRmqfMIk/iZj1bbiZgsLuH4aq/sYjecQ3ytKhvBB7E90vD5uL
oRMpX0KtPjZ9THkcw9UgXhkNbJnR/2lKKvWors5cP2jykgVCjFWb1vhQc5gSmxOBz5Vad1fD7A9s
kifKF/PTro0BmzBJVH2IDtLnzty3zrdeTu+VP+4HK8WfXr9l0zGF9omaPOHElhc2kaxd5T45jvna
6tBcu+ZVuuFX+TNN1tMYumvKqbMdwoHkM8Kn1wIC6/XnWUX3U2ynWwhAz5Wfga1uiA5U0zvoVXBi
BDzBKaDpyvbBno1zxw+rsjfVb6jkA4y3+67gPMiX9tBmaOFzyxlr7k4hKAfmWGtVYkdcAjLSsZ8L
Z+bH0PrzxlkukJjE5FgZ7+xBGtdeZzxAf/GCKaof07zS+EFYr6zu+bQ/6trdRqOqdgPlW2AW/YdT
wVZLiIYapzbk/iOQbxdwHE0qufZcds/RYLyNyVunfsBfPDhmEgb3cW3vGjmCdRTjC4zkQz6jCxMY
ChqMHnY50XVyHgSjEdMUau0rbP4KNt30rTCKbR0CDxtjGs7zRIqIjWzmDt0NCyDVUW1/lVZ9p2M0
Wc3EVPl8j6cucV5LYpLYNC/0nD2B+/waas1fXEjbeGK3nAkzQHSf/n2jxL61xjsdwb/yNT61kt6b
ZZQAdAq4K1P31U/RD2omu1ys8mcWGdcMATaSJntpTZ8jB+1u5mds0hOP8w9TYY8+AiEyt6p9by39
d8OINsnALeZhelbRT8JyibWmgXtm0yXDHBtGkYuYmSPwmnkBp53Ve0GpZ/A9t0jxXDZtHjipRQGa
etEmLAQ/OmsotlM+wGmq/hgllarinFGT2KfD/K20/oTXM9o2ki4wy68VijkeyT9j6R+NHHcrygCA
axiVBe8uEhIoyYlumXRZ9IK2cG28HbDcRAxY9n3was3EUkyBLiB8tBMd2xsBvu7diYELQk+sm4Q7
IYBHJIidDfRj06cAArvpEPadxR2DzLZomC122pueqZ+MU2ElLPHukf2lmoD0WJDylX3E7mgXRoVz
KFEa91bb3Rk9iXf0Mo8WTKY7Y1NVJinOmtxx9UcuptIcHY9kF67tghNZ5SZxjvho++N7akIIQBuw
F9jMUHIKyhLz3CFWiJKE8TKCA1NEpUf9XJXK2oBk5DinlGtNceSNJZxwaZZ9JXW3c1SEMGsdcydf
R5qvcRXczpb4xC1hXBUYkwPP1Syc0Y/wnd+7Pg4hSzAIGZwHoev9Wob9o94VGLsz8RLawwsG0fuh
yAfMPepkmc5dZDAR0LG0Ubq0QeLYZ6NML4YXromLEnGfKd3Dse13WfRYafqzZZUKY734kD1FCpiH
yxxnlwgFMfAi56FJzCe/C5qmyVcZ4f0tm8BJ1zXJqlDChg85f7LuYwVklYu1/YOq/UHE4WFQKI1G
tqyv09w/ovjB9vWeI8DRCvNaqG3tZl4qVqgnepF3jMDLtVDOMW/5cYnspS5wjMSpuLPIS2tZeaDP
eddFhv+GEmnVOzVtecoeNQfhX+jxDu0A+6jTrn12sup1wjAF+yWeZ2jDGIbWsWk8QsYVKxPM/NDm
BzeGpyFYh5Hn+hdoK2DP3mIH54hyUwTT0JgfIkM3V5S6oGR82IVO/cskAkBHYv3tIkUKC+aLAuzU
1syES20SG5d8AfUVdIDJw8+IiyvGkxRusql94gMFikRZ37ZqPkx6wVMF+yOfsdj42pbcGQcXnjat
4hC2SbUyeCJGoD15bITBy7G1mhPWh/ciZsIsx3DVJs6bU3WXepTchEiqBWrMLs5gXzsDO3JYVhBS
PLq0sGpe9PEYu+Mnk69d3zCOQzJPSQ6KKfqb2hHClioHtklkVwZSZzkOzwM4EwqDBbMUK8bB5leN
iKG1BIAjD1yi0plD54TI7fjEJIsNWZTCfpszeyjDl8r2MgAa6sWoma7WtgZNvy8/das4Iq49TnXM
MVJ9wEO3t10v7xck7UwGj1HftI5HwBsk8IR5DLMGUJPH7gvnEg4x37O/0h0JtDRj/hEq1Ne8pOes
SMMoaIeuNbKcMTl0o/PFCM2vxSUyqnTlJlUFAaOvVp6S36afv9DccO/VyAOrfod9bVh5mbiL4TTt
/GH49lDQXRnfy3EsD153zyxlXs3LSMshbIhkMGzMcXgJHcCybrGUW+xxrTeIWr8euEK6bG9lsywy
cJnPcPDMDCshWJoVl49bvUkVN0wo7YcByYXk+5fJcj4hulXq9+N1dli8ppvjH1caMxkVmuXQzV8p
y14TyhhX0BEIcsDYvN2BBCXG5tDLL5nvbiv8Y0FT4sUgC4Pykn8jiV9T66UwJ7nymdIH9Hh/e1J8
Zpbt2q6AQ2uy2VNV2CwTHApz3N05WrEr4ujsxiRW84m3u00u6E8/JfegAFmfAMRbPvf+octAL+p6
hoNEsrcI+blGiloVOsvTY4TPhp3ImWIELqB7DOCz0LzcU59iSRi6T27JUeCwltHkdjoPeHwau35G
b3f2jtNgekm6c/gTzoP/kCFnuu0zvbVLyPCR5TALfREYTMY9MH8a4iEjAYhptGfDXpAbaNhw92Y+
h0MElMmC2wKjQEgP6koCzL9v3mwNu1BKsh9pNo3OfKw64nFrm4vGb/qLl1VbbkHmloZsvUhIdsPY
qJD9aVa4K31rROXWxSM26EPsdOm+Ft2LaVZ8qkzqAXrQX5z3z/6MAcHtJBCSmLtEKzHOpD7XRIsA
07/BrqYccPmYKvDvJMrYz4FfBObToZ7aHe0mnqlxU1NgUsiqN12wAkV3KX5tHJgtAMEgj5Ke7sqF
iKrij16oHAtBLpcJ/KffEaFBhbdEe+/yps9p+Ubn6zBv6Y9D7P/KSR+Clk0YGQge8tHF0yTORjO5
bDlpNrEv0n1PaiCa+DGOnh99xr02BpxS3SqpKCvbId8isxUhyzXGvR3ZsF06tAp57TvvzFnFwZn0
bA7RTsaUvsYlnhejfKMy6w6pPrzrA6aw6g8N8Kn+P1yd15KjyrZFv4iIxMOrvC+pVLZfiO6qbrx3
CV9/B2if3eeeFwKQVCWDyVxrzjELin6m11LYw63rlYCskhbQNry1MAw3NkjJhdrH/rKQjDlChxLc
mDH/WTSlsjddd6uNvblO/InP2ha31ktPVSYyJDXwiSBdMjOg9dzEfBCS0WjW1iPVOPt37hBkU2RW
tA7a9tY4NX+MaRbankTV21Uxht3apLi/7dE3wgwGKxMqyCSQHaUifx4RKy47I30RXbjvfZ06KFyV
cvxtlLBOo+S1SeOvNtQ+G4eTzUmU16CmLDs28ofhmz9cDYJr1FtgD4Z0U9V5v9DNZPdlVArEbaVa
JYUGojwxV+lAvZPqO9NrRvRMyVx1rDeC6Snz+E+qRLtY9G+UiRZ2wXnjJy/hWP0Yfoqqp8imrCJr
K3IbE4ZR7xnm2yQjUT2EdbUMhIM1sTRWCuAJWsxr28eZBytk08MCyYcbGqJ31de+8qF9GUeqlZmZ
vFVu9NLUNV5ZZ8GcIZXRoec2PQj7MpbJp0gQIZlqAm1PwiQvileU/TQBjK3TpMbWJHJlpNPWWqG9
NYf+aBBPrWJ22UK/PCm68uVbmSRAoaF2jo1kYfY4JqfKJyZSNM098+VVW0F8dyDr9x4MWa8BiaQy
+AfRi2AkSVe0Pq9NWKyr0vqZ6fZec8s/ZZJfHHCmizql3eTuVSbVy6KMANHFFjgt2qwF+T2lL/c4
Mq8MrgF/E5MjRPHEcAYwVENdBg0xxTvuyj3pUkYNL89Ndbq84ylMIZ5G5UUOnEu4yKiyhgAX/A8X
wfAiUqm5u/D6GTm3w8So3nbc0Whnwy9r8Np7uvFVKPF3bBnfA2y7sMHHY1Fqbt57iSXBjrRbo1Cj
mRIDalTVC2I36MurBKdL5NVWM6ySztKXTZ2+MzIBaIWqkKJmi7svIS8um95w1gLxxHc+uq+gOBiz
BCNAoNT0bshFwjrHj2U7p8oIgJdsQ0Mtl6UktcDHhkjensq1t1PRtUQ/dacmtCY0QF5V/UrL2nXV
ZeRsjXgPFHjXoUWXSNKVYai/UpvhqrUZ6C69/zHG+UtIuMgvHHjBjjQsqjYkxnHJJSgNou2YcR20
4Q4Zgp8kU/szJiF/2SfuKU/kuy70SyuszzwRK9vT/sQEMC6GobWXtb9s0cOsVKtzf3rwoqdxkwrq
qM6Obhm8YsfCVM/9IQm+hBb3zOo/0Hl/azrFBcQ4P9NkeJc9Y8g64LbhqD45BgXUPChhacKsuzIQ
BSJugL371pfqs2Uognl5ALaRWZfn5zC7VCm4WJXqElANpwElr2XumYhrouZNDEDoDFrzWoOqHw2x
R1eoqbiMNHH52lX4TFTucyWdj078zKph749uvbb08Uk2tA1FQKgeUg7Cd7tsUycMoK0IoXyocFnz
3bcxSBAXl7JdCdduNzi6v5KOO5Ji0PdUmGmFkEZHFYJp0L0gn1qJhj/oReJm8AGA/+jh3nEpHWuM
ZoydVw5iocnxo5AArnyNujlDkG/4TlwemHdIVUdM1K1aJCPLsUOhIPyfZUKxX5TOr1FlMgvt7taV
jHJb89xJQFx5M3aUnugD4cowfoyUkr0sBNhiUW4PY43xRPNupVrFfZJGODlRuIOMWIFHnG7Mupar
2mJiFNcQ9CjqmSIyCPphGj8MJPtp/URSoTa9rOAOLwut/WoV27tUxo+8popuaXbCsGT8zdWkOdO7
2tQSqjrl3VD50/Igv3OLmdSnCd35qr4wApuJZbFRMwQKDmiTYeoeuLUqTkPISDRxbkHmDjvdyJgN
D32xNpsEhrnabzGgVZtSsWL2O+mu4f68drz4R6f5mEJTjxorhE4DmNNzHm9hbctQGxeeB3HRCa9p
U383pchxaMOfHuzhzZWg06VBjS0yoMn52HdbLZj0OkWzo0ULKMLZUj/uljGi6iXqp7EK3lM94r7S
iYDUEHFi8i4xHUIJihKu/kMc0Xx0T4oSqQu3cz8bG5pZ0sk/jTNQjOWgUrAliIJaJRjSJXQW6OCN
vpOlUTInMMKNiryfY1udbrRYHSI4elkV55QI2hOzLTXIc8RPk2zCx+VRNO3JAhel0ahfF4TybKq+
PES18ZkA9qAQX50NI9mr/fiqRLRqNH2jUIGiwAlfztRUaxmo0VPRQNLWKIb4qOe2I7SMBbYqLkj+
Rk5NGHSmdJiqBgeq/W5YjLBFz7TRsbQdNXFxG4i1p2jW7s248W4aThQ06iDKrAxSu1uaq0xFRygH
ymvY8AhG45oZ8cXkYxGc6pDOJdWWYBHE3Co5hEbV48OIjGjxnk6YTdVBK1yYTYl8yVTxnWvCI4Sb
HA2oaAP3S767NmcQORLkBQNpNeIWp51d2x0JJswAaoXR21HjkIzDKFsb9VAeKgME6ryYN62iKqZw
vGeHOjLgaZ2mtznl7DxWU8ocaMxzZDyYzGkjBKhSq25gOfoOzkzPZPJek3YowvqEQE7ZRL6Gb3Xa
NS9QjDNlM8yj1aLmN+Z0xH8XwZSQE80xOd4w7jC4LtuJIdpNwNLH2sQK/buZT8QrHWAzd0CZHgrO
0PixKibs6DAtvNSj+42ZklkqjNR5oYT/WZs3nYmgSp5jA81ur+Tcb4oUiiCDZ1bnBakQBH0Y+dWY
ILbxFNITcXNbULQsERbQS50XjZdVj7XUcTt1Pe/E9VYj5J2elKhayRsafqTTSVcFVg+UXP6zMIyQ
SXUPiD1Q8PpoX24C6dDmHTLNUJc2RTEGCG4plp4iKt6E1fFTJZLIKTojRppTba0RPXo9TazKgk2l
9SMJAtM3M3/geY2hDl9CEz0JxVy5k81z9BPocIcYg/YBRevGgt6cTr9uZ7xWNaKxwEeJN1hLW88L
YP6xfqhj36BNQ0IimPxjr/Cti5AIjL+/zPxrzYt6+gW9hmwHxEdk+fyYj4NwMNx1qxo/ohodfnZU
fhs+tQjJl2Sp9wEp6yrNS/pzzMV19ZuC6G8C7BRc5ZhXG/7KqLSk+TpOtpXlhH+O/ud7MWifDUm5
m7+rx8P0t7lpmS6DwLKR9OInWm8lTEBy82ofaxBvy7SvyU+0vh77OnQ6j4fbedUvrfwwL/p0gkCX
FsKCGSsc2o0Tc5JNB+x0mJraaJPzFr9rNRPPx8H0v8fVfHB5ceptQNmduEd65cd8SDadCvs2h/Oi
yihCcBXsfQQO2/krdWYU7/xly39Pjcf58e9mVqdIVRFhWPysKTyAw7yW+yNlu4o+I8IISqJlXR0e
C+H+szZ/Y3QTaPdWdPCDshkPCQOnwyBjdEzTIjaVBokgQ5IMXQwzbuiEXVmGt2Za0FZolw4onI1h
e8wbB4M8wjLjPgmuKbi5Q8SPq5URjWzKumFJacSQo331A9e60kMyT304HJqUMPXWDRrUTEBeqnlB
fT+gHX35+3wVndpCa6J6P798fkALHHIiyKpez6+aHyiGsNlFo43VL1T1o6m7V0/47rW0Ndq0FIbT
jF3EoaGqsaG/6nbaPc3PIO3XvRp6+wMZ+JSl9J9Xpi3QcL/gaj1oyaqg7HwzFce/EXkh1pSEmse+
XpX+TXEy8l7KXEPrzea8KD1fHnXIM/Or5tfjJqqfBm4S7b/Pejw1pztbpO0lSMOrI3LrGJWtcSXe
EmMCPmbmyRN3Zdo34ENfpzS9V6ORBBBxGIlzIaw+56f8fZ4VHkFBKk/zH+pHJsccAOMazQf6XXkN
C1N7/JP5CZhvDKISRyZw0jS4CvLvhFk4WyXxSVBFMIkugBz4pcg9au2htU4EwVWLxIzNq6G0h3L0
9NMwvZbru3lVCANYphhjt/O+ecHt12SIQyHg7z4woclpGg8OBDPvZSn/UIsMb4UdD9eiWEvqXjcH
9KaF/O6C/U27WtZwj2KRHZsm0K/zrnagK2gTF7VSkHrMu+YHI5Tre0tjMjDvmxeuPtT82P+9RymZ
8/lMqQyNnJy/T836GqZTIenhT0+ZH4hMQqkay3j/+9/n/ZCMFnFlk2by77tyGXxRkqYvPz9jmN58
2jTVprUUwECFXZLRvMwc03sqpkXlAK41Qm3bjRiAHL83r2pum1fBFXmZW0OJ9JB9QJ/MK7BzOSFL
6YRN++aFCxPiWPfLEUjE38MrUszkYhkuDbdjT2FqEZetvVZGaKVlR0QkcvlXaUXRUaKepyuMeKC1
6Q9LRqJAvvtrU96NYLxXDeP10ZYrTH0/6yZWruW0yCoZbAICyqfSuXedHxB5nxLig2zHREeLo0Em
8VnKbj8/5bGv8o4lc/7rYytS1BuBF8deM7Rt0qjBrlBI3MD8O16QBSzGnByaqdMV5v3Jr8yf3LHe
6pqsLY9pViRDlPc17fT4YqLFWEhFDVdu3b/q+J3HUH2JOs1d5CW9WKk6r4Xm7WrIqbXHG+aqsTAr
a2HZKElq99zjTxowuDXS/y5coI1hYYerOrcWJWE7deq5mzBpvr2+3UcqhrEynLPC42rh5smXjEka
xdybafK3VYLss529n+lUvaxuWPhe8ZM0bn2n+yEZIIi3OaPPXKrNw8hgvWi1+JzK8ZevEErKuX8c
0HCUeHRZnRdW4wjGd72tLOdVY9qeHzGTHGQQCOgmfhpr3MeL+QluEnn/PHfeLtREhW7Kq6p/17xs
HA5j+k1QCblj84P/89zHI/MrnKgm6T0V+1JRwK//ffbjn7bgqFHTTH+bT/OWFI23mV/3X398fvTx
xsYh3thNRGbx9JYobOqLatCM1eB4/3nb87P/688+XhjpTbGqihDv0/TKv+9X/fvZH//y7yd2g6jC
qOt+/d31Xx/sf78pUwzOziA2DK02v8Hf10i4YEvMdxA1B3kvTTPawnQ3C0Pe8qLonpVQujt/8OwF
sQQTbNdAsgrFLdrrkdo9G6Ivbl3yhtgReUBkV3JbOAGB3iHeSfrU+57I4HE1dO1wLPL+qg/blrCO
N2kp1QUNPWHAkbSfHyntk+v1aI7VQPMnHkx6oCHFUp3Z91C5KI54/koxxu55XvMzZLs0naMjsvaK
4rrbboSu1M8WEzuqWpBlmF+ozLYyq7u7iEdlhe07UXFfFcQYq07vLkcUpNv5VfNCSbNVXBt7p4SQ
ahF/d9IMmjKubR7MuItPJqfwolQdkmBMk7J2hgxshoJ1rhz3JcyHeYv0hJG+ARKTrMaf5kMAeAph
dG+yIcPSPK0phKrve9pEHi09x6Wr1D4nhHXdYXeqRD4VKdqHFi8ezgvumMOPwus/g5QP72TM64VA
JVqYtXdECUIUoFbZb2lmb13T3LZC6wl36vUznVZ/CT7H/nR02sO0f9OLEVvKTcncj56GwmdZOJdU
S948xxt+GBHqH7oad5fZwDExtYICY+FekD3gT8qVNyq59q0ch/KJF2NPSajdMA2gumaOH5qf4v7x
Sv3d5sIzKEb47CoZadhZO0FtVYidzmSjVujBnvOEqDsCZOiQTJb9oMq+pNMezaSjBpWEdO05Aqkj
4nF/MhmQYi+2sJ/k7bhTpELFnuIWutga80YmvJcCNsHUjuvPPlmkB2sQ/tJI1W+8hRSjKO/KaxlT
fyMdfdvL+k8ymvmFsNYci2pHid2TNkkeVFwygrK9cWgBlmO2sJVhO5pWf54Xth2B7q0bLAlofxQk
9i6xUpe/C2XarPr6mubJsp3IZA3QEAwoId2EabNqhMHRBMgV7iV1hOI1SX3jDwanV6AQ9Qd9T9jt
WdFsvJA0hNzaAlqw62UgHX9REEJ70vDpL5qBziyhPfjr1TDF2hUbv6KsV04zRApQS36Z10pEayQb
qcUzTT5rwwerVii7XytPcW8lbRVOH1R8SmsB8yylirMhYjjpeY4JWQYNbRc56UFLvf5MzaHGPudt
kAk0e8RBxTtfGszrLH/VDG6VRWzcKhvFd68k5a3Wiy9niIN38IlyxcUhemo9tHVmQedLL+RXiKyB
OAL4JoGlbYy+KKmXo/bjzvQqpm6UVtMWMFQ8MGFN+WOIW/ep15lexSOjNTFtzvu47hzcooQWMPbD
j5DbhVE3n70L4D5hXLeJGUhxTQngSMYVQUl4z5ImxHHVTxDAPqmefKdwjoZLOTIFDvC4GJQhZ1c2
imtiRcW5K300r168MXWZbmj9aujI2QQVBFoWSTvNSlEdBx3QuE5C7BNByfaBfnG46cA5vSlhfosh
XEwQcw88UPuhGqr13hpFtipKTX+qGpNAAj8G7qDBoy289lRFkgkx3aANMc/ESOuBeXeC3D/j58F+
M+wzN/gkZwaQXKj19VNXGnLe1wr9rDZAJjYMP52br6A7NvEiS2wOJ1enhGWYjnbwHWLCEyKbroH3
mxaMc2kMRit+ZOIG1G1w2ODqeQON/trbdgOCjCq+oTTm3TOrau2g0d8w6bNPRRB+IQLPD7jzQIhM
Z3Ov0H0EkPjTkR5aTeoiN71CjsuM3/+BYPHMSalTxbTSY1BwyxSW+EnOL7YwJWhunXEvRocD3Ehi
lCh23TP147fFT4IjWLX2kR4306WTQW/TvaqxNzArcL4GMjgIPlVblDec71ZO5jz3s3gfm9lwHTqt
2uFM6xadzjQc9PTwkdPEXw3hNLITXXVzJnRBnnbUTzsPodK0iSXEvDBdeHITj6gTxS9euZBzF+oY
3dq+2IOJ5j1m5r0ebeOue+UfoowyI1ZP9QSbM01o2mrRZeeZPWdPm4EI5RLnBcFFuRVewBvh9pqI
WGa2jZuh+jVMpNQAIV6pWu4nsvBLOiFtYVkvFZixd4Uvf1l40a88Jp4AHnB9a7P8DwKXSR2IUn8R
mhFFBjxtJ89tw03Q1erdHWOdYGG/XXq1JKZsYgYWUg+p5Ls5By+bIaLEo+iPCcBzLgaKulRF9aBe
/kVfusIOt56Q37pjYdGsajrChjUFx6J1B9KRkEDfG/HZ+mSWa4PldzrmDLyhpWrDzgYxITd2iD4Z
7r3su3vYAIEphAtEnK2gpluq+Nilew6usIrvj3tCBMR9D3zNh/hpNZ+lWZxtI4ZeH9MuzmbaFmfH
knMZae58BU/npdsTWdFTSK0muhRUzfQFnwcC70S/jQMtE51AtnWNO/Lm6/apxNX6RsYZbqwUE++8
iRlIWSDIhHMVcYabOqDOEvbDPXG1fRTmzoU03nQXDEGKHaM7YV8TnxAzXP6LYT2NiUn7QK/NGAHm
aL5k2CRoc08V4skwYWn/rCn+IJf4BeG1osG6OoCPdpVFR6O2dCVfE3L1HopgGxPK15t1u1FFwBhZ
SnUZ+Biyg8zO1rXepi8ZomIIwtZ37xAnpPqFukZ/0VwL1E3zxWveEqVLx3mjSFW89mmVniyT+mU+
oV4aBddPr+GV7hEOPo3WsEQhNnw0FbpOJNXFPjREcI+ETW7rEG0iKbZGVyMan+/KChPcLqeaMe8z
6gLgYD9Uty4O3E01ECWigC/sy/RL7ayX3OiTg0GixSYT2G7KyjK3BUAbj5ZgQPoIZSn0VZZ+DSSW
B4d453kcJwzd3mlqUC2HqMVTrxKlF3QJKRtYuNdyeru9lSNGTBh74YRUr7qPPZ/Dxfq2BuiUnf/V
xK9JC8IgV53gV6uTmqqOYf6sjdI8wH7BRTjfaD06FITAudUNfqm7mT/VvKmKaFU1NnyaSX4qmG3e
9UB/Nw18QBk45q0CyPZmqw6lKZTNy5BT5YX44KbprXtYmd0L//Rbayrv1CukMwdF2G3xZmTLBNX1
YZywZX831WnTUApyb1WGdX0ckrbiO/W5cLG1ZYViv7gaIRJNmJVPxOQiErbb5yxz+6f5Mq4a9XNn
DvJpPgYar3/O1bE6lkl5hXcbXls/ZkTV2cmXF1BqNTL1U7MCDHNumB19wTMqBXQtMeZrgMLja9bS
2VQUpfscaGU+1vppbVC79ujrifqrsakPBIrTIRuxso+qNsa1UwbxTqnq7KNmmGEbDEViNxU3O1Gf
Dd1LP7g7udu0TDa6hfIsREZJel69zg2u2GFWHBm6bXrFI+Ux7746C+0RYL72Nct6ItlK37gILJbU
ffA6hmX9PIjsh+tSREQwAVvSy+MLhOQ3yivkB7hR8ALUSZk2LPxdT7CSoA8nRxSNzZ3kqYYAdVIl
y/baV1Xyu0xuHsam3xp/hrG95ryCQ11ZRj/ZosLi3Q8FSSapS1dr2oR5xrTDb+irlVht7XlqY02Q
qSzBR/q4ToWGa9EbgrpfqASBFxGTnnlzXswkfoI2MXc6lQU0FNh0U0n7rBSucxgZkja5GIJjV2mY
n+JYAb5UkUyJqZ12j3Cvk17uqih3YC/2E6ZasmL0dnhNDDs52tQrri12koOqjr+oj2LQKSpQ1xON
Wk4LOowpPMECWwvsnqKK6qNe+q9CZO0p7SfZ73SX0/7/5t9HleDMKOpPJyP5XI9OtVdH2kbUVpMj
UkeaYHD0HuMpKVAQRCrxwWFonyxlPHgUjy5aQT8sn4cDdVBwq7WGfK0bFNfSaojevIj8aWAiUWOj
NRV1QIEPbUVnRvlFHwuNUXKrFUQv8xvGOUyoB5JO5Gj5K0d0lCS4pKl08D7ibuhWSHjFXp82O9/c
kQ4+PmfxEwFG9lNmMs9hBjp8pH185ZZZ0PSV5t3Q9HeJyg1roP8b6X+J0hTkWR1WOVpncCqV3UEt
bWIAFzVNyG6wi89QxIBT9O7dNDXnkAZ041OZlWtpNx1D7Fw5U5ffQo+obla0U6I62/hkxF3C0gZf
ZY01YxKmnghdEcQb8EPV3FfPtqBVr2R+9BJwVSPyx9lAKRVgV7gMBRaLeV8dFWJpTSxFJeWgm7/c
vA1Q4PqevrTw3678vJJnWyEghfLVr0mVwCxixLQrf5VmCVpqevWgivdMyPw4//0aOZf0gbSRHdbd
J6jGk61420hYIHpHC+VbHBs+1n7MWUR5NEAQiv4Hgmgu4s8xeMcVku+FIZyKW0JUvVRF/EJpgNDg
aVdvU5MrTR1Ty/SgrIsW8A1+1fnRyHF+EtmQbAofPWw8YQ9TgaqjV137NAI/eSU/bD3vN6d7RNiN
7mPT9813YSc4JtSW1EqUrfOznNHI1zkITeqnTbmpQpMg6c748GG3fqcjhQZ1um2TFVZlJroQXOTI
AFGuZFH2FaVq/ElrnCJlXwWrJBqMvYwqhCq+i9297S6JxldBC2pjkHSPfQ5Guytb91dHQmpk2PfY
CZyvrnfXqWJnaO4ALXta1P52FWgbUWN+EBlREFGGcpZCCoPr3t82lhLhmWz70wSXgkZFhzxBBAGj
qEyoFlYRRDYYiyzsFVxan9mrV7z071qoU+GznfrJVVpE95XhUNrM63NewPUI1NIh89bWNhHAuoSf
NohV9cW1+k9S69XzQMDIywBaYUmVwNsJu9iMHOsAgrF1WZLDNa6l9SZihYm/Ed29GCdTOsbFonNj
QvUUtQGGROjT/DTSzy/0U30ElLV2mAnOWJsZzlrDbd6CcYJZxqF02k0JObpFVcGQf/zpCUSQjtd6
1FBeYyT0LN078hHgvqoqPOFpc0RnvSlMpMtJXJCEpVsMzXLP+kmltiH0r22tzVAiNXJGuu5pFn8G
dv7SEjHhL3y4NwwE/7i5/4H15DR6rjylcR6/yrmKk2h1xeCstcADQAZ+nFZJ55xlSWgd12Pvo25/
BWGrvjNkZILPj+rGZfiraZWnLs2aV0/Txa4s2pe+szDrlRlyyDERT1kaiGUj9VXcJOYd+IDJb8Db
8YVUmAOl+KOlBxXa4iCD8rJx/AajGfSGn1b5FZVMIUCLqZuCuxzG9zh8M4J+qTTqeWS8j/iQ2Bz8
BPrZ0Wl5ENRLPhJqh8iJg4nUAJduJFIt7PwMLbQPmkv44a5L0ZoPTWIT1VPIs5eTqdW0hbtJpGJf
CsWhVsRMsCAxh/OGaYliT1KqtGqvmKrQMdo+XWWAAbQZEFDFpUbpSpkoDW4X72RGIpAodGPt+Q7D
DbOlfFErO8x0EwVw7Bqxk2P3NQcWzNEF/qjBnJ7/E3l16762dsIoLATKenxIiX8ALeEFO52jDCQV
fnzpBaRU61n+AWMl73TE2HWzSbkKcHRSHFKbXqcr3dyFWjR7SGPmxskj62Aj4EOAV9e3TjAVj83J
ajre8c7Wa0hnCpwbs35+LCDEY9zV8COa6AiTX2OntLD5Qc+H5Fp0Tdg8zwuZFIRWxs24DbLklx+n
1bMfJwCe9OI3RKrHyrTHj8GVjlroodzPCWjOzHwnMK2+5/0ud1xmcg4oEL+gD6JWrEmOsbxsnurK
zp+gkAR3rY7+ZOPU3fXEr56PtSOnlUC3yD8F06yDpA6AZpY2AlVowwu0knNqKcGU8kdRTOGbgxde
qU8hijar85TLo3LbFCJZgY5BftEBQGNGHPQbBHoPFL1oGoEluKauKXOsIb2/f/xUWK6HdeiDPGli
RjROqp44ppN9z3gFriJDab+9UpcYbnWa5c/Tp8Tw4ffC+ppWcmewv/y4vwYC7qFsuxfLEsa26hpj
qxe2+xbow17U2Xc3RvpVVZt0W7sAiJI6dZYPNKficzeys+KprBFQzKhQvXCBlaXmMfhC0ykvCBAx
GEw29cfhlYnkXIaKchboz9tAjckZbeMjNGD3GPqYG+cQnMKDEtkmbnAEUY98JEP2E051iXmh5uR5
yiom6NMbhqv4nZSMGdqBDlbQ1+puPiyGAY4D2iaCHVKc7lPtZV6oIHeQkWMq0zNwwrSWNr4u42d9
KtZ4foVFueFup5kaAVbDyp8onVpaOdsQoNMmIWXlDCUQVTiycjcpg+f565HoYWjA3ILY9H43/R88
YcF3pqAAK2oUYI/QkgjJ8IPAm7e0HbuACK4o39X0kqXKs/6+ST29RXpXM7+cLhnYryno9CG1rrju
6iM4SwoGZhj+ctSjriAOrAiBuDcifMYGrD7Tpl+5Zp9eHEe+KF3gQloi+Qge891z9eqQ50yxojgC
YIsgmnFvtMnTieEQsDbqWv1SCe6QqoVjJgxaRJvTyUb/XqVFB03KqCelunFww1q1qWKmXGQEWmPf
acXl8VH1Vg+2WC1tpGeu3JZobraJi/owinGQ5InlbI1pjE/lpSSXPDXODUFCaP9yKz6LflfZgFnh
D5o7LTGV91bi4GKOsx/KvFuTNAqV5v89GOfuT30U1OGaRrtSfTtVDFPOJRLmGRSZ9N6Rsp5ysrsG
K5kkGWSupwx6IicWNfMukZziyteu84EQgYRtRBzQDqy04RjkZX9QIybDMux/zydXptP9iqJsX/uO
ey6NyIGN48RIxdqPJs2VHbFfuOA95doCLfhMuJTh9w3cK+4wbWso+rVog3GlT/XQUpBG6no0qLVp
mlpSG57h9oyCYcLMVzoYqqQq2O6hVihsu9LEpZW1Y7mnnJ/V7USLoDDS9RPohD1+fAtSmwMay/tK
sY3hKH0fT2SMH751mvGnQ6ls0Y7o6RUnwRLdaMrRaBilOq5WXvMM3P78XuhFBghS/BJGUB5iHTKN
c56rXEyd+PfflXgdeBod0bj4iLzYXxfGiMHdFd8yC4d1hJxhT/eh5LqYtjtqU/XzXDuIpsinkcsq
YEbKepA3kZVBb18kGEl+aX64cfXe+MOhd3BpRmwtYH5r002HM/4wbOUTvzi0zXNgolKmQmrlNMxd
uqDcPVUD6ajbtNvHtQpaISkLqdm+2aSQRiIef3gW+QyGjKn2etJDVyBABhimTjnSJbsi0/Bg6e69
qaio91MFg7pwi+Bz2BdTRYa0jlVVQqqIqxE2psbRbYfpbb45lKF/y2vVvJArNrmWq/Qrkr+FEPXP
Aqn7CpD0spPeAFTRxRagclQXRNVAcapX89kGM6157hMSXVU7bNEGIRWcUMxMXLRV0kcj2YwKIZeE
thtmqL+qgwjo/4Pwsk11M19J7Oma148jHnwUwo+cmlHKP4Lr580Q8qtMAIbDLeyXXjBsSRdg3KTk
yXvrvnWpM+5AegAn1Tx5yDWcd002aGeYDBgklf41tUb1HT2UujIcv7wAAW0BbpVn0xolFFClP5PH
ApbHLqmBhr63lL014sLLXyzQ8n8q9Rc1QnMDdjVfSwC8Zwr+K3OKhJLFkJ71DilsT6zSvKgH2z1S
gyaD2FxCUgifajP9enzTQamd5yFFrSOz7Rs4FpSfvhnVK8u8lRPEvFNPg5UQ5ecPZwb0xSHUuGdN
B0+HPOBco94XAs5NUSji2hHwcIg742jNl928CPs7NH0TQW1anVNcsAsSfIarLSAWpgSE53ZifzuB
joaskCDVUw/Qhl/cPVIZMXFBvhyQfCE8g/OtVh21Z4htSQyQR8P9s5UZaVxTc7WYFn6GmdnB298O
jTg0gazfPKhSuAIl19Oy2Xrl5DTzgZppJhEZuSQndtolbbTqvg4WyBnd+0joCxL6/q5Ybridj6jK
aOUhtnvUmzSsL4/7cc619CxjGiVwsNzLqBTfLqN7BuA9dMuspqGQmgeblK97nGv3OYLIzLFmJm58
q9yE2xRNpsCu3evjD1YhxRY/JLKDSNVVOE2bKZvoa9OqKAg3EY2n4kcU+kfHV9t9Zhv+mbqYjqgY
7CSetkVsRfVT61iEyBSGRSqXXz85rX4kiMh+ctxxpGr7VrQlHAa1Ni50u4yLNq2BIKEpOI3MnJ6r
nCYY8MxhbgxJ8pXHXG9ppSBWvKBQKTDbmJzL8j3ocnJ3wnBYAW4Rn0yIvyKDFnGewL3CuPjseLXL
zJAuQdKGB6maPZ7y1kHEInLjldEXPckybDHlscZN+5+1oIdij9ENS1lVGIy3c9AGUzQCfS4FHzOV
7jkSgSI2AEfnXv8fYWe2WzeSbdtfKdTzJQ4Z7C/OqQftvm/UWX4hJFvJvu/59XcE5VOuzAtUAQli
k5LT1hY3Y8Vac46Z6ZuhTcUO8EC+FoYav4XknGE67j6yVuAE6AzlVDo6v/MaXhy9Ht3T4u9NEu+i
gd0tIvdbpif+N8tGfBxgZjwR3uetaUKePFz2O5R+jH/TdjqbDYD0uI6aJyPIpWoF9taoENBKc2Kd
SWEXnfaBviYHKJGMcGjQgo754ZU5v9eE7CEzMh44MEVutshs2CLX2HNGg76FKWVDgZr0Kxq71SqW
cZlUqdqxnIp+ZxXh8WtHEshhWSQgy6clEQJpC9KqqSZAAWkBwjakdTMK2k/Mr8VDwK4UritGJw3K
7j5JM0xouGdeuhHBNm4bfzOfgq1Ce8UvN2QPTMCXB9vaRs2u6mP4EfuUzo7y8yv7AN9WtbVz0TN2
wPYIyIV45sKTYgUk9TOOTXX0/FQ2ZTAQ24dVPGnJMgtKI1wJHX6fPhnqXuDeZc+N2mBMXxji5d8i
bTrYctnS0V1n4JY/DGhXow9vYp2J3liqnc4C6iU7lWQ1EAC+OHTyMF+v018Rd1mgW2silSd6tgyb
uXcGNi7cUHOC3Fzue0X7baiJHzPBfZixkVwxmZlQl1tMdrGPUUIYByOgbs49FxlRbuXbjBb0cSiR
u8cKjghoYIQ1yMVmfkgMgfvy9S/VK2KnNNeiZz/DtOtCtY4MtIO2ig6jmbJ6DjTjq0SAFOOAHVA7
1EWhrhJo/1CCY/Om4BlUKl15CXxyS4GMAz6Xp5g/vSXDeHM14xTnbakdkir5hZ//mj3B898pfgqY
HoPaBWPGr1dKj56hBmmUFETJ+QahcvOBtC3yTIoUAFQDuzS3+i9ByyxNMVg7+Im+zwoLAQ4cgwwQ
sGAo0ttgxOhDRipXQsGj2E6fFMcMlsGYoLhviKYLXaNeZrVzU/pk+PHnFz4F16QE3tEgNYOpNUbS
uQcmBG4KqVA/21ZvPfpqSpPZmp7pk/LBTeoLihTmqHlkr+cJtKninVFmGUEb1CFQLdjumqP2uwoL
xeHr4VqK5DTfmLaqI3OL1AyM6li1y2zqh0VTYUAb0uQwlEX6nHliYL9t2Muhc27Ehsg2Cvoeuyyj
rV9gCgkCgz0OYagPIS7TdeYMxWVulip5qJ21nDljXO8M5CurWUNDsbjSESa+eGzgd5HCT8IWeDMP
cxpZHgXaxJad2esOkBRbtzKzlpFtv2oTm4V5CqVT6V/D2oJq5/bDypSncaDuhz4pP5wfmQ0yWZcF
mO0q4h6ZV6vM9N2kcHkMtOqRIed2iAr91a2zcR/Q1UQi9kPUKR/dWOYOEt3kHQSmSpjTYbPUZaTM
rGzxkpz8jBZZ43xaSlcID4UAiinspUx1/LWVhc3JK+ib17KfJastGI/tTikZgrLBgcYiJENWBOAN
YIftmVnmpI4xtGFi3dNeDgXJvsq4psfJRCcDqgyo60xV7m/mVxnlwsNXtJse8ixVGDgVU6ZfBC4s
yjceQ/NA/astEBSpjV8lyp78Nh7WTauyzyr1lMyfzF/iJ8jWBETWF112dUZVD7aD5R7Nsqa8iRk3
yMQWkzvwxDPoILvQXW8z7f2XF6MeepiwgfjoMMzAcnTjetYgzKdVYJMmB8uhkX37zsOUb5hjeAFz
cswQImzRWZabrK7VEy3MX6/4iPx6lZ0GHTbnrBPqVQQ5GEfeDFkYzofMLeFtzYqlsMyORK4Ul6SM
n1Q1lqC6ZoQFEHj9qpcrLiZlIHoqWcFf717JNy1sDYkICBplabhBcMx6Hz9/21jMlkpr61VRfDJk
PTlXFEnA0KAoMDy3IGNiQ2sf8UTnsuSKvGC4m5pDD+2xEh3yhiILjKPR9YeuSL6N0ahcEkchecHc
zYMpRHXtWRwmr/5pMViqF7LOThJSKBPbQL6Qw25GaVCg8UzDdyeNH61ubRda8GFW9COQ0qeHfoj1
G/7sDWp65mbsD2iAnwsgxhsSf5odm5SLWdnKxZ/i+EkRzAPNtCFWXgqqfFBIX6qq+dTWdGNH+LiH
fzW0FvNnsWwzZ1t7Kb7Uudzk33OC1FFuGlNQp3SR8twWzQJLKo3pqWJo5lq8/yzE1hAYewQiaOsG
2kALuyD0BpSA+iHpX4G/8m2hfkRt9jYLWhq91x9Jm3BM5fS1Lc3dnlmClylHF+uwi5u4hgbldoF+
d12r2bIRiLbkOGR0qZhndQopn147LLVsMc/u3VGk1/lVBkXQ0VbNZFHsxyxqRcXOn36mefbD4hnq
gPkiVAPEU2qgbHNp6IN9aMO0X3fEZT37jvZp2ZgFdJafpLpCXbX2kefau95N3NO8x26dsNn7SVSv
GgqeHQaiEltmvJlVM+TOwaC1zQ2FTXLXiGZYhFYyvkVTfG9sn8Z2NG6CKG5X6A3cHRqOeDMIDMuR
m8dbt5cbEmY56/mj9KXukaeOw2xgNLK1OWTKBX9rcGn7AFUOdCdorrRU5f5yHvY7uZdsfqsAqhFj
pW9cvKwU23l60NuDscbwFa/mUyco7X0DsIRMeNaddvxJ3BTB4VJs6EYR6nc/NC6RJ+qbqrpvRYKo
Oa2U9wykd18xnJUvxskZrwRSxItJNTypAiDsRbYh5kO8BB+8jdCsf/iV82xlo/YyVJZYkWpoHWK9
6E9NNglsulDkLSvJIOEFqH6EEp48s8+OgK/uqYqTPqa1/qSEpNWYVUagslfshjqQ4wLkHxUSKII5
qmvvOsOBj7V4ECIvjnHMU4yIhfomRIdcRdBuhXlGS5n/3QaucrpvGuM2r/RxjoKp1huNLTMe1izP
O5IH+MzXSn1A0J5cDMaHIMtNd9m6XaUDyUmznRFUSOJUPscqGPCLVpOqpg4oHMeMDqxQj2WnMOap
hI44t5EkabWtcPEHB0cvg/O8zk4pijHsPK/1ALd2/jiZJQzMGgPIi2/rxDBhBg4mcKPx/OGUH9NK
tnW+HopMMcK7KVptw052WMzvvDMIdzlH2aua61YrrSGmenAG/dSb1ODYONQXJrEud5JrIFaXpxOb
bF9Db8a/PyTBuqFaMJKJdqZNK122CFw2Cxse0DjfZZuvMfTXUTWCXTIW+lKrqnQPtbFexoIHZmkr
02UUWXKJVO6x+UMyfwHIOIzUEaKmYOJzahToGZPh0mjiF971kf3cKCwZaQpvxan4x9q+wahCKk3I
sztoLYTHwGGCNCsLdWk5KVBythhOT5o8m68jLHMJZH1wtKokfRxfCLrI8WriX9xOdkLahwDthzSi
3ERzKNyYoTvL2zffjVVI6b1ybWxTKlVQ9Q7Ki6bk9/k9yHLLfGwB7kdeVO5Gy4OWjud356mGe/Rt
JMdNpNX3tqAXE9Lo/VZH5ithElKe1tpg0y263MZYOic0S1ZVgmaRD9BqwGxBFZxcMUvq2y4c9a2q
VcF5CPJVH7XqgxlQUOmkBW5kFxK6VOG/6rpbL1nQw50adcaSbVa0qkjzPis+PjrX6XetI+Hjc9kL
5BPnXBL/HFu9wSOPDVnX+uDy++AWTONHpf35+xLOs3UZduXRSeDJztVdjtwBFQ5oWJ/SZ5k5qGnC
2eAsX/nzqzFj9BNFGPy4R/q8grPR1o9h3be3gl45LnKje9Jo9ruasO+sjPEu7JxqqViYm3sHcTlZ
6CfbBLksz8oE3pHS4UBsq1Pciem9NnGq2/D39llcjY95pryahAKfPPxWC7O3C37SQSzRgODjwH56
6FtqJgz92pPBYwLcQrUB9sYKzi57MZBY+fBVz9iMJUCM/fGlJBt7LVwl86atF4Oz6/R6O1dRGTuH
LbTvHMA/RZVmMuEsaTCxZStG9mccxn++moyJR3yrbqPGhdsVB9iqkin4QXYKHFs9ijYR4vBvY2Lh
O1GDj5oeDspE6NKN275qlvbSAAz8RG+2GJKRCFctQ8nuMNXTMYyf6AQVrw5dzolW27Nl0+Y3TbfE
L6JsvkRIjS9ufuVvU27XU9JEr4ziQRh6o27tk6rbmEZun2JTqEvhkRoUBRWykwr3jOPK9oOPAZz5
AtI2dJ1MhIxzJ89CN2+uiYB/QQQZAybHIVTPj9wH0o37FWlfwtxKjskyF9ElrSQaRO6Z4HUlp7QR
3+czk8cle3BEVhmt8bXiT93l9yslkg18sn+XRR3BRSxsD6fY9C2nxXj3u+B1bJpowaerRE3IKypX
FmX5KpTXlH749dWw42fI+uLre+fr83fM35uFsLnjwf6s6YFsTWeKV5qbGK96ZNCSTGDr9rl1neUX
UW+mVzG+9Dowfo2o8/VcCpVE2K5VRh5J7EwyEAs8sOyZeu54aRXiJm07zHd14kNN6vV239RtSVe+
jfnkkJ7oiS44hGMRH2wB+SNR2B6NSq88d02uLFNs0mf4JaxeKUidQK0/zLCuXwedZ630LIydDEMv
jHhH2GlI9PH06DawPtMuSK5BNXZHp8xIMlLt9KXKtb2C/tpUm/JeGBFRYpDgEld5TkLdf3Roq8xX
/Q4KsTO2z5YmqhfGP9OR4r57GLupfZ6Ms09LY51PUqVudfZdc3hYkp/nfIC7eK6jMHmG26NsAFop
m/l0aKLn+Rsal5+uNG2bOCL++Pw/6st+es0BFide53wMDlY736n8tesEaB81zTsqQ4FohqiZ99B1
r8MUNk9ZkNf7oUEOWsBtfUftALvGD75RUMdbW8FoSpph+WIG9LYilFVN/6YD9t8RqNquDHmqxM0T
KTLNPWuG9tw2uFjm64FXj4AqyvQ40rN91lJaboiTaeb6p1IOpdtJKLs9hmMK3YJpm0A/smuzsN1W
sNiOhpVuklzw3qAZXM4PwaGlxKsUkh8NBFC9YjT3MTHhK2lq/LMjHUWozSfvrYQgdM2TFQ4ELQV5
sxgiFUpXQ6ckaV1v7e4RsDK3af2qeYTFqB6zlMorq3H4jzG7kN6CZJMZPE/ma6yl8b+8UnycIR6Q
9aIdnpWyYIhA2X9Vg9Fm46FUxyz2lB1vh7klJsE6oTlk0DL4h7msSPIquvq0e+Yz7HVY45rOPhCw
itaF6rwXODusfKzutV1pWz4gzqafeJoVbC83lF32pnY6ZycMIzsPOUCwBBX7S6YPP1pwJX9E5N2w
3/8c0eE8AGgJkj547o0OK0LJIiS4Ew6VPZAjkiUEU+esSZPRqp/u24D/adXFpXKkJKB4bdXq1vJo
PmZEiy0rXa/eU02jnC+KlxB33pZeLABtECAocP2DAEH5TSMeWYqaQsdESiQKVtQmQf5vwMqLOB7V
MGJaZxKyVhO3oyhG9ITJUyZ2GcFPoLXA6MOaqBb92TdpsJolxhsbf/1DpnjOOWSi0qB5a4HokBI8
1oBZOKV9MCy9Ihh2xJg1qE8I5W094HdYnxg5ysJLM+mnlRZSo7kGma+V44vjgrsIcjNZayqRoP2g
TjsDYy5+rKyHlV2W34swQa/IkA5ONDqKUB7mFQs+ica4jS9AYpXaPGllaLPi22zAakUT7Jye8Dhp
x/JGgzFpKhkCQuYKUdrMTz2jYCvbFMmhLK3xTGSTwpDMLfcAjrAmtulL0akw46NSX9sw99908Ep5
XQyXPHKlVpuyLS4dYzOroSHmrQD8eM+WJVMqbAbRPoj/vM5uqR0rN6sU7RG1zL2S+KD50BoVLvvE
Ow8Aul64m05Z2tEFd9i4hn5SYEg27ENgKkBbMjc9KulIOE6fuw8CZZeMYFXvehDl+FGhDJaxdmfe
rd3jGNkUombcim75PX6ca9epsPNNcUruU+FPa5HG+mumw6z0YkclS6xpNs0QMHrB1DpuiMoMNFRF
hXNECY+gKc3WUxSFUgK5JRqyPHJfMRFvKqXeo1F/pjBBfzkW4zm2JvVu4DK5RrGAD+mz5Pa5SPZd
7JFpXujf6sCuEL4Wg3EJJFLJj9IfOr2uhd3pzcWJGzq5dbCuJt86QqxWV0zo0oXlus+tHQ0noqi7
p0Z5rEB3PkdUfPs8zLpj4hs3vXCqgyub+TyGxyvQqI6BU0spJ2PL5wNj2AUlaX8rxfuslMbaU+4H
X9nPd5UBxaQxEWKHguUqjnru/yQwAJM4G9Hr6Ftttd5ovncPK0p0w6qOXlGhcc+RPU00qZCG9vA5
UWkutSEs39oCyoTXifSSyAXXj7VTTDjOxd81ZYUdx9Swm8U6924ZJlI6k3Q9JjgEo2ZfvMehpR/N
mnQU0iqDbddbMEpz+zmm0t7mdZhu5lch3ZBFm9nlpsMMuAkwBn1Hi5O3/cKdjABWqfrrS63C46NC
pUj5OD/wwAvGcNH09trlfrBXhCaAq43xE/y8IN6b2T0V03hJlCRDCDIAuZ7U7zbK6JOB5nM7ueZ9
9Np066CEfkABpD3nVvnpl3H7aQoGZGatf0wZk1RC64tbDM1ya1PF1ASQbdC/Fjc1R06uEiX+U0zL
PNetn4OCNk/4o4NyGE1+DI8sh169UoG9vlefILWKdwIY/TUcu34nWgmq7rxsH+pQRO0izd5bA+a0
nEvkkbEeEvU78+7xnhodwXTAe4jOccdvAVLPvO6VJ2GiCLVGwtytsT5GtYbxQDYRioqimtWtPblw
5cg+M9kp2ghHbdyW67mamvWthPQ8O1ov+3DqWRWucypGIBf4tMKPMkGWm6u3RrT6Y1a24QqnpLHF
ehl+E11zNrqyuBsOuvY0tW6stsEC12i+n7fuiUKfEzFWbFARdzq2q9jsY5wxOGulsS3IGDLOFjfg
jJSf/jeQwtOL4vc+yYyV+pL5SCSV/J333iM2mE7L3MJ2q/jeWb1y0BG5dxo29cI1o7tmyqaXuFlT
Et81vfKwDNE2KEOq0syhZ5uIRaWr8ZFxQXxMiyqmTki+sQf0D7FXvLhqYh4RL1BOy+FlVtNNi5B/
rLrOfy7pxp3IaEXuUTI1Vu3j3DtwocfRpqzOjISbezHx4LMm0S8p9H0CZfjh5wNtCnAc5kjDp5jU
bZZ6KHoHzZWrr/f1blY8LRQUkHfXt4qbVuiPueKqt6iP75aoeUYTwrEO2xC/R2J/qkPqXysnM++e
550wmL75qay3S5xw7F7e4pK2Qhyb+rVFlPBQCiQwKXqp5bxtLULSXyAcu7CK5aYWLgcd0Ew51Mmt
7Sv90rQOgip+58/IB4kNcAzjo01sVB1V9n3uKoIBvWlBTZYJqVkXr/L0TRemwSFNUJv3Y1JvWm8M
roYgwGDoSHoqgdKtRTSkT5QiNDF9DKbzKa03/qk6FB4LMOK8CRQ63/v7VJWnRlWnUIsMd9NOjQK4
H2NijXtyNd9qIX1mGrQueLFG202DS86QJigip3xUNrOLqZ4w//lEaM6/kYoVp/BzqP4yJa2Qmiq7
U8ctwGYf/jyAAQYWBXGc8stCsaILfeVTpRfebt6skYWxzZNS7EtpBzOKPj7WhOEV5E5clTJ65j1V
XggSEvvOI2KwNPFb+S3hnfQDPuiB4aOZ1IrFu1bPzZSgdsqrx/lgJAPMQkvN9vOpT/W1FxWwTdUI
eXx7wXkCe3ERg2ZcXN5z8PXxuP19jeg1dDwkgC0Kk7SkqEWMX2UAjBp5wAzOL2M+hwKj7z3WZgO/
GkKUIlkpuWI8isJRzj4pZS7U1nmP+XWIlUYuSW+WYstJG3vPeU/q5IO3Tl18pdMAqIJUq2QdYqsL
2waYW+u6NioyGoGxTWKvHobOGyPNrR2GxBwo2MrlQ6AITZcfxsZS2q3mKzx46UTY5K3WSW3tgkSt
lvNTx8/pWiRBWBxq+RDSOpXHdpTdvVBbzuM6mxpm7ZXItCKr3TpG7S3nWcBgM/HrCfveda49XO1G
/5kH46K1avOVWbOzjVCxr786LCw8QRk4B6+eMvQW6KoJXDK28+MyTJ9G7vcl+BvzpTSIZsksV9vN
pzVDIJiJsm0kQuulCsxVpbaHwhzCvUbZfxI8TwfUuKuiYjkJG1K/jJBnicPdj75YMXJsK1WW7Ocm
mjuiwQHNemiZaXsPDiDppYcvGGqlsZ+rp/lAy3/fFUV1ns9I6Gukp6qA9580LLxUWpGm53R5VfWS
p96w9XG/7cpaU3ZVpT8aqpzESpFin9V87BzvNfbqFJFDCQlMGtXLSAGtzYT7ZoGz24eTDoJNns4H
9GUGuYuQ+YyRZGZXMG6cP2NJPdK5H6Pz1+evd/mbLfR8v5+LLVIEm7HLeb7kx2xUxpboipDb+cEc
gA+Vlmdfh4CMk55t2HxpPujyi2gJD97gLhxRlvtCS2l/5PjAmBhPGSqR/22RkD6Mw4aolFjFKGim
mbsIGse/J6S5HO0C3Cc65ft8ye/qVnZYgUXqVRwvDCVTEWtN+Wb+8nxA3nE18CbDFC4SxAw85J2c
4WcPMutBl6dGCLaF0PcfQykYrBZuTFbq4J3Bv3vnhHbjmWC27MBtuVcqRCZwHshw6Yj86ZkrPUN7
x38IYe85U7HtzHO7bjROc+8cvPhBjFF1MIE648Es301XQBiWdhv0ZckyrCJv3w1B+5qx6LQloRVh
5txnU0Sa9QevYirBR617ciuT8lXXmxVgS3yz1J3zwYtRQIIJysH+cA1O9j71rGlLnzw/RF0LNVS+
+stpDcFuRzoCtlRvU3miR2TPIj+v7y75KfvJ7F/COi23DlEv5DDGFjx7yTIQZXpXfaZg5j+HwGFC
0O/EnnDVGKU4y38QZGLvms00KLPxrmrRrRrhhufCb/B6KYoWssmlYHbhz3x5xefHwXxoS2On2p04
OECqTyEjD1UL3XNoiJcgzpUd81P1Q8mHbkNePULLaEje5ldEiaRfr76uCR7ltJMe1Kyqb2ZIx72m
tFybTRl+wwm+A4pWbRkrqag98TiOWfs2ha4nNePjMRNVd9Jtp13SD1eXNUZaJuPTdz3DlDKvEF2E
5AeuOlvK5BYWiFh7e59qnrPvW1M/tfIwv8IHlZ6sYtMOrgKuvdYJiArR9YnZqxwahUtICn7Wea2q
xvi7XfX5yXTyhj9iditSGhkFTZq5pAdZoDLQ1ZfRcu0HL2/MQzQ4QBaKSqPvQbjHmLQvU9TrOz2s
eaDIjleQmTSfdKwKOQMHDynmtrOYpgV14GHD+Kg6h4ECjiPsR767M8ILz/Li1cQk4DKu+WIpWIl1
m6bEv/dVu0Z9KkrWOLQpXy/FyJJSq+9sRQhycQktj+MRrXNjo6uWB4Md/GE+BTXLbTfYoEnk7HjI
4u9+ZMRr1y0R+AvsuECBiZTuJ+0w/w1t1/a7jlHS70s60jMxb8LV0sKeKCtK1Ph8rEM6l6oZsKHv
Y4f0Wtgi6I5IgsNh1fq5vkvDIjp3CWG2NLYY/PqWsfdM2AUDOee/EB7zOU86WsYqv6wsCMyt5urT
0bT9iK4y0xU7YYFKx77eG3nSn03fhoNUe0288E0El2XTX6GzJScU31dnTPST0RmL+TOWIrhG62i6
iMKv1UAG3heOZv7tZ44+YjJBXyTkYSRKfGmqLksnVD1wdl2wisNWksVLnw2TF9qP+JXFs2NLT6fp
PpqZqj9Pxa+zPBbZg6F2w9HKfzIxA5Bh2/5Z8ycc3PKUoueiqIRj23mhrVW5iUxz84BzwnvU89Lf
xxmCSrgSSwCwKALHlnZ26jGViTS683HVi5VHdx7MuZBJdWporrVEwY0CgH89yvnh/CA0WuvXNYeq
aG0WZrfQ2ti5Oin7zVTx2uVAF/Y6XwPO2u9UWjsYb+S13B9Weg7p0wogYk69RKbLA2svb/fdmEqs
5Ybqb2PF/fWq75VPhwnKloF3vaSb6b4FjMe1jNgJKpHu4kfFoeiN/H1McSk5Rjg9hs4E3mdsu7WC
epieSKde0AAjZygFgl4DSnfiWtc4jRGnIoon+sqKTKKeShTrbbRGPQmVqCvIsEIvc3Dlobd8fhdT
WJNnMHlXMMT90UU+ebQKy29xxejDwcsw/nIpUIf+qHjIs76wJwqRJXFN7LlaYoPIvVo5USvbKuFM
an5sGIGR+AnSE0bhvzyfcwTdoNm15dfz2Qry40Tj73flhuNKeRhUvHbztYa04+0oFZXsHrQFQjpr
P2uBSo2qQmMnaRDDeKtJE5wvx13GTpE9jNuO72PJrkexc+1WcM8tcscZN5k5qLf5C5bkGhplY+9+
Xxus6YqyuaV1SuweYimxyAe7uuhwBB/CSPP2KDPqRZwTgEkaoP4aeO4SPHL/xGrVXK2U7GF5uSK7
Gr+Ufh3RmK91lt1XeMk7AaHhozFpWo2641+ZcNroljIboo8df9Q1MijW2iBCzTWA8nEkF8YJCW8r
89bZV5Z88DuyY0pW76OilzxjrdF5NxqfAGSMdhajVCclyCroB8brpsHMOybmHWupjV4OVZ9exlfN
llMqPVOgJ7F5qMkA+ZnHTwEmik/Gn3ig0qBCJF1YK6uhbw7wqDiWbABX5LH1z8xdpRHTFZ9T9wb3
xv8pNAe3T1F/81J2/AlzVgxj8XTTiZheBQY754Gp0IaPkXv0JktsG7iZe2bHwx6ujrIl+nVAq20x
v/WI5WCj5zC0GZKb3bF3DOqRRa7UbkzSwbEGtfpW6YIJe9x8uhFOvkmQ6GyA9UdIKD7TpHwhvMF5
U0OPrhxz6qfQacQy89wAVUGKVoPR8tGGd7jHui62dnfKYCcclAhl5DgWxnF+RR2vH30injbzq9/X
wj9f82PT2ms0gBnJZ7su7b2tGVnDeRxswocmLX0OmL+jQvDiH6Dyme0MMDsnuEB+PGgfbKmHB6EM
+aXUrUuExZEdY95d9IhxvW5j/Kkyxpg08P0tvBfnnKUg/cfADS4lLu7RBDfg1M2wFw59ndym2O2R
2XD/q5isMGg1hevf1ZJbFzBG+jWUZAvVK6Fy+/vf/usf//1j+L/+Z37Nk5E97N+yNr3SRGzq//m7
Kf7+t+Lr8u4npybUT7zXjm2YhiC2xjD4+o/3ewir+3/+rv0fE5x1ZXVY2Ay7MeFiJ8MN3irLAaHw
33XLOLnMCv4QgjSnVtQ/LIdYFNf0iyezZ3fjFESFMU5tlmmXcRra2VNXBaD8zbT+wZRi2Q5lsgxa
vzhZjMeJHmvpoySqfcmVSaLTm/q9LvG+1nnJgmvgIaMj1i90uVsEttS857mAfet7n6grr0MYRcys
/XpCMAcU3YFE8FBKb36EDhGp+v+eEieAEh2h0NdXTbvGATtbwFNyHLZf6rEuJFwBqeDDv39PLfvP
76nquiaGdvkJMpnOadZf3tNYTwxR6GZx/LJYaZ5FUKDW+8vS84wTXtcCQEmaI/M1BDaHBl1wo3vT
ugeedG+RR5G8yKMyagOkpvYHwuHmjoBkIUDoX9TS1466sE8MeKobFVV+/WrAjk7wjqsUiKNcvmMz
IJomIicsyyJa2GljPlWG+g0XdMJn2Q35kENF6AH5eirq8CoLURHPBVDmjC5wsi9YzzTFyqLXonun
h+ohF7mxQqETXdWYeX5HqXTlqVftxEgA8lzjMV1G1T6GYhtn1qLXqSyrbMIbygZTIZBgOZl+ehQA
52PV706Jko87JWo+Ix3axCp3us+c5intvuL0738thvbnX4sme5eqY+q6q2kWR+vPt7qWj5qhDEI7
kJtYHsZqfDP6Jv0D3hk+jjr+GfXcuIR9mY9Kg6tB+I0NdcBly2iK4jXRCrrA+JkPSeTkr4wOdgLI
dGd2F3zT1uM09dqyqXN7Tdl1CaEGkEjc0BGzlezcOMajySZ8Z1oPhqN7b6WfszyG5XjW2fjvSWdO
F4W2tUCKni2A6Jf5EODFPbqqxvOOqsqKW2v7H94T56/vie6gjXB4AJiqLV/8+T3JwsAbyH3sD2Hy
M2v18GT5ardg5A6p18nJ4GhoVM9a9T4H4j7gi1n3yEJXGqnMG7WolB8BnblrYYFNdZOWCY1cSy17
FUfZzwZB2Fapk/z0++AUXX5y2t7YTQK5RGKZxdrtzBq2Q1pe4WBHeK1j68fovpFClnyYtHeWSh36
G6VC7hGSjANYi88IbZTxA+4FMYV++r0o0LVVVd/tddbqGxx5gtBrc/gQ6fSsK/byP7xx+v//xtnc
QpZqq6YlHKH+5Y2bcgUA49iAUMnpMksRyiyRB5tKFI3ESYC5dgjgI84yl2rNKjZwFIWoZTWp7h6F
3LMZhFPTwGzurm289m6cLRmUlucxDotlb/fucxoa1JKjBMTOgL5Ez7dwd4wHZ2BIFuMyeUpLNGOB
EvvHCvPZymzNCHu6CtvZp352mSUfAc/A/6yi41zodK3zEDR+92yNjKpxCuurljUID67lffz7t0l3
//I2mbohH4F4EbnDDMuVy8+/LC/AlC3HNxC4Z32vbQdlqG/6iOMU2crw0EEzrLmvyCexcIlIxXEN
KmgZ0MPeOei4H5oG4GMV43zAdNI84ZzPlrkCsnrq6xRXekQTNtJ/CmE9Rkk5vit9FjNcJIk6C6W3
BA0a1SPoZQ3XIMNz49tkE8fC3wS9VJvSWy6CDUkQx3mWRrjScJVns2rHcxAo//u3Q/xlZdBMFlib
8afBPcNbY5h/fjsUPEM6uXrQ1BWNYSUPXf88Gsu0V8x7AQW5dlDPPzC5ite5g+1gtr4yX/hDgFei
SEh0CoSh2nypAaQZJCWkjzJyYTsO+2t31JZIsMZTOo1i0bXBD2/C7j5rdFtlfO4StKz/4WeSd/q/
VBDyZ7KkcNkSMEwsYf3lk6CoI78uPSv2HoP1WxG+DwQrv/lVcdHrNtzMjjk/HHCtZlhjYyYpdP9R
iamEGWx9W7cO4PrEdnJEsbO4vxGC0VEXEztCsyyIucucdjH/m//rT2VPPZdBP4iSq3AtNX85/ccp
JFm2zv9o/lv+sX9+25//0D82n/n5Pf2s/+03PeUp//31W/70v+Vv//WvW7437386WWUIcsdb+1n9
P9LOY0ly5OjWr3KNe9CgxYIbqMws3bqnN7BWA601nv5+aM7PyUSlJThDbkhjzZRXBDw8PNyPnzO/
/dn2Wfd/6dv6T/63P/x/P3/9lvdz9fNf//he9kW3/rYwLot//PGjX+keV95/ssP11//xs3WJ//qH
03/7uv2nf8IK/a9/MHf8z/ULK9QSNT6zpXPOx5+/fmSq/7Q0jjhcD5KCI6xXSIEIT/Svf8jKP2VD
l1XTUvi/VUPHfFv2648k65+mrKuyxb8i6pqq/OP/Vv1H0vrvz3U9id0EGXJYyaJBy/XFyKwkW+up
OwsyyVgheg1J4iE3hmMOsYYoQEKO9GdIu1acGYlbBHuMfjvbnCup85ou/On3tLxwTcs0RNNg6dD7
runGmdVxmsZ6sGLwcRXdRQQCR7Giyevoy4/bhtagcMvQJoZadaIONG9Sfy4+xroNJ5hGbea2DWnN
SV8ZsbjSNJ01sZmXqwn6RmynBIQ0DeLgAMEJGq3MCL1fnOkjV5sHvExwg3+fw4tjeP76uGIUW6Yo
SXDfiIq2XrJnWzjFeaKbUCEiMFQ+5nXyWPHYur2wy4j76ytdmFj/hDMTwLLjJI7hKFBayi5WAXx1
poZbeqnwoWufbxvbW89mE+URwTk9WI1FIGCQeKV5eNuCfJnEvl7P6pVn6wGfyAyvtnIuxDatYQdx
yjsFkfH7wqdr9xC8Gzt0tJ38oThqd5mHsNUTE5i3/wjpikdebOrmwM0iI3zw7EMN65kHII6Odg+B
Y3oXerEz+5InAD/1zJ0v+Sul2rioAVadg6eJimnIm93Nu76vwxqrnRtoNtRf0aFzC3TfHV6YPq9P
4RT442fhEHwSDuYRdc8ft9d95cTzB6imqaiGwcFf49DZ3g+83sSB+OLXYv4AieGH2eJUdBSaK/n+
tqmrnkRAEw3I82VV3ASXXDGKNmj71NfHr6n+LSnf3v79V5dy9vs3MYVdpE7GLIpfRb2NAM+9ZlJ+
qNA62YmSlw+MP/z1zNDmiFtAY5tZ4aPlvf6FEQXXYHQ6DGM3FcXf4im4V8LKvb22vb1bf372maYo
tALSXqKKqTkLkB9N/h8tbDxRbYIGajsWVRYtCLQBNpvj/7aGzTEPgma2Cp01MBLEC40ed7AX8a9G
RvI1wyI9R79gc4jjUmKmX8WbJ1+/A327ePMTimgOPPmPKAdBSul0sJS5ObrAO959NX6cmd68OrWi
GxdlwXSVVYZXL4qbtaBEa1nd2cbra9S5X3jxEzY2HyovdBGoGXoFmVC8HeTSya30QHX20IzCFxN9
pttfTboanfU/7W0+m5nnE+gi9CQAnqp3DCl5ghNKruiDt3nee4NePcNnxjYf0EiGaqGgwQekuBsw
YaUKv1PGpA1q7gT869/rz2Vtvtdg0GasQNX5HdII1FjQ21PdtJp2XPLa16IsohqqRZwHsn55cGfY
+CqYeNFSQ7uyrqoH0DROqKJTlatOCFH67a91mTb+OzSdm9t8LCgLdAMy4JSu5RG+OGeYq4cOvT/Z
Oupx5AarWDldlttGr23ludHNR+uoOergZLgzjG+9gHpN8yYWd4L7+jm2FyUj+mA5dUlVZGUTc8da
g4ph5HOJwwC/QBOfuGgoZ8+wZSBpOTaUAkXeYn9jZWdWN2GXmV/41GEcZaJUt4v41FTI4KKicdvK
teB+vraNj4RlF+QK5N8kqPWpQVFi0KX/0cTGL5bSNHj684kCdAZLEDlSN+zEpatecLZXGy+AOxTI
R4DrqePXErnQuf5tgdju9lZJly/zXw5uGopMrYEjpVnb8yQHkpX2jAD6mdEc0XVFjhNEiJV+kZbw
tFCUla3RQdDsXRnEO8XW1wskZ0F+0jQsU6HCuHGGIUtLas+Igigx4GczCtDUTsSBtK0R9N9vr/O1
S6y2yActS6HUv03LiBmVhgA1AiSMg+Qi44kwA/8NE0AzDMZiUF/YvjALRGtM5i5zVB4DW58Yj1li
Bj5uG7m6Z2S3JJeypL0+tsD24xzSPj8qIwhkayjdCpiHlL8c9lQROT6K1gqvBWV77yMXJkYoe4KI
N+sflQYrxhjeVbXBsI/p0it6tHTp2ZzgHfnry6NeSkQyaCmr26gUdOaYVFpc+JXUkw2uSrCPFOO8
21ZeX4oqHGy8TrSVMgPhgMs7pIbNVoGTp/Brrf4SKukHs0T+b9GaQ9WIT7dtXXO8M1vGtvLVzHEQ
a4xNZ6L0VEb6A227u9smrjy1VJWbUKXsoim6uH0I9A1ycQiP1H76Ufu8uBE9CDf/YLqtq0LPB3u8
K7hUN/JPt+1e8UXMrv+xaMVQ6LjcxmICk0Y/GF590LkJD0pjZG492XkcXPlYmirJIkUHScETN2Fw
GddjqyIt39bZE6SkTLijCwx9CFy1t9ezZ2mTwQRh2oLzpmMoN4kFjjASvVIYhsNMhfVAzTXZOWRX
XIOVMZ5psDSi0+YK7rsp08yegXIz/31mCEH4cHs9V77Pxe9f7Z+9cZjJr0rmuiAmgOa46vQ3uaag
rSf6t81cSWhpDJ+tY/07zuzUPbxBgB0L4viq062Mv5VichCqGE0pPTlZafy2g4RW7aXHlXyXKdvP
/+NfsH7Zs7+A/AwlPQ3am4AeNJM4Nkwtnth81LJHLbIOnfGmMRnIaEBRhT9v2977iBv3HCsoUsYB
99SWH+lAH0bsd/b3qluu73tqX6oJuO1ycXC5TA24XNxSh3EWhq1K+tYjEohuqnt7LXuW5EtLzEaG
JSOjwJmz4LEIRBNBqfKly6THQu93nndXbVmGZanWWjDeHutelsogH+k0EO8nZ2mHk9611Pegixky
ZP9ur+zaV6L8auq6Bcm6sj1qDZMgyCdgjRT5ux41sHBVO+natQVpcIiJICVEQ99+JpNudqQHmEBs
69ghMUZ715kglKqMl9uLuVKHVTVTo0mty+SHpBqX34l3+gJtksBwgzcBHQa04FR+eGc56JoxZPUi
2s1jcvg7RnVZFk2uGgv7l0YnKSsMCTFCP/iiWbZ5N53yu8RFruEhfa/lbnegObiTDfz6LJePFBZK
0sb4vGiowNgvbVo5I1BVUJZ+4xrfJSYrP4BbRBndmbyucK2f1WHvFXvtK1pcMnDXkJm++ooCHTWl
R7XAh1MdxskkOOltIDuiksPrupcAXzFG9sFLj7YYlY7t8tQwYpQNiQO/LUCeG+p4oor/wViBXdSj
d/zzWpZgrPe0pfDeoz65uW4SOF0NsE+lnzKF7DQnMENHWPDs5U49ASV8UjzhVO6c8ivnziAhQaLK
ohViWBubgwVMAxwgPPXwFvTGaMuI6e445rVd5P2wVgNWbNL2NGig443AWlBCcaIXBXbBwVG98jD+
pqqe+By/L936Xeyickhb/bbpKxcsSzLIuRS209Q2sb8VwQgPtQi3WhM6cMdDaWMcUAjZOXpXzIAd
kCVRxyFNEL+Xp0CK04bxfaXy87Gj7xsztCrYvZj+9ejPwaaWTFwRRRp1l2YS9FKJa+ggyWNysIRn
tbKptjDYNe8YuuIUF4bWn5/d1tYw9ro1R40vpEgu1PGHsZb+eip3YWITrCJQPGFZYSJd6LV9rfQ3
MMUge7PjAK9XohkmN5hpru9n5Vcj5mwlAN26GGaxyu/F0Z1mwUbgw7/tY9dMrJAkHslcLtrWxCw0
4Iwi3g+y1COy+aFBPeS2hdfupfEA/9OCfPk5mL7Lk1Jh6kVI4zs5aQA6jfc5nDm3zbwO5riuKlqy
bK4IALANl3ZqGnngZCGTrdzeK5/W8GOemIW0F0/y1Pt2Ly6s/npxeWCPRzLQJ4Mr61V6Pc/a2DLE
CxbJgRUUhRi4ew/5Y+Ut0NI7Fs03d6/aKpmvbHJMeTjzWOH1Ski/XGPENJcVoMTlz3eyg7QahG2T
DbPCt/kHXV/hEaSzOx+LxNVehMLZK5lL66e6XPIaJYhHwLRk+Kc3qWLSCpUchlPjq4+9p/ntIfIH
W/gyu7n7Xyz29QZfWts4TrgQTZRQg7jQt77nx9qB/IoUpPoqu41TOHuN4Fd+al6a28Sn0EiLpUIu
wi8A4zVMhg41jA+nHS/ds7IJTnFlyfmgyWvKYb4pXuL78Wfp6C/BcXJkv3+BVyveLdJfdRuJs6GZ
lqHz35uLZBlITnEdEgEPhmkEuhh/5gnvZPeDF9jMgX4ielm/d07sBm+bvxphTIo8IHwV0TBM9dX1
ksVZJjAWUvidlj7oK7Ng0O3cYK+CGDgOhRDDYTQMqhSb9Y2lqEG5p3V+IQnQ/iylfl8XiOLsfLtX
tcw1GVYpRmhgW+VXGU47LG1hFnrjJ6eB7LQ7jr7sh05yV+/FlitewiHnr6aIpCjyNucQhRANKznp
/Abn16VDcNcSWpTGSX5foWN31h3pyFHbe2pf2cdzs9qmmCRqS7dMTYzZsIR8ubinMLJTlH2VTf16
UCgWsBtzTU43KXelMIcOhU7nR9GHSHkBxOO3iIUNkObd/lrX1qJR67MgCqJgugWToEW46AW6rH5v
fVYj69hZw8NtC1eCMffynxbWpZ7dzn0pp32iZ50/T9VPsM3qhwhFEbthdMlOslZ722R5ByGStbOy
a85xbnfj7czDQiWYV5MvmZ2n1NOTMENqaQnZ3o16JdyTdHKcqKFrkJlvwj30zmOiJiwQ/name4Pf
paJ0JQIYnKeyBrfccBqHMH6Igcc5UG0rsGDUJzhy/45faly0mihThQTit9npXBlhEJIbPx/oi/HE
EMRkJ6OT1l3b3G2kdH/a2Nw2+sRgUmjA+zs61YPshMcltg1/OUJBzMUav0xfS7c6ZIc9SMme3c21
Q8IytlXNUc+E5tOgtp8zsQUwr1unKp3pJejRh9tueyVRklmpopm8tk31Va+i1rsxmhCf8uvfsx9M
f70L3kMi9h4CKQ+Jz/vob5z4M3PWJqhMk9zEjM03fhGUz70lPlciBM/wLMQM9+y47LXoQlYgytQR
ANxuX0xWD6dapWmNrzXUDoZnU3sQFKixxZ1357UjyCOG6gGYQ56G68/Pjv4A/QPSNAr6P73uwvP0
ULcgv4u/3KIjWJ6b2USYRu6avs9WM9roJdP8Jkjir6K8eLc9Ym81m4BixaFZxJXKg0kDDTsjp2Gh
1LTXFbnm6OeL2eSuUl0wIhvjdkzjeP3Ky19D7oZIM3NYYKl3rtBrnnBubXPPaI0cIn4zTn5jPguj
Zk8CFHETqr+xsOMLVyxZJOUgy5kjAfq5CU5dWubqNKYQyJelM7Tv9AKlJmQ5xJ2vdOVCw45pkU6J
3J/bao5MNx2mbexAZoU4RevG6k6Cs2Nhe1KNrkstFAVHf0bQqRChzP1229GubRV9UlGlZCPy2N98
FBRiKimts8lXpbuskpj2e1nKb9Pw/raZK57GS5DWmy5qDNpsu4tZGI8m1FYdjEQftKp2miRzZ6ZJ
QvEniup//TbGGAAmIg7Jp7g5o8h2gUgvhdYfKkYEYYDONeugItB1e03Xvs25mc0ZTaKkkszk19bF
ALYf8iD7Owvhb4UXFA+zthXzeozX0mQ5+WKSHc2FIdFQnvykgynnbyyFK4hyoEG+/qv8fBY8S3Rl
x0ylw6At72Q980IpOty28BqmiXAxN9t/TGziM7Qh6PMCyOcyRwvto+oIsV+9S+/rD8M9/Pxw1NmL
I7r6t0Z7guoGicB+J/5ciakXf8HGLRgzLvM4ESd/ShAVeyyV76a0N8rxujO2LpOXFaLKEi+T7TOh
ULoSBnDydTVun2K0/pLOFNF3kL7VjNOJ6CRRqPpd6nPLq630Abrrt7c3+vpfoFnqim3jhbe9COW4
iyS9mRHD9Gfv+Tn20sPoq35z2Cu3XEm2sfKnoc1+WlGOSrZFmqQpDHCIMC7rBmTJd6LIbG84Oqbx
x4DGfw8Mp+jLHByNMZkOAWDbyztehNhYm1pEgqEHQE2mPw6CtBOoXtfMKblRLKd6TUDXtG1AnIKx
GoKSh7lmD277lIluA/UrkL3sW2S4gB8duN9R4lV3vttr78QuA6LgsxS6Y9tabKO3rTKn8NXW5ccF
fT9rpecMd47A6z4SqwMQQ72IsrKub6cTJr0PJWPCCnRwyjv5DqXEu1i1ra8rebTfOfIROuC/HMUY
eFUMHs3knOarnsegNCE07AaljuxTCR4RCl5Yh3YQ8K+3b+2WUglYp44MFnjpGmpEpVGvpM43dHgt
anSsI8aHBXHaSS1eB31gMqBjweFQm+eTXdop+wYi03Lu/UZOgBTBjZK3avqXd+zSyPpHnIVjExrs
hadc77dNiM5vuwJ+piEBX5nueN3ecjZRWUQ2T476tPeFEje38uEbUiA//3JEulzOJlAEPXOaVRjX
vnpIXsbDcOz94aNsVw6olZ2du7ae9eK3FIVizStfowbdtKZWD37dZk4pgVbOv+2sRmbzL1+l/770
/zCxTckyI0O+esYEMqu+cSzeAS+LD3B/+NQpK1//G1+IOhq9NOYl1zGrS19oRoQ3hKgZuPatD2lU
3k/N3qzelYf2WkqgVMfEFN3ebbFujkS96WWWFD2ody3Tpq0HaXZ8lI7mCyQSEaqKkFBBiv4BgOrL
3je7dnQpghKZGPsClrjJ1hlmbqvOZIUybKtMOh6ruDsG0t7Q6RXXWDMQqD55jVLI21weEz3JKBKS
0e8hWTuIgxA6Um713m33uLKYCyvrpXl2dLtUKLsaGi0fUp7BDizRTc0MLq9C/MsvA+p1Z8vZ+IVl
DYJGqW7wsyhAqGAR0ZmHme/2aq7cF/Q0RA4TM23yWuu5XA4irOMkp+S45mP3UD8VPlx4KEnagze7
pdt8yBzEP27bvPKdcHWan8wH0sjZugNCPvnUj/Pko2rtyNbvBTN0ty1Ia8DZHGHwzzTXwFQqaKBt
9m4ca73uJdLdwe8QTHdTDzUGLXtDrIXPhYUJbnsMR6SEj7v9ovWC2NoGjUKtlWk68oyNtxcw6yQG
dMDkwZKvOv1B+2a6sZM8hU7uVvQ3dhLvK7UlVrk2eXnisejtlR8TQOpamud/N8Xswo2/CG8FB/Gv
A1U70rSdE3DNZ7iAgRiviNXXSNIumUwxM6SZBDTJHc1XaPo1ja2/IHjisMpn2HH2SstX+ikqLU3K
ZwQQMo1tYVRH6oC3UTX7EZ3M5Kc0PYfBQ2d9bsX3heLzb6HK/SEOUycfAA0ANYWLzA3gPxTT34fl
wMise9vJZPn1h6ZyzyuAzie9jm1Cl5rT0rUIIvza97a1IYdJ6M1F3zg96DG4lTe6KLO5hF0FdAYa
BErqWae96HotuJvMv1rU3nRSpC2Kx4JZOTHSZvYBvE7+4hbunNkMUjiBi8wa6Dm4N7zuoL/tW+fv
ePuF8c3VPzNuD/l3PfvDZ3N28rfaMVqd/evaGj0Ud/uzo7+6FZvzZf6a+MUdKDdsHWGI1XKMJZbb
uaIT/YbmMXxoKEgycgCHX3poPNkvcht+OiN2gNcZP2N/b9lXQtjF37C6xtklkABL7/NodUYUUGdr
gHxpL4TtmdjkoXVRd2UTdrMv3tW6LTsSAEg7cgdb83q3VJ3ugIz03rp+Fc5ube76V50tLJB6wyxX
q507uMqAJIa9+MWL7pSHfrRRCzvC2O2azBzZk2fKdoOGEJCSnSTvStObp9k61f3HN97cSmaoiENo
sr+jM8EXR5Mfml97dC2mdI7h33jAXJrbOHE7j5UWpThxK8muYr6P6Uan/afb8WJNP15tLaUDhu54
4Kq/jvHZ1va9VIE0xG/jOIBbekLoK3wUrfs4/FLX727bej0CAqiUojxXOkkyRZ/NBtbp1KOmyXek
ONadUs885YUD4SdVAtHYcdWrnnpma7N79SJoAm2x2e/TYxwxBzzk/u3lrNf16637czWbzE7NUeNN
U7qwkvlcjqUTpx8n8bcAgkarhO7F1JFK3XkGXnfBs1Vt8jy9SmYzVVjV+gqA7e2TORzTP7bQEI57
r4Bde5uUxSyh+xzQruG8Nyc0c57zw3fjje7Ts3H1nQGG6674n/3cvnCY0NLhiGM/9SS+T6vIry2U
443Wk6fabYe9vsC1dOzcG61NSoSGnVlnAuerc5ceDUEGt6UOShAbbXS7f2Cipj2F35vJCf292e3V
0beuo6+FOqZaIbDYAu2CVEqGRprIVWS4YJk5niATrbt8Z0ev5UQm9y+wC4hvXrNCpEFXZ1rN6R5I
a71lnU0PPYikVFSsTxkjV7yGA6/aHcm/loSc293cROYgyVE2sL7sFB4Ny4cz6Qnm7VPpWuMp3GVu
eO052optVamA6muA3twPlTguOrAz0EhB8q3V1d5OtdbRstiVod+GFNm9ffKvBLJLg5tANql52Fu1
RTtuSj0BovFwaWzLOiBeGaFit3xJl4/hnOyEtNdec2l1E9KaCQaqGVpSP9Mi26hQeDB/duHe42v9
LZe+eWllE9YoxqhIVmFFG+EArxGThuZo1My3WrI3G/86gl6a2kSzJAE00ReYWsJDECUHpIh4NcDC
GNhZDue2CW1zOXg7H++1c65WAZ1QrrOMV226qeAdpCE2zbmHGUJxcy84rV2AaLHHH9VhL3u5cggv
7W0OQwJH5yytyah64DAcAdAzhz05pp0c0ZZ8U+xWo675CRRMAIY0CrqvmCESNAyKFL0Bv6ed0XCn
6/JDr+yO7F9zFBpdQFJ5b6zvdBzpLHVARcIwopF4jSpF4yvv9UMMNC9y8fvDUNz9u/oPF+teHvb6
Zofh58zu5hi08mjodccdGIitkwX39TLtuMiVDZSZL1/HAsnlwfVcrkxQ01aRUhNF5vB5qRrIUz70
uwOWV7YPI1QNfw3TvYIlDWIOQXiQL7AI56iAWq0v5BL5bHpoy1LfCR1XIuSFsc2eUatBfz6MBt9s
FU9Ja3LW2lmk0TWKlxpy0dtHbM/aJoR0+QyjvBj0vhFlzzOAvyb2FyJlIy2PWrZzyV0JIhdL2wSR
jGbUNPfR4pvS5AjFD8F6Y/QfAnRF07pByOVx3uNauuYepCkgZmi/a4SSS/eI9M6s2sLq/bFJ7VSf
vXJCYanYQ11d20XgkpL6a0Tk1Uu+HLoIeblwQPKwdsJchhsThtoqtgdRtIdhr5ahXFuWKeKIHGkq
vq+eAtCbDSFzWb6ahVEK92SD8A80mMC1i5/wLRg/QvRzbamf0iehhgSwHaA0dPVCEywHEvkZBlVT
EGO7QeblaIoo8LWzOL6YUVVBlJvojLpA2S41efKkVtBfmHMxfgHcSBM2gLRVoENzaOJKPGZVP/6U
y9iqHakdjbfcerKTGFLgqEMk23oM/Zy6qIUnScUem8q1XT/fhY07IZUSQIow0l7sKVskieEgEeYL
+mg4g2lAgZvuDNVeNcjcKW04Rlcol1x6E9K42dJbGduuiDYaB8cIeD8y8G7Wfxesj7dP5tVvfGZs
Ewf0JUC2ESJwX0QzWhLh1IIbKs3GnQCwbtImhwCvBI8v5AhQ+W5PSN3nUpRGjej3xuyOCxpwrYtA
o60HmV0Hjcu/tvM4v3IpMGoEls1YoWyv3rFl28uCIKqdH3JAjOFj0O88Xq8U1lZq4j8tbBxjkRGD
TfV88GPU0dtYPUDs30wnXS0fpxw1z9Q18/GziUPOyMXr5QMMhE9I+x5V9aM6SZQnSluqukOrqY+a
3NtSm71YmbgzsnfVmwAm85qnW/3qiT0FjThZjQEAujS/oDLhFdrs1T1zEAsyzJq5409Xt534BN0e
YerV0AgUq6gujkLnW0WFODOyTzbUwofbTrs65StvOjOySaAaw5zVMMdI3KBBCS1UKHjp+LaOLO+2
oaun48yQcnkUEYmajSxrRR+hQztoFrujJdWof+t0nJlZN/UscUKEAm3QQRCJKkhJdTUtFIVXb5+4
E5rvlpDYLQoTt5d2BWCA+54Z3YSZZAI1kuE0vyoHGSTDNfWrUaV4R3H6JNzl32UTiPIu/OVKI4AE
BxZqA9i/BC/nxjBarmGcw5LPnIP6RnoODhWaeI58Up8R/XyM3+3l23TWroUf0F7MNwDMfP28rhYI
KSeJjCoox9Q6kiAsghdJLbrCAz3Nr1ERNo0Xadns9Z1BfbZs5fK3miIulPmFUWZ2YC4/ohnNHqQf
TJIlRXxLmQwJniSV7GnqNKcLZs0PJPSKRyVEwiXRrI8qECknRh/oBY7m7H3TZTLva/hANDQvkGEp
hkaUDpNVabK3WHKjeqq4lKiGRmHkzHNMb3AUzW46LkBOjoEmoKADT0nJSMYc1XY10qCCNGcUkP1V
lnueN6JX8Q8ltqK3oiNGvf60xOpakUwRkwqb2R7CFmI6bZru6q6Y0KOPM+nTUjRZY6N1mdrBpCBG
WPLnCoeM8otdzXn+1ax07TeRIYdHs2mSY14rgl8xOOuFWcbFMbW5CjE+0j6pTEk9pSljj6hm2RqS
InKaV040QM0dZVVwL9axcow6bT6FkLNC6aZKDULqxfIhkrLINgc9czIth7lPVrSXqtY0AAFy3qNc
0hiZM4hjeIShpo6cQlb6UxyIeu8aOgNICG8NUPAvCB5XdgYV4ZuyIqdG/XZpJjtPksVH6kr6wThY
i/R7oX4xJhqLzmxB9uXUvbWSNQ/DcWQM8VSgtuoDwA7dOc0RktMZTMjmgQNSTEmfIuVcG4+6gYCv
OXU/gGEJT0FeV8iYNOZhiYaKGYzcel8IoVuiO0H8n9unBtib0xWrxGa7JA+w0hfPda7AQh0PGpzC
NV9FqKR3cxsMHoqY4ZOax8r7slcz1xwGmoIdIjE5mFx0743uGzqhIHT4OI4xDMKxLobZlcKOIywg
9qAbQnsseyNw9aS3DgFk8t5SFpWjCGbu8qARvWFqFCcc28gDsjA5EVyiPmDSzO0lxBIp2PwIGMtw
Aq2z7Lxvm5dA7ZjxRl3g7bAgTN8J+Wgv4F3ejtUcLCehGTVX1LLPdbEgfRBVqJRXbeCkefFTb1vR
TiNjseFYJp1MxhZ5WlKOvlaQHOg1LUHqQ5YWu6mN4XMQaFHpgKAFENJJRuH0vWCgwlLxt0pR7raJ
WoWODjX5qSxDTfeMIS8mL0R29gcc7hnT/G3aIMyDIusdWi35+6FCaHIaoi566iUt+J4uYf8S5Wn2
YiThjOKIUQUPE3SyH8NgNoXDAjbr91RtzZHD3VOSmNWk4dcGjUVxv1ekt1KQM53SFc3EkTBVryYd
/RAq8XwHaAwlzIW80etCBBKNuh4RQV6SwxAO5UfNaj4apPKGI1Wq9QXya/2oWVJ8nIusQ25vCNwY
JuVPdWChWioWCIzKRnw3CZm50sYi19BFI+PFbYTmZb1UpyRDR3hAAPkuiKsW7cJmQqesbgnqltWe
xChuvFiJ0nstS4s70UR3si7L2WsHw0TnqigOiRBVh6GpoidNLL7RMZbRnwnT/DemZVBKa+Pa7WQV
zbwmRRkyFRBnSlLxZ8dEoCNrAn6t9cvbIO2kH1YN2bwMKawvVp30Qe7Rb3HMJjFPdd4Z91JgKf4U
8oV6uEFsWrS9V2cAi+UUxawcbVgvD5HKqGe5PkXLqD/UmpAd9UGLjlkTwi4TatF9mTXZS7bwcQml
kl0lVe6Nei54amZMeN2YvR3gJXw/0VNFLlQ3Xd1QFtdEVNKuYyt8iqSY8Xrk4pDAtaQ7Tc5lOlZj
9lVCUBGpXlHKPcFozM+IxvYvbT63X9UsNxFQjGqv0ocffSwMJyEY5FNdiPqx6gLj82gZiY8YWMqg
FJInYopc9ZJOBboRCo94FdmhQ21Nv6H9ZHxeetnkEdf+Zox9dmjyWHCjOF38VlhaJ7YE/lcwhcc6
DqRnlOo6NwKn7kp1FD9PjbZ8zlnG4li5krryMjD5OMndcU7H9L1S0H+0YRNPcczAOEz0ezyRGfzn
PmlGJOui6QdT8/GjJmgcEcSHj1qJ5MoiiqON/qZpp8xInRpuEMQuEKnsF1H6bom1TpdLVZN3QQqV
uboqJsdSqJ9kxCDcvpHmQxqYihdCJ+JSqc/8PCBWNqNUP3AaS3sOcsPtuli08zGn+Y/s6YM4ppkn
zyghQ9I2e4CQLHceo8BdhgSQLrTcTpFlsquPWeblTde/gSD3awyCwStRQ9fdjs7ufdio9XNQTy0i
QyF0wHrQDY4MvdKhmIvuSTJS40GQZJj68mrlc4hD9ZRoAspGhTA4C1t8tMKx9KZI0Wxj1cOwBUsy
3nUSksECOFIP1r3q0UoT+WEepuQ9SOUcL65zJCNqPo1gqXa7KDg6OjCPgyYtrmWiJydnVfbSI3J/
qAsVlaXGDGeu+Uyb7XzKUDnWxuqYiGP/FBtt/DEYJ1Rq5wnBygEJk1Fu+u+F3Af2KOnBd8BgqCEq
kfHEFYmGt9AUB23QBL9f8tkRrERxqlpQ78tC1tFPZnh7WiIykiANHs2yNU9CRPG2TUHpmB0osXzl
oS44Z09VMTduV4fxkzyO/R3d9PqDOfAYHFtIFIgV1jGXSs1jmnKxh7jOkAIRUDpWxu5pmqfQNeVU
fGMIC8qgmd69CSuz1eyaSkhmd8bYOYs5T95SWT0iRMTwSeuN+yQLFVesW67uUphQ15q/LXmr2EMl
LX6QWuPbTIbvMK+q8kGPLWQIl6U6tITGr0G96I65KNlTocvLQ9gkwAaKSf0012X1mWJ8dU8vBQJc
sQTxkUrxoUzAm+ZaXx0pAnPR9gF6DciVu0s0mTZOrsourPbdEXIzyhpmWEWkEcDC/EHvwKGZJkAK
pyTG5M7KEPrc0WVBxqvkaHMlBulzqaXLgdrUcOiWdhV30WeGWGpD4swnVvAerZPqVA89AmAl/Qid
2B0y5FLeD8X4rtWTD1yGwTvDcmZl8Pko4AXa2dYRlntUKS/dV1pxpwbKc2TG35c5fxv2iI2K2SlN
UcZUuK+NUkRluDE8dB471B16YK51Ixlvar3xeDUxE66e5CFhGHwOTUSnYJdEGa2a9eg+MI2HINZ1
m1pqgNJtQolu7iZEJhvhLm3r/tCb7JhWt4YXR7HhTSUXSVbaYTs9kl7bAioItRshgvxYyX3tBoJi
HdWxCV9KIe/dIsxbmmp5dWcJWkKw0GiU6gM5hFYUnh4ohg/x2ww0N19e2mmkxx0XevEyDup4kM3c
fGgGpbeFOIbJuUJyu1RXCNi85GhpoUIrlG3k5iLVEwr3lvmmHOqmuINPUP2ECm5qekmacdwD5OQd
YVSKT0ol5qdKNZD/znvGmvK8+wL7nApVc6IX3kLqeCiXPLsz1KX7PIxpAmBHLBgIEHS2UjHnCi7r
CAqGTFkOsDQgSwMU7jSIlfxFZrLZSeZ+OiD+mx2mHE5sA9qh+xDx009TW8FyAeOcV1l50bhNkMX3
zRjoqEDkmh0i0v1gan3+saXS7oU6/7Io9Ki6wuzrMlJJvaYqovC9jlSzq2WC4nd5uhzjWjHsiUaz
M1rB8BzJRvvAq6SxKTfwvoG3pzz1Y9KeUrk3/BF0Cu+Grrrr4lT3/j9p57kjN7Js6yciQG/+0pVr
3y2ppT+ELL1PMkk+/f1qLnCOplRQYe8DjDACJCibZGZkxIoVa2WJzIJxszvfyQC51sLT7lfDU3xV
r8dD5+jjnazksJ+4afzJqeXOdkVn+yIx7SeuB+uAoXX2rWV+7yGRY14xZbBgFzGwP9Dz6Nb8OTH0
MbJnLEGCzoP5LcyWQzKag1+1RRlsNVaZRqsDSDtIqVCCnaETnIgKVWHAfzTyMPWE8Jcp65/0NJ8D
BXUb4Sc4pL6T3NqQaxbmXa0NuzumiR4KchC/LnEmLlN72S3Yx8Wq1TLcmFIiOdh8fTVSjQ0jFjFH
NdzDKCGNJTWGUz1R+39KTMV5yRZUUMJ6HMTRWlpzP9T2OdL1+XeEELwdH4VqR63fxo5hItfGLUq1
pF/Jcg0RZFSjcco6ZOoyaKXOMJpQdDu3OgnSgsNMUhTO3epGq6Gt2s7qNk/4zgihO8qRoY0dvVyf
1FF7w8LIO5q2xZEa3PGET9LwzUoq+b55cvnQmlv3SRiz9UIbYwqYolZ9N8MW0kc0H0fwqS6Cif7n
s8i15a7rznLKuCIj3NwOH23DbDDMy5QpUB3JSZDQEGW3GIcZaf9wZFLgYR7b8m5hzGjPwnVcK1yn
KWOayC5ALnraCgMPF0fv/GWT+b52Jh0Ne/L/T8JTvF2/9voJo+wUOgnDWadeUfrAtOv2YIoWASKd
bgdNsFb2bVA0m50hZ5LNWJSZ05dVbt8ZEgUE8fJcebdwfTwx59YF1Psrt1NK0eiovYOvDQc+xMwh
/WWN8L3iKU/7t0Wf6rfBG6jk4aXS6sa4vN8rnhwCU1T4m4wWXsRVMbGvjCm/a/rceuhVVYRC7abd
XFk0/dW63XcOZTelnMAGqnTVb94yL6cxs6xd2nhaQOVP5sycij8KLbmTAi+l2dYmMmwmKJjXxUYN
7KA/UnZV3clSmrlGPstU7kxAZUq3RvGhGX0Hax9+bItVfFHb3CWkj/aDnGbARBziQ2sWGkPdc+5L
JNgjbmVoAqMYvhLky12WAlPNdd4+zZ5Io2zBknKopyH3DTnIGKetQQtNabq7ksFHgbuYreWhUyLA
4zfW6OJQBrjRzep8j/+Z1vqtmhVzrPZl+4S31Pg8C7PYzmZ+wtipTFHuZ21qTiYG9s2+7AYIZlXJ
Tzkv7fiuyVIBL0fySaoLvLeibt9Hx812gO3uyyZNbTcaToKZWGKGtkD2EyTYhqLMcfGHDGFbquDi
5JnD9h14FweeQeNHykCZv7dCNZlv13Djc1dn74o066KqzOwgmRc3C3V3WV+XUWmMsJcuTVbbUFd/
6RIEWTzVSIM0lVBOBy+zaVD2HZIe7WpRpnr59GmkEsKtV9bqW48F2qkD648Sr17TXUcjY5dRwI/w
JTL5ZCD5v6txu4/sBb841V2s/ZbQK0lIPYawyof0BUhW2ZUYyH2smOfpfORN+5RWm0LzwqhTiCwl
C9HLgBXYZZrmuyMXC1YC0+tmqOLIoUgPtTyjE6vH2HdXuelJluN4qPD9Cy0Lj8ABL/XYtKwxlKR6
sTcRQ1GpUHfzWn+u5rzZpVnef0i83HxUNCT2TDMzH1qj/aAu1cgMcVruqrbHTcOsilM1lt1exeF1
oVDq2x8bp/OwCl39ha6BnHwzSdKf0qPhAzawkSMto/4NHw1rh5ViEWGe9Zgoqfmaelu9b1AhhUPj
SFiOQ/umg60c537qggJiAUBH4/j0/JO9m2PMTJkGgO6VAmtvHOpHr/Z+Un5gj9k32ofNEfgctk2p
3FtO3r3YjV1GI84gFW6fthtsXeZ8y5XNXfgcRvex162p8BtHXWBEmYP+rrJb7+d1ZACO170jaTGP
XT4lsW2X5n1FjhHa7bjsykXwhVKcJ/lsSheuXmoXIbZH3EfM98QLQzENXbiuz8K2FObHdARu86cq
9V48Fz89rvoiI0hWb1Jw5eDxFDj9gmmxpYbWSsmgG117bBTTu89KaT5lS5XjiddABR2kIUPTbKyT
LW07XFQFqQGrXoJZUXCTTxts1AOQd4ypnUr4lWO0u9VZZz/XKrr7lIT9rtlmSZI+JcuTNjYaNN9p
dcPBTMp9kbtEkb5eP6/VikiVWdHukaLcz1m7fp1GicrL2KwnLJftfd9mMxwMtwodwax8s23aUzY3
uCwTDV6djTDUDopznG13u++y2gjX2tUizG63CKOdL5oQzn0zgGv4tLlG34KK86HMVawQJQZQKDrg
0lfkW5ZENGuMcEu1AjPQDFDAQLT2vl/WMrSz0cO7zTXinDzupVU3sqZJQiz1vOpltAdu/NmF1Dy4
dVywxEtXduvrOJttSL7d0H/gjpWptwZzYyMM3ytOYOu5+shwlRuvrfdgT+pOrwEgRoxwo4TRo28z
7mNYoS4OrCjd3jXD2QPK1JtnE6w3kl3jRV6u5bEol/yVqfjcBLAR6n0669qDVbRoMBuK3cfNsmaY
9emqM/rLTMWlp0p22LQeJylHHXHTbMil7ytKZKAoEAJktzRKgnXEB4Y6N85d6rd2zrSHcmnbXS+2
/CkjKdrXZaHcL7puEHZ64We61DsylwEYT6Ps+rU4JUe1czOPApXyr1IU720ac/1gVWqD07VYsg9r
k3nPXmLMUP7tJQ9nIRhM7XLY6wB46XtuUmCOtRw/uxMeD+rUyKCYyNoyp99GbBCL5fvS2sUTSs0z
HdlE9XO7AUcYuItOJS6o+wH/67gqVes0Oe2Cw7SmC5JtstkV/9R9Uk3Z3hhIxd10SOZ3s1RLLQZl
bnxkZsa48bpUj5qiEN9MRZvdQK1HeEdTow6H3O3ayNM6HVUVPVN2iPBjHMyfJM+LU7j0MpYZBekc
XBUb83Sd/EFZ1IdK2Rx05omAhikYKsL61NhrPb6s0nAK4dd2sfVnUAw4HHEhzfeyfD14y+iSDNWF
gtZIliPqd2Yq0cU0651jVTO51IZNInaazXPezP2bVItO+mnt9AfE1O1TbczgKLBIQgatp6jB3TXC
+fMz3DGkO83JOrQoHb8iubceVscqfmjFuoD6C7P8YS68rz7NQHsKzQikvaQ42YsfbQZPtq1FvyEx
p6KEmerggPqcYHeNqlOwDFrxTc7WRlzUvg5cVXw+UgUSGY6W1XMyuY/yH0VV0gHqPASgGNisn6Ux
pnQJnDJQp37ghgf3bNKEfoczugFJsHyk596cNs1296IcNbqX6XKHRYZG1Vp1wjxWwHBH3Sv2Ble5
Lrd9U86ht1o/9OelHKynDLZAMGhc+6OXx1ldvDTUcR+MZd3evUkzTmlSK/6Q91pgEdgaZTgbrdM4
Uay7tqMXV9aCRoWqKoFarR19BjDv+7wzOvoeyXzMZZsGo1KXoTpkSTxpUjsCDcoPnczUF89GtLrp
HTc22wKlIVdftztdzMZuQR02WpNMRax9LmKvdW3ksJx0fkYcRQ8nw+biLrkr8aRSX9AxGo46kXoH
M0P1bYszmmWeij4YmpNlqm67JU+sOxWTw6BPVzVuFYe5Q+Zi/bzWxowvIaiEVNObfTGXI0KV3eLI
uEZLnryIJD0Q531Vk0aEeLd/GVZHJwkQ62nQ13Gfb9PKm5NndiyqO5quziEDKPZpkwW5aIWaSsrW
xTG1dRg0KZpgUJ0uRD5tJPPZkn2D8WyYLSq0fU+UPzxDZJgW5f20t5FwDqfWVaJitNbPS1J/E8PW
e77ioPGzbL3koG/D8FLRBn9QaWH2PhZE7clRKyVsFgb4Ha8BHwdt9GnzJH6SJEVgICTFFboB3nfN
LALS/uxHddZPxhXXfh1rdQjHvFapgC39ZG/Kj9Kd8Jl2yvyZOysPHGY5Xl3Ue18GwwZfpywN1D7h
cu4zdIewQQrzZTNABJwiGGXaBOriaE/bKJvIRFc7xrcce9tyQXDQsOoo04USKKVnReiQVHHvWuU9
raUWT/cUrJjyzBf0d56zsrV38+xQHDYjCiWG0VJUpo3+aVaGsvPPNmLsFL0IComhAGNzdkyCqdy7
W5GFoMj9ufmFtxCZVC8cYGMqh93UrvquxtMRapLMD4ms5xNyGEosQEP8RK7F27StGoDX3COOmcr9
sCEo4feyKQBGjXm3yaaOp8z1HqDcVDsrNXsfTNTeeeVMZ2CS+QM+y+9DsW2fywy2xUSXMTamGslS
SaKf+mgflwdX69VIzyfvwKVwHjcvKcOGgVEwADIZG/Pgkin2zHOkykT1pM1GlLeefpA2sCejhZuz
Ra6oEjdsVbO5N8qxeZxE25Di9/p+wB35VA8k6vMIvFYbTEnkHe9y3hQPi09rEL5Sr9Zj5SYQhDuu
GzlWwy51ztbE4LqHvrA+i5oa7+xFTo5tQ/hZhs56mkQyvHWwcb6ZWZrGVjMokbXW2xFvzrzwO6Oa
GWFY66fM1AAD0sIePrhKo76WNHiPcurli1eu3tdScqXiM6ffDTXOneGqNHa4dbW47xtQT9VN030y
uk5om1btjybywHSPuHvrvP9WFWYLDkMoyt+XtV7NA6Z4ZImKlx/yXli7TBriKFdp7VdXnz+DpZRH
o0gSblos6MEgRUAll4QZZABSuHH4Yqx4HfSitKKSDqWv862+lEDyflep5euW53Sq9c5colG6xRIk
aIxFbllmH8g81fKxtxvxphZicLEcpOC976vUaiOzJycPOfVwTtzU3d6dJG3NUz3jWup3PXQHLGEp
Bg5esRVT0JaNTI5F4yzFw5iDxwSDpaRbOE2cfPyzQY0s4VqHcmZOnbZoJjY/dbL6devG7dDZq3rf
jnb53HgNDs195u7yqWqeO0FCWBmFDAeVG5SEvgpysiw/6+vkadaH9zNwedfQGvSr3lF/GZMBEN0J
b6iRdUhVTIVGkfi03LZYbAlw+miRP3VWwbSPh/hlkvb9QSQJ3QV1JgFakRoNEnTgd2s6MZq3qrRm
nWwiI3fKykd31HpdhWqr4Sz18if3YvvZyVx18Gc5jNE2ptSNebd8Hkm/frbe0B/TmeLN18g4AuYU
wIy2rsUMvlso3Rb7vlwMza8xs17TXr4V2iSDSbFo/hrGGIsZpyLTLjp/oAC6c9dSl6FaC0LM2irP
i6llz5kpigNCbNTCk1l81afRAeWYrbBKZH9YC6v1a6UXeF6ngna4075SQXJQjHaM+FT9QVlTc/Rz
S9DRzfLsFYDCeGt6t/k1mQ5XnCxLGjVkyNjHFwjVC8eWrb/QXzvkjdX4hlC/VaMQT32v969nxeFh
52kFHWWEFr6qSbMBtw2IdXWZXtGztEwoiaZI2Y1dqpiPVaPkx1xx3DultLZjdWYjIbxQa8pRwgPI
sRGm2ZjN5wSGN6gsHzscus9DZJ3uN4XuHRQhgUnLFFmFY0uuhwNDjpP3u5opNooivY2ldSm4K31r
MzTMenvy5WXcxruJyd7P3tp1b8RyO6g2tOriFTV2CIk1tjyW1li/mrp27EhT106hNz3OL5ZZW6pv
LYn6koyKm5xyVNE+oX6oPrQ1dJgBIsnLms4MK43cgu48qe/0KObnrWncU2N22xAYqGZlz0VCA2uX
j2ZxSDcp7saCpmuWdGTllTWEXinVO7Tr1PvcFE+yhX+rTjTthkqZ+awOKX6ZYUgSzIlMT26RwAMe
LMp8w9L2DNJ+bhSj+alPynToJhcCjQNMy0yEd7ds/DNgPRg9ct4Rn671xs9yzOBQ6abr1OT2EQWc
QD+rvSG2MBVBNcFx9gdH7X6qtIQZl3CKHXSG5SRbGCzcKpUO0XJLdTBB2HyBsRTvzbh43Pje4uLB
IeCC6PLMhandIDVG95fdUiygoq4FGMMbAT7YJK3aug2PSUua0y2j806h4YRTAZfAx/G8v1OH7otI
h/R9q60+kgoiyuXCjmzztoqa1KRbwDk9Jbk3Huet/4GFLxIbXj68dtPYgxvBNthZIy20DYgkzKEK
Rd2muoibym/LlI9PgzTFofVgWCfT3MWtRJrNyYV9rJvZoUVnsSdFKn3LXtRg0YriY17TqmVwfmXn
pXQMbAzvFLdPgrk3UXboHTJuYdpZxD9l7PrJzAwfvkGeRRQL0wOMieVuwzk8mIsSWBcUhHTXmatn
Jc2zNt5aSx5MIIcQyzRdBwXXS4bBYbhCuSgTfXgojUmvY9ec1+yhQ4t2foZGXTlBRTr4CMjl0ZmX
7kgbu14eJH8tgO1fBrMOXuAtpvpxOc+GGGVl3Td6s/pW4k7k/d1anNKlRoForQCtpaKOtE5HJ3Y4
uk/4lw+vAvrvy6yZTrBsCcTpvvmYAFm/bWZufp6mQg+5LYvDkHviqW2E+2AO+fdONHqMf958WjZr
fjVLrLC0ilJbM0bmKwSQsrnpatDQ/Q+UOvOA8XX8fOxWGnGf1R9pCJNOLrYdDxl1kS9T0gBgg+1b
06v8Fbuzs/3WIeo6I6MUDGuhJiG7531eunXh1RnK/bTRKNVIl8K+6GyassuY3Wdpp2CaVm1qYNSd
n0rtV+aypwZhpl8hcFcJBRnEGcoABG8V/MID8vJ+8ItlshkY1FIoCu4a8bsh8JyxBhypW7+CS/dM
3QzWNE/Ns0WO9VnqFrPWfdJCWekKPbbqdr7Pmc163IZuistxel9apCyoRSjV0ulTqnb5Q7I66ok9
Xe/6eZ0/cnLncKsK7c0w0CqVpb5EA1TaX2bqDd/T1WiAbfDyIzmtjuNglyfDbToKqkT/4SAQ8lJa
EKO7ZBzuTafT71x6AS+jdtYMYXzdN8vZws9GKz9gcOsQps3+SA+n/iDcKhsR2rCTJ8xcBwRZJRmb
yt55WWU7HId+yD7ADZv9qeAporWld+VX61TXdCunbJcqSGzEeWbIbdcqmVLTdqEhxits6Z95ELvr
wLYkYkZQH8PFS+tnrWvecr02iqDPKmVfKIl4T4seVxd6BTJqqtU6VVo5/aqFnjdkYF73YKY48VVJ
ucSyJqJI/Ep2GzI491OeP0wMWyOv9NLkw1OWddmuz7l7yLpyLyzS1q5PFQLEEB20TKPDPEqV8NjJ
JHJNO/1RSFfu9X4R9AEdERaOXbywf/GUcWZaD3M6HdNEcVOfTrAerfYCbpTP86PoLe9lAKR+HusN
sfxUy5kX2ZpJ+b7ao/u9nIXyVa5DvUWj563vSl+qL5yG7XWaDPJ9l0zmTF5IPBlO8JfucFHXDtAh
9J9rLbJf20ArP9LGmqlmq8mG9b7MVsOvK9tjP6tWKBrp0JTuqfHJlKiwZ5DJ0Ri9Z8vsra+LTFrD
LxpuBh8JKDQt2l6Y9yDX5QPHA39omWZ3Q+u5n3tdPdvVb+6ZYjQOWzCM1o8xn3/Cql5DL2OsR1B9
7uERmNzebpmKg6Mn4hlunqSpPpcfUhdiiaskneODMWtvlZomnyTElu6Ql6jfCj2132fXlnGaF8xa
JWoSbJV6hlmZDQaO87TIm/qe6AS35LGZkzRkrLFpYoYJcn8tNcghZt9ur1lf6dN5uo/jtOSde1RF
6711HlUHIENORQT2SMKlThC3sMzrintaljJMi+09Na2fDAomrzjCjU/zIJbvNBz7IaaHSBe3mu3+
O16PHPya88l8H31OtNVNeCuUwt7npoXGMVqlGW1yGvZlnsB6pnVffXHcejhsswBLyDgK25R09ws+
5f5UO2XpG4uoYsuY69CDSaD6lU2J1S+bl4TN5ClfGXJ3bo0zXCNo/06FveAab02iG8yPq7FdU7mQ
k0ZuV43/Bfke6UMMpiigmWY9k9J/IzQPRsN1nKVq7HhHcTbq3rwb9OWrj4F+4lnJj6mbS/0rNDbA
r+nqxLaVAS8lWHE2xi05wmvceSbZ6OKiO+P8MTc3wafiG49aLNWj4qVxV7530zerMnx7uzXco11/
ov9Z7HLa2bQnc2xNFkOHA1Q6ahgLLLZQ+ZC9GEEfQ7Cw0uMtbrT1p3A5fOj/fcTLmWfyFM0Y3FWL
M6ibcLnsdAoSZdON2BaaogTMvky/GrDTO60am92E0ZETmOR4UTab1bFxNVBgUNRQEdV2qrOaWekU
G6waRa/YpAMB8m7pvu4YXA2CDG0xdDfuNM8KFkH26LRr68Mr/FHV069iAA3M6/lTppDeAIF6IV1o
OIBCJndu3VHoJPro0zH7OaujjqzRZvj52n9Tya9DmVcICeRZgtNs159JdMxW2Jz2edC9F2iQ6Opv
SvZFObcCNL1Sb2zJq4z639/lxViCbdUKJQNfkHmW2MMsJfer+VTFiH8GMuwAzeXd+Hp7vPOK1siZ
1M6gM/AqBpCXjHpv3ZStMiYt1nfbEPYPyux3r9NP5WU4pQdMyAJ0/PQ7Vfdhh5V+Gt9yS7o2cff7
+hdDRCTYalckPLi5c4+YMuyHSN7x8vd/H1m4ekJ+e8yLqNLNU4W1u+D92gDrNQjuBzKA/Nt/vAp6
T7bJzBtOGqpxMfMBWd2FITxr8UY1A3OcTvuNAa8r0pgggb8tcRGDTWGJPlkRdtpy+Z2tfqwV+gn0
8jGsT5WNCQHZUM46r2ldPJdNcW9q9S3hiPNjXMzQ8DN4CBXqhqmbl/pPvTJNdoPoLuJSMhpMHVAv
O0FBk6bja1AOko+wcejTbP6UGgE0OLLkG1qJV7aNwfu1bZdaht178aaFkbSTlsBRUElBszqxD8o4
fazx+qws69eg4KI0mNAd++TGRroS1w2VMTSXcW8+snsh9DAs01yBaWqUEiC/Tp4TXGBKVs37VjTK
bjb173/fU1fmiP614EVkOPdb7c2utbiEi1F7yl7P0nD2ui//t2UuXihU9qxyxha96fo0LiJW6F33
YrkxX3tFyYnt+9vru9i+AgslE26hFhuvzd0SDgf5MDzmxzZwKJ+CjVhXfp7vq/vl1pzUFYWOf698
MTrUScvI1JSzOUaUcNxUzynigGdT+OHXXf7mHSmW41th54pk8L9XvQhvXpF266DwvDBG7qYeuDPC
h3tAgydsd16gP26/jIrzik6Bb08Bojzh7SB/ZeaNljtW8WgwY/R3OYyb1F7dZpOHoN/8Yeh7H0or
nB1UAxCU+vsuuhJmmczCw4S5X1oUlwKFvb62okBSl/T3c5p9/a9kK86mabgv2xiLoWB6kR3mzPmK
yhBx5xknBWIM3KgoVdFa+fuDXI2zZ1MkBoVc4u1ljMubbElHSIDxVBR3ZbtmQZYvB6+d7rXeCZue
nHFuHjUoX0hzg5Rl43bD4eDau9RQu1MNJJj5dRFptrFuMNcCqeic5pSpVqSU9a3b5Mpwm/H7GhfB
RRqFsg4za5yVgp3WH/3kI7xL8wMuVyE1sJ9+3u77184JyviWqt+1EE694iALapIjX4rLwdoHezE2
VAQVb+GmgN9Qad9tdT3UrXafjmD/yGM1y3wjBl0LqBrGv8jJIUlOsf/vLdTkJUCfxYCExN1PrlRW
edRbuxv75+qbtbkgUc2w/nTZYwZ7y2u6NrF5P5DTwdPNwqny6dTF7sGgHxwyI1M7++rhfOblCe3p
v/8Et36A85//Vke1ncmsoLAFbaaa0RCGVHo9For1pVMYzKzFI+j/178veS3OYIp6Vs9hPJSx4X8v
CeduSHVBsFMWO+gE7cPzmP6PmXbo3xe6IpV4FrjmXJhYpbGFLvatZdParBcyEPO5b3bVjxHvaC9q
flkPbeEzNbA9r3GxL45MgRkMNP74+/LXcoDfV794TlGNqQljSouFB+zrtMwgzu5+SrNTbsif6+Td
SLiurIcHgIviJiFc+yPZoSHQL4q5yrgruENeNlt5KZqdW/b0eccbG/fKN/zXWhcXtIXcmDep9GzT
6ds6fVlSElnnR5ll4d/f4ZXo5jARSHlMOMeO5OIUyiYr67Ra9NguDziSUBXfmlK++iQ2m+TsCUEN
fn6rvx0AmO5DViu8tVE/5stnNcnwVIm6zrjxxq5tRhRkLAIKQvJQXC4W6mgbzW0563Em1CagA0Cv
T1XB1L0U+pxdHXBal7tWnT+hRLvAH3NC2LpfC6l9cVQb27RifazaefaLcW7CTkH22WZA579437/9
kBfhwMxkU6qpKuPWbvbtSs2g5FN7I+ZcCa2OQ1ngnYVvEYK/OBhYZHjLqjl63Jk/R4//9nl141bU
z9feRfHxrzUuNqi32eaaGjqxLDTXaL6j8zA80St/TY/QRP3xLX+yH8c7d1++8uvzbQ2m6w9JKuWA
V6Bzf3EvNwaMWWmseryW/VfY1t/HcfxUajAe/osvBgAGTQyRjT8NlSQAJBFUEmUOWmL6ldfc2BPn
jXn5KpnFxDbYBfn8I1srvXJwJyCWOOvS3rddGfUzdCaozuAtuA/RSLrxTJd3PpqNENQoj1XbATM1
Lk593yN8qzJLFlvghl3OaOM473vURVHYCuu1iquKab//1Ffpn1XR1cXeDP3nP+pVI6/tBdagC+MS
q/PWCrr6qe8+/f1z/QHCXa5ycSdtNcXFuXCPudc/anF+Sr+kuymewjVcdsMui27JlPyRo16ueHHc
CDed7Caeaz0mO4rQ/Xeqi7OE+3+sAvb/V8JJQmcW6U+LHS59oTsT320AkkphgJi0s7btxn68jNgX
qzgXnl5KSv3uDDzPtvyC88XY+n7WEf3VbllT/aG5d7nSxRmG3WJ3msm3Mnfi0DzmOwcdyg77z1tW
0pdH7HKhi03heGMiFXthU3QkudDn7mnMfDNSrCq68ZHR5xupwh8im5cLXuwJl27wVje8QxlA5gvO
MptZ7AXOTova11vl7a2nu4jF0s0LTZEslptvmvI9rZN4dRm9eT/TPG4cr0u0+fLBLur3SRHZRgPY
pd2jvs4lwgK59WOwzQPDd6GmmejmKl7Yjutd4+W7vy9+maz8szYVpwp0Qfi6RJsywjOtf56zGlAU
VJ+97ZaN2fXv9tsSF68SWppXtAiy8t1kZAYNMpflLj20hyaSp1u78o9L9PxA0Gz4H0IblEDnD/tb
bkR6kU7G+WWK9zUonrx4uu/v63v787affiLBjALyemfeLWXYHeEinNSXv7/QP/Duyx/gIh3RDUzb
nP68cz4ubNOkjPIUbXElqu/mKNsvO6mEt6/ua98Rwxhyd9X855v++7EbrVv11eAlY6SJWvmj1v+8
8VzXLrjfVziHuN9ebN+v0OZnVhij7nA2eqwOy52NUnn+YduVd7C0wjrun9rHNL71Tm8tffFNvUHt
Yf/xSosDgvUnsbc488POOdx4xGsH8fdHvPh0W8PIAHNG3DpWEsspVvV7K38smaK1nx14cY2kTzDd
eLH6tVDz+6oXmQPk60IIwaqwuIMRpv5BRXXmyfF8ccDFNjAeqo9FbD8JfwqRerOOZixDa6fH7rdp
v+5v3b3nh/w9dfpn/5qkTbQo7T/hIT1tB4BmXvZWycelmfbIxRyHTPkJyw3ARn9x2pt1xvmu+GNN
S0PLA7sHlr14BWox1kwk8wpEjBpNXEbitDyP4XjQ90l0Ux366ln539UuL+P0TKUYNlYzdzBMg/5L
GpkAF9WD7pdx84EV479vrKsLImRMNoqOpXoZZBWGkql/iUnm/EEy4wnvx//7Cn+gsf98NXpcmgXm
ZP3hsKDny4o64MYbRK11eKpftkMeLZ/sp2YvfjFr1kTrHjvYWAnzT8rhVsP0ar5m/7b8RTLQTtZY
TC6bxjX7KGnmL4gzBHnVhapU9hgc+hu2UmpmRsxw+0pq33AWvhogflv+IjVg+H5g2pwXPCx6NDVd
mG17rV6ieflkZce5KcPVfvv7G78e5ykGwWtdmu2XtfFkJ+OGMR/H9lFGrXaANbfLUYze26/pUy4O
8LR20767Vdlc1mj/fOjzETn7RTh/yPLmOSI2ysKjZgaccayFrfqbe9Pc92oQ+G2Vi+9ppNvMluWI
FId1h4sNGlCxjPSoeJxxHIIBH0JlLQ/TwT6p+5seJVci4rkCJSWHXgDL7SKHrbfFGITLZra/FN7O
MQIjzoL6mB9hWe/l+2yfrF/ZSf/kHG71bP/opfB6cVkEvNX5qrCaLyJRu2WrhVIJqvGR+mt8Oftw
5MGIs5xO9EUTBrQ4v2lhcC1pZ1UQeYTfUIAzLzLAzoLsitUr+j+xfTz7JaByu4NHcLPa+aMp/s/z
EWZBdXSLHt/FVWquzoi9IStpr4sRoM1GkyHZnbWd1R917qO2/NFbI9TKtsDA8iYPb10vV44qDRSL
kQLzHA3di0fNageevFpgziVPRk5rvkKrS9wpahr8P9KuZDlyHUl+Ec24L1eumUoptZZUpQutFj3u
+86vH4eedRcTiSGmag79LtWmSICBQCDCwx3sD3j1OREwt/tnlfH6QtkJYi8afAqsyJQ/SWUhp6XW
4KNmlmOF0mO4ym/r2n+Pivi4b4oR6jGpjQaqhuIcqsWUqdoMc82CnKpvLuG5m1pvNMGZs2+DEQIu
bFCHE2O4YNDDsIdfQGEgB3FNeBzBqLdvhHWjmED4QIhCUSHERBcZV/DRxvUiKUjbAfJNMM/wbUBu
Inu5b4CUCPhgb3UkRz00D/V3oEsOvCcY61IxRdRRFUgG4V6jT0VjpfUATlsF93T9UngzlOnq77ij
3cjlaVcyPAR6U5icMkQDA0l0fV83hMJSMhBwVWl9UwE+mBjosMuPCXjZ9vf1iugRJ/DCFPGgTR49
lmMUdpGCkIYyQGB80pxn4cH4otvkmp5QNHI5JhlnDiaBO8OooKagNn1pUi4aQgvXWghq6QMGfgE9
C9rb/AH8Ft37/FafgAzGjKbgIat2yoBHmcwKqhf2qacDKBExICc3lh/eGV+LJ8tP3mPXOM+P8Xlx
k2/qof7QzxLnJLIuaODsNFhGqRGIZCrUpWC3lPCqRbaMd6eYH7Q4AErR+0yjbzKM30N9pPVAQMPb
blYM2BqmnhFIzpoS8FPFx7ys+qjeKC6EHUBD5dShB81Dh3xksGvtf2SeUeIDG7dqpiG2OjC1k6Fi
T0xFL3reN8B6x2/2E+fy0gLGJQFohpAoIECn9kjOo347dB6wOkHh50F14NjbXxFEui7tITaBfyxS
FX8Ed6b0aAbgaTyJxxVAX+SSRKIKY3Cu9bJvlmeVCq4D+JiafMIqx05wwSfoxsZfRYD/OqYmUtlq
OGOWxooQbNLjeOxUG0Om4O/JHDCGepEDMosSvb2H/WVd8TJ/hh1S2hdBQ2yiVn25m5MY6sNU5Jav
xuC3EppSAG2csUanudLyW1OIFH+Qw/BgAQB2EJSs7J101nsMPxQaShg1IIxzvRYBpj3rVxEdSsym
5IJ5bMkkwKImEB9c1uEXuFzLJ1DnCC4uKI3TIbnqR9GLoANJ3c+hbqYW0KCTBzK02Ek8gCxF5+fs
LK4MfalBRaZGboiIB2Rk3bqA7f53A6lwoqvCohkzCBfSOBAzpIdx7TRawYlazItoY4WKHYBtgL9n
hdODKf4RQ8137XKwOvC8Yq6K44dsT/+9ICpiFLG5ikaEBRUdSDl0J265AjfEk6l3PYE6/2fP6Jc2
poy7MJSFf9/16j9TkEKiEhxsUhD+bB+XQ8L7SKzyn4nkHd1FIjJ/haKRV6HvzDAkOQP+FzmJAao3
p72PvNFGl1m383uicUfKJ/N5kT3RgMwdT3qDlc9f/Aqy9ZtgXJtrOYNhXfcbQboxhtgrQvBfaV/K
DkRySmSrILMWoVMGtCHnozIebrCsS6psQcHyGtyT6dKktbOFj7q8iqUeyEoUGED2O9KwRLYSCWB5
xRzifnRhutLGKhU0wwljdvonf2nd/dNbErQHZs71wzwYGxNU0BSywYqkGZxu6hx/jTGdjeF8Nzbr
m0bmSl4xj/rGFvX5mk4x56GArc6LDmAAB+58+BK7Pzt39kJwRYAX5D3xeS8jVpvt4ttRITpeWlMo
CG0dMm4HDQ7HHDDibf/b5BhephhzOh4Pq8R4a18YpUJqJOpdgeEny0eWKLq9LobAuAgamFm79H5Q
UPWMe0yL/IW/gOkcevFoXir0JIRQiJXWrpLmD6D1maFdloB96C9MoIiAnoaG/9APebwn6kwC063f
Di2eSXE5g3RpNPx9K0xP+W3lMxBsDrqQiFYy90noF20zAk6CabckKh9HUPpxDjY7nd2YotKhRZ/M
GW8HMCAAf3HGTPp9KjiFEwXVbYms8jtI4t3hwENEM0/2xip1sjWr18e+hDyYJD4kyrnLOGjnz4LD
1RWxMUCda+gvhHjDgj6GwEitys5O6X3xAdLdpba1R4yHnqOfsZd/SCBMeNv/eLy1Uccc45+Q5sBU
J1IiqNlZeA7Mv/YtsHPmzeqoIw3OefBEaugmtCjLSm4XzKfehkzfbeNHvsTJ8XjOSB3lVrcwGRnh
VCXCgxArEJ4RXIihcw4WMxBvlkTlQYNslvlYhlgSiNMB6wG1EbhPYuPQorK9v308U1QyBMK2bpYb
nGEhyu1U/FHHul3l93nPe6Eyg+BmTVQqFBrIVDCPpvnVkgbG+gZZJLc1QV03ngyV85WYiyLYF9EQ
UYOjqxpaCwGW2mwEPxw1cCb+msI5qKrCqTGNt7995FdfHa2NJcofsn6UwcmQC74IVtlvfb8aIESP
20OexPUXoxBXF7QRSEK0yXgIZeQK++aZx2tjnnIUVPqVAvpZgj+CV0rMnibpy74BZoGIQLFNHd0q
zGVSsSMpQVPZz61AirXO4pVueg8E2BEyEyeNk5ez8irVBHGqDpn1a73oUtMzEM7Xgp9UpwJ1YeVk
VSBjhZaopNyEM6efwbZmmQqRBgfQj/JHsMOAvEqGtbwwfo4KIDBZmLviUB2ge+IvC7gExpWHr2B9
LzSn0MkAKguyRJTRUQT9WoESAiKxBUUAFzKYPmHcx5yWhIlvRzykd7waH8cmPd4HcQ+jBm8WWOxK
KZhicCVOnA/HOtoAKkOS6LPsTE+BldKQrGoY676ZvllJfl+pCdCIsR1CwKHG0O9fuKSGcTPghgD4
ugIKj7nUVkaOzF+Darhgg3HhoB4XX/FAdn3Yt8VyEg1FSxGa6gCA0QMDoVWmYdsg3I/KujhaNwZy
OTyB/Byq5Rq4pEQdrFmxzgHWsy6ZrVXyRTcZjxbpigAOt9CHXOPs9mP6zUyrr2M484r2zLtza4m6
O+UhL8Brj60cVbQohqAI1BqiszqqJOpotwGv7cRbGRUuc0xxClFb4dGWjx+DXr+AbRVUd2Lxtv/d
uAujAiMIExvMdOLDybV2003Va1ZC2MYIoYfVQypLU5azltU3IPe7a8f+YEj5qU1rTohhFmXR30cn
kQzyIoxefshWBhpSiHvBr/4xA8UFsyA4ScbB76Hxqfq5B06y7iW9CR1Fcfc3gHXot5apjcY9BHJE
EAv6ev1glqAfnHllABKq6JtPlzGniKovakb00YgaNA9H8F356Lj9qkQJWAkTrYoB739hbA7jnEvg
X+vPotC2nAjA8qKtaep8NJBHgg4Abj0RRBBKficmoLQTf/zFDm7WR327ogcnl6ySiw9EfmWZOdXw
p6hqUmpDHUU2CDJSAj7y0j1CoRUnEIgJvmaCI91oRRc8D4O3v46rEIb7Bop+GJER0RK8KtEvfasb
GYTRfKl+DOMDyARAQ/kgrwn4d8CNExuchPLq4xB7EJkh1RHMH9EJg2bqS2OFg+ATqYd0gN6R8C0G
b+b+qphWoIJDhOWg90aP/6R9qkljg1X14GM2wq8ZRr3LjPeGZu0dBg7JMkSMUtGd3LxpUrDOkfOr
dV4HSneluQvFrw0I5HRLgJyEzNm8q5sUm7c1SH7QJvI3ICjTO3JskSQkD9Ce6XxwxlmPGWh1vTrL
pLsR2sucku9VtkwZpdxwsaYE0gAwCkgAlLIewVaIue3vffVl/5tdxSTYUSWMoCDz0YDCp1JJjBSV
paqAX1Cr7iETAVaBP+7aflpAqoohQgKsot7vkD5R9bGD7/XmUWoFJ60fhoQ3e8LaLo0MKQAESHrs
xDU33whMa7VilXC9SKhem7Hs7jIQebWTMAZxpjzv7xnTGAALMp7JQE7THljrqdBnIlaUtim4bMyk
d5AkGwHI5IgqkmX5f2EPqRXqm6gaGddt/L6UNBIt6vZYYxTFrCxXw2yUVRz+xhBmV2Qdw3RXDBdp
AcWPrl0QltT0YBo56IjNJbC01usE8de+LZbjQYQahSpEWeNqFlKTwU8tdLPgm5AqWme0nXldE1Y4
2lqQL30C3VErtVJYUKrpKIMg2JxGp1WmPxw+NOHfhqRKGMYFvuOq4NaPamnIFszUpu6FxmudzB6Y
bThBiOVzBnjtVeyXAl4HKncqgXOLMc4NB5/BHBEtbkqYNLN3OUw53sb+ML8tUeHOECahAgus4Jcx
GK5EQPag2cHjN2EuR8ZXh34a7kD6qjBQOlSR3CNRKYMkHu90wbfy1k8T3m3BCt4GBmJJVwCINfpF
WSW9Ui1Na/h1p3rg2bL79YcJ6alGkxwj5jwlmVsHCmh8IUBgMCJ66XGK1UE2BT1AH7xCt8I8HSpQ
CO4fG9bGmSIamRCbVaQrbMhSy/HULlgPcme0KG8izc0UBcyvprtv6DpPhl8TKBjAaAQ0RUe5DImn
uJS1AWwqjg6U4+7mg3bubWg9+Mgig+IBufLTzHtJMheomSrgbxaSFjo9V0DZvBJaLH9Os8EHfafh
9ZDdeLAw4XsrjZrxuL9O1jczN/bI79ncHODSEqHuh+MbAewHuuRHY6g434wViHD/ESuggr16sApR
GA2ZAhP5dAJtO1i9HsT1518sQwfxiwq/AwSLumXNaIacuYr4INYPUvVm8kTNmZ8FqE+i0IrqHR1/
IkFP0hgPRd804uo1NQvZRs2wtdtwSCCTILacq+j6sUjcz9JlCT4oQ+acSkxmSyrnwYSjdx5E7tzE
g84uiAfxRGuD9EPhVEtIULt4OH1as3TkDgbm2GgOEGiJZ6s8WbqfQdK3k6NjiLHO0JC9FgSwE0on
KHtwTDK9AlDT/5ikrqdOM3tFqhH4atC4ZgZ44tbsoywEHnCWtTSomEDslkwE4mV46eAJlJF6ZUao
FfufMvgxZch5TRk4OnU3tiA1ugT7nkj+Hr2VFkYP8XpCgMd+XtqDZFKuSDM+nFR8Eev3Lv8VC286
NGXCOHEwtwflrR/7Flk7ubVI3VgYOs5BlQ7m1xX0veCssmNFOWaJv2/lGsAGH9maoTZSbiZDyGIE
xMkR7pND5tWQNwjmm9nrHfBiRz6vB8U6cxuDn0jFTWiKoZoMLiWsq4ZkSdT9msv10IVf0qrx9pfG
uiQt/DW83wFzQbS//GQg2BzVocMnG/oETOhZUAh3TfesRH6Y8FhbmB8LRxqcAgSNS1dbNWmIwYOP
YGjozclSVq/N+oMeN5ysjLl3wG+iSC5hMoiuhBQF5BFGMzd8/B9uu7G9k8XwXEVjUCyZYO9vH9sz
DE3+BB4gN6NcXoqHOjXHHp5xY3yVXO2UugWB5qDsItvQVuTcJ4wrCwQmgPZJCIvXBF9Nizd23KKn
G0JdYYGM38IbtGd8pAsLZHc3ntcLBShqVywoh4BDUX8XjLOh8ZB7PCPUrllCOfVNgmXk4eouClqR
2QlaWpzEmWEFA92kVIz/YNaV/PtmKRW4HfWohsAdSn73eMVMzXTMQDO67wKff4aKepiSVyTCGEBm
FKjgYJWGhclJ7BhkzG/A9jaNbqg7gmgLT+LRvE/PBENPxlFTB8Tgp77xxzv5jeBOE//PYTjA0eEJ
Z3xy9oAmgdpZo0VKXVn4MVbxroMmXZp/4GK3damBVidkNyTTqfrcy7n1x2sY0qdlPFRwjSIRpt/h
IMsQE0vFbncemDy+DEHy2DnhMYIu5Et/Y/ZBaS8Yl8uDGnShpWO+dzc8xN81CAm/AXRFANljsFlD
m+Dyi3dKXyLd0oEwBqs/GJEWL02/gvnPN1pIsmfL9wk0cdBnEf1ciDhhhxUKLoxTJyfToV04TQbx
AzL0mXlxdYSegWvaGvgUcUn0Kcf1WA6+XS71scUq1BvoRxh+GqoAO31A8dmxuEPIJN2i/Xtrhbpj
oQKvL2tVREHY4nJoQ116xUBOeJBmrXFyaQyfTUhXEWXHIu7sDJpgbgNq9gPgwOkd9J2sYyeEKw8c
wojyF7tNnTrQPkKIsEYIkdf2uVGgHly2DxPEY/ocGO/9I/6/+JWlkAoMkmy6iFrLGQrBUKbywe49
vlUJeuUoA0peOoDZNwYVmZOVXe+IU2w+gf4JAIFQzL7u/wj2gn//BnI1bKJZAlrbdsjJxyYaquoX
2bxfix+DwYPTsdJvELUquolgJhtXvB+VPE5KuKRQOY/S7NSso/QRFlUJ8RK9udNGKGMYc687mSJ0
T0tby0E0Nd1jXsSiOyezGOwv+3oog5xplFnAnY8n4RVDR1IaXWdUWDeU58V/JLdxxoP1pa9cDaon
ByUgrRu0v+3lpBf2/E2GMBznbc/+/ChhWpiUUvEjqHM2SAVSpDGOAmjlTIWNd4vp5W1bn5JWUU/w
fuFQmet0a5UWSnSNIjxrEHT5i2qqpYAkDFhm8CRdDWxEyKuyaC2jQEvq5kmtOujRyaHyYJojFw5I
gO1XZ35ji3I2iK7IWpURZztCns3JbpJACeJDy6XyvMZ44fOiaIKnnoW6CYoNl249aFYNiUoLlm5F
Z3VHxc3dIoAQtzN/79+zB1ydQejt+xQrbm5typc2kwhyPmMVguBeWO/7ObqdxcQXF94ukk2iN3Fr
hnrH4iltQmAbm6jl/gpVa0PnAZOu8ZPU7lHfKR9Q/BYQsDADO7qZcBah8YHBthoSQg40M3qIe9ul
w4MwMPdPRSOV9JQADqHOgwKVqTBuEhD51xG0ZECEVo633R+33cnaNlaoewcaromaaSkmXPX2UMio
AWTQHGk4VJmssLq1Qt0jeTLVMfQXsJZuPoAA+yYp5JMqzKdymv7ZdzumP/xekE4O3SaCq/Eoq0u+
RsE61c8hpGKtmDdBwvkydMdFT6KlAoF4FEDJYP1Zos5+YyTN6maSEXEOEfvkbpZDnaIZVIcNqChN
X9AP+s16bJzIs9QAOnsz9Iu80isDBdoKz9wcl3z4q3OlowsInKtG5vUu9xGSmbm2KPm/g98Y0HV7
yWnSB2jSHdvcHs/xDXRIblNHPpvZIw83x/QXE00SUTMkCw+xS+ND1HZD30emX1VQnNbWCsJrsacP
gx2n4cxJPJifc2OM2mJLgaDXiDFaH8h5t+1v0fe2VfHLvlvKrAQPt/1/l0TFKQgz4+oDYg1kUU76
InytQVcynhJM5A5fx5v6pD6oAEiEdmoXgJkJii28RFwoOPNwbH4EFcnmtke/F7IowC0DltoNUWmn
ccpB8jCTie1SKdfpR0GvUaxFXeUrme0evlgkZEaGEz5YmHkGrg1Cjl78KH1vnjEIfG55NRDmMpHE
ocOBBsjV+6wtIGigpDg0SyzfRxpkq6Czsv89eSaouGl0otJDhhvZSq+A97tM8OQRF7zj/39mqMCZ
6uKM0iK0kHOl+bYmwm20ZpzEi7MSkwqYI4rSRSZAWdlYQulDqjKoWAgChKT3V8J8uem/PwpdAtbz
Me478lHIFIIYPWIwCCLmx8ad3BR8KLMTe9yJSdbRxtA9geqgMmHRhbdyqc1Mb8MoSHLb+rm6hLwi
fi5/AH+VvKyefijuzcLmFbuZr/StWRLeNneQ1GMgbi5KEwzxeKRi/O6ova3gGIfS1VvsZs7iqyBW
s8cg+bYc1y/qD8FtOF+VFUG3P4HKHrIWGsoTdDQDSH1oBysG6wzwWhC9kqvIMyHX5+1/XpYXGTIa
SiIhG77uoZvAUCeQtgt68Xk1z2v0z1/8fZBeQq0cVTms7HJLyS0FkTL8fXEOIUcLvYHJ2bfA8hUw
JYDaD/0XDDNTd04Cnbm1QispiDFIpZmknv6zgWD5vhXmMwda4Dpa2kC9XEGT+iJPswjP90AtwHgB
ustZeg1LkCZ8h/aunWqDbVWLn3QcfyDfm77OMeInAY2iMsY0C7MfmnFM4iAcoNgeFiXINuIBSq+R
WI/2MuczxCGq+chZLfkse2apk6Ck4irFDVYLmPHwqoLVCRpAheaY95ITn1bVtlweDJLliduVUp4/
l0uqLJCoDzDS+SyYky/kywtnWdcvN5TewOUvAZELZAIdV+qojbUuxukKQd7r10p1LpX8UIGdEZqX
KOjKgRBDE1YSP5qFR/nHKB1cGqf2VBrHSewH7GlUDS/1rL1OkXwzRHhAhrkNxY6nJkR1MDZuoW7w
LRUlN1Kah/0NuN7jy59A7bFaJy1yNOwx2DBvpdl6aGv9sG/is4916TrEBiAFBrgTrKsKybjoGAmZ
4bE5SPxftcZNzqCCdmNfO5eL0y6OCh9q7fzRNGzexcFe32/b5N83AXydwcgVS3EcKPpTLn6fKx7V
NCMMXK6OypFmNA2rusIOmuIA6TShfTdn+deirVCHTQ9q3gNE3t3NzXxXTcYTZ2uZy0Ocxq0Ippar
ag8kX6c2N2E8h16hM71iwMG1ntazONjFUfLkg1rYFgcXfB1esWCgysHEpaFRQPelMFujdqMGm6qe
u5PwzyJ3/jzziojMlWl4NCOIg2tMpvIls5S1ERE2DlL9V5neSMvj/tYxVwFGaQVgOPOaBVACUkdT
S/z9IjvokJxuUUeBRPO+EbZzbKxQyWVmGuk8ihqKUPbk9cf8OQnId0kfeUOa11kCPgq6kp+3wrU2
gKZ0kNWb4OeRYtV3PW6e20yOF6euKyDhe4037cLcPtziqDDqinSF5dLNUUtWPGeDuL0fJfKVRK+X
3zjbd33XAfIoYZgGHk4SBupsCXI9xuKax0HvkmqXZGdLAHVFiM9BCuQhO6q+eJCgxqgeht7m8Tww
qkWX1qnw3JdGbMVpgdioOJgFyUOkf7kfuvKDEnoQ225eCldwtV+cRZP0hA6X20VTIXmZ46JeoCQY
EH7W3F3f1AftEUXbQ/rB65uzviIqAybOgMEg6u/isYgmDabkJLIg6hAW0LwdIH9u8lgLrosQ2Esk
LShdqnBUmmplKAuoGja4A/QcApPqoJaHPMKQRthXqhMLkFLPUD24K4VO5GUuzEWC/BiVYDL1Tncj
ikLrulYkTuQP/yg+WMYBVpGc+jA7VpADw+KBgh2EQZyzzwpgyA0BdARHmCTS48VKPC8Tatu43PXl
rVLW97KpvH1XuabsIJDg3zY+w8/mdptzS4UWKjxUDZIn7dm4j6EGIB1KC2SiwgdSUmCAbjIXgPnI
br8Dg+RErsbJIJgxDpVHCIXAka65uou+hiJZgf1NdBPamIkftS9oFxby6BTh5BTTL9V8AprB3V88
a3+J/AHw7RrBflDHRLEaQGQqrN2YNLdWRTsU//jJDmw++OWAH1RkC4Xby9yh6MBY0C9YmGEVrj7H
rlxzCizMNZAhPiCAsAq6F76gTZaqGYmisqtOmCbNeQUUZo4JVsn/mKAJNmYxypJhLsFsNMxZIGS1
kqCfrEPRLE/kc22W0aETcSJ0o/2ugHrSNfu+8KEPad0VTdL+3P9orGtq+2uop1mBc9+OJZRO9VA1
3FiwSjuC5G42rt681Bkn82RdH1tr8uUH1KdWLxcopwYp9MBCs6xssJQHEEH3iwaV3i7lJYOMUIPR
T6grArIDDSC62lmk6M0keRgHZYT22vyaRLJXajFnWYxNhBVIDIB/FRgkOrKYqSoouS7jBRjdrWV7
zuufigh1DJ53MleDJi4QAtB3uEIEd+HYAXtXJUHWmZC5f9Sl1MF0DOeUsa1gNkACEQywNNQ5BnJR
VyNtSCB+GzlK/5gn91Wec4IFzwiVh425mupyWCdBXRp4aTTrhAd6eOqX9Q+TYxUMguh64pWDxicJ
iJcuN2p9MSYGpMSWFHEX8la5Irqa+od7RluhM5M1lETobUx+ntR22Bwj464uv+wfVfrwEBuWaiD1
MiSAS+k6jb4u4PJSIVJiGsmvtUuVl0kcwH4LIW1oc4fWrbXk/V/sngUcigrNEswc0pVFSGFK6qJI
E3R7rCCFjLMtA+qkRpHIKd7QgfdzcWDxA1UVPtLV+DSGJpUlFgSogi0FJN5fTEis728fnfB8WoAW
kAVCJhii5UCsqak1UJPJPgR7/QmaymXeuUbTHuZe89YsvRfA2L5vkvnFNibJojfZQDioLVRBsXvR
3P/KauNWhGixs0jC1zWpXCX50zcHvUTK141JGZq2hfbLvEKFqO/vRfBuxbo2OOIs8oZ9GV8MwQGv
DQxG6WT+/HJxZS6kM+aMRoBlC2ex0AkoOINkV9kU1gNFEOACgFoBmp+Oq2GJi2lA3Runyh7iTwmB
0s3va1+5zf3qi5raqq0TVTDT6Y4FdF4wYlw6vLyRju7//go0O1RkHkCpU7saGRXGGaAc7uf9TQEZ
cq04mRUE6bmVC/KHtu8M2hAVRMq2LrsqVGV452MTpbZl1rbZ8PAxzO9GwNRkNAIEzHR4b8ypqs1+
8mfMY8nmEcJEnLPMXIcOgAcAnmTui9qwKZ2GaVZhQV9IGdaRI9GW/hQ79rlZCBeQ9sFTAkOOl+63
lqncrCmUdywztENQ8rXtq1B/3z/AVz1i2gr1SUAYJ3Rml06EYOFefF3e45+xq3+L36x3KQf1Z/mY
Zy60e/fNMj1uszbqE63WQkDNkFUVl+hYSm+K0ttCGj82krdviOkLG0PULTwrywxh0nzyyzp1RetD
4wq/XfH/kR1EPYI8uz4jL7WWMRpSKRz7xR9K674pn82lPlagQeqn6DYDNreJUFDNjpL2NYqjxzr6
ZnamoxvfM1n1En05yrP1jGIWx0Vl1sq3P4taeZxX4RK2JUj7oDVIlEkSD2W6H8OdcZhfundAh7/g
VnBa3U5SW8QwMEEDPEy1t/5pXY3eIKqulqnlWgrI+fyhnRd3MlHsHlreDB5nuTR0YzUbMYmicvHn
sBgPkyWFvjhqCsedyJmjA9hmU+k+jzBk6MwV+NazCn2JErhhoXhQueIrrOOB/jMaPSaBkNODv1Ev
6oUMFUwIveiyZ7bDqeqAromhXVj8kw4YtOmSQ6g9jlJ7t4Tvk/pDm0W/6iI7mT/QKuXwYZEPdLXq
zc8he7+55ZslH7RRKha/lWK7iTBvNibKvdb0506S7vRJOgpTFaiQCuOECaZh1G4+a80yLuNLw5Gm
RIbRZIvfS2thG61wbPWis6uqfhcU4SwlxTdNW2/XbuUdnysan0+nRTPv33ozenqXphex1odknhfQ
M4JxvDKOeifd11Xlyml4Tuv7HOmGobcncKa+oWzMOb1XFQ7aPHV6Qf5krhagub6ItpAGCdv2rkHJ
WBeyr2IHvZgVdKIr2PwjXoGH6XqofKroTeEBRufDBppexViBx1tZ/XQoXkQ9wVs50KuMU4i4Yn0n
S8QwHEGMAvt/Re3TAwQ14Rmo+Bao+wPxFdItbnRSoIS63OvueKN5g18c67N6sCbnT5s0/xpXwfCA
yW2k/9TnNZM8rzTCM5pBY96To/5F04yQUwdk7SWG0DWMuJIyJJ0m6GEq1L2izL5QYrh1VTKoAELN
y7Imb1JqzgPtCiPxuSQFz3S8Y2COruyAL7HPAcVCufEWEqjRCY0ZP3OAgCo8FSplfJAmc3m/DdJ1
nhRcILM0K5NvZeZdpOtn3Wz8LI/uQ4PHyMeK7sCe/mdtBhUIhLoKhTwNJ78f3oj0nyDzsi1mIkTG
M0lhGihi+sALfRhP2qLCxGfhHxIszkoopkDMOriQSAKToTYHvFImew9/W6XOeSxXFSiFwOzc5T0K
BDOqYevUGGfJKFuvnAqunJDCiOXbZVKXsWWCrKLs0Nme/cUrPHREI3sondGZvcqFHEvqRm/7KRhn
iSqFEVJSaKDgyQ8a+9CyM5nQBifhSVuExa7N+rBvjBm3Ue5XZGBfQWRHl96VEQRJeoeoUprxlwl9
GyWOPso1crMoOzQQf4kay4nawjGj8rWrUg5Ugu1GG/vUXZlO2TAOKuxPTn2cfdn5nDPxBUc+Tn58
MAHX4cEtWUnJdsnk3zfXc5SrEeRM89mv5Mzr0gfZzOw+5qU+7PiCk0H6r6hg0M9hbTWX1ZJxGcfH
MAAnjp8ggex8Dahz+ZR/rJwiP3tVv81RldTSDLvUGhA8M9AB9tPHCuqiFvpT+/4ikwNG5zZQHvzv
qsh52WxeJaqNCIz+/KlRtN72D7k7n4xDnzmKqwZhYPjNnfog/gQl7Dk+pE8pYF/rR+R2h+lNfuPV
N3iLprynjJVlLUYB9ZQGONKuANPXbJfG8/6iyeW2t2bKYTojKsd0lWff7AxHrebOFqoImudLb8dq
4sxKxymyMcP3ZpNJiNhs8hIXhTop6eyvgO8ohfhW56Bq318Ub+uoG11q52RZ4mj207F3yvqtqL8u
asvLy8hFs7d1VLxuwGZXgN1jhpCeflO6yWMW9PbkYuDqwPMF5sMSvSYJKjEoEF0Vh9I0yVRUkRc/
1PTbymhPsvA9ASWaiJ5pF0+ukJSeYRToEQHanMj2oj2sGH4x5edBDxLln6SWH0Ot5iQ1zG/5+1fR
DcBFr6el7pE5qUv9kWjSr77QOIj/qzb4ZyqzsUFd9/WAgei2xS6Tt+vqdk4223hQY2gLciQY7AaV
fvix7z68ZVHhBvqnfdMuiG5KDc7k9FeU/ulILb0oKtIAFWsW6QwLSxG08TmKEm9RBv//twwqgCxS
KYSLWqm+GT32rewAJeTuW2Ces823oYJHFsXivCjZ7IOX01EmkErmwaI2nNcBM0RtrFARI1Rzvay0
ePZbeThkkuw205Oi1/Zaqwcdw6n7a2J/fELeA6gAHgNU7DBjXe/Ttpv9YYToRb2uUDeVhp6zc1eN
0X894LcZKniA5lYVU7AFQQdgem2/JTf5DxxbyYkAX4a8Bq9lc8USQ9ujcr0Z2istaosovNwM3upG
rU2kw/RbokuheEYAjZT/A5qE/en+u0oaEy7H6wruTxxeudLvlnzK3kMD9C1ZXspnvIi+a5Ch5xQo
ON+PfrS2/aAniSHhEs+grzo9pYiS+x7C+3YmFR/melbDXsBeavfFmWBRi7vEmfwW+oy1M3CyWFbK
DAwagGIKYNEYrry8L9HK6ARDHOAo5UNUtE5hNo4+9F7BQ5uzsh/gJEGdgbI/2J+pw1wZtRVLKmLS
mFa2sIZ2It+K8WOGWZ3atI30J2cXWdfn1h51rE2xRS4A/Sy/XC2/N27L9lFNM7tqvhoSqpDh+yKv
TodszBg4rRbmbbo1Te1paq5FMUHAxBfC71L8UKwoy6rHEq2X9kUpGzvPbprYdOvxZ4QRk76tnDT7
WPU7QVaBAYvsoho9zm4wPzPo/QgWGKoDtNuWDbqbqYwiD1gMz9O43LXDIiN3sWy1Fm+AtbbV/FFo
f0r5UyO9pVFiS50RaKV4lFLdsJPB/ML5ReR70+kNwT+C+gMIRXCBXzpeNUtTaGD+ANOQ/gh9SnsI
ohtxsgn/6tgAkub2iFW5o/O2gmeYcowsGlO1n9FRMZ4nrzlPd11jm9+iu+QofwWiyKkbG2AVgZOX
kgC4t1zKJzIwAhRS3U2+milnbU58dRpvGoypV4pxAu+2XZbWSWhjmbNcVrzabjN1EYSNKo7phNWu
szBgXqD92pQh5wZlrQ26SnirgarLuoJs1FG69JDmVvw2BrP01PSLk1lC7IgmLtRi8sN0eJTG6mm2
9Nd9L2J9y41lOkNMBFPPjaJGc2cO/UY7h+YaCOlfbOHWCJUiTrG6LkKRTX436wEkO09ll3C8g/WV
tiaokK+BqmM1Z1P218TysgQvlkmB9Mn+ZvGMUFlhWmstKDMJrkIAAD861Jjt2bfAbDJjtgblONLc
veLzAytCuWSkHxofE91GeSt1FFRcwQMCWhfDbk/qsw7mj/kOTuGvyA1yCNBVb/u/gukUqLWixQzt
xCst4HWdokSPoPHZRPNoa0ryXhMu8HlOfuwbYmY9hBNWAjUCQJA0uqfLjAoz3Viu+Z6/DOfly/gj
/BW/GXeDKwT1jXpKnpsf0ETZN8tYH0i8sLkQbAR0jwaPS3MPQaNckH38qrt5fJ2l91k0/zzP2RpR
qFKatQ6WlDbVjKmR5pSIwjGcYk7YYCU6FzaogwUukTgf0VEFSwwKhKIzBOZRxRMXyFmI/STuX1Ti
kX1gOAtleCIDRzZ2UxuIxTpTlhENB9xIiV1NqdNO6f+Qdl27cuNa9osESFTkq1Kl4xN8ku0XwVGZ
yvHrZ/Fc4LqKpSlO9zQa7Qc3sIvUJrnD2mv9uv1xNg4ZWNZACYvwHu+a2EcqU0UnwP5OoZajlpuA
Zcfw/38WyOUqYtto6mEZoealW97c58E8VBIPky1CuCmYPQxdtUwfOC9vjfSXDkT0EhtbTZmLneI/
4uxrGH2K0Y9kABzqj/4z/zzfxScIn+/TQ3zI3psxQHXIW4Nx10+Bmbn6r9u7yN9b4T2+sC74gp6A
Lm7m1vOpCromcVvzWx3RT1XEQNokO7Ib4deFNSHm6K1UWZUYCrygAXTznvlr1oAVytlV64/b69r+
dAC8Q4UXswtiPN9HC3oLOpKHavk+2y850yTfbXspfw0IAUWd6oNuVKjql9N0pw66O9lQCGvn71q+
u72UjbACqHj0wEFhxUkLhU/UzKyLq7ZFdpfFYRy3f8raeWyH5mgrauL2i31a8943tFnS3trcwjO7
wsfSGUmiVsP74cTLrtZqN1lkEIKtlwNr4zzOugGgntg7YFOTLi3P8ThB1vjQPrIHrrQ9hJj+eNQD
46T4TNoB2no4EP5z6MjWcCVuJgzzZMhL0vEub639WLRg6+jC25/t49UTj9a5GWH/VkA38dUSxNJz
Dp3pCDFtbnTFPq1n5w9Ic370UTHvs8gcK6+qWX5Xkb7zjNEqn4ySWXemnptBOcyal1Vg06lbdX0F
5k5Gx7r1mc9/phCRx7OmgKQsxpRNk+AbN04YEbA13d6MrWsG410q4KaaxRWPLi+5OaPdCDpwA9Od
qfZUGrmyW5hi+VoMqoHEsaY9cZCI3Ta6+bCeWxW/QNdj6nPtML+9SwxMSbmFH/n0O1dwbzCg+M8l
f1H+AfvL32UKe7nqTtr1IwzOIZ9f1/30W75j+8Ef3/QAbejMlZas+Rt05WVnJoV7CGqB9VRa04zu
1xS0j/Vzglb+AIVCPWDf4od/0fm6WKFQ4AJAo2tojHJCHGFWoswLVJe6ob2fmWFIGnubx/TvysSk
Rk3BYjYu2Mwk/bx03xnRTmsvi++2updUowaa9+DWReYmfDJzWda4MwzUP0YMc9ttXXjtav2yUqdF
kYShaBxPrpnQfA82kA/s4R99lmWOW2eQqOjJgjERN+4VkKBuDXDIddCotuvPo9a8p3YnqfBzXxf9
BKkVVL85KTJkkC5P4FKNaqXzWngRx4VHayewm+IUoXRnlotsIEVmTHDKOivSpakAXyrSzkvsByD/
3aL63Rc/JSech9+3ViW4o2r0fc3MZgmBnPXQwP/e6ItXqNEdG9rDnOSuQn8aywFKzvvblre+2N/t
BP7jcjtnzHvZaooVWvYXrWq9hsgAmzILQlaAUmXS0xgW8rl/yNbl1KXT7//fIsjlItZYT1dbxWEe
VMfPgJFx6tW/bWLzDsadj9iFD+BfsX0jQ5v6zICNDupNCVjT8srDsMlhDT7mOZVft+1t7tqZOf73
Z9E09D0tWpPMCGNqeutAgFKXRux8W66c7syG+JipcaYZfEkYyNt3Tajt+30PxE9ve3WOIUPZnStb
k/CM5co0O4rp8OZx7hbz27z8U/0B/m6BXB44dHwh6wqJUwxLX622gm5MX3jIrI7GAsXzOj4kMtoO
fvLFvQP+HmI/qHhiol1IqejYR46VwKtX0Ajl7HnQWy9vUWYd7kdl9JpZluxuRR7nBgWHwGxmxnR+
UA0ngwy0CtqH2kN93nXKR2L8uO19m/HsuTXBNdZhHZvFhmtMx3HwEgxH7gs/bdwWuAJ3XVyldYcD
Bgo+AewvmynYchMUHVHuQWIDXQzhLqzMJU2JyvG4GHlrwIpioXogWd+mDcgMoVOCCagrqiYysoI5
KzCaPNqYoUW8N5lrOAGwoqmnhqbX2J/05SgrZW2bBWARvMXQDBDHlHLWgCS7WtA0MYPRGVzI6khW
tukmBq+T8dVdNQaauddIBNR52OQVxRxNz8zTqHfxgxJ1+SenYQ4QzqiH397P63VBmhsDcSjGmDgU
YgmrMIzGrjqqh0Uzzh5EWZ4w9PXnto3r9PHChljB6spFadD54i3Q/tDt+j1q75gzl/Efblz0sAMm
UApKHpBUiFWlFEzzUAXEWtTdGpKAz9AnP/g9T/aRZ7/cXtQGNOrSmnAnqnO/GDNIUsO6ci3TbbGy
JDR+QeB88ElYQg/E1b/etnkd1FyaFCKoee0mPC6rEdLIuMdoEZR8Z+jR6tPkI1eWLXDTNc62Uwih
xprEq1ZAwb5ZgtEvDK8MsgfHH6EG7qXE173/E1X2plU80pyEC1eJmI9bhdGDyBLPZ28E9WHYjfs6
UJhP1aDxeddcdTEQZcuar9ePAnb2zCr/VWePtmlPbR3NqhFG9VqGcz0+RNb4vtDmCXBp3e1S+wQl
dsnnvD7xl0aFq7qtrcnU1tQILbW33C7P73VnBBMDszO3iPVgUpEK3Pagba89W6jgtVasG7aBafAw
af0K7F4BCLFDiNgPIegpYw8ifiBEl9jcPP9nNgW3RQqsmZhsMkLAmojt1v7geM7R8rLQ8avBWz8v
+kezEX6FYQfgfGTv0ua5OfsBgiej2DKYBYoXYaVWuzExQRbcVz/zAaw12Sxj4JS5Et+NM1eKKUlU
PTWNMHXMGEg7fXTXcX3V46X4RCq1AfVFuUvrvvNvbzP3lsu45sKbRAhGB7LvSF/JGi7aEeDbIEGY
uyThbSMb4QWsoAjI548hyygOLzJ7WSDajPa19pNDIux9+s2YPMuHDNEx/TUdxk+La3+NZLzi2377
166YittA9FpqB7v6A2e40fcQnP80Hqs7XBS77JN2uL3OzVvozJyQ+rTaBD3QelzAJ0r8cTkMOKW3
LWz65JkFcukmtQaOdpbjcxWl8qgRjHvoZL0z8h7Eg/0suWk2fePMmBDzJn3TgDzExGRJ23r9bLor
+20ps8QDtx/gMzPCLYrWRBZ30YDRHfAeg2/FW080MNwRlaB650iKw7INFG5PxSwLIx3hEQyQhWn6
XkO6dl0ql0pRJDJn4L/k7ETrxRyDWwkh56q5VuvG+/EhDZTPy6P6XLyVL9Pz8kOqmSBbnXBndpBJ
o1qHeNN+zjGUkLpj5Fq/2XP0aAPE1fYAawQEsEiAImXX9aazoEzD1Sqg8ySOlDtmM5RNZM1h2bod
IGSGN7xiJELNAorQpnnRPmWQ1XMrmeGtbebIJwcdBvV6hDcC5nvpBhXe0x+iaoWKiiz121oZBgQQ
m6OPgcajsKmNaUAIdcU7QHoMOIG1d12/OlLB2g0kK7TZDU4jSyAKcwWwSrOmnXSN4WgfWIlZAEzL
VLOb+GiB71CLH30V+pShrA67uTjQQaDZz+vbIlR/zJsxNxOFZyg/u/KnCaoaVq//Il1AlvBfI8Kt
hcIGGZqBGiEbtAWa1LSovATvxevty3Hzuj+3I1xYU28qRsV0E1neGs53zG9e7fvlsfjzHwXzRLZ5
m+/auUHh6rJnNusZy7WQPJXfzdRtjoWvfG5P625tXdTOvQLV8ziRhvSbXw2MJFCkhHm0Ay/vFnDq
VY0WYUPBh/MVWp+vLH7qFv/2dm6erDMjwuII6GggvxQh0NQKqrmzyv8b/1O1YXTZkbf+XQpf6tk1
uaBR1LXJikemapNwBJO6OTnHusOU6u3lbHsHunZ8hoOX54UQSwHJ10jKTENFTw8Tz3yvMfEWdJjY
anfNO/v9TyWL+MqgbmwRxMYIecQkeU2iWU+AGgvt6IVC1qFeytC0ZaigjUYAzGAqCsdXw4CkeD0l
3azXjgN0tXpcgsRLjw4akfYOMhonaa7M/UqMFs9tCSFxnimFti4jQmLQ4bD4O9oObmQ07or5k6q3
/bYN4/TRuWv8Arr3mN+6/Qn5F7plXviCY8e5l9cJ46b6m3MHwuMyoACBlJ9ay09NCYJmMy75u1iU
Vy49c1zrARAX1cJtMn+MFpSNC1561zxa+/hBBsHeOtJgHAaDB2rO+KLCkda73o6mqLPAwJ+5ZIUW
qPVO/jn6mfvKXyPCkR5tYyzsvFPDvvg2g95KKXvJJ9paBibMVKwBNEO48S83rcutNGkdtGvi9j6P
K5DUPiVExoq+FeZwik/QXQD2fMVjtKR0AnkMqpV6lX0q5/i1Z2NQpwAmN4msDruBBgZByJkxIY4b
CtpakKBbQvN5CDDxgeKoGnRe/WD+qLz4Nb7rUhcAh+ERkcF0ksJdt25hjLXbILJH8fmq/1WOQ0PX
CeaTg3XEhLW9z0LrUed1y/LQ39uzl0Lu+9ftg7b5sJ1bFQ56BslCaJHCaoMiTrxnfvXG78z8CTOg
WeGCoPDzPCOMlJ2CrRN+bldwH7XogD7kiaLK6gNDjz3rEy+B4lZSYNA7Wz0rQ7mh6oPb692qqXzQ
cmCqA/pEIllD6SyVXrIY7bi8ABtEnXV/tNzRfw99N+6oohbvLLNnWeYjsyqERZVGIfjVo3uhql9p
Ej3pBENLemBFqUcaJrnOtg4meMeB7QQXLxj9hJ0draQrRzy0YUlmD7qe7gBS/EjS+t58jPDsQTsZ
RWEYEmLlcoX6RL1mJibLVWRy2j4CD30fYBzyKCu+bd7P57YEHzUgFQ/WG6TYk0dalwQasvs6wGnU
PT6sIi1Ibe7g2dqEHdTMLl5qBfY43FHzDxn4hT8qUDoKUF76UHgygOrWaThboVicsZaFQaKEzpzx
MDBnzM7S2kRDGrerzV6LCGWhSG2JCzbifz4dhpX+Xaw4cEAXvSx1isXWhL7o5ZOjTe+3z9xWxQvz
82DyBy8SrnGhWDKlHYSHV8TOcwxlGa36vjbQfMl+4RE8sTx9IDj1ty1uXKWahh4JNKnBv3PVK0nz
dMwKkDCE1li6NZ4/qknAChvYKQtICMAyOCsneIEFHymVqphAtbJygTOTeOPP5s8SWF4Rzj/IL2V2
i8lf/6i+dfo36NgL01QMVzpolo+kXsN1KIKk8Q2nkETQm/uH2Bmy6JCnvsImwvtJU4GvLoRe1LFO
1+Mqw8ZuANDB5gd3cNBmBXmkiMi2sopDV632I4Mb3kBOcW8cQVP5bO3MsPAT3/Hno714msc+Tw/1
t1R+zDdWSRAjgeQP4JrrWiVmFRUnbfAT2J1zpNCAVTzO67Cii1CFWSC/WDbuFaRwoBUEXy6c0xR8
Rk2d2pgQZYRJ9ZWsX3BNQ35Rcti2kh9A6inyEHw7DfnPZVwWpeAYRu7QosuF9yZg6HIZB3KYPUz2
hXGoPd4+altr4okW2GEskLcQ4R1goBdJHYY19dG6mwY7mEsnTLJ/wTSA9Ap9O5uTuNErvY6lb5ZG
m7EsaFW1PgnWU+6RB/amQeJoeIbOoXd7XVuPDuiNcLYxJaEDCCDcWhVUm9hEAdzp/TU0w+WVC63w
zuTwrMiLahv5Fs/vuZgzVwoUr5PIieNujVvEnphuRsGyc/X9uOcjVuafhUPs/936IKzCaRtUQOyF
D7ewculM7Co2FOJm0OLeK9BSSvugO2AwU4o83PATsDIjX9ARmWAcQjA3Mm0dCbQ0Qp0eq/WVTNR1
Kl/yzfg3EdJGFJ8oCkqQxr5+aco+txdWYxehNhTt6jAJMS2WujMEv5eTLF/YXBHnJuXMzPSKyacq
arKkUE8PZ7Ry23RXjMTtIK56e018X8QlISPlrU6sDE2qy+Pc1RFhUQaM4YJG0ajlHq4zt4DKj46w
a5ZyTG0kXOa5OX5nnhVpaBWDuCf58Ip4r0RurQdzEpCPiY8hbFdIxx4Y6CgD8EJEsurhBlEKJo/P
Fsu3/Mx62jWZlVT4fpOXf4+0nR6ipxz2TjgnOOZR6iZopHsUoHxJwLB1a8Iy6msojXKSf+G0zzFL
JrvENqvH5OsHRUtQ7fgNUx0ShBBSBc2NtwcYGLSUDZ1rWIh1vXIpY5ZbaIXY0eKOJXQz9ffbjrN1
gcGEiQVBc+9ao7MonJKWFEtqK6APwPyUuCDBC52fi0/29Kssat46DufmhBwHBcSpW1cch2oF/KWZ
Tt2EuVBFdh62fcRGmR4xA0+UhS/VsShJmKl9+Mh99Nr7/YFL32EK1W0nHyNruyRwAsleblzPuLL+
GhUWB5nbNF00GNWfURL7jOpoYDzGd2OgBQ2eA9leEh7CXZ36M3vCqZ/WijC8Pfh2fvOm4Amy/owh
h5BUqKcrnuNHe9RBMLgH6WafQHQCuG3JxbMRtV8sWbgJ5nIARTJBV8so6sM6Dd9aZ8EBhGxkO9c/
s6LwMFgl81nZuoULQCumyVo4jKq4a9HEtR4LvIAT8GjSL7p1AEHfBhwQV+Uh4r0aW7lOy5KgEKC5
E/VrvBI+0liw3fgG8cw2/L/lllunxHQw3m3gv+D5FaIzmldF3vIXytIRyminDH9M7fNtd73ShkRU
zanS8S5hZptr8lzeo4hqu85h2MbJW0BEA36UxkvfnF13nx8tHyOdezXUA+dXCg+uftHFZSVUIpVH
aduEnwvBjy0TKiII2DhXpBjWIKtV9Y5hl/suQHEp5DEUMiP1V3Ug/nIqZU67VcPj5IG8+AEs3tU9
rjizMUQfBn39Z3uwEMp/G/dtoOzYiethclQS5nXygHmy/uRWX+/CtnBJOFaWrQA48l1XPVIgm4mP
o6sjlFuCyTe5HuEolSTc8OMLo8JNUUM9SF0pvw5jzKnUC7COinvbnbZeEnR7EZTCZzE5Ln7FAthC
okawwWegYtstwnEPDpkPuNUeV0/z498Y5FUl9Jcxpi76bwo2bzsfP3YSeode56VAfgNZRjhnYR7I
3HRrD2GFd4sMDDiIbPldmVs0hchbaOaQAbOdybfWVRbcbARyOIigDkdKgQdffPHrFQx3xYr2l2W8
IOV2gXJ2dX11Z1MN0lRWTZZZE27vGtknIwp/QOwDU1Y3XR8L5E1m91Mxlf3tz7W5fWcrEy7tlmlD
loIpLHSMChqAb7HyctvAVnR2sXdCZX5s6rgC8TU/WVNQPOp+Z4D7qTgB1+jpjQu1S4kHypbEt/cs
EK2JWUZFDge0usKLcgRQqWSmeuMhuFiSUNOcQXE+Q/ZgCTPjrR8eIYDi0XiQvOFbccSFFeG5ibOo
qWv+ynHhL7Ny+VlKmiNiTsPjGW3v2rU3+VC8mAJgslsPkuqy0yX7eiINc6KPGhkULLU42JWrfsr8
EvOTADJxVoH6VY4o3P56DkT+IBlxnUx3vdPGncIdclldFWgKUxZcb6RJ2Nf/WhBLcBiXTLN8goWp
/kXZUzL9tKIHEK1Jvt/mQghGTzF3hdqpmKNnrBuZtcKMnjqHumsejUQ2XLlVyEfhBjgeAyP+CBoE
F0l1qBuP1B7CHGSKeTbfjVW+y9CeLJQqHKr0oCfkaTWOdqy82XWxu320N4/BX+siX+xqZOiHzfEa
2g3157byDX18wrD/620zm9/rzIwQEEWZoU1KBzMYuAlYv+5rJXmM5nWXEZlgyeY3OzMlRAEaiN/N
aqRDOHY9+HFOGbiMbi9mq/Z8/slEDHSDLHmIbJggpfOcduM+M6ajro4Hc3xN7CMEYX2W6m65jrlb
QgQW2gT7OgfYdAB7ZbOG0aD5q2pIbrTthSMY4dq5KPMId2ZbdZkT0XTFHAuYXZZsUndjFiuSxtOm
w6BixetkQMWIoYFBLWawwgbAlLyBziaMKPVKYktoXjZjORS4/2tG+IrlmtZm1sCM6UJzT/kC3T2/
8uCffcAs1wqTI55vWfSqczcUwmUu+2Hyvh2CWLEK0VGTRnFTjuFCaZAVd0ZMDw2rXVr3n7I4i12I
W/hEn1yFAQ1hPERF5yk6mB7RfJ/IcohGQDfp5678ludPiHVC1v7OVEwbqH2g28Ye43TuvHxd6GtO
er+swQHUN3caVfzbHrrxkS7WIexeHhlVada1GuJKBC2qRpZdrhgEW1koh9umNrwOEiUE0nYAxSCG
E66veowXmnDg76B9K5vaVaLPtw1srcUAb7ABQAWaxleNilnJW4UHv2qTPuTAHqDdE/2mpfN0285G
vg3Bpr92xIAAYAqy1Mi3QblG7yfbAqIinl08Ya9GR+8TawKfUS0bYd5ydBtYba6l6gDCJC7PRi+O
kb7vEdvPgHIWvpPdg1Mxeo4ANjhyAQh18TPZ+doIT3Gvg+KaV4Ov1b2NoZsmaqNHrfdOHqq9M/jF
jEGtXO3HMMumX5AdTiSA4K0PCf4GC8BYVPmuxn+WuKRW3paAxKR57E6se4qV6DHK6dvtD7nlkZg8
Q3tRA5zkqmJra5MRlxp2tE4Xr+Sxqi15ALZX8tcC/wVn0WnkLFRVFNJjxP2RFS+L8rRMMuGoTRu8
rg0qBAQgYljg0DnKQYethsla+WX2NiWF3zDJ4d3y+Y/i+X+MiK9/PtKqG0rcEwSqpvWiefr6vCqD
Z2cAFUffrbX5FxfTuUEhDijLfEAVT1lD8AkCUW+Up4lNYM5LJb626QN/d88WLsCqjDta5hqkPk36
AyT1v6rUlCyFfFBSiK8Fb2+DFQD/aCJlRReZZpcZsRpiMD8GLVMCYYolG39WTlVkPonzNgf2g1Sv
hRnT57oxmT+1XfFEjRE66YU13g1FpR6Q7KA6NLE6IAbT/CXvaiiBT5FLaTQdnTEDULigzoO9dOxh
mkdw49CW+LFS5NC7bVVfJdmIfkAX/WoJ0b6si9b/qcYKOk5NmVkHMxroEwOg4jskDxZw9qytP2lq
HKKaTN8qUipuQ8fGn2vI4SFJbb63OsveShCgPeblMhxrox9fIyPuvGqEwvtS8553lQ5/inG615wC
3BlDRdyhMi23nDDqThH47POiBYJqbZS9NhrNZ2vUXtQGhHexaTFfr4wVHHs9svxOZeSULXURJksG
oBVGWBAl9rlfok/3jU9jBovtrCfV1JmnZNMYYNSd+mqpzF6vgCGkaGl7lxFtPRn6CqCYZdMTUwv9
UFkk309av34x9aE+VX3c+FGa2IfcVt8Js0evWtV0b5rl+GAa+QhOuQz1gCF3vHVkKLOoUPWwnXHx
GVSr3LkHZx5Dkd2rNbp4JKlrUFLO69M0qJU75TH7syL8CuaKTc9RVJZhj17LT6OuG8NNq1iDxJze
ZPuE2mUAGgfMKcTR5DdRhXKg1Q3fDc2EXmtjrfvZMFEQRazsePmaWw9aZeifU0oUPy3wE0k3OqeW
6n0w9jGAz1aVBnE749Osa7939DIG1/xi70ZtVu+nKUF1vtKjV4icmq+a3Q6+aRWNz9rV3PWj0f6w
hqq6h392ZlC0SDOoMRu7OGnMfYf6/52BWZt7ZaaV2wNx4RszQlo9H+pd0xHdNeueHYuuzh96M6pm
TB9GvdtbU+9mZRn/LGfle9OmrRspNWjTK3Bjg9IpdhdIe7vFUMWek1bVcSjMHhxPRr2jg4KOaDuR
97FLjX2z4H9BgQND+mkaZe5Ya/NuptCpB9tQn99DodTykshSvYKy8QAPVSPXnqzh2ZpV656kSrrv
HWVhbln38d2QluYR2+l4VRsjOYWwIOLlOfLquVLeFrvUbEya0z86W0pPVUjuDxTU73VslLsoLfMd
wGlgmzWQPU/L2P6xW20Mo2mS5WVbSTsYYDEpizEuMGuL+m9DP8wYylsRwqF4Cs5oZOvAHDc76lXV
C6LvQN3LGqo8VBPvs3OTQpVnaojFooL2YZMk3mAkn1fTAH3UkP9U0uEF1frTPLPAKWQgU+lahcxl
tEtVKQEvCLM2Og3W6LXdl6odv2kzg4BXfijzJgSBllfMXwkbnxodo/H9P0/1bcq5VRBjQt7t4zee
velzUaFyqBh9OHd2yCoEX3osybW3HqVzE/zvz0z0ClT2UhVhQ8GWZ0To+7jPJQ/6VtRwboL//ZmJ
aTY7ZmCeE6TZkV92DrSnIAw1fr0dYW1bQbmWww9tFGIurdSTOutmySDCGAdkeemrx3r6hyaA9gb6
CdzAmKgHOsgRyupzX41m2eCtA7lj2Ewvo2N6fS5tO4v9rg8zeL7x2YEgADDociV4wpHURJkNOibr
OOzK3RBO4H4ie6nGy5YlpLMQeEYEbFwNHfXgIJw6cLCGalb6WsrAGAQxUKiVNUqHBBrTtt3vDnp4
2TgFt7/W1fHiizSxj/gDjVJI6VwuMraHxBgGjEfomrt47aF9sDJUot3CHYgboyETh60MX3ZV1hKN
CulUlq+6NnWxHeqNc0hzJQeaOQr0enovxyIG+tZ4LRJ18BTQ+7qaOXxbyuLH7YWL0S3/CYCVoblv
87aCiHtkSV8p0He1wSWYqTudZpHbxhShl2XgcdUWY6+lLVghwdQX/v8sC+FnntFo7hzFCq2E7uzm
uIIUkgwaVIBPXfMyM1m1hJ+G85tbXKlwWgq7MTKDpXaYQa8LA22nfDcf0WLkFADASskmicTsUTQn
XGRVM5h5D0bhsLKBFux7tyKW2xhvSZztukmyOLF0KBoTjmilNADdWjiifYlgiXWHglBXb00wU2Uy
PvKtQ4p7B6KRKGYAI8hfyLPrUyvSdKwMeIy+oiOrdJOXruaDmqwvdABdxZrte3X+rM8rxHwggnzb
aT5mpK++og4cH3CZKJsTYaVsgujxWLU2tG1fcjQCDDSG6/W3Qx7L/F41/rT6APleyaPEl3Rt1NZx
LSFdpiKcgyDxGDg37wf5RxE6H4pI2VHW7+e//ZYZ4UQMtMl7jcGM2de4dp4z42uBcabbO7jhKngr
IM6CQTC0vcWLruzaXFVt5oR1odIHjUE4sxmH0q+HPD5W1rIebtu7vmDQsIRFRIm42uE3l+6SObnO
wOdthlX/w06aQ2F8aptfqY3h1fpLPspKAld1ZxyFi/UJd2qeNkmjmoMTUj3QgEIDfBWQZ97O6Uu3
+NOAT8iCGAtI+9GSkxVH/xfrFL8BLyXQfcIl44DHpDWmDmCwEMTAIXtIHtLfM2CgBgB+kMwwMKVi
HoYfsrD0CnH0sWwb+AUwtaJNLFZl835QsrwC7aQBQFrzlJ7WPVAMrnbsFxcli6D+NMRSGvqrpvt/
rELngcchADoJr2bb6WVRozKGnqftQu/G1d7Tnb0DeAtwNEtSr7jCTfCZQpTjbB6I4KkS1zgY6zqo
DUbgusD+QlPXfi8Yh8KgefB1BP135av75HVBNRqavC75fNuRN7b40rxwPEFhlJYDOLSx2A6QHx+V
hd/xN+vQByRcXpqH8kHuUNen9dKm4E8daEWbZaArEEBz2JnPU79DaL5zBhknlRh3/2dvgUqFnAZm
5cRSWjoihZ/M2QI9rhk0PQi2pCauxrgEG2IlTWmGQs/UBbOYA9jc+SNcPuWvfCB//tBjU3ZZEIeK
7MmQLE3UYIzyjGk9rRHaPQx/mvtuF6Gl3CFRdwdfhacqB9lp3LjzANAgFvqVuPOuZVDasYXUKzZT
K1UX5XpXq7+305+YOpBjV7yWyZ7F62ADbmKC/koD5z7kUIRLDywSfY1eG3ZWHbWT1fT7cVYMV49R
y7JH8NAWOv1y+zhs7uqZSSEMKEBvpA4NPmasFruJAGCD2bjbJq7q/h8O89eGSJhCK6fv8O5aYXbX
303f6HvlgXLOfoXMkbVfg9zPHXeWMUZuu+mZVSFzswvLzPMVVsEZ5ewUF/wwQemRRxO0Rhj14Fdb
cYxD2esv2dCPu/YsrtJx/rSoMqwwhW5g3Z4GWzJzJzMg3CXpRFoHcstWiAqcbxWvjiWDD/0vH4wi
69XROAEe6/KxL2pWaNoAE5M3+tVnxJ8gjDBcBhQFCPu8NJTOgG8v6q9F/vdnu0aHNR0qZOCwGJmu
CRbJ0msm2CwPql+Gw559kp3u6zCNH7a/JoWIxkCIUaAzbQIO8KIoJ0a+xvrrbc+XrYo/C2er6mMt
NtIFF0g8ILw1TyXgkbctfCR2l8EmVmGBsQFBLerDItXGlLdqV6zYuOzADnhM433nxXwS54CA8JDv
6gCIDg/ch9PeQeSSBLJPt7lGTJdDJRxhNXjSLtc4olYO6LdBgEFIwgh1Q7fU5VSL16E7X+Z/rYhX
SNNC2DQp4ZHaT+fYHDW/QSxo33PZ2OQewwo40LGHOaqvkCqXoAA2oqNL28JFopChizCCSoDXrw9G
MGNUBiwqfHLFB2BLcllueuXZQoXoJFNZ0pQ5trOiy3EECwGYn5+nvHm77TfbUdCZHeGIT2h9gQhx
IZwyENVudAXeE79+n4/Zd81TjvGX3IfAqCT22gyDzowKp7ywljlzpoiEwD2+Jyt7YFH/oHf6S5/0
skhIukLhfIOha4osBfIKObpvP5UvdZgGOvWtF4TSkLs6qKfilb5AWev2zm6+4WdrFM58nGXULkqm
hXlNS3dsyGOfg8SlS6oXNY9OmWZ1EpfZ3FWMFlrIG5ALftzmZ7dMGUGxuRkJrgBg7YC8mFGBadT7
spCJ1W6kRaARwr9In3n/Xkygx3HAbK0yIbPFaIL6VocQ9FM+Ry/Gc4HhuKPpVc/du0yUY+OCuTAq
nAhEszZEJZFOz9PjYnyepNI5W8/dhQXhLIAyXlutMiZhhsZLh6HvNnGr3dT75Bn6zZ72inaT4ucy
vtOtCOXCrnAc1hXA8hoTA6Hzydl90B/6ABiBlW+nQHue32jOD/ZbNv+9dTCQyoNjEjNewO2LhWB4
ECsHDa9SkboKHtwaQy0Ay+8q/t7yiVRojUtn8jYXe25VOBdtF1mtWsAqB3YnYLpgzO3wKD2OLqgD
MDWHdmuRu3QMmvfbJ1JqWkhvkxTdRiv6ML0E5Lt5131KITaFYvud6UHONTTe2U469Mi9RniZLyom
gldhrFRZqwqRNQ+iFD5l+QPFC9d5aFG1SI6yVW4dk/MCjeBMKoAa85jxRTb0O5p2XhsXskF0ftRu
LUn8hg008qC/an2IVWs+5+u077UdAe/hcpJN+25caxf7J3y1Uq3btisrLWzLzMcr6JUorI8Idpkm
k8bduLMvTAl5l921BTq92Dvwy5DsrlSoW6emW5WhUVIJdHErnLgwJgRMYNtMaq398As+cJAH1avj
F251aEL6VRbkSlZm8Crw2dtQENClxy2S5rwDu6k9eJrSetmCrsjkE8WWvEQb7RdeJcQUoEOB8gI9
56U5MpQxXQqsbQ4hXb7XTuO7deh8jvqunvHk//P4mpPb6RgHR2USLf1Lcy1dCB1KfLdxpC4wIYrx
dPvq2DxUZwYEh6dqruh6hvU42jcGbgejTPzbFq5g8/jdF2sQ3JwScOI0A9bAGamHT4gZ4BGo8X3R
fDA7BmzPtfHiL/Ob/db/1jPpOPhGkePCvuD7gE1AGi8C01ejg4JEK+7sPhrc0kpCs9LR+TeNp6rT
JI6y6ZZn+yqcgaGp8hm6AUiShxZ1/nJPBlT/QKxcOmMw2MPX25u8/eRhpwHQVyn6/sJdrDRaVXQE
3/Hj8clciDmflHvlMxeH0b35mwqktjSU3z4NZ1aFK7lTlGoB4oy/AOxACtcI1j0XMCsjtCJrtKtk
dettZzqzKBwIdTLNZkpWC7OcS6C45h7C5bPqNp+G3/Rd+aCtVv3xyTqRd6J5BfqDL7d3mhu4eiHO
foBwYAjUnBJAWM0QtfXgf0i7ruXIcSX7RYygN6/0ZaSSV3e/MFrqFr33/Po9UO+OWChuYcyNuTEP
ipgsgIlEIvPkOYvQemjkOEHOpOlh2aFOTckLsdhE+KADCvTjw/zcl1Z30Kxyx+2l5+EG+NUbFnPt
xhuUIHP/ciLqpCh1xIWdtoiuMmROOBTvHRDHeNYDONKOkWXk3tK+1fXj9R3dzE5lFXIh4C5Bd5d+
4TeDNKRRirMinLRTHYMAKXFRx9qlu/B7vuO8jjkwvnnzrixSGXcS6gbOCiojFcjPFLzoO+UkApo3
16wu1mYc0IB9gEKqIio08qcUo3BOOmypJhxT7qUNdLPp5J3WzGbcNYzC2fZ5xBguWuXAG10IkS5G
34a5jJ0MbqI7A7PVgJI5miUB0mU2ezbTxubqdAGdHEJcdTE/MLd5PPA17BlRBVGzDDOTeIQux8k4
FUxwNQlhFycPc4W4DLG8C468qG6NsZfwtu73HcjVJD/1lFv5EXqTPgqdFgsXs53GgFlGA0ck/vl8
K64yCy1uuTkfsLg/RIaCCQr1nWzXu8ErPGnHOASbmefKGnX2or5tlypAYCOcJeFB8Esvt96TWxBS
vrEquJuxBfNcoNmAYi3aYedZRasJsZTOaHVGbWgtY2J24b1usGgnN+8kTLVDJkLGrMVFAx4A0IaL
SeUO2CJ3zMzsTvGnNyjdoe+m/BaPdsrUOt1aGc4aKFjQd9OheHq+slqDMFSRtKC6mDgz5D50zHuQ
KYPrH+uzO0q7IhweixNRs7vonip9Xy5gMeAhdR6Yeloe+mk3KjjSEsg0QEJvRRKo95XZnjXO5zv8
WziSAY5FuuEg6gNBBlcSSz/WWydKRPBW6r5UCU5eN76o1091g/RI/tVknKkL82B2GMtJlczqKt0L
xt40QuHAaQkjFdzKkzBJC0olAdwdIEk537uxDntUk3GZt11v8ulkBajsBAcOXUqw3INm1rq+i1up
JxD9hNie8E98BrPV+QKnWCeHk47Uk+udXi/3Wh0wOrFbcR5tWMxZo1uooBRxvqQYVdsZlLgIGVkE
4tUeLysUNoGJD8p/k/DByTXC1W8oFwQ2KegPAk7C+RXUJtoXUpY+6PJtk/lN3O0bUU3867u3FesJ
OgINDNybmG+mHj6cHNQTB+oqZEJ/eFYx35JagxXf8fbnWP6v6wY3jtaZPerlM1cq13AjWaDxVmvH
UHkZVcbLcetcndmg7uWyF5OszgHCnxvlZ6AJhSlmr3p5HNp3NGwwMeb0dXIzG+2+VdLXYWr8WnNT
Efj8IfytKBVUZoX3KUN5MG2bXd0vNy3S7ZT7FciyqVfHZeosuIslgzBJbBNrLBO7yeObpIrf2iHz
AThmyYdtXZFE7gfNVbANI2icu+AUCaMWkNqlLh8i6Q7x0Gp4CNWl7xjVZMSlrROlQs6UkLoL2oWc
y9BxfNPPSDZ4ZGp8Yqr963UfYBkgf18dWWPkArXSUFOX6srUxV+izPDqTQPkugUjM97Z9IGdq64X
exklkTjbd2rqhFpgX1/CVkhQVxaoe9aowjnv8CZ1Bz1/mKHtZsWTArlqLTblAbH1urXN3HZtjvr8
RtY2vSzi8cv56r613NQZQJ3RgUKDtKqYwNStGL4y9/l8Wn0gocnFFkpJqHwey9vcJ5Ng9iwD7cJ/
D3cjMqXhPrWnZ2mGjIfICLaMb0cjNCO1niOZwzsbw6s2p/BvRaAx/G8zpVivjwoQcxlPTUvWx/mT
mz7kvubXVgTm7taWdEtwUrewWO2xjcAHcum/fPKTH2a1p5meFIVEbA7jt3bxZ+kONTuGn7BsUAdL
C0r0h1K89rr8x0j4Y6K7enlg+CLZHDprWS+ESo7yuFraboYR2at2Odp84VEHwgw4AbCAMavDrCVR
D2VIDAJNp2PbCO+r+IKkKOnB9JRa8VHzMNXxEnAWuJ//Rbf27GtRV/7ApVPbEy8Usshu6juFTZrF
OmRUCOGkVJUy0l4gdW+QQKBHNLz2tSmOYJdG2mSi5p5ayR6kTo7MmldnnTIqoEBY4H/BEaU6WXOv
mEXCSm+3TYDIUxDRRLmgUxO4dokiUFECYlVzphxnk8lBvP26N7KMkL+vTtWYBUYwqNhEeTjWoHgV
ophhYQuGB1f4Wgfl7yEikqySQ6XftC/8Tb4vrWCnKlZz4HfQM8KnKncCxHL49jCyClUbywNEH8Li
YOpVAAaksiVR4MQKD2NMCPQPowbxE+mfR1tJljFNpEk8VAxodLPcLVk4aBUAnJj+MpqPgTW0sdVU
Igr0SJ4lPLahl3z+hdRay5MCYyeu6A224KqYBLR5wEMPsVUfa7crrfoxeGUXFbaCvKTjgc9DoBEv
OXppeqtXo5gCrPnSuQUw8FAXtNFFs1pXQQcWue0N62ttXdNrkzQFSadWihFGg+6qN+I+9mtA7zQr
+fk5UGEVFqtpsb1EjOiBkAm5+wU9fTfGQdBxAP8W3wivbOj3ngmhXMv4Ie0JKDV2WbCLz89FRX80
Lb5MUlFrEtMGUwVYYmfb3RGaRnfla2UXOyTQ9+WNkliSt9wCiHsPSkzBaW4WhfHe23qxSMZn50SH
Vs/FLLcsBwIZBSIgXB5KPSCIO3BWCj5+wQGQzOP+8ayBdmaOijB6aYTGkDQ6WCHzj1xLdyJU72tB
so2AqVpFoi69ueulUaGGC8pQBdWEDlaebpe53G2fmhHogfKbIgK5kmySQaRKA7CsfgPBacSYddi4
a8+WSt21QHbKmVHixEwKKdX60vhzSv8FSogA40kRU0JIoGsro16l4O8GcptUqMjnA6gZLPWm4ZV2
8qNlmNsIoJC2JbNcROFWoTtfRj5yS6IjvulT6nDGaKeje/0G2irwEWYQFB8k4ASA+jgPcOWCBxM3
4EX7R9kmv+e0T6WS/lg4WW+zqm4bL8H145beP1CP9EuOcIupiddY/OiixEkbP8dU6lixNBK27r4z
Y5RH1N3ARUIEY+qN7HHv4otyCJ3QK4+Epor0K/snlCY8kH398+92ZpjOv6B9Vy96I7kJNC9q8F7o
Bgu9SX47ddjOTFCRbNBjXpYSPHPj4iOeeVPJ/bIEHdfAEkJkGaJyrTQclCJqAaTPuc7ViGSJZKKr
YJax9C9iI+b6UIpFjDaUC0ZusCyWlQJRXbf5VuHplh5qC70ITIKopvgt/979FvN//uQ4s0iFxyyX
MbY/o36UV0An80n4zov50zRXrGNGjtHF51otjYqN6LPIaUSaBOlL/zI8TocOeJihtjp0CFXWG4eU
rq8Zo/x+7kGFgl66iAew+klDP5jv0Hq5I3nD35DvY5mjvT3U5n6ZFf6vHsFQ7gK7/sQDtJGZ10x6
xY1Qf/bZaOfvJ27oY9STMJhqKv1HpX2b0jtGZNz8ZITHhihNgAGUioxDWYD4JVZIM0Lc40IDIXB4
o3h4ERxYJQtx85CtbJFX6+ohoEVjVhYGarToXO+E0DZO4j3aV55i6vcirlAAAiCHaCZvizcLtnQD
vPQ72Pdtbtf7kXd94azfQj736rcUSZ1IfCIA7iPG99H8jhwelC29GbBUsja/4mrR9OHDvSNIAwdM
cQHF2vmIT2rx4s/rq9m84MCB/9dnpE6eKAa6AJIPFZoM1VO5D3a9O9uNA41ucOD/C6iKujZGnTxA
8folS+Ez4gg23Ownrl5GxGJ9HeqwNbPSyEmFuD/MDSC9xY7rAE/G9cLr/6Jqe7YY6pTNEscFaYTF
yECqiPlOlA7B9CgUt03FiFibiyLsxQj6uDvox05Z9hrajCipBvWvtpfNQFDNlIPLQcXyujtcqISg
s49RVDSt8KTjQdlE7V86VqhikREE9QeZaSIwenkX3Kk7GbfM4hxDp3pVj+WuBJlwwFuzx+RB2l7s
1y+gtlXDEKc+pBL600X1oCSZXxuzrUaVH47p+/XVbuSPZ4ul7u4llQJezeAsUjeCty/EINW3/2SB
ZuJELS3p0NwHqwH0p8F8dTPP+vN1E5/17ovr7OuT0Xjkvlc5/A+fTPSaY30A46AnEIFOT3uAGE/y
Iuzh+tk+Azkgw1s2BpjPvEUVz2NhWepNXowwXRwBGZbscF/40UP6vfKYr2GGW6hU2BWjuekyHA80
iqHXAZU4zIR60Ym8m0guTkaYeJ/JpLrxZlt7iErF4LjIM6EKcZM2dvZExvwwq/1ZoGyA+iTaNe1O
N0U0qbkdK0neqjec2aYisy5UWVfOWHFwMwMiGXhk6sJARSqBiJkJyV+HxV679fo+M0k+wupuU9uk
nMDm9qdqSVTp+ufwBufeQtvrZLCRWpup0cp1qWhTtyCJiqG+5WpjBrxf4NQcFBMyD7KG/Hzf9DcS
f+S7Fmn7UR9HK1N+y5FkR23rQiDHr5ufKQjlROmtUktTS6InUQBhfs64IlmeRwWkEL3gVCYh0RA/
UiG0ouYEWmmwXxXW9ZPMcjYqHKFHKQEGiSwnqZ5AtJWDB7CRMR04ay6njY4BBQAhDe3rRjezjK9P
QLeIUdbj2wYlNoAQZRTCS0fUlheIHDFCxVZpae1a9OBql5Z6AnjX50O6txQ39fNbwvE5vaHE/5FD
+gOkz4Yn2rk9QwISel4WCz/DWioVraoeuOm2wk8o699huOuNtyZlVFy3inZny6TC1GBw/dxmeDEF
mGaQcivrAQmSR9QMWjffGZlZi1blRVCXYzgP4y7TqEglzsuQBSoWFypuDTQL1zFw7ywDVDga8dzW
OvA/u+IiWkFzKiD5c90VN8MPIMxQAwcvk3qBOZpjkMlFPaJt/RE+dJCj4CzNUe6Dk2QRPBXzTtl6
wgAVIcP9CfkQnVdpWhiLcoYl6dUCoV3MUPMnTn0WxDc9+VGhxqpHZq09CjVjKzeT7pVhupRc51O9
tAMO3fA+fOrfFqf0WfJKSLn/jVr5VpRdW6NealERhnmN/gBJEMAFVFpgcje1ex2Va8x92OLD9c9I
4iGdj6zNUcdMNHKOa6CA5QZNbHXdTZ4PvpQ8ZnjokljejSLD9TeohzSI4v71HQ3q0PGhxgMWhe8o
e/qe0J3rdu+2O6IbxuwCXDLGnNuizlndd/Gck80kSPXqlFsDtjLyeV9iPLDFzX2ElCJQVqA6vCA3
KYW8iOQKLzOEkj04pD0yL1TeYgA+9sHFAWEPAS2I1FK86hYqDR74sgCa6zywFosH4zsrwLB+DnUN
BgCltSWIgZGXv4Ttzz5KHaN4VzuI0E0HhaVWu/nkx9z1X6unLsO5Aa9fzCM1QKnGAaIqNKVJ+iji
wubL1kFdylabfDfPjRMqktW2g1kG7W7E34sQcJ7lOOq82c2DBTibFctoIfDQuFLh+uAYFPnXulAt
sQUjTVhzDH+8vlOQtzrPonQxqP9gGqOhdPks3BkY+bLblNt3Y7KruA6tk5EJONxKU742DD2cc6sG
Blx0DDFIuMihdRH+qDXZkZTElnmWEPVm2r82RZ3wpQFbIwYM/pwB6RDZ2PwjVNJ9VoF/8zm6tkSf
7KxqdKLThtrZiKG14SiRd80t6j1e70W2ak+YeZ684kE01Ve1AyEN88BvZQ3rn0Ad+K4B4CtROsEd
voH7yiDKXpC5w3P41HzojyiN4iXMvJlYH5O+bGVOl8A3LHyKRENT0hZ4Mzp1fmvzUGQprMzKH+MT
67nDWiqV/nNzxsmchNeqFJW7Tuuf0zE4VMnAuP62Mon1jlJZ/5iKUiUNuYRr905vCty8LEgV+S/Q
VxAotQwoBYJ/70JOVdDrvGrlGSOWYvC9hUpEn5+KKvf4pbYmg9FD3Jo3IRACZBGaAvpOeq4GchEg
Wx0UzOZ+MyDzAQ5ip3mC/JtrWLXd/Izw7xZsG7wNkdMfrG+2tZkahCxBliKJl9Nf4RzrYYzL0YU0
vNml93X7dP063+rxA0pvgC8R/PiX4wlKqaSywsWkJbt8Q9vBj++rA/egWZpnfEBxbh95f6PbvnXP
rq1Svhi1dcHrA6zWS+cFLW8V0s+ivSmnfaR8FwOgPkNH4ZmnnYQu2nPWZinfbNQ6UssqIYsdMTsE
BuTfnDNY6F+686uyu761W48izYB0ONFEU9DjoC45MBliijAodTfAe2dXfpCW94RmsKM4pAeXtk7g
amj3R4fIMWz5QbwXGFnGhvvgFxgiBqwFQMppJaYhzeoqrtFCLbnKzMPOhGIj4zr8f1b5ZYP6lMuo
xxFUcUDndT/YxpHw3quYt5at2moEy7jVsb83hItGfgMx5bOUmMx4uuFNOv85pYFeBU4LdY+ENeoF
FQ+hXNnLH3ovBe1n9iD6oc2KPAL5ZJQDnVkiG74qoVRiNYxzAEvdt64HESOkjr3Yn+FFnTk43cGw
tPvwDjyckS8fmHyGG/cGZvvwloFLgTuLZhTkMr5WIxUYAwwN5NZkF9+7xwnjdj10GgsnvUufhofY
ZeH4LuTvyDwYj5Yk2Isx7gASlPNFq9mgxQMHbAEhbINkan2jJmaamsGvDDjWBWJsNQLg4uTu+Mo9
Sb/qt/zR2LH2fuP6IoONIgrlEC2+YDaU8AM5MqDgVkJkLuIEyQGIxI731w/t1uMNaSlq44BsGYZE
o7WbdjbCVM3+YByG3Q0h35S8fufLbBJZsnG0N0E8AdNTqMOg20BtbKO3mP+QPr9ntSt+Re9EM7tx
+mP9q7lnf8iNaIBJrS9zlPPWwSSG+gJzTTViTgv6dkzE2MbVDBMEMwY5CtChUyFPE4KsiHsgxqQT
dOnfieBs5Cag7LdSr/1UuNNKa/Rrh3VNb3kHmHkwmK2gVCFpVGRXwXYHlnnE2pTf1em7IUGNgoFr
2FobGMtAJw3/wIQdtbZY6cqsDBHomraEyOzUPxjBvE/U4lasxp2KwfPrrri1JDJnDnCfwhPdiPNj
J4t9uyg90DZt/RLwYLefBcixvF83svW6hg4hZn7QDSIER9TGJSkAKaGOw62dAg8i2cCmT5bsFnu2
jthWL+PMFvXITEQuSQZ5hKD5Mbhf7P6h003CDDBBMy3zi/viZ3PbWGDFf72+yA3HP7NLfbl5jv8X
KRkvpdOkAlC6sdKY/8kITUPQjtPYqyLZyLwEJWqI/zvXLWy8PDFFh3EpMk0HdlfqDdgonNSJHRwi
TaujHqd7uV8wOc/1uzZpbSPiR3OGIot73erGpXNmlXoOCiiJLKCy1N1+DOvOViI+4q1OFuunThog
pa5FvH/d4laZ9cwkFRc7PgpATY8o0jqZ4qD3VN0RuSjDgVpUbOWdQ1iu2dWfrffomV0qQKojD/UB
AZ+Qm9THQtHeQ2G8G3rjoEeD00jGQ6nwFlhW3tu4vwXy9hYU9HizzbJl8LiPueGU4Md2JQQ2y/ax
6aMfRtreTlV2KwoZIzowN4kKD0I+6+Es4j5MDHN5H53wQHSbldwsE0IZqZst2rggF2VmWxtJNAHQ
CHgMgVMZV/F5XBpkI+qmGYZbZ7B5R7LTvXingjQ289MTC8y/sUwwxIL1DaEdWmgXsKhinJpUlD9x
lfOL2Jo8OmRuij4Z7/JP6mt70l5SJsHhRncOaR5UhQ1kkyCppNeoTEmXJeRmjnbdsXwo7MXMb6Dj
FFtE8zZ4FV+l79ed/vKYnVn8rMqsMstySIamn2BRiB+Q3TiGcGMsD5LA3FByeM6TjnNDVBSpwBw/
ByMMkTfQYkMR3ubIQ8QrnMrqD6zCImtdVPjopb6cehHmFKlxilGfzSmFUFqspXaCgtY/DsJYHAaN
eQgwAvby2YNY7WJe1nHbBbBWt79F0MILCas8dnmXnFugYkRZGLMyqiGAtpwxv3FtwVsjpzSMTtPl
3X9uhTrcqlag768i6MZQXvnGdVVqitBB/FYKUmZfd7zNE7beM/IFV3s2iKWQyAr2rLOhWroLPEgJ
2MYD/9g5RFGUPxg71kOctTw66VCiROA7TnMX5T3p78MFAHuV8fbdtkGe32g4qWjhni9L7xcJzHj4
UK1aYVRREG7R2rqdVInFCLTtEV+GKA9fIm7SOTyD3UIsMhN1WjcLIf56/SttGEHTjJRdRTyCLpLP
Pll0fRpgRJO6Hc9NviyVj//JBN0r7lFpEudkwobJwF9AoEfMRO+6iY0eIO6Mr2XQfeJYbDOdjHwT
qB/mSbRDBoxHZ4K/02lBhc1+sF+WBs4NUh9HjKFV0WvYtzScbGnuLaON7BbJE+RHctzVff2YzZ0L
RQkoQJYs2R/ix1SsPVsulchAT6mWJ2iLummU3Ue1ZJbaYsvGUZ4Ec8QMMGN3iUtfmAP3PyFSARCf
zuXnAUq9U5JK2N3AA5O8i4wwPJLNrbyJOcxxmY5ia1fWqGy+xqBuF0ewhplsDPjhpReZBgZ1Qsdw
wLqDmlqGMZ36sbBYFYmNFsW5aSoFSTpe4sY4A8R8R8Azgt8cZnDdJXsWCc9GEFmvkU7qmzacFkGA
v+rSwJ8i8NmbWl3IT93CFBnZuCjPTFHxasjBV5bpKDzgduZfjCmSfg59DWJPPNuyhzCbMsasPWsX
ZepstGONJ4WRyO445N9ijQOqPbcjqFPVte4rSbprY+F2KarbVmFMq2xGsy/XkalzIbVQyBE1lH9B
uZOYUtvuwHzLuEK37jXgXjFwj/k7PKLpkoCWt3wV1vDPvnFTYV+A15YgiVVUYPODjhEn0EBWGO1i
XW5bh14RkHuABgIip3TRNW6VagAVpObG7cztAiPEYHIM0c9Sjb1QD3VbDNLKYRx98q3oo4/CB+Zl
eFReLmhL6zbl55RHcwfdU90SwcJlADuXqOa4I5NVzBPIskf5DvrDoP4asblQWgLvsxvuFac8Clbi
Q8COzazJMkc5TK4l9aL2MEdoxhaMtAe74jBZAPkTGn5Gy2fLO9d7Sf6+SohGdQK9EsBabjdAFzjX
gketEhlETSRCXfteJPCsbExTyHN8ABsEaNB6nT+6EaZxmNk+HcDQP4WuF0/QExgskkUq05oXMgE7
Cpo7vLcf0S+CydJA2QtCKOVD8YjQR2Wx+rr02v7YlFFAhVXCh3K+NjBEREbcQXeNrK1wSf0UZAc+
a210wKTNUHnrmBat0ccwo2mBWRp3TT0BSA8lzYjxNNvew6/1UHsoJFXYBTnYeYvs2PejPWn2YrCK
OxdPTno51HU6tjJAERywkeFLBQAoPlW6BwAEXQXwZgZgPX+P9qgqXY8btKv/MQqYL0jgIVRC80Bx
CbLnNEk1F7t5ivPobZCZC9vevi8b1HHqUjXKjaVAD5PQ1Dyl9/0nsCV4HO3Eb08VKfi9XV8WyyTl
gVkey/2YQ50t1C2QpJk40SbH/bpuhI7z9N5R/pdOscGJOtZVTKITpSPUMFPbGI+Vhmmx1Llu7KLz
RFujnDCpqqgT5Vxz28aMf2rv7e18y98svmorlZXcykAqGHvoa+4as/FYbWjWflK+OUy51vYCjPN6
76SqbEuheNI7RoGd5YxUVhfmepuIGawAgBXasTpkdlywYLgXaQG1kTRoXw8NDM4X+GzkCWK4mGxy
49pU74i4i+w2XnxqeZMpCEQuqHW8p61S2d2SA+wUKLCavkR3sb/4nR+4y36xQPjhhS6r97wdG/86
czR0fyoGfeRrbGWxvLbBo57GJgC6SHxYIyXM7aRuZllIQqHQ4POKOTq8s+xQ3MGgEVi+Calrfzem
SLFYg7TipqsQVjnwUwCbQWM7KzWVhQGIDdAOQnnRTF+E9+A+2CvgzAtv9KO6C73+m3ZfHIT76GE+
5nbhRV52ozJO5ea5+PoZNNJTCDWh1BVIvPHVYcq+qSDBnxMWgST9zvp0HTIuL0sKFI/oru9Q9rGk
DFirAIaRejwVkatm+yRObTmCIARTfXDTd1b2qLgW81UqTxC3/8OAjVkT/TvyOye8aW1CFV8+JvfF
b1aEucCh/FklKne8hMIrOq/nScOszoI2lSCKH96NY4S2OtQPkeUZeKObLbYVlAgkWWd1lTcdSfwy
S/6+ysPG2ICuZACATYeOfvxUzE/X4/amh0D9j1SRiX4Jfe7lIAyEGeihTDS1xhmA92hf/oUJlLgw
mA/BAoD3z5cQZqBk01KY6IRbUMG4pdBAZ5D3rlvZvO0ktJ10otzG02J8WtJ1qp4hkSRMgMYLz8dW
AtXiJrHE8fd1U9upEB5OMjAOEsR5yKauPkpt5J3YhBKyks8SNcSM/PyZcOgbHqlHancsL9iOYiuL
lM+rUslFBs8JrlxzeKotoZ9lsafO1WyG8XhS5hw9tgxkksa+rpJjKDXHIo/NkssdRQZne6/njP3e
PIWrX0Td99owRlmfaPiqE2ibh8DqxZc2fOZ4xqXLskNd7Y3c8niO4rvGy0kvHxpeMuvmFNQiI9Nk
bjHlpkOqa9msET6cyNKVT6nD+lnKzUWzqg/eQP9o8IydOtvBz+vuRP7DF1evDJ4VcK1A3ZhGB8UV
sOWcjjGbMRhNA92VyeGK2prVxdPakyJ4RmM4101uburKJBVVIBcEgmoBm5rpGuTOk/qFy8CXkQqL
GWoq67hsXhAra9Rx4ep44XKUI9z8Q3uHssdjjPu3APm3+gTBQcmrMAogv6mJlUxMMuyLiu5n3F4Z
p05OlorV0szYXQIOKuzspP+Kd6pZPEAAwgmsmlUI3/YjGRSliHWCciGtqOdCvYQgPnJ5j3vUPcVt
aid/Jizn6Z3qzzv1jR0ftnf4yyYpT6wCEqd1YyvU+J7akNippv8C9+txGtJ9lQc2FwpmqgOUdN2H
Nm8mWYc4H2QGpAuZQ77QdJmLENbb4XnmEgsqh+51C5teivIY6kWCIVxAP7gsU+oiJmjIaLLz0BeF
m4aoaAXFfzRExZhsCcU+Kg1kMINmt/WBS2M/4A5xXtrXV7S5Z6sVUTGm1ZWojGTUFVMDg6McUDrl
w3UL23uGIUmwAar6hWzcwpfQc5qhSTtInWXogDcLfqs5ZVoxPv8FMOfzYCHbQw0RpDsXaI8w4maA
jbCWoksehgzElDGfnfpFv4XzYZRyttRStQJB9MZydLSm/3Z9pRLdOqF/AOX0Y6Z2XKKkpC842MNO
Ooze5A+71pp8dRdboZ/vc6+2B0dwiMgg3p1W5BNWBgkVwMCKTyx6yc0UZLUjVIoYNrnW5CFukBZ9
nCY+FuLd0DwYS+50rM9MQubFnbEyRQVwDK+JoWDgaMjLTY7W0ID7P2JBZ1lGqLhddpzcajUq/oL8
O4HyhjI9lyoDjb8ZuVYLIf68ilwiN4RaGCKZF1v9oM1HWdGdOONto7oTxu9d8nbdaVhLorKWtk97
MUpgbm4awSri7DaTob5WcArjpG9e6qt1USFliupOaHicDi6prK74FqrHuPfHoXKqzMlb0dKYbPCb
T/iVSSq4iBP6DGNGwiVIH/ufmFUB72j0+jmjchvdMyfEGXupkPO5+nRCIOT9mME9ZC/0U+BsxufE
jp+7ffk0eNWztsNkyu7659uMbiAIxawBLp0LocMxbKOQS3Hk61mz+i6zh9AT5NJs0tK5bmkzUn9Z
ouEuSTakw1Ti+8lIoyPOrnRWAN32/L/W8hlfV9s3G0VuJMg63Z7fVSBlb3rUUJvbRc7serwDouIf
9rT+hMsve1S4lCvBwHwWHrDjkJltyFtK9HJ9z7ZzrdWmUQGwjvusnnp4IO8VO8XN98th8AGQ2yn7
Ys/dcU8Me9vuAOJ0DBFAl+Oig5YtOj8X2MLBVb36FkMvdorZZmCFRDu2C/TPCDUCE2DGMkud7bGL
5iXs/8D5D8lTdpf7mCT3q4N6ar/lu8RP7eqZNZC5edrweCZMcCJJuc5PW1gNfK3XyFGU8pQkpwWy
J3n/wdjQzRCyMkJWvvJJSDHIfUZWpt7re8K/shyagw4FPrKTYNDz/6M9KhyrSiI3YQxUtHJSISk6
HYg624K2WeSTqiOr83kB8P08A6v1UV+ul+SiHgZyo53mB1LCaZEyVIc0dWQQYlWf4F5U/J9Z86Sb
0WRllwrNwHZMdYnXnwvJDkvVU6gu3DO2cjOcfJmgo7HcpSk3LyScWHlmDrk1Pw9HHhNLZvUmY/Yj
0u30+wBVwRaje6wjwXBOhaoiccOoyskAv8kLwxrkE7QvrHxhXKkXcx7U11OoCLZIk9JkCrylOHKn
3J8OmEG+V1GEA0HVPsQEO0S6IEALUmOL2xFVRWGn/Lq+zYwPSfej2kYdcj7UNbcef8zpr1BMresG
tmPo6juSX7A6gr021JFWAxY272tzsrVDaeXolJMXK/JXJhn1dhqPoXIJJU2iek7FbKXnpAwIfyRg
eWRxRe/pxY8Fg0ILRD1EwZRET4NET/Sz1Z6ur/RiMOvP5/yyTK20av6vYjfe5y/6vn8gTGqxB433
5kB6wJrZOPmT5EQOGZVKbnBHJonN+BHbEc/QMDvJ4xKhUXh1O+QtZEfxWgepbgvRT4LXaZ+FxMre
Fj9yNQBqI188qMAqPwU5AmFlZR6rvkeWepHOa1+/gvJsfYnhVBl+RdXkr2HSWnM7/Lq+0s3HycoE
9Z17QcjKXuk0V23rE2CuT12u3o/5rFiYrP+RyRkjVSMh7WJJoDEUBHI1i/RwoRwMQqFEWNIULneY
YB6caq5ArjL9kHgQKIVjYKpx72Rq1bC+KYk2V0zToVBYMtRFST88noEAFy0Cwqrc5djj80K761ay
xKdpv3jZy3zU30ZfYCx9c6u/lk5HQyh9cHrVQsu2gZwrQCFmD7jlBFIZZbmX4tS9/mG3O68rc5Tz
lLVQVGGD4o/oCW54UNC8G9F4De4KHxh0uzwVvzsLZD7W39CE2nyDr2xTXlUJyPhQHUIfjx8etEDw
qoHz5XjZZW38I6h7v0yNvTTGtpFGrAT6gqThM4CsjJNTtQqVcdiPQx2iAhXt+g/kK85yIGP5o2e0
ePlID3eK09vQ2oMwaglCjgwow+K+uvFZjfbN07v6HVRqpgWykYQJSoyDeFf3KLal365/4s2Ec2WA
SstUCWQUgQgDeRs7M/dRi6JpcIVdiqN33dL2dbAyRWVkhtRpSg3kpmvMj+3UWkXp5kgdlOIQD+mt
vrzkvQrA2slYekahn7WLVG6W510a9ikCxgKpGlOshOfQEBXn+vpYRqhETAszsBaScK/wgP3wXGYi
4j5et8HaQ7qDX5fgyuRIe0hEbMuCcd810e1QZ24coxo79VY3NValpIe2RlSsBMZGfmKmrsQ/uqcX
zXrW1ArcJc7M5CmfTQOjobrT71HmNwuXlAUUR74jQtPc79omOXeWmRAHI7JM3D9WPPtzTCFCRpSn
FFTFz49pGCaaUFcIx2HYgB/tqNSNvZSsKLgddL+sUO4TLW0bFJ/u05udrUG6FdzmnrhLImsAjEF2
UzfzSkyyM6GG2zfdl2XKp0I+z8KiRifMlgSznc30owNRyIJ3hQFVBYhtQAPqW++WUOWL9iykwWba
TxTe/mwuLadTyO2ozgaCfxQeluhHXEZmPye2VIYHnmvsKmNdN4zVfmZ1q6Ar5c2ilT2cK9kBueoN
fu/WO5E5e7wd8r7WRV1qssClkhzjoGIgMze5EDhjo4MIR7BAMyVLWVMz2+391T5SF9mUTt0ikHSl
t3Qvu6v3hFE4OxGciOYRsYH0nT3wfIFwpo7GJ4xktZljUol8R8KRIR4j5ScnucPk5PJrBVEpUFLb
4uK0GCdkxCfWJ6Tuq7lT+qYr4LBFqY4vsoHWnxBJsoNmC7RvQgM5Us8FlgLerscqlgvQMmQihAD5
gUymTmDS0vr8f0j7rt7YcaXbXyRAgUqvSh3cDu207f0i2Dso50BJv/4ues6dLdP6mmfOYDAYDAx0
iWSxqlhhrfkKRfgYMZyBWN0owZxDlt5yAaoYB1Nt2qJuaZFCcLdsmo0iq2ToHaMGUk55MO6nb6xJ
yTw3jwwtGFNAO2o6l/dKYFU+ahCrA7Ka1BpsBQfUR8W5qCRnju7y+n6Uv2tRdXdZ1hdEfE4bNO4V
LTdxLpsLq8qejN0EvnplbwKh/tjsbLee3QhpNDYpASdSfRPVLr7gfX0It2WZDWYwulROKbQ0A0Yi
W6m9l4/NnuIaMMTPASSVx8ItgV/v/EqO9k0XyEG+B/oPkGbwLLrXHNBV34kyNZtmDVNEOkN1AKUD
txVLPWB4t5nwzm4x0puYd8Ck9yk6JdEpdgQq9bPdNKJrsf1s+GNyuCjLVGuQMdrQsPC6fQRKx3Xr
V4+VJ2PsR7S8j56ory76jyzOJxoS3H5ZIxnbB+mjcpqfkuO0735lu9ov7sEu7BmH5WYBupR1Vf7S
nDGQjjpymcIU6od/uPQhnNuU5bJEozwSGp2f3g0oHIyqo3jKPtlp71ED4Eh9h+uF0adj5sVHeiXy
nttJndVJc4Y+m9uQhumCncB0H0H7t0WdFKi2IILbKzvF1d25xJDA5Gf4V0d6J7w37knrLqLnxGZo
uPoQzgPAjtXSbFMYGPSQ1v0vPZQFxmS7b2glgn3CyppowFClY4hIaAyAqPfb3E/IjpvXHxkGp7+O
cKkum5RNS78SyF3qtjVHqUbj2kenu4KeTjaFJAYq3i7FruRwV4fQOjOXBguTj9Fz9dZ66lH9rd9G
htPcZH7o1Y9Mpy1UZUHdU96Et/Op90kwqEjcjc/afzUtv+kwVt/EXbEiVufQanDF7L4FXJPpoDrm
FNJ7uFDBoJJIc7g7REJDnamEXZ7G8jiVd7klYu8RSeCcX2eXSzzWMIdoQ/QkdV83i0BTBAaXd3RZ
C5owKYf2z6blNFp1nRqhM+flaVSHp7QqCleJDO+ydgpWxfu7dq7CfFKwqtbGSwX0wa+MXviyjO18
6h810Dj7ovZSmdoT/Boj+SOufoUpwBEDJiwwN7CRjoihYbv3dyWRMyRhRv9T0p7dJai9wddRZoAL
rX28B+bXcY/xw9RRdsDS8+qdfVfITklRjXOse1EVWnSq7ATWBidsaZdkuJd0KhwzNJxCqz2lLA75
CFjIYwdeecF2byaEVovnLE5EpiTpWGeZfAQ1BiIYcgA3AdYpqh2JlsaZHGqPbS+nzIMu35Y6Pkwl
yqfZrRQ/d/OVUs0CXWXf/cVPrtbFWZMsncGyseB+dMvQuIlRBRJyx25h1YLXu8Bka2zdqyPLpXRQ
0Y/EklrWsdtZYMSwj+KJCdHd4yyKVtFoylSspyWGQ1LVG1QiMCkCA/xlNrWPE6Pt0QhHW+RA43Z5
LSzUuAvL9mcSHi4rnuB8CBcw6omajhFayAJDImeddSPpTeUbSLpclrOd3PmjCPxQaqomczaYiBLV
Tn6wcv0GjVgnZTyTvvfzfjpWhjU6VBvOedN8T9VIUMUXrZMzLmCLjyWdQnxD58e0mIDNPry3k/Z+
eZkC9SCc4ZCzLNSiDKbZInLoWUaUu9G8CM5sO4G72kvOWHRpv0haB2OhO6jfvxF/PrYHBkkdu9F3
8EfsJwbziKt26Pa2F2OUskEeF432QjBu0bZy1kSVyrzNWbqBKrdhWl11VuHM5bK7vKsCm0U4I8IA
W9JlYAlrEPE5aT6cJtZmqKK8p4xPVFvOTZb9uCyT/eYFw0U4exKiFEtH9qhUpSlI++FGzjMgkk5d
0KrDi11bgjV+Aaj76yH599ONL/zYRt0NtMVWpjBgZRAi6GOMsyi6sCrev7MxfKlHUpfGbJi7SeLU
yZvzMr2P3Xdb2Nki0A++pGNZMRmjCNduPmY3UhFkV/RXdd3uW3/yCWDaO8/4VguHTkRSudhF7/U2
jitspZQ8WXbu95PfkUSwhaJXCV/TjqtBLlUKVwDWRLRSIZeCQmiySw72GTnhxf+fc8J/br7O2Rfa
p2FmsoC2nDGsatqPZSG5adu+XFZ+gRnTOQMzdC0FvgXin362n6ZevzWTeX9ZhOgBq3Omo0jsNjM1
ljb43uVOuGtyR96psxuf8L9sFPyDUVrxhpfo0cautjreYIUHWyb4EsFN58mTtHJJM3WK8bqUvmOe
Ftlo6d5qkl1sxVcToKMvr1sTKSdnWJIELXFZiIc7svmBgnUC7/Olf8Hym316Kg82m4/yjJPh1b52
zADz0fqJL7n4v3ugwe3SKyRU/cRrj/8D6QBnhHQuvMnKlGQYbGIfByIMrzgiq9Cjn2BBT1h5jgCx
IIoLBKrGF30M3VoqlT2BGSFd80EuUrjpN/uM2W8w9ESBIkgXigRyEQ+yNk3XYWIlsID2KA3PNjlf
PmGRYeCHNCsDOJpSx5wi8kIykFPiBzA+Su7oSjvtKb/WX0XmXPRa43mWtNmwwgbNnQE9Li/WUduD
We9uOtvXuDIB3aMF5PIaRZvI/r6KttsoHdOKPd3VogD9IrLYJgg1/6WF5efF1KjBGFkBa0fd+qQ/
KC9ortGA0F241qnBLP0EbG5Rq+wXsEDuChicXVKkUk8HVh2394NvWC4csjc5ya4LMj/y43dzB5eM
UCp0yRUYplD4E72ERZvLhTtyarSD9uFY5K5xkrh185SKpk9FQjgz1GaRpQwSzNCsRug0iE6FQgRx
6nbb4B9vxSOrmjWYEDEBwXII5Kg8jF5x0wE+Og50f3w33eJkVQ7ABR9EjSTb9aE/gnnIKynN7a5l
YWnbX7NHWjbqbhOBm/eglFd1PvrWHJ3aSaSvgkc8j4Jl92kUhqyoqDfnOY+8rDU8YEWBzMLLyOwW
BODg5VmlPy5fRtHbyuTincTulL4YsFyG3DjcJEfA+6AZ1AjmvQiPl6nFhbCYhzY2pm6OS3vAxaeA
ao4Lck1io3Aa0H3U2XSYciRlp39r3kzO3PS91fcYKGULBL776ChXjOAMOBNX/fUIqmNRXxlzc/wq
gTVoqSZYKkzChwQJaFirdEZD9nzUghols+gg7fqdyNZsmu21HO4SdlKbF1X80YjdwvHnoKhIdu3+
r4HYMHVFoI2bj4y1QM6/S5JKpaT4WBiybF790dSg3CCxtUeF//6yXm6GeCtpvG/X7HRuNMZBwCAZ
2rv8R3Zf/4QFABdIuC9Ow0lzwcOxb4LphnqKj26rvS4qTwiOkm/qkDLVQs0WK2bTFhrYB8EBuC+E
bmOzEL5eK3cH51QamnLGUU7g/OlfRi9+ZSGscUd+doF9ru+RNH2yf17e4a1Yci1U++yG1TkKDSCK
WQE85VENK4/qpQ84dZFh23IWaznc/VMpidQWlMLsqePhWaW48wSGNBMvVM2lj3jJZbFjio5OdD14
/5+MdjgVKfTHumYdeilaC8gjexTr6CYVd2OLVIXz/IlStYDSgaqUC9xu9dQ1T5JSOZXyXtq3tN9P
iQhiUnR+nKfPQ0wCKmxSs5EejEX2K6N11fTlspJsTtauT4+zMlqSmnO+IMeXJ06ygF8gQr+f9Tpo
jp45xoO0y35knmGiRv8/RIlrwZy1mce2DNEVhyxD9bOae1efBEvb1kvYaEDTAx+Nh9BIWwB1kMpC
iCblYDAA3EtUeoLd23oeAhXjbxmcVtAx7uIUJAVBOB/SBI1hi5emTnFm/Ell6+TOHHvVgKCwwOyM
qMwrEs4pyDQ29QCAGcDLFJiNlEOwTDb5TV/bhZPN9VWlxAfBcpnJ+Or6/iyXUxaJzEZkqLBj+aF5
U7zMr1zrQDwdzTzKr/+CZ110hJyOUKNIMIiJKzAGstseDBfUQtG1CZSZ0Jl2wMcFR6zInG11LKyO
lC/aUWm02rRgbrcc3S7PnM7w7agLJOmKtI3TNjeWBFCdEXhBo5AukTmCCxvMV+90EKH1cYFZmgzA
OtFV9xSDM4YZNfVU70T4REw5LwnjvJLVKHmXT1hpXdVO1QS2DgrU5E2rny6rjeAUeSwGs5Rym0g4
RR0wjMl8Q9X3fyeAfcDqwYlx6Kk1Euzakp7o8ogcrMBWbT5W1krBbPVKQp4NZaHX8HHgfrgr3prn
vnKij9GG5aZtGfR68lO5rnf0ShTebnuBv6+cxlkYSzLNiciwMAqd3XZWnTxGYp+InmOiM+JsiY0Z
HMVucUZxFP8ys3o3D/rzvzslzngQ0lVTU8NcKaQ8xYr+I1ajTnB7P3BvLuk0ZzFQyqGjEWEdZEdB
2aUf8gPB0F2FqXXTrQ7zk4LsByPvYiiIWdBjBohiwGm8joFEEj2IZrgEJpov1/UpBlA6ELAEeh70
GUb/tMTtkDcIl7tsEZ2hSBiXvAI1TgwIIKy9HxGiSJU7dE+1fTVWPp1C//JhCtSSr9iR2tCJNWMs
v03QP/RD798SpLH+nQzmjVaXjnaVnsYSs0/aL5lSTHiDINrQBCvZzMit7jZflqNgi42A78OcjHQ7
naTG/+Agv1WO9gK/nT2YoN4NLi9NYHr5wdOmobIksSHbBF3rxMh9Q+sdRX1G+UpwI0SS2N9XmwjY
2Viq0Q2ImvRPkhzn+EclvaEJVXBW/0cc+bed4stwVJvLOk+wIob/aexmXzuB7PdG6hBEykHvDrVH
9+r95W1kt/nCbefrcJjMnyqjwtHViuSV6UNNX4xidPL0OYOlHPuToTxdlvjRJHlJJGdgqC5rWslO
rvOTe2MHAo4Dy9OHXnOt3oXB5IKD4669ztFVyph4RR0agjvO1+YICZV67mFQMm32JvSPDvX9EMKt
VtUxQgefYLVbSavV3eBLdKU0F62S45EVPRvH8YH6CMFup/1yP7nZXesmXnViIG2JF96IAYA3+yjX
0tXPuqtPBupM6BaGTrUHBW/K+m7s3Qj1DpqDPaj4qb1h5uM6dA3fvG2vhRkY9vsXzpov4lmSotIw
x1mzJybQJb6ZKLIsbnPX7uheFGMIPDBfvYulsAFBAhZb4QXRDS96KVBdkQBm0leWoKRNMSQGEuZa
P5wbc3IiJftxWV+YC7+0YZyx0UdEzqYGdYkLdBUXD5TKgSl/t2LTk1AbHyyR1dkUCGRQkCOYBIBU
nIuI2pnGJpt1H1+KG+Jm4FhkcFSsOog6oSsDnFpzjW//BZ0r++UvS11J5mLOCQ+TRGJT72idf2zO
fzFwG072s8etiIRvvW27s5LHnZ41N2PYM/Vo/GrPaLvqAEY8eUp8/Ke/QkPTbj4wZIbmVvL0V3Ha
czu0Wn0Bd7h4EjUGKSXoz+3w/F07XF2NQY032YK+ZlxOb6bANmBFEJYwnK8s5Ay83p18F7yBgRA6
ctMyrb6GD1jRTANST+wH64gAp6eL3CiSd+1OxAawnRZdSeLi1jGc5BxIVix5N3mqj0AODcbFCfMr
yPmKqhPsGC+pFedeCqnr6lTDskz9XUp0j6KbsKSiIuRl5VV5OutYidukyJEybz3ZVV2g2mAICC9N
xinZf0fE4122Cx/v1v97WV/w2yojG/Qyg0AkWhN3b10lSMuzjmb5bD8witRycKqd7YPn6WaX32Y7
vBRDxWkOZB860aMRxD51Fk1kPjaDo7+PVpU5B4PsWjYPJoC9wu8LcojNsQK6in0T7dirwAis/Zg5
pRBYedMQr6RyRquw9CpaCNxKqmhX8mKChkFUx97Ojq5kcOYppLouDRLMExDDEJBZADzYWd4cIJG+
kxEu/HO0flYaBYnmf0wxYJE+uxdVG5RGYi+v9NAfyK8YfF3WrRpEoLBPAl1Qp98c61lL44xRmoD6
VddxcvlhPBi+tVNd9LcdgXQATEnZ+wu1NvXFg5cCcwB+5s/rjBOrLEiGnf0Lp5ThK2TXBL0XTQDD
K1qnSFc44zPkcWvkCozuDA4EqXJiV3tXX3/oO80ff/Xn/2J9lw0riIc+r28MtXkae7zs7IR8n8r0
BJPk1TrZzxF1Y5WmTp9XoVMOSTAVqqATU2QoeIgoGXjnyAxjvWOgBbE7PLFoL3+o9/Q5dpcTGmKu
iBedu2DBEAtDeK4C3e2fjeDjrH8Ch446Ilxtge8F+sLnLUE7ZaIPCSMAxjjNCCiL6+7MKMCpBggA
5TqC0jEucHXfYK4JJs4Wun+BGnwo5Sp2i8yhtvQUSlcu04vSdU5ZdyImoe1w+88N/rApKyEqUItn
nUCIumOtKZlfPxo77PuhPGT79LYAdzbUXANqUR0F4unUy64PaEzcLo/RfwqC+ah5dTV51vyQpv5l
TyQSwlmpJRumJFaxxjx+M5SrJX9IY8HkisCpfBQDV9vYSgmyI6w+rJZX3aLtoxhsG6nikFxEACNa
DG+KisGW6AzGgzq6iTCIoyDuW17+3YZxBihuw3KYW4T0RcbyIKCL8MtRDzJTFbUNbT7mV+rHGZ5J
LgapjD8QwFhqNdtR9PSpe9Fwt8g1flyD1fkohZ4WRIXrYB1YOrrstL11YK+F4q7wxMQoIofxYV1W
8uy0wvwBoGiCfJHf+1xJXDlJFKceOzAqLNdhTe/BXOEpc/ozS0vZoXR5zloRFPNHqvFCCPbR2rT6
DNXOw6QxPvzW6Fm/ETbvjOvBt34XfvV7CWS/vI3d+I4gGkwDyW1Q3WEhIabN0ByOJ9S+BEWgry3O
8psN+shef6M/odNJcEE3J31Wnv2jb2D1neGIJryYYW6xvoDpZ3aUDccOFDiD5AhL+5oGhpc8xjbs
P9BfoJPWlQ6TZHvZt8uav121/6OQ/CD5RABIZxZQSDblFOaO4kTAcnfkH93JCECv5E8o07TX9qNA
7mYFaiWXs1Hy0NQd2LJYJBXuCswLLzv9yJDwxa3eQuXk4qhoQvE0ZRFwfkrvGMACMJWDDLPf6K70
hFePGYtLOsgZrN6Kc01lhRqyq26st9rCq+MHDdq3Cp0eDGgsBwN16OIhuRfs6WYqZ7WnnBmrtRIW
i0Wn8nH0kLALMASu3bB5SXjt3hHNiP0fRoYowHAGwB8AOj47MyWbwsZAGx16LhWgJDV4oNq4U/H9
f8livK0zf+RxL5lcHsdEYWlJFqLI/nQYEPc3i8PCU9yXX6ynnt5mt29zUN+XZ1GqbNsT/RHPPWny
VKKqSqGy8RxY+sMIvOJI1DCw3TGk/BHCBQhtruUpmGyZ9hhH6SV/Dc/NjQGIommfuI3m5r+pFy/O
dAMowH3omg/GVeSJKJi17VDsz1dwt7Nu9IUVJlg6oD20QElmTWAdIJIyf3gqdsOu2fVX1c7wzB2b
rMZQvz8EBhvVcPqnyBvc+NzDXgFQT2A5+csFWmaQz8mWgrF9G3T13FWu8eILo0jpg07ud/aIAA6d
Ke0CtMml2smz4ra6en/5WvHH/pdI0wDMGzF1ix8Q6woDPJeD2YMp8VUD/q5V/ihqwdXlwwImwwa1
pYz/yIDF5sICa2i1abQlOaiL1yQLHWup3XZ8GtLbOLwD754zjQKaNmaF1laKk8jn2As6NboZtxgl
VXbgMfYN+a6gQAbta6dRBIe2tYOr1fEJdnPJirAmkMVyAQOV3WrSbwrZdi8fFK+0H0tSFRNccKgN
Ex4uSAGKeLxQiGHUiOChOyckEb0fvnSa8kI4G1vEpTJbExOimDcKRR9vXATSol3Peuhndu/rPZI+
pAF5iHo1KLF3eY1fGns/5NuaZVuqojMsY87mFoi607xXMKuBmeTmlaodsD5qp22fpbrzu/h7E04e
IbvLcvl4H2LB26xoYEVHHR5kjJ/FRoNtxbphoolx7gontkeXqsW+yZKnUTUM558LU3TFZuSWWCTf
Ytt0spFM8gBhCkjptGR8J9kAnrMGnqZrRHQEG9ppgVxGN8BIQHSVB3KkrU0AzGsoQZch/pEIKiEd
pBUyfbi8rK+CTFkFArVqazZSKnwzeK33bd1mOthce93RyL7KZSfVBFPAW0I0KL9MwGMPlhUu+hi0
WJHnuJiDeLkJF8zrGahcqaJr8NVemfJaCncLylnRQMCYIdUmST+k0ATcp5W9hn3qZ1HmhXJUOlo9
oj06Sfx/volryZwiakmUNMUUzYHcBJq+H5NvdirIR21uIaDiTAOtzzLYAz/rutLShgyFOQeZfE1A
bELso1USgY5/NVbYwZUQ9vf1C8AkXdIqOCdTRfPTdBsPolbnr67yswS2zJUERuHV0DonwSxNFZoq
o9MgF6ZLu9by+k751WjNDP4dEabhV0vxWSznofuwL9o6wsISWQsAuxsMSeqnKuIzUWbgS36UgAB0
vYecrkdVISkxraALxwUlMf3Fvu3eunvzPfWiX9mpfCt+JprTfi+fRA84kYpw+o9CFcCu1HLGAtuj
FU+vcVlfx4UIMk0khlP2lvYdmSaI6cobGxiVdu5E+ePlC3VZEWHeP6uJndpLZM04r3zQUmdo9aeu
/acz9uygdAKkYJlRFX2pjDSpNsjaPGMd9o0V/dbaH1F+vryML4+RDxm2pRkGIwj/4qEsxljZVbMR
6A/qkeVWQs/0pWs2rPTf9KV+6ajh5PEMeUlSTmOVLEjKnowzuM8BQBT5yXUY1Bjj9KDyT6IC05d3
LC+Se2+ZSbr0RjoZSOoMeP+gq/gcnqpT6KAb9zZ+Emwoe019jhDBQqSptq7AgyN84+xHlQ95RyeC
NNhzfehvGyCRJMiJGImjOrMjqkB+mTrD4sC/pmuaYoEhG3I/6yGGafR2kKsJiQhQvO/yCkRaE8C4
JzQlJPvCb9yPTA3wKG/lxNH8eW/di1gPN+7C+hv4ttiuqMfCLGwVHDghSs6vgOD1Lu/qlzQ7Wya8
iqojkjLwiOGci2Q0WTPnjfIxSCCh1IEQ1ahxkrGn3ZS/9bOKEd8udkjnhv6Izt/IcpJvlz9ia5nr
b2B/X3kG+Ova0uxWDar2NzWqY2/IgtfFhuH6tEpOdyQjzcq8kcYgtGQ/DH/0xmsWp8HlZYiEcJ4m
wXTEpOkQAnAQvAEnN6GK2y/CtMr2dpmKJusIEIGw/nm7kOmORzPT6EeKLLrCjBJheFSOgtduoiJh
pbyKKFm2loYomxlNEFh9oUgqRkCLR9pAg8mqHkhY3oyl9RDpmqASteGr1bUYZgJWiqDaEea88p4G
ajR6UVFC8Vp3yImvVoJ6wZZ5Vk28cEFBAWLTL++WKouzIsonFXmN+oDq0i7UXUZ8qKDve3zKf4mo
zjd3EI9B9k4i5As6fd6VxSSPkNc3eoq7nNySChlWKSv8y1rITp8zkyqenERhDcrkC+Dg1CHcqQYT
zBOK/Vyq+oh3ivxdj+wdnerbxMqCRu5SB6/+f/6cUGFMbJZH1nCMbAdWh1fJZryETP1HApsMfKbc
QUr5OZ3Cx8sr3NpKC09qBdGWqXx5jqmz3kgYP1SD2nqrCuQRy+cFc8iXhWxdMgtZEOC9wzQqPCNL
O/dhGM04r0g7xuajar9e/v2NaBh0cH9+n4vYjLaoCKATcaPGsnD6ud2NfeSRwfYocJWlqPdIQQQG
SrQmznD0gzRJyzBg42iyG6J8vAEW6T9P5JiqZeNosDxZ+fJ8NdTQyMqmpoFlDcX7hPt8l2V2fOxA
dhpkFsm8Ls2s0+Xd3FIJjPEi7WuqmkL4dIBUa/lYKQTsOTY6UavEIfJpTAQ5B4EQPsKypBmGvZGB
hp/HAFbMJdr6eowFyZ1KVMFZbcVziHXAzErARox/uMeEJCWdpmBgO+h/FM8MSKi7Tp7Sb8SZAwkF
ePVd5FfYD/KGYy2Q00hzKFtLGhQ1mIdq1zU0UMLZp8WC/BvxjVpggLdM/Voap4uJFBOwEMs0qPTI
cC0yv+Xd8GZMyVOTU1EdbvPk/uwlPxEQ0XaSlREnF0bdVdHT78MU7ZIijNzLaihYFJ+azUJakKaz
xmBST7k8u7N+ZyeFR0VvJMFR8YMAU6trLAM1gqJec5S2dlLzujAtfyHnWeQpt4zG6qAIFyDWEyHW
uEAPAanbtQHS4aaTkiieBLdLJIf9feU+SGfkeZ3qNDBJ/sOoB7SXF6JEnkgG05OVDAystyH6vtRg
yscgkigA45DZE3iOzcMxYIbYw0/G0+GzEEuL1ULKI4Rn/f0M5NlBxqDXMjnZeBwxUHFZ4zZXtBLG
7dpSTBimllQE6ZUC3sooAsyB/k+7pGFVNcR8GtFMBpzMm6IQuFt6ppY0iCztppaG23nuXi6vY2PT
IIIAI9nUdUXhg4dGUyuk0TsazNmxqW4YE3QjuYRKribKdG0Yg0+i2CVeKUG8yFoxtTEcVEj91Hyb
peEUpY//w3oMpIzBcQasZT4tHoMefE6KgqJLpHg3iPEu6ZrXkbF2q1C5z1WMOF4WuKEI0DgMQoCk
Bvlc/nU8xWVPACWgBqU9eSkBCLKo+1ckgds3Whp2ERUYeG0W1aNmAyYU0Sjm1tGsF8G0ZHU0zVyb
fbPgZaPp/UMxLjdjGiJpW+vB5c0SyeFcnZq0WWj2eFcXRVS6UlHtLdu4HUr96bKcDX/w6VA4J4fO
7TwMk0ELWlOmL+CsN1wVkZ9nNChrJUpDBMl29nucC1/L4yOUDhsYqf1CA7QwOrX+HfVDt+oxyGq7
aTOdwkJ2qS4qzm5upsmehTD9GMvmskD5oOijusBwS9O3VLV3cVq5dfQ/6fdKCvc0zMKmUEZp0oKl
Da+sqd53dS/YvS/jVMzOger675VwlpvITa5GvaYhn1U9Ux8dfyyHpvvLkXqV1zyijUDYlyzaPc6A
Z21OCNCNtCDFme0yOf4mJ7YPNHnRMW3qBvI7MA3glzQM9iGru5WozWCTQpmCvLJvYtV6MuyhdYah
/ann7bWqAb2ulFzZBj3u5UuwFckia/BHMmc4hkyu5hwItx/NRQUgm8BA2l6NmAw1AtbxkrwvgorJ
9kmuRHKGxG4LI6YJ6kGMT7Me3TJYnOyX6RsPM0B4CqArSJ4sggzePMqVUM6qaGqnlCqB0Eh/tTvJ
rYontVEEIebmbqqqRmDqwReKd/7nc2y1OAZOt60F/Uv3uz10u8iPdiHQ53w2FFYA9eMgIn3cMmOq
inqkoRkWMfju5HJSymaoKg2Dk9/b4omqwIm0zpksOLUtDV2J4duQtWYIaUVQXQA34nWUpUd7BOWM
cZuQn6NsunGY/s5DybusnV8acNmlX0vl9jNpK62bE+xn57Pm5/K2chVQ5C0oGLpQGAcpPADtAbg1
9whae67EHApbsc/6CzjTViR1nOgTvkCvHudmcqdl8SXA7sRZdUXs75fX+6XBjl8vZ+RCFdwjcgVp
f+Fa97GDLmO0U9NAv26vWEsmhiivpFLwQhcdLmfnYkQORhNDbHoAKud1smP4FelR9Ij9wiH3sTz4
NRnUskgE8E0XVRIOWt3n80ejaX0Ij8NZkp1lP2OUZWfvKi8BPPkVrgnrByqF/UBbNkBdiedsgFQt
nRTmoL9JZ5DXJWFAh/NcS4nIprJT4j39Wg7b7pU1T80lXYoCpUbjjFY3TwYvveKrhwkTmpprVgAm
8UBxc1l1PhC7vwg1iQ1yFfRemHx/XZvXuTGiShvUxs8x1Y5oLXSWWt2ni+5Uk+KD2i1IKEDFM7Dr
WPf9JDlyQZxQfh/a0YmNl9zQXA2zwlZeu/X4qsj7uG3uEnmvxLZXo7N0xFtpikMnsW9rPXLl8nWh
d3r+MMa5mzfWe4t8sBLf04I6cSkCltk0c5au2qatwtDxHrLSldGUatifRhv3ldW9azJKTF23qyfb
v7yVm2qyEsW5RJpF3ZSkEbAgYVddgDQcEwBwt3ETCQRtBe3qShDnCEN1MoqqDRHSzMkv2mUnY1wE
IrbK3kj2/dk3TucJwxHXJlRsAfS+m59ZaYxQR9Wc6OmHgXlEAJVmzvBuPpbCEuTW8hBbGDoCGkw/
8c8se5kIiLqbKSBDeMq65lqjoqPaFEHYOx7VQNnk55GRtDe1RconwPNnbgni1FlagsvaoG0ZRxCW
owqBhh/zS/pSB06hqU4laMgyM9/L8gB4UL0virOZLFkAtKPqZBJJyTDe2wy7gVj4FJoSwMIbdKnc
rJUL5JtCjAn0xoQhuiJEV/G8VL5eJAZ1RqtMEkeaSelZZlHLjhnnNrpGm3LfJp3tYgw6BZiKob4k
rX2PYTPLoWG0oF2+KHLFVZIeVGVyQg5U7oZ9bebFQbai/j5PCfrOelM56XJTYZKR9mgemRHE6gLT
s3kIpgJiadWwUahk92ll7nK1j4wijrUgKtCfHoFCCoDxlw9h60oiv4FZOpg2FanrzyLaypq0qcMZ
FJr1zWzLUzHPLxFYzP65GIJuAJsVSizloy61WslEFytsVV2DxmLWp03umox6aHYTrGYzrGGz2eAu
AzgClvR5Oc3YWjQt4QfJ2dqBwd7Xv0XnMvQyFwb51j6me+tbdNvs+yAKyl0sKORtnRcBmz1CRpvI
Cu8pqFqiL6KDtx9o5YzRORt+Xd7GTT9PDFDIWzqqTTJ/XCONEqULY/LRe13fRambhC+M9rgD/3kc
PfZAaS99ZngezDfx5OWGthDdJgRBuK5/bQlc0FRfdaxdKu2PHbBMp+F9Aqnf5UUyL8D5WwgxkdCB
trAms89nWIVTHg7thIC4CF1gRHqtUcObPiytsb8saXs5fySpnyU1epECZBuuL04LdIqepV5zJnq4
LGTDyn1aDhd5lsCx/iu+nzpkYJXHtL2VzHOngsTGAmTxonl0GARh50ZsjQcLkpZgxUYnB/90iYdO
A00HeufyUd+r5UNVWq4dnyMEIaYpuNobSr+Wxb9fkvT/t3/FUe5Q5Weoi6BBRBI4hYijpU1pmhHw
rxbehKbXJskFi9jShNWGffT8rOyTOTLzWGLDSrgUDfh5c+jIIgBEFhHwim0QtLagf91WVZV9xEqI
XhElBW3sjFJTmiIjWj0Wenk0w8gzG91va+umKYQV3c2VwXmhjddEqz7f7jojBwHsCPQf5nKLhPyu
Ajs5ld8v6/jmykxkyjGEoiFY4MyunKpmvmQzCaYyu+rz0mmV30PzFlsPS1yfp+75sritNaHYj6Zk
lBoQN3DiuroM65wpBJn7Z5VaJ3NM3KH5dlnKVs6BgEwRTdeQpBLe/S6KHaKpAP1yZDeeYqDRyDEQ
vRK3x9R3AZbaGlPYoqLD1kMVQgn0Q0GLBnroPitJ2WLOUh6Y0DNjUtE8+8UAUm14J98Wh/Q+Rcsy
MHCETW1bJ7gWy+7gSje7ZVTtIoTRJTtWdVWPtkPcYVcZrp26xBt9xbfeS0zYN454NGzjPHV0oyDG
0WzkIvlcqjrOU6HoaBo0iR/Vb3Z4Z/8/0q5jSXIcWX4RzajFlSKZorToruoLraYFNUFNgl//HLX2
pplIWmK79zCXmbGKDDAQCAQ83KEX++dfE0ZwbsJNnbUDzz2cSW5B+xRGkoN6LH7kUBs3nqzb/KB4
5q4P43siiB/2B7ntfmaQLflqSaNGS51JmTC/F3+JUse1B9Qg0XdnfCorESeWyBZ3MYaG/KyBW9Xc
NelXrTIxR+LT4mkhwBKVghpr4zxjWERcF3EhRreBC1BVLYAh0vUZnZQefbh+/5/ZWREScSPpAy6E
9zfDtnRsci7pA7tvWbEFM6lR++qoeYvxp5K0aJqcmeCOf63LWcqHicmL7+TSLx5KiCTERwc7vFhc
aOb9Z4JOtMdFrnEruGi4nmRWbOymClwyOkb1zD/vKZ55xu1mFE6SscjwTA+zB8DzIfJcPvRCvpqt
qFM0XBsswLvwBML++yrCE43oeeQYM25DrQ/OgJ0xN0e5enWcG4fIv65v4I2yEMMo6BhqKD8v30rb
oq/RJ5mNHUmUEE9mk2tGPdoioGHv+jq8bmwzyFfG2I9ZeZYaUqyWSYFZZRvHJQisprxBAx/tdMCU
4rIDA5F9B3U+77rZzchYmeUWFHN1dTcp1NgZuTG7Zp4/NDjX/etGNlL92UJyealoZ4lUpgwZG0V+
WBr9FaoET3Ibt249g7rYjrNHiLHXgrSx5RpYbwwAOHGUXnB9LNOcLhPm+nZ4tv8o81DTMkERsvXN
Vhb4QnSwFKDLqnzZmRMJFjULqOVAmKsLZeVXM2IGJ351pO/X13LrycWAM0ArqRZGivhWTDzUfSq3
OFXs2/qQvIE2hf4kHrA9rQGKo/xHs8vqXYQJUcFH3EJynhnmIrQcy8oGRhTalJhdT97ASX5vBUyq
cQF/fR0KlVa2CpMzg1xsVm2rlVGOI6aFBOz3GnzkEMmZa7RI3NKrJz9yI7BSd666n/Z/8YpnoB6y
0aLUTQVV5vl2xE7sU9xKUSC00AGaEpQhuKnZGKPRqCvTwZVapqEjIsTd9nlllwX1Kg0kuZyRLsYi
62H+VAF0VIP6HSQxoGxKf8Se8lq/grZJrH+0levW/nI3BSmxwVY+KeZubEB3VqHf3H5o0SvwW4Kq
aHNXrhzkoigv0tgAr6UBffTQmOZA6Ybg+g4RucKFDVAGapz0WELM/7sU2xB4CjBbPxtaJtgSW3lt
vWhcXiv7vLcJLii7CB2zyPnV0BdZvckWyK8nN7EqQm185hO+vsOTpGJbivmJyz0PDqjtxnJvd7B3
ax8ZK117YqVQcfybUmhtiHNsnDJtzgii37QwWmrSZ8mu365/pa2hFmNtgysgSwr4FpSVzc90In3t
fkpe75KDvVdP+b3ouWozU/9euc8u3mpbAcmcRIYcLXgVYyNC9sEI9d1fgQzWPvHXCiCrMgvfyNyR
VPdkQNMkg9ypaikAULAIvogDdBwNB2OyEGbgklOCMj8uKPaQLj0M5oM0PSvJTamBSoTWgvrgor+J
JrCCphgbv0cVdAECJ4XjkGlGEmYKO+PoqpBkwx2tCZu7/n451afywFRF8NBXyEFyzG6JwNmLlMh+
AZy1cFNDOr5oLeWTZYyag19gg8dOepvCYhf90MD4sJN97VXeW35100KOS5CoLi7jnF3+dAfr7pCX
GSZ2zMcpAItgmBBfA6mxN0JVXnZlxevqoH+/vi349PhpFA+O6JvgCoI53vMtbkxqgbETIGhtaAFO
TuIaIgYnkQUuAeN1wppaswWxQ3RfjD/nSlAUif4+l35VDBg5Q4YXyj5OThiL/sjL4fHPF8m2bdXB
wawjMDgTyzwV2SIb5i62TtU07OJa9FJ0UWWx7+Cg+EcfxsLEFk/MQIZJ79NcNXfR6wiU+xcGVwBG
8ja+ZUfx8oEq61F0fb944OOM8twMyeAsRZXiEJ686JEGgEXhPSHz09vCz3wjQBN8H30t79NdI9hj
W9+MXQIMAEJV9L+5BZ1VzDSOE2U4ve8pZieTH9c/2GfiW2esT89WBrgDRWns2qoSLKfhyuCIRxap
d4xKBP/scwwXKp7lRfdSOIftrfTgHGYR/9Znq/PaL+COm4lmYIlQsbZdIN3rdz12dfTIJpLAuvdP
HC7HBesLmhW3APRfBpWk6iZBAa07wUowT6/8Dv4kiqe4jlIJRwQbd9SDBmx0I/gPKcins13kd6/z
yXli8kJSqLotFkQ7KgGj7nIOjez+aWPg87s4Ol7jAHO6ZJWocZcYiI1VKZbKq5PapXiNvO4xf1j9
x4QNdK5uoRnGV9K5CunugsLhSqm8xSGB3hyjPMc7y42WCRosfFuPt8XifHXM28VU5gmzpUNIJa69
hABpZ/287tDFRYi3wuVoeZmTshlhRXseguYuP+KzQb2MTcPs8l3sq0/XDfLFC+zh4Q1obR1riP3J
hS5oD8jkLLA3xKpLyIfRjW5ZBKT4EltjoGl3eiECL20s5Nokn4m6tNK6todJFpusPbucWHxCW2LH
5Gkm5CBNcPJteqmpJgMU4erFD8iOZW0t6qyZO4WRSGjZbuhrT5NA4ZunLokCQ79PI9Eo6dYhjzPI
BJwbzEI4MrimX5UZnWOYC04rUEvRJcBcLpjYIK/tDz7GjSsT6OugaFzRbXrb29921fNIXdJkQG2N
hJgd2kMFnT0lhE75/k+x5J+hs3KPqxR7Owc6IcaikuZ7Rr+A+1SwuzcDZWWA23FGCeK9si/lHSaa
XFNLD1YOfvLiD5+5eTe4HVeSeEi61IQbiu1a0M1LhcpIW44o4JdyNPbYjcm68w/SSbneLZCAAgF4
eafmEFqkkpt7zkd5Uz2NT7mfPCavcSI4DraOfLDroI5nLWfUfFz8yUZVLx3b21CRDaa+/9AHvHbU
/Qsw5D6JikcwqRzmeTpN+hJaVfPYTWqgSCr2YNV0kKFsMZYflaoPBprvA9X311PPRmHAdiPeo1S8
511U/0s/4dk4RpjWChuseZzjl+sGNpd9ZYCLn6WTs9ZgB5DRHUcz9bT8QMdf123wDQEWPWsnuOjB
/BnRrYH1kRLltoeqdl96Bulv7O75uqHPOok73M8scbV13YFC3gDnya7dDbguSa4egCI1cILUSz6Q
1QBxzSHAKNLxvmgM8B5y9Vum6kVkq/BQPqb7+p4RJjA27PG2ExSKW9dBFEkYfkC5qMgX47pFM+R1
JGObMFFJeps+gmpQPhhPNYSyMf+AmqlCzaTeFq9gqQuE7TGWry4WGKNL2J/g57l4UptG2o8zfh04
ze2QMSYzMYTxqL5haUOQmQu252bkrMxxZatmznFPWFdsad/luXUbIBpAykaoshNEjsgSn36oofQE
1Eoo/aG+VTzMz9UOIxGxa9wmX8oXzcuOGPeQ96LGyOb+++0hL1QKQJxMZ/YQ2gAGqhtG2EXxTsfo
jMA/kR0uz2nUyCBeBf9mUFuMPg1wsbkvPfowQlMGhNvH4avoiL2ALn3uipVv3BlblZOtUglfT3vu
VRccsJ+y89CpOqnvyyN0ezq33mtH7Jq9dUj/ue7xRp2PIubfSOV1yaXCBCoBv3A3FiMgfy+IaFeS
jwUeYiPwOOqFsJTZKLTPLHKptC0r0g+s+GWljHUAb+GRDYG0e4Y1j29nT94VQRKIIGgXzHj8MnPp
NVfmukgolnnyZE+5Ke77fXkwd+p/geAXLSqXXzGOZFURxgx2Bq6rbDbO8aO66UOymKqPK07qxQ7I
jBpDMgWZYLNQXH9PLsWamVFruoK2hh5K3/sXlnno+3wkeMwnfuvRr+bT9QDa2jFgiwNzBub7MRbH
7RhU31HRUezMRUtcghqYyqfZkAT121ajQ12b4TaJAwy21bOMyqStqvvsfiafqoxM4N3wkiDybG8i
gnSw9R3XRlmaX93TKmBg6gXwDBBD6reqMvnjFD3NSuQWerpLo3xPYllgcvNsXtvktkcPYFpasoq7
f8teyjtjtxyKnf0Q7c3DeIxfyEtyIvfdP7LgMwrtctuj7rUqStlVSg1tNBzK2AUXNbT5tJDBQIYd
CEROxTHeiVTYLhrsbF+uHeY2S6KBAMXq2b48zihFqt28RwcrlEIdzLGiRsJmFlhb4/YHhOftxl5g
LTmgfg7io3qw0GNnFFyixL51Vq5NcafyFI2G3TAGLrzuPo7dSVPCabCf8JTXCXbH5h4EekcF6guk
lDyCR82qppHASrmLlfvaehzHJ6UUxcdWSYO//68NzhvFMpbebhGX9i1G6F4Yp7FxZzxiPMgz92JA
7Vb3Ql3b4yoNwD8VC0IU/2lApdBDjgPrST5gZGfX/3QehBerza/12z++wsiVOHOaBvYMN75LHtSA
FTbmIdvZPpuiSUGq8OgcRGY3M8zKKpc9a73obGNkx68ekEo5oentTSWEmJdAm8JyFJGJbsf/yiCX
R3WgB5cug0EwH3hEetYwZUO6UKeHTn/qi0C136d5V+ciCcRNwxoYFdhEOvjaeDyAs0QmJe2IJ/mb
IWD4KOuu+LIErSd+JGYpkq++16a4jNL0E1Ebm4LPNyr29WQrGNSwGl2kcyoyw6USTE4XgITM8q6K
k0DRjo4jZNPdCkoc10B8o7mPJzTuAIpJm85UHuTP3Kh7U7oHbFl3gg4yTT0GPO0ozJu9jg0ZirLX
Vk5Zm+bOIQ1sPU0KPpGd1AF72EBYtC9n3bVi0bV38wBYW+JOHj1zqqS30PzJv1hAibw2Ibqhh+RO
3YElQxJuua2HOszL/l5ULjyMouydMseiQtFQ9ZPRs0pvfG68xNd9chiVg6xiRokx/YtOn82IWVnm
IqaLsiSj7FY29amfSk9yKXoHZX/hIvTZ0JCBPY6SjMsnzUSKKlLBMJAqYWYsXj5Pu8z+plfZoyKJ
wnOrOYjB43+Ncbkks1Uy5pODlNlXp6ii1K3V9r5No9YFBOdEwX8bUT1MJv3xes250Y5CrwUXe9YL
heCVyX1CKKfRJhoyNj1a4Fb2A+SqGOqEYs0I+cHx8yYhq67W41YTKF/ED+iXH/LcPvchxyFrIFm7
gH++G3wt+lqVItq2jfPv3AR33ubgBpcppoNwXWlvAGYKo8kz7rQQlf0ebL/Rk6iJcHkUMYMWKnhZ
BnEWjx0HCXplz0aBDR8/leZ7pfR+nBffFsAI0yR+X6AOd/0rXia3c4Och3pVSWm8OPCwAFcNlVEW
FXjLdisdwnN9DlTMdXsbd4hzg1xJ0VNCRmpHkNFx35Rdodw5p8wvoQhBDkuxLwy3Dn/8uG5z4z1v
bRPA4PMrhDU2jT4miFTagpkuL99pO7h6Hodyp7u1FSbFW9ffGrHty5gOGHAhdPqT0T0pVn+MQQ9j
OBP04Of7scz2rC2uFZZX5IUX686zUszvbSSSzdiO7f+PA4dv9c7TBD7uWAKCoI++4wZ0k0zaP9dX
ZaMYwKrgOHNMACXwmMKlfACbG4l2WJXJw/zeCxMa0kJ6Uz+mviis1c24XtnickVW1U2uGvjqlpEm
fhaXbRTKkkzDKmoHcmxSrS29nHZOfnBAC3qMhslIMeo4ltDuUId7o5bpXTRJ83FRo252BzzD3+eV
Sn71Qy49VKVZQB7SsOzKNcYqq13NmZrMKxDZFYackQyVyIlcSekrx83Arbqbpyz6ipfI/u36sl4e
2eerymWlvhgqNWWe6ukc6EkatHnimSCku25me0UBeQQ8TtUwp8pVJQmJAfptwP/QySHeGN0M+LgZ
CXjMy7sWmmHaEh3HZPlSthXmntp9as9uYXwskwXRiJ+0OMqLvDfmb04133UjeZBogZ4lnrqLd+jG
O/tIbj4ybXxiApnuqIrIX7ejb/X72Q5YXetBdC/bDV5RdjPFU6+kBbbZeFL0MminLjpCwQV9jGVH
42+NJuCd3dxbK8tc3JuYINeTakAGmkvM7vU1YdPvKlC/1z/RRhsIobAyxAW9WVqLnFAKepxuDBJd
vsskqXD12Ax1k7zMUvLcOcXebt7z/Hapq/eoaO91yU/LRRAsIo+5mHTsuiFDih+S6i9DkgeGJQXX
fVU3zxGUARC/BP3nBYBascaqyvB6hZ5tbrrDB8ZzvOGX8wMqLy+aOwSLX0KS2HyoSzdPMA0ae1BX
Qtp/gcCSUBN3y18HtLgWBuDly2GawZrqWZJVbTeCDZIm7UGdvgv8ZUfGWY2nYMoUtGiaDrEXPApz
x9iM8YUhwzM0ih9yF922N4nukScmjEXB4zq4yDof/RfM6XX3lYfO48efftJP+4zT08YI2AWsScYs
uNQlxEJ5Xn0de7o3dFMAkLhYRc4EVxqopWkSw+qtHTj0wyyP3YiIjrmLqAFtMTolGF5HaCiXnO+W
VkOqp7Ugq/FMZyhcGpXX2ZNXSJJgM16kZWYJlMLszmHilZ77XlqdFmnWNJDTzNODEsk3XRkdjaTd
XY+LTYcY4ynmq2XL4dFmuRRP5TwgLPBDXKuuQ9M8gN/JT+wv1w1tfBwbiHPTBvSCte44fzqDFIvq
5Em4DI3pZmoSDosmerAXGOFRjWlc5LmsZgnylX5qFWjoaosI481yD7eR1o58nhOrc2A2RtAbAW4V
aiSBKE/+CzwgmQc+kM41B91y+ygXAFa2vMKIjoXuhAqQKg+b7MAAmM4VLFqdfTst2e3QCLLhlk9r
CyxKVj5pVlO1EQhpQxP6oCSL3RYapTG5SeQ8kKig4Ng0Bh0SkOIzrnjeHfCoJmNm90k4Kv2v3Mgf
hgwpqOit16qOcO9URXWjuvHFwB8AUgaFNSJ5RPGcOI2kDlESTh7rFYODHrrmAMM1h+oY+9LL9UDf
2Lj4/mDWAqbJBDUzd5nOW2IWYMxOwngh032cDzg9aVPeUHBrCuhvLw9sXGYxuIuAwzJiFpOztTgF
yPxrKQkZH5J2SilgTLZfMKT5fbKXa7/4KaqMt77e2iRb7FWokKRl1E9tGqrj8qPNu9uo6W8iRb+3
bAmzGwr58+UEhA9DaqCgwOfjy8YlbsmgtIW0Q0fBV2kRNuTVbvU/zk64vyIgmdrTBui8TO2lyBwn
D5248YvxBpvY+9OwYBZMwwEFmsMwYOfr1qZ1bllSlIdVZ/iOrHuZo5xSzLH+hRlLR7sUEQ8JQy7N
yurUyHnR52FmmS5j2e3ow1LT3XUr7K+c50A489uKxd1P57zOgCA28rA3hsdRiU5dQRok9fkQRcZ7
PBLZpYr0kneK/Bf+4aTCScJo6S/kpqy21/NRxjKOSeWqSvWPSUHClzaiXhHLeLyHKzu8h2C616yu
sLGON9RDt2hovPxDRgtVf2/eSLFrXpK9ecq+iRSrRXa5MMnaOYMERFqEiZr130070u/A7S0f2rak
fgJiTv/6l7xsb2D2E2MHYKqCFBrG7jiDTRE7RtKMSSiH1KsZrRpTa70d8aAOQgWQmzmHP27hcCa5
FDJVS2x0zYBTmtJQV+I7fWlx5UNSBlXfdfcuj054h6IaE7XYdxfY7wwkQsUEyriw0DvtIIMQAvdq
SVREXaZ8nM5g+FfYMAkIXbg1LHEXsgp03cNKx+CNVfuD9GqlpuBTbVgByYWDMwWkacj1LDOvMm/W
0dKc7ToNwbJS+UD6jeE0Qbeuyv5UF8+EI2tLXCHdFTRCNTCnoaWlj3Y/uIb5KGXKY5oIiFU2Ps+Z
IS5bZUvaDnlipKFiZq4j5y4F4up6BFzCx86d4THp4wT9iIVpFahJTXbTWEP5U86JaxUVmlX6S24p
j9gdH4uKZlIr76+b39jPaw/57eVEo1MscZ+GNgHXxTh4Ocn3kgE+s0pQVokscbtqAfB+HtMmDbtK
CfJ6+J6ZeDqOmNI9uirXvWIBwGXHM6+4Xk6Ks7qBuEUaar0R5q3lgyZ1glqe9Z6WuBspQ+FBSEzQ
BhE5yIJpFf9NozBAf5eGy5j4nRxIM1gu9ZeICIphkXNsH67sjIWWOEmMoNSrPnfHefpOevkg1TNI
qFTtzlHt75ra/nlddbbnPvsVK6sFUXHfc7C7lxFvS4o+oJ2ESQmzfJqGynZNYosmLgWbT+XySVRo
GH4jELigllyB6FnZEyh+Xg+Uy2rx3Cu21iuv+nnW69LEWnZdPIACooWsb13eFg2AvoZCfqDgE+x3
UZRwKWVOaAxVF1jMVTBOEAfYorizf+JRN3YhU/u/xSSvrVXFtMa0ooIEVt1PVnpK0OqtS3pP5x/X
F3LzY4FvGT0cGRdK/g5jg9k1w79Owz5OKz/Xin96lbxft7F5wGD8FlxkGPS8uE10NuQ0qEKkXVWl
x34ub6vYadzSUQSZajMoVna4TDUXuNCayP2hlXchasl0b89KC37x2XQ7w4EAtS0idNmMipVJLmHZ
TlUnhppKu7aOevSFyr2ddO8tHq1AtyziVd2ojsFdwAZYDUx8gHXtPOgBbE8TeQZ1PplR35u9/X3o
jLthAQmPlZVvSUkSkGBgwH8UjT9ufkFw5YH+ERRV6DmcW7ZVyQGBo4lwBOnPSBVwCASNLdLx2ozF
lRVuU9vW0IFUrsjCghaOG0vpU0YWQS9P5Am3hnHSKbU5wEYNgKCmVTtTTfxqEpX5m7n+X1cwiHu+
YNEcR8qgz1mofjNrbwEJbuWn36bcrztMRE67BZNyJbj/FhPjan88v4LKBCbRA4FmBaZluKDMMAo/
l0kONcCYPhfJ/JYQIjiot5YRrD+aZuDOjnsCV5lmcqWnSTFAqKksDxqpA6kCbVlCDtczx1ZErM1w
OxqcaKmMBgWSrmLca6rxQKNYUCpu7WBQnXwKN4IUku8fmp2kljpFAsyo4eMB5K2pMEs5pafaNl7/
whs0ipgMFOZwedUupQXPtDo20k7NMJxFT+30/hcGQM+FqSxcuaC0cR51Y1vYTmrbWWjV5YOjlUHd
y+H/ZoJ9sdXBa7fltEAwCzd0xXwmFMCfmQpia/Ojr7xgsbcygec3JYszJQvRjvleNNorJfFfHK94
qvh3oVhQrExoWhotVTJk4axNIGZxmicn1fbNMv8Y6173BUvGNgNf1a6tcdmzKJapI2aUhTTp+8TT
nNz40bWDdNvkCtkPeNcAajjRpdJVlEl7By9a7GvgOgyyufsBiCgIY6jqfKgEYerZ1Ixem4gsO7VV
mmNrdMmtoVVyAN0Q+S7C1FTm940E0F46zg+zneFdxmzM6VDpTnKiE3V2kjSDJmVSboZpjr4RzLrt
SjrUX/UiBzONZJtBbJHsuKST9qENfesBixGDV6lfLM8eKtpiZi35m8NtvUhc8qd2S0siL1nYZq3q
2ZEW31i5Dg0IXDkil2bOeKzsHlqfdBqUx3ZclP31z3SJcWFpE1pCBuAmoGbnm55xQ5U8LqwsNNwp
gOii22OpgsYH1hgaeN50ikVyCVunhAZOEij9WuwBmzuMRhKrnTmmbDP9ijMk0OrBXMJFtoIe0kyT
JvBwc2P9NscXlWNm0VEhZhbGFEVr0f8Yyvnt+iKyX3wR6g4ePlm/EycPF+ppn5GMDFKGxjFDCTHW
OSDphO+a7M/wZtC5xeEDnD+TSz7fv9NC8Zqvw4yTRB70nm560gyenZhHgtEct29U77pfW+cdRCsx
0wfuKzCocX6BZayhkoTYUJo57HvlGRytj/NQhNfNbMbg2g6LmFViqsZunG0ZdibM+zDBWwv1QsAo
Xog//kzvRbjKS/ghgn5tkAtBXVGInekOgl5B5wJL6Bm7ygc/f7XXATWOH5LOxbtN7tO9SPv8EuR/
btvmiiTamYkW2QZzdgaHZuE3yCpS0AaK17r2P8ZHFlS3cefZdSBCOm9tBbw8OmhNghDsgjHEyuMq
tqFzFXaT+UQnmbhoAYjgzZtBg94gGtqomy/4Mh1gHjSNxGj+l+9zAbmVt7x8vR4wIhNcgaQ4Q6QN
EjZC54C8zH60HYbLrQV33608xQgu/t8Rvq7QlwTq1rCiLXmImaz7sdVvwCYCHhGQu8rl3kxFCpNb
juGAxssGe3O4uJc2g1zXcVLn4WC+mX231xwUZn8MB0EAro2wKFntNjkmHWkIgU96AuwPVGNq0TPT
VqBZkJwF8xycgSDyuYk5G8ZswBtNiP/nLurSr5VuCJIG+xN8Mlyb4HLGYqDHo1NmolpuVZV6WroE
jnEr5ftJFxH8bBoDfQxABA7uvXyCV/SeUl1j9d8wv8l53LumZEx+VgJ4kU/3VWOLCoMLrXPWNbYQ
fkj4ED3H++f5EuJm0ddLhlOSwfOGJ/Ooe9ZJOZHWq3fKyQnyG+BnyjcFsx/4V7nfordQ+6KZz8+O
6sUyr34GVzOmqe7oVoqf0WJSsIpcDJJPmFZ4xe96iBPfCp3WLfYtMC7L5HZH61A/iil4t24r67Xg
wsnEJF+SkhYAxRRUfnnq4foCb9/asd9dzywbb8Dny86FVZZilnhklX6WTbE/OVJojASP27OquU2M
CfrEaN6yEY+OxfigNF3uQ10lKIcJ88yO9CLJ49/E+eoDcEcVEqwltRDHQweucvXynxSvV7a8o/pH
r3S+wHvBQvOIDw0vzxiahPd6aB+LzB2fAWk6GndsQlz/2n/DZJr7X8wZbdVPq+/Lg0B0RY0mk5md
vxeSG93Oqlu/s7FJC3w/1K8Kd6xDdkD2XvGt+CmUJmPnxZUg/5yOWGXEvp3xf2dNHtqRE6AgR6M/
+ajz4lDkJHb1jHqRmh+qWvUoJOTVMr43IMpxfe23Uj8Yf1EPAz4HAXSut2BXWZOYJfJZa72WkKK0
7Oe6+fjfbHDnZj9J/eDMsFH3xMcIhIknnA67+LqVzeRvQnCJtewYpep55jIGSVXo2CEzO/oj9JZy
N2ojAVZjM1BXNthvWH2xeYqp4QAqHGqQ9fRAIR8Mpl3vVIUUoFoDX+R1l0TmuGTcD02itDNcimmg
SaCEAuXmANUChf5Fhx8ISswAQNgN9FrcbtcKRU0nYudhCaGmwm6DpOndMgbMBtzmTipScNz067c5
nrunWrQWLQAANbSUfsjlEODgrlwpMhUvGUVtLZExLsKNObJQ+1oAGxh2gPIp1aQAF5d9PP68/rU2
AxByY0zslwEkuePCGOYa5U1ShINl7q1x8fpMJAMiMsEdE8hWS0tiLFzZjqc4j3zbaQUJYav8tMCk
CEyXIjsKD+xCz6xWHXBohE5lOe8d8FEe2gXJTgX3yWkc2/YmmuhP3G1F1CSbmWhlmH3H9d5SW8xI
mQh2hdxToiLf1e4wk/31j7Tpng01Bkyt2sDxcNHgVJQAPyHloSSVd47SPhbpAIbeUzN31Gut4VQp
f3OdhfwNbpKY+8etlttcKHsdo6xhEnvPW3rnfdCs+zhdhGz+LMPx5wkQQwyWD52YCxrKmKq5PQyA
1aiY0+0P/f00gJmPCRVAsPStJp6o971ZtjDeTY0xq5sXilhqijZLP1ZF2OtP2pvuKZDXS1+rU5y6
th1mT/+NTOrlFwRFG2DUgO6C3eWCYJ3Ote0QC+Aap7BRFS7orkiT+qBjigBt0l9ESb8WeiJ6e2Kb
93xtz62yX7WKzsmimeqksGoP9JTq0C3tlvwtVa27Dlcn8BFbIoDN5V4/t8iFjaKnNdWKEiCixr61
5uQW1A7B9c0gMMGjKuRitGiHkaJwXLKnZCA/MknUdbvc1Wde8PttztR2bhR4kZvZ0TQbt5jzQLcW
QctIEBSf15rV5xlrO4cCFD4PJo5cJ/qnmUBL37wac4f26lOZi1o52ytnoNMA4RoDmeQ8HFI5W5zI
mcC+SC23GnBYFi/Xv80Gpout3G8TXD40pWgqxl4uQuM+VqHblR7bvfMU3SiPfQAiXXKoArofhWwb
l8clzEImjMkemiqk/M49k2lHAZuLYNYdfd1LPOVr+TiFeVCGuq++MdKN0tmJLnwCq3y3tB5mc9FA
mhoOhfxBdPNmKqUEQFQrUOK6EgTL5tKCiEbRMEiKBML7aMV6ZkR1DDSRAdq83q/Bb5fYoGxXRr8P
jF8EZJZFmImUDLachNIR3pQBnMalng+aYqGT0SFbYmrCrdLRy2aAA1WkSpE61CWxEA7utSkueKRJ
z6K86rGejZHcWV2fHK2mJzetMpY39RSld6mUGD4AMi9LMSr7sqXxPtaW8sW0E+NrMRh15sWsMZ5V
k/Wy5Dkkx6A0epAJSe7n0YoET8WiteGKJ4WWWSdPRRFSGbRcSnkfEytIx/p5qgzB599KSQBGOFCL
xMMdFLDPI1yrqlmyU3yGbHSom/fmXidq7qqjaBRrK0lAkcXAcJIJbmg+SeRtac90IpiWiJz3WgWl
mwlRU0GauDz0GTLytxHuS2cLlP1S25Q+Scrn1J/mPYOP90H8gDEA1TpWngjltOmXjeYA3h7AuMfn
9BLTE3EDLEa4WHuI73lxaoi8YldC/rhVVybYf1/l8yjO5DwDvVDYBbOv+I03fo1v+0AK21B6UAWx
x1LaNWNsiVfGptrMzVKFP3S2jrTW3Y7IfjqgwOhRWkCGNgLpAtUEYbhRPOHLrXxky7wyO1t5A3L+
vAztb/GT7lV+9tzvNbBgKd4MBhwK2vC/iBV0RmUFCkXA4/M3lLhRx0qqi/Izty9+52m9O+5HD0Si
fvM8fU3C6wa3iiaoO6KljDc3XMq5hY2rJtYlNtnQtOl+0Ds/1yGjNciuVKJAnBrB7fxyuhNZb22P
W1FFK6LGbpHXp0+pLqY/AKVSNJGyo3AttyIU4ALMbEBZ8/IBsy5JXbYybNFw3rHnt/YfQFDBr1vu
HF8UoVs7bm2M2w4THUHb38FYbe31BINKvbDxyy4+/CZYm+C+1ZJFFKMPeRoWDe7+eHM+UdD+uNQB
m2Asm17cFB9O3KIPFZcYYVuCLGkNT0qar42N+Kkx5gle1SrJfUUqX6Fjvhuq+auSOe4oxYJ2xSVv
CPvQDpI34opdGbkUnvcagURsWYbOc/2SeMQz37VwuGldtEPRDL4exZuLvzLGlf7GYHSQU5njUFMi
y9MpgERx83LdxmZJsvaIK7scTIjXilIAGji44PwO5v1ouTGan24KlHOoodYzov0YH0XJfOMVdL2W
KE/O01At2b0x5kgKoB8Kqh8YmN2h6Vyj7Vk9EUjC4k3wuq9bRz2Ky8/3XSAh+fPXalV70OwEL5Gk
94eWYGSxtCHSRoFfLbrgz43hrq+BlBoxA5jWuXf53DhqNgCmGFu1N/UmcStotCIt7ca+FfW1tK2k
sLLmcGuptBK6kBng29Dn1A23p5W5x2yLGcjzWD1ZyIf7HGgOT8pHPPISefIau8d4z0KscLHTX4CF
Jm5uZdODFRVgmO8qCcTriznsl1obA5XS/rlTLRC8RLnighWz9fSxrx7yeJkC007BVpDAq1ZvIN82
VnXmj3NUfXUaHVJAo1YD9DAsAkzXxtXLwlwXWodsdkI3uO3RKLmJudApCStJP/RJ50eadCfn9vfO
yh/K/yPtypbcxpXsFzGCJLi+chGlKtXqcrnsF4bbC3cSBHd+/Ry459oSxBHGdTva0Q8d4RSAZCKR
efKcmR0zW5c1ezdcCLOuWCj4PhGBRdXQBAFgICDXiNbMuStSkN20sV9MdTCm5ON1B9r4+gF5wByg
qgNmgZnncwdiS9e1yaAhOYDoY7G0qL5KGGs3FmPyKSjessTdLALJDD0bVg30DZEC6OzYGi+kUg91
elfQ9B2R7NQSX+tJxgFEEJs6Y8L9CG5KwnaOKxOZ33x4nJoQ3jhFSxdjLAFeHUyvpeCvKfZtZD0S
hpkJD41rxWdheyAMTMNFoEwe6s2WjBNvM5ie/gghJ6bpMqDVTLJoLHb1QQ/XPb1l9Cb/xNs62sfu
MQ3BreJIQs1mQndqVriVIOYdm5qDWMMjKTBNflLc2z62On4ABedu2tNgzCS56+ZVeGpU+PxcLav1
XAdqU7WG3rdtBg3lwfoI/Z39mulvmKm6q1QtVKzxHv/dz24+eXoqaxfyYxWzh9NfIYTZukcdCfB2
7LjWBGoKzXpz9LRFNji48TGefCoYQj934BbV09iuscOjgxd00XnapEpuJ8kpXrADzGkDGF6LuSll
j4pwt69BeIi5wUgZAx06h5+boI5kuiqydQn5nTtYVjIXOMQksw9527+CpEQyf775UWBu38DANiGc
Lf187xpCp8rqbExxQByPyyPN3a2L1H8BN2wFApvDBIqhRxpcD58buCPcC3/MipWdGgrYJCYICGoU
33Wv80v1lAb6oTmON6DPQ1oD3eBACWQf45ZD4tmBZzfKc4AaCmE7XYEecHvMDFrEOubaPTh+Pliz
5OrbNgKsDkYtwH8rArO10SDobcJISl9WK+wRz3SZsMCmP2J0+rcRwTd6N+/K1lX+Pbce0ladZ4Kx
ffSKIwr7YD1LAjkF4MbAHY4NcEnId2EQAWRN597idGD6cWxYpbQMq6Ynj43TP6vJuleW3puX4eim
EK5bTNsMOref3rOzoDgBKSUuxgto4wBaxJpiFicy2sSzsldb+RQTmYLixvMUkr0Ai2HOGiUUMREF
BskFyQhJI7PN71nxpVRXnw5gg2XgU5Gy+248sM6sCYFaRR/ImiByC7Sm+sr1NAyIYUJF6/9BQv1r
6ksIx7CFtgwe+Rb4R7jjnlz0a0mHhQBIFrU/ncgNZiR+CGGvGvGML+TbeNQCKKWE5hf9O/tpdp59
11dBES0PQ6BEZTjJKw/bW/3nBwk3spl1JggzsXgefNx9D3r1+ZC4oRKmn5wHB++2VgnGKNvJ1Iw2
DeONDswWpm4voG1qqTDd1XuMuQzprkShKqOfxwzfKS5LVCY8SbTbyOXOkmEhBWCOuRqMT9WgeTrd
Om2OeUPcJc3PfJkhO9AzwLkdxnb1zKAzhSDtM6q2t+jqzn7qVgMGI2o7nPRjapueO4yFJAPc+n0a
VwyG30MuWgyLk9INyeKAt2Xi5H6JqjJQZ3cvKUm/aQOz3rMdp+aEhBMS3DqpEiTPGMEMVh3aTV5x
o0Broms8FlpIApkPUNO0l71qNy5UG3BDdAjBF4KDF8JXjBKYvtoGBuJjG+z9mZ0dUteyo+vHvW0F
asOIUSB+EvF58ZiN1TrDq/U69xpaRqWUB3brdQX+IN3BsDhYY8SJGTfJFZdpFcDXFV28eegSf63t
CWWI9hCr9n42W+uWjoPk2t642fC4woMHPV2oy4qhUbXqsnXcCRBsYuxIq3trbaFi93p9/zatgDMP
EQriLYDmn4cpRpR8IDHC1KppQd+DoMF6HpMf141sRABATQhCACcgRqnu3EjW1wNbWiylSPunMQap
bewxogbuXHp19c91Y5f0pHgigtcCyAKsCjQhQuRtkDkuYL/BxhW78qDt6CM5dneVj5Gn3O/e1Ddw
Czw1H5Z97ctorbZ289S0EGOHbK0XhY15tBqAj40p1I7c+KnKZDFkKyNBzwzzW5hFQ9Yjpj2g55qc
hJE8Uoibz36MScLbLln7yB2dKXB6RQNNqVsGmBnI9nqdzFHeZJCuS1eMQI+L6tdWP+zraaWSrGEr
up3+MCFVysHtWFPoE0cNpYdmflrQZ0unElRBkpGmLZ86NSRkl6YezyMjOGWI5d1UWeI1q+aXfenl
I5hwiaxVwL8D4TrHhmOwGQ7MuX2F72RaFBqbEwYcAX37bk9rE2mdVR5R5lkqLymt+rZudYwvLIZx
q1nzuLvu1FurxWCgDew++KXQkz7/ghBi8tw1sVq9bfyCMl81oMTSKQ9r/dosvST0bD1UMBiENwPy
dw7zFTZ3hMZab3ZgehpSzGWsgQL0q5+FhhGAnWsIqtgjYVkEqFLLIBdb/nNqmcf7k7TJMfEJKQ78
p23oDxtivL5GsmdNwXsMrFaSh+amMWTXYGzBhPEFl9poDU43KDjUKVb9ac2O+bDTusxjg6zAtFUj
sKHJbALgp1uAxQshsCd5H5ca2Kz0iB7orooKvwvcCFwtgZzpenNd6K5j+lxV8ZEI3pK4ca0knZFH
cfZpdfdGBnAEWH3j9fm6V27djGC6+W2H/46TwzI70iO1w+U74cuBhuL8AMTy4M2V8Tlv1/t5WBev
U7IivG52K8pi+BVzEpptXMqua0qN1rgK71xBFVubFYbdM/BPy/BGMjOCK65xSY0qxYSeu7b+HCeT
b00mKAQtmc9vf24nCxLOK3V6wxkbOMfkEyNU7aBbPC74l+5qkI89FQZEVtR9+kNmWLZC4fyaKsZ7
uUVzENgdzzI/WKwNlsKVpKAyK4LrI9W1NEXBcanzF3WGPGmvefX8nnQTmBkQBQBP4lxo8brFsChk
wWkldEats/hq1Y6k0Lfp7uD+RPiHTCmU+M7dnWp2O5KSuzsa4dB9nOLYX1HLQ9oUlHOPkSpZ6WZz
604sCrepRnRQIpWYpE2K8dYZjDfTrL+nKt1f/6C4J4uXGyc1/c/ChHCfVfWQryN4cN34YXBeY+2f
/+7vF74kK9eYCupNTuSwb9rFN5c8uG5h8348WYHwBQ0Y1cUELfKhcW5R4wauB4wRMT102YvbDeHf
GwMzocEx7pigFWM5eLd0WmWAoCvq7I1W7ZXJl3yY/HUFDX4q46LfCuan1rhXngRZZqbEKYocxSel
Bclz4vfz93L8qFe5ZFlbvXsuMPl7XUKOoxXrNOo1vK205yUs9el1LIy7wuzujSl5Vkm3eiDQ3M81
3q0thkE9Z5Ryfmx5/MlvEGck1TnTFjrDFYFa9HL7Ke9eY1PSu95yllMbwndcmJmil22G8jJpGJYz
LF5p0zGMk8rxS9ZCgKL6e2g1gAp/9tYRvmS7NGJtBugtgo7n7NuUQBGxc98KR5ExMm+vDq1ADRg2
kFUInwLNHW2JeZ0n08i3qsczP+/QdszUOaqg3unXUxtd/x62PfSPReEaqQcgBVsVc58DM9+0Djl4
u9506v2opM/XLW16B0B1RIOTXsK5yJCySk2BkHCpi2nhYbrtV4yhDdoo+RY2lwR0Gka6QQt+ga+a
DG1NSIIJUOrqFDw+1rCzgIZryuSejgj115e1eWQn1gTnqNYlNk1aYAJIQdbhqWpveHnR1iFZU6iA
QY/suaUl+3zd6mZOCrVoHYUYB01jsYU7mope9At2k8bLk7lOt25q3Q7jsCdpHEx6cl8wGhnxUAGY
V30EXC9caCyjzN080pMfITiP4rjpSpMlj/pqfMys5QMtyYvSzd+uL3Zzi6HYi4Y1+rw41vMoSpXW
Xlpqp5GWmpB9IA+ukyrB4LZP3ap/0fT+PW8LfH+/DQp33hSvXc8SvC3yer4ZCu1GI60P0vh/ygT4
kvcsztIh6gBu1wt2mq5OssxUQO9hsuS+doxXSp03hRW2t47L54RQiedsnhmgyf+xJ/qrveKtrKGe
06ju3umLl74ZHmK7Olxf1q9+mJiXYGQdZgAxuhy+NcusKLIRYxugsR+dyKhG5SWj8xw4VYxSeqp1
u84stGDp9cn1l3quDlqNAbd16KrD2jZpkLhT9abUrbXL6jGJQI7petpYgp8TMTIYFrPf63Ftekui
jmFH4+YprWh91yj6BPZfc0Q91jY6sNZ3wKjapYVoqk16/XR9oVv5F8Y5XU5KtjEBSGpHATzPBmGY
omD6/8WaZBLSMgvCidnw/K4G2zbKo9T64lj17K26UdQSR9ysS7lgScI/qJheTLEtRU7qnDmA9qDI
Fyb9kT9jwEVZ+Lr9cQmq72hyUGmnkScmF36C25XTdW0NTNGuS8EYU0ZKPTzO1rdCnzzNeDKN27Ji
qOFrnpkYj9fPbNMmoLdo8IBR4mKkqHDMsq1anJkeu4dUN++dOg7MacBFm3hL+jw589fJkY2jb57j
H6siumnAlidLvJZRFX8YMhVzFrL+yda3/UvE+991uUJyNOFd3S8jLCwxdG/W/oatxVc4viRn2IrH
p2YEh1xQYUrSci6jxGqipm1DDVyes7LcYn7qoPTzOyo9p+aE8D8UmZtrCZ/ksPbUgGI76un69NbI
Xjqbu4dIhX43voALVKSR9zm0o/QyWrunGSy8Cr1H+HjPYk6MiC+CxVRdDMVgskDJPgNf/1npuySs
4ipIjCKXfNJbmRBA5r9XxL+Dk+eHQ0ZzoQw7xzD26jTrfraMSC2sT1YpE3zddG7OMEx0ZHgXnTGd
MCNbtLyKlsX55M7Z96WQVaxkJvj/P1kNGK+optIKAlADpMpo4dH2+/W4sMEw49ho/P5eBXeRExNa
i6lHZQGmnL7hCZMk4MnPnkZv+oy6ESBfITCQe+dWLni66Xpcd8YFFPoSCTF0s5OWYOeM+lIxD6XR
UGC87TrQZSNrm3kjRilUcMghFF109vqqx5M0hf+VB7fx9K8l+HMwgvDiQkP6oyLVkNpe2G9zIoU4
W/APyGKVndqUn7TFCFal2Lntu0Lrn1XZQuCjtND1QSFl1BjsQ2ElD/nKJDDDX9N8FxfViQ0h6tU1
6VM3w871QbECocbSEKVLruaKJ81dmwbqt9jD6NP9ZzAw3MnluGRbKYRBN8MbP3ayKlJMZWfglszx
gK9s2R2y+ZW5Grq5IE1BpUz4BFqlzrPJqZMoBhNqmGhjE+qK5BG/uRRo/aj8eYY/wlImsxl7so6Y
amy1yGDDP9U43Oi0+yT5nDfsOJgXA8WX6xIUnPlFdvI5D6mSsbpIwEn+tvjgZ9OCGixpq3Hn5AHH
bg0HFhH3VTrcwHF0gqugU4pqJlc54M3nc7sKa5hp9E0SaWPe7iBxiKYzCyuMAtRs+jlk45OW6mBV
ROvekI4x87/8wjgK7Og/Q1+SiEC1mXQsnVStBBvIeORAGRYCQun1kbxXsRVNHKir/seWiE7r57Jp
KFTNoiY/xNEQ8Viilv6ATBui6Wko3dmNGw0GQa2jYnfRyRNOFFylzoxGHx9s6l4TwCG6x871+ali
6MIbRmRv0QDhKgBDIum4NnfLi521kDLqQE1zQtHzY9WXtlANPvfogtnPr57rXeObiZf56O17yk+5
xU3/xXeIZjG+R2Axzg02GOpbAXNHsE6+NsoSuA3BayaVdGO3RhgwXQ/WJzQpVYwZiZvqlC2dB6yr
Y96641m/+zzesNs+1Hfz3XIrO8WNEAPBe4y886EC/ULOhJGi1hpwOEd1+ZVqNyvaTtc//G0DaH0C
56ZDklP4/uaCZBSD7FVkFeA+Sm8sVaZksu35v5pYXM8EAP7zo4E4Aa3nAgMnRmQtHiSo0RTUP5Ab
0x8/JoGsILG5IFcDIAfUBNANE06IkLSHhCLqyL32rJaN16nSsLHp3CcmhMTU6JOpbiroN0DIC7ql
gJ0XPrj8jt2R+Bxh+o6eD+A4JtAroCLAmLZwz2CsY0EnkDuBE4PL22uyd6SkZxaE6tRamEY2QMwx
IsqDPT+TTJZeb36euCThwygQYyjw3AeUopz0acYYVUnvTHOvoMafLRJMhswG94yTK8xlXYMqHlx5
rQCFS28c56NUgeLXxKkY2ECcDjoP3YBUiBjY3HVynSoDyJiC3j8gAAx8U3K/7vwCl6R1nDnsP+TN
7vw2fyJQHjdzj71nN0EDjNluFcymF5SmDLeMmmlwQPThkdvoUWGuD2uqSPI4/qmIa4URRHEOYrvA
cSepujhrjw+3iMtlCmbIZdZeXk2fVXUge5rO00M819nhekTajLEYT0FGxbPvi8dl2TPLGCasTn3q
A/Zi+d2PNGgAezsML5ydq5LVpTcj1KlF4YO243pOKqXmwGd2AAlW41e+/uJGzY4ZXvUgoyCQrlCI
iGRO2qICUgkSOmOghiWmVVE64uO46rGPQC3xcn1Lt76MP+u7GLxj7WKPiQWxCMu+X9QHfTU9RQZ+
k2yiKWK1MsNsaRZjE/WnxXduLH+MA8XXIjdiN0zOCLMV53ktDPcWl+UU4W8t6KlASgsvcfpjZ7sB
cdPw+q5tMBRyWaw/JoSo2JdlhoFzsKFPfuMRNFor71XZQQFU96GLme9QVP1QTbdjaOzUfaF6KIP9
lMX+/8NX/vwI4T4zrXFZzAYyJtnrDJaMLspa+Er3Zj7NITjO9qpsLEW2scLH0DCjYBobsbF14nHR
WtuV0mLwB6AYWU53VvgAXKeZWBtP/84vaYHmFT9QOtjpuzJUAtnIC//BF8bQIOToe4iaiqmh1mqk
GQYV1+eEeZDKQZn9xgaMNjZelbYM61ymKbJ9ZvBMXNY27msxqdJWQjE/hC0sD5h996oCdNdeuuNk
f2rQaJ6Se7LR4W2bvIMAsBC+CDHLqitQWICVCDHlJn3RQ20/emZoQskdGFRfkaZZWyVwx8CwK7im
dD4zIvhlnWlpFScYXjIil/jm4Bst5tCy0Ak6yPt4KgvYHOh72cti86M0UfrhL1WwhorrLHVg6jOK
dXIqZU7nvYSKV++qH+xogIpKBUuoT29LjzAwDPrkFbN/OOoluB4btj4SPOZAHI3XMtT5hNUXlskc
yieLHWCllxQme8lTYytmn1oQPsPcKCs6jAmaTyTDBA5GUH2m5z/U1Pn4jqXgAIHURzHykmAIL6p+
ijF/A/Ykjxqf++zHdQObN4NpoIrG4zRgdELyN/RK1/Z9DYRZPhO/TZKnfmx2ZbOPk2eijYuvmnRn
VMRzDDDcrgq+GEs23LS5nfBWgC6hiwpNxfPksJ+7DrP1bRmhAN94zpL3u4mqU9hoZiNJmzZ9448p
sXlRrlmtqBQEM2ZWBm5VPQKc8PddGQdcUGga2oDrG2JLexgq2tGF90cKWn/X4jjzxl4Bfs5ox50L
kZJojMfSnzGw8GLl9nsOFMM+4O0Dlt4yxLu3iw1wvxV4bKs3Or5AvUVw4/nLErSfkd9LEsKt/eRT
D9DMAxrtIuVGO7KxRwL43rQ+MNfYT8O6v+6h/PDFG+LUAv8FJy8HhRYTuKjwwMoP7DBEVTTs7Js+
GiRmNj8ETlLCGSXQNxRTpDWGGm/SInZ1IYbo/TKAKCXdk2g6ljc4rekdb3vQH+AhjAoCMmnhbQ8a
D2ZWSYVrCNXXfKhvUA16z9mAfZzPgNkYKhc+K6e0G11p0cuIe2hY6LdoRPvXz2brw8Xn+h8Lv8YH
T87GXou6rTUsws3Mj3NL0kOW5dAGy1kVXLe09dw5tSRs1zTOWj8CYhAt2ktRln6hY3I8ZX5XfM2J
DJy16dQnyxJK5DTL88rg4CyjVN+alUZany+S89+aiOWh7vfeCYGXjKo12g5qIUbEDu1N60MTiYZA
EjgPSwAKYn+4hbYU8BMxxM8l57a5m5iDw2cL37vAZxWlYuFSweNxVRewtyR5aFP6SDXDT4b6Uw/p
5uunt9WQwm38x6CYrU+xjt4/HGWhPsQi1iPmOVsfOrOFT+5aM1S+LA92xBHGeSOzvXWaLqoBLnpF
YKYQ4/FkLiCJqPGg41R2CIl8iABdBxs5Ldid+Zgj9ZxZcrxbXwbIN22urIvxH7F6DQwCUB8aVBUX
F4VI0r1VzvKzMWzJODffNyE4QkoZdzdGJTTnYiSkafPOpg6SWbW60RPdI1A4GjW8f7JQcoLc569Y
EjtgawvO4JbA0r9UXFlIyyfX70MwAIVFc8hk9DBbgHQszQUFIcr/IE4TsjhrdMxxGBdOSKP69HHd
NfdTNN7aftxH/StwYPtkwaT69WVu+IqLyRYdGG4d969oFODkCpyAuASGVQ/SHuqv8+t1Cxuf3pkF
IXVM13Guu9rO0OLb9bgsV+vrMiMdxvTQaMiIqrd4OGCNK6iY6FNBZ+f88swNBYCDGdbYm8W89r57
tt/AMBY4gflF+0KeVn84NKOnB4D2fwSH5fW1bqF5XYyOm1zgB7gw8ZLLG3taMn6nGlEcrQHZOwfD
wzvrKH97bHxwnMkR3SJkkKj/CZddprQKCg4Q6sOVG8ZDOOqz30g5IzetYOKN7yVU78VseQLJVezU
mMM0zP6jAZy1u5Qvi6JKqqWXbgjUJ+Y8MVaJ6boL3+8NaygGRpGUp8U+VqoA95/kbDaKpbCB0iFm
q9BfuBjnclmT50YO5Wa31iFUNTw61LhRqf5cqORLl8zHwgFhC7VLjyn6DjW/g2ugoj6Wo4/Z5fu4
Ll7yiiGKqpPqpfOySwheCZDs8Xo7+etM5vy3CtdHhRKZGkNiEdTxZu05eftBnXrZy+AylsIIUKjA
wCFqX0wsaZMxwInBYIRRGMjytIpjN4VHCgdT8QZpyG3SVgTQxiYNZ0CHvDy2CkixJeZjuXZ6sLDC
uTchoO7V6PnhSgG9+b2mAAWoxG4RtgvGHp2utbzKLPsdJ9e+7/rFuTGH2t0vjqXvAWqrPqnUmXx7
0M1DXybV6zRDU5sQOn4qgK7w6o6B+jWZQ7VHZWv8aaIMlCjmp9xIU4/hMn9sGwst2RhMT7PVrcE8
rnZU6aS8y2soRbBVBvXedFXQanHBbF5yEBKzssQ4ZzKrKWTd6i8MI+XKmhgSX922wUEl6OWjUCR8
2+agJtBYw/x42hIQ7N+mti253rYtQPAbRw8BhAvJmLlGg30AB0RmVWBfspv7OJ8+XY+GWzbgQBj1
44qsFzygKlOrxFmwQ8YKSMyUDvDkBpMb161seTGA1Hj7oR8FTgNhr9xVr6ZsBQ4XfYFAnw+9qgZU
27v11+t2LiMhVFERNXi7Be0AMd5qsaMU7QBGBas138axA9aSfqdMkVyXW5vGJQksIB8ALBRrOalb
FyTRXRz9FN+mVQ/GJhnn7NZKwD+HehFmqjB9LiQaoPTMIOWKuZ2WtvupTo91sos7GRsV3/fz/Ake
ivoGKiwQr8fncn4Tm9kAaarUxs1hQRF3HVsaYFDxhvb5vhjSLAB00/CAzYH+dlpIssSNFaJDBCwg
HxqDpo/gEymzWdW2EByzc9VDK9tPtS5sy17yEW2aQVmVT32YFuijz5e4VHY7pAmaDCgOegaIvqak
AbLn5brjbRRT0eBDRs0HMFBxuLiDjQpEQiP0UvpA203PNSQjnm3fjuqQ3nW1l+xkff7/wyKo9DGJ
AciGGH/wrDHrIYPFCpKS0PEGwZ22RkOTfV5Ua7/G8XPbQ3BkYLtEj59cFW1gXW12ujZH19e+ucMI
Hf/7Q8TqVaoOnWK3dRGlGVQZIXGl+2adf8gJNG2vW9oIIzwB/m1JcNelMCdNMSDDkNnNLURnUc5N
kzvWqo/DqP7z39nSz/0GyWO+TDoeaEPzo6ggb5L5+gy946aXPHt/1SOEjxDlYE58i3v+kmOvTIyJ
kAF6UroJGobcfSCz80Vbnd7Tnfi51zHpAua9wOrih9qMf1xfJs/srxnnoe6kWFJVjlVUDI2+AYxl
fflxXYvAhY5XVXxkKeiNStlyN73lZLX8/58YTJy+LxoTM1FLdlCM4p/Kvevi4dv1VcmMcEc6NYIp
b9ouODwLJARELwKHvQxKFly3snENnB2cEKO7ldHWNKFDZSID0JNvtJfcM9vf+MlmCe8y2iqlkmiw
wAIIMpIdCajjgQ0e/EiRFjbxLpUKIsocQgjLxoRGEVyiiOxaecgp6DHZWj9o8xBO2hzOyRRV7d83
FBA8fy8To/nnx4WnWl6sLXxC68HvHisRvj4JKvL6WV0UUls6FatGEaRsEOT6ZQoU8oRT+28cAinb
+TrAbaJNPcRzI2etej/RobMzZ/rLdSMSp0CD4tzKkHSOURtwCiUJII9u3JAA8lx5YPuFGyWgrqx9
WWluo1QGXibcaqC8QMkMdA3nNntIgRlrAeWdcUd2a3oPRwSp6g6qaHg5m9qdkXntrmyP/4+2IV+O
GKEwR6JbKLegJSvm8mazqMzsJwgyQRbHa1X6fexj6OIose0VKZ4aeEwei8W5Q08j25lT9uCk6TF1
m3uI6h6u7/2WF+kgqUAXBenlxWxLh795GSbcuaaVQyUBw6OFDG29dcedmBBvUzsGHYbNYCKv0/2Q
vzo5aFRGF01gGSpt0xKUGGy0YwB+E0uQpNdmd+RkkgCm+aOFUo/F/GUGD8cs9R9+M18c4oktISDX
nUZ6lasYmFq7w2F+ULlkoaaFtsuirmY3PVF3+mB9jvXSgZxiKqFf3zy4E/tCqF7GDC8BFwKfNrEg
V9Y/auwdGTteUH+2U4zVVCG2ouPgivJTm7/Gyh0dJB1e2SqE2FyzpFBApAQomcq+o8uhvrbOqr0j
Lz9Zhwg7TugSG9mKdbTxpxhMb8uch+UoCWKSlRAhk0vKaiWNASOQkvGZ6XidJdmrrRTgdBlCLO5j
xQAKBlGyMiAjsDS+DhaiQibZxXf8il+L4L61nGOQ+XLJ1bRE1amqYSp/NPX2BrnjPwCS+KSuvqhq
q+2uRyLZ8vgGn2Q4hd60mARHVKy6XboafuHcIenx3mMEhSHVAgca8IPnRnIttdMqUbG68n5yXpv0
GNufr5vY6HDiZgF/3H9sCAuhBRsddQUfMuAfoHI7ZjdW0BzBfwZ9Lh8vUMkVvR30/pgTLjKCIhmt
Fh2ZoQ66gV5VbrR2eGzU/B7CMTIBlO1D+mNMiHptnZd9q/JPab1LBieC6I1XZTKmv42C9vkWCsFN
M+YxLRUN+Kvyfq13YM3zSf7EkjZIMnWXlT8peD/ctN3lkFy5fnyyFQpBD1eLZXT5DDc0d848Arh6
yNz1PW4IplWkHSamuMVaCK2ZZfUGXKQZgY8d3Z8lSd/GrvvrNgu2EWyJKLdgShundu7tdgcerWSC
mSWb9ulqRZP1jiTUwAIwuYJxXFDHnltIu5UUuYIsihpaYNfOrdbJ1DK3DgRid4BZoICuXmQoqta1
MdXAh1YM5Z06TEENF4/7Obh+7tylxLh3YkbMUsxhIqueQLGdmfldA9WCmr425hxatuUlZH/dmGRN
4uSt60wT+kVYk1MVgZU/jsnsDZUM+7D18DldknBhWPqwGMOKWlhtGc/2oPqsMj8qdXF03OpOjcfc
bybZJbUVjU5tCg4BYFPZJmTKo1kH4aiueSXequOCmnghibNbF+6pJSHM1rmZLqxBPTFbl6gk1W29
aNH1Y5JtID/GkyspHuyqN3KYwDx97VOSzUGCkvAtKFBSv01L9cEhCpK7wfp23bBsbUKYJWrbDW0G
RonG6j6vKcvR18hlQUg0wmljMJaEf8FdDCVf4ajQ6NDbrAOq1nE7VNs619PzSVbg+pX3nH5Xv6zY
IMThTQugJQUrDW3tNoYmBegIMLlHE3f+YK1DexfbcXGs7IqEs9YpuByNdSLASzr6EbptSsDQejmg
cQf5DjRtb7p1Hf5Zm8S5qWoDDNymqgCHv1gZ5EWU2dllzbR8JUyrj11lzN5kZXC/2kmoB97V4dva
6x3wHQ0yTN+KdTccih4t7wLvq6kcpA1Z/ry/tmjBN8FWqZqD1nPNroY8zS1zXlpiFXfdXCZHNU6Q
VOVzvEfEUYIyU+PGa9LddRe6uEPFjRecd+mbmek2+mzqTbYvH9g+HEMSqreBrG4rfvLcEEp96NOC
kQ0MM8IJp0medFMOILObLm9mnZa+2pufJ0O/N2JDurUbXmvpkE7CpYaH+4WqVhUrbtHn6HX/i7ub
9ZBPKph36TMDwWL2YdD8OLy+lRezvFghzLlcRgcwk4shENrEaedAxi9qXLuGv1qAklWARbBeU8JF
K7vbZNL120Vr+y+dW04+engVeEfaAuMxddsfZzqrUboWIPvLmfrdNlcr0FR00VVr6gMs9DXt01GS
ZGzulG0BI0lcjOlcIBRT1hE7wU4t1i0aE15BZAo8MgtCmFrHHhqjZg5iDCTq0/hhbf9WPfDXzp+s
QUgEq8IA7bJiophbOzdQavEK3Xo0dNlCNlwY7wEOGwcVAfgUBBfWLVC+1jVcWKNL7w9q87I4wy1R
p2PWTh+ve9PWpoHKEqqUBN50gTVO82QgnY1ypDonoTkjb2pqIw6uGxGzGb5vGDJDI88hmDgTE8xh
zoqSFRk4SBUSNf13zEp5RJnCoTR9qkpBRDyTEOLdmTkhaU6z3GpjM+WsluzYH7gUnP447azdeCcX
RNw6LIxSIhNEAODyGue3MjELwpQmQXAdy7DvloOivRXuB7OQzURtnRTg2pijhMTzJeprIUk7FhZW
VVuQWVluaLZKjonHYHHfMBEIQBl4nRHQhKUMc2mUa2wl0ZB1B7AXRpBO3zXL+pd5DLyB16Id4Lv4
qL7Y3R2LoW91vYSqkhNo/VvufkGAjWZlPXalgdRCAqu5mIv4194vam7Mmly0DqkDHSclr9JftVUn
8avZA17F9tXd+hXI83Rv7N2DpkhWubGZXHkMAD3+54IWFMonK2I0LjwXgr3UqrwlvrHzH9c/LLE8
wpd2YsQUCvsKWpNj06NUrCUjuecT3qVnVHmZQLJPcYDN1pQdWed/qEu7ryxxkufr9jd8EvbR+MWn
bWJUWQiIY2aBN9HAURZW/3HI3X0S5y/XTWztI/iVLLznODxPHLV1a8eZKh37uDgYSKIfM/WeKOyv
LycMjaiAAIH5AMRpYvm9zQ2WsgxpYTIbqq/MjHhLm0ueWZeHxdlZIEgATn+CV7awWXZdu4PCqxWN
ovq6+6kn/2joeGrj4CsgtswGK0xkZOWXBwSbwDcRjjjXwKZzHp1KpW/cKeXtxx4qt9Yhzz787fGc
G+A/4ORRYpmzpUBoD7MqLuirIfU1x0BBGVp43YxsHdxLTswwXZk7AxRHUdaP1HNHEy+eJv103Qg/
gPP4d74WIYEgzOptwPOLKI6114aQI4ggd8xWfyQVg4Ry3fy91zloReDdA4CGCTTv+aJ6h1mTWmPO
x6imn85AE0/LicTGRf0PGNAzI8IBLRTSfFWN2Zcxbj9pXffi1tW+LJ1nHbPZnhPjnlLVyk8opvJd
DdniuAwAQxXr33Kz/Pohlsm17hwDf4Tyz9QZzmxMEyZk8ol53VRXXj8DsXb9DC/DBZZ7YkU/39NF
Wa2GOZC1V412hcxiOXtQs/jg2jIyIpkh4fCoog7tvLISUxBLqCnpE7Pnz1Y+m5IFbXj+2YKE8ysb
1dJakPCD87f3c+MBNXmJhcsMBltmg+wQuA+QAYhBHI/Afh7/h7Qva44bV5r9RYzgvrxyabZauyzZ
ll8Y3sQdJMGdv/4mdL4zptC4jRifeRxHqBpgoVCoyspUR2xZ1WKmu9IWf+jct1H1Xgfbe7r8fYTL
QTTHExw//KzRmYEobEanCAzxmh6ieftbr9e3yybE6/ljgjvGjTJTJ3VQ9NG03jouFYkwPFsA0zlf
r27WBf+bNS6qZ6rXrfmA4pmaDD/U7E1HE5V6PcreieQ7CT1ut3VcWjstnjdNOXiiNmoHGXlQMHav
NDIooewDsVtsF2mTQaudJgOUMJ0HBMLhZ40xRclKBIGWDWriSoJ0KKhKORu40GdIs7jYM80Owd8S
NcO96v4A/vjUFjKE73lQ39viK6ntmI1qosAWxnHD1fb80pNxXJ4B7t9D25/18AXUVvfoBpg0qrVK
aZ6m1ZzDoTRQtNWhxaokKKlC0X67WRYdr5B+A4eCTSF3VWvFocG02E2SZsu1beblCXRjEOgrbHrQ
0YM8DMl0nw+5TNRD+I13v1f/+I0VrwVESEVBT9GyNdAUJ3Az6dS68Bi6gO6C0ggAfR5dS4bEW6EM
A+4EtcuPfTP2vj0oZVAtgEKmxSoDIorsGXAnNg9ggACMSxEUw0ighwkScW+drEdjBS59nRT3xhor
7TBsK8aPL5980XncG+TiTAau627oe3iW2kReWQClWvpaU/zLFhBzrr0ZLsBopqOMXgESFW9+0JNv
dDgsqextyZeWeRtcaLGQwOVLB1xvbrjh6vbBCNBtq32pyuxUG5/tRaZGK9w7NhyCwXhUR/nUx95Q
N0sGRJkOgOVh+V252nWhSafAmCNzGR1S3z9muMuTuoAY5l5XxGNi/tB7/ba0KyiDqOornZoXN9U/
ra56TOsudNf6zVAS6O9uEvEG0WEDieW7ShiGjPi8R0/aBfc3NAiWxkW2P/TWp8HJky+XnVHk/SZI
tlBdwePijJYqB51USRywWU+ZEjluHfbkZi6Vq86SPKdFy9kb4rY0w2u6aNCtiV23PSHwPThb8XJ5
LcKcFX0AvCgdB0VOfsuKzTMZMh9oFhCGASkdeuRhI6fJyw8rKAR0B5IXpnWf2uS+VbXCH2b35+Wf
IFglOojgpgAYFhBqnVulZTT5pjMV4bq3r4wkv5412ZkTHIEPJti/7y5aCNcUeqHChNk6LyMFQ9H8
nCvQQ/nfVsJFKQfJwn+au7NlXC1VElSp8fnfm0Dp0AS3Hb4YRr+4lfSYMPFKByoeKiWhNTXla6FV
jgRwIvBwjOZhwB7chA4kjbg4aKWzO1QNwq1ZbowkL9OPtN30oCtdGlVptUnsCWLiB3tcTMQ8T9dp
XYmYmBU3ruIAJrY1SmDX7t3Gau4oxX3eKll1X5AaMf4KnGLGZI0d/biXmpfOWu2CnhiiMleNTjp/
pt4VCCGg5Nw6wap6ny5/PNG24g0KuhAVpfmzab0l73Ib1UaEyBnZ/7SV1xrjJi8aQBpGWxILRT6/
N8YlHg1mrDa9BDjUKOjdpmjxlhm3vTJL1iToNqE/v1uU8XEX83ze1tVGzCXmr46c1MQMmnGO5jxB
5XQM3eV6pNmVkdvhoBjh5Q0VrRGsnSijsrHjMzwlsfQ8nwhAPUnSPlu4Rw0ru2vNXmJGFKEs1HZQ
smJM9byjqB3pFNTLULifmkBNwxQkHZcXIrJgwwMZmxPT+uMe7OWqWG6ZG0ANj+pLYpPfJQREJTZE
3ofSns6wJ2AX45mANgJs+lSvWIX7qZq+lp19rBMapYa0DsI+OZcKYA3/WOJHmcm8OmptbB2mUp2f
zsG4RkIFCs4b0EoA0usUvvfr8vYJl4YyOvpl7K3DTxUnmGQY1zohaAy4gUKukhaIq/rBaV4u2xH5
m425BgsgU4xL8ZelYW2m2ic6oJeMx38AHfwUdMnVZSOisLQ3wh1cPU1mFROhrHY5HbUWNAzF0XFH
31mHWKuW6LI12ZK442uVBU26Hp6XgyHnzk03/Ws+oUhlFab69DemMM/GBr+1MxlSleRjkYw4RnkL
5L3+pYUgnwvg8WUrwqOE9tr/WeHr9INSzcqEOQkIHBX+2t9TQ4J8El1W9s4Ad1azvu70hEWDGk2V
pViee6v6oYxdMLXzobG7L4DOHi6v6cy/mfqn6aKJA51u9CrZR9zlL405YQjEVJvYHtuHfl3iimp3
mGqO4I9vl02d+QNniv2UnanVLDanA5sdZsy6mHTHOrViO5UktqL1YAsBgUfqheYXX5TQVpCErSiU
gkpUu6s0IKV9Uhk0HPR0BZm6kcrayewvfghJWBa4elwPY/p4IbzfYrtlqZMOrHuOvGlgR3eZjOkO
mg5sKqhP+jvP2ip/RL/+WskL9MfmyT5c3lbBihkq1DZdUMUAMMEds8wYOlubUfgz+gyFP0gqxp2u
mpGjjt6hHJw1+At7oJBEOLTwUuEffQ1YgDGzoTdQyyiCZHmcyjLs3W+27DAI3EUDPfw/dthp3O0r
acayWqekiUd0t8OqJEMwpdsSQXVWBnc9i4sMfIrnOT4jG93nuQ76pYMChzM3sT51WWAtY5zVzbFt
OupDU+JTmRBJVnoWSTiDXCAudJCQORqq6P1AQL0JXeM7FDgaiRXhDu6WxXkGIdmcoXyHsRfoXUGZ
zLL8IoUEQzY5MnSt4BCAN47xYSObOdcnNfKma625apDHqF6QukbgruYLdvGl1Monb4OOQZbld8Uy
yW6Z860EX5aNyX+UIPFg5oem16ZURrA/tTFp8/qoDW13Y8ybTNDrPBcF0hldHjTVHQ0IAb7tRwnq
tIA41nHqFdVV1YNYytqOhlFcT/nmXHeq8d21hsAZ0u+1m4E2zKSPl8/duZPiFwBUh8UiXQQa/ON5
SBKrrbQKv8A18l+z1t0nZX5TdeuraZK4cxxJID1vuCPvtLCjmJm1cDnwhwKkTWtjaYTEdhUy8h2r
jwuwcucBxh7rQ14fhoDEVIYvPfdZWGUkDibTAULG+nGVlLHyWqQhcTMOkFX6UlpPYFWQXOTitZmM
LQZgaUj+cCdjnnAY2gVrmzwmaw8uyfJbHUCyqcGgVhrYRzlv/LmfYmE7k1w4o8jL0tWqSawlpV8U
r2Ujo1o4L2CzL7YzwXmI2xJ1NEeYSACLCL5uYasxpqbAiVIa4mHRhy7oYlbiB1mEeRIZ++j5RcTM
o9DjImazEvfHTzeZs+atKj7dYNMvzWTfmaV6b7QgrF3n6PJZEHqJo+HMI1vGuedWqkFej5BkJHGN
aQQUA+9d5REBR5JVns0QgrlDwyPwHzNsxbsrqB8giZ6NuOpASL7djeWVHuVRHoNZcdIfs+Oy+G0s
JaYVOooLgQFwNIBzn4dZodU7l7MzNpiRB9Gn7ZPQ+AECcQc8gEYAdvwyTKJaBoEUBBfUNkHQAVVk
lBD4KEobdOQBIG/irdO7yBuHW1Ohi483ZZBOedQXrczi2UA321ymKMDCN6CE/DrVzCFJXq5N7Azt
4IMi5ABe7C8dMX5Aqvy3ObfXVlV8MslwbdJZkmgLA8DeOFcWAiIHY1Vj1sfKEaBe/fO4BXXvGzfb
Mblp3woSuVlMY1fitkKHwkvSxGwoqETOcjUQOReOs8IsI8aiiW9/LjAdqsXNs/UZhBKxDEYrOif4
qujP4fmKXi13JFFwmnILM1aY8K4s1IYwJbktlXKqob8qSUPFpqBdBAyiilYA87DdWVkbD+JIudbE
tL4ftmvF6a/dgUi6KGKngYv+1wr33eo2NRZaVj26wjcqYF/58t3Nq0DpWr+DHk1mr6GzrVGSyRSC
hR4DUjjMvJigjz1Dti8OsToQSNWxZr4txkM2PNpzfXBb8FhsY9j3B9V9ISkN6JweunQ59BsJtEYS
kc7TLMilg3cQTzaUCtAl+LjJao5xPeJ4kH/PbvVO8ZPeOSzbM9G/zN3DUADyPciYCMQL/2PzrPVa
aMSr0gR5xwtLA9qD9iWDxkp501wNwXArl2U4G6NmkYGV7BkHP/aaL4o1uVpvOVulGRMQxgf6SwHG
c/2++mL6Hjr0PlLmsApcWalMcIEB5cdYh0FXg1SPc2GcoRI0HUod1/b1DIEoUnzd7IOhyMAGgqOC
OwuD0RhAAkkYbwfxPa/tGtnHuIyQY/5cTTScpuPlK/K8/cKQdjsr3FExFdPKNB3XcR8ZX9Ojlvn4
bC8gkQ6TOihOvaRDL8o+PtjjfLPd6GRqA1Zl+RTyDS0IpBtQq693xSf7l+r5LYmsIGiD9ZjcDVIy
W4l5EFh/PBplkVVzOmG52ghGkICC9xV88ooPao4uSELoiFSHzYGYhBbovjKGuZxr5vJ3BTnnx5/Q
9csEFVrsgGn5M9izkyYoS386QtcsSOtDGhTw2x5yXZIXuehawdYjNmlAaOOBwH7YLvbm7TgqTPA3
dmi0BokTKiDvOdEvg+8URy1I82iIZcTowsUaaBOhSA6eR77soLspXbsENtUe/fIKszc/VO/5sg8L
UiHMZfyxweXM/UJSjCLAxpR+TuhpraQPAfZJPhZvcEh2FridGwYPiqMpJZCu/9Y6b0r+zexutuy+
Ml/t7iW1fuj0ec288PK63rtcl8xyiaWV2anap3DWtgqG0BiD6b4KEWGJ3/9mbBHaDDct/Nn1UzDr
S14/si/HhTllTkbqTi2JCZSjMAgVTtYS5KbMjCCafthaLv4MdrZhwAofL6urEJPsT27ZPxfajAHp
H5e3U7YgLvJkeMBOxgJLrgN6ruKLaT+22afLNiSuaHLhxVPSenNybJpbXGEH/dGWJsTs0XnuFKhc
wh8xg8CHD9coCCorcIrMgFOkx/WOKSO6z4wJPzS+t/G/7lKyG8ICup298JGRcvvmTSokkYnZx2oH
5hz92zrcdurNui2gwPp5eftE9ZO9rffEbheixqQii+V0TZzclk/tYTm20ZrjIlfh4bJ4KHjMfLDF
xeG283rTKKE5ixGy7+n6dcvmYC20cNzMq9JTJMeJ7dLZZ/uzi+/38G5ltruiKksoq1MuYB16HFMt
UCorVEfwvXzCGQjMNX++vJ3Cs7WzyVxpZ7Mmalv0FLs5Kbhh07eGav5aPOFpfrhsSOj2O0Ps33eG
VFAUU0+FIbX/0SQ3XZ8Glw0Iz67FhuBQ71HP6mqDMSVq1mL3jMbJM99SiBfVCmg7ncGhsk8l3rY/
xriQ1PTeSMAJROJUVXxoLmf0YXVi3ZG8LkWbBqyXgUWpHjJYPsBWw6yYutbGNCl8pXp0bNmuiRaC
7XJVFTNE0H7jrq22Va0M6FgSK/3tYlzVztdVeysqXfJxhAsBDsnAvA3G2PhSf1XayjRWMKPndaRp
9w0mAy5/fpkFzr8qMxuMbrMJRDJwcOxw1crwsgXxVv1ZA7dVfdERMhKsYaS/CDluVYR6T+C1MhpS
kSMzzNZ/94r9jt1J0RVvGyzmyFiJpmEO2H3zUplymOgxhqrBHyuca1G6ehAJhxX9kakWWdflS5oe
1V82tIEtCE4ac9Cb8eUdFIXTvU3u1KzLCAB+CZtkMQ8ZVKnNookc61Gd+rBZvP/RI/hLKQV582Sh
IVkpK3oGZkDzUWJCeBntVuRyl/mQQhSyGeETGlTBzBcX7wLSg1e+evMm3V/oj8V6dJSrsZYlfhJn
5Euky0TqGaAZKDWmGH1xHwDxC6b+bVhlrWphhgm0gg0RIWhhn+lPgv7YKYFNagB9yx6arvcb0wjm
fvKLDQMqAx5oNubNxtxPHUxxYoqDZM/QNfDbqgAmCjgH+xeVETOd8cLjYc8gFP/8KP3jGaFpXWoF
+Ibi9mfdBWDrza+rQxL2By2w3sY+WkMm8yij1RL6L7QR0eFjtLd8muOaQIkSquOCbmmIdyJmtF49
Vu3DM5U2kraJ8Av/McbnOd7itpNeoQxGtO62wLPIeN7M5Woe+sPlUyl89EEF4r/LenfyXcDJJ3D4
glcGfdjMH6PkzYyKgxKonwCMZ3KZ6SfZPkotcp8PfRlkwSk+33TIIGqKpskpCdtIWSFQ43ymaAfJ
JH900ftsv0jjo8cow2oXIxpRcergVQTZ0dbVfa9Pf9ULHkwDOnGtgySo8tUeVCfU8yJDm2+rHi8q
DyDG5DcZvNu6KuDzLhheJlCTtna0tRI2MOnWcPdYPm4YEAXWNCZl/SshTlTR/mCPN5tjh3quRlN6
UEnrL2AK89RDlyQAz9ea5KpjgZjPRPebxV11M5CN+aTB97QUo4nb5kNmz89K6tv673wEJWbbR5ed
kC3rkkXu0itKZTay1calVxIf3BC+qcsAttKt5a68De1Ore7gdUmdH02gAUeE6UQ7tBX8Pv9O1K96
UgZbOcd58212HD8dFcnGyg41dwMW21gZ84A7qVg6vCD0sF29o2FV1/WQSHr24hi5O9bc/afOfbaC
AZf1nJR7z7eDFgHrMUMBaz1Yb+unHMSV0+vlzyiJkO9cFbtQkgxNgTolHKcss6DdHob5zSrnQ0tv
Slv2ojgTmnu/BP4s8P3I74xZZjWXoChoUN3VaOjoaHAtW+h8SSMvsJxAH1mbC5xmVVBTn72l0ILC
/1ivZZJ3kuPy/kN3P6RNkjrdJvwQSL/DaaZrKKJHkGr3vTz5ZWc3dkquLu+zMEdEaRlQdAfYYIdz
ZYO0s2uwvKNufrnFQ+388GT3j8wE56rW5E3OgmZFbIAKFzw8ORTK8ymVvHmF595CmxdzQahj8wzy
Ki1pslR44ahDeyDQBO6NTVJPZn5+FloAtGCs5yBm4IHiGeatMqsyGNIT5A/H4cioH8qDrIx5zsPC
cpKdHW7DJmKpGclgR7u3Y0MPt4MZkLB7GQafHr1vTlw+WEER5ff5V/2I8u3xL1xiZ5477ugEUAWM
Z228QaCj6zK/HJRwTJ4vWxF+rz9W+AO+AcXKaLvwvczytjWr0Ky6H5dNiM/1zgZXdanaSiXppAKI
g4TylRG8b/eEdcxP9e8yysJNhUwnGKBRA9dv1IMaUmlBS+j8u5/AJSgK6Zy6sXAdzfRAgQuGpLxv
Venf3AY7K1xOQoEZGLMWC11Le4Y4rf0yZ64ajhivStRJRnYlc1B+iGWhNkFTsh/i0mDPrv6wlc8z
xhI3XY91mvlVo9wB83joeyMuvLsJJBWpZqHP6wR2UQZmUvmzN58s0OnUNtogNZUkAeIrC6IBKFmi
cXfGPmNBGCldyIBfWAD2uJleYKSV7w6gqcy2h7ytfm6pFW5uEhidcleNzy7dAkgEHxuXjXJJQeIi
b0e9wgGjBdijzoYhrMRQiQv8Uoz5zMDKbuoSQ/HKEKn0WzqXQVmN4QbsotIqvxXsSjnk10n+fVBa
ycaIQtj+d3DuqDlzpTQ2fkczow+VJH5vjuEA2vjJMn2TdPhti2//TW1wb5VzT4inzmq+KgATDHkz
hV07tQ9VCWHOYAYjdqhMpSp5igiOHXqj/9E8wgg6X7huCnvAdUC72FPAmwUp7NUIbE3GCSDq/QNd
+Oezss++u6/tykkStMGGuE6mUw7qNcPExwOhbJFvxwLTqSpE6eiyRm7/5XJsExYM9qbZDuxMl7ZB
CZC8GKWe8oB0L5va+cZoYfAlA7DqBkqKNyA9CczUPQ7F58vGRWkKgxY7KqP0wXX40baNqlLRTVh2
1k3asclR4smrUY+hy0duddDw4OmuVUFKetl3Fe/4zjTnwLq51O1qZF28QQ6j0p4y+hPEJ0Svo365
SY0Hzf2pWNKenMCd7P2CeQc2PWITN+/i9XGMrK/IELMAAIAClGwD4loAFvWZADQbyOA5ojQfDoS5
LYwRAObJfWWMeA8Jochqlr7+bijao90tOt65+WOXZarkFhEFqb0x9mN2LjX2LYYwdaONva4P65T4
o/rrsuPILHDZpmp545r0sKBu9zPIOpRa1uITRv79IrjkqRqqlekbtjFeltthjcCxv/jKD0SCaPC3
k4pPt4Z/BWsC0S0oSICRs9SzqalpXsalITCbldOrV1ontL9Do0ie/mIDcfAYgArDozxOoy3bdLQV
mBlB7NNlT16VB5ctCEEaDvCLDNADgSwe6rJt62RCLrGNq5v2yoxQWvGtW+Nk4f2Thll82ZrIv/fG
uK/V1ouTDiPWYzafR6/xIcZRaZvv6t8v2xFFrL0dLqelBjSnjdocMEka9qV615tpQFYIlK7jsenq
QGlkdQhhXXxn0uYqui2da3uemUfcePd6YNxAk9X11VdwazxOT/R39SKbGRBFKUjNvbMUA3XBX3pm
S5OpSwu8T2zo55mfwIQX6lLRQtEZ3lvhInDvgmy57rCVvbEYN5iWSB7tAZMQlz+YbC1cxF3rzEaq
hLVYpocMUZ2RKnb162j8Wz529vbfL4ctdxf0ctVVoEQKQ20JKPLi+sUCNVIpIzuLbPzbEX03DG5q
wIdgnv6jGRDArnVqwgydtdwfu2kJQF8QQ/cMX8s8mKDLvLyBEoP8WKJR9mnm5CUekd4YgwzKN4rC
V+sbjIv5WyoBQQqPsQ1wHBqATGOD/1rDRJMUfS2MnH+eKz002s+k+pmOb5fXJHA9B/9hlAqqZ9Dg
5cxYKhTN1rzq4qJ9dZbUx1Sm/79Z4LxhhQh0umWwUClbWKh1tCm//zcL3I0OxvyhyhdYGOfhqBTg
QtS318sm+K8B/DJ8+h8qcf6SKHVnM0FFgYH2DaSRgPTmYTus/kT+5WXE2+GCdwUy3KpTwCVuK+sX
kmjHylAkjsWHAWYCDFIYmlNNMLzyjZJpbDHV7WRF3Nr5o5F311OnfUvK4nB5x3jHejfDev249Tyw
DXJ5CZr7a+EqFuSavA5SnN04+lNmyqDPMivcfuVQABmhC5XHuv4KGinfXiS+JdwtUzVdIILh+3wv
L9PLeTIdExPitESJTYWK4u/GayVlMOEydla4CyCxJgKh6BR0UYb3QlQVKM7SkOQFZ3n++xcBfwso
faEyCMTtx3iJxnVfVi72KrWsg1r2pwGTcv5mqaceA5t+ZVg/W31UIqVen6ZJ+5sl7qyzE7a7FIje
bmVbJ2U8owINHtt4aMerv3C5nQnO5TIzV71Ez4t4UJz0sAxlj5pIJyPpEHoE4JAq4y1iOK6PC6Fj
36woi1axvaWPRUM+Q87HChYwc//FanZ2uLjpZNrctBQ+AVGQaEIpKHOWv/kmOxOcR6Ai6ilGD9qM
dYKcrvuyQeP68iJEcRPqoP9sFvfVi34bk8YtKjwnU781ojFZYov8oLOMSFj8VUwIUWHIGYoV3Pt5
0pyk9jpQY0AeHPKZU70FG1VO8+LJZG7Omu7v5wiTFuAQtt4lXD86APuTq9KDqKh0zO3epHo/B+Cq
V64Ufd0ipVtr9NtzSwv6Mdv8RZ3MJ2NtGeDJViMHilYBNEr6o1LZ2adSA/ZhVhtw0Y/1IjkP4s3/
54fy6kUeoTlxZgrqNrrGaa2Gg+ZeL6Z98rZSQhZyVjthmwK+Y4z0YTgU3X/u7Ol9gaIoQn48NBk9
TW59Z6YapmwJVYPMbspP5uAsgWatXeN3Zb5+ajOUUSB+rEmOjWjR+x/C3QjJMHkgSscPwfH5Bu6q
aDHcr3nWBzloESTeLQrbe1tcBrqpq7GUDlN5gGzfASgn0An2iiaxIlwRJkF0G3y3qLxyASfvlczp
HLAWNorlL8V3Ujmhm6rHpVuCy6dVdIhcNveC0R7UVfmBu27UkUdtsGRlT2XRnsAtCCKdWfKFhLu2
s8LFBHBjOxN6QeATWzCxT8G5FY6rbFCJ+dv+cfDujzsjnD86g2sWig4jOTZt3iCW198b6cHN11hN
Zfyiwi+0M8b5nAY6UaNbYUzTysCmY0Tsr2v2bWxlTziN/aWzZbFThilhjLDwYQ5NR2drOjAkTof2
qh8Omx1VByWqbzx6cH0jMI9jH2gv3WsVYfRBEk+E7oGZXTDQoSRzNtfWNn3lGNTD7IeR+6bR/6Rm
GyzUkrHPChfpakAjQqYBUDvuWHXOUCokxYROtZKrTrOPbbE9NRW5nVLzIR/WqF3/RrsJbc7/muSf
dnY7umBALCFY12OcYlaCZI4VVw8vny+hn+yscJcU7aD95xigPYQG24lW9V0G1JtT2iF0kA6XTQm/
1c4Ul1G6NpRDnAWmtBKg8nKBMiYKn343rpvkPSE8zi4IgSAXoJ+PBDalOqolkq046ZNwNO/0Vkaf
JN42DMODoBIQdh4HC3p+a9Aput2Lg07YUEw/V2cDY2cKAh3I3Ug+kvgq8xgJINr36ERw8XbRK9pY
9YwZwLwG1VA+LkHT5qc0Lb4uCPOOpfhErZ/mZT0ZaW76q6NPkt8gPAEeYGxMGwVsbZyjtI6SUIjo
4TYd8RNQZftaJdqVSc2TVVWvirqQUE1zCahN6DKoTuLyNliA4Y6dl9ZKBSYQ5DVWC2CVGQLB6JU/
/r1fgkEC46MgnwPdBheX27XrFitlFK9DDvIby7eS59WqostWRD7paYwgGdIyDmZjP6ZoXV/ROmNh
Etpjz2RTkNzmMslQ4XsKogggMsArmglmfDRC83UqCzADYkzz2SD0uFaon1gEsvFZx5iDhhvFq24Q
3iBIKCvynpVC2f22N85dOd2YKX2jI2DRsP6sHQzwGoQMWzOGFBzKEaA1B9nAhcgp9yY5/0jyfky6
NoNatb79SiYstk66a7V0f45NMfgjUmKf6I4ksxQd/p1VHtQALN26aBRs8kWlOGFppNRPFvAbjM2p
q11Z+5Gtgb9fmYAgZmWQ/5yJC2jJNs6lvYHyYizmK6Na7hZQ+4SZroBvz2u/lLn5oE/k2XEzGZmz
cKE70+zfdw/kysvUmtZQd2nL5ASN6dn3UnJILSTMrTEcLh8QsfPurHHOmw9NS0B1CtpOdQorl/T+
Vpulb9u54ptp/5CbYLhEddXfNPexmmX22Z+/tM+c+y4VqHigq1rG2dWIsYbeuG2872ml39Tm98sr
FXotqNZYJEdA54epbTy6NmfFKYWGEk4mGtYbWe7dDThNO6O/Qa8S5Qv5etmo8Fv+McpPUyvAry4W
NQAB03szBKowSCbzBUJRg19rMmOiuM3I5P5vhTyjdQZh8pSsuOrnLvFOnrtmh7q1mqcS3BmSp8hZ
J+s97BigyvAwnWBi/uqjk3p5QYhiQ+N1OCj3DPUz+f0BXDyg5ZNDus9GxN+tQTdLhdg20C98qWW1
t3mzcgqmNK+sI5CN0C5Y8/Yn2kxJ1BjWehxz6HxvU7aFYHgkPqDu3dFYWjN02wyP7XV783CJxxZY
zAEm0GXTfMLvvPuB7B7andnSGNUUM0/gYoFkSzm9IFmN2r4+dYWMdkX4kXeWuI03VitxjBQ0u8Y6
B8P40utPJQYUL7ut4KygDwpmJzCSYB6XB20aRgdoT4XSVt0AQF/RvPOhN/bVLvLAdsrXVK8gj6NU
kiqUKBZ9MMvlqs3kWaNrwCw1Boz9u4N32sigheaikaDsAXOaal07QVQ6Dzpkg+BL1mSXmyAgffgN
XNLXYoJyMAxIRDjQHbgyLGJea7nydawnI1BBrxUNevNvwQFwbyBkweimIzSB2Y3LUsDxam+Ficy5
BW3HatG7dLAlyblgWR9McFubaU5aOczEgAy2KjVIud0iHIZT4vrKLNONE33JD+a4XRyNLSHrAIrQ
YprrW7Oh8xUyWBqYM42VQtUOFaYLPgMQ0QGATGlY1I0mqWEIUr8PP4E7ksraL/W8YcWWWQaNh6L9
+vvyKZHtKXcU7a6jlUvZnhKzuadumj6gf4Drup9/b3U3RbXZdpIs6P+zs4xCFvEEZU4u+VLa2UoS
xyVxTjI3IGgUfS/b0VfyMiSL454whz34Rbtggi9Ty2ClSiJ5Hog39p9fwPNiYhoVKi1biqE0qAbZ
WupPreSqFsQ4fLo/FrjzYDeog67uBubNJYvUbkbt9J5mkq8nCNkY2ISmE9I7vFk9biM7kDmrS8Nm
TexMC0ZCD9Zc/FanOvPtTjYjKvpsYB9DRRT5JGzxpQxLW6E901aY9p6ze33pi7ChxrVCe9d3nTbs
UxKoy/LNLtKrqQZ+8LKnCuI5rINFB7O9Dnq7zJN31xNB1DRsHZ5qjEWkrmAjA2q0X4Ma430VWVHD
2SSnT2aR/fvOop0Py5xqsKisJCBJeqCOEc1UOWTdlwn8ZLr9eHmJAq/8sETuc67Z0jp4mJTxCA0J
r78DR2d42YLgSQCqOjxXWcpzPj9PCmJkoDwBIm6CanhZhS61wka5V/KfOKhh1eZ+1f5Ffrw3+u5X
u31sK6frbBVGe8WLKsz5+c6m+Ku7POYzCTpiR5cXKTh6jI8PxMTItM4HtAutbqGqgERmHFA3rOgN
8brjMPevl82cjfngyvtgh/MPEHFsJJmwrvXkOMf0WJ6ykFyX6AmgZ/JKg+nFlUROkUeChgvAVRQb
8NxnK9/tJFjuE1PrcujOQ1jP96rmpBX6jTfSDlvKSE3wpAXvqGylgjDzHypuA9iNc77WoU0gNeTW
0FpDNHZz6zACxtrVj04iVbQRHQEkbQgvoP5i7LsfV1hgGirRHUA21dNc+cuNGdSn9JSjFJD3IeNe
IIFsSFBwBULpBA3rd+ohYAk+mlxUKxlMHSatwg2g3eyFXmEFLh3vCjPVwyxvJYdQtEbwcplou4FO
7gzsrZhjP2Q1DLrD6JsunqX022XXFJ0AJhQPuAKoNwGJ+biksRlHteqRumiJ45P5Z97fTlktOWaC
ZTCouo2CEfCnKDh/NKI3i4KZYMBINrTJXraC1FGy0fXh8lJkVrikr3JHkCN0kL4t6vUuU5vPk51J
cnaBe2MOAB4AXj9NP9PpLHKj1s3ahFYhgO+W8rq2pj9DjKw2ZWAy0ZMTeDIUZXCENWgocx/GrnUv
NycXYsTW2E+RW/XeabXS8nUiCcpeK4LaTarlHuaMlW4Kh2TMDpCYGEsgx5Pc8We1kmGzzhCxCGNQ
/UVp0WMfEWnEx+/I2gioB1IMh1BffTMOc0w+KU9uCB2Gx+l7/hPMqQcZFFH0VXEPQYMHmB0QUXP7
UBaTYxYEgJqs3gq/ZboxJF1lL1rBMQA78h8rXICGYPI4E09DyuCSE1Xd54o0nwmhV5ddVOQ/ezPc
td0UZN2mOYW0HM7cKekpiA0szLSo07we7dWUNSmE9jQDZT2okehnMdIy08a2KLAvPVi0/L7HuEyD
w7fl5NOkAsz1F6vbWeMOIDr7HhhPbGRBVoqZe33DVNtaT8E4uTdmX0pyLuEnY0LDkOq12PjAR2dc
lKoFpZ2HKomaf4IYeAsYpGYETpEcLi9LZAg8QkC9oPFonqlCtm6zTJTVINbiuOa/V5X6hgyNLbPB
bZ3bN96S2UgQSjIGY3XfK7d19+XyOoTHF0NDgPQxOmsc4I87tm2bOyQdnDz5VuGlYR26O3Jgw7dK
6avOUUki+wD8NArckrB5xl/HAgdL7MAzDUTZ2fDBCFaPXCOwrEDX8+Ddl0/NhsGHPFKi+eC5QXVH
I+X38GYe6gMJGsnChZu7s85OyS4X+n+kfdeS3DjT7BMxgg40tzTN7vFO0mhvGLL0FiBonv5Pas+3
w0FzG0faKyliIroIoKpQKJM5oe2vzHiKJ9x0P7NvQ6F6kyt5Ju5VJt4tUdhcpgBJrrDBqTJflS+V
61dhekBV3JuAKP2CykRUfpDJ3F8XCIdAAIUuTbFDQtPTZtTXh2NjzZFRuJhHaIOlNCVmveeB196W
/4lZ/77ZPqMwy5rEWNlgFXjQhNOSSSxsz01tJawL3Uioc1B6D4gYo24o71T3o+bwI00eVod/2QR2
l4KaFcZDEFKdzVZoeku4qkCQ0qoh02rsluwm2Qm8rZVQBaD7QMs5C7yLgbMchAXIqIHuwrPr9ENX
VMHKM4jwarxyzcmfUaWWOMPdcAFqoK90YMAcFjPUSM1UpLGWDpP1Kzpj6jcfXJ955KoOlcB6+v1t
BEEuODWgduinFeI5pQFzeJLBoDqVfpiTMnAT9ffjUgtM6Gg/RTcEiKaEUMNGIy3NSYap/R7lNe0r
in7+qH347XWgHAuKdwO0O+B7F4RMhE0WKBmBRr3g6deVBwygHf9ABKDJVrhX47y3yB4SxGFWA9/j
ktd2KjEjEj//gQgb4+qoF6rnOMhFmk9N46RlhBbAxAesVnndtY4ML3y9ToXSFShUcCIYOVghmoTr
NulUnhhaXUYxYYeksI5d+6S2XaBZQF517x1+VVayRM6OX7AhD00JeDWgK1fwCw7pO54aA0aeLeuk
tOQTMUDol9ZPwyBD0trxpRCFIBONAFik+Jo0kx4E3i0m5Yn6XDa975bXbudI3M96B4h7uBUi3PKL
humhEXNlUUJJiEMLZn7NknsdYOQ0HSSat7t5uHbRnoLWJUx4vXeqFK2ni7bAgiZ0HzNihDWQDQ4p
o9egJk8kwvYyfihV/SNNTJPyPM4Vu+OAuosNT1kSEOBop6JKcxBCp4XHmH4TW0pUFe1fKwLTZQvY
PbyNcMEfAYezAHElWGI4U45d9qAArHBpbImP3T29jRTh9FD/XpFE1tPrgRBU29N9asT3XJtX1ljj
kCE7/gcSgTeOSUBdh8mJAZvZNAZLEo4KUaouXq6ZYTmXH/lcfOlKwHqB/SS8vJF7iaqVtxDRLogj
0OYtRDGFaqhLpUGiSvLT3MSmB/itKzOdnqqV8MzI+ZE0/QedO8cSAy6eVrcvsdXcAcFIolF7Zwo7
xCQkZiANR7zQxj6ZJrz7MAhUD/c1H/2mqu8s/Ht5xTsRAXhV3sSsVrQJPbI0oU3TrhRRXXswjfKm
VGWPvt2VGCqSLLiYwR0hGGLaJCaq4gugWOq29VJ3vMVEwhe3KSVX5l6X5Do39T9BYuMzOA4GayEm
tiwyDjqigKz1hw9pYD8Zt/pr7vrNQTmBUfnGrX1ZidzZcW0rGSQgG0EZetYIzdO8xiB53gCTxTw6
o/oMBRo8DcwKlHZXsY1sIOUvl89uz8NtZa7ftDm7shuLtmd4VQxqtjyPqd7pvjkQep2CpCbsrOp3
WZvwjEF/MFLF6PYG76vIJzaoI6EGwSJndwycMvFb+zqR4ULvuRkM/iK+wpP9nFmW4bOzeEbBKe+P
teZ6ZLDQv6gEc9nCBRDJlbQXOK6dYqaGhzRoFMQ7FqOy4F5FU0rU/eRBdtSOaAI9pl9UoNUlB1n/
1p4p2CgPIBkIgH8EXe9PTKc8scE32ESp2hK/ISlwcjl4Sg3z8++rBkJwgPGZ6BjGmJ8giIGtdlwg
SNUBL9xddRYilQwQttkfPClQYwLUvYOaNqbLjPeSnA7wobjmEKPESpTl6e1C50+XF3N+uaJgBf+v
gsQEWofs43sZScsntzSyNircOfNjtaEHR5l0dN13lqeOFkgO7Tg/FjjeIJ9A4jiyxZQ4yjO1/PUN
LgFNE9HQXCgcneM2dgPEXCCVDVPia8ZgHmm8aJ459WloNHN27Bv+2wHgKtRErhWN+SjliQn3NnXL
PB7nMlKAgseLEdgIelhPYdvJSHfO7oFVEnK74L9CwcsV8+D6kHPLGAHEVjrGPYhFrpecRZeP8cxd
CSIEd5WBOXkYAK4TdW7xCCs3wrzIAZXXT6pH8SCViNs9sM2KhAPLUZBsKwpyexftbFPSH9MOgDEq
8az6Fqypf6Ieb9JE1NFxHNtCZSpCMBWdAA67XvRPRZN6CPg8g0kwiM/cyPudFOsJVtrOU7wi8+nD
MnuJtfw0HOujO5aSpI7kxBwh4iOtQ6qqRjRklVmgKeA2np+NpTjSVAKMJ1uQ4ETUxczB/qKgOg8U
hdMQD7M3VBSYUiT7cVkJJXrurH/f3JlVynO9iqHnaY+8s+5WX9Hb3kgulVW13r1zhPMRvK/L075v
daieFtPTWACUFdnaysPM7CMaHUIzB3zW2B6MnkuqnrJ9FKK5OinygVbgywNc9LPB1OtqaF+dRZPo
n0wvVtPbbKKZMB2NdgDXM6wCPAaO1zPAFeejb6qydmvZigSnQVg7L6VVAuekQztap+nA12Smx21p
I65MkuAvyq5keblCF3JL8QFj8MGKK+THmETVzwLF97oh9oga6LFbSgf3CEAfgHBEtSvkGu5SE8EH
L76YeZuERZuOf6SRFmrFgHoE/I1gYBnr7LJ04Z7mhGOWQu9/DGNve4VeXhVD/ajXGdhTKLr/0gnw
O5dNbn9j32SLJmeXuCfB6xRZzH3MGgZ6wfRoA9vgspjzAY5fO/smZ/2OjVYym5nIzFnANDhNN/09
qpK+6Tle81BeydAlpbIEQ8OwNWFmBlnq1Zps1L6ussAAG6VXqcTYzt+k67pQ/AZPtbZWkIXop2YF
KR10oETmrfY6h0OUFV4cLI+Lj/xq56WhrOS4Z94rvoaDdyF6HMUoldVVwoCIin5QeEZCXyxgeJjj
Ne1kI457zngjSGx3Salp1W6NlS22BnytwFhkcHEyCcLeNb3ZcK3ADZZMWRArwCgcW8nNv6fe20UI
lyQoiQeCwiaApTDO6HGFXJmTfY9yi2w+TrYWwYY1s4zd0sJQtVup3pBeta4sP3deIYOqbdeyfsLG
hPK2Y3PfI3lvRslwk34fnrqrIowD7pWe+dop9/S7nFpJtoGC3fYY14xppkEoc5BOtT00ZPidLfG7
e+HgdmmCxbpdqdp83b2KluhgpwAor4v8+zDzKE0IClQ1e5I4JNnChGsyHrOEay7Umx9WcrXUX8D7
o3npIfOrEwKDe3MJ4juZ9crURLgxJ71XrGVBcJiNRdhj4NaLyyaR+PS9CGe7m8JlSYaaOu6ICEfJ
jQdA86neAhQ94HG69zap7psyP9KGwmWMy+HyrkqckzgYBPwi5GELaIuD3jFrIj6wqIArPKGVTKIx
/2INCOox56WiA0U4v1yzh2I01ovrkX5pgIGmBeSY3/fHPhzLA/qdQifxZMd3nsX6ZYNvUoXzMxdL
nblulFFjduYnt1Xs0OYNe9QUgLX0mqb4FJmFQ1ny/NgCovvDMGmvDR/pK0Wr1HMNlo3DpHcraCCp
MBChqX7M+s9ktLLj5aPY17S3LxWUIE7BkFzpMCnwe95oVDlg6FoS0O6f9j8ixGeV4rTVPALiE/nY
5YaWuPnsBBhPKhA+i6oOL69n315BAYkMA1J5YtJkMa1sdCZrvff6k1pbx0R3QmpmkgtdFIPqJBA1
wRGDTDMQrMRMApBEbLcxbBZxzfKN5aYfbb+QtiCLhyNIEUebtdnO7MWFlLabAbNNvXkEd55y15Gv
mvWl0A2/7n8U7K4AYoXTvMTLp8Q8Xd7Ps7zNr2/A5C6SvmvNTGzCLIqszIAEgpWmlQc0Or8iqpfF
r+34rcO4cFp/dYwwKXuJXorO6W+x6FVZEY/QkyXgxRmjoigzyPoipbk1xrumfayLFqClqZekJ3gt
TGvK5q53d9u1MT8Dmr7zinBO9aXuUbSNzMIeNOwzr567sW8kcx1nseDfS1theJHLQq/Z+h2bC7pt
OBCBkatZacTyNHCuusf1OiFVyAESEaKidpQ1Qu8v7U3kqs4bkWbVT7XRlTzKuHOoe+e5S8oflxVl
78CQrURiGa0xNgCX3ovQswZtUnxANE1jEJHb8XLiQN+bvAkpzGtaDKD3mtPxCtgiy2nW3FzW2Cq6
mXVbNx8gBqJaMZPWqlmHPjHDmwyQbNTLQaeYQLJlL7E969+KEiLSyqH6qKkQhRRwtKjKoVfQcq3l
ktTNektsUxDiioSolPAm5XoP03ObW1SR/dbhoRuzYz+gNKJWR1OGvLG7Lpj42kiAEoxodC1NgIC/
qsnUPwIRB4hymUfc8LKinL27fi1rI0XYvSKzh94sYdpONb4OvRbYo+Fr6uJzJ/ZIB2qOafTjOj60
bDwUuv5dIn+Nsc+2dSNf2NYBpQKHc6ySIaTLXBDmxg/6s+XFoALzumc53d2e9TlIfmMuH6lnW5zN
G9w2d9wFZUBnbMIRbDCJYf3mA+bvPX0TIawpKareLQYbkLwGAErjJCQdeJJ4F0n2bv2d8717kyO8
Xywwgc3IvwI/NgWDKjnQqLi1WryatdD6JG9WPwukfq0L83UoGvzinxOugZSMBCwDBRzXRyuaQz2k
kfVAxxDg/9ybwUDxwsBY62A2pgZUpf+72IF/i0fJQgXConVWtFAdDjgHcy3gNvMTadIrB/Rkvakf
lFgGSPQLJv5say2MUJk2hlVQ73nvQMs4KduOrjdezSOejV+WxgTFQZOHeVb+SBoSYH7259Rap0nP
0GHWfdR749l1QC0EboeFKaFaJdFcFqdl6MPEJhQP/jYyKAniEtk2d7py5zG4rBC7Xn/z0atH2Vws
1ZjobaXgfAYgpZNkvdC+avZhtp8Qk4DPBmEs+d1c1N+H8rZR60WwkdkqFVqdTNgvz/vHRB+BgZe8
dITKqmK7F8pmbcLToctVszZGrA3oOYunOE5El/lmAdA/HTNJjLzrIjC9A+gSAPydVaYaq65r4iIX
1SnozNUi05EVt3d9+5sEMZaMNQ0gIYAkiHITJAXlcZ41HxDakrj4rBT763A2YgTnruFlp7Iajqj9
xsB2juZcwKyYz9n3+QDSVCnJ8e4ZbcQJfi/O0wxFTazKAJRRln+POwx5Kejgd54uK/oeywOKd4jW
VPT0YZ5F8Hy1azX2bK0hlDX8qFvtG+ETGGjQHt4oX0nSvIxqcav00Hqoy4eyo6fenj5nfRO4MUVH
d+FjBPNA6HQsc+uoT9MtN1TJ1bpq5JkL2Xyj4EL4TEcrGfCNNvq7qdkGSgZKK3KdjBhSLl4u78i+
QqGtcaVnAZieYB5jnFhZ3kJlC4sftKVEHtzyc3TS/TcxwlN6oUC8G1OIoZyDwgqVaqQz8x86pZLW
kz1VAhAeRhLXNAEq7u/dipaUHF3fgAguxu41zpDQzNpQL7SXJjUkyiQTtf5948G0Edl01wLqbUHq
IFG+N/H9rPxcMQYv751MjnBEcVOTvF4RgtX2R6GqXtqDY6JQ/RH2f1nSXqi63TzhlHozB6uIhs2z
tCpUjMbnze2kArwhC9jSeGUmA2bfc5hbgcJzoyZorMIoCNxZX0+FpzAXWfQhMWRJMskWiv1IUH1S
ZQYWNrOvObpXYrxAreU5m2UADpIFGYLjbBM3npcEC3IQ21TLQyXrpdxxDmiRQf0BmSW0eOjCEY2I
2pw2Q2xBNdMzsi+87z0ed1Gs3qlSktAd5/BOmHA8ugVcGuS+eFTh+tfZbeyeFADVXla6s+QeLput
FPFwigosFQo4VKIGcJWpV5/UkHp5ACqj7rkF6IjXe72fJ+g2kYTbO4cFwRjcRIYJ3cRiVnEkg2vy
RIH2oS+VZs3BrBuJ35OJEI5raBcHQD44H3P6Els3U/bz8ubtn9DbEoQTMkdLdQYTv9+xElRFiz/0
ati1ny5L2YsHcP+ug0fYJTRpCcvgCRTBMqAIIGJZboyjEwBqavGtb1pYHUpf1ni2E4++Eyesyq6y
ilpo0Ypq1Feo4nizO18PLHmt0eBZJUUEoKKvo61IHPpeTgdyYVpgWbLxdBYujykHBE7lJn1Ew+RJ
u9E8kGr5E8p73cm8qW81yZjojld6J279++YCMZt4GZMO+lcALHd2Ok/NP2oTLI1KuaPWF5YQU0AU
QBfA5IERZVdYGZ/SBWhE2NGOkcJzkvZqzrJrbdBCY24eedY8WiUN4kzDcKNs5vZsIOmXgW+EC+tk
c9VkDoP20NDsPfuABWMkxJhBVNZ7dageYx8zKZdVdtcwNjKFS1MD/AF1dIb0QKt6aJjzOtvwNFnA
/6vv+dK+CoZRk9GJ3Rb7mp/Qdqb7i+oRTLy2HvuZHoGbebfysMU+r32X+IXELPf15+1QBTMxipZn
iYI1tvGCuR4829wqUsbuU6Fb9D/tJ+h93+sqaxjahWcstDR+TsrgLfnzUM4Sh7xHbgc1xXweWu3Q
u/vLQDcWkdoJ6gELDJAF/U380f6kXccBGnaj/PNydEMLTQTjDfPVaxJ0J416wAyRYaz+ixN4+4bV
pW++gcQlKWZ0qaHyWt2pX6jf+PZT/Fw/dQf1WgmI5IbYV9Q3cYJlru2UTkXrATMz9ACApxvK9S94
dj9etgfpsgQj7LhCLWuqBuTFPR5MgfMxS/zCL382pwSEcf8fzQt7KcJ3pynY4KApvVJrENmVz8sE
pEnyjU4NxnHxArCfOfBPBhKHs/rQyWad/uXCettVwS6XkhgDeGP6KG08+7k9tYe1Wlg6vopq4e8X
zv/2cOs8K9FBO2oJKwVeYY2aYM8BzNv5edn5tXbUkzS8fIb7qvImRVgUJn81x2WQUiwfckBxxcVn
HKjE0P9FUd6kCF6FA7mo0GJ4a/s5fTCC9jnRD9aN+S357lynYf5BdSUWIJMoJjUwykItnrbYPQ0U
28orOXa+gbHtnyhTvfRXbaS8XN7If7mR/lmjLYTpSDeMy7zGM+NV93EJEN3m93GQQTtaF9SZxSEJ
ZPu6uo3zm+JNpP7erZRTXJWagcA9Uz41Q+73oyz3uB9Io4r5/7RQTG7kc4ryTQ39qBukdend+KHm
h6I9uOF0NYX8biqCoguHT4skjvkXa0M25dcoJlI179eWDa2rswVR6PJNBY3wr9Z9jOSkVTCc8Gq4
kwVO+3v5Jk/YS5Rt4laf1leP8qmvc1wDny8riEyAkCZiS9Iim43ILCt+qHHqaUkiseV/Oay3Nayf
sLlmVtxEjE6tucLZa77oH4ur4ra8tp7rIw/rJ0A/RBjcfbm8rP2A4U2mcNc4buHMgOlBFqafsytN
02J/rIDV2Ko6OKDnjPxBHhE3wJtA4dJJ80LXOhUH1YRDOIfILAXpYXyoTgbQ0Q2JGspWJzhhIKqi
i05xOzAtAKExU46E2Dd2nkbjYkpqent5xBXaGJPomLRAnVnQ+FFrGelMWHNf+s5tcqf7xRGcfKri
MdtjYRF73Ld9DiDg/CpjiAGTQPZI2re6zTcIVsCXlLBkhhObU9gcjVrmgWaOheahORTg9YaTuaw+
u/fPRqBgFaWmVmCJXxc9ZFc9m8K0/whGHonSyKQIhrFUFjXKHM1gPfkZZ99K91Uzni8vZL0oz3zx
ZiGCHbRGPzEwiCBqJ0+xetCGq7E3oln5kI7oeSPJ4bK4XW9iEWBdmOsclTg8SeK20BPM9Ub9jBE4
8qp2Ene1avb5et4ECIGBslgtukchoLPmILFCjEIaaC62Gy1UZROuu1a2WYwQHjhabQPbFrLK+dlS
0iAl3NOUj0ZiSwIRya79MsGNgyyGeTLKDILi6bE3K38cZINEkqWIFd0xL+qlcpshMljlegvLgzam
uW9ZKXiLSllxdz/oAHqkZqLbCGNu6+dsFjQnSllrFM81t9K+5nry2GAGLLC5cdDGISAV/wkCnUNH
tSjL+G3Byskbmuyl5RaafsnyB6lKBwBS/3yO4C5j065yOxnxKu8Wn9GnPH69rPa7WrkRIGhlThm4
62uOCh/4ZE3rQ1V9NbS7qn9Bf2JwWdSuz0AQrgNugpyjIpdD0jSzWw5Rn0Rkrq90G/3z0tai/Tt7
I0Y4QZcTNtMSbzUaTkFTB3UwAMSu8tD281cWg/2j94fCTxtf+355fbu2sBEsnNVgdBqPMxDrgUIM
BbLcywEfe1nEnk8EzjPGqleKB2ILPtFNaDk4w/qEqeLIUikAYkt6m/TJMVXUk54rj0bhyHK/eyqC
S3nlrcBNekZ+mDDe13RBnNUuD50zehlY5EfD9cfmvpbSVYpKYv1q53xrKhROr9bniqmTiQ70otX8
ZImvGO3+AiaBjHBR9CuiIOG0MGCUqmrfVdGim4OnJtocdtVUYm7WxYAixcj+5aOTLUwwNMVVU3Nh
6JbUlzjI6ztQFnrubxMjCrsn+P06npC44TZaMstnprw6uaTHV7JpImwDNdQhtdffR8es32GQVM/i
AP02YUJkGKm7+4UKIYBZAbMBzJX3jhioD8hIzkoZEfJ94LemmiL7KsNoEE32lxJshKx/33h7dY7d
OV6FmMqNVt9imkhy6jIBgsGqI01mdcaGmePgu1bsO7jy/0CxNmsQLMY1gChY1HoZsfypAt4C0ICn
6LKI3WPfiBBsZUqAQmMXSQU04OvYSoIS3G0p/UhAWntZkGy7BCMpCclp2sFIWGv5aXunaHlwWcJZ
HkM8csFEwHln9WxV4fg2fVBe+QmI35+GgxupN9kruhnCy/IkWycGSBqaTDLOCdrT3Tt97G/1/hin
etSUr5flSHZODJOqgvDF5NBkqFs0tGPoGq3kcH79xjaCFbbuV2J4Yy25Y/aOYkANaKj6zpXpm+1h
JIE5nngG8LL4uPhqkCMx4+ZB1ZxYEWTxAYQHki0V76NfnwHyNbSGEBsvYcEzcF7Y44RWesykrpTC
pLw3rPJQNNkPQMbczLMicXripfu3PECeEjRCgS9HeEa2ymRhaJ6B6UjrPqc6BTVjdheXapAq9ccW
D7rc/pNh7BUA6n8i9fd+qedOD7/YtNFIM19LHgqn9i1qB9p06kAE9weqsxEm7GeCYlOhAMskQsyk
qHifAv/6soSzV7C4hav2bjQHU6l2O49thbx2823Q7GvO89sltwPXHW6mnl0joW+h42R+tWMnQLss
uL/yT5KPWM/pTH036xR8sWXUjcEnMFZVc6Yd2srKw4IV0x2af4fITl0a9Lx0g2ZIk6BbQIHSdml9
mLJS1j69a6ubDxE8tl4shI+FU0atnXv6wL2B9f91x0WXzRreTO2AHR/6g2kOQEVD06YBvghVRSyV
Eqf3CqaHAJMK3ay9NfrsMHX0KNnzfVt9U2TBofNOY+mwpFVEvFcnqj9TYBM3N2YeuT5Qlw8sstza
U9sgC65ludx9T7/ZZsHTJ7o1maSGXmeoKNSR6WOsay0UZVFbhUPQlqfqIFvwqkMXdExsk+CzPteM
ri6ycdFg+LFemrDLFYnFyqSIHolz8BLFvIqKafGMYjkMycdRkw2DnpWGBKs1BC9Ul+rQ20tVRT0w
nMbF+cuc9bsSvSaAJqyQtADYcBMHzEYGzaRfMUQnu3Fk6xQ8k1u7fZc2GeKOpXjoJ+Tp5uQmt6fv
l7V0747GExhUPSugDZjd3nunONOb2krgnVqSJ15CGi93PyN/Arz1XJEkzvZsH+3NDvo0VphdsXuB
g7CusWKMvwKs6iPYwUq08lo/L69nb9u2MgT/EtdjnxIbZeaxbKLGSR5o039WqkWSX5WJEbYNfbOk
sPoGLia1HW/Sh2/ZmH2ivfrpvy1H8CF21rlzXeN4kvqa2OyokWuAxMk8ldh8sSr7dtMEbxH3OeC6
Y6cC3IrTehVjP9DiRg5t5qT3LNYLT+da4quFSh+MLOeeQjAmcnmhEt0QX1cJOBtTYtV4ktrg4Ytn
FROb1SA5tbMps3WhiGLAMIDm95UP6722IwNTx6gOQdvT+XbK0SxUcxM4uhXIGlNA/NLhemTApjO4
2gWKZUqiqb1FbsULp6kyZeIgh8E+1yyaW3AoxrLLb12B6IS3IoSj7BNrrlUbfiu1Ul/JPq8D0tl4
UpzrmMrSCHtG8CYL3ALvdzOmy+QgGQ6Mc0d91WbrNBr9E7WpBBJZJkbw+A4F8n4KgJ4ottBTmroY
UiIHu5eczTnw8jvdcFXB44+t3mI6BDs3HWK8wTwa2Xf8yjy5lcfQSoZ5bC/+lAXjVwZ2z+hP4qLt
Xgru3tIbN64BpxD1lX6n5Oxxqml42cQuqwYmD98flxIvmaFnEEHhsuwk82r20sUIBDsKInLJpMHe
vbJdz3qom6i3AfyA6qBLFzjFVWhVCZiHmoAiDONskaxrRz/QoAkcPSA7I1UnVi+oncZZ5ViIs3j+
kGVD7dHFfqzy4fPl/duXg7kqoLqaaMITlmQARyZzuNZG1mJwD/91b1K0NoZ6Rrsv/02UcIvpOlWV
pMctNhvOs7soX+IyvkZ3k6QXffU3grPAzr2tSHCHeGukuZuBpKDM7N4rdUcBhJ4KCFLMDQSYbXxp
rfJaHWSPrj03/E6u4AeXZapVY8GJ6dV46FBTIHX+ZHc1MgTOd0qrJ16Pd9QyQP/68fLG7tjAO8mC
e2TAqwXQgo3o0TrwbjlSkkTqAr6chnisNB8vS9uLIrfiRAQfoIkUTQ+9iRyq/mgUDFNqbaZHRaPn
V9NUkm9sUPnBcqbmKakSgBcujnKtZBovZG+inavn3ZcITtQsFwdAU1h4p40VmFjZS9HHxw57POTo
usjcwXM64qymgyId/Svm5LjUGe76Htw7M1CbJV+07rSoexhCw3UMqoGdOYjR7QcN3EwRmLY+FssQ
qmrz5DrjQ1dPnmvP4ZTmGD9lkrHoPSPeihUsC6/BukNbKyBYxvw2ix3fMtm1pU/h5ZOXiREsC/Md
vWW3GNs1TSVahuFQN5j7TJzgv4kRDKllNO3tDC6JZLGfqGPm8by+V/oyuixnx5uD8+PtsASzKbSq
Vji41qM6j+OHPGH2B9BPoyfDTVE7KJWmlSnsnqFuJIqPScpmNowGzqlYnGutH65MfXphjnGDrrnb
Usn/23mJYxGdqiZ9mQLrLSuSTyCgMwDAQhAHNo6MuFuiGeLDUsE4yTirvI2cxLhtZ+uxA4yEB2L5
RKIbsh0UIgqlnas6pzCwbkHXtGEs7M5sTffWspjq632HLuu014+XFWXX423PTQgySpOwoVw4+hpP
PaJOLwtBFBPRE5AOfr+rEeH8Vi2Nda83QUafN2qsjrCytFLCvANuYz8/gUJJ4qrOyqqQg257QGsC
tlRVVUPYSnQROCCxX8eefR4Q5P/9/plUHsD6vim33UvzPLdhFvwumoIoVdhKI2ZGqeVr+ny0MHW7
ACKiJ/kflIGAhIxwxrAA1Asor/d7SGibsHQCqvOi07/0ePwRo1v891XxnQzB6ZKxYBUqrE2Em5d7
vHFTf2iUn9TMGZLl/YNlM0n4uXO72IjSgJxioBX8HJ+F69ViN0Do67Xxa6px20sc47la1CYAuWnp
oVTY+4tRxh5VTYnsHWf5TrawWpMkWlW2dh2p80CesmKsQHE6OIAdalXML+aYlpTs71mX/6oq2+UK
143m1BVrge2OdlGWeVNQfx/qwEGXbzAduyD/woDu4ylTAALk4iBFuFvVX7jK30kXbqGqcOjU9bD5
cnloTwZY5rFWYBbPd/kd0N/D8WhnshWv8cqZTKDrYsIMEz+Yz3qvtqxwLI5upiZy1CW7qTIzPaBq
gvehSptAKdzvSq20ft9pFUgm48KfaM+C2mhldPCrEV76DvHVSJtYQfNDAzIE27gBsOD4cWKWDDgO
jVgSOYIL0khegVsGNS4O/nVgFcYGVR5MYOTOYaLFyudhrozjAHoYXyurYkbXTgEc7FbRMTxcaV6i
Gs2tljXtDdWd6lvPs8pHgq84zeiZQKpl7jHgYmD62MckE3vUkyoOzKHsXllZAB6K6PX9YszlQVmp
sArWOz7r6jpwi6z7C6wkmk8aUh2AHe96LHGcqynhOgocikWA4q6WD2qRThGQwIxrtSAsKtKm/Qrw
0ex7MpjLB4y/gLokUQpUevpY/9wVFgaeCwsvuTHXGDiBqTsF4IXRH+KJth/MWIMJD0b/SZtz4A8M
cftjjM1PNGv7aJ6NIZptkH3mRMG0fmcB5gM1gJLRr/PUvpp54U5e04Kcyu/pnH0yGyuFHyLWjGTX
VC9h1iwxgMJspfwIaD7mRm5W3NdxZvrI81aBibSYX2nGiN9s0U5fIOWIlCbrvEadllsC0JG7OF/Y
Qe0ZOQIzMQUFHG2Ad6rPIMXNnEn9kCEje6Ul2fx9KRFhe3Hc1X1Q9NbYeyMnSuCYCz+1LUphAStT
7dXVUdg8DDHqqGDjGZ1HrqMu5/XDnGBlttLJ7rxdA1vpMAHKpAIVQzAwjr4EtapBKKJeTTed6ucH
JaxuTNC1+mn4B2VN29oIE6zI4BhKxkgQrHlIHwnpbkE29LOyzBBwUQG17KfLUcrqkM6MdiNOMKYl
N8Y0jWFMRvwlK7IDi4GBj4E69JklZPZYrkleHXtFwHcLXM17E6kwI65zo8Rujv4U5OWNGU5H2wdE
fXPCgRZ/UnrHFKS+xi3gwyAi1LrVZW2mEsjLZxLAxjC4quc4tzZ+tdtO1gm5E2pi6HJtHcUtjsKt
cP0YPHfQCAknGNupGbI2zTxXMb46yhipCr9PmkxygGetiuuFt5UoXDm1RniC4fkKc1hjCLDu9jAd
Mc98MwSxpwbjszzW3LvVtxKFJ5AWF2mL1jQQOdnaFeE9mD4MtOe632xF1oi5G7xs7jZBWXRjodq4
FKhfDDABe+rQnQiXeNQ5GZ6SoXMOtrs0LyUbkwdLaWR1vF3r2IgXIsI8h6+qTMD0wwGjMd4AOhOl
9EZfplu6jB/bBYpE49+FW/kVwmykClETfnVsWhus21U8BClQArNR/yKPlFZPcmb6BNg3rg70G0uk
+gHDMSttlLcizUDhOdfTE+vN70mMlviR/MSbHQNZxilx3Vunyg9LigtksF3/sv/Zv8z/+Qix2OHk
Oh/KBJXSLMO4aQsaiU6mQ7sWsnGpjqCvSl07i0ngUpP5ryTzLZ9GaeD6QMIEkBgdovEEoAYpHvCu
7mw8q1ASaFimmryCVI5qo7cM6ejTwinCpKqfFA0rBUz7TQUGBu/yju68qgGUuGIOACYEUCGCzpqa
YnFSJDWAAF6UKfZiIDSMuRH8NymCjjIjna1ezWikl9mx6HiF+EQ5ceX/SLuOJbl1LPtFjKAFyS1d
mvJepQ1DpkQDek9+/Rxo3qiYSE6in3rRrxcVoZsAr8M15/zNy299Gs6fwgDHxqqbdifVmgtSL78K
RW/aswWR3x50dWO8Bx1lu8dKIItIGGj6lT8QN9m3CPO2mzm91xAnclPf9qpdtxMvm20GxPUROfW0
5H4EthxajtOP0dfdzKOT0+3HQPHNjyQQdVcE6sEv8Ml0jjroIVs+vrJqANZU4EcTFclEQriMqaVG
H8Vli/We8E0Lg0Z+H8hfPC1Xt2Yy77ZKI+zErDV9gAiK2ajFOMyy6rTZdS7ai9pyUGs5XIKUxemA
XXzagqIC1d+m1Q7E6kTN2C1fsRbChTm09ZIw6lGS1pE160t8k3TJHWBqB5d0yQ1VpWPeGq4KpCoE
X1A309uhUvd07tws6v18IT5ANjHKrigPldKOh8u2LtJQft4cm1pt0rC2kpK8sP1c8ECgdhCMrW8e
h69YjhTB+YounfMueVZTrcB7ZqeWGUNAcJdyFjiwzUQN2EPgpsaIHeELWT1ws8piytpdr6Kor5OD
REavl77NYDUvFXt3+Qo3UyYLy3XIQzcoldMCg2W0gNWR4mqpFbfNHhv1EOt/d3GfcjiriGozbOwB
cgrjl12mjiQaLRcdhDOHAWSR04x3M/BG9zNA2qo5dWSFuov0F9NNiGOfR+FsopKGrltaSKLFr8E4
pMAP0Iy3y59lKzXAq1MHjawFZtezIVIdTB+Y82MzMm75OvrgJMC+e+lWqGiCJ0CxsSUiHfRFEKJ/
rw9xqdeJWO5sDaO7z/KQiZVnRwuon3oE9Gq3yXHKsY6Ix5c72KgWZSJupC1bPhHNpQdaYfYJ8CHg
akD3hhmu8DDft97kK9/yYNwD00dwwxuuDTULA7DCQBUGkBsXCoCdlklFg6N2np3hxRe7KkpiLlrv
mvODxM6EcYK4AVBd5BWpJ4KT3Jr+s0DkpRk25OPRwuUPejvFKrUk6Ov17JbqzgS4AChu/cQ+hA4m
kz2RBW6q1Foil00oYQK0NAqJSPq+mHgwuOgvlK7kKjOOaiVODqmaIcijz3A7kcTgoJZpG2AVMzAT
fRoPSZfmWqqgv1o0sxs2BkibKMjbkxL+pjz2dlEErUw+iFHiRWoOBwJeYUfuhisrqUGenVfuVLYF
uPfIa0RHH9wZ/mVN2MgJTn4g59OVZs4l1JAwLzK8zAn4yqcnBf93Wcj29zbAe6nYKrp0/FQ42OpA
KtolxS7G986x7LWvPxhZeXKw0Rl0xeUFoUTOloe+kmY9gsTsukkAW+PoLoqM1KEuvc4PjQ2Zf1Nm
tpDb/zkl97FzxmCnWpDZgx4hkH09Yqzo2BCvkK9qLhbOBuoL0VbYSXivtZbKfcEMQ2LJhI0cmDKq
KCVxKHD9JVd3gPuFvRYM/fv2vShfFQnlDLg0NAAHjzgqpuFQ3rQd+jerMye3yVlsZs4tBY5VAWwe
TJdgCP1LBWygy4opOgaX5JtVVcVDDBkoDyFdfRjNh8sCtv0OgPHBIm7r55jHGCyqqG3h64wgHHOU
IDLgZrHD7ALawTiqjvXdwuiRwN42j4WeA3gtQbeIreZTr5M1kZ01YPHcDdlLpF7r8uPfnGolQD0V
oJp1BoQT3Fvxhexkv/+aAmMI9OtAHnaB2/phe9O7QCRLYc7UfCWS/X31ssilecFoGM6E3kW40zyt
daPIVTXEZQt7o6HkjVfiuLzpHldS2U2vpCYg9gSiNaTqs9uaTnqI9v3gZUHs/cCOS+cvfoGXodiV
iORyrgTFRQp0c8hN0dKIHQC4g3KFEAzIhx54WAe6J8EsodD9d4FydWLOnaiqPJjlCMmsEIzJKmM/
7Rkh1OLqpYPXXO5JXvJd8HGZuzj/uJj/YdTqqHxxdphSMBtNRY5rNgFVBUobn94MmPWZHDgyQLe6
s9f/nIBp6PcI1r5A+rZq/ZHOj3IseWF1o0ohHRDaO0N3oVo+BYSzy+CyLN2V30Qyt7/vp0jOQocw
jcKoUOtdLj0NzZs8XuVogl0+18ajAPf5KYMz0nwuRiOJi2JndvOtHun3A1HuzNF+1KgmukLReTjr
bGo1Gw0DH9BU4OSICyKO+EcCtiX5Jwt96Qx08h7wv95/d0TOPHvJtpG/4MsVMnnK4O2KWHoH+fYx
s2LRAPh2SrG6T3YHK1+glsDmp2g57ZbhiXEgZT8YxGYPJl8QOZQOWL/2fxfcVzI5a7TauDLbETKn
YMoC2aW2l0EoddXIIxBJjD2KUaKvKTIILrqnWmlrhYFr/e1rc78tma+NwXfijuhfKJlvH3JR0Nqa
ETjRVy7gE9ovAGbPCmDcYxAAFbeeuKyv50mu3DuMl6BNfBWjzYYirL8JPy7ngapK0RILtOS7rHeV
IMeS+T9HZs++f44sDC8CC9W5YrRd5vZiMS8Q0b02f+hyoBVvmbS/bCTn2QD4hjEXREwUn21d52zT
nogm6ZOGSbUyfCRFf6MlIl6/84NABN7qNqCILbb5eWoaWTjWeRpCxKA8ApDgpqkA861YN0QIB7tR
Fj4VxWmJ1DDcsVmvsOeqBNm7/JJ50xX156+JP+zbYHGvSQAuL3Vf7LSfly+S/dOnUepUNKcjcVdb
VmT13S7P7V1cIc8ng6vXXzPb9MGZ4EpxFVyWuPnpPu+VcApSt70aR7lR7YpEeug66Wel5gIR554b
lTYMIJmYcwUgE79xYjQkqmsrxuhY1LlLHmNuIR2PZmn9uHyUjUxYBboZeIUw7gRgSv4NmMm1rA0m
Jp7UnRJYQOsa9tSdfwBuB28xgBi+/fs3CpAEQQGNGIjbN/h1gihlqA4aUJE7Kju5Qpzc2AnOdO4o
T0VwIaGjGPrslLrfKREo1XQ05wF42xtIl0avAe/If5IabugEjsV4QAzQrxO+b6blNKFa3ffMU8ms
WR95iW8/1t40O5jesl8B9YwCknv5qBtqspbKD4ormtQD6GzosRyfH6RG85TSuu3m6fG/E8M5EqOc
aFJqar+ziqvJ0BwNG8i5INtkZsqZ8clROA/SoRxmJpbSg07oTgK8+ADy5DR9sunsRlrj5Hl/r0Si
juqGhwSyDtTetjB+gEriqYccSLFgxGIC2Y8WHeh0yNLBU1SQvaeCZaSNSMYwfGBo4GjATBdvZxrN
M00dsTVdNj8l9COW9hmghs5kvStz7WMoypnrH9XwroO9ObTvxkVwvRu1TLQ4Qe2KMg+IInR+60qZ
lLKcBqAWqbR7N6JicLBO4aR6ddtatR8V0Y9atX4l03gAs3Ps9FJ+EyVUBFGyYSYEG3QmOvaYekAW
fHrhmLdTar0GJKacMkIj9XaQiWA7ZcMmTkRw8UBO2yVEoQnwccWHFKI/8RqGovrBhodBF0Q2wCwB
Mnv4z9NjtBidSru86sG7qQStdWXYu9xf9sXVHMj9UVIOzU5Yx9rS1ZVMvvuP9feM5DFk6rsFLSUU
h1NPj+Ctwz3BU3t+lh3NQudVOVw2/s1P9nlWg/OmIJ0zx5nK/a6wOx+EPw4maJzLIrai0Po+DXb2
VRJfWYU5GzFkpAdqXpnBAiR2LUMpckZnl3oE4FO+6JWyaZKaBuRwtksCrCbutRfpNTbPawCFGXcW
SheZV7pYY8WC2+CD93IHRyoaN9hIpmGEK5Hq6TnDRVukikDkBL0ZnqUQZSd0UL5TF0Bp6pH8xjcc
gBb7XRQptrXn87BMo1c33Ham0oUZzB8DrQ5tcgfZp0fhWK1YhPwsEsUUaiVKMaOIWhUOqUvWU4n6
DBnU634xnqewEIT6TVtf3Senm43UZ7I6A9zLBH2Q08A4qE6uWjl5vayg2zbweXucfg6mHVVZ14PK
wUoOJPJjtEQuSxCdhAuxKbwlaF/wfZap8pd0/ipl84uqh4J1VdG34fyvFGFKLM4R8DLbfu7qEgjZ
qNQthpOSQRDy2C/mAjrKnDKCDQj7bOxOn6qBZGByQpYAkDLrNoZNS+KHigkICQkDrvOtmZH95Rvc
tueVQE7vEm2S5TxueoaN3fvJvgpQ53cTF2SLC16oACoSZF+iE3LaN0+N0YQllK6QrRtTrm4ywHLk
lLiNph3asBJFHfauuHSjnBYaI/AAQYHY73qDjE6nmM99FR2AIemRBTdbt8/hbH4b4/FdHmvBKOoG
khFc1+p2OQXN52qU6wmfUw67oLHrnwnGq51KH0HeNqr3YD27AfrFTV9iMqBXwIpqPlsVPfQDAfKe
ekxL666TpJsxhX/vxps0Szysj3igKgku68GmJa1+KKfiiarXadFDDWjfHkdiHdq697Ii+nJZzHbM
WsnhcgC1aspaY/E4mZ1GRSerdUrWvNTfMTbX+uU9uUJR6l4glQWlCzrAvz3DOszbaUIeWUf5VQIQ
qXE0Ar1KjvBOHp5Uj9ZiX9v28q22yifN/tf0sAyLcqUGJn+7AOOmJVBO8NDXgn4XYRjSy12TOgbY
bFCGBpffJOzDb6Zbn1dtcldtJFWh2UxodjCCOtknxwHVZzW9Ro/BDztH8pRxd/mi2Tku3DNPNhrq
aWNjI6ffGemjod8VueWA9dybFNO1AT+UA93iskCB2vKbKSSb9KVWIRAbKHjG5fdLvLjLVD9dFiPy
khaXgtB6GW08+tldqlBZlITiIAqP6nvvzR65GjGpItBZ0cm4QJDXKq3zumx3HdbtLA1Jj5oBNXC2
JtFK/8asyIl2WlwIGO1BG8saD1VWhqoqp3zsd2xc1jGAXhRCPee3RYe6iICTNvODTwXlBwpGu+ji
xYDcqI6cXmudoRDNwWzfIqvRIJhqOl+VjKkdRk2KyB1iIa7U9KtkzPy40gUfa/skpgnyKGC7nNUx
sOheW22FQV+rSh2CkyjD/rIGCiTYnAKSlqKpQ6DodXhdYcclTAWeeVMAoBdlLJRij4GnCwiXYokV
ipsqLKzGj6kbSYp/+Qyb3mElgv2EVYqLM7QymN1QxLLuFmAAFPR5AX9ENFEwZOQgQo//Jj0EAjBG
gyz4X37dUo2GVmmtDvPXmrJXzMqpy9rrGsHTeWMNF/azEsNlGFMTzm27QIxFjyNFF5cWDgssjVb7
Rf1N1b5KBMy9Zon/iSBotj3Tp3CNEw7Q2litTBiRLO+WQPGs3ks9UM61XhkD/B14O2ogop3b1pU/
96pxWU2cl5Ga25BZjFcjUhnbKgV+fdsnGZicBDaMjCFKTgT2Aaq6KRbUmDKsGIdDCbQMM2rdsFPi
J7QbgZVQTyEiaVTvgbSi7gr6sx5BCJRoTg8kmaUr9wBh+aZWYAu/rMbKZkZpoPYl2wQPDH7fB3tr
MB8LOUyYa8ND0enjFQBxMcm3dL5FLWBbIH0vrEcd5ZR2sv7qpbgSz11NVJpDNOgLan6ZqrudhtKX
kv1Q7MyXMxGx9qb/BEktKrQ23ILMRaF6rAsq2XiVjigsFPJDXsyuLXonbgqBkbL6Nqrb/IgHDbH1
UkkNsBEpFiVVwxnr91LLRJ+Nuciz5GQlhv2MlftJ5aQApg20ltBfpfplpl9naFWMqU95uCuTbzlq
p8ZyK1eHrBIt3GxaDOpeCEPEwiwoZ6XYXASMTcUequOEmcjD0DXeZa1k2dz56T4lcFqBXXWzaFVI
kNRhchNL84kZpx62i95yBeTWKr0Zcxn4ySLB20fTbVW1ZZONO59eqzX1KETpqKbTqttbQ0FcDRtq
gtNtuzlsEP0jhZ9riJNljhbmyhvGZqP67JnaVT7YWAAKCLSoMgZH79+8iVYyuSst5xGMpAMUptTm
nTK/5s18rVPR8if79Ocf7vNkLGqu1LIuTH1RKaQAFdwJlxsy5C5VWZYiyrfOVAR0VASUf7KlYZUT
X+tUUma3UdaUCigHDIz0kcYxMjMwdFS2rO+6cZDmu6JRBHd4/uD7LRRj6TIq2MxdngqtI0DelOxJ
IBe3Ux+5bKugvqqmNKgm25mrawXF0Sl6Dq1XbIq5QCrdFSIqxzMHc/obeGBdUs1NHWFZHUC+XpyA
c6YD5IihuZct8MwQOCmcrwTZF0yvSkGLaX5I8wGCBB5s6xjgqyaMexN9EcJZWpyGczlOaAIqbeU0
4ZXaVKAwf718is0PtpLCr++EZpbLKpPSeeW3InSIa+oHy5seBh8jU6WHADf03r/GncPlraVyZeVR
LpSwbHB5RaxeNxTLQ3gT5P+aJYcxsn2Kgbc81UbJ7FEvV8D/Pgz9PtMwBW+CUlsp5RvgAbvhOGpu
klQBSeSXFOBtqjEflSr81wnj6a/g+znhMCgkluxuN32Z/QIkSOFP3bN3aL681YJ3g+Bzarx77nsC
4g0DwRXMUkvA0G8eyp3UOvbXAWBqjuqR77aXvF1Wosuaiv7L6TWbVjMqZgeh5pT6DVmcNgTGmToK
DGLLof2eRUU7SbEN3q61FnA+UYVXuV5Hz3nJhnvujGY60AEDy9PXWqmcLCp3l8+2ZeZroSzNWPnr
EqWAhOYQGiLmmPL7bAiqzWfPpN/agQnbf07F+REgTNTalEBAT9urcUnerVC/LQAcplW5u8yNV6Ks
cvlM/4+W/JHJ7yp1VkboZMFDykf5FeQ9E0atA8trvQ7VuG/karAAQyAsywmuUmN/X11loRdTPUxK
i6pKtMd+QA20ZsBtONVjcWu48l7c0Dlv6J5eLo9iNJp1t5AeIvVdtC8JGzfwB4xkzoOL3YTIE06C
ic7IhfdiUGK5MC28QV22e9m68RNoYgA96RtH6wrTDfGDsEd3Vu48PaTOqWg8RnkLD4OsXSIHI07d
Vt01xqHNZ5Ra88KH4r1IKfhqAEAOYrufl5VJcGJ+RisDxxtePfmA9WDwJfeh02cCCzlLmbjzcXoz
tei/MGzcHa1vSXpLP/rkGp5GEM/Pc05ODPdgyDTDmi0KhrP8NdxhUT7Xka+ghGpjAmFHvcJtpL0o
RxNZos7OvrKJslyM1soglK2XaImDMIhYFCQ3AHA28FJx+tixR0ekMxtXigoJYDMYPZ+MZ/ep2Lka
ooIqqM3M87dcvW/TD2DQOZb1flk3zjh9EYAhxwahLzF/Q6afyjEGouaEjCikKrVrjtZLnWg3sxR6
Q7ygapa+IPkJ0nEM5pS+StJ0HaXkus2xqazb93VTXudtczMOyjPNx1tku18S3Xo24j5IaiJwiht6
fPJTuSvJ2tLQkdQiujQoVtVTnjqYNhQsGW8p2VoKn5GkQPko43rB9m+AfnqApXB0BvQDIwopfMyH
CiqVm98Zw1aM1RzdRY1zRybV8wzgSYjM3YBpCA3d+1C+yqZGcaklQkzc8raojGFOzsKsELJ/7gor
La0sVZtRKEpQUGRgcVmigfNgCnrAJioYvZJ6+jBopr8Y1MMSTqDQf40ezjTu8zf8/gArg+rtbowx
WIPqXGw8gYPpB8Kqk4yjyFtsqstKDuctIrkypsKwWRW9/DYN7viyfLdvO6dFh0CKgNnkSkLUuo08
i0AJQY6NdRxcMyfTVhN1timoC7sRSVav54UbJiiLzUMe+5ctd0txDGRZMtIstmLMZSUVlWibVviU
Tf5OxpsqvC/kfbR4l6Wco/8xPImVGO65uIBVpq9MPBfRJIwxS1xjmDNvhls7VoHOkNzTxn4LR+z6
x702+l2CqRqiS4onjctwpY3JUGJGIwao6RRWr5d/2+ZlY+JTtizdsLHqeeq6gIFTWFU2tDvSv0jL
9YCxF2kQ3PKWEhmfMvgGWtN0TDbeJ0v3ZQJckfnz8hlE/z73/sG+37i0EiKn/kvKgIXU/bcH4FIP
OSwySx4gYAhNJ7MDDdh4l4+wFSGBoiwrGMvDlATmwE+/g93C1dQ9RBCKiYXZH29q1zCdPgAiK7pk
jF71TpQLbGj/WubvcvXKieAxo5Wkz8AR2uxzOwxygO9ppW/oT4LDMTM6qQah1L06HE99VNFmqWsd
naT00B3myC3ARK3dDmj4OIYbAgcBM0gCndjy0pDJ1llRn8ScI2facdGayVLgwRHl8M0ukNee6dH0
5cibAw3Uhk/CVRD2ic5P+SmRs/KqHhZVnuArB+yBhL+UPb2hbn49X5dBdfMXpYX18fje7dBkuiWh
Y4AhYyCBZam/qGNQNkQwubPhHkzNNgibU7VUnZ9lnktNK6sUpmsB79Xrk+LVotK13KoPAhVhl8Nd
3omL5EL4CO7HDvgRLNAAjutWvqmw436NSco326cH6dh8tM/GR/wgXKXZOCFjLcFiCwb/2PrAqeGV
YS7JqVyjHgpaG191SYJFPoQ1v8k8Y5cmrupVboW1PoFT3DC+E7lcFmENjdUAIBgpMcADOswdNrJT
1pWjkTi4fLeb7hEbrkDgw1c0+I50Szq9r23UskOd7CZa7vt+eb0sYvswnyLY31eexDAWCWuDGHkP
1eHYdflDNQA4Na+Oaj3tL4va8pS4uD+y+EZVqi6tqbdI9jQopI9xW4JNJMk1bG9W8I6J9227+5t9
dRbDV2LZLa+O2Ey9nJAGGVef/zLTd00FaqT+RHMVCIqAegQffdJdzXPs50bomP2PEK/gyydnGnFm
IgbgGDQFIHln/Xhp7MGqO8LkcfDURj+7kACrdhM3+156H7oM6xOCmh7T/XOJNlqVbFr8bG4P5cQ4
rcup303yByGlU40/C+WdlHYgSbfdogoUdVuLPsVxDlTRu1xOSpbULjd9/cvobgF84EyY2bh8kapI
EGfzwLAmcWmgfMGw/2JQzf4sj5V+MF35x+gZGQBnGzfy2j1GjoEogm6zC4wAt7k2n5Mn0aKp6Ldw
fmCsQf6gADwf46rmr7JV/UbBJLfavMiJCBpm+9xEBhI1oEUw6szFxCiu7GJeMLsa1VnuZ0OyuDRj
75Wkw6RiMV+PHch9i7m5byS1e1RGlFcTOboxMb82RPj+5tg8DuYIIJ4eHZZxwjIpBXRoUJDuXakx
d6srce+HSf+i9X1zVYzTkjgNbVovLodOoC4bfm0VmwAaeWqRcbGM2EZE+rLQyhmru3b8uKwnmznE
Z/QDGMuphKkuaToVcDUj4CIsy1X96Kg8/gO90uxEqrDl2nAiE+zOWPM6p7fSjD6pKRtuG8Gw/D77
5BWTUvu5xiap1D0aWMPSACYosIbta/wj1GBpzcqxtcY0Lwqr5Q2z/qjN6I3ksSgB3Aiy64Px64ek
T2RzHuC6KqyoZ073TFx0oxmAqbmDvTUthvewvCocyz2bYoG3ZA8v1UTqIgNclLMupQFoT7kUcwBV
de1RdTrgCDuzeSfH97VSuLOSOkqjX6W97Q1UPlxWIN62GXSOiTktGVtgBFBinHRUJOKewq6CTMd2
rEr9Yv7ZNnsiN4KRXD57giATpDIEzyjC8jTOFOrKiKNSHeYAYGMpcOXVcNonqqckGHbTG/fyqbYu
FWtDIMuxTYyGIXk61RhpmJa4I/kSZHPtyoAwybHWVtieqj4uhoytYApWh8KfzZ+qGfkC4RvqSjBC
gwc7mr6qxrdHugxLXHKOmDS6xSHc1Y2boabfYbDb1dzcayuUMEUbE+coQSz4r4RyAUMqhtmUFkQm
OjuzW6hefhtdFQGoqL/3oHGWgjc9IHtWPY0YFpDAQjfLaWvxnB6huqWPVQgTbTxM9j4XHtAx92yF
sX1u3Hn/7/eLTo/Ld7oMLGtKEdAddzrGXIPuoH8kfu4C1vEXaEZz9zh7+l6EGbvhIqC6iqZibRKN
fJML/rMiS1JiGQj+aJ3nYMjqjJvYUj2B+jDdPEtpLE1Bom9b0CLuKlFBkTKtwZxRVjrWTkGDhA29
dh5z6lYOBRr3vQjceLv+8ymUv89yqTDOVkEoYLf9pQtdGX6cdkgpxtTv5OylUWMYU+8mDX3o5Rww
8yDaxFCsE9oxiC80AY3iVqDBZf+5BZ6sRO5oNVUERqTG400Oqi3wYCr+IOVOmdQ7s4y9xMofCryT
zYrCpobndgHNlw4wRZP8lUV//hi+sbPEtMe2JKKs4QxedEV0YKL6ieUnrvVkAUN0WHbSsF9+XtYE
3jezmv3qCviGTtElmGS0YNJGiNUE9WuoGdhOusc0179/Qp8IYg5tFV9JqTeQZGL6OLddxFp0j7AE
PIiQkkTn4UKABOydpGEVYewl3cVl4aeG9aTrqD1o4cvlq9s21T/aw68fAs1qxIABemFWCnDetPIW
fQLipqhVcT4uefqJDK6uNxlhXoPImbm9EAh0IKBN/PQp2U1H5usL35IdoOq7orIYcwEXXASfEM1R
XplSEQ27JkuRDH+x0l8YhnWGugoK7a4KczcU7VJsBrVPE+AjagUYowTYwBhimvXBw4OHhokIuXNb
hqUgDZEJAWPWqR5m3ZAqkrSgv9hoQaIGajoIEvKtfBmq/imCC5Oj0bdgspNZb5HBIdXudCXBjFFw
87Ovoii1+ThdCeM8eZ2ojZQzYUZW3GfphLEIgl0CO5oCA8hkntmaT7VRCLq05/AWTCk/i9k8TrRh
9rQ2StTyhy/Zz/64BGag7MkvyaE+Q8ce9MDcYf/FtQ8mw0kUtTQ3bW8lnrmBlTcZGnkhgGKCNwn9
wkC3Mb9PwVBy2cDPl1NPD2lyPmuI5DS1AXmJJEt2i5/0aOwZ4BIg6w4z0ILwIgamsyScK9hU0c/D
8YC5YdFWst4hz0lsDMxpw2E27Pd/ebTfqbLBKH1MsLvYfP5oqUm/NHJqBNKV9WB/YavTk6MfJtd0
5y/SDrHXjQLRVzuzDF4q98iaG70mM5MqH9mqTXsjuR2KVcAHCuZ9LYo4vGn8rzR0vU0CWibCP7f6
xsxQ8gt1JDa0vW2jRvEwi5k9otxfXDVqKvvUjEt30mZTc7DHZOiAB9Qlr87QnooHUn03jayLrqZl
ke/0UGpux4L0t0o2wa4YUzVK9lX+rVe1qvC0XClxZ0o43hZ22v+knU4esaGAMbQwVyNXn4CrKNsz
Q2KTZG8aUkwk5yBQqfWq9eNFtfehrIZOCkS1ZyPRtI8QwKfXGJSfntK2/gDnPODE27nztBIUeFEr
TR9yMVXDTds3yr6UFLpPlEnDoJQxL1+7YpT9wjS/gzum2iutArgiEzTtUxalz7YVjt7YG7UzJz+I
VjU/LmsXr8C/L95GndXWNOCo8EtHeZ8WVhNORpBmlpOGV72InHrzobcSwEX5CpPgY5smSkBLTLv1
z3o04J3VYI2q9dDI3P13x+GcTT+DwlRV4iWYa8VX7Od0EeKS8WkLf2NcVErLsDL0niqBtGfmqPuZ
t3wH3tqBOOmt9lp6sZ+9SM+Xz3WW//JSuUA11fLcaHqxBP83v0TjfRc7EpuaCsxfQIBtSleVBW5V
pB1cxFLthMR5A1rsuQPcRtTtQ6Ls/+Jkqgx4EUCZAF+ERzKQMGbXZqluBOCqwlbfuMPsxV2zB2mD
4nYuRRdRfxSI5DdH2GWuRXK+rYxprObhuAR2a3qL8VUHiCbIj1NMY8c+QHzjxG0S3bssdcsQ1kLZ
O28VBymJ7V6xzSUIG5SNquy2KYc7hug+ZvFTNPy6LG3Tf4OYBgx+qoUWCj/zgSLIVKfKRALrpjro
wPewXRjcLYrD3n8wXsdnoP97o3+k/d7VWR2uo1JsVMOCzaenDAuLP6LcIR/Y670CHgDwYtV9iA1U
QFsCmAniRQXBs+cqL57Lu7GjGak9nUmg78Ld+JgDCMq+wYqAstMD5QZzmhlY4mKBrxFd8e+/rw4d
jlpMgQiDFeYHemu9Zl54YIOT1Tf7Vd6LSq2iG+bUBwALSpqCcDxQd9axCDBlAYbJbicqamx5t5Xa
8AVkgOaQ3B41OehQzG+qyE+LyCthE3YqKjKIRHGRIUuKEfs4MAhFRzXVOpbos6fKjVUUAi+2bXmf
ysl+yOo75UucdtY8gv14fuvQ8lMpDar5PYGC1MJlx7PSF6+LXHxQB4tiNRWG1/r0VvHaXRqYj9EB
Twq3DqT7/O2yoW9lTusPxgWGvDPn0UTaE1SoZ0o6NGNssRCIMaTE9tuCHsK28S+L3P5wmPUG0Dv7
L3fCPsH2Sm8r+HDhsc0om7427etuEMS8reCDISfsaakaGA/5EvGUlmbRGfhsCZKosnqJBlGZclMx
VhI4xbDGEnNMlWmAtwTseP2HheRP6a9T7WthCQb+NgP4+jTcpZlKrXVdC/uND/Kv9pa9vfSDfbO4
9QEZ5x4o9QKt33ZPq9NxmjGpEulU5jEadJ0njzWdU896NncoBj+J3rbbar+SxqUKi21IQ5MuJBiP
+nG5bnehV7yZN1hRAZ7U+GYLmFQEysFXdJrMIAAAgg5a452Vfq2kj8s6Lvr3uYii9VG12BmOI/XW
Ieya69CWBUcQXRlftmk1ZP6jlSvI6WR38cAf0H3Nd+jpBoZrNbtaXLLeFIkUWMPkCvawsQd26gpH
rU1se7RQA3hqriXGWRB7ltd7ERCJMTXyH7AksLi0rk0xd7iWyOVahZE0Ra630Ivfg/fUn0KPYi0a
bWt3+JDExbAth6iAVgPExWBKPmthYS0EUNSVMgfLMiGsANQmXW776L4vga096A7pfl1WlS13iGc5
Y5fBljSeUad3GvU2wG0LdQ4S5QDcXnTMVPk6yr5clrL96VZiOHPu7IpmJuABcJHWg4zxMIxrvaCP
5Mf75SX515WN39/t893GT6NpU1x1eDwrwTS+FdZDLuKj3DIwZfXvs7+vgnIxWXFFUwDoYF37l5Jl
vyohHRxTrTPVW4ngEgywrpI4slIlaALGnWBfWamjPhlHA2Qv1Y0oEG83GVfiuGiCZGnoRi2cg9pH
nwaI7tVbeG0gA5X3iah2vpUNrm+P07lEaaJQGqFztfpshoeBHvS8ujOK0bExhkbjzB/psr+sgaIv
xilgSUPSQNP1IAX4nGMkQIuPNOeyjP9Hy//UI3i0HLsl6ZDolGk5oKkfjQDzGkfroOxQC/oQ1+/Y
b76gIvygrwwMvXIuWPlDmaGFeAWqM7mda3OnhJYKet7oOu21QHDIrbxj9fV4uJxCLvSqmGBb/TF+
Vt3wmN/GiM4AtwsD9cfiIrF3p5fsRZgSMPd+6bicM6ZzSvoY6zbBfKxvc/Cx/pjc8ll1Klf0jhAo
i8U9V1B0TgEU0SHdGeI3s5oDLI0LrnHL764yKr4F0WezZKNGSYKyvO3oHYaonVx6NuNXwdfarBZ8
ZjYG56nGKcfDPUaYLvPsaigeei05Kml9b8mdP5nNEXjbD6VcYlucCEr3W3qyPiHnwEg9hIoc4YFJ
tKu6vden+aYe38wJk3uWLrBuUbrIw1i2iQG8hQgZz3ykt6B+uwkxTTZ7TDnQYRbZuehSeQcWq920
RPh4+m4C8D2a6Ifk0B5UId49uyNe5dd3yHmtZUqs0MIMSmCb2DfRDdQge4dqotvbcshrMVz6q8lD
HYNpzggAm+FHe9AVtG5LkF2Bp9fPXmeG3QwOE/lxIBj2kASmcNZ4/P3o/NRRHlltCTNlUQ08OrPr
+D6R/fwY+eHzckueim+zVwb5U/XVxuDQu8A2tsx8dWweMyQue4BLor6OmEe/YfzLHdHGQkvrf0i7
rh1Jcl35RQmkN69py3W1d/OS6HHpvc+vv6Gevds16pri7h6cfTjAAM2SkqIoMhjhsE5BlNqdaSfX
ZG/iXE55apUPY6FZlI0Cqy3QkGyYM8FrKglqzHI2aPTId//jKrlgFktm1Ewl7KVbfVfexLCH2kG7
kXazN2xzr/6hUBtLBDedCzpWt5qjiM6Znx6iN32XbKbH+D65Uo7W1ejlHQbGxU141L4TK6V2los4
4xSri1q8Fy+YYELmtTI48Adw4Le2vm9Nj3o3Ug7E9uEkDbS6IQEbPR75aQwuxrl8kWqKAJw4mjoX
atJCtUCTjVCTAn2FLuhGCmSfFtagvhgXaJQiH5apQqAZozdB/B4Lgg1hQzceCSgMtRz27yc7VrRh
OvTNr+XslE0WKMGAuEl9GMIMzz+hZ5q4zut7gI42ysbylEDy/gEzNOFxBvciNboek+cyHICNUahO
6YMddLRVW4JEBsjUXepkEfeBwcUOLe4Lc4nxmcwhdJPoZyxB9mT9dvkcEb7AP57Uujd6VcUxapXI
jpR826w3iig6FQakLls6X/r+iPx84xtV7zYzB2bKNYOMqRm7YKyFdJYNoCp76DyGR/L2ptbHhYm0
rSeogzLnuKoPGB3aWXtJcpJH9bsp2SVuu8Jtf0SjbzwQq2Vf58Jtzg//iXWGazaEt6hBfAO/dOdN
bxtX1Xa9EugKGuWbXOQoy1RTwxFBWL/KH5YjGHk98X70hKDBm05wKUYxqkbI85PGUqrgS76vToHi
0fAYX6uvGe5S2e+DpLTzH//rVcq/t+S2HbSMxV9h0z0t3nK1fgUaVztmB/NlfURMBtz48jc8H/HB
no9BN4brZ5t+Er+AxcnlBoBGX1OehOlg5cQoN/X32b+f/H1V78YuLJE0S2tk99muX0ZiBedD48cK
OO+X9NEwexF7ZtW3lvEKxY5DtviasGnXxBmVH+jbB5f37OyzWGaSA39tGndNKotVxvOAA9d5eoH8
EjLp3orIb932TzjlNGH/edf/MMi5foiCliAPDb4SII7Jxkh8wdO8+A31mqDqnPwHxUf9Cab0K4X9
sMjdn4IwjhDoZffntzzykEb/HBpURRncxXSryY6fVTs/Cq2v7aD+5f0DzPS51/HpJnM3aysrbWax
mzU/MDDYcCV4vV0c4o24iR+JD0r40PtunHipiUHpHPIgCC1fhp+Sn2y0DQL3EQNhEfJYaaf74h7q
ARjkiYPl7rJx9u0+B9G/d5oHFFWJmWsj6hx+I16FyX0oTVCkuxPL2ySziKPyh5D2YUv+/TRagAQL
3a82tPYiudqB4bKNx2Kb3WCKyYu/kBHt/N30YZGLL22kdwvguTj/zRZSxLYKlLCTy06FyjpI6nTE
BHRc/kkbmnnopX3lIg/ocy0jwxPTb4TnXB+eynVjTIVvpLlTKK9jRkVSiXIiLhCZKuhdDBGHlDEG
gyDsudgknV3eFF64VSAL44hQUvXxPnEWlJaOuXPZj/6Qe3xsNReV1LzpRfE9DdBstBOukb656b29
FgCKgd06t8c7eUO23YkAz3OSlmM3zaWMjGeCrNp8qH2mfmq6BmQoAPXzQCRJ9d6p8MszhQn9BFSR
1KAVGRmDg2yVKUj20fJlLtdyD9qm1msmSOHUYJ44rgZgXKLVaQ6eBLGt12YBpJNpUTx05PZz8UpN
tLGwWA0lejIs29zl/oO5Vd15B/SaXzxE/+BeYB51wcX5uYBUUVshj0TdL8yXAdrTc36cNUpl8g+l
qL/9igf7C6qSCrLWafDr/sAaY6k72soX2a98PAiIziwRDRU+QpUJaOZq7GLRH7I0Bkea4IrSDRCX
jmVSPMHU/nHBSYygFSNVKItC6wGAI7BlhphcpBIUaklcIGrLZmkSDSnWbL01Gd6hcVvaWRWIylO9
lCoR44mAy3N5WdCUHeZcwlWmjXaTBTI0sU35pqY4cz5hfLkMgWdvTaR8ElQBBx8aGdW++qkHlq0d
qivTVV0VfZ2swptHdhcSe0Na5rKhvm2yFbpJLP2SfCux53v1acH4MiromQNWCPVbeYTYKmN89Slw
/6dRLn7ZXGIkzniIg8OApWK/ql2DdlQxBDODvqxxRb8CI52v97a+uvUP0ExTyScRb3lOqlrRmiU1
8QpSFMmZQerSkAM1xM3J88NXolilkYgz2L5ogz0ttvUtRikgxvl4Vr4Mgp3nthCYe1kEWzno4agH
LXGR8hhEMc2wxAEuLBl34JOBI436dbLetOWuW6/U8PXyxfmeYV0Io/wA0TgukENO4cmzHwagD52u
5g0qBVCbvIr9dj86Fmh8bXNTXedX8rH5qtFDtFS+zY8TFYkSTZWF7ijzacxWX2OkzAXQG5dpzkbM
GHieDZNLqHRWTvdM7Tl1falclJqaxJCmHunS5IwuiAEwKzP2drkfXiBaigTNupGvKM1vwpd5TFGl
WWtq5IC3paIfZdZVURbEdULFCp45TpPARm79KlHU23krPwI811XYVes9Qenu8112X/SgoSLbe0Qk
VrkwhXevvlYLIkX/0oPGDPXb3TRtYre3IcHpmD7i03T9DwS+KbtchBo1dcwXE8d3curD9NYdISGM
irz8kCUY+bR2+j72rFeq4U6eIi7/GaayB2weZvMX9XYAB0uxAQNKhdErHRV6wen85qDhqWg8rU+F
m1xT/PvENctjkEpNH2uRObAy7etk2AxR4WH3bWl4jUpKGYhKivjZskHvzU79hSvsnsCgA0Bv6yk7
2WXMD2TGy7KeCxGKxyYZaSgmQ1EDX3XVbjGo8EOqPeM4+ULQBl29o+wR55Lv5YqToVuLoAPFmKJj
1F2P7dPlkEskXnwTt9HB6VCANcgf086ZI8tVq6u1pDDe5EfiXmRxNyhSxVJy/bYF6hrVyV3voXoH
CUB8JOL9Ra2JHcuTGoIl5CBBgkaVL+WCNwvqJtOMa6nW/kczXFSZFqms5w6X1TK5RVIFOviK6zQn
RoCIFEDjYoghyXElTbiOxrmxV0NMNk2VpLaRWd+lulqCoaztOl78y25B+R0XQgx9CksjHsHI3C+b
KU2C1vIuWzgLCzqpKvGtWbFQ13wyMUOhBv0WXTworRdb8ZD504ZMFQmP4NuxidYbUcsqWHXyVmdB
Hb4BaGLXeJkrx6kO5qqxM2Nb9Q+L/JZJxzi8keWeeA4QW6pz76khisdmtPrVj/tdZ4AclBQlIbI1
nXtEhVkG6Y0OcZdlLtILhqdc8wZygJoH+ZoW5Xl1H7kQKYn3+Y6+7aj1sX//7dSNcycZOA6D9NJZ
wWwRkYr6+1wIWaKuq5ZQBqwlQzt7HmMQRUnUC5EywoWOXG1VuUiAQGqq3NYXiJaGJdGnpPI7vu9q
4P5I9QRXSK44rWwD5HHUngXHgESwrcd2eC153b3gVs+XDxx1BrhAMhpavc4SzsA67aM4sqXmx0pN
FFDJM8+TMtW9aS0xO2gv2vXyXqZunHHTQCXbDf2A6XXVd9DVexbc70SgJNbHN2Y7JQIFTAjTIVMn
TUHBEAn2Sj36qMIt35eVprDWU1ag1ho0FsettofMs3In3g9ufCd55nP7SNmkdvVTb1axhBieyUbB
rNxRfAxkB/Wm9Nkkb4L3YOoakEKbvXCEWqGTO9X/uLVcYIEgpqjEAqpbQnJXLZ0zAJmXkAVqIm3k
O7aSJZRhgol3H/IX6i69UT21QoULdMOuslN95Q3jDrLNCtTU/UCcen5aOR0wnVqwtnSx1q4xfksS
MjZTJrjAokMEqzZjvKQZj3K/VTbzBiKWfrYtj5UfufEjVTugdpPLTrJJszCgizV1/R3mTG0ME9og
43UUNXUXMDddDi7Ubc63aDsrixVzQmmtB7FN/V3bj5vsIARLDL5T0lOoo85lJzXU2aDUhjO4aDaQ
a9GdAMnlyJslL6r8zg2vFcdoQEPukPhi4jPyuNhkbvNZAUW/H02PkKrzwNbkETtJmeCAH0JhFVMZ
ISP/NSeVoS8kphhoBSSV6aXl/xVT9XdZmWcg1asO1Gg9LqRlp8kHhgUqgjUYfzYTxruhsjg7QlD5
6kgKtVHBlEfDxsmCEboMOZE6V545HJb0xgTR1Tc4z7RpIFcm3SSCbq8A2MSJTOTv1KOEn/HWsjRX
whIBZwQOfvFY1bLcSO+6wqJNkcoSPstzd4I3pqr0HLO1qdj56YykNxmhbkDwPFIdGZOLM+uQJgMU
pn/NQ6N45Ay4c13IQaPQIcc2GNupYTFqYVyg6TFPq5XZgOA5xC+hCgiZoHyZjZmIMOfNWBitkzC0
K/PY8LRYxTUJK7xIZtXNhddZ2xcFNdf9h+37sMIl6bkaLVpTwSVKnANwLQAumgQZALggAgmmPXXx
yOcP+4c97madmhrSpuV7pzIMCi/xwtdStNFFs/vNuhczW9rkX1m7HbKxXupFejB1TvUMNd6IGp2g
fgr795P8fcmqJS0TEe+TvHYiE4x6g/DfTtzHctlHPrGhxuXSaS0770H8vfYZSEm34zsM3oFghSoD
/KEO9mGNOwtjAxnl0UB3okUFl4E219UV7gTUb6MdMDB4FIEGHxlp6wg3EAJSBHvA7yFgN5TfcsfD
QL6k5SOOR92BmEAOGuUYry2RoP3h+v1YKpfcF2toaY0B6A2rGa+u4q77el9sdT+71rbEBXUeDvJh
i7t910JWMgzygiUAbGPRkm4Lc0Ki/VrNN3LMCD7aXaKZwQQi3SgOA8I6+2ifC3B/W7cYgP7EhUQJ
rCZ9jBOa5PYMCr0x9deN4Ax+DIHen+VRcfQNqqoQw/h+2TJxPizuXl5NSJCrOq5+dLWD1PRXK/Mv
WyBcxeKCT18IcagNteSLWftznar7TJVc1cAFeNkOtYVc0BFBY2YqM1JDEXLAiZK6TRc68TB4Y0fm
vew3X/pcXFQxhXmyTNYY/39+DrSs96pbbUsv8fW7yws7XwD58A0uvMRNPkGfBQvLtbt+hkBb/GRE
SK7Vl8z6WucJtL4a97JJyiu4GCNoEgpLkHf2hdirshzCx5SK2Ceu3199zo9VcRGkD+Nu7NmLk53t
DJjj8FUBZW/A4B2GF0GbGqC3crO2aAX2gWzY4Drz5qfCtxS7KG2KJYRaMRdqxFJvhzlEfppaiTum
sh2HuXd5U6mDwEUYFZUeJY8HDNLn11WJWZv4YBnkK+LyQgAz/j2SYDBkFXLWv52/6TsVgijRrreT
rfwCXg4784UtiWO9vC6FnzLGG1BKzEFjnb1VccD7wxAcMsZPVgCDVvDTF77SQMmcwnYzD/nzIVR4
SQpJ62RVT3E7LE3v5rnmZpi2UfrHyfqKoS3qkr8cXsAr+/u+WoKZK8KCU4hqxbXiawdLtIvMhTaV
yhhkAL9xdPD91ejzhW+XHecPD4r/Pyug6/3d9jzolTn3sL1+E67BOnYVbkFC2r0wmsHeUffDc/Z8
2SS1Wi7mABq5mm2LvB7zcHY1gYu0fMmAD55qwhCRmyoiH2oKoeggVYpMwk23xrdoI21CV7vqf65e
D+5Y6nxQzsqFnWzM80FnXZRpVN3UKA99LQWWTg1EUr7JhROoMNZLFSI/KpPC6RbZUZRHMW93eXvA
DDtx812+IBSe/CdWTUkIUQf1p8nAjbexRoyhDd9VaKFW/UshZ/Zo/bzsH+eLd7IC3WhJg4IZT1zd
K6UkygzpOe0WJwxUCMLUslf8qPeDYq/BCnW/HHdheKd+jW+t3l0iYtFnP+THD+DbsbK+tN0A9mdk
TPdxCQmMOHNzPXUvr5OywqdHUm4VitYimoJhE80Ou09jxBhi8pOywtKNk+yvAHOTMo+ohIY4bY1+
r1qZna4Pl5dyPoqc7BgXwRp1VsJew43b++1BfYPaDWQp+l3zwooDzXV0X3y9bJFaFhe2phUDDhKg
fX6o9te90rm5tT50hUqmY2ej1cnK2A852T9QbaaLLuEmaF3QQY6O/jN/heYGIOzgfX1Zn8bj+iWj
SRPPPhlOzPKhS+q0xmSDiWx6PcEwTuVEgRYAsfbfOuYnpriwVQq6WZUJu9VXYD9BM9tTohNng8iJ
BS5iVaG4Fl2PkVZ0cexYQP6Vb5Psaxcv+1l/SaVuY4VEEDk/x3pik8uIMEA39VCqQ9fhOrrLIru6
7R7N13qfP62OlNvTw/gI6aXBjqhLh/BMvkurKkNnLD0Mg+Dxobjr76sgCcZddZBQjRRtcU/raJy9
ET7WyjdrlbRXF5GhZrTmakJkXoZuowk3E/KWSEuIsMVO1qfU6MQYF1DmuNH7gT2c+3p0oj56SayR
2kP2Ny7Z4MJJmmaTanTv3g+RkldWXu1t6HV+7wMasse875IxLpS0vVIYco/0XF6vrPBrmz6t4mEF
wilb93JGPU7OJyUn+8cFlLyvlSIEORqw1ta1+LRu8/v2qwCvVF/au3y2Zeo2Iy1ysWQUc+iprIyc
yqqDSp1ezVXZq3WaHsZ4Cha52MySFIhx39i5IRi20Sf1XlTyL2W32pfDNuU8XKyRi1SG++BqF4RH
IbbsVKCEXqizwMUaNQKzCPQCESijtwHJpS4Wflv/KJJ9G44U7xIRpfnmbQ2tmRrT1Ywasdyi9b2J
gvSNpes0vwgRVvhmLTQhE63rcOyq5tgATS5gMH/6fvnrUJ7Ct2oLs7OiskP9D2J1spuVLpNbMB6l
XXajjnYZoaRLJc3n7wbQSgOXA0HRdxDkyf0K3U5LLljmMPpsOjgL/kKGbYilnd+/DzucX2StVqUz
qwmk28kDucJmfo6upKDYMmRq6i37YbMSAM6zrqiAchz6PFDie6+2nixtHGdTE0xQyCarfDB7kNV2
riWCT2/u7HUaiIrm2aN1Yo2Ly1kJHr1KBrlIGQ+2sriN/uPyFp79UicGuKDcz8swpywrDvN2hWZy
/m0ouq+xNepeNOFqS9EtWZZqFxnLv5Vxey/onJjmQrSsmF0FLi7V1yzm/c0xarzLi6O+FXOfk2+l
6GIEC7nky2a2acbXUhsw/9N7ygBCrP5fS17yC+JCspW1S1uBIcGH1MhqN8sCXfb8GBaZk86YVVww
adGYEHQT5ptWGyJvaQAyHLV9KpRB3sUVUXKnfIcLy2u0FkY0w3fa9UcsXZUx4Tpnr9iT78cdvkWW
50WuzMUf1XI7LWIAVWxfEmYJ8D/TcIq46L2ijYjaBrUqLgXURLmVlAI0U9ZgbkIB4jQk1Q37Tp9y
h4+F8VNMQzlXxsxIpqqfozutXucUX8oek5eTj1J/qdvyN7BceZEfURBtYnH8ZJM2FUoshjgSOISL
rQkgFRdD9/KhOA+8gia2ige3Yn2SwASdapyPKcBdy250Fy//xsDQvR2/TW66gbyGkwcNFajPbqlm
aLJoWtDZ4FVqtDrWRZO1LRkmD7oXpQYtMDDiAntu3ut4hRVOajcxZjfI3iJhmv+ak2rKOAoWWtu6
q0g2AG1xbbfXA2Ckz/m15fWe5EwPTNpgsHUvd2Qb57Z25Nzpn5gyAAULPz+W+bEX/Efu6kofZR3N
TkOy15fpqXzVgA3HAGrtyZadXTUgP8STqrmpIRK6bKzv/+X7n9jn7pROjkbTKN8xKtmxf8i81IUO
jgTOQBgW3dRD+88qnckg0sTz9QRdVdC2VkVT5JUmaktAwyxD3Ve7xswry61Sf6j8NnVGZ/YUJr5d
BuIdsVx2g306zbphypDWUGGdu+HCIbegpY7ckeUi4FG7Tx5DAI4U1JnbK+XGINJH/gibqsEUj+HO
kPw2DH6ERBXMVsA7R/ZzfRYdY4EscFH1//YM81a4q2a1Qs1QViyKnSfzyWJDrn690QIBrB7Z/XhF
E2d+ihu8Te4+aco2blIFNufcEe4Vnz3gOrDyYB6pOsi+5GmzHXtUKsnfMr+satC6g1whiofc50vl
srXCESnelLdOMe9rbTNGiwPGThmXbGiZxNae/34f9ti/n+QMYSgls/7OrCQLLiSJD6JaExfzp5E9
fk1cXlLntTXpMl6LZe5kT5O3utp+fTZf1ZvOXZ3ixrgF1ZktboY9NVXF/vLpYeAtc34Dqqq/SH+t
DJqrc9ljS9enSp6o4XM+r+QNcc4SSrmiGg2WyCjXGavS4Df/gL6ND+68GS4H6ZYun+ocPmmNkq2I
qxMC6xaJ0DWq/H8ZR3hTXOJhjfifxdrFjIlIcjHB9Bf7CqOlMyMSMfGH8/a3J75X1E880VyyMQGL
4a/AJV4Nj+ve8sIDA2tEzvpDuNFZqYtYJf/45VbJP2/A8if31fJXkYbRa0Q782AECt5SVFJAnDRe
RH1O1SoWZ6xvUW/r7jDNT8RaCOeQudBR103ZGxa+WL5V/HSw103hSMfyJ4NfM4rX8Cj43Vcq4fiE
p+O3kIsguNqTSWRbmG5jcC1EO8NRggoHmmF2qcmoT6973hoXS8C2rggJo9hLD+rO8JOd5dUeewDj
HoA9snlLOQjb9BOvVOeoKkrWLkY1YVviGPSbyVf9f3LjUA7CxZBuNnKpYCTbYrQ6Rvg8ma172UUo
C1z4EMwO2tSridevUQGxU9sWFTYoH+SiRlaBv65kwI+uXTDN320zI7PnNEJNvtxeXgzleHymG09D
J6lRJaF77o4v9VZBncfyVjFgQ+A0zyKxeXweGxlzJlgtO14APRlPmWU4xILYAb1wWyl8pqqneEmy
FroagObBXjNEI8PRbcmBtmPQQ1eReKdQS+IiRjz2cjIyXHOnPNQA/ZopBRMl7kWF/YKT49NDCEUr
NVhQgwijC1nQeowBn5qVoMICz7pg9AaKOmwqL7yKbyS3AYFqvdHv4yP65kHxtfUvf6rzWRoYZUTV
NFX0j39fVigbja430OETTXS1mtCOl9KRxp9qWQbmNNktgOiXLf7B2z9Mcs5hmuiUqzKAtgy2DIyq
F98LzvIt3hQ+PUZw/rN9GOMcA+zurVBJOMYq5FW6IAsGxLw+oNDR56PFhxnOOyS5ysRKbxRfEQSn
qhVnUDZR96DI5O6dP1oflrhrQ5Pyqh/kd0Ca6DAFt9yN/STATY+HeB1QaMnzB+vDHHdrLInZm2GP
ha3h6IYi0D3xC+EPlAnutqhEwWAXL2uuyrviDtx/e7xjr0zb2v26esmr8Hwy/bEo7vZYVtVYxAGj
eOqX2Yfgl11jBCl7ZMwI+dvqsbF26jVEOQh3nZSGPC2zNuG1JQuJKwMijsJtGAM1Mi33EHGbni7v
KrGpPMx0CudqyaQIs1b9tIXcyn0tRURBnTLBhQ4l1ket7IHn6eLbudgvyevlJbyLS32+Rf7+TDye
dC1E9KQZmJ1lLLlbOT3eyZKX7qig+wlp/SsX+7DERQnFqnJpabEU5oLRYqPnbrwAhAwWGJA0bucH
Np5jOcYXq7UV3Qb7k0BylVDbyf795IJJIJnUJqUl+3p8C9FVWxIah9hQIthbXOyAeJrW5VBvh1aN
da3vBiffhjtQdIPMOj0i8byC9iSIBwDm8QjLLKZf+pRcGNEjRH2JPRnaqdKuIOPceW0uDn63oO+p
Il20Q80cXSvsASjssxjS7WllQ6I78lopG4ifwyLKn3+N9vkBI86pOYWyD3FdxxI9udprGClT9Bel
IwZaLocayMT//lUl6CiBehDxM08Gu4u/R+FXef5O7O7lO0F7n9I4cR2zj0prqpCbMHiKDLI2aEUw
dhAjADfIjwmA2ssGqUWxfz+xBzK81JQN9J6Edpsykb11r9CDZJe9FTqwv1tBT86sZatW8G4XrpfZ
bW+kzbjH4MPoQEzhJwCobr7TN+0VWHRmIradr/SAs1TSVV1G2ZOL12Yfd3W/AKg1+vgB9vQ4APx5
X97X6/d30rIrGWI+K9NG/9JOWyogvSfInzz0wzyPeYvFIZKVCuZ/YaY1FWwvAj5t7PQ1birMmLmq
l91mAZuMihx9b9wo9oLeKaBxP8CmlAaiu14NFlkEPxulTn4YF/SnSG1qAcVTv1i2RtT4qhhuLjvX
J6Kd92B8YoLLD3VlNkuMyv+q14wH1auhYHrNBJSqLYjibtEKd8sgbuyO6NmeDQsnhrmzWhQGnv8a
S0TCG6VtnM586rTHvnnOEgoh/gkQxS+Si/bGWi+Twl7/aG6MbnFce6d7BBYrCirrXY5XHPFsQlm2
/EFWHs5WAk7WyR3frlz/UoRgs67tDUaUryIkkKWX35pExfTTgBi/Tu4QJ6jIKq2lomeihK9pBEgz
REE90TT8WpicPMSsT/ssq/GmEftXSJJerf0xBqpVmWIfrx2t89dMAOmDtpW77jpS4h91LjyEYtjb
SvvS6kvkXna/s7HtZHO4bNQStGq22DuvgI9JmR02tyY+xH8wYnzkG5yRRFjaMoRAqr8AQ6sMug14
uw1QHhGnzx7WEzNcnjtAd1qMV5ix8Oeb5WYI/cvr+EOp82MhXJhMUK5dgCUBaQYUb6RDcyxdxtmZ
bMu90kLMQH2OSGJHIi/U+MGHHipDcyRWot8MpWZ3FqaAChPv1KYd7sM4PyhCeJ+b8fUsj8d4Tlfv
8qLZmj7F5r93FViS3++lSbT6sjSx5rp9Katkty4HVcidMD0a0pc6DaJ+JL4jOySXLHIRUV67cGnz
BHlbKW9jCxR2AAPNi3RbKVRh7az7nyyOi4HQbSiLCDzefgZCQFE79vLDUFEMImcD7YkRLvj1TWUU
mQAjnZfodnGHWaCr5Ef+HCU2oxMog+x6wjxAcU3dq59auL8n+kAC/f7thhH8rQs7EYPTu0Nu1w/a
N/mp9CunBuqveUnf6qO5iXfWa3lL1aiIw4KL5HfjXSb/dViyp/JhPVh7Rg7RboS3AopUGPtDI7u3
5bvL3vqpecsvmYs1gl5MUtrhsavZyZv6s7ljBQPDM26r0RZ2rVNeUW/dP9Sw/j8qaCIXdyxwfnex
gMytB0obVD4HJtwLAV1G9iiDUMGiinPUAeHCUIP6qVKrSBkyI3WHzMfAlWkeq56ieaVW9h6aTjLf
PBW1pGCbqQbVUXWqHdq31/K2fGqPGCT7YnwnPh4Ra97nZk/sDZFllQ1TKgAHMUgHlQ3rYOV+9aMA
ccriIyJAlFzbpXuA3reEbRZVLkSd9zreie1FTbUYcuvsVcHGjyWbjT5qngUuBcGlRh+JuPO+8SfG
9FrPoYOMouBQgiVF+D5kpa1Nt5eXdPk+RFv69wNY14bQjL0CsG+LoarxPl0eLhugDtt7CDhZRihk
QzhLWEb0BEHwnwBsOuo2fVLd0ZMPqSe4AoFaoPaNiynG0upyqqJ+ayixY8h3EPpyhJV68JF+zwWR
qtbAHFggNcYb45jfdPCF9rlxUdF/QkPuf6w6gjHh9w8lKpE4RZEiQ8h9ymwM43VPmpT2xNeiDhcX
NZCVyqM24S0j7sD1uGH9MMmTNyRuiN2ZFw4S3w8Gwi6poNiLXvem3Mpe7eeI+5qnYlDzn/AGUPkR
3wqOpEadhgpBSowXO2quSm2jI0dqIbaQlYdlNtxIx6ToSAn3nfXFk9SZ+2p6phbxKCBYrZCJz4e9
IO0q8Yk4YWej0okR7qMJaiVkat9Ifj4WtS1o0SuIBa+yet2UwuALvYhOHWAaW0sV9ijJb9ohzF1D
R2pB/BBitfxkSSh16VKw16IcWNfjIdtMV/m14I2OFgwHtG/26S3pSWcTp4/F86MlqFHORcPIA7R7
gByPrI/LRrsUFO4kp4SuH6uOAtJAnf8/POM0BbUlRQd2mjv/WjkMuspw4ewukA7ldVraQFaKtS3d
Rjf9MfMZ/wUrP6Hf5zWQMMs3dfAPBmTP3vQQOv7/H8L5mDGL2dwybljlutwCon4ogIIrAuGtc4Xb
+YkNknbPMvGKPR/WT6xyTleswiQt74/Cp+JtOCagVTEc4Ytp10eoAYD/imq7nHeuv5fJh4xxDXXE
dQPvKgPU2GaxVbLtmI+byz5MWeFeMknYJeXM+AbERnXy8afZjLYJOPxlK8Qn46utoqE02cS056Ya
/OaFL4ZfQJVvC4noXjZ0PsH++Ex8sVVe078Qg72rvKgQXgXDbXgD2Yq6sLNDfhyDGdwpPkXUcj7g
ntjl8op57YpqzVAPTTuMmmSqDTEAZ40wx1BUdqrfZmZsp7npQwqH2Fv2lz9dLSeW2Rc+yTeWUu+h
T4G9HYTcFWsc/VHrSUGK8zH3wxu5JCMaJzmVZ+ATGo+NAOug78seE9CdQpXjOqVeh5Q1LtasKMn2
K1MfGV8mr98yYAwC+60IQuR/P8jzqz71sTQunvSZIsihiUGeZuof1xzs7EMGaZUi2l32zfOR+8MO
F0EwjWtJ5fsh6Kug7DKnmjJnAVa5MctD3Vbby+Y+Eepw6+IhJZOZQx6VadYUeFM2zWy3KmbE6zcx
31tV4QoNxo+N0B5ANBNqJeGV5/tppmkAUiBalsaThRVVOKHZhE+oBpM3H5SDtq+uqi+YyLplgsgM
PT64jPhfxf/BiBGJrjp/Lj5+AOexUhSNcZYDsWwU5YOcoy4uArx+eY/PR88PG5yfGpC57WQLi2yr
h6JAio+51nIheYbPmrEs0dKhw6DqJuc53ZrPUzxqDCc2eYINREHlML6gyYVWDd5iILv699j7d/f5
MMq3j9W+SNY6Q6JhDWApkj3luj2YjZPNru4wNF7jarfDgWkI5zZrQqw/+ycoeb+1t/9AKIPYAZ65
qElldZxCtOskDA8zyAMG2q8LZ77rvdCetv3VPyhhsHP/KbCebAALUieBVVHGKKoS7Hp5YHyX6i5+
7W8ku3hkzVLRH7bTaM9fgFghkQLse16yzFXgaqXs83LB1v8CGo0bBdhweUNVo6hN5e6scoCQUSHg
kZDkqmNCkaNSMA0umsQhORv3TvaR/YyTfbQSIU9DTZf9uQFN8KS8gF3/DbMmPhK53O5FMi8/e/JP
DHInv66sRDI7fLgKVSYBXd2IVDo8nw6e2OBPflmjoFZj78YXVhlh0AT9hkEF8qPqoznlSFQ7krnb
Jafgrqm5ys3BXGFRs1e/3erA00VXyDPQtMnuKdc4H75P1seFnMlSkrhT8ZBrXajT+BlkxzCbuUl2
CYRp0jt27K1ti7dA5BSAqv7bYarfg4/B1/cXrTQKfYTPRPlmLFo3GVSioH7ZKw2+hG8OmEXWWhUT
EaNwXSfTdhF6TyxaPw+tr6o8EZf/OZ+URVlTZEXU8B/nL4qVtFNhmhgtGbtnoW9RrOm+Xb6Mzn6z
UxuchwhzPouiCg+x7vMb6dBXdnGcgvm59CGHizdp+ya1dnKTboabzJ0gpWRtLv+Cc2m+LGqWjta/
hRIXd9LVJDVCNV1lP5YPWtagV5HafaXYU0O1tc4252XRUrEeTbYMiwuR+ijJes+QR0wprocuCKik
v+hudVDuahCBSE66WTbaNj3QR5/9af4gnprmwqY5qvESIUUFtUrvyk+xA0zCJtoy+F37hdauPHcN
nZrjNrUERkYvhwVX37DTrXCnGsEkPnfts1R/7UvhPwRrJmlg6LKIKS9+2E/J5EGYChFSU/1LlRn2
/H+kXVeP3Di3/EUClCm9KnWY7unJY/tFsMe2ROWcfv0tjvfu6KO1zYX3zcAAPk2RPDyhTlV5qwJM
26V7SZR6buZqKiauVI1gCxVeGUSnDYmVDs/cu9ofSKVj6L2XZ9vtfOPnvxvaf8+af9u8lU1u80Iz
C5OhwB3pj+G595eg+J76JFD2uobGe+OPiEnbO3s37KBSdJCe/uCCWIqB4XpAeCEs+L9PYYXB1XBU
sZdxPbgzuRs7G0Po1OlnfXfd0uYDBYrZv01x0Ytap9mcv1ORe0xAst6Bs/Cu9kDxjqqMfSh9Q/BA
vafWv31aG1NIODsoevG3H7q/mgJRUDUoMHduNCCxNnSv6RdPXXAhm9Al0PhIIcM1UAXgut44IHX1
4lF3W5J8ahRg7vru1CuQBxtbxxpqd567Q08qn7YoLNmqAOux5ZLBnyXrRLcBNuZHGhtdo3BXHVLa
8K6fvkbDLHhiRAa4OIQsVqmWqDAH5QCizwETP72oKiVv+KL1GrhnxVBIPwGuDU1Iw/ihUvlGjlTD
o7qFc2xn38sedJiRYQdWhZJEM8m94JiJlsg9OVo69Vrb4xsWAGtMyaVsJP/6QWbujT9V6xXygYhu
J3XbomHTpxmuaD6/ojIGHng09QWubzNhXpniGT0wrdAmXdwDzGZg3LQIhn0uQXRk8cGzgUqmYGGb
IPi1Oc4ZJLNq20sBc/Fh8CpkFtQ3D8ij3PauEw4VsINw5TPy+guNXo0DaNzMgPTIovQy13eyTW8g
muZM+ZtsFYOghiMyyD3Q6LuPNaljkCfmX4ywd5f+h5E/Irhyql6UYWzFHesvyU7pKsOw2gFwkM5E
phY/I0t0o7xx7Do72+Ph+mHcxGytLXGPcQRdFS3KsWfQJWseQM81+qabBbZvfKmH1zmwd5Ero70t
RC0IrgHhfEmVW7aMpocShM/kwjKOdhcH8gGAiVPxovjy3vguon0WHlDOuZhZ39S9AZtMKJwl3fRL
syc7lPXdKBBq/wpcGS+/YGpmGdomrAER8lAF+S7c2ygPiSsbW9n1eg85j1L0EZ2GKQckqot9cxjv
4gVg77hub4iSnKSp8zoD8wDjJJJP2gx4VpZ56YUs7CudDjUJjAhZ1eIpTsmUPtvE1x3pPIKzdQSU
0yMiTZvtnVQgJmTrugKdec7VFKOukkaCE2VYUuwkOFtjiNmw3BEQN8GbsNkp1lbWuNAjRlBH9WVg
OwmyMLffhR6LylnWCFprT0Tw9h6T/ubbVvY4V1NUY66MBKvrvOLQHGSbARUuyR1D7xOf/ojxUXeD
X98lfoZqmeKHr+q+qR2My0C6jXjNTtSl27ytq1/EOSS7K+uhGEFe0wLXk3W3lVo4U/UscEabLnZl
hXNGWpjJpixj3dmpvAWNkfRaY6y//zz4szd8sQJ9r95El2InagVue8GVYc4ZZfUiq5YGw8tbCP2g
8CX362cm0SAHme0mN50LgI9X+oL1brr5lVnOH/WtnHQtmpM4V8j3PFDvv8qjM93IyL0UHzyMkdNB
T3Ynau6IdpMLcuKlKqZJA+lKL0tOCmaIdLpRehEF0WYotVod55YAyB0QMKJqtShJMOZfk0gRxKOC
dbz3sFbPJICm0bywUIoUCSh+0KKlX+W+ERQBRKeDByzZhtyFaYbDD/qAY+JR1BroXrZ8VoToIRla
Rh6tQdlSV0f7D6AwK8/D45Vo0g5WShDgVEY8OhnYY8CRgK7boJS5IHvYzCTXtjivo0VlMugqvqa+
y+6679o+DpgE4Jt2H35qPYiVQPGFWk7mVpimEV5B9r9f8Xnv6d9qL01FkyVLho+Vj/XXX2NKpkOf
ZtALVP+iR7Z99WzkrLoC+hmeVy8kKbT/WPhoZcb0OcS4sl8vXeFkGjiW0iHSX67f9e3L8Lc9PhRX
ErC3QdsG49DLjxEd1Bw1iOsWtqN9Q0PdAaTGisqPd5iVgSI7mzlkOinNpXRT921xyzt1/0fBGyCQ
mqbZBGw2PGdzRqvZWmyk/azQAQajwlPIUfLNJybDLFngujf1Q+YuIkzk5ru/MszfeL3QQ9afY5ql
QLoOrJGKtlGr4ulDA1DcM9qK4db2uDgjtkPSTQwQo13CHVyxl57VY7pXZKfBQKfpTH7hA8yA7J6h
Ft1WtKlbHs5QLVu3gZCxfuMuDDFDH1c9wvNctxzSRLnbWyDDS2NRKCcyxD0JWiVpFPUVOWgh+Wy3
u558X8zYFxzRrVuAfrEFsI1JdMIXyCiYr6Qwe3cxDELb7uwH7UG/sNeu2ml30kHUZNhc1sogF7cY
kx2ZdYtrvmSaejPHCEel2QApnBmlgihxe222aoBnSdF+42JsNHnK5QlrS+JvKXTSU1NQcd9ey4cB
LgptrQIDJMw/l+oTXRovooYrJSJgxNYywGzEloDS129DYrKqU2DZMy2YlLB2jFI9FrPx8/o5ENjg
J8FCEGONZGAYnequwZzkTDSBM1S3QsnVMngF6iYaTSXVR6R6vZMd+pfhRPfZobypzvFOxZQo0DRB
4UW+ile1PKan+tA/9oeCuo2TYxKrFjyuWyna+udwe1eAPTmb4wVC7iRxwzr1wtYrdHAwLsCcmVaQ
dd9II+p5bb4Ia6vci26FdiHlWS8H5FIdqqDc6Z7+6dd7KuLqEW0p+/vq+dbQPTRUY5SDsfmmD5XT
iajMtk7/ei3s7ysDYxKrRcKiybwBdXD9qVOanS4cbd3MaNdmWNywMlOao0xHcyFIvd6LEm7+3GJO
ukPHevQ6t4wd5AGv16+DaGlcGrBgJDM1Y4Q+Be7BknwdRwOlTRGsajOLXS+Nc/FRr+SDXg5yYIX5
7KJDiHc7RZ+gGu96M/XqpPgW6cqDuVjnNE7Q5GroAcQMslsONPP+25K53KAIUXUCXRogSmRU/bin
sadqFG3ZOR/966Y2GwerdfOg1tEK+8JKcAsYlHMGCzY0BQF0wLIQrKieeoPqliAx2YxT1ja5uEED
FTC1JhtxynkJGLgyDFgrRg8aqKsLZ1PYzvGx89oa513ysiyjHrL04JZqDlCw2XU3oF9C/J6i8wSd
SDg0xkHcPYumS0UexuQ9zDhMvR5SLcgl82TGGWKiqDoAb/mYjemNoifQX7GT+yUCg6hGJ9CIpstX
wf5uZQ7r1XOuR2I4NGuBq/91ZdEcRlHoXUYOLbcU2Mjls8CiwNnxjZZZmtuhTnGiwi9GB61TsEpL
fuOjp2jV5yb3wNnpgnBAcKg2+1HrhXK+qa5TG/02BIPaBfTcn6TYM4B22zHc7uIyDgflhdzTHWDM
uUtQusgTsHwVkFEXBYuC18zkHFamaxVtpZglxDhvIKBhQubiNEPgF03OYdGksidNx2CbQWanDcuH
uNd8heqCPp9oNzlfRFJ90JIYLj+i/aU3tNRZuj8Zy1htHZ/+mbONUk/YykHVdo+Zaj9XVbMfqjDo
a/VAMMTjpl10lkxVKAIsWB1PuN6gW0hs+l67RI0JyDcJzxnBnJXmj+ZOEgJdNssI66VyzmhpGmWp
Eri+4VN4Xx3o3tg3pwTcc+FhgHCtdM/KtOSluNVPyVEUZ4lWy/kjwFzqTCMtCYaoqDwtTY9T3I7B
9fsviC0J+xGrGKGfATEnDR6vQrO6M+ly050l+qNRa2knm2a9zwZl8a7bFLh4Xg5bkvJylPD/BtVg
OL3+WPadV4K/ISx1UPdi8CYT1diZN7nyqPANGlSZ4hT3HAOtdv5Jke2dttT7qYl9qg3fri/uPW2/
ZotzKFZcRmOYTSj+hLc17V1Ai3YDAAxV8TNC6zyxOxRC7YDi39ctCzwZ36MpJEDQkBXKgaa9TFZ+
o+YYbwsPajQ6+bjs5k5xDDkSOHLRIeUcjlaUttaU8OOp6UWq5SaSkIpBcET5xsw00brTkwGkxgeG
dYsvi3mE7oY8uvmP8DQHyT65T1JfXrwGRRTBdgpODs+/lk+jNmUD7kfYvBHtLp3rnWztmlbEqP+b
CiMD1a1czW8i2bYdyTEF5G0IpLfwXk+d7l1oNb0HHh1zS+1OekhdekjvmmP1bPUOpkr3jWvfiWOw
TXaT9W/hPE+dSqQyDWTnbD4Yimle/wIUZRB+ZqEIRpoAWRvcfDc5RYBRZdB+dAhBmXg4HujytQFP
sj0yXfbDfzrgvJ52mIdGHU4IDVNzpi6I/S9lHx4tzI91YX+BosLrkIDnt9RFs2SiQ8Dla+1ST13X
4Bmou/6bPULmelBdvZ5ubCkWJNfbvlFHrUIxDfLbIJddRoA5sGQiHOSDRbSTPiUYEqTj3uwxZ6Gi
oQ0pGoFD3g5OQORtKJptGBbnslTTLmfN7LSgsg7tAtgqKTxJRNj5D47xwwoXAtmNMnY9m1ENzzM6
j/So3bKBuPj+j8AbpvJhiXNKMjGMuQ8NliWZjOASFPAmzijrqMa+iEJF8PF4KL4VWVpYJxEJ2gEU
P8roaMvFamOBn912gn8vicfYp3FcJuEIKyltAEhJBroLR0PaJ7Lau0ZCbGeIzT9o2Kw+I8/v1ppL
S/scNiu9gX7h+Knrsp9KPQmWtv1ufSyN8zZ9m1taWyeIc/4C9mg75kuEFSTRJ+RCncYYm0IZdXYq
LMDYgOmJ/BSzmdpDBvlzxs8P4nrQLYj6XqL1cd5D0Ui56CnWx2jyFGj2sDz2z9ra691iTmwVyUld
1MaKLhN0gdIXtH+I1xcY4xsSI7juhref/I/94rxF00Y5zbUQSGZVuzFi8inWis/XTWyipdeL4XxF
LcvjHE8xCaR9dQhdEC09VYfhELu1i6cwWFw2wqsftN2/S0//oc7ysUbOg2SqGTUNtP5Y//CJeZDa
pef6E2IrlxFkhLd/hMv4WDGgAf+7fXo80nBR8VVNzXDtZb4nJHNoXR3gUg5Ez1+ijjiNoUcOxHZ3
LY1ulR7w/1IWEOJtl3vw8KgKNAHwHHDXMQ41Ja90gx3XwWNkFt2rdtv52YO6D/1BsNGbd3JljLuT
RgNmYPRmUKK0vkvxuUxvy+XYANwjy8/Xj9Smm15Z4m4hVPiqMWEOtNS0w2ykjmKj91QJfNnm3VhZ
4S5hpyJpM8HqFJgkvinR4W5LEbpetBDu+pHapllf4aAMIN9qMMQqt9LFGOTd9e8l2hnuBg4Rgq0e
lbBAUgGB1j+ree9K8uT2BPhhEfHH9n1ffTfuvkVxB8hyg91pvNGPvnYnFFKR24cg2lY/t56M6t/k
RnesM1qcMTEpQpFsBycfP4AvrMpTndApww/Q1cgbcMvK5bXPTzTPnuwsvukb7c2INMudGtGY4rav
WZnm6qtp2VaTlpkyLlx1WLzqovuRzyLtxY0+t2BaEhXfBCfI5KoaKFtaHSFYqzX0bty+TphhN0Sv
3nY5dbUszo9AYnMyFoUStPCbA8PPMoqhwplPuZAKR7QgzosA7ySNXaEjgtBVR9GxqPyoWqKpWcHd
5iulfZtKSz/iRgAI+Tj3yRc5sQVt0e2+xuqjcf6jQSxU50QjgXof3r/XYkFvS08AijMYaejOD9dv
uXCXOG+yGGUbGwWiBgY+1JHcxY8M2gla+0AT1CZFu8R5FMwTpv004dgpcuOo5q2dmI6dCvKn7abX
6gtynmSpVULDDMeu8+oX1ZWcGnhKHYhKjHMH8d58/RcCPuzC/Fby+bDJV0SbpdHsVMXcynyM9skb
CytZSNk+DWdxUZIt4Joxzl2oY6mmU1nAU4Ho/pcEJFoxQpSkyC3xoHS5JXaSaFhU45lHe/yUserL
USGOaZ6yn7LmmmD/DkRwHMEhIZzXmEhSxkOKgEBNjiqNnBolwk73BKde8LjxVc9YSkKTRHC5RoyO
uoX+EmoIe/KlrxyzcNG/Rseh8JMviuRIInJj0Qnly596WpnFwrBN8v1AHQ3zPwzya/v1W+OXB5AV
7oEdOVxfscB38QXQFCqQox7i7nVp5unLHb6xc92C8LxwnqRs8tzsKrhHRkHTPjC0K3VNBzABEAEz
2JsmWNN2pKphqNKG5h50QzmLoxIOBHi4Xzch9cFdIDvxCzMoO9mzLAtiO+affrt4GqD8sm0BGcNP
NRZLrvUEyppBt9zEIBrP8lOL2fPwieQR2FJEQk+bW7Yyx/6+yud6OY/aYUZjKiuxoDxyI9UXbNkW
IsxcmWCXcWWizeXQLPuGoNdK98WlAUHReMAAmidCVGxvlQ5wOz4fJOpsbqvIgq6UHpuIvsFQUh2g
m3EmDyiE+6gxPosA3psgV3NljXtpAPtpNC2FtebTDPgB4g/ZT/38bFYORGIww6a4jaPfJKh0iTzL
pv9ameaen3Ee0PWf8J4y/bjl3W76Y77TdgxzWhzBmmf5osvNgoLfDubfNnE+/3cbK63JFqtC0w+S
3GOuulkN1o5Cdloi0nC7vjqbH1Vo9FqOMa2HK9DsY/uYyTuqCiKS7VRgtRr22K4OZTxUfVjW+ILh
MyveFV77XDoVWKsqwJ6UG4ZVtA0H0DQfwvTgIhQiQjcv3uoHcE9QY050RoGDAJ3zY4lxUJInwb3b
9CQrC9zVnoG6i1PmuEbXvqiu6mfQ1DBAIT44EL732SSEtMt81BkELmzbSa8sczceA7Z1Z1pYG0Pp
d3fdI6M4DU/A1ipud88EdXeCtYqODBfRgrWiqRu2Vu2iH2cMZCWeCaC+W/nNC5OSrtykFl7D7cbt
ap2cv6ELoVXE4ujklN4Oh+y76kMi4mjeHaynxr8FWshHeYXhXelj/k2wZPafX7uPnPuxhnZQpQnu
Z3QNIMxPw4nVrazDcFweGjb+sZt8LF0okyH61JzvabQkkQnb3KwonLQ/k/5NygXXczth+PiyPGoZ
UCs9phGuZ3FidPe1W7rNTX5g6kciRI7Ar73/lJUnGKapo1MHU8rw2JHFrYfHIh+dyJpFkQSLma/s
2PvztbI0oSeSzomKRZH0BCnVl9nSlgBikl4Y4wUpqXxqIDHtlAP4GWa6M7POFxwatjnXfgLndaws
akaZCZJPUjLujZ7Qk2YmKRI/GWIH9/ncRvpxGmv1MW0V+yEMpWWfkFLyDOts12Z+k0ySnbpFtcjF
EWRnUwEpIGAk3mVT6BSBnz8Nl1jw5QS+8t3frD5c1el9b2R4EBrynSbPuX0v+CyineEc1lDpy1Qb
eNvAs3uomvSgVpZLEzBl2gej/gK8+06Z/TA9m/af4NU/ogj04/73IZL0yYDjwtpAku9JAzS3u2Nb
CIMV9p5d23jOVQ36QNSIBSutL7uMMRKQlgfds/EAxKnQM4peAJ66dQF/fpZThSD7SL9OnuYVj/Fj
B/q9eHE0v8HwqEjOSXRGOLdUhm1azzYKllqlpXgBtLQpgZ0bMREmOCybDsOAQjA0goHK5xWJp6Yu
Vd3CCCdLQZqn6XvzvQgwZnjbetGdNDvzoYncMHJEz+rmCld2ufc8nUKpUkvYjeL6oWibJzKmImrr
Tf+wssFdBLsqrUVSkX0kh/K2fxdKq27Fo+ibb8jKDHfoI8mcpvh9CtYE+C8KoZlLUZSH3LkgFBF9
M+7YW9OUW4sWKkGjnRqqONkoC46D6Itxz3AOPs48XbArCctu/lIEFIeLokPHHW+pNoArtirc3xpd
xJp6Ddgk1dw4Gf2b4HxvuoqPzdG5QL8oxhkvb6SiJAOWV0woE/BmIsdWoZgXXYT5teAs6FylKezG
gtQhW5mf3M0/1RfjpE5ues/woZOPyJjKgfh7bgbHq0Wyj7B+UtrGHOkQqwESKTccpC+kmJ1UbZx+
iD2aW04n5EMULZR7e3MrMaLOwEkBW2dA07vObP15FqFItou7q5VxbiLWLGqZOszou25wQLQYTHs2
dQkpmXemPleUdm8GoiuDnM8YQSGWaRQGmyy6VeOXKsPUp36nVwc1/QNGCXNlivMb+VgVBqZWcVay
anISyfYLo8HcPrgQ6tdRsp+vXwXB3dY576GoTVFPI46mHZaGVxbjTtOqz1JWfSsN+VAZJlChWYmu
ohpcN7z9SW1DAY0WlstnwJhvyzoMHCE5LBawq0rGS492bF30n41s2alyJoT8b/uXD4vcfQAlUSVN
rHTS+oh1HqF9/B2MQW5+1j8b5+TF+hTegHFqf32Z22GC8WGVuxImKvVJk8EqeTQxJJiBx9o6vKXU
GT0wKgOEX34TWBR9We529AYp4p7FQbVv7mQU7slNCMXMV/lgf6lPmq9/K1z7ZD8KDW971Y+lcrdk
yfPEohLSjPkInBtkpW0X9EhvKqSsISstePa2Xc2HMe6eVLFlYmgQORqh4JlQh6l1KxlSRlqpJYKj
ul10W+0hd0lGI9bobCH1Ln+OPlOwtjQ8F8D2Q0oP3aRWNCmy/aR/rI17cMNOVgkZsIOpdh/RzCFA
9l8/JKK7wL21YLYiRFaxVdI8+FKGt09+S6XXvhENQG73gz++HZ/mynQgLfgM2KEAThnjZuH+l9K4
CNQo+Gh8kqtMjTUv7KJVObRHc8cGguz6R/uHd+fvfeGzWzBuakkk46uN7ugbp2VvAhDHKjDlwdpX
4iLo9gv+YY/zHcvQz6QrUFZuu9CLtdpt+nkXmhpe7vEY58Yxb6vPgjUKLjGfiLZFXen1iHsFzadT
ByGWbm8/Mw5jA/IXwiqvyBrnMsq2yaqZVSbmHVr2h+ioe/UJtIbvLkN0rUS+mE9EqwL6m3UIa61v
vDHoJHzx3XAcwK4bucXxD1uMq8PPOY5CkuWqrnAmWT+z3dHzL+ENYW2QHYTfUt+VHc5hkCqeVWlB
2aWD0jRQVjuwpoKs2ERZF2pLgSigFV013ntEGSRLcixrWe7KCAob8jfBKRS8Ye9lyVXsSsIpzccB
Hjc52eBCNo8mY7sJyEOxN53kdjyVkAQSy7FstxQ/PuR7TX1lFy2BYuw6nH6mj9u/zOckyN1qr16Y
pHuJWAXERcJjKdg9XjdgqW3LLhngcAhCxg55tiNHP7RefcgDqXLio8ji5ttpqrYBAlMbVDLc/lVm
r8btDINZXTpy9MMsZSdqJoG7ZP/Lb4fywwrfzJ+jQikmVjpm/fX+3KEpBsL5ozDC2vQhKztcdlWq
aqVoGPAJxqN5rI/LXnIhunCWdt2uOIvCjm0fsrLGfs3qhBT4E4HSA9itHvNbxRvP1M/d5QGTo4fx
CR7yTrRZ26/OyiL3CoC+Op4BYodFCJ+GO8UrwAlOIeGtuPNBXPwW2uPiR0ubdcWScPdq1NGaJ0ZS
1jn5yYaiGbhe/ozkBSIf/38a+Ta+qg7mOFRYHxuSYHRhkN/ak3fnpYG4SzQNJjqWXOA4D0ktRRrM
sWP5a05R/xfZ93bgs1oW7/sX6FzbCRKcERPG3aHe/b/sksj7ixbEOf9UV0CAiaY+ms/dIT0yMzE4
sUT3TOA0COc0qKVSPWUBd7HcVfZTRz7Ryhe4/c0++sc34yeUqnIkFc0R8IS0j/0lXqCLkUOqwuzl
1kkN2jgWlIhO0hDBLZq0dTGHIapBCj4nP6hELSWVFdADBVViOZYm76fopmlvumzwlsavzM/VIpr9
2lQCXl0BfmZpKksjjUfYXN76n9rjOy8DtA8Yxl1KnexreoeKK5AfovhLsKcW51oyqyDTFCI411Iw
ySSf27Jy7Dl3Bdu6GS+stpXzKKbEmKkKCX38S+cZxoPs/yLrHptDJ6GDx0AtopKNuhk8r4yyta8c
9dw0VQVyd6Q4oGfowbziKICf5zswnE0ufRp34XuLwLi1IW/Euojmw3ijHAaf9Y1nyLnmr//xM3Ce
Z2q7oVpYGpmdood0Hyw3tqteysNnpmY93og2V+TI+WmkXBl0owphT72ffd2lfnqud+i5Oe2pDvKL
cidY32ZSufrinCNqp0ayDBsegkE2AOUBUmRXvEqQbdQBAks9ckce46NomdsT8CuznGNqpDSpZrZM
fTdDy/phPIMWscNUcR6DvwIDdZZjuGmgnON74pnnqXftfRs74iMnOOb8AJPUq6A0kBEW63L3XQcB
XCipPwTfWHCq+fElm6qtPDNQB30ZfdnPAHoLj2wAZ4bQo8dGGZczIy4VAwq3qyAf35mfYhosKwX1
HExL+/LWuGElV1DBHlUHY3XC6yu0xrmmEGAcNZ+wq8ZlCVR/2ct3jPAeQgxQ0RHFWNswh9XaOA9l
tzo4tWpYGz6xBIrcMGgV0qjn/sxiLfMyetOLcq6O6QVyq3vBpgoujs25qr619CUd8WUZfIyFJAao
2pm89HCUAxAzA10h3c1EEJ9vIxBWi+b8kQExlA4yePAPu3BXoYY+HFmQ9290dgQPDQ9bAzl3QZO8
RZm53Zuo2cvmgz6LGCg27wYBklYmTEqAh7wy2vnBjgHoLeTmlY4lXF7VnKiCuraGmm8pQznB6v/o
cbM1i6Bqr0EUgks/rDksiRKhYK9dlADjtBis9mxEr0ylL95D9zIQ6dpvfsyVRS4FiaohS6GVoASj
XmBwKXNjGwO0u+uHcjMDXxnh7l+5zKaSSGiT9onculq5+EslvY5toUF9lfiWrQo+5Kb3XBnkrqAl
L2VLWnxHGWyyStO4syGYyBJZ4K5ZGBaxKU9oiFlK75j0pKifrn+z7eRwtQbuRoG+zAJRfc46perP
8ZbxD1N3DOrT5Hdud2bSkdctio4Cl2SE8lShaZqiCo440YwhKz5lbhYJHJTow7GLtwqlZEoNTc8q
HO+CXhq59VUj+vrfFsI94sWi6oUaZej8tyOE5T2dQnKqv/wnI/wD3aVDoWnQZAexQ/S9tiaPtvmP
cVEFZgSfi3+jU0oh3lqzwYLxOSNP5vTy35bB3X+7n1Ez7QC6p3PlLXnXeUOrvXaSSQQ+YPNd+jjO
PFB76SY5ySJ4bWqNJ4zTXEIbbgDCy10soj0WfTP299URs6MqJWaI2d66mxpnKfNDXwzP17/bdqS4
Wg/nAKZugHqQgv3/RRCu+s2JvbS2b99AKx6DLZMLSABqz8VtfFMdGwC4Z8EnFa2T8xCS0arLksEH
DdXnlGI8c1QFz/o7eOG3uttqlZxPKJJcM8DjBs/tNl4Dzvfv+lf2KLHlSbvxafJLN7pfMIyiu3gr
Pep0NxOU7hzdV5wFKncgbrofQ7CXLs/5JUpYT/2cnWNfVLgQOC+bcytZrUy2pGDP6UQ9KkWOGS6Q
T9NFHwRH59r34FyL1WppZg3wkVUpyY4y0Bho0uk/OWLCQ8etLPwLIZCQ4nXUmHzhtI+iXHD1r9/I
3/S8GoWMSNjhJsfo3gDQDJSvQ227oylAIWwHxH8fIvQC//c+drrZ90XMWk9+8qR+ZUMoqdvfM0lL
3Zs/QU3vOxpC7viaf0sDUUq3HZmurHPBR6ip0CVI8I5mh+opRxpZ+eFl9hizvkhX/vqFJDLneOqW
tobEnuwwrQun1UOntmdBXCBwPETmHE/SdqY0tjCCKXj0E0IHQouY5oGMptfesm9K3cFfCpD3GzXm
4mO/eaiOw3kUAuzY3f/nu0Bkzv1ALQnFaxlgsaVRfUV+mZLKM/TU6yDWWhsiKnaRNc4TKRgL76mM
kE6NBs9M29slBWKmsDPHkLRdkff/LYYkMudRojALswbc6IFe/aj7C7V+XH9BRAviXIm2VDTpFuxj
Cs7PMjwteRkAuTIqildW1f4/GeM758Zs0ElnCMKxb9yhvZm6t3w5VvS1FSYx7HdfORZ87zwa1KKv
C0QspIHMupE5fXNP7IBYOjzMbT3uVBRcr6/uHUN6zSbnYWLTnvu0xV51QYYaAhgTHxhgJT6YOwUJ
//gynXD/vfSZ0XIuLiS1P6FO79Qngoh69NpgIB5TZhW7H4FLeK+rrWKRWU7qZWxspN7mS2u44fJn
ALYP/8Y32ftYY1TzOEetP3k9I+dktJw6MEHlXR8zZR3B87RdTllZ5DxQNGZ6UqV4OJjKTXQz7tiM
jI0mWeMCwCKaHWY577W95dxMXdE5XEBg+FdlASR/x8XV3jWDRALy23Xe1co4J9OPizyQGEFdg8na
7m3wZH85JO8+NfTmHwziBU7MW8YCECK0g05ZUJ7YVFAVubawor7tIQiovkG6b8k83z5AKMmUSHCw
cWgeFbN/SQiG1jJAc8fmC5UtQTywHUL9bY4nzR7bJtXkBRcXofrDbBq7QgX5d6xPAl+0fSU+7HBF
jqlPpLkCwWFAB+k42r6cRIKIYzuy+bDAuQNwMJHZZlgXI3rWEgxFm7Ezarc2FXGZbzfm7A9LXHCh
Z1TR+g5+VT52h5aJWZSn+CY5lqJbsO1VPwxxoUXfIZWRTHw09b4BpbBv7LNHVhDovXmAnPPgsuml
PIiEh1C0W9xlL8hohi3QLhBZwWhfl44IFGdR00pkhLvjfUGpaZTAUJtNc0jN0h0TW/BGiM4Ed7Wz
Zekz08ATAQT6yUYfDuIxb3m2+NVCvevPkWg1XOSghpIemg0LrOPo1NfZPjf1PxpEXh08LnqAvimZ
LV0iQZxH38duAJ2kUj9cX4fodPP8K8liWqYlSXIwqcXPOKSvo2kgzytD8B5X+mNkLrWTKc3oxJkJ
akSiCYdH2E393fn/fexNzlfY8xiDE4kRAX/JoCnOmLWrfdNAFsNgBMi+YMHsul4zxzsOeD0tm/CW
AiiZPEV7EOJ9kSuHDQrXT9MuehS9OAIXz9Nbt1k6JRlEF4JEX4DPGVxixV5eSY49gYav1wLBAgU+
3mRHdxWOZKaWz+b8XrVQj/SB3gCz7DL52PbUHtjkZyTuvmw/4B97yHmQ0VJarWQIewZeYOOJFBzS
TJEjvfxZFeDDFOdHmgIUjolmyUHZAPY3QRUvvDWm+vH6V2T399op4VyJ3ehl2baISKLZDB2bjM5Q
jiBADS8U0F5/tBN3TkeBUxH4L56rOimRWCLDQhjbK8S1h/5pqLQfapwGmW6LKhCbYtHmh3vhUV1D
2U0T+r1QerVbv5gqPwcDZaFlbhfmTpImLlEkT45BBaKFO2Sj+9SqDm37uSOZpxi1H1XPeh5kVEho
IbgwPBAMVZBw1mR8BhCxBprus9m8BDQhlZ8+jQE81bE9dAhDRSfrH4Lev48W4TwRKhgNqchfYXb5
AE4eUN3pFzYRGMXgD7h+xLbBgx8bwBO9UFm3yvpX1Gvbjv3GaosMi0Z2de9mX5lUVrITKXT9Q8/h
Y5FcOGPEqVybbOZmdOkthm277xR0XwTEK4SlR0yBSNR1EFwmnvUlyZGahh3wHIpRuqTVXD1a3LgE
IVA37BUQvUzDH/HBrb4t55Bmu+onJYETtOr4LA/FjiSi0qwiiNd4bpeWGFCmy2BjgEq37Hen9iHa
Q3Ewv893tUeOaeO1J3AF36udMwJgcLh+fkTmORe12CAqrBaEIDoGGpSiBEU/7NC7KH8c5ks6WXs7
E4UkIptc2GP2Rh72IVJdMKK7GrFLJ+nr57SS8Y/WdjKjOw1ydUntZtldX+0/1Pg+zi37aatnTda6
IdHiCO4q9xngKfKrvVl7qE57EDkU3E12PK64fx5YNhpZYbQKLgkNwaafxuGtEpHKkZpFQPUqcPl8
NzgxYjWJcoTe4A/4gvg4SC3FM2r7/0i7jiXJcWT5RTSjFldqpirdVdUXWktqrfn1z5G9O8VBsxPz
Zg9zGCuzjgQYcARCuJuhJDNCPca3o5vG4rrSpFm6vmMSv/EI6QzhNvtft47Cl6VFJ5WR4FTwYJTv
wByC2gybE471gaggR2zDtmhJzWxZ9cMwvaZV6KgpozDHuhB0CkWUPDEKKYHP9WBHJJScxkUMBrQl
i37zyrECN0ZkqlORjSxHox41gEnZk9xlhoZneBotcMK5GMCy88xkjcCzNpFCkClKlaIZgSCiXPRm
ypf+2ok/Z0NixDV7+I8ShyZjOlxQMaT396M7q2ErTpgzcwc1OuTaelJV3RTr5XMVrY/VlFprIbzc
hgvy/ekDvDVJAVU0DlGRop/dlbW3KvqiRCzCQJYBCo4aOZr4gYzzj26nW7Foj6fB45wSWvOO/G2x
pU8iezhwL8zerOpahdlgYCEVXCytSHrwhzHoHmJ3NLNgCOaX0mK1te72mG5tUcFQ2ipCD707OMfn
6NNipd+XS+IYj/KzGqyH8stip/74wtksfW3iCzc+HD3cUBtttMT5CO4RRT3qHHIEmO0H4q/FW6LI
91qT/m+ecq3FbPY0zYwiiaAEDR25xGz15zBitJHs9lVud5LCqtGopKok43nRJw1BHiGd4yz5ecAs
hU3mx1nh1m75aGuQgi0j5CFFqsM3Owfckp/w0F0s7q37ItjtHRkn1U/Kw/yQBLMTVuZwXz6IX3P2
5MMenG1/BQ1nfWi0Y8T/Co/mIAelbOblxw6zYdd4+t9U5nSiOaioMpkRpuyt6zKGaazjKp0VswnP
DZOYZPc+2JqggGzhW21JYkjndk6HohTi9fq4QtONR+CcMMuau99xa44CsVFYJlnPIt0tEzw/TaIl
FzuhpZ7bgBQ5NacI0HyMvj/xqQbHK4RjnjNm99huhmj7Kyikq6dBFVQuhr5g0FwkXwf5dxdUd2w6
z73raGOIfve1cctVhnEVJhasRAxa0Kmpxrf//8WwNULBGscPiBgaGKm72hSKH2v26baBXeDcWqAS
TOiH58s+rXSX9zqnuIBzIBCdzhp7Mz/KaAwtHxu3P08+i8mc+DeNnFu7VOBVxqUuRiRd2C/JIRX1
Z2NRLyJ5+sisYXyWT9Avujyu5gXcybo7cFBse8iMV7V6A52tWdYZXngt5GgUM1Fa6/be7l0O2yXS
wFa1U7WqmY6un5Pa3ylaZEaynZYTegyfbpvai5a3pig0mdtlmZIIXzEN1hMhMZkPGjp8WCIWTG+h
IKWvZ66rQ+wk8ZPSFb72fg+lyN6R3V+C8TxKbqXFAsvdS2m7PgpbBE7PRb4p4KWH6TDaY9Cc9WcV
FcX6gv4d9uTuXry0tUehSG6EdaUkQGf9HD5MF5DCOa0vYLigAYUZ6dFmzR/tplc2Fuk3nFah4MCV
WGEVW/whfybKyym6mqTP4Sk7dafxsvisGg4DwujnnCxE/ITIE9rqZXsfp5yrhplnGIZ92zl3Uw/b
tVEYkxhSzoMiXUcSJ30ODwVGva8aDc0P/Z1/Wq3sfj6rr+kjuG6P/+aBt7VN4cxQgLJ9rLFGlTsN
OQS0xUOoPzMWyAAzWnJIVrix1EHKjbHJ/jQ/kauP9L2Iz3i0WuIJ9JNm+8JyGZHhpPR7b1rjZCyE
kkD34ISHEpQfyXE6C74Ez+GsxuYeeLt7Ur/NqMWRVgIuIDm622tn+RCFPD2/xpUk40dM9bdoxASx
ylmKwhq+YS2Vwh0u5tpZqXBbLLlsRSrK4Npxkh+GGvmr7F2F9rTRP6L5zazFZ9lQbbW68BOLi4p1
j+gUCtUKF0ZLk2LDI8xbqYm5aqUpcvd8ch+3lTUPvKk1R0NnrJ61xRQYLUMSaUqIe0SXBlNq3Fh9
X0dGgZqxwXTzMFpgK76tYUNGWk7JMaJdMCxcp8tv3Ph04zAqnYbe1PAUItxAhMLIoFzqtq+Tlzyo
Aakcrw7Sj25hi1/jyGJRaFwJEG79AAqGuEqoxkoiIYe9/GwWMwRpq9W+o5viXQ5wWtRj91zY2RNz
dIxgzO+GwV4qqCJmN0TqAwqJ3jZahkebUs4e5nNTKyqHL8KIwb1GwOienojeGA6pOarcoauyxazn
EkKHtQw36+Nvt0/sbm4S76n//hyJzKlu3pCJKmaDIVwv8civDpVFBOPI8NE/CBgYS5eoAFbotWZZ
VQ3PKsOU16DEwDXRgtPvMlA7g3UDJp3by9uPuj5WR33lTOX6rBxxSJXGjjVQ2ZSFucw/mvRTETNF
B1nLI3/fbiXf8ImeI2Kt35LGQuOhXTzEtuZwaB4FabvVeyzU/0Mo9LE+cpI3JtFbWFUNuIjwqiM9
zoo/H+ujbA42IY5ejvLl9nbuVmC23kLQaWOvTZepGAyEQuHLitldyY4w0Gl9C3M0HMFlQH7Eaufa
D2Y/VkhdKYahQjaDQ2PEsHKC3XNRBbr9wRpE40db9uec4x+GqvCreGDkPnbVFbdrpa6ZuMtLqYmw
t5NVBnBYq/HQuC0dC2Sg5aA/tM6gYKhVOihWdbd87XwJdHpckLxGpclSf/9DrP2xDdRt06nZJEv8
TPIiizMG/V33kgtm7Bro9RIsKbGKu+SuRzKNtf9/uOc+LFN4JQ1qvjYJAKIZwJ2NgHQ1vLaJrYV/
T4fMrvqjmn1WmRcEwZ0bMPkbb6Fai1FSYfc5f3UTv37uIAeTeeiFPJJoZgXjloARUMSI+CaB+shw
9P1r9q9V0zyG1TrVRqRhpLp/Uyqz6Mw5SMDYsx5kDh2Z6yfQmVlyYa5Pt+1ec4S3lk0BVhXKet9l
WHZvt7gXO7w1kvN4V6EPQkD+YvY7lxTmhHP+YASVU/9Qnm//AgZiyhSIlbPCtRgiwAkPF7Cfat3j
AgHYqGudValPkGr9F1WkzSmTKQRLCzltNA32JuEhTr6COsOS6u+LIjBugt02/60hCrrSVI/nCGyK
IKEOPcluSzN+Qi7THKEG3Z3Hoxj0zhAU9tRZGNcMnYHVLbQfVX24FIVkiRBDoI43SL1sddsmM/VZ
MP+3j0dBVpJoKEvICNzC8mehTyaHpbWpNcivzcRaDusukClIasJk5LsMRwSCYpeeT8+N2h6lAq6Z
CAe17Q30XcWxqXYtZ4VlIlqdMIMJe3XTUj5K5cAi4flDivNjgymkWpt0QukTXxjfGqqaqd1omDHO
ms/GjBt4HeyMm85FNzgJh8lOhfO4Xn+4/QFYaEl3qS7oShmjDl9ASk7rgv4z9bKUxy67TyGprE0P
fSaaSsJ4EzDuSIWKq+Y5EvtiBWjAtQ+SLweTu5xaj1W1FxmgqFDgBEBUINMOO0QJgMOLB5nxq6wv
AkYwA/k6yowY8DhP7nTqrfRhOkZWYs/QUmLEIazDrFAoxRVCJKQ9thkDgfZwIVPduJ8t/d6wULIV
EAAVz5W9+Io9v/E+q9DD/MoUaGVZXLR8jipFU8jf4kqwFI2TrbEZJlOPejeK+sFSlfprAj5RRape
GU5G9vnGJaFQUMYVUl0OOrkk3BLtBLMvBqTjWzTBbcUMwBgXgkLBFleoGVIaOFV8B55iAR2pKoba
0VpgNJd+9m4vjWDGrZVRABaqoICKcHxdHeMziah/NaDUHBnJuW2g4smlXptI326b/MNT9C/YUCgc
W3PQxS/k9AyHHOIr1UF5IuQEg0fyJiP4U4xD7XDnCTF1YS//jrtkczEpFGyFurbmoCcnk9SKq/iV
J/mF1UNAwAS3kY8gg5VtZ7356MbZXm9aUV3xSRfQiHVgh4H2C0pbYE5lv7MZcRzdIrs2sixwGsGM
5r6D4FFY2k0X2bl+yePvc+prnG5yksK4CFnBO61X2Ep5GZUcLtvJWl3trcDnlFzllNZm7qKcUWWm
AS2hLOBPmtfdpw9KoL5GTzq6CJAaY71C/5DP/cvF6D7aaeUypTDwa3r7SpyAIZinCo0ZaMco3Mns
fLDtoc2KNVzIiDjodlo9TXihaUkep3sp+cEsUtZ1R3D2xnlVKSRqIW/Idymit87B/MdoXTugneS5
GJFBqAH+zOcIa00UHMlga1hlclrJPJH6ZWjMAi/Q1VIOGKTwM7v8wUpqsixSmAQ2j6xQCJVmCWps
s+SgDKX3jAEK8qtv7SOFQQq6mxQ5wfMOxCGpJYVZbMpVPpuyYBzCqPl0G/JYK6IQR5J56Otght7t
p9lNlPgnb+SMkIT1YKUrolm4KAMXhxjMyMEgS7ju1q+jufJWhYl08BRJIIIqaviH+Fl4v708VnRA
N8MaVTsuUQsfIergmbMeR5SmCid2o5frSIpd2MZ7diceI8iKsuQxGUES3Ror5ZE+4Lij/y56k0oo
AyKHWpbMFmjGN6QZYEbQ0+lrDwznRPVenNADEhpfa0X8WWXKEdMdQRUpZtHPrl4W5yWL/aRa/XiK
7EieGJc266eQv2+SQgqXjbi/8FPCCUOUymqKs8wwwUp0aRTQ8E1uqLOET0oCvuYCIvxrhzPSpabw
CRHe420XYr0l6AZZpZLDUicww4Otd7jUT/2rbndQifXTQ/OVKf/EwFGNwpg4zbt0Gq4eSw5LZ4Ew
zZFtzQMhkp97LBRl+SgFN3MZyhDsQKaygmx2XK92HEFQS2eKBbLsUEATCnOhzst1F1ty94IUGyRT
y12TYESmJyzLQXHHSoqSf/QGltLFU2EtSsy14tbjD0T8zXAmEOiK/v9qhnp0lRKnrouCq2856AfB
748ZqsHskhprNdSbq1T0SZN6bOEvDk/OkTwi3cq65FghCs2PCF7c0hiIw08W1M9cFcRc0rWlv6qI
LC2mFhK38W+fMsatR1dK87XiclEnCfPuGUQItlSlZgN2H/BWMOLB3YmRTZBNl0flUMuV3CAj2BjM
iN8hcqXwZvaS1zZ3QTYRryfthwSOc91MEIoxGUUZEEn3x6ZcIyGhid3tWljqMicsWWpgrM2kICSv
e2MWVxS0hFT8FhXcjzxB49Va1Meub15ufzjmdlIAIrVRO0kijJEZa+1NdLKHUrTCe9Um5WXp5dqJ
YXH36PxleSortNcpUOEHeUI0jehF/3xVBXUmX7eM3EKHmYWJnvp7/B56RBKLjHEZfCBB7OYJnBOo
erMb3RjHky6V6onUKJBZ011ctIfSHX3J4zzRZ5YrGQ5E10vFYpW4jtx/CQS4IEYKGkTp0jun2G9x
MC0WuInEW26AKM2AOMVZOhi/LiT9QHrBDNEs8D6O/DnInAwi0qRyBx2aU/1lOYWvUzB7xTNvy/4/
GNEjGHfrx1DZHj5VOSFpEWAkmk36B0NbtYu3sYWIUe4YAavBiBU/GlRAI5ZtMjQR7IGvIWicPkG/
ZOepFXqWZVsGHJJcC3ndyMfliU1VyzpdNEni3ImR2CZoWyR5NvDe+SCJPpcgpyZItV4jgtbGU8da
3xnnmhGHGARkNqHcbBjzxCsEp1Bmgsi0R9J5pT/Y5M7RL6xInRXW0WSJUyhyY4u0PMjv6+AXu6du
NxBGQOrjH5xWRjxC0zApU4qBwAJ5O60ffMFIHGXJHL0Mbu8iAb9b7koBlKRPk14K2ESu1knd3hSX
Q6j5TTjgZedUNWfdtveHXob/pBcEnmZkQqFGRjMBIp7iU3aRLfVHdohtfjJ7U2rRWgv+B0/B/72w
oPi2o8IwFQONbZugEQcHZXzTScBwhLhY5xYPxiWxoEoLfp8mRkpSfuQxdHJ70TcBCqapuGhUSlmu
e7wvJ3H9sqCVslE4a9A/NXl1GLH229Zup8xgjoKgsqmaju9IFRR5uSh5WDAEXa/BPD9PEmjcm/t5
yu16fWrqt9uWbyfdYZkCIxS3dSEpsMdEieVXRTC0QZd9rhCyX9JXziGIBE1sL7Hj83RMXgc//jz4
rBmfm2cHv4P8fQMNaidmVZLDqxs+GMbBKYXEiphjSywrFABN1SBpIWlo6O0ykKEH5BPyXcVz5ArS
u5mde58YOaybpxXrouImZUxmET2D0I4DP3eqngoh8zRw0laSBXFIz6g4li+xXJcKnmqh6oWWvJeF
O0JW3Z1jazo3L5yTWfGXJlAs+WtyV55Z0TbztFK4VGjGWPEkhlDPpFzSPuHx14NCpYQMAYdOBv6N
nNjiKQXrYWWxNLMYq77WVDb+U0sQV8vGXEZB5Htdv3FpZ476IV4dOWOph7JO6/XvG1uSwod8Ah5b
PAFRhbTyp8Sr0HiJBLfHzBTcjMwE/ppJ2NqSdK5NathCJ7dZPkNiEXWwyjOs3BSs7l58ZaEuyyAF
RUZdzAZ4FXU3FtBlNBRoPny9jTm7TwmRnAXow6BDjToSsyb2mhrhPhFmpAYvY/4QKZk1qozS/75D
buxQB2EQerGOOVSQZS97NHBvzM/DD+4i24PdBekRXPn31VP/kDBZY/ZvzI1l6iig/pHGKskQotfu
BM4YQl87vJO3yxJktoEEIWjqfdZg2n53x19mJfqi7nQhHxUBn26wRvvKNeGoAUlRlMcCU60dwjuk
Kkzen/wlMtd/MKiyn9ja/AT6yu6EompJYD9ZCxRvZSs76KgXT3Zr5od/92zZWKNu6bI2qqEiuRjR
awNIEqC/cIBK37WYxvvcyQiYIezu8diYpI5HpxRJN5Hoq4SI+hqQzhnDIqRcJGgXj8ORJb/AcGOJ
vqEjuepjeUIoQsL1/l57BQnXo1Ig/CIjAr3H2VJpgRLBYhcP96ODzWqpW9nQZUkXSYOj7KmH8V5y
15PwTEjl0ncyZ5VY8aV4xoQnrtD6Uj8WdoOaJn4Ry7X38/2bH0Jd3GHd9EMHHRFswnmuTPFn/p3o
MIT3pMemOul3gtWWNn9kFjNZ35sCqzXia1EjTQnheT6h5/uO0L8iSJudy5fM5myWg+3GC5uFUqAl
CcYiyBq+ti5C5UmTLGX+Nur3fAeiW/nCMzeWHMjfXhMbexRUhUoNMhfSf0cOLJpoTPAf+8KBP5Hz
cxv3yT91wxR9RfdJmq98hdP6K9f4S14nc1nJhf1X38eS6Ot5HqWlN0gn1IDxHckt3cpawJIC8kOi
StxBFI/xQmIBL31Jz9kUc0kMJ0k+ZV9Gl3RzLj9R/b4OLvXH0F1c5aE7Kd6qmNl97qQPMaPjnQW8
103ZxAmdVmPIjOTC06BGDoOEtTMm5H+JEDAxiaDcrU9JTs3GmjCUOoeBNjRSnNXD/ARSW2v4Rqpu
JMDLvZyxwYwLVbqmlzf2ZMgIVQKH1TXooz8oLjKcmOqpn6Dvptv6UxUspzmzh6Pq3HbZ3feCKMsy
RmcNTaUL0NxYhaEYwq60GOasZ04tP3ehxLCyf+Y/rFDg1st6PCQaphVyffXLGXFkdc5C8KJ2T0iS
mYVeMfZzH9Q+DFKgJsRtjrIzGcSsFygEoGGhYSyJZYGCsW4dxrIkN7O+3GkYwkJOlfXO2ffBj0VQ
yNW1k6B1GqKd8W1xJHvUzercIpe02EiXIlHrMc/YPlb+ZZEuOuuTwRXrDKw0BtzB2UuPLs+CDAH9
yKuHPhrcaf6ixK6g8vZtN9xPGX74IV1y7pNFWjHUQeoLhEWsM/PYnGs77602NtMS5OeW4qDeZkei
o6LdRrRAq2uASO359g/5A8x8bAEVcRnaEKVVi+mzOCCEdOQhMkKw7x92YzA+MV2F1rk6SrgBXkRY
RhJ/+kFIH0lRVvpCetFYM4r7U26bbSZevYGZpdeSMJlRd/iVDKmRlpU6iz+Ljan+IJKqyEjbEEN0
EpfkLONjd6e+diA5YpyeP4Q7H9tMcGnzQ/K4SfmUzC91YPSJawhAgRgPYwFQPbWmgPMqu8boKxRg
WIZ3+6k2O0BB0YLeLalqsOOk8tIHgq8Sm86/FJvUN5YoDFLqVBsyUnmMLiPGiGd/9YqABNEkC8O6
oZl+S+ERV1dVlZP5xRS9d9nDDNVp7QFUK2bqlBZrnIIBfrTA3xjzoc5hEgnyVfivMMwG04K3D+L+
GxqN64YC2VH+ygm9cRBo8oQZmrwxrD9dDP6YafdlepAWnmHmDxfvhx3qRMhI1GkRSepAquRcooMQ
oko+6N/s1kcC4lAFcfFPZqL33fDDLOX/eirVmURmzIm+BMrsfgstRjA6HFjZjv1cjvhhiXL4Uqrm
NSHJiPBMeGp0TN5cubBtCK2zDtc+nH3Yolx+nPPIKEuUIwgXZI1cDiFUFi4IC53UTD+z1vaHW+PD
HuX0XadJWTbihpRM467+Jj92jgY6smfFnc6EtVrLQAxsxapZXgiA/9vS2mZ3qTva6EuhHgmAk+tC
sIl2bfOmmqQvcTiy4HtXr0P/sEYP9YyqWKVqhPuZ0EShEfTcH6ODeP8NA/W9uUzmcnfFz5Nxyazp
W+8sSMQkiBqrV9GbflZHcrm2bv45dFobVTnZjw/KfeOwRJ//gO5/fRd6+kcYjFpTRbBLzW6LHvfm
nOhO8Tm9UyfAEobrrMru0DnAmYJssxKK+9Qpm02ib/Aw+Q/ukmrrALr05pHw7oyv5X2PQSA9qP0E
2o3Lafzcn3Wff5UmixVJ7b8EPzaAHJQNeo1ao8zRcv1QII6GkiI53Oyuk12QlHRB12QV/FoSdd4U
PpXBVoEEYBI+QTDS5/RLvz63ncE42OJOYGgYkiyqkiAYvEIP3aqZwHNNSZ4Jd9klPsXPY1B9TrwB
lJztsXoTEDnodyjWgTV9Ok6aKQS3b4O9YZntD6DHbEu1FxZOBV62IaRwdK2yp0j+qg7LYR5FLy+5
t16u/SprnjRNdVDr96u1sPUkfudKg/UUJeBMPQ4NCG2LyICjniTTQyrzoIVJTu6m+CQfYhQCCj+B
Us4agb/TOKRmj4cpu3N39xtsrJK/b3wq1tOVb0okyrtpejDW9Invo/s24zHOl0TnaJFLs5mqz/IA
8kl+bJw4F99vf4UdN9BRpFQ1UZUNuBvNs6SiKzQR22suZbQhITajldBA2bL4XHgRvIEkCfGEfbpw
D4RfkKXH/Lu7w7yIHyDK+AEa7YV8pMecuCA2L+cIkgSZYFjGAgbMtFNlLx3F+vH2eveCg795HbXl
YTFOkjJe0b34gmqa+kN57cC25HQgn+RAmXIST+VndlpyJ776m10KwkZNa361B80a4oNZsrp0YHRM
X0/Mb04M59UEXuahR0hBlCwtidD1CBhJh798mSxSgR68yuKc2oEyQBuA9e1gYKkC0vp6YjbIe9i9
9eU6p+yyAvOdFAEE5j9+Dh2HjV2oGSGKenh7jWae9GctWrwUHNndAOEpvjGbCFS5tz/w7kGW4VSQ
R5IR6lHfV0Vzf7PI8GcpBplJLJhNd2ZTtrCsUF/T6IWmmjLCmqJJJ15foFYQKsdMnRkT13uhHvbw
YznUJ03XJtJzQrRDXnec2ZkrSMo0T3IWJuPU3nvDMBTsmmjougjBzL+j0SiDYkExcDRIcqKzkoP+
DB7JC5FEW3zWvJpEtug3Z1VBs8CTvOZvep1dFHW5QO7T6ud6D8rqgLzMddysmL05hGhlFp/E76XL
OT1q+U2QmgfS2FVbgy/dh5caA3SGzcqc7x5SUOSLIoSYZVBR/H0HFq0tlo4jYNitFregv0dtGAnl
3wFPw1SLyCu6TmRC6LbmcIFmY5XXeATFj1X9Q1Tul2SwVQwW3z4HexnlvxmiAuk0lAs9a0mqyc0e
iy+aW4Firl3ACSWBNZ7N5M5aGLV3kjhrerrAnspB8R6ztWHTObLcmvwYB4y17R6/j02k+5ll8JhX
cwVbizU402pNndmTMaYQjVKgEB6trgOxDySYLYbhXUjbGKbQJTfKvOg5nPvOyS5EI7gOuLc1IG+i
xl7cWTVHTzuox3/wLNn1zY1pCnLCIu/QbwPTLdr9SaF0wjQeofomxL/1A1sWmbXJFPSEEMVYG8Jl
phlfWumlUVPE9q+MDSX/yG8osFkVdUdkzSCheggjq9JbelxZrlx63QSeIj/Uv8rtqVVFG0PUuhZE
MYsQeOfFjiOiyARgAUMy2YFN+FUUfQjtN7KlXGHqXtzYbnNZXoopEDPeVBsGyywJ3X9fq25IPKb3
DYkud8gGDx2CEEd/nZrjMtX3jSw8c5J0nJruBchjMLx1/0R+2KP2tptR0y9j2BvWu7FY3QYRliy8
x8zWZ9bCqH1MZ3Gom+i/cQfmUHine4jQu4Mxgzdw2CDtB2ZUVPgZzrN7hZCbStVA/vub+HJfo3tA
5vGCkO4wwe4nh8QrTkRqqkCRk5WO2z0OG2PU+ZsQw0irDmNlF9RgJsr0QNNY0ct+eLqxQh26SgRB
0hA3eIck8EgVeymMboxCoOIpB9yVrnjkfSNgPe9Zi6NcJZ0XZRV4mOWlZ9yCplRf9KFjXEksI5Sb
xKXYILMCfxTRvGeGaTGYgyycVgmT0wzP2HX9zTaSv29ONhqr+FnsOlLcLNIgeiST8LG7vKtP+tMK
+ihEvKQQzvKR/Tftxi71em/4VigbAftIxuwKjAD0vvy9dXRkj/DZniOXOfi+C6Abi9Q1z4fJmq0l
LObg8CC8vGT2c7bqL7+qqKwbcPcC3JijbnmVr6QW022IkBIRBGE6Wjri6FymU4F6XHoEdZaM8lLG
OOkMz6FHCuIhb0i1GlfRIHpaVflJ+kWCiMdtr9lf2185gGsKbOM0Y4q3oZhhbd2Mfn79vhHuNf2w
Ci/J8prmun3b2r6LflijPpwSdwKqtADNJhdyi+ON4zKmJZjP0JDHs7Q4WUujPluqimmlqLjpFlDX
5UZloVF3Un8mUKMKU0uP3m+vjfxzv910H3mNa5J3s5NJJWdVKGJtpGsCJMP2L5Z9VrL42n1xyw4V
js1NJBZcBERRH2Ykwo3L5JaX8sDmT993wL8+1rWZYrOgCOoR9USYcirxLK2P4fqqyqwU1O4tutk0
Cvo7RaxHfsamdQ60VezEkQ8y+KALK/KS0+gYP0untjA5zGStYS2OAv81bf/TnD+h+221QWACGIlt
CAujBy6y8s+5x1JbIf/krQ9HXQV9pumTEOOo6c23vv/Bz59uO+BeE9g2n3edmNp8MIyL9LyiwDPI
Zir2cJ3dGG3OJC1gxuvqJ15noxPNylzR5UAGDMF5SGkxLwQSFdxaKHUh9GWGgqlyLQqtYL8jWevs
vHq8Wzqlx6IBZXkQBSlihZaQXsQpF6PM4oZPeVibyvQ+lTaTcXSvfehvG0whihxDsiMXscE12Ofg
qJUXHrJjjvc6lA2t6D2+46zOBnPtz9hX/eG4PEQ9A6/3St/b30BnkEWlEVKFFPoITUjnjccOjObh
/eChZdaS0FFJBBZRmEWXQe5A9KvCN9YvrBIZw5clCoQAq1rf8ddrw16JcnrZMK4/xlVxTaVsnJmL
KxHQhL2uet0u1NQWhRkf9ovYvd4+NixApTOIGW7+LiaVRQLcynE2OYtIUog+iziJtWkU5izKIinS
gK6FOUw/l6XsizmrwsHaNQpjamkO12oFnmZR9NAO0h3PxV+Riz6PZeYz9o1xzCXyWzZfSMn4NUwV
VEmVu8kRndXXnAwERL/4H1kxGOOY0yUiPddrQY5ISTaF6pYSTm4llfZY1a+8Mp2hBfuDsTrWx6Jw
pQoxcFMu2MneHa/ThvGVPjnxMMeFJwlnc88Mi6xvR6GLqoPVP0vh8T3qjbwFESU/AXGoYUkeynxI
Wbfn/Mzs2NuPpf+65elabF9LqyaTPun4RDqWZmipjT4hAopXczznHrMlkbGxdFF1NvI67Ag5nexV
lzrB9ZC72ZkoQY+Jlfvd3eKzCHD2s7wfYYZMXHnrqpPcrnAh0prdBpD4lr5mHlGpE20tcxKbJV/C
cFaaPDEfprI0IGbgytDBFVJzFnqzhaSAJHe2LLFiKNaGkr9vFpfzEh9FZJoA+NWZVeUsX2JreAkJ
fTF444dD6oCImvt+210Z3krnkSS9ADlmjEteXDiTE3NfGyAixBeRyZcjC6JZG0pBjTEleS5O2NBf
4pwQbnsVwDXnGQ73onjI7ZrxQ4dpqXFi3EKMMFEmP2yzt3xYiyhykEaz8UXFEOOSa6ZeL87tvdxr
NNhe6jSHYhEVVTnPOPraEwRPQSwbfueDKBAis3uDepbNBatktt/Y/fqsjaUwZ5LDVV8I5gjlaA6z
DqG40pyl2oQecDizmqEYTySFOoZiz3WaOqPfqk7mzEpFNTp1aJ+3Jk4uCrNRwwGeNFXndFFXZ+30
PGRET3v0FtuNpgkDw3iN+4k01Ipe45cBOjQtMsI+vcsmIbuezwiWGC60N0P/N5vU+RTDdYoSaAG4
NcZ9KhNVbeBs/ixbJZJc9XE5Vx5ylMjPgOrlyocSP47WZCuW0pgcZjlv+9quRxuiilYLVHs0mgFD
SWOkiYCF7ppitJt/mxBW8ZBLvW1lP6jamKFObJFUbRtz2GhkonzSTkQ6eiRInnaMAvD+elRB4KGZ
hPZycr9tTqhkJGmhlFhPU0IhWK4spauslmtZC9r1XePDDvUV+UUUIFbZIm9emcunwlnRvoFjMpmG
gdhfB+114aYvy9fmyKVmDjornkF2ue+7m19AdmKz0l7sxRxUy1jpz9lGrwwGtoxzAjlS2F9sEQyr
kFDrWXqZ++m9jVnqS7ZVxYG2hJh11jfJBTnKOfyunMlrLrGxUCZJyn4+eGORAt0hBSkrf9U2eMF5
KR6zIxkaIypRnRtDzMZqL9Vd/IPF2LVfPdzYpUK+rKo0gzMQCqGZF6/nPgAO27WfoY/3n7AQ7LX9
oQr/4VIU+FZxquotIapVTATQqG7xUYCiDDrFyeyS8cJ9XkE1GasgtKstVfLTF1ZUzXBqmgGy6NYl
5BV8W3JKJZ+cUqIMycxZMQ4pzf5oJNM0d0gnusZT9ym/Jyo26Gp0okDxZsgEZTa7NLs3jrfdXZr6
UUmWMktjJAYmSz6oD9yddCqfYls/QbUu/VkiO62B6pKU+WuFAfn78ebHl6WJHpOyCoeOqCmADsZD
UP1EJqs7l/Oadzb3DEGe39ItG2MUMo1KLeeYBMabD4WnfDLzggl+xPNvmaCgR69GXksS+AmE+LpD
/xY+yBa4Zx76r8ls1scEZ7K8VPd8bPJMYlSW71D4UwlKOlU1Tokcn3vp66B9H1hFyv34a7OFFOKg
JwPD/zy2cPwW388YF20uk1d5KuYIVmdxF7Sf+7nP/nSs80chThH1ZadXWFsekB7+3lcgOP/vmqf/
dhZopCmFUhkJ02v7JrhQazjkX8nzBx01r6y31k5zHZo9PvaSHr5JMrkvFvK9dDIAqj40l+hiQP4o
Ov4iEktGc8aQ8WX8pH8jbTb/oGOBuMQNd6WncIqEL4ucDDeLau+B09dThzxYE81Xa1xiK6Qa+uzQ
RsVnNeVekwGd5NxoNVkwcqYI3s1wZrU07YbZmz2hAl9VbKc+nPGDKrFyDL21UQJU+Mmew4tRPv6r
0Ouva4UexlnCftYHAj5k2HpAaxEUKk6oRduspzzDe2kJPaHWYq276gNhflI4Eu+N/cxlRawMfKM5
H/VQazmdx+bxMf99VNfMXJrVY2wa+QK3XIZCGT4quyondz+pB4A7x6rQ3jIeeFdCzppVed4TP/vb
GaHwRhW4sVljZLNae4Eqc+KIkxkjR/A6fzf46+2vPSy2GppjZIl4GRXm3NuMFbO2lcKe+v9I+67t
uJFk2185q98xB97cdWYeYKuKZeiNXrAoiYL3Hl9/d1LqJiqJqezRvEmLEgMJREZERu7Yu+7keCIj
k4qZbvXD7ObXCcAE+Q/MbQHAgLE8xjtmGaSC0KSBD2kk9x9gzzDDTDSN30PWfOwzGiMV+L7+kx60
d8moIYSkENKB1CfoiOGrVpra/eW3yFgTrZaXdvmYoSzHxvYzS6oxrqQm9n9ngoodEzjuh5hckeWi
CrBwa/XS3WULrMKXJn0My7br0gjvigMZJ9R8xivlqO+jCINDBP/sO6xSm/XayM8XRxm/UocpIYe2
pvwqly8aKwaykhB9ypXbKvNrMgGqIfOA3AJjyCCd8LoAx4jowd+Tg3aAfhzIxUBa91W7Zs24MGIj
zfSoiHPaiATpGf/K7MmWwCFYM/SM4kinAsmcSVWPZIapKDVyVeWHovFWkNXOZQdh5FNa4y7pQRai
DLAiKldxBSGR4jXtbseU2Yxej8IYlVNVUYDGC3WtlA+g5wxmGPp5Impw1jSsb4T+NmKmlbUBGwTh
D2PUxvJ7BEB+QO9LRgREUeIqz9Gr73Ve9NaauNBzSPgHF0uKOzT9VG0JuORvCCutf8KPx6AaGF2i
TbjNR73Uu5Ir7ggKufKSQ4QWkERgZEc2Z+2/ORt92KT2XzGEYdCRMf0JXI4gdgTxjewQtjjId9yk
R2IXrIab8IZVHRJ//JxmPwyTl7HY+IJRK35PAJ1dcpdqKpKeVwBB02u2IjEaQyt9N0DI0RUSdHAC
qIAdn9uSZ1npfXKv1ziSy+0HC8JV2ZO27aDjBZUFG53ODM0T6co4toHZuZyFz+4YO+PR/zpcsdqA
Kx2x88eh8m2f5XIxkT4KN93J/FUWq2aSac4cHpO0sZrAsDnRazMmzdjnPXVul0q7EQjAf0Jau12+
J6MRkRfsO0CG0VpwWN/3c6Q4M0Y3FNRZiNKOXO5MmE1rBZvnbkLJtzpmBcVYFd1RAKS8CTEsjDZm
IF2lkuLWaQcVuhozU5JT5v4zRp7cOu5dwQcyu1WOmZpuLkfFz0nsfK1U/KjD9NcdeDL4thwXGO5/
vmxhpY9wboKKDXmDIXeMDIDRMZp3fPUjVg5Gesz6lwkoh5G7H9O7XuhNsQN+WHllGP+MFD43TgWJ
KlKaWRZQFRACbe1rCECmcZNCao0F4fgcAWFIkERM5AmYhjKoVaqZ2rcBweyW8mMgYfwzeMj/81Hv
cxvUYpJcq9MYQyUuPxVm0eZO7WcMf1j1/cUyqNg2R2pVqDKKekz9bCXOya77h1zQGVX0+sv6mF2j
UmSVNkltkNm1sLpphdHlwemvjYylrAyqkNf1YYXybfAMx7NAHI+w2fkeUX+PdqXrb4cDX1nVLnYz
C3LiUOKr7OgenE6pSVrQoTNcFXaCWXpzupJi8Gz9Rivx/MkoZ5mDrk19Mo1Qu9Fxtuf7yNG388ZA
e41/FvdgmtZvWYgm1junnKev6lHLDNhUxqc5DjCtJ1qVzNhvK+ii85VR/tPkJQbZdFhp7XKve6mX
PBl3kBoBf84p8/hr7Sjf9Y+1Y3jxkfNI9E6eLm/5lY40HuFjMpEGFxlJ5NeCjrNG9mM8xVsyc9FY
2lP3xsemfMo3806UQGEGwv7vpHHzn5+mzs1Tvj31LTekEsy3zb0ufS/qu8vrW7nLODdAuTUuMkCe
XSOkhdvwHgcDR7j6CR1uelzgJOASYPVI1kP44pVS/iopM6YgQQz5LrJERLoCoPV/7hUwF1iXF7ia
khbGKEcdWlGJyhbA6FL+MepP4/By+fevFzELA5SPhhyQXzP4jN1wnO54o7oqRN0WJtEejNCbss7h
IMqKCUevUSWTYZu8qfPa8fzjUS2a2RfRgebBuEYO9yHqNv+a3JiS2Yf20H1l3Y28Y9gu2aPqx9lo
pEbN4Y2NE14X0Kf3us10mz3qTu/Ku+Aqxy2Gbueb8DjuVDvacVb4NO5yE3ePBOyIHqeTH1gSIawv
rJ8XtT2GbOqCwOIU/6EzdgMLDcf6/VS1GOZpEokJ+f3K7ZS+RhmjpGH8fhpuNCWZLKUJdqCe2nlf
mtwUMfbAahr+cFGZCiIzF4xKmAOyURWTyRu61VVgo/c7T41bl+GSrNVQ8WQWoYJsEJalny5Zn2L0
Tgj7kOzqVxMQoKxMtHIJfLYJaGiRj9N+PPSoeyfFhOjfiwSWycRqnfSKO4yOcMhvBibZ0Arm9Nwo
eQ2LU5s6GRnXkQJNOUEfHRLttvR1BMJdw8w8d5s+iff5E7QmbbDwy3b9RduWh9gr35jMxYwIQGOO
wjmW5mlAeMv3+o57ChyCmyBNZ8KqCV0SxgmSFe1kKuLImgBx0wauFE2y3RvZoQ5zewzBBaK1utny
mjk3mpN3kWDmcc5wLhJeLoQfGnqkz8KsqhO+dNJh+tFXbV3XbYBXdoJYOXXfMGZ018uPxb6hIote
DIKakiHdGhxewl2+xwSt479AVM3rwd6Xm/PuJzMGoaUNvQaoYpUFcSD75dKaqegjRrUgzxHWXEMg
L9lU6NZBLAyMjL2XeyxAxXqD4GPFNP9FKQlzb8RwJ9ELr6FQhrGlcVfJpn7tD1bkcW8jNLVlF3h5
aCz4lgEiCPU27OxqI3vpgbl4srgLi6flWyMlKNJ6xuNIdx0yTndMjgQUELvabXrVO/Ux21bAJYPW
jNmaZxVGNDKLG7hu7kjtWaRmu+/v4xcU/E70gBm8Gxlza775N2bvVw+Yi/dPtvsirAyqWPISGaHM
Vcgt9js9880G+iHVd7GHdrrC26lSWoVaMzIEY2cpVDiLw6KtI8K/kTS33agdy2o387Gny5ndYhqX
kSMYPq1QJZPMzaGSkjJCvSkx7z9eaQ8z8ELEq4ztf47LP4vUtEor38eJ4ZNXGnW11UA9I+UZ62F5
KVUViV2nlnKOMBFuCS1Rv+lcbfc3ICMs56DCUccVSTE32A3vDUqPczoAyGqzhVbY5Q/EyOG07mqc
z+BsLLGgWE+tGtdehWhftsAKNHRXrNPAtCP0cLg4AltfcSRgJnFXOMNkQubcBue/xW+bff5D84Dz
BiCGdxXwFbxPELPHc1ZPsx/bjm6dyaEW+6WEINuD1UrYEwYBzVFu0QD15CsD0Y2N4WCVLTQYR+eU
cVYIHFAfJ2/gDLPJVSfTfBdCLE7Lda6aBfd9ru4NNelNYBIPfNG4XZR/48PwLmrTh8ufhPlAVOwJ
RtEXIgWfhOiHjif1JrkdvMwbXpQvKrRS2pvE9Z3LNleoasjmlJR3Nm4dBCDn8Y7jCq5IO3ia/0Vw
wWXwUPMmCA3cbrCyh+BLvYFW1YMMpBDYxMwGQgVAnZ2Kr4E7v/iGzW/41oQqPatlu3L7d/5Y1E7r
FSOKZEw7vJN39qDrjTHQFDgBzjCSI2IUYHP5Pazcfp8bpLJ8btQGSkoc5NRD8Tg9wiDuHcrNeCNu
Aankr5VDcA1oypU42cq18v2ydbKaz1n2z48AcYPzj9DX7SAMHGq6NAERfXRdYVJZ34/CNuA2SXZz
2djKSN5yqbjYPrfWFHOozRrBj79T2WgbzkxeJZd00kSnsvwtulauCD50ATMegQUtuhdy9cISWGIt
mjqn9IWU+QOZQle5cXITvgVPKwj47EZNv3IBLkLS2uif1ABEg5dfwAqXD3kBGi9B3xl0WyqV/dQC
g0hKg+EEMpMovgEHd6s5xbbA6A5brYy8zU/fVpIMXiVUmwhx5287iTRNaBt4snAKAbMG74vDO+Tu
VzsQAJ5sBvfE1fpdfAvBLg/chr/l2iATglAM6OwkWh1nnjRR7tqWnJQAH/3SHIqdjyDvZDeJR64U
WzACO/o3tQd7Kmf3LH2i1Vy2ME8dWAptLvVWHtC/S6rIaku9sYbhG+OTrjrTwggVxvK0a/uI1Ipk
Xm4asbqCcA14OjTRjBtBMQnQu/ZwnxV7zGDFWiF5uEXNWLdp34H7FrXbj/Te33WjBe/V7cEdU5O3
hQNvijyEtC8veX0bL5ZMRSyBq2euCvBZQ5C2z3f6F9+q7fQedeNGMzDcajSmcINuyTUBmuAg+mRs
MjD/op3IqL5WkIrYTx9P8n5kXaw/6kMp1lKsv32en0HHs4eg2ENWmfI2/VE+GrusBB1m5BrfOcZh
mLjOp721MEztrbqHsGRJPBsEZNagSlZZfI/izmwERppcP4ssLFHBSo97DN7NWOLoVo/QpAWNRXLw
N4Ptm5KTuX9DBobh0e8ZcvFSJynOpinC2iSxPylS/9Jl6Kck82j6DQ+MiG94QhZv+kpyxwCydJWy
17PwIZZUXCO9JanmdQLvBAp38FUWDcR6A3nxOsiOWDycqBR9awR4HdKp3o+46ujNfJO+Ku+nUpan
k3B86StT4TrMAnQzfFTdOCJZSX/Kq8SUu5GRFVbPEIslUWHK4AN5LAa873g77qGTBOpq2U13rGgs
sr4rFal4heum/s/KJv+egVnA3+ZP/kt96u9lZ3gTnvQX5AMEZgDeLO6lPnR3UmLmN+AKT06/dThb
LJuKXXMgjFWSdIhd9Zue7aWUNRy+7iuKwBM2N0Ph6d5nCAnuOSn7n/0TQq07bzLr56xG/sCMxaRG
/uQsC2vURk1SUdaz5t3a7BI50sghhaPm+CfVnZhSf+u3Uwt7VM2utaNWNQXsCaA+er8Yi0C3XqJs
lmMTSoNbAaKrmRvYCjgOSo9VRDHfLrUTQcZUjaoC+/l+3Jd3JKOLbucSij7O5m8v55zVRLdYLLUT
IYzSJIEMZ0nlxMqS3PRZ4+jr7c2FCWob+m09ZhkxQYrT9hoUzFuCCU/uWJe2ZJ9dchRqH0552Sky
YQia1PK28+WnSBwCKyrnwhQ4YaeUGitNslyT2mqT0E1CkoELCaygjdNvycBvDGRrs8c13/PvAPmR
lhVZIVRVkiTTJIpq4vfNxI2kJiKY68SLtuBf2LHC83pu/LBDp//U6IAbVnEvn+5L0azvc+CYxOug
g9hCegw3mWtsmUXlak5Y2KQy/5AmatuDdszlqkM9fUuDEy97l519vaxZ2KBCSTumKvIu1tW72Njt
vVyZMdT6akfbzbWZ3SuPrQdMlpPuWXfOqzliYZkKKvlUKw1X4WiEW83tWArmUAImzPMmxiQt0LdO
7fXltbJeJxVFCm7oY4mHwXC6K+fHGQA/ZoJdP9MvVkVFjy6aJp4vseOIFpn4Ft1klgrQ6ztzwUvp
VU+X17SCtz3z//eRvkWRwoM+XlZFssN3Icpy7ap6yG3tKT8FN/oWnAl2fFSs1pIFa7prD1FusoIZ
661SISZRuTrmeThpPRrmlFzPPQQR2TILxA8/R7K/9vk7sHKxTqEX9YkjtWkLQkqiwlocVHLsAUI1
YCJUV2Ca52+VOna0YeNjVBdvNXhFp+6+/N7cEB072QRw8hb1aIIOUQah0MRlReyVGcwz0zSblSFI
hs8Tqpth1znzntx1qy/+vkfnmrcNj7Qqhg0I0C770Xpb7sNvaQCw3wAlNhMJ4/o5vIeiilXsxq/q
vfYl2jZYKNiUX2RGomV4Dk1zZQxyUMpkq6TJXm6+tO1eiL5fXtZ6Lv/La96RyAuvGfxyzvta1FwR
nCXyoNiY5r9sgbUIKqhIvJCksYHPBfGhoxxpVjY0J2EIWHGaZYf8fLESLe2qZtLwsrIJnezkNoRu
ZHoan0rHuCkbE98N97CswZHV44ICBRVdQANH06i93UhDx9cE68kFk5OU0raZ29QZuzkytQFkg4OW
Qekvxd20yvhwq4fehWWqjOhE0F+GI1odWnnK43ijFCDdrVrXYBHj/Zva8mON1FaXU7XlWgmBRfSy
Y/4dXGRusA9vuy34m3a/BRP6WBY9JjOPjZT7Nc5feRjfBNP8rPb162WH/DcZ/a8F0ZMxbQcNBrHB
goiQDxgaveaQHXrTdxVPfh8dHzb8kduylrbeXF6sjUTwhYcWvVpKHPHQwVK9dJ8dQTEL5Ypdcigd
osdUJ5jlrKJ3uGLJFMxY3x8fq6aqCaFMy0hrsWq5dquotsf5NPRMoffVu7HFGqndHg9DMgwVwKwF
MJpOlxbTAy81P+QRqp5D2goW74ux1Qrq5FQ8F9mZ2Ek/GN93vcL+a6UG9Z5BOVNlFWGDj7fibtw3
1rwJT4QKYXSSZ7ZEyDo84WPNNEh4KmPZyFUSeaBnJJrBbYlNAhkUG5ArqKBHW+UYvupmfZS/dlfc
pgIjAxPMRwLN5+z/sWbqvYOhpUrqFPumnmtnVoL9lEjQdCv5R9UQRysLeuvyW2ZEPoMKt9IQtqAz
hkHSaoWik5dsif4KqzGxfkGpIqfLAs6DAg2sGSUFDsXjJNg4A+bmkh2Rc8JkIvJ+ABbBeRt8IT1W
kveBgntKrvUNoL5us20B9Lm85NUdtHgU6lAqDJoWVS055BuvmroThJeO1cpcrzIWNqiEMpVznSoK
lkv0l987jB6BO9RXhPdqskdvemINsa5mkoVJKpOIcqO2NeFElAbVnLInQ8UYFXdfYMdefn+rLrMw
RCWSRO6nJJiJlo7Sb1IRt4uNYDZTafo5D+rhb7Hoxdm3yzbXOwkfRmkkTRK0XW4MeKHTDhTAICYh
sMwYx1HmAZiElU9bcGGJOoxWvsFBYhTuMd38PGpnB7RHiMxvgcb777W4FuaoKBcKZaL2BO3QOKlo
K66w4SDoLnn8c3ItOH+j7iYh5NL6SNhdpC89lMJqmrG+1p7dfi/YKUiCggPq7tNkE/Gx3yp/Fyuk
Ylqdlbk4Nvh0BkA4WdxZXPAsJZrJ8JDV7/YRvumBzHaYMIpFmH+lu94mscy3xe28Izh2NqvV+gZf
WKOCiB75GAojJOmqXBzGQfY4uXnm83AzhgFvTvpsa8o4mv0cbPOYu88g2lxKsTtrUugYc+HwcceA
17EKPHpSE6TfGP4SSWVw43uAGhxaM9ryBNOCRj5LaOTfnP//ylT0xKbfAMQrE2shQPy+l7vBLrF8
NwKVDekRMZGSq267eOFU1Gkww8hHGbKzHpXjozxrQAwGQuDJiSLt1Vj6kQ0KdKVEuXhRJZ/fRKVU
WoDdFLtBSW5rjDU/CePErKpXk8nHY9Ec2lk5SaFIEnbwmt6DoN8DheitZnFW/cPYEWrh7mp8uezp
q/F3YZIKUKOqJ2Fv4E2kqHsJO78ClkEeravLZlZXtti25OeLOFFqRqdxvQQu0b5yteglK8dNLjDu
/NaLroUVah+VRjHHBenwx9vaHV3/nZx/xByYo3hvpDYgd74EFTofBt4Ec4HDKgfWeyCLR6ByNafq
Q5bgzpd0Bm8ATLXlxOlPlTVu+C3hvZJeqxMYGh7Y6lXrzdaFaSpnF9OQ1ZKM1Tc/BFe2sl2wi6xo
S8S6CR0n+6C7fnhZWKS2EXi9k9LQYDGNgAwjRIAQIGm36L64KqRWgEX1jG1+RI/eHTYsbPl6E+/D
Og1TqztxkDuSW/vncttvBUwFZ4fphGuqctM68YbAYactByGGdKvcczZzqHM1iiwegNo7euI3vZAD
voCDE8Dl9T0AyNvmGbh2p/f+zpJXC/qFQSq9izUvBjrJtkLUu438lEjfBeXQ1vsoZB1MWaaoxJ7M
Ol9rPSKyBPSEazQVmHIjYzalDhw1WQHp8Nhn9mtYRunkPpfTEJDzQ9H32l04R7e5OH3joki1jDIu
XSFtC/tyYGJ9QyowRfyfLsxJ0GNWxI0azQwNG0bsU6moVOGbRX6HVfkjrsWCyuE0u4hYWBrWuyM/
X0TYXgYcu/HhG5z8qlfbub1O868Kaunk+fIbYy2HCjNDlJdxSy5t804w1a43K/+1mhgl+roRGZAk
AbeyCg1xGJJJwaEV/XFehcqPfDfm4OqaHn9nJR9GKHfrubRX5gixGnLSV4IePMkVuJqjsGJVkyQQ
fK6SPwxRTtYHcVYD4YzV7FqMpP4cgZHd8cBWQSDOdMkU5Wx83ghGkxA3yADzGF15civ9C8bcnMvv
7t/k2o81Uf6mibo/KeQMhXGze1IhhycVXffkoYSsMpChyDyzg/LxCVNFjoF8DGKgy4+wvnU/noBy
RGUeelzSoqaYu+qgycUbF8yMMni1OgJR559uSCW4MFEMpdHJ1vWLa6lvTpFaQCk+zkIzV6K3XA8O
XKIdDF/fXl7bKnhAlkRZMyRRkXS6FGyCgoskorw67AhYIdjEsanhPIAkR5CBs9Vso+two2/S3XTH
PkmuLXxpnkptuIvr1VTUwEANdJepTCqucZTurpGm61BtrY5skiBXB3s23i6vnPFV6ZuccO4K0DTD
r4r6O5gKLCMrGK5LdtuFLUJf2oxjIvpphi0iBddqvm/a+07cXF7E+oHmw3HoWxqxMvy8IEGSSP7M
W8LO9Q0dt3tCysIxG32sd0Yl6ygQUcaTYz8/ltbA733xlbGe1RbuYj10qCzicG4HrIff+Ttpk3gz
pB7/VgHNskS+3iKPCcLMFzFpxJMeorIBq9n7yBx7ZIPlBlSk1I2mT7sQe7uNIfTBKWbth04IYS3G
q1tPzH/FkPdm5mJBvcI1IW6AcNdFaFNTU4lMFSPy82Z68XOz2OZOeKMHpvLAb1inrnU48+KzUSEy
LKOu6nykUVDEbmUolfmQ1zI8zGRZxdfL62S9TipUTkraDCIpGMcoBF1O5pTtPu/b+//KCj3xD8C2
7ss9/FCeOlMM7jpFNUuW8s1a8CP0zL+iPq0WUin1T9wuXHDc5y5EltGHkK9YkzwMx3gntVg4xjCG
HZeLCPE+6Byn8kGDPmbIzwC31+D+eb784tYPpuDP1mTCmGDQHa14RG++MeCG8db3anDaFofoDUJg
e83jbRCGQllHs1VwJbB6oKvBaWGY2mcVziZRKsAH08k3eYAnq9BirE1ci+i6yPPgx5J5qJKcxwwt
AuOiIJM0fWj3IlQ3CR/V5GbXInDrLJjm+lXhwhoVC/N4TqKYkLIPVvHY4sCL8XqQ9wGp30EU0wnA
zYXZiL8T59f388I0FRybke9zYApJcARny6aAjhwhKgcvKfNig7lM6rtpkm8YYYXTbeNoJ90jwkjN
YU4sIhopQ3O4PIKKPf3CzmYkKH3Kz4tFUpVl11WSHAUwnBS9LeRbBeIX8kZ+CfuvvDwzfGfVOxfG
qAiptxKAve9HThHq21xXe34TPl72z9V4srBBhUZUiaFcGrnkxlVjcVpqhS1uH0H8xMuNORblj7KU
bY01kL3eVf4wS/dHBiNpRJARkw9Y75sjyDxAaUtcprGzrbGT9zzhvLm81PUwszBKFY6jFqnaxGMr
QjBvGqAdMAPyTwS1ft5+tk6bbLN76deMMsP4ag5aGCdxYhFRg0IMgQFCHTR+izMruyXlA2Geii35
HtM018PWRzMQHEHfGYYZX5gm0J4CORnLBq+a4KyG1/mketltD4FjlOu6TCKDG98msZl0JrRy2bXM
OuXBYuVUTGrbIZ8GDnlxsAR3OJbbeptcldfJTQS5BoirgAwLPKmmaPePzbXOmzmIWq/Y7ICsD0DF
p0hLpETAUI8bqt+a6qkKEkeEvgDjba+WiIvFUpEp03QI2vN427jLx8S5cFVvsi1o1H4vdS0MUZGo
5Ysx1GQ0x/22cny9dfKYCf1d7Q3oChTmDFXTNfo0kqdDJiqk5/+uAe6MG9lsnQZa6onNbE6TF/M5
sn7YovaHLgJ2VYK0CXA17TQ5GNk3ALmHbAs5UBbfw9LSfiBlsuF55BdfMkwnaKWLYwF8ushbkzNg
YuGOaMYTolsZIjUbljbVuht+rJPaDUmB2k5U4YZDAgyANqSmPwpWWhYCwxXXs8eHIcrfuWbMcZGE
orcrS8MMDO1NTlP3sruzFkN5exMmRhGXOBBzvLTL5doTNP82S1nyoywzlK/HciQWsw8zSVM3JlhE
ZAus3LhHNmRmvUY+N+0Oy+4C5Ycg7ZKbhJzxe1d7BscABLwaW9oJFqnX2DRTa24PWUVDUMDWJ35i
1sT1liAWZIuFde7NhnBQtfzBiNOXTuhZssYsj6DqCR8sAD8ViubMt1Lc9Bv+9FslC+hTBOBfNF6n
ygkhkHAnWRHscDGYTfyQ9OpvufVfFujmkwEgIfqVyCYR2Ch7zVQ6FnXu6tkHBn6twaDKhCGJgyCs
UcjqTWoOKmJe+2ZEd9V09OXN5f2zjvZY2KK8rZ9F32g62CKqBeVJh4pHeeQ3gcui4Fq/D4M2naDB
1wALpj6+GJfNqAMDjcQ07vWD7hFN6/FrvenBPThavpljTPyn9PlvAXYMRUOvEGry+vtI6KL0qQVF
lmYijZKW/WNWKbu0mK8qLt+2gchsaaztX35hjApJithkMs77pNpQvRLCnsNBvyZY6+Z+PrAPBOvH
noU9KjZF5aToIpSswSkubtoxvw4k8ST6mmGleWvFk3ETaLPD4RIMIk5HTo5ZeJD1u8bFE1Bftp3U
1IgKVAKDBXmIzYiWbLLRrkSnAy0u5GqlIxFVEg5xY06Rye9ltijNamRZPAK17TEyoMVCi5kTfpds
Ikd9KTfdt9nCbXbu3HDgnmGEmXVM/YdButcSK7ExVBLW3Nr+DfctlEzgYnGwJiIj4PvAAXDE6Y+F
YVoL1gvfopsvgRorP3ODITYmB6rhEBzhWSmbzDumdYzLYoFUYOAHtUOwxgKRhr4ReVxcXYA06ic7
F+u6mngInfOW6yJ7arFBIW0WaxEhA5OlwJbSyaqlbTTUZtxfAZdqCZFqX457DH+RyM8XBttkGqdB
QBGkZtFJBlxIElPG9ch6aF28Qar+MapM1DhCRkPIwFHX+Vt+C7YEN8YosvPfLYeKOVMxKPVASq20
5x297o4dP+8um1hNSovVUGGGj/O2CbpJc3Fg96rx1c94u1VAEqlaWduythfLGhVS8q6WY33AghqM
rBjPnAl+D0zIvFTguhbtGvR4BL0auEyKT0b0lqhAwkWJkQeEuKt1BZegjIIdhjBOuqlY6U23KTaX
3+q6HxqCbuiqBJp8yvGbqGzEJCTBuxvdopgOXT0zTKx3HYwPG5Sva4o+hDwZR0CrA+GKjBL3PZho
Y7vlzWhfwSWLF/JC/0aPfe00KvAiGNtx18grND9RE7dhLIsoZicf+P0G1PQ+5ylGVZpQAb2rkv4r
KFyusqKw8pzFlr4WLKEkyKuCjilqQ6Q+5RhIfJyRix+1+GoI4N6trnnpyzS+Xf6E7xM/dPASBNCU
GBruJDEyeh5LlDExhLzA+Q3ayY8QXsM0etpawVXkoLOwI+K08w7sN+jqhKAvv8Wd5Ff1yCLAW3Ok
5UNQH1nk8xlNFvhtXBmm1ID9XmAB2Fd7ZhJa5CrGdkAoTS+0ViWDyxQ4kn7wPewNk0iWI+W5zb42
C5AaBeiRX365q7itpU1qXb0vpbESkf0IJkMugttWgPwFB0LMydvlDsGU1QlYZQhZ2qQCd5NrPa/W
cNoc8pCef9NC+A2LxYaB8JvVHEMLgAui1YgTTPRS3mBUvUZiJNPqHCuJrHVAls9CRfYqBl/E0OJZ
cN2CIUVhQ7pVrYP7RTYd91rQlXRZ0qCxAL5wiQrxflTILd/BlnAXPQqpOz0qMBdZs9U+crg77czR
IphT7pqJcSV7kd5Di0MvfWyTsyAcZHIPInuSO4EK+HH4EjgoYc1qT84E4rPgpI78Feyc8RfWB1+9
kFZ4ndd4TTa0T9c/ncbnyRy+Nwh7u7r9yYSnongE+sWMQEHAcOq1JKOAUkjTVU2QPh1SuTIUoNiB
M7dizm6wEcwZl8b+HUkyhJ7SYDnRWnBQZFGWeBmHSpUmbipyPxFDA5uIVMcdGOoSS/NmB1LLAD52
V8wkuhL1ofeiawavk8nT90CyqK5wD1X3kMklRz2AX7BvEiBnQa3gMb/cysrOLFHbo6lLWeNJuoYW
nMs91xADCXYt/FTvLEB1IQnEKlXXouCZSWqXcF1SqQkINt080r7qOrfJR9BSheq2qIsTr/3gBPVq
0vTNqNS7bOjttsN0sRHZQSs7udF4DF9aKZ0VwslFvq0Gpiwq+/id9AtMIXs+Jl9iW8GtbHgSwaLh
NTbRss1vwHOa79gjVGtnBEUyoD6MSSNDUWUqwxp+MeUyeRXTrt4SHjTQyzqE6i7EhSnzxa/kcwUn
eElSZVnVP4WnJE8ShVeQz0XfSY6Kmzkkw2qW9iV8lZ/rI/R1wOyq2IwXvOZiuq4gveu8DD4yKhtE
gRqhwQgXI3rl0Yaw/YFm8drA5aLqDrgWs5mtEvIrqWiooGAR0cFSRKJ6c15RiAU/14OE98orpnHS
d9mu/ypfZ8/GoXdIJZHfpA8svYC1ZULjWcXEmIF10q12kTekyS+Q3NPxTlMe9IL5/VZSmWKAUEOT
ZAkVGa3h0zepr0XQJXeVvJhfRIBJwvCQqdxsD2XaH4OolbZCK4SYylXBTD00oF9PivI/b9+dPQV1
sphqP9fjEk8R1JpZG6NVtAyk/dqOXK6T2hWcqtTJ2KEebEQouPpcudEH/jTivracopMhiFYgQqTo
N9zUQO7WBTRzVYGutGNVhALpCJ8ZrDYy45fqBlSkju/ixt1/lvfIKw/C98s2V11GxZ7QRJT42CDn
bqr6mVFGE14lJ6fmHBwMHCsuW1grxRQEGBwdAHUV4DrnJtJKrH2VlD/53kDtl+yyA4rOu2Y0jasU
BybUglBbfyTjVO2XPgChcgUFYv0IMQNGJbq62MWTkJ8vclra9GMWEEB9yJ308gvOVIy1rkVTFaFc
N1B9IXnSOzDVO6lPyF0GeG5cgigglS6PuSIJSixM9NPKelRF0XGBp2rq51PLnOS/YjcGqp6Do4Sw
RmghKlvx0lvtLXJZoPmVoHZmkHqBeT8GOIXCW4yysdQutko/tuJwci+7DMsM+fniO4VjjsjzDmBU
QWswHKXopq2Y32qlgjtbDFV3gGKu7vKAVIwYfUotjD2d/BcgXPTQFJKdsisw0yFJ9uWlrR2GzqxS
pUfYh3ylEg9p7VGyIjA2EMGc/Gp4jq67rYw7a2YqYrkJFS5FrZQipSS3oly4BQjLy6vIE2MZ7awU
3WQlwh+K8UoHu44WZ1cQxr0yfOPQzN1jGKjW+wv432/j/wveiuufKbD51//h79+KcqqjIGypv/7r
VL7ld2399tYeXsv/I//1r396/h//dYi+1UVT/Gjpf3X2n/D7f9m3X9vXs784eRu10033Vk+3b02X
tu8G8KTkX/7dH/7P2/tvuZ/Kt3/+8a3o8pb8tiAq8j9+/Wj7/Z9/EDmC/13++l8/O75m+G9WGKVv
9D9/e23af/7Bqeo/JFUx0HsQcE0OHgY4/PD2/iOBN/4hG4aOAK2LmiDr+Lh5Ubch/pug4UfkBIJL
ESLQSFiumqJ7/5mi/gN3JaKGyxq0bcBwLP/x56OdfaOPb/Y/eZddFxFagP/8Q3mf4fgoZ1BR4BQA
Szqv6DL+RtML6KqQ5UGo4MqlCJwytTi/tcVOcWo5BczY5m+gjgvCtyDaaXe2/iUL5Y3WmVd5xG3l
DA1nDI+L6q4JyiuQbBt3vQhIQyVswoTbhCIucfp2q1TzFoyxjqTcKoWyHW3oA9aitJv4wpmaxFQk
aQciqF3zamza4kb8ou2nbvI6o9kAHbIVoXCX5l4v2ME0WpCHAIKdczuu8vyDZGDI9XW6Ef4/YVey
W7eSJb8oAZLJcct5uqOuriRvCMmWSSbHZDI5fX2HCr14VQ10LQQ8+9myLpnDORFxIhrms7x4nbuP
xl1sGKbTJRb97lo6cobHNZkYSWCzk9qVlqJeTBe/mtgVvUJgFq1vESc1+KMdpisdXO2vbhjvxgDv
A7m+Kp78WyOKC/rXhyxXVznbfDwNwbNqm3NhQLZ3GrdQ8iFio5KiSMtwCOTFL5bLqr3av2YCa4xU
ldalr10+rCHrtFAzjFCoRbj40vJBcxnWl5ZCX8WVKbSHK4qwtBUy1WqR4GGxxzT5XNsj2hpRabrl
166XwTFa/vPoqnwq7ZM8FpDDXkGHm4Blnzjxvj2bty3sibxyu7nNLb0JW/F+mOQpX0DviqBePzFs
7VhjNNljtP5YEtDZE23aLWq8MUyPljgpnSkWpqvOyv2Q9KbOwcE/irFwLeYEg+OZf4Uy+vg1VWVs
7jTQm0SOTrQ6ezTc61qF2Rdm+Zb3HUUW6LeopS7kBl3cf1AA4lKRQbHBqnia0DSY4xBomwwSzijs
oklgGD1CQeYQMSBM3YJtN0P6Jk6qs57Ulpx4ZCguZeYVoWmjr9aW3xaQ1zJx400gzOuRDdHQUBdB
7LYrexgSV67cjLsY1btjpgUCvhQ17DAFUbFLW+03CHSiQdq4K6DDdLRk23JTwL9YOAHj+Falv+i/
9mmJlCKe2yOatypCvaiel9KdOlciWnIU17KzURyY+dQ/lZfE7PWMwV+pdEu++n0GxyzjcC3K8qZg
2X65TqO33XoBF1+VRoAIraA1LIQc2YkmFbcTazAcVubWpUfsOZ7xxVcRl8YYL1+9Lp/gSl4Xo/Y6
Sj0Anu4+No/pjWjry9qVd5W012kfzwjhbE52r6Z95aSRzYBCljldjswsmuwAJ8ENkjTT6iMk0J1t
NYaZfvR7w/TLb/kx6ARgU6/jTYARZkZ63GEhDtvPxAnGMdCuFH8Hq8r+U76uxCWeAzQIm9ytLREd
DQkPuoYu+yoUeWoLPSvG7aTenEmcUSIG5NgS57X2uLFcLCpu1qlqXWIBVOQ0KMvPpkKOsNaEnS5C
ii00l2rITCPMYbPwCY+ZmrOrVh5XCFmOi6xd/bdYLb8etNCQ/KLOuT2zB3FsxLptgU1xpMM9haia
P7rNo7X2h8wX8N3H6PNkg1v4BDdpXqeaMJKRO96hSvd4isRST+fRdCcrQ9jnyW6sq7mza+90l/E+
f5JVuzOyZ4X+VJ/VfaLi3J5VbxjEAw6iLxhEeFEp7MR6OF+s3ZJ31n1dItvGgwiaeQiLxgmmVQ1m
hwfbuUAoNGnC3sJRfEcyyGiXaTEgN1WbqCd2pMha9HKenxbTsgGX/GDyrNJIOp6RcZv1/ZHqJgu3
/qXtlwQ22JPxUYF1DcajjlHpRpA0U8DuepdvvZbRPlisPRw0Hn7qGIyz+UkKf7wb6+TXo+sQICht
m5SWjFsFkCo8r1saHvro8vm42Mt+O9jyomc6tmuF7bp8D5fJMlwUd3rcd7+Xk3jZbZdbWG12fdbH
8lI5QyisyZtO+zbEZBexOi5xIQC3Ea9/bYZE2GVokS3mB3Jw+iW2mWdIPSvHNbM+xJc682gZQpXx
gMoSHwgy1QhDzFlV76nzUInr1M/qdXVpSSKnoVHZymi3cEhaj5mB+tfXUFNeGard2qSBlS8f3LZT
RrVk8q2cTv+FpINDJcrbf9y1QAw0GxIXW6OmZmuAcf+9/AVUDothWB7gJ6F5V65noBYRVeZs0WWO
5trbdRmU7Xru5+FyCHKZyH4tC/vaA79qT0q3Rvb4p9E0f2CwEi2qE5zYc9tc82Fmefez9tJfe9GE
vC+CYVGDHR4IHFkvehfYyI/TCgjmj8l3wn0qU1sZMmU/8P5dZJIDmEJ1EIwDYnCECAtN+hVHQvly
hEamonD29sEIxrIKD3eG9M2GgeMJTZCYMwQ15YzUJ6Zap2PezmpGKn7Gej9J8ABEubCXAy+4fXY7
TunuPLwWzJWz/l605XtTipQch0eq47X/ut+/Ff6rifqD3Et9ugl9vSALL2gAtvze7jtDWpBlRyM0
eP3kWl4kR+KPcgjGwB1Uf0ldORnx25Iet6ghVcqWw10Qb6BLV2qam7euWRo56qsTwWOGdellyGm0
HvSyeYcJza+g7trU6eG9qRO/aJRe9oXA5L69wkwfwzDvlWm/zUSkfKaedTTP8kMPj2d37YgVbZ9V
vPTGdaned2knExHnvWAnYSCFuJLpIcbUxD3Gh1MbaFUFxcsUkmEPNxPjasj1Ow4eMXWJDl2Jmpfa
Z+iOMHYVw0Xswh3tAkj30mkmZvm0y1JtF+RqX45xOReB+LId4radESKT5lx4vt7aZ6W3Tr7xZ+/c
cnv+7b1ma5/t6+0wl3wBo16GO/ShppZCCHi6rcV2a+3lyry9QySV7LJaABvFUy4slvyjQP7fKvSf
VSfg5v+7ExzLhNYVwoJ/cY//vhNwJkp9bjYMZKuGd7ywsQoWNRe08+pGDXhThmJynVjraTCXQ1ja
SjhIFp20yCmRUKM24bshQMpO2PNJmy9EORUrPRvGcdnZeH3v8wGeiWxOueVzjIEz467TMUURVxTH
uZutM7lYxLzyyrgiaW2vN1c+FW9ou8iSdXTqzrax5kblK3YT2vSDwbikFbdxbtNNGgkp+mQxjdjm
bbyNSlRm2wjjT2JDsd3EXdEmzQhu+igzIsys6tQc/vnttmb9RfLOnRn3m8ZMtr1KzbpL+ffhbg6/
0/64Q8uB6LHWGZPuVRQosmFHXFdKwuHnsmzB1FdJJyjcpu1kt9sULUQCV8XkWK2Y3r+7aQ30ZHxr
NUziLDezsYKOr4Hp9IFmOH5dK36hcXDLu1/mv60iN4Lf3fIyu79XiemIZqbAwWJrQXZM18W7MGLr
xP1DzhEIGrjEcn/cxvTYx1T+1rQmb7XqNM6IFxGQNRTlRYzigj0/DKlhZkN9N1S0ENOUztaYUrNL
N5Ol3WQngBaS+s94rskUYyDU1nG7Fu7Q9zfTxvlvvshHTedkn0k8zXPcCycqUH81hR7WrTfqddD0
W3g0rqOtQa3YOJhGeAfusEWcfm2qEjYrCfeKeob63pA1UkYk/mxIUbDaeO2nuPYnm73RYX7rcdf0
bLvTimGi4VMeRSDfioI/KsSHK+Vx59aMdPZSEYnmdEGz37GN4nWHswyiyys84KOF0MJgAfir/4Ip
UOcHpfvnjQHVga38wEAaYEPb/E/qrS/2teFtvcTKNPrYk+pReZWquRI92ZpCM3rTj+VlHNyDinA9
dphRGWGv/6F15ynp8W650th9LHuJTVPczci+MYWFzmUe3G5EakaB7iXXkQdmR1q6tmv0ruDwUOmZ
vutoSxYWmNCqr01gzYZbcHQ705y39WfZV5E63Qgc+udmyQly5HQ9XLBN1s9t6a+oJC4c1hqzskWh
VBO2c7eOq49xLTIj/MmToK7qzw+FN37RuqI2w8bBqHVghXB3TuBQEZueQFpZD6oPWdgBYyKGhtg9
4OPrCBimTeq5941Y9dVczatjSPfen/QtsgRC/LSo72QMt6oXPiuJrIRrCdW3icwKBJbwY/Swbuhh
hiOO3drtbkZJMWQoehK1CCDA8kqp1T2kwl7bSzKYMsMjqH8ZX72RDA3o5rruLg/yta2IFzqJ266L
fIcTb4ErlG0tBoAm+E8cYX/ZYc7TvzSBM7uFOmWqFpSTuDqHXzvqU+PzGxzS3uDG+tZ909k6UXmt
Nuvu3HsDVeGpMqJCFt6CeRfgjfX3MKipJfqUCT0hdExMP9QxO25qW4boSK/lpssOnAZnt7VUiJOr
t2WM3KhcYUsWlmiWgoEkVqniXgdnf3V2M0dFfVJeYBcJ5YmWOJ/kWa5azJuwtZxgVUSI84LVIsPz
o8zIGlhgN1oClvsp2C+V7j6IdkX7nv4ql4Eidstz7UUPSwptxTpHs4GOZnBNEq5hXlGkb+EXdLqD
tg7wnz3ociLuovzENTgU8qZOLjkZgiVqMyYg15PN3hLWpkVnRKI3InUzo0FFk+VyJAk3yPtZuW/Z
3o5yfZ+Y396HhJkuKFTKtmt175IZi7vW/LqdrnZ1XB38dt0t10q2V62tLiQi3Ys9kcTUcIQlmsmT
Gif7Oo1x36JZFV1U11DAKi9r0YcFNcPyHaxQsihqKo81o3zMR29BOkuPid/91jmQPsEVfxmyjbvz
Kw81xk+rLC+D2K9Qg+ZivY6erhTJ7qZSdbJa33IPf5bK+bEo4hVzh88Nb+qoWESuf6fua1c9u5V5
2YNf3zolcWqkRKPcGTawemWZOoQkI74s9LEE9wX79nkvEWwtTRAdbRNNZRHeSCLXbwX11+qUT5m9
mCPJi4HkW23manfkbbSJ5qx0ymkhf7pmjBz9WittrKGzZTRinEdcw/cTMgQrPdfnQgnoIGIS4uVW
qktC/8+4ej3DNqxT/9av8E43m0z9s3z0R4Wr0N/Yf9MRqf8SXP/bEekAXFN064fQVkDQ/ICk/8CU
x0Ooqiw6M0S2Vgbzq5xhRIjuZtCU8iKwG+GM4Z4ym27J6jnAsJztFbKV5xYyoCzCFACvjhQW1umC
i2oN4G6dNuxIe0XGpQ1Pr5NdVzcwRNcl77v+9mtKSqV5ioU+hru/yDpd9ZtpGhif1OOxauLlz9Kt
QaVXgeldDKn6iFwLlNPFaJwwFDeUNAexYgMlt0HGE127M6ab+z3SiBF1OIC6kgbbkNQp95Zijhd1
jWtDiSd0RmMDFTHKmNUJ6L7GvFviSfU4KZ6GQl9pvzz6ybqTw3UddMEDWLxa7sFWDAAU4ANXKX61
KX6DmrlZRlzmfNgiGY4Id9ZKf5a6XwseEkcJS+GEVQl1MEq0vTgiszGgEugSKZ2wdIC++YqC9Dyr
iYLALpQHuZFbP57bA2k11quKmlLnmdT/IqE6MFIIi+t5QkvdppXlJLNDk+aPFChuNF+ftszSSdpY
qmegVym9tuov+gqYINZzQ86+4sw+ERAW4jGiqAjrow11RAiqk3JViu5uc+7ZgxYreDzudiDmCyCR
NpNQ50iOMD1jgoR945EwpujYl2ivf0JXLo7WXqy2ONdoJw2EYR7+7LTpIKxk35fk0EkcK51Lseop
dSd7SqGBE7j6LSh6l5nB+Nn5L3IBBPj8x3VPQaMpGAFTTTC9kKz9B6BPDEfvGr3qY5N3QVnswUJQ
jphzmD1Low50Z3BJposh2Fot6Be0akj00yJT0vMwORelmJLh6F1tqu6aNO+VGF9Grr3o1ZE2KHHt
aBL4HHgNI47L4UytPtmDKcG5nKKJSpfZTlAVJDveQytLD6VivOIQlDgE5b1A5whDXLz58VyuFkra
MXNiRAvOgIwLofsG1lW5cQAYJyDHa9q/Wyi/jakN5t8O5yeM/kQc4Jd+I2ggC1xH6CuvP9+O/nES
fVUTRVmSRQyJvaOa/Sh9R0xQUhmQSzgfHf5ft+pnlJTneqtPzoNYDVzllvp6YKGXQOd2mItYvbtX
oY2LYcAd3unZUkeylJHTOfAxKL61+vCsyh3pEqy44OwugzEKNJf6j9N2P26pY8Yjc84gu13Ws2tn
lbeDa4EGr1bnZR7ZtQLQ5BTmlZICaeUlBvqX7MByN8cz4N2I9lXWCGxAz6B6KDZIOpvi2avKa71W
D3R3qvFUiJMwXp6rNRrgetGONGvAuutdOCtLUKM6cZD7tM6BVWoBJlGCCjWFWX/vzvYwSv21kBdp
gNBqftvrRzftqdZAV7NV6bQ1KV60mpnw0+Cm4eqOfDEOv71UnD9ny372U9Siktg8dCLubNXvyq6/
i6p26Q8IU+DBvC5CeTP25c1oT3vdx7iHYowaR4OBK5jERueK2cn3QQYrcLSiznaT+9Py7GszsASi
18gQMBOZ0Y4viLsA+1uA/e3OfWtUr9NQdQeAP7ll+AbHzCmsmIg7lMfLvFj3rqYu/oESQQqIfbsc
X3rJ0gZf+vogKM0bYwhRIiFJE9lkSSmHhAygvg4rdnX0v8qXZq2vdFgeOBcU5mqDcceQYD8Dr1iu
TjNdVsObWH3V/2hXC5t5/9DkCcvDk8PraIw4Mpxgn/cAP61lwg3I0SNWJ6O2uPRX7bEZGJzmTeaU
7E1YT9g1TGQabfJitfO+PFVsjktyxNvuDuSInL1Mgj0sicwhGclp+gFvxuTwgnG1nvXDHftIFxUK
hDE2zSm2ajTyIt5WHpvtGE9tGy9rHfdnMs5AGY3L4tius6xh3ZdnL6fFm5TegK7LaSWiQuhFQ+Gp
2flau6s/ksCKisuhD25lurnoAYCeGoO9K+/zX7q8Hkdc0MPnDQmq82x7QrHz8mAnvfhsdZAvTX8y
8ClAKxY5lUU+HTR30BO3d8RlR8sRDJYJZZW/IX+tP9462b9Zizjh77mbOb9un4vR5ToogmmCB3ht
pYCO0lbpkhXQ7rBnpIXVn4LkMZWHAkilOS5ubf6VD5ICkgfz0MRjiUdIinA7v06G6b8ut7EzIzbj
eIy308woXPq2U7lIMC3bib/Ivrg2en3nhnU3sKKbAWKvmAyHW92q4AdUmb5ZOkZGR8CkjD7AH5hK
z/Vj0bcHN+3HwcoHSWAnURSPUiyPNiI2KiqKp8M3dzVQb09FPLxhDt4G4ipYpnZqqo/AmZC4MWZU
PpqlDxcyJ+a4xv8/aEL/I2ULwipNg50SMm9UZB4qyr98D/5R6VSjow5zp7VxjfXY/bRjJUq+Inn6
igmvRsX2eq079d1wMTR+a/XAcIFfOIFoS1TLaOu3sEJbvu1npyc3qRT3Bka7E/r8mcfCXmJT2WO0
e8gYCeqzXW2wYFNyy1Jzp15y2b5J00lkoWBE23FVTgB/6PHM7kep4A5w20fLWtwQn2aDhdtCUrhB
icw9w6jc5o7hbuRM61sdKBXs6hBIC0Fpj37RGJdQk/kwrRFXNI+P7Q2VkKeL/XIZr8Q2zi35oo1x
cqaPtgfRlukY84Q+IsIYW2S3DOqW4dJionBZ5LUGpFYOo28N1O9GJz5qntglMgTb4sroGtv7kMgD
UjzLgspd94/177brQGJwbrXy2rH1WvfDtVqKCxA9nwvjbssPgWNprqlfv/LXrWExNQCBA4posnnT
saKhjUKwKQWhlACRo1ZcNk5cuoP0wb9jjq78xTnSumAKZdQG/EtUhNsN5RxNdEL74YKUslf+gvJG
0JeajT7D7zOti8i+u4WP+ntpgEt/Yvg0GYYO714FeD8FNfvdfRfXEm248sbl8FaQ9UlAz1IFzE6R
zfuaCqgd1CWvI/NKlvpciaybl0jjbVTURigdHtqP7w4fqLMr37IetllHy6KGpowXicdt64GuhKaN
wPaJZgqaLW652ssbQhMYv6AJqVr4glL7qu7jfdGWl4L87GeXWQDzZ3LZCfhLh3kOKMx9KNAA3yac
L+ayRRTcr2XShDlKwsRvwdhtIRL8H/cph+NobfCka3M6l6FxeKo+RDpDWG4N0c0OtMcM1cpKOmrH
VB3DnfoCblgHDQnc+EeKPhyQ0Ar4uqiccLUROTxLbHuQj+PhrsUD/7LXbwPYgTKpIVY36yIaSzU+
jinRtCLhL9hO6KHve6LTLdrmKaJWGVkbjdqgmuoL5fp1BWcrgU84/HiBHz7IRSmjeaaRZVex2IeY
E+RmdFo8dMCst1vVOvHIcSnuEWF7FC/RyEgqFV/qVQrVUovCZWqHyAZmVRB0xzUMuPYm7hXQI/Ue
s4PGDLM2zfQg2vbY1A2c9PSwMem6enpd+c4W6QMJtwOIMsEBqS4hITxEOEE4t1bwo22rFXoyqBZM
8+JqC3PbVk/NRUn2Gzv1KLhW20iJNaSlUBNfWO4xlRG8JUNh16E4/lsKpQbM/P/UvXA/wtQCpRgG
cbSf0+3fe7gZtsSYcgbdWlo8qqwytoDiI/8j2X4eb4As4USXXWCYXyxh85y8D/ulXl5tFj/39jiN
k3EGEONA11pMj5J7kr2tAhfuccXYvqchnmJXsCEtmTSKmQi1S39ImPO+B5Y7tO67XQR0BivCqmgz
m8gka+DoQXGrP0e7DS2MwW5GrOlOrOD+rheWjE6TOPhCLZHsmAO29qyXqU7yFgesjVFS4vMuW1SM
KPQ2JsNnpE0D425QHVMHFKRmBXJGfumO0+pT/JTsywgdQO2v5Qa0Aj/fJNNec9syaurpnTX2u8BJ
Ohg5GPZc4B4ua55DqoCMBuSQrYgrsFjsOPMLOqM7G62rAra2MIN23APbHAJg/pbquE6p+AMFxTtY
fjW0aEsB2cUSSx5MMR7K4Y/G7LbhCbsjtcv3DtWGXMdQAak0OmZgCCXoiAgA7wQzhe3S5wznJdS0
4ri1y3TVFnI+yv2ELthB44uOoeufNkMJth0+SnB/69ugRWErwe8f61U6nmP0GcihlDhImakR2yNo
4qwhRZcHP6iw30iodHNUtMCgK1BO51XlyPz9NeIsGKUWLolFcTjVemKsJFbnKg4vZh3rE0vZ0Fz2
06INcbmZcIuYE6V1kvYYYtyX3QoAp6ozfPiM+f1WvYGHfJM4lVdmBLwiz+Z7KL87r8R2bRJrUL2V
DghM4y+aaO7ahzPCwWMy3cHpYq2ikRha5G9pV6Hanv7nm0yAacF/lt16osWUH0uVVR6ENkffuxy2
afnmANf5xNRS2Jd9xExMkYgpnhwrbvGjFtVfiFZ8UBLpWLmGXeaYl8q3Qsval1HqOcr83R4ejTU8
wETGSJWewVSPLcD9zt/0xTc9C9+sD1cUSiUFGGQr6HLnsMAYbCVjNIjxxJsEWZJGfSbTdoYWyOUN
RehOcUFvWRkypJvp6gh3NhENJfhTzYwvIqtkckRCjSXRGU3GDtf5Eg4Q2berlQy4DM0FfZWDGJoy
3QR89Q8cMnqZT7OTQQqbzV/wWZM0BvUdWxU+MS/j74FskdOScI6lKCOKGwhoIJH41JWK7+IkZddn
IP4QB6uPhitCUPg4jGb3ujo9SGU9F9Ur76uQqbpbTV8Qvd7GjUQL/qw6ojfsk+qnGTWj/TegWGNy
uW64zesOUrLohqxbrbQjE4BpXBRLpPfeiDOzxpm5oKdh6GmoUQYrUf1igw0RA5hleaCgiLczt9Dl
qQT/6VzH0j7vVyh6QG49xWY9T1xDz4C0wJ5ABAWCyP5SlautO8nA/zgtBhXYbWvodQ/gQy2MFOnH
aXsdH6UxY0UhzedHUVhFOtX9lnIg7CQYpRJs9oj8ECBX8VpDq2OryXxxdCsp7Sueak1IsLQcP37U
sCohxpHsFLwt7zwIfCB8tru4+Bz6WC6Nb6GRK92xxLV+Bg0REa3HbqPQvMxR2QXPlaVbA6/BqPBY
11x1hV2Gt7K5sSVoeFRrY2b8GZDTzILGxrCFwLxzFbWz/6fLjAfuKlAyzDUDMNZYBzqUIx/M46Xh
thowTyUjD4AcyBBtujlY5TcfLbjm60TzefysdJ/KZLGhzSARLzyriKdFv4zOt2LVcVlgvbvK5A0y
nEA143xyRJs7caVkOm5pyFCK3/iw+An4hLWMKz9AcFBycIgYQGvDxgqaGyq0CPqO1WtxMKuGHaBz
MDSg136LQrAEqqGma6O6LfggwtS7ak43O/hLJ/rSlc1L64mvXuhpEdjnkcSONoSQQsTV2MS60COH
fZFm86bFCjsAp9OK1weU7fy0PbXLd3rSt94Hff27NUGcXzCpH5unCtxO1WmBY0WG1vkQWYfFCKYT
/ovdtwUeW7NnDDRip5cvi6483pXFCJYw+0E9jxW9lDWHR3+pKPz3AeRJAHldhaBwAHmggvqcK2iq
IBWlaEAL8KQwI4/7yFhOrAla7sZ/K4bKeYQb+qK+DpTfZ7U58XK6DyPoMpQhTbW9EIlaNSwwywMC
zRuwv1VY00tuvzqJyazItNXIpCjqgSTzt+EocxhXZnj1GRUXnv2R9FKjT173xvVKwSHQOhIAFDHH
4U0fuFV6zychFYvrZz+ajNGvIrtfAl4/nJz+KbSkfkPbZbennzwNhbrbVXo7KCMnFunmmN4y3Krc
GYBNHIcPXBQYVReAMJts36qVgFOIzqApMi5FM/sCQCeEjq8Nb57aumRlBaKtcJ4HcZ612J+TcjbA
wiwvZd2eZvuzn3Zv9id/pq5iYdilQQ5D8+30qK40vFP1wnS0YFIP5DoEk5Yz2I4vtqvb8NGCUqta
BrfoJMpEQABFxuzp1pT8Kg924Qc9zb0HGAyN9ARFGQRAFGoxf2fv6p9iRd5LA1GDczf7dFxdQiBI
Gn+Vg1+JCwq/j83Mm8FK2uLPDgL/GH85/WuBTaKt+Tz71gicTI9WVY+1s6wAJczeBAVMMcIiNzFq
Gi34E83gr45fWeA9v+yAAxgxxVmpmmgbFJiBfxEw4+CxVWSgju7xP0yd13LU0LKGn0hVyuFWYZQm
OWJ8owIblHPW059v2Kd27QsbMGBPkHp1/6nNv0b1y1qcQJBRTiBYwY14anbBk58nSk272YMAtNbY
33STffnRjVVYG6/Njh3eQkiJhNaVF0LvFW/fwQAj6kWO19DeRadcv7JFpH0Oe8vVxFM9/Zn3iVH2
fuA9J6EL2VEz9PaRL/axYZy7LambzEV05JCS3r4BZRxdVNMFtdmzqZ4y+jk4aeqD2KGEQvfwY1mp
AOl8KTrzoq3FtWBPCeszhumnUWQ/teFJ2bdo5kEpJ7MuXgateJaa4gnz9A2P25WolHw752sX57UZ
1167726i2ozfo8s5rzqMirF2roNUDjbel8wRp+9lK/1eNf2mnIEbU+cYWnc86N1p6EoS6k/FUd8b
0U2lwlGC2a9RW5mf2Wy3Cjy3Owiv4+cOxUQit0aHj5A03z1Og2a/UszaQ3RXcmEtKG0yM0dUW60Z
tHkXIghNvSJ7mzhDs7MhGLaenEdWP4o0+rvmy1p3TyFzTAZ6cUTYuJAaUp/XboqyFmJEFNAMoV9h
obAnvcM9cqC5y+Fse39L9BxF4HSmITHMc7+0SCe3OE8ru869vjpnveXn0ubrTe10unJWM4hJISjV
OZqRezHIj2R+r6XPwOQffRNM7EQvl/d+sqKExon1LexWqfo4HcrzhryVoW7QV7veZFsbFURDpq9C
8E9mhwZjCkqYk6V/K0r/r5xXntXPNpLOONucRWVnKdih+nKY8jV3G/gavbqN83DLyvdyWV6N9twt
2nOttI6IhyBJbWG10/xnM7u8W135pfesDUqEAJwnBeETz0dznNNbejuOKuyrMmyXJDAawGRJDKZp
DNb571rDaWcGTsvF4NYDL7Ue9AzB+hi6lG+h7G7pD1RIUrKGY/FkwtsISxYcde9PDN6MhM3mgpLz
3rB1Dm2lqQPUgRBq+PoWwd43hmkm2u+c9mmu7f1B+kD2ZkrvpurqtoPu1n3uxa0ye1Mje/qFnCxo
UroaK+A/mJURQqCgzIkynJKlFms1otOelT5XfQ8qyR2+aBeU5qRrsw1P9A18uRulpwyQ1D+7kSNa
F9xs/xCMBoaksMXnRkJtduCRaUEz7WpfnJXOuFduJSJLx9LPyRAnS+INqBw6olry+giOhqCY34Zb
GolLVIBtuGb+KtXP+j5ARQmnxIoXzcn6T5VvVZiNMyPNyPjJmvQiN7V7UBTfaTtddvKZo41L0Mss
xaVGZcjQzb+Vfl55KVvLjYfc8Hb9VTo0u6gcmpQdjTcvDwveURREaR7m202U0bTJtAiT331waAPk
59ZyFdvELdsvC6870GuRn/f627RSn3PNnxtmEEC3VnoqDT3QpVdTqGjyZ1+YbTLsIsMIFfW5YGl2
d/mYHQWmHSvnKasZBXrwhhOzb6M4HPTpEKVanFVm4CpjT+hURVl4UrT9PnfZc7OfzM45JrbTTMCp
I3xDapwqbglOd2n70a8G4vXV1/koQV5EPop18+Vm9WkuzBKtPpvnMs3JtfrWHCy5SaJM3KLpwQgh
dloSRFPlCRrD8mREhRJikXFy9c2t2JQy/ypCY2jiqhfjZc3OWYOiDv/LNWdtzGnasTXvzRgPohIv
XHzObCq+8pFXma+v7I00DF+F0p/bFIHe5qyj5Is6XCg1A/B2GBwwPmONJ0m94C8Y4L/aEQEA8In8
tyOyQc0tBOVFMOdVoKtN0GtNoM3OZ/pc6rZlq7u9l2i6NlS5ontIvVNbh8eUZGu9vU/zU6b3L3lm
va5q9d4RXBi16fkFWFiOAa9OI1BcJNdPTZ3jC3SIw4gkRsYaQ6S+hKa8h4NqK2+yiqlt0O+Vl8S6
9SkYizMBE/XU9qFKw8JT+GEIkhqp983f85qFejKGYFB1IlG0syjzlHq75W6GX8fwQQA5y9iZGRk6
KJJeBVrZBJveBZx3uStmvdtcNpGJQfmli1M0ZF2ULE1EAgS1wQhVdFFETbu6VYdGaDCssr/o7q4G
7XaLJNgZJafId79EI1BXnb+bD6CJ+i+dhHl7HajQkCdObC3aZdzOYpWFk7YFmZX4ajb7onESn0nz
9dURmHAofGuQ/ZzYbP3wEy4n2UexYnT2KCKtQXDNHW/m40naBA/oUNSVk7a1dMN/BywdGajItg1e
0v8eduIiUIdcRrGK5bQ4V1Nx2QXrgs3DLihxUv9RIvXcxMyJE+u+fH2Dkdv1o3zAEtcEESCSEmJE
3PtkC7zdnRa4smGP68SbaCs8HVfqrfNiJPG2JJF17v8f0lqQhwLVyM8CczzwqbWdjPNAf7IBfw5J
5y0atpLZHk3M2qNGNGvq1WA55naTChrR+Zeg9U+8788Q5DeGef6/nUAGVWGM2t179K0JmEPOFDKO
jlxv7jrDaPPk0a9Qhmdh94pD93qUjcRH4Q/pHFH70AnNErrcL7fWr0KmyrFPzrPWXnZjuWi1dBnf
+6N6RcGYIWo5PLnlTauD0yoXfj/XzxnbM9AqeqM23bPmnKFUmx0efRLIzz2DYWHUwbzRo1urbQxR
mbEMb5W4TUmWmHBjfCLnKCHF2BNUK3tUCvl5GPqLwmBYjnGez7ehbO4aT9kQ4iM/nuTV1SES4FED
VdoDPCsBd0mgHXPQPHwkU+scBui9V6qMt8pD7EjyNB97qp8KeTvBW54yZlxrf0jB+AABuy3hdDe0
0hGaT0UiHVa5ryo/rorZzcQQb4VuPTZnIxVigTvd0HaUuQvzFVaHxVMS1sCt8Mq5HpiOoLjvalJd
d4w7mnIEcyT6W/8BwGB3cOk0RemCx1Ox26n1d0Xx5Ycku0OsVNfXY9ovhsIQtsZLN57FEvlPo0YM
ocKZhAz/AAGiJU8qk6XJlNQUJQyqRi+Vjiu8pi3sBzCg5YIUfjbQ4uAP9jApsQBAIZm/NBuWQeDV
ofVdGjGq7cxPFMkHqPO3+6KA+yeuhogjR745pyqiIdeYHPlzKuZIedmYGIs24+VDw6Ec+P65E40h
PLIqGiAiWkfJufY0GwEqp0X5LoXMQfQT0vdjyBBSxDKw4rj8veRtcMsfWf1coP+bjGC3Ym1Mok4E
3MzGi+h/dAzKyozVarqUM5an0dtReimkFFOrkAjzVPQJ4Mt29+di7YLkT3top6Ec/eFLks5pqkW5
vt4xYT1nbfeyfawoFKr7mJSBWCZ2OaJe2PSXDTIH9wqMeyfbqP/qvIsna4otGt/cBM3YYnnOA9JX
sgy1q3TXpuau9Ott07Qr4DZcqGM2xrlI1Xh7nY5Y/TXJZLk71atiJ0MNU59GTAwyBhS1Uc49A+J3
JWuhVhC5rEvRIetx7Eq3GezMfm9S7WQFrI0MimpFojZHnTzF+1ifESza5dF7g6heFgX1+/vW5m/i
qj8vgys3xttuCG9FwqkG69vaXdiFUmtbZn+1MvE2o3+HMFMbQl8z1e+ODQAlUE7LlvsJIFDTcqIr
0HdVjddT97Z89vCSgAB1HYfO8WoiN97EFM22EFe5eS57+aKo07WRS5CoMuid1+rUy/0LU5gSFwWM
gMkiLkE+STX5ar93MaXFLH1xq3wKm3+SgvWPtA+3qpmfrDV5EvX2+QgmYX3JkvWFVXXXZkevbcSa
/Ev/iZmIFz829jouLC0apj7SDTnUtzxsk+8FkImB3E/qs6UzPSMQfMUu+yD6eYla0ikQNUsC8Tmy
5uth0pHoo4++UQhA7/NJV5jeieqgwA/U3wwsHWDBln9umE9uWeLuq1Po1VMylM/omapJv5UOOxDr
owvU0F/2IzqKp1SSEQS/t53lldl7Fwu0eUOgiL+kZ3STZupNgemqwnaq9O6kyOmpMxQioB8dm61+
75gieel2YQ3lQ7xBjqUqlsSJNrs5lSBTWn0f1cNv+93paKQ1TBXLqocP78EuvVe7rbtN30fqHCQ0
20IBZ1HHm3IRsNBYLCIHTdDLQCK2SJ59E+Zeee4ld1b02KLAJr0vMbECJ6iZdJGV79QMRZNzFsHk
Vj1Pejw33HXFckcJAwqEN4sjuncmZgCDpP3iwAIwBJvVhttaR9JT71YtGktffUlSlF1WGWwTQM6A
rWJlZ8QFdChYgIzanKnQk8CIMB5uyq35u+ywLO/zz2QZPGnSPONN2C/HujmkKGgQC1GOGp+JdfK1
i/zacG8Jf5r8uAzKdlNfdm3xsjJKaGy3KkX50J6qyt4eMn4wKan9NpMs7JB+YuMLM10Mid0ZyPye
TwzIjqJot+zgfN8KTyr3W/qdfheldsfYe2c3961rxat3/Gq2OqwzAbMljiN0BDv0neboxxaMJYx0
atJTqWFERJ5+2n7V9024brDPKQto5qjf5XChsjWz7Oz52y4fbp0ceFpNVvP9aBvUVPn4alXKa0H9
qTstVD/EeT+b6p9jVU6dXJ8z1YwFfz6XloyfaQsGAEednah98cvCTTawh27SC3+TlNNgL2p+2mRS
BFANlZpnKTnNQHpJzSxGF7OpN1TB4ZrySgxtyIDFVcrOT3EX/WNA83ixGG+XXj+pYea2meZNw0In
Nj/XbXpv3w7FfE/uYdNyURX2iuvD3gKr+ljQMxfvauEtbfLUdum9GOpLZnzW4n7BZjh/JuAq+9v8
KfbpU61rz7iD/hQyHam5RtVpnvZIFYcYrqh+KmApDBQ2vb1p+Msau474vdGWZ1Esr7B6VykB1roc
gQHTLpYjsyVNK41rdpsG9axry7ncDKqGXcoGJWyIOyhIjKqRCia41fbyaFV+1448UfHxGcbZMiKB
h5ixuz6LzASoNfVlqs0mTsGffcUQ2Nh/EEmYcrhOVcidTXrJXzVUSJ/urb/Cyhz5qOVjc7J+6a8J
a2zYjuWOwlcTy5N8bVJUL2pM4MJexdK0nvWEJXvQjC0WPICVoT5LhG6K9/QybGzq7lU7ASkxvPWn
2D1K6XwSQ/m7gjLQLJnRnUMbddx+203xcq4te+mctCW9XCVE86vtxajAPf2WSVvIIBitRRn3RIwz
B8pgeoN9b7lxSkKKKu6akbvGqlybfWn3/WuDQ9xQ/nOr7jerBhHrTTSTNGsYZ3U2NSAKMv2i0Jx1
N6PtmDFh/FlEgcCyQmCR28/kcJgNIQGJfIkbLLHLtDCU66GK/rvJePee0oZjxIO3bgGZWo/Keqf7
AEjZBvAQ+Je8Aodi1cboi4d1EX5PnPMGzl9ziiT7NRfycNL3ULOe6kjPeAfL3tVXZCSyFD6Opzm3
ov43YT1yHSMi4bkTFq5e25Ivk6jWDWG/9NFhPCTORyhh/iuWxe9/6Ci9GjOHnEe7r01kKam3xwhf
6A4is8JOxcMRSbPWhUBNbeWnkfxZVHqFzrO+pdVJEt0t1ds6A4jKq18NlS8xHS3fXeFKhJb04DFb
YQsmxFE4i5a/16WjW67ONlQwB+PJyu+wdmNg3AehuW5Yzg0JAaCTvXUlbtU18TTmoEDoe6h+wUbU
4yVOdhnV3NHCys+a0Zu1S66uwDiQs7SxzjwiXjXsnf72O/tE0y/P5puMeQ5wXQKSrzBE8oq/AayC
nhRXs3XlXj0L3PqmRPnu83NFE8wh2afZW9X0L/i/lEJCoqS5hC3bB7R//jsvDn7MaUzJNks+wEZY
LXahZg6m4j4mAQY1iAnsdy7tXFL+TQh4u7BKIGO9mQVAvNunvvOMpX2e6udJGZ76bLgB2adbaR9A
nJm+xr2Gr32Nkcac8yMscuMJ7fVzcqFlRz+dZq+jdd0F4RWXEu2Ry17zgPCfQOKjZmggPcKsH9x5
aUugEwXzg2k0wfir2zc/W0d/VWFvROukTaiIUpbZ4CnRp68Vy6x0VvE7ZrDd1jqCluS8SJ0rgswe
jeE2kNCNu/pQlqYgn+Vpe67V8rVZj7f5jyUQ7UQ7VCbyKY+GY/O63uv/sAMo0MH7Wi4tXI42K2pL
O02d/k1ZrLjfOR5ZFAI6w3o5aXxXfizKFDUaKtjSqVLp2vrlWl4X/BzCM4vGbRxesSj8ZUmfB19n
K7jDczIbJx7Deujv41s129lK2ZZQ7b5o8cxwrG3n+mn+nLbpsnKTDWIatPIYdDdSQxvJ9Jp1PDUd
fsQGoE3ZwTghfDrB32C8heWxucUtzA4/onY57MMWyw4feI4NQqppQri0ux6pJy2saw2xqp8FdbCc
zVisSytX5IYgGFoq9uhQ483tMJ3UMj80cKjzrFPMZD1BCBFKkgpSghR7JS2qZGFXJ2LjNVK02a0y
4mP7EsV3PTmpQySD52gEImnNZm/0Y3tV22X2tYlvtQVBPv0Ri99d9+PIX5X9d2u+iwg1m/RnZnK+
b3A8OXbA7KQY9iMrdaNOILUHCjEM3HyDsT0Ms4B/G0t0icAk9yAhZHVTzkcbq3kezkShIUlb5YNo
AVKNsRhSqqdGcGtvPPSgKVa2AGsGcG++3FjVGJmMhQI4up5Ho8DIVTyVQ32qszZuhikiEB4TLzqg
xjpRIf1s2a1gFbP3xGgo63NX3rXHJyGb4SSF1lVaIFFxfdkO60XkBFkaE9FsRT2QLtMqx8LWnfkm
vsiyG3Rt51La7waJGC55c4zbivFTUjd+llqlo60MuRCI6RYoTeWQpHhZixEBqnbqVctNZdkTiSYA
JbMLXORHWZ1yWakRDQKuppJtNV996kpJj6hQA0fuHX2HhmhEpB1SJOxhI/rzHCa40g95LQibVFPw
P2gijd1RjtS6cB+7OxRWtG9q97JoUD5dPkgeSTLHSdovmXkt0M2qxWhC7Xd7RzWM+jncE8I1clNz
j/Ha5K89QX3nNDkQFUjWHO3wpjv8KeWqizMRZUOHgknm6pBa+TNRZS/fPjStNaJEooX49zvSxlt7
slzSt5XaQHxezvRalWMl3b1t9WtjTHdVbi6SytItbBIpGrgqAVfpq9s8DY0jCtkY/ftkGIV+Qkgi
iBycY9Qf03BppGK4IDoqzGtj3ceiXoMRgCDKE0vxcr3hxR+x/yCDX8c8Xi0jNKuflvmj6acE9eKg
o201bTFRbO7RZIrqamhcaSp59TVbPEgxnYrTcUV3y7hnPCfpweTLQ6vVHGRQ5vsPhWQv+tE6ksmh
vbGeqQXvYDYWJ/IylgZVyrOqLjd0mF9V/V0nxm91fp2RpVSD+I0S/48IFmR071m9fVppntpZ8aJJ
EvoLf8qSDwHL1ToM75LE1l/p4V82z5SeXIKKgL0QoAz75E9G4/mQEKrNdBLvsoBmtHAN0itrvfAM
vJB2A/SWSLRVg/FCd+CpEtkb0tnohTfDaL7IS/pg7lGOA+hRt36xlPpvtttlYf7JMMW7zULoQCrv
0EKT4CQIP8vJ+CUWwlOa5Su2Dh3xOPC/drzgfIk3Q+RSkXNHVb7SQUM4loqLPc71O+C1xHiup/Uj
y+c+9LkjYTuGGLHWwu0B2E69/lp3BaVbhvMqjQKSwtpfSVZEOZsnN31g0V16rAjlycFYJtqZxmBU
UEbetYYEknyp4p0TZkJYGR5zmrulRU+5Zuspy5sCQzyf5hyxvFSAoirsV5/2+X/+TtrYVjF1KFfH
onreVzR8QlN4dUAwxx4sA9tmkAq1eu1VM9DQbqk0Shha/v1pNpshEqi+yKkSUZVRbiY9dh/tZd+m
YJfofXSNjUbteE/m3e63qg9EyNNAGnYvt4SM3BYJDmdqo17muoLwHpx/f8zF5NJoVJFjAkY3NTMa
JWIIU8b4VpDaSJ6VS7EVLhKNCSIraXFgqBA7/z4ZaGDIhUvSfGLUWsgD1lOWzbVcvv+++b9PWr6J
9qouBQTm0UTNTn6B3VTt6MCWsedJ6HE7Pj6x8adPMKj8+2f/PhFp53RbLmLUM5vo35eOFGn+goar
enxpbxQ82trDGM9OMfvfv1geZ0415+G/b/rvS6JlUJtUiX6ZR/Dv03gMjlTtpCa3zE2TNaNc07Q6
Oo65DDOqYDvmTVQ9HleCKTwwGKUkkpQiFmbXkdiCxtPwIgEx2/98XfnvX5r6ofmNjtrw8a90khtc
fSpp7rJrLxpb+O87jDq96DbrkcFzK+0p+ZqkoQn/86cuNwpPk2YkB4+fZhyCaBc715xkKE1UZ1gq
Fm3M3H8PaCtgR8vhXay3PNDGQB/E49PqQXkP3Bj6PSnue6v4OR/H8ndUDYyk9jh+EjH9psjzm5h9
N8WNF6FPczu5C6L5jgE/Wd//aPltkS2oTGCE/eOAkjcwWAx4OyZTx4CIQSjS1dSypxZvlcpNriqX
OkHFL+QBF6hTPbJtSNVVr1l+0ug4GdnRoMy8ccpL+cbVcmrXJ6vzdrwe8oRw+0EtBTyilQKtEmti
nDkKLof2iZ6W6zgQGatoCiGC3hHKzsfH9NtavzMevv62bbldQXj2EgmFlVsIDurqFT7WdDFGEia9
jlzCq/hFw8Yhi3jUFcrX3VrOXdO/b5N67uvxThuT9npQrwoa72ua/h0bKW6646RnrDmey2jn12NC
k7F/6XnOt/8up+5WDVZcF/d/AJkmR/kEJ8MLJqVk3+hPrdlcCUpgavvbMsTKIkYbLfcnmepR9HCk
faCh9T9q5Oa31tiuB3fUXgpPhcFavnK8aLRtiQ5dRTxG55j7ddkKP29KYodGfApibNrdlANAIMoH
LjX4MMss6BrV0bXvtdNAbrVT/r2e5Xx9W/Tq1RDl57EX7lrrL7LPFpHdzuruiSiD0w4sIibTi2BZ
oHYd1xrRV4PlZwMK6SQ5HcixRn2z1clp87NWkQsunHGLICDtmbF+Z/DGA3sK5g/jbU0+ZfFdzAqn
pJQj6YNk4V5yKG/ohTC7z3TyQGGVo5PqXS7OrP0+uvqcNGDuEjlJVXJO+nAcC2BoJ8vYFWsegTVh
A6YbZZu8Xo3urs1nlF5esRM+oDgklyQaGAbPq5IEP0mZ4zHE/+1Qe3WKI6gaqSbP1a7h+RIf8WD2
QhYF234qs3I3RyNQHSn354D1+WAar4T6NIqSo0AGtWcLxV73dJSSz8PKR4tOmqhsgbngkfzOE+S7
99YtMXZbtLgjcsQ9pCGPO5F20on5xsOHbRvI3+TitwbNXU9OPeLuGf2O0Sofb0WSonQP53y41FJ6
64qgsn4ouqsq3sjMCS59EKMB9Y/6rbeH+W2HMxbkBXrwB4TFXFGt1VOBnqyzLG/DIgZnsFuEeUuY
0rtXaaPx2G+y9A69dW1qX5Zp4J7oYKy3arHCMhVC+absTKjldB7dvDhvENyr2IRD9z601dWbZZi1
t4zV27j17VkBBmt+jtsPMioS65dcnPePkTTomlwmiaQS5xCLKEk9FStKrg3oN5bAwopChsHsKhx/
Vnuti86pxbu64TIy3f4sIbcUECLE4pQhJjZtfVxtrSiJSfuLqv93x7vT7DdN58qiuJqt6ZTnmVdd
edIH1VuawVU4V8kSqP7kisM+4w6OX2MunOvIUnEB5iDsNzA21h5zXomQ5zgjamThY2HbCoNKfpzn
VIqpi47+PbAbtoF3FRNuY0iTzmY/ujfN48vQeeuocsQB82/Zl4kaXy54oyBiZnbXtoTTECKhiBX1
jwpVNoxhn2o4VgiiyqdmaW6jSUIJsMsBnpCCrOU3QcHnDT6Iuhj4NF1flyZMwgr0nOgyyt6egjn8
sJLcW4sYUwgNWbVnnikgYtkKjRJ2tKcuk30jR6QkrYSq5SccN24n/bZmvQ2zOXmiIAb6Kr3tVnZb
hedDj0pJemfSLUcTRlx+MrX7WGPmQlezjY6h3VgKf0rrhLGZde/t/jPLzkQOeXv3CP/wO+FVrvB9
9aGgL69tg2IDLY+qlBc55+zbbCV53Tre/mG5yYgMN80IcKNg+vSK+klO2tda2V6PH8JDlsETtwIz
bS9Zpt+bUXBMRfAEtT8LbVOxuqzCY5rCThp+RsAbIqGKC6x6yevu3DDOX7L6qU2Z/rGlC+K1Xlcs
kvme3kWCjdG7qwa2xB2sKiqb4dSl57762mvNE3Mui3yjW9ZeLLl+bZHBCzTOieSXpZdt78LaREu/
kD2exQz5GwGucxEjBI6k6iNkkc1j8ouElOAx7EUDqFY9rd7y+LO/MfpZ6JLF6kZUfNhLgpc+fs22
sJv/WpabaPMlS6aziF67pcPIX+ETMhTH5fy6QIWLNKcWOl9a4h87RGSaenLHtET4S3NSYbU2TQr6
mjMagQGVNpdQd+MpbJPdl9AK72DR6bTb2xT+1jWS+KTPeQQIYl6qkKF2C9BQf822GXcBT+54X+pz
vy2gRWrcrWgiUqeAcN41YuSMAJo9MDsrhLiV3IoJO13oFoBcUsmbK187F/XtkB0R7LpTLiWNEhVx
N2N6+EBJ/Eo7m6arK8Bm/a00W3sd/hDX7ugOwV4yDRD2A4UIBPTrZriUOBxBlqKs+5mCy29GYZvS
K6aQA/R0MX+p1MTZ+mFtRcCWLUjKk4aEG7bGNCmeb6LuHhokVP1zekid0VAtcblnF6UPZwKJLKaX
Rf3a5dYevhLjRVXjkboxUDR3Z2cDu7Hqjiw/As5emj5MFhRyCmIw+BCRsBmUpjLKQ+tPSXKWvFgO
ziAO3iclnMoGj9l1KtCkZfe928N+DzrlS+pNO+cdmp1H8Ev90E0w1rePnzQ23paJnsC5kJjoeSWv
SSKARKZe2vFfqWDxdz7kzV3HuiwNoWLw4jCnyUhZdlsghjJhQhyJ5YhxzleLraYEI4CWEjpM/Cdu
FsooUTq4a7YPTu/0l5R6QzE64rafSuqqlAkB0o2+V87rRs8GU8K8Rm4Uru4mZh+jTa6BWKgklP3I
CNOa/xbbS/uwmpAXIb5Z8rs8nqW94CGxHGt1ty+D/z41P3W+vMYt0X/7fZN1XlzbKBGs3IZJCw7O
0e0kHYg6qa6ZASpoXdRuQPP7vIB1c842tLQjgVUEGZTH7lfyGdsyZh5q3mfdfmvK5Jmcv6sM7Np+
79LPQX5P5l8SUEdpXY+vEe2dCudbtieITtlArNxiCp9JQkbYazqt9FOkBLfXXovbARSbAa5Amq7Y
pb56j/dfbr827Xc/3kUECuuAY+ltFfmB4VE9b+R1GurvSqJpzYmX2y7oM4EpaVNkhyDFhPl/+2mW
h7szxea/K97i5Wf+GxvrCd+NXcCJFsp1qXe31SJTJ+/yPuSU4NIxZdjLbOX0obGDgF4RnKMOMmya
01YhSIaTQ0RobeZ048q1RiGVTrbCeWMhqiMSr11Vx0SuB/My2NVEX2Ch6d6QvCZ/uqa2ewtOQTqi
xSq8Cee3Udd2J43PE12rIFinpvAJmbMtDq2SJcZmEqep4k5JRgafYbMAy9UK2ZUUzZ7SKh7HMhrj
lY3jQ8ZA6UmkW6JBxpVqjw2Zcs3m0CT2INwwYIZll5pxnpB7HOvrOGxgcKmXyadS/ywmvM51wY32
p1EV55BSJ0OPKR+eZR0ztgxU4WmGM74+daYng07mfFTcfCNENV72iSuuRXPaRwnfyeRjH1OkK/Bi
57ou/SpDKb94E9BFhRdCNl/bmpukpBns3rrUCgSMH/CROToONtHgaB12lzzcQskCWbH84/+YOrPl
1IFliX6RIiShiVdJzGYyk/ELYWzQLDRPX39Xs0+cc2MTbIwxiFaruyorMwvqARzQqtq2wQgBx8Hw
amKjmyuXoI/eXEZjpwEDWuFeDSC94440pl5+DM3201LnykAA6hcQUCYRwKtUYxsya+AiwMvQKA9S
U/Bz7PBeJzNj+SZW1Mwj9gce8rYQ2R6CMQdaeIjq4KaR29PaXf2N4i9Sd+xnsV3C1SoIti80Fymk
7Li6ym1FKUChAO/KVbJsmZ4dzvGFvktUVB2xPu1pENnB1ihxILRIrXFc8usFfhZzSUYrVmA2A+iY
zdQyXKKR7ZFYpNaWznhLri5rIvm/nkKFhu0OD0at/TWQhGtr2sNPzdDE4mI1MpGGqhuAuBF1617d
anUxs5JNgB4la8O53G3HaDa0Pp37NVWTOREFi27GEpziFVe8jjXl6ME/1cpJV0o37pZgFjMlwRwD
wUEPfMVBazBGzUVjTgo4pxH7rzwSWncnqp+3yFu16dyAAFAjWIXIqmV7jEUIu1zJ+62rR45sknGF
lB/kOOSqzgAZ/YYCuHIGDZw9aQUPF/7EZCCwFhuO2AN6FH+D+jDggdbIDYoR4Ru1cPRYqtFt0Sah
Q/QcDeqIuZCsbV/cC+VcQBO1XxYlF0iOWE/xEREuT4YoaQy2luJYsvHDuzdaQNeJskvhwyCD/jpm
7DLw9ExS7Q5SUY0nP2Ac/o0yAagSODKZeY4m4ArZH5MGO5NhLqlbizfuy42BFRScMukrkmmeRBmq
EWymaQ9WbGQIw7PXXNF2JnqBmnVHDepZTcTMDPA72kGXt0llzhqhh1TcsNamquFiDeTlhyYEZrZy
2JSmHTb7is9tHYmrexfdJW1njV0hPfXHw+I2ECrFO7MsaJjnSA0qccgElrnBvUNL/iAMR9UWa6ZN
hwFIQb5IClaU8zg4+6wW6mFQDxmsxVFmo3dQMlrE1Zg9TIMKo8iJNH5gawRJMbmPE4onzWSAJvZ6
YXa9KhLkuIAAagzWiu+wpZxucBRJ6PDXQDEuYzVNOUxVsk0Yui0uEoV/Tria+jxxRxirBfklhn+m
4guA1KUYOPLPMvqyNHSUPr0mRuIP/OraSLOARAJinjWQZNaLgGQfqoNfyrPbmCs2dmt0JbGnozF1
c1EXtl6rDGOSOsVdnl+JK9qDEyPFI+fVE+tsKqubQOI+s1gVN4o3sLR9Oxx17jmfKMUE+JVQJ59A
E8wdJBI1RBliFPSYuq0gnkur2aivnC74aAmN2u8eB/1DTWELkkM3Gb/WSDiNeMa1CZdasp4yi5DO
qoRQJYiw8qrWI3aqoFghAhkfdZ8qUDZ5iasrdPYAoqUckbdPx1hzyPfx1fQevnbQqNKEpO9SMzlU
lCFe/VlGFz/CgCbqyGi3L1C8ygCXP47inWcNEzKyNKBzaX+UA30OR3mIDSosblvmO0tx0jI5dOo0
gdAEEzuXlUX2oKfCPGle87bBMRaUNWF7QbOfDz32cLobNAl6AC8k3ZWKHtO1l+YEsBXlKIWCRinU
G2FulkI1KDQrW7ZlnC/NkLDCL8mxWKZqKAutuHs/et9ZjYTIOoEDRTa6AkEazVWZlt5yKkHbFAy9
DvZWPuTyWuk8eW15EiY6ntE77x/fv2iYIK8KLJMGF8VKaqOY6JFeF4scmZ8vc/7DVIqW6mjAXwYl
BTWB/FgOijHp60o5SYnUQftL1AXWcMpJ5ew4plJ4FEOILhM9zzZVEiYkuGXWLkG7KUKsVJDXHSzj
XMIWikhBy9UNtqclxVrTVmI5W+rjIFuqXZEtZXHXsPvEdsbq1I+MCAKX8VoWavdCU5+JizkK8V0V
D5Uia+wmMTokATiPJd5f7plOP9pEYdpuR8lwhXCeLXtPrnav0jCcnosOS1MgmiqgahZHEkzQMi5h
CEg76vUWEArCUX0omt37TpHkA7wbfzX671NGy0wqX3z7OL3LL+NoeFW7K2Kt3VmhGbG6gMCKp1S1
kVEFEWwHOS5xEbQo26u9FI+ZiJJMMULO/QaBUcUSSxk6x2f0BlVEEG9JNh6GUqeTWoDCUET54/dD
uUjipem8H8NFS5fvRzfj7IV9sbCUSB4m7+cDFhveVn19BClC2PdzEHRjHJEopJo6vilAlBjDyy8e
5qaGVZnqzcdJB2Ih7l4twvb3EapKuml6Q53K4njDERYbvVrs3r/rm06Zl1BcXpf3H+TooyFjsIrf
rICo2tA/8OPqFu9fprnBV/Ur+DuKRBMvgTfHEqS8qBvt3m/+vqsEGv5+5MkQ16sCRcL7kOIQ3XpF
EjWEN6dOVdwX/nu43kC5SvPD+fuT3nf/jgCXJxVRT46JuHjx/xvz94sG1YdRE4/S//de7xdGhfVX
FyjKblHGUb8PNrO8S9RU5uR/n/vvO/3v56bTLoNK/U2DmagdwvGUWwNXyFi2r49CnxUaDqzzF954
WK5RAyNRgPxJqmyBBc243crtLflRjQ9Zmsn1okydXqaF9UILhEg4C5eGtC/6hRnPfiEhJ/miSFba
aw35SPPORuC+bkQymJLBP5xl6XxUQGqFOEkGjT8v8jsHgjQ5jdohzpvIrUP2+/LmvWQDbWD/R+2B
Mng2og6J5B3XDdcIXe8bQ8lBMBJMxYk8RwEEMxw46yblFsrtlWOcfcR8MQUVFnOqoA4ZVx+gjXIi
GeqbY6JfH2z8VZqdgd+3sHNnT5smqFlJdHMbwKNSnLEyUbFdrGzwCYUSTetQm5NS6l92/xfpDu6R
kjfdUehDUfkCnz6Hl3QFpEtaReLAbciXqLNM1Egs4JoNlUy5iwv74n2Xp9uuqmw87nAU8TQ7pSrU
OknoDj39OgFlyQVIV21QjtFnldjSD+RyLJzh00Wt7V96eToeO6DLIbTI0kbzFgIp82LOCnkOpTCS
i9ppf3Oko7+ijeIICQreemCRC5jXHQLIxGm9WR1PVXiqxldOPQyKD8QeoReycZuxeqrJf225HDR0
Sctx8WmMPhNpimNRCMQ1LMbyvlDI1zCe3TYFZxRwcxbiEdBeXuOtpE2Lnrojh+3QAiGCGMmaThIr
u3yXF8HnDVmUIMFm4M2N28nUyOZ5Nx0H89JHbDmngQJutBbln8IxyReO5mBHylScjBDsGx3s0gs3
g3KicIdqoyHGpesAvwox9ERqiAvgR8hyLmbU/NYsJLo5jo+aN0+llY6ljTnhQaZtzbbYljA+Ysha
1NYVyZiRTU1MwZRCMRhKqE1aYVOWrbSWbzCGZEp8kW4xHBokchJkwfPgtanhIo23I3OhY9MP6c/3
3dFYSHs0qOm9jcr5Fh0kNJqgJwL/sH0a4rIgPBEdBmiAEA74jkWdyNG3GS01YtsCxMaLAT8X3ooz
+GzhjL5s65sIigS+ZjS/8yef0CcoLGaSYgc/w9jmM2rf4ScsYcnrc1iepstLsAVRCZ981GSu1TtU
pVVKO0w+rH4FvoCKVrHRTCG0BNbxEhdywQh0AuGpKL44HA6SwQBtVY/OxtYy58Wb3jCNAfmceyic
+LDWLXuUKW53W76ys5HQ12NloDTdxDGLj/gkBg/gJe+3Eg63gOSkOkKagvxgRpcQjpCjDWPiI5TE
M94JfjRgDpGYNLYhhNRwOFLI3O6/24B1EOzMijoD+NEEHjq1Wj+BVjXzyqkVLWt9KiNhgBhi2Dhh
545ZChOUFJcNb1aqS35ZW1Q/Jr4/KSif0D5S3QMTxVAfpN1I/QgMitsfjf4bqdfB/8xoAZZD2aWz
PSNFSWXC5wgy/DC3OPxhoaYwXucmpgp0tyJbihjKiYFfx5g4YaJY6774wE1+bK27ZtV0G01eBk/A
MDTj7zmhwOaBVUpN4bXRb+ti2PTGqpBwcyBZXja+a/kO9jwmnhIQyoupTAKFZyXXrTkv+s1aLj+H
djX0Gz07hqMP6sg6vS0YUB8D2nlZf/j+rK8/wA6w3MLgmCfJoxW8LHETRogWYE42a0cL8lBdBxsS
TEMp2I2givtTGH9ZOOtfLnVP9lcMreheABSRGrCMbVzs2mBKRyg2xRIWn2uK5suO/HJ77k27Q9cN
MzWYKcZHqrmV7pC/IAAh4cT3y+vt4IkFFAqOX/3XeNLHQkH/f7OHZNqThDazqkHn5nCQFEe0CPHh
rCVxT2epPvGpoXGCf+qN/MCAgdJx4ZNUsiGwndomRkKJDaOhQk8+uIB+mjlhl+mqTdj+ddFeB7N8
bzSj8Fg2aynat+1eKVdQ0dgOmxK3FFiIEMTy78G3288sowRlUw30Y2Jp0TmAjxuzBT34n5/0jEIm
BDB7/N522NS1h5bbmobXJrQs9h4NtBCmDMCMDYT4/vsShnI7oayFgVT/MO/RN4Rj3g+vkwe7HRS8
ct0+YmhocJiT/Qj/rRJWA5vgBRTl5ZE7UaOGYGYn3+a9hReZio/j3tBIT5yGGgBH/FWgg/6hkPai
MUDjBLIDLheOcFuzrYEkw43ZuskMqqmB33Q1hxrGTKmNKYqrqJqSeCOV7P4w/QipasLkRAZBeeYR
Ucfr7EhQhhdeP7Ma3HkmRvGNDNGC8KvQqGs26Ovq5lL7lgAYBzfq7Di19bt8Uh8y/o6cMlTL1+Jv
wNwYq3eSgsEGqw+RGfGZx/7URI5PM0MhyYO1uRwKZH7YW8zAKzxjh7WjEa4sjUgBLz+3y5b4nd66
pSrNzWjfqKe63fe0iAC7CbdaM/H6ZTqgOZqXRBYo5K1pQj0VmR8029EMB5sChUBpd+OVnKLRx1vI
TSQ7zCY6GwWyKm0mqGAWDktuIdsGQYLBtGdXd5ky0eN2DVF2k1szf8hXZLxZ7Nc6imZDMM35aPkz
G52UeJ90+1FxiWF7NRMRlbVzWdso+jphysjhaiS+FazhCcZr+PuNUHKpq3CKs5Opz7gJ7iYx0M0N
aVqhLYhqx+mig38PLsMH1Zjyz/p2gc+lB+80cqF2+ZnbQd1dNfi6veZEhZwMghNOBqzQArIWTpX8
0Lbo26aphuJtanhLmmRxCBTFRvfyxDnnVklIbWfMrP4k/hWH4iCKAcQ0zL2Xg58rHYssMhER3s0Y
chrxpcDZzWRMY/LRomO0kCxx04nFHOiDkYV181S5ia9KWQsLNz2YojAfQ8YzdtLNYZBCFccTWkkd
vG7f9R8LXkryS1yI8R7DQxAbRbtBWr3auWLt+cocSqS7qeSMFIfZwoDgFurpsHac4ibiSgy6imbK
nH3RkufOART9B8MyHs2ZWU29aaIj7VzGw2fgLwOiRXp5JOsaEwlKTNKK1wTtGu2pbk2pKd7wHCTO
qDdmDTdyx/mzXriXfKTxnsjDt/bK8JlJq76ht9WHUW1laR736PbmXjuPpRV1YqbtqFzFGrGFG50A
iTiiKlty/2oX+I3Qa4tT66OxDN0x3Wk1l7+hJRg+1pTlwpUPIgA4S7OGAO3zZ5mdxhjUA4lqm1rf
Yf1HDZbXVMaySxdZDKtyg/FhzVnRZn6ADJ7SsaNVbnNvKjtfR9+sIzW5hDphddFlAD6YwsaVAiSv
rsMZnBcZTBapQ+uIDKGeE7IRvoJUhwBYsOzCVZaiRRMRLzTHisIqSlsAfXqLDy7fGH6agcuymJlN
Tw1tHbUUQpeFaHIx4/txSGqzIKyDPXX7019EMRPGR2N8IPDLoGE2awpIiJjg0SSKxBhxLXJFxiQP
sAezySdvhfPcfy5PLBNYNVFuMiUY12jidXROJRabsXqpLA4RwtNpr21UE+3LQrkhuXOAUjFgzV5w
Qh3InuQAr18CcaQPFggmenfDhYVT16z9wGm0hJ4EmkvalN4AHFwrPUljQNgPWqjcWjCVdaX8vIC5
kwVGGfU7eIUuxJh39+GSbl9LPP422GrsmoV/NZ7ml0l4CCME1XDtYDHN/oe8L4bCD+iM2snH9gh9
BcOK6QGFUju+oqI7F1d2I2iPReUESCRNB7B4CKc4pfkU4zi1JxZvhR2iYhGzb5kd3zmXWQhLf07G
QX5DHw3VmLwwhkrFEsivKqxMoOA280pbm7iPqnPuPZoFgzubBHGTG/7DaDJ7l8AddiuJyvgnphkQ
+2YxMbsJposQYPDfL2OCKSd44Wxql7/6d7+FFZPqNr44VDRt9Rg+ITLwd91e+UaSfxnRMYduI056
T+886kA2XlMSJ7ICDBs4OSzP3GodDAYagVOM6f03IaFIgfkCt0Ro3lNLBY+aGKrDLZuHMsQetyNS
YfgJeLCJgYOE1a8G78G2/qy/sCLktfVNsUKEl16448eGU4/yArEbLehkewCGRkEhEbLY3trcSBNq
uHOSvXv0YOLRnHJkUbV3Ag2tqs3EBa67XXGbhXgf2fmDU8Aezi7B6ahfiJQJajDsckDg6XbEEIqU
l32Ela6OJinb5QXruG849T3EpFxsyAMk3E5s+PitGDkXra0+YqhBYH4eQaOTUZpGEkaqnAIUu6nq
iHDEf98Q9+Ecm9ukPQP0fpUU0eFH88LVz02/RHvS2PqR7GUCGd6OIUFh81AutEK6wFYJ9vlDuH5m
tneimgn/PrvwA+xexEukbWI5YG5TOmvF0vDv+dsfhIAll7CEZSjUXF5JVCOGo34gl5wXB7ENdo7w
UfAcDtt3NOe2lM+Qg7EMStHhP5sPf1eeKfJRCg4TUf1tE5ecoSDH0pyGNCsgAwbeoZGenWykX2wH
NayTfAenDW9OPjXzCdwAE1qb5YEuTbN0xdyjsJh8kVxnEOkROnd0h4aTaPtPfZ3O2yvd8ahBFBCC
AS2I5a63Y3g3/pgbTEvjL7731/5q/FlHlkLy+ZCfjT8YPaNP6xiDF8ShQ4SRUYhEjkMsxAGDWnSk
VEhYcEMnOXagPQ40HI8nvWLTzUNWbNlzPyr8HxVb/9a2AJNbCOZk2r57A52gyA8diILQi9KqjUny
8JwYvzBI1iBwi24pb9Vtt/c+kGVd+FhoP+UVc+UdF5v/bHfouxZAGRd5R1ePz/gS36UC7rFdrABD
JGY5gSj9vULxDaHCsBvw6z/1b/hMvvRvsAdAPNRb9A+h4V8M/YBCg50+1W1G1fvb/AagoE2JEnNF
2ia98ryP2zydywvtaB31z2xFP7SFtCnu4421a+aL6GEJGW7yIDjAiGoTnDQErpfg0VyIrtAxiUsI
vYpYx4l7T82luVg7usR+WotonczGm+KC1xDRP4gzCkOIRuxVVK6KC7+6B48CAV5xN654c6+zu7kZ
wWAEaBGnizPapuwemMwwbZy8wrjdZjFryVhK0lFx7rAba1N6iohnAMhgibLqixgRVzmW/ND1iSYH
m1fWI1jbC1zCUcoDexBNUp0SUA/LQTNRjH2jzXSdutkctS/B5aBRYJwmKEnzmWd+ZPkMvlND/qKI
c5BdOAtwsFiuWK7xFuIbsfmz/AqdGOYr8FXcjF35jYZgIp7eXLHdYs3I9cVKYSGg5ooWKwZcttnI
tWbW2jxYNGgEEKBaQdWeE4dujDmest2wuDgwF/Ar5fZ6kubXEzgNABnk7zSGBN83MPrubeAFQALw
B8GB+AKeAKigsvx6kuLyNhn8QGrLvZMwEw63H/m75OTUOCBOLVrdYFDIpXMatreTzwwmIQUlfubw
h943fioQ1RtrKK6T+IP3BcJI8ADC1Buqo8ihe+Yen3huvjg8BQMEdkpkPL5DDWv4Un7pV4qDPE6h
HCUQCajEP+CCx6AkYQE25gLeAKM0uNXjt/3TPwUZjvn7VZ773FH8CYQn65ntih3ZIItn+c0iTNlz
zxL2XkHs5i4STlAgisIt1Dcx/dQr002YNDoZmyvpMtT4u8daR5ZXYQ1ms5deWIPG7GcPfozWTMzU
yemX0rtceiygbDMjGesme4xXWibQMTZmGTiwEoggs4+YJIBzTu0A7wWhXAEVAzCDJ8ZVyt7Etogk
i8na/7GgZToVXKfy2SlwwnDEY8ptbIwYKmHTgwfFj5ATYDoMombaBfEEYc9fu2PPZBftCvEswCMv
ZnvnMQfBrA5wvtch4zjkSxhY+/fwPoJ4LjuslxRFZvTrvHZI1YVod8PCf1tYu25Fr15ntOpP44t5
Gd/ZuFjti22+H1/QhG1lcot2XRyyg35J9mTF7alcB5NgSVoy7easDZ+0S11DsdxkF28tX0ebzLSl
s/L5Rk+Hz/bKUjf6VD6L+e0oSkLs4nf5SuF1452Ck99MQWKJ8Fg5RFxLhMr+TGUo0Vh9khOlgll5
Gi7svmTobMPsc+xTJEmsO/6hWzV3QtvqIk4ji9h4Yuy0Bcs/ODMEErJY6DooJ0h0QM85A/R8pS+T
E14Ylg5MUxLhBNsIkQOrbdTA/pz4OXktJf8pP4IOKzotUhxew318F/8s+jrBOqtcYh4WEUgOaLPj
bMKT3DpsWWiO9pqyohGccASwnHirf0/yW0IoHhMyjaEbCT4ALdGm9FNj9RF7tMSfwLgVqz/bN+hJ
dmFSayyVCKNiIvjELu7cAbAwhcFYpEl1YYFlCMQA3q1dwgosMHv2VoZrIEpn5WHE7vlauQx3opz3
VZPj9s1L19YO5JY3ZDGzdtpV8AtO1Yr1miVO9+zb3+2PbIJQjS1JtNi8OenLFav0VfQ3BDmC0AUf
b0SoMLXGSz9d5cWcTehFTBw7rYb9iuP/QMXBS6sFGu+B0ECn7IZVpLCt3+wnOEp76zBe+2c8C4IS
2PuDVsz5b3mVfpj6rNuUAcRcLpyGq8vEQ4FQhiO0/rjYucY5TOPKaHBZi21Lowxu+1OWBe87WOrz
15J5Ld1bAJ53wKY+NNq02cGq3kA9bH+ao7UcTfPP4ljs2s96/1rCfstZp/tHto2W+JIu8xPbHe9K
s0lUI2vsLjfMJ/U4JjBvbQBq5NIELoBkIpogdicDE/T5MaVwytmglrQifW3Ht0tOH/fEfQm2cki0
BCqs2AxVD8j7sk2oDVQ2FBSmbtfP247E2u3NGd6w6Km4/sfYIXuTkTCR/dAbtyjQydsJuQloajhn
3+eTkZUjPIBVdH7FU0acj2melBg4Dzw02QM+rIOyt7UDoQdmpTivUKzYpXOWHsHyZFfC4oxcg7GG
gISWmRnLsnLDmM8dqQsdr8gEazf4mVO2YXMs1iM0LvR528T3GidMNuBgS6riV3gBO+SozB5/hFsF
RnZzT5ojuGSLfXVLdswXC220Vkb8agGuQ/TKjYTPx2M3XXCevfVLEwUaoh5CPK45LiDumYpcW9QO
iBkIB7nYuZrljM0TQYXDKsTjbOWtvRPXEHQUAqniUq2yO3HM6V94c+ou5ABkwKQB5KDcD1wf7NPv
ilFOQ+hyjR3dvJ6BDVYHthwgs9N4mk3ZbOfNEXojN9pWt7R2esK8XGS7blF+6h/jVXe4ndnX3GAZ
bkFlRnfyhmgv3itfNlvrJ1hha73A5Pqc7W6Y9L74a3mC1tmByXOj2x129nPA54kwTwGE7DW7iBxa
vdUP3q5meQTbYv/6jrejVXvKtrQjOaXb6DumP2q+9vavn+BzBMUUpwO4WfxQ/mCVyH4Klo9nTaVi
WWMrX8kPYgTqG0TuGSlRP6WHeBtC+3dgEHIzfBIodhjGGJ6c2NBb3uI5+uU/nfoB1ZNkwuui1+q2
D49pY8vP/IfKPNnyrXXlFCaZi0gTvEy0sWnpQ6W63XgG7ei1iXfyuTqSToSkLR/ZX1naKWkwP5Av
4DIagGiLZ8Z0my4w/oK1D9kAHqEoJlJhjK84tM81CtgdWS+W5uRRDknHwDcJKNDQnM8RHMQxfHvO
s82T4O3ZUfoSff6g3O8rtjcxasE32wrrZHMZVmJMo2+SPPJFEGXDActtMAMbsKOa0Mq2U8HBJ/o9
3VZA05GdHeo1hhYU9EnnLZHxq4+eM0KxfCtCEyIrdiRMAEQEEjzYgV/rYDm6cMY2+SY9ep/BhmiO
XvQd7ehZRwkRsPM5JOfRLyeHsaSZwCI9xjvlo90wIhFdG9jMGIgGxoZjThWyMQtHQrtbVMd8Yz0Z
kvRma8+otP3rjTrXsWtsOhrRWJTh4QmJJeOvPcd/+aY5GmfA8G26pR0AAGV3SU7Fpbiou/d2dxGZ
lLbTP4PT+LO404GADXcVrG8u9R4XKsOFf1yad5GJgibTpBq8NWcVEuMJLkRizU40kCL8Wz+5J3t4
PVim2Z4SaCXv6A14g83NJBG0MzIDAu1/oADXrXbFFUgYkFxCJjsrzjxajabGUtpae30Lq9g8FF+4
CMB4gKMEF8VnHGlRyxJ21dbWSfuOQEAyJ3p6Z0TLFNwwnGy+onNBSfHX+7H2GaQxfFBsUlju2+fU
+/R36RFy7qb7YDD78/irWnhzcc02i/Ta/FV/Yjqyw7DLIzYfAPeTuTntPnR4sGxuiaiYMNO2+Zm+
G1QUQ6hzX7e1vk2eKNqo/BFCU4Q01t45+1Xgc9JHBi1s7Ba/wbP6bZfajL4pMzrsna0l/nLTfKmv
ssNrP67s9GBeWBOEGS5NfEocsBHJuzXtJXHsmkqfqmRzNTCWu2Cmb4ZPciFuITx+u77695b8OJt7
6xswCS7Fy3qWsp5hycUkGwLsb4m5xXSTvvCi+3pRKzkPHyUtLWnzs8AbXnqHGcZC3xAWEQmwLBPs
EMtwqyg4YRREGf0aOfrmdixWtNnYWR/Sj3YklC0RHht0txVQDGeb0IM0ieuCWcUiPZAF6mLDAKTA
DWU+2li0BnHI9PhT8KkSoYmjbusv62AdzH3/lVlOSADL6R2JB5Xpapz7s7XV99I3+6LGiUZM8yQ/
Dp/0HwbPyn/NEz4tH/5FZOHQ9yftTi9t9Y+PuqcXndBURX73Od4QMe9uC3gQh+FONQHWA8EUDzoI
ySIY4MomauXyhk/Aii0MySmTksoJNWIO8Ai1HGwP+Q7ew3hohBNuZLkM2b9n+C239FKsFt6asE+l
j6Yk/oDxE1vgO3xkN6MJHzkxG50GukEIzSt49e2PEdOuxYXY50QGI0BExLHU3hBzXoWaRWxpXJbg
+FyThIBcQitEG7NkqV/ah8Sn02mxEvWp8V1faZNsmrM4JVQk8HEW9wowZkXCFV9Ziz3ohSM7veb4
PVDHGjDFQj9kY/nybyPkSeqGXkFxzA6vrOWs0HoDaZufNLa5gE8g58VigrXzUAM0je4J6TAHwHbG
2nlR5sme/gTkGa9vFl1iyP8U40arEVHc+FJ/9ydykq25qrb6R/td78erfhP+Wg/11H/Hv/U+/O0O
1aGeFVu2RC6T4uBzVX2P7xRIQLS4lx8s2+Jbe6I2x87O/fguPzqevfMjybl0Vx/vBJNEk6jR/wXZ
449B9gggeU57sNSrp4aGED3uGfpqtCJGcLJpvb+dhyODWGXilpF4nNnJb+fs2h2sc/gVfsW/xiP8
sn6anfUQB95v/C/rQa2yAGnqKVzZni52fwqchAEW88pzuOdTec17bxFfq33Q76GRKINS6oFCAMDr
yurUHFye5xnqkkU+oUoHekn1hYWZiqUvOQP1KjGb793l9cCNSbPjCzOSLEikQFArOeecZq5HsDNS
FxAULlWsGSqXwI660T9ciid5TEbEdcqfMJt5hun6D14UuCxFB2Ywb81c5R3JdfgDkfGQmXIFQdiV
BSTJZOYz0jsf8UJzUcBCAsWZRITFCEEal97zAG9A1Kbp3GBAMyVA2yCiMkDM0Cf/l7/1FzUAYmgT
iOsdDac4C6k22Jdx6H9TlvW37DJiiY/hHjtwbcovZYYIdjbsRQpNxz/KjIQygUscix6WRBq2DJk2
K4+HkQ0nlGh/MQheUE2LBiT5fPc/Qn+ybhJ9kCbwRCBLQmhMXoii69wtPbczXIJ2QEZgxG6Pydii
ntKXlz4sdsIW/z5exExZ6yLE5JADjrrF1tEJCnHPM2QHfKcRoTsB/bO6TQDxYhggUEggLvQ2eCQ1
EA00GbtJYY6NKFHfx+fwjK5yrx0E8OixExHMMX2+8TaSD+mcOsEHzlgrTjpgenwxN9bC3IgUOjn5
8GUEWMUsWSksF+k2Y8Jl7Lw6GAGT726usK6cI2ybJFjf1LNkj5PMOtpT/yccSr7xXAZX8LcCFgyA
CFih8La6HZFc/r0BAeMo9oPySifyL2Qd6sEOWCSQ2q35CqCVE1IhMF8Dbg0YUk42zbdiKS+/xmvj
QH7DCW2/rK2yHO8R7C78Vf0XfdU7NJPdN+0MDx4FloOx0uY9oXduK4/ykO5vgOCP5mFc0n1zwgio
PHBHnyQktifrku3pF75K8OCzxYPX1JrWC935yXf+vPlJN3QVWwxPi5LTmKnnRA1VfzrpOuw3CaYa
aGGe9CbGaJ9zWDyL5/g7//KQgeCWTawFQwe/a9zaAeGIpUlH+fzY4QU4dqFdHvaA3kyz7pOJxqZk
sG8CyX6+Th2ZD8n7PFhSX5u8lsm83ZT7fCmq99KdIgR1Bm5jisOBSPnJUJMTTRYcqqyg+uyugAbo
+cw3ny4FosxmGeADfQ4IsdiJ3gkaly97r/zeii3soKili6UEiROLC64DE8AH2BugamABreYWF17L
Vk0BDcwD4xYwAaptwCqk6lSrgKfMlAqjQM5V9FjZWxVL8hAJVhpDoGRO+Wuy2rIn/41/iEzAb2En
cl2locP1dxtBnKesKQ6T9UUhrmGVobkC6xGQV0leDasI3G1CGqogaKUvC7z8Asr9AvtostWYbojY
0UoUGeAKsStNaA84zAocrxFrIF9pQCKnEdsehKlSXFhg/0BxPA8mxzpTUXx4gHBwXlgHQNkEgpcJ
REn9A4UQMPVd3d3+tCvj0mWYWb9Hh4oLGS/McfJOhjWEeSXWUrGnE+1QnmVFZIe8k6AqG/UvvKh/
4qRfu0+aw12lc//X/7FkKN/DHszPF+UQ5Vs9Gh+MVbpSNtkqvFt/xMWsnIQe4YHuHL/6hzrpf+qz
/DSe8Z917o7ZX3PsPuofFDfwjCCcE5lyuz1JD34wNv0YjvVn/Snh4AWUhO+AIMbUn9a5/S6osW1F
HmvCAYvt6kj8y9wmGPT/8p/yTGkH6vkY+TtoMngxmQidIal+cjJRHXRoUengZ35hsUfy2Z75rcLi
9g4X0E5SIUUtRs5nPakmvQLntfFK22K5pjniD4kLb8gT5Q8H3f4QQghtGW2GgQY+6OR4JUJpv7v3
hjgc22/8vOLf6q/aZZSGVdsg0RR/V4hYlgSIbIfyE9E42Z9oFkCh6qh/6V/8lnHRnhyc+sTbW33C
Y+PFfKj17M+vDS3RjumVg9V+uENcSbATi5/5fOsBgKQctXNLjENkzwcwJmSeNxH10C+LZKylzFA4
w1H98QGbgC5K/M/cLMBI3mZgTUJ0jHawziIxTSBh2Jnm6KrbxnMfHTU8LFJYRtNyodjF6CFAcrBY
wHYYMtwwQboZjZZKOYeDl6dwQyGPYhgGS8dGGCQSECVxiN0TiiZf0Se/pE0IEL1gx1F+YNtggQWy
gi/ak2yTuNmG6RjfMjtYjKGmQPprB2kmaD+iygMNIwJRFijYQmOn+rW+QQ1A/csnpMHx1vyNPvNN
tut/+EZ8F/mMF8h5/Ks+O4ZHtaVfhpjzynSRxuSHAlXAg9pXxQ0Tbu02CQX8D6cM9Tz2XjCEYTdM
4dAp9SwYoMJPCtU1KCAwyrSGV8VZ5WTy9XFy0pg52PMBLMJjxNjxi0yOT4C1R9pPBg28gSgel1xg
CF6LhhCMIP9hFo++msCmraiFVRXYXe105QS6YWm6uelSr+CoqpEzxqM7YUF0A4kK8MTqJzgtQAus
z9FG2uq/vMfoS5Q+VfEN+UC+YfsMfpRfqiCk9eT3DFN0vn2TsGKwJ07DiqHUzVkbY64iCjQySxIJ
MUxOn8xygmiGx7yOJ73Y1vbo5M7xh4cdMDRVDReyc3g0f/m4+BiSrOab/gycsMs3w0f+KXCleqOd
AUHWXI0m30sVX778iXfprtzUG7yvt2Lf1lfFAZxrP1yqu+mJKI71lRSFlruswbSzoRAXEgFSYtfp
he4Cf5PMgFkDkWf00AI0x2zC1SPsUGasdrgtsVKPexSb4j5vRNhInEhQKKByFvF3ogNyW4DgcmUQ
WLei/ELmYl09wBedSsT/kXRmS4pCQRD9IiMUVPRV2QUUd30xXFpQVEBB0K+fU050T0+visCtW5WZ
lYXKqfn32ioLUuHeHs1fTjIGEsRlBQA/gfycWInFHKfaaXPJTU904f0xeZy443vnwoumOfEQkKtc
ts/K+Trvj/uzaAmtBkhwWwMQVGwKhFTILyI5ZSfESoOKBldgPYbhw0nLaYM/UZaSHrNBpVR0Vlwz
d4S7FP9Akx6vL62tzKsCqWd2SGy2GVeMfzxoKaZSD5OhGxgvfZrIzGnCZS5Vc3Anbhd6p9DxZcb7
mVFYlzcWJu4XNBRDfeRaKVAR0kwLT0YNHwoS6/agw8hqFJvYAdIITZewPAyfYA/5YhYks9bR+zDn
h+0Z4oFd/Cotcj24HykI9WeFEAeBi/5VB/Sw9eej2L/61SgZX+Df4flXzdVj0d98VhFGbeChAN3M
UDh0NilZOq+EkxMNOqc3dAX78AVjOwQx0qFHFyNTMJ6kyzJ0pKK/aNUlYE77NEiTWg4uh2Ql3sSD
HWl2JbJT3r8n6M163Fv0C/IGEWmXwOSRrsKyo1dna/C6BmPKIjJkfAWG8oiQvqvSLm1G6lK0QUaA
14KDrvpgwLzSK05ng8bpS28Dkp5Ur7mjMMsZtDbqJl0pQWPEhK3PYNTzi6MSYn/v3ubKOZoSC9gW
2ud4Tigozyws6EviAO/RvjF7U1QwsOUjAmzU0g3UMCa68KTLOBOzQen2ZDDnkABKix3QDdDTjSaA
GMpNx/qOV3VFO0C7HSMhE1PGc+Abge9qm4wJT4sBKFDUGwL89WDmYQUJYsRips3B1q6jAKdsg8k/
HjVeeJeCWGb3HdIwD9n8rscXVa0GLaeukMhSRWu/9Lv5l83yLXgkip+/NPyJYKllKVipXalg4zVF
JJLYxqFcNA6NlZS4tRS9rDhKYnRJ1MPaoX9IgZKvs/yPUiDvUkHiTlmSSnOLCD4O9vyrEe6LyI1C
8k4wveuMdHWFEm8Tz/jhZdta3Wm7ePkp0FX/AKk4Sl3wVv2z4AVROmQmDWKL17axwilqVG7fs/fs
FUbQnuQzb+cySqclewoSq7l8bIOOR6OvQ24SZmMM4UHTccwmMb6Z8JPbJHwtWmg01UOWDFV0M4/x
Y4aT+AsCdgD+Dl6GM8gHfQ68DkjA5y/fAgRQtlRyQGEbyJKKAM7z7hbgBxBAwLhoUI0Xz3wzVV0d
SfrNFDQ4osx8WclotxREX6qgj5+TlsOXWh27M2qsPj5/i6sEisBt7lZTELwAowOJ0vvH/B5EU24/
9zItga+XwI+0hs3SJXR5dc68yz4KMMRhEwWwxrEmSHmLRgou7fmUt6DjFQ62W56y753jTQZadz29
6LnZN5fwWjyZxolCsOmxIU/v088SaeTk63E7jd5AJ4ndH2UmUhf+JSHXNQmz2T3Mt9w8IbfFoZhl
Y2SkQc+NJyWHUXgSQNVjzsFl3nfd51i7jD1l2wQx/cre9zmDVidsT/1jL8yXEBAg9DhCsNTu+3Tf
P2pHdnZ2yivAamR3hzj0CE9CqTnHFcTQbJQIMxCY5wzcZ9GxsceZXvidy+jt7Fz8Qr3C+5rx5DpP
gvv+5kRf8FKcIcFy+XDzen62bm9p6SWpUbYIGchvojM2vWSaNV6AQ0J9LrU1WrnBUwXm0O+w/jSg
XfEIYA0Pm7S80O0QSbhXT/0TQZQ4VmmD5FCQvm+YPs0WUWzYJHgU5qRFhzobkCYMuvTJsIWBCNaD
x5oD2C3Ytx8IIaDyKdC3z/V3XIX8tPHCpGfQW0RLerS37yPtGGg2WPKkW20sDFs66RAfCQg7Pz/3
CYqoQoCp4V7ImLhB4rl6BBmeCvh2rrkRdi5XmhmdKBbHms3tab0nilFZFWhbC7ytXLT4nxuYz+/b
FjDybZaEF5ZLwhr9KdpA1g+38XfEGmmtctZs7l/Cr80cqwVsMetKoDr5DqSYBeLKLV76FcuPNz0N
MR22mKk74ta38xAnf/sBYH1hVNnXqSw4YJbMc5O72O/r4ORc9pwFVFpkOvKbLC46UMGue5N+sMN+
KEFTwOxcqFZtWtjZqjHUppQ7z9FjRaf4NFvRoktV9quBlM1jBZqE+M3pB0DeC8BYCIxDIp+Q0VAj
PVdYsPjgorDmMA7BbvI+pH/vQxTil+tC+YStg7q6GFcTEJIWADjyBBiDV56jQQD21tHKiXZC/gDt
w/g2vhJZIpezuIWWMK/mJRQW6TpGws3Pch+YbXQTp3L4kR+D7Kur1uhrv+CbIDHGjLf3hbdr/j1h
iuQNHomzCLPEVcKhy5Tvods2pe7vwAUCMfLzjPMtAU+IEEZqW6VPJDUlHKacd6QafCYev6ACBCWg
STslWKqjF89W0sDA8xIkL0YKq42HUShu6umC18VxityCbpyFalcEr5aduC0M2JksCMDZ4nq/OAIS
U+gCCWwa4TflihLTCYGpq9lyx1Uc4ccnVOqgHUYCZULz80gzccAbNA3IE+DknSt0AwHevthf7l9k
tLBY9O+Y0UiCnGby+5Cjcvcktnx8T+h943uq956VYRl+wEAYuLQuQyFjX4OvznxqCBqFWnLnPvkM
MpZN4+2pJnZok6bR4QjeUKz/nxuygyQ4nb7nZJH5NCM0XkZV8HW6e2rnGRPDRsmoC+3BEzocVRXU
HO3XkTdEzrbKYyHL5jk/BuMACeNPp+symNesjJuDP5W3C6Uu0I67sPCSoGUWXheCZWfR22KL3ODJ
sWgmT4p5kerJGb2ZNxOWZsw0VLnvEmSdiFPZxnJftjEWmFvM2E04uTn7U7WVU1CG9aya7pbVVHYY
nHmNr76zdlZ/fT2lQTyJJ5Lo9KVMoF6/UvlSh/WPnTW1unJO9/eA2tAtnO6QSo/X3PTlUlbg5zh2
W4L/5T7LIAUWvC9+hJ6IKkJZFmy1M+IK9wadPbyW9rBki4oYNcJ1nyZTXDamnTV5VfOsrkFkueSc
V24IjEuhXy92OlX2lOr5lA9Ipj2KKhPjNw8SWbYPDIvn7CitdbqM5611PNfG9yUVbFYOu2HTxfmQ
1/dalvxqNMWXy+2vpWZWzskUxRgYLz94LXkwtpwUORnE9JLTEE2ToO222E3gPxmOSxMhO3LzzD5M
3cavc8S3OWgcVdOaiik+vT0u1jLevCADq/1rz5NQYVNR8y7Ax6TtPpx8yQPwTFSuyXd433ctckyn
P5Ma8E5zFTsUGSR1YLKs1+0wP6dnMl3cV91oX57x6VjvQoaEB/kS2o8OU17vxwBJce5TYeLuUwn0
mBnwBjXJgEowUU6EplP0ggvApyso0OeU3i0OHO0ti0IRGKXrFuh0P1zr1rqCuGfLbB1LbgI6Dpk+
wKbzq3z5WK9fRmPGTcwZT5f3JVVxNyylvv8emZs1buKDNmBbBTkQijJbM6IURwhlezmz0yZsq/AX
e3ZStsnmtuClIlMEXz12/dh7rqPlbpGtgRrS54C2JNyvUCG69bhyO2NtfNnvQsX93S3942P+9sh6
ppzt4DlXTebzCnkUMBDMgMxyn+NilhAQZU2wERHYHmxo6ur1ly/UEetlrBHPVRuaaQG5hGKC0YMv
kTbzxu3cOrC+fm1QFzcdgpzyikJRmG35iZ9Ajz1nGLGHEgb7ZEMvAk45jbhv8ymAGBtvtd+dG2vs
a86vvdk+N47cCLx3XT4wcJnwg8XBnksBN1bM+T+GDjopvwodPAb4ko6uHzLSX4N49dc7q+RWvs0f
859uQ1uTL617Lk43w2xSBaqXsJnKVolLoBxvvkCTRNHO8pyxXb38/xsLr/cPAyNyuQf5atuonZoQ
WgYYRRk0hNiMBpu0zy+e6L4nMwPF5iY8d9a3ede9EwkIldxhb0fCO9zWttw+x/1RMcNqayX57cd/
sdm/wjcsWwHDRpZL4FaMwimcnND7mBRzUbKIZKFlPr37nmXB0+R77chdy7JkkbFMXvsPK0qIwa+H
xS9O9NpBsnCeYQGJgMhdduTHGLa7WhQz0m3qxvltk52QPggpWUzKsNpegCr86zHnr4mU3IRoeOzf
taVzMNpKPZJyT4CgX7YJX8qe9jDZTQlCyHTo8+CSBjsrntyDzjoHPhWMaE8D/keOmpMDrMOJSacg
i7cTtGaQT1UvXksc7pvNhZQRi4S9MYdO727uC0ExfpTwTw49SXykjdTBfyQiqCcQTjxHavAgf4Hf
HvUNpJgkOvNYf6+IsWPkF5KQEFVFfiSljOQRkjfQeTCT3Iscw5RcTvbwu6va6oi535QipU8cJnt4
jEufinOYiPjIuBh8dyFCJqb+8KgtaAKWB7oVnwdwSf5IAZjia7HV8/WLO4df4ul4er/8E5lKQprw
+CFEnDx+98UTkdAYrC8kMC0SCx6HZETqsA6pndw3BQrShALk66TE/Pf4Pf6lijpJDolLBWeK+MVn
7ZLWSLIoXK1sJJfwQnL1tevDbRaPUZqTnuycGi7p7u8m5G/xmPJSlOkoF//ku/Xovrj7kN1jTt6K
JFKHe+IOaK14yQuEe8OLgSiKtAwCBSlfziskUhzUQ8kZoHKdvQ+7CZzX9O43ArkA8g976g2X0xHd
C6p74WIAfCbJH0iVhjUAog8gEtwEERajNUUrSXVA8+1P7cNHRMSraAHoBcEG+wkABvoPEwq4BhOA
CuAKFxWhExf6BQYOAVtz00E9x+/w/Q6C+MzORtWksW+e6lAZ35aa3zw2fOVYwTDNi2XbfO/bZgV4
fyr2l1Nv3YRSnGuIvXvDQKX+QX8tM5ukOyF9I7NktvYNQPT4Bd+gBJvGU9W9M53ptkQqCPcG0QjD
Vn8YukqjDuNp5cu+/2YrAqBE4MWm9xmWR9yC0GDgFHvvD8AAw/yo+r0Y3EPYHmgfLCNLFfMEZNEa
xgkiyM8rCJNqA1uKi3u8ap7iVes7eLLhTPltfsrLR6/LKeKEkL67cmd3IBmVBVhFb59k4FjDB7oe
phFrwzbEfSE6sGY9KBSYOJ3eGuJEjKUENhK0JNL5CdsNbPpTZfwnXngaeDW00MzgEzEFjQFgRF8h
diF1v1NlThvGDGYKWg6+MV/DUwEJQfBhkUR/VH9RTUSQyryXlG4l/gpq2Oc6RguEsiW9crTZEaN+
PBkCHNY7H7kXkO4uVPTQzRNEzmfMh/TYdCB46FfrIycIW9vqx+aioqU1C9IJvhZ+l6YsXusMKqrj
M1NkzVMf0C5zCzUpkhhNSAn/PKFHOnWXyUj6dz8BzMJt0/GyzSeowVIAcz5/5SKbRS4upTOkO3Bp
mjR+IoSnIfTyx21MsvkleKoroW9/8MjnLyHTZI1Oah2jBZ9hJ8F38t1kwI6j6PA8sqljrP5cx87O
l0z3c6b8pzeOnCQJ2MK7BE9oFtgfUi4iKWH0EpBN0ATQfDKlfXCFEChB2JJ9f3xnZ9CODJ9cgg5c
50+A24qcmjNotsEyJFHMp5dRHximsv7n32WoErs1sm9mLU+S4AYgwJ7SJM8ldaKZfNmzyLid20RS
WwG8d24+LcjYpcaQ9LnpkzJT12h2fWIDCkS1dbzvr+STV3LNSpBA4j82EBw279H07Qn01DdfJCEP
wkmPLlERHkd/iH2yA1Kc7HBZoF6vV6UPnLVKRsr+tiFbeLMhYg8w/85f7COS0MSnzprMtuoN6YXC
N/N/0tlZA5jwKRkkn+RL/r/OITFogwDFpntqD+kBeQL0f6UJa08Ol/TEyoEEjRG9PGDnyFBcjhaM
oF5D13CRyLNAJUUKh30hGPYIfAMMhO9lsA8FgOPw1RHU8sO4BeA1sBw6BD84qeL+avB5WxNbL6ih
RjHsQMiLTano54AqSBlJabmW6D85Yq4+r0U5c7AtuqI45D67J40cP5QTrRtQBvJGQE8IqPcRdBR/
sd1b5/lJCrNjPQF4ASouoJUF9NaB2nP08pAGzIhuDkHYFVz/atocxDlVbF6G0CZkozKc/YYKf4i7
WLc2eLSEYwQ0kenGILwQqCws1jOjRzHKxUACOcaxNeYXeWfsJa8fS1Qe+lYNwLbxjnx3hoDlH8hb
ZhnTq4rOJXiuL3upoIq56vVYcxVI3GMDm0JmTX4tIF6TFKYWAWhBT3bT79IyVzjxKZvfpxmEKAnu
mfkscBK0bJETwv/94GaqGnJxziolQXKGX+t29eKGYJErhElDmdGGq0foYkCid8atazeozRgpmJv9
p5s2rZZm4XeBMR52bY+Xy5RHNddVouXdYAw9OpSGicdI8rWfTzzHjBQ5AngdbW4fOq2kyac4PljH
UpK9SeSQV5Jqvmf91QugkwdeUBKPSM1IfprLxrFBcSmU0/V0m8SbMhDZ/CeQAlpZdpei9dq5jTWU
63/Kudo/TulUtKm3TTlFUT3a0W3W2xToPCU6skkiC1I2EOOfDerBtvTyIf2b0wEKdEfifJBmseLw
ZrOvsfIBghbGSnBWgQbyoLHG/tJoL58TWWYF+XIaXCc5RR/riQCEcwgR6gE5V1KakZHyPaINK1yC
BykfxPB/dfSPr2yfKf4onco9pOFLWMJ8yfJi1YF18gkcAXc964DuJarRFtgbsoGWRDaIQhqYWpxj
Te41LGjrJ14gcEbW7erl9De+3DaHjRqkZyWaNDyxPi57qltWdoURrtCK1HQwiTwcNwZ1YjksWErs
zvTsrgm+KXrH3/0OssgykgUkVkQ0VXNQQ0BHlgIQ5E8Oi+6VRcJ6SGm2IDsGF+LnD26zK6UrimxE
DgV4I3mHDIB9tHSsaN/MHFaNhgJuySNT8vErPCA8JQ/El4QPeDRlG612+xwBEaLFl1R9NQECeTgr
mwIF8fgv/lAQ3j8YQgwiEKFtduTvOWLIT96h4jg6jvi9bszuVOFcC3Dk5WUq9HEB4Ms3fvD4dc5l
49xfgvdasXpb5E50luE7jQh/URw7457fDQlHrKlkT/Su8QCSMrqDxF140miqratlNseTaP3ad8/x
afsTJiAap56nyCfb509xw+R2SUUcL4IGLuiRgkU584Erwk1EUOOXCoUfKGgt0Df0edz79DERIP42
uZ246a/yobnkw+2EfJj/URV8lvWbW4pn4Y94TqT5VzaoiFJEs99EC8Y6uAB/YxUROq2xZiP4tVct
UGrRpuAXI4XF8jiwLubaFLCTf51p5Hcn6FfcVNLd7Rf6Q4rij99f/TQSb4BWBdCLcbTT7NRGF4Ih
LFVXe3klY0ByH1w3wC/ZRPCwnRuRUlw3zT275VwaGiAazNrRTEH4BOGFECExENI4RztPGT6mhrLu
AupQBH491NJLPEQpk9Cd//bc24b9b/44UTzLDhjKo9Uz1XtOUEVIRACAU/bXU38tNVjjiIQBppol
twu5H9iOyH/6sr9h1Na/DdngADGEs2cLxVeI/eS3f9Kfv8PKZqowmEjaA2gW0lEEwO9xDb+ATF3R
vEOmEJU+e2WpLMmVeEfGyixfMEl09Y/N73gQ8m0upIR8m8M8FRMRgpRU4IIJfoKM5v7WXJqHyqC7
fGyUfQ16lpnvcby+Hjnxo3gtNNYLuutuiyIV7CCoCI+wHewcNbwNJ0OXsYdfb+fC4Sx3Lq1INqDm
FMwRPX4VtI1Yr7TG5pYkzrtfTpVr0NUMOsGKFekm74RFsg+yTD5e/mDTUXqp+HRA7yJWWdx2OLwP
u4V+7Vii3aIX9YtCC0sQodp5p2IhjH4PfAD6EFgEX49BipFMJf49NXpiWrLpZOzCroqTCLIwpPrF
KkPZ9NXpqq+uVgeJJz/EYxeBQMNGJ4bD1+5qfOnciVxmCOAUwXPh6JABSzI5AO76cP970yTQHeKR
cn1a18aQyonvUFT1xTKXuQHSMavwjJrBj2AYt60Dv0ZXfgeRLfw9zboQodemjgKWEdZ8rBWD/gw+
r9LhfXudkfzXZLt4osihk4hiYY25BBTJiuO59IwEdRzO3JRe1yGSbsCgB6SmmKw4FzH44Rv0/oOz
YCZDlScoPoalfxGP3TpctogioTzBKcibMzD3zirddtBQf/7afzXVUCn6XaWWEgVxnlIP6eTHMi96
61gBwL5CudLRL4WMyB6oU+SKokJAGsvx7MSwI6aRR/rzYsiFnUOlC/FwNYVKoKY2aKW0pT4WQEOo
PippVygBbJZ9bdVc3G0WLEiFJNDJqP2n/FUonWc0wqVQAMAksD5wOsJz8Aqgtcb3Pwra9I/LL/wt
7YQCW2CfAJGLbvrwXuV/L0r2fAu7cODE7CY4IM1+f1z+dQAS8sXOASHGvWTFMNYD9bSByLUAA9x2
Z9U6J5ATD/fNNarJ6/6zLlmA4WOvIPXZF/tk0l1fp9m+d2yE/TCaa+ET5OzcCLP9A81OOewdn8uX
CEGfZyrWLhZQx9uyH3aPyVx7Drrren/ZqMvLqUHUP7fXKVTj+bqvz/TfNZDSELz7A5rdhjwtv986
UzD3wOqC975/bhMg5l1Uxudksjt+pMSWP/M5eCqxjCZokuVEVMcpPCGC8rVSMrh1QG2I5WyLWu16
RkisLa4omJ37Ol1fQIIpmnmC3x8z6DhDDfAhBxdDPjwHKJhpUsMNAHkxWSZfYXNEoxSpbsNCWtMk
C0bgweSRQ3debpgej4jyhlaYpHvblDYGHo3CO11/Mamk9N78r7x5UFSdaChpGmjj/NCkSxJVDs00
2QFGbUKZyue8R38RHbgKnXGUy78Agt4bjpSvULvj1MXS0YxegS31oPPrXZIejYY4dlQ0/iBEuTJX
5qdvvDIxY0B/E19C0v0n5mhhhZ5TNqi9ATU4AtCQkhb94tcrQpr9+w6vnndk4nxEQsor5rA5fvwN
XvTqY5TspoECdN8/shd8ztSUUlgckeqh+Xmc8Pnf9/a9togb0DDQftXDc0PE+0j2lUV7j7GxRHma
phBhokE5YnclK6FHe6egxvlf3BN8mPYvljm9St8VoNdPTIEDR9hFn/8JFMDezxK4F0kauzkw77mE
Vm8ud2cxP+sh76cfYZS4l5CHArukjs63tBlwHOgraB0cd2kU91psHGTKwKovYNWP3wHilI49QZ5h
IL/IWiSY08+7jQkz6uG7qg+JD64FHvaY3UDbIrc+ELqTRW/C4h/xdEkIoH2d0RNdE4z4DyUGE1YO
tSxYFiaL+9frUfmvbXy8HjlNHzJD4IHbsf8joNBxo+ZmzDoknHQCqWbv1wtUkob16Bo5NkGDF59T
a4vIvZ4KftN0HqP2qRXEq0l8QBEfr8BRyk3zBMgTr77T+PAkqUcE/BpURDZv57XwcCnoExdYlNAB
hCi4JTU4rNrd/jVUelJ+/6/mC+mjqtkdhbojZeD4ICahpHnbIioBo4f4BE3MzN2yAzgq0TChQw3i
GLTwS4mOMRyC9YOcRiSyMzQOKYYBYJGT19QsEbcSNGHeQEuArIV+wvKcHJEqtvPLRakcBJEHsSaD
eyGqk206ndITtud7HTqkuufm8klR/+LB2gsuNONUfyKd20wAyv50N8eF/AQA2DvhT0KPwKGDGB6O
e1ogkyG4L66z6xixIVIWOFe4U6YJ0WAmFZUQksA6k2gE+QFjmK1kM+hPG9Nkkfzd/6Czeaz25HEA
UQR4ehyylbIhGaCrgvVEHxHllPJrJaKaYtmBULAQySCeB7KGYpXg5hHPeDAWCqjmNDvsTrcVv0j3
R3PD2iXDYCnzzt+wPaEhBzUCOyIGPA8gdbuTgqCfZ8FXy+557Xl7ruBjchOXHh6Dw6Jj6X9tFy2y
FS1i2YEfoX3+lXq31a+843PgrO6mpt1AZSOrnRxWnXbBQzyL8B65W3frvQKanXFD++nfj7FefNmS
SVJWP6aUrvaVNA+xn21LYQ8qAGjho8F6YH2R7ujUJe7vd6FNfIzUIE2+skuRNlXAeLxI6k5u1v6e
MM49/7/PgzNA+OIl83vFAayMzZHEga6wDQuVr0kK/kgXFuyjAOc2DP7iTm4ggeA7wGMCruHOv9gk
7gInk6kDWCdb7YDOCG3WCmIjTNmAWa3oEQCPCpovWb/snT/dAptvJA2jglffQzT+UPnaitsafREM
7ZjtFp0GbUI0TdJ9wxUGUSb9+5MYgKpbmisvC8iHHzAtR4/rFQ1nRFjAUDXgMvXm11V7fhtVm3gl
G01b2jQmD4xaes5uQqdqCIMADYa8igyn/JMOMrQESJ/A5ChcFNgZed0pP2eNdeToDgg3Md+FRONi
5FteLBSdnyIuepA7vBYa7VYAtijaGoS8png4PnvyJf1df80/1EdcAbRuv0HwJCq8X3viAEHk49Vy
QnippLS0hTrsQtzW3I7AvJeF3N48HjcsDlUHElvICmF7kJBB1WWTH9Pc3dN462qrelbjE7Du/tWz
r/ODTm+nh/wKYu3iVE5zt72A/VpRcvDyGEdIyH5uhNPojKQHho5Mj1lk7APZHH08tHNQoFNoouqA
NlyJUuE9bs0rOry44cbR9nngXqJjT+4mjhHm4SoZN50al1oUdeI7xXQ9esF+Z0bFiWpbzGoCNaJ3
4uu2cfhw8mifS4ANBzQkIsrh3uOP6Agn0HOmUQG+6Iu7Hhsr6VrnBcLzLpp+QRPfA5FYfKKilh2V
ICY0KwEseKPR6XicEvR5pVURXDlzC2459iZspkA7Rf6CaAbgph6lMF09JzalRGUevAHfxJQukdFI
FRq5SAZQrdyRLlaI4jQUQdK8SmT71YpSOlEIQY9e0HoI2iQisws7AKqPXwwE2eWKiaJIugXlzKlk
3PmCbQ4fZyRdvG8T3JwFEiLgiVvR3drpyR8RYiFEjyTFCbjVE6Ub5RaRVKLqEyQ4c26/nlx6ronk
UnHy3XkJpX7f50v5J1hyhIBAxMN0MLAnaWvpBm6Z90AMryBkUW+IiiOya5Qr8v8H0QWTU366jyjA
cQ95QcEzghhT5349tC28Yrl1UDyimhFRBaGX9lJCCW9fUgfR6FD+k5KguEJ42YIHZD4YLlmiCZJm
K9F4CZwoG7QyFII145miac8qvJ3V5bgyJ+X1vL2395jHE3jLoOsKkV5QwKYgFHdQbGjXn+hBuu+l
uxlgjm2Wyt8WzUbmFF7myBl4ek8vX/bHXasxbpmdn7RE9qGUQhVEHqE5s9o5p0ygRf0QTRtj2rEt
UbbI1RQ1jOhenl5tipC2Bjr96QgQuIKeQQTwFZ/wHivCBXxFIEGHArPJgGrTgS/g1xkEBzibn/Cd
zpGvgFgBdgD5wWBIBLmVkbMg7t4NAGi4oxWKfUGQ/gsxYlC9H/7HH/SPIDf8//w1F5AkC8QPoveR
5+FJeO7/H6szT1bKt14I+H+f8DMOkW+3jq3j68zxgMvBXiy12WVJf0RvK0K+9xodw+xNZ0QzjL1m
mK2L4/PY3ba3u4U6y9atsTqT7yD7o/Vi25kxCxMFYC5e1OkHjEywrOe6Gb6P6CyefcFlQcr5Pjg+
MB1fgr5FnDH4CFr9zm+B0vju+8iXyZlfAQ/7L9HgkxRMff1cdzhEVM/r97EdNq122Lb8XnjZ04f+
uwwXwcogGXiJgCdnYCneS/CxSO0iwu53V9+UWSN3LVVI1OoxNt4zmkHa5hXlUxNzDHYAZDuielLC
hq06V6s3vfq4FtqlW5tvHW0XtPCPfR7U+ltPlvhk80JjD1tzHa5NT/Smfpk8lxr1klPpiomnoxnp
PQO7egP+iR74z5ChA1bD6wZf/OH9zEpMJjnqsY+svB3ko8vhMy3dq8crm2IIgWAuCuk9dCuKV5dP
Fu3JdUVOSoPj165wJt0qBt3uHsi5o3lRkybbAUJxdg7NuPravBnU4+5WnSl+iWERNcroZWv4jEwa
DoOIxtoEO2arMHe+4rL6yCNbIF9p0D3zoA6D5O3vpDVBkM+kkqsfW09TLuK27TNpnURqkq9uFnZW
g49+CzJaUMKdmdnKpGN8rYujuu/lfRKTX4wabu6kjuZepxjj63f9aT0sJPBmbrx1pMQhc3+NkpOU
jppTJuxZtdkkLgAkkbgDiY9InXWE5vw8H5UjjEjpbfR30zhHHM+E0L7XDD6hOuYOLtYKLoNDZfud
KdMLdVugcXKSpXScNGyFU5we+s6FY1CNyrtMsmUnfHN7hvjIjWgn7AQ0lQ5fOrNvDNXAwNO56xez
7+SH9JCPusZTLw2JKE1XHfftltP3UPe/DpXNhLxh18Tp2k09zWJsitX0nu7batqNSTR+rdD+w8Ag
43eYj2WzKDBIZmqa3vBedmTiU8qJaep4NHm1mxldvTG8/vh7nDaGldlt6XQDOgxA0JkkY97cq5FZ
DV3TsWnmcTSnN334TRubP7pIKyjvdc6ghcEjSOYdFzN97s7IbHhv7FO9l9sas7Td/hhCjjgE8WnV
BEumZfpf1kU60vTesBxlFqbJxm2/0dyvcTOeVuYn7MKhQjsqMzr1q5XpsfPW20NRGLUwR6HdxGNM
zPBhVavSxjHciQ6K374ZNJM4GPY6FCCiwK7OCMU0XazU8L34uOrsY6Wjq8V50AE9XC3sbxNumK9R
DBv54MGVKOe0bgzoH/O7TGK2mVVjVGhzUHZTDlvM1kL7Ek07yLsqNzV6Rt/52MqIyaXGDXmtXQxj
42FxHeyOg2MxwQiKcKmO29aXxPrCNl2MZZNWkW5TwmG6VIy6DpNy7ChMEatQ/fESAAad9+YBXEDi
Bmbp7KpTNGs4idleyQnuOOoktzFVp8WpjWwOa/t10UbJ2TIxQA07M4iIq6ewjDD346I09azWsau1
UzMxH345ui7UiTJtBlArvhK+zSa/GhMuSu6IoOEpU817mipn7BJcQBMiuzVArm11AnpO1QBrE+yc
1KCwi1EjkHqMdlp89hCFWzvj4fe5ZEymG129NoL3S8Cm81p2juoRnTY8HtNfkcQ7Xy5oPuQE2JEl
C7mxSNf05ZAjAaMOWmYs3jiQuiYTnCwskBjhPGydGmbP6DgEF+fGqb6bnG6elS4Zfi3zxAQv86Ca
2lZuxM7VwyQQ4eiH5Y9PIcMJ3Eznktovexd0GB81ortWL8dvwmPmPxY3Xw68S2D4IEX8mkJ18Khd
a7d9GRiQI/nMTMywEqSnKIAs1EhGg4bJeWIxK+Dn94nf+7Cy0rDNV1+uxpOYzeWi7Yg7QnWwAw+w
UzOi4ceRBfYZfTCEZWESEZzeaxAdiHfvTd9ucgg7vzErz1GA2ZXVM+RgO8NoyFDVQKIG9n/GhZuC
/cPI7S+39nf2ZJcpyKzUn5RNtamrfyU/bR8zBoQN6CUj+pVubsfWsO8wB1Rv2PIHT7RnCveSNoMH
7cw64864BXDnE0FYztyG5aiyr25hqcbH61sdSw3pPQ/YfNiNGvrNYj6jjYCxK0tCj8b0TtvshoT2
0miJ4HgIAmHQODW8OfX647L+5edWTns1vUsvtzBliahoYhurDFwKeXLb7Rwhp8gPPSVs+1X4nTS8
2NcmDz/zU5oWCIQjGsqMhsXYSLd282OtDdGCdLa12x2rLh11nOoGL/NlJyvZ+XCd6QOdw52z9fna
eBdKLqsi/iS1pXvJfJqXVTvYBR+bwfYGFohB6tydLjtv2HJriObBe6m5TYI6scl9DuEpzQb3UTS+
6JnFheTuwRpar+g7gaNyaj6DKPbT85vMRRKaxqhkCpTX9m+0hexCGu7QdSM4xAgjIS+ujF5IsJo1
LdVhHsYABylTDqF9VN2aMCVnG2dO7itZ4CWbco/zxlBdI6Ptjk20HfQ9estiS2MgyDCzgB3kIXSJ
pLROIaumg8aohjSAEwKuVjWK3di9+Tf/TmnJtWCpMc5jDCk+ghri9YFhDL7DxHu7iqMGuY6dp/k2
GOaggzauWn41Zqad/bSScZYOGw520kPiStiY/W4rXU7Bh7WAoxW59iWIgthh3OwktipOcmGx0+ii
reqHgNWA0KqrDpkY6Ve2NskP90NzeieSaOTVT9GjGAxRsaPFG96Ooagsbzjp/ynvZdndasB7pK6/
vU7WNpyslXvt493puC9H4Sx0IU50Gu+dj6Vyl2tj5TnojNthTUoW2V894xD7NO/2Fg3zZZcjbfKy
1cmF/eUTxsiTd77IZbR1Eiiuxt/dPHUWne+j3L5xLhP9bamorAgorBefdrzWpOVwOrhIDAQg3uMb
MX2DvV3Q5apmgnxZCoH7sht2/dLtGrQ3mtnwYTTcymtYyiDRH1bf6Ti5/bGIaBxd291ZIsrBMViX
1Klh9uctSIjgYaXs5vStrRo0L7FILiBDY6zvMV+0ZRd9mtqMucqWMuxQVkmrC+NAHGWDs7FB2QQu
V+sPRyMpR2Ui+31FOmYRYIlXX6PlPs/x/uUxkpBUhUjpXFYFzttA/mEH143Zi7jSICoxZN1JPd6c
l5c7ZGIDBgEYxDhDsojYIR1XQonphQlXT77aQgBP58mgo9MIqeNkNITZYVzl08RxYQiZqQv4yRj3
IRmu3Z+XuKEoM9VhYBgXsXKbvLaUjJOzUNkZ+zdmLkHfBVA3WKCsF3qTDdzpTeoqNhN8XizN+05Y
qKYIuKXbQOo1asbhx+hab6xbU0Mj144NTBSNhtAdNQpCRX+SabNaSCpjH8v14GNVYUme07RSopk2
T42mxfG4NDF/zZot/mF+R+CQFiDTl1hn9PSIjSPW06GqM/pBp/eX2M1GjZfsZanl+ntNvKCTKfxH
05k1qYo2W/gXESGIgLfMOBdlTd4QZZWFiKjM6K/vJ93R0SfOt7t3lcI75LBy5UqdzHFwGf0yY9zO
AlXb8AF/CmN2RvEGf4G/Do+LY9TyxFZweebSaPO+yjRCaDpHLiGrxWwQ2+LRLK4/mhJc5OO3vkaR
+TWNFAajuXcJ9DDg9bxGEnhPKyh7sBjF58/+RTMxVyXyNosxKlz9jKZQm+kxKyYqwuWDcbxRfAmj
xd6h5S50aIr1p420lgxbCuGuEfQOhWbv5hDWOdRs3Mo1SWuk4+ISwS9ROJAabmjCLl2WCv+rsEOd
f46UdQ2HhLOO9wYaqFckT9zRwaetn6gmc43Q8Bn3gb13xC62oYVJU3yT+Pu4UDkWF4a0jR3zdTTr
WGsVfFHxMmfioev+Mn5p/Zu4b1i/NA/zFRMaIkQUgHhq8CtXkoDJrxo9XqFc9LMTyQ9+k5Xs7bdv
sDcvixoPAaE/ZVYQVuNKidG7LzrVUhJkelzJrW8Oq8YU7J9kZwmj/+fEJKFXwmgXEotN5ctHkCVI
dQe5UPtuk+MQyt5cOIeMObpDQnjQdwjTFa8t16We3QNmz/7zsSRzM7FwzGm0e7f3R+vaN2zKwHbl
MJ+BIK+EevU1jfiHgMrNXM1Wl2MCbCNnvVCfd4rN4NEb7CZh7Q8cBQ2TjgQgnpUY04yOwZGkrZ11
hDHsGQHWKKhn4y0ZXhlCxOHgdAHS6zw5xMwFoY3HHGuFO4KivcuQxAUFydZFnic4UqNajN9PoeXr
YbdkjHCxPs5S8sI2LOdH9lsPwFBAScAdKfdDTOONS28cQd4KqmDiUOLz1KfTJY8l5sHkYZR7LRzF
pJuma8RlCEZLqJ6vHv6dzn+ldJNlC9I0hbqW0TvYzs6fld/46tp4uZEty5pwnzFYfVjPyZQ3xAda
rH4xvHbfIyVGEmg5FDHDcRnSkwHYzSJSRIO5SLuyCJB2JjJM3A8ZrzhFdydnxCAj3Rg41D0ePrQW
n7Xin8xOXGQa5rpbux83+2PqiPLu1dmZPDLZDQEsbDYs4H5d8FcJc4/QDFQc5MJt5E05DQzJwhDy
ZpwN3LrbUjaMLKd3dMAsJE95TuhvnAZqnk7KO0FRcnqyHIyhe4KRWuIqpZ+IJkNPtXcwk/kk9JFt
RlNQIOfl7M692hDrEcP10TN1YGbytWIkJczYgxs66Ev6lccsKr/2S/eAcAVh/312jNB5dyhIQqWB
cwCAQVnebuwfxSkCZLO8LQfax0aHrSOJrfQt3Z333++b/QoAS5Bd8sU8D0VRHJ0sBji+rTg5H7O+
8+2TZwz5YBkRYOM3mGSF1dnTf7ykEm0/lR/AgfAXSLI44stpGOHVAD/c1MshNOwpZ5EljIiZmFDE
72C0HAby0Qn38EczwIaX+k8jAEY5lvAzgUlLZ50wkm5baTzTeCfaBWgmUBzGM3+R/NCAqXhMTY6Q
CbPXO2C0mSQJCLHwWIz0psu5DA6UWv0NBSVXtrII67i0bz7EYCiEI9zQMZhsK+4WeJmOtvkxui2e
8TsDC860o0inHmoI2AAYah5Ismu5ikcY4Z5AZ6hXT73bvAqRqSQFkU0ccGliIZGIdn8hLIK0qizC
NaDKgodjBpuD1BSpJ0rdoAzIT3DJCTscaudEnFBlbRgvEU7f/kUF4fNG9kQ7qq3NCDPfsejss7Td
Te33szPdoBuF8In08VUcMXHXdBSyj0iG/F5DKKXusBBr1s+Kv2SpBwO5nbQY0CvK26m0aPFxLmNG
yU5UHr30FOIEDJDDLXPv+D6kPRuXzXOmK/0LEJ1z+cCvXHguttE5vp7o8aGhg+shVrv7qmdKeAIv
GGhzvO6Ah9ls0jfS23KuklszDimipd7TZ9rLieU2P2/bO0NLGMGGXFTOo2WaT4GIih8ZHgN42PnC
46w79DtHlstqB0IlQ7ESd06TL3clf2bInIzI5EQYCwu1MKbCR0NI+whsISowSFcAWVFp1OhxYTs4
dlxr0m5UHnBPwA/+k1MSNXOTrtx8SdsKFxRA8LWVZ4Xif2KqLrw22i3QF5idcVsmP0MxAdaNX9s4
XdYzC2uOI+vJw+m/liuqo+Smkv15Fwlwek/n7ggED8xNDyHAODxNdg7ZLTyxnArGnnLqFOwWuthA
g/8MwgPXDeUeBzSOUMUwOGd0wvFjEx9yGh3/0kRTcv5N/0Th1G+/AWvo07yt0TcGaDIduAyObk+d
w4m9OTocDlcKBAT2/FZhf/72HB2U6pwbx0IOCq/hpIEejZjVESCExNXace7mcKO5pI9Ft81pLWVs
OdEwo3ywbPQkS4GYz2NGIHYF6BdtzyxIthC8CLuOHDbFgeEgp4rDxqsAJ4yjJ3a6aD5NzCVEl6XE
yR2ZsZjcgWxUjmnu6TwZ4BJd7w6E5lCxpZpz4VLQ/Mm9ojrN+0rDptyC2iPAxVMymtAD6HpaG3lR
WjgCrBsvgNSQvT5AmIqhznNMR44RjDAiin1APAurJaCCGGYdOGAgnpLGX2lWwrA+z+Xx+bemXXK+
uWTsrSw5TbG865Gtg2nDGaLEIDEaPmK3g7Zh7z+hk3L1ibG5vBKBi80SgVpIV5H8hC6ySIKVagS2
5OfhhDRIwl78fijZHD3KWKFrMHDMq1BdQXoPUIbg5D2RD/50m5vOzXvMCGl54700GEhLMWNXeT1Z
fXaQHd61rJLhJdz3Z6IpOa6PUD8+QHOotPBa4pcQIcRP1ei0w4nl2JHKgLfCa11e7TUUtkCOPFMH
3SmHZI9UrcSdE+wBtjBCcgGzhGQsK4OegNxQV+exuBjBYP9A5I8qD14qr/9gwdBqfH4n8DopCWw4
+1M2LX/Z/zuy+mzg8mJb+Ufs5jkQIFN8yW5LjOk0c+St8e5bYGPux4msjcqFKyoMmrPdI8aFA5+Q
K9zcBpPXuDvxSGNOkLiskk3fDvbmx7B7n3K7feCFqOQGUz5evCpx90vnIDTmmrEFYJY7MRVY+3D4
qF1jXbuw8PBQshmHzN4v5TkfawgObHXrTENzkduffBAuC2EPD+Pt5vYLBWN7tnr9nTNf05YiFDo4
vDoUQ44pvj8maLQpgNiWvcGb8UjimTRnL1/x+X7jM55fgKcQE5/x8WSX/C/7I+vIcBN8xfu7Kd/a
oEcCM5rTWYCTSLgHR/jpNEheHYvmQmNGtsz1gmMK1saeEbqnhOrymZBYKZhSsNzhRmjqo18N63x1
UGOcT708oNSKeyPGgZ7Gd8v5peMXZPIcoNBEcETnFdUWmhVYGTpKcJVUVGxYPzylgh8biEYlLDPe
KpYAP2mzXIqXo2JPh1uUEQbdwsyp2Z0p95DDDbrqELHPel5kjc4rgYuYOsMuFrIfNHDyfNw77YkJ
ynoQphC18lxOB+WELH7Mw46c/RpMGCsVP0+JBHtiBWH4ygo42x0CRcQ4Skh1B4ONKsbz+JGgcEjZ
Ec6BlwEkX531J0ggqRK8eBc1UWzLWLbx6FZzBvuxOoq9pVLA3zx8gzrIjliK6xMhP8vrDfzz9fAM
X/VQsHcsdl7e9BpIHyMyDZSx5SJKVFaEeD/Rk5nj4uxbyLAyB11q2vSFRsLNdH7o2HAtsEvkoGwK
Z7wIk435K6C4Wed8zDL3chAA6m6vOnwqFFVkshVPi8SHyp95JSQXSqcNsEshEFmwExPSkgzKAsmS
WRvmTxAQyI63zi8pgnP9YIFXDPnk4GNW2ca1eEWmlDRzWVOI+1vkBjnLYiMFkBYnWLljcP9JJPkA
2pz2bn3yUbJYQT8oyNyN36nX2Vsx0SznYUNTkg8K+jl4/+dS9CNxi9lscbhAAH75TcQiN6H1un9B
dhQpHoQ3nMDhvGfGlb2F2Wl3FPaJy8XMo5zE+xX2O9Qz++YY+7v9O59gM7vnX23liD3DE8xAJB4u
+NFeg8N2JzC8hNF07PiAIRQy/ubvclQevjT8GzOTFZIrvuaYrj8ZNCE4GK78LjBBCvYC+46U7o8B
ZVxpVpirJFEAvbHYYKRZxDkvBrcQUyaP8aO7MT2kNhrVXBVZv9JTo0JCdCoxfIa4mXOAPb6AqHc+
8ToV5k0HoJjx9IRPvKk2k/uj7U7O7/HKnXj/fSOrjU72L6Tgp0fUxSay8BLi0kgVFDY3hQgMCyhm
e80bxUjnkF99eT/YPQkS/22o9TK19+IHKYVxnQWNkPyoeOXKMUsHqARdHroYecmEteTi0VD4IaEN
bR/sAQpg3FSs/Fvq3+032FvO6pVZwPyyznBhvkl2ik8KsDVyCeVu9StZ36Vp5++7CCmdw9GNZLkl
5sCxLSVQbvkTi/SCFCbHeL3lbVaGi0OK1gJ6reMDwZKKuVccy42eV19y4mmoL6Hqe1BVHQS+nh6K
hjQ6+8SLPAMg/5AFPz+5WAx5cZPghdoFSZGUsihq9B7t98/Y6OrQPs0W3Jjqwu+SovjwhZibgPsG
qrLXtIg6GAoUEjwmyNmD83Pg5Eqsx8vKBSw9ESlofIkE5e4gSxjIQ5X4NbmcqruOJQSVLZHy1D+/
TA0OM3zn3aJ8fcf2vkC9wfCS8tsUkchd+jnBxkbyb8GLqJ3xcPUS6J5AVz5px1PlQYyPZZVJ+17P
FGeIaSYuXQscednRdgm0Qz495bYxxhablc6kvCSB1nRNlkh6JHl3CXQ0YQM10NzJmsLT4rLoZ5AI
7phV4yVdQaGyr4jLywpjht4kStA47nQjFisYroxmJXyffMhDJm6GETuUznrCHkpZdbprPM67k2M8
xWhKMEbGyXOLisuDOyWfWpB6MFYaV5Z6yOfgHAUSpVaN95LHI1gQfzvYB91lPi5Jj2jGIENixxk7
fZRMl+u0eUjiH1m+ZZfuD02lRK0D+U4dPEIlHvbkGC/S1w3L2HlSeWBjSOPI3wgIOHGxiDoIZgNY
OvJobokGHz3vQP0qP46Egp97yDj0vctNgff8tP2oj4/5gzBs5MbBkLdPAbJ2HgghRGep8lBwG38J
+EvxiVocqAHfnwHlY4VtWGEhEknBY743ydBhZdTeTsVhXpeyzmASA36FDIDpgqytuHgySO4m1XGg
Nm+LWyKq7hDckvxRF694flp9yat4Sm/qjCm3G4vEJz9bHX3EAWCk9YHUZ2joo7hwfe//0Mf61l+o
08pnc+4JTUjgxVfBu2UoztOpV4AJ9JCTTd09iq40svSB8tEDqUv+lHxzAyRb/beJxCMc0jcrksDl
9krXhmtw0F9yymZP0Cwc1hL9OQy5ZDk4qnAI2UhIxSNAErp7ns5/L/E/jbtEttDYXOWNNmc3fSs4
ThepAixEykriIIT2KKWePshNwXDq4Fnw47GAr0BxyDcXsNgxJxDVt2nQhF1YjcgcxTo0aPBy3CiQ
8QBrqD2uSYldwBqWA+jBJqh4e8i8i/l0JRwy8rgskjP9gJ+FYBwpF2FKmB3QoHJ+JEs3UCBj+1g2
w51wAWh4deAGkz8bCFaJi5RfSj3y5MV4xbyr6DFvwbbx0VOHkV5If9M3xuOKgx7D1GCSGw8Ilh7r
G2iyY2w/ZNflD2qPQUvAK9XjZv6vEitQMb0jtC6sW28tE0SKJUAQ/4gj0P4mLf7ohEca+9eVEPpk
syW/G5FBCVwi6SoS6pIzzAFdyORF5YBrSacZ/PK5PGQzI0yC42/ZV3/sDFRIxkG+uIQSuUDARU5i
Lx5QCm/vcurlUMvoL7RRiVIVetLFe1Ve7x9Xj9l0efPoGsabgU5AcH5GWuRLKdYLnhOfTs79LxJj
0XNPNF5kWR6fYNZcABIk2jyD85oEkdPJlnG5CHIiEGhcpY49eMySNWNwXoT6wTkmmMbAM72YnAxs
C90K/J/EU2I0nyeRTRKmXi1aPRySaI8ZdScE5kwcs4U/gN/D1I6JWTCnxL9c96W4RmHWHGnyggtL
Cit1jn5Wk8ThpiQ/FQOX7WRdye7dAUKBBAJESMW74F8JFrITYwESBc5MfXwCSEqNeAeISwgSyJfi
rFxo1oKHlGKYn5/6JqvO+QXFYHI85mDwJbLDhFhuSQb83MHbq5grivOuuqaISgwtmY7Egk+zgqll
RO4/REDYKlTbQMDmErI2c4apYVUAd1ciOig4lMrq/csrU2ABPpd4wqBqIVJkjHx76d/M0CptZCx9
rAUwbPqNPDfWXWzlaKUTmkLwoq/oQnqPLMwCOAZsBg5/JdQKzlvHeTsjkSbygzVxNfNBozsoF2V8
cH5IVoATON0aYEf0shgWG4C0pYJ5+eqGKhqQAgnAHI9Iss0s6M10cXu6nY6GxJGHgg3WA9o438Uo
8IUAzxgdDd5DuoI+CBEJD0K7Ijsn0db+7mkzWjvPW27W1BP2BkQi0rP6CS+xgxS8IfnAnThH+sv0
VUqOKtuFMt0cMEaWGkilgn4m4HE7E9OTrWRUok40CmuGBxXkssDoMeUB0ZcCOOzs75mTACORE4Lb
ZYHxmjw0poPjhA9AFQ8pfS6OpJYDNvQfWFJg6qoQbr0W0WEhPz3wU6COODC66p5IBngfNx5koPLG
Mx2zc3Rhy5JPJkz+VAM1aLzeNWzToTmZ0X3VXNuoMW0bH0k4AvOjcwuLi3wcnoyeQf5LEqZRD1he
CiYhtoJZLBOw4pQuL+jAmCo1Hl5yenmZhA2jXpKu1lWWyN+DOnKKOSCEhNzS2QTEvfeLiFLRZoIG
ycCHKaS7ghWISeHDqDDK++tsoxxSAbrEIQCJEO4gM8MtFI9V47RBf31RDEHuiIcVeyh5MpnuTPLE
Z1cqScs/nIqePxwNA08ZBIZgjH99QziG5jpGG2GqRpHumjKA7JkD16t9ybkRfBSUdMEoMdIlEc27
rOG2Q1pnSBRfC3bKr9Y+IxhhPakh0UO+E0U9kRhkEjadA9LAqDBMRhr5aqoH1Etp49sLiwTueiRT
Xy/z416NNUYpPkVmNuyTP30bL29zBuiIxBPxjqQrhuSioYCvohuEnisHFLaUvadThCKHrIr8q2Q4
ljshkTm7Y84E0k+iW8f6MZ81yIIp6yBrjZf3OpyouIrJXMAL3IZ8Dica0B//p6wqWgQYRKBQ5ZdN
kXsjApPkzIxflBmSBDBO4vO8IApybBF05PgmEMRlXAHKp6gglC/igwAU8e/V4voNRxfKLu31yKzT
4i0VGZIw6T6SaX0SSYEO8ykyyFBCU4mYwQpQI0HI4QLTpAJJqxl0pfEVCAdxNyqgXx1gGzEjxIA4
M9GZdyEKpf9C3osmIRjhYlZxQLRSJtxwCSw63Lf4Bik3oCVILFSW5LISTxaoE13wc2LAwS3JMAQo
g+YNWVrCqT5QgfIoFSykyeTpcYCG6SHFBwt6LB8pmFSyFIq2SHxlrA26R7QjTHgo9Atgc4lallC6
yZ/WyfKyEDo1EtIvJ6S+xSKLscGLEzpJSEq3OPFDLAHwFQEEARAKKBQUpmHj3iJTrCZgrw48CTuN
CbOQsPgahobw7wMahKqfxpdIsJUxvHy6jACcz4ASZEqeNLHd3wpvR0UbMjG/wVlg+4g+vg0eS0pd
IjJ48tGvdNBTJP4TrjsFJZ5kLNYezUUBquFfJ6wOPyQSouQ3e+7elyxIMgPkB9rVZieUzrIYRhoO
TZBCbgZ3pOaZRT5MPo8Xn31SziKN6IMxs+xRo6SJFs1IdVHTIi3/WWdZcFlUYgRabj3hrFov+eoI
z79Y8cncfubILJAXeEdT101X8AtmlAtweYgNRle2fWOC5RqzEUgMuoJBtRgjEwiNeAxPf0D3qVhK
gFKz/UfIABeeK4GT9gT0Z2J76YjhFWHfQ0dAjqYBwsCdWtDNJq8D3MopDHodWAk1Tq4Pm+lncYMT
2rPwLpRDTo/BcooTpbcQkuF0LfzKBrkZqdNJnnfiNglOftvLoZUYVuQs/2UdR78DQRQ3UWKtCzrg
xCrpmxxnMo3R/SEyRnEDq10s1JdLiAF4OiARHDV4LJSxAL7BbyixTJ84IMMDCL2OxKNNKEVPAiiQ
L8E3M144YayYQRObiLXSlsbvUbF57Askw6B8YqKObhea9PuJyeQRsKhodHV87+Wj4S/wOOFjxSCL
UHcTSn9cVYr0BBvPohTh4ck95LwJLVtkAOT931VIKvgvc2HBPBqlRD1E1o2BiFBhUDNpPiVGww/j
ZVF3Q4BPzhBJ5IwIEmRfliTl/wO30osx8qafUvUgnWRKH3ZO9FDZX2B9RMpEc1XCErnmyNtx1ekV
pENF5hgKPKhzD4TtMrjlu/qpU/BB4O/+Te8kFisPRrS0sRvUSxkpEuLoMa9iUUhMJFqMIDKiXGa5
t7D4fPZUWgvZkvwgcwHRlGWbJVOUMyb26JkW4I6J9sM2FjY92m5EBrS9ybZyPMTzS6cbdpyDkqAM
IV83DlMvmnraF013FBtpzaso8UoiJXUO2ikDpN/I1ejpeWrO0dnjUBLgPPAW5koOtryNFllbUdYl
Y5jT8Y2ZkF+X1INCuzw2XcQ0mq04RTS1LRPmLR9xjblwUBgjT//lhzDbJH2S5xbvJyXsNACC2aRB
srBobkerG5EqRvuhYaeGw/7KSZIvoLOeniQOKesio8cBY9klg6du0ILhEK6uuCLeWAKb7ZhDpeN4
RAbYYiwLxQSwY8bNLzDTkgYCQ1GYY29hKsC+Cihx9ED8WYxQmENRUq4hp4/1B/41yZHjITzg14ER
AD5BGU9utF3LsaExHrxmQzvyF5Aued9Sbgj4BECGoPdgoZS0kJ97iFeRCwkOvUn8TelgfAVsoQ5x
Xsfys1I7ADt4AzP4EDOzq+1lae/S+PGZrUYO/6qG22fSzbxmMl4mdXCWPunYWO3EOtLvQLuhAF4Y
+7l40yeqvoZAzRGl4UXKD+v10dkCMsVXR98kvAY5rcM5EU4GHYqMeot4lqVU4hQnbsFafVFQsw+E
TDtp6RJo5gSgwl9T8iXciU8uv08c7CuYh4wUcIsWvA3ALEnLya0QEJdXkwjNjGE/BDSj69GmBNWs
CQ0p+jiHGEbFkuhuGTAyZv4jJQgJ1y1p6osv+wPwqV/gwCQgKQJ9ww94J6bSLwluMm/b/d5eZfEA
cVjI4zqdbSVgHofb/zcJK/aw+bcx2YpAy6w4pfq3rcRI9FiBVVMQXgsQh4YBJ5StC1JWRUBB5H/d
0+ea+cP2OoLjCGQM4kBARdLd2DFvO2MZsW+yKHw0y8pUkWCrhhH1bG7Kloz0SjOrNHHRgk7KJMWM
ArrnobMPioPg3/YgJ+hgYpxyDGfcgxJheJfYuzAbHD6Q1tEu3PAaH7L5EprHXH976vPUxDjP/FX3
YvLEJTxdgeRVn4IkvCM0m/i665I9p79lLoZV/qSimck5e259am9jNrIjdWfdpexoR/GNogpt1P5W
qhSsXrlE2ZKyXHCZP1Zn+yfxh5eJxyTHgG2VEqEUW2QwOM/FV4oCayRlLVnNmNeADeNXc2RIYDdQ
r5baFlWhJ23QXIH2529KvIVFQMCPQgzkyW/xrSzGJmaRqP6Qhbyjt8klpOELSDHaygsv4wm/vSW6
g+MC9RTbqIbsL8uZv8llhFnC17BaI4ra5Mwxh4Z1RD1T8zSo23SfScaLlFXEhVszXUesH8qVpFv7
AmVYMa9Tj45l4TgeXWZaIuwomYqEY6eeldxyALjcMQuGuUA0WaCUQ4z3Ghe23P/9GR2fJkz8AxlW
zoHHLoiFx4lyTKHRkEHmS/AZ6EhI/AixAASJfUrwxSRCzpZOWNkraXGk0s9/QWKKupTp/bCv3A+X
U3YNDiRh9w2qWWCKRtTwMOfXWLgCwO1RBJSKdT+5ELi2pUPbKb2SW9G+pYZ2Yc8xH0H0tOwfgulQ
fwZdJfDht8EY3tIgwzLwabghYcvEhP/EjIC3GUDMxzDDslG3Leh/uAbbWOQ2YTXPYnq0WZ/nmSe0
E6gLw8EnkinYFOZ5vhyIS+Tdg8PhEnaOCnySLmXXtlvZBiAWv+AFBkZhpUHc0PHKd0hGRYabgmPz
ccYG7cyYT+bjDuKb4m2BgH1BHiGuXaTkeQKZY2FtgkOT2hsMnByNgk2VpNP0dxKus/REoDzy2Y/X
wqsA0qJLE1eYLDb6VihuVCAerKzck7O/5ViymA+by0OjuMs1ekSE2bimy8fh+Cqma7sVyyTHClRn
GScRaySrzWXFFsO5EY4CT84b01LACOGViLHStU2BBahxzjXi73AM20i+TUoaaEMdiuCAHimJ3hJ4
MogPHITSQVUMWxzzDQr/aGR6hxgDLV+PgNOqe43w9fgfenplMiUIOhsvP3zaY3oOYn2uS9SSJ6IO
z4NVey7fhDyzCJ6H3KTwwP4uY2wSf8PHy/ah5jPnZB7wT6KYeoHmB1rID6LI4DZ72aAOnPQj4xsk
f36Jha81gXAkTynAZGcHG3wjyqt+sTyc541QBMSfFR5AJyecZ/Quc/zr02Jsix0zCmwp3bL6wxwP
zZ2eYw4QEuCp8GBBhrP9CP7B6/E2Tp/vI46geF60BzPUjEisyxSuyiFGmozPI2GFmiOlB/lysV1y
FeSgEpIwzZA3ywLZvvjor5kBy/Vm5yOsPqgxnQiq87D8ox41pegiIeLTKiGyRwrNaomT5W7Secxn
RVhHtfwRzevQSqkcnMRQ9J2nDovO2qK+kiBIMDhnrgkZKLn7KSDc7SZLPvyc+SDcVeZbSpgTNOZ2
BURFwY0GCTi3ZAQf/DcOOnM9UfRs7BuLkSLw6HaASYh103OOuFLn8xAIz6LM0SHoAQsKfvpHT5mP
mWaMqGNatfwFOE6JCA0FVkr5KDmkIszCj0DmOlwBAE/z6dTNdtbGhEUJxogycIaq0aA6tKQ/bALm
eXbGIh/dMWjkavhghZIFapkG9S3ghYE5Xj6biVTTq6rI3HM62EfAKXuVJ1/rXoOVn+4VYkWond/S
aG0S7nwLNU5ktzQGmQMk604P6AwTDDSI4HAx+uvfp+h2EmbRC1++ITcA45aTzPt/TP3k7zx2FbTq
30g68tk4TCCZ0uNtvLcIYqc7jtS+v8+YpwqbgOG8GRmDkTKLlLt5fxNhfKYtD7lTrZVERArqHbM2
EMy+f1e/GRXQTR/kTH3KAq0nf8jC8y/68H80HmvgxyAJS7CPNGxRqeHOwnYu7RP9QdsbnPDr7PlI
DdEhOnfxbcHE7pRAEek4ZOhhXvyBkcPQ0fx2p26Hwulp06NjibEpiweRKMAucEKCcplyBA/he+8y
J834e3LBEz7yuM1orHzlafg/BAdpxwTkhT20HCoPojcsb7N/nbC+daRDN6jsnrYQqJzpclCWA/JN
v+dqqd2pOJSQz8czsN1EmoYvmQu1dNhOPyb7Hn2LJPWZLX7xCkvmrlVNmI2c05cGOEeJ6hr033z0
g1j5zjWQ+WgVMwzvvg4HRA1oLh7pfvOJ4PxoNuR+Uvo0ObeGSx9AQ00fffnUpTH6yaUEW1m2vMua
DmqT0WoahUjegmrkdHa3nHR1XlBJJRWfM2et6uZ9YVc906NosFDm6Iq2iYzqyrUwH2J1XULsnzj1
/N76GuQ1FABHbxCiiaUIti2XKXJo0Rv2tfZZg1szu4HWaLRiA3l/Tde3qC7ocMjJ/UGT1WSZgTnp
AHRseZa+8APMF4iMP/D3v4wawkLOR7doCya6UsAVrnePZN2MFRslrwA7dzeDV7jJBzevaSDMvsc/
ZLooekJTVRYoMOrLE0kNqQsaENSLq/CyaEhnTMTYgB+sJd1vaRYBQw8eGqkm+c2y4CSePQZOId07
8cz1ZUFDAJ96XBj0cNFSatJWqAIbQ+jRHDaoAoVgMDPCJSJCwLO/cYWVFRYA4wYyYtpqbPVcJf48
57/ms+5Vfk7GR4dXzb8fwyu2CsEzQXa4xuWDy4nCZUtLCqKLKNdmDiPVM7fOoxsNU3CVaI2mKQcb
5z7Sf3AMSovUoX1l4l0i5iEmARMRBYlrM3LfFiT8gNFoSxsrR7KiUytXVkCZMw0PxWhpEObaQaas
sSeqU+9O9GZ8NDfgYUZyQOwBjqxcRpFJmwWV8jMHhqK5JE6c092ohB2Zhcex/XhKTINjIv0y55Uw
tQzIpcY1NxnBfGAkfPLHhiqe7HQaIC8g7VwLyL2QhigW/iEuQq8Sbx3VDxsRYyRSqIow2Pu9JslC
komxybqTmG5TQOFJMEaZ138jZ/gkOqg0yzOb4K6LqMfoYIri/X3He2AKK2ae8BWXacQ1LTMH7UyU
INA8ZKUrlCIYJanPdARoLWr8NyQiRnf7AZkqA2PjCN+/Ra6BMiKHD/Sro8RfyJ8LyFVP9Uo+Rp+J
Auosv3hMKoMGJCoLSDEepS5JiWYimg6MMqKdXCEzgUYiyqnU2164PUhUzErMM2bqbwo1ZK+iy/Lo
nBQTg1seOdUXF+2+g8j9pjEbAn0uFKwYbwB3iz8vqq/2qfjAy6H9xYXqETNHReAXwtbX5Wt3pYk8
tP5G6IIRNEh2hLdA8lyRHeQ8XbXZrXJFImM6DfQCbC1fWZbDNW4W1GCYBslYR1kni/tLV/Qf7oQB
f9z9jSj8MRMNbZUp8oO57hcnyER5JrqBdd8FhXYMtbHl3OjWG48h01WMB1YN9N9mOfM5DJF0o4tp
QGC1b+SnmUbZOdWAIls+dXqNrPS67U/7fIhSumQv3xPrqxp+Cs5bm/wW6L226CV0x7WRsN64nFL7
OLM1/deQ9nZnYMHNRX1CSP7OR0NvaF/NZNsf6R8D+DFnbb8+GdHNQvgHnaohUuiL119y7Ns5PMP+
VU9fNxivx+/88nodv5we8956P6tvCTMAz9VA9w9c+pyfgdgBWkMrimwCRy9hpIsS9kfa5IcvxVgb
91l7+75xmrSMSnX2daXtJEXUS63d5ohu3Xhdjj8GHWV487VN42HCCFR2pdUa70L4UU1uTslAlvT7
lrxemOZtFtCeNWbswec5olfdJJt79VnmjKicoOZGk+B1aZjRvQoHdIBnrZZi3A33+IA1MKL+dP8w
jnGtvac13VjF3318yBtyigSNycfgpJO41SlU0hyo0+lzpTFCQQmhS6P6dJ6li266OTLQvofsniGP
kdwW+Lbjn9n9KfmLQVg8bHMEHs6oxacFYdH7qN8bp7EPqat44Bdvg1PdiRGa3mFW6Q0R/RcdvzDG
qz9qBhTDH+d5L7cgfUACZvZebyF4NP65W99n9WvUvoygW9yRvb8WRIj0nd9dZYCMYm6NMhzlHWp9
sKpRlkhZnma0zKxAK8PTzWv11WUUT0/bY/XatSutXbf0pjL4t3vJkAdRdOwt8pSdCbtZ+et6bm/H
dMkyaFp6Gxs6qY6GmzyYKnZriTANf4pkxqOCcj3hhA3mVif4oRXvN7l3/ql4MAJ6zEDnoNR+VRzL
FXmTARuSn1AWS79PxmdO6/sUA6xlhDrUuB/jFwvSxbQvw9aIJwlNfsuKaeS33ytzJyC70vvS0Htq
vhoq4guzyzF3y+5VNRE3JxbmJo601Uj9tR4ggRO/R+LVLP5KK7FrZkUktdOP3kusQz3ZG+b3g4h6
cvzIh9lovLl9lDRP1X+pSdCv02Ka/J7GuT9FYqoao9a+yM6xejPttvqqlTuKqjy1BbEKQOx0hzLA
02XWz2T8UuMfR8uqbL6MUYkKFcqBygr9UWVNk/VoxUR6JiYUHCi1o5eoxHcwMe50+cuSoAfEOr3f
6KjN3ytqcfgEpx27aTur0Q4o56V7mUAEIAorfjumdVV79bEsH42TTK9uUBAmMYanii0mHOv4w/tx
dSl/j/HQfvd+muADzE1j+Pfyq7iuDSzaY6GkkYby++vxPNem0S3fDHfea3J0LGOW1tHtODNvf8MY
3Mu8Oi1KdsrDCtKzsn/cUUdsaSiuPjLUmi/eJmXuLTOXCQGzxf2IWKnuWxi7O+KQVvuiYJ6SycJq
YHgzIkYLC7wzmiof+fjDwIrdW9ozacN9MHed6H+YVBy2zDdPkA2r3XSI7yajRTN6Zvnf4gZLSCdg
qwwk0N/aPrqrnyYEnnPyc7N+cHIGWpoFoeBVueEQXvXjX1/C1jviEUWFtocbmWtur1ukYyZWCveF
gSqmRLlsTrlL9MQukXHQ7jDRe3jH9VeDZR3G64YcqOkIGDYNI5X0EoVIRDKLz0nJt8zliJt13Deo
51vhtYMZTzSnH7LrWrusu9vJLszQuG6P9PU/xluV/mf9xazfjDp63He5/puQ7Zwvc62fdaetrvX2
fWI5pr6+MYS1W+r4rLKAlUI36P2rRBS5RkgUb3vTABVUyE0425uSedqY1toG9i4ZltZ+Ge36jHgK
ExCHx7tlbI7n7YgRmhQsSvK8Yqvma0Pzb/VHy+WabpX0qzPomDzT3ti9HkcvU8Ru9SMTZMmJpte/
pqucNl+k6fe5/8lbJmN1jW8i03m1jp7BrFVFh+BjILQAGNFOF40JWxa9cU1j2q2xxQmddY7TJXVH
t7urIjr+YLLyNEm4JXT0FS/WdIoi64hJy4wGuVCPbqBk9n8tih/5VrW+avWG8dvXaHaOqIRg3vVi
jfzq+B5VR4oeOj0FGTDbULrXFo8gXkFZ1qfv2/27Tt4s6CbKphlFt2R1yj+s+pNz+ti0p11tgsH7
12lwtlZ1tsDeJNpBeSwvqDbdfiachNaMaoR2rO/jfd2p27aMLs03XSF66xQVjYiALw2JUTXZpcff
K+Lm/XTiPlBiInKxmm1HJjdmVtJl/dHlM+UyN/pXxqbU6Gpd6Ujj+Jy0r7ZcTm4/3dlV76FZfz8Y
KV5hzi8VDF0eIUN7MM2v/tUESu7Bhs7MJRw5I0g9o/Wk2aPAOtoYOlwfC10DTnBefA2nWX/lJI2Z
74FJm0wnSKyTxTKI5e5bDyyQid9AUmD6OmaTUxjL9eJOmUCdNamQc+VzlGrR0CBszMc0Md7XBtb7
Uvv3KcSnaq9kp0W+KCRkHjEFsCDR0y1MYWC8WqN38015mN6grfNEddizCcqx+L1OhXEPpcvc3tMf
YIcCGVJuoJq4NbI457geVfZQjf2jiDe29Nwy/CDBnGfooxDTPKA7HYEsXiwdYIYGi9wfUNg8eu3j
VaViGd3zWKl/1EntTQpPRcv1itrMdYrH8vXbsqnR22IqeNPgOB4rGCfnmcbU+IwxyXe4H9Ce8bwj
1JFGQ+P89Iy9buv1WGFUHixSApcz4rHj0VcObDJZXpEizAhRFThChlu2n7V0If/H0nktp45lYfiJ
VKUcblFAZIwBhxuVMVhCSEI58PTz7dNT43F3+/jYIG3tvda//vBsj7JwnIAcpKUhwciPRYoRW/I5
IguQWIKlMn+Amet4j9iXQnpPyFdzIwwZnn++hpDN4sXZr60JvlkTjh7mGM1VfixfTSbVJPg0Rtje
7mXY5kvHKMKqpu3l4S8rVo91TEZSe4qX2z+i2cM6jRgU0vdNu8IYPD0+c+OTVJ0ZMnt4m3uLOzXN
VH5HjGjS1M01XlTceZaCuA0mFCaSEdZpkk7PbmAaUp/SOHOV4ZDgBETr8zBvlryrmcMlAJVkfKsD
1AhZ9vZ9+nJ/P37H5WP9Wko4qiTbeJ9tu3WxLbfTeloPC9f1k5WKx1O9HDfj5rnL3rK39O3+jvnL
PjtZe2tvYIwifD/yFYYA62R4s5PjiyKaLDvChSDVQgRlWaF3hQ2DfARRi+JmoytbpBj5aunL/zKx
25O2wLhrZW+zTbzD0mRXbmr+1270VbEsl+M8C5PVsBDWFAOvsFun23RbCacHzKTGZbyQNeDp9tBP
swfSfkJOuDl394mr3N2totlPgVcoTSJqGKxSIQrjROSwE/l9HHDXSlDnfl6r8zQLHXR9jzDHqAcX
EWUetfPK8Lu1A/9Emb9YGs5cMYL7K6ggl8M1+hJe1tOx20/v8Wf0YV/GG0dJDmLFpJyxHG/mvnvs
wGJWOv8rl2Zoh8NCvBkuMv/Lttm/N5Ns/3sz4zJiBqEuyrBeoZnZlI/PbCoCCSxSf0oer6Ba3Jul
zKFebjLI4cVOd3Z3ef+S9naT+CPJRbkdTnXmj1rn7pWBjG0vr70o9jBeoCp4op/9nn7bP0qkf9Yy
POCacNm2/py/18/jK/+Sj9O7doouDXcl4q4UG3FPHjt11W6ypbkyQzPM/v82yu2wtpbZtuGuVOsq
D5QmyCEbcokcICLwjKCbAgspyFLBkIF4VKi30El5kD/V5GSMu/QVB0pn+NRho9L4UvQR9c7MVMjZ
sho/5glVyntoZLhPJKuu1kIphZhreq90GVuL52gSX7+ppNZTavZYiNbjy386m/i+lx+8FPgZxmf6
+rVaZkQ5WBa37pneTwVsQinyR4VOy9jKEJqtz4KWu8vX96R/e07pVp/sQ5tR09barX/gGzG6Uqt8
aypcIwI6WgdeYKEushL8r/HqZs+e2ys07PXUnQf660fqbJwaek7BluIgSZTZZdT8GPdQCfWPfjro
1rlhYZdHva8W5ZMzw1qZ9i0ejqY1N0vTXOtDfEnMOPMb2Xwv61K6plvK51SZ5PfIWsRRxLwmGcmQ
NDSyl1uaYLmQPou7SaZ53Zmr+xO9qHQo1B8r2zh4SGAOAgzIAL5cJu1WL9agvAXAAODofa9K8/6x
yYxNpAQSrgK2fx8WCSRMrBL6hUW2JkZ0/Uazv8yR2IB5j08WvHs1AF4ZBuq/2aP1MubUlkvRw6nA
gBgrfzZj2nBdnMaEa6UDfZ6nwiL8VN8tpgGYrQye/Psk5ZKpGWhjJXzYJ8wc61m0yyxvxJwmcQcW
MWNTPeBkeaDWLP3mseLSpJVnYbUiedM050R/ojShuSByz3n5NipZySM/PBsC1V4rjyOMSajfzzBV
LzKRgJxCGIHoizT6qs2N4Xxl6a5UT/d+Y8D2JjBBJ/Heh18HSxwrWG3GTlqK1sAFBwenj5+uStvw
9J3Md+5hCrme+KY74PVSOVjqTkABXJlyotV7a6NVh4UnxICtPoRmvMiioMtDW52XOEhjQgTJcHrX
6xTWXd4fxpLOYN9RDLy8pwq4YaNiOqdA0QDdVfKWOWFcvEscy2nZu/nrO3/eAIcywy+n1QsjDdSe
yqF23rpxkwxcm7kM1iMZt0Y/xuNpxPjfJM7xObfYW8rFSFy5spWqrzaa2xCAm69SI8R0eb9v4grH
3Z9O3unRe23cxCtMQSNQqUGhwcLOvEzO3sD2JYntWSJ9K8p5yG9VczHgjzJjao5JRALbFmSwcdhQ
N+rwlT52d/PjMR3t7Gwnb5K8TY2bXZ715iJz7+32kKpeKS1HBkHm72hfTFzjCNeDfQJ7kbeTHYb4
+Kj/0uxnlIOqX4/4przejXhVWavShpujHQt5K0dbeyDC9lCAMmOkm308ym3nvDc58yRKGWNY2STA
vjiGD1P+Z4ppS3Kwpm0Z7eQC0m9xHRj1Voe0pbldVvG7ikUAn+M/Bx1RtR7wNGHYWe9V/S2FDtgG
jrTJo+2LrRlErVjFuOUBMd7B0DTlTMs+YlJ/HqrzI9kUWFPF3kNfOQSVqCur/lCLAzPTtlhkXTyT
k98+hXCWH9IeUxbnPAECxPpWg8mlrB6ntlk9ul1eHMz+yNdsDPKwtS9eokL70phJmdiYlx9Kf6Yn
Gnmujf1L3/XEDT9WDoJ3ff2M1jAtnaLbyU2BdDkd3gytAK/vFUxLSf/RgVzvHRJZUU0+rxKHW+rE
FNi4wdDdNY09GwpmVvHa5KlMnW+9pI580hiDM8OyUKRjge9fv4un4/D4HUtmjfzfjHl+hpuBQrmz
ASYIDGh4v/luUq4P+8exsQ3fPaRF2/7l/durvbVY+8u0Cz8WTo8azOCLg3eCdjDq9Z2Z+v0tYaSp
fUuFZ6sfSXosqvdEnzvFb3//UB3M4Auq9ufWsd/VzpewzbfPjoBEuqs0/OoO1evzxEUS3VrNKMPo
zxIF8YCR8YugnHav1rDnR9fk8n7dKWJuHWAQrNkHMKNnw0LDVAnESFpNMJ2neW/M2WXug19N8wZu
+D0gSoXvvGM0JYH3+oPta5FXIxpAxU13LYaQIeA4mB2DulKglywXV0OGhs8KIhzb5y/yQxr4T/KM
jyfZLAyE7VnDF28GsZXsZuiWHu4Ato5lNZY3vFoRqyomjvw1Qg+q2Z3J7AVbaorE522UZw/6OSIy
B/EHMX8FG5RvfZgtOOhM0E1IPYOYMTJXJIlRJnit9DPFx0+UlEVNZv90HcQjcqBVQVN5d1Rr9DPo
5QsvxZ0z84bKq4nEQPkML52+EJI/JCWoewwxGHLjuI/8Ec0l1nrs3mB8jDRpv/ALL2fYnuN3/1+E
PJiUStGLIOULgMnCe/2LkT4fKb45qWhdnhCiPgg34KdZQKx/+afzI93U43QF2pFu03W6ZqRsXGsY
Omft+77+tb5ZFTF4NgJKrnI94yXwonhpd4yI8fgWCxugRYSCMoN9kXv2L/yTSSxg4jU6ql/qV30R
iU/lB2hEtFahd+jHaa9eE5G5QA7DBQSRV8bn6Srdkj/Ou9dWfte+i32/wIlvXR6FtkDECGvY5eQH
KxAZ6IIPriG+cCDGiKGOCgFZJKULT2nhvSXMRlgz0G2k3yc+RqqbH16oOYSwhuix7TAXqU+PFY7e
eHmL5Ld41ZD9LZIWAZSzfffDOPQIML/HcBqKeRwKjnO8EnZIYjYE3QIyNhlH7sh0ia+QG0vQ3JJG
TQTYEKuL0yMCj5NYn0Aol4Yg9BcW+a8LnhQiXeEENkqfYu97HPPZjMj6JZxHJP6KoIBon5+SXU3I
gsiORe4bVCeNDA1UJ8Qmvy4w2+BYYJMv7PDNL3NvHTiTWQJ8xLf6ws52EQSTNz5BlmFuzrIQQ64b
vxZ2oi5SM7XLcGOTf/4L+hCZf9Ot+hYN7I1oEaLbiewAVMSsh4ftMpyGk4N7e4WDP5Q13hZk5n9P
EGimdrGQCXwbF/xddg3Slgt/8/ltkbg8nUiUCkScAdbgxWzgbRgfdHcf8NUu0P4Ykthf8e1+Y/3w
AYre/PvgkWKi4CIQ4ckC6OUpe9Iq8ZTxB/SpEFgu8JpAYfUvSg+6P6byFFN88LRPp+YG3/q9I6m3
eWNURtozcSjfYvjwLZ9wiCc9WVsPh+ZQ8uyu6nf88E/6jb+HYX27G9+nrX6CIDVsxyOJYtiBkW3V
Hl+EbegkJ6Zfj5V4T0Z4/1Y+uML0o+2F4qcmtCMXJISUugq2IGplaGc8rQaTgGsvg0AI2kIF9sQ7
+Pc9Ux/KgwvOQN6VDusQGy84Eny+sNNw//ipkUjAUbkCvXcv2UA82neTAQDsYA4f4DHe/cNzSENx
/HwMa6xSytCo5/bAXhQ4aaA7foPibQj4bKAwrHw1di2oK0RHEpeJA2Z7jBlkk5QKOVCfPeEbgrqI
WwyC5lMHSyiCnm4JmTvyZCWYUk9+BhY1q87GJRK0yL5qAPf4gYrIDE8bj6kfRULZhInhR5OfGj4D
qzQPRjsMnrZnqV6B+QD1ee0yeOTcqBtPBeESQwG3Nf2+3fSIFOJgUOeA+A8URnFgF77igNRTjK8d
49BXR616i9DwqW9aebzjQBpvHu1BfzDy2hnOZiRKfXivSNHDAgSnemcj2++TtB7tXWGdtGlPOGF8
NtOlpKwHmEOw/V6hDm/4sRyU5V2Z35m1NT7kB9IQ+Xx/uQ0kg987ANxfzL76Q/lC6ej8auioPmsS
cqyw+yanigwElhulMMNbBro845T7FPqcHSQWcXxwTxsMw/CbYGIxUC4HoMlD6j91L38GgGcS96V2
C8g3qchaIomYLVo5CNEUQ+vJS58ezJeOQ0YmBhHXea+CkM4sJYRNw7IhUkOUS8yOwRgBy74FKeeb
R5VgbJ577rT45+tCptiWs4I9Wv1SmLKJTGBzLyJeKCVI8RK51PFG3WcfTMrXplBTIsRxDvGmJfv7
n3oSTRWa4AXSKKxnyOhcmWiBBHfNhsrH8O5DxE/DGeerFjohiNMnpDxE//3LLrG2eLSIhOpFy25g
baHYH3g17AcYr8HbIQaG0pPEJbKl69StUPx88PD/e8HaQTkAT66V79c2+Xu9GZv7muZyA+KcnYE9
aJpAjcq/AbZIOzdfftNdUucUt5cMFFMpobCYn72V8jR+Onoys/h/K+E4M70Pr2+KekO/adFJKb+M
cicr8A+YdkfvLO6J3DLcCyGJd76tBllL+qyYB/dOgA+dAfaBryXlShdq+Bi2gWYz5fIMkWHnd6z5
aa7oIZOtCYRDX+jKakpXUbvT0aPgijXOK1xD9cVjCHN1RdWUqj7f/EiWJX0arGe0FfdrggZh2DxL
sIRlhZMUmM8EGOPXL4YbYamHtH+Pci5TXmNFpc3V57xGwxnteHzsctv8pMoeVohhLxoGzMSPyaHK
mlcEXSbD9gvBeOEPYEa4d+WhmO7X/pgGJc6QKnms80jnqgYMxCdtfs8WHQY6IuKWdI8gHv28CiT8
ER4em6wGGgr6nvgJZpOPhYmhgbKg9bKYocPugLKeg9RDE9qMeWDBP7BzxrEVdVua7iRdrX0z7Rym
RRpiTr0Im44CFRqB0cSuCbak1G+O+atpt6dMbeLg8DlXUX/185e0yxwWU33khrXZuik+6Nzy+yZj
cx2kj8S+TOoyYyE8eAjuMWf6M3bVWvMtqYH/YjPHTtXni25N2oCosgSfPbMhqbyWinV9PWinYukF
5aNPetdROP+iIg7GqcM9XJ5q/+Hcv/RMr/fJIzKvncGjb1qiuGz6rS5XpHANMi5r1fBY2Hdb2r8e
JHG3m7ZYxqlPddb8ylcqLYgq6hdtzQVuqypiZm1PczxJXZjwwc6IaTlUeNxNJM4AFnB7gWFhXu3i
NbVWk5J15isRXEk2E34ohxNlIlsGkwTOoV4LyWxLLxxDPeeNEtR2oCh++4IbEZhRyJ7DTg/li42N
ypsKnu3jAZFMgRk462HuRaxs16ndCYdpfH3ooqkAOIo5kPld9r/IbgkfcCjQ6Z7TEfSgjwSDUOUs
hIv4TZESU5fwk3EWARXBueY7LclkRH03vrMSH0icN7UiQsmYtVCY3N9KWygZmfcZH+Dh/NPRF7QB
nFpkzLwzyuBIgjb1NWz4SxT/LT+U13XKCUZjWpFwLq/pUo4JDpy8DcaSJSQX49MTnvIMtpbVOf6Z
cDUQSeqzGtsNkoPJQV2z/TPOgkcAzvz4UUnSg5bEB64D00x/g+AEF+yF0wrfAUHoL3pTCOWWCVwl
vzO7inIW33zqifqo/iXXajv9UHWeIblkBDTzPeaffO6QiL2OTNN/DfK4oVmqGFlAnEZ4ZB+RTOEh
qF0Qe35UUK7z+UikYbXpvqls/QvyAKiu6KARlSOPQQLUXyX21/xbid6yLnTygGchgjk4BYPlgSdo
zvwhLyVUc9h7cs4XnLXz/rmTn9e6XUIZg8M1RO+w3rp2nTSLJgt1TI00WKObR7rIH+/Nc++QWzZ8
mAC99+e2iJZJecT2tR+DVD9I1k9VXyCyvLzk7il4e+CQR4I3fDRlwfVr6TWag1GxK6wq7PtT9Wrr
3SxTblGxH+ztpCyN+KdLjsM5Jr30tYYRCaeRzKL0Wh2MwPpMrvDPADVBMsRlH+pZA2RWsnJ8jnkU
2ExwHW4NBmS0ATi8wnLAME/x4AXFGIlM0BH5tSKtVSa4GD/PSZyzXHlTBGblN3FeqQuOIzYfumlS
Cnm2WMwcRsQDFh8c6Zy7PIX9B4l2HCb898ej99ML83eOLfWaigix/uOFbPJ5pxVh2THVxQMcS++Y
GfBMYSM5G+sJKpjGKMRlA1RxsYO5w4wA/ixPJAyw51platD7FGSsd2jlRJpmdMQRQxCX7vvO4Z7O
pQIpEtWxhOUyaPZI4CbqPnPTVMHY+rAHNHTG6txoFmzN7L/UhQYA3oscw6NO0VvJnwOpmM5Z1rZ3
VHgzmTjO9LOFZf5cyv1CMZY2sn1n9bzPhyis+jdLnzPQo1Lkt5a4XqYwZUXXSmMnE5LDwIdB9C/1
MC3pHa+zyNeJgIaWi83fn3Uib5I7rgLHcN3dhJyLyc1B4DcmkeHMl96hJTwxuvlswZJxxAYewiXR
8iwCw/G7+YNzw3k/QlJJeNaX/DgbqPTP+ValgM1QeTN3Kmai72v847FOZMF9gsDfCSjYpWgpSKVk
Ts1gFpM0Og1m8qLN5uVp312QnHuciLC0ZRwMZemd12XwBS4rlMbd6006KW/2e5p9No+LMx2UkS64
+2I8HvXQolePhD6s3Tb91yvb6Ok+js5RuqqNuSmFznCFj6MqqwhW2etwx9cKATSJT8Y8BmTGFxFx
4zK31wAd4CQkvRqlR/YXZQA7ILAJZw77LZUegEXBYqDrJ8sGPhrGPjq+ANPZxODk7mbX8jpelWOx
7w4O8zQ8iNnTnmIJNmcUzTp+OM5M+y3Qivwl+Ciwu9GUUSQeIR7RMGgXlODs/EC/yHgJiGHUC8OX
BwT/tj0NC2C2YtFncrZyBmnf8k5JoSh7FhLwTxvXP0wPUo8Peh4KPnCLL5gX+pd0ABIT/G5ojX4F
856kXZgTH0Au7YW1rusggTPnwKGFnHubkzwo+QaztBm/lMI6F5TuZAcgTf/FLx+R7bEVbvFa/KlE
5NPS3PPcOluelQhwQr+iQXnjTfCLTwomKtGVXrIWPRzaDKwGOG4f3CcPjT26nmHG5+eNrplu+L4y
z83BusOChCJ+orXmUteEXvPH6DRg0nBm3ci6pKRACkZ7S0ndw8JTT/S8I7F/0oGH2ERACEnjQpOY
84R/8GKg2mXVvCzCCFE/BLM0rJGs4ubGw0C+NirO8lzgpFHRKPmTtm+w63x+y/n6hcOgs3rIq4F4
VOAhmlrZpTzomJtzU7APa0USIlePrYqWQ/wuaU4pAARThKCF9jW+mVfgA/tKn919TV/mdTywV8lY
omNDg18ivHXYLvR7V24504t+8ig9OEXgLg5QRin+E19LPKeD+kl2tZl7du5Bjk2Sef8KOnXOfyrN
wmnC5gVH1nPwzbqLBdZjNAITg2HKcwEy6EgrcGQ9Wfaqrz0XfT1v6Vkpf5GwkC4vqmilh7HMgtbg
D72ClA9pqaYLy9kV0aZlmIUX3sQmtyyljVm5DnKYZP6K5qPmjVEwJAtN9mCmKbTSsSuV3gvbbUFj
DozEg22j/vWEE0QwDbzqBfuEuPrwgXQFbh8ULZAIX7D/G9fueR594qGplVQlSDM61pDqSdHCVl/A
h0HloDFBcYK+8jVcf1o0A7798mu0PXmQgwMmK9pe6OcoACgfzT/ysmV5weSAI1lC6l9zyobda0OL
6lShcgfRFV8cSad7hVQf5ITzWgt4fhBKz+TOiShH40PFgf0kMgs5YOCgwhqmqCVAtXX7d0HJe6tY
CkfzZv6Yt+4GXMMHOCciZ4p36rpilv2CBWHXK8IPUa7D3KGd7d9T2ntSw2Gngdl3kHNmmKnIt+4w
bGH5q0yvYK9DzBo86qEKQ1NDhEdViVt8KkCaimcw3aI2wjgJ+4YptBHhWy5hMJzQihTIrHesM/jp
WJ9DNKRa+iKbEOptDK6C5wJaMTqMsxPNLMxncN1vFl0WjoRSaW/aYy1TpHBs1Av0+eRFqMfK2aYt
buBQPpYawRZW6EBVJ/2LeI/H0uQU+MuhfOuHcVjJ9jZlBTk7Y/h44uxQHodp96o/k3Rt5rckOUj2
7lH+VuO3Wlyt5FQ8jznW03hy4awK1qSctOja31d6sdTvbwZvcQyydY7smccjmdMFPZjJPRey0CQ1
/SaGXwpjCnq5lm3s/qsvl0/iP5xAK5fMKgB6NMSobJ4PVx7DPg3kbNXAstVXKY6g5SId5qwlB18w
Ui2joMKZQGZ9LJRqWUOxHBdj42V42xuMgOd0o/dpSTn90vijZdeHZbFInmK5FiTfjHNEPJgxlih1
EPPi2UyZhjtZdhnSlVbN7T5MIIqLwn8Pky3RWZfzMvImksnxMsEs+slz6HHcoNWJgCxpyTgL+HWY
hONUg+M6NigPn7zyBP3gv7Bltj/RDPGxYAelRALro9OhkaErKS7sVsw5hBsDhG4mLOz19QwyD4M8
lpeEK2PmcrMt1q4/QsyCBjQFChKSiV57rke+A/2GlvzlCio8NOrEv9+B2plNzGQyNHPYH8RwCxqR
F6Cwmb712CXu/gSEZaE/h+dFLkTj1heALvZQ3ienFqnuBvwMHv7U43Qa4XCwrp0ZXDLUHRUGdrQh
vRvhIkK7Nbj1MJug3wDLsIeye+LHT5uJWasY6cwUej0ZJo9fEMkhz1SIvhYdu59x8hShVgR9d3xw
EBXLVprX0kLSPAXPXjW0+CNijPR5EocpSfDdYugCm3QwpPj//j1LCbNn1w0b0kQLz6phngVWMx9U
DGBWpjZXWhcqs0b32LsaHQGzb8/B1UMO2sIdcY0y3ARrsvrfZzUc+W2peDcF1qoY9acu75LPT2PW
V97YMQFj8o8qxqXExj7droPpVAb9TgwSLxybnHwgpUxXQI+ZtWQIMmPOBvxmaCQV+K0UhS49G85L
2CB12zsn1Zn6pILmi7iJLY5Kpac6j6BAwwBjPuWyAVLH54gHG59/LxCw453104weY98RDeA1Yw6C
du2sQlljOgwZvXY1vLzu3ovHS/JUx4XGH4FVvvwBoQriHqQtzrwGqYh5vABU/ARfSDgaKABei8QK
ExvG6eGl/pXquSGXr/lM2qX83DfAkOaKP1LqUMN9o11W3aGVNpMcIr6RETvhjU3fdZVoN8q5/pxr
TlgNh1ezqZ3wzqBcRQwDu86rMJWQfA63tg1TspFlj44sw0Kw82IbJoh4rrhSKlU+tDljhpSrRJyS
h4z6VW0eUZFAlik8jivI4jojr6fLin4gRuDZg36OEYfq0kuzZU9CJOH2GgexRzfUIbfgDIQyxHlC
QwSxhxCPCgaBC6mNpY4mh9Ue0xFPbk/rxAj0X6QjW3jOTKR0aX7hqSiKJzEt+kRbwXpgTxftXT3L
0C5T3CNp4gyAkI8MiXr+T3o3fsmF4z9pzlg8+Rmfq5ZIazGHKQj67OHwXVkR8iYY37U1egYOLIQk
9bt840pgW8RUj6uifVAId5SSuEnQhDKz476/M6lgEMjIAuyCjenxYPHPqhNHIv0O11XMEE+CGQZO
eyK1makUibmgF+R08fcL8SNuMGYmLviJuQilN7o3jMKpuEe3fLcYMIrg5ukmXcjz/iA0a5d88gI4
NflsXKYbN2q6te/N27OcI5hhIaLKY1FWy+STs9jkJa8GZhPOqjvYP/0uOpekFTFQxnTtQ73Jp/q9
e+O0nW4lCavKhRdFg+mA0rfudOreuJnDd3SWb8ZFufB+RRkqhjIgIDxevOnxglKaR4/rRC2LEwa1
7Jt1ERg1E52hmokZFOybf2+XQnajfVA7AJfQUVI+cPHYtJmGitnoiYc1Z7ZTLft9TzgrZ770+dxq
n8Djr0/tl92a07+mc3tvP1FsKbwJpIYw0P7uf9p7RHgonHQh+0I94dob3Gh5tD9xxEUtJZJoaftm
xTo+JwvxfbC0SKoUPjh455LAY+xYSRxbpAUIB152d+NX+mXqAAFio6zYYkTwPHU5wHf9D+gyvyhf
6TaKi6iCt/1FjKEIF+ZZoHcSMiiGddU3UzwKPCKt8zeBdRFxdOOKsTctSQpk8tMe06/6aH1WP9GE
sM2EHX80z9ylgQX2Xb2JXGu64UN5TPm6hf8SPz2/MSgnuBqQi3/SjvHs/gMJyg+gSNA2SukP+n15
Q0vBhwiRNtbZF/uchA4UWyBEHohDC59BCiU2hWMqbaxmYU2rLN7byg4YFKJyYe6M+9ckHWINri6z
o+JHwybkH0jAicVxpQnh7iFnWl56tJTIgBxMYgq36t0m4oRkwAEL08/BlHJfJfdick0cMDR4v9jN
Wo77bOddjASYzotkq6WWLg3El5WXTb5hbzty2UBqYN4Ra4gwyVhJo9+081YPonFb0fppxValZy++
omoR155dbprXvn280yPyK4rXpteDjBFMu9QiX6bEpW4HaCeIDDQXBAe/Qpx2eW3OLPmB95prLr0Q
DGSZ6ToqzJLzhLZ+Ppbzu7Swnn5uuBo4KIN32s3Je2BYRpgyoUpEFCp+ofgc6Dnpachd76AhEOCQ
lbhR795bsn3EvKVqPZDRAgl7ynDGE4MvPhdsv0FqB2q3QR5QQcW0A+hPUs34y4esLD19DbtDM4RY
CM/NRgUaeyCIjJE+4VNwKaRzdqFNQ5hsooPHyCAW1IVkp35F1wHtxoy5T0dqCKNPBpuoHYAPtjqe
s3gK4dmBNTotB8dzyxQtGJuVwe/tKK5dqi5xniqQEei2XNABMexhQ0ANLsQLR5BXfg5LQya8CKVC
uuJfFLimEOdLvwQJZtCENbU+5/3yQSs+YKKKGx9EfcyfanoOF+WE8ppFhCdx0SQxp6GrRJXOnkVR
A2uB2Sy+Ilv6Tutwv3G2H8SYdiPeHvPpf60o30C5CCmZDyqD/AY+fb/x2Nb/euEjY9/Xofi4b14f
DTnouk9GPU6AAL+CcMbAkZZf7OkNI1FRXTDWZjuvvrPdcNI+uEo02TxfjJGAvyFrGA73TkyPeddA
JGjYeSZpetgi9C913y6Njblrbd4eF2sm//awjs/SSbo5P82XDBr0JZ2TD+kmyHsw+t/zz46qjncJ
/WhvCGgixsSXudsFAh7zPq67QA3B5CE7MIg/QpngzmOZxKgVt0kEdAzmeRVMPMUMYcb9bh0vb+lf
WIkeDBL4JeaV4SAAgULujATtyOWyAElZ9Ox4TuHV78DxdkHXUuganXhgAdZGvCmJYcO5aZhlIBn4
kRC/FrnwMq6FoAbwwgrFFe+f8eHEsubqeYwjBZ+kC+Bz8GAA5IA7Zsa8xSIAmxRLvBF2L+T6jCbl
AV6KQAX4HmbvLOH7N6Qfh4lA6XawmUeQiEDHBQPj0DJgUoUZKtR4c65h6fHwcg5zE/EGD1xoZS4A
VQ09uXfLSPyLpbmiVofgSO1luxWObspGzULDWTDDq+IgNX1AADj9HKPte/+gAoQG6WadwPDRoOa4
HkwrsAYT8YS+HsrVQNpM63cwo0a/pPY1eFznKEk4VGlyURxgdETwOAJTfjkgBiMdqk/afn5JNFK5
0ULP+GbeZGOIWQiif1tUYzOLyd7+Tplqs9t4KrgxnKpPCQACo2VpGaNTtEOpYSS/KXE2wfLJZFQX
dHFQOKGpzmuACZ4kFMFsPPQNcaDLoZ0t23qTEnaLOyOhENSmgCVohgaw84CBOpN1mmSuj5CxguGt
jbV8km8ZbTXpNYK8wdklDnyEtlA2qCsUYQxHG2Unot6bMLfGLSxddHCUEXdjsP/cSve1aW/HctNh
qPj3eC3SYpchzJPn9hSaU0iJ19N1AbaiNv6kqeJnOZCTEbUD52LYGEOm9PXJp/Xva4/eq1RnaCRp
1aj4qAiav2c2KzHEj70XDnjEsRgBru/UiLRtkrVIgR4JOZWCnEKUvFj+HorIBlXEQid09rWJ5GUa
H9I6jElrQxBPhBSS1giMNJTT5YsWDD2p2yDFn2a04DGLJ/JtS/wYKtY492t84oiSAdwgoguCKFUo
f8SUIPLR2GuY9O6Y41CWAg5MKEgUjyulUdLb85yU18SfBo+31qqzvPBlqMWql8OsJgL25XIdzDoo
rLDKxUyFMpq1RO0aYwvFdf/Rx5nMyBQoBikHbQnstIcHUyDBEAQgioeJgcjogvuDS6W/gK4p3hZg
6RrMSwo1+BUUrRS3z8dcoL+lZ7Ejyh5j3oiZMHYZ0DyYD8RiDeSdcO7ogGvh1o0uJQKwDs2OTRCG
7SmtTyjaiNsrcS49CNdHbHtpt7QfYcEO6NC9RNvSEWlEaNX7xLdwrGLmiDASNwf8Koh7tl08CrjT
eTG38QnnaWVZPZaAU9xsGvAY7wlOaWUe496HdiPxRlXwQhgn0w4BEIpyhqeL54YMYTp7fJEd1xZH
oafxWlvXgarCXsL74ZHjymFCiD8H7vAPn2EeF8zGhoJzoqdW9qxfiYWiuXw0g3cHAxQGl5GytPHU
ExCM36GeY4/j1BLWBNwYwEG6Cp5z9Qw4jpruB7F3dXZ+Y1pjlTuGcaNX758HCr6OdzOwGOBoizap
+ffWaVbGjCaUFwju6zV1QAgpEcGTy0q6UyV2MDRm2H46jJ+wLoK/49DeND/qeTyWX69iRktmsrvi
OzFtIyBj5LqcE4ymKKoJHIUnxIbGKIw61zXxVKKm/TIiIRKXf4Amc0pDulciNApoNoJ4w8aFxpw7
BoDWot/HJSjxAUXFouWLhd81AWgt96FofUaOfKamtCguYRXnAbCqzhyK254HPfaU+AQSL1S7DVZd
vas2gHgzXk1HZ/DRnaBx0mfErGWKLMFjs7AzJGIW97uHlxI+QTG+4thmUgx+ZEOc/FfuQISJb/Bg
mEpTYuh85hykiAD64bgS5zt9BgURrQozab4b9y0wIvjiMF001HgHqofygn/M40YN0OgzDRALzmks
Jrn6GXySO0jNDO3ohXdUE3RyOGTLGrUovr8IZyE1wCwDXkAlBJpWIYP8nbSgG8PitXb6/QSXogxi
i8XtNW0AVaEHy8PcnrCwegMfnQdAPC7dAbOBmN25QDczfzUhEGTS+o4Vgk9wvAlTTYYszIJrZHfo
Yxe1FLCTRhODRFcu3RQeIaoaZ/bkGMdpDe0FMMovm2KFHIT0NjYoOmyMmk2OIh9wla+AhKWInROx
oNDr40LCZol/AR10wCMXUcR+s3fqbzhg0FgzClWnmSwYS5xNvBjcXdiZ2LxpnkBQ2KcBUWwGZzwv
/Oh9dmS1CMMOduv+E8w2Yj7+2/EKES+MEBvYz1wEVgURJZrL1/ta4KnNI2zxorUJuZ3zbD/AVHI2
JI+9vU2BwgFF5jIbBFX8v/XIodG2yxdRSBMMlbmMYSd5Q4RggQcT+CvPDc0vqoUarfkc60ECuSd8
yQHh8h0bfxpqyamXgnZAHLK1rNNz8EiYZ5A74XOFFGzwjBi+sd/BYin8FhXOHfQcPnuY4uAOSR9/
33L9RCwxov3dRuNSL37up0QlscBOh829iVCi9xIeKDHTMv05iJGYNhBWVTycxUP8cdGjK3sYGpDR
U85dWy0JK5Wryf/3p/8+TaMBtjqRf9vVl4La04Sh9So//0fUee02riRh+IkIMIdb5RwtWdYNIcsW
c47i0+/XHhwsLM/OznGQxGZ31Z/KRbuHx4CSSVu9lYVwmxLBERxqgtITKlt82ESzmFvLqie+J89M
mdG0JQIAH+LTQtSVH+tsCD9KJflVe7n/zArahjyP/KNnOD5AQwUlFDl05SYFXSWZ+VxpYuUQKlLA
Zm2a8wajup6dAZEj0k2rrcOFhvtPDBlq51Jap6p+mtJOJWe2f4dY05yx4ZLRUyPWro5pd8uIeQY5
CLY8dbQ9HaayN3dtTBU4lNo41V8qKePvSZtusQ6FGodZtK3pT+UQu6aPsCU9BsaRTtY3rk508cNT
S2xmdSx0GJB47wcEWzh3+33RFGClYeMpt3dkQZQ/TCCB7tdMEOiIjYEApLm7lCFaPST7eG8rAmkg
agz5ZNCP1MOnnf3m7JSpUPd35pc/XOX4WZcrBQbRqD4DaxczUio7B4Y0Kt1llnx28ZKK1XOuBsRK
H95yTuog+apLGmDHQ66dTAaHmgiz70D0xK+qbgtqRAPcLtqHPe2kDlYq/ZoxUA9xHEn6HRfMMtll
Fth8QJo+t66bYPLGyaPwHoD3VAMhngAypqzSe3LfI7MoVFSe34GEpEFIN6mSTA1Jt+nPdQDKtMSV
992/GUfOzGmngIhpoa6Ry/kKUx58jqb3N858EfHhJPW0qAhejEhU+TD67wLzaNOhlg8+TZ9W0SCy
CuQq+I6GW45pywgA5vsEhp+3V2MVcf+H4bHqVjXXuaMKrqSlp1WYcEn/0QmoqDucoWTusSunDSoI
GglFp3QIF7FHQI5qjQo0EebKZTr20JIrxS6ixoS9y7RvJMcMHJfi7wEVfp8zIIODukGPkCcXbWOr
Nxv7ZJF9lwUxVjQ4tscYEptZaLRToGt2sNKCCWYUWfot7E1VnGT9TJ0fkLL/Xhv9mvqyz5eadfQ4
r/CtVx7NUPvKKcgixKgdlvPA4qgHJ63xVhXr1l9HYHalRRwMKgnAJYtG3ia6aFgPBQUa92MRXzVp
24CRVVU5DtVXJh+pVgd0bzWG5ZplV2L27N8ae+PKwyfr9ns93UXYKkv8vQ0pSMOi1dlkHCCsvF/U
wOpJ6owLWso0/+oiwgStX9M6O3Gy0CzYebx9g0xeb83MWneVIrhwOfhTK52WFvnZfjEjcEHyQXS8
gTtcOgQKR2qKt15iLo8VTix/Dmua02vGYgfyWQjDLRG1m9Ks3fcXDpgIKtUf7ClR2B/IdIn+MyCr
4Vp8RMhJSPZIyLun6tsWRUVZ59jckqWE41nRuoVEN6lf7EDn+lrtvZAdUjKTMibVPISANWC+8bok
KiE8kHszX0JGPKpdGMN5SkX7FQlIQHrUpNDUwPEzDKy1eDpLVcM3ODKYnmxOny7Z+vXE1qFR99Dn
fQKtNcFKo0wFmQmwiqaUuH6kDfSDB/PHQOvPxFBr3rdA1dasCq4ZpN2Pviz1ORo1U5qb2Sz/TqNj
rs/fDKvclObxzZeQylTPXHWHEenEm5YpREgie+vJWfIPc4+It/Dqx8el7K0QLPgN4cIp7TPTkaG1
EO2Y4TNWHyr7gLeCNXbTMXSbq32GDUJVCppWJNOkQOsEkqqnhN8LuJ++qVRVqgh9QacOfhlqSyue
Y/XTz1UAq73u6x3Y1VsnaWsOQBC/xwZrxk6/Kr6aIAEjYGZjcLLis0FDIiJccPSQanhNaqaYIX/N
+QcqpxAnnV1u3zTppB+xA0lgJ4275NnJ0sogJ5TKogJVelQ6bdDB7AGjUm1RIc01yHrwgifYQIsd
S3qfKvcVLQ26fMudZt1axyZi2J8AFr4RT8icwYluP3JjnSOuvniIuBf5NLslN+kqXZsv/1v/p5Uy
f8AmQE/Av6j/+FPctHhcuNUvKN9A44tLem6Q9OXn/Fwcybc7MkRji4Rq1/FRHopTfmDCxYaseGRj
CgnbQv0vb998FMfsmPBJuwyqLn5WeObnfuMC+o7uqOvuyR0jw7f16Xy+L/IFz+GOq7oWP0F8P4Ax
hojsGPFT/tkzwrN39M8JibDEi5+cnXUqv/8Yhfobv8Zviwmk/x6+CwwWREvzIXwTMN5bujgJ08ow
AVxwmG/AtMy/B4JhIcEHgoHG5d8JJP4jUsN6XajruBaP9O+RE0VKrDRJZ9hg91Tdf2h4gi/FIKzK
WnRzkdzfk9QnRpk3SNyBv7lFqeTBr3USZDnjaEjgIojX8W8UmrhEsEyQowTwE7ILkdEg2hGkrQaS
IQDdViRs8aBNgVWlY+rmA4YXf6T/0rByEgqmZl9twUm32D7WdMYri4GsjBXfeGsOc4aMx4f4gCb0
QL7fQdp7J5eoOfnlPB1Afelpoo8Mf+xXhyfn/Qi/5EcPtt6cho/u1MOJSJ/yRfrEucIHnM138wst
BHsO4YKMlFfIic2DV4h0gdMVhIiHAn0ysR/v+/tOlsPzv2f7DwuCGOBh+qt/j7JYebi0FxqjlZp5
NydSfWHNLAK7auK2SlLcGBKD4EB8hOOFNlrngBDG6AoOx+Auk6G1SEL4EJn7qMvWLZdgmLi4msSH
SSyZAL54IF+U6BcH8aAMp5EzV9EpE0zcX0tHO2iOSmbKw4JitI7TWbl/b2tsTCQirzuWZnnI+chO
Yl4n49tP4kOMKYg/vJN4Z6M0okKm00avKAdjGm6TYiEQmAAPkAYe+F7+PTD0QSsVMr3ol3fHKofZ
hbviE3/QxfqE8Tpiljm3+3YvdJjhVw8V1H+0h+4EVXVsz7BZ3DXissCocDdpwgfF4s9+uQlwJ7Xc
EiIIv/zWv/Qv4Fse6IWhrugaRfFgY0AZIXETLBRZmKDIoHTnf0sWBOXfdQLpAEFht+IBZaNx5vw9
aDr/PVUm/pBTJ55qdfz3ZEnFOVSn9qM4qVem7Vyl2xuG2bolBpMKIJDtdCEX3bz/iFlu4ZdYeIh2
X+GPiYLX/5GeYgoXK5TtGvDt/Xq/YDcJfnlpT+VpgQEZRPmHMmIHzpFq2qHui3lqNeU3GEGcyFOf
7kb56hDKSslXIjt4QdWbEpNKDEqrtrDvrTfWH/rDfLjX8BbeujupRc9qZz7qH/0BSCBwAm8EN8SD
bpeUH+gopDJQRTyAUGW/2OjZX2CnPUcNRj/XI42mIBD6W3r6HigoGFNjNTA7qFmriYEM2BccU5YK
87KXTkFOUCF1PvyB4SwkBMkO2kKYwc/BvgTqh9KdPeWIm8axt46xsTgbCcOwJiBvQHEJzkbBFWBo
Aaj0N5Ktz61048jrVlr2zbK26MOXZbV66zPrbG3abj10azpFY28epbN7LK7VNf5IPxgJzmUqTsST
stJk9u3QppT/9RXed9DOcl4AiDFsVp3p3J7OlPYOcl/vloM0iUnyMCkRZh7x1htxEf2ffGAciC/t
EFThEhreO8XZS8Ohkw7eA+QEqAhRCY0r6B9QEqlgIIjAh0CGGARUzliGBkMFwbS/+SzZGdto1ukz
pZ6jzkKaBR5GgU11Re/YyLzGJfGQWJ9suFDTKGdhsVc8fN2bplgPBF77G1A99vqY1g/vK3J6bjVh
GvTuLaYY88u7MCDglOX9WEzZkU7ugUHgZ9K+V3AMHEIdh5GzZkwOh1y1S9lTNUYqiHsftPTD/7CP
1t7Y21tz26z8DbptHmCstbUAgNeYPZihqBL4AaJnl3gmEkMAqogBVMU+hCwZjA2Mgo9ODIOa5drG
87c8Ev2DFNdUnZRkuf6tMN5nVtjAcBekWkxDtEcmvksC8BEdaGsDvRt0nTlJYiI9p9hZwo4cXeMz
uzuf3KHnFnVq+6Ff/S8Jub30LB7O8/0ynsNNyQhUgvtqb94jeEQP4ynOCenp3MgOA1HTwdTqQ3O0
HGISl3m91PQNQvMIF2ezKZrNtiy3kbL1pa1SbN/e1iO0JqbBIvQQdJ/q9m8OOweZReIiJxpYF5wx
oki8x/eIw6W7iCqgYndr8A7qV7F9hD+oojfNju8BIsD3zZqk6X3J0AVtos6It5t10dk1ocwASQZg
6iXK+Qhx+NYJN5WJXmytKyvFWqrBsggXXQ5S+6xeyhO8/P0CsGGfYccxX/Yr/kl/4i/z2p10Tj04
53uHfs+35jbJrvk8ShZZvIQk6bQV5iQ8aRj+E2udR5tG3sry1pa3Tb4btLFek+WYMaQEXYgFM583
ziQCiCEiD9k2bCsqyZnVTNEHhR546bQCYu9Js3hvCNad8slIWjFEXQw/FcccowmZacgAEo45bQYh
zJgcUWyRAs0UIjE7YLDFiQw2jayKCtejPSHPGGcTA8/9Bf8JocobTymmHpyHjL9iwVF5MnUQXDYY
s6V1iPQBOhkkA3TPBChwMqQoBD0DtIPHs1RBQBEzs1T/KQbBAtqf+PmGtfkrRdBLAJi3P21CbP4f
9ApzhJXEQKpGhyPSq8dIuzwE7Ahp0bWR3hzQaA/VJ7BDS0fSfZntF8+BDwWQDEecdUBdwTaD29Jz
pnBeKqGx6gyRiRjpKEbXiFEksNqUEEwHoojIZ8K1LEqImtTTmik+OR9icJK6Qs5Kjl3vzWtvjnay
JVUYwa87TRhL9EaYA6I/RBwR0UodliADKhrheo7DwmCbrvTJ27EJcMa8xOB2r5pJejUv23XS0v7k
26LaOM7KMZcEBqfSsivXCTPd9a1c74z08i6zdc4PNuoS3gg0zpjo0RTIPcfrRZSdCm8yVVuMWJi4
hNcwzyYi/50aguAXaZRAAYIK4Rj2BA4LXB+M9h9cVApK7iDELiUkavVXiiub+qf8Cm86mpj6/M/G
0X6I20m6OTfr5jyzR/JQbsOtv7U39Wichz2DjyilKvAbwmU538AvijEJl+9gTEXDnUpfBWtAdUel
pzI1Dl2QLXopLmqIdv1Px4IYFhEsSBucgquPIGTeoC14yVD7wj6MGbg6/u+MqekoUNFe2IY/vXv/
ifvq0zp5F/UgH5R4mKkEIJtjULeLqIyai0GZQaHxVw+VFBhkaokXpG8cfdMCrd1sYsmqZWovmmip
yosaYFKgbchP+FVIYAr1iP0OJWyGsn0vqhRRodT7cOmMkLf/COWJ9UzY+RBI3YJrcHWdcxGfcbxK
+dF39qWz1UvMrWACD0n98UT7ZWB02qzX65g08mgWv2cQI0jb3swqYHRu9kE+yTonXKI6ePBDAZ8S
7VlCyGGxSJih+c6Qj94AGKR8qyPyIfIq31vSFoi3KJ6185D7e6R9OEqEV5WkKdisN6qRdoOvxGjn
SCxr4or1JX7ewJv5vEyX6rsqd4Z+8d0lvA2QsR0uHPwFMpstTkll0tpkDq80cDF7XTbDpEO9QQ66
DPJDJUhtT9NCx8KNbf+yzwIO0ZbQjXDn04RwYLEXIOCmXMbltE1Gt3ri7Dni9z5tRnjIyMgtdqIF
ccJH59yK4eLYJ5liU8SVjui4oV7YfMA0kagDSbHz8NDIFx7DjTO/u1cYVeltO1Q77hY9DkJzIliG
cguhyqMYFmbd4F3EoFOUY5PPwcedwqeB7cgB3dffILxIYBOTFm7O1Qk3brC0rCWElZetS9q4XsBV
Fa6WwM7FVkz6A8T2JA/Rh04DBCDku0Uk2619a2qiLGgWKhViPqdACTGUNLOwp20/mbs3hsl+47cA
J0QXzQx3kWnLRJkiPw2AuYAyinkbzh3cx8MEjM9ACRBNXdhDKhKm9GGph15fNGs++TOcF2tr2fCJ
PJRNoxtni/e8QN5HEbQCEu9n8jx9IuVf6GIq6UwnaYyKH64Yj93SWeTP9KlvVY7Yo/tADp6t33Np
U84YVU4G2cgjuYYfqS2rhbSpFipZBzgGQTMxYU75yoX76z6cDaLVRXwjiCV9SszRrLAEz/keIDgg
qScoCbG7c2XJkyqf7m+2KNYEO347i2xREQm8NJZ8CR81SlnG2aLxxSq18bhiDPKsQVfn1Rrz7pLX
hg05579l62zB3OWFy/qYkc1G+uWoWDu89ow/ySjBxYCbYqIs3V+FJ28sszXPJVuUM2sThQzXlBYo
ZbsVYsluZeDNX0SvcCORae9uTdre4eZuo2v2EqP06lv9lNbBp/GDOP0wnL1v6wP3aU1W1FeOtyYf
DTfAY5l4mHPyaB7+l0eytAZyNFKe/CsM/T8RHgUsbDayy+zNsh67v+JqgNKjZmA5YfjCBtmN2IXo
RtK79tv86HDVOAjp+xmuhGPHHZHkevQgos7lPT1W5+KcH5Oz+R2d0wvfiL9W+sKEq37n/Uhdlxf+
Qr46+xo7/7o99rtw0Z6sX2B5QMRR+QjYcLf6p7oA5TXX7c5fWL/6ZmV+slnpGHhYy9ooW1sodEek
EgNmfYsfJf63OyuP0hxhXj4UZ9DDQQnDuX2KPuWTfO+RnLL9U/YwL54WnuwU/I+Q519cXi5p/aX9
eDU2BXTPnNmjhOythC2SkmSSEb2GuwgA+I3ZmTCEEZezkVcZzHY8qclsxPlFir88r1ak+fOgveFL
DHNqE1+GfqyZOvKMW7FqZgbAHNJuyFtwQGuqWjObwa5CQMXtinFwGhvjNp3l/cwuZu8c8A7HP5lc
E8GzKRM26ghgGrTOm5bYWSyhOyAEDiIXIhtqjhoIEACCl4OQtk7YVchZ7CeACIQximhZm1TICUwA
zSAkMKw2Yg2T2o5xFmQRvcWMgpLmBoEDAlJzoraTZFQwfhuz/NMopy4XEo5DmfDkKA8thk6H45re
hRWBcAnFZj+3mK6NPpMNCW9wQyk3abMZmGBAtlw261DJczcoMxaXnk2sdukgjEMpZI/SXx/dDe42
jmeU8MUcfouL0CIJ9WeMNODnucaqytnjxgrjA7lh461kQAVPIqYIpehgZuxSEAkDf3JTD7whRK5N
uaQqOwRccTrm2bXY6BzQtIX/AZcaL619vWHIVPHorhEQib1qdqAwV43RnagkCHkxZsVOmxhIaUTJ
Kqb3MB1jqpE6g1GYyY/BQuTUu/MS4Mdd1ctoISaOF6uGHBpnVhyZ+LpmhuSyJLl+1D9R56vC18qA
65t3yh7hoV5Kz+pq3Ixnw3ALBOycV0/rifr5w+EzOlk3i2PjIxJz7JkSekyuUMDSmfuZVwBfS3fm
PbJr8bLvwZUoPdY6UhYic6F2rI18T2/8X/fhPowf68fcRd/Gh7JUzlDDEfMjs5d6lOfDnpz2uxgq
wXasndkZUOUw0OAlukTC43lh2akHMG14xtkuOYkXmp2KXfNwbt213oghxIhSH2BU6V/RRijbyUtG
4Q/jSX6QAp8ETlecJvI1/UCyTxvJoRdCjv4Rzt6J9wSNMCvSeLJpQW//26+w9yKzEAoh6npC+i3q
CEaJwFgjIEbZ1Qqu+l9z6h/kV/qh3eKP5CHaGewdSGcBYBJI61hIHkjsBa6c8FzNOY5evoK/8jT4
EUg3kLpzN6BXgffmruIm46Ew7eKN3114q5o/BYlbzlBt8O3gPFwI9M3cheIvO9h4NGs21A4MOs0A
rdqDt6A+tHv7d/gYlt5apiUlzezRI2R3Xz5viXhjBFgTCDuTaCBpUMDgBL4pP9IfutcfClpEKd0D
XQe8VEnEw4jQGdypPF4QYfR03NJuB+Ujfvs/CMo/8Py42b2T/Mo/yo92Kd2Cxfua7LwTAn/7VZ2U
D/tKFQ4qi8ycsunR/rjX9kdHByLAXJ6SagqvBQR3TN49pmRmd5CdR8AbaaHYjJgrpI7YXHh27C/v
fqIS2CbqeRyl+MPYL36RhRAjRLOFlEXZ+F/ZTtRgu+w6PAXwwCIcnhxFHs/okt+Ms3n0HsVVu/Ga
PO4sbZbg4+ZuXGvMUYz/IOxiW20jxlwUVzQSB3PcHOEbttUFeHvBOME1Hi7uYzE/l2ZhJio8vPsE
NDGdQcw1/QWZv2er7FiigOuoyAtUcP7X++rOs12/6a54SoYNCkS02violqClO5PxqmI4q5jNiZ/5
qOz1LXfJXL+3T/XYIVInH2GJZ5/pvx3tv3ytwF3jLzSAJERpm4rx3rv8Q3pi6wa/YnXzYNWxipyz
cyYToL1F1+rF/mCIOROs7/7JH7gmoJSFQuhm/dPJkYDHrA20fRiZERE9uQegRtFzuMfsAaFDm8Sd
5J1Y1elHc5We7UbcpKKuzQ9kWo0qYov0K5NrrslJIBXpD2Nuwi/+Bx4W6JDAGuALVhpQPtbnZFxd
5RdVQ8jZcvWFjz54SGegiJvGu9tclZtySx5v/BrWuact0864PQZRbTDm5eE9opd70T6Cz/arP7Bp
r+hPV6iWSPKSzvXEvfR7+Uhdc3PO2Su4Nqv3MVlT11FGWZt+r33o937f77tj8Bl8Wh/Oj3bI1rSn
R3+TUUw1a5NYXQoqeZfe1K1ybqit1oM2HQ72VDn4F39bfEof6mn4UvnCiIJJ3dXhKPh2H/1BPvFX
fs3hfQo+lcNwSD6TT32HOOCDX01ddIleojm5k5Z6RoLDFWHB/m2yrFmuEyNl2C8ZW4P/hSk+Euo0
yEt6ZfaeJ5JIlnXHDfmk8GIH469srGzPnOg4Z1DJZCWFLSwuRQrDIPg53VHs26iJUSpRsaai7bOx
wKUCNUXiQHHBb6Bqdn8rTuF4winsUxwA7r8wUHY5p8EY9RlySlBm9Q0iIYRnyIqQEmFDo/YBSeZH
8z4xbQCuEg0hoN6LTZVVlXE5WVneia2Y7ZxzyBHgH5vwi7OGA4w1Z84jThv5RfxFdS0eGgeXeYxo
PFsa816IlDJwKuWZXA0wuvhDubEvZgA0e7FAjdmwLLhh5V/5N8fU1TPuZFjiEXj4oLBgismpejCJ
5RHsdLaC5JXeJGw95oSXzfvCW0TtXpD7wXiPkbj9lD1vKO+ze9Hv9sW+lLf8Zp2NfX3jPLu79/xm
br0rG8tW2St776oLwYFk6tFesp+R3K70baENm77QVp0VH9yY84fE1USOP7M4uBldd9FBTZD5jD0I
TfA6GyDBwavXoZ/vNJoBE8TTxI6WArEO4TbKjKN3sjqoIFXbef7ABBRjRRcfx4xSzM1PraMZCpO5
ia7bVbxJ2xsTZgQVKWuXT2nAysIm/CJoijIPIVaWYLqbdeGSJt0oF4o9l+p51wm5LJU8ME/1nqID
svBivKd8l9BZGjMHEAiTa7iUlVUzLOmnG2XFwC5PmatMjXO2EqYMqAh9hgItSNeoDyyi+Oyd9D7g
e43dFf+Ilr2cUuNiZERsVacz10FPObVICK/nKWNvy1n0nibVhvlMbrKWmB/3RoQ8BxikomTuEDcK
Ckx9+n5PhXY75lcuTMb8DktgKdyZDWoD5ijZ80qZ54wtVye824ChsUu45Rw1mOWu+K8miwQZGYLG
ZOqUy85cA10O/WcC1AGDyVrPDj3QaX6VleOAOxcoTF0V0QJ93GAvg+5RFdeGqETFRc9JUD2BAC3W
Ne2V4FSwfQZukfAa0GdlXyE4oE+seZHvdGVOdc0zLaRDBiybMWjITqHXVyWghzNHdA03QIqZyZMm
UV5eFPLCM0FT1vdW3jUagWHLHo2JgxN9aWsrsOc4Or1VZANTl5qcqCJzrKszNxePKp6n1rzg7NJo
PgDUJwWDqpiH64xx7ZLcRugNxIJUogKagn5SGUDTYA806imzb1p/LtuTVJsAYHkGBy/yd+aXIRRC
jElyr8zoMiYszF1ymQhjZvIYnWePOoeNCtMwk0LmaLT4TtBWA5cRunuOF19oO+FLe3vkECXCoidz
gpIZLkxfdLowg+8BcoWiIJ4jo0e6CiADUwd4Kv25jPpgxrRAQjv5atxl/hPm2KdTYJwhaWZgGPg6
f0Hf0L2q+EPhSgmIItOzm+IT9gyEJdOkE555fkrXYaRfCF0nBNSdZJpC1CqKPrb/hK/UJPBV/ygr
BawgnqH4RH+PpNl+UYORqophDjqwB/fNmGCIaVn4kGHQEwbONxMGw6j8xgLiAnXurJbIRsLtvMq0
Gf4ApPRYLFURsLdv4dWZI8LIZmlds+Ek2zJbpkR95St+FM8Q2TXvi2KLSgi5toQbtZlmGhnUc0SH
aTrDkonGhUBhcvjgjLo7mWCFurRcJCQ0CfzmOZchIRkMRhbmgV6LmXwhsBYgK+kAzTQPJlB1iHPN
KzhZhmT9z/oJ+AX+CWCFeAkSoukFjxc5XLlJ9cfsOfUUdynfh7+Akg2YrMQ6oU7sQVihe9BUHfvr
GPkv5R11J9h5/AUAD1zLl0MTkwDGV/GAZaT4FEOX/sgOqghoEr5GVLPViOcKZua++CogM+pc3GwA
cvxJlhgiAX4x/whrOcM292BZIC7wb90FvxL6htxayeqM/DKfzGXUP/5Kg0UvwJpn2OYBB7lMMNLA
c7y34GkR3TQ4nz7m/ZERlKN8+ol/eG7NgzKZ0jW7QqZjuOXZU2Pzm0EGeSA+59lRwrLJI1sQAwcp
eYMJX0YFDA7MYoV6gAJ3uRAXyMZ7d4GdgGdmdtnOvsogIsTXUIY84i8dryY1tfwLHw21gSJdcAzf
5bm6V0f1Yl/haXmDeGuUZKxC3jI4DSW1+P/ifqDgBrg0r+97c/SFDIo7psEsOobSBuVkOb0xqeYT
dMgo3fkTEThVvFAzoGNQxx3ieAMzAzD9BCUeYDv/Dt6OgwBDAN/CpsCNxtPHsOKrwi8cqmKh8r24
D8R+oGAw1X9pRACLqeZZJiEEE0+bf+KKCXGcqBrxt9CKsHB4o1livFusHfVa6kCNUMniKvPexz+V
ONsBLpoxjRFsDb0R8+BAhikwCZvmzqQ24orQGBPnQCNB1/EHtwqOPf5heQFmQONQks6Iy/rjt7nh
WY5cF1yxBICpjAwZeaCGlnBKmL/dFv8vBh5xozNb24DcXjLZK86WHouI0CRrBUNcAQ4y1ONNEgIz
ZlYDaLJPqscKzlhyZkiCiT8qWnS2E0ifgcAsaIILnRJ5d7YxgSsgLQQqE3WfHC9bpjbzslVYwwWs
ZixPeFTxLot3ejRP7VXbzTBjEyjQ3aE6FXxa1aRtV64563FbUm7j9okvofypmjNWJ+yFSnhnshaT
N9k02lWmLtnvEroBd0byidsvePiIvpypwXD5ZI2AlB/v4Y4pp+ovePi7m7rd0qnXFvE1yEBrsSBD
EjkBJMkLIoeeg4F0ZRzLwvou/uTiA8ed2fWR7ITPitnRCJr+RbtKrLUp6SWkCObmljct1ReFv+oA
evNZ3O5KEhPYHRs8HdMiPyXOhqBrngO/kWVrkvwcTQwy15g6xZGDbJzjCdFiMGF+F/dXVmIJn3R/
zSdLymT/QVqdTnQSPv/uVt4VNhfuEaIXN93dySdcBvgS7hCsH003TY0lCYp2tyAnBrX+O2JKzXKw
VqGxjM+oqHp9gZC6LOe+sYSSwhDFLWxH65QhEkAC6HKKqVBf4VXo/nwlWGXIoyago+HMQ0ZATqM9
baDy+OZ8Il6vv1IQWSVH0s5TQjbaXU62d3/U8w1PRo8OhC5yvJOe/0/ka/YfzLHjuRFk17MC8bCo
eEaF6QfnGLGtvFeY+7m/mTQbujOObekbWoMVzpvHIn87084RSoZcm/rFoixXUL21NoVL452Lm2kT
QxqL95Vzo2W8IuHShNh4OyIOC0Zz0cIA9OJbMWYkvQfyPtev5L1H5owU1SBeYLsx850jH/J8z79D
uRCAg9Gn5FAKRv6Xfi1/IEPYp5kNSwyJIvIFZiUxNmSv/SmqbMYIyJPy7MVrmHz2GSQ6nTEJGaVO
ng8XhnMWm745Twi4w9Zug9GNOXl5+y1DxK2XEeL5c+ptULFiG2RRFsPcJh64gIuYJ8Oc5QtPXMoT
dkLO1vD572Ty0ZSyW0EDscPJE05vRgZwrxIUFLUcfMhYxKLmxAgg07QpX6lSu2R3rqPTzgwC05Aa
mWJSsUeYzycuFp8USuwqGIxwkSCKQxmvk9SAjxQNL/ZXCvQxt79ez7j9JbTuGe6FLamY4ZONQVDA
/ZhgITIy62wbvQm+5f6dU3zpGhAuwMnIIW6J6ZLQkWINsP6YZ9VKpALP2Y5M8kKNPXw8ORiyTXnC
3LstdQfZ5qQMwE+7DFMihor4ctYkgCVJhzQn7rj9xAejFGJSRUOmGGb9VmhLg1/isPDdfvXf2AB5
TeZ7pXZbT1vzPlNQIc3j/kdO7jJOi23CmrPWEg4OViFOshi5p1iapMnQA2V3NpOE8TZiDikcOntt
m4nbCoUW2wD/kUOLCQbUn8jQSVBRLyxSZP5sk9Q3HPbtD+UmWzYpximuDmUE3UbxxQKiJOWO5u7g
p2CGaJoJriL86szQ4FUhnqrjbZdRkXEqLl13kdpMkJ6X6YLs+fB9ckksaWbsM/Zv+MWxzHFCqQKw
A1zZAPQJ+BEwhgMr4bZDGzsBEuOmkLGm0DkTe4ZdM8AFOGrYh6ht6Nlf5IhgIJKeHG7VifhwJk0B
HTKcDikNU/auHcA5i55mugGa9cf6HVT1mD+Dl7Knex2YHUX1uPVehFnRltJ5x7fgRUgMDW7+JHKY
DrW9Dc8GdUQgLDrW3r1bAqd17yBEYAjmsb9JQGS4J/myl7xKN+IrGMXBTyBe7TRxH6TJ/bxPpLDI
J5UVBxFGo4xuXOdX6mDB0joXHXWClHPP/wJmoOdHX4Ekkt9B88wrAMcIriCtvA7xTICBUALRLGGB
AbDA3EfrDyJE0N0TGJb/DnqgHm0yHNonliADIpNqfUSYQ/oMfBgT4ApBuaSAsmOmsSWfUGphOIVT
4ZGssylDN1c2c1DONPiC4VJJOhN8FnRU9qnurA+YGk9GEU3e0Bia02Vv4wULECP4LqHcQATuQCko
JJWRCTyE/RM3qNV+9hlzpb8cbv1QutOnZgnFN9KXucSKy7dxtQJ5YTowTS1cBsQjPwCrKJeF14Ex
1NGYCzJJiWNlJBbBNjnTUVB3iRnL/54Bc7nI64ExDLgFQJaICdIoVQgiE4+AvqKCpUAzOcprXO31
LnO+QrDmOKIFxYOgCb8+myRjIfypHAh1EXuUBa2H4Crz2EmZRkplb0XLmp0mY44WZ+CbULZXh529
GMStSoYE5ZsOcGZHYNwQXQmO8b5hs2qQjEr6pEmHRa0hTGP6Ot+mB9EyTqPD4J1fWrGBOJ7Ad03i
aTJLZtEsn4sPulE+3SluWT4AKUbkVY2oiab/17EKJSvpHDAi2kwIfOLyqLMWUM2hGO/1Hwlyp0RB
JxGTjcVBJtqho4kgRod5KS73eElxok1qJobaLYbB/LMn1D/ceWeNsrTqfwZ9Z2ENlG5Kx1fOcfq2
NVCcmLkKd1diuI1WtsvBQqpqTcyABvWMCEH9eZs5XuazZnyXzwTlDgOmg2ih4nNR66mdY8mBX3Ns
UnJIMjfuuVOOZHUZaj/hB+bAWiMLFcxJOcjT2r1IEYwcPVXY/FWCA+CYtkk4cf30y6hZc2jmnW1t
Lqrq+YYc9hV2U2nrEpof4FnzDDZsEn+CbR2eOmenqvyodFO6C5KRtIMN/Zi983WYH+OehIRJL68b
8kuJIrl26cvvP9/5T1B/C/7OvlHLI2ph8nESM729IoeJuCL1zUh4MdCUaF3lqEHQ6cbNTH+z5tKz
GlUi16o3yUtUMgcUTu4qji9SfI+VzwJFdMgOZ5evluhAm6Kc/pGUdbZMTAZ4z/MOHFr/6ZpTT/Wt
IQRJMYw1qH8YLZOLTi9Gw8Lm2Nso41RABZUsPxmdGK0D2IwbMkGdvT1F24HsnAmDjGbT7wGCpjfU
YRIzZTmcqtwBTFBqERDkNCXCtdUyfLjWFp3/nssBvAuwpCqdzIadAHJLUgiwaHZy9BxoLJgPFQPQ
lZI6WToAI232aRBNkEk/nYRwtfuiXtWI+Q3OUnsLCNqKVAlxGBsHHYnsETwLUY4RTzJpMNB3G0ym
UzCOAnGa+5RZ4/KnTNCV5+PG5LUkeKOaS0sI/YchkQep5ivQM19+6fEvblCHHNbGhsfRSBaDg4yw
Adn5T6n/koeIDpBskHA7EOTX4bfAwF0/HRlEyCOHCIA6WPsh01MqY9phK7MGVObE0qWAVCr1NMMr
tbGBfy1maES3U1DNOxcdhA8YFSMZxbA8kFlYzF0IISW8M9kKxZHmiKNsIVspTigEssaiMg/v7sOT
frV0Ef12+q6T9LvDME7Xkcg6nJiEPBX5XbzVjg+uYlicl9h1YaOJL7W6nyjQuGI0erDvPkJYm32s
6j7CGLsAqu8a9xi9KyOWSIy3UH32oGtiNuRa5t/zjhg+JmthdMLbleB58845cjpzFzcLJTyZPuuc
Iz8LX6U4gqK7BLYMC5ioyKIoxjQvm1q5/a0VABHokxoiYdUB0TaRg53v/I+m81pOXNnC8BOpCpR1
Sw5CRJNuKMCDJJRzePrztXedsvfUHo+xAbW61/rXH/aPVoT/lWMzauZdKq10lPQyeaUt7EUFJb/g
Og5NmEIhZqU+zvkI62Pq0LhW16Vn8H7fSSE9kt86IvQRnIDKkAsWqNXUI0dG+d57LtwgwGBY7Pt4
dHtYX7XhrQaT83MDqQvZOZYBpsmdop/yZkVK2ezLO+rLEw/SdU0B8RjY1ePWZBfF2FVonviSVmyt
9K6UGw0hfcDi0fDL7uJoWWv6KiuZ+n2h7DOQGfLq5PBiJcIlbdlkRymjsC62Gja3VQfrAZS6LMJp
QMFkFRYAoD7WYyLSS+oh45ySb8QIIH3ABCyaUcKYJp3TtRT9SnUvTWUrg4uPnY8CORfnZ+qjTOTU
6EzB8o5tIMRd79OFyw7LC1AR2vMHoloJ1wPENcrHDT6RuorcfcnTL9meyyFgCoDKg/JMdhsixZkU
DS8a5W4dgTlQMyX+W2dNyVTjAeRR8xYG3C4aHH4twbfU3RXMnZpZmeeofRlxsQ+n0o+lf3KmngP/
3KEvV+Sl0uFHfCbIN+MV10jBEotSQXnGEDu9eK94dsoskVpDk+nB6hu+qF9/lnRIf2dxvqrgU2NE
GXZr0DL6bawzW0n5qfOcNOujXu/NSl0ZmqjQ/f7kFvdev1v6PR68Yw5l1fFkAu4Hc/KpsBsbolYS
6ZS+JS1JslML/aRWPHXGfyKfysN4qKqSZ6cg9A922P2nbIBfGZRNnvkDtmaept+vYoqdwl8ENdb3
W4IA3PyuF1vsiwhPM6Dmqk5VbSV9881X+hAIemK6S2UB61Txt6rYMLFmkaJrr0F3XkOds/pb0Jf4
P5DtnS/VwaxNhGCuJV2d1iDszlTkPVWICTql5j/EbSnKM+xsU6eVNNSFFtHkDA4B2rS83hnVLoMY
IKaS3irDkBKbTgPiQXG3vsSkf0lSn1OOR4NxnXRTN9zJ7irXtm0vfmfKn9gPAfLW8QT1Yqy7NJQI
yyvy1HoBboOQDqX9sITf+VMmmq20mP8H0Vz1imU1nHetuZZ0XgzeKAPcaxGzLhQqqfCIOLjW7o2H
m4J/e6gTWYrnhgqKmg43bjKc9vnSt764CAy3MRV4uGb7UV0WN8BZPKmjmVetBtSXLbttk/0z/YCi
agVj0Gf7WKfMfFMn59BQvc0gOWNG3rIfsVV+x9g0t4UEUIfUHWV1B+9QiFtx8+w7fzRMoRCEW9p1
+OhVO30wBNCc1jo1DZythnfxGD8wPzAneTTrBztVZWBt0T4bSGTXQlL7ZedsJUJTlKUkoxO3S3bd
mLkqdEj/pOS+U5jo3fD66uw4PCmAEbjkIk8NB2cNhK2h/ASdAoNS25v/XSUD/Na0pVc7gXwlP5Ul
iKn/MiIkeyDc0utZaJ6K6JDq+wJbtPYtgQ+nKGqsfD08eMNn20LniXGeXPT1JwIjBKYPsh+1PT3I
neD2tMAyvfoT1v+4y4mqlutTnR3JK4vYsRQqcQ+6tVC0cuYXyEuF4AqNtGRS1CVXgE78T2Gmcx8o
3WNZoI7uBrwHBgJ9PBV8wFdQAnfblwTLtQiiyT/hyqrI+Ok9MRtqsqfrsfHJwJOrjAsmpWMp3/TW
8hvZaujkDOn0pRV+HjJGOXBmSggSdCtmic3STDMchak3XDDXAMsGIjCWX3mhybgRr03drkWSq7uy
DiZ1ZBYfOn+X6bgw41HWHRTiDHl+DFwMTgbaNQyMWyRy8U2pnnn29tJfDxMRbBrq7N0gy8FSP5vg
I4a5OzaF3Mpef8jxJqMyVAh5PA3CQzyY5ylBL6eguXzLZzXL1LdZYDCJGrK6yslNZ4CXL3N4drjA
Ytuh6ScjPpcEtAq6QEYeqBNmx4GYJ0P1iLA7lwkeqhfEDzFunZoTaSpNARhn7pS0qTnhhX8fEZbL
+lgw+SkD/tjbXMcl/ktYGLV4KSiTSKcLEKEgzU+ERmKIYKW9CMnK/GAu1Zt2GOwUR7eVTTU8RsrB
h3BM5RQ7uucYP9VN/dV/h9hQwUGE8c9wDt6lcH6BEi3UXB1FR8TGmSJCJ7wuNm+d/85Z/AVvfPMt
4baBU9E+Cq29a7u2yYe8w43rQAgW2VqCnT28ED4Fl7sRirWtYHc1TnZIYIOkJ6x4z9Cp+Kj4aM7d
OT+lOzw/kENBP2a2xPCNqR9+oCiCGGoih/oboFOeMEP/YpPC9g79XAxVBGcGAJv5B6KsHJ0W2q03
OYV/sH4SjASyivYXpUW8imLME4u90MgZKOqiO2/6yr+jCnmgEkR2AOj4F1cHjR38BaQG/IhOgMkP
YDHNCWgHZw2kK0YJf8RnZjKwnlELsvswhcfZA8YJhCq6djp5qhUufvzu62M5PEfaNXSfsfHqoE0Z
oB81/w2ASE2mAFjZAG+QkaCFgh6FjwnEZwB9gZkgVfWFSwUnO2cFpkZYGzEDAL4FrwXZZcAnoEJz
xPihg2sP8I3foTSu6ikm2bjUlRy9f/Aqg0WMYoAIiSFl2AZoR6AVQDmOrGyqegSrkABUHGyE+QwQ
koWVu4VIhPcFxuLfjwZDW87AnYBRmUOCZAEzA/ihOQIO7QFFrTFaJEO1S9epMhDrbQgDfLiT5RW+
0cOCsYqjc/wjSK8OTIz6/sjELjCcb7oE39UAubzy4vWII7tnTTc0gOlkoTICPD3Egc2If/hY6f5S
+uJA52PIol37fIFFC6oiVApMPYCXmJOwBWvkRHH64mtJu/X8/nq/lDPWm+XbfRTwHff5uJdXTXzB
euO+j+iVbwOB1c8IohgliXUiBK4FKXLJvxNucyOXQNfhVK0By6Y9oa/Y8lcznAmr75xuLpkRIICU
fqiBK8KOBpUSkAGbNZNgF4IwiAuXkFXzN4ip6df/xjU4AWE9y4AbiQOsUiyutG6GFoUXTGxQ8cTr
OSaIZ80s595POBj4KawFMRfyqe0EbmZB1/tbMdN8OZi6CzLPiSBhs4BWFUzhdrHFEFAyT+beDPrA
FOXeRP/7yCaII4djEzzlMXYxJaX554aafKVxSJiSNC4l1h4l7D6lPsyFMSxFNO4k3Aaih/w1cTT/
T+yTnhJu8goRuILcO9/mCLWj/X8y7wSBtnSYUQ2m3i3rryzJEC2aPC05doFlmfky8yE+QTsK/Bl+
6T8sQ1/hDErDLD8SFLcXdqupwBvTXzGlolnFc+iPR2XCAuJ8ZQr6xwQCzos+kr5ArdPQt8EeI0AN
CAVC8FRmfxUaKUE3FRqpcIYcbub9fcB0ZV82J3g+/X1kEzw2hKkeGCsTUTHnyqan0+m/jQUXJJgM
yZ/pqXlrR1RzqOUfYnP9XpqbfEqunE1puXMVfCSpC+0cepdH0EqYvDP29oy+Jqan/uoVQSxIpzPq
BpygK0BBl90XXU0j8fp0cYQPyo1pbjyPvgnIGxCVUg+vzslAnWhEISI6Q2guchU329lmu+HIEVJW
IbaWxaSU054BJ/s7/qjs9TxrTdso2qapNyzP8Bbfhqf2KARueKG+QGb+osroIymt+RSSevkWX3gc
9oqcGgZHP00bZT+v9iVerfFDJfgmO9uPf8r4jPVA3986fvLCLE/kmpe6yDgn6TxPpibTu3aqjRlD
84Eb4mQ4hm8zhk88bvmgahrhRjKm/BljOsZHim2k2qB3AMopoQWXc05ehX0A4lQfAYuYgK3+Oont
Xt2k/hZPH4W4Ce7ttPo3+LLr4qmi7RNw0BR9lLfT5G3obdWjdZfu8lt+6+/+M/y4v9on+PVvdQza
PQ/jue/Oh/nMDWcJcpFomuDLSnRAhzxmUcfLYYyDxbJWl2XDL+K/kJOH4xfJUn7Rb/Wl5nAWUiWF
46bDUbhEP0/SIV0+OdU4fjDeijYDGZP5sV5zQ3DUDJxCv6rEMWi7LLEzhlOWBqdPGil5smgMMhAp
tEscNhhgDfff6NhjhC2CV2I7LI4g+8V3w1yCsAvrcWPKoKVLzgfPhVE3fCvth5nL43v+sgUBMXjV
kVXWu3dNf6bVJdBPCQrNsiVS60Hb7567x1Vj0mmGb0NU/MPfCrlR7zuWhwRmaQzXqT93gZDcPTOz
YXEs/nntPx9ZLAqFoHsOumDhZv/Y18cWZYrlX00JPbPhTvI6t62gndEHBCIm7B6UL3wIGKCVyr8c
wUSGeOIrX4oyYXTB/Q2LvwDtTqFi5CZgN1ZpnP0IhQ3iTb93QpJNBBHN9zH1e4OT3JjRG0v5vtQW
psQanCR3P9wNDATNKqxNZTMcOGoLTkWLppp4FykrKEJNv/LrbVGec+1XZpSXcssMQccTfPQkkI/W
olll5ccuNxToRlP9aq1jAgu2gBiGgQFkvs7yo2FRYsnbtJtp2m8JjkgB5H2aQ3OXvWXDaW0O8F9T
P6W86+qDXr4D7USmNU/ZL869u0v1aYCtQqi+cH6IG3jVkMGQ8JQwoFt2J+YANOheeZI7A2/TS4xP
RASzVLmiW2q1X9fdD4ZLBQINCRP/qsTuvhQiM5gwEnkLPyYvPAdZzLq7orOXBocYVYL/wBDf4PaL
L3UAeJh+/JYBjPGrSLccKQhcf3f1cGcIitNm/qjtxljXxiuEcBl7eI4zK668BQHkFJQP1bHkpY/H
pbXQukUN+tDAqaQdLyOg8qK6FSo+Zl8D5Ad/ynRutHRqoDhzlUDGNVNJwEpu+rKe+ckTLE1lp6LZ
uaEBlAbsYBVm85Sl3+8ptE4Wy1kFppcNhLX9Oa9JTYC2BOcsENKT2jklw2vg/wvR3/6Tpb0Ot6lY
65xfJvbN+c83POhsXYrJWEBokWttS7gDISR3wEFfXkbEfHs7/Pmqfmq4PHB5ylFj0S5Hp16z4RuZ
UB+X5KBhnsCPpLuzyH6k0IfFBDVlllwJjRkM1036NDOGOtGJDJbmU2oHlP2dtEO+C93NXSbyGlKW
9iKs8Duw1ZYcsDsrOIUZ2O4J4o6bX5PqPHHfmn/x6Hoe1TIzKC06bE7twF1qyg/jvPILO3Z4LaQW
UtlPy/s05HtVyhCgpNQE8kBxnBwad0lNQpRguyyajeW9gJvk71yVFr4YCTI2ERTAedh+HvqlHO54
jlpF+IUDXUJWV5i9+ikIyJM4DMtcDAYrQ//pvR+fPF5oFW2KJwGtd4zAJA6RaRflycAyqsa0t1tZ
mjPobNXfrkC6pd9OOg3Ubadsc+LuQ8dUlq0073ICy5l7NkCSEEOUwCnI1UDkha5e20bsp/qhimiy
KJ6ogZIbbqMJxb456wERwk3WQJNcxRbHLoAZDqHfqYn8qKh3QXSNLmb5KZILKp1ZjB1Ks+2QLlJS
Srg9fiR6326Vr7J8KpnTVmC5dprc0uqkV8hxBh+PYQRriw3A5P3Lsd5bpvjrmFAdtn21MqyfVt9m
WBnG8/axHRr0B8An06Fqq9pJMTYeBHIIexHZkRnYySmIj0w59HhndTvsEQLuUIkbizr4SxImA+ro
XBVPkBQ1PfuMTi2gCFXetqaEN6k1qgv85xUnhmTOMx18oSwZN7WJZ4VJRPjATnClsqBh9aRpYA/B
u4rSSpdPOJ4ng8XQfVX+ftDAwuDIweL+GDAWwwC5OXzZHxIPB1NMxl18V4fVEZgDxsN3sCs5y4IF
ZgSh9sQTqWvGGC7FjMZcLrNG/p+pM9cEl46vIGnI9YiPF1gdvDmZu6BQHOgWfKuq73JOT4I5w+8W
O7DkuwFKpE1xoQcV2CHPOlhosbqVyt3QOlU+A7+WFGssHOzEvEatgdfy0zevbnOI47sGD6X/JJXt
ylfIJe601jctRSkJEzXqK+Dz5B0g0JIlblmybwPSagvbaC9uQtmUwZjEAhP8S0txRcRZq+YhASMu
02Re2lcYpDBfl5710BbUVXkfZhuZrk5Wr/AgVWLxvhgy4yYfZuR/48dfvUrzRxNNJCeHOGA1BDBm
8atBhjGZpxnXIHoBhwIEFzTJw3Sqe0fdI/di5XNUGD08FdRqNxksROVwkx6nb73DsCvr8BA7DzIc
Ph/ZRMsBgStkkCBqCST2tsYhkSJdmag9SEJmI4VuC0igNM0S8iM8ki1ujQi8wudFyHaYYn+8iRWH
5f4IN243xX9ExlBa+aXPkpmcu18kDsExwTc8mpbG00DA5xbhjFYnl49m+fwW0yBZfb/rMLarcEUK
mPdPRktaN5+Ab6o7e8Dfev+WSLzYb7ubWWoJvq0t4keLg2wzYUt0YWNXdy+Dios7smRrX4g5dNcG
LiFFjesh5G+fjl0iok7ykWGhU4yEPan/Lg0MU+won6f/EhVtqmQdNHy01RgBc+ZDjrkzm+ZiLbKM
mF754nq3UvoX18SM2F//gYzw3OgU9tqrLIajMyJshXH2EEzZXZby+WuQcgD+EjdLV1CqrG5s4PST
zfA7cdUVrMgQMUcga4QpT9yUrr39Mb4/QYeFM8b2cgOWYazlija32IfM/THsEG6m5azBIhbWIkr1
1NHxrNR+75nHGh/uaOe1C3eO65L5SDDzuMy2nmbXuSkEVSGjSGrG8IuTMhWIDFEhY6QtFpz/xO0k
1GlLAHt89xpnjMQQLeIhJ8NP6ilrZIhPNeO2FrXFgM6k8XDs2BbpP5eeIThENAIaxjkJdpS7yuB6
aDY8qWb+veLp7Xu/Q8ggVN4ViMjgGVVgyACT7YED/8EpNSydqF4GitOhm5YoWTOyGenT5GfUX+XI
GeKG10Ot/0igjtZj34ArI9kJvGlm7r70GjAt9WDeNv+ahohPakFBStibyu0RqeM6vCfuPpNXWIu0
Ie/xRis2Ectf3NQzs2ZN9FCCVHw8uNZNskOA2YTHkrA7V7mpZGfS8BjLHFYS8zAt3z/mFga5YWC3
ig0dJEp3RGMPKzwZMVIdE5SbDx1QmG+/hoWn3gQ0oarAtYx+G7a73g6pUw2GaZ12Q7TQRI7EkNbT
PnqBoaAAqJoHatl0FHUbM08Y2GtjGZLmUD6UIGeI4iHSIGi3umNS+czOoXBmm3wAtYgmi1rm69kR
VpUx6NcXdihnAcR36DZ4G8P5rOyCnD6KPv3fI3yrMEJSXd8Geb5MXIyIh28T2yh39jh7zIfMCfRw
kB4oocI9haNRteEig3IJkAIixDO/0VUucGbIxsnTPbR2hJOY/FMfO6hBZDEJHhQVIZeZ0UZBlJUx
Iyqa6AbeeKihxqXe4oz1C7oF4V4XOjUobAP6R85xAgRo7XDHR1hOn5KsPG2OcJ88RfIMwlcHD4IZ
F+cC2xbaHIy3PsziFGRTdvU2mG+P5RNhiDgCZtp4eBjEUPWFtz57ALbFbN7tBYQf4LG7k+K3VnUB
WNVbGRs7zqQSPCG9Ed0CUw+poHxOt9DUVtYLi61/nH4ReUgariHFnUk+zEpB/H0DdFH5UuHyKuBx
Vfd6B0fut3KIvzoBODVP7SqQD2JoBB7+HvzAZaV/uBkX2j9i60Fg9tEU/euHLh20Gu8cZHdkIgJA
liTSj7SD1YvozkSaqUDZGM9C+cMNjAlBRWcxTvNRcpUwX5hq7ZSbrtlFJF2RtkRD9vevuIgkyKmO
j2P4lN/qO3x6z5omCvrv2xyKoE/jzg9h09Tug2N2VY/EY1RXXSRrtoC7V+mu7QliaN4K4eP6xN8w
OVwLRxXvaO4eO/2Wv9Sd94ov4YXVWL0TPkw7XfONBIrLtwpKM+iEE2zaC0tA9hi/T3pTKCAoiFuG
0rAZcaqlR4VOiZ8/c7MBhQXm01w2Mip7Q+SGgHmQ6KH1IxNuEVESIkohxwbPgNSGJIgfN/L+Vh1Z
EzpNVwLZeZL8ZMDOijBKW5PHOvhBJ+ykv7VIfRViYjh4P9k/GpP6pd/8HwF8/zJH8tJVzvj0ZbYY
c1IWEQc5BfZisKgj+2dI7y6Yn/H/VGD//SLwclMZdTeCQsyT5oQveZeuy7W+1HfRj7sSHlEiUEuY
GmYbkQzIQbkt7rx6LjaxuKNk32zSbYb/klh38dZ4RSsQJeNVkbkRz0h5wW/jH7jZPzb9dFvvmPeh
LoxnLRm2SIQdNBAzfE6EcToWGQhH0VWdhzYrClqdbc1Y66xjuIBvaLFIckbNpoOIqZUjALl7tGqX
+VFn0RsvwKD21V58IpjyS7Zh6k/SEhBGdwdGVi4KryC6G2tt3THYEPkMGnfeB8Ab5N0AOkXiy+cA
itvVsoToUuh2YQDeY5vhc/mmp4SER/MOls5wLsTeZpSSy3KNCBCFQ+foGKfRTIdjQtCYie/5C/Qr
/lUejPdDsqHZiQqhtIZy5Z6VrXRUPwk60OAA1ih0cixnsuPYIFiPOXjUhP/nE5keFDM0g4xA8MBg
/VnwmeAMwsnDO5u6OvgoPMpGbueQybyWXoSHdIJnmRA9BHvKHp7+dAKAx4g+xFghwdLNpiz2djDH
cLxHuUcRVRdTPCFQhSHf4yvGkRlbBbL6Y/mCgAeJDZZAccGzYfDy2nHz8iiv/9U/NWGGEB5G2q0B
0MSEgZhToVXkfaoZ1i+SbtIzhf0ZYvNULXI2cwbCKA95Oki63+It2kQYYgy3gRORKw/CyRqQrjTT
1ZnmB8pIDTlk9NigNEzOxrZZuRcNOogDnc4cW7Z/6VB5ynMgMqaHCmnOMDErYXQnXVlIjzmDaNuw
y5u0bm8c/ZgDWL90RdgDmA8mEMgkR8Ure2HWxPGm0l0Kt9Bx9opewoZE2XLSe7vmLEjOI3zBh1cq
OGykUKqxSgbdFICby4ciDc1Z8FTeajomR4LLhpVdSCAI1TUKdLTeWDB7nMM8ZtKTfPOdFPB3GLOB
V4xdE/+5eQQayjIic90doTud91cQYfWDol/aaihpk4+yLWeDvbxpUOOTATdV97GNCs5W9+aPcP8I
ibZSAYpxnzgTJYW+WcabQJlVyE/qE++Md4t3Abr8hPfaen93gSNtWfgiZzw4PHgkFgzcn0Lh7C4K
XnVpF+cUq0pvl+EVIr3NlbsQulxznoxiasmR8BwoEIyny9quRcA5IVZEkqdL643udya+G+npNeOX
Fg6TKJwSOKozTmIL6wPmZbNmo485t9BAQ7ybJqSX4zh0oYSZhZNonmzAoLxJuaaJ3oQv8yQmdaSF
vLwL+ginubWHbiudgQ61dByf5Xf3jnBuG9FenjRsTt4oKxeDZTZnu7qBJ2cHeksgMfnTfMiJO+PB
OzfeIrQd5oGDScNeJirsu+wx4Aycx9zbqavqLJztRZS7beAG9Cd2Dc64NBAtOe8+vvPFJlOYLHzk
VXttVv4nmdY31ZGxF+H2T9bKTrJhbN3ia37V0JfKiMMH95xv9WzxFe/EO3UId60twH3h7fl/X69m
imhs5i2hVJ/gVv4Zz5gOkuUf/pxHF6KgHJTOcxl7PpxqFvoBkxnIkBy682oF04Ph04quLnoKUbaD
btXR58k5wAuKPNM9tTvuT1ANoAwnKLe5h75caeFWkQhFuM9txFymeHbnEGX4YBpgwmqshXOduFg0
IM53J/wCHvPwVGKiV+8gxzCOUNbNT4v9gzYr0MsjdkGlrxNfn/AW+wf40SfjyqbrO94uYVlRtJmf
/CSfMwc2YX6SrhlehOUJlyf2afmjfsAKcD39pL+CEnViclI9OT2wrnwzM8kJi+GZn2LsGCq0LSL8
gO0NQXHNKPMss8Jz3gKdcebpi+Jd/vAg7Qq1kK9zABHB0n0Yv7n++Hvigj5bHLNgpySYWni/ua1d
N0TFcZkQaJsskOCZ2wiVMdVqZ6ntP+k9Mx6VfJIP9zlEZyxYqL3VvXXkL/kbwvRZvUefwZ6dfC0k
6PJd3usba4i9Bo/o3xCqU8jQWKeQcQMNmY0e9PEJ3t+m4HjjAlk3LdBGO+ZXhgX1mwKdTAViQpjO
wmhOOA7CqWd7gp9tbJnawkH60VHOGyd8pKkviHfG/XMwsn7Ng/QLnTWA/P9nm6Mf+EfrN7vwDezM
bKmHdqf/iKdJ+MK2fSvb6BN9VJwgkw+/AFo3mvbgHNt/b7rPHhLh9iHyss2VhXa7XxoLsRDEAFKz
22NzwD+VirvcInpo2Iv8dfpbOOFvvqOzJyRlFR0qthfG0M2zt4UPwfAkVhhlLfdCwCIJl8qVdWpi
bIKrGfR23gSuOo4cHNk5jQFO6kh8JnyNqy2Iqh0OEsYb4l1y1uftVfDgNY4Pwt3W4japFt5PsdB2
0Qtx9pqoaUqMG7IWRzrhHvM4ZBfvJ0Hvb53kg/tSTj1vPJeUe58bCQNMDmz2c7Z6sjeINgotIdiH
DS7WAb/UfzLEE88OnCWfEG+UunMDJjH+VLh0GKhghcxfxyAI0EscGvwwjNlYjUBNR/7g0u1i6scT
xk0cCcFwjGcO7HHjRGkBlb/b80jwDnggf0YjzOGpoXgHVeT0xZP5BOtae/Ms3Ke6z6+Pn/hK+cER
zKGbgbbvMBrC80qbGCdYKcapRnNxU24FOhImzRdpCUc0XuXtKNwHx3zezvsN4Ci+mKP63J7LZ3oA
BZl4a3MGbrAObo+1ds7v4X5waV7V4vujHpQlhgqbgdPse2wTlJN26r8jPoV7ElG1wbRCcvKPYxdD
Hrx3LE7lIU3D39NgfUYYjqFiVYAAmbUIYQBbWy2NBlAhBJA4wqMHTBa/Hh6DuU/x4idApc9eNaFz
/DDxgljhOif6Y6ztmHNUL4778Acgubl4/3iMtcMpyqAfp5G7VS9GmXUz5k9KAA7hiOk8/f8NuzOh
KKAVF7dII1IEJpZ4MfxNPvAmKiwTJAi0/9xF3oZH8GsdjHrpBC7if/CWQNTzsk7iJPA2GIVJvwQN
L8NNhzeaeXgcvpuHIy39SbWWlt9NtTCdjHU63LW7dJJMBw7ViC3Neh6e4S2mLIOXtswW8kEYXKB9
WBo7Asvm4cZYSr/fjX7AoAshDcX6WrqYMPphsej/SkpsihDIPIv4hAvq6rFnT8Tm9FwuY5j27LTD
K9YgOed/4GjXFEE60xVgQ0bRTLL+U5hw18PwwAMH8IttQRjIUYjyVekobY0txSOSEEZ5SCNsKhiK
OJY90ct4SxE5xMydbfyBQwjfA8dEfIbj/p2/sdVnYQ/LMdISlIMfNnmP/AKeu1WK1NL81Yh8DehM
NPxkTY7kBg0WwZvNpjhAb4dSggcx/AmIdzXegN0ohVUggFrg0LEVzqj+kZCiV/6zphFhbXQe+AJx
2+Y4LCA+2bHx8nqJBoPGQjmcl6u6mkcc69aWWFs8NTkz0AV1qYPoDTctQfER9xzFAbk3bAo8uiRU
uJpzEJGIwO6EIgZbEKos64oJJUdMhekFQ+CGw6Dd4ghMjV0TawaFgfww0n7CWYupjQXGsOhlmyAg
DA7wF2IrUcMJTsGyOrtWn9Kdcj+rd5oNgpetE3cG34BZyQSxCLewdCrIbdwyBmjGLAgGa+jH9LH7
Km8a5o/ilOKl4+vIJsQvJnyKY4Sjx/AJ8xznpAlScEDoe4zigIBy9r19/Fue4ClxMA7OBvt84/wV
2/qHL+Ntz3bvhCdhrYuny8HC+3L4si6AJRjqb7pncFA/GRXXQzh4pCf+oGgnMYvMKRbClfq6Ohgv
JnCDH1ptFGRM+xEag7TAf8LWuB3LzJ7pRNtR8A8OuOh+WRVEAHwyh7UCHE+ffPDxYdyAotkFFYTL
iQS5jPac1pTzDm0r8VKMtbjfXyCGwxMy9XSHt4BQUtMqsVwEfQbF9Y5/O6uYRaX4Lm6JTBJ8jL/s
ri968ApVwLjnrP7z1cGXhyhiSzSOGFB0xD1TGGMgWRKUFzvs6uqmW+FUPQQIXHE+dSYQ06TvZnSg
lFcUVjhy1Tx9Sm9SKTj90hnMnRc3wPt7LRgmKovyqGDNCDLL50jbsjKxcRM2sLQ5rHBRsvEjGJPH
09SWtphQs+R47ihAHHXVoWFDuzyJHC/dDoxJ4FhbVXjIn4Du2mpe8hCSaZuJvBK3rOOdqHOxj6vF
wqWUst4q5zBHymMviZoGH5e3HglLDvpUXi3v0IpfhsUcLy+3If94Fr0XWrkQ8zJCENGR1zsA6lpw
vhDJI5jPbbJcKLKtWXEPVlC4zHbybeYQ4/FEu5NmsjCg7jDVopsN9sW8XkM04zO743ABURj1NnhE
MQfoYz6/5odWtAvoSxEUuyuuuDCByjYuRpSAIpvhYnjKf1FcImr4x74xXADbgIBh4wumQPvC2xM4
ejflVZbLDC9phMYRFawqTXm2oopF38rekmH1RMGaLvFXi6ZsbwHwGZcgcuJfE3Wv4PX5jonadyHe
Eh7HQMU9sDficILTkzaFSMaCbQ4wtJk7jZQttZ++UTfNCkdH+vS9uQ/ERXuqK2Ys1pGsXptvoRaj
RkSbdGKO5C/gDqXAn6CLc4tGCzrdfxWyht+ct+MXlMto4S/EzAlS7RbN/sTb+tnIF6HCBRYSsyFc
s19uRChlxGTzvdxKg3H3r2dUK3JIow26SoHHUG77Y3XlnQZgwyJEPV6yVnDrcfoTCllj9ljRskPx
Q3L/93KBcv9SDmzaZXEzqFPXmxFxhy8V8Y4OtoSuw8YZCdcs1i9mgzadFoJ/Iuco60BydxFtlWiA
WXdEVdnmiusCTInhsSpAzxpP4hH+Nib5xzb7Ldg1bNOvTRwOVrbcmW/30KyAFoBh4V471kla68Qc
rimVGeObOIPwSuwhfk55Nhlu++3X5ov8K1X6llWtbzhXd8063eCjQ/YWWU87f0u5kTG+4lzXdrLT
A3jecCH0No+D6vAtyMf+6hkxz+GsNh1pzbmi7HKGW+pMWkBl2Ax37tbfZlT51STAo2FraeOHE8uz
DEXOod+BjwN2Qp6EJCGO3tCmHpTW5sYHojpyWGmgJbwZ3Jm0o6Sx4+Kyx/w2X+ImeGHWxbJBOCAu
EO46c3q6x3CepKsx7jskg4FFjvFw7dbYsG9xwOR5rOSF7ANBTDumsY7pJDhm5Q1b0hRrKQYsWTqV
ThavxjhpO+jDa2kdiHcNly2+20WBTV9hIDjnLepR3KIt1RCxzaHU84+Pg0kuMAfKTj9QI1ECrVvq
bp4GrA+KbeCQh/MwRry1Q76F6o3CS0BlBJZN2Z64nVTmgByIVCJnRKh84t8krpDCjSG30w48xP/w
5fjKIUaYAPcSM2gJE7B++/hB+EkB6W3CzRfYilfNhRqgcbaLdSYqQ+o7ePrJjG/igg53jN8KYyYf
qPG4dvG4WmOJ1TMPB73rxdLgs0eEPvZsfmcGMmhtBv6yCif9kVqI/Z5iWhR11nci3LM5fxssw7i8
UNX9bUJcDio9XrS7FU9pUqwQuLU7mQUn3vuId5/uz3QsklwwLyMaeCNmt61D0tmqWKJKzB4TlaoY
IdoS813euBy/UDIPd3xJP4Q8q675ra1fms0CRqXgAxTJNDWFd445CQqCvIlDCljHj2E3ER7zoSU4
MkuGp4PhLcocU91XIWOTnzxdWNJpqG+t77bEdZutkWC2dJ2Fl1Q7VDnqN20wtiB+5QK+zM7IeYSv
Rt9hgAzFjxmLF5nYMl4h7Y9gATCoCamYGho4Dm1aJc4IuvSPl09wJENgh1CTW7noFwT/qVA/ownG
V8RRypxO5A8WU+ZJfrjqStvKNg+soWBa947WsBRkUq3RHWHQodHpFIg3olXPfIKcA1JsCB1Z6k/K
Yo6K+jfdwWFl9nGAdOQ17MaMDPfGS1ujIgDZV8QYRTBORhQlbzg1Fk4Y9/qX06ap4WAIY4ovqScA
+8jAIMeS9JVP/0wSMU/pfrS1/mdaUGxAsvVUmIVQ0/TNjPkNlgSURQOVk1X8KsjMnEJEW0EJ4xOp
FJL7BKtTSp5gqjcL31/16QKnB6wNfGUGUVmceSy3ZJlbs3bwarU5zgSNtzKCU9rbEL+pcLA36IyM
e2cFaaFrlhXbSobZ+OM2wKUiPIfR3vJn8MRh+3BCoOiB68BAAx+BeAuPHMcjtDdlPwnwdG7wnxtn
bFhQSeHR4peChQwWCtBqoVCjKPv1rYkL+IGSB/cO8CdMZCBz/A3JCvY2uJAcvYwQgcEHgPnIAOF3
k4/A8fHi680/ia3pzsjjWew5t9ZkOUwHm2SPcUfx0/3rfoanbFVvK7KaGN4x10K5cuCwmZU2jO/V
Yyc5nGyO+1Ov/buy5hZdkNI6xXdqdKJZHwfTbTj5H0n31ZzIsgQB+BcRgTevMIMVIIfcCyG3eG9m
hl9/vtaJs7F3764kxnRXV2VlZaLyxrZsc9MdzrrDa8QKgHmDXOK91N21bt3nMMlAPayJUN76arRz
byQFOmx6WuU4qO/fIofGEwraE9ExPwdKxsZA8qzQpkaH2vnn/awBjAYbSNyhMtjeV7qzD0+gFDip
yWT3wF7QUy7W4+M+Wj5pxs2/t+8OO5vC+e/ANDqjzwjRpOr6l1PV/2Vh5WYfdQSasIBNzdbgHvVe
6dLJm8E4s1g3Bh6pO+RnCyqo3DL+TC2hW2mtO1+38RCIRWLzFTexXORausObCZp1K/3X2N6S0NZk
yF0K8yw5iBdgB0jBuUvx2vCO2OHR9PCXt2JoFhz+OaOgUMtnGFDICqXIq5cAxEDjlSj/I1svjihf
ByNL/nFNo1eUe20Mrk+NQX6y6l7JbZXu6i/pE7G39mIgj7ItFwNNisHlYdc3fvGrE7UNVBlLJpso
ZtUIhhrSHzvJQLs/Woh6s9wYrHqPNsEL/vItMv5a3oAXfa9JKdKt6hR/SxBn/ZFZjA+qALg+JaNt
O3/TVKoqBBLwJNQxsvJiqGMfTHP9xrvE0OjiUbWnw9rTssfeVCnLxm/NufTMQ6PSmfN9zKltwL2V
pfG7g3x0hRWdS6/GYzdN400aql7YfNq9mhvdG/O62o/nCmWXAxQ/W4+z5b4zs233jbtSzQBZ5fKR
5Ded462Cdrzor+ouenmMF9l+eDol3cpaarRL79Lq/H3TuN9sfopLJV5lNsghKs8b67g+Lf7LOLg5
x3Wiloaoa83ZtLUx5FmK1rikZrRzUqNwyoFO9D8epQe559RXwj2c2O+yJ0c2cAxpARw1vTUzfLvm
BWVMyPN1VJyRen9KPzr12d85u3iVOlR+IJYgm9Wr/82MD9zCD0npTijxq5Pj95oSpzN++lmlxzhv
GCFszl4BUXmCIfpd6UWNTeqhRvFzpe9jb/U3JgAOnfXTfLz71ZQc27F9O7K3YhSyZWRjWbQ3/cIz
gy39iWJftTNIwU2v0ozVVwpMgwgtm10n583Iw7vZ4cvX/Hc6Or0mr9ChmkPgtXa/GvMZmpwn84f1
5ICkqFTUtPrFQGnQRs79SBFoNjzsfGvdyRGaX1P146sf559qP+EpaJm964XJ2yCxJDnXzncI0j6G
HB15hSzjDdE78gnLeCURucR13kDsFF0WQztfDHEqGbbnrdtafW1eTXuurzFQLLwaPCQsrnxrpnz5
ew/Xd802Gs7fPnL6WfrB49Ae273CyBgfuOVbIkoHUMD9mBic0WhyLtgF42yw/nWH3jGsao7edoln
+9ibnrlQFpWV8Cuf170jAEU/Ma4fBrPjYFHpX2rtNOnk9508jp3GxCX29ctanBEmPETF0/0qjwta
XZjc0aiiJrG7Jt1ylS1dft2azkkFpjQhc5hU/TQ151LtIA/Nym+r82clb2T58JOmCCPBI3MxLF37
uerPofzc0Dw/eMxJw6mG9rE+7Lop0KbgpTaOx3F5186Va3ebBd+i8iw+716w+Gebr61XxTCyvmuf
s8fzYlwoTXIqlnSm5Lc1nxKVtcSkszy+3fSS8IFred4SZzF0949CY0bz1XMqX37Wh4/0osDbxClU
tfjc0P0+Py+0qI8zvcoDQuC53DzpqBMb3NXPMgThKAGqNd7n5G0rIPFzTuNzmUHJfOXJ4P/h36rx
Rrorw/zNbqY553eZt5Tlk3bNeEbt2D/fDLhcA+BU71WoQCXpspOrrzrr22g9p+wJRr2UGGEaCVxk
WXsfdOuWuW5VfzYp7A3DHgbZOddPrPxK+WX/7JAW/m6np8ZpkJVfr+Yokpf6rLsqDkxWXI+EIjDU
yCaF7IiyHbUhA2XiP0kF/lCC7nQ2i/GjWlOY6vL0ulqaqV0JFynPl3VFsr4hPjioEypJGrbG7KNh
ILjxUbs9VSB/O9ukYdmWkRRIfDTxoM75+42hISC1FtWcMSmj48HS1PRoWR5XFs9J2k/Sh83WImeK
UFg/HFajLeCVdtH1t1Ius84gbZteIrZwZ5JEpR2nIHJXhdcZ6b/qfjGop6xb5DkzLAz/s71W2yuk
whSo3WDHe6jfPtIc4pE9WKkc2qfLoneqbX4KBPbzy8VX7ryeXEuFTi47oD9BAivbG4/60/NyZwC4
1t/nV5y8ct1rhQCL17osbAY3pKLZlBzt5Xx3XF6G5UWufckHn/orLFF9yVM83cRTdB/zdfvThQ5Z
tb/LmEFTtpqZkcpvyr3aztxX/bew/qxufP46i/dEMqaYYYdDyECnVAwISe2XtXsaGISDPxo825cN
tOWGmdHrUiKtNZs2JotKJW6kacfZ8DI75zr76bFbbF3S9WiTC47qFz7gSbu6Mz1EtdnMRp09eS2P
0THNRuv6rF0+k8PckmvgZ5GcQCkF5hDXtNzaNViZVzfwxLyRkEX/nO6GxXk+Tm+NVnrolIwE7na4
YstF56RUyo6r0WJJ5mg/KDZq7zss7vNmPphVG93ZIuskuXoPm7+breUT2KSF9j4PnSfuedvvX+sE
UCoUeKWTFNfgOAZYismmVShM40NDaZ9NpjvkjyLhOQM5PSJSXfowsyZX+oiQ1B3OIQxbQ8cJbw6E
IRhhckgs58Q5GLy11SgP/JRrDwr1dWjtn26D02QZTXu314opV1M7IAvlDUDj7i9VKqConIYnRo/+
5V6PnHNMwML2VKHkCmOH5/ASE/Af8QZ40dmSYHol43l7Nwm5K0YO4hski2o+6H0xSsmSV3gaeZEq
YB4+L7PHyjdHWcmbphGV8TMPranWUbz/szqiy38XvOMj2wv7gAaTlKtT6kL8m3h6LblnSHIvHbOZ
EqRwwQV5D+ituYwkxW5yFUN6hlC13UM2TJ8o52n+Gn6tllHI0ZEKvGZaN7URNyo2NINFH93pdTdk
4fQ7j2z4sZjw/sfBuQ0ASJLwARfS7i4RY232uCyPTu+038FE2v+mDpvG+H4XH7sW4LpbGXBV8pnz
8TKSzFj4I3N+rRUO1+Y3N6JF2QZiRfN9hN6UDkqylKb4GChLNJR+EZfiZWQ6MtriG037xLyAXD4W
+0bTwjMHTXruDSanh99LZw6kulDbP087JixTXY/Q8W6uBpRM20ZWAa/a3FqWKUnpdmDTqfKkp5aS
ihkK8XTq6FC3iA4jCQeuZottFHLLxNQLmLFDKr934H5AzFCRUu/bQhF5+RUBQac90QJ1yf6J2qdW
5+Ex/5Lc6Hti5EFKMRZLb/oljTFWgGtWYkJa3yrdUMuYkkUw6tO1q3QDgEkiQm3Z3T9NXzw8bInp
XZg3K743Aq1w/yqit6jstMhw9uj6RPsvikqtbbfYo2rXogIb10ZTtBrZksd9hslc2wxp5frIZZ4E
j67l+PS7HYeaKhkieh1aHLGT5va19LgfII15O6uWMMkwOXzAksIQNVtPxtIIrobUQ6P0ScZO0RZ1
egDA96x2w2nSXPzasMSGRCY6CL3UiJJeP6HRPlxQq16RFqDi00tNMRYGNyMQsVIzLF7zKQqDA9rc
rrV6WBDAaXm1LeTWT8+8J7v9+33aL3/OBh7h+ScbXR7LMZi51RgpPfnt5t/XXzsKgk3T0ygNlTuc
OfBnX/XYR3+aJJO9RwBcegpL0+Qgnh6dAa99vBsqnI2WUu96Je/aQaf06dq1no5j1CKOSq/pwM4D
94fRa3uEc5xkqHWaBBHNUvfGdpfWTNdMK+nlsGUaXAwOExvPtiJtE1aXz3zHNOxehvRVWDmqbxO4
efrsJvF8RBK3m9POaLRLXUvMtZaM9nms53HhuWTNWCLhB+i+W4R76aK2XfM8RgU1pPYXEzQB7pmN
3h/vjz0jqmO9KpFBzXnjWRxChYkcwI5/AKUv+uEOZh/8FPyAVff4nP6QHl7Wm731WMrWmvYWw0Vc
ecvXUSt0F77L/0KH4dbePudbaLiPjTbx3JkZTKvdi9k9hIVV+Qrx6PCLPvj69wKaSnBrh3RrW9p0
bmGNtcMFCyzNBVrsCrwzvS8E3ttlEjaOpA5OIMqEbwN9GtgPvMS52j9wkxpvZI7v1pGu71vWYr03
OgVqg2GdlvpA7xLoSG/ngXWcHvsjJOqnci/ljOvUXkTwa5vIUWG8+KqO6A72ee8MT7UIRvDgREkj
Bo5ew6ybgBTcZmTN6ynUH6bDABgwHFmMrs6f2vgcndtU9yLqpC1Vynjn0EZiqI0vcYjsTBNcmm3T
0DRqpm00jwB31ocGqhwvQTD9EiNBWA38Z51r7k2Lwk5hXinM7T5hawQLDVMHpqAbGzuPXALSAVzO
5xxe2F+0Kt/ai6QJDvp5B2DK4THp6COqNtDjz3hfCNqVu01/+iJc+8hL+AGp9bV/OliKWegwh3i0
8fsFu4shRs7wumVpF3vU2QtzDWfq8n72iCZ1n2se+iFAUdgJW6PrVT78sRXtxwfXydlQzE5iPimj
xCs8PoelFWK4cyVyCIgY87fSq5c5Qb7xKKud/L+rp1ztJwHTqI2LH/UWJbpWBWeqPtQ8/6f8YMdR
/9i81J7Wb9U4/+Fpe29xaYxQ8wMBxuWsDjfJXRbeesKjqI0V7r/qY+GeIZJO3/joszDL7W4818dN
t9Yuv8C6kg5Xchv7eC8R/qd3ArI6ihPlOJjfULV9hueEV44lV7fe6ty6wu+0FlgI/WrFoyoaYQvW
B1pPaRt0IuFRWTysPk8k9IxbfNAcPEZ5cTQZYfH29U1qb1KJcUlxjCN6iFFO2aJYLiAkD8MQj/0i
8iFBeH1nC2L+E/bcFD0nnIMenB7X3fb+9Egm36E8/3bw4Ic6+7zJZRtQ9RQCDwvIYaAK319fC93D
JEw9Det3JuvlVOhcWVsG7gfg0Aa6zdSKOvw7RqWAkdtXL2ERVzvWO8QMcejGSbbKZyBujE//vK63
C8b5S87SDCs+bZ+sr6QV7qz+gLoSWon1h9u35rRGaA89wABUu96Hsl1iONsfp632HUh5YRMbumuf
I9Rej1hzSVsTicqwznvFXguvb/dp3AKSd7xfdNf3tbeb7ZKD+xZbmsWP/BvjuqWk4eCv0QA+NeKz
mq1ywrMkshCoclgMXDTAGX9NKaeRo0g+U5D0NrELFs4laMkdhkCgLflxnlL93+VFNba+nz8H96Tt
nX5NlW2bfg7DY84ugdSkTbYYnZ1y/A8R5aBZMrdB4NLBWU8dPbzCHbuHjo46T2RT5X3ph8Zpp8Jf
XIQDONyZnA/tYFyNx8Iz/fz2RdhefBAwo8/ieHnafNxeCexaw4ofY95RYUBd/iDyGqX6Sn+uUrTV
oPi5kiuXsfCSF1qBN7RIrj/o+VaIDM9exK2ufF0mx7FsyMEwWEYXHcgSuSn/lwDa+PYlaA1CDGYQ
EExYjZ07E758UMhCuRFMQnaV/GZDre0A1Q6mUdjfXIkfQEyTgDL6GZruUcV5ZlpkDCcPQV/uo6Ht
3Cj+c94RRLigp5P8WUcyiZuTgYeRhI+zQEle6j6n98b+h6tWIPijgzx4numXsZPOF9kcCdWVeq+k
pqij2Ms+527bBNfISAgYMGcpLGkKTP/WLM4GvsxDEp/vaB2HeiGJU0eiLwcz3M3VGGF7BWK7A8/F
pbBgIfXUVAS5KvLCVK1IYwa6mg1tGTxc4nxrfu3ozW8oKcUyf9Ek3GAoMAKQVf4894grl9parAWx
61fAHVwDUb+3GW508Dc6+Ti78Lv+fFxwkwmJ3+E539TidiravUEQCLf/KO3qQkXTASYMX5SYMWb2
e+jcBmYHyECkA/+Y/Ba6y3HjC/8ArP+7b99Wgt6ps4krA699T4L/sO4kj4gc3oX0rEGdfjcCXiMw
WgIO74+d6wpV08rkDW0xKT6NMQNf8nSnNOjOoe0L5Uer/mZYkgwdtOp3Qxev39mXxOuf8HRD0S5H
QdxvuMMyiCW19/QA8IBX8dWfb4O6xmEvHSywuPuroSrQEIrZiAqoSzb/qsJOw13XRrlROUym3KYt
z8V4xMGfqvXocGjDZSunHI+djGJG9cgN7lh6zJF9nRUHdVGmlm+XlOMXCZ7pXfI/2dBATV2jgncI
oO+xNiCHWQ3A82pQCRTF6Qc7vEMWIfaELivROPjouUVAdva5JL8jeNUDRXVGXlsGkmFfIAoF6/Tt
flzXAS9GhVKLAB/LlmOjSZ/gqpabtzL1175T2LZn2r5iNM5FgQBjUCRGBEhE0tH1SaajqUL0ZGl2
8I8eoVkQVE4Mls9bV/lHFrNzKZfbxteP6stCxDcmn+DEBPC+cIhMMfDyq5t+L0fA6Hqlf0CQVO2w
HjqbToo2tUiqM7uZUOxsz2AATC5L2bdiQkYsizhBO10ccKR/sIeOG7WPUw3l+CX/AKrk0Fhr7nkn
Quy2bUAx/jvdpp9g1KNjYBSBL41OoP6qT3Q9GLCIduUsAlLnG1T2OkYStEfqH4XvHL+8WtfTMhed
q35pcmgjlmDyyuLEzejpRmtICA0moRtJliAYOiNa7zGqPwTq8KZ1yXcrFzwUWzgQfG1R7kygVI1d
QrBI/Ak0i+aYols2te9kxZ7x7MZ8xIZRtV1l7uipIlJJB+qt1A/WfNfUvLbQRmgsQfY+scNJKunm
zJWkirksjAJoxly/53el52Dd5A7BBIugMTybxsYjMr44gTAEd28m4rvwBrIv8Hwc5y/3VVakAVBn
tF1WkGs7bO2wT5gw9N1P4sLou4sZDLPlhx32rXoAEGOOrbdlnEl6tgFAzrKoeGw5JutXgmKBk3qQ
kH5OH/BcdqPjM6ell/CKNYlO7eN0bBWVFXPEzf/Wic9C0KxxTSSl9VF9TZ6mX8uPOR6C+YYznV3F
kdZB7LXtdpE+Q/4DIE7uorSYWCdZxhYigv6jHQOcDbYXfnS+KSwcFj0KnEZFNA4g36ieaaG9KXWP
y8i6gZATr65uKQQEU07Slruv1Zcxm2T5YG24nWoKB7qXzXl4YPBKRcclcB/csk4DzvQZk+ZBdlzR
wcq/v3lcSTXSGaHe+gN991Onl/ZFeYbcQT+91MtveqdNDztuUe7wyp3W2vvFvUvTeT/LKjBp0e4M
Rz/Pk0Au8djtUk2vkKgY9r1yDI2wsCyPxYl+JGn+8AzND/HktcXqRffWJA2ibTdVn9R6W/5Ba1MI
W4zDnFlqYLK2rxZwz4oDPy+msRGvf3hB+oR8vn1XWUDBs5yHtY8Q4oVilOuyUKM+ZdE56Vst+Q+g
9noW5w5duSN7p9mqy0aeteyFM8wO3h1ND4PCwWneVnSIGRVMTyX4AunLX+zvuMaq/huMS4PMFysl
y5+broa7ngBz02O1W0iDSygu5GIkF1rSlZOOaQrixGde5pNM/Wwv6HMauDoGk8bSG5BLJ79Yaa/P
sf1Y7/gUXGv/dpQkEI3GpyvZOZJjGbxiAWWT0dayiz7qOrRO0SuVm+Xz3QoZddoYlWpdzGs90RAH
KErWorrRnGqUeFKSH/yNes+/Nmpd1FTAgmJH+zE/axspZfESZK20Ucu68R48E7bGNSxHO7IiE1lz
RyCs0gK2lQ4RJdc9m/FTv1If+7Mwu5veb47tigehmbymjao0jXxXvt94wqJy+y7AnAASLSot4hz6
NlEsqpRT9TgD6cf1Ozxy/4zQ6gv0CpWB4tJH4an2I2DOO7l28ePFO8aewKTM/jX8GBfjaYhgGTOt
lkyTOrmb9rn+3hdajcBDu1jAdxWbTzm2w2GusKp6NyFXmzLgYdlDCt/XGqJA6lKsbQKV1ZMOveV/
t9Dt258jIUVgEYot9V1C+KpbP7aRZA/VQWkWp9AcY54qYrTmuflroLeRg+j0paHGP9oxsGQY7XqP
QQrfIeI0rJMORB8WNb9RTV3L+d40IAqHdO7B21EyXHh+aIsHkh1G5SmMJCBFBeqqRrMHjGn7vX8m
fhH8UUGgCnP37lGGQ0g/SUf+ikL5Vvt28zoOVtW0bI7DU1HLV/R+My05lxe5J4/wJu91LpnKKzFR
a6mnvfnG2AhYY0blN9okXKjCyF79Y3vu2NTWw7QapgKcGoKbAzsNhF9kSqWbUg87AA+5QvplEec2
bWPZPJfcrVfgoHSZruTIi2nV42Wmxlc54sHY066HbZtPdW6HxhhEXW9/HhWVqiDpY7SrDY6VeK8S
8ZisGNCwgeue31ykYRHb1Pq3+K9g2FIrMGoyMSKyv3152DXriFaqt5ivRXbuikiPfFw5U+zwGtsu
QK+mgaYPl37lmZn3fe1uH+wlrWMLA/3ZFTplvUGMVpArbmHKYEoMfyciQmtNVnsFgTE1y5QRERab
en/9U4TKYA7m5UutAkaALNjAj6/Bsp4VA7+h8ZYVTJGPiO4ROF+fu+dNe8FDze+3+PqXigiw1OfQ
u7fXzg2WWPFyOrVZpwwIlx4hz7lQ79iZbvOiobusJLydaRqjVbt1UQZGI0QFyoScYhsvcrEH7Tlu
Lx2pROkUyxBMhm0cm20kO/9u2sOu+vDyvNf9D0PPp1VfvRSkoLETSBSuY8002vCS9D23NiHkFjTz
/hahot3SDAHF4oV5ronXk5KT/QUAX1Zj7Z5Q1GuEo+PSj/EPIIPTm6nRMcwh6Nbu5u1cyfxht7yL
8diRFRwIcpbVy+bl9DL/sYkxm7mAkadkG0T2HFVaX0LL0iA5ZtOR9c4zHCL59Ka8EiMqlpx8xSGJ
c0dWXItH4iIhEoFOOp+NptoV64WYhvgl2SoIcoSPbYk1f56QL9h5IS3cUxDobJEas3ZBQXXu7Aod
8f92f8oPk9lQ8lbMENhagpfTUb7owQhCHqWVdvw5099EnDGBfHcOVOXQb8EIFOb+CALaHLdZOEpv
heCA6kCZArCzUep8gc2xubwEY0RJt3wG9Z4OEqXxKoFVC6IeuP/ABNvITYfw67zcdnCWsd2r/+pE
M6jGdWzYRhgyS9+Wd4Ve5V6qs54sAjQeuAE7Qx1yt9KfU7gaz5QKyCw4gReRSr4tohePYcFpcdp3
v+7eDrbU6uW2N+sh2XTnu2svOGA1vksCva4W3ogoYtPyuUIF3USyaU/VtmTszVahwWOMsVC7IQGl
FUThxMp2O/w6PJxn120D6Y57z3YW261jWUPd5APJphaC8hx72ZM2Uhfod00t3oqAS8NB/8uj+pTi
OfctA0/E7U9hYHasWBxWia7wWdVfVa8YwvMttW+RzQKoyrmn6oZ4We9cT33p53XVFhaXl5Zeupqj
ygOdKIochmNlNQyGYJZDH20v0eP6LV2rT2xJSY1EwTRCQ2qnUmkxZp5OY88ERLb3CudRIo1Q8gO7
iLCB60qdTbmTzNtn2KgUcdl6WH3hXWzK7duhJ25LM+XCVrJF6xsb+2HVJeU7zkavwRvyB2HbTpOd
zwuRqLAtOLVCNWMUI8MzNswhpfFA/HqZv1c/aZGpml0zLsXkShS2ivFeH3pJvWQgOa/cV35sRjtI
WWOTGymRoHlVi0/ndXifWSs6OrS9a7hJEF1rCkvKHUkrSxin8Vxi1yyGTw5zMvafgUIGqUDu+Xvj
LTcuPhQ/jt8CGYoN1xHhXSRx8B+/07GRq/vT636Yew6TzJXnkF6G/MHqGTr6BS/ZDXgHlV26oU4x
PqByOXzaFYKcPcZd3sMJT+ZpZxSJ5E3u3VBJ5b70niGgf22/Ne6lb1MPscCAMRSlNUfv7W77TjdD
u/GL8dAJS+up9JWQNNi+c9p5LPZnL/WJoUJHBE95AjR2nDt9lCROZUa8SP5dn3dQNpYHWrHTdi7X
Wohn1t67W1frhvNBGE2DXOyt3gSXQVLPP5RH/PvJsUCjlWTHo/Y5rZwH0Xj1caAOUH8u/hRFPjDU
n/UR6eTcNOAPG6zCxSB9zv8SB7lnagkP4kK2/EYTqwclsvYm7dLNvOE6a6PNmyiPftc+0fXQtZmz
BUAk4P6zjThv2jRDYcUDhhjKr2xkVy3yZx/gNswz1keprUUyLlo8kAh9hY6Uf9Pnks2pQJbnPJY1
5n4SnctrAFrYchlicrgJkZ6xuPFW/bAahTaxMr+NzcV6QMcfgTIoFg83E7eFfAFeJwhME6ZduU57
m93rtbxUf1zHy6VFLUhNbx/MvE746JtK6bmaL432jYfNbKHCrXdKlY9KQRSh6b0s9W+Yp6W9xXx4
zWUG8uuLzqH0dJDLVWf/apXOOkdBhRjOehdVsxpPLebSyfXncHFsHvGn6pPkUhkUJTP1zbLTeL1U
G71c4mXWlqQ/S53Q0yrAYpEC76hd85/Ov/jT8+VTSMMa5lz9tjVfXu4b3vUIpICqC23/P9lU8cEE
trBhHE3eThFSVuPxALYnkFeDKyc6zQbP38xpSJvfgzTC5/adsgstQMIIq4zOjYfOe4q9pl9kXzbd
0jS4VXoxJXno0TBg02kOArICcjq+cU1b2NU/nACR2/H+iZ9imF/6Is2cErkK60U3GB022M/9Aoog
maeP3cOVjuaeyEWQuJh/13/DULUhvHtR2nJB1wjB98WxtH0WZPfPs0Hg9EieTgFcNuX9jzCIwSvD
tDp59/mXApTw+gyTTT4akuXVx7QcKI64opdHh+n2PcxnyOkF+Xp0eSSK9o1s0/jS4kNpKP+i5ZKq
rQuaQVw1v4zO5mK+GqMaadVTazZZTLYgtk2QTG0Qyr52aX+Prl1/s+nU79PuoWPmKN6MjnfThxK6
wuEz9+2wWTGX3zFOv/ZKAYke69cTmB9vkHyJcugtHh6Kv+fxrReav9kLrYBFK4f3cHoRJRvfoWJ5
2wdsFR/0jPp7+gjDQXLLLq4ywZQAHoIvD7/pwI9eIcoPpz9zgF1eGdzK5YnFid9GPCOi5QUifrfo
iuFcD01ebKbzjxMQdg96W4EEUz3YHjNBwdCxZ7/5m1OxMzcgub4zIbn+STmT3QFQC1+o7Zrm26D0
01AuhnlaWYh+9u4SoVL7NVdA1wMlVaf/8BvunKAM5aZLND0HO9lqGWwtDWnd9kG+eGEGgYIxkgPu
wznyq1TiVEiCkexgi8g7C0WOD2RX63vk9zjHvEjHoh46dk5wsh7LU1BWNtTj/y2Crati0tK1mqiL
nyQCiDus5n2JFqNJsZ54ea0TrKItHkny99TWJAc6Qv4ALpeO5/pTqGQlpobvQFYs0DRfbWNBuxT0
UmTAkiMpC+Bo9Ynf8nnrnYbGjb5Ar0ixyJav8zEqwe6PvLlEoi48h+7C6vHwWe+E/OZF4jk4PzVe
Nw8JTvyTHuRrEb38uMjaNk2uVqc5siYZnKwL5U6ujJ+wPO935nirg2mpcbgvF+rbyXa9+TwV6iyr
j6axb6cC+M1PWYoDPfBed2O6KW+8vPiSGeB8CYQQ60tXR/k4Ot4nWimbfjIU8I9jY2G9zeO5t7w3
UuW/nfn21aPhLqQSk1YEMoLiRW4cqOGr0W5E5fo5Nz72tgQ4ZiO60GD+f/ngc2/0b/VveUcU4o8e
PR3KBRYvq5divzHevcglGt+HFzsmKJjsPg01vYXP2/isMBu17/FGJ5qwedQ7HZvX1QIuP5TGjW6e
DEjWv41z3WN7M6hPeOMc35a9yhOzvodrW5cYjlkxOZajE7J4zbVzz/POpYs1o012aR0G1Xj32vg5
dAGdy7tztHlpaM9PH0KAXOlufp0NFCJ2mbuq9nFk+gsqohSICECQaE4eQXz+wwTsHu8Je4wKd0Yv
yTcHyYR6f28EPRG8g0hE0jGNOSALhA+zH2/6NHy6p+Hlt0CO/PY6o7bW3A2vr+fXxYczi/zR/slA
wF0yLE9uz/amov80Wv5cXmaPO5Wn2nvKsl0+Fdp8t7fSd8mk1/Z5Q1CHYsyjOnYzAlkG1PVk0tYZ
Kcs+R9WP8nD9tv/Of8BL8WZLz9NPxXnJXH/S9/TkX2Hm6PX2TgMAj2pu0AxmNEAYf5o/CTCaKXTX
nq7jGoo4B4BF04vTaoUMVcNIXKjGD+p2eVSoLTafYl9YP+aQ3oJu+2kU4Jz2+mn3sZuIB42BMccH
jAmHNOoQgsfvKQSy7ID5oR33nPbCyf4JRK6+eA4OrX9AKlUj4M2n+6QGQ/jP+b3dXX3J3fTfHfkl
pKDTJo1zN/FVkrE7jirzWatkmnM9NaAC2dtwGcsV1as5Fhm0i37kPbdm+qS7/VH+rXS1sHWGwyTf
nu7J/D4fTtUVoSJdFWf1m4NJouiPxX+uRuErJ1HmH5+namOpceluTliCNBgW4ebR1QmmemEV2aFF
vo38a9BALwRtIlnTcRFlnKLdJnVR/1fv+IElJk8dZ63c6vi+/fG9fq1/1CySLImUL0TpoZb4Luu5
6UxRanqaKZS1CVctAzaK2jpHly/zoA0DPNdwwDybMdComRC0nhRmzepP8r71x8WvI672OO2VVG3v
RZjyewjjE3SoAkJKw7hC3uoTrrKmIdl/IXn4CV4Q5c/02YOa5Ie1ryANP/sovTqMy31LcoTL8SLC
6AQAI2S0dtImNrAcxGa17DkR5LUH0ImuEKuFBlWy+1yKXMvKR1J/SXLfu7Rz3PVzDbBEmJidLYeH
2uiSDhvT5zMuZKVkaNi5fmA26zVzMTAxoRS5xovlYLseltO+G0iPr+vqcLd7vG4eLtnDHokteUwW
Q3qNOYL91w678UOpwzuGeSpEYH+Jy8S64daLyEnH2+h/AMecNPOEkLqsiCC2V5foknvcUGMvLu+r
+0k+XbZy1SN4SomxQJJbvt9ud2Xc1HymOCT/ZZb09LRa/ZzzP9ftcJn9yx8/N+f2pvJelHiks8H8
Qo0yKh8GZopyleHu+r68Zc3dlaDSMiRNowXbHe/ADN0qey7vH5PKqOAZMEQqlkfJfrJL+/P1kKB8
bd7mPZY3Wxu08OUuVaTAXd9xXeIixJnx2j6We8dpxH9ncx1eL15IO0nbBfYipBQL7/VT/1xgjNJd
1CblS0yhTXPxeoAgS1lHhfNTcT5rVmr9KweTyl1+8ZCqvw7V1xV7Q1rSu1bJSN7Jt5GZ3QLCV6wo
ZkLEblmJ80T+DvzPqh9FusZJgWds5RV9zQI+FUFys591zeBVDXF+iQt4/k32ZULH1ADNRNQIohVP
b/MbpMG0Yg77rBgEbpeTWx4KCxss9M9C8AqYsXmvpePs0mCurpQz2WAygrZmufqVEfhOslHFyaFx
f+uV9RiNbZ0njePd2nLLxzXqYYyk9/G5PDyxhy1HEiduEcTjsPeCmqGVZTR02jopuAsMsLtcGnNN
eYutpN7Y1/qMOoKJshTldy+dNNRQ91pa02usIgxdSoWw/cqPh7+0MnEdM2c+FAdXJIj18Fj+c6TK
X4b5/GCBN30ezgW9wra7I8aZGrxR6F27UxptpKMuQ5r4h0OvaMx60zkt79LAthY9+e+s+qfsnnWf
Yn83TLNeKfiwj1kK7YgC5if8eXLHx/J2fKG74FQudG7mvekWGfha9ZenFonWtBhjEjdo9qLPJr0d
34lVjJ4tm7P79uVe7jSYmfBHtTDWmUo82ksUq0MbqHlYx/mJJD89t8wHVs4Dvj462GbqirluHqNm
fYuKJLWXHenpDo90+3gmwHBISV8Mbqtxo/GgzLhOn0tLDtGd23kwI6WE1T88I9LM7vLpgy8sbYaN
yqcyNXe0l5uHUltyHPIkBhqrh93y/srTldMURwr2xKtoT1tE73gb3dBS5bmalonMsXuokUfNtTWk
p8W+RBw6KzxXchHXd4X2kX5bTplwV5wsT2lnlTpssusgSUecBTZ0u7ZkViKPfLu7T3c/uWO7sOKd
CsZtzw7DXOG5sh0cc/fldHDd/SZZu7aJrxCxk6Gmdu4aOZ+Om87ZdHYpbih/0Y0K7bme1DVOM+kp
ldeHU7V7zlqbwu+szN28XU4GVSj8yRyjucxmhrP0by+MExo0PVOKklxnWopWZQo6baqMHOUsbxKP
p1osUlBs3scbsmdZVItzLxVFl9Pn7aQxCwgH45+iyqZbZJ/U3OOc6RhxkSq1qu6xMZojbemFQjVH
sw8kUEbWu1RrONiApId++TImbnxBgKiGOZz71XXoDU8XHZUI+yLMLx06Fer3PAk/ea1tYqAdGGXX
fxzB40bydAmUNBhigiAdDXWE9egKPXUq/xNVyPESKJp+v/5I5XVqDmumaXEt11+AyRd6eS2INACM
ihiD6bmB4OYuHzfmHW2HtVRf/zsXZ8XOFqLl1YZYvArcZkvsWCQqHYpgwD2JX4cZ7H52CgDMrRil
z6zMnyzgEFHt61Kz+o56kU4l53q+reVr0UgY0csvHLJ7u6j87jw6/BYYfbjwkqCHudGYNXv2QuBO
/85+L8bkJ2It7sp0qRXZWtXjHQ3kJleXZSGUboghJ9Td/9VtgM5Zq7Jqn/cPt8LviQLo4hR0jsHS
c5k2Har9Q7n+VEvbGyMW5UHu1Knn+9d6BxSHBgEO1K4ssqCAHKwjyKUGwD5rwycqyMcVAH9cX/Wz
ZS9VqIDuWLrAowp60TxUm8B5OIOmmsZsxblxivNTP9PseJQVOnhBKzrj87iGtQW/1GHcEMsNFUdR
I+EYGQbE3VBkof7oaknE1OeHUj9U6dIkALU+4IaJeWiUBB2rSluDDSsE3LZB2oebkoDRdcJUMOXF
N3ne1oynIqiHbZ+6NW0rAB5gHNKoMwZzXiCJA5C/CzNZGGPo0vENKSFFmKiGtrMOye1CFlKrK8pf
A/eBqpiO1oFGDGqAxY87FmyNrPGuvgr8dvYYya/RNOiTTZWLF+mHKRxDJvdoL2VU/HNnTl4SOq+P
XPjVITr8/QLZu5lcMvAzZxrcOpZiL4qKEYhd8/ZWOXd0qTxSza5C8U5jYaMOPf41RI5tk3OA9pNx
XYbEYE9GhMdYgxbEabikUOskWS9YNOf7+Z2mxOP20mu4p+TuhEAUKMFDnZNkNVzPuiYDFwzCzSCZ
KaR5qs+2+6nqQzIMXt5Vs/GsOliHEVBPadPJBMn/WDqz5cSxIIh+kSJAQguv2lfEbuwXwhhbSGKR
EPvXzyl6oqenZ9w2IOneulVZmVkY88BbZU1UUWckBqX3rlqow9lOSw81Z6l3OIJwyWo6vcIK6+k1
/532u/hVeL1XtLeim3SkAY+nh+GobsY08EgNGM9Kj7igwT8kbsDcyGCbMJrkgTgDlf7Jw60AQlL/
SlkU7XrJ4RAhx0P7g2iwvYzaJmYm5rVINaYSPbz9MFFL9655+j00zfRFgCsD5RreKG0Pmdp6u1dw
GTABzR4iW0R5WIS66d1bAADmmoRtnwkWQTnI4DtosJJN1GJnSpPe/EjuvT6OnzgQqvh7pLgfdFU8
OITPJjipoYmL0mPVGe6x9nXohaAZoBxqyD/3oXt4pLe+L70rxpSSnhELmUG7dgYYnME4Aw5dvbKj
CY7qPEg2FfrvbmV6PNa6irjxSNnaSU2RR4mH2cBQS5/cvlduGOxuDg2Zw57qh8+buXjxP9ZxezxH
vf68uDHi+HvXzq1uqqh/1mlkDr/76p/abXSscI6JaUZW+XHoY6RE9bxgh9FX6a3H0A7qU0I38Mlk
q2GkF9zDoADwu6ZPdXLFZIPzgO1LkXtNOnPcGMH6HiGjuzyZ/UwmEbQlHife/gipyaPFeTzDAK5h
+MELE3EJpFeKR2jZdyjjhtDGfZgErpC+u5D5fX4vGKBmPeJyijgMtu3Tg9G/nwHb/918M7Wyw18f
yyWq97jFUAcwVEwtUQa4gATBxd1TyZYhVkRwDTFN5+8wBXERensgBiATatDyCbqgc1pGO8BrjFU5
Qp5/VXTx8VxDHIr4VYv6kZUVrXOE2Aw13IEbiMzWmOyjM4PtcdAM6F/AuKaJHNSg1U7hQSp36gWG
9dnRr/J+qLm6r0IGB4B5+QwHogtByyNmVAg3gkwD9i5OBUGbYN8S7iI1kMn1D//mNy5eRL96BJvO
IQKAiLx86wvzTP7fWhhfvAwx44ThKDLiGL8HfE8aJl1gjNLFit96hIGgDatMd3ep4e34yOhVV7v0
CMpBpwCeJTfXnBeuam8N7/VjZK+xGgzTe3hemG4b7gNEbc7F+evCY1C7xFJYnMO8XjJ3z2kc+gU2
JCj3Hg8yoT0f4e/DL5/d43pZjooljqLzKlIn6wVLYAQ8E9zD2dp5TmjxurWrRFSv3Bl+Y0y4nupj
yAbuUHTndJkDw7uHAOU4vO1YDlW6PCXYCrq7yFpsP4mrMX2hANKEA33JuYYKi4KxIB6feapH+4AB
tD7fv+JqmPwQQpR4jIcRlAHvynWtPZxCvQFqaTgVvILicuQmvB2lQnK3DQa7w+2R5cjSeGKAQBfL
4Uzi7QFEHEhIXP8fknKY8nAc3ZJXEPY80/9sjqKgSywPbaNPqu/JGl87f7OzTaHJ9yp8NyIQH76b
reFz0/InrUG39A8zfLrimuvZ8oNshDZkBwY0VsPCXSo+nW6fZxkcHUpyjzKD1yt95ktm/JsrwCsV
n54yR1Evn4bJ9PxdAN3LHbpyM6ugPz77Z1+zgZMA0nATDl4+ySGfmUnFvpoh03QOLNMLzHHYPNge
cfkOVpIu3qyIPJ5ey47BjpAdLN8DN49Pjx2fDQk14gROIV/wFM/+cN7yHbBxINq3kAeI0Y7G4t5F
VdrhACusdsj4c3Ylzr3rjCmD8Jhp8+MvA9cMwjFMAsa7gXU7wGmIBNSAh3j5oSV/dhXuHjZZLMmK
hSKsRnmSsqf7sN4NT81oBeY3nxjjVP7m4R6jAUEhA75yNj1nEHB6c2thOPNwfQjD3skTYUvPETR/
c0RHQBuIfSXE6rt3THsxlDgukB+Id/jkrlGMmLxEP6dN7MH5jG5u38efgUsGaAyZ+CmAIyIMpsLy
98AVuClg78YtQoiQcluCCwu0CiDbpxd/EOg5nDZWG6eOTzxw1Jhgj8Mn62jtTMztiZ/uwD1JZFYN
5Hua62JczDcMU3WqbzkoPXUCQmhx7xDFgBOqQR+7RMgVGbgnT6MhdNCN5ooHcNLpjhMZn8CtMnWQ
JNOB2sU9vaG6gFgADiiCD8hOrIeHz/Q1Z8frySUQt5lV2BBPLgS0B2IlmnT8xCstQiMgg3dw9CUS
Yzxqb/ohBAx2EFJ3pET/3prCaAJ90eahz0psdHFb8cjswjLb+aU3Ry+VXla4LRNGkP6/afSi76Lk
cTYYPfNHi04DGjQ1InPmTk7+4u1pFvBVmOk2BQbBD+ESdHV6tMindlzsIGZkKT9Lc969hZVfTlgM
oosVqYrBA5B1fpqSeLlDGyYeL3Hz+6iWOB3eK5P2A84pIhp9hAh5EpnLyJQg7gbBnHuKR7y/y0Xc
56EhY9uQKQKQcjrZO7/OqrzmcGhQmlmB/mMhxMThJlyPNQwzs8rd0GDfYgyHhTSPx0ZiEyveiZ9F
WzViQ7DO8MjhKfOAGBCJwRIfBZqXe0lfELnExrpmnjyqRo8pNKnplAG/nOGi88mCUBKx+LnjD/fB
6hO9Cc1CJcRFHIkPNCX/tdnP5N9lrKEBuAGOv3wU+zGT/3xtpuX/VsojamMJhteARzBrgw1Jtt0S
qdgFLDuIr/gnyqKgROC48+CqiQiSBV4gbmKsPQ+jt9BC2OMIHM/0v/a89yEALbkhesAfhnvHlYXy
Y5h5s4ywgWbRvXwUSB4zOD19BP0MrxJSdY4yyjX8jg4g7ohHfGQ30mvh0ZyCg/PDEEgPQpeod8k8
qABXe3QwjJQmuuCQR0Yi6jxZs5A4iVTkGc6Ntd64ZIEjFKgBPDsGa8UKghiGurJfu/DiP35w1kWz
KaoVCYTwPlYU8iJsCJSQOSZx86OOjNGOo5dNsDx99wguT46mIWFeibpEHbWg8XkvwMV6ZKZ0pCuH
6sXFRyyksuTsRxVEcLp79Ol4ADvM4NiEqLYYxUT8gvfBfe9CnVAoIV2PrglWY4RCVdImiivv4u+d
0t3Ht6wJKvIAzpmlNE4sLFiVaD3iMPcrwhZSbr/7I9+1C79FTU17BTeuhjOjF/bCJgBi4J7QvAn2
ZE48xymdBzwNKYKIUNIR+D5GhM4JfOYnor8nykfd11wQahvlwQsR1ZHDREXLis41es0xJAqQlEt3
hKcFhQYDB9Ybq5B4D9BKKkVZREwyEfl0gQhLqQ6DfsD4JBa4RguBRcKpUYweeFFzYzidrOBIqD6i
HD0EjySq8L9hWiibEilFUEtcYVnTz9wy0cS5Tpoxq4QYcAkxV49klwGSBrs5+RNLFFUPO7MfvkKg
a7Qn9JjpxIRcNZ3okXjJo11hz60G4lc/ERvKhrej6+obE7Y29El4Kqj3adAcsDh/LzmHPA1bw3L5
+AHG68XtEqLva2Ug9hJemSjK/AcfAjoevuESc+ngv89FGXfKnvPutJnuy2PEyYrraQbjm6iMfz1w
F5o0U4Rm2Q2xfDGlTdJf8YggOiKEY39oqDJR1sW90SHZ4VsCXI8cgIm5NCckD7xw5uCoqpFs1v45
IFfINJsTl1ycWZmIe7oJrfi3TcBfPUWC5Dxj0ADrq/3j99Pu/4jl5hl7RTJkbhfuH1jwSyJx5tTC
vvZznw1Z9y2ZbsfOlWR8t9XQVe3Z/DSx/Uc4pBlRYmsjMa3zqvQaH/5wV0OtSqFIzT16czofvDbi
W1HpEllJ9wMl1bbPgB03oTXG6bD/FN8DNIuOzPfAt4VGG+Q+PtF+e2NshJIX00uqcWxBNiM50qJd
9nZgvnGmz+sPM9VmGCwSHWdSgezTZ2Cmp4TsCwral5zfpDSOrBogLwoHygNxRD+7bVJlSnTwe+Ez
lBwIMl6AQGpqcrdpmvXp7mO5yWLp+0jfLFqaPfzQgeD9/VhbSa8Ju6XVbQVqcYHoAtGrSnldptRg
I+uhMyJC3TjFsbRnn/Q/WKj+LR3E++ixklh6QthoBcP3RASefIO0g6kb8X7cTumSM5QBf1VZCCzE
JU1MjCGQTovEjrYjq/PwDbfKAxLiicC8ZRvKVADiCZyzrx7TEJT8JXbgZ+7de6wCLvfRPRiw6lnJ
fbyvipHkJcfIQucHJ8ucyVwGjFlnB0u8woZ5I1aWPLZnDGVMmMnSIEJRCIMeZY/d/UnwYPlyjzH0
HO3TXdqbMpgwb1Y0d40JAwu8YfIcMSQqPuOTXnJGIUMZv9AYxX2iSR//iBcaXCoiuw6K7CLcixyS
K2emuIuyMuMjBdohMNFWUTV9HMAXNzpjGGqkwND44NEg0ELSNWHia6D7ByQyD1YyFIuQyWbuYFwv
DhmsdkbXIDqU5roVt986z694ibTphYN0HYpB82HSBhTA3A4x+/3pvpHZRVylc/qS2KdzotGlnx7i
Nqh/0e1h03YPKM2m8AMOfBrpzoPGz4qHWD7T9pAaD62z26FfU0Z6YZ8/cOgg7SmSR2qyJsqYpkCM
MSwtaVqV/NP7o2k/x1NAX+22GNfaN66l+5ZiuccpDbLHncFFz5MxGutsnw5Z9NLBJcYFa3GcJ1Xe
p3JwnBK6CVkPjeeRBdnMJdwSelwxiTiQFDx4Fb5fjio2GQrPfWRwJJfkR6zkiJIOe/cdpTux703g
f/3Ao1OxsaQNvYueMevyW7INog5CHnfIplNHz6k5P2xe8E4xttRmIFb0+PfEJDk8SB39O1rnIcnx
yydOu3RYbY6krMVeY49bFn1H6ox6JOMtbjQoG2YYMO1hpGJSccH/VveLBKKEJzcfzwainSzil1sk
jPZgKjNgKDuK8oEGv0pnHPialj5+J/D6as4ntFc5FiacUkM+FSHxIJNtuL6W0+4yf8yRRE+Nv+sS
xrbyo6109vwzUKfPCbRLyqQUfyuAhnbTJlI3D2crwgliiUBJ0PlgF3qn/zymSV/+HVfrh3hfr3iX
9u8IDkECIzwsDspuUock5Yg26wR6I0AqNDxa5iXFBnQeKGa7n8u42sKca5dgj8y+yBnAyHery+OW
eRdTHfX1Qwa97OYUETz0Ya6sDiO5W49IXfR+/Yp6Yfb87RbwWgrMGbb0Y435YGvRvpYG83nT9BGl
2MxyghPRbIHweziW0ZPhM/rP7+HK+BN6TUK82yI1Oc6HMsGdPvoeAh8ztiMEY4QJdBBvJ19lVSbD
pJmpEPuKRa+idyQJhUKmhPmSr21A668Tpigs4eeANivUrlM4FF8NOfMHk6NyDA46pms88Igt4/4G
7iK9XBrkIOkI2UlguwiYWV+xWdzBL5sf1lgG0s4geJpe2MZD9u38shnruCq/QiGuXGz0/+sy63dZ
n5mjlgunmNdQ1v76GR46/2owFjHs7WIGoqvXTD/FRz26GZ51DDCEppjEJUH1exQtV5e/fGkoHT+U
Y9SD+rOPTjgggVKdo5owSrWHa7LuwtMTTjMNogfDE8RETelcpE0MLwWf313oV0KTxFza3ZEXHRnT
RKV8ZBTA7Nqf3HsZTS21S3d4qD+zl5UjBRwec2yxdjRKVNBdAfOwIIYOQnf1CEozgJcDBJtUSLyp
/4DBv+gaYLOOTp1S7mE305thg43eYdkwQ7HKtRqvXRvfr+cgbF++Xvg9K7zRcyT1foDv07KUsQVV
Baoawk8278mZ8RDDCF8fuhc9a8S/H6gJT6PGYqAjftF0TRgAB75l0pKnoc4gOv98DmG+w39v156I
16pojZPDFR8SBOIgWrvCPW5Z+w/FB8pGJgLfgxbD4OUAsd8VDgruFpwv2IrmgGYvhlL2sXNFYsxo
xBriZ9BX3NvNQamyU1zcKiExcps0CGYWKK6rFC6bqgK+gXV2kz6SsRzwhFCbkb7CdjHALSgD8TKB
RQkPF+oo/N7GqWT+sCwd2Aa8rIUnPakHkhio0r+D8ZCXa9yzTC9jrqCNpdcacqKG0wyMDdbLs3bN
1mtmkHzEI/NO3wLKx9V54TtRerA+2u9LKa7YJqXjBBIyRqpwGen9vUb1kKGwYlTB1mRkJhw5tID0
b2i9TCAE6h8MuRlpyU1YkLB0zxvaV/h3wVA6hHcEs4w1IU8CvEQYsHls8CA6Ea5XwLzw1tDgq1jX
2QYWwlCWPnHUGb9gkO056dBcwAqCS4onzOw67b7hrcLD1n/2WwYSLg6/5uj5SRONzvm6gO4uYwMJ
Lb1vamZUbWLAtqGCptGEwO2io5C1e7/CQeTtMP9F8CwEQPfy10dx9LEeo6IOGX6CoHMJCRVknsla
hO2v658EAHpudEAfE2zilq0LQDthEyQWTw6++2eJ1eo9o43fEtNw8vvkZqApp1eH88U3Ig0JTbkc
xHePzjS8QgYbxMdfZJaIMrAQZTYgD7dP38nGnIt7UaZafB/zKWkZQ9dUv+keChvi7pJGotCA3HvE
tG0Hy+PzcHd2G2N8goA3nHafV/S9vO5IBaFElQApHWqdhnjpLY5GhWZBK+sBbu7nyg8PFJXRdcrY
ChwkmFJs3za86NmkH07r2qE1rf6cfmCFmoSMLSooUAykWTDcdvgGkAinHB5fJpSs0kOHogJ2f2qb
/oYPbYzvYHh4GVPGTbUnyiG3RY4CCQGFmTtwT7+XWbVhNAXHATr6zrkvpazSR4z3ZWD46pT3QsM3
43tKQ8Ddy0ALfwi2DpBIr0EoEVxn65bR3b9Gqv9wzCmBCwYuHlevDeJ4ASfnePVNye2nuzGJMUg7
fOHZBXolRjgkA7/c63VoTm7Lwc/DGV8SaPMTbPu09D6qPoeJ9Xne0K+lT5YN8rPX926L5veVMa80
vsWDOWZQ3jnngERtB5ykj9TordmiLqrIJrZwvQaUNi+Pog6HdtjXxBczoTpkDDvJ3t/56VR/g9Vz
9RrR/9XXtPu8cgHdKiwX66jCfxWmNf4qatYHZ6WhjD/JGMYic49pqO4cuJNTyoQxjUGSPWV0TJTl
hbl9w2SXG2NtypxGJBqu6TADzBVvqb1Lz3udslnED+Hx0XwoC0a3Qy/5Ip4C4jHW7UYfO35Gll1E
vU9t+qDrNsX7fmGk2uiU7cXzSYBPffWKiq/1J82Z4PoN24mIIDY3r48OPy9y1r82becNojRUdH84
zoOttBiO4U07K35p2HuYDzyza7DGb+vm967osDzCqrKRYFc45qb3uRtVDBmHi48kzFdr//rwjzQh
wcLJ/WaHoI0fW+jOVrAqQoBIEC2p3pAokNGzn1d3PqfYvSDgD/ZRNWdorP+12TlY5nq6J8AAuYdj
gejV2dDDwQ9DLrwNqNAEOds5b+jvGK3ItkCR7u92kLgBkavy9x3JovhaWS62uOE5RGKKRw8nhPiM
cFx3QIt8A/IsTHgOYMnke86mszfzGgcx02vdq88oVmqNtVuTBPZt4GWxtEGQD6SzfncEwPcBhs9R
zrXxjgwjBCwAq3wD3CCWuC+DRDInDIAO1Bs8DPWd/Qvt0bl43zub1gEkaufnB+45DSYUfCB9AmGp
XA1EdK7s6my3AtRAaSD5xq7IX1kASnytcpY0LZb42gKLfpXQ1gU5ZZPgi7YOcZEIBu4Q2zRoPKEY
ycGI5vPJcDOKS7AQngh8MjFWg5ti06wHjrH4zGXWJENv7RuuNqo2g8jg66Zzi0Eb5bV5JrdYywZQ
TI5hgzWbxdKjC+3V4HI1vxpvYH8wBdRFNMo3Dx3d29sfN/u35gNy6TZOrRHJlzPGnI2PDLIjmf1c
TOA2X4ILAj6BKwEjgsQJnCcQMTxEYBj5W0yhgR2xW+DWS+ui5SHcneXVXi2Xk39dI2wRaOZYzrbw
yWjdxdO+A2XuAoB2wEyxYxJURnzopLQkhebPPjdICn880oB5XwmTIF0KOGKpQBk0soFaDVdw6R+s
SOx5CYT7SCyijOJdBFDiVd6IKOCmRGIYYlQOwBh8aDx52GAasJQsCZDS8QMoRYCKF9+zTKRfJAAi
2a+NgNOZGN72Dwol7QueMqATYBpkdaAO8XC549UtVQ8FPDAJGSavv3PyjSBqGNOAXZeUwsy3BW7F
giT4GQuSzloP5FPyuQFQLJaGycNCjc3VEkbXiJmUnx6NALr3uy3GabBxoPd/1yFwE/WlD5C7+zMn
2hd3J607H+J8hZYMhPc9r3i3gup7PIVVE2vwHTFT74DbsBfZWNw1WRQ3r+feXViY/jq9MMP2EAw9
bEqYBS/3BVGsc/U/zvbnj+EO6RqAnPqkc54Exi8OfJqtT9xQ0Ge5pFtMYCHXYcAQdQW1eTfilG5P
vj50+090IW6LatiKWrhYhUeKRGHBmUJ+s98Cj1Sq+1jBdiksRKfj9ujhgNPgZIOPKiUMhfQG8KCC
nsDOOERrlgm9vtz4WOeM8/M6fxCxQYC0WzuXBQQYDsDHFAsQLsHvpa0gfGOIN3jiUQiJ3VCx6Oj9
sqXRiW8YOsxkGA8NLqZmyInk2rwBvt+1p/NwYXYNOKOLX3LVB9m/5WPxYuH11Dj8OGcy6csJ4cjx
k9OdhBhLgmEJMVdmipEQox6D8vpWl50/B79oNqDUtgzsdrqBy79haTM7EsEGjMXz9rnUoc/h36CJ
eg1VGON2n/jpobw+u0yVGvBkWCb8zLfJRL++zB06LbBDgYN9Z8FA2YIlO2EM6RmKQ8ggPsRMimpD
qiU9nRaP4F7BjSEDZCZTWMPPYbc8wjpoEtODGhHhTOGipQ7KqKa5UQQMbFljVAozhSkHBt0C8twI
eEo03Vv8KHd/JHI62ka81+hASPVHqXm5BhCQWhONaYwkFjoTuBMsB+yXMGuSNT+I1r65aMJjwjh7
ito+lM+NFTUbdayPFLo9gIqwaGl3S8BEBRQNomPSi5TF8Mua3eJ9Yrh4L2UFmdB9VCa8qQqN6hKQ
+0La4eBnLN3nHqNK0WwiafeHTKkYugb9P+aZQEWl90At8kzraqTUq+cJSkWIO6wG/sFs1nOy06JB
CWTUgx33zdkJKwph4+CBIwCeNh66n2JxoXUHYe8pM6lPlwDvXxRBbOCd+0RhAPVKBI93mGXui9Ez
wqZK2JV9y2dLqt8guvRZa8hn6xC9LU4T0L8R6FGkXB9x8wwVLUOxQw6Eka3kXKNbcngfgUVgpfex
kerZa6IyfftvwC05rE4rIzXShpPgEpqjRzjF/zHWkg6BhB62Ew0Y44VhFzacYRMWwe5Dy4r0Nbmu
rqs6tWZGbiF9/jGzMu1PBi5m3aG5eOZadmPQaX/S/HUrvp4XUbvq5eLw2R/1Pnle08EYAt6nwtth
mTRpF300a2eZyoiMEUfHw6SeYLtI4tXMdCh6OECBsUoHohrjdPtu/NMuQMQDXydaRzeuFB4TTbYy
wAQqWod6tg4fsZntcQLg8V9Xg9zM6Ln9qLPX6DEdbEnjP4uszIaoxhjfNa0Xj3A3q2anDBNMLlmC
LREgFCSNs4sWWR8oD/YmIgyYnMEVY6kyBh/nhtGeC4tJOZGNIbavfJjxOamDS1L+4nXFnW2S/Ufv
s0ngLo+0EfxZztw6GE5v5MvWGL8oTLQ4ivg57LI2548DvZFHwoWxlx48Qh4if8rRgLCNJqdc+Imj
gmkCDhInB34XnTnMUCeNjzGsq+OrVfFrHfF6ieJZpKRnMHf+HVquRQCs2aqtCzXQe8Wk+e7LMYPD
XI9V/5re3eb7wY2b7Efqypys835s5MrXIDfyallGZWTk5kSqA9RnvBBTyxLu+/vekzIYJMW6B3vW
04NDevEARTg2elHBo7HcM4cuWSFeftCL43bBUksOsU6aP/BODNbC9RSj0z1DuzG0zbhKekSnQI5p
8WQbOkVWgB+XLGq+Ej1CaNTcF5BaYvKRJ0YZQ3OzpHG+HzO/V7qVkgLQf2Z8G0fmkKB1DHF3J3Cd
vUO6G73iOjKDp3+ITtE6NwMUth5Qgz+YqfktbrxepGVG2iP8FClVSNKEZXBhqSneju4IJx22qVjg
4RVKl8RnZQTQ9Zw7LnTSEJOmLE18zhhAcsBxwXPpwvLvBqBcgE1JAJjvMUf1Yks+h50E72CSrjD7
xV/7ZQphPLZyJTPy299x2YK458flILdm2qRmRw9mp5W5IK6mr+mT0qTHb33UfBw3g09zWmb1whhf
KMR3MxbnFwofyK4yU514D/pAjoHqCvfYAskT5sYj67PMTHaH+jkghOxYRXhMc0WUxUCxL2bZFeEt
rcYNajBGq73Tv4ITX3LVoXcOBwTeNVml7HcJOq9Rb9abEXZmRVSwaOqIER/58VuZGD93Em8Sne/d
yJycUirYUzrI7zyYgUsowV+N1DTQpxQAoRENPocjYyz7HEPbBA4Xyk1mqpC0Swb4ADOWR9+fS06I
V7Z7QyCnepta6hdm7zWA0zCFxsdIBqIpMybIYrD1zaDImUFLRY0BJYBuabmwZI7A5yxFEm/ZfvKw
ubSEiS7BOZHVro8QZGTNB3E20kbP8XOsRofVY6p99WYXgp+emRlKFnuYDfmzjmShDSdWfvMuHkvL
lnT8FeBS75ZpGb1i+cWBEu2/13kxbtP9qI3qcRsN/CELso4unpn1JzohDJb97D4+hj2e+iV+Bb1I
Jyars17e/eyWZfoKuNHphfPuEl9iWTwIrXwQtBixQ1rOq9E6P7EtdT6d9G5xVXlTEkjaMpPAfMGe
74DLXR/7a3I7QiKb670lJShiichy7xhmh8SYzgYgDal+T+4aRR2sHqmS3qFHajNyanJeMWAVTpLQ
aaCbgeTLnHCNGWeiCKTFSQsfo3o6DHTM+C18uD68w3UARsjTYKIGT4NfsPZKwiskTh834v9/C7WE
solqRJ6RBDpzdAkpOT0JOLJhjZS7xZlQpnWq5oP8wb2uI50t3/NV7q/83k8x6Yr6HqIXdx9avuEP
/C7qIgFJVF8JBr7mMGE2vPI1+f5yXI2qkTxTc8I4qkyfaBx02kRZmJkcempe/akz6Lq8N4xRKB9n
jtg6QOYhJzKBixolk4DOGuboKCaHxWWjIGQ2R2VmsIHU95p65pe4iKyZxFwlO0RarMXVVPs7f9+W
xfYwv6dK0HOZIsovNdx7aljFTYbRSVKAR4ao2ewZnDTnbCM+d/S4S4EO0joaZq9AMuFbWMgEPrgu
dA3UcW/b+1ynzLoAgNt9SJylR+/ekEOWX9xw3C4wLzh8ibT8ztyjA/JLmdZ6/e6+yae67y882kZ4
zQYgrcEUynx2/jAidSxn7eCzIBCxwEIrbUjMXpP2xwIS/WE1J9qoyIwtMp5isf8wtpyQU9AtMCS8
9Hmk+sgAghsSlfjS8WMA6ZcI04vKtF0Z6ANmEjVesYTwLoV2n97T1/I43XX2Yb6blnMr762M/EDK
YpIYNCF+gtxkI6qDf9d6x00DQ2LyRsxaKAMMd89Tgp5lel05MsrgyGM8RP3p8xPgprAbQqvkDARU
TrF+QrKS3IM+6Cq+xdhaI4ofocUVKgHdR4P4pDmwMkxprGAW+gNURN11/bb+XgyYZjg5P60lUJfI
PnYz49P6bD50qo3kuNlvAGXun7vN5cCwFJ4KuOTKoEb4Vn4f3MLT6sXaO6SH1AxkPb88zWt9ugrJ
M1HGQ/n1yZyV+6ZZ7Jitd4ybuEq07yrspcepicsM2MO2GziHrfl3nCqBGRfjuyt3s4huxI9LbKR7
Dr11SlifsySIEsy2Qgu7sD5v5Eq3DwWDOhqBi9NvwVGCv/gRZJlkikOFdgwC20NMwQTZoU5MpM+4
Q6WvtMXRr6ZJZPwpK+wUKrTslHcVhWw/vc07OBWH6f2bZi460/u3suqQ9QrLideBAvKmaPH4JBpL
lt+bASHnykJZXChn8ucPid9uiXpmJUvkmQ8XyvI5fnE27j/kYKt6suD5Z701xiqZ+S+3uwDylwOn
N1bnxgA38CI504JjWOoKlB1mvf5x25xiPl3GY6Ytf0ObCwos+A0IUyfIsYfFJOgJGweIBhqbCtnu
5QOnkn1Q1JIfCWCSMxUB1KBx7zArhe0ptOJrDB3RWWERAaxi8RJkBFs4Q913saROA/pUceDAxYq5
Ra5OUgOHA4rHnBrAGmBkaKs7h2+icKCz0qPFQtk0OX6esdR/K8tFoAdwC7J9dekkAIlrldNsWGuo
bRGGCFDin7L5vG/P8z4IO3+iOHa7DLCtsKeW+3sKGjLOoZ8d7CUglm6vQHtgsjDokRymmp/sFUak
UK/4uhBW4cTB0NTBwfrR5E+Pto27xCMRujeEbwieatB6YGA4ClN0a26+unrL5VJIu9hIA/esantp
OculOimXptw1A4qVe1nB2nJw1AHJmU4Vh3FZgqw0sKbkaRwxvNV5a/kItS104MiMmIrG24iRNjxm
l09J+QSZV3i1xD7nC0SycufzXIrN32YTTG+bnTuVTBbELARsDOYYn9iZoFvYl/8IU09JtDk3ASbc
SrG/hCPKvN9gdXG/Ou7gnE9GjviGDQv79xIeHO5sZ399yR14xivD4b+Wz2CL9pGP04FH7/lgGAFj
M3sN8jkp4S0cS9Yra4egjJlBYQfjjzQd/84BMJz5dM5N+aIm5NKWd3s7QS/n3O0llbx9tf9Kd7L2
lskV8tqy80DZuvBg55jin5x5DkVqxU9r7hfvuqR9Ck2NP67e6sJqBI+723+TK3eL6Tj/A2LiMv2k
FpIjfSOTPAAGf5lDQNp6IP37LezxdP7F6niAecFQ5TtKewNXk8Gn9nbJg7c3QnCFpwTRcMNihSIv
4wgYog43Dqyai2LZ0QQDgFuB4QMiIiwnwxBIFSEXJG/E8XwcgWuAg3l6Mjie8TRLAJo3vGgFG4tl
MoCf3p/1Jv1Is+kM8i38fw5OlN5SobuUIZk3XAvhR5I2yuyPQPZmZ2tktU/niyG1Pi2Rd3r+dCBe
4U3HrzV8z3+E8j0UdbSwsKlkosTmAQN3wz6XJXuFKIFRPhwLyWBYOcCjcmUsLkm4zjBBMc4GcxW3
aKoT7qe8pogfMMOATfqE4AdCA9H/7qxgaXP/8KHyKHB4FaBWqJ6sNihnrB3ZCcL8x9sU4BRJMl9B
XMlNAiNhVQ7tXO604vxKYiFY/JCHheMHiRNXnQmICGrNjhICELecG9nwyISoeE9K/84r8vbeGqfw
AY5pN66Yz0kdzOwGmmEClcpFgr5FwrgWorFg9JVvRYLfI8AgmuG54TA+5P8LKL2c1ggXfQ2HUNEq
uP+VI1fZCkWb5gJsZ3+4EmheoWwUnFnKEHJMFiikWxjMAKRSdQC/E7ig0X7xbFm4J/5aWJsTaS2I
jkAhCerZC05Ru4Sgjv0rtBRhZ0LwtTdPhzWfmAIKU8fzqTcbEcJcXObr5cL3lwXAg/23lkF+gQPg
ZhO1IYxx0YwNJAeqaDLjiTRYPn/hwZzng296uH1L5hMa39RYL9S5v3vkbIQn3gVxIA/k9wKyzhYC
jCR5VuQ9WHxCy+YvH/ZUFgyDP+zNL7ZCdGzLZMcyqiThpd7a8zqo4/kt0Aj7km6M9FJgdKPF9ejP
QkAgoMp3mDZ7H5MtfuGSy9nT40eECMiOgWb4DsfCaY/kb+TGvnhhncXDkMCxIsvnV9oM8gt3Tkdi
D/cOzhF+HWfemQlvrDYaKcRw+Sw41AlRMoNGmyEmRkwg3Hx6W4RmKdZEs4F7yPvr0imAe+VsqCOo
JoAMKaotnve/mCALSmNFiF5I+PGiTpIhC0K2RhksWUXMWB8Y4jCKkAIJADCAIAcRMoZHnTGJKDwh
4BFS8hogXH4OrjMHllC0ZZNIhIEgxBVDcnTZWQbTcRRaPjQ2QB0E4MCLGvhQ+iuCqvBc3C85s2Hv
+ztyAHXCGAv2+ga7STzhNyWPh34tG8HkbstjEd6urPEutDyUKKz6LtTAXeU2iRZFulIGr4YQCYY7
9JHoCjVZWIf7FOI2+gz5zl5syH+thEso/4+UETY+ieVuXE+VS3yjkHn66D9f9wTV6PM03nOuQyNh
hbDdGUw0GJ2VZH1Kz6ewVf1i6B0w1qh8Uw8tUDrgjBbOn7suhDAD+aJCuQGKofptEZ/QLd9tLIKa
E7Nc8bl0Fch7TFudHZuwrvnLSDmG1SA8I5/jgfKVXWgxJw1oGRSlQbCLxQTOfORcZWuj4Dd4rT7I
dWhoAoNaJESdcyNuYExBQgORrY91Br5aTLDZwX6k6UCBSQODE5LBqnQYf2A2UT3fYlpyAFtD76d1
NTCtfqAxpunEmPYyO9M/bEI0/hzwZKuUYxJ5yXQoGc/JlEFChTeFlD6dgtULg4mMFXUDpjVsvjnn
tcpRwLaXXTud3zaFHT0XnTOfs0uAnmTggB5GBd/+K+dqZ8OHx+YhGvOCEUOn7fl8St4XT+VbAP0c
3vd3vnfZRETyEMEpu33nzGGmOL8KODfOjNm/s2JKGfvNUf87f78OHdEQsJcAIUxKxhqE0SucFt68
daY5+06jl8Ek2Vy6GKQaeoqanwXZBXNSDTmdeqxHcpM3B5NQAx3yrcEgmSWaw0Hkt0j0hFnfiyVL
sTJkFlAlcd0m2EmLTBpQYoMvJzQtUXeOY5EHs1OOZOnp4UTEMQX10ZNTRU43UWgVibA7Oek4WUXu
x1ama/yA4g8fgukjt1SyZLR0gAUwLUPhLK6YBMoRJBFJrH2kz4eRlug5iLg6XEAkE/zIHvnPneOG
tgp3ES4ckgsICp40SoV2IZmlCOCwkeQohPFBcK8hJF/gPmJojU2SqJ1QSvO0paMsiIWw2KFD8/G+
mHtAdEJA+BYMHggbKDGJd3Jf3gtDUpleQGrJ+xHYeAT7iBmq0esHhu2Vdp+o1GRFVMBKBB++gShO
XSCRWSRbIq5CQ/Cmmff5WFIUcHDR6oTgU9DrFPI0j8wTOBQtlrBPQKpkDjA8V4jZgn/xADkxIefa
G9khQCS0Q+UwEST0n/BHuKTUAXyN60FYMeBJ8GS/hwiyRK/0gNl7gGRpoI1CMAYVWVBLaLwANpIj
SUB7wy/8vKCaIJocIoS4XFbIOhDMU8p+wZxLj2iOXQIdYmBXgOoW0kW7gDXrHiYNIoAaGb4kXAKh
C4f+yjQZNOXxgfpw6F9mOBMCBdNvjUWDw5HBMxUlKqcDZQoVP+g/cqVYOpDSo4Zb997g/7F0Z0up
NEsUgJ+ICObhVt1OKMiM3BCCMs8zPP35kv/EZisiNt3VVVmZK1eutHc963LdCGg8JU7c6gs1qQLQ
P+/Iy2dRafHDNPjHbIEGrnyvWAN7h4sYLsqGzgY5PDJKB9xa6MXbBmZ8xijY8pikiXj0sex1wLpb
ETvEZ0GUED1J4giSgOU7Rm+6RrOucI/7eBBRXRG5AnkxyVzN2tw0XZnc+fzLUhFOzm1m8ih5BfwV
s2ZurYW127/kyoGJh/3rv6lZ8trqyS7jkK7fNdVtUi9GExpITAYBQG74Jf/l+8uOyStaqOuXUiX7
NpUXO5UXbmYkDab/kPElAy5G6s5qlhtzwkD1yDZD2p4ImIDWdfEAa4zLSauK12OMw87FalN94dhy
wRUkA7Y4kIPpI/u6Keu83Zm3JjDyyJI4908jbsbg2JWDZ8EyuGZhn3kUdiVw/9BGUxxsEsTMugEL
ecJMgLDhv8KCcV2TJez/sAl2H3D0De6LDm4dLKoay0h5FG3Z/90M28QrRFDSYdwKCCrqVOQu7/mk
hHhxTwMrrDdduldpFJx52X3egZlnq4eaS9iE81pUNUOqQuLg+Lz8OL0XIe23QIHmMJBdZzeQ0QI0
5sB3F9VSsTqK75e3JXc9DJVoJBolIcwwH4evwAn4MRIgspUmINfu5TAI1bEDJa5/+S/J1cHBrqWN
HYCjUD+US4+H8pyvwvpXJ43IOhAceRfDsOWTZyl6n6tFG+IAvR8VPBeKhH7+29KF1Kk4ElmZj8U3
AP+dMEYdxtia0A7bWo8nedxSffquWEtdIa5irhyMJ3vuBz0Hux7qGCzgvk7MbYOD7x4lD/fAhsEc
/4uqvUL5/Ll6Iqd2R4D1/4t1PbZEolmWXQ513xuD/G9n5briN/RQFR0nGALBDokyv5tILJxSpl42
JwgWkTWJ4ht++X8zDu/Z2202PjIMamw6EX6xj04JweAlfLooZgr8OQ5x4+ifVc0uxQ9xNicpOZgI
a48uh3URO3CwQOLc3Dzo8g2RLFaM0sf3VUMWQMW4vLHgIDy7/lccJRKHJ+2GfJKxLH6hQJtsQFR1
Yh2T7jtRod6VJYXxndd/7gApk1d8ImPDnzywBtLrxh1AGuszEkqxqsA+jxa1ggG2ZWLiBQmHXxFc
i/9STijPris2YYaWKQl4IlgjkSDjO6ANZZkpyRipvo0j84oqMClJwEiacXH4KBPvYC0+M6rYpFa0
YO4ELutz/9atPXbCy0xmxbp22yPNKZ0P85dsvCcdJW2R6PKrx+L35fWg1EHbI2eMThO4JQ43Elmn
/xtrvqQleB80wE3cdFIVzNBFZ9U5kF8t/VvPNCJ4RNlW0l/4t/6cHp+cT6GObMD7K0UdBXp5Tr/4
h4NSna8jLmusOixKuf/QQ6O2QQRPtZjEzPQlU89+Z5ih7C+mLI8SVYJAS1IEf/pHfKskz65VS0Ev
8ZDPA4atqosQBvZsI5d0BLms5JJEFZWbgrhz5aAF+7ysMKi8I2cwJTYYXIS9TSOsBgKtxKXUpe8Z
GevlO6lGooK5Tq5TUAuT/nd62yskufbwXQ7VU4OOJB+FmIza2Vb2P9f39sTjLbg6Z6zDNcR79pil
70O05v5Afbwk/8+up1pzuLvHnljXN7QcNOHkw/5v2ZuQLKDky7tp7b6DcY31PSK+SS+NvuZt8nQk
+ZJ5zKSeDiJiZvEYoDQhF9xJUrVRELt4OI5whagXEGKfDFFTQsuTft/lwXlPhufLw+JwV/4B240f
T9VrL+3CCBhz6MHcu9D29HkZIv+QXMUCTcfkwqRwnigriCYz0WMijV+HYD1KXqONh/ct7jLg258k
jUj2jHhpO9GlbpcYEkn3FmrsuJ0UxLdYOreItw//PCVf400E0p08+ueKLs35SZODCxh895gVJ9Pv
6UezmUTiiajOrfDiyS7zkECwI1OCj7N90g2CQgwCPwWSjz3qxY54RjRuCGrSfYycd3oZnW1pviBA
qzQMeWjEydA0Vd2AgU1dBaEKvelKnUFkvn822ug1B5Fx4Wm/erktnguzj5Uesddnvz1LkHCwUy8q
Auare3zmOAR8go756K8OFr4RM1b3ITlTR1TWSZ0rNHIn3XyoLz1ohkUEzyO4PftHhK8kVjTyfzb4
JgXquKjIdEzxa05fS848UO63AEhQJceHIhAdQoiP2LREtWwNP2Pi2e1rj36hPyFsO3+4/h3Mubty
7LV1qG4Q35UmBrfc+pk9EAasZGDyp+bkG+6s9iwFyxhRA1eMxkSjJDcD43fTFJa0zuPXLN8URy/7
YC+b/1nCh0H+23wn6GYxowOlC/9myNp63oBwC/FIA3nsaUqnoTf3oFAh95JYp6VBjal1G/yX0NZO
bixJZWVPe1b4nhLv9v9fCVF6M5q97fPESidjFVo+NC5lqOg6YD0WYzGhN1tYFJ4sUYsMrTxshclB
mcYoSJw7hpY035OGJrQM/vSPwZc+c7auoqhBPQZSNn7MzTS0iLQameLkOR7jxOti+1JQyZgq71PP
R6714cmLMy9CwEQCetbM9CZ/uH5nv8XCHNX/fNZ+pL7qjOublMvXf3QRNJXXXGfZU7KGR3asJ9sk
pH9XvwQuJVO2PxJPB80sKFXnHibYXMCgjCt4GsOoZAlKsUZ1uAl9c/PdTNcuD1teR87rg4YS3qNI
R/2vP1FcoamC50SCvLi7y+GfR1AHk7Q0VMwG1CoNJbVGtKLUyEVFwrA03P4smqUhveWfwnD5kxne
uoyBv2YAqK3vRwluBcFdbHfxIZokeWzlhrt7mwf1pVrda1PCILSzn9f6zXw1PnI0LCLCNv/uF11u
Plj3NUqJVwtNr087OWET2vT2PVIaudcVbecc4jqqQCSmSJDDeerjv0Ld5izHqJTERsLoqv8QgEPK
1jbBMSHMjslncn6fBv1vU86UMGVuhMJSHW14/7LraLPbw0k8t6w9m8gEGt0pdRKD2ZBQaJYR2yho
m32VupJ+Ye3UhZSIwkU7jNTxoST1f41eXrthDrkbmkaf9xq3KQ/JQy0cXUfJUQieHtt3+enzVW3q
cbRtK2gnjLuuj8vUyb8o2ejCJx9WnutOX/zKxz9ciSDaBLFoLcaav/Puy8qodIBWdkjO80fRFEOm
vJXOafrJT26m2aDhOHvsidoK5Vuq1cyVVOZxu4w946hKQsakEA0IDhob7v/p7ZPu/9MJYkYRFR1Y
tD66fBBTaKiy/AsN7D8jHkuESKjiCbaDwJN7wJNFR8mF210B8xLLNUrmEkm3EKi9NI+Vc31XVdSx
7wURo9BZab9BFKuz/Yu1CXeyssRL1Nf4WBsidA9bazASo+lmunn8TvzclrGo+k2ZLh5D3GIOQDQ3
tzrhSl4e/41bq4GtN//tjCxmdzpxHe22r+p3FMoslRQUXmlkLQUPm5oWS/TSNuKSvQ2EstprYtlc
E/EvkU9daUe+utqMfEpq2bycvy40V4qy4llNMaYfm83nkVoaImH+HzEzq1Inisz8eT17XYsUzqbD
P9pu2toZ17TqLqUa2+cxyHFa1porQ8dqUt2htZ3frwgN2Re9wMb5eH5dv18u77tsp19UDfickdur
bxIvqcOjAt8Sp39TLupTsNLE4vmm/9H4eabNY/IznS/PN7+q2fop8olPNlrbqQWc3XzRsqKdfzlE
3dtuj1fIHjxrgLFf/Vsu3w+KhWmLHf4BFovrcu4YfW088tfoc1JQJzPM1ncWEWtaep6NH/e7l9P4
tSQ8Qq5MUaV7uMrnyFJQLRCgkMoovBEgm6ZP7+ks3oxzmJtT9p5pbjBTp0YtqDhBY3Cd05IS7rxI
e7l7L9DkX1Z3evMtlAAm553t8eccIryIvZTjJlNq5tfKdrF7TMhooxwXFBKnFzulQSp3cy+Hmaq9
Mx+DfGlvkd78S3PrwZKJXD05B6VPzWpdr2jIag556CRzlfHlm1xX9meib8lp2p0mhpsSrdWn8y7z
ns3P36bTzWMGq5p+TC2Xep8vOULnVnGrNBbWnj8/rcYLLWE+07geFAdmRPI20gIKVFIoUJOrKGmX
KNjOST3adLIKHi+7+Vsyf3ks7Xl1hfXLLvO7yBz+ZYqFl01eZkaHwn1jXfiabb9LtwtP6aYA8VTO
znmInOxD8vak7006+3y4TD42U+Ipp8Rgn5lWlzsBaFZB27U6K1y/Vul+Y5dvH1awHCtrgmSw00Pm
pkLwZn9YzSqlvEL0Saq1oaa31E7jen0r5Sb/cuvx7/Q0Y9yRbrBmC6n2anJ8GCOaHjKDiyrEhe09
hYWQhbYnD/aTy+PGzpjNJJ9OpbdxYv1c7DfO+49rdvovd+os9sfPeXHyOb9VD5fKTW/I5ces1E5d
0IhPmbd8sXMd8/DWulLtruONm1/PbYsfs+K4PPcR22R1vcZtuqpgO6N60AtNQ+zW1dukvpd4lNW6
akPzVBxTVt782x6NDLmwM2KuQr1F3rLQDCy7HmplRMZvltck7X2BLXaBCG3WbwezS0O4Png6t588
JceUWfKDzI6gM+H1BWGHw4GW7ZnSLcrZvjrN6eA1KN26h8tr4gwB7+RPaoMZx+88kaR8fT+nnJXq
FlP/UlqaUVZbNMYyqtm1/nnUED/3x6+xJpl7W0zydHN49UO3RT2zgehdi+3SaldOj1mVmVbE/27i
vyRenV1vvX+dHPRALOqfuxk/p3NLhVooC2PF1URsUkiQGykcEVhhCtqzCyiVLexqt3Px40jEd0G1
rp/oJi/n19lckcNOh6W3xSJuntq2VWVckWWYqwu98PGWY5J7m38nu8ylcZp9pPsf6xWXtvSQ37Xn
89NTYnutJHLzqh5+63X5dpt9FrL5cqogbZDqZLGgriH4qL2TJ/ORSspsz/T2UrKn0Ho1pGLSStZy
jULjNLx0t1dChFTluQiH4aabUsBd7BEyrp2Ghy62gFwiR8ibRlPsEqBFlTAcHD7+ZjlS4e5lX6Pk
bt7mKPFM/IE6Tjm30bTNA3HXpu3taDtKDf1S+fhxJDpKDa/va+oaPuDQLTW0hNZEr08Jf97OVM/v
Jf1t0pVpZ9G9NdK9vZGlol4rtsrHdye3eVyOZhyn3qF76F6GOHDq6wMtXn2Uqv0a7YnueTSlJH+5
C5CExH7xs69P8+IjG+INeqcrJPJRuWr/8/yeoalfogWSqWaojJy645/xT6HBkbgM16NCY96et83a
1DB0QandXEf2opGgQk8PQrsI96oU1WQUR8ef0NrPfCQ1wIjuIaiVDf7SpXMY/Ld384jsmKyUqDwC
1CTVxfBw/9uBj1A9Ra7Jx93sUdHkldEQ4tO8/S3+3lhu+ujK/U6d5V8C8iS6FelGwseuDYYb8A14
99znzPrJp9iJo6fuBIUIZvJwGcz/tHDArN7T7qfyOjhVj7WTVnwXfUjG5dn3rilfN1z+X1ph1uzy
TdV+zn/CjcUQ0LY1E36rLbf4iWUo+/qTGqa6t67wUl3CebRxC8wZHEazqbsbHqiWpGt6HPFIj5Po
yeSu+dEEYrTbUZvAIILnf7RWuOv9Zfgw1zb7UxYZtzCZPzMDWF0xxtDAjSMWQLfx1cC5SN6LcfA6
L8SVGwR5U21JSSGeH2lZG1LUtGVCocDDRhikPYyQQJ5f1vDuwIiKWNB+jG9wumMNV3adhEJfQCp/
L/tv90Utobn4nXyHp0hpnUd17eV/7DeLcFEvAXygc9LiAMYj0EdwofYWgJr/Qo3KfgcTVOqtMe4t
GtiX5VxnXoujI6kBoxXmddD7vqafXCvO3W4QyA8KQuoxjxJhcqgcuV+v2RMzRuHr4A6IbQarTq6+
GMw6i0G+uRi40nwzeSc8pipKWj/3zxyB6tTdEQ6oEUcCvf4jdjwpPmb0zbq9qltc6XPIRSLWpueh
MkRN6rx/uO0WepJ/rWDiXqu3ihbxbzPk+4VP3HWcq6sKYHpcu3S2n9PeXH0Grtf0eX4JDEUEbcvN
3CNIDj9Cm5Lj4x+caLOK33BpLwMENxfGB3U7s7N/x+xT+vAUFTquzu0rya7jlhjBczwIjduUdLIR
eV6wpzASZo+lzT+p1DG9RZQWBdDJB0ee5si/PHouEOE4A8D++r/qzXcDRUXSqvxWe46hNHVgZ6aD
ONESJONudvja/y1GiZDlZWaJpA28lXXpODZYzxVc/0qDY63YXuljwE/SKaOSIL51twqLph4V3Rlx
mlCpSzQ2H9uRul6tQa2dXDWUdT/M+Wn7CigZeXZgcJjB21CkJkS0JIQx3us1XmymigmhnxgzOm4v
R+mav7BwMhqFFXunbnTcUn+1fkF0DYIji7E9P0wGyd81H/xHCXDzgmWhUXd3I15wW76vv6me55c6
9L2Ox/cV6+HXPYjpe+mcBjGQqsCtm9aJuZn/GXFLkFN/6biTq+oKbTUkQs6VJUS/Pvle69ax/8k9
z74Pb4vvzMexnpJR2NdDDq7U1X6ETNS6vq0fmhToPqAc6vM9rj/REvXylv+ZdDfVfSvSCpRiABso
9CU2bqpCibRcI1Hf/ykMKWc6ubLGgR0FLvNapnP8BK+cW5vqujevLareE7x85w6/MLl8DWzDt1Tq
8RYl3347NjnxPdZPwBNgpmtd/vkLL986eLnwi4hwVyLXBPK/f4Pp3xz5nxXlCN5D1HkvGp0IvMaP
susCofw3q2GqWIa/mXq2ef7KfPKOt9pd60euxej8+SWpeFPfZqrg4MDn3EJ/vMf17OG0e1zSxa1P
4LqHQhj/L1EYmXQdiIrHf8zWikoKUJMggPw2swAZ1mMDMKVfwTJy+x6T/tN29sIAMg7s5NJArBrH
v8IgOo9chNgATsvzUiLf+2QKb/EruOezx2n6WahuHDJmvT9X6ezIpoIORee3fUvg9gaROreBiEz8
hRpO9h9tkTFepNLBPEjmiTvpAYKE1y3ST1nOucBX9cvkibYzXW5AoBm7U1rHTdOpz+z9T8JaixYC
ABRfvV+tOFFQUKQnsBHcDc1QTP/FY1rtp76Kx6hU9ASE4s0AGe9XdHYbLgje3qrZz1wj+zkmApdr
jNtBikeNCdXDJSLx9FVmFK14/lpsH+vL95XJxmLdIsFuRhuLraSBXMB9UIyL4OV21ywHYy3Hd2AL
5VSph+KSQfrvXN/XV18aPFZwRPdi7Y13oShp2tSXiDfoNS0EJ13YbxbThvWjAccRfLpDHY6D1pQZ
MIymomWVEGETT1HWBFeHouTAKZQJnpA7QGFuSkHl4zmKSSebp9RN//lHVe6+mtpmtRnoppvJHpOG
uPnuHFjVyjy++1/bv0snNaBgsNQVbKC/x5J2kJk8rXnBy/d50pp1j7VtfRX8YaoAMOEUEFrfMgxC
zYS5JXdQOcpc00+Bozp6PiocSX6kpOP0kNWV79grDSKCVLi51g819sbs37GHC6OxH/x0zEI/F/8w
uvz+or8EzRdo+1+a9M/lcV549BsKNmngn4fIV0uvxqWxq6rOS/4cfyDbmyaYOj0SX2PkpjFR4TnK
hV9OH6jzehuUujtI+PIxoyDmlyTQKNk+RBebc2X1ayaXgoPcx+N35qdwb8SSgLtb5hFQDWBffeSq
odZ09i9jUu26R/KH+c/0S94EU21cCz8zqi9CJjn9XqjuPuY/QekjddcdV1Z+SunalH6P36ewFxZv
IdYZPui4cn3PSfMHNTBfW7dXOGPFUKp17H5rR6E48bqnzviU/Ty+B5Q+IVe4poq5Lm/9Szxn3nK/
29fMW6FZ+pgO1ho+FZoQ0sr1JfWbaZZoM5ZeJx+X6ng03T0kvXw24F+J8q26GmY/b9VFVwSQ/sy3
zjX+9K2xGmYai+6uq0VNtqdVZ7p3rl3rkH3ie+maHlIhQ/gTheJk9yqQs2Ub16rb/yw1MKxquWq2
lq0lawTp0zUuH4Z3QyyQa/D11lcuXvqOYogevHB39AULHvxA25YwgbiIPW8cHa8t7PHPLfRNliPe
YoaNwPoQLsZ3B8v37HtF8lD3gGZNr8QVnYZ+bqUaftz4UR8sZKnHdI92eGvNssTljkeexUtH9zMZ
F6VQ9WPXLfo7YvpaNGweTxuVsw+JcuKVvmXVZ/JRx+1+a9zeDdf/EuVLtf8jBhl3FIZXbtppfBQ+
pp0Q8r445Dm0IRPl/fvxPUHFi8LzfBT34VZNVm6N1Nv6dV0uuCuJ8qqLw/eV/sw0M81r3euvfqqs
CXzFnfP55cN3ulJ6LT5evuI3l6/ry01okihf65evlHu1fz/XnG3ccorGlXV5AyR/CyWxXDNd4b/U
cbTLR9a+U/havfQr5/KxvPgUI3736yW/OlPMjVcWnxijb32qt9kKedPoHeZjwpBuulmEw9JH4jlb
KTRzTxisx3f6aPQV49y8za/iPI6Usb1m6t4azvEVGuPf7tnzZyDnQ9DC84SXl2YujWA61Xl8XGKD
ZnQIPeeeEoS741/iWRfep9Rbsh7vpodSwTZuHm1wTV3OHPD2e60nK+NODOjRR1PxDNHruc6QFHMa
Bp/bAxdtUiHtRXgrPi32OE7mU7YmeBOhLH9CMBACIz6/6WU4a5aqqe4URWy4bmdMihAHU2Yy/hGO
EiG2qqMzWaqbpONr/v8s2yDlZRtvsBFb0nApLgTmMxpil1O36IM33VX3XJsXHk65x0LTTLEA98uH
3G+2kmimafR0Fi2S37aGv2IlX18OCr83kUh9j72br2wHBRBrdJmdtPQk+l4OiOonmqXm7TuL0V02
XPXcd+676ECDfj3xVvq+ljef80ZyMKvNaunyonb6pFL/snk5+JctL6tXvOPxU4lkeOnJFKgcyyT+
/zLf+/L+NV/Zv/q0BAma9WDb2XYgXXm6ronmfJD5Xne2ZL4nJsLlO/Ec/9P1tVeCekm5nVJs5ssp
l/flyWfmu/AWR7MuEB++4k2Ft2Kl8HV8pX1eGVcXf+dXJOx6v9IX0b4lCIQvXsbPSmoqi9aYU/U5
ro6rq8+zy9oP9q/HTunb/69jZ8b1Hj8UK7PW7G/yRwu8ce5MatfXTetavr4mB5OeZ51p41oeV5NG
99xJvMX/xFfCERafrxT8O/vOWjcTKAXetO0Ya0v6QA0GUdx/ZKCkqLf1ze/qa/Kd/JFvK47uvmlx
RE+1vbfV776uFXJd5WNvX7tWZt0ggSS6KUdTIAmmT36eqjqnVOkwdYgLdWbVZYurXFujIBJWUYbN
/ikEXzVoy1QPjUz5+qkqnXNWGBxbmcH+L9fx/TWcW7uetl7I+SKUycOxxdtW2g//lmTryaLRUdj/
Hf2lFMmxpxRIrIyxQolnJbhcaUV3/NSWt5GmdtHLDDJiTZ5fLvUYf5j1t/cDcHe3RIriqPJ222he
d/zzQRn5gXUtN4izk5b2J3EuyU/eTO411Tz3in+nL7qBP5vfbUVGNd2eRdKSKE4385weZboyNNMK
sCrXvRIybBa6Mrs2agjJvNLLdYuwgLb3SJivf7bteWX5M2vOf/ajUgg2Z2uZar6Geog/FnXbiYrS
W+F48a0g44FQGIlM0VyhDvPYDQp1zIR4h4A5/y1fI7eHrVWBC/CZ+EFccum/COA+x5/BYpAqfV0N
wq13nJQ0hnQ77ICFywZmsOLtp6G/oq8n6Ev6y1uKX1I/rxrWtoMwKCEoHd+v2QtDA9LaRwDIia7b
8oTLtv3+HrodR37k1fJS7V12sAOHF3Hyqqv5g/1oPtpxZENX7V+IJHFVTlxemsN5+rP8Gx6J9hQU
xQhzXe5kAGl9acHJLyW2/GhmXq60hzVXC+lw1Ga/CxIWpSHH28FEkDkUBSivJz67FNvp0af6BPZq
87iWo+aTgupGsLQN2QuEnx4zCelhBhm1MIZOCfdfp29Ozq3raqTvqQ6KQ/n5dvv7Fi0Fc8Yk123H
e8U7q4fd0LaJf2T7RgMC7lBpQETCPnP16mC6/iRL2r/tvAwOLGg9krs0lM5CYtU84A/w7A9dn8UX
uIZvAcxMye8Nk7WS5aClDNgRKvl/usV+5Aexc1jhvSp+JRfmlNeE0QLuWTPVlXdzRccRFTHZNZpV
9/HINXyGTWLa9vn2CydkWA7dfo+HstMKJTp43m9l3HH3rl2oenv+0z3N9oqtS9UuNe2kfqfrpzJT
fvq2IV9Fb9enA+6MKstogX741kZnNdRFBcnWhOTr78LHGvOTuCnz5/FIz848RtvQ3jEecUZyBy6N
4QKYyXKuSWyEe3bH1XTvFubI0HHh265uP7IdOXG/1E/OHAuE7WMrFeyWlOKFK/bGJG4536RAu4Xc
Yc8c0L0nJyp1L+7Qrr+XPjMfjY4MNdWed7VxbofDx6WPDJnDEKuNrj/Rhsj88kQfIIMFzfC5xV7x
8s/Y5Hu++NkJuflu3qbkutxBH+WnfM+lZRqOtut6lmtYH6du3Ief6U/ahipjO61PoQrEB0aapVZO
H7Lx7XF9WYlU+LZ9HqWiX/TuI1H1bds+jqY/8x/SvPzTe0l6VjEBkJfbvR5FP9B+D+LCKc+rWb90
TQUK/8pMg0os00rGFO/4efalRStF1HWbPaou2+HlI2930y870PiV31FsEextXOvXl9Xw1rCa9T0Y
RhXMpZrurbq36qVa+Oj/7SHYSUC7koZupmqc+MbVEgk71s9ymjQPqMGRk9Yyp3LAjTqRDl++Jj+P
tdsbBhSe37K2COmG1qLBLq8a+9bRLpEp5wZS8a/Xz001gw2OY0L2coJtuKmevo6VdR0uXdBqWUwk
B3z6KABo+zWLV5cdT4G5L+fzU74WOK74yaKD9hGpaPhuUXNuLFEvjaShra7pjwmWr12GuiZx9Pbv
01EpSRFemNK1XDz83t9Bt05dEbukQteKdpf7rWyPNQjQXpOk3zz2Sjfd+2/acvYtu2JPXtV5pIbu
IFt6j/3j49W3jeZt/r45ZQ07vJeyNbgBCxFJAx976jIfZm+qysSkGk7tvn5vGmNMR9PRLMxHIPvh
hi/4ZPJcVuFPpqmBIo/9NJyOkAbcGPOUq9/bj5z99Cecu9QQ+rBsR75AFPcyrZ8RifftED6AZj2E
RHHpOdSU1cyo3D69hbhJAUH1pIY7ZlSJztUUuz5KisbltOdR4e21cjTP3dfj6xTkHk15NTSjEXMh
LX56i87owY/byvOblsvKonn+l+ku3qbEs1nncEMlShhvc9o6vQyB7bIwBjwMQ/QQOTx6Nh/le/OR
FZeqjtv5XqoaqRruqQ29ZMFFZHd+LzQCQCw1QCQ1h7w8j6kIB2YZCg5pMg/HduAmU2UE/ZedSgGb
IFmOcJ2umP+J6pR0NMk6HXFpM/Y/L+Z53lJJWiR7kUH8s8NFgHDUESXCtYNMTXzgXD9xLW4rdMEd
NUd/fWokxrPHKCvSsspQ0tJXVrRzA6K3Saxawnof0Z1Ecc/LxjrbPUc/objo6EpwLxV4VgCEHByn
HI1OgoKYxrRd6adwF0FGE0Y4pJISBQBBwwyVkfiHoIkNjuuLuhjqI1EIFQz0qEcPHnD0ON7Wchpa
Z14JUuOUzmvWIv7umcQP/Xl/udTBPFbpvLZvZVDDN47Cw3zVyoqw8uJr1UyOFs1Zc1ynO922tIxc
pKAKDTtPv6epkHi4Cgv2G0GvVJQ5KkEl19xlq+MmFhr/TYXpDw8q0Yj2Dsd2obulYDjq20m/LsrB
o2vz7WPh+bV9+kgMz22Ob3rki3ar9UVzXjmPzqOEEMc5pIYsQMKGq2vdffON4iiOw5Xg0s5mh0wi
CYTNgtSQt4/n4aRPwK4LZifNgq/5a0KP3x+F6P9v67yuZ9u7r+k4tLV27NG23h9t6wvuSbJ9bW+a
OG2JbqlL2IksM37Cgv5JhghcVu4sWuRVIDgcnqnSIf2D0/F8dq9d9yOmYGl4DvPGPUrGFS2avmRH
EB0j+3v+Wetava0knc9e++9QWVl83/jnp6YkjkJqNnZfL7YPBJmn5czH7gs7IKo7Ss9nhncr3bN2
nwPg21XNkhpGbuPML6eXLpen60J1Xku9Xgbb1mWw/AMg468BxsGI0hJcaVjcbcC/nvci8/EHUyQ0
2kJ8+pIUitwd2BZmWyDYiQMN+oP/DsY9gcLLvrXtcelxodKtc0/yq3J+ieVWxprY19EJcHlg6m9+
PNYLCOGUDl431fNfsHnWPcTZEMYNLq6O63+rBo1w/yI7g60lC1hN1DX3bS1b2DmnTsggBf8YXbgG
9Kbj6c36pZIYCA2hZKvUgbn1rn+Bryt4ksqRhlv2UPsc7oSwT4Tid9HJ/p6/qK8OJ+aufgmNfrVf
nTZXP0sIYmPRnrX7PhzkdHgcI5PPHjV8X70m2hMeAOoDtxk7hb8BHIZky9khACrhSyIBPXHf1zGc
qYFcEuVesQhYEd/EI/2X/YsUnEl2rRxrl0ZiQO7tCIBMt65yrztyV9FPDVle0mCtjbP0zY4gVKE+
bvWb+d+E0lBBNHVBWoM+cQBw3+vQOnuQNcGr9mTZTTe23QQ3mWfFzcRbpT8Ibx2+7L+lEm91NMNT
4SFHhyoOLTy5y/583crjWiRdYbMT5UDIyMSlOgKucU/IBZmH+aKkYMLJMvg1FPjiKskH4Z8m/9a9
5B+Z6xW3S4l96uGAouODflMfVtW2zuUHgkbTSSS40X7E+YK7VPyDkNo36idpzeZZRueP43n3PvmJ
p6FMe8PuycXaS8RDLaeyrsCM58zQ+re5TH/YA+GN44L1rbA+2n8DRoqWmBuentgBuPCxPeeC5YYA
/0jV8jPe9e593Vc2DM5CSJLfPiJ8uTGEFADjk++tzJiyXkLrue72BzuSPrvMwL0jxM8Mp/2HpXE4
osE+lxPQX2ru+Oi0REj0K02PIDTEVyeTHDk/ZwbGESY5p/SIRWCaWKoE8iQ60eT33D7/bBgfIskV
DdAZ8e3norpt3ciEGWb2ulzonOtkjpR+Tt5SjVsDXsoDTzXGo5O0rhJWLLHHYs/OyuswMMs2/8gp
/DdG4TBVt20n4QyQANsznNEiyu66Hvu+bjta9mjDwkVLdda2hBPVmuSXyWaeydIm2pnKhLBNunoe
LtoHprsoAcGaPOwQKlhOOwJ3XxFmz3fLw4JJooNdH6fsZyv3GVJQ2WaKnC8Rlq9dZ2PjnL5eqYCc
PjDHndi4vnhzmsWa8/bAYUBl5dzkcSMWtqJL2EykhVXz3E62w0zn25mPVDNY+/mfADlK5VOj9BxJ
gbMrZJGFoFcun5JJEZLpU3e/+tIwhAfuH1kY+u6umCbo5yjLauUN2s/u91g52hdSH6uvgxrKxfP2
U75CPtziamxbkTNXrxBFC5HzW8omh6kNdOLymOmc/9yzzGAbqii3gfQycysr46d4H0QEpFGEXsjn
ZML4RncEv1y2ZFXC0nb6TTmz65e06FFIJncmzVb6/1q/fk0G0m7jT6Ub32fmhxYLrW1Jnz+rkz13
wHWLVja5SD9NJR0dXw54kP0GDsAMZKlZgRlSKxM2qCuzgDJ4ICRIJme/XRcmBpZzJGesa6jlJVKM
jmbTcI5a5R5yL6dU5BJVJmBny4hLUcMrULmL+mRTLCdZiQsAkpAZP72eZ9Hp2GYiV40btT79u95z
R3dOWHTxdjquajIAZfg+p1N7P8stuESmexbEkcRRhXNk3iO9ROlQUn39tOkcdWHakQy/SBBfse4f
cSdwQufKYtUwTZ+2mQflyx5HMHi71NsPU72QAkzRC1DeqGTg6fp1xrFQYqCm9xyngp3iXKd/eOsM
u2t09xMFd8jgpgaFQbCv03+z4WSYGNzcyl6qWepse5nBsnfOhlC5CeAhiWtH+C/lZdOSuTKYBYdH
Uu/RDydGQdOQbrH4IR/8bYZSv+vtz5pqMi8k95H70HSpdk95GX4J7nXLjYlc30BqnyGW6HZH8GtA
jjYC9QDqSjSJ1EQZ3SA4O1E84r7FifQQAQ7V0rNE4BfWivWlQcWB/GK6tauWBrtqSA3Efm1n3f/Z
zxwMXwV9BY1PYs7YyMWNo9+DS9j3Do3k5+3tBH/b9ra1yBsqQ+glOueWTBoG7z21hiS9H2sWHPuw
PeUyiFP9jvIXrBhHlrrF3/6zG+m/jOuQGhCUn1UlMyPrjTp455bINqKXmJf3C330Vs6MQgLzYjPA
PkrSg310F+We87+561PsygfTO/1tckk/m9lAM0exkSpo3wzMcvRfNzqfsNG+9H/zH2caT+rSl38n
9BZ/c6ndKrfahYCd/7/nb/x8DOtLxxa4bd2VsaqG30ms7ZJWigdeB3dl+rdsYUmu/6x1I+ZxIOxz
54RYI4nJs+HElCkiQDzl73QZ57aa6iMeJ2kdKhswvZUBIgOsa4XyBuXgygO1oR6+tH2tHVuJQaFz
eztUZSNnaA5wiapBT+YfOf6XB4Ne6PgeMGz2XvZgEpADxzzBJ9X0U3WFZOU6xgmnJD4ek94C2z1y
adRR5RQVK1Fmfig8oj64O25UM3knnzBSOTAujXaMCbAyvO++w3NrbZjTh5x6A6l//m1/RNqUu8/Z
n8D7qIVxrPnSmElHjv++Hv5t/uf0lf8pAYX3vWDSlwamUvr/M4gQaMfVcBXXoCDFG5f71/8nhhfV
KAbmkNJsYada879SHQHJZDK1MGU8N6jG0o9eDDt1x2VZkV30cuj/9n9d+aYDnqVNGvApY5Olsn94
Yidn5v/mH2vluo0Uehb89Uji5Aw9tKrCXEwcHLcbsbQfdtVmuRjkZZ8rgdN+HQYkFxVmhyzk4XcW
rvHiW9I93ZJDtmAUVN39QFtH7cpln9b6X6o+1DvUip5kidvmqYamf9NvhyX7aCtIabOwD5/Pw+bw
nwvIyhXZJtyn/feiXPwIapgKYejyVLOWfjNHJsndQXCEjd0huGJNmhN3gcfAhwGalRrzEWQURKGf
Xi2FrpPvRWZxNP45Cr/OI/p8Izvo8ictmCvRnhCtSFjnRUIh/3ZSEJTUMzHRDVCh/x63OAyK8jna
/wWawAoWlCzsKZ5FBKpn2KvBsbGo1Z72YofsrSmrXcrqqsNyWUfunHm64I/OHn1lLDxxh9yn6xl+
Gni4H423zcwOYPLaPghO+JHzYjfRD6eZ/gqQ/VZWlf1fsSvhlq1g/vCxrBSGMw2SAugK6Cw11GkZ
RBSX7YsoV8QnFRjfNbcaguza45/ku9A3L69OyqQGFzrJSB+6htC7lm3Duh8Boj22/N27I+Z5Cqh9
f4BtOLCpYaIR2vAhd3PRsiqqoSUkbAqntwttrsPAupz/Tf/ynhqL/Pe0laV4nAkvPskJ4Es18x/p
Zqq3k6HCEeoWeCdc4D9fkmps/sfSeS21ri1R9ItUpRxesYJzwgbMiwpvQMnK2V9/x+LcOhyKDcbY
Cmt1z54BpsmJb1E5lEhe2hd2O5oW6WcEo6Uzdl6wpk7IPICyAkMdjH3yFeZDVfCUYbb4XOC9sZCw
psRglg2n8lizxYZwt54vxwhiG14nmZ+RGKn7feYPD1LRQeAWfDaJd6jFd/gT9E2muqiA3KvFeJTe
nvtwm74PxPGyk9PZhBchQrXOmOVSotjIZ/NdeBM0qOlOM3Rn++Tjrwrud8jRXhtcy4zlyMKYn0A7
uKLoJXnrB4KO7nCcTlxEp1DoOvCa3WH+tjcvLVqz/fytX5yv8p/6mv4+T48NB9K+0FU97o87yz3X
FGUXF076zk/mW3pP7xJF5M2+sIewJvKA9D7eeK70z3yaDUY7s4g0G/mmnP9qF50Wky95GjqbY7bg
GtT2FYao83ervcTUSL1nJi49W4WJEyNXmvn2xR4W3NnU23/PAXeKQobij6uXD9ZgGj4WZk5IrCDF
eeHY8fT8dT543azTfJPXzSL93/VPswcbV4bhwpMATEhCYGZRcKcuz1YjOWMdYgnjrLIO3rt37rH4
Nbwl7PjfMVo0FmXRvtdn/nkTX5tfLF0jRfGIgzbgAwqrhsHdeKXdJlLqyhmAv1Vf62tKWgWC5b1w
ec7ZBxHN0a7DJGUX5KTuCGRFQMKWmf1QuAiuXnijWumghCH6gJwqmkse8N8Oz/XGBsn2BPbw54zI
na7AV5O+1G/enPzNYeRgSj9c4lz29T8ueJoOepCGbogRwOy3PUm1GhjgE5unB5ZqA8L2FgsuhNPz
IjJ82jaYYQ5K38cr6yHjMVU66hayTM8ID7l2kuPdTH5KrQYUaswFRTCsIE6LhS69DZdko7/1rMjH
x025PC/ifwaOO4I4IBdZ7+WndW9eIQBOyHb5imOFcRHb5zttwRrc4rWlgxZDS+odirD28wnFiekK
aOyPKLLYJ5huwjwSQ1a4SpysboEM1LpDSLLuKNLAGZiePmT2LMFA4kHjDzeI4LhaeKdQ02RuRcoD
jKWIg+zS4JeTYGQxloV4OvbubAoSLJNVPvPImn3JFn+J1wzDSeZH8D2LF6aqfzpU86f+HDMhGMUQ
VH9pao+ykDaHqo06lY/2h78k2qA/0SWLvMASDHiOPIzHsNZTE/L0dBmSOOclfx9dPvUh1cgoGg2q
QC4QHkPFx3VBptQ7peq+ZJ1fPbfID1pRMYvtpzhKHyDTGya/vF/q8AdhwP0VVPNPJB0JVi8sSapo
jgevVjDJKEdfnXP3nlyFFIyiQCg1f1hy2V+4idQbNxmlIrcRd1WIdcrfTWngyfHfTUY5Qb3JbUyg
ELZj9EJwXKiueHZahQW0XSq95s6/ac3ojaj+eDdU4wnmjByhHfU4p4M3yaw7fRWyVW4WjMHvglnN
Yo/fJi6g7yqMjBvpL5S21pUOZmaGiUcYNhill4yCiVkTFMsrAFxvxBLLcjIqot0ZRAPFIO0lbF3W
fdYY56uruONRSi8gdio8jbWo8PIR1zw1uiuRuzIs4HryNVxPNFTcXf89UtxmNHIUi9hXYiQkIW9A
NPOSgrlSnxsEkUg/8zfIGVVIMS9K0WSdAAHYAFj10l+2G9AofkiMjfbJ/gPblNepXqgp4Z7HvvUC
Oe302Arcf0DFwFZKZcLIlkkt49v8F90kQ1fQI0Yguu5bmLLg0sjmK/l8Jnltl/ZirIsEbIo8his8
lA/GMYxomY8wF0ZjyVCVYTFcT+56S1soD6HZNog3/VOS80j05CwLLAgdfuOWsRhNMBy29JK3+mS5
nvP3voXCY2xjFuFB84p4M0p7atzy6T2Ts4L7svGvJdd3XkoYrVNZECOUbsk3QIJHItpc+WG8NkQk
01LHqQr7hcc6ydfpsM6MizJ8OEPQRge13ib5MY6uWrwx1HM17uvyngN7xc+3hswQoq6jbSpKoenn
EW31cWnYp3I6ORKyvH0+nbD8qrSrLP0Mj5M+rad2M03b3No25jokUbnbP5B3Ef1s+b28UZKL0h3V
ae3oq0e9rrMNt2yLKA0IPtu0WWDG6/KxfzwuVRPkxns6vY3TpYAgOZ16yHwkpOuvdfamzFuLoITo
tQ3feqxwo1WYuk25lIdV1W6e6pdlnRz29PSfkZ1+Otx7u0Nf8SJOzfPcjpehea2lM983jF0FOci5
RNXXIJ8b7hmWBefB8Jbp9oOhm8Ti0/H/A5hX2Qz6ruq/y+KaSf+G7EONqRoK6kHYO1P/24+nhG4u
O0SQI4p1h3hEf3tY/+wZNwAF7MmxGW1/5NLrYC/DgZpvoKeqbrr1odbf1kAlJ73WAiDp7iXMzkna
OdhZxusctqTF8Tyl+S4GKuvGb70428RzMsc5PI6g/e0f9xgVJR8MJZD5Yydgw2qAikzCE/sGHmav
Icwvuiqmnjjy4ocC46DxxXWfQ/flajmb8zJ7rjI8b6G6JVvHXKYIM83NgO9bs6phzp265KzBwbA2
oeHP1iYqPcXwcCDwB9XLoNGZa5qZaPBWRrHu46MUHZ4MsvqdA8doOJWo0oflrPiJvi+lZVmc5TQY
yuWzWpf2tlU3tbrhWkjIq36Q9LXREp+ck2ftKU0gGUEeLy19NZVL9gJl8JN4rVRr2fZKEnsIzFP9
B26K00KNVgrJeTIvcxFZix6vrsjP5EXrwOqA48pjlhqx96NfwElXKUeXEXUj7v1YuYWsPW78oFLw
ZWw43Om1pN/LP1hTBFMd3zxU1ci1/gGCK7o/FPscf/znLv7NOjIU36NqJ8271Hm38PQz7qWCgu6Y
62fp4ZHvNxMjIG9CYgQhgOv+HMLl3KdKYHbcbasS2bOxiXOvxk4FCmCPfNK10SeXXoTt2IjNxjIZ
V+GwbFUf3IhDTcDbpAcyZRuWmRU5IBii8K8W76TEd3of+UOUBlWxHMk2ys9PY12HS7z1iNZUkoNc
XUHZsNV7QrM0doMRaIoX1wEfphTUcAUwEEC4qrsTTz/49rgszODZbapqLc5ZeQ7DczKczA7NgT+G
60I6ytJasdwy/srLW5q9d8NVT66PN0WMzDmIFbOmmDREg5sHQ/nynVsqS5kBBTp+a+3W1u9Ocmr7
1WxuJ66hkF8rrnlyHNAbOG96cmynYHp8EF4yDl7VQGIDkpQ/rPa1gPHIlAW7RPOmVIE8bGZz2Rgf
XfGTaL8Fa3D1gG2PvCW5psaH7qyz6iQ3H9b02TyopY37OL6ryu8Tjy1lLX0aodfxqsPqlI2vs7Nu
rEszn03ssDGgsW/FwFIkqqXoJQqJptDerf5X65ntqK9xuQybz3Y8PezL2B4yedOoywbj8ELcIpwR
NloYHpNnwAN1vP5xjixv6H5ZNetkr5HeTn+cbEr11U6CAbsyCOrjeGpJbGle5+RfpR+kaWsOu3Je
p9hDJT4nsUKBTWo7F4j0o5E7L98NIgjH73pGo9ozsKC5J1WyAslXH5HbZDtD2/X0MFb/JqmgkzVV
dVHCk7EuIdOdJ2VG2DD5KKkVMZVkkjI24AnSib05TlZhGzQmnqg5bCoEgf2JEzcrr5iap/N9UFfD
8C81aOZYVLsMNkb8nlvLbPXoYBBBv8N2DhTGOfSwj3WfG0LXvGb4Mf8wvsuzexe/W3w0OuVoy5+g
Bo/GQ4tHnfFqPjYp0fG4xKM6HA4yo0Eh6Jp2vbZhG4myjT0FDwRmRCQidqg3Blby0zEjhW1cxfrS
6fd2dpzrrxR6pb2VUNMZKwlXOnYhZt44albu/AwQ91oyt9mLiUsX1QMpVSWbv5BWsdo4LD6Zh4jB
wVlxepkZqVPB0yhv6k+FYwCK8qJSL4xu+lzE5Bc8V5Qo2ueI5X/vsQhkQkGOFp/x0qYGvYabN7sJ
KYLI8hq/6w/1EJO59G1bwAy2kEB8a5ARRuQOFYM6qkNnltbaxCmUe8YzdP3VAIUkPjrWJR7rtVqE
e+aSyWPzZJ2Xecc645MWL8aneXjOePjE5S2W6QStIvh5IJd9Op0rASNYdeepbbtNVcWb2nEnPy1X
1dTlFMqspsZqetBVRrtBK9xKJcGk6Zk6KtQucvxYyw5MF7Pz9NAKHljTSs6/Z0pFrKYhO4bx9uwJ
K5ovevGZAsGXDe7g9p4sLQNAgl3yER1oO/2WZ2ubXd0QtLNWnFe5XT+inQGdVl5XVWCHfoOCIvUK
lK2Ei1lr7bGrcHPE+Wv0JmotwA4iNQiIIS7TfKm+SWY1f5BYkOCVVL6ubgpyvCmTVK/EgZLtYvIe
jRdNIhDc0BcNwXZ4a9lL5Mxk5WIkYOO/aHiyvEzwMGWOoyxaSBEk3WNNSoqS5XESe/xXuVjnlwJD
OLzjVNcaUSq6Knhl7isQBRo00m5L3xi5iRSkw3YkgApS+D+VoSblLgPhKeisU2wEz2JV/eWm2cOS
yp/WvHinRgaMqXQ/A/DM8K1P1851iC/FfO7nDyk9NYht05PdpN5UT55jaCQNxG7Ftm2nb3JNwWJi
7sDeqNYQaT7l/nGzFai7FPUjvZSAIKB50psIRJ/ewnDb6/BnDsVnOmxm+yPEV5i8zBtUwLC/OQAg
Ab0M201HOuLs0kDwXvRvABigHNaL9D26So5Lk1garklvlq/MBIwdkYmQwaA+1xmCKS8WNlFkxtIB
i9FBepm/NOFOR+vEECYRQ63yU9yQPwxU0d38ZwyUwFLtFoyGp28NulXjEmc6vNztX4KC+cQU9H26
aEv6rkrxwFBB52tsFXUX2MIgiYs8NxobLL/uQC08CsgCxRHtVoqPAIMdvMhh3yA9NQRcC+g6vT8O
/dXmbTEBA3SUOZuQRBcmxr4ZqIjPOlFgfUZ0fQnBNSA5tycPonJrwx2nBaqnATdRHqn6rHIF1Q1Z
FOOyxhWXxI3RS+BhygsMnun5lQvVoLEEr+XVxO/0UTYpzolbcfVjGTc5P3nKzOwHvAJU/w+opCUE
jObVAmVwVhhb5B8OU/qPEYj294k67VeZX7hla6aSl+hSMtH9pKDhwmoF9gQIzSQEH3/C5cBAEU2x
xHTvPFtjvdAS6gXEJJdmkL4rA8s/NuSyx8CDwHEMaNuPio4Im/JfxyR7jr+bb2sge+Nl+O0/rB17
P9sNFxnPViG3E7I6sRgi+wNkBG829saecHHyimqPQ6qDHUzED/hStY4BhDvqmwWhxPgr0eV35Bv0
e6Yf2DmBuXNqXjGIoB+n2Qezp/1lyMhb4Lwmn+NbVng4jugEutAuPskwFfN9mJ1suDA8D+W+KfxG
qJgViA0LwIiM/Bxsn7lwM2R8S05Wj47WFvMQsAAwFwFn/PFduB9ASYhTJW2N6vCdK4MXwC2Tf9Zr
ZhZwdQjHIxQ4vjHPwP2EuRw0cIZkUGoZovNZmBmpOOEA1OWkDNGJYlHwTYcNrqZwWznuKIkBa3Gn
iIJo82TKo/i88zwoMDQsgAk8gcWBqsIttP1YWw4K61Iw2D6zCnBWHoOgmNEjs4f5+/+wbCHOJGgu
1wBnib1K/scSZsBB2Icfzy8NDvBKPsy8FqY1yPqIXOMyEeMKfE5DlzWQKUg9eEw1OixYSn/SVjEV
OvOzYUc+ncQ5cvwyXnNHgE7wUsE46O31epViY0Z/kXtNtizJ76SrxeC/8wEnbfL2qoAtIkvJigHv
wNjKHk41MUOoxJjQIkPCZZpOHGHFwFRxaT2CvF/Z5WmQ12O/fPT+g0wN85RYXitvainQyI0SFjlL
Jr1CRcgfoVTGH1bxOB66TUeoL7UYf/a6cY2JCWYLTTEtX7snmhJFDkYFB1qDzEuL10L+ulO/K4Xy
JeMgomOcVFsI9ojNsHrAIzvAwmOdsEAaziXP3+O53vXP8p4VNNtduq+ADVUbuSUrDRvrLovVtYOh
m1ygHRqlM8BP+si+VQt4Uyqy26hXS5n4c6UkK5eJppnATK+ZSwApYhQ3Jr+YjoLwqGxeFXC+dnkQ
RKMEA4hlYr3aNUKT3VA320nFBNImpnjqgtrCJkhhImwz0yLkEooKXaJD2V0vMmeB0d+cLEoMquH+
sZI/X3B3cB4+VAk+4tx3MCDH1cnwSK2EB8cFrsSeRt0CQ00VFnbQcUWGMhc3oAd+CULmOgMnUziI
gQWYCV93uB8JbTBoh/gpZTeqAQZ+f+wb6VBc+GNgorfuom2Fk9zwqlxCxpIf+nXe62860gslBFkO
f7mn4FMIKSR0DLi9cD27f4IvCO/2P753zrQJeiE8GrggzJlQPfIyeR9sqLxk3FcoF6R/vFtEHPMX
+s/b8M0aTLH/BGf+GGHL4Yj2b4SbNv+IYSEY4NVipghcCaLK6/s7YnTf9i/7EceMkG0OEg5I2CU+
G6EGRuuBeph4T5g/nD4DjdfohqY74nhVuxFsZAtbJv+Z+am2cLqFbi1koDSsr2tXNfHPWkBbncCh
EAkArsF1rxfOhzCOfL6zZbHecYGwRkRI0LjjAdAYVQOelmIoC97NRclg2WG97P7g1P+wUW5//mlQ
IwJYCbCV9l+sYTGqWvJ2GVLqrrhtKFyZU84uayrQpMAxQQIx40yDeliVJYnPAZs92l2WAlgYcCqi
zBMmA5hwkNoJeUBklxLLugCVJDIG6hdgJZU1GAyvzGIGh/Qa/0ccuFKx79H8su3yoR7x4LzJ34+N
COVUydQxXYK4lvMx9EVcWsFsJCRRT9spn+0/nZLqN+PScV5kKFJMz2D4vORbk3E7g/foxf4msefG
ZF5Y7QIdX7nVeL+wZ15ZtwGZgYsZ1jMruLMBdwztCbVhAANMahDG1fyGrzyl9UlnW/+bznybUdB2
Ps5H+4I52AVv1DPCHCTH2Ij+4GxKzhwjV8okgFcqLcqm/4oOmsi/KD3M9+5g2kya7uxt6KX+QvV2
AMuML6EBCc4iEUnofwqMLtiREfrcOC4s6FgFw7bpRJ/HHGNvnO1v5fy4N5vwgnHAWdoD9DGZ5lK4
Iwe6C/2+w0AsusIz2rOhQHPAx0K9cdAVC5l09+6wC2c/naBTUIMxVjnCTLhHOAgwhamvQhelMWvN
1w7ple3+IFISItycCZ6Czc3FuGR7QITFZ9hfmEMyEI2W6RGcAydkER2Jve/Bxk1W/gu1JBAM917x
H5avpAALhLq6m0ckS7zOHwymXZX0KihRZzFtNY/DO//dRc5nSxiUMO0lUpsMQQaGIs8Sqif+I5hS
d+9ozjCrE2owETLLCfkbXKtY2fH0Z/EZM28cq1kCsKHYxxdMNgFymWmDh7IuIQiBKYikA5y2IskN
HxznBZh3QtbMQpV8QReHINwy00Gt8xBOiOgL+A4ySH6OL+qIgRnINr/1q4m17UlGjkEElNj+L4y0
/4mj00MH/lOJIXPiB7VwLkW8faHOtX/nLxZnzEoh8l1QNLRfrFOw1QS1jEGFcEiEI9FcYLy9Nbfp
lRqk/uyRSnAZR6foc7rXPwrq+r+bHECBFWsjOPnZpjs60LgR2jG81rYODrPmm/0GbljcmMnFoyBb
6tf2E5JEDqu2hktq/pTtTzPqlw7tjF0xzES3o7b5NlGmo9b3H2NOLyZ/yZl1Rof9DflSuc2w2Zkz
3mbMaHCHHrwpWprYb7KKMAAWG+HLzMjRcOUQA7yFNS74kUYWAqMOwK3SNbDsHTwgcyf1aIhbCmLc
2vlFxkwwepj3VO5EpmG2KCj+bBJtFyXPUyxC+hpBZV2U1ovKxuGEJh4UhTt0qtdhSjWnR3stYjvI
E4Zh32zFrB5xCvPz7G2AxV//4qmQMIYnduREtjHK6RjqfYp7ktDFY6zqQy01PayPgtKzdyig18hx
kT63a3ouaZOTFYL7FvN8MdF/bAG8yA9R9/JZPmfv1kU9g1IctWO6M/iffhjRqb1vN2BFhEy15CxJ
5IBLrhCtFsEDOWviJ660gjy8+NM0L6lNeftz0tIDS/5jSFf6x+NL/VA/kot1ogAnYvWrJBT7XwsO
x9b3Ef4b3sqL9Suzz7GfvyU35a07he/TtXzNX+MTItSULQ3eHFO2nwyyJcELqOYq+Kwq/IkJZJ/m
kjy4AWltdsgO1ZVswMe1f49ejXFRsEMjPp3fi112IHx5OQU9sZN4aFzijbxVtzH+Rqf6YG80KNWv
69q3N/q22/cX5Q2AoSWmsl3lR8UzfXXbE6HYrpRdzHQuqNbzynnrzu1x2A/ibwopbHXNDsO1PHRX
dYPUdWUd27txNM/6Gehquul75NQ3cKeSNbJYGDc0tNI3FyQS34lGEN7Rzfnmkol/yjsaYP3sfBvf
03G4FR/Vv8eHLCzDWrpjztd0U27PVPwmqmS6pndDPHG4R1Z7j69MlZgtIR5gjoTBF63Ph4KtmPKv
FaY3fJ/Fov994sclvbI+PD/aNwOOiLDmgh3y+fxXI/WJL8mX9mH9mwWZV3LgG+eIuZR//AK//mRH
E08u2gbqsIvwDnhjZOG8IiO5hCflA4/kN+2feF6U3B+UX7yO7AtaCBKnTPQ86PMULYhoXvVZ/k4b
qoxZLX/67smKtXniNwZTb1p3RJRZ26g/2v3RQDP02M3txkmOqfZehptnQuoLiOMHBWc64N+yU4iF
ajc68LBzcSJ6THOngwukNrUe2J71/DAZqRThW65d42rblVtr8EaKUcUrgtIgZWYdErsFbY0ytFgo
7PxAH+WiIqFp9CIVcvyy1ZcyfV3JPDFwpoDFhPWhr7yW9r70n9wRutsNmNm9pBQsBL7q3OluYWFj
5zrkZVL/kFf2m38VR7xKoI+33Pl0z1fMxkUFv0g/cNZgUkc02mPNGD//Yu2uqVm1Rf9c4W7LAVrl
6xa1CfuFIzSQzquQzbM1oNRDSQ15Gf7/P+0jZz8qA0p8NfXGQVRj4QVaRh25isycFPKc8CafqZho
1CZBQUsjt/vG9Fr9KjAHIHTIdmXzJW13VRyQnVMRjYy3WhzkESk7dAOCnk7bkEaBGe16JQjJZyDq
HqwRmQq1eexR3Gq88twdyclqXAaI7BgFCN3bhGsRxQUciwY4IlrEslv2bsw0h9oHF0bpjIGypAew
+Sb1CgzwYK4AkEz3bR3NeAk9HyoAdXFOadG+NLC9szPubw5lvfAIdw3K3SIgd50j0tirlJ6AwwSN
PfN18p7zINL9B7gKEfTEGLG+Y5uP80btI5TtIhD+ZTZ7Q7Ni3X6u7OcOIBNMOmbyrbHbct9Ltwpe
AsThO3ejAwkF+iM0PCiof9cMqxfbgdxi7PPCtcSShMegBaeOYD+yWGiXy2Xk10/q/mCE7DsF7Dls
TQ9m5nxwwY4LxVgkOMJS7yJmxYAOPOEYPd0cgqloICkZfNaLELsCx7VlHHaFmhVZaWcsMijEDGVg
6fIFxxCSI+eesSiU63FhQ8zB5WVwzauG2xr4GWLhRXjmb7bM+L8bKCesTARZqAseJbUukkHlG8dS
qxLLWH4Hn9VKPwTTIh7m6RYmmqWFuDHAcSlGgbjoPkmJRWKXLRQ4Fvw5PKlBYNBZYD9DXCO1veTK
TdCgIYH+j+fPII4di+poBI0Oo3WhQOQEB5QWw48Kw+QavjMI6HmFNKHWizG+WDc+8a/xPtJA2C85
I/q/szLCroPBsbOO8PyMyM1/uTlYBHGNrmbfhNClMalcJJg5Es7x98009iTMNFj0UDpT8DCu2HFq
0ysHb7Resvccoh7sgIt2NI6P6+MqXWSoeDj83PslKWx75zt5Fy4S1kU+DzeOHmIPCVztyQRKyI/l
T6xPQGkid1Je8DPfDvhPXjhBlBHqPQXO+cnu2oqdYeA84C/EwTACLgJqlQyWreMOWJ3wcGRv2jJN
N1PpG8xPhMn2ItJWLWVGupjovzoXN1NcZZrIheIX4as97StzkbxyhVK/WFMQhS6/OqTezCmkJ4M0
S5A4bxTyWhqAxmscVxAXEBNlkZL/goWvQ3itm0GQRNiIFeGvsLUEqsEdZYpcWsQKf5BO6IvNlmOS
b6h88MzgUlbPG8SGKFswMFVczQ4gKXSzWDjov3vDbzC6b/0i21YELmACQ3cqr2p8RSAuqZQxbo/J
BfJNANrZj2NhR//UAQnXtK/V36i4VsieWMez//cKxStpn6soW/KA5uHPs8cSwImuEY9la1nalkQu
SiDgm1kOjIbmdmk6Hm9BokjaFcmWA6dp7gP6E7QY6q84OpfkJY/reFpb/a1ijmyuNVTZ5VpnyInb
arJRZB+30pK7kZS0T26Y/M4Nx4dx4XBS5xARkLuF4UHA0nMXPEOWvLnfNvYS22GcnIDLnfDQZduQ
t4t2S17hpq8rAesn+3DTeSDULHcDCT5Qxji7qtcwB4uXwLwZWGW0nqMl66dwqlKYsfigtUBRoziT
As6CS86sBzgPdrilBxD/w5t5A1qT3iA2Qm1pb2noJWwlHYurH+H69yW9mRegP/psaOY2exl0IGqY
ULTF9PXwhxkQAPrSZ4O6gUQSXnGDvzR9o5tiWxHw8kyuMhY2lMjFbiA4pHuTInhwyzzZPeS9Nr0+
p9epPs1oOgldZfo5+1K7NrHRlnejvOOL3txwGiV1yw366NbNc18ru/qxjqaviAPY7Dh0shpM+oLN
hX3H0nGCDUySfnJvzsUT4lddcrQxz3guZWcfKied5qGFZDC9EluApgn2QtNBR/hipUdqn4a7rlmm
mDrAxmG+RtGDaSB20hgYEbGEuVG9MHPMbX0z4MLM5BWbBXufUxzsdKnT1DSrhrB2Y9POnwinnHTb
YsaGr9XssbqgCtLrBaKI7qBj33a2f/W1IWRW7PeY1WMZMTc+fhDcd4a5HPmjcpDioT15skkEw6JP
lw1OPeayfK5ibfHk1rNWI+92zWvE0Vap8b5mVORnKF4hiNGuJH6pr4wpoGTJ6XMA6meXtcae2RmD
kFAjqFbmombLYOLAIsEI/z6SwAnuTm1ACCfdE2R6buofyfQ02IqQLCFchvRGlxjlmeJ1SPVKd7gR
RlEgwQMLt9mhXAVtHzMcvMQUpg+illKNoC+XOgOQ49jt2TRY1wdIckSRJr4J7bzHyW4RgT8VdAAD
9TzDM0SHBD1n7gArj7nnPX/Hx4nwMtl7wFZjVjks3tjSZ8s3Sy9NvYz0TSwcT9yKxncWirfBwlvw
TnJPHtxH5LFGjxbsxyXvyn54SeMDhU3RGWvz0IK+fm2J2SI8CLIT+ThyMLUe69/cLCJeInQHZnCU
8eiElAVvlk1iMhY9tDnbH6j82ATRdRBHTk2g+glAdLWusZmCqDQF9YjWb2nKi9jasrLLw0/NEl+s
Rkb4SJhJ5Er/PZWNZXns7xIsexLVFKhsogShZ4M+yKwP9Id0p4/uVowvs7rs1aX+CBKaOH3TKFtN
O09IvtPXsjjO3RcZipLyxuIXt+sJJba5DLPftF7ZogKS5WuYsvJtnvHbQG1ggbYo00eusLcml0F9
tSbA4u7WYlbB7EExV3OykiHI1cZHX+4NoN4aP3n72mlvlro1lVsCjCAcJ57TwoYPihVV7WI9xjWt
ITH9gBMhPEjg86GyA4ikp5T9ODnqJkMQRqcpMGELZSBmGx/St6H4qmIsfk02eHocVaY5RP6R98dH
9NvEy5LyoLna6j0PSb3D0W9m06A6lN9KGVK67eUMWnGwt46VdZTle6Z9qUxS5AiltX4t8n8OO2Cz
YefUnU1sbjkkseLnsZ8RwJ5vcnufFXvN3jna0dLOpcwRfxWGitm6cw6J5T5ar889bkMNnBQSIhSL
xoPVFDerKVyzkA3Gue+2H2Si5IR7jZsOwwtzAyxTFhsYT3q6jNJVG5JNuY6kLebgZnzBdyTER826
GhOkwNWEnVixmbN1qKyB1+3fKYaAtN7hAkndHeXkvqz4w5QcceQB1jrTfg7Fa8IqHX4gK4X4Jyrf
hvGByyU00GsRykdlwqwDlIPBPhzq7DThe05o4igcS9jpyZ9IuYk7l4thQDNTf8jPXTlc1QhLGyQD
7VlrISJjAy7X9y4+FsTu6Z+VmJt4KvTHwu85IrVfs8nAkmHJaVCdifPN9zlMUnkKf54yuQALAx+r
0qu1lc2Rx80Kstbg4xlOETLaPo2UMQaFFLSzq5hbp19Fts/5qvJzXnnYlo2BbPmUPticFIr7oSar
mtXWcicy2uXlYHiTs0qoQMfoZOEHEsEr+5rl5ZSTl7Oo58CEU6fXRA9R0Ru7ApdyrHaj1ZOYXi3I
rcXDwsUPM1sXg8T5KdKE4BGz0T3zBapMlm3nRVSUks9mghST9BtQd6Z9k4P9/KrKrk/STMkmYCNo
dmV/rzCTiPGdgTykFw6l27aUl/irD2GQCCrvcLfr7zAGGJ4/J2dXy5cnqSkhqaU6G3l/00MimdHX
DSClI34mOCCX5ucM5XDYJRKENor9Jd1rES+bOdBS9nwXOh40zAcisurAdMMw/4VMLsuDrZxUex+B
Hqr68JLwvxOd9QEqrQ7PfvocG/pKpmPKk0wbh6Og/D6S63MESeCks9k/C0KTQvrFU5i7cuGp3V2t
vtVyPzgHR/2p7GuGwW22jCW4hdy2ATEUhPqy86fTazt7kP5YHygfC2tVk3rcfAz4ppluzsrHTVV6
DTRd+dJNPv/Ucm5R6KCeTr/quCy69N2slLPCBb9Ui9Vs+51xBESgfjZST4UGjScdUBtTDlimHvW/
yrWhsL5DAjqDtgp3UyR/XO8UqLNATNmn4blKXUCnwL78aFbcZ9SxPJL7HYclGS8ffJNhaqLokYPW
JCpH4HEU+yxDibgmB9QkitdbiJkW3GkcSzwOQQG6W3SnoaATq/5xzWCSWRneqARS5mNEBfNXo+KG
eoJ5jUaR7jldEBUBt7r+XI7ZivmOSt0wufbTI4uGUkhdT+NmIqfU2JjkVVsLVpXa2DBqg0Bs5Afz
EXBj4n0U6mtsY+rmnOMS4NCkbPpizUtPdN92vJBtMD6wydBEPrgUCe9kZIq6AqYCjoSyr4w0D4tM
WykEuYBXy0GirDETytgqm3MHnwPfexuVFJYPTFRxN+jF/kz/aqWMwEG0PdXCwwLP4YXdM4cK2ChN
9jP5RaE7YTRP75tu6gQW8Dqat07pxwNsJbcj7TNe0myCxg7DKlZ9agkJNr+6q9kfn77euBLO39my
KTYWKj5lPXGGY1dHsL6kJ2HPNx8eESIUBBVJntGSrjss1na+7/vvuN/J7C6DCkoLAFWcx+FHz06g
QVxQNOt9enj0h7kDofKMeNlxODtfg9vzXlxlS7h6Fcz3nytm+kkRtCkvEDaSqxwAF2gbKUaSdPnA
mgdbk9gHRaC7oCipuCO/5t6nogAtYiGmgrEYn/L0MmyyFx2wBl5WGtAQUidp0/oJjQYuKpd7clEh
NycbCXpnuKlDsRASaZEQfOsq0pLQFNGUG4E5HEfHN6IVDmvQQTB64doqvUJZVjrmQ17eeLl5mCCk
jasOWB5N6LDvIfBonjNd+H5cwU1we7gOtl+TzKfTHq478s/VJR5ZhE8YBLhohzw5GPVnKi27aA08
pun7h+qXBLKjNY5WBQA5YIG0IQfiUaKVRujhyaAD9UvzGYH/EPpV+nybEtSksurcaQq4QuhydUxY
hzeqJjncqPWrljKW8Mbu2E/bCmWedqCCoqYNYYkAGgCMV2up3JqPHbu62Nhx++zdkV4Wyunotak/
/UwTZnuBwx4PDgPLBtk2hSyEBqId04Cn4ULTFdiyLKwvNXaG8z3OvAEmJM8EdMnpFBDLC3ucrniy
tOn15WR7fbmqRm8AoVc3o7kGCay15dS5T4ndaW3gwUhhwaIkrbrhMoBmpm5rrME1Rb9pazunOXBd
FJAJ5DWVpzqvuNmeCJOGixluMvAmxv2z8dmU24q4Fcubk8PTfmuwa5/xW/VnUPr/kXRey40iURh+
IqpAIt5KZKFo2bJ9QzloSCIHAU+/H97amVnPWJYITXef//wBtBvmDKOHWHjyD0FFCF2BMgD4xNi+
SkfxX1SYYHOEshHW9iQcVWLu2g31VVTf53G3hOKs/LR1Q4W03rY8VNLy5LSIT/AH7d1I8eXKCStn
gO1IBLji61D0BAqRA/AtpXC5hkd7ngwOgVI0eAhso5wIsiu4Gycmj8dncRCLw0PzZHlHGBBTOBee
p52sHx5+Fv2hDPrnb08rj4VY2slEgrIrWB+z1YOn4bA8mYWXPOONFv8OyklGKdwhC4juyvyeoMwN
6UYC+8bPfSe+G+mb0ckQAQJRcRLNT9XbVHrsy5mStH7/oFvcHqTeY0gnhG+P9rK5xqOOaLkfvHZn
j18Jwa7FDp4AKAM9c6X2Eir4NgAmJO5okAJDc5TQZraLER0wT+p7qTwniSeIQU/9DWILQxXGNCNB
OKsT6/+rnpzL3KvAirFRLb5S+aAW7qycarin7J3qWwe/Zej36fqFASAq+5wKArVUa1yV5vM54cBz
NgaLVR39CLsNwIVE8ooc4//XUSdcZV/pbl7BQ/4YWjcntq9z1sNORGDT22zxQA+BHAGC2tIMV0T4
uXq9qxblo/9kx9sGKrGb5MRktimsDkX5SskI+MmaSxVKScxaSMlOoFpNHCtbwNxcVC1sNfWt1jn8
iQ0gIS/0Kx+s9aSDgfsINq1MnS01sp5+Q5kVtxauehSs7EgxqUJPSgVOjc2LBc0hUKqToEC6SmSx
VBurN2M+pK3XZAFROXNu65AmMMImo3ey1gQidltqwjSAf7gu94Zw5o1hLWTTUS0O1XNtpsYXBXpa
Qeajg1FRVbIDyeq3Jn0FSGezFgGsvkwwEKuLqJ2y0UuygyIfo/EMnehhnOP2NrBexTpq9P2ESAQL
rfFt0Hw46mm/06IgI05i3mmD37X7/uGSJVUlF7m452BvxeLisrp38s9DxpiHTRP0zrJFsrP6p7Tv
EmX3OkKSxC517rFnBCeggdIrVzm69u2biPWI3PwY67uUfsqUHKvcaehQqpSjijBvSypHrYmtCQxe
49EXn6CPxouwfpvlfzJsklkFc2j2eYm/6OqtBmGBdyDyO5Io1Mr7JHpKvcdlqvzqMe3JXHHaqrgM
41SYvdB7ptMggc9o7iDs1ZW/1r12PsbrYLXyn4L1FJkzbKIs8SnXKMKiLWoedbXrq+A5+Q/Djp+2
mr2N6n6KXXjNVBA8q0LnJ9jhCqdqfNHmUw8vkByvKbsNoEwR2iPBL6U9AV/1cKnrXUaNvrZQjzB2
KlNmrtXgTdED8sb5pin/wj7oo2Oe7h/SyxOW9uyr9QXKZ7M6qGu7ReIkKK+j/N0+j9LjGqtHtXl9
1sEKP7/K7VonJIoIih+QCUG6TNT4V03oGrysJ9B1n9YvMlqK0C26Q51/lUXQFUgP7A7IpN0MCDzs
fMCx1CzRgNcHhYhkYzt1dl/bs2oVZNh2JGrtqQfosa/6S63t+vqgjmzZdl32WvdBJZ3k/luadihH
NEjXT7sExMh2CKs4tOxhCjHl7FHNABTrtzI8NOBIUvY5tO8d2Vxd9z6Hx164NUh5eiw32ocLPYp+
Ufk02VgKhv8EoQLuy1zaIlFhcU9DZZfBTaQor5jwd1F/eYy7qDrMuifBWcAlb81mDIUp5ECviQIR
C8PS7XDAe7pRHYTKQcvP3IdyOLY8KNhp0xQXXBh0C+M1RXtyflS+jgBcsrQYjctlXTlx4Wq5V6yP
WuEXEgCLncZHFfdrat2U5W/xO1m4mpObCw6kU4U6dCutPLGwV4KDenFd+p1ua2Mg88ZTkGMOkFBv
etB9oW2qE11GmyuIoCnHK0//0Vv606MVP/AyFFaWqqP7eKlUBy52/kCQA8/eboY3ObyMqm/odvtk
JMDjt8Xh0k6vEbPfin1vUD8OaXYslUOESEq8VPn7THrH4xxBb4A8PVR03DxRsmmwMYIftxhwCK1l
asHFQRmKD1l5pujFCH9eAgriH6id6Fv7Gm9J8RX7rIrOwPdT/rPc6o4Z7Ro4Hn/psBoQ5LZ+wxsb
FlkxLPYTkDSehTXTviCLlYpggoBlTjHLz4aaAtYpma7yP3jpzGxpsRWQm/Z35KkUjfyKX+CssunV
wFsgHBPZDdIr4gjyvzQgDalNaMnZxgWiUkEWcPZJOMgu+SRe3qXJS70723QNBd5/MNuHVfQWFA4I
pqwOtF3wxMKqgBUHgRbJdAkogomfE7AqQkYcKXkpG+TRoYHK9oSeg3FdfVJwAXnD1FumMToYF8yp
ODs6jDhSYVBFiwbfSjbcOBPQGwUBBbABBKMfQdNlsbSUTJypRH3LD6Igo4b7H3gC6NPg8xjIsDbA
qE2LdogcjgWJoEKgg0KvK/9H0wR/3ScGrDwx+muDGRQzXia6dWGpBRAseD9YPXURrpIAAfjr+NJt
pGVDogd9wD9GenUbvrmo5ad8R9YBe7j40N/mYQuKD76FFd8X6w0NEOAYercPuI0YDdvzmmURMNKE
Fdw5rIFDZA21qYU2bvoz/ph/sN/ixFVvE/Y49HdJ4eGcmShqC64wNxHKeEjPmQ1VZSfjEi0CpwvZ
kiQDdBP0iLuRc4cC9j/3ea4c7D6S1JE1S4PtLSxhEHFjsaMSH3RZNjXzV7vYR8HOhFyIUpxBB6kY
M0AmZ1YD4HawMKF2EyAmZxwPYurTQOUkdNkGS2Xxh7hE7dqKHu1YphtoiIuRIQ0PwU+nHaLDdv2x
7DzB6J8oFjDsXailClsJ/M8W1N2GwpiST6hYmWozpkkl1nS0NvQLnQrbzmo/Ix2sTQBzYHBErj2p
xGRIDVud5ATsBnSwK7NYmzLxittiQB+EB5A305IuUG78hYCSPhGZJZbkjwXaZ7chNe6aoYDMUaOp
tlXZ3ysEpEAJQpPmx5hhSi918gbtkPmCOUjIzhr1bGLrePoc4TQ2H7CYuGzcJp5q+tzJ2kZ9TgtH
QA/2xT2kr8U1befNClomYkHYn+EmHLfMDDBLy6/oDRCUMgJMmcYcYD3gnCQ4Qk/Io8MXBRC/zorz
JmbvI2R4Jf/q8e8Y6ZbAdvQjieRJE2DbMHyaB+ziSYzmaZzXh5jphX4VoU1Ma39V18JcGjcGDlXp
roc1iR6cPpJA3w74zqELKckolNieLQ1eKni+Fn7pQ1fo94/PlwaaCgO9sml5c8QTNEPcN9YLyQUg
HHScpR1LCSyKYEmAKGAWxF5Y3AEtECHK0cmP5QCXVOtlC0pxZhrAqoIlQzJG01JYOtxg2P+oKck0
RFvKYod5abUyIUykyFxii9UUjK8PD0lhyStfaC1IEyvA0jYg0296mBwS1fjSjRVpZHRAnqTCIzxa
wf9dRikGeMhauevMP5DhQPTaCTTcZE9KR5h7URHwzm4ZpxqgceaLXyrxBC46QirZbHhrfIamLQ1G
UG2akPQOwIrwZ4bJJ3VUZgukxe6ZCWf1sPLc4z6BhVPpc22Gj+iFJq1XfidL73Dh+zyQn7B6/F+b
clElS0FFQpMG1SH8VAwHIOTTEU+cApQL7PTPUXwBVldb4GtgqOqvqKVL8SwoU2x6FSOxlzDTWSGV
Pf0GLbqP1B9Upf2+kU9UMPhG06ilR4X9KP7eugolYikwKUpUOjrKlotHG5vdYSvi2mk3M28FWr40
AKpVMLJt585T9X6MwzmsXxQtENh/9PNFSXadZEvdXm8CGipNScLHkdbVyjjw4A+txdz9vxE7U0c4
7yVaaI0NtGroDo887b36QUMFKb9ZdkgLLGNFowWjXQQgbHWkdzTvIqR+In2Zix6IeL068dQmUDSQ
vg1MC+gLVP0QL6oIZbfDIhA+HKn2AItpG4MQNvUCeVHjlPRIs0WBz2QEj4l1iJEGgImUg25t/bhR
LAx0DVu3nS046y06CyYVCUMVs8b1AHcqet+DhZ0c9F4as7RHs3GjzIzALd4J+kcjLtZm8zdkaJjx
4CAQWuGNnMkPgAIHrBhvZMzwF9rionRgAZ4hX0wO/GnlG0IlPllsOAjwoSMGgRhPcS9z4sVAEzsC
9ar/xkfcSD47fZFOsaH4XKIS4HdSQ8NzgCDOXgEXWCYdvp+doUCzf5JANEobexOCmF6f+B7HisVS
jsCbCZ9XQ/2kla29E6dMaDzz+XJt4JFD4/fBH3uQ3MlWZZs6mUpvgiUOsR6JIE6yQOZBtCPSAe9a
Gv5XFSD8j/wKJ501kOcNr3sMJB9wopZ8OhjJ43fFWcOCZ6n9xQYJqTFbKq4Ev2gR8YrFjDvn8aGx
iMQLcgsLcLgoxtiq0KQmzhfEG7K0/cDWIsPRDseRkN0pNC9SxBcGK36VWKP871GPOoe19Y/aDvkq
ZusBCAJxBLx4+RsrdmNGXDv9jwOBAS6iOniRv4q7MPG/54TZD98mLLNoqy4aHW7PI6Uk2o6/KeIr
fdllQUPnlyZZDIToafF1jrFetDiXsPYi6lzjJqEsNqu4efAtiFCIqtFaM5SeKUD+NoIsxSp9zPcw
2ac7lg2/yUU7yk75j543mwQ61xwmzU5ydWiYMQexLAJcw8Kjbfjn3c19WdB+4nviRTDBjg3dWhFu
aKA3K/oXFnut9g1qMsbFyDFykw2ltvCIk6/8a4lC5ycYQwplyBfWOjlIJeY00F4yVjd3WcyMbZfb
KxGfJU+ZD2XmlQ+XR6eMbEV3VcpFxV62BLz5aCJ9hO7bJRYSOpGtrsiafjQiJ9dNNCAy3m9rhy3X
WnWy2RlSu8IupIbXgae93+rWhMMzMU2YgZNlmv3o0bIeox3vVzZZYuyI+FPUllzDxdeEBldsG5qN
9ZEs2Wpn8oMYxMJuENlEjr705yMnd2bWHUVkRegS/rbnaAb4WpRNGWoWznq8gtDKPI4+hzDE0Aeo
fGSqFAkDlhH0PyrLoAZQoOLICU710IcH/fGuwgZ5sh8I9dDLyp5V4KTkn02mOR2qPBTosc4AJnCt
K7nHCL0z6LDRCnvucLWLRl+oHTla9kRMW7FQ+HMhvo4wb3LiaqIvYcKGO80Bo76FugLpoP1pvNVJ
dZ4G6Fxpve1XiaVHSPb0UxV+Z/ixZUCu9eOUKsha0SKXQacR9Ffnt7D7kJgHDYkpU2DwF40lsnFE
Lwb8E7JqVUm1qToaPsKPJrHChh27S2+gOkIOW9NUz0NmQ1r2AzxeBWRAPuXdceIS6/78wHwB18yW
5Jl8X2h4RuBCICAzUrgTsLy3DSevi6jUxu4zUYZTxDE8VQkKpmKH6Xh5RCs3fa7MTJf26xpkq8Ux
il1CpPBgYHXPBNrHX+swtzsD4FfqLB0uofL8jRBalsUPYpBivAhdi8fr5/OJnLza14KbFmS8lQHy
TcKcQ0gBdkOpFTMj4hWUTOdGoy2mn0XUIMqVLjc71ouhYD+DBmKIa7tp6O+TMO5McswgN9BfwtPL
4X6mmhXliROzqvT8PSQHYdiB/lRIqtRdBAin9jif5w2cPmQvT8mUq9qT2zW90AgN0wzLTzFR9QtQ
B7CwqCCuT/ArHiGjrnt46yoPpKhzpTUWh3zYs4SNR8QXvdc8yex1BlUFqjUujUn4NUK2bvGi8YfH
LV+x3ExuDW8T+fgVnSUCvyT6N2fivqOGxh9g1fdmvbov55LpbH3x6nkVn+fhG4REJ2RE5HEcv58L
uyi2u4rk9/NibAivK4/Yy7etrb9lUWgpM6JZwYLElNMASPCiIeotLBHm7pDxDMhq2K5Oi2zqcTKa
N6OlvOTcF+W62KKda/HJUewea4GqXZA5Sb2wMDNnU2uCyUqGs8oODyG3NDhGuJlGcAZ7U5kuQ1Ga
+bLWtm+l+jE8Oyvk9oksWa9SeGRFTNf3Sps2tIhmpBwfw1KMd5sIJvLBKA5FGxRANHsi2JmPqL1Q
QCSQp3EXW8qbRSr22qxI0lLo8/WalRdUDaSLh2jTBjYa+iItilabAvetVjeRbKLVTTnRlAZXi5g4
ao+T7sjVfm3cFOPEfJ928KeRMmgCexdaa2qIC2aGt6+pB9W88vUoQbR17rlssc0ALMN9XB5GOBd9
eyzEs9rG1thTV2ooMNkfqHROUuruJGT1XO3jmQ8U6LMEM0RMhTcQhQsgzVpl08oWKv+KKPsedHnG
l2h8ycadOtvVBZm9u2JbjZNMX36IoZvQR4scIXdiXGGMYkReZSnUM2uzIzeWakPdqWvIa9W5NXq/
hvIsi3ZOFyrLO7vgCqwbyslkdckiEZiaKJTy9CCZT3QmmMvtUXx8y8+PTCCkMOnJiG354dMIUwzC
S+hWdLjiOxDUgyA1JIMioQNIadXuOEqHofD61W0cj1X9U6w/M+ixjxGlBMTiPOnNCjKLku7D2p14
5HrHKKwOqDFHtXiVy2PTQVhH/97B7oSjLdAF3D1zMvl0+MfarUh8Rb49YYb1Sk+PRaMpZNZUdUKB
9YAnju/liBebKuxlDHhVmjZ6a6nQ61JK3BD8twR0q3XivHp4dGjXAA5KdAbq14g4vU/gqz7gFQiY
5dU8BNR5sPFgGslP1KDJ85QsNp1+iLhhcPXUGZMPNhQCrIcn7Xnk4aidu/hXo5zUuQbPf4XwETbg
+mAIMl10SOCsRApkr8p4wVNgQFYNlwQ9bkwjapO+YXYwwRenAGLHI93iJpgfFmUhlGGZVZsu2Ywh
K09PxxZdw1eR3kD0WSmLGzhOEeLEJkSikFwTpkddFK/WjgKHbBxBDbyyRfA39V9z3t9V457MFdgx
W1ho4SiyY6xQ1OtKC7Dxiqu7qsE2OlcMY2mmVd893Qp2Yb/G3RR7zdtkjK4os6hNtpGl9mOC21nQ
OjKLWzFtfgRIpeBvpHFDyMKbETcBaokMiI5NLbvlBoE4bPn+I8L5RLXCqjYL6lgZadMUasCZ2l6n
wTvXWEshFcMFMhvsVut2YYn1yD0f0sMwlOgNiGkbu5dcUk91YwThOnFGUQVBFXbr4YtHzV7NbIwF
Ur/D8ZzLfaCt1SAbohNacQPMsIa7OU7FsRI1pnYo8vXI1Uj6YKUmnlamtMIF8Dg0Dzq6SCB3FR7C
usBw8rc0VpTOW6OmzZvgBF/jIzIYQcQioE+VMxW6q6mlI0D9z4HSaZnMuq/NyjHvYdIb5WNfz9Cn
lUQ61/V78biHobRPmO4yvXQHPXmpjfGlK7vXYJDI6JB75jG6+UW4Wxf9R9LjhxN2dOzSz6JYf4Rl
7+p5sRNyQ910unTRG4oDdLFYg8RitptKzV0/iYvIXqc4Par9JVNvlZTuUolCaf18cprTAvTFVFx1
0EZaoGHi2039R1slQVVJXkiiZRmCT1PLldj+JQuqLlV2WjD21nr/OlbhS17CCVLVV6HWjzUmb91E
KlQnv6qN4sfJI4hHuIURZnQA80Lx2iuPM4yEULY7CQKdlr8qKnKSRLMb5d7Wu6jVrEKI0MeOv5HW
ug9Z3K8fT7Tvv2Ojbqd1dpC6kcnc1Wb4z4eh2Q0hTV4wQ1l6HeYYoTUsLiW7dIsNApPrDNzSAxjH
rKHwmcCBv9GBsOltsosItNj0Ej5DkZ+LA00hr0wYOg87XqGIysMNcDRSb6n3H2AY6vMsVNjU2GuB
jgdd0c8x9EoReSRcY6iL8tpm4yCjlrlToa4KhycbstZLKpwf802SNZeeB/5KM16J6zAYWAEKTE9b
VEwazIikWxyDChia4m4qXpvsvaX6Wm6XJF4VyTcmL50uSl/t9ZyJ3JsZZJiENP0OCj/8mzEJAKLz
9GeV7ti5J6JrLILULIhGYkhT9LQ0BQvMH7TnNsyI9sCoqW1WEEwh3Wc/ITByToltjAoVcbRVimOU
/eDWpkHuVG5hf5SixjUmGRnCd9bCzMcxBX60gSYciEf3YijTT1rhDwO7iw5F/CbpYaFMeyX96I13
SUfDAZvtiVNo9fHEyXXE+C72hP6EQWw7YPQXX3nsNrF0GrQZSshC0LrE0Tf9nVqynSfdruXqYeu3
j5cWY4eURcITTrxWq95daSSkY3cQp8GA8fWMUJ5yoQQffJJsW5tzaxUo5VSHGiNCUpwGBJSlEUs8
4e76P1rtA+w0ha3ow5nlU4+Fc0LIe31dZS9tcTBqj3UHk4+mtwtC1aj/hu4gTg5uUAUtin6XttcH
3cUCly+mFmRBkPJmX37u1ZAypT2QJw+RuaJzJQilg/vVqmZrotMJ3uk62q3nx6p8beVLz6Y07Bzc
49ndrWC8RgqkzN+2fRuajz5rT9rEDS7V05yIxyz1tW7Cfk6B0AzzwhpU3B9Vjjo5ZdE/IZzCwxqz
tSGcMV+vxZvW7vTnGl8cwWlUslT7FEym/5CYFGPk1zFPCjeqbfBZf653FT42I5KZuAKbKz4mkMU4
w6v86T00EPr5d9XD84AsF1GRxUpQKZiPLXy9vdYJQT00e5CZh4zFY/JV4wnYnObpN1lVZkNASj98
rZ8jRCaM+wCis7e6xEyeGvfR3oyQUMbxVcM4WMaQREpFiN10Yyl/B8ZXBRAUTa9jEzLhqvwzkLAy
eEor++KDAqsBvormS1INN2lpHPZoyYLomS57I3Aidp+rLNRNZdgtv/T2SG+cWgoOLiUX67YuLk1/
KFNrljXAkcqCFAXCihCIf6eNQSMk+UcPIzpkh2q2db/zAH3WtM7pWmSBqMH/cGEoKUd6ftDWieeG
3k4nHsbnEralHCHGz0i5DAodB50/Q2NuPNC5+Wf4+0ntOMJt5eWwniYXIq+mBPL+EYDz8En4lzbY
cuKI2VmqT8sAHyAen9bFSJ09RwQsiXBDI508gKFmGGQyr87hXiIAC4Z9axyk1lKONA7+BGWgg+uH
PQQyiSQTiIqHdI6dMWxDBMM++q+1CzSAbQI9Mpoq8nkJwTKOgoSXig0AQr+JxQIbiBdwHs5kjU3c
AXOIIcAbAbyJfwLzF46qnyZWFaBBUJh1J9JI1kfwD1oJmEkIx+yNbhKfJrn5HrTueckP4Xm5frIF
zNX+Wx+ln4W/j4JXP9N+yg9jQDjQJ11BgtqZk/kfYBRGQWu2WefkIKs7hAn9G0q/ZD4qkZNdmL5h
5qgGrnEEZPGEGXbmPy/JGuKMC8qCb1FpUOq7Q7CCNhiQQbnuHWAYSKVMlpQkwDfL5vGTggLYK9kV
VIYLmEYNhNFR5utfi8J6Mdynq6FkuOqX/rzDancBx/5ibgYP5kxIm8pbEvFwneImct0LYmXIm2Fi
wcmDsxT/4YY/9g64GJdVbWxuV8qyzlCQUK25+h4oLX3u4M7T3VKM5XZCjQPWjzufe0/B9Zhuso69
4SZygSKxXxq8J2YesTkE3Bau9uLl6KQdMS4DOInfOoaNZrDrLTy0fI6CU6YxxHFwXdmtPT5Cfwyy
nOHOmzHKGIHZIRQsIE4or+IXMO0CPrpdQCUscucPMpzrI0S9JWuzetP+xBaQWvSz6vOe8B++wjf8
7BTsEGnntE78MxESjSQ7gObKEXDFFxzswnASjnwiSARzOis7P78MfHrOQmO2b3wrPI8BL9d9xnHc
EKcI93hR2BPtRgcfy0wg8i9GMS9V0ldan+lVgmM+bZaB1LVL8gBdD8RCEO55jPJteZBUy5B/wVHx
DfgfteSJPtJo6Ki1SEKOX7ODjEnIk4Sq5+eEqw4Ga6L7OHGxeEZVol/pPh04ivSEmVK9+GI15Okc
9DfxCyBlYEuCszHtyi7gmrmjijOj+XRY+RlkfG8hoiuEpEpmdGCyUGGzk86EtAUpDxcvx7cDne9y
n2ilLFhjAIQYony3YQUNujN4hl3ZpNaT/fYZ0zi4awONEmo/u/rN3M7jJoRvZAbhsQ3j8y+OiocQ
SG+HnUi2DyO/V7FC8yQ38mnQGd8hRK+3Z2HS5uNCMlNUOfF9TDrhym+AI7+aD3SjBfNqvoV88nxr
frGM4DmoQBYXCDTuXJj19RszTHmgz8m1B/yhzwBjjhxWzGKWccqtjS5srJIDI3VCQUhI7nJ6+LX5
Skwva4lqY7bDFY90QmaXx7Z8W3UXwFb2XGCvzBTy+YHzRebqPteHiXqZkcJl5lDhMgk+T3JOuF/O
HG4c0563NXlaQKJojcLnqoHD6VKFZyYcqB8thxxfDSog4gDhn9JGZtLkJOiryv4iLcLdxefphVzK
uM5cw3ATli4A32uyfHY4WR1mvi8MY1wgnq/U8muyDeimhEdu2nJ30TEdAephjlS9C/2d2Q3pELqz
LXZfxDgzeiDLJ+2/pLRwOAiqa37gCLgqkUPvnHfUMQ0g7RQ/hwNG1wYPONPYhKAPt57WLR+YBzpt
5vFnfGo8jjo60DxAAChg/UQPyioC5s1pk9DbZaVB9HBhBKdkeCIwJsIY7A+WHSXPYnTFI0gb8E2o
jpwe905vkESy2mx4RBoT+8kjs6bu8+LG4xXwNekqH+lq8AHc1YEULcL7wj9b7jmA5+UJx0dnxdJB
upKHxL6B55CrqfUvdJSl1mWoAMjopv6n7wv/MT+oPsshTz0w2DJVeBX5lKIpmelpCa4cvea6Xn6u
vdCkbo7SDn0GAoY/mZ/8Sof8yRh+b0sHSki06xjTF90HH8eELvQNG4AK2wyiiQiOYsFFZ91du5cY
tQZtTJ6D9YroxoEdJ5Z5lnAUIPszxzyEfYkUMTanfwtD6G8hna30FzeKN5ohBmRxM/oXffcipB/S
IbKU1Hf5oh5Qo5gLeZ0oFyzOyPcE2Vau4gVBBsKv9W9lthbKjmPVmizFy+0m7RnZJp+F3d2+wYeC
wIM35HMLYUDz6KoYR0qTwSyFE+tB+cW868DLQ8pC0KRxKn5WLII+jgXsNH5RTvJ80nJiF8NjU2EJ
zNOHcN6kAdX/088s1pwqTgeoRHkZuxmt9dHPt+l+ItUcx3qRZ6xOGWtompXIb/G4xX9Yg1DylK5s
OLuKzC10TUlSeU/FjHl2lrSU9/SHrSpckhxKY/xOKdgm/wi2Ux9uDQskKUQvnQdTfkx2lyvYwJTO
9VhvSyfmawgi3NZ5d4WGYOM3ZLJZ2NK5GCEJJBv0yrwy+SQBcNu+IlLfsb9wcwtf//tx3HzTw3qB
JezwkGXWlZbm5mGvd8z/uyvbg3brsey9XGn1mvLHiENbjhcvSJx5QWbtXiiJLLTsr5f7eEs5lsjK
HcT1br1dPnQT+anJm28BNzzkZc5imVOYNC///i7trsz+Vrkdb1gA8cJrdyzsK3m4rswPX3nYLJZe
b+Qg4crdE+v6fTXs72vpIP2UXH462lwglGyS/V0+Zc6l3uYWb3Pld8teBOK6xUGAT29QgmyMLcEw
rKPW/R45MDa9yOJ7r/rpnvMe6ONMyGTOhc9Z3hhiNwcXmlfyFrY6R0caDX1U6A4beIU5Oy7WL/da
+tniMLO9LO/B751H6Nl5OdXlYK6Qe53C5IAwY+Xt76fIoQvi3ucDEOnGuaOQsO4VORjN7l5880m4
85n3H7Jpkm1oP26Yelg/t84fz63N3/lX2m6svP6P5FQWhBQrC07Bz+mxCU439QU4CoZRwHr7pp1B
pc/GnrrIBDI1g2F7g1xudtbsP+0guKE5CrT9z+g/Nj+rIy/yWzu4KRaYpCU5g792PjJPOAfRlZk4
oBdrbwYLjD4IN4f4IPF9hYPiQ6efPCC+zdHO81bfhJuPcSvawn7cGvt5eygOtGE39IhNWMvbV8P5
WD5A3nDE8/ZHsSo+8Kby1sFHwE+ebsn2fneUA5dG2N7RRjqnwZ9+uUdUifvT6FLlc41Od4p1LrmT
OGDo3g2nrHvnnpxmd7rVJseCHhD2llujOYNZsIFe4pTvy2XwyyDzgvTtdsPXx8s82aQHE1ySbbUb
yWfZZ07jnvh0bKjgr5mYVzjQyxkTA/cXUhsPwLi5nO73ygWu2YGb3zVGF51VL9mfhO3pDkAZbe53
FlADRSIHQVyLBy0IVyoOXNhqBwd3phuMSGqt0+IYldwvP8D6ABYu7BU/uHHjaaycELKaUOD2walh
GDSWtpUc5nv+jDiR1THyTpx4FNx+hu0pfsMhk/pheSq3J+hW1kk6tyaBAzAqvSh4noYNv7fj9hZ5
BGzalPMMDm45nVT3olyqncA11U1j2+x+QjPjPHFV2A2b++nCORrWz+oEesR/fNMRDrD+t5fO5ZQH
93ShkWitMc664ObF1YKztuG534zu8jRuiUswE395yuPjvCP5ZL6OXr35XFnLlPVJ8bLFNn67zGCE
Ewa0W6z49ElfcIOjo8X+gOwUZiVTYN1cbel7mMOJieXGhEIGM7nKfzen3Xx+shhtj0iNOXphewHb
uuNQsSOhjv9j8+RAfvtGcLjLrOPylA9MViB6/EnAGRNbbJ4Ui9t/QSHMHOpd7rh45ds7HncuaLvJ
ec5uivMXJ9V8HOEa8jd+3JE2dMFcTEQ3DJeNZCr259pUyHFiLmIStfm0a+SHJhkVd9U7qb8XBkj7
QUja9gHH0rQOH7UXbT8+Pma/NU+P3fpwOS2XOPmbJg4MHRUvuAc0tk3kOMY2cu4E6RzA/tEJBSfV
1LbrC6RTk00IrXHmCtza+QvjkWkPez2P1WmzxFupv7RZDYuRT3ab9Fm5zD6rjx+mdGb4xi12d97t
BD/YuvB/J7QpGA/ZNtqH/Ks1bJbLfEx2R0hAB7CGjWh9oqffHq+tU26/j8JGsivvs/JgAVujTbi8
9/kpWvkFioZE3DJrQ2TRxqBSWlGVrM3jdSmu2KLE29AfjsuVbI7keW695bbimOoy0dfb69o9QqPc
HiFjcK/YCp6ZkO3rEurMd6+sgxuPyR50b8NqyMzLYkHZzlR8rZ0jFmwIZpb7xLrAHdp8K1iFraxP
rEW/QFau0jXeFidEs5uJ9ZFvoMXqGX2fWFFc4GZ5/RcIrI3i7Pp5LI5rU7SUgEXGLfDZelr7iijr
9/5L93vccSDn4Nu2XB221NQ1R5HdsbZ5h9S6gVrojUj7u4Qvl6HKuswOtzDX5pVhd2Zp3wINmfnr
7IbeMmSXb7es0OV2WQkfJou5k7vP/RX+5vKAXhi6sHFYvXnC+j1nyWRGYJjbc778yPmIipV71bNt
1jaDuRwqQnmuPk6hV6gk/JvxozZ8Ib2Dblq9pVFxru1j40HFuEIOCdj6XGWfx48NEydCdoDzwCkM
La9Xbvacp/fwkJhbfIeMvjOneUaAvtosYwD4MVA2cL+cgWMgrpOvl/9GM7/w+sEc7Xdtw2PLA4Xp
j325cEZLdHfJs+SlZkmy4pWS8HxcFmIUnVywZeuSWS3TgmEvM8fzzpaBxCQLJeyuXMbD5rt22CVc
vw0CwsrN8TP0ZSv9iPnhjPDv5fHH0pmxQ94un8aw7r/4fJOfSe3lA/AGZWrHPIuPvc5/c0TLxAeR
lZnMJpSN0Qhr0MrOmVU7oxtZF36aOY5lA1rO/nq5LmN1zbVmz8vhbJkFuHf7yLKXkSxvZ3u5WqwD
Z2DEQ89Rwr0kN50wbyp8YfO5Zi7E1sQO/c9P0KgtTpN/B2zYfJNBZ1D/fMq85DvmwdhBYuVG8eKV
r/ws0+cCX+UuWPDms/G+6a6ZzceSOf8Z8Y/fCuCd6i8XJKYSnazoQSXay2j1Qi/tVez7W1MyPIMw
slyM9mlIBDzd4rShn4xF05Q6KcV2joKDvHG53Twndu4yOyi604Ky3tgyKkmsRFY0c6CBzyI7+SCm
RSYxXdEyrG/PDLML8JcD5tmS4mRQrIJVgU1s7Is5yF2e7Sd4SoaxtM/+Y+m8dhtHtij6RQSYw6ty
zsl6ISRbYhZJMfPr76qeCxgz7hm3LJHFqnP22UGr3z56t0/uzj8uJ5Nlw7MZaPgYxz0QIk6cloLU
D5II4UzMvXupHUUtpQmzJ5Msr9SWxqXMpVNQ97j2uK44JhB3+i6W4WJEe1AS1DdteO7VX5Bm6Krw
gaVwFiGs/lZkZSj2wOrc6YdRZolVCi46MkYrUo9fV1fNIoDFb9kuNCubSl42a0FrCcaDR5egurKU
l+EL7s/rq1oElYmwDSiDCTH0wc1j5G8ocJtg4uFYbLXuFK/6ZfGt4CaqkAHzoHcmTl88zCJ0Bl+S
r2BTufcu+w3nTQkfV/KWPlldjowlbkmvhGPFFycPzzaWGWZGwAZKA8rX1v90PC5G046DYJdGvdND
5BIZ+pHP/EPL/qn1udV+phWBiwSJFEzULp/qGp+6/MJA7c8t1KGswlmqLr7/q3qE9BUEohbG0O33
Zk6HWSFWkZeZNM1umPerUFqpdEELlWPk7iQcjqaSah2/eGv2AHRDuBhhNTJvgh//rFzUTXPyo0ks
kaWjopF4RLTel7r2g+ATPn8AfWTGUFMWtM8PHP/V1z/UkEeqc1gf82yckGzOuF5aRuHJ0K6dWaEj
UJ9KQ2RNnGPRrcNUxkYRxj8lcwTbz6Tk7mr4j2DbEkJ0GxzcQW9QNm9Tr2nZuUBnuwgGibv64Ldl
IlP1wlcUwugZh+g6UJo2HOTtpoTcic19R0y6py3B5/UGqtjOreBkPng8IHhCm/fICeX0thm9LTwX
y8dSQK/odb8WsgmFASWhslz+EIk4mxvnYzkGKf6c5ItwiF8gDVmZd4wcN6AA6aUYp2N5+llBKFxU
B8Cz8gjmSuU3CzbS0QNNxUJlTPmxiyfRsjoYy/hYNbNiOqdFooERTMAxzkj/0pj8v54A3WyXbz6n
bI7SGhgB8Ap0yN3r+3JizI2jue8n/ag4J2P2VNxnwbi3/S+ckalF/whphUxs+xHeIKKRPNG9lFk0
LMc44oIIo07s4R8IAA3ep7StJ+GwWeKfy5HY97jPeexYUCeYF45AnIBpOEWgbBN6sQk49Ipzey3O
msj7HoHlTTBWWXcL5aa/8023+ZL/HW6LKblm0EuJlUzGOm0/EB3HHdj0CQDyba8/eJx242xCjshn
ZA6ZhlPrMrpXDsldVpfRHcX2Gkj2QLBwU0zgAEHld36jQ7Xhv22CA0LIdtUSBCzi7Po5NnsTsELI
gh+24WJTr8Cy4xOuC9Eh4hiGA0vJMlU2wpYV2l6JLdtTOrCKMX0nBA5rYribgoH7IhjBIDuRTh2l
GOKd4hU1a69Zs2yICgAcTfbc3peHAuLCKIjxDknWUE6yqz4n52fzHQtTWUTGtegw0he/mrCLdbIQ
OD0z4Cv/7p/wC1bKPX5qHk0I+q4tfFYw4Eg6cqmiZbRnHdrstfKg+ymBYk947pYoIATTob6CmEZ3
6KTOUh6HOxi2omTi6F3ztxjkpUPeZtWMhe6HmdIiWLarBm5gMZEvwZKPOsjXEv685l/LC87qsbej
n7yrx2bXQP/4acWahM054H5PiUOWKboFi+FAbzKWJ9EuXzWTbqv+9Yyu8CTbRgtn2c6bi3MrqUQ9
wbFkAOot2FIbe4wk6g6yn69rejEm4SQKBC93l64NFjenKwe3dYCgIpMWhycXfRhRO3/yDpNmgpKD
db3EO4y/hR0/2ZvEGpyCuX3ETEY/qid3Betw3S977IHVIbzvsTkVJqrWUTqWBO79q2jgri69c7ZE
A7jIxqJ3U4/6n3bAlxgXxRCR1A/cr20+NYjzNWbKCtynIi2ShK4ZI9UZGOZC/f1corm1Dx/g9AuC
n5ZfAitCdJSwSrnqkEeNeI2nNd+4zkX7zHWSlz/LgGiyIUlme+kSL6MhxsTNoObtFpR/BqUYNczL
QrMgSNBwZL6YQuJSdHbOCk2hf4RSHh6zq/zHia8lS/WoHPjR3p58n+HTf/JfOwzQ9YlzdlfJVOjP
8jtUGO8sz1vAsdtnxj3mPhH4TD4pOv1qG72yq/IlRg0jiIXcTP2EJK5hY8DcA1MfQYHzhGYMppNQ
PDVkIGgzGLQ5ajb46EiHSOls/uE65E5coU0UP3AJwjcvQgFBiBGTXAIlfMZK4A5YS8ejbCx7IzZ5
hdoNN1eIWf0ougdnOiFuOSFepb9V5QlJFBnmxjQi34VdTHmRXp3VpFFBE0AzQVnHLeZ4xiEFF19r
AKudxALeLSZmHPq4XwI7NBCjOzxGBlI8jUFrKKtxo3sbxKq6O6xJ8ZoUftQInb9MjFnVHAXdq19q
B7IDe3iG4HzOJigXVBkkCxJUSiQMyQ+1M2EDKJ9C8UcQ5y1AooYUAvber/nbXog2+DAZHaucuBjf
PHD1Xplb1P6/rFRCClXWm3zE1VthKj6B8l9CKg6XvHmeOYGWvKFUWemyf1tUhJy6v8Wv9R+E8fx3
54hGFyoBnhPMSEknJN4Iok48aN8t6CpF6EVf1ffiJKFMJ7wj50n/Cd9GNzSPX33Cu63w9MQRnw4S
tgY5QUNtn10aUO6ttzL/zL9uC4WQUCsWFO9H/iFZkkof3lc28J/pDaVcx8iYLg3+mJgLMo5E80xF
Nv5C+bxJi3imzxhtXEJpXMOiQF6FMGpn7uKjczUFlx3oWjh9cuDiBrOqmadWw8Cb0oEnN+o9xuUe
Gfb6JLQGONqhB2AXYbWzgq0YLwakRxgk4XEzooaNNLLBxc9zg9gzLDZmmiKwigb9xsQhGYRRCMJY
WC6foVkxdULcM2Cnu2Q482AAwZobltAQ8xkePWhUYU+lvzGqCSpsZCAdc+0JMBBRhBSH1LYOY6dB
RTbJD6VW90d+cAwPtR2D+hBXCzUW8gKqPInJDbzwg/Ng5X0u6S8Q7Zrds0fSU414vlwC3HHNKEQm
TCHcQ0bAVHwOyV2lFMlkGfgDn5FnNyy7Qc5HrAfqb3zJ3upW3ia34qe2xHOUnItzTJ+urRLGBubU
XvN2j1AwcW7aFm9QcuOXQf7E3jMjmCPemBLbOOO8UX+0QwgaZhyClzgv1vE22zY4rGenD07f35O3
/GfgSo2yzo4pp0ewjH+CmWoyWuZ0kslG5/MyW4uW6jmHmQpWy4emI4FxiKAdbPDfNAs5QDkvdygY
obSbL9QzzhViwFClPaA/xpeffVmf5Q2xhPMPKu9omXLwV3vmwehxIxQhm2wbb1HLCBkFnv76jBM+
jaZpNunTWZLhIzEP87FmTOHwQxxqXtRdaCzMF2Qe4m4YQjFYgzwTi4BgJi9MYZ4hpvMZNh8wVYkp
pQK48mDCvljBq9b/9EbsUNG+WdfCEZ2MBYZcDIwYUoTMQiGL0HKCxwIaAfQmwy93h+yGqhWHO7xF
qhiYjNpT/ONqUdqmQ9PDKZyhhoCuKc1DdlDhUsO5g5WCyKr94poCHweohRQOGiAIb3fw/3qXH9Q3
w+zcxvdvlMBByVB/DsmcSN+YcdwyBjyXYFaCwSRIXwiOEuuLeBpeTRQ1z6+INfJv6iXcFZf+5gfC
yMZtEUOMME5A38IXad9Ihi7Q1k7GKt9Xa2/xZa6PNbGIZv6yRn8ISSWe3dpIByRHC/xg5/oieCAg
88G0bs4RDU0OWcMD0KmmyQujHvgNFHsTWjUKMBbQPV2z3kcIfGeok6u19DSu/TM8fo7NuVtjJsIc
nneZYZcIg7jcpXtt6d3dn1pEKCBZYtfIX7ZEAAkUiyFV0Yfszn9hQkxwUmUSApFQpSjDjEkCtb9J
3hXMLghYKPmaBWcbEYYuhn6vz5a4H2joYj52K0/VXn4pV+oUiJLciQ8DOCjl/2KqUIiLRCAmPpJw
xdTxYgVO5hbeUnY2SP7sJie2Tx2rvpO+KrbqFUO7Shmidxmh8pC5D/dqV520dwB6DTJ69ObsRbwQ
RQcEr68yjHuRfFEjR0e/who8svlAmU/ID4Ed8Ftyb4bKvWImR9MOEUQb+dyccM1Jx9GWaMP4QVfU
/ZYMnNmysUHFexWzMl5lXf3kHOkyNTbqc5yqBxxvlQf9ia2MSzj9chYwVNklJxk79/SEDd+bc4GG
D/ahBTWGjAG2NmmsETVySHYdCDDj3YM5wVzhwruUbygTTGnyYTyM3JcWBgijpOpc0/EpPB3B0N52
W/vEbyqxa/qOarZ9HEVunwTN/ypPTxrzM+AeXI24wHChsVnkTv9yWDmI94pR7u84qztBSx4ibm5o
8nhyfwiiOPnXBvkLZpGct4TeIBnKENjgZglvgYgODimKEkoJ/n/i8JrqH3V0K2BfvijdXu2TJSM2
QO42MyoGguRgNXgGAq4MM2XIHbINRvli3YCgwDKGq3YHi+GtxcyrUaLTZAIvOoRQceHco3liEHeU
noRxAS/UR0ReEsWCOcykYX7nWacww2KNKgqlik7oiPlXsTJFarP+I8F+E7tHBsYhNg7tSZn0L2MZ
SvFTGGozSDobPDjUKyVTIVhqKIXOJb+Qh+hc7KVnQZAC1mmzjEGfs3SW0dKawQCa58zJNFxBBP75
YC940PwFuIBzQh5q2lZvk1ywScNeHNc6+OAP6FV8N1AXycP4Tf+ZxsNH4nzQbvLbwYI85Lubzsx9
BdeDf1dv4zc+NZf0UO6+PyE8oSuIE1uif+NSEPuNCx/G4Ac2Qp9yCDiGdGueFoBaXSgUi7v84smD
zaIPeBSRU8OsUp7tk4VBEHWMElZUoqwBzmHUE4i9aDIoWCkEKUkJ662fIqQaMRI10tNnlqnDsAge
uORTBFyQ9mH584VucIG7QVdpv7NdvauPxV4WzD82TO4YagWMTe+h0HfzUhSLvLXqXm3Sg3HrQUpB
INiOHyEB8/7t+/PZxX8yueroQ6ybcuveIQ75gmsWE0gSLNI1JdS/vBkeeG55dPbOX7JoxHcUC2z1
/61Aln19dQ7R2f1DRmLxDdV68GINlk+WY3kVwfRsgeWVIVVw1kl8idb2jlL/BXRAQRzaYssPPGwg
hr40ZAmx/WvPXLRd3Ut6wrgxX82BbPc1g5gjR2/BijFWNWunWitXQJoX8ieaxfLISda9Oqq1dEj/
yDFWMa06I1rtuFFkEw1ZluIXROQRIgYZ9Fd+O7g/H4iDE+UihjN8LA+Uhd5TxOvxd41nyg3WcPAi
2JITEQtwKuJ2aJLtzlhNgoIpVoR2jS/SOln5G2NvTKV1Q9+lb6HoDY0xNiRjwho3IsHF2ZQcR9+Z
O/lc9VNyY+ukIk1vzp1N2aYY/z6Cv5K5JuDyn/envetLcCqwPlRH/Vu+fR7UhoE7yB71IzllG/8g
7Z19/GDzjVA83ppbsDLW2l2756NoRdXIXkU0OP0uj602oHiAGc06Y+fgU/NFrg0F2at4cVVYNHxw
Cj6uBv+Ve0u7QpWfXSkwA9DpKycrOzrSDzXD3ntQAQ/CLEZUQRPGgc1Twcb2yozBFyzqHlLPca3Z
zvCwrxA3kis8IOKME8jmi6IYnoEGRX5gHoEubQROqFqB2jhD2N6ZAKARIle8guk9orTnZdggZf4I
2Q4P3T/aNo6WAuPFNXulzgkB6emXrdrCJyMW+2eDB7g/9N8cORw07OYqrFJOlX+1aZYPaVxMjB9o
LCC9v81fMOr+XUDvvrXQb7CEwtKDreLf5kx7lP/y9kp8Md6igCew7t9PZJAEObbgHZ9EGQwRmHIa
5Bw688kriQrFUJt81381vcP1mFC+86FkyE+K6ET47NadS8M1Cu0h1TMvSDuQF5gSEwvFbeVacODR
sdBD6Nio8irQFN9cOS4UxXr3+33zr/Kt/Huz1OCiR7pLF+5De+gP3Jnu197ax+amGHzLURNfeP98
tvodPlB6bPGCeONa/SCGmlp48fmM/UNzozWGK8BkmwYiWZs/yTp6BS9Kce5+89Nv9D/p4l/5vMqG
n6Dh4cxjnfED5t/3Gl+7H//JLXLOxa//ZpWfxWosftC0IEplZEg3zoo7BevsSk9RLgG4ODJFzBWB
TuGz31DOicNGoD3QQU/xNUNcA+r5r/Xk17lDlh/tefUjo/KgZ5N/gJoMJkUJr2ue6ID44lWw0VVE
fmOLGT3NEAJ3diXe8l+z+yKFxDNYGwSIjGCFUBUBx3dwqACP0YKPaJB75EaszISqfJiuuHT1m1qK
FlX8HGLHUXhJVh9MXf8tPi4y2TLmUdygW7/nKSh+u6127zcyOhwclQfY52K/j26T6JKjdLbOrCoP
w6Q9uZEL5Z7c0hsPjrhi7T69eXMn4mQZKXf5SD3FghFBW2v/gSXazVnzu5z1f0ANTT3ZhFvjDoiy
52k0aWLtH7pw+Ic7i+EKYB3fAqn8caE/3Qg39VdB74n/py/WI62thYeXuAqSJWSX8VvC8TsTK5bV
2fvs0UMeTJ6UXB3ov9QQVFE8RGizcigOl+iPBdTB7pTP0pW2ItlHd2/v7ug/7VPUiGqEzYjDhXdj
4kYN5EcZw1lBrOqVKgb5ODUNtwHc7cV2zR4MfMJxsEW3Lox+kjN7GFvX98mJ5EoimMx4Rnvnmu8N
gFXYg98/JBnVA3shYaqCB/OITih/4L/AMQiLzgBR+EdZxKQ0GHIuBv04N/+ZftEZsIVx22j2RSkA
vEoTx4naE6nEaZGShyfOqiqFDyrOWI78hjETHVAmBPIkIBNlKr6wLWGz4geexZ1S4p50tOqD7u5c
ObKtp/Hk1OBAoucBhKNIAhTlp7Ojf/v8qA/eRcNnoLXJfqA34UJpEb5NAYnMHj+f+uls+iuto7X0
b8pJf9hvQM/wz7qZEKh4Zjb9qTjUJxDlg/yADNjhYvDXXMx3cclYvPS6+A8gabxpN65N8YCHOKED
jsjhZFMWVGyaYfNSbXD4WqX7YlqtQY+3hEnu8PPNF9+du/iCm0YbMm8I2cEmfms4grPevAu2TiqX
biDTztyVrb9S102C0YrCNO+QX81NdG28wajd2meswO/KUZD2PNItyCakRWx3wbVg+vnX7f2VdzH3
AtmHvzoxbhRtb7iXEFhhh0YHjc1xYy2TWbZFk8JCZ0XQBvPvJwskPYfHYN+cObDzPTn0v92dOmLz
3RnB+LNrNu1J/2O3ZuNmt/y3CfNg+lc5wytjCLTKGhXGWKKRo3xnW0v/AblNIyA4EB+QF0q6xhqD
NLGzyHiD6piHYHsncmwEVoQqnzr8j66Pwpz1Loog6g7Q2ULUJSwoFj7aX/AQIAvczvgo9QkzoFN+
oNAl3kw51UfjyWmMt4IA0PBGxN7lO+Qd/tdSEC1oik/BBsFZwBdPo+MPqQbYhCrcgwmNwJkfwTWg
qQUCKvBUacNuq5+ch4PNnjbiwKYISQg67ka9Azkau3qR1gBcKkoBkHxvGICWZFMWhaEKSjwCpv7f
N/yzejRiiRFCHGIkdQlYt/kQVivEXCyzSLDEIcunbeVIikQYRyrkuIOah4FtWRMO+ditf37xXmyA
/IAx8fAAHMTfhEAPG7huSEYkowJnm61M+jjozsaA/4eZu5GPeLWaAnDR8hF/KkCiNUsoukQXqME4
SiChaG/gBGQ/wcwlGYTe4A3PPBXka+8f+BOfoLT/9jc8SJo3DQJJw7SA/wLrWGk5cFo+cs9VN9Tv
5Q1OpvxuV87No/8qIFInF/QnDT0lLdXDFP8ghAF3xFEmhl8Qsg0jAs6N5MXXhuGqGvsYBmjePMoC
udZLovwtVaEhvp043PtF/I2Obrj75AnGAsxTPPkuKf40N2q8yL1xRiKMHuGTqybw3b+I5+1xIUUL
DaOsvMegN1+YxBJ5SjDSZeK/S2HxxhkVFWcTX8RPHD7bz84Lg7Ons5M63rarSc6UjV2Sq1MLa1Qs
HBJeMG/sdfIFP7cy8hq4sbaOwz0hvJCcP12Lc5FwY0fFHzkorM1lTPpJSCWFE13LxIFA9hI1XRpg
ilzDIjWgPspg4A50Pg08JaXZYTDeseQsyAKRac7se1AAEGb7XrQEJqzDzJjI0jspo5kmBZMuIQBU
x7A2+aJx7AFJoOIXsKrMx7fFs0Seera++CoQlsJ80mW4Zn61cVVWD1fydrarMhI1VkYIT9SoxrWL
717WzuwMXSRa1J7hL5kAqBQkgGbV0TEPN4ZfKo8ASTfjjS6dGZ2J2llYUclTFGRY73zx99amAQ53
qUOoqQSju4ESQ0RNDgTT+NpY8GJVh53DAkXUg5GlYw5YCCE0i13TVl7cLyzLmilJf/hY8ay3KbUs
BgOBRlGC/YAfxdiRKasa0KTU1YkLO/6zhjExDlt1FcBrMCDT1wER7b0zLXt9i6HSPpO+u9ipd15m
reNK6EwzIrOczbLq5VWR1EtHJR1XkAnQNTWx+1fSZks6BXELwzjHehZF6qEsOyzNi73dmHMVO+7a
9LafhMeBRRDQvYbmVtzFtMRfMk+QkrlTBUldypoIK+LSShWBYDVx2SE9QIxKJ+MDz1Qb+b2JdVGA
20yGTXpbEOGuexPxZ99L1y22GLI7151ZyX3QMlpiD7IHIcJpLWR38qyI5XWYtUye0eJjSqOMIgRL
O2frEVfprmFg77FuYl7P1qEVQkHGVHVed5sQSv8/zz5j6wOP7pP4aMHitueos7w1WKm7x83QZV2L
DcTYaltc4NV+zeH2PRkzo2ZSlz+QqEQbz5sgicr+kNx8Tqwmzt127i1hYCCGYr9CWXPr6Gh4TewZ
RBAa9I0PU8dfFwgaCQmaHWsGwhBvVXPncwLAeKEYYgoO1xkGiI56aESCPcQ8fwTqAQcLrjrNQyfU
OFoyLO4JbduMQZ6/rTDfgW1zD9AjAdxUa2Gy5CBBHUnPspnqr2bKYJC93EApE0CxK3Afghn0wKbK
vdRz4i25n9oY60dgX92GJWeRUGuT3TWGvaJWo3SBxAY6OVM2Ro3as1iDOZRYCLJO78WdDKOXxvCZ
uSlYasd0mR8zphCtSLrmio5ww0GJCMhtTZAvICqxhx7rA3FKuCMYjjN1JTwILSF+C9QpIjL1nT64
FYz6heIn2aCJ4GZKx285NbFc3ZQr/aETKz9QVsqpmkYL6ZDg4TKjDMEs30fMpM3cSzFVXLyO4Ltn
+BEuQUiUGVcL5U7CXK3oFgUIj9D64Bj409CtiId4WkujzzY+8rmZElPyVKMaNhbmAksuS93jOwQz
MlmLcdjSORA4RNnKH6RNvlahChsbH7uZfQdFICKRaajN0nWEVb0wy6qXEm6EYwCgdik8fo7UAum6
YZJHiQuil659bC1gPKjIsxafYKq+eAeYaeGSOeG7Yt0O2icZS3Y6qdl4RxYP68DXJ96cqSrKT+Bj
6AJzHSedIR06+DdWfiANT20DLB7hyx2OwQJSPn665rbICWAbURKqN2Gajw2SUJjZvbCzY1GXK+5w
MQ2PylIFUcGT1B4oV7mdtyTeAoUJuj36YLQ5l+ZSkDMFrKMihRZQTkjAD3HKvLSBB239lyHnoHzo
7tI1uUshTg7DGnNn9Ny4Nw/TNZpJcnMpUQXfgsMzKwllRX93KO6Ie0qyTCnR5JFBoYTpHkd4uWJl
KMaYoF0fJRR8PgXiEYx74wlgieEqwGTI+wwWenrg9uHMayz7fOwwDYVQx4+CneGnnK8/JVohUehy
74FBp1zvjz6jE2FBf9AaTRp9yewD3Ye9gkGKkIVErgHWqxsYPHTYOJJSYAUM6wHwNXuiQsphakhb
q45ZYcqymapQ3KFfTsNfBkgEKkBw1yai24AlA2F3ht0U2o2Yp6FwhiiwukFz51kGlPpeO2i32B/7
C94XWBZYVKax7j8o8JR5sIQwo754golFdMp5PS/nMbLqExmECxYVLYYXjVD/L50nLB9YD0QC8yDE
W2dCERQdqKvQMuXI1JcEP8DmQxuj5ScmJZRiCamvSMDhXVLP8efgIn/h7djuGMdXp1k60Ie45Bdi
Jzg+vyMhyMU5e+y9iWejSqOKIu3MOYbQ4S8FHXk+KnG8AtaZEcLQ7wIhGiZoIL5Ruql30kU3SHjS
N38PRuO/f1GQoVa90FdgFUmo1gSlKrNafgDtezFjuyDUhOnqHuTUnOD29kMwsCFqVCFTRMvJsOXC
3IvuxlsWsFzgv9yNGYO1ANqqKfZuQGBojezQJ5RsqJIgkrn/dxT9r1RUh3lEI75CnsU5UUcrVHNc
IOpFa4ubGYWovhembHTjRwR2pKc/aEbxacI5jvpYf/tsDzcfL4A9ijASIYt3+2sSTzkg7fhXImqC
nXhRQMUyaUbbgf2SroiD6hHuylZJthEcTeaXLBIJ7hbPKQLAP34hX7xT5IsfaR41mN6SZSUl+yZg
M3e+iPDLde8Wc1PxDoaXbzJRxIDLRRkFRInnYzsNVFxOYVyyJ2gtFlz61Qx/m7SgaLp0DEuyhylR
OnfvzuKsJYPBGAXxLqs3DbsYnhXu2Pwuui0WyZp9tNmnum7Syh/O9ck3vMooZ/Phj41sjwi04ubI
e9XEvGAcWvuaqnavdCsX/ZUsKLCFsWHmoMBEVucV0PFGwudbLnDEPyc6or8NlAE+jJaMtHduP/Vy
oRjLgOcA00lplmlnDa1pee04qC1udg/iYKeHjKk33UbHqYQEH4tnLb9mNLf4AUBZdDGYW/ZktuTy
ELSOKsn6rtIY21lrTwVsKriBkmxngyutv6Ab+KwRLe4R1oK2dhybe/WPbg874qKixFhpmHdzuTjY
+fqCsMfFselvbooj9S4t7pbzg+vHzMETSuTE07kSitaNYjRQ3Va3n2mA0w46jPDq+qBxRMyMFDbd
fkD3yKKsHqTFkB6iTNJmruBopYyxp7K1jaI+mnqvkrTM7M5fsPtiPofVnAFJVuAMcT35+AzZxpg5
YSkGGlrRfpNXXDfMJn4yPhmGvbopfHolbZ1CFZHmJOyMGvyftLFeLPRinjpTxoYdvRS5R/UEM7uo
JEevuhTuLFexjgKzlM65dDeidx5u/Oxou7NU/VPpfYv83ogDncIU/HeHy1bQzA1roRAxFB/bbkLn
RAmrVFgjjxO2ZrV4VtjTf2uQXxkqLvKOhl4FH69ZftYAjPIx1mIZk4dybH/fsrdP7RtxhVhWM79v
prE65reDuCbot7pxfCkK0j8Hkrr/uMeAuUx2koFgc26m+ue6k6Y6RfUew5gC/Uf8jK39h8LXkqOJ
RRzwlXXefle4PPZgFcKjiZJWD3b4l0QSxxxhWeSMXtWfJLwwdq2LZeb8RABklXS3AFTSk1rNZG1j
aVuuQVYus8/NR5thbjV9ZX6uCSbwFjYZJidxiZGuHBz78qiA9urBu2GQyQVp6HiudoXwdik5Mz5/
oOJdz9IwVQgv4E9lQw4Npg7YwZoa1qSPT/UW/8N2Qf4qIN9i46b3oDpVDocXLipBiqUM+QFLq8BL
CCwoeZRthIeOsAj8idAqUbHYIGwSbmGPBgpLC8rgc2fSk4k5YLI0voT1YBO5jtHaOrOEeZt3d+oN
yz6PLlbMSrvGPAaNvqmDU54drBK6RGzvQ/uU2BcJFVn86LUtTGIb6I/imtqPape6uX5giqJVy0Rf
eBRm1Dj0S8KuofYfnPemMlfkTYXNnrb6YDaWmtCc2BB9YmWrQ2rd5m02l/S5hICTq+dqKE/6BTua
2Z4+zt74XkMXay5/JknClktOp0q5V4GZk7uKUpntlnmPYbwNos51Rh7qrYNqLBmPwr21xoM3pgc+
pfqvHk25NZ/s8knmPoMd099B8GiyFdpJZjXxXlLPGTwV9QldXYyhkrUHVHkvyQr5tH/Y0ev1KVbP
Mul9SXPC7FFmztLwABMEycT98Hk76wygEi05BZ3KTDzn9YlYdeVRaf/wtyuKT/tklycNHz4S3rWt
Ws+cZBm6V3IzSxM7lPDYJvCymN8aB9d+htUqRhiIn4nxp8HcKp4uHUN9/kRH7gYQUNZcanzQAIla
YuSKlUXFg+VyCeVzLjz1h5G7yp1b1i87pl/q+cuh9XGR+L9ChWjXsdzubYWmItpn10/z11aAqlQT
sYl62h58vM/E/BLkXsya7hqUN1/7SdNTVe2rduOCtpddPzSJkaGwzuFeUDu37OYasPQnxc4Pfzi0
zpV7yECuii5Dzn9WtEeLX5mbP7i3PGFJe1Lbteg95Ju3iNtLxqSwZUHAT7aOjTf36e/VbwW9G2cA
ICpiRU5au1LySVT92MzkJHgSjSON/OolLneLr68J5u7skn7n6QdF3XY7nfZMsfbAZakqHmqeVQ9u
uTx5wgfiZAuiERxcQ2nHnVTdmhbZbUTiIIVSC7eZKjcu5LEdQqbHGympuzUJgDvxyx1b5aQJl46f
TYuyWycJhkR5P5ZuuiTPFa56UBqTWuXtEQJUBOlatmgY2DHcGstlnD3zMBv5ksSUhYaaiSVnPL9D
Kd0ZPplkMNWkCOiTjMzkzu9GIfe5lJRZ+MXNlJuvWByO1sro8dIi+TUvrGvs5NOq1BZ+nxNw0I17
u5mWMt7i/sH2QBd7pZ73NlMrSXWZo+UWM4AZ1kRjWZYnDhT+yFAGldz+GggxGrKClAQUtPhVpWtY
Q6wCYUu3vvkbSNe0XOXktNSPlv4Cx/G5mS17tHEJvI1tK28679Z+13r6zrVT6z58/HuYrdlnQkq/
+m9ArrPT7vJm5Qcry3iWyvtjYBJpLEOARHdhQXzw1RU2KXExQxJB4xdLI8waDDCKZq2lJAfxBOyI
iKUysVivxyYaVxEmuhPEDQoVdLtX7IlBuYonUaQdsWXFiS+Wlpixy+HUa6cNQbYjpdiEOR5+1Byw
Oo9OtMf9qJBeirHu6nXP4/yNTv6xrSdptKy/U91f9Oa0kkkmgC4GRjLhJEsATCg+tZVusjWP2n7Z
+su+nNXkubhT318W5qRCvsdsDN1oMy/lUSavRCwHWVbULvTrGCs4Yy+aEk5BgxJgzjeCpxKElAN3
mfhCmydD28b1pY3WpjxpOzDXjWEw0EjmXzx8w40iRnvFEcM+PThGOV7FmQApzPCt+rfcxD1o4JOg
kE9Oan42gm1YXCMAJcnkfA0W+BHgHmQBRTufW8qfs1sJaw6f62SPccHJg4FhrE3vt+PZ95m/foDj
XWVCEyYEqJAmrAObKmkfvkmu5QyZBy4PTriV8b8lZSAmtwsTWPy4SHmZyaKzs+cqjCCHdaXWwPfe
ybeYTPZ7rXupcPe0FFqRP2jlXxtYraMhZiSAuRt2ULQ1r08z0UJh0+/aS6X4dy/0pdzOtHKpRxZC
LbWD3NEv6s+e6y5r08haGkAXYOQlUC5zR6sDG+NMbT8rcopazmk/pR1lk4+/pPQBSNTXTP8jZ4a0
4ao82G2FQz16Ms3gGEfrESP4ztdGugXuRGVk2pSZDbQirBCVHf6dxAgE9u7rQ6dJoAeWdGBsPloO
0ICZwdj1RBJRR9KmS8YYjlkbbCTs8lBDFEY9j100QvkzMVgijDhgRGSUY+1X90AwMMLAmLYFmcWf
/cni9DtamxzfRDrwpsLg6lyTXUv90rtz8/Osmj2xXkyyw0lhnFTnpraETMJHhak6qRAHcjvUsT6M
ZLx6udhTdud4BDPjxMcsuyOWy7hfcPDWf/1J/fex5EgdKc/MmFrWgs4/rpdB/PvVzl+mB74KO8Uc
RxkctGoSR9lUWCnXP237zuvVx1vGys5vJ3kISp8+4Xt88JSIcuYog1PakY/NoOOs1w9AWUu5cAVa
i/QdRNoMTuTwqjb3/kPmxbpXeIggP1yz6G5OU3+NuQoRT8aEHhIbizTAgH8ak4sdY0c4y5g/l4fU
2XDfVOUnTzdpumP6AQeyarBnHQl8yxtKTylbBNFOyo+5xwAKvlpM1qxF6xUwRs0QQdKy4OkfmRsX
nSeOvtj3utMeGV86d/RtE280/RxauKPOeAZSbVk57FvTFodrc2KrAOHkaU9raGgHDfIIWFt9AJlk
+hxdKGlUZRlo17qGuOCQcfbn1fMqg9zUrDT72hQ/H6qP4HMIrFUTP9NmnFkLDSAHQ7t67fkLW5m4
3sz6Lktt6/yPpPNaalzZwvATqUo53IJxzhH7RoWxUc5ZT7+/nl2bw5nAgC2pu9daf2J/7X99WEzu
qrXvY7TJV142DUOwTPo897dkh2ghADPNrppDXa70hs11QvcVRNdaX9TNVm/nXb/s0rWDiZG6CCE0
ZsuQULRoJrebKngJq2kXeLx27iYI9thslXwZ1ys2NLrMYsuuo6YzlpHXYqo4J5ucZ4mJSlaskcri
vgjOqiMN2/LtOKr13cgRLm8NZ2HjnJFhxwLmEQvHfDDRXBVjEArj8mqbKxVjJgQF1qsEEfdlno4Y
Mv94svSrX9yLVuRtrnRtiReW2hxHFcHbJzZ4BLATw14611I6EtKo5GuL6Rn6q+oxJIch+XbbP5Ep
59wz+6zmX2O4jcOVIs1bLCoxdqvla288MUhX81mPEPdm2+Raxc0CUJ9ZjnxJGMfRvSGnoDL97NOd
DGzUP7RqOcwSBzIgIHkBAefk0yr+m3tgWgbubeJ5Ne/HtwqxJ3QWXQhpsj3iszY6OxmyMMGnCOqT
kzsSAgFMVh3N7JbiGctrDPZ5Bo/H5BKqVwYRNiQEd2GAUjLy9g+Ms3nCQvkkPKm5gGk6pTqPql8Q
5jK7G+XZxZ6VjApvGyg7CR9CLMjsnA17imGTr/tkIPxhOQfFtUTwO6zidtZH601OiV9j7cR8s2Ru
sVCjE/IuvTny7SR7HuDFijdk9ckiaa5esNHwkq8B/8ML0aWK+qf9xjyRDcGcNA7Y/8nqhnTuahOl
Jx0uCEI8fVblVy8Gzqu+7eZHYfuYFsZWSuehe2ePHZV9WCxzG7YuOYe09tUtbA5St62NhZfMKRuR
WZkdNrhXlXGkzZJsdoOJFe5NQ1CEHwixGDRQfnQCqk0CAqNsigEMY0p3BSTIKOcdRxutPFU4XDhz
hL/Q6JHUeit36WpLHkKS8+pxS4SMmW39HoYzXGNqMIaLvyGxUxWD15NuczwxLVrQT9bYbY7zdE+9
Gt4HdJPaRTe2jcmy9NYUFHT5f6Y81xlE+Qe3Xec+JMF8YtQridm2QzqscUuiVZ4toGfTrqYsGn0B
OkFgAaP6wdlKuPYYkcTt+yOgz7GZMeQEuatkDfYmAkRgdPcmJ8wMR8b5ZGv89vgGgVSL6R4gNutk
3CnWU13GI2w39TzaMygaffxQlXl6T+8Uz426goEBkb5YMu+qQUOnDq9h+JK1sy+RGcFhWTuXlGfH
BXnYjgae05TLk8FEdr7ucAcTR2uX/lkQ/tjYm+LXrY8jWXOGDqrfMFuAEKcjGONVjsz0E2K66vjy
aHEBFGby33K9xrSH1AFFXZfxo/IOnByh1X2qMHRFhvhqTNchgxlr+A6GNXGofYt6zTl01U2HJJ0R
SVWSGU8v7X4l4VyCqJHxqJkk8BrdqaFMwJ9ujNZwL7VJO9x8CcPNl2OT0T0zzGNXvOSSXZTniXxu
bIdhpTDyL6tVoTJZnBN6ZtJ1MIt7J8iKpQFkaWsiMGhEJcYtjkPINQqTc1hZfks8DylH4KsczkzH
8U1rgpPsfPnMYzV3wdx5aB+FunHHWdD8Zt4hwKA21F56/isxYGbwixt27lxsiIAy0U9SQprQqSlB
Z2c5llwM+wJGdBm4QKRserwYVZPeLaAGtRgD1/AgemI9qKra8dYrBQwJ+FbZrIMhovM/wv8kd5ll
q4yMZmsWpKsx35D/Sxa5a3w7GMJDJdAZ+RlTB/++nm3IXYUlHSvkTHzRov4MmZ6hq1n8ZcF3B05p
Q3bs8bFzvo0Sl/k7ETxt8mn+gUpNMVX2AneahwMpi6SETqxsh+CQMLva/gV3/wiNI/ighUNUl3ck
RABcdcwhYZlHyYthKa6td826mN5mkPYDUeJGBdDC8IY0oJzwr55YN40VBw/JJbkuXyg4ZOeCK8cc
jtWoq49OI8Tz6FjnIXxG4L0yHe2m1y54uNv9wRs2nTZjLOoG25qKWBkECxgSMRXyUPakHzAb+9ay
b9yG8elExJdMcnZ+R7LRsOOkgPNAgAXqNhsof9nb1r18K+WbafXooXaes1KzZ519l9SIPZbjiRoe
OldeFSlvfJqCgg1oHct0ZlfPjjR0shgghdbk5jyycp8RhtSZ3lLDs9Fz9rZ0y6tN4FOqWsZnztPi
sw/YwLnsPdpW1vd0ATK0OB81iG8x0R4hSaHlaDPKFPTMLklADvy/ON+5I9wuT5nqhob9fEko8dlT
ui8xyMGcdzIyv7TgewzFI3GBzfx3yvUq4MxLzaaPFMbieK8kMdI8JMMejkEY0hfmGmf3idKyDWVf
CdgEYD94FhrnqporrjZtCV1yOiR04JAubnipAnkCTk7AeWzxU+yJMkIv+8tF6ER26cx1CzoWu0ji
8vYzB/xJlOmIOL4z8OwOuknjuPsOza0Bqc5ofJoSwVBs3F8LMM1ndl94PwwaHZhstQcLswarwCvV
KvEfloGkjHKOTk691wzBy5ZTMycSmnFB/504f32nTKW8WbfyALc1yFZNra5Tp5tGQDgZfmVZ3m0G
C71ITUj5qwdpDY4iIOcP5rv1a/5xIgI3HakQ/Bd6bE4kET5zrRcykRcYLILVFTRt+PXBo+O23c2f
5jGC+ZrgxGqIBVInMrH9XcAig9zH+XCCM8T4E42Iij6XK4tDIvIeLh6Y6ww5IjzvXvnEkAzyE+xp
AE9uqYJlFQpHJDYP6wa1fTNsrRtT9+ihvvFBAJPVeG3z7mjdYHof9Gv8wsyNl8RJCYMPGIh3BIsN
N2fIfxzCvHx2Ft4YJDHeJV/MeyGxbV3vVYHLACfNUZqDXR95yz1K8fELZ0AMCF4AmNWDlq4BPx8E
MxqSH2xwD4oV5PQ5XQECZpKvOcTYvCOABnL3gF0EcRq4sYfctM9fpcrzKUz7Kq73+Mm2z4EJDiRz
ZGHgwdkPRMFwCYyXOgYwH0c3YtwhxNef/i/EDB0rLBoXeTL0iNB0zq83Pr/8AC4nM0TEVugLUOMp
T16f/wL0hubQxRNWQ0eKICw0rvkcAlBConf6SXx6hYstco/+K4EbQfCGQin9Qc/p//sai6MFEhX8
zD3pawy7WrSyNx36LPIl+GJCu/phvcZ7e7cvcKF+gwFUWbC0dCwY4VsPGMGKQCKcNNTkCy4Uf4jo
jJoajIzShbANlNzcKgrRBBNOLLlsOuEJyYbwJIi5o5rGd48vBmQEtbTgXO7oKZUn17l9joJmz2QG
eQg3h/GDvIHfcC8FIxiGHF/D1GEl3dAD4Id6YRhZnniWUE+uwnuAUuE0/LuVUBb+GQzUu3+aAdBn
RHM8uL6ASbVb84Zsmj0gCiAIj2aQPZk88jcA79mbl9S8wW3lC3s3x4OXf9I4cceHB38gZC36h/WU
CToWjzYgHIIFOKPoOyLqF/Gm8NRDQOYc0VjDNOVZULABESohIRcSHoBgHKwsWuMJjEF0dZ7N4TxB
lcDi+iebCB4upIOK7fWf7OimPKtLfvIO+BNzrgD9P8GdrSN6o0yfDHc41fqd0KwLR7I1h7aJ2AWM
EoIKfYb8Z4swX0HYpJ4JfhgCcNNIMCSqSpmPt/Hmn+JTfuJVP6M31EFG+VyNS8k78E/+zlilu2pT
XBLBUCDmDk9coM9dw/lzyhDvYXU0x6vv4kMeYLkHhwLFu3239+0N26GbMh8u2DCdPMo7tPA35YYJ
A83aM95xyR7Rgzvzlt+knH4Bl9zQGh2BLViI0cU5uvsSQkNzz+dCqCv4kxqkgnKX74WxAp422FA6
q/KU78ZbgCwPCgh3rjwlyOSrY3N0VsM7PsEZPiln6hH1XZ/A1lEnIf4ZEDdfavzGurdYak80E8XF
wSEEjVUv7BaY6TIIYfHbEssHsAem8ZT1z4NI58XVc8MJH8D/iHvQ1vNl/NvsjVTrn9gCfk96yni1
6B//bYBU/ois+J78vDLCNJMHjetw4vnnh/OWIbPqggbMA8mV5Av5gBnNv+PS8wsOELZSeAkWUw52
Y2S96WcIsE412pHk+ol1BOHBLcFtltDxwWOF48mLZeH4O8hcyQZN/AYWEoTnC1XrJnijJgeEZu2k
9+KIpdPL+WYHq89CouVT/N1YKmzTPOxLyOsCtDbWzYMHTShz0Ha9hy1rEHAaX2Oc8mOMwFGNweJf
pTcoaEcY3/v6Jt/1u31P3lSQTx5h++y+YkYwgspbP9ngqAeMI0AZnT+pIE8eaLjryJa9N79H9Pm0
78GlpvLATZbp/If3QKWA4Mbb1M/xxr4MglC9hb2H8hSCoY53N8BYanmweWxuySHejU/OJi5Au1J4
6MNTvBve5a56i8eqenP5+yfLsecJzd6Qit/Fe0TcrvBgxafskPJ9CNTeRQfBscC0cSdtMZ040qtw
/3hcYDRypfkFlpUnREkn9hQ2HsxDmn/ccuRk5c69yhv/W/DmOfiqC7c14DBk90Kng8TVWLX8KAf/
kgFhV77niqI45pHjSue8YOXp7sen9cxB8sIUR1Ae4j7wIRAGy6qJj7py91t5GUj5sWSCZ6QEptnq
1smXUo4DSV3ONDV9NAZSk0zVV2rXLv0kn3e08mrPgvP8uYOjrIAeYkbcsW4tpJ6gh2c+2mctSx+W
F7/TAaN537E/2gpOJFhG2Mk3re23Ralu9LZa1oxGB0hwSogZKqmYeb7QuvSY9qtygN5Nz12ZIaPU
dJ5U+YIOuA6KWeKNS5vogVZXNkWIn01RfMkNRsJsvjEHYc83LDpMD9RVoei3KktgnzvupjAetdOv
aEoZxPRLc8jXqevtEjplp3FntS9/5msnwRkjtZ9jVJzMxvgNmhQThokjwrG1YV3TN2eWNotJ0FRK
59jUzEnGuIHtusu8dmcqAfEQuLPbGaVrjnIECxUikAZHWiQJThSgJA4sCTWJ5imhZCRIzQISFK3E
xtTVP6q9NCO30lPqI8ZYXyr64ggacUZCUYwtm2T+MrxeRKW560bnZFI4qJW09oiIk43krA/5JuzD
rUQpZEa3OIdsxGwhay6SgocuW0u/9sgdLYJddxsz0ELcfDT3K9PnZbKEkZs7a41/npUbqQYFkrRp
gWtuwROhZYQRbD2Mcx+jfwoVIdILgRQNZi+0YWaL6VKI+e8Q4UgAkjwkiyRY1MGFfkjvH166TToI
ewSvYfRdLOJxD0PTG7ylSpRDhdLWJ2+5Bn3N2T3HRv6QS4Dv+EdLfwJ9UaorCF4c/t5Ui7dOtxzs
bYUaQ0QrHVXGtJUKFWrimt9xf9IsVGvNdxDf9PLVamu5/unY9EpzbTsrkWkAKba3poX1cONvF51r
9hXZFrTP/cBJk25SMwXlWWTFvaxRL3QVyM+mAhvOQOByNKs9xyR04Ei9jMxty0vjrZzkpEhEYmWb
uj1K1VWjqUzQ2mg0oXk211CCVlSSUn/ORAbZoQnuBuQySZ9U8iXQrY8O6VLcf8m4GIP6G6M3GwnQ
kuCZYxFA7b9MCapSfFRW+JV5AOhKs8syBGxFP6lL5aMkdMQAQ3aWZr03wieJ0ZkmE8kA2HTOmxAG
B5bM5QQfbs2hf4W3NJD3EcvcBFwJ8EB3JTEkfHZUOimzGycH9qy3tXt062nh8qL3mJ0l2jT2V3az
TvgGRYNzoLf17G/T/B4oMA31ncFm1M6S9jKEuvwnCuO5yZGVC+E4qvjsXiiP0lir3TOj5W5kpIXF
Thk4LvK/tP0OIMvWa8lIJqH11GqgzW0n7VOo5D0y/+yg168hppey7qZ57zJiU7w/O84mtXaTQhVJ
rYdE90OLjJni/Ix0/obMMUSelcXABnl3XWO513yZCub1nByAv+QvdxXdApc6JW8sn5nmxu3WgbEc
dRTYDPyrdt8100LbJdhqKEDzHUHhCIf8Y+gfSX2tM5t53i2K/xzB4wXNLgaNvFjvHLtgHD4mKLo7
xZRqEHEQvT7pNUZM+FdIyy6ZF8NGVRat/qf1J5faEMFDJG/GAaurwP6oonDhYwfUWXO5X2cwBFR3
BbE9qtyFiklYIM90CrwGZysP93wgPuzYQvPpul9pBlv506CnpvPo2GqGKRb89jiXRygq+wyj9/6m
/0nGi4mLLoqIgxocbIa6fvEV+mv2iZxm9jtAy4UHOTnZBL7YC5wiUFLRxtBK0VlBPIYbykUEvQlw
OygvIbZZhKt5a8teDv2OySKjOekrVrduv4Ra4qWUu/UtndY7bgrkn1YHyiOBb+P4R3y6mvAWlStb
lTk16DoHVhSuWoSIdetJFOz0bi0FXzp2hPBRYW0H9J5yjJNxLLC5fNp1a1f/VvoVI7pUemi7rrna
6VKTZtA0Z9aeaYWO8TslEhPMD7SYRIoBxTGW9aayTQ3sCwNFubugE6EW5jfFL0cEPK9vfVAnq8g5
GYT0imvcS4BvN6mjuOKIgZZkkWfO2Fz7G4ptS9pzdLTBqsdTPU7b+MFlc9MZdh4rFZABfWW3dezX
aL7i8jB6iEuThyHhhxp7T21dMjk1Z3QiVobXxNEnBUv+Zoocd8AtC4bTFOaoeaYkSQiYKhkhL8J9
TiXW3tx7aGg1+LETOgM7JFLlvDgnzcPEELQ4Zjy8OpVGHBqTGoJctqjp5eBItExRaMnhQmefKvTS
8lE6Z5bPjVkwe0ll3Arp2ho7fkLSHxZojjJ9r8JvSja4lsQ4onYPvLxINpdxkgtbgCjtpMUw9r1Y
mWd5PTcBRquc+YKEur+zL5LezOMsXTgdFLREQSuHXdFWkZcKVbY2bwdrk0vUtPYuQ8vc6SCNOHVq
s8j/wlWpKNGPl9YuUNOLlSU3eVhKFuYcerM1bNipjU9biOiRQ8eB/bz34z+dvhfEvGE73QTkjqso
oaJOO2XatwHljcKFzO493jZ1HS1rulyHsCxpvNtEWEgbwS5ke/HKcpFgBuPTzxvReWR6YcqMsCiC
FW9W/UHDNeqFpZB+QkPvOQN2CSM5GtrHQosNaGGLHK5bi4mGK4kTmohvglEL/n6AmcfGS6v/NJLv
mJjaaJNgig4kY7faDEvKTQceSk1tWB2xEjr3QppEeTM1AKWddDh4IBsKlwRNqI+fEXwhuLSJxYrB
F6Ym0sg6B8gAsz3EUAwVV+SWzVouOfmXOgvctjH9gDMR2uXX6D3tbJgNYTar9WgpODJQqtyQLgar
jyawFtqYYEWFuE4uZp6bzRx5WGe1urLseiu14zWJq30I9VlSIRln4bzQKpy05EMQ+hsrjL7dZnwL
Eb0VrwMi3ZpQ52yvzrWTMrtiQpanC/FtpSFdSjZncIQVAYL+HAxcvO82Gpk5ynsSXk85cxPZKuZV
H+yUsALwZqTEBCPX8pnaWvCj6dxYqSmZBMSVQpfVQY7I3FFJYXBUhjbKrXReBeCvAWfAnVGKxmy3
EfNJlS50xAEnKS4mrDkTVXZnXSm2Pgbh8ICoPGsO/dEmXqhbevUuxzOyRvG+SaSTGbz7lXBEHWL4
l0wCXHDn1mR6ob9NjoYBeTops2l5B6Alr23QlxDvsV2r4a71PD5hujAdgBn80KqVXk97aVf6D6vd
qh3GaN05tJgieYtAXzn1wWOz5o+ptCptaQyr0J8ZtQELQV0NcFpsa+sWq87bNC0E2mnL6Cy/NYgG
xV+dA33j2G/LusYBl5WAzgSC50rpVsQo0aol4UxuFqrVfzSMNkYZ6iNStFLUv/aBMKvPiEHakGxT
myGGgkgixMSIeVDVGgjaXrI6BXZnELvTIY8Mx8i5mtI8dgFxOa/PEVx2pqsRXFnZ/wvctVUfbO8M
GDUaAM8Li/ROwTw9mN5ZJjURM5QsypepcswVHlPo9vYhMPaudqpBzptg27h/g422LppVKFiiSZIu
jRiPzy8ClAKgw1GeggfAZWg2Jh159BUg90+EC+lMIHfRSsKv1Fn2xpy5+8ivZRbG0sueo4Fnz7pF
h8IuTTwwFm/TXPvysHLrpnFI4LVDAqNWfkYaAv6xnA2EN7dTw3jAZc6Qr3UuzoQWzUmL5ReymBQX
23XkLXVpMYL+Q6NOSwQqIWRUdwWROITZDgCfdUvFByAlP73bhz449672na+wyHiiN7EzU8FTBG3K
9Roys2SuSE9Szo8EHtZrDNDE+GlIaLyXQXGNXPg/VAHDA4traZcKbtpEjrawou2eOLivDv5RbXEC
xQs19M4awOXgkVRg918OIy6vFjcBFxl9VlQPYU9qbHiRebTxwf7hw2rMXBtrLcHSk7J55Xyx5ZMa
h1xLzre99QuVyej2BqilBPLMGDChYkaHZGtLmRF1i39SOyMSI/Ju4fiK4t8uJtg0oJHF8aXlaJh0
APBhczHpecSIE8yuHKDIxUslXBSSg4BU/0L2h35PmWAVLL3x3+sSKAzzER63vlfqLfxoZEC6P6cR
TeSvstjBVm37v6GHD6x+s8921joKVzAjmnDG5CDqCGudesZHD+sYkVJkf4S5iJ4LJgGxwITkYU/K
haSU/kQc48ZXfzyV5hWYm5N3QCFWkefLgOVSFFDDPo3iZrHAW6RDG8cA57V2mjGPul3jrjlDEIuO
+lyVmURhK6RvZPQhundJikWQAQ9A7BnlSydfo2AP7Vu2Z17dT6Nh6tW8km4NoBxRxCpDN1dK7ENt
ezcycT5LKbnHK7X4GZFc5HS1GlWuuhqhDhUGw4f+XTGact14HVag6d6ViUQLPVFriqXT6Oce7peu
bwVx2a5WY6b86B3USM3Ut3wrOhj/qFtkJZes4WJr9dEq5FBLHSKWfG+mp/sKzY5Lu+3qMNzYaIty
b2JUbBkxW0dB2hyRv5I797xum5ffXrTsq6Vd25OYaUZbNNTNdGCd9umbTzh9KgoKbaBIZ5zW/jjJ
sW+oP7906+x4f05KyDX9Uildq4zBskya8i3DeKH0rI9cx4QE0msiyBL3tMcI99aj/JKmLo+wL/9F
acncDi8KGZ+VkGvn15tB11eNH//opXaOID8Kd9DuqO61ZJxptv0XGrSZtsXCbp+Dhck3CQzhPpLa
NftGXjOxk8X8Np3k8fEjLlcaYgQ3mDQ91q0KOcthOXFz67NSsh+QXMelCPkmdu0vPYPzY1/EdsAH
xwNWPkh1NLyMdAy46wVwxplrjJ6OdQTVx+HouhbbcI8ihCtgYHdUXXWc9N2NfbCxu82+gPhuyl7e
qpthxla4dE7xItliTYvqy5ozW9/xfG2Iep16c2+OexCacjLP3F1zlX7JNuqZX0+MKZ6aBHHZGAbl
5+HKGIC3jaKv+hmBUuwJ+X4QtPm3kD9oRmgeEF2XDlmhcHopoz6Nb7xxgQaQ0gBrSyfi19oKTS9m
VhNNmZBbiJ8TzkdoyflgwZGQxFya+otvBGdW/REIESrEC8Ang0/6KCajDNyi6As+SPHGNAERnbBF
+jd44+mun+aeMkZ4b9K5PBLq3Oc/lKA5lPvoCFwEksTn/OwyPjK5kva13ufaR5qLD3ahYRu/eE+8
IVoh/8XL4F2jhRW/4wrQDxAuhy8MkAgzdRhn/8RPIawhyuwrZzSRfK1DI/8RIePE4ugIh87741eo
h+yH+UD0hILvu4H9SCYbVpDUvr/8mPLFNtC/2j0vgqohfwUk1RxhOXH5xNFvQ4P7jJJJYQlMBTtx
rimAkDmI18oFB3eRfgeITcwAEFkg3xhBhicbL53QwHpYi+mEgH4Q96aPn+BUDIrZft4ICaGCKUc+
UfNhu1LgZ4pY7eX81Bwr0FA6ch4x2dSO+c3FYKgmgBefi0/0kIyhS1kMrPE/5M4khIQzTDCJrZ4w
DNcJS4NMiEqh+2RmjRWCwA4Ze4KiQHnDlwAOiTSRmEzY3Ca2ZUAuRrKngfFou4MLPR/PynpcML9f
5Pt8X55JAFyD8f27kfqfxQKqfjSsrVgEGEhUWGFlR/06bJuD/ROsTH4lvou8EWa+wZycrX9LQCFO
UCdzQUSmDdfuR77me/+uXkEGgU/xRofTcecNMOiPT8nbe3BE8GvR3/J/kMyRPwmbLFCYZwvUwdPG
SFr8FZYh7if+HaAoDN4Z0TPIRhgt493KXAJoDdCSrLcRX0fhqMO6QVz2Uj/RjN2bLXyYc8NZ+Wf/
qVfxi6vLfwCC7Ul9O0/mwBLK0kg05XwwBYamKeAqSiGflAoCUyC24A9Og1F/UGiY9NAMkHHBCO/9
uTkO2wJVL4TcN2pUcQq+5Q2PfsJGxUnBhWvP+Qv5WfyCH/c/rApajETR+XVBe4RZGYinysL5S36G
PxF8hbU3TLbgQ4KdIRIu2bnosG06bIBQ8YXsZjrOY2KXaAVUy+fsOFxHbD8L7D3sPwqK8mz+Mdt0
vjN+P67RhQJbw7FlOwDC4p/yme/KcjEYjWG/Q9/Euvm3lUgeEnzcIlGPwb7A5RiwTuRvYc+QB1Nc
goSjaQcWi6/pVxfOyNQVmAN1FD4irbC1AxsJ3ph3HePncFe28c1dB7PyFl0+6EsOxs0A8kKKOk+O
7ZoxSbBVhH+E9s2LYuGBTTcmt4xah/WWvsozu0p9xqMl39fn+AUdND9z/f68bFYmn/GLh4x6R8kE
ZswOLqLy2Pi4SuIWIF2g5wZ1bgUeKaCiUPoEXtBu/2DBBLQDGxIWqYxRzFk5EteCz4/2YYKa8Ujy
YLKOBKIOvoEg6N8D572jC88gpSPAIW5NzJW4JJow9Sr+rW546qCTR+mH33ISN6DiwtabJNouF/a2
GQORO1CS+WrufBFbyEveq9SsKDXA1MyvMfvyuQcAncxb5Q/VgKT+NTBsdCaAUHhIImGz8i/AG1BN
4DJys/B8FgRGIUes8SHF8wRG6E18esJHelQ4ubNT4IFz9PCCtc8YJ9xYS8joeLeARd7bfdmvfI7P
EAupuvPJfGnC84TILLBiwut+pJ8KwkX4ydcw9sZCmLfPi7/nNx4LoFhgJ5BGXgcv4n9HKfeFhI3B
G68HIK4H/QHua5+cK8JMmwXO8XJ39/VT2vZPNoUMvzpUarcIP1Mhk2b/yh7S/9Z2bGGn9lSeQKIu
xhO3pCdLcTa84ZMdEmwPGalAgCj3NXl8bFJI+hMBSN+YH7NdaXNGVe+A+5hgceMd0p0yRwZPNFE1
i0/c3R0/mRNxI2ApklQPcOFJG6Sz/ef4LbBENikQcxzerH+/YMN6/8MmPbyaQnBd/xQsAWsv4od4
j+BAZslKwwooWJFwt8eMYk8a3JwYmwkWEyvSA8lZEo6NztSaQjRey/j7e6ucv+vZR6MjTOit9EsE
AduaOLo4xWjH/yBsiTE0ZyW/42RngIzAj4aIM4mgkx+Et/E+ozjR1tW24XN8R+q/LviTYovy6Cx9
D9fhJ33Fr/rs31M+yzg5sm10PyJe4J9TZHe1vkVCwQ/bTYxY9zc9N/yRKJ2qrX8P991V+uYUNK8w
eYThL31whGpm0vxT2FPhmsq0r1ZDv4Q4ndU7L9y7wd6IDr60ksNVKqG+vieXFFJ3s7PbTZIdE39p
BFOc7MN8jokVS9c2P5H4WiDzClo5fL8FWsozMXLyPQCdq4P6BvZLHtqterO2uYH9jX0oevPYOcfy
WfOfAL8fPHbcFh5RQp/FP4BoYDwTNiNtxe+Z9y1E6h5jun2wwddDmKyVtxLbQevLXfvPdK6foJWt
0zmJlGvt6J4tTAnbuUAs6xvxdhs8Ri+YFN5Afy/tPLm4hOT1/6zs3b2zBWx9s+7gY7Lk4LrBUOAE
hPXKZiOJpcqKyC7sNhAflKfyTDhSELFXAkjn9Ym/YHH0AuDkbwR1QawA/oPxcjHf6kV6cqDdcix2
mwsrHe4B/0YDUAbDRUYvvg1oZ/DQVtmBJ+4GpfoybM1PEQXcbc1rcyz3LU+DeHheHB3pS/4pX4Co
HdSmH5WDrDtyp+1rfMdoibg/BpMsFC4jQI/2hKnRvHlp8DuwyQcZ39t7AGmcM7qP9MmWylvX0T1b
H0DUfCAF5i/Nf5pgKB1sKMIa8V+15G0wYcg/WtYZhCOuFSWMcMuX9+iKMNlaGexg9a28aRa3mO+b
P9m++KiffGN8JoBrqKG4vmw6kH0omkCR2XjwtaIIuYs1fGTnKdl5asaHiGq5N28wdHONUxxX+lt7
8H/9AacC64ILonzSHsbDPiU4vJs7kWSHZwT/oYnZdHv93O2Rs53xWDkKkF7dexf0r7xIsuY2UPtv
EZ/tBRPKGUo1AHOxAfk7oqc2AU7OgpnV7qAAHIslDcTJeWYP7SlIHfGJzI8lSsdlR6YCW1HFreU5
4IMxM08y1A2cq2GDzFuOxmLbXMMzJynr1fgle5Y6mNXLtkA70eI790eH85pyZ689RmcBtSiX/Rh4
H8Q03e2/9JXhfgZlge9EFQVdbtn9+HdRAcYwixUyu5Rz9wh/gYo6rPUu/q/8Lg7od6goA5zJvVVx
dP/YQqxvWuZ/P5nz2PkNjhEFSoaYghTwHl8xfCl4fruL84SIqUJuA5eDVmA8SczkweBZhUO6Ywv9
x8ugugjeLBSOB/ZZSAf8xaPYVBu+igsknjyNLDxYNeynYroOD50IK2xh8YT6kLaY423GZ3IRLAJv
OYozEcGvQNTO6lHdjKfhoOGmpu3qb/oIHGfCRUjr+K0frJP3035bO5RlV94WACEpuM01+7F+qZB/
lW/7QFU0ohx8eNfyW7i2aSf5YJyCK/x0fxGum6W/Ho7OGrP2vbqRVv46//Wu4suGg3WWzua2utWb
cpNNY8Z4H8VN3VZLUlhXBhZUDEDf9aZlxsU959ikymct1BwEn9mTiYR7gZgGolI7uN+T1PNBz8Sx
AG+OVoy2kv5yJNCaXEDK4kC0gBwhIdu+gN9+2l27Qz/4/c/A2Jg3PGJstAy/AFOoZ3dsO0zZIe5w
3SnqOACLS3Fhk4W5E3E/Jr0wshE7WHujpKeNhLMFfxpqBoQP7Zbu2KDj34aOPN5jd3YVR9i/Ok24
DNuH6q/4k40P0V+DZ2KF9g286C+0k8ue9jA3UGbp72DYe4x7SKr9RVXHe4QlJaQK1MiaaN+wJiLq
l1aO+WrBTgch+1ddDhTX8SceR1C0sFCDsIdRGjxckpHkR5WTHfSZ//sgHrfAqghLShpl+uMHPxwk
sOAPMCjDfA3fUwT01Mbe1//Z8+6D70lF7HhffGC4htcOpTmVPBy94odcXkwf8EHDX/mHilsV9To2
GxCMUdhQz0Pg05mLCx2laHBVTnxnFX73J5kyhYaE5oRGrns3FzZTbgUdCK68MCfpQ4CcwaP4oCbh
qIMIA6MKb0WycEYY//kEhgnlrVBFslbyKc0iNSwlIreQz9wg+inuGYejS9Ul1s+DVpB0SKz9ruq1
XjfXfFFdLR7t7Mo2Ep7dAw7Q35wK/x4dnqX8TBzP2TtWV3+f/CjfxEJx6dlqgqOMUaJFfaH/EX7O
tAX6Nh09fQZXjA++5v9mhn4fCxDeP14lcN25TfDoafJLjRH/J48ygzQcNYWtSe5A8IJB/MnNZ1EW
g7hL3I6MXp+C/28S0FcNTBXivfyjnNO7MBMTaAbCbZhWLVEUKmr0J5QrBlVit0HIBUuMRwwaOVwP
BRIih2j/wmOqf9Ei5vxrZqqv+uVezR/YiiMDrl8dnpv69n/7k/52r6itj8qZ3ROS9zolu0mi0aKP
XmdbMqiXIdVX81P9NNd27fyK0O+cYRHeKk/jiIj87G2Gu7qHanUJNt7FoWhgo2tXySXbhCfuHGmf
e3auiNQceCcLDg1CcYJ3cDHhbYrDhW9xEf2UtK1v8GHuHk7T7tk95zeACyoT8ffxM7+Ze/Gn/0IP
QH9WMkGY9hmpGXKz/Dbch7u8p3kRDkccwHwFaZTqi25lPOoT/pQuQZgwc6Td3Zc4dc09TrJ3SnUC
iJ2jvRd9hM63FOp9ec+3o5+XtuGp2zBiEAOClTg2otX4H0nn1Zw6FgThX6Qq5fBqRDbZXAwvKnBQ
zlm/fr/jraXuOmAQRyfM9HT3fOjMruibfmo4aH72T7jR2bcB7MDpfYeUCuVDFgxRQczCk2QQ2Tdp
eOTyDyw95jc1gQxvOIp2uIHTbQu2HMEgQLNI5eBswagkortVF/Va3e0fExCi3Vdk3wWm/3SawMBI
nJLVd3aMyGbgNoMG4IoyofQpz8W3zuzpHwIpMQgSoYWFj+gSXeDJfiS34NVs/Hf1oB/QDyRP9KrZ
s/kXf6C5hXGePFukc2/8qkEbyLFb4QYLCG/MoF7ulRvLTBx2+g/lIGi2+iA8T1vOUSop6LCg1fLB
Bc2WckErJmPwxbRrvrsPg/w8fJP/Zd9Y8+xhmH8Xd/ufIF/mnPtMaIaBj50d0k2JBw58NxYUTqV/
2w/AgjiiWHhk8exj9oOtk7MKxRArjuOJajjAApsh6+qXp02f4MNsqQnZBi7PHCTgFMnMTPFNfAOm
K0T5HI/9eftP+0yfAbxxRyxhjkD2QB6sboINdr7o22bTIAUHY+rQiKB1e9NnqLCnZlsWi8oRXjog
iUjeKvY2D5xjRtTGgQKpiS9U3QXkGsrlVFJYcdEQBOQF3RwzlkmhnYVo0IBr2Y6guQbGCb5IFXiQ
CXDzREj65+9uvAA6SQjwFOV7XeRvnGNMp+5FdIarOJOenRBa7Su+DkSDBIXgbybzn6Dwm+/CEwYL
uLJyQ8VmVH1Nl+Eg77UPapPNfTyPZ/Ws76WP4AcXBmiKpCqAP7cmetPgWm8NuMrfyl2580VHEIOx
1YdK1vgXf0jf+hn+l3rmqRi38oryQ4c7BUZAZAIWQNrPSLDH9Fh1zdIX9PKSRIgLjsC8Ia/MSkFm
f0O36BDOkEIwcziFodkTtU84maw0khj6GPAuvLDxxqnHwSZRoAtXEV6otMXTAD/fCCVqHEz7NzSY
IXZFsxaTdtRXyAfJfZnjXwQZBtswyg8wsBHbA0FgZy4Jh1IUXZR5IK2j4qbltYIMz9VxPWQbB5cW
Xa9oPtJzSAazv2kW28BH4iRkrhAecmIzl47qb3CUf6HfyL94VMF1Z/Kp6KaedCkAEE5/5ZP/q++U
S/HpXfNfdUmF96it9bPA5Z1348O/ZZ/qTl2au+g9WOdzez+u5Ft0krfyNr6M23ErHcODfJOO4r9i
l/1kO2lN48KVt7f33j66Em8Rghn38uZ8EB3Gt/BlXpWL/DAA9k7Fp7kbCC28E20AWWZoZJfls3kX
XQCmT/+J8ecoxsv/Lcc1OoLp28YbBoMNpAEI3QE7HZcZIKQA+Su/tdv4b7ZQemcWDHfju0H3xBmN
pKNxJ7rJ0YmCG80m9wpAHbE4IV+CuXuRtLdkWd+4twrdkPD0YL5mzA8fzOXeMsdIll5EjP4XDCvl
h688mNe002xm5g1JqH0bfpSfju3mUVI6PTv/oL9t7RtUn4qaCx5inJKv5ofvW/jSmwlh0Fvx8F4o
jai3Jg/9lWLERhTx91DpmgAQ1uAx9kbQmr/sc/5Kb9I74e1CPqdb/yU/rHdnla+qhb6D6LJWd3AO
tlhUvWvrfGW953NlTUXZWU3c0XIb7OpbsjTuwdVa11uVlxiBzFYdSR5qhVX+qnkPsQ6AIs/e2b9E
P8XPuEoP+WW62jdqk49mF50aDtIjl1bRNvQVPZIfB1X5W49x8G/9S/zB7Kr/cRtLonlDWNQSqzgH
ojWmJhses1PE9tQRf5t3g3ZY+ODYgyO947owmOzYNhoyiFcVGnmHw4FTTDfrjZOqaz5N4Lw1CY7X
MRbzeFjAHCKaLbpVnIFB8l5dv/DzZ1o8C438Ml8oIbJE12yV99Zk6yELGmruXOShzEWMVnjFslAy
mmmWa8vu1qNON3VNO/aKv7dG/330UeYh1u6El5TMafSRcMyA7xA7d9ljtDUo3vOMdpiCvKy24Xte
DveyBIiPG4i005sz3Qor3ZZ9iswWkWVh4JeBa6defw2xfSomda8j0LI6ZKKptJFk8Ip0XhLc6Wis
wni8IkYEzyjgREt4m0fOrLOCNbyhI6wzsMvnKJxs63qjCIUGXefE57EHsHu8efOjX+1VOPR6Q3DL
OYBL78xi0821ZTZR8rHJdmQaGlTergitYypLwErVOtDTbaU5Rz0q3nPMl4gS+BR4z8zTdIVpSEia
3uOQMYfMZDhXs/rnI7FTG1NAArEVk9vgK56tzHxhSv018ei12tkUHlqYyGDfZXTy82aVgdSTCLWK
oBSJ5j60U0zNG37BF17kt4i8f4Gdug1Ra6YTScU0rlYjGp0Bgo/qUrXTmdMxmEq4zrk2p8e34WFi
ohnjzmqaeC+U2Ty3x4Vm/Jhg1ZGzimVMU5NkW0FnrHrvEBQe27m/nYYUUgRdkOtDYdWnfrDp7oZY
Lul2cZS+OyPKqDzZcqvXKoUpB2OfEcWZHYxLpYo3I4HVX3PeMt22EW2JjX8KHeoizdUrvB+IXxwg
5IZIxBtpBsw0g0m+cJCaC+1ejpYe0wWgOHgaugpVuIV6PS1lSvneqJ/qYW5VGpTUdBlRNzBDVLAG
wLWkLfsAp2zTpHyDeNSDa9CGuA1/9zmgKoa3ZpQt1KmflRbGJajvs1bwYAeq5xyoesLnMN5HyV+a
avHkJZfDSCltyocVGlLbJHlP+3WOGWVVYlrcdm7XJHNbXseA6iqejqXWfvi1Mi9zb26DlxTe3rS3
VkgXYV9bt3zM4aUn0lvR9ZsuBJmfguzqVxoGicOPOmLVmBDSR4RZElAhMmb2Y0+GbQMht2rURVng
JDZy7JCjGGySDWLElqKEF2G5MP1jXAb9n5jsgLWIdTWscHv6FcVGt4qYNE4Gs4KFxe49NJ+mdMmM
g6IedWurV/8Gc10S0JDv4SIEFuKn9wg5Cr0IKcHvKA0kHixJqu4r8KqQE6iGwo/ByM2h2224H+T5
qJ+H+l3BZbBZ+ub3oN8t2LLOxVs0nv4WQMGRvZ3pbIRVVbb3vHWhH8r+o2UKBmjg0LX3+JFk+lWb
vuXsHFcPU78IzT4NDXG/wfAuVBaYq1v1VhMOkB2BHmx6dRt3dzM/l1iDrtTgG6ABr6BghVZ3iD50
EkclwdYHXmlArkaX0qhlPS5oF8DaqUO2TcCcYUk86OtIEfcVfbOydxpP5CS1PTrXjs1dfg05yv+a
tU/uIcgVxTyvr1ZAokGeWeWUQ5wBCty7Ep77QXS1wMBH59iEBdFYCwzodeu9teaRgULxwwoPYYA5
9hqHemZIU6/h3kbNGq+bkLpX1+0z6I+dvu7L9ZgeFEwm5VNvMR9Xo7aXcM203y3tqUZHffgMylfe
co0tSiLgo4SyengdI3ovbTuqi+VHPh1yeJXNIhi2WrmaagKxAg+I+Cynq6j4xIWtD7c5NTZrE0G4
Dxck7415quRnKmsY4Ub4WkvvJv6h4yyUCF/mFEaZnz1kQTw4vD35jeO5MiA1miD6gEDBpMHmyF5k
LTpqTtlvjFQ/Wzp4wtO3EM8zYBF/mXt7jrWsXQbO0kw2AS6y3kKG+EsLlRFy3gi2QDjUbaYQWYzl
dhq8or0SPmR544RzFR5hu8Rg1m5dumMD//p4mYryW79Ina2VLjodysyp7M5ys6jMdTb9o5u23b2n
YM7hcorvlubgHLrF8yYRZY7wUx7YnklA5lp6ChMoB9G1Rc4DLTDxMBKUkJIgVCQBqiG+TdeGTm66
RdQZCVspm5y/FLVkBpRIiYKE9x0knzh5GfpD7g4wssPoxzcuBQAqXIouBlEJF3YIv3LZdx/a+KLV
nLluhveGkCEES+7nHRqg4UvH3aU7VOauwIrdcZvv3D+wFdomGSaQVKt8WRVUANAGj071yD3p1Jln
Z988OjJH6x2zJqndQxXWES5MsbkdJRoDVcpcHpo73apZR/U/EWiY2ndRov1Lnj3VYEPhjGn1S8Yk
1+hCohgW5r6kJdN3EPp7I+6WkhXuHVU6NVl86MPOZT8DsioAzrqjnUxLJ7HmPahyZeNpT6kHL0eF
zluI9/MUWsln0GM3IyH1UejoPlrpJqhOJiFOpviXhMbhyYehlLtY8zdNGbHDRHMnCdmfEuufNTSX
PkVTmKJ2e1om5MIqu4zkEmhfVrnSQDXXXzHTQyLaTDv60kcAQedRiTZykNwGr1rpWbItOTUGGet0
mQiV5tE+zZmCbNMNMNY0axmE8aL1TLe1zfc4JS7u8k3i4MEDkaONi2vWfjrQX3wJI9sUADxTFmGR
rFJYaEmJqGNQ55Y+7OS+3o30Wy3aaVXQxKct8EjIV0Xr/Sssa1mP5ZzoYK5ZIthhGrShm5VUDatw
42hYhcGbk38TZqtGjJ463iLMw6usV7D5SkwiQ7dWQPVGUMZW8pY6RTphIY/9Ut9/5KaKuQgyDk/D
JldfOVCvIhl3ZOHlXexLKGjNgNNl2B+5WqdV6BmYbeu+2lkEewXsa8Q2FZH+lCOL69t1OkKoR4Tj
B6brq/LcUvtjG9ItMjfx0i+0k4rhhQ8m1LG9x00IfGBMpzK06IJg3Sx6sURDuVaBP2UcI/SCXLZv
EOUnC1+utmFfbOG6AXSZnrzGD2cjJfbOjMdDPSnLDseDOl3LXXSQbCqZcY7dIp3GFfJQ27q3YKzK
uFakEAryTZbhbU1IJqk0qxPSCtk4qOO8S/JfCzeKxCbbC7BcR1XruLWV7+xedCMjfDOmXROrR0+p
9ibnyWS1e2RBcxRtTTkTEaxNho5njJxxo9gc5Bzz9vq38OsPyVTm5ohsIizcsC7ee0leOtNea0I6
wyKoicK1ZY3Hpg6XvqzNpTZbNuZ31+SHwU53vQFfCULwhMWX0u31XFpmXnQoesRrGu5Rhb3JpGk1
GMp7hVmb7QGR9TJeZwWec5CKmrW/L7GJswZMMFXanQFFS8OEtO5gQfIlkFkWFfyJEge7kANG7+mu
AK1D6VfVpG9rud9J07BrCn8XNmxpavJTRBMH0bBH4jaPTX2tqdWaCbopkcNZQNH9mB2MeNr3Y7Xs
HO1kS9QStPjXSciEJFzZ4n03Gfuord7jHAWVecqlEWIA+KNc01xAijZVzyyqh8VYT99aO+CfZm9A
4FkZnVPu7drY1EnEGDmwAqVz7EdLr5nmozmuNMjkDbzpMiPU4OKdipBf8eeaHizrGs1jr++wIF0N
Vvwuhj001A8sUTp9uKC2WnQDaEWLZ2CbCp8G1yqih2LOg5LukdG3PrbzeII+1S27Cdsh4vL629JW
BghRuIiDdUVaEwOfY6pWeYUr9v8MiobR/ngoWQyYFvJRorOIvgsQakRbI/qwCmAPv0WMz05lPIbc
1bK9IbMHneiB1dGAAlUabk4e2gYOWdoOgON/lLjNoHW3tF+PZLP4sJ19AAcMOKa54bZFUlLZoPrZ
ReaGaCHeHuV7QykywNpkro3rMV+EpEoU4jxsK2V4w/M3n45XdNzxWESHyVuOybwErTODdR3uMnmP
iC/Othkg1JKNE3tXL9x08t5TdhWUYduV7c8pvdpMkWHda7sxvagm9ZV9lxzMCjnJ2oyPqXnUlZVf
L1JzG7UbXE6radHrG0/fUy/A4K/ESCg8VInDfrWqVZA875+FmKpn8YzxV2Y/7PwF6bMi5YoHGhus
zQHhAY28v2Tq59DZZGVb0AGTPUzDfWiDC2VQrgZGQAKUwrZF894TOhqliI/u9vRZUx9q86c06rMc
ldoA3o39Kv/W+yb51KpLl55YHzbnHP4vBsZ9wuBMszYpChZsnFNKFm25jsytVXwpzrGlbmEgsESL
hgpd+jWGb5aRAZErwV3IIB5zenTbxqVNXvSGdgAlUqIXugCT3uG1+tnUX1N6sWy8cb7ILFK8ICS8
IqKHQ3mhy48Vln84KhJkeJDxmmA3Gt919zlom0KjWzRGJXJJl4t5TAbqsAdhy/XQxkPgJW4SnJxa
WBOpDEu01krOcT4WdhW15/oC5KFeleOW68jPAcqAIZ/i+DvxIBHQB3llDByWcP4xlyxMSiiwAwoc
WTGta3fEq76/lrN5U84VuKvSXpWFGIlJk1kbWtVg5C5TfLP25XC14qeEgK4FpArTo2cMMykcXVO9
+9zLNNk6xXQuIxmggDYIyjz1f+NEWmpZctW96Sj31iWdnPfeNxdt4e3E/yWz3jYWHaStf16ibyLW
mIUfkWlZRy+g0VC6kDD/EOu/TPBa6PDK9iMUb9NCQoWQaY7bpck8miLU1GhLIOpam6611l6EM1cM
kszpkCrVqmvGtbicVHVt7KpHCLSeqHpyXFhesZZ1el2Mv1lfL8oqQ1j2Xhn/LGjFpWMsKvbiRMIf
UiZX1jh+u/7D1L1zE8tLCTkKCGWeGien6j8aA/Z+fA2xwW4jep9Zb3mof1arppE+qy6+25l/TGzK
5pBA/SCdo0DheAfSluZ4RaXqTpsWA/CvB7EmaJAQRGd03MIvQU6PNaVy6T2nO2ULkt5JuwKcEVh7
QLspIwPbOQ6gOPBB/JFpKxg2ZrEwQXHk9Rit2Q591pHiN+Q054BQxEsvFciuMpXbCXi2zyQ8Gst3
bH/masjWgHVBIr83Y3Q2yKMgnM/y3L6F5ojpVLu0yWilwVoPmeHGHlE+LACptXcyaFUZxZvASFYa
/eySJvsTKF5l7eLgtIrZlcTW0kj02Sj2iRLQ5rOpDxG+iWo+rT0RHyFitbhMDniMzhYxebJiQq+Q
NqXxkYoGCMG8s1/qQPEgiR9j6S00W5nJfo8sljJraLzHo/Uxdc6iDOo1YPR0UB/qrvhKPoeDupMf
w3FcStvuHt/KVbALdvq5XRE3rNCczasF+gX+H/Fz+yxt0y2RaL3Rd6BRa/McXYGGYaRdvLNA8vU9
eD1jqtE37s05xpdkk821ub1giq+Ls73IF/EivcSHGOQR8PhMmjU/SQttLW3HE+X7E5XidhPerHft
WwC/5/QVAva++zf5IS64h9cCzY+ee7AFvRmoL3ACFjIseiB/sP0JK2tlHnvukC+6fDGi29XpZDav
C2bFzIAN2M/G9E3TBJGh0F3NmAEt9xYibFFAIGePJErkbznYPr3nu5UoILB2y6UdLLTGBVumUAHO
rEHJadDruMDO+uhKLGzkEhna0pnNG31XUGophkaEqC4ILSdBivx3WGDoDdCApWj4C3yBCY2oFvWi
GAufFAYK8Kr30D7AbXkxLh+kmg8n8bZQfHD0EJSe2cSLk+oAGuJHxi6JhQ5vxgfkz7o73zO3MWHn
jcjsaHKBlkF8Ad2ZAgk7Dlh6+hpYSRZYvff0fykNUxRmalGloBrBk5uvESyIRuBY81nkgtj6zryK
ONEtIhczBRN1jMUOKm53ASsJ/D2a8T4t2B8c4nCeYllLBlmJETG+B/DtegYcH0DNonDVz1Y9baph
ScAbhpUGf/sPj+/w1gbUB9p/gGEycOpD1HfI6t+U+1+piNHQeacXhR4AEAKaCD0hUiiopBFiZS5m
RuGAq/p/GLipaM+o4sQ48tBvUmGVYEn0FlMhCWYAV1lPu0lRNmLKMpNSgCSa6yhoBt6wn030twy5
CkZ3VFSBCXI3n1DmzlCeBfEcHJ2SEh58wPf8toT+LEJDUYGitsBr8rF5NZ8W95m4VLCtjGcCgaP7
BpoLRMNCCBoQJhCKWqiNZ9wh6A7IqTC+g7ooZltDmwqAX3ro0CBMgovgRgopBYLyNyY3cQRN7Rgw
7EKkt5pTByNEBCC0e2Liu7RN44KMaG5w27r5EC1Nft4jckAmO+fTMohT43KJfMv78RNeicWEm7ea
uwbLQhHlMlIfaigMCiNCuzF+qDFwvH43t6Dg0I8HGgV5ZjyXurkGmdkUv+VWa/yW8JE6NG4xfxW2
CG4S2wPD5LFZuuHfYmXEmercRa6fecbCoarDrGItirJh8smojQT31LYSF6W+/oCaQq2gxbOgoTjn
OuZ8rGj9QyAwY2tghVP+w96NzxpDf69nle5W3byFfD26GOdJmmtki8yiva1bss4iTFHn7B29Tei+
dboVlSTGjzUPXiDbeDMvRV1QWgUxytNdpi4itk1pNbZ7B+GWQRa0rBEUGwgb3DRYsHy4sEB0mges
nzefjoIgHNPtVZUsElyWpYWubEJnryOwl5d1tk3HOU+gw5xlLz02XpsAdZkZAMMufCSQvuKuCiay
YJFH8zFj3hLmupzphGNE1KKO8sTeANGMBliK/S9UERCZek6xEU/gpFrH9JKp5m3ihuhdxPRf1DJW
qPTfAM+gDjnzsGSgHU01z3Q6fQiGD5eEqyaEHc1e2tWitGd4PED14jXhlECgUlmkVLBHQYWHRoUk
hDY9eepSAB9/KXzyXEAulDYIprDqki5sdBBPqF6isqFWxL/0Gv+GeDXqd1Kz+kG2mj/Kk/CtsW7j
lS550GyDo7fLf9nMAnTH7FVUm/5RG+VTpL9woKh0+k/u6gUBAGR/vCGQCwRUAiiTUGYK0GELFb7C
QGo4hy8iEtzaHTy2R5fwA78ETNnbeE0TAJqe0woTPxncSgUWmArGA8pTXwbFnFEmENZwVNCmGSqW
nM1lYBWw2b3FgFgHGpoQ0FIkAU5V6ZLL3fFmNFJQRQOaTWVtLKhIeByr87RY4LxRjhv+BSkO8GKX
8ENkiOdhsGntOaUtizuLyBWSC5ENGyK7KyAFTQGEnJF0YiZPiC1E+ySn2RB6cau4YQO36oQRtNUs
lQiT5aUH8KEs+4h+MQseCHYcxcUJAfAKlMf8ZZRyYixq52yUvrC/w6vgj94GZNlCA2JfhSJw015w
BGAESWxz7HEsKlrOsDD9mWhnAFGDnrPJl/1D9jqt5R8YFnwAiLnkeGgA/Aez9088YEHC/KMc8Ko8
8oeBvzbW7jk95gwsk9R4nl1gav5xmWfWy3pBVEGffONaFMGBZ8Yj0washe4LheWPz8GTlRu0BYAZ
/8Hb5YI2Dzce8RX86ngWHP54wiUcUvoPXXNIQTGN5w0+7xl7r7UNZyg4lDg3YZl1wuR6iUAFOnsp
mKK76lDAoE/hy+O9dGUYiku6sW79FRum+Ud20G7T1hPc3WNz4/+geY9piz3TCj4g7WKhO3NcH6FG
0NIeBhkkDNFYOIXaytNWuBLAsykx6BIWZ8Ul3tBXbIelAZ1knQX+V8LLYovp0ircgMEuy92wLREm
xNA6h9uwleBOk06u/B8yygK0/Ie3Qy0Al7P94WKtG81wMMgqBLUwP1kvY1VdtG1zER/OwH9YfJrk
0C6FARWN47jyCT+2RPSigxKN4xS06Mv0Gm4M5J9LXvjwH+WV5oFwzTk2hYwC5IP0N/+h4AJzR7CP
UBoUh3wj1AUIoc4d4h/5n/CEgzy91t7lXQ5x14GLmx3EMIl3gaR6oiXjKjgInpS4TSWfkt/gfBWe
4FLmf8xuca/jB5Pk1YvPl/Pp0Df835s5PDEneGcA2kNxKB/BV3eZ1tNHcURb9CePwVnsj9gZopPa
yvOQ8g9Rxj/5WZ5VMMaz+sQzEd7eBC10FFIBFHcltRn1DavzSXUhY0H6hxYa6WK7YKvRPqFbwEok
F1FPBFIe4/ZJAGbuOLKgDw1f7JbdF5tX88W3CmE4oYgi3BOLL2gSPEvCreaP3wijksjdfvAXZUXc
+Bb/EpRRkG6+uq/4H6/Oo/nsPmli887+DWuDauKGWjNZ82bcpP/Cffkr2qgNn8k6oN+stggRV3rL
iD7GwUf1Hn3E++QDpuFMqM5C3Emo9gl3Sip+/EsbYGhdyTdbInup8yUIUSiZqLP9YuJnJAsElaKH
BUEr5wvwETsmWwbHgerqqatzRrA5mWKL5MGmCWEt0t5sMAqgktAtQlzRITC5Ex3OVSEkZZ+lbVk/
oVug3/isUYhB8fNyYwtzdLH/JQSVL+fGxkNPSNFuQhFmiLjblwOANgGSMLQkO4eWaADpQhKAiYMt
WIN9NAn+MsPcJ1jSHwC2olK7IxUZE9t40DGxx6u0avr7MkT6SbgDAQAlFeIRPlmFJylthWbc3OkL
/hexMndDMIc5+woUogCnLrRWvuBZkFQJ4dlaQdU42dIzXC75yRmCsheuKmafbv/n0IgNCl0M6VZI
cYcdK25dckyYqhD5pFe/Z8Roop1zkmbzEZqbzSDpmjGHfycTHIq4gdAo9G5V+izqBDv7icp2/tU4
1tIb2plv6d+Kmv54obcbx24Ty8EpT/ttXuarJAl2ZR7TMAiGioXYQh2WuRJiArjIKn3htTQn6Kp/
FjdUrvqTklfPGNeI3r+EoM+GCmMwLGjSCr+6TAnrRvLKXubKurj/8sd1nCb0m62XWpvtCh0LuKg5
SpKKBtpeZC3iogyzBK4x182PCCMqwmoEDNAHXokWQ2GHbEhMUkFb02Qd2G4VjitLx3UeOvCyexUV
ynvKVbZ+llrsrYIrPZ3KgLpy8vCGRe6s034JJaCCKzDSNYya1KfdfahSsPFGwA9gWZhFw1cr/eTT
EuQZg5dJNOX4TDpMf9oQxxnSPwIGU6PWp+q0XlFWYpB0O6dgLC8g3VFB2kqDsvboAaTluMwHCe5L
s1THDSYaPxtJvYcUJcPJv09cuAIl0ujd2M/piBO7iXOfSCQqbgKNjgHvk6WG3znDuhAq7rhQjqqB
SzURTnK2wnJr+vpRq61dkETHEUiwyOWzqphnEyjUx62mdma6LW17mscp9nOgEj32xiFBli/10zbF
qjemlFD02rXTglOSFsxgcgQr8jaJ8RN9wXkBdRVkUkE0BfzD1RbjJaIbVgcufOioWQ0igGIlFyJG
INqsH4I3iIvkH/EaUqX1gojCtstu/IOgCRYC7occ/axmEgf8h6Cp/AghDiwdWNXKq/5BnSGkYigN
eZVYBAgc7bTSZHlAZuHgJvTg2fjhwtmGKq9DITCEZ6lhvRUvNKxwE1E2JV8eERfY8JulvhEtM3Xx
SrIog4umTjP0WOmZSIddCuIc2/hY4hhCs6N5F9DPmo7L3G/3T1rqUyfVZlrgWhr8S7G1s82NKDrs
3/EfolFCSU4CjgGOB/0foyD/KH8CR2QHJG250BVOrwQjDsMlWoGR67xGxB79o/lmiTBy6rM70g0S
81D8PGGfl5h8YvRLHi1CLM5nnP2InNgIOMYIjBhkxsZ4ETSJk44Dg5HC7U1YBTPSZzR8qFEekojN
iIjiR/nDixHFXMF8D+gTzgpCunrfHctNvIX5gummdiO6Gni8plu96y70FkAA5Z9QH31kNxQ9IVEK
nWh39rHaRi96J937I+Dxn9iSp/wpi+yjwk2AdmfxdDYkdI+EPXiBQpIHrRCxHqEaIQGsg/iKnysg
wY+HdAj6QXoVtxeXF9GOvr2i3LoRNhAR8eDvqdbDb5UsMU34GqEmrwTdFbcpHdXXDTZHcUtu9rd8
52KD5u083s1vQ0RXsXhTf/hzJ8XPj5yc0+PPO5VGWC+GnLiQa4LSH+pCSMbrUcH07vyYv+JvhxdR
GvUnrMeoK0AIz15Ca4n4hY/EB/Mf9FH3iUOUl/MqT+O+uOOw9oP375+ki7si9vOB55VCY8OR5bzE
QnkRsXIj+SVjz1txEYSJ4U/6w1DwDbfj7zgQ99e60d1pV54wpT0Fl/TavXhHCh8RV9e94PqKS4T7
QfxCoIHMjcnCuup/WICkCuOP9uKtWnInFbGReu3P9tP+V5+Le/NNskLA0xzbsxbCC3/DiOaGuKg4
pCuCH8LZTfkzIKLilWui23TD9nBl2lwJRV8aGmRaU0Gwu0joYIubJoRk0plxw2CfhXrhQgdEnP4J
URvuySx4nKaZDp86srl+331UR3JLuvnCXz+TZkByX+cEtQWareDCfGB06Wpc7jT8IbAg3dM6+137
AMIB/XMgYT3CXwi2IASgXIBF+s4kMZy+vAfsQPtkfAo5hU2I9UXZxyEc4KeJm3NG13Mot1qCAQDd
0dyqcuFlc7rbo9gRCIJQ+iA2h9teHAlGWNy1yIqyO8ER8gZ8ZWGfc4ZDaGY86zO/zr7ZSDjpSToR
0kC8JQiE2Nf/QuVmp6yJeKeP6hslIE9m9aOsf5q/VOB+66f+W3yQd/VPck9Os+QofeHBwbXAJydm
+NU+qfJ+EITduVu8aXcRiiO2UG6S+Q8VPT0I35RPyEhX0NNzd5fPUiiMlgC1KIMqF/tB6Ig+hGvy
n7Rl/ORlI2RYUJXZuuwZb2r+8qZ/Snmgx/G3/6UlJrQIuBbxM3wyWgQ9jJb0ZSHHZaf1H/VVIwxj
VwpPw9a8Dwh6yYDhbAMp9SCZb/xroMs4/y0Ypmj3QpmMZE/8YX1VVpgubusdehyEwzjA3DvsdNkE
WefMHjJn1jZIx837MD8y9BYswY5dYEXH447th/rXM9uaa/ud6sNW2bMVsZZ+MPdljJg6VwUFVXLR
bmLqlGcUE/+Q7yP/5VSgHBLQfgEXCMG0N+HZm7+cdJ6Q/SPU+y7P9r+K2R9uhi3lR5QhzG7rzTz6
IplCEglN6kxfrVu7q0nAplVywMkJ1XN8YrJu+x29q3AoIVVA1cTAMf1Ix/NfbkEvYkfEBGiuqHsy
wpTbyn/KFxoefgvbhScABBNaornyf/NVDwR4ryA1gRj2YLoOBVZB2+1lwVKWGX6SG/Z6Et9r/0qu
vzW7E7kXRgJ/6B1CN9qsAm37nKYI1QEt+PtJAMAY1lBbFpkIKwN8qNAEAR2Ihkv+31l9aqnwAd60
tnAX4YHoDLjUpG6Hgzt7mIvBAk7r/AFUYNQQ4D8A9zykZmY/gGT+J7UDIGWozRzxS4Jl4dTFdOpd
sJsMMF/Er4D2bEUcHJAvsasBeaV6AEH53L5GLp5g8Ee6e2dilxG0GesK4MBHf+ohMok8C7iJ1SoC
kz+DBhAZTUTgrHryLyDeAOcvzQVOzoxZjnJawPy9g3uZOwBns/ig0EH+BuZm731p3+wr3Wf6jxdN
n85XgssHwU52xzvoyUkvkA1CpIlTAEwYTZ2Q6D1Z1sKygnlFq9dcSGP+D5ByzPr7N/upP9nwnmwB
YEZCPVqfiQG8fzrFQ5F18q8TzAFzkm8RbT1TQivmK8kq3i/r5qBhs8jc+//BgciiEck1hzxZMiAw
tDZhWQ2aRRcncULxYOcmLefoI2wiFOALHgQTICRgNjicAL7ED6iRTfIThIbFQXvCJ4UTVxgFe/ha
C73H9LLBrGwRhGXSTHvR+I4UBS4N8BUbACVSvuVMk3UBBqkkM8Mb65p3EN0KAKB96rsu7QU4kEh7
bMMF3YPuSSDIz51y3iN+By1jIDFpxjWH7QCiGQ0OYt5lJg84fMwITFUQhqf5rM8MDVs0410cpw/7
n/0zicqxCJtQtYpTn48l7LYhlR1kTmQ8stg3iUJ5Xx5CsYZ5K4g+FCcRXvHnHH+aDR9bKNeA9crM
DQAxCOowmcc5/oiKfSftekgbv+rX6LzBi6P0TFmuIavEZSRwDePtXrKzC4ObhcPUB3ykiPVpvld0
C2BPwhWI0ALYZMIFlz5IoNy0KGNZUlIEImHREiaDYdnig3D8TS9yQUIdAhSeRbzi5C5hE9UlJhQH
LjEZuhX4an9OEX9RFSAjQU77g6Bc5bUJcQi6bXRCQuX4f9AsRy6RGZPE1Jj1LpxTZ3QxfszhnlkL
Grz4mDhS3NGXNLb12pXfrXL6MpNTOy4AJmE3bZoRhMOxRiiOVDKqlgkNW6olnX+YDdy2gGCGWCxd
9ITQAV0EoCwDV87UZ30CnpZ/EKgJb0XaGWBGY7+ZhF8Y2v+IzvHk/n/4I9l3h7LFmJN+g9uyW1cq
W/VEACtCqL9cgJESY0cRnCDYn/GhIVELGwqurWK8zZnZ0FNTBEcslv4qvUZib05wUugB/Pde7sWB
/JfLMJ8CAXPQfgV4gwyBPQ18Wmi7NFGOQeuK/hWOJ/g5ppUFTYCp2n01n7Sx8G8lgW+OQJU7LmSy
lM3gIlDNAd3J/Dk1HVrPG7RFxnLWxA3MpeseD9uBt0ubPYZ8gY8YtQJDXujynNoF9UeeTNHAquYm
luqACbCCwVJS0fuPfcPnnNDxRELiBdmc7ogiGviPpvPabRxb1vATEWAOty1G5eh0Qzgy5yCST78/
zsEBGgN3jy1LJNdaVfUnxrXQojncEqI/DFskNB1HK6RF1jqWl/8bYDHI4A+OGFxe+iMoDmFhfzDt
ZqDDyMakN6UN4iVEX8MdzIS/vMpB9d8a7htBhTmGxHaH6Wppt4nTJ5AsbWYnDV7A0B/Ejf4ZIYzr
13XfaHZHYnsEGd+VRjeEhEvsOg/itIlw+2jg0+NJMdj44inSKk/EluE/VanwRYHFh2EWo/83hp9i
J5rWD0aNQi8Gi5XHgmD6dr2b3ENm8cudwUr+zXVBIEilyd/GMyuZ72J+AnFgPfz/f8rE2m7f8bUd
GPAxYKG1ZazPM0umHOt//mjf9Yky3ObKTpArLwpVMI/Qar5PVcuuigz+wlZKt0oJb7H7sbD7DcUz
xqwmmwwPgAHWt+oRDZwolC+KfabN/5X70xcZbDyPv5T3EB0+1iKyPMsvuPT8VZ/M67V/eGlxvwFJ
8twlXBZlYblnlMTJm8cORzLHnIBkhJEVpx7QBbVdt+5W7Jzsn7TBLAe8L9j7+QMbHFEzoRARhrDA
CzdIWNyFGCt9c912mD4pQBG4yCNCYvdlVZlrGAz7JQ07WyJlJ3QtBoCANBKrofQU+Ewzts8rWDx9
Y6eedg46cOiZ1AFoGLlNGCui9WeGQHvcIHJWveU0X8NfINyrdILweGlesiuBP6S5veG6gAR4Ff/q
2+yoe9q3cMv3Op5xkVt7VmAEpDofiYnjBxMuEd+zbYPZEU7JNbwYbxhnfYIjaW+rghhqHUri+twd
p2A8NdvmAhjz4AAYLuU5ZMzJr5ypBil7xZfh2J+VfbVVKOKyLRGJ/JDm1vfMt/DnKHHBIdLDT/zB
W/+O6Qn2NAlpC+H76oWwDp6r7XhSmWUPL+XdvFAxMID12kBxV8cYTnzu6/zJ74K+jrAUPgh/qEKZ
owLO4Sb1dBC+g8LA1hIkWyMXOIZmsIF/i5AUpzX8nNpiww3gD/uhYUHsX2cWT32FtdgNeFVeiRkj
FaWUu2XnR6UDS2T4DwVq8WELHSiBU+uXs1usw5ANmGOauyihpuiaTM+tmZUbtZsvcmZ4TR4HwJ/p
QzNw5X4RFb8ZXQvAdEHx48iq3xNEgkmBuRadCpg74PvCie7ly+w8GTSJSk/iAYtS90QBKz68Fe3Y
ABiCkeZGzLtrFyZlRSWBFJlgLaBntvPEw1BeMjxaNEH3KURBK8HuUF19zKq7EgAoiionCR2gP+2O
z/Yc3zNiz6HIyb4FjdTAXsClhAS9jLRdlPkyBjLLqTX8bibu2h4Fl118lgNDh1bEaXcCjiWOSNP9
ej6itMTDnAgCmA0KDE0KwnZCAr8mAWwBfJ9PZjYwl3myUnJRPaDtNHMwtH8Ku8jYMsTDmXgEBJfc
lNQvCThvEHYm5s/G0O5GxdrHQ7fN+gHq2XMnWdVdy+udUe30eeKSTa7K3G9C62FpqLCb3JkW5awD
bHeoDxYyCevoJomuruPiAN7QxkxKZ5OBosAY1S9KhhRS7RnhVZ2IWjNDvx13ITax5pL7T+s1tX7K
tjtJAkilDCG1jb7FAlp/3EnU2T28aK3GbwFOu5pr+PUZCBknhu5Ko7kR8OLcQEBI0mU3z+JNSNWP
MpAyLKIttp8QGjBOi1TsKf1sRjltWR65ptUxkwKm/NI+H/yiPRs6IwKeCce0bnN4656PZ3iU+i2u
DvqEXz7E5c2i8QydJgyACGTSrwoGMMLrwNY2tkHHPQyJi9jW1ldE+imju+5fW/toAJPsKMY/hvRo
mV7O0PhG671TXlP5obHpUCIK2DtfoUsWq7vtPSVpeUSFYIUDnf0jBBwRvCd5AmtU3nuZPdbogMSZ
iruuHbPpvVeBJcdTKB9WDhzNbG4QVm6v1G5L/VZzzgR1QCURhMUWL1WkJxY5aNBvdHdRD0sFl9gx
dA/FiCxRv6HuGaa7mJ57bL9LKlex/FS6+J8pcix072186qqHyoEujAwTOVVMAvOEj5JZhrAfFByB
b510LuZbjDrOOifhT6Z8T9M1N29G8UckIXlf74P5F4G5gX+m4H8IMctmg/9oTFkuP1/D6tAM/jC/
IdfJtcA0ztP8EtJnpSEHT42Mm6FKJvxGKXM5zpQ6edeV3ai/IE4b2mOjXTj6LfnLjKD00Db3p675
XJmGoyXQliKBzPBYR04m42DALGJY3moBWkrNl6ypXMGojhlDKFOC8Wld/Le74TTUn7x7nGsh4jeP
enitk69yRDs+3Kr+RVwcikp8s3At/87vKExxnlRulDaJuRm/w0McCDfxj8xMprZY5pLUyoGFd+dL
HzCtHTUnujafyC85xLC4I85iIhaIY/JC7UEpokcbihxFJTZtrQotGAKYxoBrcRTaMomOIqQQO9Rc
SBmcczTBw+ysRgCTO01uys7N/j2543O3IFpYXLLGyJjtCAMV/WnaydmWiEnkQADyA4IzYlIDTvS1
mqTPtihzMRFQJW8unfUsAFcC3xu2UxeMKuWAg3GGQ0kBtZQoQbLhkYRIiT0oWN7bSb1Z6z90StVe
Tj1OdZf4HKG1cbLRt+SRkkM3v9TqhnYKD5XJ5m1os2v1JF169OP1dAOMJCk0n122wVx1qF4LeOSM
Sq0t3bwRunFP2q5bzb4GsiR5fbYf+CCFJ+u2ru6ehHWpXtmfKiXAIbqVbTl6GwRGm/PsEuc79p4B
1aC+kE4NUTKqzzWzPXQhArezVfFoOxhYBMovDD7qiQBRT7rF8r4Jz0aMVPQkN19Zd2XdYR3fG0FU
+nO/41kDxoLip1o7XdymDR7+H70rTaRZt2/r+Ql8JO9z5cVSnS9h3pEIs/agiN7wdHaK9ljne6M+
6SDCXhodGSqGt+Koy9sm98HqkvYYpy7U+0S3k/WZYFMYx22lbikWQ6eXz1hjz4sDvvBk4JrG+NH7
CwLbfR5/ZhVhlp6V7ZfExjHaEkj4fDlY3Rv5s5qyL9W98KaZvvwicKrHTj54h7eYdgnKnLhhtjzY
Ovw1atJNIrtkKfW6042EwtLI4R3oKpbLYBiVd/3Wije5xHrfjZd9foqty9i+ls1Wzo+N4vF7M3kL
4xWoc20cmnOfu8x3GHs2/VVWGJy5svM1626OTLc+0WrFvWNlrt64fXw2w31qPSbUG50vCAejuacR
4rwt+Xls0bOnGzDir23z1nJuQbxjlqQSAdPcaF6WzufT4GKd55d/kH5qEtNPYveB2qQv7kUc5N2B
MckE3747S9JVU5mT78bhuKin+V2onC7b5d8nhiyaYPO9WnvhA0HAT7MT/8KxpJr2SZ8e1J60ZjPu
lp1P7EpAf9gc0Dm0/UUaV/0qgSA48cMY38O3gU5Dvig9jKoDCznuMGFG67eqr1YulbAxuo1K3qUr
qCdyNod5OZcpNpr9X9p40rzniZiXrcisEomk00yHCrAQVVbAyaQaK+WKJ7sNP9nva2QAuy/JHppd
hkYnNX20AWmQMMOLNFi/TkP7YHRerJ3hxbOb0JqlZ+hW6kVzn1mgckoWN2JpOBMj6DaL/Gqmbzpu
Gk+RQfhhic+YbXPKfmSMyikA/bm+3qMi4CGlQ+rUu2y8SfhvUYuXF6E8wHxX0eo1ey11x/LScRrx
DgjtGGXkVsfcvK92fzT55r4Sd3r/PmJ8H9778gB/ZxI2xowI9sKFwXEweyASIU4eEfYc+2215sWC
zorWRtdup6+U2JjohKN3tngGTN9lK7OQKhPRJcq23y5hd8tPJAnM43Xcx+p+1J0vxt94rZoHBR/E
B9HjHDL1OzseTx48OluWTzBKCeR6Kh9Tenz+0xOW3zWvoNDcKsnp8DsB8k38XMPGUWLJ+GvAVr8N
a5Lc65fk+TCag8lEXiHDhaRUZdpuoprXfbCPVCAIuT1vyarIJ+/Z3iSo64PdfK1E0NoRjODtKaGR
ttUXfgOpMt3FTNe5J04d7kAFRnXyrHaSdNbEc2951nRjvEuNwGAA9qFu2da9yt5q5WYox9p44aOE
OBtqwC+fy7TjbVbDlco+72x6ciHbs4GRoINGMxIDVeVNQw+3jiHenerVuk3ynr89jbeQDEZ6BpyS
enx6YDeY1Bclqvjdh9JeuiMYxhjIL0Nx+8BDSyQO7HmLIQ21+9H6CRdmnM/vGjtf8V5Gn5r8khlv
uNL/G0ammSUMQRDbmp0PA/gjDDdhu7Ya+q7T3OoFCr2cBotw4D0gSLgyvyFTwqre+/ZAorZpgERD
0btMVcADmPeXekQl8xZOm3UfC/d9tBeRCsJ4a3byZ4FGtXzNdCRD/yS4mP2ENOE8RPeu2LZI7bDg
iMh7z18XYF2x+tVkRn3hqUkDkTFSI92n3uuNRxx96qlvwrYXUNQQRO32GVNwoJ0cuGj6LZlUiM/3
vnijCJJ30/yt8OUG+/sMEQwIGsJcE8/oSzHfnzqSb5TZRwQ/rXaan4eifUTAWHycNgyAsXonPy+m
nyef1IYIeOh8EskX3lTRjzFxrbQ7OG/iYKeEVqJzOe3y3jGblyfci5RtWPtLB5/JE0W9wkVbbh9p
x2ctnUy5LyowIQap9UHmMRo0V25euuK36a66dSYBTJQDOdwLnGrlvoldGe0mDrfYP8un1WvjidHE
reyCpXARLmWJr42U5Kdl9EimMMLAKA4yLKGnw8pVMnwi81MffrN38I7q/MRdYqAIfq8NcFLXDTOP
jjBtF4f/w9JdbBQtTNn4FObgYGo7AkkKLwsQQRsgpOZTMEEbN5An5IHch786rmmaMOpuvCw9Ts2N
DIc6uUdIZdc5Cxs0ZJ+a4OjxyPyhlq41dr6ohtvqvzsjVUHzwbjWzDwR1VWzY7DD3E4Qj2Z9VIe9
qriGrzKnCfHRMvcqLmPqzcAxULDvS43ay04xysCIzn2Lp1clcpJ+L4WHXLvGnkD5PiNI2Ta078O1
yn3J9KPpc5x2mXBWPdZ1qf0q2QN/Mr6MKb3+gZ+JJ8wpqCTSk7LYAUkNFA2rAy1jK5YaTkjUrnDF
2BrYa2jhf/g2892arzEezRb82p2RXgQHrTK2roO5fy5vnE7kWsn1niCUVmLmssMYVsbMd7mVuqO+
aIgZnGIKUi2QwqCFWaiftGq1VJgSF1zbcnPjI5W/JDRQTLX7lsKRAXB+unaRj8ZMJtwHVws8tBev
mb6S4tiGFwtuCPU+Mj1G271nWrbwvIz1o0pcRpfSTR3tOQmek5OHfv/cGoMzDofp3eyQXZ+b7GAI
XpSsDRoBLhCVRsXWP9GHUZ5M2mM0Du1Pw9S6ygnYIWj8WxVACMogG04h4NiknVrxSk54Rtwf1my6
S2LBhOtjS1MXrEHzo1Pi7UsMXfJDpob6dHo1wMucZI418seZzHeZkllkNrfmlkC4eJqkitjZlpfj
eRIfzQLKhNOF3z3AKjiw6zBYSGep90Ss4Pg0OTWD4+Rade5HX7j6YDObZ/CeRisRj44oPSqIIkM7
JQY9ZlYRepINPwfZhX5FxovsJ1wcNHb9OviRYT7/K5y0seWHoTnJFa5JHWgM5eb2R8r3wN+eXBxl
oN4vc0bv+9UP50R9NciTr3xdJrg6aJ5Xos4gFLFOuS7R8zDpBx24HCTnS0PlvLD7rxTv5nP+XCA5
6Y60WhvKWCwYblUSN/8TE4Ur44lwRjDfMMTv/+b0OETISBSqC4TchMd7oUBLfo3yFcoB0xGLo6X6
VAigQpl+rC0I7yfUnSGNRXZcircsfOktSBKvC5GZz3t740epYDlTKZy39T7BrK/FzL7fE13DOC7c
htsxYIzIjLp21+S5fzkUT8yiiSslKetkHSGtHvDxOzAn2ZXFG23MHZVoWeyNN+KvqEctH3b2s9uH
uVNkUHvPLEd9dmR5q0ReYuXMlzhlQ2rOEkQVpogOWSmDQJd/kE5E7xflXksLAXfzNQ7vkrDT8BbX
DpV6o8zW0PUtNvvMMK+1E22gkboi5+ODuWkCrpN9aGhlquqrdAuGofTLYoR/lY/WlH2mignY8gb8
s8TNk2Ack0ItSgHT5XsCH8/cLA28AVouBX7pClcgHif9Jv8aeZYWINmP1K31k1p5sgOLIKxos9nV
ClzoGK8SgDGZ/rN0ynknqu9W+CV/iky5tO6Spp9xsee8IUNK6S/sKL0C3SULzCL8Vwat9SVpzMuF
swTGR+CWcKMQx2To6jbRScO7y7pwMQprj3Q2svad9EYp98SIZ9iFjD0AVf5zk067V4wZKCEt4zdl
whxXl3C5F9Vrol1wAGypdr7L1NVeWTW6SOjKGhjHAd6+Uup34wpOr+kEDMSk7qakLtsZpTmwMRDy
AswiMRyV6Dt2cRhYIGTPnp4Zhzu/gddD6i2JCNVvNrJVP5T5ZpkPyfSI614JtoVXSNu2e0NMgQUI
xRkD+5LcckAYf463VOqES+ewdLdNtauTq1wyottiGMK4FaQJvbl8Z99iDpgo27E5CNFn2H0J/VuB
bKtYPqwUz+B6M+CCnXxUub2c6gjBowfRk0kExVFDKUp1Ff37RYwB/UnhEB593dg35ODU21r1U2wF
ky0YZkrWKp21BNS+19YQMEKSbZKQutzrUfcKG2DVvPZz1c+rIGoeuGLg8P0sP+cxyJh5piu7qns6
kWKyX91lCb+NbwMcWPk0F7QyGYrhN2v4U+RHxoRFxstpDJnpP4q5pqr+YgQmqR67IEcrse8IEnGG
Kion2rFzjT1eR76wjh0CIXUH4rUmGwkJlLgy25vNN19MwgEbKNr+mEOuWnCsClDbA83IyDSFQySt
LzGOHpYBfb7XNIegDyQJq+XI9IiH7WgFUu/womKOkQmtjh/KVCouD0aln8WJU4U6ATeMIztL8by0
7U6THopxMRBeVNcUnEcPISsk90r4Jq/qmb5EiivXLgnVUcAJkpPTRvcAg0qPf7gMHECi4k4gxwZ6
lz76yhNbfNCVbOYHZQStTVHtCf4dYERzjdTljcDsWvFFwxlbL5CRYWfnLDta6A0z1INx42qrekRj
x1hL4ytC4W50zPxKjiEroKCg7n2NGS2DKV8TOcyc54u8mQQUly7yovwXuRhrV5rPdG4mE788cmrG
I1iM2aR2SiARyQEs1PCT8rsv9or2SIkNac9P6WAoe1PGcOwMVqfMu7r34+4CxAvQqz89waE5q7at
GtDaSssNtIsziDJ5sh7S6GnuKQZh3FbUqlQ5O3Sl0/TCcZqaXN41FfAtbdaehtFSYeywm5ZOIHho
WKzFBfAb5J3ePOCbSintwEwBtGKdn4w+NC1oBS7uvsRJvtgyYYDsIZ9H48OSH6BeUb2nSmRXSZ9/
DACeuUOpP0sH4WTGGNEbPhOFguyBEffNAfu5mljKp7LVos92JjjXTuA8t0yn8NXHi+lStHhiQTHT
aIjA9mZc12xGfAIErt5DSfav1r5pw7LmxRjeBIndhdO3vYwUpW857gLKfW7gL4prN8hYC5g23hf/
fAKcBei+7U5KdiraykjaavI+VfG9Wg4SB0chPhYcQ8MdMaO/y7c4rHeqY8Y2MbqS/zj2VtoqjBBB
uY4SLKHhs6Z4ZxKgddtExqGx4rXKc4WwZGZMfFZmNzniBNqJQUiwdPjIrccYnixOcszDPyLJtxhV
zfJdIRZo8WGjcnd0KhvOpaNMX/U5Ozq5F9jDRIZtpWB3+a+kB5V0j3VqtBu+hovyKqL8EH66/G02
79o7QLjpDYoHzFcWB3Zc6xuiWQWhVIX8UaX3GpnHPJwLZa3yEJhKk6uQXcihPmAzpj8/e+Egq/dO
8pmHrikKIF/o73BAwjRBFQc0jdh2gSmvNh/JI+mvTMEUK4jQfISHvjlllQPVCgjM6nyxkCFlfGIe
Erbomu9L/Pnk5FotL1TpfTEeaX2wdHCoh9hfBfMx85t6yDUx9KhU/pvQxyh/yXrW8W8iK4GDtzcf
wuTix7rCPvobbW71JDUZqWGuFpeuTMk/DD2tbMB/9qIS9NaLKn+28Z+2hm+QsTjlX1P70a4p4blX
oCrP2xrdnh5ggXLsrFsyI52VfyLspxq93pvie5P9xTXGNFNxKteTfmGFyH0wZcWLqJGCY+HnlAOW
M4iH8JQLpSPysg1WZhnkz0ivL1KKU6K1fYuwX1a/9fHRdIyy2phYVxJuo3jtvtD3W2DaIn0c68Z8
KcK33PwdaxG2O8AoZa+s3ZQYZhcPpdLje6wcenoYqdU8Sy0po+d3ftIeIRVnRWJn6BEU7U+GfDVD
qCtSPwoxk/Cb5pa0r88q38i4EtYGNlHaT0XqoIBNQ5ZyavFBSNyjygREj4HCaEzhXwm9pxrzDoJ1
PRs2vZKWHCs4JhkwC9BhNNApaBQjnSstntafEg27JrLGM4SYvYYhL+nECqVvsTAn015Fi4at0F3D
Mmg/jVOmxhLKAOUYIvBIrJ2MlAPElwS4l/7H/NRgCv2w0SNYYUKOJkuAFk1Bu5a1utcLd622a+pe
hIZ0gSZ5HdALKOUAncphu7T4qth9vKZX0cMIoKPTbVUxgrtqTl2fnqJP4BbHRHxI4gsgFpMZo/UR
avbfyd+SucaAUhfrtW/w1cpgHu6KKlZQmF4ARKwqHVgkCCvhoKkGMspVVwu7ra+odBgM/+tnL7o1
r9XXgMRcxC6IbccGhC3gT91XybDpWnfGAT/xXvCjF2as4QcIxPyXEzzYYcOWqfVqVEPXKd6TKn0X
SteoH2N1IUNYFGiiF7ctMFXyYO5/cCLD9JD7NXeZaSW8PSb9SJAq1KehI4dOVziUVviNpcp+aokb
9DSBREiHKhSbGUUkmOQwgkPDc2LQFdsseBCSPvbwJ2YCqEYuVxl7j3ClVdL7rH619QZ1O7RHJqQm
SWEaTsRE2x+KniDLdSJfKiusMSSbiKrDQqGPztTHktzcMNqgsm1XXkok+tDzuT/Ee4ITgDyYMKfA
PkI+CCQilynwmmmHaz2UWDIbxxUXh3wJxPFUAZ/pqzekM1EOAHSowB2478Lpp1eLPOAa1cuyWyHi
WejEhgMY3MMx/0/wnUabkbpd5gKjkfak3Jnxio/YyYMwAhrDTWSL60iGEndcx5AWdiMQZvj4qat8
FRhIjBuTGfxCemcAqj2D81A8Z54i7JCD0mN1NYC8A+9E6oJK9Odyhzh40HeodQG9xTlgF0GQcQ6J
QdJWOPgbTIb4wPWIkfdzfVxJP60LKROEdcKD5emTJUABZMXeXHnL4irKXtV3lbzlGcdUtFEuiXoH
zsKtmto3b30J6mnPSclMLQpviXQIq1/iwk0Q2xjgwp/wKKPVWPZADItfMQjDqdX0gQ4GiDsa3M3m
+Smlj0p+l3R/ZPhRSI9GCaLR7YQdGxnTt8uMvbC+mVK7FXzGt4qxT9uPvn5k7U1VvdWF8YiaHX16
go5xCsTuljRbqXZDRLDpTkE+htRcSr22fliqjaQ8s9xCBRbySnhtvwaY3Vb8gPM5X/Bp7tgm2LvZ
nmenkX1jCDolYNgzpjsMngVSdDQIX0QGbwYwcCTq6U4K/a51+8jLJru2MGYMYEG1kUfb0aUATw5P
aM1iokwiYbR1lfpSt76YBCHG6LnLPsBhPXbBPIB7v+Xqan7IdMqg9u2ZbPDsuOWe21Tu0X3ny9mQ
fmtop5b+pWK5U19AygBdpMEB7ofXgPFCSjJof5x0BsJ+HG7r3sMea2wCiA/y4JrT1Xp6hnzMuxMq
fzPEJRTjP1xkyXIN5CJIvpQBefFGvWQvBo2T5TGBfMrIA80L5iLsVKjAKSJKw0eMtTLIWDkhaJZD
bDUOFXgjY6hn4bcgORCIdcXrEbcrrzMHRvUw/vMQMFKUasGTORZ6+58xcymuYLyJsx2r9gA5fICF
YPMxo25DmK5ZwnkIrIEq2TVFh1mvwDWp9pgnYFpTCPQ2J3gWfI1U3zQgEeFKu67J5ItR0wQLeLVt
9NPnZRh/eiFAMplIn03pl+T74UQ7EgYyUAhj47Q6vwSFYGPHq0W/zXAecebXznHyIk1vkkI56kLK
g0bCwS7ioA7xtdxEiJlSG6MmqH+J6uof0KLZcNl2VtkAAtAE8sWq/GGDmwUnIcIvRlExXOofBoPV
sXhhzggdimG7LHmESzGrYSwEdsAcuyihy2yAeTvU1pzf+Hh/4FrMQHBgRM3lKwy8F3DZ2IePevUt
t3AjOWjv1bzvFixnmPAGvM1wcNl9IIbDliahHvPxEV+LcReXJ320LWKUob3Q96BLAe9WnRlhgrkK
3FnP7EMCIauy3bN8BQeVJrIFhvlPw66r0zODZr/RIls85ljhYBCW4nlph4w+MGTGSgEVh0AlQ1Fr
s5ZojP/PkYG22Cw8NfWr8mzgVsMmhDVO6Eytw+OslK4NBtJDJYLmj2lL5kwTNIyNojNj+5dPGx4l
bXSiyufcU1DjsJTxbz9wcwsabo6pP94Lng4t/O8fbByguIuVDbO9mu3wgd49kdYTrCuP4kdSBJNw
yULcBbAkn8Vtk2JzF8Tlu7Kcw+FzYVuVt/xASAC0fIz0S1nu5aOlsE70S9efMwVuhvGiy0FfPiqq
D7PZTbq/CC4FphI/punYYvmpbVWZlvo0YYNsjZc88hPFV0WInhfwpVnFf/OQlu+mecOxakwecnUu
+L3Zqxgdqv5Lml7BaSLlXlseJ6VABkT3nVsBemKltReAdMtjzUZZgDulyg3l3mFxJzPoxEVxj7Oe
Xu/QBUokG5O1aT0Si5OW3sjssbZyME7SxRODokp9V6Kv6HlN0gNWToBEQnpNu0NL4lBE3+tO805C
wAPiPbDEdZcWwyCoQ7mDhMfkp6oXK98T80yyNWMCEefCBbdcj1qoNIlCJ9n4QCI92SXhqZxvGFea
1XFe/Lk6KohN9R18RVxR087ngxbRW1c6T2MHT4gfGs1A699YJD0kCRwkVhN+x2CS06JQBXr/NxDi
pj863Z7EXQcHmdDb0OHxhDWXG9cx+iLt9kkwp7rnnIqEW9X+fFTiRzts0+KjmT5FYxeD8wsclDZt
MPUJRqz0lU/ox0AL2REqKuTIVnYEukmSKlcxiPoH7Q7eKDMPvfTwpmadAIwD9Xef2MNBn2VuAveO
/RK6CYuLPyoyDwSHrYtNBj7FcPyesAK5kats/ArISHf1C98HCvP0VcHW2qABhjjArFX/ZVhvrmkp
ICHmL2wOxgiQnW/5CYvmd/ldxr1F9rH2qge3R7ow4KsbhOi945ep3QGplBXsXS+vMObZTPgjAcmQ
70ntRxsJNsyZK6xgDgEgkMGhgdc4UrAy3pkYE4pIhqDN5ISsM4jo+AeDVxqOAaVtsZllocp5ym7H
F8xBOtgJ66XDDwaTBXKMnDbHlu2fTNmKHgybt5XwzUbX3xkHxCQTOb3lGq/0dRG2LP9JSeHbxt+0
ItON74Ywnu2enKp0T6VNPCiVfFZvZlSoCANh7jMZy3DM2eStxw3ja6LJmfI3ACO/WofPGGAl/Dv8
gmz0CtkvElGY4SNmvxWjbEjdaDvXsY5pQMaX6FCf/9S7VXBPVtgAoj40Q24wYyk7X+Aq/xMJgB4c
3hdkZv7KNIUDEUO7pnPhttZBj9TL8ohjh47Jo8H4gQ/EwuG5qvJVz5D29MYMiPFe8fXUhmlLt5Fd
I8xYrH+i6BHl8IREQachrTUKDzy0RY5hBDPp7LLXQdIg/rgoHYp0imAeuyXCWmaDvUcle53+j/W9
l9HyDZVjFJv6XdtTSAOc8qbha0c7niCeXhhQqHZ5Z+OZ/93faI8wWCCom4Hsf9dZiz0LzQnCLcTU
KHsKTog1Whi/GZik8NxJXuKxxxmO8wtCETRxCFbUCQnUJnPlltIo4TcAWRlCFN8P6siblfDq010o
V/KwP1W6K+ZbMQv4VyGneMdDzU97/GmdleT/38fsGrKL3Uy+4Htj4oMB7TA8rgLcfpstsM3xv19t
KDFtYc0tsYNaChe+yIEaT7VWMtDtHLXwennPf9d3pfscR1BJV/575soqMGAgdJ6ew1TGB8VGRJis
kizEcyx0yHqGbHM4rltEsp7PxEivDwevDVNWAFTz5SWICNZQnbVa5jshfNHGwClvMb/bQK7iGcGy
B9c4xgwonJaEYPWVu9+90AjwSYHYqO9Z/CxJ2NW07z8A/WyL8pO8j11XeuIffEoo6/0ZHqPwSl+k
4YpD28XTMELe4t5MCygwbBS88IOk+eUu8o9rk7VGTZI0g8FO3QZ47NTpHqZZDVORHYzDxsSG3E40
uLQubxSmDLxLXhcjH9oy2iEzhS9JyehR1s5I2ExyErxUPNdmMGIe89xF1Y9hBFl11nqvaV093fYD
BnvoHgH8/rP3QSE2rvx7lD2Q0CnVIaEgrEa4IC5BkW2R0FO2thNsqU34QF0ISM+nhvWEaYJYeDFX
cg+vEkRJwBngxCSLXpczQcKNGGNa01YZSEe7HJid0SMPJxYUscOBOvHITTtGnhWpCaKtiDbiIXHa
QLyCQ4LaHqA4/Btv9CnKF9rdli67shFq48NPGhOW+ea68S4YmxMZPqxORdTyHLgrTxqLCVB7bgSV
UuTx0LHDaysUwBk0vtHdgj+gFFHrNfMXXhVacyav7TsinuYXTQHgD1x9HhbogDhjTDKtrgMzL8l9
WFV8ErbJ58caokz4Y+P0tY+tII4V7ITYY4T8bua9wxaDkVkEz7TRrwAfsA3CU0Ii/3zCTdlq2omv
5wGVG8/AJkLbg2cvvYwFoWU71wfFYHS9goOwhjVxs5pENh6XAgZkmrpG64Wmo2HO+p/iCpQOmBkj
I2ALnDLqM9tXV3lKgnEiM0uMnte9mbeMR1Oh7CTVx6eoWLY497Q3gE8mLYz6TFbu4lCHdAv88Q2b
CH9aHD8wXYL8Ujp0xVh3aOO2xkyBEDM2LsXjuQGdIYDjPO75KTSaLFDWhfiZ/rBaUa+y6Lig6h+c
+vAv/4Eww0VsdHhZDrxP8EOcAkjGfJYbBUdw0cETAqrBAoyferipGiFWEJseFXzudFj3I5WFMXxW
/9jWuPcgjqwwtgOmEaiBuSch2wJE7A2Vs9XZQ+7lTxfVClGreegK2LPnjgWxpfC5RNDRmsqj/6Nw
mPMtUBbQAC3+om8JX2pHd9QPShUUuZeJDhg/NLh+YjtPo1uXtvQfy8bsP4TphTb8nloXPXypCH7s
PgT46Gl2N4XfSSUL9jsC5SnG91o7pPmh0c49BBoBI+CLoiJ/X96iag+fC0P9lGDEdJeK1w6wUt6N
45+V3kftkHGiz9vVYup5IHgAP3UNYkaFqffqZ+P3mLOTMAFaZ0JCDGBXxJPbJD4AA5XEnEGlsCEo
gFLDWUJPNQbNdZVLcz4SAAf5A9YTootqQ6Ew4JGHtAyvg+GUN3DbbURwaQ0h79/q8QOP8itDpppi
5up0HJrIQclH07bify4PaIopbpCqoUGzsPgbHawfDKwpR79Z7R2pUDBT/pf/j6X7Wk4kS8IA/ERE
4M2toKrwQggh6BtCFu89T7/f0Wxs72zvqFuC4pjM36W4u6tD2O3i4tT2wW6fUtL0zp5otYiIKVVv
Wj3evFL1PK5QgPXNfz5OmwYkmAid00p9HurSDR79kq3XO0/qthFr8+zzwe4GPX+l/e6LC1Dq3PWH
tNw87Z8GdHN8j27wzUDMMpcF2YvNBjrOEaKlkl3xpazZvbYrbK5EhbSNirb5Nk7Pk63Aw4q5j/XK
Sm4zhTjlGvXXk05kX3nK7RCDT6lh5h8Bxf6/MAxXh6jB4L5r5XL1adj+xEi1LOsBI+i2KQwFX5W2
Af7eVN6AhkukhMtkOPcwFA1zZP11JsCtV0BFp8Evxanh7Hdr0KEAvLtkwQjWa06YA0JJpa5jbO5K
bIKgPqoFokIjT2/fuUuVsab4k8kSYQTT0P2NY3NxiLhiff6gaI2Tr1xSVRqslHbRh7WMFGfbn/VU
z0pAmGy1gKBajvG6+RyU4PmSKJ/6dfKLmfPKp1dsc5yZjq8ZqcTRLN/YFf/5k5s7rXPXcHs6xN0B
/FM3UoDyw7G7vieXSU3yWngsN3LlmE3Rgl5eo1Wpedo2LicJ8A2KmalDLxMm5Rk8vW/PTPaSqC+C
w1v58Q/ErWrpMM5T65nzge5xsgaZuIHN5sgda45375I3R+FA9o7ZwI5662FSwLujwf6xSYgiXUNB
TP4c4M4f5aGT+l6sLpsUQaygimgld0qKZaqKFcjtEw5GO0V+iM+XXdQsBU8NNUyonikkiL7JSWhU
Ujw9H+aGwUWyK0xBepx7MjJOc0goQ0N9pvoUGF6i23EFBW9MEhLmju939pRly7asMOXOLnHu1LXj
0Ndei4dXXgyLj1GOnuPenuTf/UByI+V6UPAYMnWsbfTzh8RrkfLv5zy2gKK6o6i0aaxvL9lye2lI
aFvi22r9Mt31+fAz1XKxmp6Zl5OUy+2Jj/Ws0opPhU4GJ31vyx1PLQY30gz6W2MD9qQX8gXrnMFL
xOuultnVkH02XyHXsB13x1b6Us9eXmZXbIyg9Od7SsDx544yHNgkjF90YoWhur6hSxc5e4mKyL1v
OrWNtNZycjrEE1qtY+1ImKX5MENrWZ+UE5mV68gu3nPMyZ/Nd87zoRjz6aWzKse7ihK0TmiEYXBv
sCRb70KndteYG7ooCv76O8VpZ+OTC/XeNK7juKKXq8/osEws+VYdBfMx1BFlYdUXq+uy6U2xzyg7
racvHQtAh6WDMaZR56B9Ob2v3+xBa5Mxz2Gsf6+05jIwt5F0MleoYUo7+tkTTLqFnSsUfg7lr0y+
nTs3i2x12R6loqLInszsGnvqh2ONxDwlJh/K96X8V1Cw0gTTOoEENhU4yZtSDXnmLug9K1Q12A7+
8QNiWngcaXl0ELaBE14wnovITKbPrCdQDO9NFUCCLRwkGCSt413NfqO8dmmAuc0vRDMef/SQsj4g
Sgh654cHyhzMhijyBRy0iP9rjE+BiObwDblzOFbRQs9G08NmpKoOih/aHVmDoZ0BXgjs95y+DBrV
C+rvb8EUzPDCnvkIlU3k+/il6fbafDMDOUYKbfZ8igePhy9UPf2wjUM8JIVcyHrkBb98y0NEsanq
ttoQIloub12Cr5/iOUEwxlOVNj6/qHu8ltXXhTNdTVMc5tryQjRkHvsD78K350I4SNFFEoZVcwMa
+hsaN6dOJRu5XSfmYpcD9+7ZVN6n8+bUDcnl/EgMkrLiCBj2lQgBSdF41FpxhUKOJH1mE1iiK9j3
81e3tKpTZ25dx2+vX8UQLcOqS7Px845pMsQj4VR8B9UOOb8+TEv4l19wdMZr9ARBEJsYv5WhvVe0
JkyglB+Hcl03opt58PQJ1F7WaBZCH6p3+dPSr7Pc4xEngdZlr/TjtjLFev70aSyls+z2N2l3aYSd
AAHI7rIaVPkZEscaJ7wN8BfC42qe//iHZIOdmMlZXHahIsS44H0LunnnHNAh9eTPPEpPNy+H69xG
1ecPONpVCgdgSCYUC6f6eRtvnB7iekO0iO/jkryBEt8dl9sOS6+60Kuz3R67SOIYHQjT+2QAGiG8
eUzknLJFE/gEf6/l7xHm2qsvMEVRBsQr8KbQzqK/VKr5EB1jPxXabgbG3PKQL1r1aEUBOQAFAdlR
BiC9ygFFsTpdjoXP7UvhU3++bVIVfy/rlqGr5NJbjPKyI8LHCnQY7Js5Y2Htf9XIONMW2tfyBF9P
r8uWq2jf1ySUm+CB64fSWfdPe+osCXoscQwykDDOs4YFwtuXLoQmSb3GSHH9UHWHN/O3SqSu5wnf
Vebq3HR8yinXuf/DH0jfYRdNRzN0hda0TNirHiw05rl4UxAoX81wJrntjh1xW8hDOCXg4jBeKA/k
UHi2+V5hU2dpmc7CyhRHfl9yC7Zu154V7qgPTceltch2jXc5ruvrdBQ660bx8HMUr5MrDkv75wps
+JADte37hdUgv+rmc638g3+0cyiQXNXIbaUH+gw8jnOI8WBX9pdpxrissi+Y2cqUsr1GfQof4DnV
Zq7X0dIATk3pW/4l/3IdBpU3xZCU+VvI+hA37z53pjiP0j+OQvGmNbc5SSdNqOBxSnchzZOngA4q
FvJ/PYp+9RE7NGyDyuhx8ioCXKUq4rvIzMfU71g/22duBedqJ+VW3uY51lbFqDA3nSPZUTWdsHaA
UC1LUs73JMi68m0Tn8Js3aGF3Z3JU+msOaAiQKbsWCM8MvPnvetkWz+To2VietkDCaw6oxQR1B78
ebM5ZKsb9JwJAQ+nbU0tqPZSZZos4DDm91/kopt2etaqrE0vCXb8P34I7B86pS0E4VDzb8o8XJcq
nbn2yztRKeziCmS7mr1Vy/L2Dadl8t82HtlIKahx2KBRQb1YkVkCUuZN8hAXZ2/MzwOvU1BWs2+z
0cmcpJBIVzEBeV4/9C6D+/DSPgys8eFxmP5d9DSCgLmJodHBbM15KUaqEl9/Cu1Cu9QiteX2ei3U
981L7/a9rv8FoElfSXdWUpRPvQyn+L0zG9l4k4KXPnmEEI3SlnbtHEz4KNHz72300NivqsIerA8D
XptZSTZ/AzBxzcCBHclvf1oMtLMXg3O+/+oida6ZkdgFOcj3X7gMwGPyz7cFCVmGwmmARCAEi3D7
e/rahWj4kMUjBshCBU35CX6JkcyMQpbkK50Y5z3JJKrXF4oG7T3lRhQ8+mCm9kXgnhD8RYFSbqrr
cNrffoRgZXTe96Xt1RRGe4PjS8+pZ4PGTV5lP9+0uTh8BxE+v/P+seu8uPZh1SGV5vINREyzyh8G
14/bwLo9/rt3ty9pg+4r79sXlfGld2n4k+Xgpg/omSilzfeu5yIlxXh2YHrqg2u/OFzJqfcxgbuA
F18PT2iYJkCTOTxJJkmw5H+oQkrxun7uqisO4xmsgrQHJNzPv22bi/FpgNH/S2qikOr71D7WfYre
biWeNOf1W7sQX9rxhPUeajBUiTTZJaJcbRfn5OQ+3tUhi5os27pAvE7p/ZhgQVrnTvpt9/xfXKGg
B9VcCrYsTU8wTKU1GyFB6qob7hI7NmTnpt+WUaF1foPg+VX4POuBn4+d1etObF5OZK1w2n/s1OqL
wnvh/fB8eca6R/fuxs8uNxSO6zdNr4Ca7YvbWeDAmxwUuI8DJv8T/vCht/me19d9zKJnKrgqPBd5
YV1HjWmTE1XPZuwrt0FqdP9QswG99sWQLTBpShkVeiSC9JcAkg6C/M26ebZ4cPGGw6yeSl+wWosX
q2IpXUb+X+m1Vf5HYAp6zj1P/mW+MqNbfK9iABn9XjLP+BhxSLdMcODLNzFEFp9bkCLVP7fOLQTc
7Rpypfz71TWQhX6/VNhSk48nH+njh79ZfKPT2Hxlvv3PVgYufOAv6mn39fcVeSm+8e7rIW6Cn0rh
Qb/6D5xmS+y+cq+bSshw4qJa/qZa2bdcW/HWW41n48N3cQg7C05we49W6xvMdw4M1iSEfQHQA9Ip
7SUbgh4tHw91O8yWq+nf/Ye4BMIxWJ0/E1BcET7QYM/3FIF//GH0jWcZvo+mTxQQ10QWCOUHnr4f
AzVd6tPlQGVkmZ9eLRMaffj7Fx/SYNMrtE+9S+/cX7YAxpbB/gX6/pp6v7xenqXv+drJ/7OhOsWf
acsiCSAxY4/j7dwtNx+NnWCKTHtjcPmtIWSuf+7TLB1kUO1CfuTu20vi7fr28Z+zCbO3/yWSDGfB
apy/1c4vjlA/rHfse9knHkYbezbi8+tU3iltbn9RIR70zy1UL4Izh2kFowou1PhlPTmnrN9z4Olf
Fcm6h8Gjcfi+d70I/7n+g3d1S6NNDzZXDljcbFz+Xfc9Odqy/Meu57v9MRRdcfQ+pQ81y2YssQmY
YLOFlpScc55fJekFJE1ZkTlReExas6tpXVtDXRbZzmKuajcyjqenUOYj2Bf6+TyTSmUdzfNLeagQ
b7dbYZkK9YoBrdhFisuSIZm7STX8lVR23dqRVhZuNDSq70pIISsfG7PD5PmBe15sKe1L0+ejORCn
7CG6bEsvj3O6WXhkupN9uXnSz+1y5oVV5Fi9bS6vEwsmDetxeB+iyQ93u8U+kQuvM8dkAWQptakJ
BeAN7mm56NUpuxrgicRqjYOqklWQWPGt0/aUXqUeuFrmzNbL+Eg4VqwRlK0mzeU9CtIMeikelHXk
BgqJ7mxVhzoOSTr/tajGFaqrIInN4pMoJFpIilBx91pKx63lLD7vXtebLpnU4aBLbzMTlo9t/PGV
SDmTMJeQX+nzgupqGh9OFDJJ6tay4klctABu+PyD+1wxXHV9OTa2vzlC4qoNOWsfvnYjldO8XzDf
MNzv7noNgSZsQohDohbaDikggoeSklmA+0iNsts24CB/pKf27/4zG1lX8gVcwN+W3T3MNVB/KGL8
RYweR4u+yDp0+Rx0fAISrpHYo/9aOPFhx5eDzcQJxv4AXA4pNcOZwpg2/j2crPpJ5jJzfSgWy6J9
rLyQBVaisfaN928l59T73sEvzlxa3JnMO7SOhXLoCuE45/5etPpc9qdOQAqglgNxWJiNi0yyBk+i
dKZmPKMDYxW8c1LZabMY1AwN/RL+gygVR1WOgYWQvsyh2j+b27CJJ3yGPm3xUdpuERAEFSIIjKoh
eIFbm0ShjvInZXyBqCd1U80y9xppsUQG3+uKcWFBVbDIesxWoYb7Yr3sN2jLTwPkAICTHJY4up86
V0RA5Snj+DYU6rc4a02KjQPS8RNTDCVMHarlS/22ayr7DxhW3ZnYIlNZttVB0RYTkxpSZucmkcJ7
/jJ4ZyhYT3YXacL08vu3labb4NExxqr4qwzZM7hAGqvlA+ywOu9vvqFgU1Kbm3JEmJNSmm8ANFo/
tU4tcBeU7pR/XnFZbuszCLEBVdvqWi27lGbVLEwgQ6FuBKediebkjF2ACBGECq7uo4BUqlzBosAo
pS1ULz1tlimE/LCpqd5xQP525C5OjtDb+OwFNvm8gGoXM+XhV0adbOr7RVdo2J7G5tjdL6IFxwRX
x7qRv5rO0AS5+Vk+bU/nNjHvNfIa/vtVdAmGiTQqNgdRc/nz59xHM5njCy3WwRbke8Gsr0+YfJ3q
qb62fARmqb/NWlF5j0/gP4+X7NDBObjoX6WMz5wSMXV2pbOWH6n8c1zoy18n9fM47RaFuJPwAqPB
h0aIKpqwX09eIxms38yuRg1VfYZwTSgnkAr4rnGwycgDcUj6Qg2oCkTBj7hOTxvw2LMJLnrcbGRO
BQT/UkgKhY4UwBNMCrf097EsYXnbmjApv6bXxvye5MiMt7F+3XRWC/i4aOlZ9NXTf3ZipXXpbQZq
ZNQpUu1gGEXRgqrxOAn42R2jwzFSbz/c/rMqjsf6QcG4um7fkBmrxyHgBFiMwvUhK+zfX/apYlJ6
aSrc2NSv6snJ0KbVqUBrFt9BW+BxQf5DdQVqI+YNwYwKBL2hO0myvP0OWfSMTE7jwln/Y9Ky/r3i
0ue1OxuvSKu+0UDpIZRFnSDmnpjrBnEhwhnAYrw03YwuLl3GDlVBXlLPQC0iOvzmWKxyYmIZs4vW
ZRfdL4Rv3TVLT75bvNR9ECa0lbOttOVZTA4UGhzR1tekZonJG/vDPgKAgYSQ0lwKgg5EAOEGSOKw
Y1usTZECk6B78Dk4bSwBJAUcw7JYGP1pQX2SiRzqsMFesbcWqJuv7hpsGSZooy731XOJ9EXQZVDa
DO3WBzn92Ns8yJujKP6rLXl8HLCudsjXYuzmKH6AlJKrfsAjrbRO37qA3aD0tf7QlCHpRvLxZE9l
noekDrqd5UduRAUD1NAhwyXAlsVHyFPBvAdMbYi+gzP45DID002u/9Qr5xfmlmBxOXueIfJOI16+
RrAwHDoww/a9BtNUiDZ0InnbQqOh+U6k80+ltRhfhexeWeqEtRhZEDSXmOhfb5bYbtfWYe1/r2ph
8orX9C6Elc7lweJsiN/vVam3gtf8Isu7jXJf1A5SWmTH6OhgCTN0rhUH9rMgdDYK1x5FNJl0aURe
VjbDNAIQqsv9MmdipFRXWiLGjrQUZA+BQdl8Zz/Agt51frjr3RrT5qleEmab+nCg8xgWM27A/tSM
ioX0DWPnosOmddq07nh4gJ84mWutUiL/Q0FWF1QEr/NQw0YTdXo19VMWvoTpTaOmw6njqJnhEPA6
aCL3GJ1QOS7ma45fm1ao4+ndKeL4rJTJoxouI+MKfd2Z75fTfn2uEQAZ35INpIlDwuegpb+/uTqL
P+FyDqoFgJhb1g0a9t4YKjVlJw7SiPAR2pLhKk/X3PsQUJ+r2z/0+D+ICE14+mdi5mFIQ83IR7l/
BEJFup9miB5DnSlgYxbyfaBbC29R6JupxEPbEclO4wx8I0+z+WHY8E3Ipt8E4twyH1a+yN0lfoRZ
SrkQeCgI536M4bm+rb4UXLX9oGsRTLQviQMzHMcnr8nefhw/Vl+PBvMNuLoDwHeD0UcdQNVKU8xC
ynFLzCIYNVr+mYdTRuBFp3cP+LRpoEdmDoFF1dR0nFyaR/dO3MdzWj3TOZrXluuaUe7zOZaiKdom
U7XnFRxIziw/xKZRutfOmXj3qShQTqQvDdSAOuTExh5AtTUldCZMLneXzwSqQUr9qd6h9MSemP5e
wCBo0VbVk3GwN3YDtWrtDiY7VJlQUJHEhuw/gbhM3WulfDLZvlXEgqLfRNlTxAYpAIzfSVktT6Vv
VDcekbTaQnxLRVsSRSJ6eZW/+YGVdndFyqGFvbpSzcDjYe4Wzw23HHObtbgQJMcJwocW4k89t/21
4ZKxlu4oKQ9YHyWMfn7tnEwXL4VI9H2RvI60vuffILAQ4FyRJ2PQFUctdQNN159KLZAm22VrKUUm
zARY7t9SEhr+8tq1Dk8kbm8XFAk7Sg3Ge1ywIJC9RtRzztLrNbDIzDD5eXIswK6ruV1y5pC+jm7X
tgoqkMH3mofrHEaeolBF7uK1HbxLIBe1SSU4trnft7foajgPSU6ms6k0CAJW63iZo3sO+T6oA9TK
0s4kwxSVlTbGM1lNa6vx6Vjbb+hZkq3+PNVcrP7RRxJbXs7ckQmGJ2Btx7hsNI6YDRFT24TIq8Lm
c6rLUAPSUWjAR7P7lt+cUi8HJ/8m3l9qW2kDYIkZuWNCFffAAmL9yoOJUVOFGpfqDsy3iCuTxP5Z
CsaZvtgjuREw0w2Av5QydZfmOWtyxk9dWDme9DpT/OUSu8UCaZMCbOuba+KdUufklu6hFpyINHOO
wos4hSmtN3MsoWnkrbhSjqv3+b4LWKanv4uLgtcFL6osif7MeI5ZIj5HFgW+kVr5dHyZ5RgaXibZ
lztTsLndi8aM1pSQpjunUMm+nMmW9h1yIDWGxDOT01ZEc2LqygSNogifbo3Na54MzJ4wK341C4G3
xAYMp9DPO9+nazbXsC1Xn4dNfSaNcmqOZByW34J1OBakkEZfbxt5ttOJT0BMcEw0GlbtspZH0qQt
BVxvjdZfzgapD7Ue/EApg6eh/jKsxv21MRaCqTAbV3L186I72zWvIoA4GnKNAsv85uO6aCGt09M6
/aC663LqusiL84SkRX1YTDWC4NPVPqntFz2yRlG+TqLitn3fv51NJSHGucrO7WXE2uziXaqKZwFs
LV9udTf52KyV9DirRPqrPE+fytP5P3WKX+trHWGwXXbR0Irjh+Fbh2Qhh0QPZgc5JMyOES0UxnAJ
Kc5WQXRXtrMX+1cfRRNjYDSWEtNAhoz7L/6Q+CiSgNxAriVdvMzWfyGEC0zxREiEC0t3AGaqLvTP
LOQOBCZ8p6nE7V8I06L0haiyLn+YeAHdg9inclL7TBbRf1UPJuWgvfPOWfgkmKI8ZM9JH1O8pmt+
7xVZo34K/Pm6TK5oSFWaMjcVygV0UgVCIc3yxLBcu9kdBYGWUJKmpsBPd8A7t7RAVrxmAbyOsIWt
c3uLoDhSxZaC4ihQVK18z1wZK0mR/6Bzy3mkVT1cZZewi/vnJNXYWmqburLMV0vRVYygvExBuwXO
1qe0szlTy4DHpwSMVAwmUEXUW3miAYevWqrCnOF6CCqXNGpR7/DtuNVdWNmlA60USCD8yOtJzW8t
58fKRgZH3WPZ1Th8dAsdCUo+CtISNJTJVF/kMvnXx0vqbdrOvGReSp01WPfVMPe3XOc4zkHB6ptW
+Kvr0f0518m9XJr3rxRy/GneS5tTwOPWj/xm3zgNb7+rYfaZq1FM3G/q34ENmT1NmEH3SIb3mjk8
LT6mg4sfm6sefrMCSU2FNsXJqwk/9j7KAqaH+a/7yF9at9vl19lH9vn+nH2d7UTSnVz7mtPQ4HwG
FPbdaDzFB8yBVO1EN7bt0l2HuHqwZ9B3tqH0y2FmdL4/CRR5EXl/yciECBBOSGMezD9zCiR7/+f4
vn0vDKbvD+211Bbh0YPUdwiX+ATt7Ov7VukbVCl6pbfqrDrT5+nzqrN4y/VKg1sv8z3/PFxDtPxF
cNsno/f0HXI6/cz+M2t0L3H/7uc+BRLhl00Vc85uNZr8KyieStXCK5vg1Qv6qzm9Uo08TPclH2D5
D1gkYoGcsvCldqV5DAqY2uSvVl0DZXyr9MslnvW2AP4rnaLkIvX44rvc1LscGgpfZVSYeCCun+KT
JG9dAw47PNVBeIAUqVFO3PoT8Zd/o/yH5M39o/x77JZ/swHB0zkpzf68kwEc0QTcYIqToVjtVyDh
ikLdUT6vOezEnswwO34qrvuvOMt/kPxJpqIX800I/JCbKkGDxf9m9UhZzA6LewpXaG3QsyI49A+a
h/XvLYxM8DD0FfDqjDKkgpQprCiGUSP0x0YZXu6z10nhKEbu6Zg7ktoV6rPN9nlRnLyX5pJa8ini
qsIgdyUH3m/bt+Ohedutaz+Lc5wxR3aarU02BRKb+Wshfx0Z2V3P3656Uh7xEv+4eLAKMvRMOlRI
b5LbKjVe7yZAjuPLfOnKdUqywR1MRE2XLi+bnUxfOXazdWWQv//bL99vi8AgroHqCxMHsPqulzvv
d3ZSGJVyWIt1uXtLS+fIlvnJo3IhXV/mCkkujfnuh5NQjVet9HVP75UAnLBq5C2yKNVVA61/Kv1l
ku+VumY4sl3WTq1yIL7L35VIAeccmv+koonuL1Ut9VWM8ypZUaRy9R/lEfAkFRT/0lhqyPde+FKq
n+pKmAfn9xy4DkcTK2rhC8AMrN32//9PcHxQeGAd+pUupfOPG7IgXiDk59DPvCx/0JQ/2G1lfwfx
4Qd0jUaqzZ5dL2XxjR3jaFu5d19y03hL6OJPZ/K6uTen8YRQwW5Upy/rH0Nkb34rjJ8s5ilVrUSl
Lq2v8rCKxZzUyl62bxHwtvfS+6JW+Azfe+bi+uch9b2DbUc4Prfk+zURDdp8DASG1wSwVzOf08hQ
qYhB53sZUWvWFn/vX/7PMyrq+W/yymHMvBuyxIvNbFjBRhJUQ1p1+ddeqISgkeiaME6FDZL+KA53
4+IQP04iIgbqYzGW9rquln8xVd/od+MIl7WTRM/KJwsE9YHXWazOqJnDvCMiLPiMa1Abf9/GHssc
G0uk6KT3qYcRvDAHl3HEduHBdBhITOD09gy46cDOFsENAcgzkaS6xSXovVyMmSe66S5coUNacxW+
LZs13l+jfZiQQCc1j8hWao/apTb7PvSOL1rs8vBRk1TY06XvP9YfGQSbw3f7oW06NWzvU0829odq
tZxUnv5Y7kf71Dj1TASorXBv6WD3v7XPfT9XvObBrEEYQVfo5WehrZ2n/Zgqlb3gddNkt/alET4U
A8Gq+ejavb0KWaxDIt/Cc/mchJZn+6PQXLx6c3P5ZAHs8zC0LMvOxL1bt9CIdK3n8tgIqCpdabJ8
s+SvYxfcRZA/C7Pe+CRxoB7anep9DBglKbUJDAa1ZPYB+LSMfGcCszB04Ur0HkZrTA0kWj0Ty5Av
JuZwWvfV0vu8SYIoHubn+IYPpBe0ekoWn5fuxm0F1Z7pm7NXyzn99NMH1IgKMT40W/SFQl8N2lmQ
H/7oV7I2qN5v+jN7LWTfFByaC9WP/Q9IVP2cFwnxmxbNW4YYrj6nl0auX/6mfFV8ZL/L7fv3Yfo0
+fb16d/4qc3zvnnCPcnssWM1UwDr8jY2QPNlV0hmdrutyGuZAh4q62Y1XQGnO+2iB4Fmexbdrw5o
nj9ST/cuoXfr/uaSvYhqn7YYgQ2lEGshiN3dYB9IaB1v+f7tjlM7O7RHinQVT4deuSkQvnFoPNrX
xM4E7IPJOuumgDM7ex2AruOPTQAPKP5sajnE/aq2fyEYY51Ru/q4bRiHC5lQOEPsBJv7a+moCXVd
wayfZf3eLZluWXmeDRDA7JQVJvFgYz3/PkauD6ANBCGM5flIf1wGBwTqobfq7Rpu1MuAq6B3aguy
oPT+ABrNxTf/cYOQHXfwA1oTDoDJUAVfaP/HOqIWdwP/4NEh5E/lI5YKNrCzzKd7rOOQtUsrRQue
PcJ+E32fNLjsBzZXS2XW8aonQ0NfgLVkodt8pxB1AgTjZbfwdavZ6S1snHLZ19Fr5IO18i8vIdsM
iQPK0chrH9k8cga39rZ6oXV6nvUqz5SX0VSOvjnNRALCuIrN26j0XH5JV+US++Hr7iUAr+sPJmTK
iZ1JXHK6EkLu7LD8Qbhq1HLKSTfr4RSHIQA/tJnBy4E8zf9mnXxyztqrHnmT8wLdKTOvyV1YX3zb
xO3dt9mNr3c7HpOkQTBRLEjMtnyymQHJtaMo9Un8vqyIWdx3nPLQvESLce6U6oFY5OYbnHqKOrkR
eJKqsNuk8H6WY1dbPK/fzEdbdiAj0xfNjhA7zFzPXi2FM74DCoRxCmcXW02x5fwwp7fjBFn+rF5X
xufuvdKlvMnVt7WZIpVSVP0algFq+rBiKk/FF0+JKOIl9bprp8gLj1Hp6xHPBsVETKs/6ndN5sNn
a7R5fJHLkatnDM8VFhgZQfM2Jza5d+SM2BzDc1T4erB8SD2Iw2SAR2PyrRB3grxrHshtRXw8Zd4d
yRY1amv99qhfPjefGtTFJ1DmPGYkGLvJG6S8PCfI9+jR535tbFqTmFyH9Kjhu9VP9d3npQ6VqjPh
Nso4C0FPYd6y0cJ1QZ4Rz3618F4xbVo1rM6bfavbI57ONmFBRZWYiX3z2LoYzhqbUDQHEcXDoIV7
FQz6xCHvz0+7j5iiatnN1Nay3syiMJziufKqDuHQnXBCN4pvp6/rnQFaEetdmEpbeL58GTdV3Oho
okOsDBa4ERc7tC7TofSM0tNuNOnAmDxaGzQ6D/8BVed9EIeISTII1xn0eJSyuVNfxw9KxU9VU6jt
PeMgU9wj/qxsctlBIRY9NWn+8/uHC2vbnZimBo2N7pEaOF59Z6sYZN/OFx8xuPs4tPaH5QS4nZG/
c6vFrnFVmM84F+f817WfiTHsx+GuoSdnFQTJjR4xc2fsJX37LvG0/ojlamwaAWgsJmG4xcQumdfZ
ZUKYnh26usX5D+M+x+fEAlYvQEOPxrF6UbSs1WldOCNoNIPewCFO3Z/rJl3Ne6EF6rbQeRtf9MeV
fvG7YD1ce/cxkury9KU2rGK+3YehelMwBafl9mmSXKNLnE9uz5Iju+vW5mvWMNDgGWlHBUcdDNMh
ZH2iYcrHs3bxLTeotB/fdyqA/vVlJjhbpMTTiBrpGpE204qMkJ1kKEIjB7vBaNdwrKZRrk6i8KkV
jtHkXj20MyPISzZ0M7xTwnhYUQUv1yadwlPlFXMeLYdhEl22GRbcTmQi+ScJstj6IFhZNabdwmiS
FH/PHx78pU1sttBJ0Nw6b09NRfQJIj6LCuJahgBRSTZ2VrbJ4sYHhiCg/KkuP241A44b6eZlmqw/
/G3NIHbj1PbXhMA71kUg9KdBaFP6OoDhYk2PxkOHtO+GY8/VcKzx89XOw8X32fJRKX0sBh0sVrru
jmOhS0dp4+NWy/YkgR9fh+b0VnhJzUAr1U7nRErLDLzAtatlq22JnP4m6dlYutJTO7Qv3q7GZlZb
/zJ9HkaV58q8TVtPnUipFN3CeLZLbToUVFL+Z6BGPr7eGfqqF7BupbZB8kYXcGudEY/PSlpMaTCJ
ttGEgeLJvJ1NlUb8StL6FBImBpNZXKpdpcLVKuPz+/z1wC3WmdeOlOA9yqy3xU+AoJ70mqSaSWXA
HoFKfE+RCy5aO+l+YuOeCBJUUKo9pbpxqQCMOI28EB0ZFavEi3g4jxAUP2AUtQqMnTeHPi094ZXX
8Bqlm0iTeQqKFoZU35HsNZ7sJHeo0z3sd6FRTk1MuGtuviaXmniURhD/6AMtHP7q4WqwauiF0793
H0jqdfKyaReTbLLQOH6th7yx0eNZrPwxuStAHdyOpumw8irW/vE3vFkZkImla3w9Qsxa5B7TaRoK
cIzKiQB+2ISsSVkg6p2wpZ0xhRHCQdl70U9no2V/NyCnzFcv3lu8Q5I5K8ikKU2584yJ/eCCH/iX
9st5iFTz547hztfPVy9tcFAxRjwoD1Zw3arc+3JjZnl3vQ4r3T0xYWMN+CUBtaW0u8ebfAQccEyi
qibJDZ/EgUFRPUp9Odr8qPsQmsonsqqb5U0DBHCJ/WtpAZNkNrA0VXBD5xd1oM8M5YAK8wYG5WOh
KU9NtkkGdEHRcTPi+VBsbxXWpSkByyr/9thtB/PlTX4utLpYNgR53jhXovn9Tn6SN2ZZPlVm1trm
UiTRD8rE8hQunSK8fE3NNr39Fpe3yvfTu3Xjnh2vJ/fkJDlkkq885yADt+L8PZdPt1ZlWSWp98o6
RF7eQbe55/R18rNPpUerTbp/zc26a8O5CkXDuxeEiCu9w/EspaHyctqlOsfl9fU6yWmoHtn5IJsz
OWB17e1S1/i6g8vPaDKmdyXdZp4dpUr/5unKaJfNG6pkiuJqf27dhRRvEe3bLaZ9WZDCk3vQolyH
mVTWgC6gRSWXGiyOlc+dVJvU4SubefwTQ03Nm1nTcm55G5bdU1qmW27TTD2WrVzhlqTZjm8TMatT
zqvZsbN9zJ93zp5KIBjPeOtZ97qfmEBzTZBIq82+9zjIhdrsT63Cfd3Pp8qdY2XTfaQhoPNzfC77
s7jVmvCrwe7ZUOMoY0bROjobnzz/h+TXsYlAR+rXp00Q7VbaTrXSyn3CrOvKIS5zmXutc1JpMVrF
23/5H53Krg0BfXzm3s3jqXMdJIaV0DfUC59cx4qDbd815YSO4a1JYSR3zpAYd0t2yI9NrxztestW
mFlIc6kcDoBOruZ7kV3eKUVTESFufKuh3ymlFkh4nZ/0OsdGNHGvzrpndeNJ8TFtkc3Fq164CQvt
1DtoXTFzUdiUokoEpVbeLBN1HoZUufPJBFHPjnmWTB6TRNCZNE51yAThyFaxiH9J5s1QGOXeyw2U
U8VDWMWFloOVgCEC/t4auc9bfRkJ8nRfKRM3NQxUYh5XvPbYEPy64VJsiERPFb62v2rn7qFR1BT7
37HUj1cz51kmTHYJp9+ud/nWtDd3sYozWb9ofetaq3UCLKYdgrrPk3Wy+TywGZ5amffAGXp3KdgO
102kVf2Ry1+f/is2qOPnySJehs5o/mIUbrTtKPT/hQ+EUGr/D9WqnktydfMifibfat95RN8dhiya
afscXq/JVKWLnIW/j8+T92GJyD4y91kl52QVb6XiEi8qs/kzURs+GcW6E6q/8z4ug8KlenguvR9e
90np0wM6JnvjyhBRPVjrsrXRB4A9zFupgz4iAW41szuRzLpTT8O3ouXfKKDOydGSW2qUCQgixmL/
6HpsBHFm1YbMMFLf8m8mDuVSsXn/uA6dv+lwIHNT7p/VZS7o2Ti3NkqEtkiCmEtc/I7TUQW2Gxtg
kWtvxvcP/L+SgiPjErjfxZjVQpYD+TmUqHYPbqHbxbwqBsqYeuiTrewYXpu8oHjS2P7D6ZzJWFid
XffnPkNWZJgP0VHIDlfMwBqS7c+Ninj5Jra8ThgFmSPti5GBPt6zni05+0xbi0t8aqnuN5/lBuxp
/rZFC/Nu7H8QLKbI1zPH18O+CTjk9mKWOr5l/lhonV6SG+0J68GyT1JTypkkVFhX08GeFu3tb/pl
Gwa3ppMwlUUU3+sZtv07+ae0UEncyGc6qwZY+e1QQWcm1Imba1WIVKXNp0zPpiOQ/cHV2UnFmZ7w
JRA1sqU2qU63tWynHBkcBaL2eCfRmQqiJK23weVE+Ar0i846lygz5u2OHj2o+fJ9/fnoFXqVWgZI
JAjeUJna3siqKzT9XJ9EczhIo9CQyGBlNRQoKBDi9tj8s/G+nt421RV90EadSjDEMEkTuvG6MOxG
uQFJ5s6MzdFllE1mje0hZro3CGLWCErHXeQ25CWNy+h8sZXxVi30tP2k5qnleorYExqGPCp5vPp8
R7IrOFXG15eMUa5f6T6dsvvE61m+E4DUHuO5dPpkbnCkgZq9fV1dxV+RpFpHDZzj6gungLhMdYry
OrkzYjHqJw7tZkj2qttWlpVf2Y/QZ1jVomQMsk1uA3vwNrATdgOy95zzEziciY1g0VHKj0lyUyeq
eXi/wP7E1JDh8X8s3ddyWtkSBuAnooocbsk5iSTdUKBAzpmnP9/ynCrb45El2OywVvefWljxIBWy
r9v35n7bPPX5LjLvck4mcuHYgQk8ubCDsNEaxpt5GHLXQEg9z8j0StKEA33zsXscWLU9WLPYo7x5
Ve8Dj11px2pRVMvasSzcIVXiquB0FLm89KdrtkIDs20+jgXxQ521Kx+vaNxVYKV06/R3nviXdBjG
kayEC1F5dtN9FWaii+5YzXPFbGlbUYp2c4ONILJPl/3HHL+pEvX+rAg2NJxoHL5nCVHrr06VS3U5
vHMLfC4rh0bECx6v4S5Qu3YRLUKDimkZwxquU5CCvEqHvoauT5TFfXn/QJrLks7WYT8wETrWbCVR
ZpWSJqgpl66cTgouzF8DIQ5neZU4cCTJh9yeVWIAp8EM70Z08evuTf1E8hFYhYpso30NrfdHIL5v
WoU0xXasd/l+UWCJZHqUJJ2Q024jbLT1zKK/mnncQjbYubx1DJmaCn556Mha49UIGU6Z7/Wpcx+s
2gwv9Chx0gAyrlPH7ASFY5YfQs55ymzC+gMMou1JQm6TvcR0iH5ITdZ3DWrE6CBqrQaVcn4rXLy2
eNCKb1QuudKmAT8zrpIM6iEksWBZX170X8fSYoi0xQHgKZM/MhAO6ebrWny3/f/70o7yE32ux8n1
nNpjN8z+mOWdqK3HidSXcdph+FcRxkyZGP80kodr1B2+GgXCc7wNGSWZHlEQMZCEDsOdlon+Nujt
P6cEA89HhZY/mmkL0zjpAtM9JbzIm3jv5L9ZwTmNWOTruf8kL17NMlO27UfxMFLj3h5Fo/qmsc9k
770aHnOztQ5QrkZoAy5SWEaC7D6SrzBiNZsuHqxK0Xp6CFywXjyC4Kl82zWU/++PZ+xPPuT71c3m
xs/J0jhFuipN2klPJWjn1TsCruOWdr8PizOdExBUvmx6g4HKdcilKaBv1/700BXyEVs3RX/sNixV
cvbM1BQcXb1DzlZjYWselGndwcgkT8VGxvNsFq3opv7ItXfR2iUpseY6Nxcokfi7vlXHosTqR6jh
WZRWR5z4Nsvd0Vo9oZyBPtuZybEuTxmF/6kTnWJZ/Azrx1PdvpEWpbypPN9NWoRVemxYeaYbyQ3W
r5+9ILjopm0wDxf16dl7KN/4wahQKWZSLdLMmxFDF/KCRpJMOEvjWstSvsBYp5JjaPF574JXluCG
utHeTGoiu8QEKUEza4a4HH2YiC7xB+VnvBA5SYcMW+R5XUb4EzJKyuGxfVfw+sSVj0QI+VQVkEaQ
V/MMKURFjdxlox+r5kVy+pqMdqxK1rgGK51fxx9chAc8ERFIHjTDlL8knFGV/AYnHxQUr18TEJLx
MuGQ6lVK1ZrGm4+eKjupmiNFPUSqgHkDlH2LnZvebP39apsHHcw7l18Kpz657lvbgdg/BKiMDXuR
wj8REYmZosGk7CAgp0AExxAssHMSOwr7uP9kR7BaHgyPFUWruioM8SvGBufuP80418T5M2JxnyXF
KvXDD35mUULvAaNgSkRqaTpi/fh6wkjvHcpWkkdV2KF+qCd/AT/JX8pH0oj078vkMC7Ri0UxhMFw
GBKvMoK876G+8v6OCA9z4dhCSqmwSeEO/eho/Xlpc3Qonz7SI0sNAUby11XwAjIM0K+aUe5c2AiQ
Gnzm7xKtNO5EcGFEngWptaqGSvjaefwy7VK8AeFRTJdfGPz645+jim+VJ4qHYnJrH0B508LbKiNg
y1aqCgLdPhRI+tFiIsVsIKS7KDZwawBQHohgxHFkU5aUGK0LTcLxPvFhFA7/Elmtm+ahJpL/Lfwx
0Yc2silKgu9necwTJemXAU8BvBfJkg+bKrPcPSDlK9T94Pqznqh8uTXX3+6lVZWZqBsAzOPg3iRm
BRH1I4BHCrVvGF62RvrI7jNySSt46e/41/t73TTT52Nd29biFR01FPQ62YxeJgLkX4XRXTBknFOK
/f9aOZcfarKGaWxw8vL1e/F3LYt/ep+K5oRvSwfIz5eYRJ/c0iadMd6btoTW0v7Vp8NYRwLdSNkl
inJ37h+q9j6lWbRt2/xM5P/ibVgTYqdk7kVbFLBJa4Lr8o8e0UZFnsx/RyNbu6NwSuQzHRhu3ilt
cZWWSe5sWGDboOsFiqbKgNFmhvFrWaOBXXYz4cydnAoY3l+mMyEPbN/5Oiv7Wi6/arPx+zf9k13y
iUzIVvZwNWifeaE+as4/xsp7KHEAa4E9RfBi2wTmEAu2b+5GiAYAY5vHUdHAQeECB5VD2t99Z0gT
kbnGHL7vzmnsqo9S2c4EtQzfKiy3ZnuOfJxtwxS4JnXChzNg3wAcQlj+VVNvNb/vVgD+UFq4OPEK
0e4o9RGpPupW5gXJRM3JT33sm496OIyJoQP5EXmM85TuuZEY252qdEVFtm8GuBtU2Ql35dck3J/x
OvCy4wM5pZ1X/QTcrtzLMcpgcyeDbL38ZXmrswzHmBND81JQBE5WfRVLsKaoB2/t1yhWzJUjGixA
p6f12TzNZADBejQxEgviLHyELyRWzIzsXgFfMk2zBKp8O0fTloi40bS1b5JFdriKR4fZPAY7DcL2
0Lkf6hheOpgyD6jm/5nnw9AgAuPMGbm1Yv///+tHoijeZhAAfZiQuqXsxBM4FVZVK1WqqtEFlG8/
33iB52CKLRGd3so0rN2IAk+S70UFWOlMFRut+p6+y8gE59mqfx740cKibpQHqraCfKDoyuanNYrF
IFOXtBYiZTat81jclw2Crkx/HKjuurAQErHxgqMEWWFN/NLB0TypMsjgCcjmjArhw+3Ly2+rsMN5
/G65LyWGYICW5Xf1uCo/q7k+LrOyADywOjzHUHFIS97khTficFHf/XpxOML0hzCGpimzL37vhTDn
Xx06hfaikmlfM5RRJfiRFNSSdfKbFPtYTfV1ko/8N/q9G1Xytremb/zFes+CkI+yiKFtA+1cu/sE
xroh5XT2bZ9RpMHHYYhO9lExyxUbjI9wqSSKuYnnrs2MhV3VL5fJ0zTtFGklGGV1gVWyvrXEV5fj
w31ZSxHU8PNbC40z/8VmFje9II84Dc3zfs41kpqzoZ0cAnKCfqhiO+hBN8Gp4ER5e+yvBtSpUly2
VnWmTDkUgSAiPCd7qwo4+lyUHG4v/Ez4SYFf0CS7oHHnK5Nqwq0k//pK5Qt92PQW9cCCrU0eKRgq
xGPjg1BZSOy1LIeVJheKADKDwjxcOLKaoRfgGNoV3tWpPFanx+Sb7qZFRl+REVRYVbI18ON40crW
skXD6Kv0HV3hj6syAmxZPIvVUZEXYjSMJC/nxrIoniUBm0amOIecZyp+NPdg35AsUWWSkWnR3zd4
RQr8BhArI1vy00GAXZbFe14jn1+WIbDQwTIdDVHdpwDm/vfOcCk3z6qigd8VprVfKDDFzbWaHZBH
FdS5XuffK+SvDQo75fK6TH2xqP8+G+RI3UNl6RKlGvuiUCYhKYASKETrWAbSnOrKuYAXR4WEgjrq
eAhtBhV70RNfuSolGHVICIs2+YRe0gzHLm88i2jhbdSe4HfOO+f71WaBET5Ris7io/1VGxMtbQfW
DA6aRPkrZ2GzJebcaCaSS8dwAYVIwGVuFYiCBCbNtvSlVX1ZvgxBZx48wJWlu5hqAG1Kqfk8M/Yz
wVQxV4URfYHJctCU1OTLogksv+GyF6j3iB0idGAA9Zp3j9fT9XMzZwSstWXfpYUxZuYv7BARuy/K
DVfnU8u5CrouIt4+FxLQx1wsNcz8pZO2SSOcNv6BJIZ8l1GiNN93YsGV7aa0fJROwye0c/cL73yC
NWGcFSIhLqU8v3Up05ccsmqx73nyMn31QBAzmdYDgRHC768Jhr5arpCu7eeL4X1MOrFrCSAZSjZZ
fgB75lTfQZgaYbS0KgESCWPzUDpLCk/C0RLDWI7LtcDl05/+Paw4Skt/fEba8D4yIRJ4YSRMd268
Jl9Cd9+gzA9CztG3MUrlSItuidAg79YsRSfRcqr+qeB1Ik+Fz0xlbFqIhEPeD2jQubZNlSOxeuxc
fqFhSCeHicq7bQ5MU7SD354XwH8NZFq9N/hKAYUOeQy8HB4Mx/m8jqe1gDeGm/hskB5CcReSALPd
bDcsgCT1BNL0g6UoRFVvGVxEbANVoXnVZNF/K/dGOBfBwV6hjOiATzunliVfv5ldV16L2l2Yrq7Q
FMI6Y/YeDZEqLEKma9GfylIqb4xKKGHNV+IwZBYVyX6vpo6VNDhiZXhdIR5yseiMCUv2UnHsdHE7
KHhZWY6APQ4UrSZf0spaeQC1E/TGbQRDFkSKIzFT9581J/NPO4nvvgQKJIOL4+3uqBfFWw5o9OP1
9wXRIythFF4U4XPoZ+upS9V9i/6dpMobPPS2S0AZ/YvGzDwubmY3B7CupSu30v2GXjzW8D8oFdP5
SsG+TQgp8QBKKiX5M+6Jpf4D29AzSMj9IFVmVqaSkziQmj+GhtAlEcG7Olewxd8WCpSMVUNGAbur
VmDfeQwFfXW0VFoLzZ+Hc05SVXm1GBC/gjbCuMvyXidlhg+bZFuYSSn9uylFxrBp+HYG3hlSCKQz
+huTmE1wvBfKMQ6RsDom0aje+t6JDv87hICKv6scgQFHlz21tmMRNYVVTLZX5eD4KHEx0iX68g+S
ndAD4h9yNGW0ZEUajpJUpZMDYlUeXir0Kl8mAJfvHwnyjhwdwlosR2X3BbNY+S73NwlbzzvIhxLc
4MM4G35agl+u9ExXVPLeT7sYbIqvytEsYYHENyMYG3q1nPkAprhJaMkGaD+l1tAgH6qLHo8YRVdc
6MgVPhnCqd4IdsnCgpbNGjtrDUtCLRDjgh8UHHA1L0ORIsdh+SEbWpzaVfR9AHhprxa/doiY3fVY
OpgfcP6I7vtizzbPHsl9fFnNXRt3apdT6bWsedPEtHyMG6dV9QabbTe162VT7ee5cqAquwVBG6T4
sO6+Ds3YsbSVfZ4tSUzZsXMgeWvm4KkHwsRiDblgeyqva3H1rCtPXlFzbmorWaypEI/oiCIy31w8
xI7ktH+fUoLcPTF8PUqeyDAEVX4YVZBMlpkoX+HC0oST9YUA+2M7hPxuaohMgx4OWcbLYmSyPxUz
WQ4diZnBbLi8FJbbFivSmqMUvkshQe8ug2ldAhBJij2WpqsK8HyY6j/WcvsKj88nE9O2clSc6dIS
3SyW5XM3WY5XzShpeW6ossq1bNiJ1qIizPxR2U2r7/5KJSDv8faZbS4qWbe0TXtf+I52s/wOxUWF
VSdeW68LICP5XAWEV9t/PO2OXlVwe1TiH9HaqsnglG1a5kQsypUpHSa3curLcA8Pdo9n+5VHtk8u
Zcrq8m0yxmsG2T0Ful63Mn58n0uXyfWc/36UM70rfD0/zvgj2snNvsOimmhYUyoH5diivqgb+Vix
fd6KIbArP/0kODq08HOnEkGSqzG3Wai2fPVX9mU5G8k/57tft1Rf9YD8oV9UpoYCOasSo/YMWEaK
zinZ5fXkN4JTJCNETCGq232Jvgpb2H6e7qoqnQOl55yu1vpyaa0VXPvOxeIcUJgQ+PT6vYRF+l8v
oM50TJxARPR1S48lYM6rKh3FNiZ/7p+4lGxgfkJBXVpyTervKnFqkcoq2N+ddixWhATFE+tz5JO1
77M4Z4eRciOpipI/i1am/7T7uGm+FW1VJodpeT1P1wiIeYhxdil8qYQt43zDdWuztR6ry1t5o7ze
VRT0SDz7Nfq9nSm5AaIfsXZudizlhstRbqhePzYeQI187gtfUzzwH+Q/l6jwH+noK+fpVrA1AlVt
sBVZmgxVlVwl24mWPVilgw6tExfQ341+uBv0h8nye1vcMpTyR6zHuUKizart3W0kEj50LLTQoVRd
9Fa9ZVngC8VuoOAWvVhVzkjZjE4v7CyFnX9OfUkcy36t03KDMKVQHpvlrC0zvS98yYZbcn4Kyw+l
JWl2OPH21TlPYag2Q3m5GLLznd1z16qlB9fZpW5Ndxe/2WCmMzu2/52ucb3LyJGCZndW7OteQlVK
UqbWv46lZYj9rv5ex0qkSmJuizGhTuh/pnzsaLgiKtPzJ4lwNdR/scDjuamjrcDaMeqyTMnavs0S
ZX+TF6TdjhPKRM001cLOCRrJEZqiv2h45A0RmqsBQxNP70lzEMq8U/4rqHPEISULIoZI5ZSHHNtp
3wGlaOsc9bmdLP1d80hHk6y/AkESb++/IfT5+2eqxqAVyQtKKGbbDxiIhKRqsr3mH867leSrabCa
8ZZgxfxpnqgxwhYw8lVaaTcyCAdLdv3ODpcVowPa6bYZoT/Gw+Z3jW1hMd+MD1WYWv5Y/DFgQMQM
DVukfMY3gfwqMu2YoPg1UvCACcjqDEQqku987/Kxj2Rr85JuK4ksH22fy4E6UpQWI80/gTbFWA1H
ihi5VW/jaf/PIX3CJhxypvbUPTrOVBEA1vSROHX8ABVcMd5P1Mhoq3Dh8vF7/32rH0pr/X54s1zV
cYdvi5SdgnquSfpa5aKdQDbknUI/hFBLFSHXYmy5l6VUVbYePdh57Vm+lzMdQMWrnuiED5NunYsn
EI4nsUUx45rkAB4B1NnWYgGjz3iFR10j3NsqdEjYmDHIdP4DZS6lZ5lAhdpBF3opsZ7kAFHENgqr
DYgCGS1tCn3jqpbJ2z7WJIeu8uEv/U9n+Zyc/tI9kYL17DBeMSkBPpNtpXuJ70V7PVjRhmU6mJjN
KHB93uNJsBP5APe4M/a1VTta381yHR90ckFSOtJVm7y1tcsv/pynZqSZXOTfn+8Oi6OruK6tRlES
oXhvB4N61FN4rff3VtL4spkDoyUrjnp2mCVc1dUM0aDVoZuDANB6jEYBKcNpEkGOpuFD5KpEWa+6
bwjc5TBl7rEbAj/2lfvYTyTj8QMM4FCxj0dv13AtG25TVtjuZX5zYS/1W/1f3NHjXPgXfPTsruZo
VVRl6sMtdnHB063Fn1iwYzFzLWisEbzZlpQ0FxKU9+9shRN7nBxKl1T+Z7txdaO90VP8Wj56KqdL
u0auidwtPTuvvsikVrafbt9ouob7oVLid/Mh4G98XRSS431PmdwzRrjz6Dxbr0G2MZ3vOuvSpvzS
Rff8BgqXVuV75ZU3NKxxKHO9VjbftrFyuqF2ymdgN+Ub/0bLeD8jbjyGy9LfX3KcHL8a+D/MMjHj
8O/VOEuYqGY+/6Zo24iHOb7I54QU50lecrVbddvCQdshWz9/f7natK1+LmTba8LO+bK37sUbx2Gk
Czsl+83m/x7z3Of0UPw7Do/DR9XUo9c1n20nPpdDbO7Ps/PuWhAqF+tx30MH3BdwCzSN9zM/nn3R
QD4aIGpsVuZf9OsalGfSs8+lwAXnfrJ9zPU8U0v2c/jLwGMbWTtP1RLdSHnDIRbroppo7J6d1K3E
F0Z+d6kuxqhyqZalq2GwRYNimhjnQGFei4kP0sjfTE3q94dyqKKjafnYqa6U6aqLHx7s6FekvCSB
HQsvHOSK2X6mmKkJ2UO1m3hWjH1GBtjSiqBoLOs1U8rUzETaVlJFBGs12vcC/WzpVVm2FHDjLOS/
QydgcZSjX5kuOslzYQ8/AWJXt0KMhp7Qo4QrWhDagkVxIw53110dP4CaeyWZn/OpKtsYnof2zh1m
eEW0juP0IyjSQANfy6aqRXtm8mWH10nKEg0J1JW+CtnWdcLhthejX/MEJwqSPqhJ/Vwr0Xkvikc4
pwnUf9cJtDZ2qoWRjmFxMqLndpsFGd9h0QJOb9oRoPgfVNZyEzethzRMqox9ehTblc+foubUdmX4
PpZK8B89BweGUrCWjdXkAJVzE+jrpq3ri9fF8QpF+9r9ycsaZqycFtZo3cHdvz01p5JFlssyFYxw
MpeSdTD3tHOIdN/fvudZ9hP7WlYBd3edkiXgPSHzRJxfDczM36hyRFMrLWOBZTyUzpwtr9ouDsPp
Jj63KlBx3Ncikapipk9lsBo/O+7MbTN2ovydWMFpHz7T/TjrVracoJHIlreEz8wpFTd7YT9c916N
VVHp7Sk5zXvLoXXuoiaACW9mx+bbUdlSPhYm2uT54vS/dOs20z/jzDIGKnFKR/9gNrZ1CLcABCYH
iqsBJUIXZ9jPfQukAYXLBsz+3Ua016sCTes7TOE51mITc6v/WJ6opjXVxOxN2HyWsvP7NcpNnqZ9
3we39v7z0pOtX4dwml9zqp/a8dK75tAogBIwQakCdQJLe/+iEQWAy/CEjkvz+4IIrKr3WqwJsHLZ
Dm1q+H6qbKhcU3SauKbW69drqFBOGtCtVjaAlFwp+Rzx2rFMPzh/tDWOjR01km62mxxGZ4c+4Ass
ue8kmHW25QCXH0hxNNm+50GSH6/vB0xKypzwez/wUcvn5j9MatM+1qKle/FZxP2g/Aabtq2ycxql
Kw62vR/AcEnC9oPtwPbkoMPnES9DO0pkQCUcKxu02CchH8XI4BzdZ/iOCJEWUVwNkxecKKQhzfB7
yyiDnroD6wARpOZKJ/4MLipHZQQ2NGI/CNzNsRYohmkF/lNEeJdPsxvZaSAd7NtxaSuEx0hqzPth
ZGP+S0zYOcvXwaF9rYVZl3fHpTpjgVWPeZxesw2XaXhFIuZ+ZBIvEfSdwCDGRXCQGI3T9zzUmFTk
jqMtAsRCAQ/wRTfOqLOpArE6tSPGCJpXo06VV9WcrxpBdfIYhat+/MmUrz8nWVDvpuzHtnE4VXUk
5NmVzgE2BDCG+APQpe1cNLZd2BBRrz918yIe2+mRTLTS9idaClqvAwdCAv10opJJeVzyJMGF08zH
t7gMct+HdnDoXWjCiKy7X2ysM1yCfpNUp48Cq2Gf5Jx5FbminaCbq95+Y2Oh1lXiyn0hOcs0gDL4
bJO69x+rEOq4yDCjiW6s87aU0qNHW7xk9dSLNRZfscamZ/GBpfSgHwCN6G+ytCPYC8ZCZiUwO/t/
KVuDJ475UTrBgxk3W0MjdaYB5OEc6qpRB3gVSGrxHsYu7aCbviA2qJsWQF3MlTJQ7OaxerF79A9X
33WuJnjJoRv57OdqeB2bZ6KX8H7T2uprWV6UAqK/G9JpAEtfNJERRMarvKtlKtOPN41IL9PbI6TQ
KZPgspZMFuutmmOQQal7fBm+kk92EkDK0FxlSil44LO3Hr3Km3t+nKon6rnK56q7GpyagMrV4Cgv
3LrT20jrFBRi4lEp9ncnKmp/PorkN3+HZq5Fx1J+fac/4h1Klw8+84GZk4PmyltKVumsaqneocma
W3EUGTvz16Mswa/uZYA2H2L3ujqswH/MIU+chnAkwtDTMHzcSF8b9gGpL/m//Pf0B1BpNms+1w6O
QHstz+rmVzJLAPd/j/PQcAYWYcuAal/muBXyrmOF5g6OYyASHDe8xKYlguXamA7k7kWNenFtdhXI
VIOqXh8uIQehkP3pymvXjed0vzDShreYVl/wGMM68lGf4vq3bp8xgq0tPOEYfolmzy8bz1Hsz1XR
S/ZPg8y+IqTsnN8M3qMY4RJxuxPpiznz1QtryrPZMTHY7opbwVfF1SBTyVS2jGTLQjJW3Pgss62n
vx5NhM/Rj99qzwx1TYhV0EIK/0jRcVfACoYq8idKfBs7X5LhJeNXxAfs5/iUtOiTAeMkZ6TefEpF
yBSJ+EFgZrTweV8XdiZHG1fza6bFF+Dk/hf93v+lP6bEiUrZ73WsAkL5W4+yidKjfCsLM0i15LzJ
zSlFRgYk9YzOEME/+b59C2xXM3097Se99SyEEbz77vpBcnAzM+En+KDOeIomtGhlT6t5dvS92cGi
da6mf65V+qSCPtkv0QwWDEE7XbiBiTcgicMjf/eRhKLUgdMGx945P6fl1yc+6LAuhXtiMczWwOH1
FTzV6i2/8zkIEZdxK0CusetlxhaI1qpnf6kuGtnZv6Ex10GWEvDvwQeHAJSrPoS1ICciFpdfImxu
R6hvRmb3v83wNzEmrK2d2ix9FryrDyPrDwWy7KLbQ3SBbTFlkc9I5GrP191jd1GVVXZ7ontUOQFn
DXueyfNiddgxRdgDH7LB+Xv7ReVNu3D9eVLETY+g1aTlcOEedw9F4lDfBZINfzEGjaIM7/PuPQrZ
COQXfOkaK0CSciVK19uvFa5FMnyRC2mrWQRf86Lx/En+PhPYKfqRqP3sLay7kGg+kNjRANC/w6yg
i1ndwhOMdpOwx1gt8fvfwnQfZ3/IbAIjqoZi7Pxw/GrrNo/SgBuS1ribiZImpjiHbBjUKwg3pxuz
kAgk2JXMG+tr5mKRKJrRZ3iJ1ySQhaF69LnhJFzlZVXWE9HEQQANdeiLbioda6sZFWhZbXRX/zHx
LYrksjEureSjmAiRuBNlHz9aRR131kWVlb9S6dLPMMHxapiG3CulIv0YY6DlsEJ+tm9EX8H8pCQ9
L0vkKrZcwn6WktMseSkzTCqKeAnJJGZ0NQjRRaJyb1JhyDsu2aVeagiTWIN/8rprLr+DX3o9WUfC
ZGBqQOD5QoM0uejriEEJg6kQeExj9nQoLTMM3iP1vYjXl7nKsckUY0xhK1Rj/IFkawJBhQQjX7zK
rh/l3T4P0sGYw7fXdxT00Y7JfZhOh7Q8UqVRqL9QW3RLSGWlCztqPNQwgfkYGca8K8JvTjy+cZPW
PyiPDNSwS8+OXZNQjvf/LFSY4FfQIqEmJfQO4uFfQUps07KMvS/vSUY1YFDEn+St0+xds59ilnc9
iXKzIKJXes4IQnITP4dGFENKEeTpEBboAXNrZGdX7geckPT7k9pKfJd4MAVI5juLbAhJb0Luc8F6
tmhHyVgOf8mKJNXDoTFF1qQzAduuEXdK+tqoM+0qt8rGPbKbiTRXF7MtqYtTQdry3zRH4lwgy7pO
EQ0PomNcMaGdirtMiDsGRIGhdJPTXz1P9gvFTuIm0PLdl+CZEv+JmJDKgBk2KkHs7ROzv/wQMSgT
obP/UHpI6LRA25uCFNUf/irOuUowbPalNqgaFIHqnGdNUpOQ4Q53Rbz8buTaMhaGFJrJbo6wDzq4
at3HASlOOdziwbQUGs5bMR4vA/8xG1jSYIvwjO96KMHO6RnEba9har78Rv36+vTzlAyaDYpDoGcX
7InajndX62LaiN5iErpuxaxMhRKK7mS8IPB8F3Gt7VMLLN26VfadyBwI7sDODYs0ED7dPFFF1eWQ
YUPwVFVJOBKXVi28gY3z2iAICb8p0LuLVqK/aF0bNpZVy9cCC7loQb4h3uz0mgjEWYDZAeb7aB7/
oDDyMNaudRmZzUzraYV/1p/9S3D2T6vRTvJjw7zlsT0VH2QrzRUIiJ9SjksroeOq+9fMtpgku5Mw
k2rlWvFT0TcEAsFbe93TpbRq7pr3aQllcGgmO9lOpJXtxJaFZXvTlFnTXDDND86z6yj1l/Zeo1R9
2ZcrvOruZ2sOsL/kd0riQGeFGg6Ot4JCJiIyIlWyrT/1UN85Jltlajs+WbanInE/9tUkdVhtKyMm
Wlg0n3XzdXgrFza+Y0Opkupn2q5ErG0ne5gFXVt6mZiPtGkuUXTYzY97/aCi8mrX0a6ZBcjS79Ts
q3I3Nbm9dxv5sj/nb2pvkKD2dVlM5kzsyqd6kS/nsL/4JdlRhB7xwf/y2nDgm19hCIon7mKepes8
04bsv7rv/m7iCFECOSXu4tesszDQqG+7uTdWyfxmqPxqHYYbz3qqsf04uwFbmbkMbPWWnAQpLYTb
xelnwMsZWwhO5plriAmQHvUY3juUByB3/NYxG4wY4VbGtH+JB3B7E3+uwT2CtT58gYzI9kvQQtYp
Le89xm3TwHr4MNV+SNr6tOinNaQ9zlwTioiUVIYobpIL01WMixk/xW0q3vAwPof9BndjI/PZ7+NV
JdZfS3QQOynaoXrB8gTvC8+Xp8fLQpY6y+/QXG6+1CNSNGDw4+s400/1iQ+u89j4Pd58XeeyUMRx
puaHHrpXCor3/HdE+Bg6Lg/s6SsTDMTtSEcOIVDWNIJggzWwc6CBh7ibUMckqHwcSPlnKo0L67B2
Be2FaJ/EJAKXpZlmj0Zx/ANRrKaQTl/eYa4Zl6jck1BDS2Aw8z9r8rlnIa5DlNrP8XP9fe7cvnyo
XPncTZSfTa8rSMleUjNCYBSE6JpVrz3IdR5/tz9/5fQMfdu1yYBI0TESLKqH3taCRzr+LzqTsG7y
nuzab5ARW6++zVIc/dupBM5NG+NtdmIs12KeZvpyKiliz01fuOttZsfafvILj9AMcAxdpqkbqsPZ
a5aVGHN0OGHXFA5PzqC1SOfLoppJmNBIyKlpSFMgYLE33UKjaG8ztCKI86h4u/9STxEVoQHlHqAG
l0TELqTajofoUPEF9kKRqJAzam45spmic09fSXF4mxk9bYjrdl3ajd+PCufs8V7dL+oJMcd1kM+d
avMeZLEwoCldJv6xn60mCZu+Viquj73qUpj2X86gxMnSPCUpwgKZY+U0s5bnfVM6QLfItCPsr2RT
Kxbi1DyZ/Xi8a8F2EGuupItnPyKX+skIVKw5Peq5vj5jpNkNDXwkXjRj9Z1gNCi9dsXcK7gJz2aa
S/84Cgyy8xdEFcrae68ovRViRSdt/5NhbYYbnEZQfL+iMhBeNL2F2MTY0O2tcPcSHSbdiIHv5/Le
AnQtwYfsx+rE7Y+5iiJEUnkWVtPkAZBrw9b10duiX0JXURbLS8n4FdHoKrOVpL5TcbPmpZAxlb/8
HZupieujAr2fSyezQZkcFyF3nxI86NdIFiTTJ4orWetdmTJvgKs8o1tRVJ9cXxInqjnaAsR/dkau
LZV1pZ8JNm/hViO3gfpNbtaE+zYgIm1+MvkgMJIQs7E82nVOen6PdZjNcP84dhLFDNm6Smj9/Wip
heIzEeTcaPDkBu2xsuUm6QIG8v43ES4yMWFn/0OmpRpb/sA8UBZ4xV3ZmC2Pj5uqCvc4X0u+JehC
g/FnShzF0LL/oRtYoHO6aTUFfdQmBKluGuqj9c/0by2OrOSN3KyZRUU0qht38W++vBeGJ33K3/Km
XpdsfGklp5w2ZLJ2AN3SPGltf9WZag+H7dfFuNTOpfdo04HqY7yZiks5D6byeT1QFPmZhhHHmTE5
QYyNSIzLVxaKBtoPKh51Xj7uKJ8GJchaQAYMvYJTBE7Sxmy7U3jVk2hcsS4Io779pJFJ4KJ7ufFr
eOHlDTdhRHru3VhQ0S4l76uZWLh9HiEnVx+gNSKVBREuOTATuOa/d/PSDmM4aLd0F7GxkAtbSlYv
b4qfPJN70N/eB86Cb3eCb9IwJPOptT5N6HILQXbFsxOX8VddS4dEfXMtTz2H/RTH4dGQGphv4cg+
Zr5OphBUO3JDh88QeuzaSPC99ENCTOiKkiPL18yCBnJeRVvnc9GicU396gcsXtahUOJ93mt3iKNM
qAAiArkwXu9vQunMhz/wWsFKpIQGNVZh6vfvTUa9hJxC8Ly9bljAAePSCjYMjgDuZ1GN7to7lJCW
MGWADPk3ugE7giXaWrxMMgWFAFGrqRvLwYYVkTgiB08o7u8Wi9bVcHe3dRiqaoqFG6ClOGQADQUq
9Cv+629kM7kG+c443B2xcI/Qt9w75w//EP/NzVON52Ahi+f+4aLdP6ItD87hKygee6/WoXdr3Tu5
cSLsecMnv3eeRG74nmsJbc2br3/6iMfvafj6laTye/i9yVWSHV6DXf47gy9ZUzYZf/7pXeIjf/BU
wJz7bhxNaVBT+/wGzNtcnJEvT9prlgl2Lf9suT7Hi06Ii2LzQkivwsxGjch/mDh+MV23Jbma+x+T
Z0ZT+Q7LH5vrOkgqpz2dwbQH7/TfcGEm/qC2n7kG6250tOnH/7z4e1u28bKo2j00Ph53J1/rYx72
O8fcX/SXxKIS4M53yPVbZI1CLBnaIQFbM72l27AtpGpuN9XO6fcot42yShBWuvD4ZcPQ6JMnmsLT
sNl5/NN/IV/2IjusSGVpd4u4z0anL3qstRcY6gN0+iqRHJF/MhQyy+9bP1y6T+vC3cSyU8gmI+6N
h1vIF/RdwgWyhfuu8OWLVhbes5WUEeFvUjh+wkA3O7WtkWNncP6ghVCM+6Vm1+8/iAl3ll95LtRd
3Aci5q0+8/TncQyBUhAqhFSxpN4kiVv6aJ3Hc7zqucFUYFbuENXzHu9+n/PNcNV7DF/tW/tZW3fv
7JCLxqqRKN47nC1ti62BR3fCunCeN/3M96GfaIr3wRtaiH4zDSvMw8JEhDdPzG0YykqSXNbZkEOV
DXCrIvUCmljoqzZ1VabKi0nJt7znxBqOQ406DTPnFHL38Q4G5Cupse+0F6leDb8QNMpmEuKvs4sw
HdmS9+jHh9nZkia/e9cGvzTY+rn7wEampAD8PFG7VADfm1GEemYZvpSZSMRwY8rFwcMBJTztvmxb
IsC411ZikURPWdDOMpd8yV3rNnfXuh/96T714EPO/Xltmr0zSI6u3cvXrTeVNnYN2+WqRywHoDp+
WKr98pQbUMfjMEz/nhMhIF+JZFGz6buJrJHxVRi+7Lqv5cYrglRV2nZ8kFuMDDMeDvfVil7C8qfe
cleEIS8Ca7yZLT5sMbauREMB7XxvwwhdyGG2G2ukZ55kkTJAGo/jbXQeqPGs64v+uWm1A8vgwJkY
nQZTib6P9AJqsm+PXKAkrYS4LrvHt2dtO0hM3saVvAopSumwUj6/14rKsC0S5XEVGw1oFSzGv3if
FybLEnVYTJ3kE4+xPIYvw7cyEorsU0p0w3LQdp+9I7adGxnWLuV2bQ6LYL6imS9fkcYiWwh2xDA+
ruS1n0FMXUjDGOPVs+m7NxuIFAmx6Tqq4pGNkqA1WogL2j4UMyzQj8LzATQ0YC7kjHpxBaJ33zWC
dOAaiqpt8zlZzHIfykvU2yz2nWuyyuKuX9CBmfLIaCaH7DNcJ/+IVHuHcXa7v4MyG+H5KmQ6KjVn
kDxDxZqK5KcLpC+9vGBNgL85C7p/3i9O1HzUOOataRlEZhJyC0mJayqeJ/t34fgsXDnAOvtkfiv9
mWC0tVIUrItbM8BBDFYl7ZxdwLY/yI1yv3GCPiWaoH4g1kluLo43f6R7OhZ3IvcoEX4jxfS0cBA5
jByH1KI4+K+kGD9Cxkw8kz9ao76evzty/v+RdF/LiSRBFEC/iAi8eRWN90hCI14IYYT3nq/fU9rY
2QntjgZBd1dV5s1rGrnBa3DqPwZw753DdOC326t4R+P9XU9znpFuKJrpy39ieLQcQIV1DXZ4J8vi
qU+kiakPouHBhDdDCn0pXg5MFYsPzeX4TCg7zGFoMM01G1fV/F2TxOxqhnspphVb/x4+F8mjeNHB
QoYRgHnm+i0nc0modlblgMkQts/k+H2/FA9wdOer+Znd3/kKnXC/Lm8p0Au9XLJ0sLsZV5JeZmz3
b89E8WhB9I9odV+p77vJHaei31BmO6F663t0msyfb9Rht13x8p0nhCPz65xSb4mpBybe337tx/ev
+9dptrOuWw8td+vlt8+L0lQrOdz0RuND6zLbQViK20688fxyK59+WOAg3MNTcRz7P97BYh4uQ5wh
QR60VbzBVPOl8yi6y6mM/916Vtf8QjEVCVpw1ex+0y1YwPal5ZD10HhYKkHiG8enkwBA3X4oyvpQ
5heyVW4qOA5gMswWE3TP5j8fGCP79G/EmvVcKvDwe0SOcTVeymmUpMUMnkzO+UvoRIQK3NUWq8mD
x9xftCZJ43lwsrrzQTFoC2CCcEoFYM/SvkxGM8uF7cGFUebfF0g8fuyDFFCn+hvsh55v6EC4nC73
UIvi3WFOWF9Q4FUTJGwnsr/eVGZ/ZR3U0F6b7+lm84vQfftCN2jnBgd7t2oKRZgOKA0twoMqhKw1
L3P6557Fkb1k6T5N+kGHqRQWAB6JLxECrO67wSdoQ76xnSEeeqB7D7/LZmMXY1PEvchHtdAT8+hI
p4aVavP3P5ehFNT7Oy203z+u6Kb26KZqwZn40WXysEMb4EfBJIp0dHLz1zOoCmrfIsOjuIwpfK1R
yStjkRXer79+EiGoPQqV5Pb97L06qU6cnuP5a8O3JdtiWagZUwDZ6Et8rUmQlKaIUBVDjJ/Miu+/
Gj8QOFE3RZ4O8Dbxlq+/rugdsqvQbSJ8pz/PgsRcxdEw1cm9v97Tw8O/x8SDkQRM2Qh9H9TVI/Zz
utOUumaXq8I1clvj7b8NtJhzaXNvwRFLZC9q9tjF9M4vptyueG9FUrIor7TeM9u+Jw+BJZkLO7iN
cT3Yl9K9P44ccJzmygMRKyvD7Zvn39xR/Gk4XZfrmqPFmQSO4Q3jELbllFNNrg8KoVdBQnaDQ5Ri
OFflhqi0Uf6k7Bv8H8AK2dAHP6Et5TMyW+F9wUZq3leoOr/UcM5WRaJWfabNuwLJqI2+Dp5t7VkX
IrSZXCxJhrCfbGgkxF+L4dzrGrzjZVHJbOoaSA2M01lLm+usPq4DB7f6LDZZtpXEq64hk8TM9ODW
RJ5TnU6fw01nPbvKksAzXXSMP4+JhlMf95MzKLlHI9ZfMY9XqBHAQKvYTqw6r1MlQ++E/w84CHxj
7fi1F5cRUdx9EJcHUZuC/QDM4tmoqkfZ0Al1Ml9Kgst4P6M/S1PurDqoHAaCX6nGccaTZ15K0ZmM
GTzOjiFL551ibfH+avjPGSlgtOkkvm7jVyPTOAc4Aqpkm+B3KXyzuq7eXyW1ibTVuwSFbBjLbNtB
rrr/uTU3H4vuqrs7Vy/Nxce2z4S3xoUG4oWEoP951PIzsiy1hCZ0F2b/MCXOpyMAXHymjRFfsq66
FwWGnAFCR+xuvPqpXpx9TnEufDRVwsl/lw6e5O7czrXBsrQbsUr3IJD48zRmu9zmtH7xUmroFef5
N1T41fgqx5YA5s+Qv5uJC22uJ0+lR//RW3yt72/hF8vHTeX0LG7/xTZg6PWpukmX17EKevL2U4kL
cW9lxDooXvmjusLboGHXIZC1l5alWL686tDy33VRbgmR+hsHiXePkDtwHVI4Hku7d3IB40M0hey8
Fv/0iVNihVW27C2Hm4nGQ03tb1+ciSErkPfRLSSPjwbb0grwSthY55Jk1gRumKobXb//MRa5x76I
t9THUjM7hw45eetV2+LPfvgta4Kz5cqUICYcCSeCiWJB57un6qj5lPfWC/+k359XIqftv2N0NVRC
XHx7tTeNVzs1THfOBs85mP2tflEm9U6NeYtjf+1aXikQe6kWLV8qULh1HZn+iC0mYVT70jg18rVs
V0/yekpOCLYWufaoma0lMF5VJO1dlcqgGzQKcPVcC1KepyiAS1Uehi4niNBjHHJEBQ/AcuvJmX52
tns/f9JV9oxnqgnr6eZfcQmtwKr2mavZn0LjPNSZWE0JD/KoC60OnA+i0f0ntVnoLLzaDY9m++NI
gfSeB5ADJOzQ9zoF2STuInciI/bd0nPtZzGsbu11esFbdUt1fanRQQEuGH02NXO+bTOZN84wXe9D
mN3ZI54SbHoRpH7raFhm196zTRWM9kKi03Hqd884LHIhWxyKbGVAgAz7yvtwNUn/MDZwtiyjYHBp
+7fxm05V47OU2YwOkwhSyycHJ9998p3gflW9t55oKw04EnvXxjmkZGprXYYDX5Y3o6wQz7tKeVTD
m2VfExZapsr1snfsrYf0UczJzlQT+1aBX3Khn+vn2pjv7c04P51/0qO15p+5vt6SRbR0Ik2cIRT2
oS+CzDHYUm3KqF/R8RMZhwiVNsNMgBEbO7KgC5y/hfmElhTrJog4KQC7lrHYnhDxUmgjPNBd4Bpy
P1h15vXwkMpRoVIFs1AD8OJW0X9RDn9lvxed0UembRDCwMJjzntaLqpQMspp79OjdyidSTs+VrgU
Av6+je186zlTPIxRfr715wAmkoH77Pa+5yTLatkJvBDqhIQY69yiwsRhZK+7l+4/CB/8eRmPRcCk
RUmFkJscFiXD4UMzzR+pcuiil3VvSGzgv0cNnAaBK0ElNmz/2LIxHRIuWXawpXsqo/jwxDzoj1V4
7+3+nZkThFRYhO3BogsUyP8+B/n6iCH0c1fahBaU/oNZJTCOR82twG3VQeaFDcT6z9+gDp33IVH8
UVEJs+HoZPeoSOA89PQC/pX9An3PEntRlDNZ+dCAvprr6ur7xXAZp7C769jLen86Cjqo42xBcuyJ
z8RZqNu5XDG3tnXnHWwOo3dvw1Age4HkxxStocWVNfITZs5IaQjxjDaOw10nN9aftu7Sa858zv6+
z4kN00vB3ItBpepNxibGKirFu+QdxUKTJVfi3+Lj8W81ZwnxKqPGbtlz1tRRgSSOOM56lg1NiwTf
koSKmisdia3Pf1halTq7HnBs5mwskEl0cLM8bZ7IDN/6awWY7eGEtLJ0t1kezcv2dTrrTenyDu7x
Rj4zDUE7S7FbB5RXZsYCjYOgxLmJnt7AU7MvudmH6R1HLtyhcPnvwWhg1DsP6IO5Veq3ZWNNuJzC
V19hqOIonaoS4FYGmDe1COAQATusUjF58yXeydE8bMw9rLMdurLPIvoA1tMXukI4htb1eQkBzuRE
uIr3p9HTVkUHoeUf+WmqneyKfs9ZdVzHabY++TcDbOdmvKbMtUUEBCMwWnVywdMeo670atzCl5Bm
FuG+adEx6OaIZ5D2+Dow9cuVkNIaCfqgQ3X3lf7IfQpAqyU7u0aiH+8EPtCqDH5ONBnDQba7wWDw
hGYZWInPHwbmgvkC2AVZBGjE/sEu5o3ER4BxzD2WlfiDIIkwU11WK/iDO5DDde3wwBOiS4XpOUzv
i3dEV6jP3UHMvg+YzQy+0BaIeL/TAwXhfMk9N5S04FsZO++ryRibpvSs6lSB8jxRkPLRaa3oEZ49
Pf0GL753yBTZKSd7rEXqQI9kTwktvFuJOjDRU587IbBz2Q9H+brPNgVxGm4oTP8Q0cP0cA6pQzDe
4f3nND3rS6NrX+5B2/wggDMbNo14NBXgzeb7McWl0VvCX3CXa8nS5WOd532bmyhbz4NLUGsUWJpt
ynHWFvMIIVzt2eIXX9NqzXMhx1xZ/yj75x+R4kDdzMm2k+5dIjU2iOuCHlcBLZaeP7jCWzIkkiCN
TxVManTHYLKZHQQ50aL7iOTPBtapx9fYEI2wHPsX/1l1KStDJtVmekd8KwFiMXjsg74zbDSLD/sk
LyB3WpVb0400bh14gLWh5lRMzkv3JB1bWCVsFNjtIHShKDksMB6grCLxEiWcBoUtjuGfSUV0+wJd
gQgFitYcbWH+PF4l3iTKJtCYnGDip31paULAshDRQ7A8MLl2+kS5r61zJ4SGPz+hkM92llt1yVMV
NLdJtKXvY3vRDe8dcyU3Qad9YAFjP/3CltqvWmA1uT0Xn8JWomgIKwItqrRtUe+amK/rJ7M7B1JP
yWdSpYtvpTwQ5jaH0vbT52QdYX+Dr9dRpVLMCMJnzqiik5/8cRjJTwHGf9ZCo19gn2d8wh6i/gAc
q/X8KFC8q6WQ33WWTtc8ipnSv21G/1DMP3i3koAnxhDb97AuYl/3vkX0ua2feZJIu1cu//Ff/RWn
DszXh38FPJBg1ipHuSONDFG6gjc6VIutgopGTRCYKeHKBWNLJolfSgI0b/dq2wuhFwxJIkzr4bae
+wJkBhsoEKPBVZM+PCx4z9YfuyntuWf93bbYcWkKgUsV1D0PJSJpxrl0pGtiXzbn1JPA69X399Ij
f5yWexU9yseBzj727oyM8r0NYrHyajelhAOIQ98h0rFJJl3a/+Yl8KwHu411zaW847RLOnAeTRtM
27gnSlj2wU9leP6BEiymiEu/JgaQrGA1LsZeJ2crotCrmoB4qE7mRPD5fa6Mwc7ju4yMGGyHuRf/
c2CPYk0d9QUxDWJBPnH6h+s2uZVjDS3uopmgiCLdMYWXSVJO98KnvboBYfwx6oETjoM1m7Lq8zeH
39LWM+ENvK4VXf+874zuoxg8InOPijI037O8uRGLIOjZgfaDWOJvqas7tkWaQBEf536GHBSJAqLI
jtX05jG+famtTAFUNLKorbfnLPelkqQG3w83kcnfPuQlEwsEd3PD7UZ89gruEo+PQtnpe+huplbV
6duKwfNv5L72j/Biob3xmct4QIlUNdRy75DtfPcwxlUJJwzHKodu6W6D44FCM4w4yGXbz9RH+jfx
df981Aizl4EFJ5bClb3aljbs5ZNuiG2qrbqeY3BLwjDd/BTtWn+8oxCoSWrXn8DO1+mOerEkXr5D
lf3PspF0q7ngkMYN1AzMwXkV3KbkC02nr9PVedwMNdEI2pAM/1bSLVv7+nfVfJQXH4HzUGDvkf8x
WD1o0vI/mWriSJ4u1qATqDHeSqx0bCW+EFdsCOehC5NreNJHg923AAZnmlEDGFkpteMD8LfFB6LZ
S1+tf7Cq7vxOzZO3VbBNcP0xDfYz8RF/pIkEPTxyHSKRLAkb1iMWSb7MhxFp5is04dguDVNSKgph
eibQyICDpBJ0HbIqyEt7WrwwCLz3059uc/cy5Sdbx2Bt4Wg7/e6VdMkeeDeTMB5mBcxjDvCpLwGY
BlcC86KSiJJVOZBbD0Iu3Lj3zBgtPzq2j26RWZsn09mnJDMYeUSbLj/ucwRNYs0QjBmgPDBFkMri
z0ysEgJnmJSbz9ME4JksrFk7rWNsgoFbAex5uCWcb4m/+DaaG0LzGHZJXrsHQBGoTkV5OQd1DWQR
4O7UDnHt9esfPpVujVoPcqBNmCRs/qU+wNm5j+so2LTf4Uw6fGwJTmBMDX+MBRaf7DEDQMUY87CK
WJLWmJI+vpcQ1vgbg/bRMwKBp7qr1n3duyc+8/2856u9YcT+qLzSsjsrB45hnV1rQRDaGLVh8pDb
BdZqvnfH2Vqxx6lCdrPzt6z3UkuPivcGJsq8s2gVukRFuS4RXU74BWoXBrjqhaexA6W+qS8RQRCi
Nuz/mgeTe63aeNnJjo9wfwdCL/91AtkdSyk0KYMzhHxdnxE9RI4dIHrzjLLw9SC/9nLJxsmOYAjE
UWGYmiUbtwpU+jK8VZINCHsm+/YY7iksnVENEinsECCl8UdAG3dgqgRQSJPbww3Z4l5OtSbHbY1O
b5OrJU78POkIM7V9nFdKtBZi234cqdQ4c/TURyRQZmxwYQsSM2n+o3pC7cPbdFajQPGjHrsd63GO
E/rbUT7rM3jqHxuFLiyRj92+cTMzaa8wx+onVAc7W7K07ADtY5lium9msJjNO6tWvLF1A3rbTjZT
2aFaLhB/igvXkk35issDI7N1Kd/O55RXrUU9zvpnLbfUmWViZG6QmxVwn1puhpfO3WtGJadWsnoA
BLJXwODUErSehIkmXp2zSSdrpyQENoFHle95JGHMkGafEfWVe+YdC3ZbOZ2q64TmFtpM4hazwZlg
QHDC4It1ptEVfeLJ1RAEqAX4txwVU7y12MO2033zqUtwm3i7uceBpHTNmy14MDwgl+KqUPIs3FqH
OUvCcnG7Km+ko78tj/WtbdneZbRyK696rsehlSA0rWb1ZTFuARJvi67KMym8Xb5VdLyX/ZAnNg9X
A6PpxjZbz/dXtjnWRgbWMk88s4na6303mVvVKV7Fz4rVFtsZvy+aulaSwiVfHFA8pUji7dD8HzV+
wdhyYRHDz+lq45yMGW9NAlv389GVbjA+8yirpqapmvX6BPysigZBF6xGEoepWd+5/oqXn/1tg4AP
lB4PIt5M6g3UHPtY0NLmzRO8969V7/KZbGBxmav4325b+OJePX36aKdW7HvezhlCew43ZTw5WQYm
1U+znP3fDUl1mOQxyovNS1r3/D0idHTKIy6YhIQZPEK8coA/zV0TG+J6coB1e5HxIE8lxxq23S0w
58DSJAO3CsiNBa6aGtEgh+YshG+JNF/c3qIMN0kz8OqyQdLVe01fXW1G2tPPfmFiUcyJEvWyG4y9
PN/pn6BSew4VmPOh6q1MWFlvrbojUWfykNujX+jUZoo5eFftmODOqw66eH3ediOed7ndLFKhmkqr
kbOLVbsmPzKZve8qKvzjuUw1t5EZyygLDwJdNIRuJzoQf9F/h3QplqvsV/VEp5AsmhvlS2vDESd8
Kfao7GaCKeINO+DrO9ZMKR7JhZPAkvaaETHXa67D43OimPn2CbOL8u3bpOCMlteyWE24DuuQfIGK
tyk++6OWS/loapx0ePrec9/AyWe6GjXW9q/SMSDo8/4Ngffj3toPL0qMOlJZ8rMAQAOyu9jOF44I
f+lw+Z8TD15l9U/y54EtAhYPBlm4PpJPEpNRz6d8/AsDqL9x//0eWiQN3jtaem3TDTr4dN32paEa
DWln4z3i9L9w8ss/k6RsLzM5D4zKcQlGlfDdu4/j4ATc3qNM3mqn7qWbpkUzAhlcexxGP+Gvp3xA
fC1YVgTjAzT+gHu+Us6DtcKvTqw/+r5+OsazM6jAZhJyHfncfySwCK6O0NGvxAju7FpEpQOo18fO
GDU4jJeuXVJMykN4nC4Vx9DIRGsmaL6WRlrtz3/iPWvAMOdUCHNN46tFU6NrE7IZp4cWK/Qp2aP1
/XDW+tbEJrAjloPbBEdw/XwTJm9t/7OHPTrb3/nABUNGdEAns5EZmA2Nn6j5IbftWDBXmGbbD4q5
YpaqeVSizDZCay+Vs6WrkG5NYroriyg1NUkyhQuPTGaKbXUoJZ+4kO9hzMoQn4yvvW9YHKnaUpf3
zV44yRz+SSUQzur117Fq8JtmCmUQu/OE2nF64YS5RzhbpMB+L8TKqWdZEU1i4JN7b/No/3zLDsNR
Fz6T/agTa3pYx1e7UDvefnWu9SChDmvBUvcUzC0MV/T5ppKs7b73fTJZB1xn3nZ1bIUBQAjkiJeJ
nqpUvJcIMDb5EzYKLF1BV8ZrwRzrQWyKyZTQ97uNvdy7sLBnGH16G5XtgGDS7Gb17/S9rT7eH7S4
eg7f+PzLX0I6RPf5U8Kqwp7SkDKTbXiiLSFnir6KAjhO03Me5r5Uj69acJEECAL/8FRkXfq7t+Ky
sa7mB7d3lb9yvmApLgIfpZXSRVho03X/HmiZi1i90Fl1c/3F+67DDWfxbvSigZWQJLGzJSB59K2k
tB10RjWNpeQGVlrQm/Vw9X4bB5C39kfVWbw/VFYZckEvcOVWrDLxkvrWC3NlWiKjSUZ4mcDv++ud
K+IXtdVxM64euZGiuyyFGdbPbR29yfXTp9HRigJFu2SpHnA48LXWs6mdGNUR8tLs7LuFDmaLbU1X
xzRlXkawTEg7aEKa8nWFNwQNtZflH5FqPQ0TEFECKu2D7FQusm1IjsF2uejBB0m92snlqubkW5xB
QqPcsZfSur1KvsZFTmAGtrP8pfx5/sdQqy5O28sd2wGfRen9g1nwh54YK7YrvgE2xLZ8LLhu/Xgo
Q+QgbAeNJzWYGEpCDy2GDk3rnw/sztyexvJuzoH39JwXk64mnlNrR9o3Y2SDofq9naW/l7OtLoGE
jCc9Ay/Ni8iRr4LaP/6pOUDb01AZgejkNdDau+ma3SpohdFSw0ubMXki1izSHmLjKuYF5p6n7iMA
FUic3vtmWXqNMKw2k1sXudZ1BHT5lEJTBjAMGPVv+jf7SxX0hIkdi87SPDOPwDPSNQC03LxHyPrT
cueEs6HOfee25UymZKQYeJSbssu9QD7QTOqHFeNpqUhFoOdSBJpp+RwLp5hlZW+Dw3+5l3KZmucK
tX+MHAYuIkF46RkVybn6jrva7G7GxHbvVuHmTFp3+r4vq6PB68NNcE9eNeczUNvHl6SdQhcZu+BJ
L83m5QjYR9zxJn3n/kWGDshAUM2cWsEnHj6UJGgIvE9Qmo2ZpOt0LW1z5RfsQ7cvPWRXQq7yPXYg
NgG7P+cHq36bM/tnLwvZQyI/xcqoVS6PSwkwp0f6pSr/1WudmraVcx3NY8/dYRcVpHpcCa/Kx4by
fbPsxmKVzaOSW9oJa+ttJYP2ZtumtEq8pf5qbuYGmD2aotOtlM7UT8vK9lq+eDwK0SZbFS6xwBQZ
NW+Psn18vwwRD7lTSXka7NyFRsV/OJvzO9DnrG7R2p/OFrm3s1pU+YrhY/YLF7QWsBmzkyOv8njt
KUMhPT3yOot374/G+dQ7pmdpwSfp4v0jAxbp329vV2J4PXm6eJ2iK6HroAnFCXhNFR7V26tyCs1M
yrhnUd2C2thd0pmi0z2Kp+PbYSYdGsEEycBpk7iHVASXh9PGk9pd8Xotz1fVl838Wksna69pMl5q
PAtI0M2TlNZ9fclTYv3PNTmfG7lbVdumqlkYHKDg/JW/m31596hsEQpg5/r1QiO5buX+bLaxd1Lf
aeDVo5K442MhvLw9Pm+Z6JQOXcP1VEmryXFt2CfZuOLe3xvOTm6qwL3vqekausyENGH3ZSy7+CnI
dCz4TSE5UU5DIzgBAMbJ94S1gBd3gX8NOdctCI74E1zIkP2msR/MByeSs1Exj2WRjpTIfs9Lrzw1
nYZH2KYTnZDvdz/I956q9fr9+fbclkSkcX/X4XGDVaafm5lYmQYv/IIyrmv88A/nWu75fjvXsqO2
LRRTtjB6ywVmQ8U2kLiURq9SeiAbRiLCdVPNw0d4L22qzhxOHqZbc+4lzxC4kRcM7lyW35yrPh4o
DNHO7p2ohLZeDgD3fpPDUclb0PQfEShz0TVZ550xeg5N1u6JSszWHq/i7r7OtRFT6D0aYCQWZBT7
OlNQp0s5AY/aMSTEvCMpdF7J3mXyes+BmnrHRdlNQKHTgM9fkUKTr8f1S27K9esI2J25F0Lco+k8
itXmnSWQC1c+XT3N1mVds/5pV79w8FkMC7G333l52YmPfw+VtBvL1OIdte40S1YvrU/Okh3tZyuA
CAdUrrKm5ryvPl7/7pvW9tq+KuvuwuvLz3h/Lj7jXn4uvx8H7X7pMa/uCx+LZ315qG9H0SbffCSZ
40R+SH7Tu+fx0X4f187yEO0Pdd+fZyXEaxGzbXfg4FiKJ+UidHRGO8HoIsEWvXVn+R6LwA3Buaez
fj+1Nr1TcVMFATTzjdPnqYfc9vn6TLR29UNxU9+1/G0wRbRobRtbB3e0mHlwY9NY6s2fnCUSq2vR
MNubit5cFxlx2GI9tXpbtRYWZmuHPO0l9+++r1yoqy8byS/isPpKD7iO0s18+dZLN1fVwi+1V3lt
4Ra5wACpaokWwa+Z3ftxvCzbq1rrDmLNcB3Fx7Eo3oiP153kON1Y1d2PXd1O8WgxQapvO5fepfL4
3NQvrXwjW+U7+HWbsWoZY1A+v7jlNm6fi9I8OszCeuwm+4hMseYel9OI+Pv4dZM94MQ9FQEOy/Hu
Ep3Kj46y8/X+x106TF7TxPtlkuO7xe+UJw6HoSXcAs802c7btuwzlOBNrEF+PoAsHdSdoXZZp5wZ
lV+d/E26j8QNdXABRnWayA9SNOZNsHrIoiQ3o8/w8+BQV4/w23LUeHwbjTafZDVlzLnCvZIdPoDg
55+dMcyyHZvM9Ueg7rk0WUGfjpFy8jcOvgys9oAnh5ITNUwFyj97EalkuJhDzsya0WZ+9D72xcDn
VeeqWvx36PtKxklgnRZvC9YkEdGj+RNK22uS74XXCuCeXjrGAt3BNG9vB8s26a4idWjnspbzvXyP
kmFykPnp2/MCu82cYiUFM1VMwaDJiamI8OC3lbHpRGXZNjf6U6D9chXhuqurmYRG/FdipE2ES733
D10UaWiKYACAqJD/Wf27dTcTQhOAZvYHqVs7phXK/hpXSZX1s9TvIN2Bcm6vI1SAaCXJqNd9P1fw
MH6q7QsfzefPMbDFdkw0VzzLBIhvvp3cSpFUEPGlkLyXAfZ0Vf3ySfw0hzTOnaoOBB/ClRXp2V/w
9TMwwI+DjUyroTZs/aM/WDRP1yoSnD6F89Vodu9Bv9ARnz1UR1edJ5q5QiD9iVxwO/AdwzTADzwW
HQUMkF4ca+YR2uSdWxsaEirfKdJ+lBXmTbejSdd2QSAi1LNwRvO3xyrKFz2IeEoNNlfh4bYf5Ut/
sGiOmVx78enAsZCLYEpoG5TT+H3Ka8vTZhssRAWnWnR0Yt3fdrPk+GCXWwewEvpoMZcugXecyJf2
naQ1tzfEK1GyFOOChOKNNZRj5VV2Fryaal/czby8Hcvbw+BNR7Hu4lFcd9ZHYUicGatZdS+i71v+
Kz1e9P5e5u9QhVYBtRZDL7h8X0anyrmD41561nKU90WLrZshMCyO3nb922CBHj+5/eZZDRhQkp5E
fos3VRX81doxMI6KbJDn+eFoUlHVCs83bJ5dBTVLBdNemi8IEjYSGNmNzs119zF41l6tSyVfhRbU
vIL6p1A8147dwm+OIn86Ihsyy4eHT9doV4RMN1Ydno7yY3DuLv/dU6U0DNflgPIi4CFzP4pxYIBT
17CalcwCwnttFKoFHHZhqhBUCcLs+Zzf8/EByB5tUA2vxfXvAtM0uFutmkDDRXP5i1iaiXJcwTEw
6P2athDVSNg3oOhcmkCKHrIVT0beCZMC9sqNhwKgMhAlzr/W7jZwWhcfMjzxO20CwUph3fbweRoj
SN4pMEbBBJlUyeaUk6EdNjnpPnss96C/ybxv/r3edb8j0uPh/vQG7PPL/wA12P7O9fiyluqY8LkE
GPGBpax8tQ3S9raVQi/usm32aR7CtuMSImz6h5TT/APiE7cq3JbtWSRAFSjADztws0WMNhZECpHs
ny+rYdFMdcwMwgZpi8RtNQQsVNhHGY/lMV7Pv7S22jk6Bf0Patf01qQKWkwLk9wEFyNZ33yg9aR/
NSD8jeSumF98XGrhn1238K+gty5MtHQCSEe/x77N3sluELn4VotlXxJ0K+Ryr1tldVcthvZo9b36
hs8g6PqR110lSEvqgAS75C1fWQiKw9u604M1Yh21nr0GJdFbQi3LR9k4As6D7EqI+65C/Trve/fz
NrCpT/qB+HIu08o9B3pbftdzru3KQmqcy8eDe3dDWBX2ydXIHneAx3wZTsk8+/jr6UG8TXU2zcx7
3EMG0EHuvRmaYm4fWmwmi0vO7B+waWBGiCGmIzd6mJeUzYQZUJcccyYzg7tj+jrmjRaJnVt8rlph
Xdtzkq1EJ9tzykjNRT1y1SRqzysuswOnZzcrvLfwmIN+om7ry7dubOqQJqzqVKApz9sqRmdKEISE
3NfsbFtHS4Ez/KPn+S78w1cKLTMNzIE23qAuPXMe3DpYj+l50XTt8G2u+3Pt+3MRSesqIE4FDTcD
fpAg5uukSii/HL3Mgbt4qlR3A+cDDNTuHe5WOE2Q7DwMQ2H2yAhM+pjQmc6eomSIND4OdHKODn/l
/9MJWqig9ceYvUexCRIPA0Okmv1DWrWGo0RlQ/EnzQ0kISf3RYxs7hchbYufkiqvxYUUZ4w+JTtk
iDUCXqxJz6caotTwGxYTqKY+nQp0/yi9xFNxVbswt37jq+3Pj4Y0p6LeNjtbTbT2RAJVIsPnDyno
XxgSspoZVK7MulxX+4V+QXP5c4FU+LjO5guHMbhruoj0EOBNlrAft49biK7AWaS0Pwq55Ux4Qbqc
83uzr0Awl0zDSxDqVSeoByXl6WxQHrBxUiXa5niY3gYVcAFZSw57iXQuGAYUylfoxgxvwCg52DRj
D6AlE4Kt/qCP2eVrV73+GyXeYsOnud7zrbSiDG8WhmnP5SQ2ZCUU7Klr69nSqab7mvEZP3WwEApj
nTxci/82MAB2gvzcJMYiC5nk056jVbLoUsYSsEpW2iVECy4GxHBHpnX+jjfjR1CsHUtJvWfg4SIE
Yo3ywHAAlJY9b32DrxLoV/dPPvzArk0HTzshgyQ22KDV/Ya3d2B8+ZFq3QwbTmisDC7ghIQF5Vud
S8Sz88IKMDYqiolrHiyMoedTHEuz8CyuyBvrhG8QK8dxMdXPtIWmNPkis51BcWaqhFY7R/FobaIM
gsahnBsjvYeBbWL8R79kYrDupTBfLkxy3/0XCNrQv5FLltx/TLjhrlx4RTCFYaa63ERK32fwETJk
XxYik4UDmmk1FoRowSXv1rSCVqno3N+G/IcMJqUdEK2r5KZxQpnFMEILxSsTZDkIyqLfYAqCm8yZ
AskbzFIcNfNN8iZAAoKVH8diOv5dKO6p8hnnVTF/nukocIVHTXEv3VGU78ZNAKc5nmx3YsE/Wmg7
SaoUh4eV8NeMq6VmMKWvHDp4hLnqtrTAN0kOFhJyS5TUOEAebEoBqA5wCJy4eMd1YQuT70KHRl0M
iccY2zzpuUemrEEBSRWx7YqQjLpVQCyMqXD7IGpk3/MIGGP1ZGDaQ5S9t26rMjIFrEygiJArG8q3
4f91+GznGkGDUA8TsXsd1+zpGMp0SDcU1AfJos+icYv9Tk+8ZxzIRfE9R27Y+wOcmQL/U2Wn/v3N
miapSTpRVyKm922oGCwNYlLiDukr6xZI5LZ/EBzqp9vxAZh32/fb3BmSRPHGv+1cETR3ZTAGbIP4
27AswJJGBgBtR48NIISh+OiLki+YQ+LE9l23nOgF0tjAE0eD7cZ/JAx3jaYcn2hi/gUUa+Caxzb/
qJvLJLvdlrv5zpS9JtW3yyqgfBroCih+QFtMDRTNbxW7q429gwiw+sadozNAQIFIBzR2SKI8e2a7
o1rIyjlW1tKIgFV1ROjw6Fp2LQc6EiiAHWXI5o2EYEuPbLBmWrco1ymcaicG+7oV1ND9QPtzokdQ
U4c9/h+01vV0LiqM8OXm7SvnLUURb80Ohs4zXo1NFt3zrrL4cH6uwkUvhz6LMeXNQW3EVyhLJF9U
NAaUfjao5i3a/2x/UhPlFcDfixgLL5Wh6ndjcPIa48YJ2P//bkILIqk847lgkKpQAXwiC05oJUIG
1q18+wezYd7K4KFsbnMp3ybcCv8B9LgnCI0dahPwIEafvCY0EXPln+rQ0LKvnEE3pToPNleSwABx
Bnee41E9OQB3ngwpJsJq3G8K3vPPchfdf4bZvCHSwYRpxZcd21214gSWzZYEf1MvqkzDYyV2+sN5
aqFhlaAsDv+OXouG5djUoYPc2ck06E0ZogUeqc0dgDssbC1fqUyBPTeazluc4VLtNW+O70s9FRKf
FuNdI99Eww67REq4UIafeqG0yIiUYZzYM0FhjclDK+R8naNX02TWneD/SY+canYCWTlpwS66TLmW
ciir7vS+jwNTU4HNG6fpYYoq44lcfeONJZYlNcSywbndx0VrObcNBR7NRBL9yco3PjxH/qLcVyBc
sKW4JSMN4xDfhd09rKJQBFevpidGAmou46AoHmKTHboO1XP5nqIj2PexPr3zWa4KqfcozALunncC
xW71zYRCnMyzR6n8Q1QEZ7+2woUzChh9F/pZ18sBU9wkQGhhmzoItvtC69VWlZatpwlrMLUKeH92
egh5AHwUgy9l24mRZvuQdq3z3SxZrGSZS/ITMQV3kOPgZV+X5VRIt56pN5debFaUNaxeFeNdVz7P
RwE3ODq4H/kPYam1/NKyKi6+5uLQumK2MEjYjSAG5Xg2vajWNP8YqcV181YX1V58aTU/rt+r8amx
rOwa5+/0R/4jvKNOspbqzWv7yXN6s4B+vOpoum5dvm5jLDXa7iD/eb/PeGzFP2PjgpO3h+o8DDyz
qkMMEZSYCSdZgAfq2p7Fnz2Dn+jhO/3pgOOir37EO098ZAe25xWryoHwI4GRr9pBnVzdDi8djPbp
4ePUhCyYdSbr8l27NtIw7e+pDE2OPPl23BDzCqFkiR/gHNVrisUWJX4pXodwIPxZb/6+LTgAphKj
M/BudjuxjlJfz1JTvk2s5hf5r0Fyz6Y0eeZDrQvuf/xLzUt2/9S/h+wbvPBBbILgzx4hJ1PHTnSu
3rL9Z7yWXH+ZIAos1dIQktXiPVRJbcTdFEzfoiv9NUgADODWHPGSYRnmCuZjppanEN+G52XmnCsX
6Dv6sYmaV5VacMDgW3JK4KCcLipCfXEHpna1Mx5jv+a4wVvOCOCKy7fWa8WGyKOHg6ayutWewAKT
IRw12yeFZfo3nJV/g55rMHpw+XKd5SApsPnt/IwWWHp6OMnNuhzB7gkO/vzg/5mzGROZ8zsBnvko
hflNSojVYBCwL/kcyPDzTAigi30lPjRdDO6s7BVmBYUnWvaf3k7Eq7GKRsJF1QvfEc0Prcy6vJUH
y0va/E0HHSvzjDOvDaDY5JCvuk4JjVOiW0B0EJULB3X41dTt3lG+om+0WftmJO/CNfynDfA4avtg
pyeXbevR5KJhsOxI3scxB7zg8owPuoamo2rxHN8HVxEPDwHmiPo3bNHJSvhfTb2WEfp5O1sn6u4f
ikUIxTWS32MGH8su7TP3vt829N2nCcwoxIObYa5bBPTn+v5X580cfLfFveFMVErb56njn7UrvHBZ
2XDpTCwrtO6jZO2UagN/ss8onRoaqsc1AL41VYs1s9dZ7COZ7WHBBZ7Sqp5c1jDm4o/SMfM2Zx7q
gfyPpftaTixZogD6RUTgzavwAoQTIHghGiS89/D1dxVzYzp6utUyh0Odqsyd21RP9fm5pPDg2I/K
GfkUouwOHb93/D2zebL/5V5keT5qS4jXHXPI8YfwVcF16gQ2qR6etTALRYJxAp+qGCqJUyGVditm
+DRu626VX1z5HJ+qlicIzL9uDOxlWlhPuOr1ZeW06kQSdWfUmg2fDuqSKoZHFjv3Wlev3Mdhf440
QZ/0Ine1204q+OLn+PpMhrTaQI1eansrqx99zMhoz15iTd1+l5bxIGwVU0+LnzN86EYkM37qcvhk
HN6eZetrAbFVjZr7inRi+5Akcz6UUpPIqxM3E9qX7vvSsrF5FSJfEUljn1HCNr77HHHQ2KOPci5R
9UtCiWk3xroD+PyVMFgWfy0EFhclaRb7KjJuevem1BBW2+p75VA91F8ZMojyclfW8isq1Bv7Q0tZ
w2kqESnFKGoygooMz7k9NK3zy7O1ByBl8j5iyRwNxznSvUeBq+qtlHw1CI1Tx8oaKZ7BPxsqxCcP
/7h4fzXe+0jV3pIZSzjDZCuk15XHuZKOfx5f78rQ2fNvYaT3NBctpCWRb8osE/zEFVPMoCUvZM+l
2KEZk6+MuGyFxJm/BHXq4vbpjKWKSFwkFgWjzESuGksVN5u6T7BAbL6ew9Dy79C7i1r1JIIim22f
dsubOdnTgL+b3xAuVkfexQ0NamHVA/BAjdKMt5HQ5rRCh3xiyjKTdblJn1gxHNTZ6juNEZz9vPYv
qODKH/vyd/zT3pyZGsTxeEiw+8zOnl+LH6OkCvEHJcbyCzrW3uNbcLBXknlQwGJA8k0d22SxKBxn
oLMgCYNaxMrbmWvxAXWa/QevBpAynz3W4iqW9wJmCJd9uH8jHrz8AybFFZ5BTd3gEr5mRGvkwsgS
Z/htMIFwaWQYqe8eJWEKUmeBYuDviUls7jdSz8QKZyAkz1oY0s/i9yQqxBOkUeETDcKAQ3akRx+q
q5Boj5q0fOYjP5JFg1b4VWcGKgixZkZcuJdJtYmOLqrEbF+RWUELINQJSt/FMDujoL6LG918Z4Kl
/U37sfoOmIdAk/FoVb9QxcR+9v+CEwiJ+udKuxjo3I40BW6AP9rBaIR/eZszni30UFelGQDMQrUe
kJKP+yxpD0j93PuBns9Dqb7+2v4TdTuLfi7/PbDrA7HNJxo768DsQdP4vYDX4kTDy7Ct+JijWlgw
LwR5I1I81MaJJgn8KYgNTCFz3Ush3Y5y0VNUd8UcvI1elhmRcmhw6jwniqpv11q8ZURocZ/xeC1B
DAkEzaeY1B87URZTpEva5WfxUr33L1XcwLRW2F/rDlt2NMeRWHo8begNS9wRlXUGepKCFaQOlUv3
XlYN4t+0byB0hOxHF1tvpG1UtiDwmlDVgnaitH7kOTLW7FYpAtZb8/WdqxE80TChKbPiTw2URj5F
aaWlJUL547eofBv/pr74MPMspX0lxOhFRKsG8Rps6M6y4g35BBmFKW793E/8+P0f2ltpny4daAJZ
hSH/3/+Z0FTgQR5RoFQfH+FuHmLk8avT0h/cd/mjienXo5YtINlBP+ZCk9JSF4Om7L4q7CbQV87P
g9NkTPjLJD36sZscBldfVfTVasB7K/fvHMCc0wf/ysHFPZh/MOEu2H6VdnUbZqy2KSUGsbBKB5JV
iVmC9gCQginP4/jcGF8JUXS2D21jqnZlMYnVZJqAHshsBcs9+/H4teceheBC6uVefRwm24aY1luN
5eSLwuXcCBaQfGuR9LfkfEesW7WoAhQJ3rOYX46wSV6D459bvx0tftL/vIlt6Nu1DcjCI6KSun9d
jyXUsK2HKMyhPj0op7cFHVWBNukKvkbEQnnA1yOGmebCCC8zvTkQoW6zeccI6kfBCBpQnVIOAiLX
Hc9xwHWFRSLKhuY2PjsZr8khyFSUf6QjfcC+HflfcBVs4rACLGEHZnBNfjgIJ3By25jD2uNTfE1x
GKnmiyZKqMsyRWDB8bZcpd9nORWMMub980wvDLSCpd/zia4pQ/jjpW4TUA8Bovcclj2+dhibROji
s+W0uNGzlRXU/RZrK1E//eIx3qqBJOndraoRNevq0+ss0tUj30Jkicda/Tw1MDj53F0+3blEPtZY
ozjAzCScuCkwW8EAOgtFQhRE+sPLIFGW5A7v3b+DWuSJgKjtnYPcb0rU+auQGx56Ue+eRmICl8ZD
xeiYl56VzejRM3G5lcXntDHpb38hMwf+zR5YxG3HDvzsrMHb6eJNn0yx9ihezFC0K7+PW/E4Llzl
8K0L43E+ZiVGPrBktjOKhVD/GI8atLGN0giw9NoWkXrG++LSyqdTHBduRIvQ2tib2P0s50zBVsWM
F7wspbhA+DO7cYXG/SPemU+MUGgXjF+YtTgjloPMd4bEzZWsitFd1S1yB+KHogkdnxAuMID8dA9S
v7uUL/NiJlNO54rxzNfDsE8pLZcLgh8pXw951iXnTcEo28gJCEVagYi0HxeTG/gnmRIubUiKvybQ
gCpnjPBcYR7TuICsZWWWeSytQ8R88birrJQ4zpxY6ezu0ZC1NwBdbgiPj3WTPmHT3nyixdygVdgS
+APJLVGLwi1v7CMLzLw9boZOVkD43YvG8oe/FVqbv4xWjw8UjAzje1I1ZmCjDaTuK26i0pojp1ev
ret37B8iw9e59Rg9u3czuVv7Vt58pmvxGoJAYALs2ulBthcdZeqp71crUj9/Omh1JK/WtvbsRKW3
x8tytrohZv4yvQydt4lv6z2SKOAUeYm5bxMPyw9rJ1ZarcrKaIX2IWkWUr5uGuldJSOuaVxIAgbl
9CFXeR8yxcOqjGDkNV6S+BJFq3jOq7OwliYpTzQsvFS8tBuNaTf4YrLJRGhTcNqyzkyW8hcvRs5D
oDkZvW5GrJC2zgiLXFk3Sg5evUt77iH4XA+Rr9Ik3yhnnSvHjN9HthD5vHQuX27X5StbeVbTlc0n
06HappeR67RsPidibJqYFDVuhM107dUwnYxX0pN77SCa0PV84cSMhUYGMCNP2rFAyUh6zwHk+d0j
H4+Fa1yk86tGIObva4nvB9Vl69Uc/zHOerYvw0w9/vVqxapLaU3xjoytgfnedhD55Xj7ZumfB8bB
xwHK0l5983uduKrBgrJlcCW9Hh1Gp150EB1YRx7jHR6IRRUfRCsXZMjG2vgU4bQ2VrwP3bfnAKVn
3Xwi3+DPYXosu5detHJrPBqrYryyavvGvgD5pYc5kxlm0D3cht2frWGO9GfaCErWEfTm3Xst8rv4
wweyWO0/90HgCG16foDVuOxGaz7VP4WZeYY35keslfo2qV3PxqNAIucIAObrxttavXkfcRrLI914
F4znWWz6+tGfiFQ5faR+1C3mYDZCDktOUzhgn9XkzF6YHPEW29YerWxvU3+zCCIKz01+uy3852hp
rqassheHWozKktjtaYZFWu6P9lac4usn1sge2rzLn6aB5O2B6C1niCh2FIIo9m3HmYu0damCVpjB
U2SQvr4Smqi6X9VTzctU+28bomUcZRuZ7nhky86OfIkv9MIUr7rt67YIzzaUVRfrH9wF7USowHHC
nyWXfZ65nsByQPTV85pkGXfOdlMbTZg1/r5+8aBmArr46g4F6030E5ME3IqKzowmFXaJLXWR1zPB
cfBU0RrZdfy+H6wniVaYSw4erSCjSQlNeL/W8HIPgd0SCNmbwvzfijqDaZC7lQp0FwW6a8R6o/8W
OeDy8HoU3Tp3BbqxqHtnlPm7nvh524mJdGzoyb9zxqUTyrhSrPEajUoX/zDWinYezWh7OYh/udiX
/u8egtUeQxNtkpfXkKzM1+VMJBPgwQCdnLdF8BGNq/fLogBngN8jz5LW1l9Vx9t/95m+w4m87O9n
rJmmyU9Z3J3nPzFNCuUw5maW/24Jj8Gy/78pctCoXL7PTB0IHs8l3bRa7WlAANbH787OTkvCRtD+
rYXOyvSBHytvkxViOMzfkX5mycI7GhEg3dZV3U4VQ1uIU7AQ09Ig17FJDNo8vZYFbnJxm95yH/Ex
SFUhfZ4Z/GqC/AKy+yJf7c8Gvo+phaFz2s+2s9BAMWAMy8laQl6AhenErjPHpxtiEWW6Voq1CBOJ
ZvBfwttyRwxUidOPvbEUtX2TCagf6buflRXZ9uI7OC9JKwgV1V1sQo7VNUZ3c8vKTyxBM9F9lmOt
RS/dEfX1ta0t6sG+7zHVTCIxuQRrw1lObBubeiwTU2+Bi70hNr39/p5KpWyPltBTsw/vj2ZGBZf7
iXmNCudlgYolra6DCyUCW1jlB3B+/PKOrF1HkQGKMfE6fwqARJyH+TSeQE8+vQe50UegdCNpM5sy
CYmZtE6ywNh7HshrOSFnl4lJB+rT4DyjHg8C0Ghfgah50dJB8gELj3q2n/03FhjTfPZWbpu908ig
vxKS4MqsLu3Cz7qTFOSohLT1QDxT0/2/fT8xXVQzbtaT86q96aSxNlBHopn5m/+DXBiscSM1aIFT
+Kuxk/7t38N0SsfjTfecYbsbCnnafsd97O1l5iNtbtzFYDVZ5eHLT0NVvlN9mFmTjREfP4rB5ilt
piOXu3jdlLfpgmGtEjt+RwUP+plXvPhIVjLyOF8FLvMvCTj0vdIdlE9yEZ2fc96NQYpu6BxnN+IG
uI+j3MTQKDd5jqx3wypjTAMO432kfDdrFyTOyaJZgEGxzRrmAg5SmvySCwQvVpC/cA2MLCTuR+ER
L2Ctg6AM2MBT3E+/Iz9MrXDIvyODxfRiXP6xhRw52pGIe340g59/Y0vJ/ARZnqTJSiHiRRsz4uDA
/fZoQ1oF3/63N2G7Ic6Cd++hPQ5odEJRGxzHkA00uqAv38wSN7lbI99bAS9tw+ydLGI6ooUdK+tA
e0EVBeLyxjNksTH2nsH7OY5ZJHFFR+XMI6A55Lm0rqb+lubEZYlOCIm75oSxwXykE+O7z3ohePEY
0+KDGc8YnERJjIQzQcDMImKACfMp0dR+4J8EgkH2l4nUSsMnYmL5l4LvT8atfU+KeYN+nLyALLz9
Xt5z75McibDOsR2Y9XdOg80kCetl18kT6N3ULhgj4a6NQ0fpl7jjaKxEibLRLNSejXM72CgFt/7L
906OW87y3glxEzXS2rQ8HIfv49e+8/qWJjS5+ZTrv8WvjVEP7E3xjoSedgZ7ItizRtxBE4Sh4IOu
G/Tsxf/ivWQvxMRdWeo7bD0z5oLbfrKdbAdHmnE7oBuxH0fM9t+uvqnX5v1El3NIP9uIVGJNPgHt
RHPuhLdvyK8hNotNnfy2vVAXvKeG/8lNnOoetfhMeXDvL349XE+Iw6F1Z8Bremde1MNxyAwI1Ltv
cQdvt2jj2k6KZon2oWX85hJkA7xDzAK4IvYDSwmL3ADWg8oFe2yef+dCkuzpXb3RrGyAnqDnEZ+J
XvIvLIBMjeZh12QYMFmPdlzXryPWJZ1Xfd9Zd679lCU/ok1bBjzSox8gWXD40j6ocRVX480D3/VT
9Uvz2ttw5noNOJARjTZ5FDz/jp8yCfvnjrWpSbRXPv9h69g2N3o87OXfK8+GxXBe23cksXQsbHPq
DAcGAOkn/U1n4T3mhtUKb2V4hzetI/CJQVDT1ME8dfUd8CbzUA/K7nvxu2udWSSk/13b8V5oTs0w
g2NRghvNoXXswH0yP7AOCi0gz/krGuSe/kvOMlOo47bCYru67BwkQomCD6utjFQvQJGfyKckhs9j
f93ZWG+XKlQ7DN+hKYgSGUszQ2+F8d1CXq8El4I0v4aECAeiweBEsew8+4k6ggqY8uQ1534iPy5n
Z1vZuWxL8thhJYTnNQMC2HL846tuYuJD93+5sM3azvwdc8zvdhZ9OSD8ata3JQWmnAihOvYU2CxF
qEE2IWz8ROhR0vateHNBq9hxJItnk2yEKhTneWGs/QLmk959E+MdaOXQvnIF1Q0R/b/zZ7KxNIGy
dcGEfuea1jd66ZP47Z7sByn9sVRCZKDCHv0wRSjCYfYjOJU6Cgy+AKQ2IGpFZaI68kD+bRvKX348
IOd366tMnPed+urC+IjJBgvK7AhYMIL5hvIV4VatPRXcZYFbRvdAOHDoZqxEQzZTmdfbIA3vB6fp
FZ5yd8fxRR/muafrAqjYVA3egRO5echPIIo4ou8YQcyLkXXIV2Ce+lL2GNONi/N7UMWsMtXTupRJ
FDPpavRYup/yV8n0PjnH23g9I8dT2NE57HdlBOYH1XGyCOl5iX4w25tGuksZq0mmUjxJ1RWPKeo0
EibU872pU7kqw7aGssiZl2I0WjEPhJ8bDK7nJfj5A+OQjVjOpVF7O4sKqXvp+ChueBy8dUePBO8J
oUbBAX7HHoTFCmkBiAeaxr48+7F+lsXHZDWp2FrJ6u5VmF8Lp3N+jsmDs7QzR/vI/oIS56jVUt7s
6T0jYo5SfoWNf+hDWQzA/9hbjAVP3cjEyaLYWPyk6n5658LcjuVgl6u84517DroS8CPy4aB2ZiRA
fWpP38OIeH/PPzoAwFp6iP3DUI6tMTm42bRjxaJ5z2tMZpxQXvOLBgWz+FocM62KlhICV+d6c7y/
5J8LOOBMip8AI5AXPIJ9ZoKYcF3gwH08lhZGJWh0ht4+Z59XJjzTbykdQZ0aCavwHDRnj0tRtgMq
aeUwbz13BRFbcY/gA1k6vzqXac2CA5HQd/O5c/lyyYMib2LYRAkfKqmVk4mcrZK71mCu82eBptk4
E/pOKONonlOP7Msn8PwOl48mprAQi7kktyuoTgSrOLkJ6VJvgz9jERRz9PcU51KSVrPmmOyrMATe
VJ1DGIcsZAK5kKzsXShYbBa0jsxi7Hp6LuS9fy+52w8qUzBeh0VYeT7yHrrLY9zns1M1743myKee
Ur28uB4g7iU/nvu8WpTe2ixKXRrIhuwrKtHGCtgEqOA5M8+fmAoEL5l5W8lDKqpMSN7zfMalSJ3v
5r15Jqf3JH1Y4bUvpM3L5xUmZOlUfvztXLcUVhAUJcU576v9yyEWzvWo76GEMu/fF85MvS8BQAZ2
WyLvdWIhWiiZVd6KYuCoqBglBqDc3rmnBjvo9H1vi/qRXxHQYxsanaKyZz5kbPICfWXy6Xh+w+2m
k62nh8t2bBIN1AML5jVYdSOdZe8g2Cre3U/309y/3L871ebEilWZiF6MroKRYJJFLPiAgnHL+tM8
L7+YZF4f9wT0jAJczZaPGcm6Ib9joj3NOBxux+7X/E6XU4gjjE8Xmu5G3GzKhgiX4+p5L0iQvMcC
xeLCeXiOR5jqEIgqo7z6FVTGdkdhYm2z8SRZoGbCuVwVPLtMUEOxlAkP1xnFBkioI/H0ekImfBB9
j8PE178yITEgs1WdLf8yIb8s8u/VSX0lWya7Lf//lR0WY/UY0s2yv+wev3cTc4XY1xn0hK7c8h3T
LUGbnW3vMpn/HSYu5jSJdBZNZeOAIPU2uA3kqg4vtcBnWVl127+I6g5VsPkYPCbjYaTzYLn5+JVa
YcZxbZy6iIyDFxLn4NS9905KHHaBjf3f+v0j5u3LYN6rZluv2qK5/xsP+Qs191zAlUeHliI83lfk
OKpBAS3liF8aZUrp3Ad7LTyef7mpwsio7FLVNG2drK4ygPGbVsj4PX9tv5yvzz5mNbOg6z8th3jE
YOUnfgbFLvmZ+GG/1ERhax2J6Sg8Ul3T++6qrmdd9rOjdIB+9IXbPiYSpbCOtLqr8wio51gIvr4v
Lb6tNrlath9Be56+vu1Zejmb1UjzF/8z8zAk1vscokJHQ0MoU2feYQL5ZuVDatg5MOV/Uxb0B8rG
7T/UwTcXRKqU09HR+EgEcggMJvzV9LcLmrJp6MR9G0iN37OcoQ1Zpv7Fpxo88C65QBTe/TjYxNkE
DUm93fCpQqkq5zPHcHx0+xmPTCq+9SFobGrM0BJuC4bZJn0oLK/Fm+UMZjXEaLrWuxL3UN/ajTT0
84lyAZSyc7D0KGECqOSWGWm7BKCGz4dvpaZK6ViAy7xE3l5qWZJ8EGPvRXGghjhNgTTgRuDbZXjG
L/PjfukinlgvPARYiWiYdROJAI1vVCTBvSbWVbVAFBQgsB4FyHr2NjWA/Vxgam9AyL7qnqnxQ78F
D2H9ZRKeDo1tGklFNcGY0Q7rTogSpIgh5YoXbY4OKAdf380I45DnzDWvzhV8CKwQcU+IdCoQOmBl
3JNgN5XRMUU2UNv513MRHuXxEZeaB4yoh6R2etM/rJkXZLelm/ypJEnL46ofTXwc4wP711N8F1k8
OazgjKzruGoVsuX1up6aN16oMzlF7i5SjycZRbjIhTCGq6FFgk7m1n+dWxkjsGW2fKisFs3I/Vw9
kW2eHifNtBZldKslJpHH4HJuH2/1qyZupzc72TqT9/b8Nc9n4+ufxAY1xBtw3HZyTq0tR7wlQfL1
dvyJqT9PMThRbtx5JYVuHhZfWZKH664bv9mkl8fKc4kpcW6tD6dyDJVitVzYy5L3LXWmWiCVrWT2
o/V110wlsrxuuRltRW0vZLLe0o1HFNabxLDaHRl/JwepGBhmvayuXmCa9Or0c8rFJZddm7fIVazv
bPxKVDfRWH0fYfynh48cbF6b9KV22KUH+ATbjEbmmFj/WyYkOr60n+lr9TLfNLfLxipohbdlv+bL
ZiTz+BiPB7ldL3KsgKFOSwSGn/FCWIx7vP956NuicbH1W9P6zJGHpFT727K+v9MN57L96PrRGRu8
7yJppH0mKaR+l11gXvALvsqsTT++Xqfa9nQvPNdbpIHbV3olS5hQKps8/CTnMpMyh3YcJhVZ0eeN
z5/pzK223+/7Merk+diUbvmVSx0cE9dH95VZOTzWi9bhvhptlqf2MjG8PZLD5CXXuMQzo/vz8X1e
psvPJDPJizmYHSeaJi++sXjeSy6JPCu7nSI3IyszkiunN3HVUrR8iiRL1y0sxGJ+XS5f4/GieT3k
GusM4H+zLr924+rievm8zw+f57XUWifR/fn52F3r40dmEN8LSbAq1ulnbb7O9JbRex2qs6c0yIb5
7Z6ZwZ2fgWp0+/df5ZhyyIdwwMQkF5MUQUIdUrZVLLnOVoguAiFcQkmZrjonlz2z3Ymp+G0Qis57
4PJAKzJv+ADMkILdS/mOaVKUcx5H6ceO6NUg2trVxqVTJeQ8GkWn+KYmvg61Q4UEu3ws4NpinCMs
Vi61dGFcoj0u0VvnX51kVadVudUYFLdFF/r/QobOWRwn9k1xi0tyafExpYzI1DKlJJtY5iY8iitB
HZOrZw6rUuay/YogjV9zKjvl34vj6+WSqW4XkVp2PIsdpWBl/7a3uSTmcibFcCYufux6Lm8TKrbj
Va7nvX65mZXE1uVohMzgFK/eo9X1OTYSPlzpLAod8ES5My68Pr47zB8/LhWUb/d1W6we883ve7na
/H59TOAC8hPB1MRQI9NsbIRkcSTOqZkrfU8cOSUfqjTDb+ePbwl4lUdhpMypjhKFZLEpYBfDJvyX
Ki0oUkex7yYv84/v7ycqQaI0SudH4V/BGX5DQsh9jDw17A1NBws/UZPnH0lDH/HiKNLMlnns+Ni8
E5rm0G0DXoAknrPkzIZKHBVwyY6zBlJ2fwOyZt3OpkUrOctNne7ZmY07/ck8Jg9ayfxkcXPX3oUH
uyDfIf4ZiCs3jLWx6GmCVeHKh9/Nr1I8OAqehfceqncmp7e6iECXcu1HP1k0oqdIkwNHsGeo8qBr
smitRGrRMhbWvpZuHAqw+0iFgKqiCL/nr59K48qra0xdyXKbr72G6wExqH94ddPRBEvXjP08V87w
PXiu49/7BYbNOt4YJ7PN12MrZ2Vei443KHSW5xxL7dwbL3ks4jDvVsv28ngp7yPqxnO2/Niuq+ev
Ze36tbrTr1xHaNl1yIoGJ4vCnezPo/nNELiwGwaybIzQZ/UjApiLLjAo2siVgnZgXqMAQg6BOYoK
XuIRMCnEGeIFWrmWfWoJvFFJ1f2N6zH7UEue1qC3aYb6OdtShYd82VxHk5EcrhvoLGzOL80MOQG/
ldzk2js3FIKILNvPU5eOBZt78713Z7PlbPs8e0zPMyexeOW+IEIDEOiSjXreWbH4PBczXTo2xdeD
DxvQft/Pdde8EBLddGPZx8j/Sbe3fYd5rhuQofTnRehbburt8qoQKBB/Dy13CWUhU0qIshelVz6X
YezlcWFRutVEoTYelVVz3LrwV5+3l5/rEcPx5vITH6UmOOsPL9l/jBBq48KjsiaCsekEXDM2QSOB
dWKOevqXFXHC1T2yFfyxRIDD2MlLubiKlOUY8qSeQXLFXtcKy0zjs0DEShYlyHdjtohHJdjei3rv
JYeZr90g95VVOh972zbFU+s+iv+xTu0hOzuLP+N/TqIoeYWzep9/rfO3bLCKPpD/mJoy+jauVNdJ
kIGXB63Q/k/LF/qnPxcfugHv2mmSHWZbNz/73FiPzn9st9qiDrzoV8Wp2AgGsj17PCcf0hvFugQD
vJymKLJAst4Du7YVZvgd2OV3fIYR8QWl+4aMBRwshGltaBPDI315LyqOdCj8AV+kwR6ev3beGhX6
XkbE7vtSN9PBBFNH95dBcxofnabx0asZ6yYbx8q5lv1alF+tVDWM7ivx8uvHbvHDQw3X6zW9f8a6
cJpMHeP1K/KdqZ5rm0ZuOO7Mm+dJsHrIDHMm46bJh97461k7DxZ/WcOheCf3ne6o4CbB6zHMfqOD
a+1aYcNT2RdzlVtpo6anNGkqXFXQy3+5pvlipJuZHkGCLOW6+76PGyo9fnQEgXqznaUsTsVbe1FV
CzMdqwCIa8/yvpZqbRr3wbVy9UMi7Bf2tVMp2TAAbiQskcCDnWPTZj9hhgjrPmAMyKuY4R66HQ29
HiH+adIaKD3p8sqLf6981oWf0fKqnu29mvFGHE49/nzVE/Xrlxim4qMK3lzWAhB8beQmDNn9d+vG
ewDm0q0lG8bmbX6zGwolrNNRtB6/hxLEI4h+Ij9Hb+oR/TAtmibYYT0/WYq0b9N0Lz4a99AlDRAx
A829gwb39TNmDrAMMyf3ZFU14isqJUqLeqQWqUQZ+G40SvOvXJMNTd0LK8fbd2TnFKq4TiS5fwnQ
WMzxTv9FgYhMtE2HHOx/0b8c+/b4H+7cPYDZyoNgVKw/HLcc/rcJe6TeqquqWHTXPRiWdX6YpNkl
6aZPtZ1xg6ZdZZ2sapefwwtt8u/4V5Or331wEe8sjHMIJNAckJVx0yIf+uHfR4ZtYSgscIO109pf
Jf3JvOM90YB4+Cc99mXSWf+FRvtaoNhYsb0De42IBpd/cJfkqujTZJX7Wn9Qmuy4eyvNJZ0kP9To
QlDFjZMZhqf2VfAoe31aRKVaahKKJYGNZxxnwMV2ZLwYQhtjE7iZX/MR4OMw0T3XkkNFfDIAbDCU
3DygPnucQd7uw2Nv0Q2XM/L0Hnue4xi0Xkwf+G7/+Dg33sl1fvr7n/lRqb2SfXF4QOvNkNRNBEWA
AIMX9L13b0TkS0YG0ca9cwqA+b93X74aHtifXTsGnj0EWwOV8+i9qZRTEy9jxIDfl2UmmQHfO5kq
Z1624RuGsEs9sGBLTI2JXhk4EP9b/JB6uAemFPCpzITAsYuYZ98LZL0HEAL8EN5v29Tjw/XTkJyz
xQXmCLNUYCAyCyCLhMZgS9/GYoR9FLU9hM93HaZzefNIY7FzEOn4Efy+QYquYfGDS/j4TT/0XUGr
pkgDql5toEysA7jpPYS2JH8jIKOTQ8nj2t/1j/XHLL/8vuhvc/Su+VN/rg2EcG+JyfBpPm4hYG3V
yRl6e4bxK+xzprLP8Pmn/gtJmGNjPYLhqj89F88JCCYhH6rvh5+yvuZ3ZuDTFN6DNBIAMJuuwYIs
Shzl+WM1gELBr3L/9iuAUw5DCyxAeZr6SC4LOSWySSA4Vurh9x5mhMNg4VvwimQvP1aE1SmS/fL9
rsOEh8XUaQhOS/9G6Kt6K4wM0JN4AgfNBYObl29Aire97Z8FT/ELkhNCDiRSVkOfDpPxr3WobEfn
fEWDqtgT4iNuH2Wr03dgjfrlM6DQjiP96gcYaSippTfnWByrXXmhAexIfZejxAQ1tJkdetsJPWvB
gm7dcw2nSWfe81/j4ECTGyMJfN0bDwNMdRoQGP66lnkPwKUX/9JNsLn7A2s75iYuyYVZREtor5uS
DArl7ejcfvY8A/il1zurANOXAI4mYaV003/BmlIkXUwIC0C5SBq6Dydu/pymCC+9t4EcZDH8R7n8
50j3u2iSP9caH9pBwvX8hXMeoGcrgdbNe+Nf7Ul8aEfquAlz2uhTSDQ3jZ04uV3hDanA8x5efZij
ti6Ty8C9BKKmh2neavog31+GChaUTwlb4mXiDTPNhdRCfq3bw6vgD2a9Y3QD0C6aLLgVSEOKp1YA
SQ3tSklhIOgL99B52aHcKs+Unx0bxCYB6P8z5pPm7g6GXcRviclrsmTgZBau8Fg0q68B+N9oV00I
mDRpsLz+e989P49BrBKYzW8M0MRacE6IHT+B3vY4brwTYEs82+FWhEAQkP8AGqCeY3HdOSPMLiuN
rSJrCaY+8TlPGtH1UvXDMFU3/lbfJkKiwEvAUsctgYF7RW6Dn+3y5UTEUTUfwSBvMb2OoHDbTJDY
30e3brJ3UCy7qDc7wLgfbkhhuXx7vgENhYzOLVn6BYUcLhgMcJmPmiDixIfi9P80FXob/ULaOJjJ
KuAL/BVGQK8pS9Lgy7Wrn2e3H2VOdpTpZhvsOiH5tyl2is/cz5yoYAfEm5fHH3K2MV+AfB2YHIww
i5aDxG/qN3DuXt14I9H1fShQwZTZdiT2sSDXQQ8jbcPSYreAU/Zv3IYFwt0eBs6ILjQW/0BwQUyl
jfknHbQTRpLnDs/L77tErl1IZPUcvYkA7h/td8/B8BoQ7klYbBjxLEdWhBH/Rv7Pg1HtvLbtRPvI
ImPKYWQSlBrDlM9xedvBrSAGQaG+f235bv/xLu85aTxX58bzz5j1cy09SS2oBYE5/wuj2JBPhOv9
LmmBAzjZ9gMSfBYCV1qygICnceAJzY0QVADoY73LxMbiKVowoLE1Qtuc1+8l7DGg6YlfChEt0Y7P
MGQ97OAY7NdM0T5olR75UptROcLv+cOhHIem2Rx/c/+iiY/yzYk9MQiwnGyQmz0TtPdeRqdulWU+
DNkwd+wmx56Twn7mb5cJaMMz5RD+r2QwxlCpuBbPnX/yu8ds/47z9XSGPTi4GcrecaA5K+9/74M+
46lzQtsEr71jbz86B4fH52gsd3b1E8KjFOSfmqs2T3mW7/q7kIZlpP4V9C6pqaZJtsJPsAhJCLva
/4vrmJdkgkt6hgDFlpB8cJucU2gwyOxT1kRoXco3KzIY0lie89lharQrFtDwfl+4h5MjzIMR3tY2
sF+IYNpbbwLFQqtJBucbAY09wxhDL0DnDHdg850tW3smXSbV8WeRJzH8NTojfvSkA4SjswSjPh1S
fLa7FBevki8SvhIPjxq4Pz2jKQ9x0UlpG8UXURVs7r1dhKUN6mfKxKyD1L2zrlxa79Ct1q0VOpVn
LzHYdRMYFdbvvbfrrqUdzdtmGJzGUcFVdTuuseFcsyH7FfwlnSzqvBCj8+a3zHupzsp2GULNnIUW
kcVyt5Q8lkYtTjmovrGJ6CrHqtUVhqt/0bvz6TKwXhBgxsN5OzFITA5dJUVCTZRShKlN4s4dbZ3j
03GqGnuEBe9cIWFTmig8EhYzeFbtC8hx9kwcRB6O8OGBlfEMpsKK5dj3tQ1x2VIifNElRyaqKovI
Z5iS3pQ3qlOfTfrg8WNbcLGvBT/my+9Z/pyppXG64Wi2T0Piw2ojfaXFd3c3PIoh/SOf4tI7cR5x
cPX4OwXsrHNdJsmoEsovRppe0fvERMtqi3TgzKE+pMGmLHnb2waHLRMOKlamojZXY1EOMYolQDrW
A2ITeSbVAJLUMyjtbVr2K59g2G5D48FO/cDt0FzEbmpcisbH52jOh9Rw40QxJf67GElX6H5upSCO
E4ISK5/oNQl1MP7D1sriJli+HHdFW5awLcP3bbo0335SxvDnoawKBDg2ES4KGS5WuJFWyIWk4kTA
8I1trnP4T9DuIxHEk6VHErMg+A+H+f+x71SwixvgU7skIfe+42t+g6suqvtMonxKOXLHqfLrmPu8
ZOLl0yJamSe/449EafniBLcqza/r0m2bLB2fufp8Ucltto04beeZCUTulS6tN/b/RKoRmR9rvFc2
5olXlpSLzQa0tMm/ssQieBfjx6122r/K29T657gUoJc95lPHBHnivnEGjWeZp87PFNUbaZSnS+OS
bcc0YLez4elq/7nJHMuRy4Gf3qX8TMcmmeWp/CSaT80BKbdEIXaWlfMEIb3sORdZQwdeJzGS6qdz
mhL8kajcTEeuub/F5ehIymwax2z2K4aPOU8V55Hdv8X13M1dk8NHWi3+UBKd0k1mIrFjphPb0pUm
XuVdal7arcet8Wk3PM6NI8a2jNZu/uhmYxnE8OwZTcBdMJ+N8NFLPuxswVVzf6ncH5tGcn2oR5V0
X7sU4Qru1zXXTFxPxg1CONe1+b26PTtd7rF0Z5FOF7fzjLcx53lMjbff84jh4zNRO2/jndfjgmcd
4jxWvKivYyKaRI7P8WkQS62rW+QLLBq94nAbQmevqzylSd/Zi9RnFZgWJaaII+ArZp1NxCiTPktE
3De/KiuXAVGLlPkwtUzP9wJarSVrsaIQX3BMMhXrNfl2RcAlTjxql0t5iT69+srci49YdUH+cqlG
Fu3x9XMV+cqixOhmX+XIs7x+2ngfmDuVZ6w4TpZfK2/mZ4odyr5E8ZKKVLhNJrlwLEsbACn7yFUx
suPcWExdkCOLj1R+N01ckC9JGh3wxTkwTFAhUwxX6RF1fnhiAwXv+Q/mGIZphTUcVRHwoiHaDMfu
Qo5QO7/FT1sE4hJWOef1y8/hUdou+G+WZOZunjwuS8lH8cyeAHGlqICKRAssTmM7ROdi/F5PH2vp
rVdcngs+W/+ktIj/I+m8lhpHojD8RKpSDrfYliznAMZwo8IwSFbO6en3a7Zqamt2hgFZanWfc/7U
aL4iY2vqSc5+Dr7r/BION0U7OKOHc1VvoIt5j4j/yZd9xVz21QgvwfCZqz/VeJlZ8ejqS3Rz+7Je
o8IO622heyoqSuQI7QEQrDA2sXJLZK8t3hTlPQQervywvSiVL8uAK34jvwWtq2ZeF28C+YMNghPq
+dyPrS9rmyFFYvMyGiv4pViY2rAZ43VenjuSEfnsKCeQ1LEyUKRPxwEryXbHS/liwEyMLu3zrUG+
wipwwA5n8Y2TS3yC1mqXj+faZNDd72Lqne/GGzx+wy7LzobjCPFJuDGXJw5ingjqe45TxkrkHezY
epF8J4Vfc/KgOUE9UlRLnX6HhhcX1HCBqx+BHPiN5tFaf7oljnaOK29T9pF6FTovTY+xp7plaHa0
D9IuY7oDPCvt8BAbgT28SHrhnqJkTR4l0cDs3tSMqGihKks7gs3kYEV+taOtdAuoFZLEwiRMybga
sPtQ+/rxrl6m92yL0AQqxxKoGmepRXEjM8rHY8fTjuDU+O7AJPtTCpsYm3EWfQD+Cs4+tuNu8Lbl
ayhJcMnPme6PDNJqRmm8cnBvjW+BjB/RVWM9dJbPOn6YpsdObzH6wQKCeqTA+FLM3nicomI3mFk5
R5psiO0cPL/VjUNMRDiF6/2wUlz5dyZSCau9fMd7DSefc4A6HHoozn+74r3AyM446QcMslZ8OB/t
wwW/ToN2wDoGe15KRmIDtDscDAhBdF6YqImsHXpmLxMOnRBS3Vvko3N1u9/ql51llRNJQKzRXZhR
PJHQ2iTlRL6I1hpdppSw63R6EfHva7I8GH4c4LYvmKGajOX4xkK38oJM54KsdfD+PKRypuQIGemJ
meEGv81FXxlu/Qp3Ca9uMb2WvjHUumEOequEFwZrYcK0kJS6W4t9TuyD6uAIGp3kTS5Uw1jPKdBi
8SLxgi9zD36vvSISIvJ607vaERHiHUqCiZYXDcuNrnLXrMhfEK0TZjiUKx6rmW5oAbf/G6GbhyIZ
27r+g7v4PR9lT8T78PnQXd/FpylW2itEuKWzBvIP3tADHIsXJsWqB5uATy6T54AZoN+sxO9Zqbsb
igNnDSEQAoIQZuY+jEw+/kNkSTH2I3EP5ke9uyPNQVBpe/Ermoxy12JI4VIdVyuYBdVq2jDDwhhP
3fRL4w5/9guyn0ucyOtndgg87Fa/W1yLRMIZJQ5RAF7DyBvq+yte6Ud7cYOswePFdsSt3WqNW/5J
O9kHOIwXIlTsReQ1a/VyI7xhGXvqQfOtXY1Adz3zzlON86Xp3vho3mNP+5Be7cP84bxWa+bhJX6L
8Z4jh6VDm2qS5xIQQrHHxZb3ZxK1+fRLQYQku8JRED+wO9ReUbIJii6eCRlkXEo1IDngldfhJt0V
FySObg/YyLjjjj8uoacrS9pixvliTTAOXsm4NaogYsKIkruFFGYHm0NkMAJtE9jEl1BHfFPOydOC
6Tm/DPQe/AN3vipXTB959q8dAxOhIMnktYB4eKNYb7yULMp7vEPl6Ox0WEw+Jgm1y4Ng9JyQ1yJ6
88v/9FBUs9i38MkxjBbF5Q+JyEvEAyIucISRy4eggxAWURxkmZjna98WdFGkAnx6toBmhe3AnuUk
X3D7/WiZmCycV8NH7IPdc7WKN+FSfmeqtZg8+WIeFHpSRm30Fsv0n8TT6mOsieN/jh+69oHwqREC
lyMsLXmttVeepI8Eia4Kct5HsW4/OIApTvlr51X6abbhsgmWuDDPBDMsUcPh/7gctt07AUoPw2ff
RfKoiXB3NGEOimXeJgEq8EGExJ7Acno9c2NNbiy8p3AxlEA08DjkC/j1J2PmkMBnQP0dflPHq3c4
S0FYBslGh75HTSa01NV+3FZ7OgLEAxvaGJKGm3/PBIXron3Q7DCWYlCwqqggRXNClNxm+tSw7mA4
mS9gpa3xoMFsZoP5CuYPPasNYqRyZGyAagNFxgd8Z9o7IT4flzSCeFOwtOj/8PrdpT9Q33/xkMAM
pHxFyxTOL5ToKOvIlfGplPBOX2FEdX4SXoiJ2D+0FUC3bMjs5JSDvIIclRk+dTtzIx1hSoMpYy+x
oS02yc8BtYLqzOtww1CSTpBNVRTsu1wctRGJQHSbNAoGyijeluZLZg7VHBDH7NNj5fFDXUj2jLMJ
amCKLVwUmYzRDFGeGA9GyYCq0A+th/YenmtYCY90KTPFItCdoLRfvCx2sK+YAPHt+VD5n9ygEdMm
+pKCZcrvAHBg+vO2ljiL/HkY4Yz+vPBmsrCHXyEIQPNPoaW8FGeaQG52+Yoy6lv4mxGso6/I+3Lg
igoF8wDiho0D+SIH/voJeS1AH/VFc83sBiIU34mIz1MptDPVpbuY/5xt51lr/Q/E/GYDBEbHffin
9ynqchG6QVUB4gnHXqDv9OysKQxlkAcy0MJFgSchnr7m8kXOnYad5g5svicb0P4qLkCB05d+G69k
w4J70Hwyiod/Sx8ubuYyPzLpp+Pt9vwtA3r9S3S3dOvyJaHPKL8m+a4w8LV3Wu3ZphjXCiFCsoTE
ysTvids9bQNcRnwss3O1F//LVgdXlDBP/PMU8q9N+jyCMPGoIhGZNTxvp38K1ldwOmiXgexEimKH
VRkrw1hNmFnDRMb6QWZuQ6ChCBEUS5AJsnhlCEOkpQYLlVDdhLOHLuEnS1fpd4yOBsLmF5l9n9UZ
/jBWEhgbZBs5XWEeZr3zkmWfzJIApJlPJ5/zlgtiHF4QjgD0znxOTKkX3QX87obLxLE+xd/kz19R
9wghFDcvW4N11HBCbzSzenmAnhY7DLLWYcVhQQhAcRptD/er4Wu8ApQwvOcdD7gTcDq4/QSA8OzA
bo1LWGx5V56oKLRXVfYjfZdBW5JX8O+fqme2O6Y1pEw7zRqr79imlTgRN6AQAC25wrPqT3KpIe8j
Hoy+heKIxfh8YcLOz2Wq0PwrPpUHFxDB2aaDuwSnUH9JoPyAjF1Ru5Oyif/piAGGBfS+ing40Maf
ewzllvyTE8P1RBCFk4X8QUrAot4yzs63iQA0SAS5ZG9Mu5kGMrX+h6snSY8PAbQ90uMfo/mPre6U
KxjGLt+dOYr8EiGEbsdfh+tUhls+7dSC7xX+6vpVFisSc+1ma4yXUNtqOvVBrh8t01i303yy28Gz
ABaLElWtoW/nen7rAypk4o5VrVqz1RmKdUxK7bXrolPcxpc+CbZgYP8YrqQC/cM7SzxArODlW4Q6
1q8b/FuAb7f2vyrHDAO560p7zyhdF9BdkYtW7HVYRoqNcmn+gwCCoyXUWDCFBQZakPSQs93xP/No
+Zaj8HlAVXfiJefFWytb6OEErytbJlML0lF5LDRdW7Jvr7hWvnMJIhpUwH39yC4JvlCYvtnW2+CZ
r8csXnUBzbU2bsJO8rIKpn5v410M1JY0t8BO3jqd/Wsu0VRPgfqh1/a2WllJt51C9Jl6vjViwmEa
vNIrb4LLryra2rCg9VVY/zsOFL18I+nrSCVpEepnmHDc24o7VQg2cjIS0nKTR7Y3M1KsEij1joO1
UndQotk3DcyxClIV83Sty5MrFdE60bxWS1fjWLlKCCBWyAcpzs9ZNRzSstiEZnSZlRqTVrhYWJYx
iXiQ2TxI8YYdLEydqxRn37IjRy9W9fp8yochKc+ajdxntt06m85yk68NffgpzUta1KfpGaxjm8K+
hfNQ+06D0inuYOdVbtsyKYvKGwaccbDWESQWTIVT06+MfJnEACLNWQ5bEBtGBBGGErtUPTUDLw1o
mXIJLFR+w2nE0iT1GthOkAJyDigLxr6LfViSbhqbV4B5aXzJQRSLXnMNxgI6qSCJWxVb3l2FQ1Ii
oDhEq3hWVGE2gQrNXDBzGuzdU90mxrIAOwybz6Zw1f6aYquAdzLKgWe/roK1g/5+ZjNuTpruSca5
kVHbgTTp8SO36PtQXn4ZWBWnK5sbYdku36ZBAwDfP7HI+oG30Z7GCqSlgOPXYePWXmNedbv4Cpl+
FgPTdPVLf54ySL7Dd+VgJm7v9e5Vznd5c7AcPGlhEZNLWVD0n+YnxU70MYOvdsZ7L0IQa6Dk4ZzR
D7adKydkmIFwzAr6HDrzSTu0yDfM8s0M/6GmaWGaiLooo54rOhzlt9P8YiAo0SIvMm9ttyqK61zj
C84wiG1rAm54sqGn7ciJj9k0+1B5iJOLk+6qeleHW8laJ0yLExCV4LPK0YV8t9LnE+nB/DmLHE/9
n2nJC0PY1w3pqk7j5TKJjvi4BCunvic3zeGMtd+K2bfUf06/NZtLRXHROcEiqs765Kc9QAIWjsga
k3gTZxcTAlJCEw5mHCm3qjiUhCmZzUMwwFNSiG5jc591Jlrvpnmv08/y+aW1d0tKiLnaD/K52eAg
1luPKrvGIdVx8x46GFrMAZzZ3Qx6NR9TyliLsz2pDhoZzMCFRQ2t4TdpfzrT1RgGK+AAzwCDRIrS
5ntE7NftTGVfYPccGTelws4N06Xh3iMBMXGcAcQaIkYlMb696XupjButPEbhqRPyjvBY4iEHmkjD
kCXvJuneRrlvdSar1SsFSEVWMt38Jv8RdH/M0iwhJS+AzSx7P2vCGVfd1rFMOfLhxA1T3aMxXGeW
s+TL2bZOuF4FPqa058FQEorSUUVsgMnzRc39BOuS3jdidn0iwd9SbCbhSNfxIYIZ91z1tm/JB9tG
eoUrXfUv7TdFAZ34nEWvI6mb6Taa/w2m7OFL+txYuIPiMZGEexWkoEqvtrrvkkOur+eWnZqyiMno
smWHaWNaDueo29sxPwzBdxbxeYpVV/nSc50326xiakrdWGWHgvCMZh2ZMBja16y56bAZ7ZNS3pvg
bhsI4lyD8j8od3Zx4SzSE7Icccr7tprrxKZjjbdauVhPdyouubwzZX9QPP6b1Ie+PqK5sjCxy01I
1Dbno/2tBldVRnCYeuDYSrmxoMHBZKuO5vgWE5xF9ky0lfTfbPR13E60cTE25zbazvZ60Fw19XLH
b2ms294rjbUQrxEH1qwtAJe2fR1wcIp/BwfVFO0IloDZeyodB6BD2BB+g5+DpmH9txkVxugFtWP9
yJjgqbdUPvXVa6Pj10b70dxx2MyqbweiJqEEJq+D6mxTCX2X2wyvVj2+xN0h068M0ulCmncDhRY3
QG4/HWPNggtmP4eTWR5UeR+S6k4U0Hr6K67fBpxVQhQ/+SKH7Ub+CVzdlrSybVwcseKPnGNVenKz
C4oTf4KxYsr4tMsZ1h8F0BnfHGvD00WUZo/n3N6k+lsyfXTFY7Q2weAH1Vs/fXeDr0u3JtjlkEud
gxbsDQtqdHWLHJ9AJg2E1Vzi32wbrk02HDuzxNwOQ63qLHMPYu0Wqb8SlrJGQ7DKdBmcLbO5kubU
zOCSXyUe6pCv6uCNso2IphnDCzLZDZeDr0khqnsKrpWzSz5Urf3rWeJsZLrKC8rOxmQS6zO5upXN
mbhu8sS1l15CzbWuwn+GgUvlWda8EG5062oNVsf4620q1dPazTPxmYjCezdsPwqOnbAqk+n2qtex
2qflq4krL2VL4lMepY6f2g/TvkZcHOFqu2I+TrRRdG7FSW7eInkZ30lax5BzZjsgUMo030l1N03X
gVXmMFgljKXzSuvSECoFowZ9LtOK8DyFgju5Rlkc7fgyrV5nKGPZ8xL5mJs/MeB3ACOyXjvNRlN2
gXVAsvk0DhPmkLCyUw6KN6O5KqBSaa8sZjLTwpNa/iYoVAd2+9EwaWDxBc5Xzsz15MsupHkVxolx
C+RzMQuwqIG5RHgPmF1G6acro+2Q9oq95vKrGQ8iT6OaVJU1Nz9RPWPa6jPvvE23s+y7TSttxvqs
4CCqTdei3GoIuaIt4kMawVj9jj8c6ViC08CmqroLe3VSbWVnl4KEKvO3IW0N+ZKFfgXXwTRar5f2
83woYGwPwiL/ec2wXqKOjgF4+5A5JP6+/WWAW1LeapulOoooLsIuQsS6upc022r6dqTLlM2u02Zu
l8+ePHzHsJVyCZBTX2uA7cMPM/6Uj8+IekaUnAtNpvbLWyN16aqRmCE2u0rK3Hoi+lj7Zb9vcngk
pjiELwPvlL43U290IK4VrsV5EXLMpPZFas4pVWZVbtkHYn5AfhLT+JCUcJmhLx9Ci/A1ifYT45xE
umKrxosUsqNJyU4l8qpF0kssNQPz9qLKyNmXZQVK2F1i27NU2gConjaCnmQDlpAAlDqQu7J8q+pb
Q32f2kNIt8IiM21EPJ7Re2O0nbLboHzm1kUG6ykL3kOKu5Zi1WwfmnFhQIEAx2H4VI0PQ74OMVd3
DBHY9lz5YUzecD919J8MwzfuODhA5ehUf+026TSWX/2Qy4lagL5aleW7WfXbXonPamCRaafgkBGS
xs6NjvvsJxpYonUJpCe5uZn81Pn8NvfBe1oQttQjJ4zC3aTAU26S5yHV5e8+aK9OwwMu7nI27PS4
vye982VYLY7m/bKd2n0d8+ynuL1oGgjP2OzoeJZG8GE8x6uemsuMjOiEHl7uMKmF4yZLK/TZ8598
beS/jDZ5dmIegMfsAmBNDG7/tGz8IWO7/4VaPBIm2fBpaFkx2yXJ7C/LeTDAXZYIwynNKWLTjoQ1
T5gsT7iV4ebMFboFeXjWAiOzmkyjChYIbzjb2iVqfDxKZ7w/0FvDDySMS3WfdGnpCReTbEP/QmpC
2q4V6PZsDUTbWq48icoCnxomkLpzrYi7nFzC6WiFO/3cMdhiKKOCJKxaLocU23SJW0qjbQjOK9gs
TZcDr+692fiRVRpFz4lWjb0k8A40keBxrKPBvUQuO6DXeNAw2MZ7LVgAcj0zYePGnoj5OVb82PqY
hPi17pSiQ17ghmO42S1mpAIWcrBIQcZU6BsHODFYZTd9ofzNbtMZRCX71a7qYTozva4dAn8xwyMA
7RjvGLGj309elJ+R8Ad6tj9XnvAGyP28oZvnExJcCO+Imn1r/Ci81cYifOAC9oMCj1mt9ZM8OiBC
Y4G/HKYAZAI/yAIHG3Re0vsEa4njB30eP0MD7xOiv+eNa9T3ml+tEfVBaXplrq346t54tX7MSwVy
wlAfb6rgM/uVz8xi4RizZLKvGVPEi7zHFP412Ge/plcKZcGBcSd8kRrif3uc/fhjWilLa0s+pp8R
H6FvcsK8KIhfcdHZ5Cey3L36lOAUMRxqwqFHmOuCm5/+DAfCIL/ij+oy3Jw73ht8V/aTNRHUOKKm
foJyhAEBDkI38ti+9ugZdQgVhFEnhwJxaPVb/EY+pCydVQSE9W1cE1gx4AwEEovfISFk+DbjKnDj
Joi/5BGpe+47X07FAg0MxwBwV/UwgiwwG6SPh/UAb4uR5vDLs8apF6qOCKTjHUIrg7E4hqndorrx
lvAHTPuUbybmwLbyhedRQFJ6H+JFE4Po8lb8xT8xasehD4CKsBAQQb4EoguxYX8WiNSpQ7NI4Jog
9NZfyOMsKB4OxaNG4w+nylgYsP0+9It8gVv/yKERXqotmKBwhGMvdj40JsM/NrAeTjmQ4C0m5VD2
CA17697x/DIGauaX9A2zw8izfhTtRT0sjVfFz99CCNCQunDre4HIX3KJ/KwI18G3mXEMNGmu5EIS
4rjI4IQzF4TY8jk80n/F+/PBj5deyzdnEMZi6b7cDw8iE1mxCzte8AmrB1N6qn6iEyssH/8ZHwNc
FjyC3v6c4qLxRX0U1/FNfwcjdf5M4fI3BvoQfrblm/yo3qUdQ/gz7Snufj3jLCYXqGG4PIqODzQH
0NMexKblb1yd+p5/FscaBwU4yxC69ib/7Ny/9TpHDdutSDt1YEsOAs3hPUA3S0f443yoDwl121Xh
236W3EESd6COXeV3NGHpOf7k5/EHwAL1Wy5+bvrG5cLg0JIVHxK3TH71MQD6ghsy0T4hhcOxiUeK
JN/CZGQxiBvB92j/9UxaewYe3EgC4z3lH1c/oTp7Aba4TOvsSEDmZ3NsLw2g0+cIUYm4BoRvFqbO
uDHRQ7zgyPeS4ad5HTFXypfTc/m8m2t9N72S38Ytfcc6iqd/MH7mk3ogNP4SvssHi+WSPazdEh+Q
LQcBzsvMDTk42CdwFAE9FncDJEsmJpissheeI+sFCWZDB+lXW24aZl9QAhbzDzajQCfAJ9lWOI6C
j5AsTG4ZajgNkw4CIAGmnw++kVa4MbdJIaxlqVLccGPZIxnAsd4scbNqHgewCsMPEA3IzL75yI7l
m32RgwWLEi9F1gqrFO5EXiDNW9G6P+dlRxQD1hFk04DYg6g+F4G0mNTVs/EaomiS0zAvNSDz+Cj5
2qlZG68m+hbtNONaKcLJqey+u83kzddySbGnf04emwJuCff6Xn63H+qZ0QLT6BOhlHz1nZ2DGyWh
dV0QSu6PH+jA/xHhi1keb+LzXfExf704PwBMCuDV3+ufPQKoGB+8wtx4ANOKOE6hVcCvj2j3fiVb
L9lDv7BWNBLn0KgwQbbXJWbf5jYhAKZe4iw6A9Zic0doAoK8DLbAytBXbbspMaDBhDzYNKRi2T6j
5jneWTEgA8OTwzNZ6/Pa5FjmaiVOtxVW2mz6pLoHZGOULgFrDFvyelWlK7zbW7ICnNVz3BfaNjSX
feA1JoZ+Kz3EHh3XpCAk7GIhYpz/WG0SLhMjmSw4zC7ojp7oOFVXszb4kmHQkVckxi9mieW0nNWF
TJowtir6grqBygRXlr7FJ3UjmpWWk3mbtS7TSb15cO1m7Sr3PxsA7qjPekwe8CngRmMYwXHnwjxg
e4wXPMUTKw7EuRHQu/7J04O2NHIWW+CXC2i8WPdTAXyCZ8IYe4KhcWLeeTpC3d4vI6ww0oXWkn8O
Ut/eHUSGzYbCFIq+x4rmB3IFS/bDpfUK0+LvKnTyRfPF+PF8L7bRHuj4NGytD4xdSUukghd7uHkA
jmErxFpzpYmIB2uZvQer56PY8rdiR90KhgC/YZfV+CFixMOPcpYIZqD1f+r7eAeKHi/ma/LLI8UO
Zmfv5bNyjKwVGwxHjFhwoO/i9nCUw/AZ6xUmr8BK3/29d0VaDxJuyAILMOkTdpAsT+GqICMxIlfu
Pn+T8UzB4OMsAAa8SiA2BHuOw/bO8Wjuox3NjrMeT+OR2caGuzFftW5lLHlNYXdRNAr+OHpQUtsd
YmeXGB4+GbBKjB9XTusJyJ7vy00WVpOr2lpN/W3kaLTdnqp4FmGlCa1jeTTEdEtZ8WiYOjcyC3KN
HX/OVo6ICXVjtijkVWqKchZSuLKbKAycK4LEXyBwyDrNV3aJ7+hbcIUA9GEGDhuqOydbABoMzX3n
Hnv6BUbcFhkYAwscFE8KhqsDD/KnSpfBl3ZidfEJYQA+fqDb1joTQrE9lRivBCISgo3cQJcBJfco
f3Jj6m8HxgyrEOek1/4DE84PPi2VhHwWO4m5nM6Yf7Iy+QX/BkSee1Z+kwqRf08XHBQo/KgHrHZB
gm3cLbKJ/XFD6Wlhca+7Mgc7LqAfbC3sn1wo3GDKVWWJNSQo/RM1IVXjlWIbASy/JWDczrb8Qy4C
TR/sabhmRJPRIRgLthie4TeLWXziD8kN3wWCeAdr1RnzwHH6tD/hxk/QMu4sAOaDNEput8dp0VoP
nmD1RldtK78BgtGroX0485/6Gn9bW4dgtOoM4e+1/Al+8c4icKKpFiSC4GQBoIWljiHB5WmxbnIb
ec3gpmOxJZsqXk/jCgMouJeNs6QOT2afOQ7JrXQBYg39fWBKdKKAx3DVEtcSifeXRFY1X0Od438x
F1ah4D5XNeFicO7SFd6uBewYBcR5FfVr1YFYt3Ykn5B3PE85laE046ePo2X6MXwGGwxB3FZkEVew
I35x/MF9GuNvuEujI1S+COQmBpCDy2/ofKLAjwPQk42quQMTcc3NUn/8g+Wk6UoEw+z4ibwapTfL
8bWOaIk9qZJMeVLZHZ/LGVJBsDsq1iZJPE33h/j0HHxbWhuEt3bE0yw7wjNktzVXseQllRtaB6nb
qrNH0kyEys+itSHhAHT2WM+nsvNyxugB7MY1393GTSMjRZNdYP1s3cQSA4qy92x5HSgevhljcQTH
hqqQhYwMluzmo0zT5NohFQC0trVcukO3VOTlELpkvsEtJM6DjweSJXzQGL1N1xyg6Ub0ooEAwXSj
1kcCHdAZtisN2NZZjaanyUvLcZ2nOxveMPiJcZDtXW94ASgShYC2jayjkRyV2tPwAjQBkgHDF0BS
s+nh+6SYnsWkYt4ZyiEaNiYZWcTXNx7/MGOm0s1ETkE6sfsP3ZGPeoHBYJQco5Rc7lxV8Lqm3K8q
zB/gSMgFn3CoGQdiJ8KHaXG/eNGMHhp7BswcLZsKhLzG4nTMj2qlvDV9d5f1+pAY1rsBf9shU6rA
thE06iO2k53cKGuDuboctD91ZewAz2VBLy82OGS+oygoFhqxat0eZgK/6MihbqAusqh0YO/foI5z
ZuZoyB6TANnhigNIClr6O7Zc8tvwJnGAIJGDCC7kPgV2qWtkBzikYBGVnMkqOPN3Iv6APuucX5s9
qhFgypWgnLNUr+VPf8o++b9sRIKzMMgzRHE4XZ6Myoa+RWOGeShWGVaJ90oqW0fNKO5zaT2stLsG
XeOHTXkbcNo1c+RcTPSZ7NfP8ZCX9sGxOqg7tVt8ajkzrPSYMGrQJXKDgi+dt6GF35+xL45t5Dqk
02u2fCsk5ReXYa37p3Rl+9JXz1+tOPapSiBhf5Yq5dVOtrOm+EEgUcrJu6p7baXoVY6c+9Ngfk6h
X7B7WTPnuQxHlrLYir+U7hpBkc8N7L3p35glmNYpyGXM+SheknRV4ccxi3lhUPpGWq5KnZC73HDD
ptjyFLc2/O0+OOujtVISDp92cJtYWsnMTMbUBm1lzDwzfda7RQlSIZHPiZUUDG4ItCYuo4xvNOAK
UBNGi3kIG0O8XKQIJYADVTO6AzKohj1JZSOqYMDkg+4pT84sGBE5xLte9wsybG2c6qamW3Wx5rcK
UTCT5jpqzGTFOQVP4HjUNxLnkTRLoIq02qNB5Qghm7YhVkkg07AWV2C9CqYFgwPFyN0wwPA/Jk5B
KhczsezJCL86g6hs+hqOW3EWYFDcsAM07jOaqR8Dt5TrVa72SHTbRTs1nmPWqxJfuJgXO+vdGva7
glJt7pT3KiPRoIq8dlSW3KLl0F6CJ8NJ2yL3uCCpCLgPPnSB59vTsf3YGDz7o0MNPCtfk1Qfnqnm
xxyIGjXOnH+W87h+QoyJx3A9d/O6DSENPX9bHfE3E81ngQf79JS8UnEwTyO3WQ3QPkFGIEe6nImR
JiAoxaIpDIEHy++y2RX9dTYxfoPaKj904v/qDQyWGrsGPcCwv3LH8WSFvGfzPudQb0syZO3mMx6G
zH1KM+7RaAW06jjYYsIMd4XXiB/a1zOdjPESMbqb5WTTkQMlsjk47BLcRKLpNHUS1J1smQ+eGiJ+
e4ac8k41n5KEsDUHSLjAcUAMvFu6I1XKccfWaNgaXss0WgeiSdInt8LZqw2FJEImY7y0kp2VI6ro
YB8/rV2ObkrHmy9uIj+tOEhs9n6Etd1wedJgvkqdDUalENLb4+7akO+FfZVSeU3ilboCOF96tfDB
wzfNjKh2HHsZtBiQU5t3WCmzu0TzrRiwhlSNlaJ3655DOeH/M/qSidrO5JyoK4pMXPfHdPecoPO2
7bIiJjdR0HLziph6s5Lit0YF7ybKW1Kgoz1HP65WFY3QBJG3gcIHldEIn75U4TwC/p4IO0n9VQul
lw5+rhxVoE6owpprhvijT41lCHw14RRp9qUfDtASW2b3Rbi0OUMJHawwo6tHRnoFWlnY011EuKZU
kXWKIk+iH7GihSkspobDhEJdA5/ogoPCHl4UvyoyoKp9LmCpOWOxHEn7SvNzp22i8qhZRz18LWkt
svxdkt4yYuCYHffDwerJrYVEZ9HHjhHuOzsVxwIe7iDkNmxMTosP/DkfRdzyIbQLLx0Oz/EjGPd5
jIatpUgm2cLEwj+UVLcqZwDShVS/JzLyLvVzorMwOmryJYvCYdagSghFZ3oKA3opybUZ6udcYwoB
5IlIwAemqiNPHO+RZ6drao+WVZu5aX0GcJhAG5UPwOlQEn1Wwkw7I1tZ8Qzm4w1wPWoAZmaO6B4V
yR1015Y9wz7GqEAbyiIvsv3gk+kXfE5m642yD3BLCA6S7YcXTtIBx5Y/cSLxVYbj47EpE5IUeB3h
NsxrmaIlyLM6CAyXkbpwDPYVJoiTG8QbpAqZuYUsGyQbm8lh8VHbPuUYFytPR7zxaYbl/ETxC8Gp
17/FRI9+GBVH/YBGKudbkArkHUxRAbVGuKBIW8MV6Z5T7ZqBKJ8J/0NgRKQ5hIyanEVi2HLKrAVV
avTnFw+LFQI2rUyyrjb9sfyIsA555czGyx1feYpbjMvAmUCbamMV0RyzsAKyfCBMCpLDDAXRvA2f
LOzuAlwH8S0VFF4gepynS0IUEfhteS/7H9pp/YuHpbANM8W4G7bw6+UfwZpSiCU+IiFqLmg7IPrw
UD6tLVdGV89QhbEr7M0dSj3i4CBNs1BmJNIvMPAQtwF1QiyqwUIX8CJDUv+ewsL1z4t5BLQXodbU
tBD/5DddkB8NHuVPi6qEmo1WZxReeTDG0OVL74gpNYZ45yddn28IrVv3WZHD04jvVxSkprj0aEgf
pi/2DYrk9hUdan16brkY1KexgtiUEFDYaMCx4oNjp8/OTMK3ijszgAl3s0IHj4BFF06sRevqX+WR
IM8f4syGcYm4sXyuyPQWEtdmSX4ZzYdccX9lcCY2DOrdCTe2BWI6HEPxCbMiL0n9DqaftiFaFp/O
aUv1CyMW9lxSeFTFRYK3IccdgOWCxQKmSSAZcEN5x7A2saFnLmlglW9ca8lng/Cc2x6oAII3FaQy
hVizZfLCO0K3NzabzNgGk0/fAiaS98xxYN+5QF6xyvazKZJ1KK/NxA+yx7PcRaR4q7gNUVGgEWO/
pwhbWlDsKI3/Ndkji3BqZK82jYNunnBbCPp1MW2w+koLn+TvuvTtYTU763jgOLhDnITrMJf+PLgY
wndM/5JVra7YamcmzdoSqGRGQkWcCdtCsnaCfdv4YoSNVFUQXAUHsW5XXF/drkOamnQ9q4Q/0siT
ePhCYF3aEG7sAp1plEYRZJlliK4q8vBcbSOengiBnRnjzCtw/QZ/9/mFTWr6s3Y4sibwzrG/qEL5
Qypb6b3mL1G/kA9BCjElBYSdmNBdty5pGZFgvbCtCcW8hCvVPiMtvFiU0qJBLVMuqcJgkEKcIgCd
kPTW2vCywEHlPERiPhhLW93ic0/xrkJ25j0UPemJyYQIgMK8+af5Al3gzMdwBcw+FZoxajN0KjR/
tMR48gP58laRQSQSG4MVcCJw0QCCAek9gAfHew8dB9sCAhbFDFWBvcr7ZQnhQzKtUCgBMrGx9B0V
0pY9h412ILFFYdvZEEEKMVgmso75Ha4uL83fkIBuE1kj6wsgFda6w1AORucbHTsz17RwBZm9W6rF
EilwjRL2B5EPLw8IHfshAwkLlVj7Ieco3/GNfhktjxDKHqYBdGJCqFKx/CxVHAU0dRjR6P8m2AXd
ErJrcoaEi/GsTVIUZyLGtVjysnI4LgFsKR/YJbi11D36F7s621F7zD8aZ2FjVImNRb1g66L3C1OP
zjFIhPxVcJFSSmmh7Icsi8NDF/oTyHS/TKkn/iPpvpbbSJIogH4RIuDNK9rAEZZO5AuCHFLwaHj3
9XtKGzOjkUQHdFdXZd68BuxxaaKhYenKbnulwl2MH049Pn792vfDdAAL+bvwsv0ookoFI1kZyYPK
k36p8a2rwp087WLnZGAST+NiOeZYt0fb5zoDxDYyKSR8c01I7WbCEbxAIXK2o40scU1oPRF2X3i3
Lu/SJOgJdulpn2R+f+0sU6XUvhLnNn9ul3R6HTfnAgyXw1CzXNqVM3z2he2CTmYbjORC97a4Redi
StO5Xb3sV8mSOwopsFBhsV/kiYWery1/zPOsRK4hbio4p9Dv5ovIb6fb4y4u6qWwfymtP1eF/uqY
PqZ90rnG5uNxH813L7vtR9mevbh/7lfvK4gnwvDhJXAFzlSS02XnUv1vLk2k2ttBylZu2a4iBLvx
Wp/9kQ15mY2YRs41hHsJTo3XXfVnVh57HbnhOUhQjj8NtaaRc6CdXhr/Hacyty8RY+ZAR1qm+xKa
Sg98C+RjmF0T+VpJbQnIPfZuNZ/B6unYN0dnHi42odFoFb/0ujVPey5Rf8jNm+/xzZENd1Tcnv7K
Kak1DNkem/55lydXWzggT3tGGtXK8zI/FT+MK5Vpimq52lM5CBaDIUgFl/je3V/Xrf3aqJlU41YT
xKDWMiIozt5P+0dazv2tZt+rtQKaa2QFlQi4dWCT6rvfVkHF01DOjy8IBMDCYpCfZAiE7WqJ22Kh
u57ZP4nXjo23nYHAchlvWArlHzTzf6cgkVyDSdcFDedkQskQti6e2eE5U+vFRSf3nVXEmYhh1ilJ
0qk3zG4+N6drcpyZHftvUWMjn39t1Be0V3dxnVW+jxuGo4b6e1a0aqL8CledqcwJ6lGoC2u4iTwz
xr0VX6bTRtw4jyrLP/cy09V5GZJT1dB8NWABjLjW3xW4ZLVEDrHtbBZvd/zPcmtaEkObvZSdlLMj
1jMOaHkxqBd+wncv5wVQwdPvi8/z+rtRxpvOZGahYxded46kxa1VBvdyhtzGu0a8aFVfatLsH/GS
08JWd0ibn9xqImbSRWtu6bF0rkT1HybU91tLw5j/yLg+FFKZE8dSM/uPU3Rln/rtPtfaA8wlxl0S
jCwPLRdtoxUaoVugyfvaR9ujTei/02fzgTHTrgUvc5p4bQ3DlJNqhzrLHE8WXzYbn/eP5fBxQAWi
o1Z5zJLLPKpgEdByqBAbkJ/myrgWPbPGXjcqNhjDJEX632q3dEmO9judLX74vFu8P51mndttvOuX
e8d/Q8/LKikWk4e94vXxW9k71uL5rV2wg/L2lUlnmsaCeNW7N9KN/oMx+HChGy4yS2fgFdW/kcbW
7Ax0a6zJ1ZtKkUt0f9HGzhbwhuaC6uZrf4lQwF4LTrtuLqCxvJial6TAzDIjJfCdEjPA1U/dEcVB
IEsKUAc0o6+MLSPrlcnS8TJnwdKqrFrT73x1WNtFu3uyUCgygrk2t3cABkfqHWUshFG21L0tfnx+
SC/VuCKMddVd0OmRTDLOB90S/IfKN3zTRz+nGgicYQdG57JhRT5c5jtTuS8VKQVpjZ5aQXWkJohc
56XRlbpr1a4q1VVfRjKH9rFBA97Mpt19ecKydJ9LL4riC1nvPFRC/Y0kpkAea82wpY/pEWOoFN79
VAeZlnaENNTNKjmNyWDNyOzwVtBq3FXZfrYmIioW41n5KZOOe0zvCh/w3rZ1qkc2gfPH9hvzsWo1
WsBcdtXH55iN6z9LcL3wzFDWYHJjvBSXf/KlZuHRLIHtFjHbcQ5N1YrHMqrjOKyS01tZzD3NQKhL
CYmbWcnMa3B7JA0BsKWX6urVHV7f4t02YU81zyWlQivbjw9wbk8z6D2BhjVGx2m7CPXnmEBNhgV1
6FRrndms5dLVIVZ3pgPdAi2c+ItZazZaBbSoU7VXYCIhMJDIVJKLAORt65zruvybeTJF+DEq+dvA
MDNnGjXo/jThNVKSeIXCIF6bvU69gz42pbszRlxMtitAbVKgezymh3m/hL31tKGigSNjWfrKQZmh
MpJRKXlUlIcWRlqAsp0i4+laJUZxDA0dfXIumTZa6N9e1J2OimJCLvI6rRnraRDXeI+J+1X+sxP1
Owco8MKPt3fU/3Rn/cBxFqKW0lXZmDc6iVmk1P1Ymcdswq2ofXqG9w2okC5eARYvdHzWrd2Jla5P
vaclSsyv6joqbJICTbTF+5XbJL4rU5Hix6nWfPLXC9vA6em6f6kP96Wne/ZhBZcEdBVj32Fd7dXo
ikzxRORmvfVgd8R9U1V0V/MkX3+dT3IYjgItaFGaRyDY5ul8axVhioZ59sLFEICwrrSqHd/PF5YX
k2U1PTOxJA4wkWsgSySZyBApo+4TuhHkZGP378K23bzbql05TWZ+Fj0dqtcaSi8IWVnXrL6wr9gF
Oy+qquUzV5B8H0xcKLdR1Xn0YxxW2kyzeAArokDDNdqmWxSapsL37FM/V5lGKuvHN0epPGcf4/lY
wICi6bDr5grJkfdPrn22X51SssCzVfh1oq8cmuHOAVddEff8PFb3V+dJrtEu0aQSFRA3dctL6zvE
Heg761+XJyIccfNN//jJavT9+PrLNAqt8WXWPY+X/0HgiR/Kc/It1ih/i28qHUQLawjbBnMbk+u3
+ksppZ5E6zpPNLlT+rEQ5kvBczabvSYHE2m/J6XwCN5CVcaXzIy1Px1J5ChkOKWev27p3pMaYUxB
wVHHPS/0w+xw8Gh4bMJsMRtoD7LJ7Rx4o7lDvMhrWm7kl4do1tsi56lg1qn2Z9loT/mghLT10Gvj
nZFtB4sfVsd1dpGbwe1Jl+q67GtpQW527U9mriQT6RJ+Hg0Fi4Cf+0AhvVT68NHZjc7B6QmoM1V3
LZIM26uVLxHsNynB6mGI8Hh/fHNlKuV6h0XqFhV6SP3sQ1eR9ly4cTc4z2DriPx1XDqUZ3iTfJQ3
/Ruta8/KX5zi4iibtrfOYR9cakaap2l0KrWlAfSKnVW5uRw2eDJ0bnxxnMD9Uk8lWy7Hpay9Wcpd
aE5Hxe2XZ9BZTQ3Wdx7v+4fpv4XO1N6BaNLRDxXEPc4ZaHgq0cHWcWF8NGWvesab1eczPhr76H8+
eOWPrL80oxzUJoeMDXQV7oeAsyMgtLLHOYyYr6x7yDFwKsoQpdM/tKzZ6rV5L4MBeRerzhI3uWzY
/XTiBB7uedb2BhqDi8yLPqc5/18+V0rt+bPr48pIwSiYCt6js2LwEJWogDVvgjU+7P9TKpoyOkDw
o9Qx8PLlIfVz+rnlsYQJtzXGs3rolndmEFob+77d/zAEjxR0NHyJslZlpmlDnBvw57CIH6yYFvF2
VN73fAuurQu8Qa4H1sw4L0MhX+tV/mQYjQanQA7MuMfTdN1VRcPwuPt6GYdh/QsSz9SDRXH5Bpbk
By+To3MTfdJrFL2tBEdkOq4N75K+33TqZcFEsy9eO2pW6ShenxiGUms5uiDfmVPQjALxQBrVMYrv
MhiMrN72GHYVTBfqQsJbJqPbFv0HmogouavHly+FC6wfq7QNrMq/G0a8YiW6JY+BX9/Z6dSv7X2f
HnRx/DsH3Zsb5tu8sxliTHc/2Vt1rK2+SYBixo8v63JAeAwbha5lSciLyU8817aP1fjYogq0sHky
GRiSzenwYVZgs1V3WRRYXWpvh+Tlt6fGoNhRdnIItSxWrxdeOoMbg5x+dm1KXewceutpb3l2KfxI
3BfpaIMcMKq36NcCzut+9qbmK4PZuJil9ekE+f6BXempjyxvH1JnLvqL13x5RHu16ymI60/TR+92
R2+J1nKL0xMDpT+FtVEIwSTxJ/2YXnpy27YldJe5oSt1q53KpLB48aNz93jR901rA0/3cpnCMmzM
JyLxjai5qNHPOxHbZBQqtiq2ilgFErQaFKHVWCene1w18v6XekLhdcAUyEd7g7G2By/PwqUHrt6P
pSlA8wsvx8mRZfetSWe8a9smSpwBp6tBqb1/LfU8WSYpttAbY5Bph/T8GC2f5cjcKOA/DdXYd+6z
FmnIJBsLCTd/f99mncbgRNh5d+rzLOFdaKJJ0pXzKLT0vURJwdZxFjxA8+XgLOqJXAFoDNPDyWDb
K/IR7S/G9RG0CxLhK3yk0i6ZcNzCYXKv4iint/ccM8pdSjtJdRKmpEy1GFRmpArNzTUJXltK33/i
Ys1+6R2wg9tAPoB6sDedlkn+JVEhDF3BGceoYc7OZ+vbcY598X1jxrt7gYuU0D2fHqV42i2a+fMd
LOqLHYhNkienG0KodLZGcCs5gpzHutXr22ZyNJAMaBecNeKWg3jDrApLFBpdrUfAJNgTRbapRv6r
LBJJ8M21SU9qJecr8SEfZMCukvdf5W2/Hjja6Imd4HQ68hm1ULfv8y3KvZ9Mx+ETnnwD4XkbOBvu
ozygSoyyRXcH5b1/Hkn/BB5x3LBF55OQr2GT0XP85yYCXxzMrtnt/cS7jzumz+PEiDHAhOL0cvg4
/2N3tK9exKF1ysdEE7BzrFrGQMUKt2joFJgKShpILQRTiCMIJELRcMdBqZtjimUOTMSaLf+FEOOL
26YceMjX8HFnqgAxjgK2T3/jV6fundkYyhvNH7ng4QXYW2qY2opsP/wEyGZuC428JKaIhxbhtA09
q8RAqhIHHT5czgZJk8UkXDR0WpTmEBYUn3pKHNWQFZf1C4zCXeJLUuI2Xmnfa4PC+3zogasNVv1D
rz7a9+e1LgDoQra+7y7zsXUbiOl+OfYvB25iUeEdOWN9btZ/p7do39105/TvI112SM5RhF2v7e01
BXUdyEgfrXAbt80XS9dyU7zsRlXgKKN0IDhIv3BKUKfWXA8Cqd6FCXdB7uA1voosst7q6v7kwQgA
Juj6/st0MawyUkLOh1WiaJmISW+bl6JrVxrN7WhYGwty26jBh48fn3DsogoZuATjF9KBf7RnXtlb
CWvHRHzdXlotBwSGJPCcBWEbMXVA4E+LZD9BCSn/gmdJw86T4pcPUnegQoB4DLSur/lX8+96KxjW
qGcf0TS4Nnh52dv0Ewmt3g986S9OhP716Jh8qB09mg6d0n/nvwQXi+b57cw76ctTlvGCxWJFoCa2
p59pF/5TbpGHXiQwXt+4FsARr8E638Gq7Kz/OiWyz+zz8DF9C4ptQn23DO132JhiviYWyGI8SwqX
lHOeQ78xOfR2PcIiUMZDL2dzP73nJtw0SooRNMylgyMgC0a2WbCWznap0nL/mwvJbu15iGuhcb89
4txg31enrBsfSB2zVeLUIDl2UuUm6wq7w9oyLMTctGc/2mFf98IxQ2ZvpbAXmSlD400BrEjXFC3V
MpwqL+k911akSoxSlwMIbs5Z5Q3ja/BKaduuY/oqudgS8sD91axCRa6ACv6zvYljpIL1PfSm9qv0
zuK2c1YsAdHH01GJ4J6ZOHTkmiiENn17CpoA90uPv2fJ81GEyLOvNcV0ymAd2Ht/z5/K8ODh/Gt+
Y4ilfCArVZ5arJsA8z1e8m+Oa1tj2Bc1rfWQubq8oOnXcKn+Xrv1PklmMajgJ8U3MDzVPL4ZfjCP
rf+Wo6qhG60JhcBCgoQiIzmO7UMhK+ItJCs8OLQf34rdxcCo6zjIy0dgOln5wwdhFEZqzsmP+q9X
Eg6EcfmLmOSHoyUVLJytHs224AhjBMoiGzYbef5utvh1VPnP7tT4zwvhdGVbpyyp/Fe3ld2T0h9O
NFUEOptecCmJLv9B6rFu0SQ1PHcqEBGFn7LpBKONLUBA5vr0PFsPLtVPOrwLXek+We2fnIPZeF5h
l+aOxPovx/uZYyjtZvAPNVzjF6CWR01xSzhV/QK0Ds/3z9Oo+tcar/CgszgaLaMJG8Dl5ToBg+uf
CNe9990H+11a6ZBDwSqXhchaTKbpt3mAd7xWokqx3ATLUc+mZoNkEkV4QCaz6q1MEZsLJBMMI0fI
McrEvNn6bFPAdc6njgnU+ef6JYG/GbzYfnGNPq+T+pujpCCcNw/wghcrxT78cswiX6tQODx7cxvS
Is6hppP/Jn0awPqXm1TXTVYj83Wovc00hyyLrWZbYh2ni5Y892xo4BCz5Z+OrbD97qJQENjn2+v/
rETnnTmPBLP+fS41orgaqQtDqYjjBCekHbUjFprH8fVT0XP/3H0sehJaIUt3zoSUi1Prmsfnd27X
9Zak2uk9dZHXX07nlW8litN181nePRmdzXed8yoJMyknsFMFmRabYhmFREd8S0qKUwA5eY5aBDLi
9A1ZCtPffGrG+JzYD+wYbq7JlkmVEA8PdTmufvgFXnkrdQpnxgGJ598wYPOrCLx5Li9oeilg86Ke
ydLF1XQlvlkkAXBKipe27aS+g7BH9gOcIG2QV6bqhTWoVBsGufoh1Q1BybGnnbNRLPq79wC5fzOH
VtTNiul01tYcwwA8+bIra6ruVDNo6TvFOTT51yOkdrHy9Akc7T75YugiNCTbECVhMKigKdZ6anrF
u+mvP2KWG8ozwjRkN3Z38IQVfE8lneO4Fu/tWy5VNRhuwRPMxcpEWfMWl41cJTGz0PjcVy3Du9z6
hfk8uk5j2z9NW2XD4EVUrXPN6+CM51lcbltY78dHZ6PTM7YrtDAWTOvUYUad54eJaLuuQ9NRznp0
YoUKiix/lQRL/Qarq8e1MkFri900arsyT1AtrPJNtiNXwhOmORPOJor1mgAWSqqwtbtd4/nTtYgO
hiIs7TPeVFLDQGfsP4VRrdBckNeRyKOpYnIEhv3unm5W3ZOm7B4hKkiESmZvd6jbac0G7SZCov66
/2u87MtyD4p5FVWSGYGBdmLCB1jlFN/G64+2tQSB38bxL0Gd9VRBiZFPsnfz6CBawrwhvSmMHgqa
6tNjhEruBN7w0wP2vWE8b/8jyljfWsgj06iGDvvPOSsX5Kbw2YT1tVmjWC5672k/SAQxnDgYAW+E
pPJjJgih9bKUa4HPfT6kpXPzUKYCttlFueHlWQZytKQtEIEWwpqi4pdNRldO5TkQVq64VhUWbRmw
xUT2HCvwXdSvf+7iU8y6pM+ZMyNKKKW5xo9ZJi4w0451rQMheQR7HTCUXXv5E2x3J6KZr73Df7Ny
GtSgVBS7fG9fgZqllw+z0r32fdtEfeenYOlVaMft7gltcn7QYM3njCesfy0PVkGg5Qvyn6UhN9ZD
yBDHRCf8ULe/5B1AVB/khp6Hp8Yw+9sYOl9GbtLb5tFWhQnCcVC0qAAdKMPbH9fCPFc1xQCmOC7E
NkGJ0T+VdbocPY7tzbqta8hxl3tgJkaPWw/jz23yKt/PY438PWOS3UOmrf6deaNbyrJjIJOe2vX5
poWCyiuSBOG8bx9WnBBzyO0Ahu2OX+di83RiMjQr0HRUyWOpNc8YIAhuq+Wcme/n9qFvedouPk4X
DlfB3CZDUKHayPYL3k7vR5jqeff14CJY7uRN7RpoSbdqtdnYaeKgolr1A2VOtYLRrUOqzdAepsNc
9lF2hub2HwhNq+OUn2t7yZ/jPhs+Ss5eNz535t3SiK5I2bsT7QEAObvryjIGtw3CRZjdLetvb+n5
8V0+fV1hRPOFjqGEVqqHqnoQ7o7nCsFqRsCI+LDO+g0BMNybirn2fQUE5T1yv/RRxNJLzcR+N6hs
YGNnZt5L5xeTzXvh0iuscklR5OM9cA6yvwXDhqn+jeZ5ekhvZ3tN4W4j9OPZIe6PJvxBrQI6adzx
8T219Tzt1uPRLj0K0k3KIzj2fAbZZZ93+ZtfCHksKC7ru05RGWaGmWzmGnJCn1y9u1/dupkZwLq6
6RQaPH/FHJ9P0sBXjX6OEWBuhuaiUd5N42MRgxlAPz0yC1+VCbad+A5OVnt586lZmZLUsL6QmynV
8irKBXsXk+/KqG7uuM6BAY3/9vPfo5SBrLprT1Fv0LaDDdykRCMrGAAlSEu66x1vX7hDYnM3GNNV
Q4vDx8ZGeFy3VtKR0EFVA7fDH/UIJAhj5Jp73s2e9nrD4n6yqkjHoVyp34dcia12Z3djNYbS5RXp
cynKixOb3YdO8/IxLxw7Dz/9duHAuQLvXB2OFyXK6DpDXggJqBR/jf33quF34+OtK6ppi+diqg9u
btSwAF5roPVL+TNbpfNCcs3vmoeDgDY/bCF7YH4dgCD2dliFhb5aNaPGMdIvVa7tjGrv/tMovZ7X
HUXDNjDTh/vNaPPQ8WhMcrukdtR2kT9Xrm/T7KnUeNmVO4vVW808VZ3t1C5ytcWXue/Gh+LwXqUO
OHdys4+ceje3xfK+FuNy4QnSf87AttSBN++qvsMKPPYb525x32vMvBg1qw8/WvVZcG0oAt223cKx
ny89wz0rd8nLneNlchH/dTIVU+SUio2oWj3G+LeLbKffV2q5uNPdKb5v368bRoSXQne5Z3cHjtxt
rry9JzugTL2KE1ldsn8hSMgfWjfDlrIRxf2azErTbmEzddCWRHyOZgfzqLmhN4LOlsryZrJeVM/v
NBZTI9kr5CNvp9qKht/+kfW6edfeH6q/u8pX9uheHtyu4DCrI8Kn3jIf8In6++5K9bJ/PhL75cvj
AgnfDfhfMii72t8WhN45mUDFaUErSzHxvUbR36H+bhetnHaluOge54iRDtCCudFG7sDuWIpOmFI1
wN5s/XN+jA+QjduGk1rm4VQKNfJPKM6zMNHD/CSgWCpjqhyNbsbBl/MpepSWyXTOMBkp72JYdRAN
zs2aWlBv/xcB2DBjhQ/4stGN3Hdfa66ZNX1vzYZYy5/TBZg31/gscC7baKiy6dt1V6R00ojwXNvZ
R2r3v8Xrx/IyuC5Ibc/vdaUd86u4Ubn2G7tFJ1//Mzu9XcIE+aNBr71Vd9UYSc0NGYtGdGWLOdMq
sFI7XY7YAKXWnplFYBVkeb5qO9uxyiNb4qAcH2nx8VXKMvwI8d+LYvc+w5grgdr2pkHmQjmr/1FC
XDr+4MI354ePIwLJujhoIIodVCY3fVAld6UrZXS7r7xJbb+eu7l5BSNaP149Jhez0+PDsPRW4kan
RCGCzhhI73F+WHtIisgZreOy3d8ljjY35kQibxfu/ixTnxyZOy2kqGcCQfCoS81zuxb3ZN5VWKJB
XvjEbZ/v/VmvEC96d7BkrReyLiDDrZKghV3qIyn4IDq3CvE9UTtG5e6hc4u/qZ4jjC5Kt2JL6kHn
kTJfOza3bNumnUt70WpZZk1oS1PSeaL6TbiJJGzBeut0HX/W0loapOrnFiAk1h7IAWdDq1CZa09m
CUJHEsIUnTzOdNhsbFQhdC5kM8J1WiHpjjC3qxT457godG1QMfDZEa+TXr6F73xrmym16h36kYQb
SYqrxfCt5H1f+9LsxVlu0zoseBNNO4yMuucW5lvkpYHsveKcKt0S4Ht8MkcybolmyYu2KA1Xwyka
Gby367/fL2rP561EwX2XsquHKpAumsMHv8QQQClaNX70FuPpR0HA4L77Ej6Lfq+FBejSLBLQy+CT
MYbPFzsph5IfqXE3r1nX2l8VXIPdqMColweelzMTdBYiK1GOhY9sR6eO4dafckJ70FynDphkMw6v
7dpSfUgEJO33mWRfk/BVp+emv0yRZMZn76z4d8Ohud4quPTBqXfN2hnvpzkbPNJzkhsemENzwXkq
d2t/Th3z+Q5TRJ6/nF54qFb+y7gkV4bKUFmULkciTODV7MAp338xp+hCjyHdKDTtW2/aYT+UTm7t
3GA+BDX2XKOVlx1uN7bt63Z4tmZoauyMrRc8tO3wBtpZjG9NIH1/1V0/39piUp8f765bdxkbR8bE
eNG3YOEon/gfGXU8HS3G9Mj+HsyTkOqOXM/2osuusm1M2Vu0ZZG85JPi1+Fl+reU3p6uX3SNSSkN
F+ACLuu4LvbbUEyy+myg1ybLH1HcokOeCp0sWbwfu8aQ/YawuOm48mc+Wr+sO43h8gXAps4MgYDB
irXwZAJV/c3PIqSDBJvz+AatcbnhHwEhcXhq6Y4TAI8v+TGgArRtP8BMPQ1z431HUeEJK/VWwNPQ
X/eLDFgfndMz6V9a6+nd09L7/nUZHz+tuYSbDevM66s9qq2mEIqSQlRK6V4iykIknf8m84/j5PbC
DKK3S/efq/G17zhANg5reT9QkCx6qv4XmPrOawZ3Nh+dB0L2+cuTOMgnXisDfpNJFskieYaTelya
rFqTXxRz2VXIi0ImV+OX1ecvfGIefcs/rUbHceF9wd2v6VbG/EPdPG6lTU6fMYpH+2wG8WzRQNMC
bBNlLeMdI23kgXSZLmWZ4Nq41X4fIxn7PSPh9CbXkQtUm0laD9GoF7YEXUzTj7OJ8O/0OHjYPaqT
8EXr9PvRtDaTF6unuRi/aDPFr196s2Rjq8ARSQ0ZW8v099YMKwvb3o9Tmvl2x6jUNsS0VLdpodlZ
dMOHvA/r9tYjDuiHV0KS0ifbG2/TjZ/Ca7UPLeAN0wJltx7f86EHXsBD3BiECSsMvBM+59R+9LiS
duylqXFX/C+Ks/kS/iejE7jiWybf0Lf0JTzfw33fh9yUAlP2gk2Rhjm9J9NWWLX3hAid6eV1IhbO
M37i83HocP1o7YYvpZiK4CPs6IYt/qk8Zd18/yJhddrKsM/DUtuNtiP0iOg6kV6H4r4dHUbfFHBh
B2tO1s/HFoFEezpKJ7JFh40JDpVr5bLikCaiQ1vo+/GjY+r8Hv5691z5BnJFQx9sMi1tb2SF/f4i
E4bD4dNNHBbawobthuGeePhjwmFLw8aAzdt9QYZKuCMNf2fduf0YDAO/GtQGSiNmA5cOs1NOqXaB
3nTkAj6vPrlA9IIg9v4FZAju5sqvuPh2GfForv818oAv6SlRE1Iiiunf6yT3jvD0NJtUQ3SPoPtR
8EQOm0fW5VAbCbHp1UuuDsflbvk33HYTRvk5UbgEp2+aO5yHuP5hcQ43n1k/F6360EVOrMnqczvM
DNrCDnduCbll8btK/oWMhnlncOkNFremXLEfOdjt4/PgOll+PALSj3bSPPed0or/Jvnev70Szf8E
pHg3i/XUM2ZuvOP5BnPdY3+WrIcleXLzdJ4SJRjBJCoWSwyGBWoOUcnO5tGud+jB0eGLNFt6YtP6
/69kvPe+/ds79qDWYG690nd4D4rYfvZpxNw+/oKQbK5gaXbArnRYM5V3ryRSGyR4xo6Ua3JP0L+5
Wz+Yz/B+PnTw2vcHBzWdNSW7h1Tu5yQbhPPN+RWCj8OX5v9uBrtcH12j8ofD+vPVnnxor19mA7vx
PTfSCs9HknSCxyvsG2Fk9m/guLnFs8k9mU3kloIPIALXrjmgWurnPIa0k4Diqh8j80qzbeKw6V+X
159WSaWHHqvi6wIw95jKymgz9dVYqRx4us1Zv5Fs27P+OjzId0iki1VTBafb77nSoRCq1EBsOvXm
KBTxrjfDxHEAkxVzkvGkww4f33mjXmvUxLltgy9JIMUBdwdtHvAWGm7g6iyxkBZjwLyJfbLXQPya
BcfQS1BjpJPNRVK7+4tfd6RvBH7qHQJ/SICNQdqiL0fXrTagPP9W53YUP3AWHT9DlQLM9bY3nwvR
WefJtsEPyLxo+9Ng8RVI4K7FSQDu7afxvq10jtHjpUyaYB1Y1B1Eh6nR9uqpEYbxxubWfTAtXnOh
9GSHdKnVb/a7G668dMwY18wWtw3YelVZZ+Nc3OPGO7h3fzVxtK0eocgrDZn16/Nm46vXxm6Iz/dy
NB/ZycIQ+PaEAfFXNSltk/Um0pzc8UC2/Sm8eASMJIMw2CDw+AvrnY3BvltBN/+H9RXDuZ65Tq1A
DBo5U8x+XCbi7JFL+FvXcdYYPyQSmAyU7NGuJNM1MrpLssMeEdTh3vwp/tcY58ZlAKQzOp6StsZi
k9CGvtffhn0E/aP8cA2IjGzh7ucuQefiGpkucdCShts1jfOjfRmrk2JId4GWsPIaKvMUBYjB6ajA
0Bh36tfdPnq+KwiJB5PZaPmHr3w//6pJQAXy1obnX49qEXL4o7r5Xaa5wSUT6+yphnk7DcfaFm93
USG37l9XLW3249twgxHtFhc5EhWX/6hR7NSiYqf6g7C7r3n/c6OzcNTV4+IHQl0Wl0d4/Ih/s379
aRmw9/CgH8RWFm8tBEzrL6oYud0PdhamkwwayrF3ek7nsQurysNlgmyeXKTCAXIbVRnIMP8/4iDo
TJulgW8plTS6TRr9A2/nTm3gEDQfHlnVfI+GcJPqSF00CFf6HZEo15t/e/m5SMPnYWbBqiN/cssM
3dzPbfsgmlviIcq3Rju6dIvD+vOlm/uqvdJ9j2/YkUb+zRPTssC/rQ0O2/bmz/lPfljbxlTQxNF9
6H09vk22f+uQtegiqc33m95a9Z98J/ujyZ8tmtNiRJOAeNisDuXOoDU8+exGP3sqtBZ92+zvqZEu
vUxL/nUVHunVKpmNt0MvGpK4f3UpVq9ePmrjb320/b5xPA+Pu9mLu4znv3WUFRx/lV5oCii4jmgY
kjz3v1QT+yA0x4ezbRPvWBLbtPYOSkH5q30bCquQPzefBVUGRfSopO4MG5CBhBu437k/2pKtq7j/
ncb8ObvFl/qTfrvxeh2te5XBlp94gjyGQxXNv6s/vgGqZmkA/B+5E43+bVIMi331dOreInGru/ea
G4FaVqfweb9NLhEYtGvpT2VtdSrj1VP5hfEkpeSgODp80+lbQZZwCKv0zUlt+rg50x8T21M9NREy
L8mP2NnFWCmszEttbEiYwq6Xfw4+54hu2m5nnG3SxtJ1wlC/CSf4/MdSoKGrvHNZ7x+Y3oTrkWNg
ErO/wat4NmpomwU6bmdR/aMyWfWpbXg7hAgDjjo87evsqNLK9z4yAwaIQtVPz+Qxf7YPHZP7o7os
mDfackILh6XgVilIv33h8ln+bvPSXn+XBvnnvLKMtM4U9j8r73X5F/NacXuHg7tc93yauzW3Gxxe
Godm49On5wWkQ0mGlc8ryxNWOjLjnnAVY5e50ZyL+3tC5p5/rY1u+8WXlUf33N72EJyEL/n03mIZ
Xzg0MP55Wl5jWPKuFu+fgDYcNhlrIwmlPnjpTu2bo+LPrr0LMyhp8G1rZfmCgDrr25UGNHAxPUCJ
v2M/h7/SqY6wOCsRKvvk0iYJEKzWDbWRmnNgVBrPelrLyUnNAUx4Kb/B1lUyqlQVSYAMaiqA+PZS
iG86idtP1rUZD8PJl+PffvvZKhSx71YeiLMcATGPfxA3ETpnBhrBxf2hdrt/rcm2SUCCdi0ciPvP
rGtWjtjUeHeIOLc9b4nzJ8kU3jq9nofI5hBO14Ai7PtUSsdru+JU+MagUFzixXduGj4kiIucENPo
0M0amWVv2DUJ8t41qY+h/ClRqZ+tDDPYReKRUvGIL6PQbF2cVK7AAkJhTrftzCb/8pdYBTcfWg3t
OmwspzKyQuwu/jWnzH5Dl7ZMz7/la7LRA12d8ZVe+E+UR7+ougpFJvaVYSlll4aQhaviMNT55dfD
sJGLCxZpLrHguqeuEIDQgvRXv8g2aAZ1D7nJ4Ff1FvINtEBtjZ0EbI4QHTM76Mft5zDyRz/Rw6LC
6G/+XY3rI/w4849DdFB8EqENyKkUz9lAoVUOY3GVHatdsolwTnBQgwGchQ4meAXFQMf6RykRmpR7
rgIWIGPdR/rPpvCaCLh8kpHYPuMxMq/jT/bitW2aG/Xq7dvtoib1Q6n/krpZ35RFDDiCtNEdnMDn
cs9zKJH5G5eF4cPNAVCIPKo9557zocy7xetFfLEs16PqGxpZZlUiXANgFMK5QeF71RXytWh5dyJx
pMWHWJN7gg3ckeD9luGDGshM+4dAx2yhKRBjxZjNPHgVlV4XTXrl+WRcVnmGN0/7x4TQMikMTyl0
PCEifa0LqSXYXnG6Ha4bIZu2XItkQRkqJleoRz8X4nGKytXmPRhS1eJpVBphSqTCsqJp1PjBORvS
S4Oqx6e4JNHL6LDyjJs0FCn/3y0NP1FAFkXliGr5EjTIMKNtvP7BXEogCezJt5604+DS+TwOUBQ8
Mxo9w3d8Dk+sG7XrzEcrl1q2WrjYC1U3/qe6S+Nzi3P/zXq3J2V7zh8UXr6W89OPvJKn+cjTQAfj
FAw5u4TfJP2q7fnIRaeci07/0XCTM4wbMIeAxdS7YeXqwZOCB3I+XPUBN3Q8bAuKDqP183I4f9bJ
gVl7qA45dRlMV5GNLoSvE0oCIBBEAXdDFkggFDkDKcH5xX7UYDv335JjckU+q09EoVHnjukBMW+U
qZqT4TKlxnYKOwKN7v/14yHLE7F5MvvVoI+VLChG05GyA1JRsBADVIASgZoRok2WacVLJwxRb1V6
5SzyaziUgYeqTmXPyUn0ztRQraVxHy2H4WTNf6BAeeo8psIn+7hzE6v7qf51nGzaVH3M258DCslw
KAsZwQ70m+Kzd+87Z+Sb5OKrV2/E6xwrJsIph1fEwyGKR6nn/a3T7JVgGdLr3WHTZaTM0Hyab3pQ
Gu3Dy27a0uEzXWlvn52DKyUyLsdmbPKGAu+zbWLogtovUnEIk6OUALpd/MX7pBv3gIrnDUBA1U00
oj+XeFWbdDIdS9iIN2wT+/KYc1OgF1EfWz0hoc00J9o4Nl5yz4DwGkiQYYA0McQ6MtlCOZnS8grF
G/MSX9jI4WrPcAYQ0x+xlfoErDIqYwXdC3gsuCIwxvM5+7fjW/0vA6baf3faZ5Lv1u6JE8bcfPD0
53xMwXTawP0E8u78aYR3uGnfYWCQAbqFLs5FdO/jWVW+IfDup70Y/fr7fyzd13IjSZIF0C+CGbR4
JbSWlC8wssiG1oT8+j3OWdud7q4qFkRmZIT79StiAWAHwYO/NIjY/UFvgRL3XYeAEY/vl/4DXJAA
a1t+I8/PHYnw/GlHTNWW35KeEIQEM2H3PIEJ79Ut8OSIbB5/9DStHyfSSXbJvodosOsV3or/nV8y
NfTW1WjWXg7gqDucdlryynIS3XPSZMA82CYUu49WuWeU5sACGlSu3b+MnjyRrsldSO73gAXIiQoT
ScXCKByqqa9HLJFlLU4+q2YZLJ9t//S8QB161d3/PL7QnQOiCazQ6tdcoCRieYrfKQ4YkQTm3Xh8
ofMta3tb23Pg1whDZkrWqqj6fqGRaQfGDdS8/zD1gLn+24/TP4GJX0fHfq4xfWc3xXW0LHOirQ1G
+SYwfC/qJjHnFKKx7AM0YK50/UHhfMQx6cbg3wixrRYwa+3XMCPfxHfMviff8xPCxWP7+n5s3N8v
Sp3u1M6uC2MC53vNfEo7Boiot3hWPxJTlGq2GyWkf3rtjw3QKf+eJSB7TaZqCzydaoFqIFXVrpTK
yh5sVPsAc5SKXkL/SoTwHs2OVom+YV4hHUZBV2rpFIivK7h45eRgq4vcObqqSOKzJvI4GcRj6NHW
lav3rsgbnaimVuXSKF/Jdw5vZJDz9ZP/9irgAk3YQc0CAJ1VMVpdtlbeJ5gNN+4hJ7cvfEhir76V
alqj8T5+ZYrA8Pn4BmfVPcJxlmNbIYb5orb6kQ0E7CR9HNrCWiBjxVGugWVVUgWVz1aAYTy7P7FC
2UFxoMw+ABAxczH6bVmaT6NbHWflDwFsbwRBeR4c21GaaPhbV4w1mym9qDEKS7CPW6QbBemyNx2s
nnUqyOHkZvF2Vg2PLJuprIiaYaqN+usANlAafulQF7584MBRSu+Gv41NXQzU14q25ZIsL1+zugFc
vihrYi1p713EYmX2k34vDo7to5Kq/NvCosT2wJ4NEEabgJzVXHRWndzw9A9aU43rTy7jyZGipNns
iNkA6qiYr+9rDuoBV+g9tcGz7vErIIHku8HW1z7y3vRbNxffc3IApZS+lrXMFznXMqh7uKn3ng3R
xKz4yW+2V+L0AJrPvJKfw/92zzW12o99PDGtuEtrrhrXZ6dCiywHoq1kA/d0M68k68Ap47HuX4TX
0B0HuHkrVyjQEThgeT8OsKXwtWs57x7N+T+35bmgoOPQBvjxS7xpqGsQ/t43jsdNy5Q6VXFiRg4g
vNBdkiK/T+muId0W9LzmASj0Nta4S+OysBDN68ryg8eI1bffgmvN+8f2/T2gp1tZK3J3SafjbJ8g
tjzv5ftzUYPV5L9j9dFiiPR5KRf7R8mF/VVnzfTlqaAB0TyXoAb0cPjE5V2Hzrcz7Wf/CdwtHxVA
g8WkMCQFo6W8166GFl2ulv2c32IgVEl0f30UfSTatS4MQ7xi6VltoBan5ig9cWBYMtpqgH2ZMGJZ
Roru6V3zFdBmerJ7S8vkiqca0CfTHKKVYB7xlBsBQvQancQLrNTOV/yOr2kbKENFoqEv9XK9/LZ2
2NWQD+c133ySeCEUH+QHNpU/HNiFBOeXffzKiWQkerbHf5f/dICXlv5OD0xmeq7kU08H7IIAklad
o8qzklKeKRTwjw1GYS2Ht6zaYfnqv/WJ6LW1Revyuv+KtysOIMUV3X/mVWB2VWeD2Ai3Qkgow0Aq
yaXGuhgCHDtfxIetPDal0f9MGEi9YC4D35VVsO1kLlcGwfTw42V8Dz0x7IELZ0B77ekkM8p3TLvL
d11yxIwFIlCdflM+0n8eG9GGl5RprqH5hu3IfO4krNwrXLQ821Nl05j/w7g3f/NUXGxMejHhgNpC
RcojJgrf6o8ONuwC6g8BPkMlU2CJLsal7I+RUWGyjGqiYPQcILeWfGsTMBj6YshAwnXw0eHaEUP3
l5MmM+7nQIvYJUxsAP0xpnON1fDezTXmbzjVNseWn665Mk6jS4OtUdziEuA7VMlHXPS/s6M4+N9r
BxxW6q0DwbcWPDCIJH8E9TL2+wT78/d1091mGgbvcZ09K/i1zAw8JrEU84EqllFTY0fJ9UqhdKN8
1qq5nLFq52DiQsCDAavaFK1H13c6SdqeoFHJgcmGLSg7IAZnZlxOji/lq5anC1XwNElnQMHv744N
ckVnFfLA9clwNXiv7km4KirDEHzQowbp95g+KR//f6ONiEtYcgn2keAc4tMdv5wcwAvYTBM85sjj
ezCkaS5jAXnvreefxH/biB0Y+aOsWO9equf33xY0wwGXt8ECwU8VCfIcLFqZTF3Y8QRaiAP7lHhx
MrLbI5V0qB9uYaOY8Rgv2Y5WV2spJn+4XhcrPxYwcm+39KgoZpKrqtIMOsqsIw5AJpC7awNg42+k
bbDtmTheINWsd7c5NdVFfqUDyu4H84nARxKiIu/jEIKiGO16qtbenk29AtEvR6sITkVt5aO01hNT
PimpM9S7X6Q6dK6mRUyEcLuNaZk4m2gkB7SC+qZp/XpQ9xlJkNckEYgqt3xTnNAg+x9LLuTv9Coi
Oc/V9H8rr99IvGrDK6rHU6Ka0zwL/HjIRyDteQJAZCn/CKk1MSQcfU02TKIpfmu9qO+/0fdNbO8b
z3yVG04Jc1/x6cHJI59AeqrbTW02Sr1tPT2yL4Il2PjtfCwne6ysVHcxOnwG4T+DhFg+/omJ6TqY
8WwfcuXKMqCxzlKb8u0b7SNXz+xbi4/ca+lV+R8EJj5Gp/oBM4Fg7P58+zZhaSer/E71AIaME9z3
R6VYP3/GGCfjsPHZWLExEdUbIwjcKocXzEIGjEAVo/EdmCV+TUAjskGfKPMaFOO3VaSTmc3aFdF0
6jnkSNw4iutDMRVQkFn6DVJYC34iWs7EPy1w/CW4BKyCok6tzxuwPB9b/5Zp4anY1AQuQnWxFLUG
eaFJgcLmvrRB/4Px0loz67NYUxYbEfRXhuFb9caPwZnHvWu91Xl4qlO2FVoDuJKR7+YjTuIYa2jI
Co3S65Vyhtuox+ukTTx1s161W3h1Wq/guPYtXP1a6dWKShmV3fxl68wiFGZYPvTAl+I1GSg7s3Ed
DSLjSiZfiL8BbbzM5gOM8J1ECMkJOKNwB8QMnOLJekDAcamgftW038dKDN8ibRllMm6HzuHdbO09
OCQYPJ14Nf/XMRX9pOMulAmotV74M+LpD42Y+fOvgAh4cTdFr3bsYE+LUd58LgfTa8VdMDmdPl29
D84Sn7iTqNVQagwxdSGMNVoPTYyeTUeDFWfRTtCG9U61VE1vCCrz8Cy0actJqZ+vp0Vns0Pq7Xrr
9+LLQQzz+j1Z5Sh2+16AMJ3Zrtf+/TYRfgdVNK/2aHhg8BpulbkBQaaMULHrASIOL+fqNFujBNxP
HpNCo/DKERZv5NG6wg/2Y2jCDUhuQqVydfIx+9aju1m/+idHc6hq9wY2eQDPvpof2BllAtZzJgOK
RHvzbmlPBheEuhpMfbTrkunPG5sPIn/3HWVtD9wMhFF1OH33Lt07asNxbPXE0EsPcZPGYvOPUbHR
Uc5dRElygNm7NJGQFpiOvYoncvvXnP8gLikmkunPR+fyiDzZ+TsOvodM0IgBUfaGXORoFPqBoq3h
x9zbeOQuqMyfVzFxtRuhrV4lKzo0MVI69Tb3+okGo7Hhyh04EZ+9W6l5CE+7+aDYYsaCfDJ5dH6L
DY+2KSwILnWuk7DMBxirm96lk+FMbU23HOqO231VIRLlA8HpIMDMlXH5Yuhh2XxsWkchw8FQcQkw
4bR1v9GIVTMXEGhQvv4GI+ryxbPDmJwdMoZTug+Nx/rVCfHlkOoBfJJPly8sCbz29736aKZ108Dv
46XaIBPqGciwEsTD7JfbWu6LeswzvKlvntW63WCprR33o1JvabbgrfuZVwrBeJx9sDs16M+5m/yJ
yTfLWN69z5fBQzy0R2pevg7T2dr+V7Q5kmDRu6PvXKsHePDkXM0zsC7+58bJUUOAm4ihvXRQsi+d
4qaCsPUdWcV3LIxZG9Bya146vAkotPNnPmk1Bw2LhQ0wHq2wueS+2wZhF0MJtO7HCoYANUw92xtE
SaQ/lxpyF/EvElUHgpKAK7dKooSrJUqIIapHw/+TIl2+mVC4qK3LFwjcjoi7dm0m0233y9h7t8fk
AKCTAF+rtsxLbUM6l2Ra3j3uGn7P/gnRcmcNJm8xoYamFtrzRf23+bcQaMHCyA9zOVmmkTfav9n/
OxbSQ3nbvk0ZiPIEfLpwDknGGKCY7K9GRv+wmnueTtVyZcBr+Akzsdb4c0w2mzGOM30Pz5tJPN//
7gX0a/i6x5tnNuJBlbigTw5LJ7B5ER4g3z4lhJ69HlvVf8ffajckZS+7l99iHaBrF7rAbeyL/+0+
oZebz3w9O0RCz0NY4U/5Z1zzS43V/jgrcQfV0v7E7OVYkYLAcW8h8z3OrP1kPVmNYuARLLHUhFU0
1jep1WQ/IaOfxI62GoHoNX+qYPSbv5PRXdtOqDJpeez0hYaR7k9QeUxKynJbJ1ppC6B1/lCvzgg7
btXEq2ZwSH90/CpV7TMH0ip9prbNiJ2Q9ctEnU5SALmzjaNZ3+HCjc9PXtBfdt21kzEgTnMug/g8
/jyjGXBP1tj5IQrg6wpE6uQwB3Ggm9n3xU9+oLRj1f2MsRJ9Q3QOWAw+QTvfYTHFD+NUmb8eG3sd
UMxglbsChpevhl3zWoadhuFWoWvc0L3+0/BE67DSzGi5hAXrijLmgLdyWj+nIarsCfpUpU3vBYS7
xeGZjoMSj4UP96tdZarb8XF/fC1bqhZbdKXJkCslITkYLguwbNggTA3xe14EdBedGCbB9DvQDwe+
aGWH97ptkNuCBZSzEwJiHBlc0g+5GF3wS6K7YUBTPUrVqswm857jabD8zD7t3nIf/kITKrZpYae2
9uZ8QFQy6a+00lNbTcPcPj/fMToibun6kfwxSgmkY9sPbEBvpQi3rr7IBILiltEfVQqv+21NU07g
Z+Cb/+GvKca1ffhZZaNmN33ft3XcQCVdyXQyd5u9FHCfnAei54hRYARbd+MWrb9wnZQrs6q9UcjX
17KESeTv5HRIa5xWjO95g92eyU9ldWXZrvUP4pKneN2fDUu9/df6dVoZ5EaLXHRC0fvuX4nSaNc0
gppN2gXoRJWbF5rLDtg9Q8DbDAuKFAwnJC9w2kibumLf+gQ/Nxyk0XMj2PMpuCwjzQ+zP5fj31Id
FJfNgPoHfqZTV8rPUVifTajjWNVm/bn2me8iOaixnJxBMNl9cPzCExfzvKQB4MtaKckX9C+tpDpJ
8Vy2FfdSNYAq18wK6mbwu5xcj1psKcqPv7FF4Lfq7/VA4V74pywfnV9OC0Mr5eN+soK1JRteYhTC
SYLZqItMy0x657VNWbO56QZG5WaaV/l4EPIxdtwXIp4vZcRxlpLh2TDgg6W5b0ba8MnOQU/4HfBT
jH6r/rHRpy8vNXiUzsuhJIKdnanK9a987C7HRhXW9XzsBbDGsMX0QLBzED3H4GAyPdpXoyuV7Cen
QWxR1S/sG7Oiun/U1t9kp4FUuxIKPoGlX/GCFleuZy6fDfYFFLPUKyXLnkDQJWiDs2SIGGNTmVeO
r3/owbRSGMV/lC9t5fQBJ4zBfavQLnxl0B8dCGYY6D+zUvU3hrfYUsg3Ex5DdUWXdAkzll1d0vfX
9cewj0l3sCbz6EhweP61/n16Zhi0ez4omUlze9tvtSmSzcvKzeQL5LRz/IbwXOKd9IO/IVNtO+Fe
u/5e9aLWvRPrY4wbkgmcZMsykgycqC3rxeo1HAafiJee+SgpdF8w7lNjQj+ju1ttSaBc9wIGdCYM
j5pSlNbKke7A4HHM1Mt0jzKO5GKYrR+q+07C1GCyehHyUolgl+SQSq/pHFFym8c5XpyG6/ft+zJo
hZJTBtTA5nDHmIBryebfblVPA/aoqY0Tff+Ic1rlbhjyOT8p0LnOGLjqkMD+tHAx4DSU1OsEnz1T
K75oVdPKeH3Z+t0f4BfjwY2clMIdXYChqeBZNV6sRzOoFkiMHWb/st1TK2+MjdvY1gKnVPipSbJ6
/L4bK7vCmpA8xLDQ3oIb6ancF5QwX+P+ef6j5okbUmw31wjJ1zo7UDhk2r63MU2dcw8c7iwDuyLs
kowWrFtoaBvpkCLhfdct9IoD4leQEUP8bmFks1aFjpBs2Z781dm/r2ptj4ri2x6CzBO4V/zD+mP1
a3LgPCuBHRbPwaWaduJ/Ad8GYhkQFDu5ZvJ9EU4zZ3QIkAl+VCX2nmq8TXBtg93LkcLg4fK68SKz
5yOUGASTKs9QCMqrZ7wvbPSshsEwxXNuTc+GnuLds0d/3vcgGLebJH45FHb139f4mQDi0SkX4LjZ
8PI1H2OcI/MPr8++WPHbFJChk3MXMwQwUwTIONQCyN63H76iD382TvY8KnnnX05W/q+T6eTOvGm0
3FczTtkAgGIkw73m64/qijdDcBzHb8FcJTs5vIFHP+Nwi9Pw71v7Qr1jEFJdazWfD3z6YSUWeKGK
IBjNoCqKSFYtq4+Tzv5sQun71DY/wTM0gYBP9fA9KD2zJncMZRzpx4JPDBZv8kyAB/lblQOwJ9/3
p1k8uUNl1jyrA1adWSc5PnNH6jrT+iaxv19QW6ijMAtQo+PNZM2GFQeFa/mT+5vOhDKk6I7nRkiU
cu8rUam7YFGjPOoujIwFSGTwxJKGSHE52UPZszRjMC6XFQzzbjxEleXcLe/eTDnbwVPSECTlp2gR
6gHu2pFRylCYyud3l83Qrry3Aq3RRTf9vqpn0bHdqrjyzaR15K3/lCOKiqdFHSL4NY8/1XzglnQP
NjCj4mhqAnm+8Ltl92WyXH5szJES5fWXWqgAUJ9XLE5dyKthw4I/Ub5SSzaTg8zI1MkFn63aLlXg
8cmYjgl6GU85uf0cU4DWAOo3EWZCJT3MwfVj6G2BR6GmIf3BN7MEacac09iPu5/bq3FA4LHWZbaR
UiqI5PTYWT3WuNPFAW01m8l5JFwTvzF3Ys8NJx5tL8zDKWZDMVsjiPeXZ8++j6cXYI04OK0Ed2sY
4Gt4AH1s7P2P+VPx506Y4LTS2V056+P8OZp4bTmfRigx2ybqQKJvcw/bkjV8bj3BPUAwse0r99EL
Ev2EZrxGWJsBnGNwxODTVuO8CHOBdLgZKQNNMsYstwKYMzwYbcivqBxrUoFeTp/YRpXif3CAeHXo
14uXNUBmRwE4KNbng0vl/nLDHrYpigbon166PHbfQI8TMAKg4q1YD4SK6O23Qj3B/xGXxUHhU9/L
3HdCsVXLOhjyw52kiUreYbF5mQ4DxHJ0lMWbNCRmsVL4HRubqdgk3LgZnBTAUDvDTVoDpUMMN9mW
VdX6ICblr2JA8xoTP+Ve8gdHvHtzMGuSwSHMlXt272DDbNlPGg3PHoj+80G2gKDj8p0oow627LTk
rRcUmsK/5YQH1cut2MxzOolw1Ghnl5Oss8655TvUZz1hV/dFk/mE1DUJpw7G0WOQoLA3TxAq3UjI
bHpKjui5kQze8tUU7TtV2KKd3TxJVntf1onbnCuDRJs70n+Ow/+ElePKLElhbpJBs8NrmORkxqsX
qZEYb//R6u+x8ia5Snp00SN0d9ERVO/DHVJktZSsCF/rxR8WmozXy3n/nWizrzyWheUtHO7+hfqM
Qfh9ZbhQ2bSzI0YiEsG7+WEGaSbVZ6j5YZuk5uvuShVSPeGhFWGspZMEEHlsyd5hAzyiRT9sGyl6
uFR104a/chJngNHftbMnCXK/PGoQ7u+sdFL9KU/+u7g9/uPldFyjdh4+0j59zZ9vsmX21ZyEt/lz
aXJRpH/lUrXCQI7oqr9RiCtuZ3KAa8X2SWj4M6F0fzFeP8/3tdX4YoPqLtDlivKxq5furl9sU4oK
U5KdOWvOEoJBnortfLv0sx+WtFHtxVgyu7E2PdC6XeK63N4lKqvxpp/1MBr2JiqP7mX1lEczbpTk
AXVv3cfH9bukp+6dmjlT/Z9i77yoHWwky2oO7v/sQ+yf0+1t61aP//HajcCfdHU1TuxqyfbC6NXl
tAdPcpNsFxKCnpCKCusiyWkw7xa+Z2gmlczgwYSjXxicX2e75qoYIaOFLRNpNCcrpCMkdflcLDBT
LycGxdHFYz6+lMIWpjDOd+9DwufbtuN+XFWqvf2lmh+l3guTXePljD2dU3Nvy7Jy4T2c11+Xh2ay
lxpMR8fnTX/1795kLb35V2zLI9m21iz/y2v9iwasv33eX5vr58Tg7G7NDtXpaPe6vrJmCfN2Yt4T
AI6EuG1lPvrZTD2ba+1eU1zMR/NnEST5TPOmhTZo6xZJg55zg9k48X56XXazo18/1UsLiwdcoYzt
KK369+HipXAkfygn2qm+xb+Tf+H3MuP8pnf+c3bglrDGjRombr2cr/77JvlwPB0mxrIlMd3SOA1N
/yR+KBbFF2c/rsPUeyaND13O9nxQzJ9TXXBiJNxNq9mPwlhK90k7/b4E8+zZdVUK49lLbnxly4Dg
kar4vmJe9sS1g3O2XnIhByT68Q2zQknzIzm0g5tcznT3F9PhOd/jgGF+KhKlf/oqpGrF3uk1917q
FEf5XkKUITf8QifznhmsqCIkMM7QSK3tQz+tkCkCe56y7U3/EOs7MbgwSRtPR6XJA8G9f3krdjcv
rgsgLb7sUyAvqxe3Qw5Eor1cVlLfTAUeg+TIQ7/RSCFnYh/947XxOMqmq+a75NKZ/qN/VFLbXBh6
9OeT4pCVEIh56b84oyeYmg3+QlH+4KGQO8zrt6aYS4XwRt/KyNuwgmNPmzPoZlcH6B16pg7LwaYn
QoJXmJnbi4nNLVc17kh11qmx2XtzU6rKYv7M/yzSPFPV+0C+BOZCAz/qAVPNdC6Dy+TyvTQQ6xHI
DbhMWgH38vQ5q3FIDmWS2wlR5xTu8guMf5YAou6RXj9VFXLoOg0yg0InDQ4SfzbWn+SeHhnUVFAX
wzHc4uEGbg+MAM4zJSsumrl+suWMdhkSvDSmw/SxVuibuqC2DgXGCPEr9EUc5vq7l1I/1/eSQ8B9
xv47tBuXOp6w27JqJcuq7xd7Nof5807wr0fRA2nDeDo1isy7qlNC/cRT49jddqm+F/1Zf2E3KxSq
DxVo+ai39NmnvVzOSk0N7gpAaYxitAWuxp/4lZzbQp9I/fEmugKMqSQfmk+Re6AICCnp6eo/LiwT
si+pU4M1YIztAIfJfC3TOZXKOdxCrUbvOEBeO4lFvYmMsp9P67wx8LE4hV751rzcmunFMP+y6LmC
44zrgNRbKAUpbZJ6c2wWEdhYU9EdySKcT2ajzFvu3+Yl19f4FcaPPsOLBJZyN93NdlMawI4V93ce
8Ox0G/is7cvzSWxcaQK/+9M+SoXS2I8uO35wcY98ScTNQ+PRz3dvwQndpyon5M7MWyiVgYN7EH/L
MKj4CQDehKVnro3tASopDcm6ksSRyXuIsG9SumLF3rurNhFohvAH//14er8aagL/OYMlu+BDUMF1
ScnNtwVm3FCC+ZOCGYt2r5Ph+Z9mtWmGZ1R6aKmmZpka2Ip+JKbrqg+EQXfaANqEv+GiplVnzaVC
rrP81i/eOsaGpbNCa9NbGXfCd1ejW9ML+xOW4LM6dnDmt5V5K/0z4B+Ah+9LxmFoqMt/SC+/TIbC
QpR1iG8Rdl2vd9RMKAPHjxaLLXqX7poJZTvIoQtZNmYr6F/IUXXgOED81M3qMui3kVlKJnUG/F5e
mTW8rlRKf1QGYzlkpRVG+qqtFYWxh0qIc5o+NiiKhb4JrWHpDtYQJEX3LN0BKHPAKZiAeDymz7d/
Rw7XfmPcthx202ocUevfOl29ynA+iTvt6VOSGiH3xKsevjKD5bP8VHWFDWtZiFImFs/s/iQ8M9NP
i3yN7fgj1Yc84EB20kPlZPEj3X3MIgVXxPmvOqeVGO/MC94QbNVn1uCY9wPUyqaEQsjQ5daU0MP9
wcYSz/dZlO1kM5pjGFhQE+Pu5cRGuOoRZn+WrDS30VI7vai9c6MC97+3Wwc+ZuI4yL1B4w+uSKac
+wcVn/U2L3wJb//A42+58e1txmCab9JoAZowN2a/LBENtGB77f/Z6K5G603MlTNv4X376N/6Re+1
r6YjdUNRlGHgPnh8C55jY7TpuFqpaQM8wwpIoO6zg3MB6OLu0EmJyV7RTy3Lp9dp72q76BQf8Wil
u7l+1r+G+eH+zVmd4/Vb4XXlo3bNxRc9V811MlJWmpM3H1jI1Ryd2eFm1uWGZz/Ms5BQYw1T4/yH
K/sSVUenhDtubDIs9X+lX/n0cXAcXpD8E/2kEBmSoSGuuWgKyEaR1a74m2X/aNE9oyKMxYzgyxmR
aHmCUkG+okNZ9/+W8jHMz8DLRjY9DPgHa6ynReHpWi9+/vKOou7WxphqfR96azeuR7kCU1lCA/dj
IMvyir63uxkTbfuWMq6wyhnFodhdtFlhi4xWczt69ARh8FNP5auH1q7lrTfDDHB618otqhnjhqDD
8OfzuBslOu4unesLnjgXzB7JwiLZv4EY/0nrCfu10FT8PVjcZsA9ASUb/ngED0NPmLwg82+T6o8/
rTaoDxateQkytYnVat9Z8Q/EyTE5WqHRotL8MLgG4fxBI8FGrC9aJrE8SSCeN+P0113LJ7O9mIyV
QgUi5s2zz0yyhd3ol22MpSJm3rRjPJ+BrcbvooaP8wPslj3HRyCrP3+YJ+yrR36SmFnE3+9Ghb//
+1NUnfbpN+a2HKpZ9WpojQZCZ3ZrwxgCaUqMEE7McsI7HiL9Th4WaKi3OnWxATS5Abu7GLcyXkow
Hh/tmf2ZVeJdSqsYBZgLsnl/lguS366L5WK1ML5Ox8RzOxbLTR3evhzrzCDg9MY0HHukBQaXxQDA
yqpjXPdzRpQQoTZDVbdk2TdhlrfkBsQaaPhH/ucyUH4cQMmOCoBsrtA6jletgsYpyDVP63+mkP0r
/2cvg6Lb4siw++JtO7233IADCMvQj7gkuZJ166AphabJO4Cgx4SC3JjzxMHXC+6tUQxkyPfUft4r
bpTlZQLjQ/rRP4vov/WAA/oM8yaDNokIM/FCz70hkb3zxOO8aaqBjos+p+kdAdqCa3lx6UVAFEYM
8DCX5gGKpAdm4unmb1s6JonY7Lk0Kri9bNQtg0vjnGr/cs3bNt2HLvw9uGW8Dldt+lWKhbB19Wzs
HES8vuN43Zas/5KLEJqXvzMi0zbtVA3rk8Lpiaj30srO27lCLQYgnW0bUI9YWur5SNnBUnk8gBzN
PUeXKmCoY26VtIs0IyChs2eLNfAhQzo4HdzAKTqKTCOLlQpWQlNGMjNdMWvrwU02W6SnKi5gpsr3
/NICVaXPzWTTUHrLFjXdXP4++fq4rTzferL/uAEMlgtZOg7K8p1NF7aienzgIhebtAzzMSdBQA14
cFm9hNfgXb+UQOaEai66F/ruB6+mdtro/3aunZfmhZUCwitDN7VCxifM9bZfOJKkY+t2vglM41QP
4/RE5ywC8M54jdpNXdq2U/3tQgjIQRK2XGJ2Pq1lMe6GJ86x7JSP/bMCxDJFDifnt9Q8AIl7B8U1
WMLzPtdkFLvNs4vL6GDscnlkMJh96GITKc6X/GGo+Ej55t4lRtObhs2RUXFkmtmtmBNNDJv/Q0Oi
Ho5pqgegvcZS76/P6AzXhSI99CuXJs4rZqy9xPgqxlnzvhf0fv8zdra/YIhwIDDQQPoZ8pk1pgrI
ytVppq641X+sXxLlxTDVUB6xW0Cu80Dg8BpC6pc9NXOFSFb5wrLElWGTqeUcB+YaI7rhr7RlW00o
cule7AtMUGzn6/7uObiIFIbIPS7zEU/o2UWwLO003sNffsbJ7Z5njeylakqEaOV5yfXwCgcGY6ol
Rsk3rjoNd8fEj3dWqhER1o7ObMVzNAA2cqfN756RKO9LQVySbiqZXo74v5ts0hhaEo8RcgtRruWQ
YcbdkQFEP3t6KprtdHJwrQOuei5kvotOkNppagXBKIA7t1ah+2gtkETn/wGIk32ebbdlgwd7osuS
rlDBEt4cGWfW9y+7DoTYXw+CazbRXMHt84MZ1gUiJmhkPcJqRAJQyORMwJ/mvWBte59DxSPCozeD
2dXJdGWNrNuJn9JSNMST9K/PBzjI/bLRiGcMFD2xr8+6/uuX9zsabczciI73jdxmMLsMi83CyLRy
ZM4XU1VLqzX7I0BZB4DxbiKe+Z/7tuYp5xTq3dteeN02Bubu2U5R13vt7PvG6P237UIDcUmRd6Kj
npqmFsbk7VkXnye+Z+nzlmWgVbu1EgQ1zUcwIled/Pkp1bq1sn1MYF+yexOE5BKuXx5c/p+K48dQ
F0c54DrfWsJ4ptAIJbrk3JAuJ7q5j9eM39VN9dd3DvS8D8p+hWv9u6nnuo8hWBtQD/Vv/La8x95N
afmxjDfNsK8AjTd+l2Lb31C8M73LtjXtJPnoPR1utfV/iU+aUIb3jUIv29xabunmWcCCI4e1HzcQ
WbKJwWZybi4G6TQkaT4KRWq+z1tq1Vk00VK9X74/bQAZ4j92CN631rzHyA30adHt1n7Qx+HtQHdm
5GHcF6DyFKTXoTHGNQ1L/q284PKsSay6le5VefTojZMOQt+alLWe7+P1o2hYErSwSa1fCGfPp0am
VdCBofO2Eq05o5TWtbMYnDtLMRsSfsQY+cwzuHxLFoxPzza+VEdCL9YPnYXqdXhGew2+d9UGXBiZ
DX1tjByCFW74U8SzMNQEWwEcd8bwBgAcHqgd4P6I+j+Epeb985r9Em0Mib4j9yt4tcqKEH7Y4N6n
v/RhputBgEqM9l/CiDStyE3toJabyyikELrtkcHwRlQ7GwccjGYYe8HnLTQ7M64O52qR6E8lkSqY
OdJ6gfbgU2wPxGiFw7g42H+l/4I2NHHPPBBYMhhc40zrTbhh4Yr7BFBo/G0jmULhCXWcit6fvDtZ
zBzi2ArGfYECw0zbaCXKLOcP44Eubi/CCBdBCnLgGF7om6kP7SEcom+tP1rF8a6T6Ca6RVzlTraf
Gk4b05rV6YG17FspP1PPl2hX07FeYC+dJOwHUla5tSyeXPdUuf9bdP5EBvenNStXCc7dmzRGWnt2
DOfOtXPu8A6U17V/uqwbOxZYvQ2KEbi1eg5pgQ5+WOxncCn7xUUc3rVje9vYMfdFG1Bj4Jr5Dill
u3hLtihRGuk8zeLzirLCIFGqmWMSKesxSVQkJDL632dk5jlsHBgf5hFMFj6cjAu9jm0VzemXVWnZ
ZciazsqAJLv4solImph+b013vpzk6cGWKxqfud+GjewkFboy5wx/qyVelnwZt63QHDGc3VWOudYC
uGi2htl2fLr+y314Dh/Hp/1/eXzPqdmWp6KUbZkYmeT8naummXg76uO+s2X37M7eaSWWzEJi11Iq
2PjFW++VGCaMe6S89mnXSS/hiuax1ElYAha1n8o0kreWAgJL3QT8Uk0kI9KGX6U2hmmOB/duRhQu
MqqWIn/s7QgfKa8eX9VLCS/miHTwmnmg03k6ODvNyg5JTG7+NA0XUxnpml9nnIGjY6DONiWJkJFE
L2MArsD2N2ATDnDH796ZG/J5K0/7mO4lSRGJCqKoXHQN0Kx3cv6rYQRqpQybWUM8GFkcu5XbCz21
7IoqHgN6RTfOlY6bkk/UL/zot5eaziBOhqLCdP+oHInQoZfNVLa+LNam34xDrhikCrxldX+oZ8/d
kbKvWuz42dsDb0lYpX/8uU3DbNCOHbiLd+VqSWqGVg/0wGbLofOXmHTbc0cOWrs08ltXo+fpdNMi
/8dyuILA44gjlLH/W/fTBjF/Pivyqn6x4ZUEebbtlfcUMogSTRnhOx7c32KmZ5pnHBltpO6jK1/N
Vcn1lNys67eNu1Q/pbNrrdsZqSO3lDYKk27MDK2zWcNp6sT17rFRqyOYnp59mtdpzeU+emacGfu7
bTzRJUR4DBw90rkeye42VXfKi9XavvwaM53rnnyLc9t43BseA+zZ+0ArmOhZjn6xZ31t5fhgF3fb
h8xK9bRA5QLtZg1csLWk+FM9/aP5UfNYrrMaBcEZH8CJcDd1dnY6mpQOhBsmrVYmiosH2uK/aYFX
ROYf2LGYucWfzB/9FMzk5reUebJAcyw2wGx+NggC2UE2N+CaYoSqSPgJoppDT4HhNBJdVXiyHDSE
qD0pVFfbs04rPL7VOGWsDPBK8VPrZRuJHWQ9pj6/YyilQWMgEkx2Fey2aGZTPSF2FdpTLELO2mnJ
nQI4FGCRVATXUeKeen6k+Hn/uIyvEKzw/D9A4DLBGWVPgRdqQUNkPValmvc825ZPauGjbclISOQV
GxozwEO7aIbOsKbFiRv8h4yI4zsiiFjyABphS8rPIt49kaLF7180HwNKhcWIwHeZr/pIPGuB6FO2
r/MqfPwheZSCVAwQPrWHTz/DNaey+zytGyWJ8GKO1k3kqUNvN2LVn1Suz6RcOOND5Q8rNx7BpH4G
YwLyoIAQBv0kMyRT2U0FtkQxAIDhqMCr+tQ4ApsgvyPBGCJLcrv+FQ8+aMjQyxHFP2AKfiu4muZB
ncJRF91EnR+Ne3ZAAmodxD7ojqFryczhvhE0R1Y8RU/FMkxpXMz8gMDNYdedT83uTzkUA6rCV8QD
9Ao7TVQF0ZM+9tUE/0A7Uq6OzgFy4L7DvDoepuyAxROrRuFHN5cTGfdEwtorIIe8QeABZ6wBXWxg
6AIhHSoQaVHAU1TrU/DYKFeKjfmiUnrU8i/JF79/yQXmNkK+3qy4GYdB8GXBY5zpsFPoibe3G1CC
oOy57tY4yfWVn9wlBS/ZrtL7p9XSLtHgXiNLK+IvmjI9A+8I5GQ6wC1jG8G+mZ7uWt07/rmAX5se
F2zHRFQZWotVFdhRsoc3ininE1TtYex1kX2ee8OORbLNTHRbeMa7Z6I7AsfwygZ/QKv1X4Qi+af5
O9uM/bs2bkUT9XkXVaBT/QtJdzEzmK0Cfl9Sm9r0v/w9GEn4iXky7decXusDFk2oM4uiy2FRXpl+
P0TZ8x38BZoNvUlAvaAp/G2Qi7tTtCPhvGmHHfQOOvfFSZRQO/kOchLJR1+Z8+gzT2bcOXHJ0bc7
ixiktYF5fn5Gq0ci5hnFnvO40es9DJ6ftvQTE+93t1fWF3exDLj65SM6rauoVmBs8O4LzCSbyWAm
QStV5ixgMJ7QXW8VJGhseEVFGAy7g+0Dn3GLlETqk4iIVwOeo5f6y2YC39Dq+jnxQcQ2rsBFijj0
HNlXeMVvD2CRvb/hyzuXLFIgm6VoB1SjTnU7pmWkawjChEmbmgWVu49/E63trR2zMlYNpWfyIFD4
edkEInvkoCjZYy+hhmLtkG7yjNdS79b1OxORwvzLlwkMmdQTosnXnoRIMsGqsT41OLKtHuVMsUmS
shhNS2OzkTz5U+YntS7fHw1YaybdwQi8ndsmGDYk7wW+9kq82AOI1n2euFxPNpev44wBXh96Sviw
q+5TvVNusko1F1w2kv15fsSgxcAWxBtkOhqhz+mpRulwVAm9uqkYLgJh5lShNmtqJkobNxs3FUP6
t+9OuybKG0tPd26L8Dva7mjZd5EVsoCFt2IF/h9J97XcVrYDAfSLWMUcXsWcg6L9wpIsiTlnfv0s
cOresS1KYjhnb2yg0ej+cS+u047SUBi+lDrp47eHHR7As8SstgfkbRnotnOntlM9SQM7XYsDBTtz
X+cTVbzVbz8OBE9w4CLdzWrVkR0jhygRXz3NNvX5tu8CGKZxTria61LdlTgeGkCIWCNQhSng0GGN
c/Twt0js6j4Iw6XjpHMX7hXPfgipm/IEIRpmOda8khSzyjYOtkLdfgbVAAvBd9nsH0GdmMxpP8gu
MdNaxU+QmSNG+PRActee518vLOCKTykpm8BC7Iy08ImpsgH45mQxGB/7l03tXqxdnAN7eub1zbE/
3zTWxEGKtVOpdVXg4jbtmrdCXTGZ5tGRqp31DHOsHmqTYlX0nO6Mj1Xuhza86jJvSz7y/DBuncIW
k/TlVqweN83CrBazaJlGbjHc+0lDYliq6cY40UykGyXmxwXJxTpbY3BY2tVWRP8XjUmxeZp3cvfG
Plc7HBoH43KrWmHeXFOd54eR4+lNfr5ezDdyM2hxef8rdbAP0GGu1eyussCXvGE9PF3SnST/N6W1
/lfmSX4WZY/sL9AaOPn8WfIk6y6EGoEzRCLqmW6LKh+7+A6SL6v4MTf4J66eAi16+rtUUt2Rq5dK
Uj3w24FZqd17CCXGwv/6WIw/Jw2LON9ErN63nfOLSUOeDaPZ4ahMmLhWN0Qd8CBb9LrT+14Gb/RA
VN65GIMI10g5LK8TPaKWswgl895xVkhBjJmJwy82rT6yjs3xXIeV6p9O2sWf3dDilqoWq+wDHcqX
es7QjjIHVqXTpoNw1/bO/gjhAOOEE8Hpc20Wyd3ea7ojZ4S7TZVWyDVPqlooeIIxvB0HOyr20bo0
CjNcbXsZLRuDsmw/jK84ETtrij1kgbbHskPQYtwOVjdqUMDEea6pMmvRUlPZhAKgNCnnBJXGYB2X
nLLmlMateUJvVHCHO566sp9JW1ojXwkpyVt1X2IIVCYoKLfI2pLVdEv/3MDavrZT0c2aum9XDhor
TODafNNPopkOS7deesheLiyO7mZr6Zd+i8p21unH4rx+0YjX9oHScUGEGfI/rCpcirfW4k4JH0PP
2w6YdK9x04YV2pB+ed4/TBtqAZL+zg351Prl9nZv6vo6g/PcdJqcbSjrdc8pEwkx2a6cSjI5RoEa
2OIAJjqP1FPbHD5nr1vuaRHW+Is+NCU1nrwZr6MD+uyvR6adKTnUYST+2KvWj85dVXAJ5+kz3yzJ
h85Va0x1Ysi3LXNQU/gmyuoFLzMKxsQotWHaOc3HMSmtukDCLHbzySir+YyhTqCkUZJMj2yC4yfA
JCWmdz4rdkJB7ZSOISyJhsJUkPVspVxdCL5LI3ddu4HYipJV1PLQhLC0QWtDVu39V/JYsT02uNzw
dDBb2MqlLK6o8oIpORbQ8EsThzb/HJ4+xU8TRqt0X0MahkvBn3VaT9dZCyRaJxrPx33LWcuOMzOu
pXFKFf6oqICcu0tiF9vf+zGgRpbo3Sop9lkw7pxo0azLRkAZwLvsWFngrbJfnvqJsq5NqMS3BeLx
re6kz//YbRia3dg2aoneaV4X/siwOM0Xw+kzWVoVI9NyyEjreDKUHrXppmUFaaH57mNUEH8YyFva
1Xfd6zmw6CzWY0x1nAstdaThjEPdXtwS7LQQnTsxbWpSLPljK6k+bElnon0he5Nu0deV9sbE4in6
QugRBqevjjxOIb2x58+SwkgaEWF7msHIuLXP32qLW7c4ed73eeoxSNyxPARd303RRFdo16Xn0TXk
9/8ZKvEwjDIMZaNF3eHk9A3NjIiPEhXGRwswZi7qNe2Jhjmj3jWNtq/EpEnQmXWod2R1zTu3/i1R
J3WXqOPjBOTZheI4d+FGEvZzNW5Mli11QHUq+UU0h2S1RDs1uAw/MR09tOc+dKIBnb2dXxa5gQWd
y7XQsDVWkkK4+8soGpSAOqzRlQ2xqStdWIMCE8qVineZL02GpaXfd38IrfQE0HNTGme0rNAfD8VZ
UdbRyTzQmlJkyQFiCpYkknNo3UZuyR3rOKyFZ1R/ie3xRYimrxwklG7QUbGRDj1M+6JFGUaDCQFq
eHjLZZtYuOFmSO4hx+e0NNqqNuRz+XndZp0+20BW5bPOwqv+YDQx3dorztXr9tY53ERu6fz16/4F
RmnTNVzuq4/FhmEykGYWP+/zmtH5nBVQ1cDQzw7pVLfRc8yGbNEeimELTRQxeU/o2pAN/qSUDHWq
wTu3LRm1p4ziiE69SP4cQ9XbvrZ6KzzjIj3ITvluqYFetO7s3lwzJpPIqvYlXbnOJgMArC4K7dlI
B3rTG+/ezBMWj535y/zUUjxlqIgpf0x8r+sxRIxVX71g1hdviA2L3aD49mV16v9AJtFSQ2bZQXdb
tbLnv84gnptq6E2qKb/pWhrp0h4+IlIeY6GoDqzaeR9uB7axdTyFlK1EnI45xlZLSYGan5iqiylc
Ez0q2jAbzNMZKPtx8y75dE29oH+qwXTvJI03led/zub0+acb1F0R5F6N6A6HhqHplU1PAV9bNlmp
1K8GPQz6Piaxs2UEZxPuaMOOxER/OgAITDT01eKMZkJYsM1Z+FDBaCKHSwBwG5JShr2bO1mWV11W
jv3DkICeeWCE43HL1HiM59+D1IbPPMjmn9gUXEYx4G0W6pu4Bh4U6q9ZqP9fIJTSqXhhP1Ae/UM4
z/SJD8Lkq+BnqD23FVqhlmdgBDGbQu9Lmji8tLpJ5Oq0aly/xzl4OJa2j20g30RjiNjIJ7bP0VI2
vgYN5AasHqHlM3TlPPTvnjR0chltzfwIU4hPpuKzb5fPzWg1sr6u36zJeMbRlveUMR7P9cF/JQh2
+ByM64CKb5OVJNwhlKCTnt8a//JDo6nPbZCi1vKPt06s20i3+qxQ89GotSkb/3JyXnVSeEwquxJ2
Or/xhMTJb/5uc9UYgb/FRbBxf+ffmaBOqfyw/LyEt2HAnBPMd9KAmg8jvz51RbzVvX7Q3F9hv5vP
dEt2VL9DZ56uIQh/GR8T7ym+Ezpn8T/VHUynyHYgpNYF5tD3WlXPA/PvqwZSBJfN5Xcm9MXidtHE
tLCMOdDXzL5hrL5MORbCBZ4lY7dXYlm1nOViUkylcXslzvWjRri9hiy+5XIxwKf/rUYhaE5sk1AK
Whn2lKtjxfB4O+uggrNIe9Jdfsj3LcNwIyjtNM8mdRf3XjkZs1c5mhWv+wvdO5TZ6veaqwW5AeVM
ceCAHlw/Y7z2WjuWeFFOUfFjYMuwfunfeNh98M9x0KfGnTzH8smYLVQEF/BbUQdCOgG8CAGQqadK
0FQsLtr4EN9zgoTTwT6mr6mCMpp6rEVkMWdEN2HIoz2trQjEdwPG/QqhGkEenB4tmNCdZbGi5aqc
yEB5BNcYRiZ5kteIl8GfIQadtRL0SZN8Uf9RVztFKMWMJjtx9vgeLT6YaF7Dz/mpWbtAUzmE92iU
m/go24qsO/N1MrfnjAwT05jdoNWV/+M8V/cxwaDDfOtIfSgFSvUH02e5h0GZHvy9ENFMKEedifal
RhifdvhUopeLquH6ZSL2CjG9v8PvKRlBZGatyV9H/OSvtThXkUXlB16fNgBFNHFakhInVBiaAwGO
qQH+36anxMcPnOHRExLBJ8qD0WZlqbOlLuHmAmDn9ITAKbSnLdMOtwDxTMp/rIXW3fnFsUDh//vU
40wo3G4J/7hLt0+oIfWdXGffRwyIyQe0qVDD2PGSOeItPpxEYxFPqE1sM4gak0Jtc3vl4nIv9/Mc
2ozdp5PNsdk91oEEXUZT6335RPgBFKjaP33yR79ieQI3Kf8BVoIvumAzgo1EkuCHKtrJzEpp7LZL
PTM7o6oPPDDwkEJ1cew/GiFFJJRJZBKUwEZZp76hsPyfrfRbDoYLj4+BlNQjeIblZ+gzE3QB8Ni8
ZnreF0wS5X2ueLAhGnGMOKI25t+E7LioG+BwzwUEUKpgwDcekmxS+HehXHh3Asxpkp/FmxlHHKPD
U3bROHfQj004YZ45W/GGE31Fk81hOBBY8IHNRkOxF9TjEvaxIyrTcc9AqKvecRogQunfvoMxyOWD
tfCO3zt3tc2bZ5K2bHrbfHV9ZO7jd1zMc8k4v3vGXAzg6gUShcb8xfDMJCWGVyUtV8PtYl54a+ON
7Xok2pOmi6i0F5CIwTHLTn54G+aecfSGp1vMyOSHKTw8L3z/0Np5Lm7NX2Jp54eLG0ZdSoejX8SH
qMXv4COnhzciHx9HFjLBnUeQD5Z0kWEB0uTxY9xVpi07e25feICUX5ARYEdll8saBZJOSVWgovpa
OexEasLMII+EYgNCHQ/3/C17pG7ghpRU4NLOw5kMAdpGNgSpriPmqC+p13ZudxFFEMSeO45ralmZ
hs6O3PzRiTo9EnmQUjDAFFzgHfKgl9rFXKtUwlJRrAFiMcfsUoJ6gc7b2M7y4fWdX7U8S4qf2NCW
yrMNMpXTOwSFL30IQqcbNBtJc2Dcca09wD1mOXAjuERfLPTCtLJ+MSGbqCK+3/iwaBxzRpSpnZ2X
sD4e8RbbFLvPdoL4B/3VwPjDaHg56TiGIaF/JJISc5rkoZcoenhXt1t9s6jDUddqFHkOVxDnwrWx
3DniE+nq9dvpRUQTvWene20gMfkEZi5N+ufgGjwaakXEEzWi4Ph0jbExFIJZB4VBN5hMsfdYChV8
daCQ+a7tdGmeug7BW8QuA3CR1rf8vnw2CiieDC5+QG47XK3gJJXWTfCKHsw4fMThRSJwpi30htp9
qKF6EGfAX3ZlqGYoBsUm6YNb3WK7BYlouthj9PjUwSYaD+eDWdrA7IF1KXpbxwaIBXJ9neVpKkVr
YUBgw6ObZLMwbtGfkJYGKD8xakVGl+gzsbV0RTR8UJWWLrx9tPx3yNRIh8ae3+Ljk0O+la37XL9S
7BbyzUKKTSNeLxnlgveBUGsKzUqgI1U9T+qbVcU2Xr7ABy1bbRG4dxLJYV1fvWWQWRGKEWZXbZai
V9Pczi+0nlT1jmm7Lq9w9u+yPEzjZWdihJLKMu7wPQBTGXkewPDkV0djxq8Zg1XJHvp/HnpTqJ5R
JcVBKYR8t5czgJB4kUbbDZe6oY922qBIxnlq3qXUiRGUTkFPQph9Kb34qdvZAFBqkB9laKK9IO+a
oRplvrO9TD/VF36UQa7o9kVLKaKbZetadh7E9NOsvG/ago4c2a6cG+GVdGbafJzeA7UFDT4MR0wG
vXDVrLo3aJKq0EU0wi6k5RrB6tPIV8jwIq1oNefD8ln2g8/+AFRjzN7i08lz0KJMPeiQ02fNe7IF
Doi/hfZ5kOwqbKwhK8iCVxv5Em9dQ99haj0iDT3WmOeXduCl+weg2dpdYf8EnRPX0AFiYj/I9GTi
S6Q3qS84IG5/PYEeQOlrEbvrUldGrXGBZg0LplQVYQgLW++v+PdO4MUIx/5OwENQSFYjmR0mnEEz
mhR5kuS/4+GmULGESolapr9F3kD/ERWGRhcg5D4IEjrtERVFx8mLbj9+y37GoHnWYkBuOVb171K1
Vbqu2xQ6YLcyeJAWfKl+o4lRqKR/wfKbOCkSH/jnj7HNYt0o/iTNcWy8ZZVNUSVdzr5m3yBzihzD
GyHPfa4sVs9LXcdRNgWoeKIM3jhsMZpdHp85CILiCWlHh/ej/blmxPp2eTu9KYZWiOFRK8bBg1yO
HjzI8Qx1vpGeBJk5kJWe22iDyVdnZfHuUqxQB1Ph6BnGGRU5deQR5nfi6P12WpgM8ZY1eBuCwda1
4J/wBxM7z2nic29Jkb2xMLDu6A/mW2gBoS0KvMA8kI91CuQZ3reBfiForElcSAwH2aZ4hnyAgGiC
MsYPVg3dZuHNvZdyd9WipQ+J+7WjqiMJg65wRJ6oQeJPkfFWHDVXdRKer/UxG/rDLwEAnBgrxdc+
ABcMNcYJXPjopBB1l3os2vN/kzkK46MHrEljqc5KkUsF51wwwoxtAQZLIyjzdt38/31mFLHCa6TG
RrNhb9kKmFFGjPFRYKUmeVovjTg87eXeZ3iKT0YNBot5VlM7gx2vWLG+A54So6PpaDvqhG9eOXpf
21TP7kXvP1pklFuQ/MtTMupxALHSfHBrUu1MI22uEetdhvLojbqrzjodZMFaBupm06jT6p3BKlaV
6CQXIgBnpK7EUtx6jcGLMmobPGz5PQMffIFj+eLUEBw0/NMBP8nJ58/Su2KhM6OCSoCcVwokn8hB
3zMsa5bi8VKjXSTa5Gnck/AAu6aa0jaoB5iipCByBLtVF/AFUdCGu7pFENLl6zhdIRcwdqle8XPT
Gl+aRlSy0QcUOYQdbdp++od3ovPtQb8/BTBPxuvbieyaAFOifSi9Pr6kzmXfw1r91mwiJYu1SnkF
0164SKGqlmqLY00VhNfhho0HRmMCK9TEWu7hwFDD93Twd7QsH/fFR3OrLCHpqLfSuODRzpFJ9I1X
VKaeEtNKalUOToHdBZ5Af1N0gWU03v2/Y0+Cp3zFFK+aOzmdpJ8nMgkk2bZRIJyb039y2fGbuOZB
MMPScA80KdNWdPYT7+nP/Bs81uErt8SBcKiiMUy/H5mjJ3ZqlrJVfcQiYpM/eRSWnsy45SSG205u
UgXLrzuzYyfFkY4LAd6COHSonJINKf9SuPJL0LYY3jGh0fy/z+pyZl912NsoBeby8CGCJg0X3T67
B+KxzHwFULAVX47h5toULbwVF+CgL3GvLtL1WarrokyuFWFO5PJnSOzplxBC/5y07UQfeB0Hu9b9
vXPKtCwQBWny06sTNMVVAE7kHe75fGXZyQ6vpydH8SlZvhTKV9thV0kuK28nnE5DxQxf551LUu3z
tGlc1antKBii8tIAVE9csw2oLcuH9nRHI9uDE1JYQVrGIWtFdmgW7nrgeWCvMHEz+V6oeNt2VD5y
dmmE7u71I31vuFAEMWLUrtC/RZlBt4o/17R+7siBx/o7IDDajM27No6WL0xMQZuoWEypd7UqjbZh
NCHmpLlJgjtCD12HGMbFM3geLXY0fV4+ZxiHLl/UM8cXd949d7GjYLzEAXHLgzujWFRmbJ4WuLKw
qojQq56S3zgfKfkSmH/gkoZaunGmQ29L5swvLkbH2zOPL/iakNlZi+5m+6HMlfxSx1aHsTZuUdhq
O+E3f7XoRYrsj2GTj9CftT7Y6P2ICzfWtz/4B8xUs+bsGpe3izT729PG+rrL/3RIve0OkAfAy238
UxFqAWxDx811VRtNz2XCk9bFY2NwfRw/+SKcNY/Pp1fwYuStw9NfnuLFeB/+5SIG18X+dvdMpZ16
1qLaHJ3iGgUfImgbx2M+mP+ZjOK+BFM9ZL7A6hFPnC8+gBpCXwAQqQKZhGYJctemMubLArHWokz/
OX9h+9Om1LOIyQEMMMMsyT/HcXm27mzf18IFBvSluXrF1ZBrnGbhHhDlaukjDvYk3kqpr/KaDmqO
3HOHOOiO1pMAzEPTLkSjdV/frHCBQbfsUF2/zF9Oi2Y2V1t8SkG0F/OTrvR2qWR9GwcqbjariPJp
JXy75hI7Pe5JUnpXQdgHPCT6OEgPWkzqg1mAuee5HVmoJFd1dprF5hrQ2r8tDfxmh/BhJ0aYgDxL
IiFoxl+f5NPp4c5QZrxQ+1rq5pemxZAE6MQlhwe2wYgUfOPQRUeyKp+ziLjks5DTGQh50wMCQaC9
jgMWIawfxNbzu1uw7BO7Z1UdRFGjLxLOdI24YbaRTCugwjIgSnqWmNeKxG4qA4/8wzPx+F6H2+AB
i4yc4fTp+O2PsdaXtn4t/RNK3RaHNgZB0qjPHvqjCxb0UIbHeA0qi6VEH6mrB5hqu6sYipfQeiMl
qyTF8HfwJyuHa1WG0HBlx9fQFV30fFRLSKUyH7j0LlL4MWyv7YtWYE/ctgUtufj00DSj0A0L2Jdq
3kOPg/D5e/2sLJMEcxm/Zw3PSLfDDSODGmY3TkY4TjxPQmHDYIYs3hUloCSW+xLENzErOHM67l6B
npfuZsjgp239O/mIRj2GLDSF5TGFBsFPIvlf+Z+cPQTpfOVGOon8gA7r8fkotIv7sAYTfuR0cx9R
JJ8dzLU7gcMYdIRyQOgfQoMJLOSRKufQ273NHxW0zyp02L/JT6tvPrCD13/imgcSzfs85tIUwcdZ
LZpvOzQBth+tvLqOMkKZnln60linqzM8D0MAO5xsqX32orbVPaT3/NCp04zdNDGmcKo4pBXfgIpG
NlZN0N38a1Mgz9ssKKFKFSljChPACHnYIBnL1cUXCekXWvCYdL3lAPNOox5bHThjwNnSJJMC54jK
Pg62W6bugPCxyMzzuunIL22hc4copM/26H7PByc0vva56W49wIAzANIEzaHhzlHJWlVgDXIsUO7n
6vo6F0ididLq0FeVaNlD9th+WSsOHST6L5JqKE/ADo8Ee9az960kwJJWV893tbk8JKLfmyEIGVl4
esVSSQ5H9apU0eWX7dxCIgalhGkt+z8Dc/PQx8+0rVuNRsbUUmC0k7bbO51Inm5diyexrUSsaDun
L6CLJqR7FqPNrpN+Qyd/rCUkE4PHpgudZHqcMoQYlXVK3ICJY8X+5VKJMKThZtR/dHizMRTUZrjH
XTX5oZU61reS0eH6ZbPFnXE5w7LSVUSaTAsqPIh6XDoysBUNHVkRHkIjPFKnk69rEyvBZIhwtOiJ
Kjpdj7lYxMR1Z4/5+WB1rkY5xam6bTOUiCS7+z7QXXvD68n4t8+Z91tvrPRSpdGMUGKgkqG7/tUb
NoM5ERGuHQe7Ytks6fzlcK+u1tXVZ3HRcGclMO59aV/JPpIj0CCTX2OtJo3Dq+pkuPdQ3YT+Tal/
8hsabH0yATHM3r9ejMDeWql+iaBmtpp7Hv/c0PSoMPNeZWrYx0s1tC71Jbv3nC9UsE1EvEIbCvog
l7ikXnz5IuST03v7P5Ya0g/pbV3N9L25doP+p3ucWg71gFSWL37NcuJUBaHNOWtUessGytytO708
fcUYM/IwnDAQnKUrPb/rAtw7JcevM/lFALt2JBnWQt96Oj4VtHy7KyLyGadsPLB6lQKghF66vniQ
v513aqkUzqMq4dmA5on7FtguftDUKeTIcTgbZhcYJYa0aMBKwZ8xM2mfrGrnTsImRYIe1+UbKI0h
O/BAIj1I7xrlLUedJ4XV3Sg5lZ6R1C4tuh/RBI3PYNHZJPqXvclo4ZTNOOeXZDhDBIGGYKa8z/+D
095vNZlwgW/3uu3Ko63AT2XHDOWcuP0Pwhbk3B4StDkKDocWrY9pJ7usp64ESp6y5mTl952E2vr4
ChYqNfKcN9e1tULPjPV1sEeSJnzanSl2O9rWRS5NzNHQkg2bp3NPdn2h4k07YUt9SnjnfxdGPMun
80fh3+mN49dOz5bIGkXxvsgLxkkQ+a149FpJlu0VHSr5HT8gUgA0U4FjWdBBFHRrA9lWFIm9QuXU
2tzgU6Xn7QfMGEyNKTpw35fJQLlldXa6267U8IrRc3jEKSXE4HoyfH+MGkXKIBUobfoOOexDv/cY
TSd8IfUYd6F85nv+mqKPEzA8tPztpFfTFbEoKLReO+lHXSLJu1ZIIZv96wiEJJhXNYiU3Axsgc4s
bMKIGYFF/odllejHTh+dO2vjbkMJ9kb+KnW4vDmqjo0LpSkLdeTIWUF3UX2PaeJDVdy7oCPFs67F
5nztUIyiVzs3XvowoTGbqmjHts9eXpnCYEX58D3zxMXKkS9bW00q1P1fpsmcvTLgksjCaNcDShZu
NUifjGwCmszfG3a+cPebaLvRnDGw8EYEOsjY7BMNokXr0f7cvD3m7Qn0bN4XcpwjkZd8L5vV7Hgq
rpvpbevY3Sr1bUePLF+Lo2IIwhAHoR9kSGZARyYxIOezHq76exMOz+n2/jVrErI876ZHKZS5kR8J
CHFwQmdLNwz439BhR7lrPYeNtH0lyNMvQlF6u1nNa2Sz9awjY8MS7dA+Jp7OSE+UAXJ/8r38pjLt
HpAiGL1TuOwr30JJ9IkKycLQRnmd7y2C/lu5omM1NtInWJpSn5XKqw+x7/puqVBNvExYdPkopcHh
fZFtznbV6fDYPf6MUffe1+qDL+JERvXNLD5PGW5i3JYvrE6ME3RPp+rKBmuVfpJrCrqVbPu6qM//
XuV1l2rihNpTzrYPgkx71T/wL8AVS9ZOjDbT5fS2suqbudMAH06og+yai3x1a8lvy0e/jgW2aXhh
6LZjEAD5fOhTeZpeG9n2kddvpbFsbVt0nY6lqsd9xgx8MzG8oCEVfL+RmJqAq0+Hq+fZ897HTde2
3dIgi6xKB/74N0vTyr0qDNbTRlZl97pNvM2e58NC/EjedAPAs34lju/ieYuvm/58Uh6D60clnrWp
8lWntjnXWemcZY7zpzR2KK7TT76Rldx2d7vq5WuFD9SfDi9UIAeHWS1hXOed7MsZ4t/Omobqlsa/
5Jdu1g4m6+vmXKM1M1HgmsYOSaj961pWNbqlX0/vJzA0oPf1buznfT6XS8cd8KvZLFKcd1DLpqvz
4fb6pCDquEyzbePklC10ExePz+z5Qm+Ffx1oVPOUqbp0yXT53HXBzt20VBQeb+5ZFnqrJ8jvbWvn
7jXxttfIn9eWy2oyUb4vKhPEMcWbq/3jb6tj7bgwY6P3+7ydlPcUpmBP+uzPx15auPzdcQqkFCcn
epl805FqTr6TfMFUxK4dvEdnWYn/Pd+XCyqf3/QZy+/pqDI2i/PPezx9p0R6jSHjF3sz4ibJnvjM
7lXytj4RnOlT6lrOf9HoyuAGYgaYQSTZu24WCC1cy9t0LQl/3jSPt7ptsqPAla7dAeLWmPbNgnVO
2SXIXcvrZTWBLwS5urWSkIdp62SUkRRFopFMVceLbvo4KO7gJ81zRnHc12zKl7ivYeHV88CMm96v
40k0T2/fxoev5e4lu3hPZTq5RCs/fiZLfkk2bgQDi+xKaAnDmuE/6zM+dvgIIrmoG/7vccgHpn/k
VRTXP50efiMqzltNLyzM1vy6ht3h02HwII5ugi9uuAZLIUVBlbT2251Y0xMBE4cskIO4quSLcLcz
NK0nOaQNwhR894amkPmI/Bahy0EC9vpduzWb+NlJ77ynoFm9/c4NtlLVguFjmysdh7RhJm+3kQ5L
HiI4mOt6xtBSJeROlJd3gnMTvcRqenjtj81ZesoKmanZ05ZCde3apyFPbG9Vxf1qT75ylTQZ089N
1eENx65M3nMV/PVGFru1mu5S8NpWiKXRs3X3B0ts/Yp6OpgSPhfxGSc/2VpvetwlQlhf7/GLwm+z
yKHk+JJl/+csrq5GMnuyDe+6taGdnOqkw7Y1PCLn3xpVPgjFwPU39Ev+1iKhqMWu3E8DsIKzpFBG
icGEqUyUDqQRUZo88dYMLaLPfFpffeJ7ZGqzxqyRx82516YvOzduoFVFASh0bDd6wCGdeCI75Zpi
gYQGodcIk4mQItSiuFTh04UKJSxSTG4deMFdhxnOX/J1VgbYUST5K6mPLLeI0jO9fapNKGIkBneg
KMlsiDXqcrkeq09s8w4pKZlq9re4ByTnPrK6aXfUHu1d9lLoPaaJ2gAUWvKj5KdGiCO+52Sl+fyZ
QTJ3IB8Yg3qrkMUaKR0ml16ryF8jW9+8hUum9z8e+odhFLqWCDHMJYrRH0mWP7w5355S2ZU1f+M7
3CI1Cl7V/I9aZh7Dv+iyKWTRwaKu+WT+lGImGVeTvfQhcWGN46E25gfFJplYWq43ATgG+cI4Aptp
cFEddsStar6CfBsq3jM9K1j3J+tGH0dM+JSiTs/19ctsZG8xUtVKzD9RfgqbCc4gv9PvYJ+t/Ef8
ko4nZ5X1AA+LbgH7hta8RqaEGvDp51CnHBKkpbR+Gb7Mn3tF2xyLAF00+bkaHT41mJCrcDDw1yAh
nhDMTLpTbfUXMA8PhwxrPx0z1UtXpwv1ichV95ohWXPCSiI/qq1lJNl/LVeBsRMZatAX6afrEMBY
efiniP8VZfjuVeVtoqtOITvCHtJ0OBiZx0Q2Jf7yp+BfAiAxACltN/GpS42+wz8rJEMyDayscuIL
71opUGjsn7k/gDUcn6gjrfSyPpFQWxt+aOzDpj9zORkW3tv46ciWZklS2/W0sX1EqmEKXErbejlQ
7BCoXsfIGnAQr2yWqbsJS0rQ/qK3syQvvh4QdHbJV5FuDlbRKw4J6FQU5DfKpTeUp9kIx87QG5wF
qALZ+AgwpyHFa87/BBEQvv2Rb1mf2Qfahs1+twNMysE/Vfw2LYkfnjkhi36toMgJxJ57/4I6B+Ct
gDxtZuEKQYl9p0c8EVjzhB5vF5KJopv6GeFmKW/l7U2WcEx7idFM7VyTss8seQYemGAzjgjxvk0Q
IaeldRetr+b6G0/vf3vd5TeVokr6bf4nGfkvycOylDeW6O0zpK9TnfX3QiXvQfNwGJSS6dGjxB//
WrP5X8hr/rdAQ8+B4B7MH0QyfkNV0aJYFw+VJGJUbd1MfaROZZp66hWQyr/Zp10LgOyuTWW3TlLl
6p52955iuI9cywuc05eri+Tnd4uGH569CdgZoXw6FVAzH7quu7LdcX6aIgv/YHqfOLmecZgfPeW/
t7/z75wfPTQWPYae2p+DC5dSEJWq39TYnSte+Fi4H0pcyX0toN4JRgoynMPvUFuMSiev4F7A0xTH
GCxiRxBJ02WuTfXEw97mjvMRSX7cUZwpWcCH+CaYmeijRZ6tL96y9S0KSy+3eBXjxX78Ol1RoMw/
VVW8fOD+rkpESiPFXWdlplj3UPjmFOuOSA3YOFHydQEXBdRLKWn39FjD4LgAJRAsoIyUeH/QWIx1
TxPEaJ+Ors9XOPAezF463CsacCnjcTKosBvDSGSs+g4yUJjv+5bJlt4dRY+GLhPH5dCCJE6o3ty9
nTNgm/GQDLBBvxFwwEngQwuoiT7RMgMdj2umZC71gzJR5OOReF52QIPIRctOyll8o7kLAGyprDPI
Q5nn5aTq1ifa248HP5tsG+XqX8QqGmtvCiZX8fCbbJX6kAivBzAdf7oimNjFsDTSocoRckivqvaB
yJ4l9Ft6PvyCowHa/VSoJ15hKfNOtnvvFzX/iVyMIFFxqVoowovWva0ZKgaWhLxb12Sgqwb0oXUF
ccBf59LEwZdiH0BLHxDI9yDfUTGKmRfBhknB+PYkUuiNCzzBeUoBCzEzmcxqAAUcGld0TG+kSRwf
HhN84uciw2tXkr+91FEO1MJXWTZ0+jTVgX4bKLL3aexwe8KZ0kTSRpvVNYGWr1YOJCe6MgC06QC0
F40kvKSBC9ItFcm/ggThfJs1Xal4bzf0FfMWhoDJEZ5DYFBLwG8GvrF7W71BElhXmbq53cqqz6ZO
WHYY+mv65tXZ25xXS3Usz+6Pf+6D62DVvn8naqnvBGHbX5Mgw8tw/IOeIh/6loFtGtgn6Tph/kpG
Fk4qWJ5WKVYLlXwvKCgeRg4YHAzPfZN5pFiaq9wKoSBc6mRHRBSR94W86uJ3A/MiD5ysj1/3tVR/
n3mabKtXvL9TIzOgtLp5Hfe2m9rqfaOKJnPaKbykR9aXiqZFnxNJ5qQHYCCbVikBZb3KXvpUO7Tz
vd379DXHbrGd9vLTbvxoohPVdYFibb53vUjtiOH2irQWe4dWkWVXbxyqwyGEt3lPIq7vfYe4z6xC
eaIyrc++roMNr8/y4gvPlB7DP73F5aKWqxz2nZydVz7/KfgHv4NTGeluX1l+SB7HP6nnINSZlbe1
y/gHNUrIZr9qiUaag8GV4vXqc4b/gcYLUoDmhA5eQV41bwqUfsTWPP9zmbYC6LWWrmcJZB8n9ceG
Sf9alMlfs9kktcUZR8ric7KqbP9NvsbeCEIQ1V/jLacKWpFqshL/m+C/vh5QLCdPRXhiZVIjI/w6
Hk1qxVHB92dfaXUIteAxBWgL+0+RQvX0VZLV3hEHjJtawDYiScw63Y+oMoujDQPfihK3UixfU+R8
YV2ndxQktImuBZPsZXtMp3dmjNT+m/Z4VOwtXz3hFzzDhetPRvNB7djZce8rlh3aRuOCSr6rB9PV
lREsIvnM0bsZGaW7V6XOjILE8gIKjlIzW6MKuR0ugBnZ2ixZp+oa+RWOD4Y4IJJXwq6h+b9qMdre
oHEUNffzb0X2OV+ptkcuo6xG0vfi1pCG+BrHVFMHBenWTU8CGU58ZTRkZFvv+oqpfB3deKdUXVZP
fxft/ax6gdsactkP7nqrOgODTHs21JmY1zJfXMmQJGaTpmaHhu7u9bCJeWkKnIuqp9SHio6vkRB9
56/o6ZqpaS5+NBGzBGPgIsgeHgKDVg65XjH3nhX20YieHj5SyXSNmMxzwdYyWJ0i46i5SAltgGG9
y5Xvp1raNOif861CZGkfBMjbvC6zJbCWeEsxH91Vzrfqylr6uJWeFi/8CrGbVpUsiZQZDZXq7GWG
yNlJwfFByirCaX2Zru8xMAaz80MZhi1lf/Jy6JRy9M14JqB0cwOGEREEQO7Rs3mdXRoJTOuJaa0i
WS6KAd31rJYbt7mg0FzRu7l93w1wt7eNK6Ux2C52Dy5Ol0KFjyAbb8c8GLYYbHlbwy1YtBNfxigj
PwSDFtoql/ULqmBvedQB3PR0dcHVRn9K9cW2reLlJHV7uHmJ6B3HHKQxOoh6JcVPdliZkvIDarpK
NSPzCO8svK2f3HWQ/9kJnNwNdi3dRyZCmyEDocNPhjp6sTqHhpx7x1xzq6AcIo/c113r4vIYFMvo
R6d/MDfz5sQgJ9eGBlxwJpsT7pthUmjwB2N9wWKrg6GFKAcwPjOj1u9nHes60FjoJTNP203FkN8E
b0GSUmheXWqtg/b6S9pe+rL8ULiZ1x0qRZzFdF1ei39IBHaCUmPwuLwfHHoJ/K5pfRqVpy2VtdcK
7XuxMTt1ZgX9H0i1Pq3hH4CAcycTkqNVrprjX35bm3VLywfvxkt4EqrNni9FuqJdPHW89v1Iz6uK
rJI5tbRm5t/Yv7dPZ3JupB48TD5KH57z9nuh6qwawuLkIN9YcOgc13e79jXxmuQ5GH3c8mz+4amy
n7kVddEGupw05va6QWGjK6E7kFNl5CwNjqRZcjMhJMTYSxnRVaZsurtLN4nhShnU9dU2FP/abEuD
0BME8nY2XQuNW5Th/IAOXUwUR88V91bjy3C4sSzeFBDAvkb/soiCRbehh7o7OTeNDbNkXZso3oXr
SXXOgeLQ3oaKwTTXncZa329as9dML7lmdn43z2DYs8hyEL1d49pI5dPMG9qSyKEGZUbTzGZ+jvOV
LxhcqiVA669qzjBKIQ2BCIb4hvKxuJmbRG4OulFdKTu0hwn+FOekSYaT4ISVNg2Tga9XOeLXTueK
1rWemtGGrpbuX7K/elvzU2NyK+/+ziupXWv8pt/pxprw33/v5Q09zDlOrGy/TrsgWOu3GrVUTYbx
lHl/Mn65suG1Oa+8UgMhSaPIJQ3i5b2pNL12xqvnw7F2HpS+jBUBgI/tA5GLbAO7mUdK6p0hElFC
E2GpVNmtyKVIOUS0dXfmKlE2Vl9KbbJ9w4cmkHMVNA60oW7xPq3gVZgWIEWJhYyHLQL25pBps5iH
GBDDidm0QqJ4G8Uzgyodz0yhJdFbbOvZz8n2mUceJ1XAwKSmOIvGBh/akX/mOqVEP4QmXhYjs16H
HlpIEvmCAduvyorhrIoz/UuDl8+BQfalgQFSxE1cZkK3QDNdOFRJVaOG5PlUX14tCTL0Yn6YE2Zf
0UBnydady/cu+In/sXRfS40lSRiAn0gR8uYWeY+EsDcKaEDeez39fsls7Gz3DFY6p05V5u+y6KoY
gMjnvm2kOWqecV3pZ4MzhZD1NItE9DiQ4lK8clm/G74x2I7Bn9dSnbQy9+aDa5PeViE93RfrqGOK
kEQL2+PJle1uVEx1dYeVGKMRCd0Ia/Luwfz+kuKoEIf3ABEpvmj+7pmKc0xwby503LdnCQRM13+z
QchsaOhubEW3vb/R+S3FeG5Zc+5q98Z6wd2mnczVvG+Fr6p0eq/t1j6cHiw7jA+/jvIItWinCn1a
gPmpKslDpAcAJ7r4qhp7vGishoDH6alKf4yaCbmVIsW5LHOlSAnq1ewmNUGhCsvvNPNPMNG2O6JO
wsvKaThLji4fs0wNi+hZ9gifTWXZqu3R3mf8IucMar8n5QVxaEY6UVxRK1560wJidLS3IKVDI8QV
CnaIVSZTxgNq6vpYHVR8fAblpSgxSuWRfY10Y/+ND3Uz90nKenPqgECkoNdvMtHTvnwkNci0KZ7s
PWSLRVoM8+IPMhkaueL04dS7uH7ksClD+c4BzB7UR8HtozIXL+7e6UUtROe2nVU/bNpSK1ZDv5is
BR8+kf0Wndp6RCKP+NsWG/lDLYXslJq/aIYzAy5iVUoUmrX/PKRb6f+NFKS+vCiRdi9uFY6NzRCh
T6HLtebukK0lq2MXoKUqupmwHSTvtJ7/TSeePBrI71XFOjCiMXd/JPaYTLu6OZ2/WWD+5S4fS0mv
0o3LlX0RpZHh0ZxIR+nTt8z3VWLuGiVkqrPfgikb53010+GEwrfP/7HGThA/Rv2+CywqlG8fVG+h
zJS3vf/WMC2fx3VMHjwagRiHEEdOTfT2tE7Uvh0dPounL6cXTdNMq3WKeli/nniavcxAsyqcmh4R
1TqzV6Hf51gCc8lcFagORtXMiKdtxeczOxV/FOcE3btLxeN0xuH/zUlexQgmqpEWyl4oSjV5M1Qs
Fv33rH31FDn5KuxZQLSwe3v/FBgu8CndLR10mA/bbMcL3+Z+lCvGZN92L9fMy3/gyhbUdWhSJTuJ
p1nya43f9NLKNY7asHzl9GFq5Y/IV6VohJn8JYdIzcvUgVbojGkFmB9sfap2eyksoVIex+MRfHbq
ua12fd9iFKGBu/eW1jcelEri/KBWWXwYaJT/sOGXCmKKAwLs4fTVlvmf0pfwlsPfFEAnxSWGeB52
fxEWaTM6zf6u39+yF6VXJfNP3X45BMsQZDDxaYcIEc8gpkaG36FiK+STuX6zCNEeIKQyzN8YEzIU
KcHGEy4GmYbD2x7uAFu1LtsODTbuRg0dbvC9syy82UIDOO8+pqIBB5vnC3W43DFqXBa9hkNvv2lK
T6DXYlqc16+v21mtCPyR33JuTDeeLlNJRIqkhBmYmGsgoIkKmwiYKzbFq4gMEbCgxtQMNh3ltHtj
T0H3JjCEHa/utqqaNxWjGgvDvHSFGG3tBDYBtKSWrvrXGXUV1ycgQRVG8UOvb6ejrt6vaqof3rpb
DyAjCKF0ISxO5JrjF7vIrHp9sp9YO9kQPQY+N9F7HRt2KrVU9sVzo+zaFaGXrGZkxKfPQuqRECPT
UcV67u0Vy3cxV5yehTbM8/Ic8o7RUhbsUup+IIh27WQhtIaoa08IWQ73gYXGcmJ2fNilSZ6491KV
SMOXO8qTUtnBm54L4n2GguHFpLxqosWc0A8J9/Th3riXpaeal1G84+H0+S5EpzfteOJMd03XD62r
FNZJ1TF1BOEUNalmvhZhyOKO6pMY/lQ8fhWF2C3ZVoMNegMvzlmcYaySdrwFT8h+hAafLKvrJ9fq
z8D7lv9ZGAVyurcWZ9NwymdhCi1ODmf/UuesQhcfIE1II6bGHNqwwYLZRfhZORq3I2JhW8l4HRMu
Tx+kgst3e1w0BDN4egV5UPyRP1ncmxx7MtWmnyk+5NEqE3u3WQ+0RGlB8sp1lqyqjsTUOuF519fE
UG7Q9m4kgOy3itU85xKGC9maHJIOu8Sbk8SzMX3fm2vhIB4Ze5I11i9825kH1ZOp0/cRkQuhtiZ3
xstbPQxXhRpo/5ZsEHmkTi1wpLAcN/497WjUpNE7HRtc0pNNOEhmQ5zf8tGugpSjpcocGmPtM2OJ
Rzhs3K5rGED9mI5gALFdHvts+fi9/U6+3DCGcgbucXLnf5ePy2M1VaoTAFJmg9PjvsHDMpOAgE3x
ygQRg6nZrbBK6BbnGmLGoHhgc9VgAflZ78g8LA53MrczZs1wrz4a8T9d6MJ+QLHIbAyDo9Mg9wBG
Eurlf2Q3UjVPCXfJ8pEDCNwhDc/nkj0yE4Oex/vIhbDXTY1TCA0a/mo8uP2S0ky7q97UpPNJDxSn
ajEaazwI39kM+FmCTta3TI5PiYPNPhfTWrb3nj8L/eyqujZJ3YGWMvqY43N3qx6gkBEpR0qkDMN4
kXr4mWyWsLiOYSUZJ2qwZdNmsnVpXd+scv+VbHkhn6l/l+oRpH9/K3K2pF+8HpETCgwyXhIt+2Ug
wLl/e4/yrgzSuddWveC6KgjG/3g7A5idqxDOuZnLb5cWZc2iOqvmXk/dgwFttx9L5Ad4MKeQTZly
Vtq2Yq5pAt5CVsDib6GRk7Kob+oIpZ9EDP0zZl4g6O5HsO79NUbcXcNJOQ+FILHrnDZDBGQk7Ura
nNd2z9Lu5gwzkyrKa1rD6czStf3rXwhoRMynJ63F8zQcHkK5f2Kk6paCN0K3ed/DV2jeyfGJdG36
lhqRpKo/D73LECA7r+1xGoM8is605F1XYVz7S/2HeAjWlTwTU3UjKyMABNpdbWkVnL2rU5UTdcY7
wGSpHn1rKSWcYQrN3cFpMyjV7Mu5Iw8x2FTPDLClm2P9v4hXMhbV/wr2TszapUcHe2+Sb8p7MN6k
kq6mP9fvwPzT8NLz+2d1eklvJa4lrU+79Hr5UMOLG3AvuGLMF4602pi1mvuSWQsecritK/pId8cU
Os83jxEFOfarvTP98fJz6sIeb/VABNyX9LPpfR9cPOWD+e2E5HKC2TT9uOMxbCkbv8A+KBVEZJ98
wBC+e1NhJBuCP4q/lC7M+VLGLp/XCqj+xVRS5X8wCFOlwa6nB7BLSri8PYOfoNRe8JlxMj0Lbsh+
9RvE1lv4Fbkk0i2ysxGI2XNVDLOAc338u/X1oGyU23vx5TqatU/YbhkGySrQBJBdvn7H81HZxOzH
so1Jg6HnhJ4QVj0kip5mt168Bpi7casy57TVLSZRla/m1wAYkCbodGqBfXQyGBHPjr1ZnTNn/8l1
Th9uhD1LLXsHuZAsB90S+/UrxXO98LqmSAxCNneuiwn1NY8ief7etwfNqvCbdCFt+91j8LXLx/3j
8jt493F9hVBdf0+/HfMkEUGs8WcEx+qxRN1R2I42rmqwfvFIw9ZT/V3VYQmitWlgb/KDfH32kv0Q
bTsILudaKxp3mHj6G4MHGltWFy8zJ9CfvCFIse3NV9oau0oDUWYOmGmtzWR6rt2M1UtLASSAyHbX
/3ZCDMK7Mm3SPTAZ3muHi0FKXlaG2T8ugf43jNRVXVcu6PS4tuSL1phMRTkZD6uhQ0/X46uzkiWS
n86i68GA51hG65HiGb9HAPOy+IztS+it34TVRCtSFsfIZ3t/RcpX9pk/00zmCINJGvLQiGdp09oj
loVvLPsGXj5Oa2ANSBa63Ew52nPn/mMR2V402nNWF+XQKdIYl0En6ojvuwGdG3NI+bqH569t23Rs
vAsITKJbqTxJiLoa7l+XWyEnmHqjWIs5qu+CUaWAgaPJFwDHmNYQQ0SnlXBnsW1ITwIyPcw+HNWo
cANXoD6bn1S78DWvZM34tOuFn8uMTkLACGbBgx6bLkukly2/GWOaeeEowey5SqP8C4ufL4v1n/4N
ShfjnIw0jOv332yogsIodqBlhPv4zRFqqTy1GUexwItXeFVarz6Y8mqiGfQJRl0IhwHsrk3MkPJ3
japAnBOiDmWLCt9/k9X3oBZyNzhkIJpqmPLpcxo9fnBSIekgC3GOfLrHrDNp7yOGaTORhJGTg71+
eiGftRABFrpzit63PAWLGcsDJGymP3v5GwGYB/XvkLXTkQfxr4oVaItW5uravouMyL4oMVLWSoKu
33M3vOLSvm7P2jvvGLLj7RYzcTpUnSbcDbGxfs4fQfUOaQkGI6qFXmxgyU9bRkayyyJTR9K1jsAk
SUsll+4uh06fcxj4Q7ANL5kDoA8rETNx+duyDi4f+J2F6OMuCo/j6Z6za9w7IXdWJhF6Jt5qdiuJ
PWqh2FGwacHNukyPF8IB7NnN9hzZKXDM1WSkVTGILKY6qVtKx7p/5PCMByBSJigXProbpPz6VNdP
IAGjgIwYhHstVEwhSIEnOb/BBxMN6pHIO/1BeyMxFVQF3xB/475p3pZ1ydtKf5xiB5aRfL4RqMC6
tQwvBDKT3l1GRDJTh3toxF2NSw0csneMF2BEW5TlB6n2FStVeHB6pp+Tn4gj9fvpE2EJNrA7vcxH
idLD+lunDVzIlepemUtAu569N9x3OFUTe7taPs3G5nlj8mOrveFMVi+LSwXsgxhWxCS2XVEyZM/X
/qIYZdR6KdCC+MxO6pClJhPOMnvwCf54DugWjVQIBZjet81sSxNe2jcOt2r8TOTLr56Aaehuz7zH
GDodbj+zD5la8UVJHSx2MLI299JrQdbmMY6NQ1d1yhyQDSuauPNPPfJkqDXwVv9GquojlIIGd6tG
E/QVNjFvxT6GZS7cezKszOnKZcqgOS/IiMXwztj1IVCJJ92Aq7WqhWvo/TirOptgJduYsgNUH4rH
zdUs1dWqfX4CUv6jk/93c1acj01f6tQ1D2xZ5Sk6rrvT9HC+Azpmt8OrGXFouReFjlOy85eIZJr4
oWeWW8dDzWlePj3jLER2PoxnT7lsef2d47X4ABTgahUf91F0kcHxCaVwQQleZprwQyge4pxZ7puZ
PkDGfEHjy2QNR5SURVUr7h/WidZ4XAUmudPYxxMG3dTaa8hNrhl6DMyvjbFY12allojFYw0FvK9Q
pacMS3OsQTdac2hnjh+hTwxBU6JNEWJcqsNfVBjUzyNG0qiPVxW/cfMZhmFRj6jqYr0YI3lvlgdx
xQhEwkms+1XGmqOod1WOrJvb5u1Tl6GnnT9S3ntdbmPGWevCRWGmVLrw9i8iUoKF3bcVqyA+H1O4
wJxp4bYRZZ1r0No5nzDqZkonK5clyuKhtgbBAQJDVuVJAs8xCkWo5lHa3R9+sgEUVHAehx4sw9T7
jfHUpxeKduSIHoqsOz2nATDO9G/smtmN6qDBatmKi1YS5lojThh/FPoepOSt+rY6Dq/7RoIwYfvP
jqosfNnfapN8OxnT01gLpD9EGMti7r5NPoGLuvryVEBwf6yU+QdQFj9hbyYguHHlfk4+zZp8mRQq
s2nZuLVBop17Wq2+72S1CgbUk1g/m/SS+uUPUzOaRjru5nlP6cFuD7/HblrGGOV09SYtyaFDUhlB
I05oXm7xYUQkjSISkvX8Kab9KQuNQmakN6Nqa5ajbdweM01WsotejNDBwewvFGos8jiYYie4F5jH
tG8Yu2YBBzMZrLMN7tlrmLIlvBuVBCVlyg6uwOOwavDo0UICIQqZ8qynF+KmKAZ+OFtLcuzyzDAZ
ONeya17fzcuc0REksauwDGW7xQ/TW7PdSyvRDpUJ86HKPlNOmzD7wp7CpePHA5jsGan2qev1StF8
Ord3uAxjF9nQr3qGlfl0bCb40ww1hylPYafVrZfaUoJhdjs5t//ACgpXBvDQYwLEcVorQqLC2zEC
MxS3cC2qD46o4ieyj0sg8OVQa0DJKBijLTxZIs+CuLb7RupNKRcOEjmG3TH2jtjNSo7Ufg0rJ+aL
pwW9sG+KOXw7pFuemGOuynJ0ulZ4fK670fyR5Yg5I9s5DMdh3OVmMABS9Rx5FQ8GRFLwhBYq6jps
hpyJkRPIzu9PDfGRb6sjWn6XYeBElv5h87Yxt4Vxlh3HqkBRbwwsuz5gaQQGN8PL/yRz/ajmkfV3
bqrm1uOKMSph8fbZSRl4GHFYf67KWUs880aMONveq2fUJIZMaYTZWWeN03ldCvZcG3bF65d/TOTq
qddT6m17qWUXj+oiCVy3XI9C1LF+acYshbtgH/fpL/In1ba8LCrTKSP862Jmp/rJPW65fZlj+Nmy
P/eEbAtHWf0gbuAqecz2Gl78fcl0vtVAAZZoR3aYQSJufwxa89oSPb5DnHzE05hYOIBDYVQ2QAxn
2exTIawfz7cS/ZwqvKKB3za5X/+xyBeXlc2vZ56YqmmjtbVtmdYrB0fpL1NWbfUZjX/p6eJc5Hdw
NMXpvHzU/aCAwHeGmeoGKMreoluIHAn/HzqQE09nOO7iRcRTyyZxrdDZRQUSM89B2eeac9dJcI4t
PksheP6X0WTQkNmecn0y5lGpUngvehhIgDn2byFJG+UcvYlkZd6R9dq5khTmmNBCnTfvpPUsoSqH
NOAdY6mu1vV5E4TxYmPuJn9VcTCsrZnmqglndjbxmHoDwVhzIQtUQZwF2FaWzWz3FBqY89s+Xpzy
02VdwULVWPo8UTrXGtH4UvPjQkeDt25GYaa505rcQXCOgbQAQIKziKkjlbtnOZhi1rIDKdRMVX+U
nhjyjdalAIEkuW116qg6bfneRB8n9EptxhvaX3cMrry6kkTSLPqfrnINpugSUyBWWcS8KeSTASDV
1cMLim/pTt7fFGVpR06wCE5VB1SkSKZbjjrHmOYPrXUvn+OOF57cP2eqaDcVU39P1f3oFE9WE/88
rrpzJJg4P16Q9/Hv/FF0DKe289q3+pcovncWGIGnFYAov1RiZ/i96tsdM4fqgUpL0ZTcKs1lGr/c
WCWVXFgTVblfO0UPpgfzplJA3Raq7SFGUWwb2Q6FZhxXllic+eJqXNt5VD4QQlaJrsu4StVFIpzD
uZWWMtHxM7gVIy7s+nZ/UxArD0d+nC0vhpYWB74610+9Tb9BzXLGVvrhdVMMYSSlwbM2McU58XYl
QyVa+6RyAha+aR2znpr/RKT3Gs22aDEbfWXvL6RS0Zh62n5DtOsEZ0rBbVn90tyzwj9ADgGbBGZM
kJaUN2VF5OsZt4iQdsaWade1P6ruyXu3ze3o8hItbUjogTnU1fZC8vGKlPHKxAMpo9uj6T1mFjXC
Kg4xCwDJqeSFr91rRFfR4XuZnnQyCfrNbP1YWfrXeqa/yxE4HT0q5kDH1HoS2gnVKyko7FkjQB3s
q1J9rj+S1xXBVqHvYlu5xYszrLzKWZb+dtlY0KIxCixUb6bCuqwtC1vOMLoWJBeSldqxNg6Pp6S1
kUctupnSsuZRCbmjFsb34ybDKKefF6FyDhegqpGx2SokXaWsCfLSLfBPEDiP+AMl8N0yiEgV/Vye
0idCywgTd8PxXcaLb9x+R8cSZCmyDXgEVvoTmwcI65kJSWs8S6S0pSBR7U2h32RWrcMk5iNQs3dp
PUbWF53r0VV3NdM3oFTyQueLIY8nsFh3O0V+vaRqFzLmCF8N/BvQDZFwnuMvC/AF0hvyyja3g15c
1i1eHjTT0e7KZnVnyhF87v3HJ24fh8ExIDW7Ok35oesgCqf19tEVQIDE4rQ7MwdZNeAvG8zUYomJ
KmIN1GjxtIQmLf9r6aYqlnymD9Hh/XCHA+IZRzCKc1UQOpggWkKnAqGrCeMVm5htxy7t1sM8jKCj
FYYR5Z42+uuwkARJ+hu487LpUp0+l+9/PB2Ibey5dT+wEiJ9eC49X9aT3uZSzdJ7R2CpArmHCNdA
5NqEEbfniBTFHty622SFpp529sPUJ1cN0CC05yswBlrV5OctBDXzt0PZ5Da98+0n/aO4Oz7tCKov
H5lO8eU0SD/L824Ap4lmc43cl+lRA0Eo19fUl9zzR7wXUX99+zXx+gydepimobQk/qS1XwFZhuEA
KOokN0jtY1dfPznXFx/QIYlbfRFNRyE1MzARoFm3EfNU1pBPQTmt5E/AHlVJHbq+EO36FiE6bUes
uJ+HeJurlqSOGOgE1075BM1cJLxqFQwbwiG6B5AD+djBYw7lbahqfnKR+vFReF1UIdKLMq9HTIcy
3VdqLNwCHm7eJyc4oQlJ0fPqgwzLdAflEFnJUNgtjFHqKJw1nsnLndJe7/GUa2QqvAqv7kGg3WLh
uKDFAnfvjdkg0s5eL/myixAOCIlOlXMjofBt4BmpYNRKk+r8CXH7GhG9ZsD1sJGcEVFF+/aKvidR
3dSNoxTMVg0wzGSNiaD37CjbTPUMNZvV/WXYIr+FArthOF6AYQGRr54FsdXPXybcHV8XZcD6qqsT
4pH0fpNe1AAYDZQWmqS1+oC6QHCZZDbDVI1c3v6K02Kap/kakmltY0l2YMRJ13j1Ifv86b4LiQ4n
Lf54V1/EAPDFIBJ2weCUbLDvj4WgQCNx6F0/9n2SOQC+Igtw3z79WH3PG760Bn6xvqwBzbwQEsg5
70kQE2fonaAs0PpM1YYYJd+soctidZjCLlEVsG/3l9+tLSZC6JwfI2oJWrWUirba1iP3QocyqU6M
jHlWp1JM7fzOxU9OlDdZ5cP51UGlMVj9XH4W6kJUiNSnqlp2bomZGp6ykEJQ78OETzWumIobOK9s
fuKlYVvEWfjo5AfJjKbAWiBVcA9/I0/Npn4GBtXnT6cfOy5FPvzvv8WmPQMzkKHJHOh7OFSoAdTu
/4PSK2EWg6RfeqkRhC9wVbHB1dKrjcyr8cyLJCg+JH9kOc8f8vlaFuDUDlawcqKoi2xYsdDUhTlk
RZiH0ESexXtrTojiYQu+yAv7sFdQvcUg18xXgKJaJoqFwpcr3df9ANd111trzu2aUE7oiconoozk
c8w+/m9OipuZKiO9yTt/EODeuQtlCBx4/wdaIPD3WjfnWYJTi9tKyuvr7MealM4fU4YTVZFaxe+z
gJznyNKp3O1XpKGtjXZCGpd3If6lPQ+gmTuSs5BatLx/xYhzcMGR118JP3xq9xE+t2qmDcaYlxND
OWMeRoCrp2j8GLsAhcOXrB16MVEnbXHN8KRtJfWV+9Kt2BxtgpQPkepr9POurImeP8USEJdhQgD5
UZkSouWBicFDqUrx978BUueysC3dmcsOx9i+x4HEtcR1YwN3OjtnIR+wWOfrb5x0qx4Fl/1j0iYs
Az16zADvNeZ1//lX96Z/sbMIjzCzDP1sR17600F++2TSbKL37YQ22WCCDtbV4XlaC84OPWXbrcBI
4+1JgHuNdWMrdFKOwPJT+45eqPR6fdoN/MwgDCO8nEC2+7dJWc+1FDGewHf0HfXeB5ECU9Hn/tvZ
WngLVFEtAYxWMwDHi2Y6qNhDQwu0YwXib/p3+mUWOXcAjlvECmQFWLWg36as+5cz67mv3wELhZ9v
UtfxK3ZhGZTa4+6fuY9dUKOB9CRMKTYpnFzXYsX63nJTKhqyA2DAvjLp0R6/gQDK87w4Hj7WaopL
qJcYncZlQvd0hAk9HL52Y56D1PuhlWnOu/dj5b59mHZ3zARnEE2PPXTTvvZXp9pEAzjtXI/dAm0S
mqFpAjXdfPfQnj6TNhRG52s9A709hXj/ItS5PVk39okHPy/b21NumskhdtW83ObahE1zRhv3g9bz
YcwRsexmHq/kI7QdFx/Ynxsb+rRLmUyiwEvItFB49JnMvFdYl+/n6qEt9rOXa+aHLAvtRCdbqpy8
jikmoHM1H2SYBfqC+Hq3Au0FTT0N/+513s32Jv3jtTXvMusLRHiYYEZ9sNTJPB6PSufbMDutsdR/
rbOVFJNFIztQmGz5KTk1GgYQdU9mhqO9CtUxSKaSJGSlpXm8tC8Pt9fSubrL1feT1kkwzOjU9pIu
TS7s7rKbmLTyfOYk6L2SyqAfv/WqxJ7VJ/EjKrvGgTRmdH/016EVxbEJf9aa9LXppFokaxAJfnko
PfqDO2O4A/bnqVzNOWmNezfR9QhlmRmV85+LOgnya6/8V71Asy9frruUILAe3AVTdtPWZ2/fY+xe
m/fm1Pu3HGxbCQHX7XxjtzO3pLxGggnSy1fSuWYx11yrFnhQIDJ6wsYOLErfKOhROkdbcMC1W5g9
lTLwkuqBKsxl7cth8NpO8sMk4UYia354fyzuy6f2ylCNa+fEr5IT93fhyWykHk8mpzCQNhfsk+1i
ibk4PDGH9mFbLT3OpQTIerWULuXCpDVtMYIv+qX39OupvcOXmpyVaCcogMWEGMX3cGonMg+NQnM1
Bj9XDtt6sZs6lidfu0Z6Wc3mQQOTF4EyfGCZyuXGWPTuFe4azBiJkVuxoUzJiSyoJTpzF725M0Rv
0y1iGsQK0E23LWdfKmEGByb2opLmclVPdicixe4P5GFUMYdq3gQd20GymSZeyNfWcb2nPn2v7nvL
xk2yXyVCDST8VJLtU6GVdAwzuNzq6+6eCUKu57la6uw2FRfsShfdzMb01fJyU1taYNYyk4kokMYE
T47l642Hi6fL63QwA0yJONg+rwfpdrbN/7/umkntR/Yn+/rCHiiu62GWbfx96WFf36uKG4v+LNIc
TVurLVuR57B5Yt5ftmb9ncpTHhXFKA22O3Rsm5r1kG3PW+nG8voQf5QPp56P/d2j3GN+3ZwCu8ia
L41be9yb9S8gsMGyO+kfeI0Kh7rLN809ujenVpbzyM3uZZrL7jjblfYRj3purmZqeSqbWdGUnTvc
4Wn6CCAAek6nVY+kf9LHoahvqLk+umSCpRXnyw3SifBx4px0K9+9DFL91Y08WsoaoFGDMlEbCGEz
k6MCjxpDGUHZkx7C76+51nzAB9obBm99rziWjmzE7Md4Wc1vyxuojf18Y5xsrAt07bLOWb8trzWv
HXvJOlfWnVtAqWauebvF8ttJMdpKskk1d+1VO/bVQ3uSaWzznf25nWn63PUSG7E/i72jP2SSdsfJ
quh0D6CN+KAKVIt1S51c0+cteQOWOO+zudZtOO3e6jPzjlypApnzg3VecDWzPrGxqB7sJmO9b4F+
/QHYpLs6gjGbVpUIpfPO9jbvnGw88UO/t/biUgWF5dUYhRQ7s3iNZXfatZF1C483ySY2UPPahKat
vZ9Zf5CRtFmslr4nTzl1Xfq5NK/u2nnPbrHngS6xdbze3/97hyCKy7jsLVycPG1XK3KcH3PIm5A7
LQoPx3ev9bCKqTQH1PxfAi1w170MfVKxy6rvLO5AtGEvxCecY90wq+aOrUKpfsAf7RcGz7m54+7K
qYLO6THuM07S6smyJv6S2HSojrvT0aQnHuwwdO99IH3vHlrZAcRcihQkQSC9WHrf0QEx5WiWqidM
A2UgkyKVaetmiEaqvlu3T615x1IZd5lyf7edQ5UIXHF5qbz5ZaCITfsP1dMyS/TilWSpXj+egZfA
ZLUhjiaolnNz3AXk7NrnbYA8jnny0GkVdDV7gZCGhXQ62naAaHexQcEc+Zs5tSd/gkBRobHqJSZ1
tJfE6h5VtrsaWA9NGntPPlXHZ8o28l68KmEYHqIZbGLRiys4wAqw4gXgXurnZHoVXz0X4KbsIDdm
OERFzjtOdBtjsvAQS6olC7TUKHQO+YpOHhA47paonVBXjYNxbsZgNeX2FB7VCQ7mnjW3uvmuZUcZ
Yd2VhDe17KOHNi9j5tvdbKa7mWapkeY0rBY6m6+rPB5B7N+FzooywGV79UTtvjwCt7fdob3s2hkt
n7sVYeajtWh7sTwLXKb3ijNj3bBAvdgJ2HNedXKnCQDitzFm5nvzbo7P8Thvp+jrLq3CY3poWXqx
+8gNjh3ehoMZZzd9PLQKGJSwVc7qVulK5rf9Px4dIVVEicc6topKzu1QhgVFVYgc8aQZ3d3rv1N1
LIAjVXGKA4zbifPr8mp0GyT85BaRtkhWvVYLtBjD0rtBdGEOVPZINHV1DJMdEJVupITzefSFusxp
1MgkFM3h1hStOSIYNed0UAjBHX5oPkIwey0w3mkwRn14r0F26t/bwyZV3xrOIinLGiTh+T1FNysN
j7hACpQEiP8kRdgb+CQv0/bUAubPeqDAOzLYsoawwOfu/w4wVyGY938hmVp2Zr1sPfcE7/FUokPR
NLCZN8UulDfFISAnDQzLPFyie+qgUmIRtzzgEYdHfC0JD2J3jKRf6BZq802Iymx49tndZ+CAxIjb
mQtRJSQgYIxRA17iqgcs7mw29VSaVtyWP388MqkJvNU4cHgNoYWBN/nSA0wzVUuNuByPZs/gvyRL
vNhWOD9UzrJFdc53T+dmSCwGFmeyZt6g5ZJMV4LLubx/tf2ud3pR+fKeoClzIVcAkgX+5fqxHkhF
eFH4CyzpXJatv2EO45YnX2sAakQ8yRyLkO0LoHstVN8DKpa8nXw59fz6GBzCy2AKdUyWslsE/0Ff
AmPMv0SUrjGEwpAFNnQsskH++VqURTyNMK15hwSfqOBqcS7Ylw/1AsKCoNlRlcbTuDOZPmA1tj1L
A1kQEWXI5XHL1sWKO5iY3+KNWjyHeRNfm3qjosQzFsLaYRn5V2cs9LLULyFre4l/aF43bMaBkfjH
iy7OZPvtZxN9JvrLDkNBzy/cduwQ0PmcuP+jxcpHwItucynkG39bS/5DHM3zsVAXEbcvZ1ePk5d0
0Bf2xqvoIFxbfYP1WEv/uvGIdj3M2aGQm7mB3jVp/zAXPcD02cdz74mRhxm88zh5OrUPr+y7bQlg
HbV6wgk8OnydDGS4qq92bbbc0iPDb5Ql28uD0QLF8qZNKf7t2VtwTokxgpGWg8kz1QqhkOmrTur7
ygENlC9VM9+r9hzFc66tfje3Co/0pYE1+Up0do2kWDFo/Lye7eW+2YP9T1TsvJzT8N+9PM+uohHo
NK/b0yrrgPDfT6+XRuZ9I+tO3zVFjtWC+JiP1p35BOiNmCz1WSwMbh2QMdAqstWCvOXsKKRJRECp
lB2EsbWjhzfQ10WkEQFvjW6IkIeViVP87pHDHypHI3IApBYhLWTEUfqaRAO4/jsTLUO3Q2X6Fngd
FlHCyR4ddkR+1ldEehQSsl72YIU02X/5rn7gBjh+5XrjUaGXVsNUID7CUobbr2nt3Dg3ePxSwzm/
gXmwoUxLFqqFcv7dfy7qiSGxzzPDgtmWyml7ue+dtEoxjSh+SE5v2fs/EGUCYvYdklFZ/OTfi82t
eUeL+uLHxLNm8n36NXme/FzOjRC9va9MtgIgZs9CaxTJfpA8zyubHBju1E1tmofQR64GvI98EhVA
5o4+C94IC50NFoNtHxyiRoGK5EiCv2CiUKLpv93AzEzK2VIktCyqkfZ/E7oxp2uFsmYqBf4KOJwg
1i8sOm1dVcKMLP8kIZYYngByTVejS70MC40YSRbJzY+5moAEwIlxoaT5FF3g3BNsm8tsI42YQobW
nPgKY/WZqayWpIpB3Zg49R63kNpFqvX2b49BSXSu30Xaz2M48iD52Ic/TgOCD8cfhyDdBn/5lIIp
pwaKGy+eiGURUHNo8ERlLDAg8XE+k6/lU1y+lCA67a3RYchm8oZtTN4m3g84kzP73sAu73YPI6qJ
SvJnlofeieR55g4PnGld20VcN6lCoXx+olGatDEyIEvhtcSXIemiTZlQm8agprugcF9bagdZZRgE
igVtXxEz/rV/Tz+vyH4inSWiTNUxQ+xVUEQkM4jEyLaICWTsHQFEzti48j+geTh5zJq6N0NelKqZ
JmcHvEaKuqwkeVKm6rTIrvfkejPWlGQ1+Ar7MjmF6WsJXPAJ75Z5ROj+NRUPWyRbFKBBjUwfS9II
goTc+sIbVjcovfEgwqCwlrmnYEp2v+Il1r5rk/MjU3bvUPh7VlF/6dYSjvuLtQLLUaI+h4xqmQiD
UagkVwPgVPp5Rq79n5g5lKgh0Q1mRga2Ax6VS8g2CtrHtDaeJhLNd3QILdR/eCeTN3uRZI4hjFrR
iNkloNl8WkSP03ejO/337/F7/z4Lrihykk4RGe93CmSOfK7lu1jlbXX61Bw3Nx4WUDWp9jIg2+vr
EeAoXRiaAENf1Kc+QRBDjf7BqD2jG3mWJtWFfHqUadfpG4rvnLpP968Y+W4M39NmUKoln2ksQnNs
mpxNCpPsfFUdw4ZDH+XAdhjdOAfUqEqPFPeKAU2zF+2gk0zpL51FtOQqFGzFwSbZLQ7wzFEWSMYX
UmSkc8yiugzDSWGC7uovuebmjEsTNUfA/vDYOXeciX8ltrXE3/Er3UewKhvsnDdckoVwI1a6njPa
h+bcjPJ2ZKD1hajfrWfVDji4W1BJ0gsVHWXhKfZJcStWIR6Est50zEzP/K5MD2LOmgtlnvcZCoyA
O7+eJq1Mr9DDtxTj+zzZ92yZpky1L39mhCVEDyrjHf2lukynkWIj8Y++xSimiJ0V7uTppfJ08Rgu
DuFzGw/+5ga+cDInDnJsR6vW9ImYgxX/SSNyoRAhEGMZlTzeS74U9RnU6RQN+wgu9Quy0oppeH6B
j9HwbFXpXe35qi15ZOTAvD4me8py5yK8C2TnsH3ePi9/Eu+F963addJKd/WXGgmK7d7KiT2uJdqG
c3WnHQ9Goj2XUqNPjTFEu4pCQUVqJk83ySS7Za4yksjwrb84Wf13wePDwUlbGtvt8h+VFmVbF6xP
1tK1irwnq2wwN74GR7bz9nIzyZ4xr/mCGCwuctmHTC4jmtCF2Gwqi7MwSJKe7AXXskwIrLy1MgLD
ptmspQcCyL3P89eHxIV8PPN2nM8bW/1TcppqXGan2rU4721SoKwbP+1pahLQmv56XrtMjRX1pO2W
ufZsueyVJqPLBG/OEj4dg0OzQshF+e6TifIlpiwIHLsYXjWmU0hnG/Nbsp6V7jCnAlukSo3EcvZy
Tt06s4fpZC3icNWfXvb/kp/pMc1REbBY3OQ/1nMBgobMajbyTJ/nlPRhQPpmSVQOWNnz/C7ul84y
z2FU6F7m6md7z1WU5F6xs8mOMuSwmzNLyNE2spWzfVUTLStXK9YY3On1Owlp2MHy1+P3xVXgfbGS
z0+qjd3mX/Fy6SRmheoFC7HbX+qb5bwzU21mdwQJM06iA49hxiDnw0dxMqvm5bdvAGXbxSxcncv0
4+xW6szSh8ZqVmrm988b7epplhHuMK5lIp7D3R6vFpUsGiKffz1oMDLLRO202rRnaZMICtXl/lK+
5L5ulkj+xAqX2teuBS7ng/ezMvduIyq5cKyll7naJMMtnWQZx9GWagdJbRON3+yONs3M6rPZ+SOb
S3fSq21nlp2/Xrfn1+Oqmbtd6omEFERN5Yb6N1UoVq76zStG95qTm7XLNYockUUtrB+0z7aOPGSX
gvlbULz9Pi9vVXDiedfMBgFUYkjw0m4XExvGy/ptYsxVoZq8Sia+Jt+Wk4s8ImPijIq/JWVBkvyu
s6fyZn+pzNydUmLWSI/Xg9Rk1ywmXeY99/t8XC0lr/XjzZ1LQ76v3eVeWq1hspMki4jYk+R4Wt2f
/WYTQErzO+aTR6FUbKxzAo+O1+q9uGpO7zKuVyp1tq1ETgpOaiW+8m5gx6Z7ubeupVQ1PRvXphI/
Jhny1POejGZG/pG6z/GvxRTYfpx4zqU8lxJUCvvm9LCrFOdGtL+npiUCYrKDVNLbUNg4kI6URdsk
nM54k9RGj4B4SPyPpPNqbhtJo+gvQhVCI72KmWImJZJ6QVHByKmR8ev3YLZqx+Xx2rKGBLu/cO+5
ZEv6Lb1nf+rbfln47qJzYPAjwiBpqCC9uRY9wNLinBXRyekXMm62uudscwrFLHukXvBbE8CcUzYp
Aa7u7FkO2zEZzk5LVCtyF8ekTkoejobkRN69kEKWoIygZJKLhT5zfzQUab4PI7BC0FWezFFBof1t
hPrCbPnPSdxTGqYrK+8OYe5/5LVbvlGFi3UMzdtl3hACsu5fTcYc2uQpdO1VlyZrx5iywpgwxOXS
mYTvJtNT67PihQqaB6130vCOIXnMiRxwyuJQ8g0aGZNI59EEVJrMku1mWEsPpaXbEHL/VyGQLmia
DOdrUHlD4PylirWzGIMqdKOjbW2zNPzoQZ4UKt0Nwz8vUneGM5x8myXYpwM1JWyhUng0xtWHrcwt
Ov4s3yTdb+z9q9vPKt+VbA+iKe45Oqgs6oa5zrCHCy/aoceh4qLswqwODIUyt64ehXqSYE0QhjX1
d2H9JhBxkAtlVwDSsTz4w7zmgh9XeQ2ubFYMc6g4RGCP2doAponNs7/pFmSci5FvOM8Na+91+9Fc
NehThymSvLFmVnNU4eOGyyDda9GxxZVqLDpz26Ub+sR6zmsS0QdVm0GcR29FFaSMXDLxTvbvgXfs
GUY38Ie6mBAVCL2tny4VojaStQnjuSzUXVCaN5crV46IcxjHKPJsFgHo6ezp842MpruP+/hw8bsE
ZonsP7IEdsrL7zXQ8fmjEfa911kMO2yf09HflJqxlqzXvSZB0hBk2rUNh7kfYdgpa+NNGJxxttfv
1bRetUl0VmSBRGccnH3jppCiqoRxVL5pg+pPNNxnJTmHlj4PJGMLNlD2RMetoBeDMLJQGRT8VS7f
b6fYS8uptpz3gT4fBDtaTwbnOPM/mnDKj2ofmXQ5FBFC6sHGk6+oqznGkNam7cEkzlMq9q7Jxrtv
jXu/Tw5B7619po6hpHS0NHfXaRyCg2Bp5UfrIWa5U3g9OS7p0g+hMunOwRlwFjTZzi7svQp3W3T+
ygKsVFJD5inTq4HC2C+XrSZWtorBIHIhPziL2nIQ4oK5VsOUZMmjOfxz7fCQDXheM3tlBqyMeIuG
OnlvXJi+BnoPDbiSQVpTMq2pVJQKCTtXqspB7DRPrmpnC6nKd5NjIvpFZSpfEPuT4apYfN/NNGar
jZvue8cAznjcI7YzBkTtyOKL/mmqytw3iLWOra1TANVHUJEoBK+NTXpJdZVkMAl5BDVYOF6qqN03
dfnVJt4p9LutRGQaBvcswJ4YM7d0jL1ZyrXl9sdEykXiCzjHxa10g7VMKmgqwa5xwmOPrNpPOXBq
xvWkZIZ5/1SjaOAhdxYBJwmn0GnA523F6lWx9a2MrHeN8X2Nm2iI7l1KKemreGlSRfwWId234stn
N8iNlOz3LcmqXfhzn01ob+sQ1iWx2lbqLfQW52tRLJSxeQ6qu22tGHIlmJM0JC+Nlzn2kOpkyi4T
MKR8/yEV7TKiQmitCqsbX9MQzadWhV+1Ga11U0e+T13no8ZSNHNdxeA5gJT0ZfqvsghkLTFFKmO8
S2gvp38yhe1j1VULVairQCueZayS61XyDaeKsjab8BQ1IzXDtR0/PR3EKEtJ327ftWl5MzJNxW7U
6e66ojhUAwtDP/tpGcF8xOrbv9xeUOYxvq2AoPEmaqzCAgQOGBB9c6vUJuhyVEEVr3kpH5pDdExk
P3XyhsPgpmbjNmUGojvWppTOUjTRsyjoqzvaTB8tflMehwgldDIL4uiW5tYxwAARcGMFpX6NPWOt
mJwsDR2I73E/a3OzMd69oNqohbYKooJHSzg7j0c4MMp3gZEXEZNfAA5VKKzEWaokWEv0Lj250Amd
e5EuUq/7qGT955pi5RQGUeUmdg+AoCMPdw2hzQC4ZsW7mGwmLaPKLDH74dlvolfOUFVP+0tpEwkv
mHT7qdjpgbI0Azqk4tybZv/We9ayT1OkNsJejDAQCorc3NP+FWlmzDQfs73nx99pMN5HlPolspWs
8IF8EOyVaj4ZeNMq2mTwpzS7VhhftU2XFJP+kSjn0B3mQcQvjSs/x58/2KfOZNhQRncTutDgzgMh
F5YFTLe28UU25AnqGV+0Vwkq6Nd2UAPGuYV6m22TCpoKa+SIXCQtsRlxjK/R9XfcA4kgwy0K/gwN
VwEz8uS3Vlggg2CSnM655NQikC8/eQTEe3QFqaZCMc3e/WQ4akm50QIGktFf3db/PKV5pLEGrCwk
9pV0E5s5oYNw0qPXScTKS+u11UKHqst16HZ0aIDNx159Z29DxaNw7lRiWLtF8jeW3J2dZD1SFWs/
i44N9AwtCnAZKJthZM1pkZQDRz33wqMp9JNwrkWhIqSucKFTE+FvSWiY61JZ1qq9LrJ4Y5us6eqe
JPVsGYJDqXNyhPLs3guxn164VjobmXGtQ9YaU9hqTX3WEnkIq/Atcbu9r1ODZw6r+K7cFmm0HKSG
bdXYKdlZLdiC1Pra7isYGZa+9piHjn22dEaTnjVjtp6jiVhlI/9daU/TnCX6UuYB2NH4biqoOYfa
5a+IYOujJHBjFDnpair0dPkzVDDvs33YKp8m7YEf9WdyYvwcAWhoMguLuo3SuthPQuWhWs2GIjCu
0F0bLAPrTZ7obDzrnqS0wCd4V9CzwYLKsaHIbD1k4a8oUDV5yvDeqnc9bBeZwbyxoh4IIUS6Nspe
jW15PrCWMey1Mma7soxWcuCeq42V9HiJAT8K51hXWAudUV1HcX8oErELCtZehDu2DsO0OlYot3Vf
vuk+YrEO5y1doNVFH246Hr3cYyQKlFCGr9BNmCn4hA4wA+ACdqP8khd/bmfehOJvjAQCf5+hhpEC
hpRYl2m/EI3HZKX+9DKcvGKg0O8ZkUok3qP5TDv2gl77YRTyFMTVXyaNU9d156j3kXTgfQoV+64b
w8vmoTCyZGsrNbMF2CjqJukla/pt1tOhJwEfWMxrcRbfErc/1Vl7rkV8NOOQkFWYHElN09GRdeHm
T6ssmRnUrHwbt/otEu8WmM4+ZXKv2uK97Ztd0Vsns4KdX5PTPdhnv/zXiJwNHBeV3e0Kw+Q/zd/V
TrFpv2lM75WK6GpI1XObwNAVuzyxd54SbgOjZ91Ph9AzyjM8DE2DcC9mF6Pot2hCciSQOHBdBgOv
UW5TB8jsxla2DvjCaY6ZUuoAgdoHiJhcAugU8nOTfW0cM/tsIfxvk7MwEBy0N6bHsB5AQ9hb2JK6
uMLFi+NPbbyo2SsInm73mVHvMUciq1z/tSB78R5Vp0F9ddFW/pjGrzbcffGszGegMXt/5bQf1K9R
ds6UDwMRSa2gTEfRQGQNP7azic0YPAbGGR69gZbfhHoumSDFrLdxN8lZ5z0aeajUo1JvW57ADk58
FJPTmyJxxL3gvFONK5SFoXYWPTlS5cZV4I8O36O2CxoURYiw+TCxZECkj0fEqnaVsqNUiwUC1/rV
R8qbIo+Jsp5IrWyp1ZWiLvuQkQbb3ZjxYvNdln+l3GWgSsUtl/+ckZArhokIDov3SD6DkcS7VerA
K1wjuXHZ/eA/Nf0Vy3lLpd7Dno9MnNWg0c5qRtHEx9NBD+isauCahsH/ka/VRp2N3Z9b3vV015bX
OD4oElxOOADKiw+WsnIa8KfiGsU88xurPZs96Oy52xIvNNd4B8u9Nu5jc1Z772mwToNtP+zSHIKQ
z1NwU6gHM2aIS+8Tg7/BpNJRTgpukb3DBxm6gGBKOz1CZ608RqazU3Is0OMwSxiuYJxC3FYywrHY
MD8U2jPUVc09VE5s6HprbSKqMKKPvnj22TOqGSvBK0zTf4IskAHjosXWVKci4fUoA3vVot1KmOm0
BaHkw7Zkk1GD76iz4QTLWvNXfW//tWiBAjqmRJ5rD94jJ21z6TGnSsEswvnoYewgd2IBn5C/Vx0l
6xXUW0RroDtgZ8JOR3tEw7PN7FnK2ZyipD2I+KZ0Z1N/97x3AxhGMMxsDyVs8hjDnxG4nJVgEyVW
e2RxkfGPWx815a90blFz84a9xlbS6tCNgWNkSYaI/TOvd3o770GcGtx7O98h96W7TxQkAng2xaP/
oUGrPqtX9FteuFPaFZO60pqP41UpjlLsVKq9RMdcgDA1MXYJn+X0mqdX34mX8WFA3sLeNvQM/MzY
YBiR65vKfUxN0f9nxpAYciSYRCiRG8by9TNR78JayuZqmmsuhwiBSgX+JL8if/UGakJ3p+LWQATM
mgnFTJvsJHktynBvmktTMH5FJq2todi25TFvL2q8KcJXVu5dWHPlI9bPYfGeMwKARulcFZVqk/1a
hwLQ51kq3P1ob3Ko+s1tQKHVXV39M8RWG8ufBnYFmwxBpheP3lKrqLDKH7d6hOSOGP8avhqTsOzI
VIhnfRngQcItzIid+pxuOJpV6BJiiZ9B/PoUG9CXVRhP/oeqbvuTiBg/f8py7yA9UxhDF962sNaU
+BFHg0AMeEazojV0jgCevYfvnfLkGmin0sFenC78KF2lRXJIDZ1+K1iG5k13Hon4J92V7595hb2O
ln4Ov6tGKVi8Mfpi1+NMe+16UPfMMRm1WW+VLubSmEgB1dJm6B0X/jIjjjB0OJAsxCaBNuup3dmc
t86PVjxsjxO1QEZD2JLc+yxDBHIC9uU1HFILJGbxGyIJjsldtlEKSGSzefmrNY9WQ1CDkf/XT8gu
XnXBuvNxOdWAEBHbsLvEzNRTEjTuvrRRtGoEm8vJ5j+SAFORCM+kk49lqpFbY+KbRtMX0Tczi2JP
od669hUiVMoZvZqATh10UxSMGstdjKklJ5ud4Ud33i2YnFWydt2NU+4yaM56iZKzfAsgVNdVtqr0
p17+NsW/YkgWaXynz5vVfJLh3/n9C2N64r3i/qVBC6CDDoo1zmWlpdwPKCWZxsYj88qrJw8Gwy8c
XPAP7XJjKE+tujJrG7+9+qmMHwMdTQsgLtuqxnkYUbSgcraIZS3gIFM7DZMr3Ek+K/+Ys46zAAD+
xsyFcq7ZmIiOlaUcDPns5TYXEAdyujIc4MgPY48P1LmK+QWy3Sj0wvIUl9Qbl7oFUndKGFz20Zdf
70xS5LqPOsWKhOlhtL9D44Zj0kCDIdQjsQw8LI221mhXGMj8l7vdM9Ih6qhmJ3My6IqSrVHu95a2
TcaDtFEIg6QipTcE47qEOK3LA8GKbrPq2bTRc4jyN+SDpe3L9gNdtJ4ysWIv09268UkPSddyK1wM
m526GqGR1ArjiAmIzc9VikFEjEm6F5GJRO+mFchZWGJknsIoOZ4p/hr5advfnPFik3vCNWa5HKOf
tgRBgY4BM7tACcmerM4ujHTfPP3D0j5C7cPTX45KFB0Fsqpv4uydQRVGZ7tZVfE9t24VbYG4aOEu
4C7oUKWh4sA6h6o5b09hki3GoFia2sOPl4K1X7MbwnlzkuGaKtdV1lm+qxt20ebb4FrzrAd7Om5U
LkwtwRMqWQx2hIgj+fN5CXxs9UlHl+HN61QwcWFBma9cUtU7vNOsI9MFlV8xTk7LERJ+z865+BPy
L6dB0I2zlLcIPXuKEb/aFe4q0xCG9h+ONq2UpLmzSnCxH3L8NDwgAM1XGbWLofkOxbZTF352L2sm
xM6EfeZN9DZRfzDHz5qtdZN+52pBbBI08bmg0u7Xfv8dg4YFnVS07625s9nsqYeWTj5rkO5VSyqn
MN5UXDpy2XmLzPnX5ue82g3pu8A7EQEnDgAFo1hqy2A3MESA6IDCyIquiC/zYZ2Y3zoLu9QyUbGS
JMU2TWeE2Y3RSgUnXFfOWge5kwQvN5pMphdkLrwitdxU/3ztHIj56LCz7q6y3sI1GK0fd1LtSX3R
RXcvO5Vkp0DyVVhW17U/C+RZSb7qeKcKarHu3Ra4I/lo2R3hdKzq8hrbK2V1xyey6JS5zhUhN1r4
Kh02J86vuQT+GYpz2F6c/D2PN7X7QfYEpEDhQWQ5upD19XOVY3SPVVZ4JNOlqEn0Gjoqf0v7iH4M
/FPFlEZYasg17HWwY2eDaJKMRRAwkCxgT9s+1NTsW+/3lbFsyqXeS3gAmKirh5WfLG5gNGIOU6dq
n9sna3xUCLgYV4RbX19zbrDY4dypBwYYv23nYofmEA+Zsn6p6tGweI7kIc/UjQh+m5BCluwZEirD
veR413a28hr0lZoACF01kEnSpaEdpNzn/hkrdA8Am6xmfwmTUFYrx6cumpQGhjKHY0E4Ld4Qe1k4
ykxCUMJYaP3Zop6liCpkdCGXIskfqX13mLzqhNipHHIohppH35DXeU5YGRpWwvHTblzOgdE6CoS8
3tEpPl3/hbQufqU5zV68xrqe4Mto3GKmlHtlGskG6kxOosjplkJ7DOuNgL2Eh4OBSYMgRCDVDR4e
2T38gmb8VAgyPB2y0Ce+LU5GU56zKbFiUxFHDvJXuUaceQ1XvhFCQNYxbhU/uUOoDTKptPlo8+aQ
uC9QrSyIJ+RpCLhz3uPvCxfupGTYAmFGEC35kPN20YjA7MNyC0ncLOaAGm1n2cfxqvAomdJvDEIj
wnXbQDH8yaPEI+bo+5EXhkGdtU2yTaUhY4+179pxAQkzY7TM/NXqyIZ092QJFDWKu1ArBpHjsDOd
/KiO3bkm71NPYiqK+kwZ95FmBdGrDLCStn6IvN0Hkdj3/o4J+41+w02qXRyyT+l855B3RBe28ppN
Rj9d+bB08p8q/zQw/i/16Fpq/SZoDQo+dItufbZLIgBZ9li1fnQjZ+8wg4jM9JSyTwiCbh5pcqer
uALt7KbhDtHa7tv14J758TpwVKDU6aHVu3fpKyez49jOiCJCjZgyFkZ+qnhIcII4xXhhwQYn8E7a
9nfBYlbxaiptRDG6kt8TnVpCZvpheq+k0s4TVtaan1y9ArOagUTfmPJDWqnNmpR5g8P1JTw4cI0N
28P88GtzmxVQh5Nr4UGCGut/IaLKAvFAA8Srbk+y1jD7PLX8WeX9IuNoCXVnFfKMxQw0yvKeMVsp
WgAidHocOmLdya90OGsBNhmT86iYMVt+412Ko8902DDlWGoBM1b/FpP1yZmmy4/Ih+RMOMMEtLRZ
8p+4fYkNCDEE/Ogg5xFKISX4EqDy839iKjPHg8Yyb/Q/bWj4gLemsiPjc7nIlJtKf6MWuxyAxHRu
rVIqfSr0CDmgf9fqhZMhBGfHpwSg7k7tSQGk0hxNwL/aJScgnTVHgfK2ninRhT0pPj+P6hlXQLWh
PiiJyIvuDbYA5cS5GNRYS6kQFhwsyAI6ZMzVhvrSM7ZhiU8cnO5LWBBwjNWozi1/6aLTIL86OsTt
ogtXXXtOwOhmF9dgOQUD9+nQBqFQbPd1sS3MjVovqVK8fAWOmmBo2vNgvPL6mChY0lXhbFh+jXz+
mpfVEjhKmRTRyjhzZh1Df/NJ7onBmC9D5a4Oa4sFTXxI5F54dyVgx0O5pPM9W3xZrpTRXqvmQ9BO
RPXWbPZu9IVOsUelFOyLvCKXkSvVW8ZtPDdwuWuwV7gH4/eo4CgMlbXVs4q1WwD2fbhKE/OYpyEi
QCLhqL+tMdk7jQ8ed7TectFCY8xArtfWWrFJCcNDEWnOfprmX9SKazMvzsyyrgq31GBaKzf3DzJG
wNb2TKtKivkQs6D0SdAe3OIFAVogR+ftgv/CzPDBD+qrv2EgTp7EnxMyRT+Ipx75bfiGnCX6BT+F
IAd6c/SLlKWDmCQnRiuiZX5E/cSnG0ZGbL25P/bDgUAy4UmomWKykvyL+Wg+w4vcZIxy34hMW7Qb
eZInHfsgTIB6Iz7hZcHizp7Tz7QdMrASfRCiKKBpG48vJ5E5Yyp4V27G08DNjQYE3fmb+2v+tgiA
2FSyviBLJ5olD8xbpDHy7TT/gMErtGMTuELhukFNeuEQmEYBkyeivPPni8mIF3/zbuGZyx4MA79w
qbQ/cLVHf87y3R+m/43Ysr44X1GGSmKvfvhs4YuPNt6fu9Y2mOEWCmIa/59xdT66s3FlTPYz8Qmn
THSK8BshMRd6CYy5T3liPFGfrE/g4y801eonyijx4tUfb84LYYrzJ5/igw8C7xcyPwO1EGnonOMp
ucNQtCc6PdrnEdEIpDfCg5Wtn6HvCPTr0JcP01NQAvYNk1dPfAi9XqlYiH1/JRXGXX04Dd0soeFB
Lg5aI7cDh1xRqwujQEYxVG87j0ANVaOA6IvNaIQPyyrYJrrrcbCWfgMjnPvY8q9tT20rY5DKKmNQ
fGYugmDXPotaoUePvy2PNedgr80W+3kCOangb2Z7i1YjD/7Zbb33et4YV4HZx23kOvjlgZQRLNAy
CtR7jfPByo8mWLg2cMgKia/hCLAQ0BzzpVigQIyUWxbZj76vrlkcXxNDbrUwX7adWOi9NRdITnPN
+pI6hgPmEllvbAupMy53b3VFeccKr3/jL2MDA0pHeNyfvFadhirLeEZO+mH3+L567nuGdqvRKjc6
wzQ1LDHQaqL9VlGd56F2jCO5cstzkPRbc3CZxDAvyk32VZGR77KKYX1dbbrmggsEay0yblvOEb3x
5gNm4iUn6wt9Kjo1WwN6iVcZlRa7WU7VWY+ChEA6MhXp8giewGaIjlfwjUK9W9gaRcNiwtqiYv7t
onlP0lE9z/AjYh/KJqQlXFoG4HTs7akmWXrAXsjiZ4M13gMI6wJlg9Mz40g2EQ+kM/CymGOmPV0/
I2EEwzv/A11eUuegh61mMaIkRujgrYkQdpisY1ub/kjoUJOE3WdswhIeu+9eHT+lTXFOF9UD1pM6
SVUaR40+Eu/OlWXEDd2PbA9eHuxbqL1F9kprRtSKSmfN/Yqdl1LcVtmASWfrDNHWSKxrrk3KkJzf
QiIVWA/CASF2E+4AzwACGj/X9nG8kdWa+0yA6iLHwVxAhsW3yyyWtBdKanokGSyA7SHT4K7yQYkg
9MC9i1EEw4jcQP7o8SDEa9b1UbUuQN4jVIWvDzGZdy2YDMUqvTfESFT61NM4FRxYdbfuMt6GQ/Co
rx7nGSAJHnoAmyxjucoSsJukVRFh3IHpRtEwxY3QlBILoyP11mYujd0zqehL3hiAwi3gR8+Emj6z
SQFjX//b229NN7OInAPd8M0PAvn8d/ccDCKk5sqnwuiBM6V4G35NLnvl7ScnBQKl24XBPnU0qWCk
9P7qJCrk8wRNOQUHY0pWzpyd0PSzWYnFgmSjX5ZwbPOf/PZUeRtQ+vOKQ07m2+U57O/wBfjC6DFO
xTuByyv3Iu/xX7VPvwArf7Dr2vh7kiQ2Lj9ma3VD7P0h3ctrsQSqC2I5/Uq/kKgCe0YEGX+hXg5+
0CPzjN0IxGCow4Cp+wKRJz7yLXfbwb14v96vvrGe3tM5aWt4GLYfLHyqS3dSwxk9S3mp8zS6qnc0
vGcgjUtqYuOW3tGegpCslmpHQbffhI8q5jc2UwuXOtZa5VQKIiSmendLS4xMCtw5BXhC6o+4THLz
S0+AOVTWJlTDb0Znx9ZRodRYCgJMls8M4u+q4F8qj8xrgIUamw6pM8Wp5iio1D7HSksRprg8zBFd
cKUlKm8rZpE68SdSCGIaOCL6Xw2USP1kB71T9/VRPrl+4aHQj8HDv1hYVYont4jHT9x39SP/av4o
uP/oRlLeGzSWPGrfsIWP5nf+pf8x4mLJz+ff/u6+smV9RC7LH0dWjRSZgHgE6kU7wwNPOhvMLntC
p4PeYfaKopcMxYj3YOACNRGh/aBg+uXbSX65lok5pRpg5FcwZ4f4DngpZKg2gS2g9tSo7dA0vbgo
2IcwiueGY71AIz/tDX1Ys0A/ofXQluM4cn9wOj2mt2VClGEgdCc4FcUEulcs/AQTTOUHzVkNyCED
vWXRDPOxT4xt3ZbLiGWz0pqHaYEbVg3XbDEEf4kgbdxur2Ew6WE87WYJ96rrRCwW1VU3it/B7UBG
j7h/S/OcVFNQikmXDgsBYeCu8GuMpSkfgQhvrax5awbWH929iqamXVJhOK3yEGI4tlry3SsjUTUt
D25V+U+GxjrRV77lHc2UWiVUlEtQecs0zr+0mAkV7zTKko/E6y4WEkLLwH9WKKs0svAnVbiFCO8T
ah8g1WqPwuz2TAqqeRqxEjKs7OQm5E8ypKkj9sVxo0NE0Gq0KiyrEFwJA2iEQWg382mNKyuhs4xi
b5ZwLgQh2te+g6BgOy4jCrpsBHZOVHygpYQUZYEN19iAZcgmJuZzdouwjUSR+ham/+L8FOXHrDoT
BdBTYUYXwcz5xdOjE68jWXgp0wwQxSg3A4OmBDY0w164emb9juPD94GXhc0Mnh6ZBZDya/We88c8
/yyCh2nuCttCXrlLeELVcd2WN9TlJWKDaNWwfwIxMMuhBqWrqqlXCVWnsK+jTesfzoU9qzUGl5m2
aPwzSiN1UsXxrFZzF8Ib0lZ74xkby9yHtrFXA7FU5RVB39JQwM2HO8fDj2wq2aHC5x/r3ToD0aQg
6U7ktocagZdKZWBVF+BMGO6ZTYwE2NKe0gfY3Q1oasAS5ETUYAXqR4Vnwtk57kDgXnWzqmGpONky
hwaqe6Qklc4y6uFK2OO+K7Rj29OeZTbcqUBzD43D8L7ziEcj50LbpS5LuGFF1T/ah6ApuPrjeWnz
EcofLQsaz/5yeHoC7E1j6S27vofwCt4iCJcNeY9hP0mjuTfIKOjCgs9mvcolj+YYrFq1ZbX0D0UZ
a45klcbd0rHAAxG7THUvrOHdHkv+9Low6s0YqUujcw9aUawb2yJ5zlmXlJYm/Blrkp0EuFAY4rWc
NU0bs9Vw33JkpZGLuCFbZG6LOr/bCdNeVPgRRfKPR/TNr5gr+3IZAJIyJ5BxEkP8OlNOvZmFewh7
mwFP8F7qePkFZgyJedbzjw170BzqSq4Pa1wssiUKsHwqoAdqylGthWkqasZNnJClstWsb5NyV83F
OmTCpzvugseo7IeVSyxmgQs64vIRrC4CHqEkwb8bBhsbJ36ObEYP7pGXbcex2XeUSj0FRl5ZS70V
h8oqNpKWsSXsM6zqbVdHVKf5utbmNiAoHwc3egnOf9S8gM9S6uxcc9406Mq59nDKmO5efCR6wMoR
EXAC7oocFkPvtnpS3yxvYlM4+CsXlQ5HQk0Pqi3fCzfYuZTLfreRBlYGcN5Rn3zm0CQBttEl6LiJ
FYMlI0Qaw//MbZB0LAuGgCUn65vW/RhL0hZbisNKfR/IjfPUaavFTWsE2XmqniLkOTnkx8I8GQRe
9Ym+a4FWTMdDnpEnTHQeaQSsacTovGXXchoXYuZyRT5TnQqxmYS0gNGvJZyg/KxB6EUTAKKPgYnW
2JYMLgOmoWAWnCBaZhwLDswlUYQ8j0S8GHKt484FC5zX3lzTo3WjWvu2dOg30UAUczGd3OiKHDzv
Aix1wi9n/b/+nlqnsDpWypcPCKLt/lKOH6t+RiaCZVAmqoP/Vky/RQfzHHkYvO1ri4eCI/YNHe9b
DwWrxzGbeM+UX8rDP4lsTGP90G1yvk19Wj2AafRxvxLQo39ZKhmNiFEK3JOKwFMwwLxxCNchz1Tw
kkTj7/T1DVgidjLMNGxufvwnCL/oXzXulDFgasU0krmRD0C2VCf2XotqHBFg/G2ihej6UDuUY2qA
xH54LvV7qGkfho6PL7ewWXa59+lrFKE6K+41iqvu5oXDPfYTwYYLCkSUU2WFLhdWKlt/a1s5rp3M
YgFgD9FLb2DpFsUuUUj7ay38GH2hoReoVXlWVe6upA/0pbB8Zu6x+4tkzb6g9mi3CZUWMmNu/cQb
UesrOQ0nd5aE3YCOUTNuY5cTUD1o4y4Y+cEK2MQ3DlIOb8Rj1vZIR60iWHVot90glAst0oeNHZIX
JPPhkVoP3TXShxurnE2Fex47FeqRqyoPKdk1xYESLWKlAJtX1s2Hzx5fBll7s9Jp1VVl3MdhNvzQ
t1brrBhiqHM8paUwVvEwcEZlZY3+OQV05ubow/m3cgyijUp10pkstVE8O1njbYNRrQ+okqiOXIKE
//udxmix12jB4xl+NP/vdwSOgtyw5YPmNAMj8ukLsvyCOyXFq03RLvhhqx46M+0Pxnvn65MKiQWL
bPS1qhCwYbyE6c47kV9U4+5pnLJ+/qkM7BX9Yo+eeOX2wMcH66S35jpDml709J92fBtYm7aFgCLQ
dKdc1M/EYmWGDskm25MUKMOv13GrIpCijSyvjSdPbmG9soFJS5Z8tz7XeF0y0Sel2NgF7L88dbjl
tpjXhX8cQSONwAs1J9t2DYU6l5jhaDsnMD6Tpjqqsf+pMSAcADE5KE4CI0fDH+c/7Tehbud837+z
sIUhF7zle+2OIZDWBrMpvQPes3s+BS1Oqu4YIRarMDRLb9ZNMAq5dCecCcPT+Q34mLAn+I738R+e
tQ/9aV68nXGZzK72xb3UUNjiv+Cq3UFq8WNwbe/93f8q9wTPfHR/Gq0KfymELXqpJ+0wxTI0YGSp
pGuSJ8MfTf/+R9N9LaeyLFsA/SIi8OYVGiMvIYzghQCB8N42X39GsfaJy9XR1pKgu7oqzcyZM5ft
28g1bdv+/dI9jELn3E1+EILyw3eukXvZfxW8XRgVI3J44bCSGhrX1cv36TtMWTl+Jdv78P/9kobU
nCZIc3J0hWo3f8/rMl829s+IAC9KYV/80tv1PUPD8vKU7Kx6a/92+Agfcvi4fJ+/7i0SkS+F2jHo
yNdJYr5edE1um8U/oyuf6YQ+4ZM0jvW5SWiJ99vL+g118HPXzX4KDErvl5HsbjqRzek1MXtCg4eM
Xj0Y35jS3m5Uqpjg95Z61jLFqn+ehoPf4kfydykloPutLqdNEtujr/Kc7slAE4UySMKyQQDgAHgL
qS7Fu1SAAyRvFlFG4zPQYpPXynziWypqo0N3B63oFqPk562Z6CQ/WAjh/+sdyYHlL5dkxs18K9Pc
UP9bdWmsdc91WY+xL+dJzhNE+PLex7bcKNddaMVth7Y9nY76H+Q7bggKws2lRuq7+/76VnZ1ty7Z
Z1PVDDLVI5NFqsjKtSupUeb19LoQw/1qHCkR5BPSoS+ZXC4HovZB35uEOVxUy9asms/VTjm0NG1z
dQl/YINleTA10MpMoGuSCXBUTbIjrRFnXqjiLT3Vy3epq34UT2R00BPfbvvwExiAc8P4/+tvLhyD
FjU8eSCVnU+mE8/JIwtsMApNZiwYHJIpD9Rdu3zlrQs/CCNCrLz2o2JZtHKc4k0HGWwfskqHuc9F
mndTsHAYxkBn0twJWBLUB0Tjo8mI699IT27fqdbi56DXM9m+fJ6bm89kZzFGAQXgFuuFn+yfJmep
FisoNziNaffNftRikxMfsfvmScT2Di0tsse1LfS2YZsWJMvhenGqvIpmpGsWKZDX85x8G/bPNRw7
24ToYu4ULrsUJhfsUuXb9+UzZLazno/O/0kJSUaAVlTP1OsopugrIO+raVrAIeGkNwFEwm0BEUgU
jKHbjINcjTZeeeYvKaHfZQfqS1GFOsq5EtoSipWgaAcXhpca9vMrddVZ6fkRUND35LdtBQmFt1fK
PKP4huoEstVUJ8G9EnIUb0HIA/Du3++E9Kr3x7w8Qy9luDF93C38M3JZpVnVL3vvxG82TEUQc8hj
83/5P7q0AUAf/OXJVTQuT7fvbDvdLjQO31emavehULWdUARdt4uke4j0tJ2f5WQ3SvdSiC+jrIZd
CEo3wzbSOn9N9Nev+9fUc+nr+pP6Krwda8s6zceP04v9dOzt+c7yCsDavr/POvsAXJdzh7KG3bdD
w9xukpW72v7rTPey0M1QzNy3Fx935vM0Isc5OXTzT5n3YmvT2P4efxPtwPXD5flOvJW+Fu+z9zSb
kf9ApfpKf5+eE8Ns6wJHymmgDSDSHd41xt44jOb6ouySAbG0SG0N/qXFltIAREzIcaBBtI02XVs+
9mMzpJuUEG2YUrPQLFBzkoiWb5YQegCi3fkbu7qi9QPzT3S3E2r+7VeVS1wRzqV0Wv9uJXzQO4Bf
KjoRbM6VIWDJTNnVLG3eCYEBWpZhUz+se8HFjfxMi/rxTCsG0aXswqCv0yKJkQh6HXwC5ohw/lbh
A/2FbuHCyEiUt5vIGUyl6mpLb/vO9LHtd0lFrsub7vXz2Ft0C++XFw7oMmKq1pPUiU+hQk6arMwd
aqQE1RbWDGX+04Veg83liSjWQ21Ag9B6h2VUgOocvnXg+6tUhSm5j5zraX/dZiKs28ZQSkOHRwGY
Yy9jIG+xHPQEjGFYAlDhwJUpstXv4ic7kYyhrmLgY5WPabwbyAK7Yeccoavh1/fKvGQCK6ZmedbL
1MA1+4fm7z+zsGWkmMTx0o+bm96B3ooTeWopw/oDpxgVBR0AbyW8SzGw0WiVKFrgi11o22nPKCP4
XCfMUxCEpGiJzNX3rc3PYtgu9sJdn3I2ojRr0zgPrId1PeGlqXaLj8MUQ6aFFdqFPzDDicHPfxbe
861Fd4boR3JKx/f39hd6uXlZdcl5NtfEIxjs4p8OIDYlp2gCx1KuvJhQCpI+k8m8V4HzYYhgMcKG
CjBZZzPOvMbvxUnu1TqCui0e/48UPPvBXocjBspAHtsBvQHxM2wlT64kMz5HeZvIY6cjbI9ldBIk
MTYqfoRB5ve29fnX/R/ED1pPAwpq+UQD3M/Ccn/8hTvlY/8ZcIad6kXJJ4BjQRuaDowi4tw7h96h
59kyZJNE96ah2UY0MirxH4wPh85zg49RPVo3j32NYiIbv2ijuBLtXy6MO58R4H04+UX4ZJNnK/vJ
nNJgl9HmcVyArMXt2lnq2vu2iMK54pBDeHEbeURkRPRBI/Y7+5BsUQiaAHAZfOwfsp+nlyDF2k40
5+1BL8SGy3ASDHJIjVzFHqTpJF3bDufaDLhTGHOe5vnsl2axY8ulO7uW2Rb0vbA5FMF9pV9uLopK
6TxMywycWGyW4UKKjX9bKYw2tU3t/LVu7D4vT4kf6cmihaAoLVV+wuo6Ec1Ht9nDPyWhldOv5BTx
PPul/xIyuW7qV/9OjFzRMhxwBo133tLKVqY0N7Mgu1WkjtIUkx9LR1T6ZB88lvz0ffnmSZ01QAVZ
a8hoIMHyBJqIKzOqlX11WsHzxS/OfjWH7Z1MA+ZNaEC706I6jxRmNL575Kdxolhe7SMSJXMdMvlQ
EQRPO07e2dsa+uWPsrcoc6lfl6fR8eAeb9qsxtn3+2emdf3aV7P93c/pp/BNHTzollYcA80q5M9N
99BNHTTPMIL9MtLsQXUB0qRUaByi5tpQKlty3jTm3bevhEA1mcG1lSguVazLkktBCPxMEIc8vOVf
1rXDc/p1Wzu9zb4GZLOoPNY03gi0R4CteLT8Tr6sv3cg0u8ECZ5Sb8NbtJOjRS7yw5IfERJ1Ddvu
zfm/lpPN47qMp08orjz/u/zK1U0dwKgY0gKYDnlxYN3mJ9cqtM7PhVbcXL8MhnfMXFmda+9mxv7+
8Iu1iZRFaPB7GaQrBD/E4poLgiTLZuJn+nL6PL8bO/9VeDl+5V5Zy7purrelyoaRMsRpVh/7ubad
ZGH6NRusRtPrYJjJzKqp4rmRvGGbTk1TiI/PqWvm55jNQXyPuq3OJ6WB7H79Md1mf2+1ZJyT0+Zf
rnNNatr8DWJRp1eMTqaJDB2vf4fsunlaZPr7dDpKFi/P8ysDtyooOw1qh+vAwJDFZ1JEk7mlq4lL
4iO+aTW+X5+Si9RnvEDEyimH6Q++7m3Ixb6zExwmklQukUASGSZ/k/Mm1/n+ZzUvIUXaoIUpAZQM
mYDZ6HBLPBVT6df84qwvHCKR3Jvis51PG/qXimbUZJfIxQs16Ny9vj8rnyfdXnKlc0hRdJ+/91en
bYPtNl5JFW6ZWL1M9zsDZQ48ibrmRSdEXDiNlhe6SjDhNGnjvcFrU8j/+dgbSPGngr/UFTW8cHkr
FjaN6+xcSyL47WY3uGeOMGGjlLxX12maLyXS84t9A02sfc+JMvAz9aZVt0qjx82glhuZG5s+/N3w
qJandT97S36HmkapnIwfU2BJMxvzMdfhX4k72T9Vjes6cjDguWmDo/6wvEWO/8LFgjlTq+f8AZHg
iQJmvH3Zn5ur45NC4jytvzwyiekGq6ZqsqtQ2iKuYRET+mBIyRjDkK+uddUm6uhUATncoWLWNJG7
3FW4Yo2f6paN1eVJMxeZrfv1eZFDiY86eSMjg31is26/dr1pAPgTfPZi7OEteubf/XPq5gmjExzG
qj0zculE4ciJuLsdDoe9/kegJQwJSKXor4YUSD1TCpQkyUDy617hIrHfTCJYa8c00D5iYbCBjWAP
nRl4HqF7JCrOG0kjsArDgsgiri4UU6muKgTqVDxoHooAuqcMixcGe+1+M9MgVwio96eYMimifBTR
LaXS7TpUXelEBoGzTCU3o8DXMBvM18PxKWFEgSGQhUgMr1o0mxOLdpuiczWmY5JrrIljsnRWU8Hc
L42uzIUpfXMzssnTnapns+ZXjTwU+lLJkLYRpigzoTNnItPjL3lNZ5FS/ElmcK7IP3Kk3oUAoFjN
gY+/KpXRLaPLpZ403M1H98BeYRSD2VDHhlzAsskQHSl6caSQhFCcsvc2pSkoCQECt33AQHf5Ilek
Po2cXkq/Zm7fhVkzh/IT16i6hVFxScPBauaonR3lwmh7/ygsawXyFMmKOdaIL1ui7BQPi9XAAovr
OSLhNMMG0TxXL4J69PAzw7MaOebB4muQ1Fb9TCOV6POl1CyhkAFqYrWQKnUI5LLdtkaI7Si0VT24
VH0N5hck4yAr7FI4iuubXER9eA26Ng1TXMH5FcqZz1k7Q27m/rF8J3DFByf/UH3+tshqkri3C5NS
HvQRKheXMOZQTEgc5zg0BMooaKGDQPZf5LQIrMxQIOdYg3rMo9YpeZJmSbaoOiYM5gslXK0zkRNl
pw7IgVIhl8LpzRljM4jmS6M1Bq88rIyavLLBiCr9ployuTjoIU6HRjvjIHAOV2OIQJC08bY+M+JA
TmachsFh5cFwKlhJlNURim5fYD4TEpVPBMBUeLW+ULPaR9ePw9dRhCLSIXBFuCNR4a02y/pGnm+Z
lM6k7yTZJerq3IZzEc4BmmkJGa7F297E0cSxmlze5sXyguzzQgmsXBiTnfi5+L+dYIQ3k6DKa9Tr
MhU6PJALV0+edGqVI51sp4o2d65tMKHow1N7tiSVB9SKuMNFJdmf/k3/NAYbC/PnXvNhgmb8FTe3
jXsvXSjnBRCLSqZHwm87WtV37dPXvX/5OhsHOiFFgyObahcbM/HW6xUDrFmiIfp0RZlt7T+LjcEo
O1IkzJ+AGhz2+aXQyzdnE1K4uUg84H/v3yf9GIbrAtsAeN/zkXrPtas17qr7gqQysCNXoaHNThq4
roiBBSGsDz8CvWdIjFpMsJ3Gxrd4lBCKIAWBD9FgurvwpaSMEPKnMsTRLtXXOTPTIXytL6bECiQ4
pNfFq5jlle2ltt024i5i55I+1uPzzsfHqVpEQpHlwQTb+s5QC1mTJEOuF7/youY670hj3E/FzJOm
53MnmcmoRM81WQ8uLwfagvtI7gmGTrewLKRgkt8LHOxCgLomjxVQi5HFuYOe1joJH2csfr5OpGe5
Uaa7+wYFCa5F+ueJNFIBwdfESID9QJFMupNvHvti4HVfiCwv1zyfHq9GMkyAaWwdVdMlsc2zHhcC
VpbFrthUDqP1ZNArFWtFatkWSjkI3WPiDWMUo7ieLlbBZgmCfydRehC9uwm1J1Lb1fe6nXqBkcoJ
ZsUARYRbuMLfnqSWl49rM4S08wrF7QotmMV4Fajp1aTY28Ri9AL9VtiPRMyEBcobpocG1Lh8ldGi
dObwIaQgWC6zkNsWui5Ju9oqCsDQQftFIIWkwwi8wCwFbKUNWN9FNxJNFmci7ZVmuJCtnqAEMxGW
1HgAmFhpNDds8K6sU0612Jni8AxudUfpCUDMm4HOrmEFthN1Spn4AixemfYvI0pKe1zGaJeqyKSl
NKFHfgx3LhhkC0W1UBP18/gj/Z3+mA1vYBW9IIoPZlCr9n9vf+5fyafi5/3l2kYf1XEcWH6cJjc1
YLbGOVIvor/y8Sstj0zBhvNDpBXOGx3zTl1sXke98ttzDUvTsjj+THDvUgmg0qwur5bZINbydNiR
IhpLawASATVeJ2WmuE6WeXXQuYwT8PddZUeIGmdVEnWr7I1wCzPSo9To0thJ3xZIwdyd4XHRbLRb
RYDYE+QkaCUg9kVFwjra3tyR0BW5Iv+dBCKM43GyN31btiVs+GAIYNYcGpK8PtlPKO4STJb3eIlc
gaqoJNkghjQrJh9juSBtSsKbauAsYjFSeGNW6JYEZlh0BrceIvZup/qarS3XuqB0Alb0Fa02tVmQ
g68kDWbfaCF93d8a88xLTpf5pZa/9orxM+I8rQANHvNZY3fX5f9RyjQUiOP4uTCvHXPyldrm8l6g
XGOs7qwBGC5moyY0YToj+NVwJ4tFLWE235SEuc6zJ1MlT/vq5VBHdzPiI78gnRRNZ3iQ1X3dPlVg
sd8uy5CYH3o4NoJqE6uvD+7M7gkrViVPHChmWSf0bFeXt4hIKwIa8ixKQiC1oKFdwhwsXM7VWPpm
O9izQWmRU+KCJ3brnlMx4GfiExwah9UZBgfYug6mx+CEDhJB6g+KMv9yYc7COoyRBiZmoAjS5OvK
kOCZ/t1IYAxHduiXRCH1j9FfTWhoCh64RKHh2ykv7MIoGoiUO2ZrFEsyoWJz39fRDoumSIi6pNTE
4wplAjsIbdB2Y1EyKRKpEYUwSCUEMGu9ApEPR726F8Jm60sTaYB+NkUzP84bSbSIUNYSOt4MxV7I
u7GUqqwW0KN4aWS2z7ibRUPRcvV5XEdzwd/KzGukwi6mKVD+1DxxqtlgREC0PdaSycb8VItlA0Ut
VDWtOulp7Zx+Atgomepb3djXE7NiZtijeBjXp2OxujnUVwnEEdJfNLiqs1x9u3ghIRKLxDkDYZUG
iWsDB3eRiGbF58L2KW9uSS6a7aPV+cmePG+rcaliMlFJ6m2jJhDTa9MCqxEt4zAr2zAcp+M+iHK5
em5fR+UEgrjrmeCKGPe1QkMk6JSeQli6TlYKi5rpUlhj5y/VhGS0SUYxH/Q4TkLcuxxkW92nA6tx
pT5RiKZ4++c6fM2mgiuDeGzNJGKARqW4TnQjY8aPr9wAS7QJHig1iOBUQmXwkD6oJdTDYCqWsU+C
dKEtyaFun78uLWRHqJ1cyHDPhar/DJoV2uPRvmnhiHIBesJdv5OGmpGVXkfOe0gT0DmoRR6MG78H
O7z43Rmh9cop2OOrcfEPm0m4DRjMG/ODcjb0ISQORWsCZNYifl9zagIJgQqYQ9mqxSMDSQf04QJ2
rzNR4KlwYVThTnsWSb2A3osKJY6WApaJh4ZdW1xHzCMTfKRyP7yNN3tirtA7AbpcAFA0+Is77iBg
gSHEE+uF4dj4bd5FrO96pEOzHYY87porAX36JvFzaqnHvh+bxnvXUy/FHqdLWlOxjRcpYmE98Mr7
yDkEXd4CDM6DOjh8tmcwPQepXfvL8QNnCoCdSZbV+QQP7s+RcheGKECUR4JC+0MPD92z+KktbsYO
iMJ10QlB5SOO5hjKJjAAqz2QOT4vnvCkPNGmt+pJBKGGWmm+BRMuyen3YftlFbLqeIsgCs2kASDO
NekNQBdbTi12JLpwZLeU+VgE9Soh31lYCw7WYFE5R3i2ckUgE+AlLnMTA7pwYKT+6iX9YIzGCRRn
tCgOIhBZfcDe3C9FLGgokMx51nxTzTWyxoPbSqtxtsNvBq9tJ6cMM8GnUIfNBqB4i/crOltGSlwg
MG1owRsWpLSRTNCzDo1yavKPMgyjcGwuS1HuEmBvvsmxMkY4vTTfswqsXe9f9xnykLSXqiFA0fZL
Q3pai1N6e1lgqsOV/KmG5nFIk4eMzCa+lGo7es+OP+1flr9UdUCxO2GtM6LxagPmeOQiqK7b4hmJ
8vcZauGG30iMbmP7H9i+bUpwbU7guP+iQhfUloohJ5VjHjLRYVMjMAzn3WXKupG1ncVU4S6VnPdR
tNgG2Fg85Zg74/7TmihQAJGXJmBViFPYBp6sGAb6gmvMvt2FNFb+LE+MitPGfAmgqdyFvDsZv4Ar
SqY1xlRS2UAc4NlPeTNQGqSZuVTCP9vst/l5+tIWpG3SNCmjNLKU9pJ0SMN4PqmaTF65LjBIHQ5d
E06hTP5cRyg1KgFxmsw5pYi1loBqMhV6g01PgN8aYe0lHCA1D76DmywLUZFqmAwmq/pmapHkFHEZ
qHwPw4xChvOa+UU0zXZWv9B2gLQHyxuH5ZhWAs08lE0aWhBZ+jDwWUsR0py/S5LVRy2s784NLsH6
MldCDNAdHXqBiWx1p0zR3JLcdpIdMO4MT3o7bfAJ/JWDt6dvqZ40XnXjT61XbM7XRW5k/JSCcqZC
znFARw3G3Nn+OjVXc0njikDqSk0N/mELsvX76J7XARDFHzjZOCTXTDklVlYIEtyhgetmWVREaOsf
PPdcs/QuBndm7aZj3XRruaQiVV+liqfmvcOUaLG1B/fgm9sd2cmOtO+BanuoKIn4JCfLEn5SCOim
ukapHP+dMxVqV6kB5kxFR+jZY/OUTpXz1B3z59XjlJxdNVPQ6x6Vho/7WWMaJ8qpOMIqTC74p3LW
Nzw+74K2wSoRYZOgUJoZ4w8c3BWH10YWOiUDtRypNXa/l6oCx1QeYoZvqnZJ6ZT086pXgSGPcV2r
JSK6FARVXOCOK99X4lR0jFI7Gd5z6viaMLsBHxL37yY4rs8GdEdD8wNxc8HL8VIF0ZNz4WmVIXKz
WvLSUIIUHjJxPjldqJK5io12NfPm3CgkK6dY0fmRQhFOSAGDzN+Nrov6faeNrarOnVe3GlSQ411X
qlDxuurWScs+8TfVviprWZ8gZxspIA5IAZrNpc1iUXcoFVHAjqSzOXZTiKQgvNmhqtGNfUnsGuvA
YC3blUlDMiiL50MVjYlQl8u8XptgDgdOZnh6jLuTzAkLp7lwoGeHeuqONWZyJl/J9YIBvdhDh5MH
41dPMCki84Y7QAgJBhbw5EO5SthxZUvNzdNMkMK4C20IvJhtbjsGiRkt7+EBJj1Oi8JRKURj2Y/Q
P0bJyf5LDx2OuoYWJH94VzBaVYaKmc0TzU9E8TlIu0vTVJJEQQm+UYrMPRL7laueq3Eq0E0W6+iS
qtOEjYkqn+uykSU1VeSAnVSCd1FArJz5PU1fKUb4OWvW2SPinJqWKe7c1g4E+0fJ3lWNAFiJH5oS
OIHVdMwRAo1Oh9qKrr4Z7WTL6YPH4X1RIu+HClKk8xEebAxTI6NJr0fhuGZTe21vqJehLyO7qeWO
aJfSmApOaFevbMr013JCItl30Pe/cc2xX76mP1Lvyc+4lx9bxrgX9/CYSu+y9Xnb0johuffp2/39
2suOi61kL/vpJC3rl+7CeMNzffazqRVGy34rh8DPZqnWhTJWO4yN5ZhiCUJfJrnvywhQkcApgA60
7VNF5MZP3SUK02AHCqNre+87HhPAoIi9171fMeeepdCazWTiXvJNzIqM4Krbh0b7RDnwVqrlCvq1
EplMMxeTC6Xdsk1dq/npvnHdTImdz2Vbf/PSaXi8XJ6Xz6V1qE0d11/bOZGYEskwKWDRjkQDXhr0
cLu3Mvk07mxO0Z285l9udf47zTOfezJRNtQlf3pGYslmao8YC+HCTk0UGme6HKdR8dTE3B9sXjaz
5vL+tJ8/7Y7Psywv9HZcNFbA1MAfft0V68YzTHO1gekAQc+QCEl1nqsdzOgp1jeIRXGVjAL/Apnm
a7JxFRoOdi5kKkQ0FMOmG0qbkX+90yO4GrsSOCUL5pmI1iNe5KQluJqldIAWpX2mIGlheBwnAPmx
6eiJzzl30WLCe9OiGEoNBDKeFbiHozIPE1/MfxYnxY5D6r2zHX98GadaFtHZV7WcpNur37gfEgLI
i5pE09sKYn0VMNw4KPvwEAJaaas/moeaIchfOViYsBmLg6foaSiCAl90Gu0ZSjvpMBdxLigYP5oM
BeRyk3sxfCU5Kp5RxxYXeYmt5O9KjpIn6k530Q54yM3hX+pcDqe7HIqWdhrcOxUy1mwn1q7RE54n
NIZqAHG1mDuoAK1dSz/8Tq6quRQmoMNFJKdthc/KjEoONKDrPVCA0sPTJ9UzTZNBil/DX6DkVCC1
ns3Bcj7KNcqVgbCjYivw2FTdqnKur9k/RZtWbFuVZ635MPdx+Ml9z7snnvrr+ExiY/E66A+MsNIS
qjVAvdMsR0n6FzL64WfQnnbMAUgiCQXQyM3lTBy9fO566gjwvmRHoiClkJkUn20M1YLd2OO+tXKS
o5LCRwjohJzkLyw0FMxT8qyUC+QP52EuFJ1NofRMQgYld/nJhKaX858qjg++Q0ZC7wsiEvuqeJ0r
R4XvrUv9MTKoxKqWygOdRgH9NQsq375/w6sXVuEnKWmjegu81l+U7j/+UwfsoD2Hua/gLCpctnzV
a5CtJW61faq+MIlLe2vGXL0wMR7pTT1jNi4eQinMVy9kKMuDyL2TS+VqIHgLR2BCqS7A02K/H+AN
uYXlMP03bRZ+/de2Mx8uh6Vff8vhuEtoD8xDdXVuTs2DPRWqOHJW8P2DmPWvx0dqaW2zHYfBZK5d
UJS/Ni8ftCQWuHA/4uH88K6xLjssaqnLTxiBJhRoOMD94S9jVesKPoAUEnPM5/h+1VKmijt331Gx
ka5+uihnQebqUBAMW4wx8nnD2Vj6KWVE0ZJ8ciwxfKOcDgQRL3/U9yfZvwdHLs1A0GYmtj03EUNW
KBV10Dxan+DT3Y3/9DbSYumoJ39FRKu4f1fK/yZ+LbPnL9W0wrax5Vd9Xg6nQ81Pdq56iZ2NXKjw
aS8CkTKH0GjoLtU9lqYlqc2ZRoqe0Dy+n5uDzg0HQ76H4E3HZFmRaXqF5lMp3ve2f/m8t5JDWbJV
CIG4C8TXPlVDJIBN9aDMacTSiwxxEBjY2m4P3Ye1cbcyqfw6cgtpXVjGMokiRLpWyAttYKeFpaLm
QLXFVgTY7Q0FpGHAdjq9uhlKLqVyRsSKww4oPt/CtFWGAslfI7Ng5UpQoqnjyilCoZNWO0gHjU5K
jxdIhSG0wcSkiC53mBCmkGXN/1leUbqwxnFyJ5bpH6AIRwySHTMZXsMVKzxr/FG9JcLvITISSZqy
2qU1D9hxYLZLsKo+O98pdgzmllzdAn1SnRzoDCu6gkxNHjLLUzh3jkDw0i3hDIxeLpro8scs9m3M
SMouT46poc7Un1QgCyF7gxZYTuACEGK1VhWNXJO6oRBGt2kxvGCGlmZudggW0qP6qdyphKzNRFrk
qQcggo+zJyElel0eAMh5aBVnvTd9fLvxbpzupDvxkPIEluo8gr8AE4toXJCBBZwnFENZpeW0xiqx
WiBHabK/jbdaVwPRM3wl8g8Ull91rs3T2GxlXx73pyt/MvsNmJVwhhYbgA/LkfNpbV4OGpSVFiQB
CooL4gMVFYgj0W8d+VcFKyq84WvAKBDgAAGKE58Ah/UkY3jv5SO2i89f2DVdnN83I53bUlXZrJLF
QaqFZQdmfCAWgE6J7u5bGs5Q/zkDTPKudxmnh4Fgzb1wloPO4ucxLB6dcqO8ogG2b7SJQ0KqHPa+
DdUC/4JvFhCXbeWCqiOcdWOPYG8zKloM6Dt4FXt3cn5Ltq/Nw6e45DkeHoc2XOHXVJnHvpuNmTgW
JvGzbx6byTdnMdcVkD1KLNJ/CU74HOiiKorxRsuqac5QAgGbzDqEY3J3LGjCSa71cbdIV/BbSJBV
0F/bUz+ahizPxcy/UiN4MGRXzAYWOraNgJ8UPw+jW1ftNDPCk5r9LH4tASiVBaWrGPAxO8c12vno
q6YOybixGsxYk7J7oTMnzIgz0MpLadVxFTmoY5M6GjN20gcwmD/lvALHypwAlmFfUfgJdQcTQlB0
BUEUkUxHWJN+r6ATMBQ8B36FrwzOYF0VZCnDMo3HIUPIO7C6rHBIbljHB+qndM463B+4ns5Upuif
vbbm5yEpilVPftNJD9NYl270x1EUHuOuWVJ5sVUS7Qowt6ugL8J4sDJyIO8TzpUWo2ztCHogH7Sq
kHVYx044HjUqc5Tj+ioHJToUKslDzqMzF4HYafmkYPtrAG3pNVHTmQ6EUIJUOlUDVydPKKxJcSe+
PUCo2mqYyUFkDK6C0Ts21HaUkhjTfJgsHJKX85jqCEG0tAZSIb2AEASbFX2V58gIONtEylRrAsQF
b4OP1M8J4RYykBxFM9pzTBqeFnsuqhx20tkaEWIFU01QaUR36nzSXO0oCmeGEKWqe+VPuhFE4O1F
PTGaya810gZ3GPquVpzXvK8arpa7Q7qm7OnqL3k4QO1eNMWgelpGCTzVZFRi7dI01ipbkHKiokJ8
1byiEmezUuVWfJVWEN3JV2I7NYt0qM+5fJJRIomhLAzCzNFCS9wC1LHy6CJLDQYl2nVhiZewKbAm
iniBXLOKevW8r/vrgTIeuV7uSGkqMBGpwVEKK6TK21kluRNBYICR5Uh+DSaU+rz9YOJx5tup8X2M
IpYNOh6nH5QEPhb0NBOg3Z/8TPmfr7U1uSW7MwxnU4zxvaz74e0YZ3hUjmWGcP9LFsSPacE6eE6J
s8rJ+X4K1MpW5RFXvBTG+d+eRXspRqJzvDxFCLaYFVaZu4sQs552ZaWPMlvZEcHJmDuvNliWLq+N
hJG2yDZVTI7ivDCMiz8GnoY4MtQBcww45Fn0iEPxcH3OD0+Y+Mn/HZsOPPTUVz4UL5AcQbHD+/Dq
6aE4JB6G8zYWMwslRHHHPxQeJLj532NWXiDY2Tv26sDEbxlRYP4NzN8T85+rhbw6sWbYiK50Yh4l
8gRH6rvwbZ57NjOimURaezAD8QSTbD7sJFWzDexAQz4xBglB3Xp3qdRMfUdUHGXJLwGcVtGW0p1j
ZsBg+GgVEHepM0oDXTnVc1F3WwfY8jkYpt9SH5kPIxxfL62c8imfhbv8w/BntZrfgtfOdDMjtjRE
QVbuAY6VFBD0PZmo+496y9jrheRrjrzOHQU/kLh5BPCh/Gf/RXelcxgjoOyekn/r4X6I2/wTQgca
uL9mNhp82Tn+YS4huAiDlnG52J//bQ9UKsMr/jr9AnakcoJZNaGAiegK5r1tpRsQOaQEtoZQRuQQ
ysS4IBtKqGVNoQPtJUQmxJdfs1/sXRh+kuc9v99bu97i5zI+9pP0giDK//c0faBtoVRzB9hUzWtT
eaOWa5z7buXyHb+rI+b1hGAIaCsXOYkA7YnAjRUtSNnFfYde7nX+cn/VqDBt0E/+XLX2w2mTpeZh
veZNX8zf+szrPXqM7XzZ7urpjk3lT+LO8T24mUaucfp8EMCzHRGPqKOACC5otwqDP25SOOao8T9T
c0cdYlkEgs891FiOaaMgGkjY9DlIl6Zzgf8k7uWaHL7TtI4XJUMpGqA6qwqORMhi4BDvOxF29SAE
gN4Nb42Xw0SQhGri4PqEeMJwZ4QPEOIL0o9EtkN4G46EqhNzL4uEkDmlVY7IIRHAcxf6n52VzdMi
bYPiZNf5L8mMAG6ar/GT0rw7ubZc1XG7AfA98VAWqUqbvWTjXttNlCg2zqmne/xyutSpj5q+skPM
TT0NSNBcCGo9ZcnHnGq5e21HI1V2UXTS64tZ/XZ8yq6ehYeWSO14hQBqmtzMzNJALJQPW0DPxcK6
H7CAexDOCf+YE1vOaZDY777jCXSPb7y2hauQchyIBaspaAcTf8ECrDUfyF4YMSstYp34/YsDFE2P
tVxcu6/Ca6OjBXamRVlz6izyFGV1nDNjxCRdbW5CEfJkHYQPLoLhqnyvAmCAHRAr3dswo6gTqpMV
Pt4Hel6mwEqmbIpHkdHPVG/yiarf8r72hcX21S/IhPbHGvMqUJYbheKf2TrK6QStPUHUxVCDCBkl
uliWnJyAXr4VRKtDeuBCxSmiC6HF/W6KVWBlSN7ExUaxeW7QDKgagPXiMJntg6eiiErIFtjOs3Hs
/0qiCCS/8duC1hlC9NL8oBoyAU1MpgOVBjR7kwph2A9R0PA4rIhwavew3HIpCojQXOZczPNvLKQd
qBHBjCGTdM/DXWvVmjftPcER3MQ+Tvwsmx5scnj5dKDuQZ7L1r18xv3ca1DLijvb9xCJyg8db+3a
ReFk1elaD3EpLIEMGE1F/3KmYqTsPq4mppEXUuouq64dgcygAsvFE7wMcFZIRfejltr/Cstb7nBV
VhcJJ8WDlDhlQ97gYTs190cmkWY/wEBuGDaGcdM+9+N2YiSHUhqK3/b9Qvc8OXwf++qP6U7I2jef
tZNexllv/jJ/MXj7Oa7qymsth8Wv9fumxczm/2RzgkQtYHa/x+6Qu83tMPEhWTcjeNErTkKc61Mt
Si8hx59HYlbfeKbMp9L15+yH4MHbslGqFYxajYeDP0spEF5wGazWcNNS5FVE9jT8g0yYRU6zZhAe
u4VrtbXy4enYr9iL5+FsnPi1yJYVBOXgJWEC5yFj518ZGm/FHvo77ybFshbDy9P05fp++Fz0wtDI
wk/hczVJqvnOqBQQ84tWwFllSVJNnBJ98cnBsD6hpF9IfC7aexkBn6WTq7F/yXyi17XP3eNL/n1m
rq1wapxo5dj0piG3eBStRGvbzb+XTMwpE41823a3o2036wf7l1zPgGtDeZMj0mFvyZfZ8+5t+j39
MNbhY/aVfJn7/tpNPF1H1xfzu3Mmy69fCq+pJ2r07/sXU4OaqPnaXkalHqGSyQAqqTvqw0ziz+VH
4uncdb2TRd1HJ163jdXP4Tfb10mg0YB6vAgtF1ylWdyxyAvFxww7EtAWcllOiD9/Sg1CIc/T9+Of
+d3f12eznUxDL/ZXr+Qu367P8Zehej+m45r2bnb80+z1+HzvZZv70ept0b6+kIKOu4s+tfjedZT4
HLxv2seuCh81x5d8M/0+e1VP9HCEdb+lX5HesbPvxH/mM3ZMsxQOmpbcWb1ewlDLAuW21U++HSC2
4/O0Q160k/qx/8SLOgk9e46BqQHdpH5Tv7cfl4qBCKTE8lepSGnmpwakMF/JtKYjIa44VvybUR6T
YkQioQEyLymo0IAfqJGpniD4ZiqMCpKRjgpWilQq//g3CkqYiwSfTG2kwvR4za4cesU8M9TxnbL6
tbxWzUENWFVnfAFgjuCdcDWE1LU8vFXtxASBCz0ZB7uSoIyYrHmJ6o7Ec4GqWmERSqcGVtQyy5om
/fW6asrTgqCd0hbJlkJlMKFjoADLzcjH5UFjY8eEWLJ5/FhVt1I0H02RPnvbkTuNmSnNoD/5vget
awCJVeBMsmdeAO9U87tAjDfuYK4WYy7UPloYWXMO8ZOvsRkHaJWa9FaRyRZAdkWqHTi6ukRoTX5R
bjiVPIuKPG7/N5j4JKmbyP8qChUG51gOvVl4QmXB4+UaUjqrJJE49cDBFtvLP9602uAdUWECWiCm
EAcMAyDLFsxN4ubT0LBCc9vFDpGAH8ov9/HedJKp+lJIBa2AB0msXROMc6r3RczroQpiMz0x9b6b
bxpCjXFratJr/Axsflq+Y7o9qao39jq/wuBVUJ2RXjBcOY52Kawuu4c2Vkhu+8c+/zNlsFMBaPeN
acTKO0yfORt+gu6Ii2T4qbo2/3BrSQGYH2FP8Y97ZUnPHQ4z/Sc933Zs4EJJv3CYIw9lLvbVVfq3
n+LX6vVUo9fYL76lnL/i2+o1/Zx9pkfZ2Q9FV+fOWdPVsnlo0W7+TAkYlSRh9tf33OumJ8E5fV5a
2+bgDy6e+BFchZcAbfywzmLAD82CMmC58mf4K4IPtXTn1MJ6G547y/dp03HS78tzQ3NZWbGGqxew
UTf0En+zy0IISZBwgzcSg1FkAKuxvg8nKg5iytnfYILvVUmSQfXUd7UfiiuESP6O2/KyPFIssbAU
axm6B0LgEsgjIGjHHFmcGXMJU3CK1EyJtKhSbbOuiL+AFqOZ0qViseHgdrpWmkfVBbLGF3Dy4hdh
CycuihHCCtSElOIrQAnsDm5iYSzTbB7hfQqQ3MCi19+10qFXOEDJAuuf3Mf9t9getOVIW5nr/7g6
r93UuW4NX5El93K6Ejqh9xMLCNi493b1/zPzSftgS2ulQMDGnmWUt9CLV9iMv8l66XeFxNLgLZx/
WJC2LeTrKV0s4mT06hpR3yFuIx2l+0pWC7di3p/6Uf7vpo05FLkkGHxwWlRYHAdwxjg1x1VFYVmQ
dDwyVxSe6b6UY3lYd/WEAmQazVHFQ4y6xT+bd68mbYGj08jKEViF5jSyZYgS9FWxd0I9amIV03aY
ouFC260rMX74Ui7y2wUgROJaEUaOMntKrE/RiS2eS0QET8eNU6bqjYKfXYwDuCi8rzui/0Mjr0NX
lUQbOMJbEyOdAIwsjMV7K9N6cJ7JgQFC+G6+U0IIyu3ahatoTqR9+cak64+vQhOEbQg6nPa8sBcw
AcReMIBLvTsXJk2yIV7jBrlvhkgBS5DAhwFXld/co5JQnvSf5QH9RorY4HTRww1nbTlWnElW0dkc
ETXwciYeUcQOKh8VquIqBAHybXvM9kg7wHmQYThkG/XEMYikCJ5Fe4xLwBTlIxDrMuqJZomCpAuP
8R3YaH0nDmN8E6SQbhiN6OCTKTCbCMi4j2SUnKmOGuYPeWfzSyue1qCAkf7ymYhfCEnIgMgveDks
UTbyHaPb+av8irOEogLwG9ThX3KcY8n+z3mANqBxWd6qPXVN/0liYYVf/sWaUmLzn0DziLWiK/nk
XydEJXMkCiKszuG2U2I+1Hfhht3fJViYXxU9wG6PDj3FdVqJf5QNUIY1qgTHdIv55E83q1hBOFMu
CnAcMjkGBwsATA+aMCL4p5X2JPqCvLSV1spTOI/n7OPZsn7Hp4Zun4YPtbX3VtlSnzMs1vkpPqlb
tLL37Va+EW9UIiTxzjipQAhks9gRNf2KVfsan9kzpINzSBfxQ1oIrqS/VH+8N6+dA2hSeTFDhbXm
x7wNa/UnfMg788j+Jy2KJ205dnzEYQlu0Iwl7Ll0F3fr7coTgUMWHU2qdBrVaye5mYgBYgeASqU+
Rpz8QpriYUy2CHxtW/ZWzKaEwJEzUPkNbD+eoOtU7YLUqUjJaTynZrj5e6jvpaNdqM3ISFxgTH5p
UdhT8lVl+OFKLp14r+k7v3XrSe7XFUtIZu16V7Z2VVvtjdZFgtxN/DGWbkBTO6+YD4FP6vv59JyB
znhIXdUet2G0SbPK2A3iFZ3q7YPEQH0lmOZ1im5MwPbZynh3R+JhLasuYVMP84SpYqmttw8129vn
MTSxLLBnTYABcO2xBiYVeBojUkZdm+k7wsMoMndZ0Jm7vP2O89ofOxg50wQGL614rCKy75g7iYJK
lFj15u83rdIwnpRNyIoKK2z5GVlSGC67xIZqarf+tjXBMTj1poitEm3uaTRkwTZoUwRvu89PWrdg
sT3SICOwkrkNr16J2Y+N4hGlQzcvXTnAZ9QLt52sUQWOmnSa2EY76euUvVYHbo0B3FaNSw93CLy/
+jBEdiwvgNIquTZqXJsigjhkNdM+hbsZtAjRUbiarm29yxIxIYQQ8o6zCR62MpjLsisXkdN/tqZr
4j3RlZO/zyIVuTXR7YSee1bDqeu1hWIFO/YQTCL1zX+fN0dHSSn0n6L+zHXx8cqsqCkv0JxJndb6
Sfuj2JMZg5HD9PbVXJn9vdJKrLEdyMZPWfUoK+ipO64/sjnuTQBLf5cRFU1aFQ7NNbdQyFmGpd6V
KNLptQ8tTLpZGZt3KiXhKkhtdZw5jrPq014IfRNs2oYHr9pAvsro7X6juHiMxUFYby2XfpvZWmcv
VcqdopDu+2mDfkqHUrShvHIpbklmGPRNp1tTRWmxVDN10nc3l4Zp/vGesV7jXxxVGMWhmbWK/57N
I1ZW8WwV2AiIg5MbnFZepVpCoUG1mrWtd9G0RZ4+zloFhz3MK/6+/P1qNYC3rH7oGBUu+L8hmTs5
uO1eaXdlaA+LxumheHjWuWkSE31YHvp7HJA9yGaddNABFWeodYQmplyRkVOZcxJzEVqD/i3gXBiZ
Y+qzqJVLZd4aYJk2rQbTo/7WlV+pqBxTdh9/XlLAbae0nmTKl6+IGkU8SvFGcT0Q7+wTmuRRdCgW
Cb7wAX9jJGhCdCFVBroHKh2J4eHvwVsl5iRUJt811ZCSzaPSSS8lclbYXxZ7o0Kg6mHIhrefuo6L
pWyuPuGvDFNF/Zw6i3tEEKxmN3XWqdMyWdrxGre9xtm4xtKIX571aDVKsDneQuOKnVUVZjArtR+7
/q0GgxBkZ6n+7Zxrzk6U0C34UH9SNUo85dsubIEV1NkhPOy6dUL7lvyeRkCmw23hHByEehzKzGGS
wOlzJn1LL4bKvAKmKmQ3iF303uEu+BgzOWg4S9oECpYO0s+fNsO3s6oemFjbaDDQ5eyQzQtY3uRR
La8L/+41LOgq+xx8WgON9UYBJBiRl5LhfKonhijkIOC9aC204EIsKm693xNnApQO2WkB9RRzS19m
xkvS3gkpQxpQxhoohaN+ZRw8lb5oLSQGkAUY4N+tkobbtSy9rcU1CyCFaem6kNZu9XTi46c6xene
7Q8VOFaSlkD5jalaf7QfM8Fj4OKA6w1b5E3b6sSokppVlZLX0HPNCZk9PkjoHSgkRi5Rsup+ZdY6
6zaphRhHoo+9shwZKkZT5YR6IyQU9zPrlauGfgcj4kfz75axw5D8n1aGCzVgmyKX9I2ThL6JU5Pv
UMrIpsmAUTKmnTO/R8dRgAc7vFp/NIlQE8j+LDN+vGChySCdvF/gs0J5rwTKmsQOPEqoJDXtUA3t
DqmdfOhY5tnd5q7HPdBRukdDekLRN0K9Bbgr1vQWIiQLFSeS6semBdcvA2NWhfAI6SmE2S4nltEQ
TiMPU0Z1M8Njm2Co6RZeisbOwknXQ3Sr7QseeG5HysONLDswMc28K9ZlsVKstTQsZWw7ddx91w0U
IHv6wQ1FO5kVypBLNVtpuOl8RkFLjLshY6CIT0VYkcZuvOitvasvdAmlz/NAIxJbMM2edf6ufZfm
AseoMn/GyAQ43GgMmuIQQ8m91mmQP8aUrKBMGRh4dCdqiDSDkmpKVKnKs4ycVUPyXl861i5zZzYx
ggPKMCetL7yV3h8167dtH8awCFWKjOTYES2FlCFD1TIsqWh+XgluMTKYWiVNnGmu0YeKSX7rYuN7
m9ZeFPrb0k61fnDthWdvgPx9vJmVzuUapyUkDie9v03ks16csnztm/QsiYaAqZfbMl+Y+bLvflIT
Od2LH92NFoUdoL6hfm2sna6s7RIVtZliP3FfMMqtlc3icJOYc61cqdYpa5+yf2LvN4KDq+0RvMuR
NtIWfo2g6FqPVg40rAhposC/mdm4DCea8WMHCx/yTTamr4twt9nf9HDfkY7gq1DpT63fGMpJkW6B
vfYkAvwFIV7VbPP6HVar6rNKKYA3iE/E6w+BsYRiNPmCmICuB6SWUDb3ETyzj6qz98BRSfa9wzXX
XODCpDojaGeZPY/0aRpMNJ96/XfefKdYIfVC6VgmcQrxFTu51c4Iln6wRIoc0k7fImMp6j8X3NoV
a161EIswrKSz9RmDoa/ak+fNzc+3Wl879d5Vq15daBAM7AUXsbHpEnubtPqNnUX+mQcoAHoLpZzF
8loxdnX6Gig8ITpfgJ5I1uZnhjV1nmw8Z5UwCIup3M86aRwmK0X9pWGZZdvUOSfU6HJlq6HJ4azU
dNRoiIpeXXkewNLHx6KZSPpS1be43MTDze/OVkh6y2LVsGW08V6NpnR0qUf6CwUOotAGY7c14Xlr
J1bU2mY8aodUP7Bqqf7s06xL/xdbWPmz/Ljr1Nj5Kd68szZZ+vYBp6EeE0kDPygPzOZc65e4zSr5
PqNn7tEElJtrgfCjszWVS6hjzARPYtYGM0MAprB3m2KDw7D4JLu6ndGPc8Wppzif4d7URudUQpFx
7nmzmEw9oGdndMBXUKmw/acJyKJFY2pVhw87erAkaNC6dWodYJCZszVd3F5h9/Xbb40L3WIwhQMf
Cw2y/frV9x/xZ2qnY1naBRVemP9SBqy0qDTO5m7OLG3G7SfIwCytIioWKWeIVNFviRCRxjq/KKG7
NluUV3vW2Qx9oGFRV2PLmLGu2d1WxgWTdLytKfm0MtBRwv6tXEFLB42tKGjEZDedlKPRqQqq4SQq
hMgTlUMT40rxs/KuAFhXUJuToae3D5fKfaW4YKg+diozzttmnff3MoysygN1QdFOrB0AZAIiuzqk
jQS3WQ3Cf7OapnuUbt2qBy2x12hbx9FGlU5h9GxawGgJiEh47RItWLytgRLR5+e/EWjfFU3dT/Ic
jHuuXEoPoAp4bByBKbfcKiHACoVj+G6wGJURxZyZqF7OO09/S1DWneLgaMvC/cn6VWhdlRrjuMUA
grGlxUjaQJrm3P3iILnH9LPNol3Grizpd9WgC0YdRkRPhUGXy766/imDoFQkm948VvoNTeR/+jXV
y+9IEyjpbFja/UEBMVceNO9h5hs5WiTGGn1aorqfIj0X2rQxf4jJNHkVatesR7sy+CdTtY2tRaQh
UTFX5GVivitjXX4migQID5J4R6ASg/Domtcg76x634P10DzqPN7RpFsUtROWNL1ayvnYSI5Rdgjy
Q9Hv3bxHI+sclsfAvqXmRvscfDeFsr8KjCkpZV2cYvWnc6ZttJHsrWOz9h7SZttUm8LaDj5FZSER
eiLYZEy2+czsV1V7rLMfZIcdc1tlAgghTcNjOeAYAoQeAbsIZEuGpIvmaKOBOmgF2L6o3lm500WX
p9xBz2jbbQj8KBgHQLN0jPYITS2dsgxtNJsd3YEj9tGh/nPg9Dtupr61VaVZpE2L+h3UYFHB1PT1
nWpSWN8jGs2d9rZ09OGZI5oupFIMMm1Aa+UhUFdhvvOJu5TgCpkSYe1UQfx0pibnD8j6iO4hihW1
7cBuY+hSQtUouFUtCrsLF/X8D5i7c2xtfDztPveoW9AKs12YUti6GbTbew01QloxCfYZWovElB1T
UblJ/Thw0DnWr/VwaOQnqRt76tMjUG/1c6bstPBQAxnUHWqaFOD7C7SDJj1XeFo3P363URHRjHFz
ye+JjeI4w2TXe9hmnjBG/KhTPN97DbO1pcqQtseQUaGsgiWpHPRxFuxBuXZ1rYXRjg19FtUL0R2m
SITvIl38Hvc6cH4lydFY7bnhC6Zs3f3gnyuEmANz/YkmIZL26iZpLmGKZv7Zzy54Myb9HjhwC6Gm
vEjmwydglexHXvwO+ZXty+rODUyZgYBPwkzVX+nOEgBb0Z2y/rcyRPy0TryjFG2bYt98ILBRKTXN
TRts2n6SSUDa1iYzgwy4hEsoN59R1UBpwT3FlvZ9dauoovf9Ad6u7l0c7eSbRH71s69+dW8tm+c+
PKmsEKWpoNHwZkiHKroC0Uppx1a36LBsrTZ5udIHbF7XHzDV+KHrVDzOqTrK61X5mYXOqgBl33e3
yF5/7LGn3lPa5rmGRs31Yx1QPpebe0CZjFnWJj1VuG1gzer4jXtqNLxMa1MieZFrC3yIfQSK84mL
kfjI7cZqsh6kiwKqCMsAC9oNoWghQQymiOfdDPQDqlvmbu3y13KPGs7P9Hbo2rKMKYCs9HTvhNec
4Ma+FkgclPe8vybe04MZmEJDMnD4iBVWdHoRyVuVp6h+S8yqpIDKVWVfJTsYIcpXn+2oniVUdBLa
W7hxNf2vVewVWoi+c8uxiCZMdYe5QZA86HdTFPtYwgY8g5t2xQIb+aua7kGSEsi9MUPLo5PmwVy1
Trq7az8LnEgoHtK175uHT2AnpevQ/7EMOGnxzXAeofqTtUg8zdXsLgU4D4PlmEgBruwnx8bk+Ntx
xjkkfGNtdhNFMKgAUo0/0DxVAYrVW0DC30m/dNxFHqzkYEKBxtCQOQLWNndqoWAJ186bOeEaHXrH
+im8W6Y9In8ZojVE+hTuIm9Vx+fcOBA5ROinswDplGQa9G1SZmgtcOtiwwfaoPuvhnpwz7rERoO2
hGUTcP18SPDAFQulS4isXjELPMzxpho6/ix8aOl2q0EeufUU1hj1/0RZ+azYOOXB7+68Y1nfTILt
gUZpjO4GDJCshjuDWipbEPX6Xr3l9VOSHoG6E1tqYU5SeyMNe1/ZI+yO+YirTEECS9K4cChE3Q2y
5/AYIoGrHup+TZtUwdBLX7TQAP2TDANPQxaFicxp7QuUYnn7BOShcPaqfGoOwKEjcNYfikKKQQ8c
acJEf3sw+OT0HQS7uNjYzXLIZmUPibTnVv2rzFlc3nWdSp+lA9iD/JHskUMvW8CoxklDR8vEsMxm
o2LxKz80MS+hcY02kUhFrK8om0VCq2OlNe8+FfIztGeGb439voGcz2xoIxZO6ErGHnM1v1oE8iPE
XSUEO3QNhpcXL+LknA0KFQZwRpTEnXBnKtOoHTuftQ4FGE8SBz9NwboOkJpB1p6Uu+2wkC9A+MwK
aDLtuzKBj/VPT1mkeBpb27AGrKXvBx81EB90q81evzPch9PM6wa3uKmmzWRAbdmos/Cup9eGrn53
jXC6AFYR/OT5TkkulT610AowIb0CpbYW3LwSmydOlIS0qP8hHeUYXM2DhRcJvSNlSp7odceIDkNW
z7thbOJCB9wSyvDwLWqsSHxFE9nB8YHk3/jS9EvdbxpjHn9OcXKvOWvJxDKjQITB+va1eCIRubTu
e7BgjH6eKfWVfSRh9LAs6aX09PtavhfyI0GYKUzumXWN64NGwUZpn1w3K0LoFHpO9XbyvVncOvRc
mx+KBRmDqhs5/rlMnLEN2aqnfpclBf0IA7XU9mSTO0XyLhUZzEhr8Y3YO87TNQ6f6hj6gJcWWrPx
dN8Zp7K6NFJkEB1VUdc9MKiu/ZABdvHF3XgsM17tbLK4aheJ+GJ7YbuQh8RnMTIBkNoJ8mClb7Zz
Tf9086xpxoErn/oiW9kFzfc8mla5hDCIuWgGIKNt4EzL6MMA02fJ55MANS4vleG94w+a4Mmw/pBO
ZCUHokurBrSHMSpplXJqtzOvBTWqNgptDCu5oX+/sWzgJznrpB27K8nOnkrChmBnYz0boJiWqra0
JMijnVXOIjlJF3puqMukMrRRkJbe3h9AhptNNnd8+OOdadMurvVsnv/fl79n2SgR9xZ/9/fE//v1
7wm76AuqItHJUFQsrytiy9jxqhERsT815R5fOQP0XJub70+jky9220YlMSgQucvCNj3F0imXlOTQ
1/XINTA07ULK2ZlSyuegxAEExwWw1lb50N1QvUpEeQnJwQ9FIoaD1affatmTeyWRs06zEkxpYYeP
Gn2Jukjgcab50SqrYZpYmTcJKWAAuPkiKlgRE+Qbgoo7DT126t9Pi/Qv4/hfnow9QJio2tA4oXqH
sMLKAAuOegVEFOJdir1A6L7qepKCzaKOR2uW5AL0GYAt7VuFOxGMvGYUoBtqfuceVN0pPOW0B7Q8
d6RlTiurBrMiT8xaaAPjRJL1BD7jktog1BQYNrg19GN8NSJARCD2AKM/mb4Gzah7O/PpRrNurPp9
tfMX8cxCvMecIV2KPocGVG7szgiFkFG2aC2ATHiq2GwA/0DNgyYnNcAKDDW3CigU+ouCIf0hdYzE
V+klz2Igl4JJjDyttYpfQnBhH2/r1wffbjSHEFjor2QPpfMvp28NaRwO0ky/FLT3kDUE0ER+QD1i
Gy8pILQbiis13rLQrgUQBPWRSa4jCksRAUAkeD5sy/6REgrGhfvljmXCG+JbEp/0+wW5VAewAdmD
rsVbATYRY+MLkp8W9FeTTEgOufLQbjOc44WKlYKtpDgz80BxSb5SvCtQ4qXQlk0yitU1lGVgcv/0
X45rI1qEp7D5jSOn+ZkU2mxI57VC/XBEFRzKvH0wkcSMlx9pHKvLgtKK3O1bb1QGS25WlVC0nyqp
YGp/8A8E/Kx/2zNFOabBiBWed4UmL6NYHU0+xRQ7iW6YuS1Byk1yRzxVgPegW59PEpxzC75OUTtB
twoyMLpXPrUU5ZK0YwQT+heLIYy8cgs4LW5HiEogSQ0XmSqmNGA34I4DCP3eUl9TCPvyZure3MfL
cAZoce+ug1U+a5fxxpnXM7pWI29T3P2dM1FGxa7cVCtwq9/2tNh6z3pfrrkkk2rSvZpjug/XBTCr
evjOAHW/MrrHUIAgRwgcB3yL74Btu57U4GD9b/3p7gUP/ym9zIO1ax6o38MQCbeIQW+rRbGwlwZt
XdAph/qKMAAa38/8ScLFEJULAKLI5X95y6yHOA4GWdCaDQCEKLyRnvhjF9Nc0EMP7qt9GFbDzjzo
s2E6PDTU89Jb/0LOeO9fnIfxgMNCIP7KX/mxOTsrigUI9d5g5dhXE/sFwfbBUpkeKuabrPpUax/8
pq1gPR9kwEuyeIZAxXsx1ukkKYDZXiQT/ppakrYyfqyfeEnVIbl/DszK4hSs4iU/OAa9m3/y06Pz
e+mMf81cRgIRLar8wkEE2wVJItI8b9vuWAKgtgLv1Cw0GKGICvoKMFjyl2pDgxWOafkCWJMeGRFk
pFT7LGy1MKPLRslb2yJk/mOvwyVUrdFnUk3NTbMQa4B6tVbhBLHoH4kPXjCDbW6GNaIYe7ZG6gyZ
aES9lZ2yk2fyBlvNhbg12dk7fn68Ixdng5DlN63EcTeVRtVU3chXdaPPKGvSqb0aq8/E+tooK+k0
TKq5O9W/1ZnOcW3+Oxy1OZuc7FVaERIe3Vn3SF/8//G29hWrh5d38275hFryFPHHbzAFiLo0+3Dh
LOodhC3wLBUGETD6uKy/OeQlgdRBOZnLhzaPwOGIjn+5lc508hV0in0BXG3Rt/1shdtC+qUp8M2+
8iNDr3xZQk9KOQ8L5cGcodDl3biPVE3RKG/E3YA/JTTdlTHCNpw4AyXWqQAAryH4+Fec3YMJa4Zx
AS7kOuy8H2tnbryXtHOv5Ws4R3uoiyyQ8Hc+4p3Rt9KEELSgtcOPInDH10GMH37Eogk5L+K20p8q
5g/aApwwL+DrZxu+OHqGvO2LygrVaLxK/niQkMhoewr9bMgqP/WL1B85JVhX8OClBtSrUCeAHz8A
X0NuMBuFLBC8koUaTozN6BX/kFfxpS++0vIowxEH5e9p0qPygNgEEiuMc4dLj2DWlUZchCgkPF1A
YbuMv9vB4sLLYkw7hznEM+LinKFvgeEAzo9nXyDWa8wzEvmPiobuwjWQ/6E5wfrrn83DsNX3SLP5
IEFuzr1GUYjqC8XWA3tAln5XgATRkr4y95h4sNpyPn73JSFDGdIkh0dgPXTAzMm3/oIcALnAR44W
6QekvzHOeaB2/3lhriyUMpRRtse9ZNxdtHUxVn7LPyoX+sJvWACkzM/gF9cDGrEJ1EOGE/8iYVMI
PgWoE/BKiiw+yPR9/YYuAcX5SbzuPKsZDK4jdIsjS0t9jLcIkqE8kewR5BNSBvULGQPRRTlTzyhf
0CwBVnfwjbp/0TjdGlP/Al/CPbngYv5QV3T0sNb5padJHQLkSQwV9w/rn69AceUrGmU7OIHVxljC
5WaG5PP6WB6ZP9TNuVVMbJqPiJaIic3tK2Aenrk93UM5U+zbd3uKXsOsReNJvpMbCNk3Bd8T5Yx1
JXRbZs+5fH1un5v2d73ro7+nMiat+MKTOukIWmZsv+0X2mlMEG4vvzr4YtgjRM3iFw3f4QFBkO//
DXCGFY0KH51CId8kFHYE2AaHjH1DPv3PfIH6Y77m8+CJthON/P7Y7bFKzr7k8Btrw2M4L1/p8W/Q
Mfgkek8oLT8Ybfzj2GANGYkLHjdn9sFZedsP6ztZNQicD+uHIBUPh1oY1AgBdv1I7Yq6IatpIti5
MobNQI2Qxbff1YHrDTBJg4Xp/sHmFjigC8rBkeYk0CGAi9Yj3hp4UXKi9QvFIfHxXmio78sjO0tH
q5H6umCzKCT4/03/7szSg2rvo3kwG7mMrMNQ5B6fLbbr626GzvDGm5pz0gwy8k19MufNElwibJI7
dUJvN/7s6hMdM2+aHUhJbSEPhvnU/Q+o7rNdHUhTPosOXrTAKc3aE9CqcJffwd4ZT1CR/Rt9AGdt
PQXhHegRfigXfvQPgnoU7zQOoCJ2q4D8xVn4EpASCiWB/KQ9gUr6v8HGQUG8F56dzoULRE7ONSs2
2abeZb+cQT4fZs0BJdFTvnIuw7JcRSClBA17mEEK4v6SBJ6LNS1nrueq3sIkFmjy6ApIakNFB5AU
N5bjQmRZ1Lf2hjh+v5J/nEWzb48YCaFazv1CFmjK8L2jHVkCmjdxm6ZYqUOhtMY8fkMciw57tRZk
qm4mzoLzZ/o6z4izy5YETP6vfIJLw0cYBCG0wAchudYcnz3/l7GoHITVUbHWj1BOEjR4wIdRjjvS
16+ZUD70UEqTdMwBkkFcANOLP5KGlZLBHKqPLM2siCz2zYORiQXUzhLz0lnpxImQ4X5wR7jFk2D/
uRkLuJKYKsk/ULeOLMjm1UJAR5hL8Z3OOLsPLy6gSr4Y6yy6vAcLK7psLMKW0CR0dulP/JKwR3J2
7A7sr5NqQTjiomtJTLAIxrjDXwAxUojma/9l7cEvNMp3UH+BXzdwAM++wCUD8/4P8k1KanMif9xD
erPUOlsqRHSYaAkILV5+4DFeYQsQIhYDfKUq3whOYv1ukRmPuOliApfbdiLmHfUN5eAszFO3/6M0
u6dw2q6G2QDjLd2FOyRMGNkMcH+THKAwQEkelsWvebJYr9pVumUkCJQh97m/aUuu9lxmqxeEWfdU
QWOONi1iFHAXNgxyfa6+k01x6JbdwTzBROuw6PynwK8Tx5TRMS3YCIylOupXAYbGyqL+M5pqFlzh
9BhujUcp/JqYYDMglNEVfb0DiyXMlG7J8I9+/95OPhUgfYEfobRHbQr+G2omzMwIWiKTk8FF3Oa+
maysKNKzOOjv+iQ5AgwbQM9HaDceoYwAVF+7pBA3ECAEPqq/xVQDAVzeeeUAvx9mklBCF7pHMKKc
L2YdWFuO1N+BIIOORo2Zj/0NdrH5ZU75T70TMGomivBEGf5+4iGUAflIAYD4P9w11xJyiyuK2kIK
RayIN33E3dp51GHAPvPG6B9BxgRpTzKBlCCMvxPPMEvoVDGlWbqFQjmsFXYw1FFx12bJBlysdkL+
xHkohAu0hQD+5aMhn9PnBv2AhlLRjpNg7MBkrL/hO9Pep1NPt4+O1X9kJTZyKEuI9xDS0KLmHVh8
61v0LcE5f+Y35h+WHay7KOgRBqD1k08igejkKXw3+BD1jjuTUKX5si5AT7m4wIS5J6wHRPCUx2Dp
4IvMJvsnVgv1lLXqAErT/21P5pv+DctoCUD8s2vvwa9YlXkiF4uxObee+V2sh0Cbi2Wz5P3DFZoY
zwihl/Lub5znH4k+vBdL/xDf3Yk6MoGTxDft/Ldz7LGIJv+54ZMVCNI7SI9ugfjU0byyTOyY8zzN
4+GLLU34yfl77YwLD0NVY1MLt+Et/cGuYWyIDWTNBo7B0jo+SjuWBOI8Xpoe2WS6B8iuR3OmajUX
FnLxLdnzx8Qg/8WgXEDElNhxkSKEsPvIoI2CXJ2rR/WFJAHaD3/bmPFgAvcvNm3KL9aDF1Q20NAR
LxML4SSeqyg1oaJzE+T1ufpiugbUL56MPfMVwN5H2VSj5Lrm5jgPk1aq0Ir7Jz2yNQrG3HTe/ggY
SBhypdu24xmUKnhHogF+Yyxxa/HWBTXnnFEc4mEGDycnBAih4dJ/QTaG7RkyN3yRp/QAvkXgOgip
iyFDb4LTZ+v/ex9Oyjr7T+cRPe1TDeFMvWeQmSBKJVeYc6iW8q7hPNy2LzYhrgxj+9ze+tUHwSRB
C60O0oUpjf4F9WkA/C2Mu7/NMMMUm7iRigXCK9Q2dsh7PBluyiGfQ1+E7NCv+CB8fiVEK/yLT+I8
ePsAMBhBAcAgEcJ+EUASxnNvLBeHAiiBIkdg4PO1vBH5IaEBuJuBmK5gX/1xCBieDaBkobR76mZ8
FEVYF8mwG8x3DIGBlWoTE+6JObCLNjKMMNInrNxRFH60iGJTZj569L+P7FrhDWrbK4JBq2HQJ/QJ
6AneHdxD8AzZE71R/B2LoR7fuwvrLaEEzmR782Yf2UBED/ji/oBTvtPT+PNu2KbT8GxdpQM86oFq
j0QZXbBVsmewtPYgkImsYSD5OgMB4vm/4ACdgxI4sTdsehG/9ETawhwCqXiNspUv9iuOVYhtDSsB
dFnYyYBC8yTcAvMIvQdQVGixc/GX/CPYj98dUDLC+D0srqdE67/4DpCH2LNt8f75KFhKe0V8II4q
c8A9skU8xwbHZ6Jcn1xgbKFTQeucitSFH4dfZc+bf950lDgpuP9GJZRjWjjmr3RqLcFPl3Np2vdf
cEAIQ0C+ozVBYEmawcgpDty+8g7tDkYLYwi+AD+wQVRLQj0qliQewDthXaBjwXoEDwPFiOIXNBi3
l8ULAj38DpJi0Y77AsAP+r34bSBAZ9d6xbMcB3KqQI+htYPGCqEVbAS4QijAsuQJoDs/sonYL4IQ
Cth7NHNpBVzDRXJtyMKEjEq9ag4EKNvg6ZyLa7uqfrNrwTHAF6U7RjwhNM6Zfxj+/o5sRrliBNon
3JtQumPoChEUuAIx6pOsO6SJ+UtB9uzfADxcZI3UakQKgqUmxVWwS7Mce0sHa0l1JGy60hUbYDGj
4aVc+rezJu0KV58d1/LPpBtCivuuSIp6YkTpYUzNezdj8Yd1umGSaJf8BB+iBlNfzH4iFnmf1uK3
hbqJf1VP4YKeGuP8ICgl2TJhDDQXG9NnH2YM6lX1/L9RwP1D5IlzQHWHbBHRIt6EG4eMkXUBg5re
OQgcuoKOP0MZqvdFsFW4i+wcsGZgi4kYHBWpAlgMcmQLyNgS9GuYIehn/zkw8tYQRKV68jckuOv/
vS8Dkk1HRATgR54dcp4HWiSCdkLAAf8XcOrfsEL5CYoy95p6IOsZnxuYvrP+3Bm+1j4TAxYePw7A
jJIvXahlMbp9wpP4G44tERw8Y2i18KjQcELLyt3iEkOLjoPBEhTzkt0SnjviPeyqUGCgR//xqjkD
HoFNA52cv4Sly/vxcW1ESaiIH3ieT208uXqqULjhAjHp9a3y5FhctvRUv2koQ2QRLkfdWJ40l5Yb
LcyUiXRIfwaRazDw1mP95TxE3fOonYN9d4YFTr2jPLKa4ki5lR7tTsN/1FuI6CzYfHb+5rMinppL
l3KV74TPKLkO5/NODvkq2jQHDQu07jfdIitwzTblyp3LpxhKmHDj4ty419zV8g1VgguWv4EZCF21
5qntq4u2d490lYQ2R7dWfqHjuXckOqDuAcl1X8z+zwNcDhG7xE/yTkvGOFeIhWOfXFir4jfNNzL8
d8AV/IvOUUhj6YFmgZcH35FSOxlP68mi9LlDkRdYEiGwRmtLe/Zvd2utTa7akqtXOUJL5G+N+qme
F4hWt/Tto4S6labDOrkkz+QC16/dFk+WrFQfQ/B4a+jhM9DfObcHHh6pcIRmvaArBhBz8m/WVv6E
s6P9y/LK6ua94U3W/6PpzJoaV7Yl/IsUockaXrEmzzbYGHhRYBokWbLm+defr7zjxO3oy+bQxpZU
VWtl5srkEERFa6O9wiL75c5MJ8kXKKKoJ7BJBR+9mm98oOYvQXj7wYJlIZg/+JmlyJfipR0RFIhZ
qbj5I0GkDMw/v6Y6fvalmijZdMVnBfFHQ/pCdM43TyCLqbJorvHZFOZy0TfHx0+442kKTxwXDFP/
cOgw0qzELtN9LJjHq/7O8mExiQFXdnzGgxifw+CNl/pLnnYnTHRF+xEcvzrpytr6IsnHjhwuaP3B
xbokVz7U9Monzj/Kn+QvHF/qHy6FqUAik23uzIrzQL0S+XYdtJ1vTG4e+UXuL34YfWJN8JsXustK
w2hALK1sjfFDPW5ybcuiIeqKTwvMi/j93rqYABRykKriqvCRohmvmhVjcKjDWVXCfAgsnDnC5zuP
3jnmeHcQgzxxhe3QoaHAY243ZiXxs188GRxubbdEsJ18Y2XEBcZ/gtcxTpzTF+45i25a31fotX3p
Y/jOcby4/+MynsW0kcnIHs98V7MXIrcU3iDPf1F+oHoJf3lS+p/wK2JSidlXPNTQDl8efyFDfvJJ
OzR//Ue+6rfyN+oLnKc5aNCpGu+LrU6ExUChYd66HTIG6rVdtRYBwkh9+b/cSdeJS7ydv9gkrjAH
LsFJFhvzlqw7Sl8qlkCBMHkp37KDqIqzt5lvgL/Rfz8o3tITR86zehX1Lb0s9bN9szfUXyNpszHI
zUiwcH7V/8HyG/96EDWTQ1TgjfkGey8bakkEV2pfzQdCp5fsr/owtvk1pumgAtgY2xY29m0+PYRI
HRYuf8/eux/zaziG22TXXsmIvpEpAAIAFsop198s5AQguIK7ApPEPBzbsBBaDqISOI1x3qfVL3at
xd2RaeRuGP9CamgCQX3hRzgeTRAB6nsyDLB/EQJxIADYEAb9bjLMxeTUndeuMe61sD8VduzLCY5B
XYEJHJrXii5lZsMXM3Qq5nADIoBvCzuWUSBy9tW8Pgv87qs9UiNQudIkdicq7OqrubDVCmBPWUI7
EMEg/FUZ/wJafuZxUHoDumMXN3yRtYIwUJTcgOx40AAjJpg8/oowF94oqO2qDLKNwmITbtI8fT8Q
gzGnJe4fsKlczDcIx+ZH+4KfgwgTQDJmxncXNBMgU1CY0j474Oq6i6nh80960eqLm8zzQNdDChtX
ik6IXwgMytwCYY2QYeD1d4aa+UifMsar4vqgz4eBhEbSvuCapoP0C/2EmIA7bJ355fJndiPaUSCN
KZE7oNtPdBwQ/b8ui6RtZCXAfRZdwJJEBLoO7Ub6DXZpFZ44NDAc6eJrqIZrJ5BhYdqTH0SiouBP
n/ksvC7ADh8U1CZuljBkqIuetswW9Rdkw+2OD5UsrO35AwQuniY+27F6VjzYes6WeMa1K32ZDMBP
iXzCkpX/1zt0MPEHRTv/FTM85NHJXMRt+m9VPJtBVkP6BWjJy+Ird+B3hGwm/niDFYN7YIjy09rO
e22f3aTf5qf8U9/GU/FjbEWa+WNbrOJA3w4HAxcgistjcVZAjdgoAC+gXPENRa6DMm0JIc73Gmai
sbmiJKY4+lFHz77APJtP22Ie3KzzuCUdTIHGBIu4gWq+5R6yRBn6EZ+aBzE78FCBstOyMFkeW+K+
EL9rvmpoOdFqOVq9NFE2kxzUOg9CV5ltByym+gVLE/MYTnvLbiysVgTHiG8SVwBTA8Pzm1ygGlhw
d3qUIzxjdpuOD7q8H+mr/UPaK6HY4GijeuKzUCsNzpR5FS5VKrJmpniohRDs4EfvDhxDhJ/ifIH3
7ksJ2DoJv3ITQAUYgzgESVgOqv945mIoOP3Me9T/sfE0n/IxvhlHnJV5NJGTicvA1tEGFniLwymz
sV9HkweD6UT4yf9gQlOgjsWOhcmzD98lHi9arS+ePiKFaNHpLaUbXAGkqHZNvuCHoMSq34FV1B9A
jvojpEMLqYYSiBoKCBGfEDLbmaodXnvwt3TT/Co3IhyaX/y6gWQwvCXT/PEFcIkVPWD/eHturfyF
7TJ7Cq10eSDAbgKSwgoZUyqAc/pY2vziSwblz0H84mMhPC1fmGdA3CuO8ZYkIZVQ+iemj8kgRuM8
lew3fCYWX/Vrs53zpOM6LDAfWIwv/bd9675yh6+BBVGB7ATh+4SK2KFwCRKN6635AsLnq8WW9cL5
UAMmwOTCBKbwJ7i0oe5+0ho8M6Xb6A6xV6yBCsjimRHOtaRVxzST0aD/yAB4Nxx1oNvgTuCcwjva
SZFCw97HXmlyRrCEboD9XBMK1/sHHZH6y1jz97Qf/O5LZUdgz+KdajeoaDwtXqGlP2sOp34TfrKf
seWlu/z24Dx5QpQC+cXqYcNQygqRUh3wXJPCdbOgfLXXcgObeuGR5m1HANScHKvolx95XOiyWOLs
WNDgB3YNPj8hVW+PNe8LlMSGH/2VwUniHwJCBcUMtUj+TvHLimMXyN9Sn+Ti9WOVfVsf9omkiSen
fVY/SuqQpYID7sItmXzHbg5nfAa/X6YP2G8WCmqVB56vyDHoNOBZyI7Dr38rgcgwhhcRMy4Wh05R
lbk28wK4PqFAMZyI0yHZ1rTXiFAYiyFpIHJn/FhxRfuaUFxDlml8SBLika0I236F3f/MgYh9vyHg
NckUt44LRoVwlfbcEK5Ke4V/AYcUqWrCmwJ9jPFpoT7AAZ/V2HKqfob/rH8JAZUfLNnmUz0k29Il
I4vy6SM8IC/BbgTodnpZ/MWv4aF8t7+0U/bHG2Mrs7+Vr64TuSL2Ja9f5Df7O9qOr9J3iB8tbkWX
jl0U1Q3XATUsRvGcgtJX/E7sQj8t0Ws9f9EzhEE5cQ3UN17iwkucpHfejrEdjgjw79f8xqYRiSQv
9bzg114Wu+mg7awtdL4r7ZrthGBbXzL/of0t/pJ/0zZhgGjfnRfvzbnb1u8depnX+p1Niv25dsV7
SLbRKgx4yM/ZtQy6TyJPVuHW2spH9chedKQy4SRN/OTX+mR76gOOL+YxOTJGEEweNPsVednEQ3sR
jyl08AzqWV0Y6xL/K2f4Y9feEuhs6TW94Hq+TC4crnyfdm4jENKmyv3SNpeWSGUtswAcvc/t98dC
PyhNaxH32P4yqgsTQinCnic6QKBibK4ITAM7FfsLzzZbIFuNYDdv/y2ZGi2D/k893q8S8hGWGOcL
g6oc5a38cn9jbWBdilkJuyZrTgQ1wcLg7C+JDZX3x4PDHzTxXHJeQXpHwMRVf9YOPMnMbPIMZ3/m
V0LfBnKlerwY74J1x+aAXGTF9pEQ+sZmkSIpdQbVQ4EMOYzzLvslvgHioAaMX4iQoPIzeVq0AyUi
gOjfKGGpYykHCId7xnQJ5LQkTfzp8sffxGohOHhmyMH0857FkcE5+cu7ZkWIQ40FIu2h5NmUoJgo
HSkvop36GV0iborxaaPOgEb6FUHWNScQYPSFy/b84ERtIuRgARnHdGe/PnUde+uTA9R+5cbz8+2t
h4TiriNRgLJKLzwce2nPXW9v6S+vvSMCK8F7Tyq9x4Wg869ClJWVIL7m63hja2fXGTc8NH66S375
/fw2Smbeg/HJMTgw9sNeBJXWb0hL+zVd7VU+Kvt+LV0iGuiTcpr30VY+MLS7Jo2AkJF9eBZvX2QU
UGTxYvyXYNfg1jlWIU5l8TfbbPxmPT9ueC6v1r/yGv5DbUYBxi/kuOYPxyxBYMgX6BLYbvib05jj
13zl4hoULDT50BHmf2oN3vE/Kkg6CSIY5PIFXA9zied2xY4V/mOfosbjZRXzhfVCMMM0sIWKk37x
ap3lY/dpXihRux+xN77nf9MP2rnpA0WtBYO/bP/YWes/hHYUVNTM5gJLhhdph/CK5027iYJzQENj
3+o3cWoKOx7uwoU7zz03VgkmKy/y0Tozkr2n9uHI4Rijj2xf8quyV8/osfRz/KecEPN4hvO41DcE
H9xSPkceLPas8KeAiLXwWrNH3K/MWl9IP19FJ35h89sgHEAL8skF5woLdQ1lB9Vroz+7AsLFmfvn
OcUo9bq4qr8ckNAerBe+CehN6UABwczLsz/pTtqmuQgVE7/njZ1RZ0NOt+2aUh1t1krZ51cNRZOx
Kng262t2Q3a+LTf6P5rvPbV16iMR3Rk/0XHEZebPwgb1+DhH//pv5J4GGBsbu5p3n2EJBt4AM8Vw
L3g8DJdJGmq3hX+aI2OdajFHod0w1pJ1xo9HrBRLCksuEqHRuDAg3L40NAT6yyC/dISp/lvwP7KJ
kMkiephlQR2feIVINkGFvDQZupbwUXb4omO3uEnEgQyrRevYOdiBgFQ6cl1QUuAyxG77ydQ4tlgj
qSUgwG+AzQvKfww6bAAjD0gFe22cZ8CacZ244/dmOfjQQyzito35nonvZLNCVkY2Ma56oHuNiR+u
BwaAIxRmI4Ib5itAICaKAUF56RB7HiA9jPVMYYHD30QhE0eB61U64FC3Kor3mnBkIwAuCkem7b2R
lBK8w3TCSTyCkmPqYnWJzyrgWP6DrRREQEJSnIQcytF1PyuINMQSnPRoPg5jKRgzrqI5kPO9drCm
IMqZGbhmIRkFK83eqQ//MQcY5/R1wEQoyUsRWNEcSNVKDrEu3PPrkUVXuocTK2w1gJv6xYfCZwhY
q2IS/pnWzPvHbQjnQLtZP7gKpAMR8zQ4oeGUrY8QmX+CtRgvAPCBPS7QDQCSwDj/1D+sj8Duucwg
WuA7GPxITGr9wUeoo4yjA253SuopkcO/NTL8mkiaeG3ZZloqsofKcN+uKPeP+WDDpWvZV9G9SvWq
0s4T6sa0uy2AAZvHmwzyoBk/Q8kYEMZZ+LcYr4PLuCjmT+Wh0U7ltCmkty7eGep6bILoscZ5k3Tr
MXHJ6IDhxacVs6gO+0NuN4z/Ht/7JHcmGxfvJTMe/BQ/AglA3g3noihmOTU5uLQr5GvBVaDPAP7A
eQzvQwim3GHUm/k+qF9440flQQPDIReYTv4D3AHlGSpP0MVb+gbOrmlP8Y99NzsvtlT0PriOiFlh
V32SzPSjbM9fuCKf+ITsAQN7B8Qin5ZhZHZaUTCL74H4copStnenmNEfCpd/4zb+B0Vif9yP2FoM
yFeA3IB7IUfyI0ZDcC09c77nRzDtmh3imw0CCY4UtrlnpcIpzyIfS5e9nE5Mere/axTUPJNnaqvr
GHDgZofws/gtGKCgTWBT+01PlMvsT1wofNEP9UH0Iuxp0YlulFx2NIFM8orfwR82VjJZsdnXhOU7
NcR/7Zr6yfDyEbb3lr3VkK6E1LZUD3QoYI08QYI25wuQF1hNlCZiEy9O1ak7pRu4U5AZLjMXGw6H
9BOiw7nFmJQibRGsDZ+JvZyy5oFnNiGp1AuG6J+QcLE5IXMH6GLmKqcJd3pbQE0l7D8cNB1P4Q26
04PZNVCbjAh7uFDk+krvXSa2BiEdNz45tn+5dNwruHekdh2pAmS3EU5s+CAQcPwIP57vnluHFif/
hJ8Cw8fMEokbbZO8szAJFTQxxQucsRhbhKVlXwUweqOOn7HwASgvX6rFknY5pRubHKTUHKVt5yHh
NlwDE7+nVhDcS8yv6z4q8tp88Rfa7r+grylyHg23loFMIQ0fa6+dd/2DSVefADCGiDqwAYIPkB5M
a2M8V9Eqr9aZwWsFBEyiMLzbHllUzJOQl8xoHBVcGq+pNlHgvpo/6uDAdrCsIIbYGBZNgAkY+y2E
W06BjJz84dWgeijxiC6AC4BLvpg32HDAt//AmfmM7M9A+Qf8jXsrHnDYyCBIx4OMBghHB5/0Piy0
eRnyI1SIZpvu1MHuDPuuKRdmWTiW4r5qf4zCPgA+Xmg09tUoDtE74bWG0IOS9Ak2hTU/BSfdKaW6
yFB9OjHPoLgLZ/jqW+G+x3PI41WSMk6GW+FGvBWgACpxWuPa76ottLxyRjQipWJvyX7uH4MA3rrS
Q8QBj02k8UAsreRw59kXWOty7iAKIUSUJB/oZyzFsFwGCQbI+K7WSEZ4CuAcF7SgqnhU0XZ2xJNm
e2sIjDiYK5dHmHBCfJNYIvD81uAu6NvI4Ep9dCW8I0arxsotqCHFZwtEqiifDSI9xXNd5AoAFlGf
NZ80b0whLObVojhamReGuwR/5hoNoKdwQorxK6eEGsCZHNZuhsxapZEv667V+tRVtKrymyIvDQEv
ASiatsMj2l41wmXjgNVfFyvCSU3AUeJNMWCQeGR2yPWLwQX7qytXSCpkhw/N3sf1w6GvgfnDtq7d
MpZCECkef/ofnso9BGJIE4EjoIu0CBMNdk5kNXzIbiFaB0Ju+9ofE2/gtQcR7UtbICa+DV8uPa6O
1u+xdzN3mrxNIHSpF7qV2nrS7GF2MGTByOgMhsVs4hKPiJ92B5ygGDkwyzUhld/cv/+kCmy9iCjA
SQwVx2SxE5eVtpzRkPbNh4onEt+0td9JujJGVIKmo4B6a7WtGe7IuL/znvNureMQFwGdVSfzvh3S
AF/jR7mHFIQfwg5ARDmJ6RqyrfDiIbHcw2qCWibGELnY8J/wJawtA3ZzdNp/4EliJksW/VOierIu
ggwXbBOKUz42ibRa2BtL3pRUpVWA0YGSOVEYqMNaTGsbPHMihFeNAvSkCroUT8pXohkbAoJzxWIv
vbnb858SbBqy8WrNxHLOsVGAnVdJkDMpxdGJyO+JtnIDSohqwlwMLKyDCACwctqGqBdfAsqeXVZo
BZraBnW/xpwLcQhew5zCcKbYOs9sTmmgfWBwDF0bWwFlWclsF04rqghKSVFXAjaRGQrkxmqg47sz
vJai2vPoE61vovYIf2Vq2uDP6DBUjSEz5pAP0nTjnZUGbY2hYHjiMatbF1tyVATwxHkiQjmVWMz5
UQxYjQeRTiAuvNVoBuG0TLlNzI9aK3kOqPbUOzGDa9P0K8YwcDSVveEEd0gVWtYBdVQBUfp0T8TK
Mbygt6CkpNTS3hBkbDC91ehqd7kyuVK3U18pxXgRHEgpcyZgFEIyTQdzRJnGBnbPFBJO8L3uQkdA
50CTJiADwT9w4jDXeaO7pZPRj+UVoe/spOhXTVrs1fDLqucYAZBDa8CSY+0jrke4/vgF64GIIPIZ
zBD1ZurOtqfUPguH7YNdBslZVZLIvOpSjCe3ku2xNWpC9U54KaIjcpM3nHX42vDrbD1g9jeBx0DY
NvkM4bLF5NKG2d888cw8IJdRtIPAG7bDAHFieqWAjFwr3jHKNmmnWTnO3fqBQjMh7G+1IIbCJkYc
/w5c+MUebwB9wJUs3FnC7sPDyrz81N3+gKyCs1Ll6MRxsHP4FCETBMi8UWVR31zB/zl+2R6BfTlg
mdesvhRqCPOWHxa33OMfIw5E5sfJIt09wlj5kNgg8irNGHQEHo2BElhxsCAXtaNdCUhQxeFNRMRS
l2QuGzqlCRe6zM78T2AY5O9xWdiIxS6I3evtOcTUQhnDCn72nQdQZ5MYQViJw0TWVK/Ax9XI7U3U
o04Elbc4Pj5I5zQAoZiNEo/UPjQDXVob8WtWbCTqEw5xHbqAEal5R95h95zWoSXXh3WabGTZu2vA
STgkON19H3W7miEc/WiyiWa+WWG542UPf5a23eOg2mtmx6ye+WKvKi4L2ym1QDa3cvvfzMFSDV9b
/TAvfMLVUWYp3GrqbmnziFetucvIVo62C3PNn2JiDnJHFZETIUu9fYvl117aVJZLDWWZbp6vHqZ7
p8ICGrxQdUHmVFFA7rqmib/lO2OgEHrY5Fn6kTjG3nCU+1tv7XWaKhP+r79ExaEfnKpdI/rAfJ0Y
qmzJWF6R0nU5mu7xnUXMwIer/nB4jWlQ42a+7NCidJTwh5GIG5ySelz5SYpx7zPi5G0Tu4+WAA+v
l4MKq1hmeqhClF2EmSGNdbZeAEPSKzCD/Q04OLN9IIq6sPAoZhX1Qjq6oTvPEjOYaWeLACguAgQ3
lswGC/jnF4wjidZkl85Uarhk6T4FqHEEBVH/gVlqhas1Lz1ztrbDOCeF3J0AeybxaBIorgkM+aAc
bz6Bd6PC02LLv8uKteo0+3TX8msz4AVolNp7PHJol6MqMWp1lZRkCBKl3E4Lzu4sMQkH0bPMlyZz
QfmGDc1oZF4i5XrAaP24tgyDEfRG+sx1PGfkdtF4UplWniopqKaa5rqQJTWwRjqkqClUZputyBvm
MVxC6jWDjD8o/EeGKVcekdna4/Y/pfjgGcQG3jEuUqJNZRi7uJU1Xx4L+rsWD4QaD/ihGMpD3FS9
pyZ7O6v1F/N+MjOq0m7Uo6ucMfUIlFOG5E009aoZIp95ZNfoKhjEsI7p4WXUGvRei778LCUqHERg
Gu+9RIgQM95oooU3MbyPTIYYJcsx23gFVUlQepbegzrLt6M07/CZhAfGyPKOb67O2Khc+oNFqzdM
pXB4+chHNAzp3Yv0Duc92U3IzTENAMO8CYw7qVhYJ0zEqpml/7iPLyUFfBGzEakvkxmt7jxZA0ju
MCVeoiiBro8rvcJ3KicBpOYsBgUJwSh45Q1uu/EdEf8craOJoSieS72+c5boWGDHCtOdZmu/T7Ht
d2m7jvPew4+nr2JPlydPjilOs+F3tj+b+2+S3/3ogUcvkQ3ScE0SNJJSt4DY7UMoGjWQC3ObyMD0
wz6MpsOCY8a+TxiPMkbQtpuQaNCIjOacEZRoXFCwhowzfRcU7+tOPd9D336c05zbRBFTN+9WnTR+
p/W4fj4IPctSyl89yU5DnpQH3cjv29GGIdETtfu224+pwm100DsyOAwI5zAekr1cVOVOlThse2U4
D63ZXKpvUwbx0UdiDmYGg1uQKsliB4nn+M/GWN2O2BimOEqPusEGGyaqcVUyC0vmOe9p++doU4Tj
xrpjGtC29mf7KEglMaK/sS7RpdpMN4x2rq16pWDwPZWwb1cxztNXSq/rMEulchjzuPXDxARZjwCU
ipuKYxarrNwZdvkRW5g72ZY+bDKrzgP1EeurhfrYYGKJJkaduoNEEeg2AydGa9zzvUoWb2FTeKZa
px31DMxMw1Ezntr0Q7bkQzJAEE2Rmh6jiNDv0ZD8NpWAbu7Kt22F/UrrGOPVHhw2iXGnN5Gsj3CE
sYrkepUb5laTahA1HDnX1QxcorOXJGUmn++PGSP6tFN8JcpullZJt7kcvq1v+idRfv4/toMAjuwf
vsVCkoqsDWAtJhhjLbRHldBxshr4gwLpYS2x+8HMOQSW0pad6dgto7k+2hylXpWkaEvUFBwDAWK9
O8/EGUxiSFep4WEW24Y+DV/WuYSyy6TkgCDAd4EeJ06i+TjiPXC2b3dmuFJIlkcrKV+7ZDdGG0q1
Jnfjf40kCkUcrE0S2UmVUU4p9rdcmtY3Qhc/sbldV2BckRsRkwGIWLqgbDWlrNDOonGkvI4KUaTG
uVDt6zgjVKgfnIlwSAeRFa6czX2lqFjFHIihmSMf90HyYlj6Jkfxg8i6i6Rus8yj0p+JSEMBxRaI
IpmZ1YQa1E1wZEDBnDpASsg1GEhGqX+Cj8UwBTE3v5QhGwYRp+VTf/pt/HHdeQHQNQnb79jF9qhf
uKrkon9U0VziVDjDUwOAEG5Do83bWtiX0faZjaC1TJLdkLsdr2OQbyNRbovAtfgfyCc/PxJcNXtk
MVJ/p8kO5R4CpjcdMBCdqkKPA4QAFgf4gmtagGEUDr0gnwuyxDOUT5htLqWNdmY4ZljL9VLGdPhl
QUJFclXe5C/1C9HY4i1jSt5BLlVNL+FOSPVEiMn9bYBBfqMbBdWmOUS6QE8OJg93Bp2e/sYERnAx
EKUwjdl7aeqAKKHFhh0RiuxRJHsnX1xFkAjU2fSk0LFUsKoSAOCRh0U4cQUUV1DEMZ8HPObQPNrT
RnlgdIHTpstD/uhvuH1QbRb6ugRBSfAY/Ug2vAaN/r3YDfM6nelGaAk+79qFVohOA65bdKqEllZO
zTQ5Pps4r864griFTbLwnomSIQmmkT7BD5lskl3aWmbpaOrYMtvEMQEK1CU8XJT6svRq3LED9lLL
pWSiYUU1ZMMgsQmEDjAVEB+9jYxmhoSnioDLZYTLMpaSJL2RV2N4uJEzBMPZ0q9IBcb+yRodRqNh
CSiFcWuC/QPrgFMjqHsGbv4EWAEgy48xwNcnyCfXy+LolpYU0OjsaZX54f+IMzQwoFEQcKBudMz8
EuNd4zeB7+aOOULnVn18x7WohLKa7/dtmjFZHaWHOX3E700+4n9XlPbLYmw+GoAmBJTI/cEQUUqa
DmJXkGKk0f2R8pvH3pSW3KqWl+DDkUY8b5J8XbWeJmPzsA8xGRwDLcW74rUvV4bmAcDG3Wlu/L52
7btn/QLESr3fPYIB2Kj+7saAHhSUhFGJIhHVO2fX9CupLp8W05Nq9nvDZ86GPmmsfRsagk8e4Y2z
S6Z1y9CwfCPVPZU/7Opq6och/tdJfxDozXhK4TR1XnzwqIDV6VyMqzj9ZOs3lde68aVBdDdEP9Xh
rYz2bYuY/GhFHxg7YiUvZtgnF10wrIOqe2jcTQ/NlkQrq7lF5uMmdjcPfGFSVM9beE2tXPHkxGTJ
ZWtjPtDLon+0Fh6OdNO01oogjraMEOkMx1hrrohUrkzQluZYmwc2HUoM7XFmS1XKgL/ZjHgUiV81
yE4EmWbfQ5JuCfd7tiB06U92NtRJuHbmaQs+ZuuHkLq895ohYAwDF0RWJXADy5P5pWn2CVBtkvWi
DOQx4DbFtOTRamq+1A6Pn4MKeNAfc1JkEMipOJfrbzhlqtVlGnZMeEPcATR2G8wvxwHHOd9An6e6
OW2+Ftjj1jQxsltX8kc5/rsnnswUg7mNOj4ZzopbjWnelTnGqwa7bsS5gO27afApkWO+GP0y4R6t
mbepCrAjzxL643A1U7oSWDKHHg4/kb6xax/fLrP3ytoXbY5+oBFh5nvS8KreRmDIankZ9L2ZHDC/
SAt8r09m4doQfYt1059LGnFErq9GGJgqmMgqX3w9CO1RA/Rad0JoxvUDVz8YM/WtRdKI0UTlYIsx
tbtZDcbF2oDoMbZl5fPzuKjmNFP6KjYOCwhYKFymBxaHXn7Vx1Otf+eYUYq0ezdtPRroobtxQA7K
ASvRMPKs4fDIfGP8VMfTvMDZK3jgdwMg+VGeFYJZrH0x74pmqxbvJZ5eeBLkm7n1K/stJS692pG4
DWdW0/VIOKIGOH7FA12fl8teGm4fVPPjKmPvQ1yV+I3h9dEGL7O7vu2zrUgVJdkYNDF9q6tdL3nx
sGnNC7lA4+hF7bctO/fIhVAbxi/oKTvZ4hufovJQttU9iFlWyXWWPJW0EqywJ/x3J6fBuqH3QgWL
/RdjHtZdOa3S8RF5hXIvgsVouTZlqqWjB7q/qvfqusjwzbJxNatlZdenlq+q3bkcxyAPlR8j0n05
GdZ503s6kNjC5jx6MCeUhoWnRi2qnEpaWaV1jVPIqXLL/sW0CNLeO9soW7EM7sUhoCR1INXhyZZz
DAsXu0KR/WnSWVANCrEIppLElp6dTlMIoeKQhzeyZMZnytSVtcTr7pY7gNyZEectwMgd2jp9QJxz
VDxkfUN8bGRAdWZGM5GulHiGRtKVSmctYVwxEG4sKpL5zD0JJZj0RPcNkkVnFcNrvVTXyWJ6jykc
aqjkLkhKoolTFlILZ0Dol84NxnwnlIMCXxszk9wUA5/4kW4iPNhMcMJGRqnK0u7aXQ67o8vzm5Z0
Qalyv2R7OwBaAYQb47ccRYF811cDp3KYtEFRUFPiATlZzHPqmPmknZeNo481/IZSSssWPjZmTXbU
mOYJVYZkSoUtiMMAoNrIsIPG36NZhDgKwbmwZw423JOav5edvp1Mdb+IJAJQEYgDTE4LygbUBdQF
uTK65RS/zONfL32OPR60KJJ+mZhMx1VNmVEuO5lIhnVSUyYxZXPijjDP2RrcBzcyPoUtpUu1qchv
I9u3uY+GbRZvhvqoWdgnHjgBS+lCtApMBCUoTmamHUTte9/uMIWDBNT7bSq7c7/OwxV1RE+uiLqz
ex/yQsOxp3hr9hgkHGcUYGeKsWKvIjOCIfxuz0y9a1tKBSZZO6LKmGpFTQYCcabI+28siUFTKmQ4
DvliBimz7QiXG5w/RuaPLKbMmeOwyEaJj/Wxw3/BvurfQqcINA27Il+YL96i+7fQXR7NHypJFPU1
PSl1/PcDv/GO0fDHK7pDhm4gckkHxHSFWlFwiQj3Gb/i3zDiwz+4H0MGRggWBqelB/1hnKFFrwhJ
w2nOZBcf7x8/JuEGUf7jw9G24ivMKDwmeLDEKFPEhFC/zch3E6mXw+tiC5a419eWj9nD2VjXK6ry
z6co5gRjQylwita2h0cy2Z0MQe+IoNvZVw7Ed1TwGybxzraHTukUnigyGRTiPfB+7mfeWiEG93nv
lM28/ZDJFSa/DAZwYLCB7wkteXphijHYAZPB3/k8vpWf9KsU5lm+e86I/ieuxQGF4/+Bh06CEAfZ
PuruC2VZ9vMYXWp55hgp4ZDTxEgsUdN2dALYuvkPHQjOwfwRtwjkU3URQJ8VlnsHj+U0hdlBJknW
aumiT4qgR3UMPcT5B7yqzBQ13liCKFFcIKj1C5i4yqUIpkqjWm4RQ2A8gdnEuCwFQ4rZFysCK2jA
rSVCGjApimkMklsbNlMoU2n5FYUJDNxIfSVEiePIpiuUOiE1PoWXs8DgnWzgcs274m/eM2hufwW6
AstC06lKgZG/QvQYfQBpg5h+OHFedtF6zFd56EwhnGvlsy8sHqsSh85ozW8DUxxAnKc+qBXyyZY4
XAmSUvmOrHcwUQ5NWnbLcHN7M8nEHh9G7BkZIlU8rfQr9W0iWgFlnbKhWhZv7+lKk6gbKdu1pG71
RzBXKg+l5cBZT/EaDK4YOIgPXDp7fBdGllQP05o8kJeaAcp++OWYtZtNo19javxoiyk+J21ZrYFx
2fgpfkY0gnCe4zsbI3aY2P/WPj7W1QAYGgAMxwvOe27GKrK3xeRDGnERmmJr6XuSLQwGSe/Hsgjs
cAlnjNINFF42jrH51ZT8tiOGcdEQtDcE273iRjbCUS8ptkn0y7/WJQBRtys8I3xtJBy0CJYPmmjd
M8A7UGrQ+/NVLt8SJGjld2Ft82GAOl7rCKXMnrY7KBlLqedtOJ7V5HcYsdVyVaal8ol8OqEEz66k
IcDSNxyhjFuoGwBB0Hxgbkpxrd3wRDMnWdLN/8FWwk0y//BDO4fbY4ONnx/Dvur0/C7OdTLBzT8J
MvF8hapncTD1JWSK8WvRrk1Lpufh7IbWg2MhmqBFZEGngp8WyB/7WOHSskFktnQ4vLzs2BZTUi5q
C6HbmAVRR6uL7OL+kxFuafFrl+OKF+Wn2QcRn7DLdLNLt0xfC/BnMyGnr5mTwxQkIWnAwx4EWHQF
Rw3DUjN7RYYyTJgJ1L1ElGNjR0uPCqe4SUj1ewNCMA89Ixh04D+cU2xcaFs0Sne0KyTQcuAKXwP9
nQ3ZWhfvYuqHmBn6HCalRkSv99rpkfsk+ctDy4lU8Mi8ZWaLaFmocbM8SJF/nz07RuDrwnHMoY8z
eJURN4VXnBcy8C1GFHBTtZ4hpdRvHMZwzgqFgfA6ikY4HLRmT2kDmwDdcPzJNBQtekO8zhwgXrPo
jYJx2FAoYB1UvqvToeJPeOwgrStrb0jbFlW9sl4g6Jp502iJsnY9q5S7OAHaPtiGIe9MM1AB3FQy
LXZFsedG/5clGNWebr4tKkGFLWywY8zON3m1opwzq1WMmip0yR7NGI40nY5s23GDy4OBUAoJjnaC
1QVwye3VAlN2ZffI1pPiE3ubNh6S14g0YERWvXgA8Rjt1yXpCQYZDS9Es6GzgexmOJ2hEhHiKm1Y
vWa7iRHlsLVmfquxmhwroTV2UNpngR6dqCRg/cCJHlj+z6t7eYarm0tgia8Ff9uHlO9juWUfSFsz
61Xd+Yga4B1VhFCE6DL4yP17sD17fePyNaGsDTy4RnjVkhltxhJZDPp9xWAbZC4hdxw84GTpNz+C
hsTDr267cExn8Slt5+N9Sfnr2EfS3KElNnef8vBS/0ibwlWgOV7Ci7QhoBwN4LpyN9Yl/Ssd8reC
6Z1p4/XCw2HgHS3bEibqhTMPIIQAnZcDUqDQX3iac3cav/SYXPa07UFfUmk2/k1zDhMSISbJ0g0T
bqqL28yZbTp21L92lWPW99K+3XjRJcHe3zzYr8Z39WVuVHfGl2VeNSeoyPpgYkQGic00xLTDcUqY
ElFs8R2aPmYm9Pf/sXRey40jSRT9IkYQHnglLAF6I0p6YYiSGt4bgvj6OdBuxMRuj0YtkWBVVlbm
vSdnKkDyE4NfMWadw3P2RuNK3lFbr0/Lt9Cr7Wi93NGIsJ7B3fzBYklTdyWse/OtsuTdW+RKh2z7
81zd7WMftI+jsf5hUVjnzEaAd0UH4MXWMTPP8fnpJXzj8Uc7UIFcHdNzatV7sHtm47TeIvh3jK3K
lAPS6X11LdxjyH9kWyIPoam8WvqiG62lFYNnKfOtq/Xd7daGw3NZ1zPfoFlzGyNvcmckERZZZnDA
lxvncYw0CdFb0GSkFMH4YO6YKJGf17nScJVtBqGZuC1xCQcMESBkMA0XocNyy7eSfktBhYuPD4dz
heORsWt7DpBoPz1gZCFW8lGWrSnhMi+YV7QhGaPLCoYptlqytcV7t05PmEJF/+5iPaYeMFcTmKtI
jxwxHoP8IvNF3Q0/LVb0s3xkNicxTgNfg2OHcfZsNSRA0lyzpSzKlMGsd+lzK/TR+LxoMiCCx7q0
Ti404p9vuKypc/E0hE3yg6RnT8Kd2/02sXhnDm/hM/YziwPCZWDD33pEaeSzBq9Uia3TGDBv0BS8
3AaxwRciBzKyicLDvPslzmNCaYRKyBs3DCd6i71pgwpgEwZM7MOunJ6Kw+xCVlk4d5cDjBHGzxe5
LK1hSrTYLAkzS5+qjaXSrDEBjYBxCk/xTnWBMmzCHdtQ+UZDoXyzJzHVaHt27vRO2Tp+M87KfjRw
XDhMHdQQferX3s/ek/XLffnafqbwLM0l58E3T4LZ5CS+1GLJLNvcwtQd78TIVPbJOlnz9zHfgpeS
X6bqQsEHsCS8p7vR6zxjV92UU+qOXr3NAJgUTunnuDdbNz22v+grOH3RXdTX+koHuY98BOzqy581
ZSMWH5wnOtxNizxKmVM2lzxj2e3RbaBe/AQF5WRW4QirHEZQamdscP234CuZhU8o9rHs8GMmj4sU
ZvXZ8Rl/lm5oAxl1GTKy4q9YmPB8kskVr88C5lRYTKPfz/ucaiPiqu/KEe3uUFj1J5IBnvdV8VIf
GKureByJK2jX/IRtBToCl84aWyd6wxXDzm8I6+UDTWVMXt1N0B2YnLMSGm8R6ENmxPGudFTtuDcF
aDK6ox86WjpoqnByfVKII8fDJkoXY4GUzAqxJ1GvEx53CzODb9joX6+zOn+6ocuhyAlexBkDcbG6
W3BC7QlUVeRgaWsCw47eZhyk5IJoPhSzichLzjDLRhJ2L9qjiqdQbzU21sR1uynAJkd2B1XRzFpH
/i43EFT18/BPfNe/9e/Z2ye/q+8QndMLsNz0QoN4/PckBbmVLqWuuQ8czL7EBO4dNe3Bkw86FEjN
pnY6uTTBpR3aKdoUAXlW0DzENTgMm2sAinQ8YJ62y26I5UNX/1Eh1+ZbHkJ5hSO+HwIMfukWV5Ox
i6/hVT+QJw4k5Ot4i3yz8wSLEbToIQk/jSnHpuI8GUrLn9lmFPpUeBScCEuAcONajHGxrgRrPJP4
ta5qgj70LiWn7CrhASKUtCBDomc2h/O0JvARMo7MwfIhEsCxyKx6K3gKextTnTnykZ8kj9dxIpn6
RIyJcVkJBGKC4OFg3zpzyHhdaaCuABkEOCyPc8DI0ZebpQ9jO6jd8YYeYIZiZLRLZkeErd3mKMNP
uKJ5kTyk2KzT3k0sank4SBOnu6U8h0thSZ70GFnQi9XnfDCW7ryy49Xn0tw/FqsLAn3Qc7RTWA1F
QBVttbDRI914pg/kjYxCncWCgmDOTur6GrJJJ1RtCGMD+bCu3dOw+uV3udyX+MUWwBcX0IDDB2xi
G9yz9olu5vwMiXOziwYcJTGRF/hY2ONjLvbj/vOe+ZIXnvuz6+xRb2mECDfhMQInQq8f9NbTem7E
92xHTYx/S95I/IgyAIx/aVdHqxD4KEYSGUJS7BrAf63YRUzbBLH5na6pTt+dxr570rH+jjcUOa+o
hNzYla3lHj3J+RcAQNCx0g6N9y3w5dtiywx7Wzy8DjHWrPodo8PKsBERuVBzN2hu2cur8ZTduMJa
snW/xFsEsCR01i+vxJ74g7swuQ5u0y1nwUoJAOl4sEy8zMn2Gj4mBJ/ldXqMwa+72N0/ZhMU2eYZ
IpM3eLNNxtjlWxCrjyYYvIInnLv8F36xyjaOrAstk3bLrlJuFThUcFTm+tK62pzfzNb3kosxj77d
FhbExm0MHot20d+Z86nwBVypfAzCg6cfci4VGOgfrET8jxbrzQNLejZOBAFHuIU2qCkTpxLhkqO4
dVF4zx2oYk9Lhmt2yfF8JZJyktFfifDcAwPlWsxuPN0tJMADnh1gX5b+Qb2g3rI9HvPFGm/M7NKC
cMuXMeizqPgMT4iHc7Y0PaJbFyxO9XZWZqGna028Km505s5chmvhId34N37mCHAWrvpHuMrpurMG
phuvFDAABVlr8tgSh8v9gzSX18iqvukH3QJaa/PmzrxjDPP7xQ7x9ThfO0leIKevFBul0TbdvH64
+rvyIbrJa7TRnTeHJv6ye3fwuK3S4/0jvqLkPuAvQINwps/oqXjHUFQEOjErOi8453JXTWxGAvIx
sybYmCyZw/whRvvBo0LBUzBM3EtD8CtbXPpYrYf2IyT6HXA9BCHuHBq0FPYA+YZrnas6sQ5pE1ag
n+VhPFFQWuemuO4/pNPzQOfU3fUWLA16b0644Sr6UbC7WSq78RSupS1tdDNC+YbACguYicMNw5t6
4dcxTQRDqj362K8ZHZRj7MZj0L6Px9YaTBZ7/q5s1Y18KRUIzvRJV2yPo7pJbqnGWPMVVFaDuUij
y8756DEEfuCL4u11jBO54JWGe0W0555Ig3904eQeUlTviZkQxPDo3H+YT1Rek8fyAE0hQD8rftCg
n82WOpJ46ST+IB3zpJlhinvnom8wOmLYh9n9g69zmj2Vi6/lD7YfjBQY8HhJ/HliaN5K+MzfGaeg
i+YE/PhlPoXVAutBZ8pkaQwdedF9RaZuCYgP8ZXim2FkI8Wsux229ixUQyROVx+baTX/UwHa4N1z
HSbxgwRzVvfJ2+yQXO5f++koXqTP5J8KdYwM8105Rm/RPyRp0S25ZQ+MmSwb9TDb3/ItLjfayVix
SSH/aMBEhvm0pPbF3hxZl3Mr+KSFs0VP2YGg0C8MaNlnZyCjjCp+flYff5zJbl8fsQYgsmfro2yE
A0cF+oNji/2FMot3C6eY7MnMP7F64xaAeUbBl0ofF5fP1yfFCWQcfN4zLQAk7fb+AYB5HW6TW/sR
3fgo7z+YEw7CJ1bG+j15a/7N41qgMyJP5bxEhoEphsAPpp8nTZWXnj6FrZK+mRUn1hPB94+B8Ju5
1D3dNxMJoIZ+/Ym2EbPPavyHsnrxyQDB5wx+5yNkUzwxO1GUBlYp2Jj8KeXxRZzNfE+5WPFtmOhY
Beg9a1SCcBhIGtkC7CrNZpG3lIwE585Vjpeg0Nz1hNzLF86hyH7v44F/XqSexXV6be+kFDX34POr
v5QRjdn0GCeMfDMLggB1jZpibq9tWnkXV/Tq0O06efl1vzM76vnDvzP6iQ+HJdG/i4LVcwVBB3EO
EQh8hhSigEVCvV0xhCMh1ddXOkZcvGz+X0WVBaAeULFS3AVdhNOc0ifBTD1Q9t0K4GRLX5lvSHvk
6ZvmQJ94hJnJ7MItYmpHtumXcIngjNpSmN4Kx3hTQJ5GS5fg2/vDHUSPeSdgxUnsrLRiqMtYWAez
NFY4jLW7LXYQpoE6u8vWZkAM8kJt1q8XCDNwtPSJfY9O8cLXYL0gFsByUFg5TklEpBFAaL6RMWz0
+i2GX2oq7gKzvhRvOiwIfLQjV/3x15Cu9XjRmGOB65I+LaWdVNmRssuQ8+GdrHMFgshFW7qhbItU
THIXm/RQ+Izu4MUuGGEaB0blMkax5GTV38Q40OBTGhZfkTFjD1tDWvd/FUZy6kl3+OwIzkjAIYRw
hMwny5/19Q7AYZYMsN848TgX6fEippto+JMvkxvg+KWjJZicjhxp//uvuHXm/cN5QeLHDBpg2sj2
J4sPtMJfzqJE2CiYd/Raf15z7M8zuhE53rn4yD6awYSCBumm+qFo8RXBbPjHpBN0EANsnhnPhswI
7QlX45S7LiMW/1hdORWCP6MS/R3GBVPFpyFB4T6STUob6r/sh2soKAbWpwo0gCR2VvPjr4b8QLnx
C0PG24u1TDzjGgLwEIwiRedPrBt87zwZlgANKaT0AeIfWX/aA1UwDS5E0Agt2k/+AoVOAkOFCURf
jQsL0Q59v+Sbr40/eWkzQJEmEF4UhrrpFPzFWXHMxQNlD9AH3N/EL54TZV1sl3BBXMElGVvFyHQo
ddLVdSRf8tksyVdNJ2S2sG44Wdp3+SyfjU/1vISusXwX38MDCeCp2lWniAKXcu5pv8SraY4aKYcp
c8d4xOb4srOv6q3j/2CnPYOBCMcEYZV5Syws0JkTjsCDxIVC8jMtEJjrKvo0/J4UgWg5Zk6Soiym
uLBuGkeK14xKQkerN7Yq2R3qu4rrIoBKixMAp6mIBeadk4ADY3xRI+9yMtcQOQXgdVLnX0LxgodJ
pgJQA1kQWOOP6oFItiP1mzyGiu2RZ/4QWugFPr8wju6VE1PM8Dq1f1iL/eJWoWX+0r6nd2pyu2Ez
bRRYxuVRIqPQ19JpPI7+dCw8WA+7MYD96TdnIkuLEglUnvQglNwvIADIeHqX3Wa3lC1NzCLIWabH
Hed+4WnH5g3LcPEmuArpXnnlRaN/GcnEGJvExITYAetxpgzOcPVPzOYm40lIR+bLAzdzwYPeZjLz
za7AlscG23cVSXYOsF8IuAdLdKWoBy0e/FgUPNxkFMiSi9qufV4Ol1eWCEnnFqoJTnNEwtG5vvZX
fkrpP10VGlFFvoru83P+MusSidN87+PKxynKfVI1L9SJrvAydVYv5bjmzHdvl4c7lRXhxobXdhiV
NyoTCfJrtH9CM2R+6FyBx2H1+oQUwjWHqFzdogdH+uKqmWh0AqpZMSU2+gqwSqhdHzk8dn/AZOn7
7mpefBxQPM4hVv2JZ6pqfmxgYjYq1qMVNibmfZczJ5TOBGwV7pC/ZEPFTb8M3CDHM5aqZl9DMFfN
5sLeBgpL7fJ9NltkXhggub8aiBFmCAhvmq7f7/JAZnkYH8OjCsp3dR+doDSMrxU4GRcDh8NNeYf0
ZGZ2shBQETA7dwU6DQpg8SPjMJvgMMwomXkFJmeUkSfVj5izOAOEKeMvGOg3Jw9wYX/uFx4B2PMJ
Atmhm8HGeCbhe/O5YsiH/04V5VPz2hPqKZjdWwHQFm7/T1J+PoBo/jHKg9pecibjxudkNtzoAHVt
6iOFvVt9DHGwf4kgKN/6kxY0+8zCJ8iQ5CAMxg1bgioz6yy1c1vgfiPbGlVe2WUuHSj0+PR6U6Br
eapLg54ib0SQNRzJa69UciguhH7q56zHmRL2dKsD0Giam+0ppVv82j5/GXNnQVFbUcemMBwG7W7x
zlvEErPHYmaDULEHyg/q6osI5iBdJ/pMPoNSGG9BIeVTX3dciMBBcKNxy6NspxTjqHxbdxs1rSO7
9P4usVcd6NpQ6d1FH3RhIXTS0uZ98MJoqJafqT/fFSlVWdlBBrSG5KN4F9Z3M7ITP3N7jxMNSKh8
NM75TvefO2qmzT7161+2XXwsXZ3ATx60rU3Ap1DlEuChZwtdy/bpqy6qRUvjoQhB6N9Z+xVzO7Rd
TpmL8iiViOrMuqqPldOtl3ZnNZb4Kbo4H1fNBvIn18fQBpm/BHJhhy5RcM3tCfwTltdoH/oCt1qO
Cojt2x5xz0p8yz6ES25DWbILb3KZgbOpPHU9BFOQ24QAypipV/p3GU7t3Zf/0UkaHWmPEE5Y10Hp
0SSyRp6E5oyW4BQb2V2co0uzjj2NQghNHJeLGkcwqdEYkC8zGNPhpOmpeqFmOMXwuWxEnPBGLWH/
PC6Cp0/5ltome9VBJuBzL9wyONZa2s83DtIad6VJenjMv2YI97gGr7ktfyFTmJrpKq5ybJ3lXrbm
T5oEIbSZYyh5xDMQt+3b9B7uGLXmdPNarXfjRqdgSB5mwWm3745iP791Di/gC/qehWTNtU7p0c8M
ZcDtt+eMzoFNAjyZsgjzB2gWiNQTG7PWnNd2Se6x3BA7UC8qD9SfFCrnUEuHC5gl20u7zZBefaZu
DwcGf56rM/kKm26erkD6z6WYIiEFGC4XJPpIXOiYUEMCv3QjLZrzo4qO+0w0gptFxGj2w7xLKJNR
J5oIQSs6fnT+qOCiL1z3VBH0j0mDl8HxxCSHRwtYerxx801/2y0yfyiZAnrgVXGBrbjT9ktXPjH9
+Rx90mRw2hvQAZOCMUjdmZhNMwv4YnkaLwqBI8fseWbHwoM4pL/5NSM2SZb4xXYBmswPVQAFUqrD
EwttCkv0WbwOBwa6gK1gUcz3m1t7pSlDVuS2/+q3/Iv6tEhDit9Bv+XLkjhBWQ0aNKu/QrlP8/N+
TH5mgu0fx6rf6Qg5osvMFianplLMs+p/eXj1Z38sPuoT3nHjHUIv6wYtyOQImEFzB8our4/YwX9G
RFgdEGJQu6PkxciaFp0cn9/rungsr3Ql+RxgJpFgsuYp2AaLh7DpLhVRiHsUV7Ov5T/1X3ua1ikV
IfYbFAv9wiZvZ7cbnz/swt/8OH/2ccD8hI02k1NbmM1/Fczkm6sBwhykMyhdltcOgf6cgPCrUFgQ
mFFkjNCpOIkAdUeEEgD8F1p/ZJTEf/4W4GG6xOCWaBEQSt6LS77jYWJkeBOPzTsiTtoF7/R/iwPq
GNmn5ZBAouQD5RxCQggDs/fFT+k8AHBuEeLwOGjQn8hJqWkC42XS6je/ZYs34plb6FNm+QtZ7o6D
GGt0d6B1Xe5eX7yL1675oV3GS0Gqw9+5H1HLJMxnEN9CJncMP8OFGbm75Ruk4QBm9X6+0J6GefrP
pTiknEwKAFeS1XlvUHi8zlMi2CkAilEXbQy4IjwDngR1WwZU3F3VnaON5LDDKdSV1xJ8GSJ0uzk0
PAbpneaG/8dYbUG8TxsagLQr4m3FWdHcBm8eXSQQ3+IA0dEu+cbuSXTCL3shSecUfTK5gHVxpG5G
A6OlhBZxBCgPkOPUIZgXCgtonO8d3CkcbKgUpDjrbziHER8rHm8MUgEqapfK0j4+9tiJBwe6Oxuc
NUYiv26d3gkv6plO2Jrq+mwB+SNMUi2ozpJHCtNvDZr/M1nN+I4uGW8XpbVf7ekc27qr7AsOAkBp
HrOxMPcysWTmF8bMX6LmfWMIjC1xKAOS2GJH9O8bw0Y+bZHstMz1SC7pGz0k4b19wxbRbOYG0Tco
8FN/kq8iGqzXdT5RIkenHk7ySn/hSOUR4j35WMqDEILWpVXogOJ1F3vhHWvUmqUVbUZndBYrptvA
6WVFNBfxDZc9Z0Lqk2Gzw4iPJHDSjVQNAgMpMDeagZ4gKOd5VgJC7XrXMy+k35azUr69tr8kjMC+
zlLA38XVbI4cPnj93fTU7nLeVmJRFM9nHjV5M9MemMBSsEa4vW1FhIUeKGq32jPNjzo8KhzC9Z6l
lH8ucVwz5uA6XSbCt4UIblcysoVHTpDAsQ+7Oj3x2rynixe1q7wXouFrGlQHVgmhwEn9IaCeyfEq
ADJSrd7J1/1m4SLkd5QTuqFBdxqGJtL9+BVurOBuP12iDxjh8anZSIQuLeD6NhtPpw0gPvFXhZi9
uGkPltlr2zEs15zW8i8XPUo9yTchFQkfn2F/5AO6RmfltNhx3JG5ogNHeOLJ/tPvvkMGwMAQIGgT
90rg+NnSkZx0Ny+j/NTOg4e4iS6ZuSJ+/Q04IsZRH54eHHrEUF/9Yq/yaR7uR46UmT2sb+FQvxnv
zWFGvmJOPaf0/oDKcETJiZX/EoPhP4w/f4D96ueO0QOFHmGDmdaVqSHMoWm6Qz4TfQuDw4ISOSi2
9AZyhHdHDIX3D26vIEUwuvWTidANrQK2YrIkxohAdZipBjwHxmqVXBwoKwHQhGY375MZ64+W942R
JRfOjdFJ2MFvIikDK7mGUEUJAJkQ2rT6F4BVQhXF5GPB5UgLjbSIsIuQ/BM8qslpzcIkgAvAjEiw
sdxio3oTImSl3owurk24u7w18sPqg43H+R0VjOCEGIQNB5qMNT70BOomocOgdIzpFIk2F5RmL16f
nLsaHwpyPhc9ClIkQuRsJYB4juONoAJCYbK48c0QkRpyg/k84ba/9fRzmuBFwbpcePRLKKUt1wNN
CnY90+GpBlDxoDuLzlALuCzQoTvxPS8BTMJKXGsnBmvwttD5sZLmaxlUANSVaUWSRAK+DUMbuBKf
Jibax3AWf3N6+82DKtnyh6Kt+pH6r23FAh3nGw5ZIahStlC0b25YKKkLc3WN57vRun2jwU0zns+d
lrIE02WJVtIg/wTNSDLAzK/rnNMOe80jluEfEW0p4EGmn3htSYIghm2B93ERZhJKoBEVyYVjt0MG
8i74KOLcfq35La2lGcm3p8AprpUTl0V4wu0xhBsIsmGPE6U+xkGPJuXy3IIX/uvKku6dikDaLq4V
8qv3LMD9CGiR/txf7s0jYgiGzSqHrlsgt1mNm3nAgnbr9v1ny7gfqrs7ivkH4j21gY26Ubadn5Gq
8uhmfJhFD9SOL83CVlwUQF7p8pS04VChcWkO4hc6ky21Gfm3htBKpkqiu7gN+2H9ent+MZdp17ux
b8xVc+1EETndjjQVn2g5sbazLucIcmZRzDRlGhTmy5l84QiLY126f5eG/48Uio9YveB8VhjzCFTo
J93Uiz3jHbmrMs87CQNmP2BEYDFoD2wssCxaiNtUtTCceERb/uERzmcuF3nWVqmZjKXQ//FM7soK
QcaAGYaZnO9oCDhMuBBTvqNoRSyiS4H2E4uatEZACsy47/CRBYzPZudxs26fswAKvAfpDXYWMhwc
+AMmmspiLcDWmAffEY04YymSi1eKKloOrNWc9eXgG2i40Z5n8BVXkmgGjuJWw4zJpeZrLm3hqHmC
hXE0w6HABRWA6gi/AIk2ZyrFRHwVbNKZGINNq8PnPOOJ+IkRNqQLDrGlZi5gthQORuMYTDL8L9Lm
N3IfAsofcteiYCPNCcBsko5x08DAwnL0q3/hIoAIgTYO9RDsBu4t7RuqFoRn6BmxDyGwn84ck/IR
dPmE4A0UDL20G8BCcCOIVilgonOlOEmijGQV9T0PDAoANwsyaSlxYERQCuQaT16nA/Se5xYQyueJ
4t9QLkCgcqsA2vJbfCxu0mO6LQ/I47B8T8floXog2MEWztZ4ZS6ixEk2ETaR7fWfM7ZUoi70QYke
NuXiN0GEw0+9cbCWPRgZk+E+BHk6hvpaPNTfFP4MBHXfT7o90ZkXiEGMJ1n8aDDQ51Il2ThlGpic
82f+J+Mgrsm/wqVBr83pgiXz9WQfpV2gSnHnPBN+b8liU+yyzHAZP9sNsBtlKNN13Quik48Envtw
b9xn0SLwpaWhJXJ8Uip4E3Gc24tnCRNTqrYNP7NDRxe1ZAyROhn28jXtkj7x1PRXU/KDEJezQ694
2sUre8Aowq4KuYSWQDGg+1CocgmiTCRe3AUrVbDs9n1nJncKUUP3eIVjddJmP7MGaUPDxKAVCdad
7LNeipG76MosuIsNKsqcI7VMJnsZLm7ZRNm1FzWcNvTZlzLelGIU3DisoJNF7boTP7p4XKxFtX7u
BLnMLclYLgMlQQU9LEeKMoKK21BrL09NV9FSx1z/9fhL6J5btaH9lcoVu0Iaj5WI3lPXi4Ou1AtT
n5ritJgwbzzz52k276JxFhVXzvSN0EnM+zSSr2womB/B4GJv2R/UlHAWLQ0oREpZ2VqHJrQeUIrc
0RI+7xIA+Zr9G00yEyFkpmxoHRlNRlU3LMhkO86DJcLvHLyB8lQwiaWy/RwXkRMOS+wfOGmy7iRE
r+CuoKuUY37gYqaG3Cuml2eNrRWMSH5ddEnfylldbpg0zfyQVAuGFjLkoqTEyb/kObcY7V+U3qnR
RK8YcQq5gRR+F7JoyTmXCXFQG4ggxmCXd3xA9SskQZQEJh+Iz7u9yOuXJ4+QBaSqldxKgQ30XDx1
RymWd2+5ROgxNqqbZSPXGMPwxaeIH07qq3W+FF25MbJ/Rl6tw6oA0v1a+KMITWFqxKBXeje7D3hX
xKTx00UbW2mrEq1CtMmKqJ7ljprRk92wGJeRr5X14pySE4co8Iu0HM6y8pJQ2SyZiKp1TdBWBiDN
TL00qgF0VSZYV5k4zgz0V0SpWsmIg2NCTUXLCEeLJt6+WoBp/RJccgVBd1hsRGJRVjHxRpPkwyZG
PFt274kB+FthK+pVjiC6VILhNUwrg4khy5elD+mLSUgCOxXHXj4ehlZ+kQaXOsOEo5fZTMcKKGl4
rbV9Ry6rU0Y17OqYzYb1i5HCjFO+9O6soR3DBapRKvqVa5Txt0X0r9yn3P9b+TqmmKQhAlOBoLuT
OOm0qflJfHqvAk78+FZjHIKTmkE6IAaJzotUEYCHZrj5EHqJEnkaBrwnFirmWHwU14H48Rx/NGT9
GNGeWz1XaUfRK8A4SrN9LPxwL2CbCrmyVM6/UvZSMBpP/Anc2uaLMkGxV/YsmyB/0goESftcV9nL
achR6GJ0Y+a+vHOv+WPMiIJopTMXiRoP4S4DboX+7GlncGkE9gDxv1uYVer207dBHtXRG6rCM96K
Dzl2mmsFRKlyR5HZu9f+3nmTeqjwu/Jdfb7NKmepSFwONhCXCeBCD+en3A78nCK1RD7zhcYbrxX0
jaNbhjX6dGI1DZ77td+kh3ysrXo9qfme7vySbFNfZ4q6zYT7JhmTTact/CiO/GmSmJlZmM99WyBq
7Rvs1zgD4sgR+9bJIATJuOFYl27i69pn1cwPBCcROeC4XSZSULb9JkFCkpwElNcGLjVFx3FdujUv
6RUGUWOYVc39WVgGaaL53UkJJ0vu1jInIbp0Rs4toZA22KIiyoj10y1wSRB8Fr3ulNIIfhGx3kK1
X3FvtxCzEtqtWu8tloKrB3Sm5OlMP3KAm/SC4MRo+kSKmb+NeUUZrKghBymQWo/bBSYSAliqF/At
x9084Cs0vypxzZpnekdX7TK5w4tAmkBPB/uy+tbiBVgy4HuVxpb92rC/JVtMuRakdz8lEOuE12pw
stPSana1jrasvWi1qQu1g62WUgwFJuawK6qCS5JaBVVgDUEfj67fp0ayE+Jxk49RoHtPzIJdMSeL
1A/7FNV97wg9Wjghc/MeRbcou2kHiSnydSrsN/6nXuJNyBfbfNjF1jLdy/kxxba4l2FxikTyeESr
E4frDKXzQjH2iogzzCQCa933wNI16q3xSjbRUvGNxliXqWSGJIpQVoY6SLit5xmZBy5mr993GY0k
ZZwfY04P56mklpHjRDpEBumoL5jws5W7U8kvr1KX1jDSYsm8RWnws34X7pLUDau08MYfBkxZnIDN
rl/7+U8d7lJtFksIW3Ezidl2KKxuukqZGLwsjlaoQdVxnLJDEcm7iv41V0Lqpt7Qf/NiZWHX9JGb
vlfhBBNPc+pkdPMm8RYSkDCxXE+5us6Kyk+tbOjtLkltQV4tUgPtYETb0Sy7mbFieDFlySxap5Ye
DJ8LcZuJ69faeJMH7ogf1atalzqm7qIO6vDz1WPricZtTClIHjeCSLL9ig+hsj53gnZrfkMlp5lZ
Bmo9WUsZvfcIR1ZBsQSXWnSydAVAitu6oW1eQaTCLxOdFkDWKjT8EUMfSeYLYbbd0yKKz6MbgxNT
FW19v6VY/vr0o/vsOZyMzyr2ZQ3uInVrDc5lNtjhoNpC7DfarqYBGGFzxc5fF0d4+DQS4Xxaw1ag
lpKiBmmxA5XvIXYWoXw5cqbgcIoAYgisO8YAdSeVMjb6sMFVB6Jjtx1J5NNxxzcmL08jB74a2c8S
lttQUvrIGeyBs7csjlJ2EF7dPi+J5hSlJUSB/BgaH6+3bNinNCfVW6tTRr0fmnp5nPA6jQ/jLTSw
2B1LzS0IpyGqo1CD3VccS0BYEZyYXHquJSD09UXS42AqJr86RYJoSpg3Uapo3GZXLyq+h67+tzTI
6erIU1le8kYqR3tZZbZIoVWEiOYIVKKyD9ROJgKL9/m0Nercb/dliKAqyjf5QDt1JOsM4ue4KytP
g6c8UeHBJfuCI2aA4zqyT3KLWkA5S9NXw3ZSd/Vev8mV13Spk8s4w4BZSQWOY1vn4KifkwuIqKcL
kDrPZeFXrsjznQidOcUCOEd+vm9rVJDY0btxVZ55pl5OpxIq+0EZt2KW7tuGcTYqNLqMe4uqnc6p
A623bDy1nzx1IXtCZnhIYsSZrkfVtmeYeIXPiLLffW1iLiFNrUBUSK6KyokjJ5EYfrRYoglCUkqt
OTTzGZFTS+s6XvqxXPjTb7oIN2JKi7LNt22PEQD5EOyJbXM3mCHJpACspzXV4pwrnuqQgFtU25PC
V3rUR9Ej61/7UZu2i27YkkZMWP9zur0R/TEoWswUad5KGfl8dw9CiR6j/NbTIF2TwK6zTPP0iXGC
yWkJaWf6ImhuhdjMlGmrEPAX13H3DA+tSE1YP00vaRUqmd1EdIjbxGcOQaFbAwb6SHzaxqDZS8am
NeVD71qn4cMhaEYa+keQT018npNqg6k9uReCd5kIVVHoyMpvqo/bqYGG1G7rO6IWr+3W4uC+pGYV
hfd13x2HYrQRpizyTWeQr+X6Rta2i4KuNV2GSD3X0adWcrmizFH/LMdiF80FOEB6RrtpZIM7xF6g
ZwEsp3nJx6fRnrtavFRM4+6DMUPFQUGleiIVUrONkFabpcLUhg7DfRtvDKuQbyNCMJrYnMidflAr
L2aat5oltvD7hDjdgvcD+QLjVOUtMprhaeuQNkNGw5ew1qSgfR4SXdwY2bB9Ne4izW0jisGXJW4d
j+fIjhdVUGddsJxVZIwIyl5u2U+uVJE2Y17g6uWR8nTIVRv3nuw10KPhe3un0/OZgmpszBKUjaqi
7SIrJF2PK+7C0gOd1n5Zioce9d9UD/4rG061aIejk9bCJm4XW2iTKq5ksBgF7BvR1pfcOpf08LLR
qceFsxBqt+hZfgaMUUCD/bhrAXlUqTXOSszKC9F6GePLQs84cP70SytLVHcKa69MsAFAdetzBGkE
QeVppwghHMyzA+LtD/Z085ny+/TbU+MsyBJ/CFW3yd9yqdmzJyvxkJJAdDScf+7Y4DKM7L0abSrD
FAukUQnnKI6414D6DH/26I46hfsmcUZuhomBULzATCvTMbjWdEpfERiuO5WT7YtRa96ATuX1/mrf
w+SqUX1zhg5FSrQ0P+qkMvn4N0YDzhs+iwTJVbgMGjSPZ3IxpOY8TeBrNdVeVN1RFqAqe0+mCkoo
YKI70chLRMlOF40tEcdq3gtTpHWqbXcFO3y9nV73XdI9D6pwPwJUyyhdIkt3iDhrLc19WaXCzPaX
1LtfLaKgAJO2fCYBd+ScKjgzoO7Dby1SVUXER7s/3hfJd98GRfk1Gpnft9oaAZExHMcO5yblQC3E
IompCd0Zls8oVzdGDhm36Uxdjrc64jOgCE9ULlwEb0q5Sfq9kT3Cc+aKdJGGO7LivvX6FreqEHnR
NSub9X80ndeO28i2hp+IAFnMty2JUbmDPb4hHBmLOT/9/nSAA8xcbGO23ZbIqrX+KPRQNGmczrEp
2RZnXvcqngnYccbSd36pnGc032SEMBxUwRvkAJOvA8MiCzY+Ykfyaw1WkZ2wYihkpr/MVU6JWRMF
MXgbd6RKJocYFc8gYDiL6lIPnc0IU+eVjgJ2k7phNvwwdVRW2PG24b1M01cAmZ+lGj59IEDzNNE1
VzC2al9DNnr9kqJdGB39vJBrUYgmNifrnPLquqLz52G9tY1xXxbrQdZlP3ADoN9DK3lw9IOifMud
QAGPS65kBtavgET9oya3oLE6zIVK1EoUEVMVqYsAaMDq59lO7807WrWGlp3BjttcP7ODUCJA9jvB
f8vD1fH9EECEMlmsRHxQ29t9ihZdXz4yo7+P5YQMDyTyqGfKh2mop7KzTl2135o1v2/aLwObVrG7
j+au9GSeHM1Ou1cNdmb+SC5f9dRlsaZD05CeOmNZdMzPPSvYzH4qdAAZ81U30nuBY/Fv+nKFvzl0
l/3dycV9E8ECN9qTh73cXTLJS7w2V8YQCOQvrX4FP/G22gjyN2jyg5FSS/mWKktEbZySRIKQ97ny
1x+C+GGVk5TcCoxxA2IKUD2iLfGiKuR3vB4DhanpgMQPKutQYfE+7QCJFd0qLqW6GNgrHqpcaufG
uiVtetv7OdDgDeqX8XQjXb+w7nZCZMqxfxjsQ9WIQ7unkMUWvt3zNRGmQZIS/Vb7TAMi64Cz8KH0
W4xWbwXQK71BHnbc1Eid1atFaMFGDrpi+7u7cQBj280tzyESpMQRzb69myFHJQn702BFS56d58ug
Gee2F5eO19Ft8ADibNA90yVC4yWGBde1bGKYICdry9sTSZoE6la4JPIQdNJ0nMSr5+25MIqYehH2
pXElW0Of+2M57g+NonnlkbgIMpLJrwXZaeCUL7BorP1Cx/CVpX5qGt6Is2lAPNlzHlrU2ctvB5f2
K0a2HpYynU5tCv/7tnzsxmNmfPPU7sY/cxVuGRMMH1YNZFoxVlg5hSvcjvJrukk3ylf+5fwy8BDy
7RidjgxIQYswI9c0l59KhuPclLfa0a+DUVy3M9U0lxZd8upwBE9rPJhrNF+rzg72Ig2iqObtU5Ha
DqyL1UmbTa9JpA+G6Kt7GugJxXeOGgyWHSiiCh3GSboWjKAqj5LCvOS/CaYjRXpbdsfM3k6UPLba
WUvMS2tY19FyaEPAOMSHPlTdg6H+sWrlE0DAqG69Xt1U8Zl65YTrrzOIZcyO6rH7sAws+ykMTuZb
u7dJj4vTJQOpdp24a5NobNgfuVMQXtjB+jp26xNYkZffW/LplqPtNvE4O/iv+rOQwrMM5BYAVZp+
7dLspmvypgt5M7uvEYvj8pk9YZPvHUqQ9LFN/WeKLnax67CcfYSgS39xCA08tltBbCDz7BQxAWpk
2lX23dQfrsVtXBGyzbft2gRcDo9Cw1GVPUaqgFRL4NmsfZv70eF+LAz9NJONy3Df68d5uRXLHLgm
s2h/y3BCT5151C6JBOZ6sYIZ0Zscx47ANvpI9VO7hrzZuzkfgFYIQcDlD7g0poBSk+IVkSTWSWOQ
zRu/TM9baUXDCAPyVy2UC0CoYszeZF0abGp02roO+DP3NQE880DFJwCHl2FoAy+C5CP8Wg0NHRCJ
bWPn/WfGYv3amXQX/Pl1xRGkrtFC8KpiM+QSE0guNRN45sizsZdxs+XRRh7CBO/ojOFrp9qsk1n+
JUYRIvKXgaaxLXF8N6ZfPBOIxXIgToEWnL66GGpxUbXigrtvbuh7cVmrp++Nel2EGfTZEmh7F+iu
wowPK/le4JQ1cumtU+rZJUHN5BDpq87veNnXo6tW17Ss2F21i94RxIUJZ7MpRCZbcGYPRqtA3FPn
dJFTdfGcShK1Km+biKCdMOnsoI+o4lrjtBo8jNO7M6FmIq4zz1ZfaxWQoNDhPe/Gxou0zDltA8XL
NJeSK0aOd0+4WG8ArzIyas27ktYHWcNtj4/l1tsTdwW4jcxPGzslX3HpQAQeNswLLHEg8W+FEVu8
8xKcryfRJyNwox/niPTOIh0QLPDyMZxN9fyslem9vEnzcwXLGtewlTj38VACjGoGtnHVYdtVnklX
PAaJJepkJ/p5G5Grn7b3lqeyX+2TkyBYKfEN7faDDy1M4cQ66mEmh3YU6rAgHXsioswWW+BaXzbx
uxpxHRPokHCDDw5ZKfiX5zxg5TsXRPxh9qQVXtgXwxYwTFdpEpNBX0HDtaj9NHD7z1fpUP9F1B+n
5kjRSp1CpPF+kCB12sr/DAylOnzo9ljK8lZb1wR3EOGmGB85ypPxvX3QgFB4Uvs9Kc6pI1H4lLtE
MGV0L5DRiZqPQ5GjVaV2iFd4n814cro4dfVomatIO0llvcwtsybS11f27jpHzWLFBmLj0qF/rNlv
xYkUsB1vUdlc9lpctK28Sm28Gu16NZr12m3jNT22eMIEkYzbyLoELGvsc5ghxTtsyCeLuEaYpgx8
oWXJsfCUO/7VAS2t8A4bBTYCFDWuGD/KEgOrpXyfCJIfXd6hhux6OngU+G9B/rQRUs6Tkxubt6dg
B2exSX0oTePK7njT+/FmzZhPVUYfXDDdsU66k0uQzdqACukesKKAGdRTxvW3iTiX05SqRwNJegqO
qIDLTdM3A5gjsW4bQR/5P+AvozQDkxzsjIeqaIfIYnHXx4q8rcfmmVMRqnnCVp1/Ka392evjZ2/Z
HwUu2wXt5LA9S5DKfblyQGyKc3aoNxEXdSfmm8TRWgH+k8AxJEpI5d4+jYRIifWnaVARpJlHgaTe
UXwS9QkCKo1zw1m7dvcaiRZxsXAVSA32BHhAuRWY0+znpmzAyaQngBdfs6DgYifO1y/4y+tMgzkH
vzOpp/nZFllkTILgWMqL57hiihq5vTTZXHjIlky/WfV2L70ZiplVXux1tKhdpEh2OD7idSFW3hEs
Ayupp+IgejoeNkoJyPMo5WMnpKpgYWV8rBuXTJE5Ut3HsDWBReKeIQW2HyNo259jFk21FY+bL8lQ
WvXAcVvEpMRltPQJZP/NkujXc9ed9twNVVzUoIPERmtMwIoe0l9SVOHAYra1pG7QlTAt/kFkvxJS
F6ce18Fgnmw4APYJKGRLfrwGbTnY/gZ4WjEe5dbNMalyyLqw5Y7h0O3le/852c6HvhSf9Vx8Mr7p
Cv7UbSYJjBpRwb2YTgS+/xlph6d9neNLYZmynQG30ysMdX7XW2q5qvVTklgv93d13r8Y1Q8J3c9O
Y5ykxpiRyqDfzMP7yIGlEZ89mkh9RPmRJtNnflx4ynJKXLoaUazVcBMyqPb3SoHLooKlxsW1v5AP
VhiHFQbaUCMUzazuC/oVXb52syNcUfyyXNXnJUHj1YhLCc7VWJ/Wun8tK6FYwIy2jM0l3BQKVjUk
52pCY5TDCXosDf1WbO5Nj2ZniAq6l1qItHYnA6Mjc9xyw1L+sHhy63IOHZmH+kEOa8xhG9kKYeJu
F87XZY72DDk0DEQxVYFlG/6Sn7RlJF06pTzDDRqLCOO/+uvUVqbYaMtz21pnSQqyWcYjx1wRkS4L
kyxf6kOTaDK5Me6fB/oKiKnafIer2oSlb75XkJiJwszKf9kJYgqY1Ao9svgruvwGrPH4ReBwGjUE
/IgroJe+0+J9+CGJI60KXzqv7hQoncU59eWxAcerHn1HJeVLTDbF9QpkNbwDfnzsgPQ2+mX+EzX/
LyHfukeMjquubQZypRAn1CfsRM/22SJn/FljaxwI2umPcnuvqQnIZidaaxEp2UJVWXlIVzp2jtmG
hitVPRhFAnfOI0qFmZu9hVyAnjtlPAjZyh2Q+W5DgZZxaJEQmcTzp5DYs1/SX5Zt4dgftJqE/nU8
ObVx2uEaFvmRyTsDZ2zEUj+ZDVmmpNGsylmOVMvqejxX3NLET1B0keuXOl0utkbHqUpIjrOcp/3d
4UgZO6yelhq5qR1ygmZ93Ox51By1Fy2i03D4a/6R1A9r/1Zx3wLpPAq742hqL24DOWe+lQAf4Uwk
rYkecVHLw6YQgzbKICnaQCnY6gccajQzLMf1sAzF1V7kTR2UW5Ohhz50gxprE2kjDZt0qt9fh9Av
2ZogmfpdyPn+UnNM19rNrjL9Ne/8RV2/mjXkBMi4zwnreMINbHIUlhyFHWHdE9BDo63eVqvBpkri
UG8GGSXNTr1JOb19bgnhmFRCULnIZE2pcKgBjKrRgmaDw3Lt/zXEK5HEkbrg+4qMTLo5UvNgmlSk
7TjidQrcBM52Zl4imOcxUHbNLzAnbNqpV1R/rAj47S6k1l4nBKrKx178XXGTL/ee4XNRQTAIR+8n
AMcfhHxrzrGeXkmGZBvc1Tkyf27hwFXXF9zYhJQRdmq3fB3o2aYQ6kxJeIFGOsf6v8VcwckU8psl
Rt7W3FRuTiWYe990SKKhx4CCPKxe4Q+0m8KO1igfLxakJFcoAKeTzXfduu6ZExe6p+npUzB7C1Lm
yu2rdF3qmFRfDVqnBdoaAljQLT1b2HFwl4mjCbFjz08376KyJ15jguw7LeNDdw9a6pkZWONIi4wb
KYbj980WzDh/Gsnn7LUs6qYNsf21+vMTfHHI0E9Zh73ewnx68I/W/S0W7dFYzVFFkbK5840WqVqf
L7iuC/XZG/M71bc1rQXdFA2rGlU/YXk/dsH/6DyhvuwH9UefOO816JrZbc8KPMMcIP8dlqg/122m
bUWe16EFDuuiqWho0zOpWFz9CVLMhfTMnXj0e1hRk7ScobN9y6mY6+2jLVjfx0s23zpzeBcIYjY8
4y2/AsJiKCeOiYrFWBr/+NjKmozUjLjckyZYZqgWaFb70dbuPW/Um60M1y4j0A2XbrLA6M+AXr5e
cbqg2zhqaxGWnRI0ColRfwrHCl+Hc55XITP53KJSOQp5YORhanehYAf4WcmcqwMWc2ISaqYfs24+
FqBkjvonR4R0wIfHa9IAumcdJNCr/Edep50CqLI/9rN6VKTDHI8z6AjYhzxKFmRcxQINik686dCj
O3RJ5VbIWjOD5Gax6dAyrJApa0LzpxQv2OdWqmek1k1ySaBBmi6leKw/722cKTVNPeRraYx2b/B4
92YijmghjJbhXccImODWsw+weRZ/kZnI9gwnM3Ofug5IDRRvZm/Y+BJngFFBZEsCijJLEt7SwyHp
/jNA1aZf0+gw4M2hrUfr/MuWSPc6/WIlb2hw3vgqZMFDQadNdp/qAiiE7J10vGo1kSYJlVPDPSVX
3305QgaCofH16MPZfh0PlWTGRiL301yPXav6BbG8zOJH1cGLLJJjy9S/SOB+kpJHnmzm8V2IQ7Li
k4HFqfur69vIq+rprOsfy9BEQ88bjrnWMLswwUuWRC7JwIkLk6iF1kwOX7HxW352gvgbtMTb9D6w
UryYEty/ZfhqF5Geo2dnmBZQLIyDsvbKLfMU0zypA2H2PA2DKE7Er/IzkoAyXqSD3VvmR4E6zVmY
x/nOd75zi6/XdtUTruH/4wJBysHfB2gKxOWZOG9LEk9bSUDzmW26cbOzqOyoAq3n2sWJ2h+1kjXA
SSNnFmGVQtsPLAi5Dw2y6XU8g7k0KLSx2k7EnW4KjRTcW84UGEPhNRv9iUxAAwmmpuH3ZKorxzJ5
LATBNiD6Ooi+mYabQURBDr5ScfcS6b8Ot27WH9Yw34v0JVp/qilS7Mn1mbAgDDWUGaUkjQymClBI
uPZztu+AOCQYejsbOTUta7Pe0TOso/awpv7eFXhFiYocg0oa/t6Bte7HFQxOb0dfha1OeoEyrQt1
SqjI0l7LnEUViHJ8YYCIv4rD0to+kXsGDDegs5mjMEaHkjStP76y6BaUFjXp71sEvMqBeXCy6VSR
vZe5cUteAG2IiHvkq72iPTdqzwjFZ678bBTFK/uXwkp6glIKh6Yf4s4U/WYs7tWR6VVDhETYMMCV
73gZm0fNres+aF95yrp+TCvdKLqNXm2/QOEe5t2MFkXl1h/J01SG7jS916zxVaKws9Jp0rIWWdjq
htLfYBw+TW6LXJH+shMsRIWWlpIi+1dgn7NYU8dvyb7Q4tNz1glfbw4le7hr5nE7/Nac7FrRIYTQ
2HrTqumpU0sId3wQC3z4fuhJC14GvzL5rFCSGAJdOAV2Ve4wEFMDAOa/XiEZqiEQWsaEn0ZjpkSD
E/WtcbShiOZLipSimH7seXYtIceF6724xdXgZ2Yl6amvtpjUVX5GOBZsGjRHLLlBeZm/3NIWxJqW
DkG093RuFcXfxmDl55OCsB4E4CVCIVCZfOTZHy5WQW7TrUr3qGrMiNymfLWPtf6hunCR1ECIIg+X
2QnS2RcVZjt0MsCCJpiL8x2ByqTiZ0w+hXJL+yxmrI6qAneixv8hR/urvdtqfkwdgw9xC3ry35KT
3VLxumxollAuE5nR/ClxkPQ2zjbqFmZSOWy2x7LEP0LIZ+JirOa950k4ojjjHU1qHHUdQkx5r7iW
VZvVq7o3Jm0SDUH3RlhATWgXbqXjzE1QuqRKVDeL6gltJa9Y4n5wlJMBqORUH5OzcJs7p0b82lr4
KGS36+67WdShxRwyM5igACoCQbfylgDmacMWlRpSLX4bpg9lwgy7fXDsQ27u5nbZ1flqaRsu9fY1
rXcELKbAhgNQ5KIc1YSjDnCuLiAFoWSpFB7WAHpqQ9xjrnkw9aZf90iRQNgzho1ui4tNPNe8vWh6
lDIYMZoqSFJAebq5vqD0jAElbLasXL2aVOimm4tLKnujVLP9MjL078ZZauaHXi7vKbG6JVEHjoQX
FrGsfwxJF5f2CN6/nPR9gjh2Pyv5bdYjVE+shTivoMFt7k2DZT8rxT/2+cEpgplfGtyQyxGHOySs
izbM6mjEsuMFuIAozILgDseEI1qOyj6DAxiXov3bIuVHukT4H+JLch+TNLCV/b2z1Y/cnD/Xtrp3
6p2qG1UlGLM8C6BH181IhaZFflsjwid67PgZPshFPyAf3yBaaf0VfbAkGU8raonMvXYj867eh0oy
RkobjPN07toZbRt9pKxrZbfeKgjYZOeDM5ObkCUKEPTcytcIum4j/2PSL0a/5TysE0H6KF/eSr5m
aR5XDChI9o0RwT6oEEQrB4pzyAfrqxUpkNQrDWH4tNQs6KbkQKJY7l6K3T4X0o0rVUQWV123k73k
oJKgInm2CPqzmmCgOZUSM1117sPgPO2X4a8gRG2RXz3N15o8jeLDoBlPpUAGJntSmIHJ/Fmam1ZP
N7VabtWLs76gswmUAVdzs8aokOJJAjPA/ZVNNDnT2Wk/FPJtnE+F7IZyYjx8oxwstdEdMQzp5AYz
VFDqYF5L0u7b7FLiw14cLJcb8ar0N7Lh7ILmH913iJRVLcqtNOE7OYHuNtEl/VfOaWElrd/rUUFT
QqWy8zdDzJ7MnJW9EOWivkwEjM8wsQnIMrzGm0nMcU6A8JCTi3+s58UDLQMhLzyNqdAwcG2l95ZA
wVYwpDMGyPxXDTz71HI7VFaDrgbKPmCb1z7zu3vqFB7AADwWM5lcTr2Rn+Q2nuqevZXOVww0b2se
jX7mEAuD5CceqSD5tTR8CRwiSo9eBxGcZlZh/UgrjTA7SXn0ZSFIGCjnrbeIQUO267q9hwzlZFFd
DmxVeTo7VDEpWIa+oRX2GDI9FWw6TxNf41mseebSDztFkZLwJ/c938kvM80erlbA2DqInBPSKx4q
YdpGDQBfq+eEYiiX1YS7pVEp7GvpOZCRA6mqQ6qm1hR0heM3gKWTogEyIWNEJlX39xzHeeGeSnHv
EWluuxrPlOJ183flX2tbl6EUZx1WPiP6xSxwP1NDuHOKh+b8Q3PKaz73b32F+q/fT4ujHTLbW3RC
WJkjqpcet+VMtbZTvdgnjgtXgbHDN0xZ5faOLJZhSOpQe2BAi5oRN2JHKsxgD12RhoYK00Z0yv71
0sHR43Qz+um+NdOj6D+N5PYiIkoBW4lLTSULfDH/DmEqpsBF4Odqlm+pq79bFI4AhQ9GBzXlnvrx
Tx+5oOsu9FjiG4YMcjpdR3a1ArbEIL6ROJmi3micwc2GiI3zO2mgU1iIIaUlYKjQVUrMGOFQd7Jr
GBIikN+nsN8pWaMusQpXUoz4q18V3yjns5KnINUrNXxOxMBLYAM/FMJd+DknSLIy6LxsqL3/n/zL
hmPHAXlCHWJw6ssN7U+lUoLXBetGoidyDjZkdVQCs1yCannuyFbTEqsw3LWJgETnfsIcTgPn2obD
mnnqZEKtMZ730VjJeCy6iO6+bbuuYj/PC7GWtJvmv2wHW9AG2KIcZ7MJJ0HlH5E53MjcTrsCVtaC
fEF8FtE6bpH4hniWB9cT8T5pT3Vu3o1Oe0fhRf9b4mUs0PUFNcubRBVkpcZXu3xo83/9vnJG5R+t
lb2vO6QNOamQm4AzSM62d+FoD/XZNAZztUWVGKpQfEFj34V1Rj+n/pwMKyjFGubENoskPc1yCpNE
hoU609Xw8giLoOyaYJ7xCFLFoi1+b+V++U2nJFf2MRCPa+JdGeOStwX9wZtzzYaBQgfiaBcVOIn5
VbMB/kmjshnv1zxkvDUzMpPYQZXCt3C3dkS/JPVZfcjeiacqOasKtqhERfqVXElnbtuPWrgfAg8L
5R2d5jPQmn0Q0hFTRG3WAgbjyKOu2d4ZM08J6TIL4JL23XawWsnFxxNBZDP2yd9SIByfnqlLkReb
P1d5vWSnHfQrLwnyXGxImOVobgVqMkSof/TFfgjp3qc1P1oqgXv/qeoN07Sm3FZewsw0iZobAgzO
fyD9jqpw4m7rgpJm6GZKSCnQg2LGXP29Rl5D/Um14dV3c7DGlqx65bII+gTNBhXh98o6MKiUNjml
4PMm6QKqn5jYuqzQqGldZPpyyTkQEOph0hK6sn/JF/XfEIgw/Ugow6WdOd4ZrZeXLVFtwoVew8S4
Fc1yT4v8UdXdSeF1refMr7uC/OgBCI15cWEoumJDQcsP0cYaYt0txqgkIaB6C1aFAAZquFN/UQ0q
58ii1b3a2rz+VZ1RU4IJPil1A0PPdlJMtK3ACLppYHVCVPoyuONIRqG1Iv5ockI8kAgI44tRxmBq
u+rNv5IXu1XeMSF0ffVOhnEqzpy6u5yPQhx33aCS62y2/8Tuzd1hLLdbvaEZ4NH5mVageihQZPGs
+JFyUFPk3AzFCrlYr+0MDGcn6o9eBfvDmQk2IMjXwQAAeULSwoCEdNYe457SgPDLmhCcU8NrnuGv
L2s3gMHtlwFHwcAQlQLprR2y150EK8t5G78AhzwOE9RJoY78QOpQCPCugvax5FLL5MJ0MCcaSrVQ
6dr7OI1nqw93YhwMGki6uXszpRHYYIGGTkOGes3pDJGiQD0A8n9dlMl3psHfjrWdRgA6VcKGYnUX
oW4odUQMshQ5mxkiN3qbWwEz/6ZdytclKE4G/y5Jf6pVrD10ro3IUEzcA7rqcRZtL4kdIeqbBdpi
XMgCMtJo54u2KbfK+XNpZvFfWzo5w4sT2DYgO0lqdMctTRbUi8YD1PswEt5L3583Lf2mEyUyWSDb
6ljwjQttpFR6BtREj2zTcK05DjO9fVGENznyuaUgX6v+rq/lR5L3H/hANIVUXoT2y6syxs9waQLJ
GDo9HbVNa1EXgJf6lobfvsVWX3qFuLn1N4Mw+Ir2gOo0IitySWyfMjVC44aQcT/Qywx8YXkDP5qg
/CdJSYhBlLBxj1ncYxrcjooQYJb3hYrGGZY7XXcv0SmC3r/GH7Qp4hgS7K0L528iY0jWQvczYmy1
/MJ9odLWZ9OvV+9Y1GG4KuRP/XPa6bnkG1DZ0DUyOsb0tuJV0OC8X16FpmbFQuRQIUZcssxrlQa/
ImU0I55g+wRI4lfwh/K9M0YEtlq0rF8JzQYFctU6OQ+3Mvldk+BDD42fKEdLwYfJHErublFcFpLL
WiiHnD5JNMdxtqNv2ZejTq28ikeaVBvtoqX6RZHbsyk/2wY2Vi+eSj0+hjX3BVwE7q1E3hCwX6fN
PCPki8sc8EF6uV0eM4q7QdXGfvMToNz2e9u8hFjgn3KLzbY9T7BWAL/ssPtftAACTxhaJQo7RgSp
IzZcaIVxqd8Xq3i+5ArlKsI+rW+S9uHFTwzXG4DWteUpNe1SE/AIc7ASX733bYRX7Sg5I6edMAk0
dLzKGvSc/IJg7woqQA6iaoOMUufULoIW7M5yF7RVL8mK1JXb0GY3hNcx6slk9wy9g+xCm/uiAcA3
HfWoSyfuh/miUEXuyqhCKaKiUDDZugoLvyI1TG+2UQYT8uG2LSKD8taUj7zGmtVVlI+CCC7rGndz
nA2/SwOBUjx0+vctLb+D31IqZ58NVE1D+qsG0lVz42YC6RrV7JtfZvqRjKHMaiwF1amR5408/yJf
6Fgp/MUC4GIaavMg/YPe5+X9ee22pl0QTI2PAKDX4hRAKlIm66Wlqb6kTdBAAy53hWZj+F7MDQ3r
GVdXJzCWoFDoQOWKin7o7TGCWjMo+D190oULUdgilqPfml5C+DRlo91LD0SORXTH7IRkE8Z3RYcZ
28Wf2olTlgYt08KyBcTAb0OFD/AsZ1nW9L4k0yRXECwbwm9x4rqc7LnMAne3/KZ4phLnGDR495Ei
k4WgcKOdvyECHqWNHIS3lPVKehs26yWQagIVIHXGFGJQMkZgNMHFCwVrjfvi2P4iK0DmjUlqSyjQ
+6PRrejy0EpHj2roGcHCq3R/e5fccKIAumIIUlf4qAKKJKyQyGtktRaDEVj6FNDI0dLbTZEY6pbS
6Nl3/hh2fzbNOU5sNUpVwfD7BjLtluAlpLYVkClUfA+MhiSJ2Xa4NnksjzmzsC03xmPK1hE2bhZD
K87AHk30rlP1kuZxFmXMBe6iHoo8u8xTft6+JXoOU4CXyubLKI96ApWw/FM5Lzs0TsvyrxsRG6Vo
J7R7rQExAU5CJegp3qrs0bkGStaOIrazCiSyFztCqSlKhyrq8IoxFdNs7vC1AyCn2lWvlmimFdZG
q5jqq8/IxWpJVy3ZfsqvFuuzyc5V0uudUWbDbKxbfdzZ6zmztgtjhguK2fVYSomezVvajnFdVDy6
ySsOkHdDu8gPo6nex3Z7rmyuODx3piuMObexez22RDIpToybAyWOxT4qduYoqsxS1KzGS0Y9R0rB
fksqBgek8a2/vJATVN661oS5ofGRAueS7GA4N4QLjf3DIsqwzmk3WCjIspJPDL8FH7Xc8A7qMhZC
xlzwSWpF6fqHKaofTYo0QUyBpLB0MUxNUFrlfJ3Tm/FCnZFMjKMariui+B+GGWqYpMHrJ51D4jxM
pDWKY8fDO84/UjZSt0to67qU1X8LF4uLdqqHsjbwzJTa737nIFHBciLECNQJ0hr3sivDz67cRMVu
4mSHgbYP42YFWfVH64w7A+8zmbV3Tbc+JlxUja55vanQUYPE4NPEt6cvMwmsJkqXgmyU5pzFqTr4
HecqNlXkC6BZVDKNRrxoylmfKL+lSFz9eElkNgIQsCHQYsFVhd6swuZrIYcZkDiMP1YoyUT9jXcx
Rp4ObbxWG3XvPKa84+251twzw3Q5PPpafWRksecjCgkS/aVxz+vpgVrHabSjCqaTd/SSZThLefFM
xMncfMzfRlAL1Tc11VfcrxKwe09q3zTvucm9sNh4vqsYaYiGftJCpUjgJcpSpVAffWPDlm2XrheP
3KSOYZ3fCtgAtBIny6NLHDMrCrCXQuo1Xe3FEhXIQjVifKrtJhOMdZMIwdhmDiGbwXYKNbgQl9E2
5x5X9oO+9sedi77QnaNkRU06QiqXNYCrF+xVPnoUR3yVifsl+NmdbKFmmpLK5EK79GWCzqpdKP4+
QjWRaexJoH16/yfnLKpsFnTza5uG4+hYl/EpBYhy/lhM87ihddup1hNmEkyULr7kb33Hh8AGcZeF
h8r5MKm/5/y9ZdjSGbYK19NevkzgAMG3aCNmL/0FWYNa68dpvmKqR+r0zZqG77mjfO8A1bLJ+N4b
3xbXvMOrPBNSHo30ayPIocO5rCyIP/Eu0ofU5R/cW58k65r9LR8IOG7zd+p54pqto3awpO7Zt6Y2
v5Vb/X2h+zIJBL4Cpbir6wpTFCsas+8clZbriW3yG6+HxHWKzp/QgblIuyMa5D7w2pDDbbH02MNn
TdhBZlEtUaJ72ryWNEZcXlYF330AyMIdiB2MRfmt4k2ZtriW36YJcHF/d7WWWj22monGRMaIrX84
yxIq1RCqKXzoiudxWpHRMisYtIasxGjYo6+dqJ8PdgE6YETE5sKepzut0VkS5NSKonC0HOFrKX7Z
MfF26AFJQcxLYuRoHoSwS8+hjaxHK2iXksdRhBpnZW/RcA9HMuJFaF5vyqVDvGGgct3H5YGgFUDV
x0I3tZzOog5fTXX0/ByS6ZRi9cqN+9+7zSY9kDPh0D5jWcftluQnNSyGq20+2El4nsnfyelkwkOn
zVGmkjZf/Y+n81iOHMuS6BfBDOpBbENAhmJQJXMDY1UmobXG189B2cwsuOhudhUZjHi4z6/78RPB
+3T+bGkTyvBe9Y7SWyetz3E2DR9JO34m9IaCIJzsU27SVUHrpsBdNo7p+6jOb6aiv2bCeCZYSitz
9bA/1luw4P7Y2LnWE8XtstviGojL6oVT4oHPO8rHUCjFbTd4Y1pPqIdUoW1w9tTV7wHR4WiPyjn/
aiAjzNOvPv+2G/iC/RZoY+/P2IQ7A/T5HpTkqjIJuARy0PTQOCbzZBCiV6gYwYxyTTS2hnhTt9iX
dhve6GrsdCMFIECBZkKjDLSkisJVqLMFDyll8FJZuPOXOuMGnujcy1BTAUGJBIYT/bzKKvGXHbxE
sT0yr9I8uMOKTZ4pYWT4sDmAWFoV/R0x6ZEseCuULzC1NMKTZmoOtLZeth79oqLvghdxJhBotZTF
V7eR+tJ+V3bN/G709i1TmB9iZF32W5J5JgUI2w8oFt+KpezE1edoLtu1Yr9lQJ1jEcRQVML6yVkN
YJL2SL5YGs89vHCFek1pv8Kudmkfc2Sca8qxS+u5MkOaHFf7rntgrmnrgrzCeC73EeOlYkvPje6k
SsV71S4fVtqSQavAeMQsom0P5kpFTU5GPZSSP0pCdQPzL9SbaOFNm05nzJ5nooAS/m5iX1gcATUF
K5JoyiXbFm9spfJn5uVrFNqqRUeuA9addE5ThbGxO/5mLvXRRU0i8BU1GieBGLiYrXWNJZQRADYK
cOWq8fNsfe2GahcIljX/qPYyvAV2jdXfJuk2WtmzxiNnVKQn2LiqoUCFz1aLKad2NOlVHi3fHhpf
b2Qv7rkHovlg5mebLw++NUtetrteEsLg4Bt0iHEnbpCUH1QY+/zZYpjMnqNaEP7LEBplhEad54ke
8U6lxxiqONGtRBA6oaa0O6/4SYVRnjvtl0zW/r/M6Wvbu2W0+xIYY9rZzwUojYTIeriYxiWKq+t0
VvDoCyu9G0lyN3H2b7N50wyoo1g+5oLN5JGdSViRf0wJfNONaAyESxJ3zHhd2woFiUJumWTjeO5Q
JM3vZGGvhyTQyGe9M53pZcbGbS+eBZ3OmLsPId/tcbxDX8SpneDUxgbt1QwKEcDLSmlobIEw1fwz
0Lm3omJqIAjIYES0IBn5rRiW++CWBA8LLPw54fVs0FxRSS5eAm/aei9SZm8TuIGuat24uvadD/pF
Ijo2YMXvKkqUCIRZwLqnCXQWz3mr3OvMQdNC7UI7408ByILH70balByY9o9QEZ2Rqbb3jqSUWqsP
c9RfzNk35hlPDlmE7d5tmmeFqeF3pHja524ZB4m+QNvnR91jXugEQFzaUGmexMXGJvOWgTgPHtUE
yUzCrDwCqWhlNpsp0OI1D9ITC8KDbLN9iKdrM3XXLKpATlQ09dG0JblTLrnZ3OAC5wiAU2EjryPV
StOXvchYAPNHYgLp4jv1hDbEOHpYCWO5/FQ2+9K1753qbCNpYx60/IumHIgPaxI8Xk5vday4ibHg
8dS9Ht8jCXPgJJAS7gHGAEhKwAeS7jmjoGNaBXU2wkfCpcoift6HyHPCAaCW7zYMxH0HCzT/VBaS
Vx3UDmGnKX1MvX6qtHTCIl/1JVkG8gwPJng+x87c3JXjbcHx0Goqtc0t9ZnDa/plkjoopNwZWRxL
La6imiZYxl/CVrxNT+no95s4TC9sKmG2fybiBUtyJCfOnMJe1N8GWX0q56bZgnURfgeBVDNjzM65
JwmLgACG8172jd1B/zLi006SzyMau6UoiEOkzHPlumTRVXTFzSir23yyBysQwmlJVWaYKpeETfMF
09hP9rSQVkESwjpiG4yXA3pr70+4QvAPeh3uokUDM8gQIm9wweBPc19i8WBm2sVKxE3q9McyLE9c
bNxKWLYd163+/2yQl5+ErPG5gfhDTEhqR9+wSVxT1qqs/nrImtGfMtmPT32R+7rU0cS5sJ+1wz4n
7W1eVxLYA9lcdaRW+mVFOpE1DPF67LY4Itiw01Ras/+kSgI2nrZcsiK54um6Trq4AiBZ5F9LwxxN
ezHWUGSN4TvnAVJnMnFJf+qIHgIM2qdOHEOzQo+enPnnyPx3v/tVgDtYkY5pkMxPDQOA2X+UX5XG
G9VldrYQtwZBv720XAZjui2d5Aq4YAMPDgM31q3hr68DXAFq1VN3r4tntP45pDjfxEYyVnCStrgE
Vl/duLwlNsdtEnD9OiUxYdBpN6A/1iaIZGD9Aq4XVEZk/4rm81WnY+diSuyGKLATyssItsnUOCg+
o5RlSybd4q5yZZvqubG904KV6Gkod9RoJFGwCky/e7GuCAk+9KZ1EXnLelsOCe4m2gZgZbjUSMGl
epm0ayKh83EWoPjgY5C6n9W8q7AW93DQ5LKhQ5r0SuIaFSooeezDgumW4eNsOVK1H8W9Z+vYAfUk
MNa/FY8K2ril4oPxJZNlzAHFMW9gTqKPNSW0lz1FBkl7DG1DxukIOgNffJvD/uJ2yJFhYNdbMpLG
KaFQtp5NPaJyv2mYc7c4vmgVlogcVzidoWYaDoMIDLYVUtWBOMAXh9xR8lvbEjUXLa5E1HAgLJdS
jQgss0XAvckgsoWG/U85CqTy3hc8AwQWIMx++4bvjwBvaI0MSQqHRqs7bYzJBjOfGCevoI4iPenr
R8lamXusofLYT3nBadmtdcUR4rOdY4+dn2oiVqcUXipebpzzJLT3HIN1UXo13BOcEU9OflBcyvsu
YLN+KewG/m+dkGF35ucG43OeRXVesMolMAwqSLYWKPJIc2t/KoJCiLu9sSJoi9fRrp5N3VAnmDzm
kec1ViBdm/1xC5OwtxKYdv4iDN7D/Had/p81a5b/VDV/UWTRWA3byAjJVoXqloCtdpafSWi+pBu+
Zmh+TDGnZq2nlRfeGLpAlCcxPrcZPW5d3EYf3An4y0QkjLHEYiuh6MY1ZjJTs2+JkGVDV4VIIbfC
Zs2Ne2OBS7CNW5rT6FiPR7n+VZYtWUU76EHu5DxjbHyZbOeoFIqms1XfRXLsu9PSb9dR1681egqz
a4HJGd5Khmm7rcbrNhWIl9olEn+nnCiMJgcZIhoRwsMKIkLqGp+bJUMjgnpnu8PgFPUcdITbWDDX
qQwiiCq87261TpI2uGuHKXYN9eid5w23XZCre/AdDR0yTcIhwXV64UAds2cKQ0G+JDQ454r1TKP4
ldfi2Xbyk0MzVkZGweTc8NYcEKCP66kZL913Zp3MWfFUbmRrJ/GuWT29abwekFAHh159mcTqssJy
ZX75FKbCgCmW2G6D2yItQ0OXg5bzy1AgjNSmJypsWgeBm8fA5ii/TYblJrLhddBPbSxfBbLNJo1h
lv7II95BkgYbRATZE2bi9R0lIxqNCPDM1tQ+sYQn62kllHCeZ/kpoV9IFOyYVFFuuatwEIv4dd4+
dmufhh9KRTZVL6M0Y76pb1nQ8c0bxpYR7W58a57b0jBIdzfmzDq9mmAklt8zSwzgfQCJGrwSqDxs
aPaE3eBanxg4IHus7kLSLtmdNQRSWwjS+ce24KJT1mv2u6FSGDjQWt+1xXiqqvU0Zp14VXJac9Op
lUfU0TGjNxeTzcHnAM0W2EKvGcFa5UiiAy5MVn4EmOYBv0Kqhk2GEBPRsik+EqZt8cPo2cmwmHli
JqiijdJ6Uguhk5CoXsRut81OO8GrouNEDeaMDHRH7n83xADbMsx7tGVnKEMkuHYYSsxjgbJkfJTV
GPHG3ciL3kcNhw20mdQikDV352LkpdC4w/VP27bchisZz4YM/FhM/W+XwN+bajeBx2dVX9GqO+mI
omBxJd8y13SR8CxBAJRLVae2ZxNwYaQQ6Y5uelXh5Q97uTonuMPAHQJpOXdgDfePj5Cma9cTBkRV
ryXlMsMUj/pgVut7qotb0/2JSOrP39Hwy8RwUi8WRnlutQ/JTRvSxq18WUw84FJKT/MhpohT7wBn
DtnbprWQiMh55+urOWF0WBAijOJZVcVLjgt/4VNAxEP5XunzlTnu9rRPxnGXyR1r9+WUswe3xnAk
KzNO3A/j6VAN8inBmlbWVI1Ov7v6XEmdk2QNZ57h2BTBEGKzYQIVWHWbvr6NZgXEbT1PHzE3+2P3
3WcZE9ryAN9JjEznMTlGxuuY1M9uax7i2D5GHnoQG87rtrfGfLfceAT65lCl55ZjeyRcUgUDuozO
WqBAd+p4vjUpc49suSZv0oY9wpSuHrwOYJTL00zSV75Vi+Q7NMJX72dt51CqKLYeyQj2erBIXZCY
4CdHp064duQf6UlKsHfy1c3geGrgDi3CP/cHzDmQNEq4nB1LjFy+mVN/5a4a6VdlKXYTnw25VEtD
ky+joKyQ2QAdWDS3VmiQI46c94GZwgywUXlw+KQEeTNF8SyQZF112thHqT1+gO74jTn1Epl0tzEU
zHtC0uKye0o7qP1EymZMpBtqrshXr+AykcP4sbuRPNmehiirX23Oapltf9TA4s8eyayHTcQeqnkv
TQsTbBbG9HD3+XwAiuCMNGFIH2phBPV04718t5ceEsy7bJcu0acc9krCX9/Ob61aPhY8Icym3HNA
4Az4gzS1dIxsccT+SWCbaHUNROnrigSokYNKAXdy/0oZ1kEx2VxMCoPVbQ6JSBSeOeSenGJYjo4F
pV7mBikqJTlWDtfxswMZMZwasPkmADt59oROeQuz1sCFe9zGAI4U83zpWxPBRZzPDBwjsKWctJoZ
u1r2ozJOCI1peyZaiAOVew+W35SsDBQ7zpqCdUT8ldWFJ7jmjhn+dYvHVr76Cuf7ytU7x9c+Left
NyZbirCL0FrZvWG4bXaDv77AEmS/FMPIY9c4Is4hmQ1eyeUiz7bD7Hf6fEvL7Mql3V6/7BKPFMb2
Y2nk7kStKg5FThMu0/zgghy+6o6VcJftd4woI5g78gzvnXqSwBXXHTyVfPOXrYGvJgXZh1pbXjqs
5CO3Q2YsvqkAJ9vukW/ikBmzf8uxcBMtIV9Pl6yuOooxY5ZunGz5t+txEkVc0s+yzQ+wEimzoCDQ
HG8iKPD+O2ttSgNGJEXnaaUsjOjtwKQqsa/Od6GKhVMpU6ijqx8TPtX8U11eh4q71yoH0giSrake
Ut084il7lLZ235gPVul7xUCYMkCaNJ0trOwWmQFZ1y7tEoWSAfQySfArz14HpGfj06/geGVLTvZg
bCenWrD97bIQFpCSffek5Ygf1ql1OOSxDbpw9EAEErKANzXD58CkfWaPBne3Q3I1iveYcTSdQfkO
wZD1vhrda0gTzXebweQHuinx1fd+aZluw92ONzgJSCzt1xiRhfdVe9RzCZrS+m5TFleWNEm2+jGf
V2YM9lRIKKkz0yeCiyLiAgSZT3+T6h+c+65o4MvhNtBT3puAKoaZqsUYs1y8nkjXNmbnNFrqFKY4
pwXIYYFzjd8NZHFS+IoCaw8/7wJnZsLkbU2Lp8mpt6pwgAYSet1D5BMtOgiLzOYKLjIpfkkJouk8
4l0xXBbFCnfv6Pi/3lHubqQA2VZHnbdi/K1hgOB9qVVxakTtgnZwknV2LNyWzO9T4Q9FeusATKVs
LPPykmn5Y+NObfC5hF6LyykVhL2HPCTuvk3zjcl1xD6ekg2bNnjgcnErmEgH/hCNop3li6xmD2tC
bPQqpOfdeLepxnWWb4Sy9qMvbEnQARD1WdrOUxf0b3h/DYYk5IFBIK0khRvXbB04QI28dMhEnccE
f+8ul53EB4GQy4gov1Wv9UM047NahodWfRI+PKxvLQPqIsqLEm9h/UeCQWE4CuwTUY2OTlzPBPKW
9fXZLlgssxGIdCo9wEd5OA25ynIxJuRbx48IX49u/MRR63fz4FmY2EcFCWf2EDlJfHP7cZaPkme2
sa2XGkkf36ZO8EUFUUIE94xdKkapMBNakomoVFJ2wgGQ97QIAZHrum+Zq3du5a7+K9XLD4ZvYPNQ
WvU1VODFSoBhtrtpF+EWFeHKU0e1jaDpPoq55/JuXqID9MQ8cQnNX79X/uYlTtN6UJ2pGLnuVUiF
x3Lwh028cAcCEOTjyGuR+6GLLSyuj1lvH01emQ1DrIEZE3vbOVWn8wZpbKY5atthdjBNoNVhibcV
+zwppdOtA1uUPQdbz1xdgctIoDGYfMcepHl8GSvWBM3kiXj1Kr4keqpl6mFtMrfvvDSpJG5bT1iL
LsNcN5xuWu5mSi3LhpsZax48SwOrac/KiYGh2TMgpK6gfGmnaO9vUbxiwWEIcM6gr0MjUfcXuihR
2Dr8D03TvTeB1Kw8q1nvACOo13AxbmslecUNM8El7vPQXA/TMFyyjI1SAuOnRPCtm1AbRWCyq1EM
JwOPtPDCCk27QHJb43+0j37wvrSi8bW090Et12GuXTSJn2Wc/eTJkufItebQYIHaltbTZ/g7iOxt
ZLoLywPBlJeTS6pofmKAWGios/3hVkGG2/TML0dobIV2zM3vSvtVJgT1NKJK5bUZtltpRHf+yeQm
1fw+Eu0e/mKXSuQ3o23fYyAyJdzw/A4TTbbaS9YjHlrbQeQfstfhBqiXvzN82XpCA8oeqUZhDhvL
GlCLjh2v79ZbuVpXgQ/PnigjKosLnwAsLTkmQhKNJORsRMr0wEN4l9YgnyJnHuvWy+IBvK96rN9U
wHzpGIV6NoZtYgbMADYAWXVV8bSd6iRM1+xUiNTTLMr0qBZduS21rh1pjDlI6EkRJBLYfhINQrpG
0FgiqsXH+l4Yyn07TmkTrmpLVGEIU73lyvYXbM0MpUKNVvz68a31R6m9bZqBc//Q9tvLNgyPTHzV
xCtKQwvFj23iCktOsZFxwbdBTa33YY6uW+HLW7h2tJmOQd0KeH0ytrGCKVLzp6XEEqCfOd9shW0e
uR18SZEPtTvo5DWIJgMoHpZR4B0c3xgVL/n8WSudp+mOqch8+rD3VF+jyUW3Q/oz5uOM23QxJy+P
QQPlwNAxNijxaYnlW+0nyPYl+x0T6V5uUCtxIG39vxr5paUwL2VRXN5l/dIaDaiT5FgUZC7Qn/pD
Rr8cLmjWJzxSsNNa92LllwMos8XOwPbQxEI/A6+31h9dKrhHb94QpaiNi8/HeWbWtDDKq4riN1AS
WtAdmALqJQ+aOOP3zIOoPMSvGm2Jel2fcst2SwwkGGmOzZR72ojsyi2cd+jeRsm2blSRDKmIH48d
lqgNpnmBOCgQevVhN8sc5iG576leFA4cU90hpohsQUgEfVaeJJo7tiBTwc92Y1CSCzG8SSCwmyup
R79Pzl/6LzSJi9Ui+C00kKA61AsTTStTRdkQTlLGi8Fcrzow0gg2ZKTdk/2wciRGzQ2oXoZa2llB
oaYhwZaeQxsQz6SjshIyVnNI4pJfwEPU21si8SFERMEbidex2YyrmWhXbK3XDqmkWsC9r9GpH+tL
/2YojyH3I7JXWSw9mVL0Lz1/lyWuy3p9mvQvrS5dvNWYwWavBD7K9hYJJXHZFcNHhzRyAbYd8gMq
9AnDEah+2+hvG5NuFU8nYjwdcFy7PmdkTzqskjQBjB2Dk07BUbegtQHBGMk6AJFNrkuzkU6jVk9Q
NSNrN0uK7+Bm7tXU3lPurWoW8RJ1u+mY60w29mHcJCGJxdN+c1W5rt/M874qjgftJDdwXGQiGZNg
woPrYdK2ODOJQCwmNkvRWaWwu1AqL+MNbneKBwIi4z7dlhy/cuxX7I5N3HioedVIS7JyHbP13E2K
t1AgHPFpkPX6l1xKnzmxcq6WYuMQk+4lz9rVvCX6V4Rb9/8MFhsnljGcsXjpzn77rGfs5g/ycifM
KI2AIX7gZzhXtwLUcMsEIy30G03DJfG+6w0/NO+SslN9sd2FJSMww1lqGkg57IHZi/b7Zp87xEBJ
hd6/MNGBo9L3iwQ2bZwK8iadmqdh1Pfaym62qV3ktIMyFPRw6mLDDqMEL1K/3QbWOcKJ2c6rnUEU
Wm9+ySl2ma7yW0HzX4M4nHgKKbhs7o6xDYHkObR/Wo41uecIYZYwnJWrqo1tWiNnk9PkjM1yGf5V
R7IglAtE0TnLZ2fVJAeKhtucE4l8iVR70HAukoZQ9qO4eZ9wAorLJ/6asEwPZc6BPdjYrIBatNFF
/7dayksuAw4AbazyTl9r5fpl/MobyUfHok3MOgA7tN8NhVE15jkx0Du2zn6Wza+so05iWj9GOX1X
PhZG+gloYc3paWCyw9aYhOtM5Zwp4yUqr6zJbt2LpgPfW/x2LR/tK5CHvgjrOLlUrXGxIjSwQF4r
eKP12ZgwNOPKMyienZvyusT1FUkdr1p5HVV8tC5pnPkQky1P/HaKOJE0r2w2LyWJD8bktEqpNyem
i27hmqcciHORTJ56S1xj5SvFWNVTTDS+iFkm4E9fVLSeoQCe07lzxKteJI9W1C+4uQIO+77WnEbu
POu3atUhILo8hzbDNgx8Eud8ZiBFVkagKV1oynqYWcVF3f6VI8sxoaFZuNVRDsuZSeyc6hhy6+tq
50QyVxQiTN89gLb2bYCmt25Afnj0tI16y6sjt7cwahX8uxYe9YZdMpH43SoW2dROZtalCuwIFVLM
BNINQgSVP4hTNtrH6bn6xD0ZG9jbLbrTpNzp68rVEiR/UM16wxi8BDX3vE04mai8oVCDrFSDCcef
xETDDz7iCkuKS8waWWXzw3IE/NPyjaSlw1AjGcnHJThLyGGIVQ2GdfAtoryz8mBNf10RwPjWykZN
KQ63nvufta8pZMUz8XNuaNuEYV2NxUHD1T4ij/R61lXxJgiJlJGPIeQ6tdkdL6+NFbrDBj0cA4AR
zqAXOIE4ghhdj3EJNwsoC/utVLvJtnEfS+NhgpCOJ3is3UYgV3kWAk6/Pgfp6yYldzmN77KFfXAe
bltuA2nGqy3kSxuJ0DyNh0qGxQhwQjmrKieERvPjYrt2ydsO5GxMSwQ5eSP2tv0yr49+nH0qm3HG
aWMKirdfxUFrWSP2hquP5rEb5jdNn97nH61LWagQa+bL2KjezWlo7StaJs7pNAQji7fOmF6kQb9L
jbhm5DMjjMIZHogR+WCj6XsKZ+qL4j3VBa+IE7mumI/0h7j/6hTlBg45b9r7Sebv2B/Ne9h1Pg9Y
DUBTqr7Zhfo6YixL94oOx4b1l0l/VYYL6qsnCer0RB+WCoHiSbb21I4QW97NpA843hMWlKmu0Rju
2pLJcn/C4MrqUf5Hnj/ybBeP7SAH8GqZ2DoIXQ4Z7Zj850jCsg4Gb3Ry60Waeq9li19gxmje9+VL
ZuLtmQkMFl60PS0bHUdzR/5/pv65xdSTCJNrCendTMNidEPVOioaPhxJe4jpbM7HEb/YkLE320G/
PPkqZ7mZOR+T8sJoerbsymlRNzkUMJd3mFn03jg3NMlEO3CtfNEJ7y0qf5YxRBcjt2cyCabA3JB9
+CSaEBZkPpWrPvsQwCrKJTX2eAbXx41XBPt8LYhPA/upEnGXyvhF/8QXEmEZg/cTKYS9BBZZnvba
vENgKKlKjEDRZtYNyW4wPGFbO+RscTVYShl2CCP6ynaG0QGDqEa6pftvkfZpSxRGi+bTKpK7pH3F
2+LKCEcr89Ig+f26camQPAlbhpVarkqOpk52aQIzxHuRvuw+lc7svYwWWJ7V3wX2eO2vTb2bVjol
RrR+/elBcXSwk01F8/CKUHxis5eNdbdgSbheOvbAC3q+hp7PthKsCjXaQ9e51WJBCO2QX83zcSVt
PQKcz9LGaeb7NsTYwVNk34XXXMe3amU7d4pvpriQvH+L0pgoBFL3pclB0mSuuGxgkBgXXBIj8mZu
v7A2utDTckko9tg1SaUCdx2aM22XPLV8+jXU9Q/PtVGyHDi3gaZCEzUZvFPfXuD9D53fUFWwd1Ox
2J6x2M04eCxzb6j6zfvPyfg8iPFiqkQijOyasq7MulvFEYSXzdXVB2atfc1f8iu2nFTgsJy4talv
OqbwKuo/Mho4ggtg4audDjes5leZ/53Lmibgo/xNOfokxtKBvVsD90bCL8ZEqKD+cD38byLsWZ/G
eMyIytPPbmoejIpCSq5Spl0N2qPgL9jaSyc6R3KtSKW7uPMK5XfZ3hPUGI2MTY5zP07+UbGKDvZ8
sUozVPskTBJEDywkdCjs3VVaHqpFh9XfvI4WWtkL58d/RulsuQoQ5na+hqoZSPN6almftpehKomG
5ndFWHejUB+vU+IVfXXCin+DinVP7xkYPasEVtN3d3IQ92jlniaFBm4UXilXJK/sKhtNe52n9p2/
k95h0j116Y9O1rJQrReq1ceJjCk5NJK9JTnT0SifGYwFjKpr+zor/WutfUd6eymlkPRBxplQgOvt
MXu2SpCvQ7BRjJUazW3VtKs5kqU6mwWKVYU/n9ZJluxC/VXlVKNWkJTiTw0oLA9H+U+LIfyPXU9n
XCsEZq0THuOTmbyRdD4oQ85uEp4//zDaweLmRcMBaEFEpcKs522gnP41leaSMaSR0RQWcayYEgdU
hnMyWKc+/nYQs9sXu4+xHXqYuIrpe9TIOHzL9vRMtnueVhgGKdMQjqHQOn8YzhR1M3Ye21U7Uczi
JOg+GpbLhEeGSevZF1Uj1j8drnVTYf7G/RJ8bYRG1EPacQn8rfwYv1Ra+tQKJwsuFlgK9l4lhXqR
xBPz0uzr6+ADMcQeXPrmyFWWhLeEWmE8K0J0KVZlaAF9DXXyODAQ0NV0gCLN6uuoYRKNN3bJHdEz
ruyDUO6lD5XCTOajrv2tu80HkeYimcAXddPlU1qIDjbYtTC1zQQsyQwQYGNJyVfCrhbWxIgfid3M
HlOXAhvJFlQOeYM0QD331wh368AecWAcro9dPflNG9rohLIekSvhDjm8L78lYiDdBUxetl5tSuew
c+XAa2hKiyjUNSe+k2uO/bvEGa00oMBFy/QUkaDAA1xLIS9nmrY3MX9BGASZ+sp+m6yZPeVvy5i/
9dx054M2mJ/Ze4oG5qvzh2793hvAKJlDP8WjMY0YZshkdHhp8yxA1wZ5dSSVPuj8JGGpPguZ7Tnr
/2Two/JlkDhVLiscHTn7nuIqwIGOX8OTe1q37mgBgJV10iYjaZPc0I9y/K6arDgIYEomwXeya3Db
CIClJWuXcnPNJMdxgaNiwN9H1ZEExjI6KRSmRTKVQzqZ7sTRAfKqmepIceKm8L6aZ70Or5FM7fOe
3n9pKxIAxqFlxbuyz1ANVPQFDwRfIJq92miwLnAVwgHEOvcqSXvs/7iSCB9gNK0Gqw7V7UgA0tXm
brqKqV1xy6H0dL74WTAUNt7+t4BIIOzmoPV9CMeFCoObZevXXWSNEFmbVYTtXATzm0Bo1rl+jSoB
D4JyGKEx4k4463E2dsQAIcxbUjhidtGImEHMbvsQWm5l/pqW/GznHkUMY0p6XmLFEDldJBzbOgLC
f7ChTRHbjzI4agW1oJdYrdvQDngeZNjVeuxqNiqGgG+ksdVQiUGXFdXr1quhPalXW8lvqIRdlluB
66qu/iWLwYPpodcmGhBP+lwLbelrIgbbzDdcL2QnxL0srUfEiFo45ZazEh6uNniDNf5pOvm6bORr
7bdGBXNm2C4Pm9n8LKPlc+uSz2koaB08VZSN8nTi5RwdujbnSOBzvm4szGMuSMl9rVa0xBjJtA6l
v5XusKsD+FE6K5lYSYpdPBuuQZmAvjmjROi+Z+L/Npoe642raf3ZrjlXCsHNFkEzt3kg2+7CF4Vp
Kf3ry+CnA61d1tW2TJbyJg2+ZzStFPsAqboIExDO+dYezv22OFEFLIH1uIZXg0ApPYtpEHPAgKRl
xST5LMX83W6XIlpOi3bm+cZfVXNN6AJ5Qcsh/z08FVjiQBK690nhiY+kSSoar09pNmeRHuMpCoH3
xC3KqhK5M8Mun3rj2mJbmiQYaU6ffic8gTeEoYE/tbKnx3SQkdndMrLbjP1RhXejxnqooBLaJD2w
ghAfw7owJPZjf8cuzSv2qsACitTL0kvOtT6r3gesOqn46A3dUZJfdfRPhxVr+zbZQE7ibQSPk2sl
PwG0xTV348l0Wz7BC5jewU1pUtTqGp1+phKMbB7hAkmlAp2gYU39UjvvhltcGRbv05o9CHelm81c
glmJBixyTmFFX9f6qsuLN4BOjf2N1OMqlaGuPE02VCNNPwhzd8BMh7SKXdWsLto7tl3EwcVrsKP1
5CPiP10LeSUHdyzd1XQMiZfeo2G9ddwfVT9uU7ag5NSBWKzQIYg7kbQaRO9pJK0G2kFiP2llf6QB
lphCZUywAt9TKYElBsYfpy/t54+WwHf/v4x7qApOFLGWejWxs7SjyoCoPMSGEQtoLoshDD4Q20xn
sFZHBhc9sfmi2EfCXLCYOBcptRsJwRApjvbVUVE6vUxTKG/EoJZfZ8KK6Qmc+EPtzEeEOWJR4FLa
NtY28Hb88zaFpyBXcnmEBEe/neqWYI8XUnsGtGVkw10ihGy5UQ+3nUbCJTVGAwjzCmVUBWyGdmcz
7PSqEvYR+gdlaC2MPSMeg/eEmvXqSaPMKWt/BH9XSjLwiHXBVsIYk1iU4GAVLGknLh1EppqKQgpj
dDYL2AGuiMWUXSBwGDuc5tjjjFOYJK2N/RqG9UeTGm5dUi8wDlfDSG+p/G9TdvuKeSjkW0LqW90+
94U4cZHLN4db70k4tyRm9QHand1VQFts9gF0vtHWXQ+cw4Bsbji3b/sbcpsNkNQrcHZUFQhXM+bF
XglTK77o8w/LphUCZkpAyhasWPjALOVAEIdEEd08Jwl346Rw7zSqQNazEN2+gWoNDfh/eDqT5kax
NIr+IiKAx7gVQgLNsixPG8LOdDLPM7++D7XohSOquisHy/DeN9x77us8JNu1o1o4udO83tP0ezZO
tdBU/NVbmuJ/0WfmgtUWURRDnr+kDVQrNlYcKvUjxfqs0bYV9rDTW3ZV6o8BEop63JqwoK9QA3Ys
MOtqhNBncH//scYsPjcbRaUUPboGMXFtk3zS+YZiIrYY5XW+n7IMTfYC0XUUUb5B3ZYA14cxM643
s7XB6cEam/HyoAFswLO1eDPjklFL/rYSaZgzJNpZr5bLYoCmfM0X3JL8aJRiH+DoY5Olyotn88In
7RN4JPg3T7eAoIjAnzGfN8ZlmF8bAG+4J1hIORGNJw7s2rg2OkP8hta66o6C2ZJtZqe+ZGKPqBbc
P6UL6X/A8C6IJS6q/dnRi8JCzZHaowTOSMBJq8YzhttAfg9EAs8kCqrE8oVuFUm1kU5nkyCThGxQ
Bp4bKaveqDblAkUW89IUr06Fb2CgLWYZvZjNI57FnVLFkewZewaK6m5Hz93LxZ5HZNcCeZxWkOzy
25v/yuw7Zr6mjFfmrlk3cykg0kUGtIYJlu1eO41jcdbrajsjSVJl4veW8qZWXsTQR6uDG7RXgX+b
seXBek954itA5rr2qqytFrttLCGcksRGkHFQDetbuXG+MWHPfjh+UDCZS4z96IGLbMM3ica3hudS
c7rNjL2x5hzomcGaqpC7yI+qehmM0Lbk79SP6alm2EaHUDI/cMUv9Pu8+oinmxbcVUKT0N8NJLue
FuyYJf1zDr03mpBvsKCMcPvCeZr8ckDEdBhR+9WApHmnV//mpKD+RQLekVJNA75SCESJf4mS9ZQj
4SZ/49gEZDoZ7Hpq1tLMD4jWWQx4QXf+f6WfEcH/68lP7bViV4Yo3B2DbGIdlL1OlpqUv2KIeibz
K9NAC9FSitNKAiZO3LVxwdp90hF3ReoHJPQ7nsAGIDGuTyXPj/+FP6Zd7JM1pzQ32XqR8bMAEPZy
sAng9ZHbWYpf4KJKD/lKOti2t4DNYcq3bxURYiJWKzXzLPIUTaRkDPinKmC6QLlGq1unp5ng0XSU
sTnGF+TMbpvfBwyrIsYmSS4vST8kZvCGXLWW+23+1gQGtxSxtKX5LS31gMFc3pRi2PIjmI2UOAiw
WsGKQOo4NX5CJGfTKoQTZMdoNP37OElZzvZeWdT/HUrKL95VHbssvmrjPy0QSb2ottvLSBMaE6QW
gQ+PSYsgPDFBnzUVuJvMw5T1xKpWW11TT2mKtCWBRdlAhq7bgzqFx4RuQj02e0FuKf1UJzI/MBqn
Elx0mccWFqRg4FVj46/I25gO5NqbdJIdo4cvoeJikRpidIz9hB5uei5KfApHDLdiPocJayk3ZkzU
x4mr07Iw9tLJuBnsk+AlN9Nuz2IPFrVVMXQ/twXisXa6JDXslA0WoK3FvSsxa53WWSuc0zkA4Nnv
FVEx38p22ggqC2dRQiXzXPEEMudSbedHE5Y1Gl4dzZWDAD4Bsph5SWN6+R+NRHKdn/fQS0d0Zoxp
kVV6S0jGdSZuCAuu3OHXkJgRUIpwZ1+kQ4qjnzXjsRhOIzpvgu27cV9iNGYeRQCf5UoA6HCdGUic
C+4ls8YD401PoNS7JqIJmVOvaAevblJmodoGp7/XYaNQpcpHNMJACfq1fRYzVgPHztq76K27HGyT
ubrOg3kGPISjpl3jfObh/7eUyi01RY9Q+bPkf8y+YLd3zI1np/Cc9WvEj0JAaPUhLYcA4dioe2Xn
ZOiDSau7WOQdVKT16fytlgYkEcv5iu5i/WlAch3S3wg7vxmRArev+i+JFDQCthJj2Jv2aYRTCiwV
nUQjexpGETI0QmnBI4GThhET8J4RwqIK86LANRfJ1W4MTSxjLYUOvDd3ZPotodpY2YkSciP8rdYa
RsMRQ4aLx/RifXI62bhEpAksEWrzKT2n1bZl8lAzsdGahhSM5Nokt15e3E7olCW7YNULVVcNIRJD
YhSgyUL0B0yuIj7EghkS6dMaRXxJ8d7q5MGPmot2Lu3ZEiCIk2T9QxqSzzyJPnWk9vhKaKLe56l5
W7E6+d8paC9NVtHqxFuCeZLxJeYMCTT8H7eU9xe1w1br31dMQxecCtIGcHMZuJlMHVS7vxoLBsEp
WtneMDW+ngu/x8efQz8JMGChPgMjZACeYVk9ok6QEpaUOS2TgcAYvFPZ7/M1eR3/Fd7Dvdll+7SU
2LghgGb7KD5Na7wqIyRd0KDMsBDWUCKSOxMsNln200amZx/RrzGfdEvUtzk+ptZW0H92W6y0rIGP
reG3+VdDJYuASWgvY9Pcu26+ihZWenuDbE4E7PKM5P0zVR5KMhw7or3qJb/kJOBxG3CalHgmQElI
hXTsGHnaS7iXoZJFYf3S+x3D6hkJqrVe25NbAyxO55KtckuUxuThgODGldiVJJCgCs6qofkeyAKk
I1+xLSxlViOHtlgoHVvP6vV9Cy+g2DUwQdm7WkND8ANbjSlCm3gt2oLnm0zULnVKAoRITxMEcKvS
CmlD2jklHRn3C9jEFSjvjPKj0u8JnVGKExJe7IRauaNdq/m0KgprnS1wHjnrBxbDoBfAnpArk4CA
rOiGkslIhn3TRvuQaI6YUz4N3+ARJ9RsTXggZbpZ2BxUE/yc6dZ2/P2Gk0igZqC6Gi7pp4W6M9ms
6FWFiteAwkKwxk6m/lAQNwOM1hFDz9LrQKlLuB9xJsbfiRKnhGE3L+pjtJIXTi13sGXWTjU1xkx3
IVP3hjaQazJmSPLGcLy3OA2wr4oneWHb5gDx2LVgH+TMGxm6yh1aXn3a40va9xmH4yoZ37F+3U3P
ku5IcHLQX23WYq2uC7IlAd2igJZQQAfkXVgzJnKakPJO4P2uQ6mdg/GVt3EHjXtVR7FObWoMUT8Z
XkepZWJBFJ290FvxllrmJuTAIn7lVrMDUHTSiDdZRmpeeqnOzNJ4P27ViNhEOkqxjNXAPtjJWxeP
uLLLW6ZoV3UorqLbmiXwdcba1Dmcie/85MlJ4D0P1zS2MzeUkxXfISEDEUvDBnjbAsMuLii4ijua
O/zD14ljL4rAADGKY4ChFxsr63xFVZgufqr4ThkgfIQE6rKqa6i7QnBmMv0qqhYZbFBpneeKJQ5s
Ce4qzunaYKe1IBZE2U4zuAdkyOz/WDbUplV2XM1vQAx07uJU91Mm0Y30VsJP0Zr6NhlOhuPURrmG
jQxJMiD/VPUUIYNpWLx2Rg45csH41O10mjpJP8ljqMKXXLNvEeKSOL0lFZJkJBw988uZFR5MMWZU
uE9J1yapxYL28jIguBPobCvOOVvO/WhBm4epEaoCLCkHJy2MYr+gdK0xRKgRp75SPWbOD117WMjl
R1yYhXrBDd+9VOTgRhfwreHA6AT7TYFiODLEPlMx0QILRauKp7JBjNZ7aorVdPniFuftlj2sPMJ6
sYv5RZejF7R+9/Rvkh9w7QLVBaPy7HtYoiZYobne1qgrZrNxB2RYZFmbFNTUcBtGel6MFGwZMdch
OQIYLr5R7yv5YYC69ztrDvQPf4R3aemaS1mjqjHIY+VsLxh//+Y1XMdbMg3UkaCA9W95Y6KX4KO6
Fl9B2+7o+hoGhoNz6f+iOTg0KsPp2vaJzjlCCxvgI8AOx6lCUkn9GIioE9mfOIYCjJ5JsxECo2ea
SUWd4t8ehy/kCh50M3wg3GJZvOGgJ4M1/iR4XvMITtBQHsL7xuFJWLTyJ0piopJIa0MZDyaOX+tK
7OQgWm4oKxC6s8vsVtedXONLiSKKzldbkjyrIkiSUL7Hst4wjpx/ANuLVhRSy1NsMRDQXF16Kfbj
MbyaIXkZcfoIcb3hRm4cFSeYjXqFrsvWeLLQEgtiZeOKX76RDuItMzvgHPKOGJ01sFNrz1HOEvUo
3MRjLoqPNiKiLqr2skw8E8Qsg3fJTtmyP+MC4aGBJTNt+RbKTaqOnJktgYH1LUsfXfZPWbhoI1wy
Mr2VGIDjJBc2znJ8nGXivlGnVmBWVIxtqARIL5tdA/fv3MvH7DKNEQx78yrB1psW82JoZG8QhT6Y
2kafu5NtQLQ6VgBMW2JFR671BSopiaKzvtEyi1lVutEJpBHzdTlweL93LGt+yxObj6WcQd25JuUb
Ela9Y9w7v2Bom6ESYbQr1WnTzu8JDD2TOW/OvDmA9iVC305MIuIYr9iFl1K2EmGMnkcSdyQ9LUYD
IaQN1hm585B9Io8Fvs1gZV28vtc5OSY2XOEXmzFl/tdGUjg30bXG4aszqB8rzEGXhUUE1kSDAVKO
esGmorbfakZ7OP31N1wgB3hKFcOjGqjhuoWlCSjbHhpoAQ9y2gaFuY1Inlf61jUQ2vazRbQtiCS9
I9662pjFvCOCaCdIUBJIDpf0INuk2efnqP62GU6APd9O+qOfqfKqU7j8rbovUKAWHwDnXKY/5Pd6
uGiDddFUCGnlcI3S6YoKbRMTE5j2t6IobwnpRKRjZOzo5VjfYBx2mvjRD+DXk11CMzQDnBL2+6L1
IP0du3wb5skJG8Zg1SNEz2CH83OW87eOgB1FHDNdYnpCxJCjN/qxH2QkzG4Jl3ypNJyusMUXzIPt
bmg0igiaSQra5Ruprah/00/pQGe+GsNNNIPRcdJYFLPJnGCNKzDawU3t1s9bRqSqf49rcEl4JfNh
lwEs6ANlF63k2A6iDiVhaJuemnyucd5nm7Q4RLluB3C+BpxSHCSCSEba60T9ytmOy8qCvWV6Mchk
cyb7U+2uI7wByUJf++x+Iu7Vbju8M3UdsE6veWKYikGfdFclICKTTVO6NTX1oIJPrfhFsmH5+Bgk
4OPhX8khw1h96PphyYrTYtytCYBCM54xiVxmBas4uVTWLszbfTphzIUnHSPhYnfbInwPEnrq5MtC
XBqqMFWhZ8sTGFY2g13HUHdrG5XTdS+de5LKv4a1uub38vRY8fDqPWpBPDgDizajn0C1THuNLwjB
bGcCHNA52OubvFzARCA/IfBmjmjS7Gd8M0xS9IiXs7R/NlP9tbhXynZDkg3yUw/f1wk1p1djvowC
Bkm5jOy/8JQAqEGLM4KerkTt2fBEdpccbJ4s1Ufd4YbZ96+gvc3FVQG7jYyUNahvE4Mkc0SykZ6H
TaCRAT14G2sCXWH/o8GT2W69CB3ho6Vt867fglrZsoXHdz3RmQYnUKpnacwPkn2bzf42ZPY96VNX
C4FVMdhE9EQePGCUOnPGFhneBKlP8TT4axHeR6FjNmW4xxlTAxFBtHwJF6J7jOhifMCz2WujssmC
akMhBD4J3BadvMTiH2iovAaW0gQQyAPehtfNl3FLY65bhs5LG3lf/reXhBWQh9hn+x0lDCtMfoMf
gbZe4ZDjutNqsqWt0rfyew0UygpeldAHu6fKTDcqzKEK0ZKQ1UFfGcalhtmknlemfVEi6MCVwqb5
Xkyfhn4NenImoxAnVekLmAKqNvgzQIFAnv16/So9Mw52IU9n/TrjCikxftDcmuUJqW+TvVVfw6/R
QBvP6eQcpfipM+Mm5/0d9Dl4sLZcbmQO4KkFVpM7HHG6GzUB8LI/Jv0i2HkUW2ROhB2P7Qbyxdts
vYjv/rZ6DYpsICHknfkUjZHtVpQGqQrdJMeYS3xqRvZYMSFPQW7HEfZlkPyNxfcw4BMaFk8uuuNE
6BZOJoH5M8Ul7yYIV+onNp0CVga4Kv2qEbyu2folDNNz5/QoJW2MR0ihVXkb6F7BPyUIfVIvz/Ay
L41f5OHBLH5aCR54HvOMoCYsu2Njk3rM6KDwgrwBb0pnhBdMKXtc3VubrDQH6f+krekFrOoHC+y+
m537DgFo9jH9Lm3LeEFDjHxG6zMWH8sMG7oC/fGU3ynqWgZCZdtsahJx5N4g+xbItOo+bK0nZ1El
dQy3kUR0JqRyYjDFbgBSwXMb2Y8QhFBu4fVuP3LKnc0Q22AXkGLEpNhphaeJf6UoPzR62z55bSLt
PevDd+jyDdsuS3ub8CWspLI0QfGD/0qPPpRJbARknoJVNc7sAFzQf/+KhC+1fbYlgHyTvLoHLc4k
bWLlBNMwbdjTJmdd0ZHdjQfSSA/jA4J4q6Cm2M4DkoGM1muBu9+c+DQzxW+IjNAQFUQc8OvOLls5
IzSBKHgcqOUNTSBBAXa5D0ToKbrwsn7yNVwfQcvoW8I5x8cPNk59t2DjlpR6qcDelwhfjxgH8DWE
hj+vHsRwE16jpkcgS0VQBBcW0BdIUAkdeTNoB9nCcqyMh3KsDwviW/bgArUyxkpDJ9PN4e5JTDBj
BhkIuANmtF2mvgcovyoII2s4hVkPr3QzWNFRn8xD2VhuRST8wOsdfpaoSaLk3PKsYRk3g+yqTHRY
mXZLeZN6lutma92dcCs0xn9oV1tlFa5hHGtftbB/2LR2UG7oN3WmAARIJKwO4oIPNT3RVpsaQnEE
RCv5BNhiAVJsvA7MOalYKxMx6QmXsR917UEDWFOE+WlUXnTpzWIYJZHwhXSdWbWxWellcyQ8g36D
mau8+kJEeW2mcd2ewGXUT0HwI7NWU2adQA1srlbggSaDzNgW6n4FVmTOijXaROaGNRPVOSd5peR+
wblgw6drwLNSreBJ4z9pL72knQeUJSW4KaIiXQvsigJztbfI6pH32YuqoSm1fyo9IQSKkxGeAtiC
XV99ysybRnTrSGaBwQNFzNwMVBYZ6QAgcBUNiTuVI6d2fE2Rvk/1n6KJbmwm0p5t3IA+l4DZr3hM
zlZPX/RHKWHVIP7qKAwghaSIIdmnsUXqPnqN5BwdJQyXxxAySBiZekm3kAVK9DZzVQ2IoSCnFJxV
WMkSOn2ibBW0vdY3yesbPBVb+znbhxs1lJ+GMfWbcVAlDMtfzAeP6RDx/CSO3DLXQiG1wLDIFXcI
SHCjkqLWawTHevUGjaWnRd4tzXJWwNZYU3KxBuBQFhAPKnFtPNl84Zg4iSiEEENMSEzTInNnEsmT
AQInVpzHuwwQCds4zLFxZdpeZdLK6NLkKIyV1GlP5tI8Qviade7QMtxksL6UaaCw1bC5DDmACOM3
If/iL1RbG5T2Za2CJ253ouD3ESbHiZiYwFAcWIQwVLaD7RgsVUVlnkoKnEGXEV85EUZdokhakD4x
ONeJmRjl1z4JeI+avwsC1dVEvwYecthckJ29jkSD029yTcDnx0+JyNjq+nNbZicLRhhBHU5Ff6TR
WMgrd+W+btbXGLiaRdu6WRfwznlS7JByUNY5vynbUREEeEQCmcegqLy2QEzY6HsZbg3kotj4p4Ir
ghwAiQ1yP98FxkLOL4ZQ8wiCD0sGEVuYZJEcJNy89JV59rCbPzE9+YSrQbLoIJLoVRuJK/9n6C8m
y3OFSSo+pqVpSXkujorkLubHYoJbbiR/AbEj+NMgtI3NYYTSgoDXwlI+2bNnqwyqyr0y/jDbUqG0
TQUONhBtxcwyU/Haatx0TEfmKXJnkj5yXscSVpnZHmyIJN3yFQffYS4+IkaxdvbIckCa6M8wrZVP
Pcf9ZiWO+hEFj1BiT1InN9ATNy1abmMkbtW3ih3AyvuzPWLIyyqHCSkei0v9n469q36XOWVubflm
IPsrIalsJWATstcSiZilGrP7fwcSASvsDJ2g0gCBMwXv4dB7LKOwI7H2xSgybrVBuiIlSW5FaTsU
Nx3Sp5jLvGfrMLPuUTHcL4d26EkUrQ4T8OK40/2SQMK2iAl0TWqYfLKN4zty1gTm9QHsdRT+9nyo
ausAVkYWBx3zTwhRRuOrUhD+zUhmponXYmOUkodiheiNJUyuGSt0YACXClNzOuinzAJ/w+Z8VC6m
dq8NNwQLnsVQYwnsnpLELw0YGV+zjYCbNFL0YNW9FD/PiYBWNQ0fOlfJLDsBtGihdihNIWBAwu4Z
ElhmSRsBLtudXwkyzPMdwQJuMbVuxGy/ZbavM9ufVHTnGRxOEtnYBrP+mbsrsy3Hyp/Qmic6f9bo
C2v0VD5RIW7p4QLEbYQKHya7Pw6I25CPzvEtzOebIn9EJRPghWxa00TvMB9DSXUityYXKQJN24of
qSMLb0jXgk6vBp/scizKfwR72jBCBt0yrq0C1wYSgTAf3i2xRcNW0G3p0NMmmCc0tykN1zqThJCr
sPlicesrYFAkOceSRdoH/5wx6jHm2WGIljaVNyuXBnFHxH4pAMUCEiyK7HVEVi84sRDGCih8aVrT
18VXkyqzKf4OASKCXt0PVUw2R0c/qXiDsL2mS5AiVH59ii0cAOVv8xaRcTpjJouXW0gyMuCnhVDV
mtgAfUY7SWYlz3qFNyPBN8TSdGjeWngN/BUSJLd1/jWeGLNheTEsrwHE3WTqNV2ZSNcaDkA3U8vu
OsnwzP1gD6iU0RzxXM3ccDPUWIZmiLoqB8bJhjQIizR2TsIcUQ/uLcBMv2FJKemBYUBZPr5mZHYO
MDNVdDcaM+RhHPc4Y2EytnWNxvdrlAd3VVWPuM8Yj43LeIxJ7e3OkaVDj+1PFPFT6STS2wRxUE3J
Ua0PoUadlV6lJAL603HArkVg6Jexumfkj/gQ5vnClNQivrZSt9o7cp6IsXIS70Izg3dwnWQSdNFR
2KeeNWkcUAEryBT5+YbA+wiy4CoKEtQILIAtgmIZaNRvtW+XlW+ksa9QURokIGhMVOVo26j71Y+q
2NRw8bmEPszBeIrSfGtkz/XEQyeLZ70l2I8kLBKeQI685BNCp/ZvRiR1naJpo71i4rjk2j4u0bX1
m5I3YkFB0e2hKwJdYtoSojkIWbVKTELRaySF4XfkcnfTJ0qJjTaABiNbcXSHRmIp1PwqoochAnis
cOz2L2OZbk5OprAOXRMgJbybfcs2mKbyWqZY91mNaAv3TkViucLwYo2skUPaCuwJHcEo8bRVwOOP
mMzxo1IBqXCoZBWBHNuD0KiJbSIsobmOZeCk6KL0OdyBg1dtL2fsOobIDauXjl5vZjHDrBkiUjCw
cizyvQI8ahWeqSHqWGw1PVugmU+OmRZUEh7VVpeBpkmck/rbxP+URVTYrEWqDJd89bN89ewgOyb8
yrUhe2Fq2GnjfwQQEixXS8Isl8xX3Cc4cKMi2ufEejTizpKcY0Z2sjlHQl95jMeA3xHdjViYZRe4
lktiAXblegBxRaGGnwzlJEZemynaROBYPh1z3eWVwYrUQ5arjwu7+PXPXN8c7Z+Vj9dcKa9WZ19K
ipGUCpIkWhPrbT1vRnYZJRjEifvP4l6yNmo+MBCy2DQ8my676fTE4dhCx1Qvi/SQGDwRFZnzKRnh
z/p5LDV16/LALE/O40EgKp6Ewg9D34rwWqGe1KythnNtLNIr5W0XvtMDqKTSFNFmvVWKRdo01J9z
Y3nVgkuJEedWAiobx7EfxewXvlRF26WoJaW70kc3i0A6fRAucR7vQjXfVsGj6F+S1mKZ5lyCNNtm
hEHrTNsTSfgk4PhrxlyBCid9+aYE+ObApAWt872kfIEEG7XC0fkwrZ38WioXkNNLaaJEJyIKhEEk
uxWqJbq63pwONu4PaT4TQ+EYAKhnLk6JcX7Bh8AoYo+5qBy2PTog9n47iW6wF/RjAHQgFpfjtCE6
I6KYCXwZZ37JVXXVTiyLpj1a6Bm51ocKVqSF8LXT5K3Jatzi8hrNK4cf0VI9OIf+ASp8lWTVEeav
+AFWk4ktiTHYAxSqOb6ILzC/LfXG1AJQZpbn25lAJBRlLfvupHhTqw+s8mEyOGsmhogABlSOZX8V
/JsN3h4QBqtXObr0+C01yC78geY/E7vOiDKF1/Auca0axMbyaLWJQz7LUPxJ2pum/fRU80PNSLAi
PRel5HBHEuXIOjnoxEsjmGPEuWlZvoFNxVJhgSAG6zdWFsaLF+BEDHjpiJQL1HsFSYPFWQUfhae1
0l812i2Nos7gOGTmqbPjlE8WycsNqjfzr4GRtYfth0IJK+C0MCMq2WwRxtycme6zfRpc+WMhimYp
QLbuqXycuvwEutNN7PMFb8QCs4DOANxVHuTnJbi1H7h2r8Ia3VHjNFVZmYDowlZIC26+Snh3Izyq
5k8F1qFPToucHxQsC7n50ywoMAAxdtSyyEFJ4OFALT+kmKmeXLsgg0vYu6OI8L4sl7nxe0QxVnln
IGHxd6gU6RmiBsDxtA3zkmMBlwKmlxRomWNTII+9jc7HvKfiF46su6iFJ1vPrhenCDtqKN5W30A4
q3t78TPgIzH++ZTK7WvGoG2L6mBEL7GgGOZo7KUOwxxsv44tFErsICt3YI6Yo9GHEf6U6y9JyYSO
zQ0oBQA6fCsr7tGJ1PnVXvIrS+tbqCpbdbX3KArq4dABjxlR3HAGIlCHIbou9+sj8YubeaTVlIyT
1js19BlBrk9hohU3ZV8f4ZSrNIPVZ2ESeT/wR6J5C0HKoPI8FEZ4INmjwkCbAHgpkMhYXYHRyjhb
HKiyXbwOIMQwMkc4ywtW26r5J4nwEuWc+PiWby0NkYkZOCTKB1igQNEm276SmV4DqWJsV1iNnzGQ
ywvYZcPeqsDFB9lrZKK/r5XV6u6lI6FtmrnFpBNnPVf8XonYMRY6+HETwsDiRAQJZN3TWNByhBEO
2optyobospOqKSfpTpOqF/qhQ5ShIv23BJzMRZxwnZ0q9HNmfGxNcRAF+p3nUFO8mSxgvlOkfpG0
yjT2HWqJdM+r3AOFpN2bQl9PKNNaLCklGkHJ5el+5NH8GMPgENNqxAmbc6JoWgvkX7gnkHpJlwPR
dweTT4wUKEKb0GEHy61emDjy1M4wV8n+zF2Z3JFrSD87yrelwp1s4IEYUxdjD3IojyRP5AvD2+T2
ev5WGSpRD/rrRHpUNSQna3nvKwkxcskdQlYFATfkH2TTGcdiYjBjrMK7kmAHiAvlIlPMj6iuUAOL
BsNbqWxwijvTs58yLPzhV7Xw4+BVatR519pPkwdWNkCn5OxCdNdUm5051uwWn1PKtknfFWQP54vJ
GGQiKTyFZ7NnVudmmFR6Q1yjTN0gP2Zuu00bE6ARooOZwAW8Ob2yHf8MQb6TWdyU9jXPVHRDFAm8
tcAoccAFM52mcYBNVYrCl8cOQXLPwAZnkMo5io5XJ54nOgdk6LaMOf4OmJRYHzCZJKcGszCWnXHa
t0p0oiqSwunOkpawMFSEXN/yrs8l9yWLEcmEbs+TVLCB1NLmYAXhkfMtz/0eUVHPOzqAuhozpiRX
dkrYNdpDFQyHFjCE2ZFTFr0WlfxIRbm1+C1BgDGmRyOlkHcFYkhbM6DIMmSbYE7nmE7NLlyQHzYW
w7VqJ/jOV8LB7dv7urnu6Uq57AnpYoECIs/+oZHd0qr7AxQAEwpAlZpI/nkJzzbvZ/cdfJhxctXU
Hh8gq2DK9KyVTyVHckN1nqOnG2bizJtLTMm2GIC3xpR5tNh1RbnvcYXmQGm65BeGcI4Ko/nC8tZa
a0IUMmyFEtHtFG0lw7GIZijW1rdgovbGtJFXp3gY3NIQrGwDd/2yrHtQequPCE9eM7qtRR5ixJtu
XcJu2hgC/hso6jYg6NHAg5E6jzbR3JoWD8Eku25wGYe4X54KAkZMMdNMDrF4EnaHS5e2itCSLJ9B
Lb4XxU8FtzJEoFTLf4TORVb8jDSH8ojhthy+oiSDJnslEpFhGRmnNNCsET15/W2M61yzosffg+g7
mv/Ia7JTfhfVTlZnDGl0zu16v0jOshBNVZ+KwtxYPwqCx9Y8K0i/l2kTyd01rowbQr+DhUpbwmtI
W4NUi6LBuJj1d8UvjhmwZm/h2JFIxlyKiW2Ej2KZPld97RieED6AL3ptdb9abQPWQ2pf2sk6xaqB
0qxz/0PIL/nBbo1znMYH7VqUF5s+shc4/YOFHbLhKQe18Vv0FD1bs4nFWSb5pFHiXmkOcmH5AkfQ
d9fsxN3WxH7ESTPyq0kF2KitvpE/uobhbu+JWPN0bPfJiPxZpV8n/ZLJfYghauYLoLmnDvU2Ep8I
dxrCGOBwlL9Gj1/KmdX4XY3Ht3iRn7M+vjbEk6z8YmLRNLQeLE669F2q3gbyOv9LiFX2Vdp8DLK0
6e2noYojKi9lgQNiHRHNH9cx2CRe+7Qh9HybTvLRivA4dv4Aymwt1gM8xWO+023EjeExIC8nqqK7
NSDhYeza8CRfJIpByerh7LLBMKetwTAVuZqQmJZ0OytVMTGgzp6Svb7PKFKMTWrSklKbdJZ6tobk
MuCGItv0AvVKLhEWKHuNjgDsRMWJ7UW62Cd17FXYkkK+Q+5QZ2lfTIlEc5P2Sfydo+nYqa8LPIM5
L0+DMp40XTkllJ/wE50C9pPIoGu6IgchrP3jLF3VA8R9xcYfsqXIA5925j6VsX7jQ+v5MjjUpnhy
GTsruCm0vsCUjC3Mwt516shqQtsQKrxuXFPzNlYuy3c6fCzRnWEtRl8tIE6XOQ9qPGxFPctqa0cG
IDdF8IFKJv1AWhfW/pJ7OlR5CINr6XilMmuYtkgEu9VxxEnd7YYzc91dC0Ckb6Ewjss+RWs48jiH
pOBEnj5/K8Tf2BpZrE7/1xo+dDzKqN0Zg3tDrPyXNhRN1Ncak8U6fsPi8hqyj8Gnpi6PnsrH7fTJ
aV5MHDG69UDYGc7Jy9D8UYNvZgMp3tGqs+9yRaOXD3cjkW5EXTPB/VbEXa2utuQaPEUd5szaQA6C
0CLEniUxJylNfjM+obE9rkZ6ohTljkKBSIeEEyJymxXlUA88cITl0g0sZe4+aafdCQgC4+BeB1yN
SQrXUMiJUY2ceLz+PfKIfv7H2ZfJ1JDz78RjjTLvC4M7NiC8LMdR+cN6caIIWjZh7wubnXKaX0lV
4a+3kK3BXlqmr6Cmx99DFLNQuieF2qUKP+K6fW3i8VG/muxArFA/82M1sM20xM2arFsSmRGZhRW3
pJSC8Wczk660VesxXNZsvw70D985K2BTWseF48FAWl5C9Mq3NhE8bfnRs6TpjatgygAs9tpkt2RE
XfFYLT3xP67pPeWJpZPAzqlmgszkG1XjEKHxb0j6Ikpu1ILvmu6HYt5gJ6hx61vdQ2SXApszdwti
je16gHLaY4t4qulns7qUCGiSaWFkmYohY/eyEaCrMC1Y+BX1+R6oLtbDWnVMGAYg/Bs3nW5Bha4B
BAH/ZldIPHCOCpYCc2f53cyuNGQtlT1H/PMRwRRaci7IL76o/HvWEp+THsNPZwEMmUTEOYEnzM2X
gPAczJXrXsfivwOtR9AwhSuaHPa8JaZBGd6q2rDRYZ69bt4tBmVSBX8SuhvzLvJC23Zr5tupRzux
tatfYR7L/oOxpB9Ebl+uLEoefomoFN+G9Myz12onAEY19F9ymCjRs+CRq9tPrtZZY6FwmOo3nuMA
N6OM0NAB4D3bT+0jq80n+ta+RGaa/o+n8+qNFeu69S9CIofbggIqR8cbZHvb5Jz59eeh309H6m61
trer7ALWWnPOMZ6R3YApASnd9NKVCDGiy1GCrbc5VVre3orh3pH9TqNL9K2/ZNWsQEuIChrxiOvU
2bjVzQJhFowENZ/PPKHEG0ebHxDaYNRbZPGc3nodKiQQnfSjkE9KdZBCHVw+yjTkoPoGjMMmGr8z
mq4TKh5aYi8hn2/snE2XqAv+CxAz7U5t/jIonunWHw195PQ9IKGyRk2rK44IDRCiYY6qK8aDTWSE
Umk80pm7nikDQT8M7A+tqvyHliys2dkytqH3vJbuzStm35dlyxX+4Q/X6try0FBwJCpA5xGSxpF/
iASbKENy9/C9m3w+oiYTXUZMHJ1agsShLmyzc16zb+EmL4yD5WE94BQqqfV2qX7jNtuXNPYtUglH
Ts0I0yz0BkRWBN+V9DlwcMuGI32t9CPF8tmnX2xF5CkGoHDArZ9M4WalyE7IRx54QEH29DJpfjWL
ug3xNBsBUyXCrrEeBGeuZeksv7JgwQ7f4DjpHEmjnzNdlrC7ZmZ4s6LpFp2L1gTwdGayeRkJqc73
VQRYUrzKM/WL+mtp4Z6k7h34QyCF2OlBXrPdMItjEH6sKtUeEQ+lmGX1bRefogKcVLb5eunaV8Dv
mfZBDKCBAXFeZZXI5cjo3A81CebEYo/TteVWiRDxtKuIB5d5BnRlzreqyQ3/vz1L4zDewTqfHZAO
NwrsiaDp7nAltBg+zWraZw2zOvKUOQLNLNdZs291a69qJDCbNNyqBeqwyy7OGHVc2QNlTdDcDpyY
rngNCoOs5USErKknh1g1rsyBGTV6mam4ZLQFxqvYzVv6jU2i27NmOHGjOShsCYvdyDtagNtipYlF
ic0/VChCmO+qpd0u5U8kZYTppcfYurSZedJl6Wwl/WUarAtz8hkrwRRK1zw0rnmsXEW8EKUTiFdJ
Kr2RmMacrdn8PzxYClVWGCs3ZwqJvNywZm8Bl661RMo/gMIIrPRGG74F9PTNOebhOZ95lOnz0BEC
7Yt8WzHOTTGeZFRsVvObrtGeVMo9faMIh8ucXcjp1CmZcUoQarj2kbnIpQF/NwL+pNQoZpZtnxNq
ch1zu5/oSKcMBIfTGN/pF8BmCDD+0fOO54iJV+ClprGKFofyL2+Vd3HQ39bZwoQnrSZylh8J//cN
gqaKfqlpvyvOUvQfTmvQ7zVOXgSDCZ9Vwe9CY1F3R63p0All2xQTX9UkuKzwFyBbGsFcpFzVSkIo
9aXT59Bh+iLEIiYp+crIn6rIn+qajPGHjen40L1OIcNbGhfTUjkKlb0OAyqHAQWC4rB2k3vjX6Hk
BE6Df9yMMCvISDr0eFvpIYLkF8lDktXI0V5aNM3Jgb4nJZ1+0Kf8VJrdOXWEXCf6oiZwFsxF024V
ZNvhMB6yBY0GUvSZlrJ+QAxPnmUIvLqwaoc5T08eivVhxb2dlOVBDhQeX+mFmzpsgksL/PlcvwlH
6aMYtpE4uCm6soxQH4EbtI0uS2nrMEsrpEGoPPT4XY1ZeYdrkmpbnh3oufp76DARDS8WsBhIzRhE
lNHO56Ms/5SheBBQtTCAyWha9tNVDFDhBW6AJl2o72GM7N2gBXQ3Yj8Zj/nMIXIN00pwb7Z2aRYH
2i1d+xvhJ45UhhTNhZylggQ7gWBZSLXyRG7WIt3M4rOmyafwO9i4x1OF6JOCnRfMKDpk9oOoeEsU
z+/MVS+0aQKTEctZXwDfBmB1iVUVOHfJ2bHGRUFXS1ihF/zGZkOSAsJ0ZhRjSPudduu1Ec5AYb6I
vqswis8YrjX1qZOzGnyj9aKWTrnB+7yydfU1ZIfq1CcAQ/FTNf2Otb/KKIt2TfOaKvS8FIrrULA7
5bnQ8UKzTQiATyrDfoGonLK4Fybr+cLQI/hurTVwpt/ETEfwEqPBlSZ0Udd4jdZV8Hty49TMfPEe
zjsEVbBhedRThUF9TyIZjSMSbDk256VKYY62iBBrgejCAut07uQcFtPw0yz1q/7dsrvpBQrzysou
2px5a9QeDbeL0YzXGcvFaKIF2UAx+ox5a/nQsTJE27bqr0kSgodyA/7pwgPN8R4tDzr/yeC4+ro0
0k3kgbeYwlgB0wZMpHzmleH2cUftE8JmhHao0iGqdyX+RIJ+3RqPd3UjouBiVvVNSZl/lU5TzcTf
2DQUZKahbXtas4bWuqsQhr1qKJe+by9LlFxmqT/LwBqz+ldJdwr7powbqERWoUC5NLx8OQe0U0Lr
ZYK7qDGSjLvIRbSQkHIMPSuKR1vK6Jjh/wavaZqMLJvUD7ppb9JKVcLT9Efy1EVlmQjMDgYA2ECj
8jiM49bIZUANTptSFAgroOWGyjSqAbeDuznGSE/pMoXTgajCnQghmViWLTSbGbS5Nryka+9lJt5v
5bDdiU10YeVEBvBGOkTkF29wwabJkZdKVKz+GXaODxiqaAy/JwhrKsjYrANZJXNoJeABUQxSQpiD
MRkAd7EMvChUfdUSQRp9SUVLAROSglhkf2NZisg+pB9Ypl36F5i/QkBBqghvSRW7sbp4RVciSHOj
8ZMIEokOIYOURTzPHxL0QUjKECPAakw8NlDMSRk3wKMqfbRHW7OTjeNu0U4BJ3VyJKiPDW11lvnK
FMACFnzZQloQW/5ckigSy34xwXyKybsykCbRaaAMjKedPJd3S81uRg7+UPaHqjtrg3FEQDCk0V4v
oiNxKDWqFQmfA8UInxrtZrb1UdY2uUU2eGig7bmq1aYXS7ciJ8MiJ8MkHGNkT64qQETt6tydttqn
OE+bYGn8Su7uSbIKmPmGxBO+NW0XQFiuCWsdiejsLcau7YK91GALKE/Q5HUQZkm5o7OnG8gKJir4
l1A/6/LMAZbRWztvS2rKoPhR2y/RG29MSftiF4wIqaP2MEUlWoeck5p1guu6nPumvjBzKRCSZ7P4
SjDgflLQT0jia/9qJMq1bqVtXIJgui8EPf17NZ61IWzC71lBVa1ydBGpAzSc1DI2xHmfb3CfHdIu
P5Ktd+Rsc8poNUA4MdM3RQVgxQ2k3VOoxNIivQVa9QaD61XVu5chbe9URxoj0eJWFvKlnYITdouj
RuJtkPxKKXavsb3KonmL0RfrXldsvjWSD0eSDw2TuSsoieV3wpAkvClLftWb8TbybvWiPGoPpTve
lAAAbp2pjMBCutcangzDdpcDtDko6dkh+Fhlg3e9De/DYWfo8j4O231uazm1RH2/swckIMfMp/xh
nXOrOFMnUyzgdjTdzW873Iq3Yvk2Cxo2Uml7MtvVmppAJNCHEhnc8xuhu1rfhTYdd/19JvuDyZmr
8GibFeO9/BbRti7TGyNFhtwGGWrqS2eZr2o8v+VW+Uyp06gK4+YZA0TSMukhLhgmzdqBSDNi26+g
bqYputUUY/ESeRJ+MfrOKCy1bTjaP3j1tlpPvkqnYVXFgP0XolofUokzbIyKcPLTHQIXzqMAnBSQ
s3E0gOChgS15UsGkil52l5su3ltsYX7ZiExzMkcF6F+v1pCSG1PfUwITCrAecHoyf7Up2SXIDkKI
aVY0wj5IEFsWaIXOAv08ZF5iXbo0pGti7Is70QlgV7s82Bb39UgJGsaV0DTKoEtIrcDWITjsx1pI
C0BxQy0k3erLWJChIwjgvPDS1Xgfo2MDY1ch0yaCsbuaqEbK05zoIQ3TphZJ/xUEIDlgg3qJwNQ0
6VwjvKxnhQZnumnBphGY7ofsp+XOyq1db1EapKsqzMWbkcXlqx42b7IWv2dC9f5XMZU3L2E1XObD
7Pup0LPckjFOXVvqoMNQIaPYehn7ymtpNUycTsuItHKwoRXJaxA+UAzualS1auDMqn6J5cLNWxFB
LLqiPPUTA2lWyMhIVxhqG1sE/KR6a1vBYDXucHgI5a6YQHXEmyA+GqeJ1XqzDbpsKxYfZU97Idos
DTspUtScsuxU4VozbsdR+1H1dJcvNUKyfkfviQjNbyvZBclLjRo/xoGA5keVX5PhC1i1t1owlD/J
RMhXc/1JxlTGnMk68kqcKEOtHRYR2SadzppqdkYjbbKkjsZG6hsHAYUgolSj0V8BcZcuEU6jKMz8
nF7qsPBrZKu/5wcx+ZoEU+PogRbJ4BC4lNzt112Tzv6JUcjEKD9YkD5PEzqSwGm+ijMhuT26jJ7+
hoHWB2lx9XtuGFNNoPLlSsDKhFoSoBEVtAUuuh+VW7kUV5UItQh2RdWsq/q2l8A2cM/0nNvaXTZn
V+k15c9kjUbL1B2nisClxNi3/5B1WogwaS8mIScqeCX8YKgqge9yctN71GsMbKUsP5gEL6EH1por
+DVbCWPyxsLTWBmHMCBPEJ1xNcdbjY9JMSz0iKsPsZKsm9BO10kzzkJs7Mxu11cKTWRA2PZI09/E
jClY/C4MjRYUluAVVHvhw0DlODGReqtxS1TiJw8aAFxjTwnkhCYXzG6UPX2UoT0Ui7m3BLrwQK9F
yfR1fOCJvANY6mlazbGo3GCX6FsPfXMSHAek/v6CygyX+2FYwJ/iJJIp+4b2NWu4w+aXyCjRa+tu
iOc3NYgb4nlSeZ5opLrNjb65F3wngQbsXz+XkXLR6vbaE99gJGCTRoz2hQjkb7z9RT2NTr/sz3p/
XWmmcb7SggwmdRv6ltE/3Ca4iOcTc/9EfQZJ+UjH1JnYgONRvszJe4+xot9V03ur0yEnMq60nKKv
tmUibfsmdmfzLBNVde8Q2JP9Yk5Arv60Nj1Zk3zU4UAp54lPfhz2NVAxHd5vXQunfDHPZlCTRug3
5Xgt+dFj5ljW4aFP/xCGCcwno33MGsHuAmts9sOHNdJnyID0mqbNQD1rfgM4sNwrNCslmSSoB1pX
msK6M2DRi0iGwgO3VQEcgQBdFYFTNdOXhRtnfTYtUkXUHMcmPimDdKuvJd04CdlHP3Bo0A9rrgND
xcogVkhFyWBNeCWwsEnhg7CKZ4R1rJmNp/qTKq/VFLwzFf/4aKprCbMn7Uw0YO8Wv30Ujqe2B6KX
3YqmuxbVfJkKBAP0H/HWOU0kuUggJNhy4wIej8SdkWZ+9VVhS1QV41IP7UWqhTObtFNtVpU5eG21
K/cy1Ut9JjPSMf5GcXJz7DyrQSHj1TuRIev/GRRGmmp0mVq4Et38VdIJruLSX02+awL4yrmn6ydU
1S3mL/6nSkvjcx+1RxbSFS0iEjikrAzPdvZUBsQVJIEeFEyZkp8qG7uWGMQKm0u0JVLr0nbAzAko
rJdj035yHtmHgNBf+/zZA+/XgPenOpYHbBmVXRsjrkD4+tobrZFMjenS0hair18bwTbQgPoRqVMk
D0jUd039KC0F1P6IAC05R8l0FK3k0JWlJ+pfUBMLMqAS8yq1LzIcG7lPPTGcmN7p3vACDeoZ4q6d
Jcy9YflKMubrUhdODJxOj4UT2QqnecYyNiA3V8YT9Hc1sBUEK01kW84In6RgZHMrteqwzIzYUqaF
+eJYH/Wo7qi2VXDhc0mbmacvGjQiUyV3BicQMontZ7h9VF5Fo/tEL2/EN73aL4ZxaFYbLzyQX4Nu
bgMfThhdCY90L941cnGl/lIjeGxCNv6ZHyb19fSpq7mHgh+5azD9A5qfFfVWiphkZiNsxh94X/fA
AvahPgYJ8R9Jimrpz5suH295Fl6SqYQSkLoJasohfMzi3eIwB91v01aoVEhwXSfYTGDzVDj9DTqz
F8GNIrz7+MtzYnbLOcZ6j2ypvI9EKcQpTD55y+B8Dqld288og6EQxVsFAi4Swg4L+LkgaGX98wHz
shKXp5BEXoV61RLfTTpElvoo15YGE10GDVZK1RswxsjsUPhYXf6qFTsNB4Aa2UPqzMvwRH8i0/IA
ClMu8H4KX0f6y4FszfhiTGyXzHBFjguxG4XKtseG0dYvSjkh3tQ2XF8/JqZ1o/MSUoJmZ6a9ZNlK
jk6fKE/sqiHjXqyqjPxW3qWOrlRLr9wW6xoLk3dtvYgjLQXSS8dQWUXH0FKaGDUAtN4iSZE2ewYv
K0w3KTAOQQUQla8kVrCfcHnV1l5a6QU4gSS+CdC/h8YO8fnsPsoIrL0FghW7djH02z6R/iWrjFM7
j0XPsh5YxPnScmCqNHYLmRZri2e2h4qgPagyDCI466503A1jpyzcL7yY0LJ+o1SW4KowbznzKHpl
vzjTQKZWb0NoG+f4WTE5MefRFofuFA4d+5ryQ8JT2/X4o0muiengASgYWEMxq6+68ATPAT2qjb6S
3VrhmTCPYQqT0lMiOZjGl/GRxOJ7CZinQ7JXsSiXCJOXjyII76EU48mMD2XC/WP2GMNxCmInxO0i
W/obmz0uPCdKSBALF98EQJYjUBCSnue7s8NS+hiW6hojXasi4GcCTFHtqaAnxG+JoWCTIQ+jjd4B
KjZ8RYYOAQCkRU5aOCLDV7MQGdhlTzPDC7E3supaQMUS5I9yOYsov1IrI5SI8zuBJa/l0WwLnrjm
ODc0xA3yONBPrvqhEO2QWmkUuejxbEmkEclOkr60iHwS8sKWQjw2SX1sRu2wNtRl/m26nxi3cGYN
EHJFpvuVCyyyIOA2hh4GtbTZ6MZvaAccK2Kb3ro6N1eiG8/kFp6N/CepdWynGGrJZi7RdsZDeMHS
gxICaGmxKYDFWgvntmJjYU00uThRwvFQ5KwMuxf29JKVp6WzTgEPiCjtiUk7NWJg699aQ+NdpoBg
ppWTwVUDTiuQz0MDsaJ6H6D1HRPFJ4Ep9OvaMWjPrNueVGLsMx8T6pYBwTIk/Znde2hPUvheq68G
UYsL9rKO/0Z09UKj3mkY0KWwRHC9eKJEWFpTbsyGW4nY845RbXISBfUcJ6Y9tF9Mod2IOVKdXfoM
nCA7ibHi9Wi9lf2a140Zk4SsVfxYlojbFBhUwyGZDPKeC3ec/6QJYhaUU71wY9lWNb9lTtX/hPp8
nDyd8RKBoEwhiT/E1p4z+skaJyHxLdMZl+t0CQmjpeRYTJZj5rIjOpiEfprUaW4nh576Bv7fCUxi
JgsZg3FmSyvuDVdeRml0MbRHoX1oonaQNyVzW0EuDzkF+bhM5xZbJy6FcfV8uI+Eb7Pmzp3Lmt+M
+SrUwoxli2CrEAe41tScbuZV/IiavbFh75LCQGdscPNucVles+qeuijHEGyYpN1U68rbsFowBa9b
ux9bB6oCotuakC/5qDTXkv9RMoTdAiBsYHoxwqucBQF9Obqecds1wqFaI/b8qJ8vtSidoLzEJEIp
rDWC4Ys6rAqdU8rizpgcixXphVFjnn5zRrx1bRvaW+UNvWMSnk5HafVcQfdCzqO/5RdU+RYLF7cc
ok5GOexLsQPCvU4j9AtoA2vSBKJ9AUgI2qFqcx+q6pGw71K+Nu0/eQDn6/CALHRQ5CNK0w/EzxFc
SrTjmw2L+hS9qcFu+tSxp9LlyLiYZt9siAXe59HR1NBPH5UKXwQ/PxnzgVuBv4TFiUdAAn2sQmIS
D0O406tmW5BoiwGF72Ep7VnxhezH/F64APL0V+D6JYDEReoLxUq0lfTaytsU/U6LYpgj6oi+hb7L
xh4mBNY1sO7u0HIPq/OuLFin/i26YgPoSG77QiQBCDgHHofV6iCMfkQFGNduooZ2i9TJXHfe+RVQ
RA52XrZGD0/LlClkLMD2h3TWppcq+beedoroTxtPBmS6SqdkFd8H/kpioKrmttCi3/yityRVZfhE
t8MvtcEtoy+G46Z3WNkwJrArSgDjFr1F78kJUtwo/C8JwRNfqWZCe2XXIIs36KJdc0KSBQJ1zfQ6
CDLO0eQtNzc2VT2vRDXIYzdACi5Te24f6zaqR4KTfDYnGVtEyAFjvw5QfJnDTM1BAwkYMzhd3IRw
0lr+es8vXmgPaWlh6MvHDufWqLPYKwATKEYQkw3aWcsCt0cThv163kBr3sh4ZF9WSUYEUzLjCS3Y
u6ZQoZ66pXDdoSAGo6eNvoz7fGLjbfhFK1fieUpRbEW+zdea7lMiQW4RAal1Y/5IRcCT1EA4oc7A
B9vlX00UgG7kyJYo+hChcZAgoAFWAOSSl4V7Y5Q5zRr2kq8jF4b5pBq32pcMKNeFaSiW9a1OPvgk
kJ4102ZelWsRWozn2ijJfiBRdA/s8hZSNroG5fQnNh7+bIO3MmO0BpW+BQwTGeSSNi9NQZKwsecY
zlQgW8iyBLKi+j7pUzqufLh+iphAQSeHIq/2wiDtjfS1rvXDlDpjnt/yB0DGprqbnG8eHQeRAs78
oeYMoA/nOQfBbd2mhRimJvWSm/r9ULi9AhFJ+GHgHhGmJ6NgOjdo8B/IsJmQIoF1Z9LvEOVVRNM0
Hl3R1aCPIi88Dr84o2wLNEcoOHoQukt6aNTBFlXiWQ1AagTDXQP9xEko1b7yuD6A8NiKwbMv3gsm
HRzTrIn2Bum5vL7+VvEmhITNZKc0HLV04uZKtTuLvqAnxFpAwKuQ/c+Z0xmKrfPJcazjckcZeEKO
4F6ujn72SdLuQZrh2pypUkPRaQN83//LwibLypVVWqbiFmVtfqvH/BoxVyYpJHD4TQ0ZMQj49IZh
9lbsHmPfbeHoyCyKLV50YP6lbeh0GT4wfoK+OZqq36QQMEjKVb9ydiMhPiF81rpPNrRfoXlZBkKy
Nxn5AOVB41QpjadBzDzADr76HRGI9itx1KtJ6liLum0PzOgB8H7Lu/DGk3U0LdfsOx41IK0FJnFH
mCubHB2M/9k1dR6pg6ZZ9lXEOpgr9grvA08cVfwWsd9GV7/6QtpoLBUJfeNWz+yZ5T0SXjMEO0se
XzLu6w5A7cAzUoB8KMg3mACDkQ66D+doF7XTLlpPpPWwN1oDzVAqbZJot6CdHMicQsqtwAUE2L/8
szVa+Cq4pEOIubCa/PW2FnqmMQxRMP/Si9Kch8ZBZ7hU8NuA7la3ClRpMn+M43XEEA13EOsyoDk7
5BCALMRLnWCF5Yb4LKHdd4+42pFZGUyTkyMi6in4Aw7GDVFEYfemv+EgSE3t0XJjmuIPnmUfGFfe
yTcWpERerUKY5Ukq1oHYMp6TqBYExKSiLwmvjQcwyMccto8Ri/J2pKtr+lvP3lNGDaak+NSG6I4/
dD5HfPctdgh2hg0XPoUPaCmHtrgliC4ZmADqXJs2O6Ei6nvTkbrFJeVTsUhGn2CTchJqCfW60WqT
pR9cKBC54KkB2GClSteX5LVl/BrpVlRURBnP4jYsiOgOIzw6Z+ESzdI9oObh82TLz0E4rNqgB+sd
z5GeXgbYHEzxixOLHrcDaRabeX5lcRpH2tdUHKfsxohSfbHAK1cShMnEpvqEeIDNC9J7j/VM4qRT
ZFc+CvZWC1se347LyqwbX//W39CTmdmzmTQ7gCc+2WVIqkxID/JCmKgU7/uGs6VwgJgHNYRyLHZQ
As7Mnk0tfmPqcEzhsfTs0/NjIoGquUd5RU6ucVjKbj+Au0ZySG4aDSFYRjSFRI6DhlC6HdWMRV5n
B5E3mvz1Ag4I9Vi/UlfsxZMVhPi26rPF80R3OiIcm7byptXzF2sIkA3/01gzuxg2IwnVdIKgzaDO
TKFF4/T3JrxmSoO8CVb/ylxRbBoCrbWzyEZMxOAIEt2N4y35mlneuyG4IBXrD7eKWzFafGV4Xjcf
pOKirY//Ex2KLeo4g7Iap+oLWPEolOiEf/SqedZpbleXtpavUqE6QKfoA2u4UJLq32J19zWFMEa8
AdCu+ijh5Yx1eczD7NgpJiDhaYV7Iqaho4llS3qNxsxGXqwELQ007l+GBxIdJQnkxQTygj6vIywk
xBq903e2sGg2NExsPxr8wGASXBN5uNkYXlYVvsxtEpWWT01NwetqtBNnJs1Ssq0L7BFTtg+T2amI
wkB/hFgI6+uaulfIoRMGPYr94rFI+l3TCYOZHz2Jian2T8vRC/FVs2s9IWvgNm8iod9WCFjCuL0H
1UBOU3W18uSy1Mqpb0jCYg3PE3XfX/T+ocmfgWRuoekib3OZs1znorkiMJmM+SDPD1Ar+5n3b3wr
Y73KgGhKtxBFa8Q9qpr3KenvbafcsHyqZCiS2mPcFcJZsY2x5tsQMcx3Ip6wdixm4ZO4wdNJyY1/
Sel0RyhWe3h1HYz0JuMjkkYnkI+RquwaYlpikmkLYVcgHQsxjyRAev9y1Daci/0ktzwR1Q26VC+n
HagPrfdfQqRX1tGBhvBJuuVMkg1l8INI8BuU2J2ItExM9nLdAydH++IMtDTLiqKFFueaplKSppKn
L6X6m5FJp40vFZ/CGPYHJa8OwmjuRZEBAWnxFVMf/NkB/s3m2kNyW4muUBkNnYcWdBJCxLLuT12K
z44xgboEnixOnkzwcy+d5Z63bAeasFBU0CAqsOOV5ZaVMTh3pvgaLqLiJJQofgraUjSEGNLNt6WI
H11cPU2WWjOs//OBGyeqNxNTFT3JoRI21e+ULo9O6x/i8DdxLy0aL/oqxCRMir9FQJXQub22LUkd
VvIc9J187rOQDmpGQD2dpAgpmEpoc0/zij2RCgFLq2aiNsOlgz1HjgavgvN3WEgnh8FhwfIYd5mB
FW5r0LyMCZrEZ0AZyl21IPmoqRYFQFOhbybMBGN89lyLOEMcuF4LOPzFhFlNw4DHMIjAmQjJd0WY
xFzLu0FH/tItuySGDpe1ux5WVfzPyLJbwiRlQXCzELmAnncQEZgLs5fAcBvIygvoG+U7sX/PGA62
JXvzdkLommEkA+V8GHETzS7xrvNc26vWQa1jT0DcrsWNJzbrszSCmtw2A9K4eKMRONUWl1A2vIiI
zBFXGaL7SnzBUDDp78AYzAEpJ/h0byh/QDWXWC47i6fB0m1RAaEcsKMqfvKnQLJPznMIhibAAb3B
bXewTt1+HZrCkvsnSpv6vZQc7dS+I7Yg6N3MQ7uokM5j7S6PY+PH+PEbi7MhYtwBqWgzkUGneZqn
N9zvjL+qCR8tVD5xG66z0WeZts8+xtk4c/H75zpzPCXFdJteheAd7T4CnHbDKzXk4qX6cV4m6iym
cbsIl8eIuLWl0WU2OzMi3aPchAFkQbuLtX0DBsWkFNSBei2sSpfwubGQbowzZEuXg+9pVMkstdpr
2qAARM1lnU0TbqIqXYYyu85oFFPhjKbFYhYn4hUeQGZJBgNeFbwZrnmsUUw2D7Wqs5DQoEzOtAT9
wXwntENtwpNMqu68rH1h00HIkqkw9BkaCvy7wutSZIYqFeiEn2mMISJkvq5BWqQ/I7CA8Gtrpmbr
EOvSqd8jdx6PPZurRURHAdQxGAlSIIPUVI4D/MwsNPcpTCOzuIGtAfuwcAohF5hJPhdHaDnX6bsF
NRMG6L34Ri97rUSbvmEQQNY0AK8iFXd0FYa/dMVQATPq5OZM1/G8TPteGx+hTnzomjOMzKa71BE7
VIerkmKIaQ3mxKxhel5dmlR3opSpQNQ4y8iMAER+q9toUwBOv1gBOqZs05FaoaAEK3VxH9q1lPvN
TOQ9z0eoT24vZW7C8VbvwZJ03gphRmcehMMm/AEBLTHfyok9sPY5B2EJOU803DBy7GRsoFbbYG2M
ERtLN1rTNy2xrqCnr1KP4vNr7rP9HB4MMqQjyK8CAlFRRLCA40m7raogPaMuEEk/jveF1u7b+iTI
1d2o5LssmXfAuVcLjkhBeowlkkxQntphI3C7aql1FYfi2lj5JTWSM+K/8DRI2iEBXDXcUdZspaVH
7KBvB3LwSs3XUN2vwPq4q7ypZHGgcOpz8hKH5aZn6iWDQYE6auXirVwUVSoY2Y62MJLtNGo34O7O
NgHvniLNw9UH3Y/C2Ps4o64EzDXBoBCsftsiby9W0yTzVi3ot02ivI4J4oEhek5idlXxmG0EunxB
fVFV2lWQ7pk8XwuMC7xDi42dbMqovJc0OGNd3Vq4j8M8IWXH4QTUTzcr1i9ET6nmyShxPArGhkyW
cznX15GFDApYncjniPau7qFNnog4igD1cXRpzMOi0ExDZ49EGX1NVEHFIExbEg/SpO1rA60Herwc
qFo4yL7UiTsqjhk6FAT7XKNqsFRX+5paSKqYqU0dXY9h92DLaTturQYpiAhPNN0YCV3XpCdZgFIa
TjMVCg1i4pTqrcokT6hDV+SSGswCYS0gQqAlJ+qIku1maBxUMjZWKFkIEJrDjpImipvKbUihnWTg
ZO2pWZJjiLmVuQK1gbiflmfLcbomdCfO/38PDro3tcvMx1DqEHG2Fmd0KYMlFSpAuDshPNN/GVKs
LPFKGoOKxlg1Ye4TBhXPIS1PJT3JEthqCBkyxbkE3oOCbtS+tHq60C8wpWJvSOjWdTLsuvhZT8Oz
wofSD3jR6a0ivGMakxjDMSXeLvMqazoIhQ1xAdf7vRp4q7q5BqhwkS6kanlplf5cyaf13ksEA/uG
7kwc3tLknnDJcOpl0gyxiiYJ5F+isv22mSAgdSu9l5U+5mvbBP2myVw+Bc2tTvU5QH4hC4dBDW/J
kN0TK37kCSY7I8VvUjxheD5LpBSYfjv22RhzbtczufdUedo0KWqVwTypZX9KOtMtVx0qsK8xZvzS
RJDP1XvdVrAphwe+m0gjkbv8HYvi3IQAWoSvVU6x1SrlqcjZU4lGrIvtfQ7pF4MTQja6ivLPIQ1g
/GoMOyoRMV3m9TQERoJhqG5Jeqsp9FD178lbIIdolAaHsi/FAAwCH7gHRZ3K8EUkInfOnp0g2hFV
BJB6jMuEUnJ/SSNGYppusgxQuJt8Jpe+lu4iv92RKi6AipSE28qfmAfLUbTqLiPDx0gWiyKSI7MC
LUOMFf3Q3YgTIEun7XgsIpXpNEmd0LhgT6MgctkmKWguAlMBBWbswIxFJsaOhHSt9FsVc/i5mV40
TnlBte9bDDfxvONoucuBZwFFLZXTYOrEUv4PkjqP5HfHiTOR+Asra+QwNq1xaRzGomK/iOVWqvoL
j+2Q4GVWLkjnL4IXBRpC9TjIX/VSepb1RWSRAp4B0tZPotBPJQQXKkKfZXHHsfIC6KrDOj/h/EPG
YnEcC/VUZ+klZsZFeI6WsV9NJA4DTBXIaANa+1a1L8uaI5TUTKxnKWUC7fVqZzd1/P9YOq8eObV1
i/4iJHJ4rQAUVO7qYL+gtr2bRc7x19/B0X2wdHRke7erYK0vzDnmwUTTpQJBixmcjFj4BHqRfVPe
DCCoY+QcC3KqDRq6KTnPPQsBzlpEKZ0cWBRis6OECrhrIUNspOBJhXzuZPusNdSjO6cHV8Yzr/Or
4SQmrHYza1T9MTUXr5knWHYlIVCMg6CpcyDAdD3PlRqWhhRUgPD58ThZQH1upg5czf8zdfQr5BSJ
rb8GQDVpvGQTBZSf8d5qmIOzluhH80xQ75X0Ux1DuGa81bhXa/JgxaA/NqikBQ2G5CfEUiSD72o7
PhA9ROzbERSFW7Clkxm6LAKsH06viO4e0zsNwUGEKZAhvMwRBv/ubkrvM3a/gSCudjFcM529oVZo
HZzdFFmsCTCbqLwGrDET/d2oME07jsel87bFGg7OV15/OziiZhqREbRZNaluB3lKwzHUD9JOtE8z
FS48HxeafoJlUs8uZSqucRPf2AgvrHDKdUtRu5iD+uB8Kyb2XWMfmmyHIxrngdRiwhz+pHV1RNmC
2rDbYFWOO+egu+yJ69sJ2H6F8LMX7d0mKQnfDv40WXrFvMG5qgd8xmHGUBVk2nlIQA/k5tnIGE7Z
dM57TIfnEeBjUZ2kaYe+Kp/j52QgStp8pJFzp3VwZYuYyYx9cvVtkX1UpXzViXPIhjhUtZ7u68vY
1DFFdLdH8xG367POPEYB+N0Gdps9s2GMuyRM1CRMmEu3a1IM8eNI5q4AN7nXp6/E6Q9L/dXJgnOZ
bcnKMJgJwqQ7oTY7F81G8dVuesDkjkfv0bM5iLU/mvTBaVQX5DYJAVDvMDBYArPQzBIenceoE0jI
0K2QK19L/8HS9LgRqwICYVOwEhLIJ39nFiFXK8kQiYKC9rXvTZJdFI0WpXYtbGIrW72W1koVKFhr
plps9MBJmhlZYWRk3givwsCPDrCjvqP71OzMxd+Z4OKMfxWwbWs45HgEF5szafB1EvWSnC4OqaIR
YXcu/9Zsimd4ZsJq0cXsQZo9jbp/4M5ncrB5pNhGnxf+jAWgpkZr6vCbEc+4K1Xw1KQklh9WCq30
uBgR5f1IiOEfFQi0jDszhRUno7QkKy2+9ZhSWPU5H70+HUG4UVTNrkOEQjQyxGBS0vBJMfdXJIuM
kmtZTw/HpjQqQSczmBMtSlbmaqM2v6xUfcUHBQL2Fv+hDAgfHehGGhGAooalHqTMirE2cKZV7KNq
INydhdZ0JqoGekW1outBnJIgCJ+l0rPGi95Ub05vPAtir52uOmG2ekwV5k0SYzBxMoE0++UhMfCP
7Nab2dK18RrWcn7RbXEusY6209OJFhegA4K15EtdmHdjZUM01AB619bAYoHArCWatiEIm3/YTS34
MDyhZWTvBcl7OaVTzIS2odKoa44dTwhU/GNy70rzqLYt0+JAa7N7P8T3WkWG09c3fdKvVrmP2jQk
5QCHBj+BRaZGRtc2lC76ZRYu3blY61DPImiWRNB3zm7x5pooTkLIUSHRw5ksONjl9I2b0B7ni+52
9MZt7srQYlBTc//17H+JfcXElhH5qoCSwAQKNuM4/Cg5ShHzriCtH2rCf4kZMLEYlVLMtV4jjJ/9
5SQUMBNZS2QI9CJoanEod9n/ziWhZdeyR46UuS2D0GX9AGk8vRHLFXFOg6tbf5B/ecZ4i5NDjS+z
ZSYDdyn5V0FlKMn7SCzQefXyLiWDa+a/DUc+yU7n5s+Z/yX0VzqmOzKoFQGfUsLRL/8UmuSqFf8G
3W16cdDa/JmpnNazTpgS6Lr7bKkBr8LenqL3pjVfaVa9kZzuHJV08FJk0asGeGR4OHm/n37VBqgL
wUBzpx8GXZykIaYZ3Gm2DMpmOOAPOA9kddJIEdZapJJfKFxfl+rMEDY0kUnkWJFUAu/zC0oZU0oe
uO0eRmLc4RCx05no46TbVjj0fgmgTaaM7inl1o9VtuC07TUUyVsUNcXF+i13L5NYd+qwHeHCyYUR
97TKjMRIabJLmHwxozRowuvoDi0NU8Y+HahZ+U5ffxjq0UN84KYWLhtgmbCOagt8At6NlYu9HYqj
Gh+RPii2EpZmTfyRca5m4rZfcecj1QLOGtehhpQ3xkDXqkGML9Xk18YuqFDz1vYSflvUbiXj/j1B
t5Gx3uUhv42tulOepaIc4ZMmjI+zPjTsOiQKO6zrONSnfSSND/qLey8350VxOWji6Gr/Y9sF7W8I
MdEFcU5CH3nzpen9VTSTnPTn0ky7qPFhlcslddyc+mNAYoty5lWICyRnjCbBGh1ro9g3JHXOvJ0l
qczC8QohIEH8hsgRbVArh11XQRDBKI72BguTArx8Vflp2dpnI45xezEGGL6L/qbg8OnO9oQG4KJb
grI28/Tec5Y4mM0xWJEozDMDYYYqeQnqf7iO7XRFYerlMutx571WWXAndC4IWBKkgpivWhh7gNxP
fRyxyFddPCgFOfETOaCQFJeZ52pI/cQJFiYB2gMINWghBuxMr5fztdd/4W1GqqsuYSLblxqc2KBT
uO7pVNn+Hy3AjS2pnL0WHeZJPpgOyjrz1LB9iABBwjFjPqAY7WVFnTMWl5SCQgzRtTAgBbYmi+Ft
P5j/rtgnK63GP5cyExO9pAatYlHHWoFVUZyw3chXKygHnRwXyMvjL+AyWlt9riRbnLI1ucZ1gMbA
uBOFmPmNYXlITbjroI6qUEeTxUCpjua9IrNAY4vFJIpfIy1JXbxFcF1J//3f2HCrEtGM+ciU8a1V
8nRiA3Iyssmnx9JxvMp8dNqWLVQWLvYziwCjpLIO7f5dxRM4bjlAy4/oyF3gA2AoizoIqoaKMEgV
jcf0Cf0SPCeWmbtUm5ioNngavoGKsOnVrrXDbp2qAvcOshrANlm8f0d/wb0uAKOx4q6oztiIIiep
kJNMNnIIxGY5u2sZRQgDe4ukLHaqJFGV0VtZze+IJLA7jDrKceQZxRvUlXCISKxDFajsfyqJi5rv
YRt3ZsdeNw92OR3ytkbKsxxGkjpSUIoSSWPIPyyxxxVcAWyyDdVPM8jxTEVL3dcMdxKQCyqWVMe+
zy+CMQmsLnWp38xyesqge0eghfrQ3nsa9T1Us7vBDqA+Ztz4Aj7ECg5cJSBEuWyJGUplMs1Oj9wi
3PHql8lWyy/Ru1pso5T3lOgESwpjQqstEIwdkQFzfWjk9tyh8scIIuGMJc1REQhW31POrvg49ixc
j5NYHxVxHyJix8NPnssSI01yRoAtRiX30ofjIFfHCVBbJ20hnmphKVHxSiD7c7TDWHt195M51WFs
ELrAvMMiBVTYTdgQGMODlnrpBj/NqcQJDFdezVIfl2o9Zbl9MpQ00EAfdpvEOdAc9cOU5Y/UXl7c
67JqXJX8M8dLaaTTm+TkIBrn+3QSKIxTAzods/nR0UMCOS85NNSoXe5C00NY31WTvW0LyuQhmCQa
fPhb+vKoauc4y89wEQ4bvUH7mKVt5Oezl7E79STLMDtQfoNUpkMaQSroreSndD1RTRyn8RJze9BI
opE3H8F+GcuLUmC8R1TUk/ZoEwoWfbaTEpqU+6PaXiiTrmPEtNLK2axlzBomlGg61m4Xmz/BOzqh
O9vSsCxZiOwzVaF7jI/N/B9E0kADqt9NP8tn+Tsm/FT/o0PWh4hNboBl+FiPpboAG8jWG6tl2kRH
tmDGPgdrOQ5/2UuHiLObSdniO8cVZGMd1rg0UwmkNWH2fRJIP1376KryiiO7Yx/DgVhPt3h0rlAd
dMaLSf1uyf07kwlZ6kMZcnOuQceUfQu022TylZFQ79hxMHEylLDXmKJpKylY5KepqAN5mnhKIU4u
6qlHhEh4O8ERvwBXQEjjSiJaiTonG5Og+WcI/bSQMqMzPLNJiu6H1ku+BDLRUQ06bT0xiT8NABVl
413FPjmTgURKMakxYtvMmApLOKyXHXYwVE182LVKCmAZfsOV3Epzs/+IianOZPUtNqQHWjYTqlnM
/G+uT8b7cGKmd1MovBEVuv1CaBgkyei4RfLFEBZbUPIc65UAtYwEE0ZYHGHHvU78IPmxyxvXtrBX
bLwahxIXUa5Jx4mjyBaNi+LIN1SkwOLDtIaP3FA+rATz7PSw12eyIh0aAfwiEU7/w2l6LUhvbz51
KWxs9VZ6zii7DuHa8HKS0wozv4SPygbPJGt+eilJjQ8DemUxsCoDLkd1olGdaKQtxPtptNFgMBby
alvbbz1xbqAWbFPtqPbKfqPjI6NwwFHtqxznVbnv3uYu5gR602asTPJj7Nc3dLwmEWbNhlQeoIMQ
lCOi3djQzDLLVG7cDStw5iomzDE5smqZuRu1iRQPgHfDwleGiE81T7PqnLh/IvZEqZ4GFNvbnA4K
rAv4Bh/x+iDC89GngtzdOIgkpDrqtbhnJlkxwiDL3QXiFKWBqUy40y3fEpW/rZLB9TeUXAkY2nUL
tzjYOUOepnlUN87fYgsxWeiWPIJvCYo3XJ6HjLqtj0IMySnGbF6GNl1OasWHmxM8331ArjsMGXp+
Ao+VC+B1YyBERQ8rTFsZ6kZphfuquTP9iXUcLX6+zosIRJYkUtQYP5DITMvTsmetnkzPoQEZWI6U
3M8dIE46vrOO32d70dp5I0nViMGMcq+utOXkpyFDVaH1VjJPOMKShqsVCYgMz9qAMJU/7EQLcoSS
9b665c1056JjE0s4eFr4CZLyGhyhrl7kfJ+Ayp8II3CO2AmQqTDprOJnlvBUmzYbEI5QYFUbH6+T
TNciLAbJMlFTxnLYDGtFbfsgCnsMYro5g7rGoGn1oc4DusWlGgf2cWP+yubp1Q3GyzCXl2KUh5rt
srySUY2dSrfsp7U6j1p8qTPST5p0dMnB0ljkiDAmOM+DcrRW1GSaq9E0MyJ0ZT6PLS9L4ZVjvXVg
j8AV32MvlRyNTF75f3Gz5WMmSiFvP6ao/SS/I8oPw3ptbXRfzJYkIFJQPBLpc0jHR2w+y4Vcemf6
jGKP9ApanpQOwNY29tXosRdDzn/SyHkuVyR8Lps4LUxinXHRX3IUj0Ou+fiHTzr/VaJbttWeaAh+
5wU6CDRECH04AgrP3iBy7XsHyElrz1i2z9OZOiCyIUMhvUTu6GGryD8nVdlx0tVUQyqLNgmq6Npj
vbGOwOlcNVG5o8n6kc5zoJRYMDvi3SO6cb6hjuFSvZdj8h4JeVj3I1coEUfIDNp9piFZhxbPKigp
iIwYHxqrwW2FYNhYQ5z3Ji7fY6l81XX6xmIjRvrEAf1SmuG2HGRJuebPoVXYdogrxFLLZnak4yUD
+2QytEX05VYC6BgyyK0KY7qCXQXlbdgaNDqDjGMRfyd3oI6e6FDVlLyJR9QQA4Olouh5jhWpJCd6
ffaKqk2TgmBgixnKjQj5q+M2ZGBsWpeS9QzzA1rW9UPTzUv5vFYQTlIwWHwZOnsaB6N3tryNUYQ6
JX+ycsMqCDyWr3L+hnboWkz4LJ4qWYD55s8h9rbY7De/oh1NgFzgGxbW2Zrjo8LYR9OK8wZummFs
DrMf7UAmlTujh1cAwTUZMfDSjcab11dyjWV7ioEQgxcwUtKOUciriy+6DbCB2Qe+STTrmCvrJ5qG
h1TP96Kfbs74p+17SA/s4s7DKCB96Kd8HgPlvc6AVtC9JwzSPxElS0DDxq8G9PlIFO99ZCBdMwnp
4CwQXqwTXGqxg0wkdmlMXOO/Vp4gR2pdiQTIhWcRqaYeWnKzzc20JD5NzoOYMPgLrE9WC84jMymd
9e1/+dL5cwZGa2ZfL6SXXYp3R6gvFN9qEz0Efr9mQ5BgtzQDWXE8K1lo7XepIZ0GFX/xDlOrbDdn
yRnPQ0yEnqqeczVs5OVkpXfVUfdJYhxKoV46ub50urVzUiXcRi7JxCq+dc6tnR5rTcGZDU/NpFaw
8ECOuS9TA3TYNh1CvlI3jwYXmbSMzFDFXq0f+3cps1mGLw/5s4hInOpXX3VekSD+S5f9qUXoH80+
VAK34qLA9AB4uX0b8COTlAqml+mdRRIBT+xkfivvE9ag9Ib/VAMfve9e2pDh0gzSuThJMhxxlgoJ
MLTZk5gARhqS2phY1OLfSK0DRwidPKd75BbkFFp1SWQboqdsPEac6MzUedf2OYs/JMAxFSV3hEL4
Uk/icjq7Xe0zztk6do+QBRCPtIgQMQgaNd2c4afz/0Xi1hZWleUppoCZyq4N5vEmtM7cDPlhe6P6
vrdpRl0R3RA/a7VOZqr+mDMZ8VF/IcyT1dpANRKX/hhLHt4tj/zi/aS8KxCNeK9xgXf4U95niDHs
+faKlT4qLPNJPN60uzpPF8OJd44q+QTn+ov2Wy8tT8vjV63K3tIXh5/lj4gZj+91YQYFY7copn8r
F8z+I5kcedCQkiVPrBVAeA1bebdtgN10+apbK8g1A5d3CBHZa6EmKKINRlEF2U+c0sHgjMvDHOxd
ObVnhcGJ9rc8NyCYY8pazfKVkisd/ipSubT2bU+fSMvOaqL2Sr8+Zdc4ykNTT8JClgK1NYK5vtlQ
VA1pPqBfAD7SQs2LaQCjUN9nbf0wpomd+XqZ2G6k07YAv5oTVlkne3LIvTnll4Dt7SAJTuefGfU5
yNe3No7euil7iTp55cQUGlX1llTfOX/BEsGdoEKDCkn6A1g7qAbaoZN4yQrYgUT5tdpRayJPaQpf
0K/LLTQ3DG8jJQXiP11HZVfj+7TvqCruTnoAKpabe1tnmj0zBsk/DCU/V5BU8roLNq1lBnmFy+Yk
UjA1SRqk2Y4ghl+bHa+xgbRpJA/FNL+gawRfoR0psFnZbUyjFx9UGbayIvvhFFqOuHWLfpV5gaeN
s/bpjA+rJcRUQLOIetCTgWQmjO1Vt4R3EBeMJg7KP6y/hsJuBiaGygCxr6nEoOgsqi/rw8lhLmYU
WzuI6rsJOwhPXf2h5SRgNkCe6UOk5E1lZ1rr/ZspSaFi/ENPjNWIlIUG+HfhozjcEZnD86azFx+9
jLaoreDgOKQH01RDTMq9bkL4nxZvCLI4ytlqoTVjHrQtMffoiexf0vKVoCJR8aZrmLilxp9wldVs
IJ8RBAckYqu2SyB+lTVrQ/1iHh3ubZN7m6Ddo2LNxzB6j7rpPNXmZSVnlLYfyzaurPI+WBUNh3i2
ufzE/PkG0Kpa9yDLaSex62cIIgTsvziBlGYE1TfGk8WvDdkX0/HNIhTNktiGa+lhmedzlQERbUu8
ZE7oHJClm0IQQ/Ays8yzdQYqLfThnfaLu7SNxVVWoU3dSplTdgYGOWWXrmT0hJqXEDBiC702/VuN
83mQ2ALjy5IhZCqnaR1P/sZyX4OiKwPaoYqYJlmm05EYbbgtTPS4PvIU55kSpAAZ4QP4lrHJtX6j
aqhI43nYBb6ECV7WNAVxZR+LAnefyGhFZhAI/9RYIelTDqTICc0iHLP11Kx1gPZbNg9re2TN7Oeo
4AQzwITVpy6MAAoRJ3gCvt1euER3xU8NPS2XMop1cnMK+zKBVImvW7AKl1ZdnMtuvvBYr9bqJbxb
ZuoTcTorZkA8d0+07KKR7JqeI8C09gkGsSuhaMub0jNMonLpVNpzCue8UigM0YqmiFq7NriMHSgU
GGjddJQ0g7m+DGZuPUl9jtdd9ttpl6m2+/EYKsFguT05KmHkkurh4vSF8l/ebNGH/a5YETalbaCr
eWjbb2xmiVhKL/GVK5bndB7osVxgdI1vNPnJzCp/fZt57fVw8bLdJINeJp0TkjZhNCRjaX91BV2B
M2+29T3GR6QWrrrso2nxc8bmWcp9bc7cPKgI1faojt+ZltJK5MF05LWGZySn86NAq8qbBP4bQtNd
T+vrirJhEdOFc/k4sZ8Q3SX2p+88XhDv79WfzkhCc7SDFkJVq9x7NI9OhXUGazNXJdF7ee8bw1eD
A4AUxe5U95I/MEZUQLkSMbqzjZhpoc6gX6HD490xaOMhRKP5aVqwhjqJtWReJpYOuB0UHBYJFPrY
9Txt5aFCT2ZvqmXgXVVs3tYDh9Q1LuuLlehhgfcr1I+CA/05lCw+q6DQe19ysnCUhqAH+WMelTEK
nPMBy0IIps9y3HT+SiQ9dMTunwq9j/0g/FMnQHV0jlT1MjHuheSD7ztyVSn31GTyGpP1ROJ4swrm
VSuhxrc+MagriQXVZOPRxohReurAKJC6s3eUM7ass0Yb2qdD2J+GLUQURJkYA5VkMU4ML4Na37OY
7pbNoLQcC7942rWgiyJVozywBTLzwU0YQzsI1WZqk7qE1ms2KAsi1yIlerZOyUe1ct49RgiDE525
XbH0T40N8fNcFXDDWEYL4H1gdlSUlaXtiz495oMciAKKaaqS/TCdZp4Zi/y3ERC0UuGpMIlmptnK
s3MslLsk6e9p9l7JfnFFl6elvk4coyARS+e/za8KWzOzTwYUyCqiGqZid+h7/rFo9gW7Aoj/rP2n
0ivoNYDHu11CxEOBWW869z2+2WE5r7HH3h8aIW8PKVUOI0KjLa/rQbfpssAXWBhk5awICSfzjJzG
y5NR8ieDGjLHmajVebAiE4BpY7nOSHqpxSr3JGNfrKEAMaaLoVqoCYAN4qYG4ITl4mv2jmEnRRxP
iwv88Emk1WM2JLdAnNHm3Q0b+l1lmlrx3Y+HWlfOGTjBGH9vL6cX2RGXVrfPNh5fk6zr7d+tIp6K
r2pShDkfAmkG5mLAvYyCepaYQrwJpz6icfPBeUsMGPMIhDr5r+mx4CjFJ70Thg0KgYuyA7Y4dLvV
IikDNYpfqiKcJf6cLf4MwgUl8RpEe1yY6HWV2DfQjWhSdta/nCeTpvLYR4iRTOnQImC1G3+t6IXb
LTVoZ6rDaUx42mUQl/MzbvOXHs3v0gI+AcHCehnUhcQF56VZ2BlAYyj9u91RKwOA7qbhlXTymyZf
NbclWE5RGIOBEVodIKDSu8wUVeX45NsqoBlsJpMEGbRxWHCTTnwdUl8dVgbfNWuE9O+cOYBMO2hu
P31neXHc+BkOmWlzpxu3WQPRkWsgyuEcokJQ81MKejPiigCnTxI982+jOyVte6pjSFyKi4X5kP33
1CVWsMWfvjAJ9Dy21eBRAXoOkEIsCpvBxHrWhXLQCx6s5nNckSZP7vin+A92a659F5NzxhR/FrAf
zAm113xNTPkGzeFW65yZ0ARJ4lzjX9azAMtrMcCI/iALx5jCWL7PHmZCn0zoxMxsi+Rk/h/VALpo
QzGmHxMEdjJoxoYZQ81W6SYcRiKCq5XRxN5ePYXxkMbksQTqMs2ngqCxGo/yggVYMhTCG5l22Yhc
0OOh/VhNbEWYkRxo5NYGXaL6H2KCRpmLpZKnkoY9fiqTDoF5JwSO3RTRtq14cz541AdrMx8E5QWP
gLuO/DyYimtMQvO672LNg0KO+xTXmbVx6DdXWbr4EkCEgbuIrdCMq38UUP3TY9mDQIVWXeQHFNeH
jp2KayInSNwUTUPO1Gf0yqX07OZnwXWvg2aF/cRTk6JJYfMAirRHq8qQmGeC0ej6z+QOkhi7jhmw
XarDWZ98iUVwZTPPIyc1zW4NvlZKhZ1rz6/it4YCrwQ3M9YDhkbnjGXiQujmsV51Wnndq4bbyqgv
fmQkIfHYTeuHwRhMbbCqp6mfx8znBDkF+541d5SMAULPALb2Sdon/1U5qHJysueaasO5NGivSTKK
NVCG6sYKdkI0gowHb7nBOr8B9d/CpoDxFcUXy2K4/JUDYidK88MgPcVIyge3Y4Asm1FqwzqWwNjC
j9BxWVsuNUFFqeuUuFzFzF0sfHkZXuwL9lqaHhr69Hm+Lqxx2wSgEOBBfWrdpNFcJu/7bh52ozRf
c/C/E1YKQ35FqNQNtP2LLi4C5jNp9Zf6rJRDoGv1a7KTv3DF9j2aQCnCR2QDNeLkExn28JpicMsR
PU/E3pjeJVaBdbeFj4WtIp+GrZ2PyS0FJG9+rXEVNMeDQUBTyRRDNW8SoW7ilOrI09/agb6sskkf
bK80/SQF+IX9Gq3SqzWmVzyFCWUqlahkr6euZplb4wY8lusG0lR/MI5ZZz0vLpH6bcQFixmMdGbs
skQ/xOPPNLO0sJJgJFWqjjEoSw0GrsztKFEdQtZAT7DVx3m0q6Onw0zlIFnGOVaVIx2BuAwKdqAM
H7k+PaciukWy/jknXP46qbtSfDCp+9hzHzVZutvdteCMLayXqq/kMUIVizlPWF5F63fc/CllxAtU
hPbgsCbGE5a6yUQrmtBQvEfz4hoYFrr0s5W5Tkn2M2hPGit+dKmCd/+73UTl0oj/gfgQ6jiZoTqr
OsUtCfZbVLbW1Q877yCp1CBPn+R9hvFiBxYxm635H/8lK+axA/8M92EFptkhL9eZ5rRMfeWyOC3E
9RgyvkJDPnU9bwlQlBWHuy3vTfWXsNn9qRjayJ0GIgaT+Abp+9qe3Jx5Hn9FjCa3Yaw3MXJXc7Yj
A1oMOEMNFzUjkIlOu+c6qKHKKSS2UVU1vRsp8dHhIlhZu1qk/qrkIsqs1BrIL6xhqGhMbMzbG18V
fyneEzj8Mi762BndlVOvVf/EwA349sSe3ccC7cJAH9uTKcw1mqCYBY8q4dseG8vT4xNyP9JUx4td
fxe/EajODALzD7CqyZaEYXin4d1ezA9nFkFnpAflD3A6Mgr4WWJi/sBxnsuhuKiTsY//92GQlb4G
Pf7grMhDAtKJ7upDe2pDJWWFhhIjMfeIjhaVOf70kaWc2/V4NQmdR7Aj5urcPKF/IETADYVorKSU
u5W/BIezCJv8swNrnJpaaIPUk8mynhDxFkkfLJFzUj9WJGoTvAUT/Bl6j2/hcOO+mkEQhTRwGVzm
snFHzeRZ54rn8KS2KbSOYRtkA7k6Ffl1wZrMkmsus3MjjedJV8/y6pyb9zWEnTW1/U2xmmcFi7Zf
Pxqj/EDWxFwEfxTq0gzZTCNNty6xdlJtXQzgOh0pPMIi2xWkjyVcODTEauPAZbOHlpy4snPO9VsS
ye2baAFUmLHGiMRfZaJvA6Myv7E1c8ftemrx6cEJWE3HxMyOOF+u21QhHopgg//Pqj+r/zo4YwLX
YZWe2gw+3yNGopAZcmgqFfTdNuxj7UzTXRhYtA6tbd9Y6D8sI3ua5CpGYn6TG7KWYRnJPd5rFZyU
47zFoP+RwgzsAGAxCK32S0X4OkDJvh89zZLw3/kOMQlm53WZ5Haomzp+bLqzzd24q/ThX98QqR6R
QlL8G6Ak92R1g6Sd1NOMB8oEkUt5Ye6ZuFBWMwkptXOpShcz/0lo4qSuwdQ5u6owd3aDP73nYBD4
0PBeDStq/muqMXQr2w/I4eLZ6507ptJRXxaE7/x2yLOttDIM/tsWBvxvtJQ1U83mJP8A8nXi6bm0
6pMt+DOVyMSwoCWg/s3sr448K2jskLGmG5a8gzPgAXGcm0CnkIR2Sa2NR9aZEc0M9ZmUrrpCD0j6
7nqOkP5bzXAfi0du5z7bt1v6gr4SEXilV8UperCAX5mKpC8rPm5VdEGsM0kncfapJOtjra0HpGFE
iM9pNZ9KIz8BMD4ZvDp4mxTNYCLu9qcGXyHRAsxw3bmkqga4qwYDm2mTvWSEcFyyqeH/ElPlE6Jz
mUATSEKHF2qdDAvdX3OODc2H33NpZn+VgPpXpd9lC7Eyjg/llqli8Vizm4Z3DLhCxa5eoIuEd1Tb
NHtcM0sbTga+53ghIm0NtWb70ru3TkdoIv9hFEldap2seYN1PJV1PeoDDqXG4zr1/sNnmRNyXaxu
muNW4nUx0THCcldy5oOMSJaV5CiE0tOAk4pHKZpOk3kmrX2fQPcluYFNkmqeHWK0Ydl1F0t+pxSD
i4tozxuVd324GM+Fv6H8E0mn//J1uii5DnIeULpCgCZzO6fbeU6zQsInOswAAKb6ke7gtdQONGdH
acE6Z53WPvVS5dXL4yXT9sZQH0D+TsiWyJ7OUILtdrIWXwdruBSxP8rWGbasbKkgE3+1/FwsgaM4
24k/nfQ3owLi3HxGktfXxUFLnF1ZUQVhGN0hO/CmfCXzgQGtCWckV/bqPTVAzRgEkHaAOayPvOcw
sIntoSq0JYVv/qOeqgsy5rDvQQbmP9QkFwR8KUr6AeuUsrTUPNAPO6IFeXmKU6rgZCS1djhE8Xo3
ZuCl03srDGTK813uyrtmGZjXiZiqf49AcZYjuUl7GR8V7nEAXIQEQUoedyA7zH3s4YOqWBB5Mrsa
Vup7i2TYf4RG06ENZCIjZZwNsnM4xFYwiDm2v6pxcxkYlPWGi/7oKEh0CeLE6su1DuFmCcwJUsXX
AoJd1PcUry+GKjFKgU6ARf69mLzjlY2aCraTBnZBMy6LeS/qM5zm1ZaeUlnj8b3KGLgw1mkrsTGu
XfTs3eFVN2kwSDa7aDiu/rwQrFBFjHd2HVq5gfhNknzYhqK4Z3M4qzSedCOTtpcJarDkNqgl+H6o
BXSFazE5J8irE3rdFnpMJ5FQ2+y63xPifzHHoTZNHBRSWPxeh9XPwRztVOnDoho3W1Ld/nCn9/yy
lfywRuOpRaVgzoCljIMkUfZl4oPUDNGgIYAyp0w/azN4S7Z4OOy4hxpWPXPx1XHFakoRxrv8rRym
ML1Z/tpLl6RSbmQgD2V10ZL2WWGS0XNkbOMppmVsEgdr8+5kQw1vmYaTDSk5LyeLb46V3tj/dfkY
gNgMoGDvhM1TMF6TpLr2UkRC0IIp9XskS5dgv0NBmpmAzLAK/ZIkKHXEvqKJjFUTeGH3LoDHaa18
SZBv7wakPXbX4jbKfg1TfkCNxZlRD9dBA3FoSz4MQoyJiVX7zdz5+sTGJkPJHSPILw0aalfHDsxm
TQGGozr2aUSkf1xYsIjljKeVT8bppD1Bi1TCWcrh4Mhn1RjPo3EZZrIaYsdP9KvE8RJlf9T/Y+m8
lhvHsiX6RYiAN68kQRgS9JRU/YIoqargvcfX34WJ+zATY7tLFHhw9s7MlWbu1xo24PeCiIwbaWYC
ivAujgVcmTPt8Grkp9NfKFVcP9MqEMUlaAI5u8jVo4Nt9z2vpd/knd+AJeHLSmJFKL5wgzrlGHH2
3uNiOBdYDP7qgPvwWqgY6ncZI9L8IZ3wxv4bZTuBMbKqPtj6smvePdYJfLpAQg3MZBonXGeexlhj
DbTXcc6GZX5RG+OiADlYKsleouXaa8q1tJweVblAVaaFi8PaXrfLKMvwlNUkA9WxF2dc2rucSvIK
wnGqV1fmWb5B4ZkcK8pfzUVBG9tdg8unMhBR+YhJPCBEUNE4exYpnno6GmlzENmjcRHCDyNb53Ix
WSFwgecyWutOI0gf04QHgSxQMQNIcgcdshT1GSn2YZnjDyJN5JksQTswkuDWiXrFM4RBgXR3OXpU
KPxdwbmpCgrv7LU1cVgpQTk33HF2ko6lIV78OqDVdzfmHUMG8CXR0brrYvH/DR8mzyHb96rH0wsm
cxFtSYB6QwoFQRlHN/GMxJOJig6vbOF3IX9y6TwpVvmRm+VHOOUfoaK8W5SYNroNqvXsa+1hHPqo
uqVUSsRmyfup9eIhGCaSQ0J5zDjN5L53CvQs1IY9z6s7FjRf2CKZ4nl5Rb9TwmHye7ALGODWHqto
EeEu42y2uNx0nM0WZ3MuppxsuwSQpsnM0Rps4n8WET8RUWd58zMwj2TY8/1YCDolQUYnIFTEcOR0
f6t6JcwxtwEheF8jnyyQ2QdP+mkI4UdVmm8r+1ay7NiPEO34fGTIV31+MFTTs8rKU0h6PFp9uSSK
p+Y5zot/WgnXA+dBY52EomeWRxo38KRccuwi8kICft0v1JSESnPs/nSpgjGYa8RcOzqxZ0h62drT
w4WlFFtWhMNagaXQn5owOsucjNl5BDFvsIewdEwhlW4ndBWCQlRJ8giSiEdCdKxbQbX0WipOrO7a
kZJFnxuBo5CTGsjoiATEzIKStBiDkF7hfa31U1GQEAgw5fuCxn/aRqdZDX126BZStc69vWO7FZKu
sMLKVyaUFoNPtCWbhOsWUOzIr7j4VIhW/GIDsGtOjLgrSLFFdHVuIk1kOBYxLV5/6iULT3G8+GXx
ILHMYgDFHxVfI7fBiGfwHWJoovqxQGu+p/t0qt3EJEONcsEbUVepHKl+lvKjHVO2BPcSYbf5wkHA
5X63CZT22MJlF32ZR0znivMPT9kO0czuyEnja6dhA4MMeUcUU54PGAHFjI0NtQEhRLn2ZPaqPR7J
7bGUna0040MYAWKBL5X/RB+WQSzvKN4nzHLIJeMhbeNzSLbD1EnLTuV+iHt3PqJSrsQcJFl2I4Us
suTI9MkJbt+kQdd3F+UqU6hzkp3xCPsDYJsjWsVxKRgGCrtOEj/VfsiyY+s8iBSbU6EKPoM4PEIN
yG2r9dqJzT2Z/vYsXEUBHm0k3DDO3sSqv41nUYJZqquoRnTM88mzE3IG9pEgtPQajf2t9EHMFQtc
d2r+ywUjaErrOmk7pH5be8b4v0wWaUf9v7VB+VwoX3tyi9jPKWezTX1w8t+QkWRAl5WH97Ip7hKs
R2vHVzOhvCfQsuoi5PJBjVSyZMt9Cev74LpqYUBLvVv14PFmWmfA70cwbHfky5L3tJIurEcmGBH8
6/a/ZvmRVfmqr+aHiMkuoWgp110qLb3VsBnfth5PEnTvOBr9avxo2YNKN7H+3Og+EpDvvTyvdsp0
yOU1kWzTELgqxnaTULzE2jeN3X/LjtzomPDXSOb3kt8rsbxKKPD0EnixZpyy9lOfZpt5HpLJ8R4i
a9PNvAs1II4tquMY6PMPNhkXug0T2pafKndutj7CCGYCuQllE8eirRf7VCjoqCn9wjmXbaRvYWem
X1UWJOFe68jzgdRkJOqbcy+TPZdZ9sz/jHq6sYO+W/qtVw0SmAJlt5vynTnSBJWLfyhjDo6TMJ5C
EBeyeU7sj44sVlmGpXkUmXoa/omIt4Ep925VRW6v7VmAsFDHAhvlsDKl16iQURdA+bPm0lhzdQJu
pnFbupdnwQydoT3pZelPSuHF1iM0R2dFaWchRzSi5ziYDlJc+0IElpiwaDn+6pvBFkKs0jIpCjHx
Eo6DMT2oKMeFLmF/b8iDUf6S3tl50d6Kjm+1sLNKaZ9tkLoiWFRPmCPHYs/dlH3Az9YX6r0P23up
XkhQQRz9ifl4FVzC+PL3WiIHA9bY4VswQUgpxjlvu/NqGQeVg9ugcg4fkhUO/lCrXtOjSS131SUZ
ExHKPPAQFDhB5Zt6Ar/Yc+hX8AjgsCfkBtkjNZNJ10HuFNwuxXTZr9kPl1qy6TFr2Yxl5cbEzcEz
oWWKARXBgWGVQYvndlbwWebrOeIp4Uxv9fkExyCtZboHVxypuP+hVsWBWEuX7skR54affcuNYuSi
F3eXfu6vZdfh1vmzUJdpklFPLxYHnVQB55LQ4bLpMtfNNTI984r/WVV55LMIZnMN9Omt17NfoAol
skmVrHzRyR0J87ey7hK19UM2CFrQFET8O80dNYwWc+QXXMI+ej6z5WZag8vJ7yqB/pI9KYVc1lRO
OwnO0gI4NQkY3SmLAeSttsZh+FGqz0SnYKbYfBG7RlopOC2dLrJTtpRrD0hGeiUKEx5Vc/J0Gtrh
smrJtUFClnTp+ouanIkhQRdiL9x8BeVrKKojQ85hMijKPEgjzXTa4NSYDulgX1e83OSiFeo5yv7c
0XxOhyPN24CsbYw6BZULQMqg3ows16PeJulPxSPUUbhO5s+qL4Dxx9PWk2Zh0TPG3+FWMcs+Khpx
jMAzAeEMLkDHSinQH80mvehtiQRMdFNhJ+Vx0BkSpQHAiqIvjKGTxn6HzEz7sdJnpHS8jzCVr1yj
Ma+YINxK4Z5nJaNH/iqoya3785BrjsycXGss/MOTWIf/qxcciHCNRLg2Qz4LHn+LOqbavoEt/oB1
5M+sM1owSUkDupeGKjY3xijZFRivCR9qTTYkrj5lkzUt9CwVfSzcRJXxIKmdW+eRBwq2uU761cTV
fo3pLE1KMnssAo1PhgwiSLktAGpb6RoF8Cajiltt9II92PecvxChgQtijYW8z0zJFEPf1v86MTb2
w4ScbPIbswTT08d/vaE51XJm7W2rFvUk+NAHjRm5tiONS25OLPpj0CimwG9TW9tqjI1EyJ+4sSMM
cCRqiQz0kIEzyhJpXSAPrXIH7daQQPN0qN91bHnYKu9WVLGvtBOF64VUPHhfiSPaUmb5OsQ0YO8m
6RXdHaWTpsUnHrCte5vFWu6Ftjz8nbY7nvK5sc2B07mmig97OIwJiEGqRHrymNVjpJtY4sRrpn/h
UJ6TnuuT5UeY2DAREAJWoZhtkbFqH4Ksxb1oFLqrNpHbYSMoXKMxMZngXURw2AxF6bWZVa+PFW9O
sCsXg1etB5z9BzO7g+AEGziRQGlHP1tUDju7AeUHx5ugIjwK4KOtDv2A8Ephsg+rxosykM3kEpaG
J5PCo1bQTpIasFndZ90S0PFY19dy+0m1nRBzlUv4Q9xa9mpZ8tESY52pLrHm/sCWMGFiGFIbR4Jy
tWz5NsjPhVocftkeoaMp/ANglYtwIgycHiK1obd5oO4A17J4l+rwoP03dgaC3a7n3/e/U6QXg3mk
UrjI5kCE/uNmua4Y+OuBcY4rE9Yc4b88qel05uMQIwgGtd+wBKkLryAKuMq/1gRH7tyzEi13wF3I
UakmWZFbuUtxR2X5ENQQbawwDjifztYANiaN4GJ33J8NtmZ3we/ht6yIqxIdNEOJENV+zFhWhiYK
6pwlXz+fWsBFtPaV2svC5m9YX1b81bXkVJJ7yGA+pcURb3rq9jjxQmnGGWqLKnP5T1l+rtZeAwxT
cT2aPMlWu/sI0xG2joGKkAEro15C7itujURbHsWc2qF4W5Rt9IY878kEzQHydOH0Gc3tB410ZpF4
UYSK3UBiBKnQ/Rkll0ZgbTO4X5Zh3FdcS9OYfTMUDuSZpJ1PYh4CxHgt0feQafuYBT1p8YG0uGBC
d36Uhcr3LnGyL44Q2l5RtfDJ7GPIaA1UBZXtZr+BHyVGlIjtALgsPHpkvhZOpUUc+IG8gdT21H5E
3ULP2psopDiGJ8BIHXgMGxNNfBUjgh5eGe2MD/NoL2Zt181oJ1N+LbUwwC6AoSe5YWFEyt8G7/Uo
oseUYr+r0oO+ilfHQgEuvIEnLKfv2eT7tZEJuWvyoNF9ViT/rSNQNvpLZ2sz14BSoPBWfemRiX2c
PMGKTcJwl5zXYuMOj2a3pM1jfG02ST06TJPENaXlvIjYK8gHg0GTOYsDdLLHp/oRKY07vjKYThXo
m04JCqs7v8ZXhOqyUjyYZpTXgQsa1l+VylJPzZ1sUrioU9YbCAqjF6X1I3iGIvlrFu1RY9Aaq+Gc
xtJZ69Vz+jQZtAZCmuA7uQ+Cn8r2fbeSAZgcoRyc/lsyp+MsFQRWYkdfuAP+EqyU1ON0EkydPzD5
VkXwzFcoQgnxiJ8v47HR4mMl/PRq4eXie6ksG0YoGyYoZOJrIiK2M6KdGmr8WfAHTnzJaY/KqSki
tAeG0l5+tRN1hRwqjF94AjgIAajepzJ0hGFx+zr1dF5ngNsST52pRCNsECMyTKxubVoUG4yvwz1a
y4eYSUG8XsMrl/fqJhX2PL4pvLoqFJeqtOjx3uDl8inHBqprDo4ZCO6qXWRLAuxCrCTCbuYbmObr
9ZM0ThwurwtUsRinmN4GgyhuZbol/v2Uqt14no4TgZ0oPkWSBVLgr3l8CwBeJAgJOb9iazOpC9Rd
kwAO5+EyTZOXK/foD/JMpN1iFDXxumTrrZjSm70ccGO5Qw4WCAboeNfb8dbo0HQNvkHjttcjQy/b
Mo/1lj+Z6R1ANCPYyY2hqfGbz6dLOdAcsVyF1WAVGF+aFq5ECYZXK0+JAncUKbikKkpJ7MJUDi30
KRIp9d50MyOGHU6QTuvOCZ0x8lwcsmm+lFN/7UayTtCgwc+wyb9ofX+AsqUihCo4YuaC5Xa7W1pC
l80j79ad3vAn1BZbqDQb3Gxe8x4TTZi110pYfVn9vaGQe96pA7midgqWOfS6OfO3nKoZXUYjuuTv
ZSfV1MXrDCutNy2IcWiph/30ydbkLcfw9xlocDm0LBf32Fli8rtKEsKXwmG/m066KV7iCPUWuwjN
MMlUMnCKJAiNIA7/ZmLsDBSczChVxrb9eFd0kPZUZ7UKYCNghcx82oomnJhHISdMzJdXRgVKTFj5
rrwGYuHMFlUEoPyZ0HuJFsIcuh7plJbFXVreRlAACgaGmB09oflZkujfRQApFsLntEli6bBMzakx
62fhL5nk3PS9qgOSHo1BBH9Xg3mQ78YqeUj45+dyqpfqEwp1bLf17NXJ4spUY9Lmy+4ypuZq16rW
WQ2nAJ7yXdlmRVpX43m8xKZ8IUycKwdTsrgE+STaHrrWPOI+YivS3zNTuoUjtWIGNQLYZ026TzlH
+J5LI++CkVspOQeBkCSxU/N3x2a6oAAuYn8QESlecwa8+UmlIg2AQGZnfKLdP7VP4PThfFi6S9IZ
l8ZMru05y329xjPIjVcYClfkxgu5mKXaQlcQ7la4dgwVl61tkKYgn7Ro9Xs8xlVJEp4j6mlqMIZI
ejURuUU4k7M078z8qeV/JICbMCisvxp0jr74ADtFfASsf+gs9NFpcuXJGyiYJjTLblHJkrw5VMWL
0q5rzMBjZNm9xSY0v9olfWuyhhn5B47q20p31jiBCK6/InxWgwFEq4k/tTGEoURrwugV3435q+Tn
EGXV0UrB6ay7mhqHkXwlo7PV4C9I+rsQ1/c6ye+0C95C0HLhIwKeruAqrksa7RP1uhUVlVQiwS6o
MyyYguWWGcp/+6d8cEdY6DbAnnxqaJzMHsr4UHR+PlsGOSsf9IxBC0yjVdFi2oZ4vPnGxt0BowEw
S0fHj7r+NVVA6HLoUZnrR3J6Qqd2BroFBVs2aIKiFyM1j1SHO+azx0E6iyxzKBsuGO/k18xKVIae
KwTsJXf1oAcDUXIzoI9NyIerqCoQ1YxrKBnXGeOFYG0a0gaujK8y5ajEBCrKDmjym8XrNDc7w9xj
uHyEDcptqdyG8NsA0ov7ZcJuYMJTFXXA/3h/h2y9N5VyTwEUMh9JMlHiD4moL1R+3JXckmMn/DKi
OogxK2SkJJIlO9Fcaz5UADmQgfAeWCv8SRweamptdQsKl4F2yS9rOgVM6QqMzdoaXRkqd4XeSp80
ZrYKU6e6Du5U1G6Iu6k1WStSXyset16qkjzxjFnk99r8jZgVe+KZ1O9RGpjWAWdX0xK93JJj0O8g
gsm4B3r6fGrMjTQbjHF9pLHB0C/JMNwG3YGyq0SpJ5S6Rw5ThhHUUCJh0jHVN+9Ozj8aqJFiqsJ2
MXZcglkHHmkPoI3B4MOfsdRmNr7kVqIxO+kdCgjwo4QYlZU3RblWrTjLZ3LdDrCa1WQODYhUATvi
ya5AKrW4uTxWV7ZJgqm86xPEFciv+gWThWoZKLlXtQpkGtIUxA9lcTOFsH+XMfsTWzMrMiSp/Iyx
rms0w9Jjd4xzsCz/UkzIKSbkMWVQsaZbvnDlanR64ipviAQ3/1dMfNcjy5G6c8O2dqgXuDYmkhDX
rn3NbKuweJzXa5nDQK4Ed4QnmieoDROM2mji/Dgw8+ryR4wdSLDkQLeEoAdtPC8Crn3wV7u8NLE+
ZNdJwuRyVOHaWLoACNg4LgNr/ab6tfKeeWQT2Wz1YT6rFkqtxHWktEeAe3QpAhfkLxSf88yvuKZ3
YfzBUMxEdMq09iGP/Veti19LJXhjOh56BvYQO77Z5L6lk2+xFE9uR+qml4sqQwsqb2Yj2AaUO+qG
GYIR3zrBNSLJM2rQjIl8hjmNh0gn7i2pOiyDwommaE8u3KLKYkgqNIdPaKlcFC2ABtti+Nwal4Ki
kwYIfsgreOSXiaEkV1RQZ+wdwpwDRQPz87bk06RKPMOS3c+/JE6o+Gm2rgG0JG7zSy11F4krC354
MhQc3T1H90aTFlEVMMrLNIquBaOxrgajgEWpTGnHtmMF2ehLqer3mjevgui9MSns5ee7LhhXRc0v
+EcILejn6iC9xxZ8U7olwbtDWm/AT+S1s4rS25efE3ccoFP1YO07esoRvb24g7hXNKcoac/UtGCX
EIL9pONYonlFWU/IEydTj85lXp+zsD7FnOOUgCUUXqlPC8wUc8lOJLJU1ZSLzOXXlLBQVxJS0/SS
xzrVG+P5IHM+Ltbo9QvN3Yu4h9D/jJe9saBtxMp5qmjzBlu4lOGt3QQNSidk7KyLyBU/rd6Jpbwl
ADL7MZtuE9tKvn4ly100jBHTlDTzxT6MDyh+x7Vj9UlOoBI5lxOmNL5tOkR52ix0gnfcvoA1QGAK
OJ4VoqAkQVe8ahpetQjPcslJpqnzvpSDmlq8CquyHp1iOObS75V/lmXrYIUEaaGZqxwN7BLe2IBr
VEny3Jpg+NWxaWn4yOdjCa4L4FfM4gVH/zUdJ+Ih0k7lPRHXwktq5g+aUbDKXDdy1bT+SGwhy3Er
AamcfFCQ+bBNic84HJ8Ljwf8VFNfweKabqncMZfaYl7vU+imHZTIGY98iN0CXmZD+7M4JciFLdw8
9TkmQZ4nQan6ejdSYFWcJObmSCttbglqbqsUGUXZcijBnsQFvAPgIxM2wB/tL05xbDn7Qv0u6tJW
qu+xR0bqSENlyZEZ7JixXC1o+KBI8Jj61bp+iELzmZJNErVnOmBNNreqj9XJYY/wVsa+R2vqMaSY
poRr7IqMyHWQSY8Rmb6mTmvGlY9w2jTvoqTvW0H+yJbLKiuEfLTLWjq9Cvfirg10JzU/ljoGoSGw
KaguSb5cjJQBRfM7Q/cjFTmwkH0TrAlKJd6vwt9JK/2Q+XcsW45nXP7GlPeaNMt3Rke1hQAgSWVN
PhJlq/rD+vi7CPwaPxPi0dK9y6NbHvJt4/u0XOVXj4hVZUerU+kmT+gDaOzRB+zv6Qlpm4Al2SmM
5hP1VgR3Upf3PW9Lyq87A4aFQoITUPUMzar8V2riTX9OP1FPlvqO/nO2ggnRgUCfr8r/ZPSp2hq8
+EJAvF2D+sNBAN6FCGTPaCCvVOT8fncdb8b8NR3rf9JMSPesOI3Kevw//v6tkTxVCf26fubjsJ9m
rFQfo99Z0YlXMZ4TiVDF8IaJ/HsuMRmqEMnw6Jsk8WXcBeSorW1VwdNizs6Y8DlJNZuGo16B3pUG
pzIxljuhhZQSq+4a1x7BVNAPkR//5v5GrED2x9b01z3CQzzfmvO8FMS1qnP24iFfIhiBt1DGbwP/
USUaF5oM1v86eB5Sl57lBePPSGlLufr60WR/smJ4TNj58AQ6raIc5YNCnn52URCc/k4qJmvwwcEM
oxgRWV0Yj2ZEjyzkNCzaVFfhUcdnxGOR2qtt/avk8gRPgoVHzuxJJxPO8N1yUBGTDZMfgvXsBCti
4N6OI54bVIbRsqHRh36TkVkt5foxVKqdo9OqVMzNC7s2+SBwCpUnbTYpKqr83zGezd+/2LjXkHH4
tKZ9XHAsr2BOKRlrEKKrOnYbXXZ0wPeSeg9N9QiCVpuP44IjcTHsEp4gG6DjgBRcMU5SYFIxN/nN
c2ra16pKb0QOkd5tuI908dQx2qhbs3dc2DG7TY7Yap4jYo6LyzkTYR81WXsZJI+mTDzmbot0HRKQ
M3xJHvYyvVgMOj5/SA5q81QcOo3iNOo2+6Y9IoUeTE4cSQqKlZsylBYYiuLwZS6DHw2kxRfMEmxn
MKdbEm3sf5IO7y6gjU6+watxc1emSC2swn2ntIjYDcMlIJ1Ab++KQPNfZpwrE+YUV9oefqChAHTd
l9J1oYXiwl8QX/OeMdQ34SUnpc92BUUxcmr9QLOil9tRqWxdoyeZE7+X2yAkejvTsRPVFjaYq+zC
cbhI9Xxt+vlCTcuQ8vaJ8VfSC6RSSCWZZ8IQ+5q3wYJPgGvILokUf2ZxLH72kztREAgSFXCLsoz8
VgcnA20sMHTJvP9qFW9HP8La5tLRUUH1F1fJQRhf/UBj0ADG0rBrvrYDDS5ty+umoUrQNSiUyg7l
fSnhSVMW13KOEr/bUZqiAV5D8e4zblrg+EomamPiMD6si/mUrPktSi2wXUgcQvhZfxhJ66D5O401
OCr/6M6Vx4vyueM6KCWfFhNiSmtx9TKZBe40GvtCBSto5H5CVgk+DpYA4crK5NDWYWAnt0VOgw3M
TA8Th404XMw0uhhzFzSxfJZs6WPg+6NvQVxsvXFyb2lTXGcWcws/kvl3rIHMFbcebwqaWYWi8/+i
RFGT9bf1T3ZUpKTsEqDBmuAxweUkJ+5ivaV/WtudpthWpjXoR/6GFNoq3THMx3Orm6dMKU+iMvuT
B0/6NCmDL/F2JuBKsXvjwejeF6nMqgc10MFUJOcHkrq5wnJJPYMad8fqu7n6Ik4kTTIdtdRvuDRC
LmmwxIi3PStiLTk0MEqJcVHNhKvuMmpG7zAM2BsCqLFa6oIy5ErInhZM4DqzvNjW2yLozAlmdWhX
TGmlFV0Ej6KMKfY5u9ROPceSfNaUZyYqoDfUw9iOB6MDGAD/DutwSTz9LBhcHhYU/n/qjiUNaDmK
p0LSvayhaE8PIQhMi/Mz+lMzHx12ViY9CS3/m904ESGKYkdEp5txBZJoiYlxlYbitBRSRi99J8fj
jQjFLYs2H2bnaZF1A5WLfL8e2Oj+y7BU0XlEmyVuG+wHPmo/r6RDtRTU8yoeTAC0Dgi8txg2Zjmf
xiEnPK8BYuBFPp3ZYivw5ARlPI1A+IQq3aAPJ8ZQ4Zji/rHPloYth35rY468Nas9XYAa1U+s1vl1
WjOfwzsREJY3qt/essZA6DsaOFKinsbZ+NctoROpVCEzHhZxzk5gf64UqKkIbpdf1JkPuu6jLgAr
DyZUBVVqglqIA8O3ap72abqYRFwX4uRrmgQM/S3B9FBHXLfcSWz2PRZMGRfSbHeG7G5s5W2pf27y
//oPu0sSjxv6Xkqk2y96VpLHNOCBwXB5KLrsxJ7dr/Emt3iTpXUPeB6K3kB2pPgDJgQ/ETNuohDL
67EDZgdDq+xI2WFwy4m/7qn3zDv8LLeJ9mic3KypY55BHVyb5JW94ukutivlraQx/8y9MjNKP/qh
iEOgSLI3RVJNeNlmdGmMO9z00Kx/9Txm3bm/Ezi8DuUdbVPyNZFIXU2pV9HehBzyQ7jju/OVdCFZ
0L+YFaP6kRvdU9zw7UCJLjL1ukJl+dKnJaOqFLKb2EvDGDxc9UxlAZ75rbmTxtXpQs2hpsIhRe7k
WAMlwlQkjVzZWLiF8cNtIL9V249UVmrulFAiApO32bGiMuILsaQRbM/AcqCLVUcFZbqSF60xGJGj
kc3lCF/v2P4hhXA6Jm4VlXtuDcclVola7lsYzyFBOtJEu0yHKSfbBhdzAmxwfhPsP+wT+NCG0a1N
0FI0YjYGb2XqjdIGbd9MAPACEI1pwOCjZOcQTUwaB8zmQIjr4yL3tDXu+tx02oFXSbh4tdX75RE2
GU107x47OEzjzV4OlCHB+CzDm9jhTIR+rAR5O5LraPZRp+4tdsTUYhx0nRzkSvZ8JUNJdhJiSIdm
7lWPQQwxo0EBEndsfN36Bu+LtrM8BAQ/ohqshYewIdFuq//exsZrBkogCr6NYzE9Ro/MDxgZPo8Y
bKM06jaxYlfd9tyUnvPoD3fqhn9gtzX+dBnAzWSn5KToC+x9HBtpQQMXb8arCsF5BirVkV5AVzMC
iVb22dRBUg3IIKcFwgTw4IzHY8Ddoqps8SK6VCihTtBzSd2S52K9u8NgVrl6l8Guit1op0gbWxCJ
mM+iUH+FJUUe6muYKNk1QLWsgMS+vgRKD6PfStzeIjO64+vgnYJfCFf57Ms+jOEPMYve3YdwjW9L
bjmxSZrXyfryiSsHeAfRgmRXlbHXzqg59DnX8y6ay2PVz/Y8WOeq501svrWoZx8nPXIIhth4Pdpe
9d5w43GrjdgPDVJNA/8N/7aMfzuaDh0w0BWncEn4BNOXIEynZSjOX/QnUzMDmM3AEyOKE74KTvwE
ZnN8yM3vxQTGVoKtze/kLG+AlLRhTx91mT87SX8oRvkw2N8RqlcXCcNJ54Y8QlXIlgnzfuKqeyk0
z1ZFX/RCwQx+kZrrAPN8BnLGyH6tjPQQks8TL8z1Mebhc7TyN7W4hEBgGh9x4tbgSvGkkInTLiOr
MmnR7xogRb51S+WWz0rBN212XljOXqN9ti3hbdw81iJ5wyZzwxV1XjkzWpqU3hiXno6ZObzNrlHb
Ycc0GY8PdLZH8dYs64amd68LUHbVyQAAW+TrZ/4i9VlzKOsd6195psoPVznhIkTsi5CNt5opYMLW
V62lm0qy26oUM+TUPJvcOjPTU2DJUXptT1b1YRBzoaU6kMaGItjos/k9Aa9onSXHlSxegLIeCtaZ
K/0RIBOfph/k1XqzaNGIFiwomXzRwjlQ0hxLC+bcrr0pS3c9Vo8WkXjMz2rPYEPmvuIsLghYqQSs
2nJm7ZE6sNGj8GyM3VFz9WYXgQrsn3JBFOc/D3/ZXZyL59H6nsXqyZWYydqoLLa0hKSwXfTwWmQo
TRW8liUBkCk2OEY7uC379fTK2+Jm9OSiY1wcVXFrx/A6ngrMcvgUcHKyYNZjfCWr35hc3ili1VqV
a3Dh0dzlagQzyJU79GWUjS96dGYsBwZpM+JqRKEP4e8h4dKmRy53jc6qGJw1j8zUt8GA3OQwaX+1
T2vziHA7wrN+6hzjU0EItSL0Y5PNFyoo/DSQKOMtonJP/2u414JyLhkEdUjDiRjTMrJmbk1Gt4wZ
cxhJGkfPNWYntlgGEMRQCRLu1BKXZ6iFQVuL1NXUwWBFAfsoobxk78KYP/GPBnJTEpeuvxegdn2s
3+Wbs2r1MQoK1hrJq5eER39KoDVEOy+G/pUeo1Q9zEPy6L8LZ+xwb/SmM5oSqW846iRMwbyZYs08
IGCB3qVVH/TzH6LfKNnY9It3KI0cSjvsKLD31Ujh+V+8CXO2BnP5b8QGqv8cRxW6d3xQwhEDafjQ
Rf1BTO8yQLnjxrA2iW8aoIiXyQtxK2smwRtqkjZ7q2B589ajPDn62LuwXBxTwP/aHKJ6cVvqPVTi
epEBb1j3t88/xUM8RBASQuM8aZe21++qlD2y+Y6RosaFEuvBNFYwv3KvCIgR42OJgTJlOIDTBBur
Nbv9qa9AZTWVCxXDlsK99YhC7W0qu3kkogOWRpEmJ3yJoWo/BkOwwUXSUpYKw4fc9p+tYH3mSvIl
DDdxHvnzds5ReDTgajI+M4/lVlVc1PxbTQGh1hfow0EiPEpYiODXYHfMFM+Q9tbP+p+ioevLTFy2
P7u0MAJ5Hs9svIsoOwqURAjVlsvfU9F4rL5M5MBIRpRY4ErUoWOv916K7jg2b/ixkrB9lSbXNYDa
EBxV2sBt6cSuGyOMH7Uh3THlNTd3pLWW2V531R7Nin68JabSgUSGFRr7+Vs6NXR5JXazLwkHVjNk
QcSo78THv7Lusrua/eCT5L/Vk69s3kufU1i9DGt9gR4/lBVAr6h9WRvDNLzWuGKKQqFpbGc9vBEI
1gP6gCg646kOuaGetEHyUq32Ykp0xwgj8R4Zsy2jK38LSfru0dWITHQzxRuIan5GyoLgwnldD/9H
03ktuY1mzfaJEAFvbgmSMAQ9i1WlG4RaJcF7j6f/FybOuaiJju6RWk0Cn8mdubL5aPPlvhGWo+pO
A+ldxK6aE/lYu1M2McGqaMWdrkblm8sXXrIRf9auxztfiNpZIfsmY0TPCNnmlKqZmo9HKAYsswdz
QBt8hjlJoDGqUQNdHYOwTgLR4IFs9Rd8PtaEtcJEjvMV72a9axKZ7k27dZvoxzJeXWte6cy+6DTe
kYfsZpwc1S+GoIdORAfczAhlEuPiS7Dj2Fps+rNYB7FCFhhTvSz3EMoPfJ8L+G/AMU4U73Gz0FZF
xfp7QVKjLORUDRIW54V3c5+Ch+FJBqzYog7gpotXvxXIxUST3/StrxkF5sg9A8uMZgYcCJxczqE+
XlUcLkB6vNnnFGB/0kQD6IiLUkdN3NzrjmxBUOxsQ4PftRMBGGNdwsxYxfm+weEQ4jzZrijEM9t3
PwMw+jc3XFLT5ZACGuB6VXXF8+U1mfDiWzTL7gZc9MBcjioXVHRGy88VDgVrDjD9I68qXRXrDj3a
Jvy1a/GOFN142b6YcS6vhcyAIisuY9Kf29OugPkE/w4ry1V7RDhnLfsxzlGwVunJAYVLEYBZMsMw
UI5IQImivDPsW5iVp9VpmNaBrIeIpx2aiZOAQWgFQEChC0cacexB/pczErYAuq/cpcbqWljrFcjg
USHxjwdwMU9K/gzdemyPkx57ffFXJiNX5K1f6ZYvcxLMPHGhm2a4tRKa/39hLj2UUjjWMwc8g3JD
mVVzla9/o3gNGjj0KoYXJugtSaWJ5YaDDjuTkiUuMcNMAFHR8Dj1bBy4VTiYhSszSHkHAracqwMT
MHfKmKD/rqjKHR+iET0PvA+/48tcpMGwtkHdkGantkhS8VUctKh51cyKCTAnpoAbfgLzpD5VuXxp
GC6YfKNA2F0v3PW1OYcNBTsr17wrR4hxSD0olmRQM8/kB+6j+LX2yg6woyv5OZOcrRGRcvYMVkyN
ISUpRbyJMofjP82kPvSM5O0i3GtMZDLtlyukSKVerppt0VHGJRoYfw6GeUH5p/aT4BQbiN7Orkh7
LU4tHKHdjPtwuxO1IN659vL8crlieI4uCREJp4ZsC+27BelCuOHK93JJGyOImuEkZNjm0I2RsA+d
Zpy7p3lq6QOc4jigiBVfit5TkUxxvNji7c2KO3ZTpV0DWCxZHB9ITfBf3IklaOuekyfPE1dkBu6X
KZAGhp0MH/KH0jLvWqlmoD1NoSIh/ZzTkn+++jiHxlPWmRQ/ZHV1rfTl1mTGfVaAVPJOL19Bsygk
F5PTwLtGv2aMHUH8EgrLTi/qNY4Kp9IHZwpXR5xlB4gkUBMO1Tr4IQH8UEdvDlQ7AkdIBrqILxvz
dLePACGVMsViuGZa0LZJRytHnd5s494hwWeWfrJ4UooKnHpL+JK+5PxceDWtpxp/X23aD9PE8LTB
bmbZ1r+mfcVFv3jBOYE0SOrKXfZNJr1SWX2akvoQCxIvw3WQ01va12jXtmiVdKvbest1H+oDDwka
Luouy9zAMveZ8Z+lMAvdhU+RP91YSWTpdCoBcFlgQSQG0j468WYm5bkY1YdqfbTqFKBFoG276E9s
oxAeeSoSngoJimuzMC1KSNM2f9suA+9tXSpo44bbSRjE/9+IV+EXqYaOOuXI/LqRgtBU+oWGYgGU
BWezV0rEe9wSq8FgWkiZAUj/qw4NUYupJgtnhTXbJuR0MOEXAxtI+N0jS7lWrzIiG1mJwUTdcsvx
SeMf2EC0krMw9QGVpOTDuadjByFDutXsKM6cSCTmOQoMuQsqw5W2+uW8pbBR9JcVJGFTBy1tIn7H
kJLRGcUuJCtd23iXeAhAmlhcfcaDCE7ZMJZDrloHbfhVzLHNYsfMImd/RlSZOdDpW4uqSHtw/WZO
SP/fcOT8iws55S6p+USzTzJD89yog56jyqzHZwHCsEh9u+GWvwOJKNBXMNGsoDFJD62ducvHlIxG
urFuY420bZ34UUMTaC972Xbyo1thWY9GwYB4nF3hnzFqyORYJ5F1utvAhIGDHxZFAQZYq9XsWY68
S6m7ShZKxNoUB4uCpT2yQeiyShtMDRp/ETgQJ/GBtvJMv5XlBHhQv+tL8tCIkNQAFOES3rpMdDPY
6jK+HbTTjoY1fE6emuRgcfmI3d/2oAgk3unqZNmQwCMVx7Q6JAyRy3LGyFAfOsXaT8ls17SaOJyM
1uYyfNX/+Ku+OS89h71VuXRsF6stLrKz6l9DaB5kvPFscOcJdTTHzQuxMOhLMaiSPFgP8nGoUjpo
555M+gYATh8XchqI/VPCsQ2Td0tC8ByzH+tXmfUl/GQ3ZuyjDk7bUQiGpQJK7wTKGnIuLxDT/Nfo
awoKJ5NX0/iokRf5Al2aENaxCLr8WEqWV9Ccpi/kl48cjcmzn8ZuM1Ut+G32fQFGBbZhwcuuzViY
dU/PE39VCl/S6o1w6gt3ed7KL+4qOBjg/ryGCKVTMZwjJT33v+POPKZYGzvvsPVC1wweDcPCSA/3
8mcEytJcmb7guDHi0StrSKUqjLs/hWpveaLqnDMSgjgT857AEz2FMumx3UQ9n4jtOCHIGn2reIMF
ukmyKfdNrff84psXheEUb0+fwgjYKTOto5a6S7E4GM10Nqb1QjFVrXvJxkcRhhN+hjUHSQtDER5P
Id6yvLlHXOgGRGHXFRb1BPKKif9O/E+3GBtK/2noOBGpba6czY4kWbiGrl5lDBYqGH8tA1xbKspv
Adr9wOEp3f8zc9aSmxUmft5IfrX0PjBiTWNcsjoGaThb6qwv1dS/NF7cYbJL7hF1DPeT86nF+TTk
qYAsoj+028yqPRWPWdi1gBSyjOu2F2GTh597BH6U2nVVeVZqUNq82g3wSIa6aj3vO/c+jpFj3BQc
Z/QpsHSZr0TwetACFddf4hJ/VqjpzVbF/LVJQ6TLlvag4pG39DQAXYIvV+YXGN/KpfysZGJ4gD8K
u+iXc2RE54SRVFbTCRZincBHCIh91rVTXPc+ialT7/fQPSRHZ36G1NUT49jXsBzNUdqT6xDG5nD7
a+najWzAVTTfYYjMQMBTj48A+My9plDkNHFLmBicDu+V37rH+OslE3K0gcok7GQDPnJs2VPjGll9
HLgscejfHNfHogFkETaOlLN2v3cIGTgwz+vC/YWnRQIukkAPwQssI1gtAJz6jFIEc3TNSHQTnaIT
jiFcVvBsnJa8dglQ/JuQxOS7VZ4HymkrKRAZYBlbsJ+5WbD1aPEFNtXeiDkIqct5TJtLP5kXfa2v
RrICFlGvKXl1Vl7xPBObqRY/iv7NADIbrtrdORRbMkVcxwrhlEIc7HTbKNfHGo2P2Y2flnrFfMxj
eA+9Nhru/fTW+Vr7zxqHdY3D2qAlVV++5Ow/SGGHFZ5xry9XbiwDPPewRaDsWLArcFzq/07K0WRn
q3zUNR02vp1oK3vPvhw+ICz85PN1s5uclOog/B7/q4iA9yqlyLV5Scf+ok7aueJ4RSBMUyFh/KgR
lX0E45QByDjnEXMeYTp6gxqeptVi8jPt1WgmiZV+Dgb8fp0Rj7ovR0KMhXUUYonITOci63C65A+p
626h0FiGvbtDkmBTmswhYLa+T2jjanFgxVnsMEV2oAs7MG9JJ1cO5uWqYhrbfxmajjOTA9bc7Lc9
IKOo08yxnwrwc1rqldeE7kio64NUIukQVe7uIOBJGFWwsFHFRr9/w3bcEjbUnnFLrNe7nAm3aE1v
W55BqP/ltEGkBOqp0VFb8dqky5k2+ItAkFIbL6px7ivkj3Eh+ZNygyMQ9Re5ga9onXGaXGSgdnmx
dXt2ZF5Ucr0CKjJgxpH5J/wMLLgKZPns26gpjzF/GVN1WtbqacT1a9ZtV6f7Rwqx9R6J947dYc6U
A2bUji66gd8yoqljiq1jYiJEm0xUATesvomzl1aqz9mAE5BVzgTxtsMmL5OoiDiHVm4j9K6CUCVh
Gl6IZRKOj1NfilJul2T2x8zHd+HnVLHptDnpsXqOqwo8r3RRAX8ZrDG6+cJ8MaYfxggVAmNt99S1
6TkAHo61kgTkvpefuSbzr4CvPddulhHMG7w5xhY9InqKsIy5qBaTvG9izdeHD3UVnJJMcgjYsw9j
T0TbeWembez2KDGuppDUE522noAXKLtQ1ex+X5GvQzkdI59lAcPY0fzVf4cKxNF/0WQ5i/FUlnUv
swSmMdS4hi66cKJ7rA40MovDwUqEk2C9ed+O5jTuwYPfTR5DBLdyth5U8XDlJdpCuBn9qya4hQ1r
AE0wHH7WotiF6V0Y8qu4KGfiEJKaOOk0Hhcnr+y9InOIEOVPdLSOGpQu7c+rGp+W1CavekKgPHSw
CtBxuKYzkS06F3+mXfN/MX4SvT6KYXIsDOWgDJSGc7rXicYZ2l5uxn2HMUc9p/lwKYk0SSx75aTs
86l/Mkt66LV+1LaMhUtpBHA6RALyoDNF9UynM6QB8FTuup2O/uY4RuljKQguzbsGlVf628Je1Jn8
ajlT4Mgex4q6NvWU0dypk+ePVFQiXPcJCBcoN0TI1PyDcTuMwN/xL7JlnhGh9hKsWwnWIYw6ojz5
a7YFoEtfSwjOCOR0SKcbzAj2Gl18yJYG6c8lPOgzPaAEG1FogVnzjFsdAHqYs1ipPp+raHyWeuhL
NDaDFTAz2SUJ3+t22S+8/zvQlnhb9nRzRUZ/qeFYNsDRVKIISRbeiBKYu+ya3iFnXUb87T2czA8G
il47tF6ijV78q8uh0Hf28qlbSOKp6NFj2A77fNTfJSBSX4dFb4AJWaSt2Ad4PhARkkbLvg5FHi6b
k71zwfdGQ8+yzx+5fpyCfBtyiABAmLdlJRk0n/WGgfHCX2ffVbIvQfEnysxALeSI1LJMkNEImW/N
1OBsfg5h3Ul/LTgUIh2r+0JmIQ8Lx1Y+tB5LfLwlOhn0W54uPdRxPaon+oZZkIB5n2QWJJNvrsLk
e14ljSd6fur5PYsaJsTZi7JqRhtnM/7WTV7eKHuKcvOAQfpZjOVXrNvFGLqgit3h1H2G9PIUko0u
TgBqhJbLPhomrlzs+KZCjA2aPMKpBYFdpyfrhbFYlfI35so+n8BPmm9VWK5zQXtld6vWwUnUikqq
+8K4I+Uiwni66uLjd/lecuo9CcUqufKSvzLGJVHDpEnw08Su4SAagVJfjJG56BxCTeYumUGVUHtn
gpqcSSyH9HsMr5kwNl6yhbDmDYF1Lm/rICAYKGdZaIPhR6RrhvgE16Uz0959RrKqJFmVLsNBolWI
HtODemLEOvWmV/xwvA2165TD16Z7XFnPaU1KBpRd3EE8xGKvEvUexeaxKMIt79RLCJstPKMjdJOv
WqpX/RF+zz3tygXcS1t8siEEGS3Q44Zz0Dmgf9ysuTov1nyB2/g2U9lbSV5QXUMLykO/RqWMrY62
xUX+WJf+vdrRK6EQz0IpCFEJBpW03xvbTaUn96Yx8T/iBIvtqFk9vZK9oqTSWvDz2jxiYPWy2vTY
gb2tGDPcfTIl8KaSxtTf6W/yjFFRBZzlcsHTZEK8auGLNberYLYFjiFmdRdk4UObsw8Z+270GZg7
OkVuOZyHPIrxkBi3xtNjQNS4+eU4fEmxxaOlbgkEEbO9FutXihtsiRuYwp40aqQUO9OtaHepOkA1
4vpCup0HijdGfNuCvJeHl9qLjvqKV9XNUhO0ge5FiuUP3C74XypKBIA/eR+grQdUMGjjuarNM5bM
S449OWG3m5VAZYiWDMhC6b3e1b9FTMx8VBD/bgaMrFCprrMJ6tKaESP8Lss9iPKgvHq/+W7ouy+x
w41b9YVZHnt27hCaH6KSM824/3PAZd1Krrk4xFVyWItLVqtnFVKOfkqTxpX6mW/gtSRmoJnaeRrm
Cymgq0SirANpBWKpzBSvMBEN1DexnXHRX1anvzNleDcra2VnRwWjUYJS2MNtUHlfJTDJYpkvskBo
Sr0ZcsRENHkOy08FEDbZb764rXPHgH7PjzUS0mklP2FNNrmwyEPpA2cnrxLBwdj0ljgL2NrTkLLe
kkJmEsxdemo+6b0gDWYkb4jNxkCOUYlRcnAbr4EmUgykyKe5RxoCMgHwR5mIsMM+i9iJpm44mrJH
dpwzBG3jvP629ZrGn/t+bX5J3+Lwd6A+q14FYJlUSxbDQfnhlOZr+71UV55pazrww4gSXOgM3b9B
M2BFgXeopx00nKJODuNMLSU0rAYqZpfwpgNGCMHp1ndz4SyJtMYEqzMIEQvDPaWNVxc7GB3hwdqn
H9GxGmDEjCqW+3eDcFpT+wsdhqxUIjBJtc7DMhzpeN2Z8nRmXsjbXuLQeuDyDafDcsyCuVVYnfoz
Bjeaea4jrpOFF1MiILJm/U08VkESObhnr5nOWcNQPuFTwhzX0PXSMb4VC6N9Xbv2dc/yzkZOFm/p
yoswpDhJdzan2izxCPvxdMZMfNvL73rOb71VXLnmcGLuo08jNA4WTu9Jn16LYD6U97cS8cnTToS2
IboDqp7Q7jg8c050MbrRTY2HB/SQ2n+1v2XaBFqIU0WjOQhMTqr1zoKfR94iyTLmcig7ZW03Pw0p
NQyk6cCGT18rRUQZFpzt1ZiI/y/QjGtSKsPTwhpeNo/iiN1YPGQkWAcE3krTMLPrmkWzNXu2hurO
JS0f9H0eyX6POhrTr02alH/d1Hh55mpbSxQFi9wyJvGd0eipU5JajLv5H3wgO3mhlk8xIG89ua7C
fK1nC5mmyUlIv7l9mU4g/hkXjUHRW6VkwdTxeh3VP4DDaUV4VXXygetl/IfRDq9J46GSW/eqhVEK
ayGB1gQTFC86VpvOSShNMDkEdhZP9g9ALrSq5SnZnN/5SDfJtAFqx42yEjU3r1SYX6ILVvHA0JzP
nT9znXaewY+5+66IAprNCylcwtKRYenAaMKz7h8iARNy9XcDNoxvywFx8bOgD+NU3fV+HvLupxEh
OjSL8JYgsrY84zT2eNWs+Ew4yghbKhfPpSFwXNmTQmZRCApzui1A0yOOeSIXFnN+Vu/ogvv/IymM
Dx1lrJDOEtc8cVxxLbCK/pmkc4OCU6RGII59wJH/lMEizzFa0Hkg0/6ksOJBBWqzhuMij7mCjKhH
jv43bM0bUtXDEv/oFKNDWntPf3kbOqgp5A/KcLDjND+EeQUVebwI63aXoERSaemwZhZ0UtAKKgqX
N3x4yOCeh5VBav1ZRpbvGA+LwuAFG7tSe5QPuEPBg0J3Z99Rr2H3IEDMfHYsCB+ZxDWDz03uFPIe
s58DWW1TErwcB1sBxVO/TWFzV/oHVvCqzLbJ001N3uuKoduuo/hjCPNnLdf3pc2v/FmCpt8jFNzS
aT2AGqhduEgQT2oKhESaHioALNSwxHAENYFRNmdQDK2W0d3Aj9sRqPOEShyVW04Vrm7B1kNBgdcK
t6aVD1qINzWY/2WL6IdUsRryd06Liq4o7FcMqcdzNNr9aZ0NN/rY5UsUiDmR1hwImoHL2Jy8JByQ
yjsgOr0H18rrjsOfpW2IxgPky7trXuS3/51nz5HWXOaV+M38mSqom4Fh8aB8ETyA/FEe1Ka86ar5
EKPukZp7pqsvpM9nEVWPuXuj0NakbWcN6RQ33+Q0Bmfb7jrs01mEvIB3a0OEDYTpua4S6kq6Zs/w
XyonwujisdnIaCnuUvg9quFQX+gsnGC0BBv+bWFuJ107k3z1m361RoyDKRavtVZcK0W7ZCyMNB2e
6aXOJ5Q31UZjIHnDArHM7jRpgH/wsFSyM2udS2NKatrYOTCKCydzRXpEtCl/tXYJBE/UF4/cuc/5
4piPV2uh0ak/hwKuDdxB7XyP2uICGYoUDHu5mFzaVTtnGvM76cS1pAYflI8GPPFrz9iSABWr904I
oitJzVeb9y+4p06vyJfuP7bYoeKqovE3Rhh4Xcc9Zt9htpWFzQkrY5htz7MxwtaEeXHoehqX1Jku
qqMUZZS/bk33K+A2Vlqw+AdtxmPNSmvgLIzL1GlnwEz48klNTxb+5w7zn6i4KiomRl+lvK4UowmT
SEkEUcrPMV0pxUP+YQK78clnvCihzQNv4WAkuMQNa/pZZ5HNoHPmLnJEfDXkklLy90tI8V1ILG5n
GemdjZEGsp000AElrF5PZKTOXIx/5I9OkL0ihUEJvptWtLUcuRF8jogXGGpX1OJi2NK/GcTBm9UB
OFQmO2LRLd9Ry3a1RB4RSTV8CHX5lM3/qiY8CRhQIDtwVW1AXyqXOASlveUgl4HBJLclWQroyj4L
Gp83mwQocCTuWa39genn1iVct39aDAwadCzShGTMFZZfijzqQ2NqwTIbp15X8An80fPfjLn2GPvX
6mFp+b3JsttcY7wFqi7erCkYgb3mIEoGskSTeMIXBcMwBFAIy5MWiA3+LdICYQD/zvJ2bx2VrUAb
CUeD5oidKhOp83vWx0lNsLzw9U/HQoaaCwC8oecatcHpidsqtCaZR9z0zkgMXBguupR7yT1/smb0
Bs6vlCqIqaKeGJla79BVakatmfcYa0aNky3nI0S2Cl9MBCnpYgkqSi1jKaJM02Qco6o/shv3VuNa
LHAFa0qEU2AyaKr/qInEmBhOUskVRsULebdLXSI35/ZSdizEdrM0MKxg96EdqQ2MXgmyuCSHCTTm
0GVU3k9Hs6ifgDiCTk0Ahj7wzgRtLDKRDAPqPhhCt9ihBX4w1nmy3CC4Fx49EykO7H1F3EvQFjel
CACzNVcmv49KtFn2oUnCjwcNlf+uGYR7wpWQhhB9ayJcuLW0p4I8G6nkQQ5CHHYDQXOTSNWwJ/xJ
X6j6xWC81jo7ZXsVhogBGQCp/DJGwzWiLkxDICSemg7jSXO0qD4VEecwIp80DV4A0l0i0pJq68YU
Yk+MddP6R2M5T14JffclWGqDn3r6XbXiqWfmqW+nQhWVS6NPgJ9wDLm+gfCD7CiDCxGvY3QvOuVe
5xYGg/g258B3+tHWsbLmGz/CTYgHazwnGrV8WvcT49UdNdM31WWnpdjn9uP6EiTXIC0izArdGNgL
DNrpVAg+QGxJ0R+n9NswhxOfFoF2DbuCuBOwxYplIAtGEFYVLkQTvpVyXvOQRh4oSvlO1eHpgAvJ
wYX0Vc4Q49QN64c+r++6Wfwpomto19tmQX1wjc458BaPCm1/+HXzxeWw4rJRebXtRr0dL3T4afun
SfZvFFPMMhGUi9wzWXUtPJmEPNVUOKsa6i9EF3UEglHGjkLF129JIAYiy44ajc4kwKUMP6ziyVJp
JyXW7K0eWrvVdKmMKc9OuO6NnBAemM6CKMfArtWykhlYYqGKmK1BJW7cs+WMv4QWv5TuGCjGM41D
VrvQ25HyQMlksmKXjgjse56UF74VPSeCNCVaWvxXidGc56P0kSWzE0k8iRoc1AFYZDHgBF+oKbmn
rMpZSZXSySzorkTdwovVSY9BaXxyZikkt2yfWzFLNicYIg6JMrnjqrjhErqzIHAvhpkDCYJJcnSd
y5Bxg3ppihmsv63gzBjXX2UNc6WXH6yMikAFVxQxEr4nCtVHAqFxiwbEuvO68StTgFcmnQtn1JWg
mSqHmuH0ysnQGvRH+tsk9Sw23bXJp2s/pZ6p/yle3PkuKbGCdQvRQN8PARwUmLi3tiaWjWKyO4Pu
zL0YdLi4C9TmeIWihZtU3uGn53DHe2h+rrZARjsrSUkShIjNwh6X4vD/sw862QcTJhIz82DZ/9ap
3op6wdsC8wIHAKxtwAnNI+7IQ0XfzijmO/yNI+7ZeHAEA+QLtAMWCpEnSMHZAnRibah2jaiSoyQp
d0oByR64jGxRIqGdGEDKEg8ICHsj9jRqouvqkq7LcdRHfHGE+igJFiBxSGQuDPEcqX91ndBz0buh
0bp5SaAZv7PlyJEFVZxiCyhH8ebnl+H2dOyZGJWQo1puYTV+/oj9gEKHhgKn0agOh2wiwGLtM2Zl
JT4DDX2fsMPMHLNUKk9TIQVn3rp+sw8DSjH3YUubJqcqPE0HmULaEP28Awgu0Hu8xvZUAYNKjY+S
sSZNII4O+URD6Ob2s5i4bqxNMyPChFkVvY5IvZD58ZicNJmT0YhzJd9pYPAwSu8y7Y/Rxo9p4SI5
tc9pj+Pt2sqcwPrV02iYmxVaIxJC3PSKW9OpNlf2cMtjSSmB/VF/ZH+Wbf5gEU0n7RovGDoAm2gq
xQ668jlJ1VfUL1/cimZBfhcvyDDXRG8PBHkoRQZEOs3IqHF32tBcZeIq4+Ka+I50nHT8MUXOz6s/
ytQiUt8yEiBtELlaVUHCAn2rWB4RAExIZNj2oC7w4XL4QHkY38KiE6rR7TD/NdaTM7CALOOOEKQx
DFetEi9ZP5yHsA0iEtzAu5jb9dXEAo/Kw6vQM0XBL6jRuRRZjyRXr9p7BLMhqgf4fphxtvjKcYSv
aF0ypvBx251FGTIt/veaiC2Y3R3B64OkKpe8k8BiavDtmUhtgAQE0I5am36rtUl21KfRpwErBni+
lmSQozQoRox8ZoEW3NIWf6KO2qEmuSALBIjGZ2FJrqPdVDFHyFMjUEuk0qZE03K+3fgS9gxxxCRc
wsp/U7VStYudSMGutPYzDlENj1c0XRYGCjgU7sNXFC3oV9RcYyuqI/DSYGJl9SBR45nTqsP4Nil4
VxNoSuEzjIRnWsWvhSR3pusbNdeOh/K5lBNu//le9v2tfmBB3ZNi32XUGOfdz0BNmBSHnpGFmwK3
sxSI7N3OhNe/CAZ8brj4hlcttymlS02h4GhSz8Yvg1lcm6GHDQCV29TJwM3x+BvjsMsL2tpL2gIW
KdAF8QxV0YxpU2n5zcV7IXHX4KyStYyh7HrqLivdYAk7gCYhr5a3QvBXtX5o9Y+S4isE2JwzcGTQ
qX6t7OSWXvtynQMVpvpVBgI6ON8gwzD6tw6fq1MAFuFDIJxOXdUCnB8+d/FjaJGnpBM6uYrldTuW
isw00Uh+TKxGvZ4QuQ0PysewMJPHNABEROqgJhmfWUMVwXzamjWmT6Uqvial+sL0gGHYnuf4VnFg
EIE/tfW/KW4vXf5RTglE/wgJ8jhvURuMd3VFf28CjG/wAQl5EEBb5IgpDNJGuFAqdoGEL3Dtt8xg
LACDkMMwo3KvxACCBHBwcgyTCODmHsMFY49hAEBSoIyKdmli9TRZrDIUP3YDa8p3KYnYJGZz2fq7
m2OqJkfaZQ+cV00ocB3Vc0Yvb37iQ4erqthrfR3M9cgUFYwesZvKHgTwTlh/lINADiEWDD4i1L4o
oS3F7szFS4dyr7K/xrrhL4xH19jtO8UZUbf6jpByAfeDxq5V/SYOQTCdum7CgsN/OH1P68FMy4+0
mJ4GHpKoY6D7/YGmwGzF2JEexI/OAEuUfKVkxZe7IJXB3wp7ifNSdqzh3NYjDHiZztywe5gav4gg
8ELN7DOiPgjD813tWq5/iT/oZ+wSmnCop+8+gVA4KU+FkQvDAfXJTNKc3lb0N12cyc3/cjDcSRby
XA3KJqNXHVAvvKTdpE7OIlHK3THYwGaq9jfokraMNcR6GUzkaJzg9tso8/8gLFOErYITHkSKKgvU
VApG0PtkPAsNOni9LyOPrKirZi+THEAD30fhZNOCD9cGHW4QPJvQT+LmlOkEGHICb7OFSYHtIUXl
pLm1dFQlIt1FjxiZPdhZ1G8S6gLxb0zHNgJxCo187qwDyDuFK4aoOsILFqcOIoq7YCtFmKzSD3kq
XoWVPrWIJDg0UnQXXC7rNzWUgzw5Bib6eTgrU2qvvbDrQd0JyInZkh/hVWaJwnuiHPOKInduR2XW
O9RsmBi/qe6GKBHkCrfpiV8kbOD13UgSNcRCPvcdtr4AerJcRycTA24539emJyLYX8EVSaIzMcXV
Zn8AbrnQnbfkmSP2FwXAUEqziSSORwl0s5WA82JC6k1mdyr6fzlAup8+XgAmLKz8WoBfpwahguNy
GH9anRYhvKJxCqUJoHj035bzyVWfHrcqVLH8/qe2+XseX1LyttqOUsvIXb+n+rNC5ULpOjZSBOuY
rhUUtN7Y3PWBMTWXYoGOVF249CbLchTBapUqUFK1ds5KxFpD/ZV81zgPyBQAspO01PiaZ6NEeoGf
P/taN5wm4tHoaK22p+FmpNu4Ypr2qxqqQ031KmPTaMRbV9vQmDum9F1LwrW6reofI9pjRtwpFo7+
VtjTRJvQxZlGv8eSwFan7Rb/q59OcN/AbS++fjdGNh75Zen/hdop+l22niSQWbGeycppadmZg+AL
fXkaTUqmOG+VXrw8hWu7Kb4tRQquofxbCbpFQCgBky8YYinBxb0+lCbOk2SXWuxpnF9k+FSawpPN
arQiPeMnwjdYNiqF7MZeTFd2PibQygHiimfUot/Ny0mP4A21X6p6VJm5WUipdbeN7oANdp5SMK+f
oTqENNHjtxaufQxGrA0UxpKWXB/6LynrrqgOLcS6ZOXAk7LIsFHg7hV1jdKb3dxxWFLGQ/2H8DBF
Qwpl39ZZ0dGKdvKUojNz4wb6u/l3STHPbNCiL2KW+y2SotwI++atEaL7VOxlPNdDKnOj3CV66m/O
Jo3gnwB+TfSVgcnJoHnY7ozGM3QN++xD0BSgMxjkIxocOAiIJLsibocdhyl4Gbm1r5X/eEz8YaCt
l8W30ehGU+ObZgwXkaxPdwkTsubTfx0Ozqwtj7VEY7Qk7jAc7fqEWoqBAuT7NNDCx9g6hliNY0qe
mUXSNTOC0gFYHa08ykTgLfA3nNHsJP3UrtqzCMV7iRU5u+fj6GCPciYppjMXVgVaxUKLCK2gBRlC
EJstOucs9J6Znpci/D+azmtHbmxLol9EgN68Jskkk+lNVUl6IaRSi96bQ/LrZ+VgBrgFXHSjZaqS
PGfviFgRqtp2UqqrWmv4svAcVphqR0B5TgEU2ZVT7tdYKeluDMXQwUTwixwgHcGN5Zbbuk+Ta8ht
ieB/aXfUQb7vyUOo9VRJiQp9TApm65DxMWLLbvKLSbPKX40pDSf2IUvaw6rLuw4k7Bjjm1kvwwTR
GYC61eQ3HWSqSUEUgKm2YX/NF5jig2lqhwLFFSbwwZB+y9uGL+wmlo+UZC41W0fgfM2OJxWpToUG
zX47JUhEmiJD9u8ZsagFsvbaiXpMeiNtTwFuU5B3TdrKH0nwV+LNLdopA/VO90ogz03juVGKi2Ho
F+VY+UMMgxvTWZ58Drvrrxx1ZqBIt05OumZHloKlt8+54uxz4NdK/m4mxjOc+zqlMBVUib31By6s
W4tb3vavpFo+tC+8t2XQX+G17xJ53lVgxlT2V5bDIjaHxR0LDCPqu8o8YILTKNnSRQQVfEefNuiq
vxpuR5JIvEscMzRsRALJOS9sMs0EBz2GXABYMtwLCIXErjtWDve6wYqmIRtUSTSDXmpYWm8VC/pO
8d4c4lGmNcMwzvVCfm6z4dS8wX79adT6sxoaDskMJzkN6kK/i3mSzey87salYAUH0S+tfKp13JI6
kmK4ZT0hSEKgdkPwE/enqn2YqbF7E/qd1TmVMKOshthy85s2zKCX1VM3uNr2I52Id3rp3SgY7+Gy
sZkzmumgG8NBtlv2vryF2geOymBc3JWfLDol1dstyxtoGasdjP+NFmB6T4N3PbYSlPkf+dYf019M
YeG2aBifO6/O/mY4YUSuhqw04G3OoV6xY4XmRZUdmrjbCBEqcJ1NEkfcsq1b0XNrsHw+5K/SSJ94
MalMRc5+4uMY6c8oFevYk2a92wLrTk1nMb1D3Fxm5wHNBrGWApTdYmZBRp18NtVv7K2fbqM/Qn+u
yM5oz6r/0rTBE1Aju42S5CEwbCDrx40gpoKeo74ZztmxAczJIiX3+kGmBxlpGftjwbOdRiSbtSHg
Tp9wEAr2QkPQYDXhwugvJYF3jcuA/FNvShfYjL3erWlH4ZUY8bhR1p5pRK5s7aMlrVsY0Cgz84Pm
rkDnZLd+LuJei7DXn+xUOkOcJ/D9Cq9yjTmG6oRfcbXzCn5EsvjrGdJOpp6oMFU8W+KYjdym5B0C
8ZT24TzTFkppmExpajyQIK563IhWqN0qzu4l7iPsXib+1rTiQmTStElNUZ3dTDm/Wl7MWDfZ2l4w
1pWMdVIMRXS4tSZ1ZhhnaxIVGbEuxmG2pf5I80X2JuZz2NdMdTKnhpr08C9XmAh8N2zUTyu7J2Q7
CnJjujVHjvGdmHQtMLDlBJLiOo0yHXK2pXxysH4ZRv4Fm+hzkP/wdhhW/OtrpAL1rWfy9izJHaUn
nAWyCfNaLbhV8fdV3lloiw/qdLZuzvzTyHD3SC1IH+NmltUtT2Eg94wK+NkTspwSC73Bisz+S/1K
k/a1yRgG2/RDaOUHa/Ndnv01qGRAvO/JzGtUQBmJfFBzF2VhzCllVFE8l8MKAhSPPtsRBAaM7Lzr
et51FZfCSnVlHn+NV86zjVYZLsTCuVPyr2fW6RLr9ALvZYH3UuXCODPxq1xw+49uFsD19aMKBS6n
ILo+zygkgG+yvaP3F+G0F2ksLi2qDwc6ozlhxEZ+I9V47N3py25k/LztucSBLQFiW6qHgW2Qj+l9
HWtCMu1FdjygXtNO4xj4mA23duIgnnhsvmzZJqv+Lu62g6ZUwkZZDsnWYnLi2tYMD/OMpSFz3DZv
do0wDx3OiRNNJ/0P85ypYGcNHP8MtzYJt2T4szXYtkm2STxNUv0zT99jUUUp8jtAA3+89mVglcPn
jwqHaFPS9CHLEXnbSPpmlAP30Vq8RVAmpLCyHUDdKkuugWI4xFKc13Yebh4edZANoBAnnqSqIgyW
ByPF45u32UT3GcDygXUWjs76YrKwspxoiOJxv0giXFW2NNJJIwVHwYhXk1eB02fxUm2cm8yraeKl
0uZemc2hRjEgaNodZQMhaoSq2XvDqLnnHA2bZnUDizwdq2Ifc5lLncZbudCVpEe5ZDSydLTM6pxn
tL6ExfSbgnNqGpqVeeqOIOCo2s2wHerJfq2aBvWIvF1mBUzYgVgfCDGe7abJX2u4Jpnpb53wS2rF
Lcztc/2h965DZafBA6pUJ8skcFe/Uq6Q7/+Hxb56V+QsUPocfC9QLDVjogVFJVdE7cDgZ7+VFeQx
3ef1O+WFkYqWFVIiTgfcv2jCpaWvAjkLrdrYmWdKzvG3zmzpUIkwOvW6eSzr9cTr/dx036OCtWdE
182li0Oyqy7nfWbuYNapSaTUUHNxbU0G6+pv56pb5RHAEus5evEAibgbHcaVsoaeHjUILzZfzndx
6VvtPllwYJb88As8bZ2mzzEdHi07A8/ABNFigkgpDiStvJcdgzIiBiE6ycjsT3Wwz/Q8mEb2raO6
X3+vv+HAXuaRGEE4qOVN6qzjlvkTiPKmxIJDK3xSsxp0i0U59mp9WgozzIivNysWY9X5QhsYYmA2
pAcF5QsFHlEb1BRheH+pOH4RHdd52LEBc2m8eFXTJScWkkAAtCIjbz0LYpVFEa32m97P1cpctQXC
Wow4EX4pxuCt0KITXPu6WQFnSL/Urfi7iC5Q1erxtgLC+HhbQZ0cEJZWXmcBEHzFVkLbuJUDfino
abar3i8/cLoyPzatAp0l5BN6oLHqQEjpoGbJlZrhizNAJVA2xEEIZLlFYxsiofOSQLY9mhr6SnlX
QWfJ74gsY7LgTGdON8ijyA61tMtfqsB3o0EVG27yyjwWKYEPjKnTmLrpbw1xSqE8znzzIwQhZvEl
dy/O+XJjHyMHA/T++oj9Sv9rX3nrgJwZAgT0YJpwnqr3Vny0xEUm69LO1qU3NID57PgtfOcPdqUy
ztENMJHVnK2hPBPMPjcbsJDhsEoTsQT+1/iYyYIBsW5jF/7Q1H6fG8bVKQAK0klSEK9p0uGe+LwI
jiNM6mf9TkS4D6jBu+UrfVrsO1Zq7HGsYCPIdga2U1uRw13KtOHGlBDY0sEa9QOKkKrysVpa5tyd
eWi/VErP8DHXILpJE3jln//SmrU4xZs5VPiqCdOveQe1cfdfsHXmHndPj+wtsoPpPJhv7RfaXmC+
tIftQVtRb7UQZyosuY4OGP8ccZhB3/+FiHlwXPb8Pod5KYDWvF8/6b402VEQHFPEXqVidGMXs7XB
BIo+yZdQsZ98CgF6LgeSDNHgNcZ3/++m1RVRUYUtMOq/VJyL9tzhTrcMcZvdWwuqsA7pFk5Ophfv
Z8D/SsNo+38sXYUbI8a2+ppUUK5PgTWi0zmUiSJ2YA6KZe4ToMdZNuJC2U9741yVgzew9uVIaZdg
AjLwlX8SBdz1xo9JB0/a8/m1n+yxu/gcP4mT0RgZ96ArgFESn5bQHz8Hj4mVKX9h4AEIWO0mVvIx
t/aAfgIu8Bbx87ebqwnqjU53dFfWepxveFxYbzV2JDt8FiqSCy71N2R2DFkCG12wwy+m8VB/LmCh
cZN8kUEs9sAdQQt4mxIpjPMFc9es1iG5VmoTgXtX1vuDR4HtnNHNRIxhZ93fv4poUQLKZ75dpQxW
DjBGlqyYUNobu7KEqxtQK4giBzOHbOMk9zQd7zmQia6Y7/0GU+FHXO7Fuuw3xTxbiTj3Kc5mbHMK
ubjOnYglWwYQ1tuKY7k74UYDGC98jHh8N5VcRLI3dZzK7MVPDQWJhisb0lVUmEAklAg0rP4oGu0Y
Zx3jPyhnyHFMV2ztWu24NHjOZWDbahc958SlUsZ7dwe15qkD007n3NleKfIt4PQHhtlfuKukznyy
sHPkFHpKh/rRCfiUo3PXDOOHLXjTT3juV8fTDOszBptam/qzUa37aANeVq6qN9I7oHYGXYMlliMI
wNybBGuirFj2LRESsILc5ERKNd1378q5BvKjOrYDLoAEmaTjL8ziLZOXU5Mop0GST5KnidfGvbAy
nS8I45/6pAd5bHnmhS4XdXvNSfUcUvMu8uzGDE6cSNp7MmGH6V31+37oQsObHOr9WDb2UV3iA+3e
GlJ1klSX4ZsoY4wSljcqH1jEN0ibxPNmV1B2yT14hOBRAFNapwySdxzA6PRkckSKVRBq4J4U787O
FSvAsW9+6sJ89MiUn3ll0DKLnMdXaVmEdplryTpUg1vn9d0puNaL8sbimqEypvGF/jgFMkMDDKVn
TP1Xfc7DD+k5+eUgwJtozAMoQpm1x0NcHzwdfyKspPaUUTiyuphg2vLcWfO5+zzL42Pmsw7aiDA/
VQ+u9b3tTdX+mnRkU3hifnIZf2RbmGY2JmLn3GrKJekp1bqwGycmo342ux9DDzOCdjsHtXqZU2+V
nYOT/B5yur/NIepPfJPNMFdTV2c7iKIfJdV2luHrNqg62Q5XcEzTfIm0W7p4m/f8VdKN5Zexs2B5
699VAQP0kwO9xpyDKlPbEgWmDapvf+rlw0iGfMaCt+ULDdg+AR8QhvYJsYxzbyfdN/Laq10EFiZD
f/7UxOQqqcUGilIF56PCWJn39l7DDd6BTK34T+3WOGVixV9LZd/sESQty9AooxSxoVtTv2LVKFXG
sRUVNVV7cyRrX/dRJeDNzvQLN8WxaPGFTRiRaH3kS4WyXb20f9SGhyyiQ0lkYU9wY6y2SDMivGL4
MVjjwi41uLxrt9meA3Ppw3G5WvGM9wPOqbVhG09B+jUh7ymuYAeZ37Xhd5W7O3C7MObuXXAZmU1w
9ojGHYKxyZdOzLB1WlfitqwWsEq0mzSXtx75cVTxjScK1hTqghGmFO6K0+NthdngZFeawc9ehBIN
OlliY8Jn3wzQPisDbgvpn6K/r3J+bnDkVaKj3DzzzOvA+AqHrnuXDrvUBa3tvThZ/KylmQTlOB5a
VTukShINovQb7d9aEQd2GZgigMDit2MuuPiJQuaIomAGG4hWSjyfVYT6Jv6woMpJHPw50G7r3yI9
sVrvSt24qpZ2HaYBnGl6VdmpGnCn0on03++NOHQBtkDXvK4BEWFH48T7OwXogIBt64BPqs9cGT8T
g4fps1XzYDbe/h3N2+SwRlQj7bivzZ6IDJEBiOgpcHP8AjULu8EIZGKEwjcpdWhw12FglpYP1mZH
Xcbzv6oH9QRs3U/1wjffVmS67Rxz8qZrw7vvPTPG8J8rYBWMW9aIN4O8eHrq306/09bqHhezOtII
h/C3w4Kzn4PMnGD3oFRu8tm29ctcKFcD/FOB80OqSLoiBteUASM4rjTOmJoKWp5GNYOjF2OqhE+U
m8oHB2i2s345cpAKxjfuANpdWVHBeByb/FelKpc2JxeKPVlPz0tDdHq7lYSrROopEV5o6B16Q5Rs
fU4gKhAwWQeCg7Awn4omAE6AwYSfu1z9jGP53LFt3tZj/qnFC2xx+dk2xCtM500J0YR26m1W/sJD
wLBJ4bW67A0If28+fY/4Z+hYqHEUbFQ46NghUbJDLT+MouW7uRwoOwiRhRXVOawdqCWbZU0SQV8/
tAYWgR6ENMn5VXWXfy3/AmEd1TWJmhaiAAezxXYUUgYPeyzjYoUt0Nrg8Z2riYNhUX7FE1JG0wc6
P90Zdc/qybGic9JKG69HieosbqvV+IOu2hd4Zf7UBICWo7588Rw8c4d8QQbLdsrCvPmHS66NL5A/
cFlO/oYlEa05YpjKi9Bu11BLSBsak2cleBL68ih30rEtEZeL5lw/zSZ5lc+Xo8bX+toLuJesFRSR
hCYqW26WhB4D6py/UH5TakHi2/vuu6bl0VRiGqaViKb53MReOgpvwnMp4e7VDSkUGbDL9lI0/Xks
6xO9Mzspp0fsb8ee2qK83TKwrrBR4LJv3BvQuSm+yx5U9y1AQboknBao37PQLq3gYaMRsoCb3mou
u8y9fe0ghOCONET52BosQ77+nbXcGjBQsEs+5KvpNWy48FcemoHkEMtqbg27EusWFc7VcJgo/PqN
lrUV+VU2idK6hGqhMWU8W9VOKPyDXBr8tv6yaFuXNNOz0s1rQT8Ii7ICJKcFkmiDc5UCCjH6pc+y
NUHJx5U9Hpf/0Mr3lAw1xYJDhpRYxfsP6bfag0I7Qr4aMfGW92dms77QrKh1EQH6Ad3zqYxmOEwp
aSeooSWrjOFQu+m9BNM5LvOum7hwjNlNls3rOgEEXalHT6/1OIRO8hevyhnz9CrOSrKd9Ewc7W6M
jsTIEy6by/6z8T8XiQ/YCkqf4shKSoLeY1fqBJllYugFAdleBujsDQl6/XNkkpYsT2Phr2a/40Xy
7KQ8bGBjEbBDc4O5Nxo0fpBcp6qIHLiI0m4mhIDBAd8J0Di08wxCha0inDfCzVeP59aDSA/xHMa9
v2igs/TizF2RYs6FtXD3ewO4Wv+pyxtEOboZJvXPRPVHi0wqh3pfnd9dfDQ4TMXVWbBeYktnKbbk
NDUwlXUg3b1uym8OcKPR/Gpe8ycgZUc5sbvjxU+di0FRFHQsirI1EVW0AMzxYSRDE0vvxBquzCay
+TBbrNbrcGFL2mFPnrYjmaFjrfiP/tiZC4cgij7XSeLBlijD/3Lywctm778dd0LtS9hSxpA2FytY
yazH3bKXwHo8aexwTzfrVyOuqjZfnK8Xdwms1/GeJpiga9agiKZzQ74aiz9ICESV8s1OOpHAoyTm
UIz9YfuiLVQ6ZnfR1d51nt0czVdO9rqhgzqOpNUAbwbNjsoVehUmU4/EKB070l1rCimBKdBBzAKO
iYdRMAxJyd4BwD0uzVP7U+4HCch01Vymeb60knxJfpkzAQn1QybgocZ1QMdakHpk7KAP8RhOE+1n
rEgXir+TY0ZXcGIah/gF9aOto8Jli0/r4fpTelgNG0yKcG12H9Kq7CeF/H2YfRQW5/OsnnKeNd8Z
lINCdq6RQJfRkdykEWRYd0RjhYseOK5NjM7CO5NP8V708EyCsb7gKdtt1LAs8uDbS+FyBhUyXQhj
tpcY4tCkXc1BnNXf2cW/9ikGMElGz54e2X+qad3o144L+14xGveICRIevXdXWyk1fvrHyq0zmc4k
EDUVdNW0U1+lxbo+C1eCfLf5S5VZrpjyBa6batmHJXb7pLtZF2tE73cNGbFTUaO0JrQlGeG7lSAB
3rkDK/5UflluK+PX05XjTtwyE/z4MAZfpidJ83H9m2DqrC9ZYHvmgUK7S/x6EwyMi/0qS2z0ZoaF
GsZZvXhjxXFr+As9XsnpG8dgXFKZHMf+yguzI25tXfgXMmEzB7uwDZASPTXQU7aI/Dy2DX4PC4hc
UKqMgVy9UX2ZM1eInyYlV+QVzYxIJlI5PByqwdVn13V7dv20ULiZv+uCDipmcZfhy4qlDAzYst2b
SXKHsBu2Ah8/oMMRKQLb/04AO6ywdcsd5xS1xPotRzTNgLKCRt1rYEMc96bDu+wgHf6n2+SzV7L+
RFH7iYjhD4ILuPgN0vzppFLNgt3EDPEZ08aFkurPzFZ15RdL46nXryEH9mSLe77FD6bvIdnuRnDq
qNJbGcLTi32NUciFXbwZVYWOUiZ3h75uDxJfHZt72KG9J82IBmJ6iZMUpHiPAC9fajDzM+yOlu9d
T0Ofou0H3ty5xsA5Sr6JUzKxap+6Wck51XJ8qXrztnzQm3w3neo1CFKXoPyIypXLCZ5iLbNr5+9Q
D5WPrDn6Dig4i0ygjqCpYoebUNUG82F9lAQEypThkOCq/tVJoQF/pZQBGioYUwQfZfWnMWYXu6HL
nlcTCR4N5on6amG3NYUdynQHf5e2A718bdDGPPvUcyrjiej5birbT4tP4bZIPGor9MudRXt7D2Jg
itdnhjTZHuaKyxlzOaXXJqoA6yo5AelTz4QgD/xqx2KJo5b3jnMZMtnTxQx0nnFr1M9I+R7r4DAF
8zfUvAmZFXt6o7bb4H1lQ/4AI/OUWOQk/JAafkga1K3cBnDoGlv5mNr6BjncdPpHuaWPbGih/KgU
nUn+jKJkAQdi+3FQSU5wkRPY/FTWhPn2a7HTs10m5wtyy0SAGGo3vseRuxz+t5uSqtdGOJfYyC+5
XJ5lOz05VdQbZqAxonOyFpgVEjvULQW32MovDhJaes1ydlpIwHBeKeRhLc2+8iHA0jHiGRr5fPTm
GAyEKja215yWmAOvI+VAdJWdlAz8DFODOEIGzGZYvzoR2HR+Yppq2lOVKyctT88dPbwymF8wAfCi
oL8pLIElzgIC7vdk4ovfUJ1pPx1YngCGJ3mkUul+VOXsnM3QX3jd5vlFyGWYUZWuP9phDv5fA13a
al8dl7fLvC1ItQUbJX+1hKtvB1+WcHJkt5B/qVFBy0lx+9vnGSOuQg+oejbSyjXZYfQQn03pjFUF
PXGmQVmJH841JkwaA18u3ZUhKbtINZXphnawCHbSi8cuhN1HPtkPc5M+bNjjv1W79KrP9D9nXl4j
exbzYhwMa71gtCqqLUghtVcrl3kiqSZ/EpnUGG9oafWU3/ngBJM8BAUvP1U0+4/GczADUPR9fLoz
EBQt5rpNCxNW9warO0dRzn4OU7uOeN3IznGjLkqUL5me8eQuNfI9w3vTm7ZblSoaDgwVCeiievv5
JSlSkJtH9Xtx7RWEjpc720Vaq6tSjV4mLK+gGE66O8IM5NoIFqAecmMEQAOJX5GxYY04D8EqFUEB
nXO40GPbJ+eVHiyJq4n1LgCY2LpSV8mgp9AvXeGFE1S/1GzbxL5JcB3F9VGO4Upa+IF/QscB0MoY
QNDTM+CISzlIMwZOuwvkzQq6H5NoMb3sePjSPtJoI8NtRHNFNQQg04hJTCyY5jGw2JXO1BzJLCcr
j42ztu9YoUIcHg1yvb5CRGaklogMqyDGzwW9xytuQ3vgIdtyc1eQgh9AEoLV1qrPdXM+0jI0vxkj
WTfRT51qEO3nG6iG81b/TT+XuALDgx+V6wxGt6sGZyH14lQ6DnBs4LI6yYhylBzNfI0yUyI383Zs
snc5Or6eA3l7Adoh/0xEXVWC9EtPLV+lztbJBcd1xssGd/jwL2lpLKppD9VOMewROfGcpgt7MD59
you+gK/8z7irqhqmeIXbpuKgGw+MSOj6LIPof0zpf5TYTGt3ZnQEPWfXjR0SGKYO1Cy0j9CeSTAy
T0KhE+awz16VDrtSal89jmKZxnOtlZ9rBihJTR/lknnZmu7rBDyCmzvkTOiCKZQhUGP0XlS5gSYr
uxxc6Y3JxEvOIzMe4ABHcB8mbJ8are3fncZLEjgqyGEQEkQ9+HMQ3A4HNLJ+JEwDEM+iQmLs3HLB
H6d0GPTXcDqh+mUpzVfzzbLhyTAM/f5d5NORqEMkJR1MoF1LTFb1DDIos2QftY4DeC6P6W7AkcVt
nk2H0/+Lx8aT5cUDywKcpcGTJQgGdhiy1GOhxuFMr1jZUZOqKuCP4wO7uzkY++Kutdmz2fSXGbOJ
hvpDoHMkS0MWjE5kapr2JYBWmYy/hwWYDibfdnqfmAWl5oZn8/vnaNUAXHOeD4OJLEs+HK66sajO
5tc6V+dG7q/gu3YqFp4BO2AJhq+c7DtUlGqtI7HUUZtUUQUxyHGkAw3FLnUli/aktIs0KmRZeVfA
/uUl48WrHkx8xQs9prUWIKhz58AdZGEp82OCqJf3wAKPY9eVhJEX80yO+CwvwAcw/VWV23fUFvZI
KDQ+TRTbGUsJ2+GgI0FPCI5DMu7f6RYSPE1s+ilwiZgmsOqN9/u7JVtY5/kh+dEQwjNBDG8fVAaI
4TZuysPJ25dmIOBZ/+jSCSeljMSt1UfKEAA2mRvAb+wuDWCtt/s9Pyg6eunmAOSg+JfA+vCns96b
NTY72Cj6/ptYE78YBlxi3Pk4ni7MnC2TPQUiHZbt8jGzD1tWOLAGfOR8DgzuPyqb0iIULZQYYDB5
/gM9xaU92DfyJixiEbbrRPRxiKLt7Nj9uRGbR22JJ3fVnejpA6lA1qDKGZj0PHDfGB/UIw4p8mQF
H54uwozzULrqWTEIifz2hsl5fZ/taTbHR4uumxj33s/N7Gnch+/Y+CNVvEoJMeYkBnXePBLpOjq+
eNGS90PDP4Dnx65xoj70tLnvfJvD63vO249UKT5kyXnZvVeDaOkTPZDX9yUC/Gu971jeTLAFSraY
OdEYmsJtfEMi2S8XgkmZdeDJBUec77ZfibYF8zJTnFYfjDqJHFWPVIDhuNFAy0KBGrcTVI+21Eg5
OIcw/uGomOQ0KSIk72iRIkG+tI8pnnu7k8PlwqKmy2Kqs50PKBoo1hqKtaRKbAz+ZhZhnARPIIYo
y/Dfh8hKj1wHSGuGnpgzcWMJAL/p8rCWpatkkbxbDwMWftvCr078vSY5JrhnKPalUN3OyS4bzBFl
1wnJzdUfOZZrm/yZgnGWNaNwopwhfkjycwcBwglX+uM0HHaVptAMmUQdz69siCiG36HGKr0rrsR7
2LrSGchexGl0j7cQ4Ft6cpaEcsnt6Fg4edU/Sc/D84aX3MwfdW99kKm7sUUFk/Uq2/zJdaKZT4kq
H51RjSoZvIxHqmj6m0npaUKN2s6wHA1QjFbaRdAvDtKsQzpdx1eqc6ZVRMuM7AT48CzXiBGxeW2e
tWlfpVG/F8+sVG+p70KkfVeuU4kdQ+tZPi1bu+iAU9HSpKw9J05/EodtWm6pLi75/976WlTdjAWD
/tBYNIzE1iwb5bDqL/ZeUHwzppjuUwnHWuk19QsTrbviODV6QPCIEPa71bw2eXdS5nAkqHLSleWU
k0jvlGOC04+mj7Mi1ed0Ls7THw0ckYk9fTAerUK8U75MBlAHDjFBdcG3rvnfHIB8TAAfekM+Rdsa
fs+CRQNo1kQmHQhvZFYi51epIpcnTAJjkExEPypS5UDsmO/3cC9RLHFn+6TWHpleP1Yh3bOeLa9L
xNq3M9B5LaCjSka80i797ne2anc8sH5BmG746wCRIapZXaFSYSQFs61cJ1O7ltTmlnrnOw17E9bt
xa162VwMGNgJ6dX4NlKL9DF+iFSqIn02DlObHTog5grX8kFN9xmNRKi4IPGo0SF21hNy4bE3xsHH
VGGj5bJRo40co1W82v78WEhJ2ksbRDXY4TnsxXIo8TPg+20dv52K/bpu4bCkBA6hYtEXpdM+C5k7
imvl3GgLVjtgemg9JLhbl30W/wEagRzvN5gALakbdj7Urc855rb38vZk1RopgvVVq+XLIKVJQxfl
oexArCSqlu0w40uqRz0skyaUCj0Y7fd1g+4xZY+PVVGOkoUbFJpbN6w3GwM6IVi7d8eGFHcj7o5W
PFqXy9nYuNt/EmnM1VQYzTE2FXnAyQ773rNkjlwdhkGnBWW712i8KgVZGbirMnSAbSouA9xewhtc
GoMJ1yNbGWoz/8qxO+tGoDcb7/mW1MBkkIiWOY530KAAad7tWrrBbzo0tzcbqfmbMTfNPcRD5dqk
R5tBmE5Jn/bKxhPzDFpQwmXEY9DRekXTlAxNYeY7V/Kde2NLVPoLaLfVTF9KMLClLW0N745Iw61e
TtOyQikOOhNvDpmMUHWpse8fv3UOUPl0aUtWHF5ZZmdzT3OXuYYZpYS5RjDWYkPoze/aJeUSaSyW
Jj7ako/2USJl0z3WvX9Rq7qmEJS29miROVVMarrZDiHKSAotM2I6q4N1LBmEiADhs6QQ9Njf44T9
ijpfyNU33T0txseUwB9GZpXT+Jld27OxJI9Mqx78DKkiXw0oZY/6o54Ml6Iw/EY56iZo/5FcyiL9
Z0H312kgbvor9UW0ukfCWK85C+fpZ/OFAlR0wOiSiU0F3V6Q+EwEIb/fl8zZk6vxyQVp35h7mr8U
mpONSMA0naT+jDdeKOpZDqCMt/NRDca9guPcwWumB6okdoVSexbxAUynR3M7SNWfxt6idNGj+oNq
vcXxM8mtSfDE9/rcDfbHinXSpPddJxmXPKpGceeN1ZNrYjkx7H0c4w+lWpkGR4LblAK6Kil+a+FS
n2KCQ6YtWDr1NENsTrfv3y7SYfW5fYNiLXHjiXd21PjD1INJtcI0SASBk7xsSQnWV+ajU2Wap7pj
XrX+1L3XWTuZbF1C6SxSxs8yBo7VkefiW9Zvx5rYCKh8dHKz0l/tZj1jf5t964YLOKqoarGsMhpt
Vglud5xovDGo4rXAJEPmQnc3+GNmOQHlA/z0bUku2deCWCxjVdS+FGD/khRUNqXzpLBGQ4+yyTxS
bIcSh2Xw2HC10eo/vVOeptU56uZ27Cb1Pp6NWgoKM6Bw6Wc//4mBRs19R43eyo5QC5kpCvgTkn5s
5Z/xapFV4P0K0YB0qc5fPzdOaTOc23L3ldBoPk1wGZqr/EPhWlDRwgci280WNegglay4KiWGMZGj
4s5dWKHoDkLiz32jegPJtbyIfRdXZ3KoZ/sqlv4ko/TJhYQlgB4dYAcDIu1q5Cy9PxRGasFm3YrK
umU4iyOc6p6l4igZacVQxGFOufxrXSiVekC5CGN51TAvedrv/8WdGt5bHDARB2JYdm9lwKltTG3c
ed9RAC/+WsnhO+0+JT4VNxBWipV6+V3ybUgy7L3+MPVWYCjWm3S/R9lls1zvUho5h1r4Na2cVP7y
SFpehT4KWyAxuZY75+0/e5hutE/dwdnhdmqeFDtKKkhBv26Wh5Vlz0r1FQYL6fBcwYpPbUGMm8hP
R9driU+goLGHtqWS0+yf85MSe9+5hRhVlgZX0Vcd/JOUvd4hspPUghKFiKT/D0vnseM4uibRJyJA
b7YSnUh5KV1tiKzOSnrv+fRzNDNAa9O3qq8M+fMzESf65KNruwOS4OgsmspJJUxHQYRczy22Bdfn
g4I4mfX/ZOVdXTUbwYEWtKxHsqBsseIxfaHiRjgrWHS9u1zpXQFK2BZkLS0eXmLjtvAU+yhz7Tha
jM4i8alk8dvL0q1dv2a8tvGHkmpXgbyEo5FLLkh6FAgAhlBgDmJ5oY+/SOmKTLC9bGp5WWUNxg6a
w4vE7zuX++SXAhXp5X/tJvsNBpIWMUdZohKX9SBDwifIazg5Ap31hG0I+RMCAWptJm7krhy7yumi
PkhzqjYg4/zU+FljIzQVJWxyWkXQcTrtkRCXYQWMnTngOHfcReahOzMy3xGbeq9KqGBG5ipUtwon
ITQGXEFKPuyF+sHW5E9LookOxoHDsowdEGxOQ5ylVRNrBBFR5NkJO9SFBUauHOmN7gibxNJa7JNk
1bS5l2olk5rGK3lRZfFTMq7fceqpS/FumlgvZySu/RvY6Xvyrw8ZPopP1uvQlFoK5fIFkrKL/+fk
o61U2Oty9bGsMKvblP1qyJNE5EmDd0TcyD80sAAuiYyBWGfhDY6t8Vqza5+qf6t1qY+0+uWqXAxV
CCfEiOlbLOUXBZdWhyishjootg2iUagR/M5tvl05EZ05j/YlMezSFM4j+byNHBjEmubau4m+SpIz
6JSzX2cmAIodzXW51GyJSAwpQ+bR+w69BcTWw0bHCS+zacqQz9GIo7PQO2Qdj5rtOYjUKCQaLs3q
VY3gzVtN82dvqoHrogi1dA1rIgjh0WW0c7LbaKLfkAHGOhKUNWk3rw0p/Q2I1jxzy6/J+iwVW5Ni
R9TRjmzf2vifDHumZ+easnMFlmSbhWB3t6bbb81L/DMQqDXtVSYbjMfCjqUlB04rHoQiC6pFIj/n
0IzqDU0ZG3u4eGX+iOT+IdhrBNAR1yppXYdFGR+VaN2ThDuVUZOcWEGpdvYriK5sjYNi/XbCbmXE
tKjaQUxgHGh5WBYGusoOH5DJYNJbEP8h+wN4Q6B2RLiXYToF81n41bjQjq68wtquPIsogx6sli5P
RDckRJY8DBm7C3dy/L3K9Unh5DXoy0ZUwZNP5ZcckK7hUQMmPwVQLwNta0Pt5fyWskAiXMfYlck+
W0jcaW5JN/r58ifpWxSZVIOZ6KwIWYkWltXplBN3vxKJkraMsUyPbM2rlU0M44brUnfXtXgRRd4k
pFs1CqJKeOBcug/Ptudc26Xwq2uMWamnYyrHXgidbk/8GRnexXPsSJpP3YVpGNBF7jzZNS7yudQj
WweSH88D+YkhggtwufsuxYSN/yCI9MIbC3serUNkXZn3eGpvInFH/ol8U7vMMQGV0RdOARSC/9Wp
6rZpfowHKxQyEBrKe0Y4FjEf0XCtGii2YJAMg1UZnhSyxUTd2JvObVyA2+xSpfPSElmrxkb6kUvr
gbzXXaM3PrhsN39gjUfkdzTi+KYKeJ4i46rBa5T2ci6cajBaU16fWwplLMTkrbH+ExUkhhCwEsyB
MPcVTzAZA5aGJ2R2+thgGSW8UC/4TMgdhoVlebIm65iQOlzEDbNz78btE0qpbstqh0V88FTepcq7
bOUSyTNkpImFJ0VzdYnS5SxJZHqUWK9JILCO0C7roSb7ENPJizGj8vkAIGOz+oCZAwirJ0qMSa+P
PypipVnqklemSClkuOQr83uMQcZuVEgae+ZpeYYjR638qGYjXKctgCv9zPCmL9biqWchgzH8UoYL
pCoZCwQEUlDAn3cs5iHqf1UJqemi5Gw/ymHN0NuCkSam1LEiV8bcYBGF8VYg0u0rZk8jC7J9NK9u
SQRu+j6rCpkQbMv8V+4wjke2EBnObAJX05gzR3T7Tef+6bmFcWzqpZcjqJpBCWW2QkIXI2eG5Pte
zW5sci6F2JwTUTzuUIEm15mBAAB+4d2AohLH+Fs2Z553EzpNXfAsnP2bmwss1/iWcDM7O43JFnMQ
9Nfsr+8dIytEKhYCFcIweUeSY9pLDHWIP6Dq2lFrtjBV6mBghIcrnm67saZ9BAyMPDcH1idlwl5f
3H+V2Z/SujtWCYufizi3e4OYSpaUzK4ExS9+G8TDkz2t+5cDUCap6VjhuzNZyGKRF/cjQy50q6eu
xNVBRYW4SjLEK3Gt2bserTeYFYDPJr5ySXJQLbymYA4B6Awcdruc9flgg3qOsa+kreo0RBdTDxZ4
csyzcsKmeoGBiuZRD+vqC43II/lmJspClhY28kbbEpWzYNC9yCAD9iPcKGWBLHV+ZSW0lG+4k7n/
e1orLvqeha4x3XMojZPRPBvGsmXvl0eLgJIBQXbzwm/9RrFtbBEeoozQwT3rhL5tHqDGHzl+HwlZ
tLzOTwCTGJOwgE3aUxqBIgvmg6y1B3Ec9HYFNPy0P3WthVGTpJyNIecsM7ko3UVRHOM7MVJirAhQ
BGk/jMslb9KbOm73RjAeOAFvG4oBSaKzgSArtEG1Eb0W8jgd+cn6TnXNGG4m8rhSRLzirPN0mWrz
WrIteo248rV+wIRdX5dk23hqiiGoEcBpzmRgEMXanCKlOc0foLrLJYK8lZCIngQFtgqWMpjaLBNH
tjAeASyF9WHJxaPlaS3juyLoOFyj+izn61l/GYnCroD+IKIPhiKH2CqcIba1nXkggESnzU5VMbDw
zGh+1w9+S378MBAVWMTetuGYfm4JWcaa5TCD2y0d6uv9/04ZXv+WJapjDAV6q+hYL+tx+o7mBJPY
X2WvoetUh/W8fUM+UbqHM3xH5XbdMKviqnrNf+Gwr+jF85W1G1//AFV1YlLJQoEAbh5zeOiEvawe
y7m7gsH6Rn0LFrsTh/eFTdKwmzOg8WDTinMJPxnkMttBBnZzQLZloJLLEkEYQMQGshMOkQ+Yoy8p
90Z3qqqXSt2K0zMlHLEAGm5txU6NJZhuw3vUVde1lU4EuCjFzpGm/sQfPdUlOYYqsQWIVUfSyZdy
DoQMfk5j+Oth/FnE2S3ggCKpBK02/Skc7LFRPx0XiyasT07NuJ1H6b+Co0qDPDabfzrJouTFOdX3
rpwsrhXJ7qKiO/9n/MuTP02gvCu4n9eUaTyEOOA9iVeqmaNge+5bFtHWhkoAQA27Mm7/iGq4oxqW
XhK0YHOqlJ0La+jF0g8God7iZvoLW5lFZf51TXLdjRmVU6utj1kaTpY0XEpbrNqQgOI/6pDjDKx2
k8n7+bN1wMyr5DSmKjCo4Tz8a2P1BNWO757nN1Sa60NZbIbKDLJHxAu17ayixohUD9NiOW1peWlw
GiiXCi4aiawcdPv0q4Hy8vJ9M69jOTsxkNYYSLOzZfsAxVU+ZcO2H1UYQ864yTy4O7ibAkkA/6fZ
1/5fsy/pZzx9e5wjWnw3y+WhC+ZTQJ7flpDBXzSp8hxbMdbsZC+jS5Ij8Uxj9Tut26dSxp88116I
d5Bia6igPJGXn7ID6Vbx1OdV/IOB/6ohipd5HL3IqRwp0bA6AWk9JLy0mm4K39++Xx45jrTsdT7M
Xtfw4NxkRgaaxxZthSs2ssSvpRPTCpzU+wb9gDVo9C8uypYXREen2C+YANLEjMgc+c7wUCRMRIp9
uRoX3XyzuhGamCrzK+u7/hP7Ioc6+8SpK57Uhm8WzwEO6Ao4eg1atB9K3wK3PK2NLchfOSrsicLn
3BITUyIX6UMOi1OFQYzzmMwdjoqdDJ2vgBdFejAFhezFrC+GCjzBVAEGiFyc7uM2BuuIsHWEuFjO
/lkaLFaZcOrQvAnLIZl7B0GZxpgvoxeFRlpK55XAPVIsrljY4WZMjtWpN3VL72sYESKOvtefuS+I
WWj7z9VKbgteCin7aLX4PcNoWrKCLbo/OcSVCuJKAnEFTsq8I2wc3Eo6EPtCqI5MggUe0Q6RAnbJ
MiyjfQKl0qwdP8Lxb+I3HV0ioOO/NwUFU0SyyK5Z+qtlwbap99q3VvOX/sMyIvzNMWm2WYlrvjjo
ahJYsRAkKhFK/XgUdxkzhXS+oiOckdsVyO3alpAy4zEq5bMx66ehE5mGiMtw5+SrbbDcxkXo1ymO
RnrMHRwu0pywleZ72WcYd4+yhfUh4Bl42g1m4dVn6HGd4I7kWeb2mMGWBQ2ruIsvppSeUBIfDaHG
fILYzzc16UrFJ38n/2Z/Vi8z/9lRflPRJcqsI+OBoM7G6RK8tiX6/WLzVTP1B2hVPYEYP5HTT//g
5zmSiWrimscjywM5FAk+BWFA1qoUn32M6mgFsIdi47fBJc6I3BrCkRRLsflhbSpVm5RB6swdu1TF
rT77PjmPA6iqGbbmu4STu8fJ/ZmS5VjTx1QYc43BZ+xC+s74N0b7wJGiKyfNAhvBPnWwjrSmH03f
egh5uyQ6U6CeWMweLWkJmdTF48+U5zSFGUL6lxNXMZNA6RySyl9vA9EWQtblOiUiXY5lp6j95O4O
BtqhmrRz0JfIrwPl0ir0SFYdyhrhGTO5fpAl8JRMknqCXXNGrIjaztanhnBTIpON7ZhKyUn2DEk6
R6cMT0pVVNfWUq/pGburnINCmS/afyle1Hl+i/XclYgZ61CSy79dNbnZtX0nnG1Xfo/FLtkSYOba
DgXPKIZkIoi/Y96EA6BVxIkdTBamGWYTQP2ialp3MjZQu8j7j9lx+zl/h1SSCswX1iMG9Fuf7sf3
oZywdwmAATCAEXudfG02Ojavb884AVmPzBPmEZOO0M1+kJMV2Lzajgc/Hq+lJj8HVJnMaZ7rxH9Q
BjKuXk7YKkHvIj1ymQ1g5x69LHmdE+TNA29UxN5XK5lwDCgLEcjpIuxWUKQFGcfqiMcLF/sk7k0D
y+ZE90Z/xfxqwepYa4NfkiZsCJGXkCYs0m6ME8mi7SNFs9J3YQ2VVV6acIMZCI/RzqaGRDvJiStU
yh2Zp0K3uAtSMBn7sYX9uCBQMsUIp3epr+dBLQd2yhC7fR0VtF76etRmzCS8dA3Y+GSCDDU8feYU
YYVh3pdp8rIBweRVYGxD3k/BW5d9AdGi3gbdnuxudWIKRVRX1yFc13yzzQ9KPx5EUT1kZu2uNMgX
fawZ45uR9WE1MfsJ42PMGmcmtdqObV0AHoZGQsKMad4KDazAE6QD9DkHk+dOurb+QHSzBM0nEdZj
GU4Z4lEEwHEc1l3kxxHGBv0ljLmMu/6vzENM+xoJDEL1Kxqhwsh/UYXrz0iWykgF3pyzsd9rkWIT
LhEihJDIFemOE8KiHS6605ZgZtdZIyFI3lssr2N8k4VSohCT8TSROTTZyxTbV9yg4xiWtC/zdb0q
mkRGegsEsQvyKmZzCkat2Wd4GVVacjnHEt1brgmkKUeWl/FoxIrjRReN3FnwL2qNKq9urlX5UGM4
XFfAN15Vdt6E1V6CKzcf2+ek6L5F7u2lqQE/N4qLq2YFZMPERL2kjBKbXAtg3lfoXsEUCWcz4XE7
4kCEnZQUgSR1LjRCPWERTvAZ+ZN+g5YFIHvKStxac5JrsrNpWtCnZ3Yo1PWZ9FRWcg9MyoL92OKR
K4h6xoHRcY/Qsr5r5rRT3fqJLPweNRd1BONF2koyCedIWICPF8dGLg8CkhSMj4XzSlkxRjwKiDAa
S6C2pxdkuK+jWwAd5fKVxd6Qon2lKSAXmBUkg0lEZIP4yWMPrfqLmtYOFaKk9CineriIY6h98WZX
0k3HPID4fxr90X9BuVjBsUsp9gJztJHjP3Ii8sE7RLMmNvyWW8x4orSPgarmglsKZJI6BbJadJZe
RjILXzCCYW77jAQI02Xy7UbkP0fj5pCyh712L5C0Xi7iofpkN1KtPXyN3NbfymEHhfmKhrt1QWG/
aEkbm+2WrghObx1Jbs3cTRAJ7Wy7d9Rk1PrXgUAACMHRGHnSXo3iR60YlxKHBEZGWrkW06zcOkJ2
aDoWFLzMeeHHmD2JC8XiQoG4DAZ/6UhZnicvkVHWkhyHwRgrSeMNEM0s6Q35C6M+4u7CIYwFzuM2
gmLbseCHepzti7k9bt3oSvXHBuku86IW4O6uC6OODS+5gy1DueQyLRxVKxHD+k0F5L1N/w36c2gB
/hSYa1A/Dsxo2d2kpisusCrYjq7HHND+K/iNxJKYhdxoUHcY/W2RbhGCrOiBMEIPEHuGdOaTrngV
h1ep/Br0ISqeOmWkzMNPh0rQx0iFew+ToxigXRpK8VikLVkkyVHCCdS3SViAiCfF9CDaWMIynRQt
XELgsD1TtRD2M7bge1hcM9ocvcuoOTn8Y8olijty19k2raEqpVfdgrUsAuXY7obIWcxOEh+kSO2Z
sFzQyK1X42Oe66E//cvnOewhOTItzR8q49tpua2G5a1T7Kd55rMsqtkgU5ygG2HIPDX/KQxwjCbF
1rciTQx1kgEkIkKFU6tBeTMkugtelnROMvEMqmhXNhq88ui0OEQk9BAkvqvfobMurOuvg1MX3TvP
oo/UyD77UbjhDOQ6m6CLajzf6Dx/O6sBQ4oxA5+etE8Ppqpf9Vq4zYt55//jgTbaVP4JyPBeKw0o
BLN+2vLopLDykhlslDzq0301FNdU3WMtAA5bzyMhAq+di1xe5iwhKh3pB8LA5doL/NdF1O0Kw6zE
uOIvIb4c7Rs3Tsn3knJ67SYixIwAx5Kj/Cq/HUgaeFFoPuVU5PoCxQyO4KVTFiM6kYrsLVoEfEhk
hU6qEEA/D4aCmWQ1ujKRSgreEovrEPkCpKbF63t+3AWR9JR7KtjD6C8ZqjoiZgxonia2XoJxREO7
yrjYn0qs9yvvvUVgIJ+ZRGikxkGQRXnB7hLc3/zQZvkOKv6m1sr1PBJXWVPToKeJUaLv1AZtgN9e
OQTPuQLg5nVqHgudeiopjgoFR5zas2i5kuylCJTiKQ1abTho3LYgTXe6a0TWYYyZ+0crdbqzSiCa
dqNcHxseT6vaXVTmMG9qOJH4y5l+16Dqa4XpaI6EOYe0EwGoODQAKcWakqObJgikSlwey/toUl1Z
7Ijrlh/6xWL3tSHWHMCWK9O3Mus2kNlDvQwkQwzsHfoDogGY+9n9PwnThRhFB4VK0fgDiz1YWD5L
x5jom3rMzgoC3um33paTEZGZOWJEJsRi7M1TP5intZFOptId66fEGOEl7v7u2/Vc5/E51tn+dyTn
/ozTdltn1lSp6bAPMcz79I0l9uUAVJomTHUx2ATr0GxU8iNDGuBtIpjpYfWUt6WfTqRdB1tMxc/M
DE2vce224rzpeBGN/w1k7lN7RBEoyxb6QdDwW0c4To8lQ6JKhh3HRI19V86UvWudhEZJ7nSnylM3
i2qEwBMeJNHNC/jmNCHaueggnOeMcJvYLmEIsQE+IllDFBbzHG6CXmwDixwppsXSpH6iUyAgBnW2
Xh37ebxaaXOX+viZsY4Xwo0tdtHcmah1DX+lZdq9IDhY1xOqtZMljCfkEsIhyelis8qffXHRHlSJ
u5imwTKYxErcvOrNUHZ8Ovbxdf8ama1Q1VHHdLBNEQuAst9VkoaSpfKkwxLnzIYlh/AdV4FZUSFz
LqWn2uv26wTA8rhvmRWIXzFma7g2bW66LYVlm74KZIXJnoBukV2UChNsYx5Os1Gu73l0FoTyVhCs
KEjiewPolS6b6ZTVHayJWJ+jVY8BQtA98LPjjDWsLuLQZGefeGRuogneGfwPK6FSRfSbvuh3gMjG
Hcu1nfZDLzZFi6ueMwYMsotq2R1LdEmAebZHDykjmi+TuvkUaDWKB8KznAgXiAbpz8IcjlZagJpU
aJu74ZCf6ys4P9hKyaYHuSGFmk6g0pidJhR4uylZwvhsMmFVqNhqHYMcKRLJCDMl5lxKRACDDQDU
fcIxNbZ7fM5KW11LyQImzXqAPSacP14NTCQ2ggM7G2nZbznClv3JYElTvhdWe4u3fXWMWuM8WFaw
tCeNpolD/1Jb0iXK1gsbXT49fnUQ7NMxu0Zri/JLPa3vZqC08Ukji4stk11TEEy8Faz77F6BD4HF
fLU4HIcz4juWeOjCwYbumgSASvrds+6IMbCrRDOXOa3Ftq/PGrp6mSN2ZsaB7dPVCyqB4lgCCdZi
Uj1IGQl/tA7A+nXEGaNj2uvcEK9c9SYJeM8wPCxtcqz67GSfhCTFmnWPUXnN0YeR8s2TS/9p7EwM
JhYGEyTugao1QUN/R8ChuszhAoYdvRbax/6lXS6e5fKvmMAPD1KgRnKQpnqwkGJmELs8/pXz9q1W
t6d5r3vd7WRUS9PNzInoYsUAcfFskiIns3yMpcHPCOmhXZ6+FOI0lfEGl0dsER3iESUuOcLbk8X3
hqZKeah3A8i8tYi+climMTRiLvjKXz1CqEn7PfCwT+OnacyPwhOl+FjTdiyvfNqULDSnYB4MXPfU
wrNvF2lXaK1D4bQ4k2S8M7YOknzeL+/rQp8rVmFsKoE41QRQ7M9Tqe+aO0LkT9RkoZa3R75QFZEW
eOYZZPYGmnlWDRDznxpR8kqro7v+YzSke76ScShVMk4lNlq0TwUUzkv2m0wbT09nLlAkrWUwZRpD
9Dp0tJuqp7c8V25tZ1+zv53EHGsbfCulazRqvwFAJwPKg1oYT65RXVVRD8wH81r5oJdMeecgXWnx
oIGyIQLP/O+afGgjBWqlOHNsC8PbcfOsN6PGEPeYNugmQGgt3hXS/VAxpTDHlKefXnkaFHn5zPZV
zS+I/zUZQf1mXUZKFCVfLwuec5PELXqG8xQl55lnhmg7PdPvcn2YA4uLK16lOOfGQaBRx+JFw6/E
YNw080tMcBAD7bNsLKfET5bGtQgVgJ+1q0YFk4FwM2Ah7aff4jsiM7Bf6gvuiyTvvIWXwCuRamKm
WVtAJEiT2MsEKFp20jWHzfw0Jc1uDNYp0kUF+PZdHyNoSkbKMhJbB1oEWriZ6nxmfjijDWXNiip5
OTjIhWwd8IyRFrd27IJs+Ta25KovPVGEOCyE6lDj/K/bo+KohQyvMg/bmUjgUYeRU9gF1vSxgV9V
6ddx1m91goYiCaISlwriU4T7qdsmjJblk9k/8qQ9xClK3TK+rH+7GL/crtr1XfOYcvHBAgBEELYJ
Rihm1N2n93JtHkM+3ikEb6qbUGclGQ4Kt77GVfJgn72rqLmovHs5nCqiwHsslnVKxG2HbmWPE5Il
y3JuQAsDY8jac9ZH53buLtsCVA/8Vf/YcvmkIubRaV5JrTHQ88zdIzMAn9u+qMqXda4u0KshMbXE
fMJhVWnBWDD+LPWb8pqB9fIxYbkKHEFZMtAXfFo0gNOLT83EcdNkV6Zze6UXIlVbDRdfe/23h0ej
54wJ2HbrwNKl69qpGMYKXDuyq/agggukLgzUCCy3KvZZz4rm/uXjB1KZ7PuRtr3Gz5om3CsFNRoc
kazwB+Iu21kCZryvEAjFKJ57i402HUx2ZrNykgrj2BbFscPpuK1vZEQFTP4OxTL4r5UQiLxk4SqQ
QjEHRYRoF7VH3QCy02YfEaeR/aCpkP36smKQbN/Je+YnlxcUgeYrcgNKcs9MUbNrrgCkXhk1yNYG
jG4e4H/gaMWeyLJNbSl2JBUkUPHsu+m2fMPgasT5rA4gEPGpjNoYjGYWyhXJPsm0mwSNKMT0ov99
DbqmFZNK0/kyQy6t13muwxqRKDPBvOtpdUh5XgWW3rJG3cIJbfm8MsYkI2y8CsUPlhOiKmTPHAjN
25JDpEkHOFGBpL1uCnpS4Z3nbI9qrMbHv2kfMUlxrzyuDJCkrjDHFdfDilcPDHmOlaQTRW9LGIGg
MhpG2jLj1tbqMTkhpA8nbYGLplI8cBHAajpqzwFnOTKUOd6lf1Vrwb+1w1DPJ1LSPbXVqkhe+sGI
d1SQbjN1kxrwwKW/GMzjztLPq2ai3XOKz9f1IXZwVIKKlDkrNg8qXMIeKD3jDYrvyMAxLv9IaGCr
THZxFpE30XpzKXnGRZ3JXhNQxIGrYv/hsWOPbiy4GTjhs+h2s4Z5GOCba26sRFDfEn6zFPd8u+cK
81h6d0b+NSPsBC/96wJHpNlmLL9mAhnJJwQeqOA6rEGAlkHaQgOcWQIeFlM56NN2SDV8uRjQiKPo
p72MFzBRkivZJWdF7k/kfuxlAg1qnbloLzkVivztnT+LF2vaCpCHybNk2WJwhsUU6ZEo4Ariz82d
rabqRSLKj5XixLkgq2MgdWjAt38NyqdJ64+Kvp4kSMINmzRicB4SXOgiwfmre3Im2DE+/hW7EfcG
a2Oql5obSE98yhb8E0P8WejjpwayPVrhjyfFZ13727o8Lfs3G7sQgmxsd6J6YSJ/qbPyXM4NivF9
zdOX7welI9/vuUeUeqg/YO4eyr+LtR2M8jtR8GiEALLw7+dDcpCi95zl9GBi2jPPyQyry8LN7zJm
0pSHEvsNB45fnHTtVA4TTCim+BnBfjLnQBxsICVSZrkTgyYhWjxiE1ntmkxz1TPyvpFEciYcY7Gc
ofuczXQ4lQrbi/b58mlSscBo84neIhrEnpSK6kxHjfQzV+OtldJ7nE3333XnJ2t+EuzKyD42WK7J
BAyo1AFBV+9mvLMVHYk05N7SdDdVY0NpnKZyDbiSFVh6iOXB+DAQqtEZt+wpXufqOly3pmP/twYW
5qWeZQ75mIiJq//oCkoYUfGvjpaWN1sCsSUk+UTEXIIWmUZ3H+ftXlvYabKkyRPVtaDB4kKcN2wY
L2GcHKwd4zA+Xk5Bhvi6k6WdhcJi3I+7NDHPuhkd84LcrygPTFB23D+mQeeN8qUv7R4On6pswTy1
VETksGBgHFHPmmADWhKWa9t4ppsFMghQJXL3od8ZR9COqQWHpqgfVmbeVgGlML8008OpLWEPG46B
RnTXodURJhGtjoxQMoo8C+FOlKBnrLsdEQmgExmRp9zV+G3s7ZEP8BEZbsAZeOVr7jq31jtyRWrm
Xbh+tfKrFdqd9kilG5x/yAmLNy4JGl5AnYxYd2aVOOnniLZWaJFWkiecz4AsHmq3XlVEFJtUHqIw
i4F04VptyU8lpb3qW2xrIqgP3CsxVM8G+b0AEpz47UAkhFoHid2LiLVFWkZVPyeGeTEK84rpOYse
S1fZFW9+Ld26Td5gXL+xZ9TV8b0os3dcNY00hu2G5+uaNB0q+LeJVViqqf6MzCkil0Arv6sWZWpT
eCoU2zpsGYUucIub8WaSvSRqMgJ12Mou6ARE9Zw39siBnxO+M6ju2A5OJJE+BA/AkLszO1w5PaQi
j4ZwYteVpQtHU2ovXXqE1HPKiDzuU4W5Z38kqT6cZEzgXGshvmDo2jDiyUYUn5U6Q86KmSsyRM4s
F//PTs0IZlciv7dwdWN2TxEFZth34Ue+KqQURT0iw24NVgGyhGQEjYjscjOCOfSzVD+8UmyHjdQ3
/VDw0mLChWYGbvKbrmBImkG2MjOM8NGtKLKKA1h5/0c7DEjd1XvVDG45/ZjgHzLOGxmLAcL6TUuc
WUROQeHMnr64L3np4xZnZ2tbLHNmeq1e3qcxBM3twBCWh2dCX6cce2weqUGQASYtIYi3xDUV1WHF
8C7gLI2RGGQtCR/RckSBrCAKLGWPeEmtQSPWyj7CmUMU9Qclp1Xg0zearQwrkQ8USxmCM5JLqrcN
zATrJcLXdPghysFc18M0nchSOK1bc+oIwRgGwgiq9DiO/EVFuaooBKPxPQWkYVVwlu9szY4zV0Rq
fJkVOuTeUXrVZQ85lbh0hdEluBuwPAc8DYlVz4eElIZxI3IHGN0SO+uSUawoaGzqUIfqZlwW5lqL
X82ab130jMjZFddQsTcuLBHC+l225BOeouTclNV5xOpS1MAgxIwBRLC1KUS2/iQxdGEl0Te5LZGj
Z8x5OGBSFXYadj3nRBDK1Icyll0Vy+60yIeecAgJst7EiNli74/VTDsykQBoz4KCAHR5Iodt/WpJ
opkJtxv4eueZZ3mIYmi+Q4IhpLNc7XiEVylCKxRMQkOkndLogbXOYRJ3xywGiwfP3uh5mG/O0up7
1SJAlpSzUb9ajcF48r3qNXJIID+06JElhC40XozPC6TrfacQN2IxWAe4CxsQ5agNqgRRSmybd9Ij
Kfj2Rby6isRfwFpRF7dSBcg1Xdb0K8umk0rOt7DoT04AXBF3SpPnJKw0swzW/o4+pfCohhuLFZEE
8F7C22H/KPVbyp56I3IEQUGjwJCSiag/fhi8DXwHHiCpFiqZjpgLU3uJe6uQBoxMg5fJOOO3P0KD
TZTSImuvpKvbLa0UA0t3Q+lhIEoiasXdCBVD7lMWR3XLiSm80RhjEcM8CwFowxZSF0ooWPJRDR+b
sAIENHlE6mcwYu1Cby1/NPv8UrQ4RkOaJISqRv7iEJYhI/dohgNEsiPBvMh2TKE5N1qHuW04jzXi
VFPg13wqI0O3u/FlZcNTiSq66nPZpvdWla7jDjk6YMoX0Rv1yyuUjvlwWgOUmG9DBlheqG4M6ooT
GImPrB2dDozQdmoRwWndN1IcZ/BqKvHclyLRb0l4y1XpAMIqaedr0n6/eFaldbO67bjEA6IQapB+
U70NdSyaGG8zNB4krGctCQvQypAceECD3W0ijK3m1o6eK6k7EhtCbboBeVET+pxnZNm6DozV/CoG
c1cUhqOB52G/RdhK40LA4Cmonk2oh8bccMwfY/GN1egC2Z/q3ihF1w7R/iOVJgI5M86Tul6FsboL
5P18ltzBcqI8KyA/EwzEqu7eXexHlKztJ5cRAVTHepZtK4bQt1W+eWKHWjJ1Lxfv/cSzobCIC2Iv
hqpP20Vvs5ax7fqaTFi9L5ossckNscld3Pj1uvozKREdd+NgkW1DXJj46UqfIl43Ds6xY53PGVAb
yfl/mDqvHcexLIt+EQF68ypSFCmK8oqIjBciLb33/PpZKswAg6rsblR1VWZK5L3H7L22fvyWeu3D
yLXXUElPWST0Snil3d9V65z+je0fWQzW3NrZcKmW7qyeB7hfgfXsZIEbkMDAWIHzT1nIzV0h2xUc
L+sVsp5mv4aT0SAeqySUABp6ye9ktbGwzvj4swQAZPcGODPs3BtVfBNVHp+pvEr5XjNxTS3TUwfr
LKAH0HgHc2Mj3reoAUe0j0yy7iX2YzU+I3Ix5ewizTRzXZ7ztqGNRSQ0AqCOhhjHTOx1IxpXnYeC
fX3Li3gwUzTLxL3WssWY8k9bQU+29XH2ZCv1DEqcdCnfQyzlj3yPkQqRGnjCXndOsV1YsM5BJLIC
NQBkKH8gLfiNXnpqzCvfPDYEuEDWZ1LIW9A3AuNipNmt5cJ19Obj3PN36Z+X7w4aPUC8A6F1W1rh
Dd7OEfvuiRB0fWgvlS8fdXA0oXyWy4EZHIw00hOELGjoKnqTYGuHdXuYyMzUzNjL2K495ndlVUXl
2SSedQafWWjBqDe4txADQQdNgbya30KUO6OJDpqlon7TOa4mRWZrBQd3Bzt2wmkuVTepFwmsgdsP
iHwKthrz9aCcy38tK9NJfOB9nNZ7MS3XyBrPNrbH7Se0BMovVotvMFSzg+s5ZJzB+DdKsHijhgeY
yfg4kv6oHjCzeavxzZzE0VmyUoEZlBoza3aTFaiN0CKFCMSeIXGZxlybrYF9ta9HI4gSsmLxNWsJ
UagfsQ/sqkw9gWA7Xc12RTaQ1H3tOmNHVbJrtrD/AiLNrlZAm7pbeVQsrxUMX0Ax3J3ScYFbhZ2M
8PHPnsfiUWWfCqtczNru53JUF4Ti5D2a27Kr8B001BnVR2qh35OrJyudpURF7BbADATsCwM+jUni
whkxCQjHPlqcFfb7Sh4buTwfyAYUQrRbdAiN3aikrjGoM1gdYEJG0ChA7iyYJY9Z6fa5tW8HkZeh
3a/W7zjhF+nMueKNs3FQdMWzetHvxulo5ggxzW8LMy5lyqm4ZSLdPJFmfHoBzq1gpWOT0AjUI6Po
/CnllpcjfzFvhItdy1i+rulIS/Myfsw7Ycy9iQy2bMqftWk95IZNKwkpNIBX7KJSqt5GAyc620YZ
yiUSZ9YLgrcA3hph/+dAppm2eSgkofVni3GUsTyiVWfVokKWg5Yv3UEMB0byQe9O3vyOBSXS4FDv
d+Oui9mIEW9omwyiVWJDxZn5Yswb8hDv83zKMxai3CtPHCb8bAwxfIVvZlep6xloykmeib/J2gts
VUZZPcBWzsZ+PyYE+DH6QHwg7mfbEt3V0pk0cCEzV0vJsSdvkOSpef7uBGVH2DcgQhDIf7SmBs/u
GkAdJMGNXrr4pGezl3ZxC15p87v6natuL5IirNWBeDPaNuyz+UwlU/Z62Bh4rUe/kufdgpwgozbM
s+e2xQgv6ScxOS8i+31ulp6gVqUWXXI7XCTqknLtomYfE3HSERijiB9yx4tJfkNM7phZkSdLOjis
N2m9SvWCSCaCDkZmVNc6quW3DEU1HBu6qeM2yr28RLjuxLae1P5rD3zUAcWGHTFzrLx7R4GgDUhr
PCgAZjiTx5qZqswLQpBvmwIaTdKAM1BHFEloCVEvFyFfLvM6YBbDeAyHsdhCCWzujKkI3xTxZulo
ZzXrevm02y02IktXnRVnnT8FyCDoWsp0p6jppfpQ8LQvOLNxGx9kaiK+C6IYqOk3anoS2fhTXVq/
z6XQQE4NHnDZqRGIuFeSP6F7kjDZQ5nQb6X9Rs3xfhxKZGmRrdav5leKAn7fIZKP94vRfiKu/qTo
+qhS9iHaVWGtphCr0bDBK8bhyKqYFMQP+kxTKY4pBJAss+fRLzV2AjEFiUbYXrmLYtlneUC+HPx7
ejndi3UTjX/uCoCXKCy0o0iUfeb0Hca14VoOkS32qPqJZ4T7kRBGZWcPtvZXpNHXHBoWi1O5ROmW
BYBGImGXJLv6kBnCXR21u6z393R+9rIRWGddrl3N/DFDKeLnMOQmkHOEENM+ei6bEqaZQ92jcGOl
uElqwJH8lZTO/E06ai3lOlb5tc7J8+OXtLJYnPHdJUdY1Z8NcUNQLXa6j9FFUTpgUHvzz/vXLqf0
2DC3Kq9naCBesZUZ77l2u4scS2EKM+5bhpkj+sKniQGbZGY0xrFXaShqSKA9NDyNQMF6RaPMZetG
pk+BfwrOapthpGczWfGTGXaBe3wmUaff5TMAEHA4JJSy1K9s6P3gLNwhchaN7QDZED2fiskqlwH+
FdlZhoahJzjLVYpw2+7KmAUlh4+o8lxXyPn+Nr+6ZjvMmZMTQGgVDD9FcthOS6f65LWlYVVX+JDB
y8bWh7T8VnTpqjGrJM8JwOrw7voecZvfS+U8UAyaYBxUWGaHWAOVhWmf+dtfbhh1+Zp/jEQfGKU/
5Zv3u8HVTW5KhiKVB62reeGIhTACcSQAcSH6jk10xa9VZjYR/zZWlU9thwoTh/JOhL36R8H0A9HW
1HFFhrKo2K1y3gg7TDLQQIqFtDiEvOwokB7e4juoYpy+7GDAYM6Y5A2YbK3Ebh00B4Zz9PrmE+D3
s4vWO7NBkVx7opMUv6PbNxmr/n1LDomeILirGuBiNG6HFLhdyNDS9zAy98QUlNXqzJVtOhKGMb1d
w47ZUsoRmBJz4gyGggUX5j5HaxuBAWEhGmOlA4LqlmpNNbzdu80BTHcknPmoSkQy8oYxi4+5SHnI
zY3wCyifkAYpTS5TUp5bJQ4NlnTMnaN0r5xVNqvMuSK0hjPHJOF8k0pydeajuPXWDb6a0DOA3HZ9
5RrchfWCl5f4tUZHG9x5JlWCOSlHjahG8bcsxIEkbLB5YHecGo01ry/3ewKUQeEhA/c1IhQUBPqJ
ReggP2yItTKIttkniRfvCxRg7GgGX79GnIZIitk+Oq0M1xjeZ1BRDnKzWzMQ1I3kE95YLTstZtsZ
8C1H0572m7qV/yuL06jLPWE5GZPk99Tcs0iy3ybyJgTbcDUwXpHXhDabf4BPYujPU5EFeJGPivEQ
O4lHDJRmO3od98lfs5CfKbyOarrUlM/6tjzT2u5GSMo5KxCUVvjIKy5Rg8/uXSv7htXcimi5KsaO
ze+mzPiyaDb4ZenyfiQdjQQcMuG/ImbB5jOOPfZUZ21M0WDZg5eDEOFLt2weq8ncLe14XfP8VhJw
WJDzl8S39iXO8VUnanRaT9jfWLfipM9tJHk41ImLalVEkC2XOLO8jp0X8Orl9xTZtRXBqM2D2eiO
qjDwLXNcu9d+YW2e3EaZ75vyf86nsxRhB/frCb/ixkVAPt07cGS5RIB5YvHZY3kYCGQYq3YPqjLc
2BxRkONHqh5tZXkyWXIklfp8iH5hAu6LLsISXRAGXISqPOc4UMrde1MB4Ao+Lv4qPsciMw6sKJAp
9QdCvRnj+ChptCsYWztyImOvIlvuU/SzCOZI5u7jN50eY3xInrLTSXud6YO+0XsZj1pPHg1WUzph
RvsV9xLxLSnj4+EK9Dgjp+ytjv9rcvzzN4/yDwC2fXvcOjhIO/Hd8MxY0e2GuNkO8wMOizc3e6mJ
PiNxtjLxq9UT3FUTIjHP7stKXGlihlU7Qta7iUX+7adGl0OySHcYod5czYLEI6yO1Bkr7h34rxsE
hOT0xqCW7WoznGY0Xve5tyhMlT2hT++FXtz6Osbdap6XLkj/ss2y0gOSUNh9dsmoxExcMQPo2uTn
NNfRRF+z5TQpZFAC0+kDoHje8jkRSAsRbxennTtDKZimLUgw+15nlWQcc7l1TGwJQzRSj623zJK9
xCIZCwwwbNKbLxPkauEuMgAohXtBWNUabIGbQ4RIVk/vpWMd8s16ddiwLROr0a9hJwhQLbltvFEU
PbHvPWa6DCpRybiCXVNi+PFO0zoc7eyfCEIzMm3Xsfpgm3LmANa3L1O7+rnyluYYgQCdNwK73Vwy
S8A/n4HvEcMNoQr2zvTAR7AOy5P6LWEWwk2kw6x866t3Ahy/p7DX8KaaUdhNH5o2kkfBCT+DatZz
JsEO6TtcfNQjA2e78eTb4lFDRkVb5OqLuH9/X3r/g5ozS7Bnc96UCnhKHAoLLci3ZSDARAJqHngm
LZxBeNpa9bGkynNsxVebph/Kcau144TYCq9ljuMClyAicK3WQ53CeOP3gPqjnYIBCsi4KI6gwcTH
BF5hAp+79CAD9rCE7dwpyhnFvDB9iFr5UQJ4myZu941N4zKfkbdNKbCaxrjGRXExmSG+y954L0MA
zFCpickp20Y80AjNYCelGkNSZ4Y7HRNZ18gxGwOEWTwo2a5l3M9/lZq6b/GAzXjASNVxqg5MDR64
SI/2HeSB8rRufyKLTHIC7xIDXLSuntVfIvNuEST6WnVAFCevYHWNIXmS7njD4qK96ZL2KIr4uUbO
Q7I4maWIYVjHrlWibLqUUewC0n3Hz7BWNvL+KDiJVt+TLb9ntW1R5LC2Hzmvapp2genI2B6MgXRL
gWPkOgMEVFnFYLoDVEjIDetYoDlz7all562f5oZwi05/zpntUI3xF6tXK85g0uc3FNdLDAh/m0Nw
J+YEjcukSThnON8p01Nlz5/dNxnlBol/OIjcnrTtmv6hv00ajg+qRHYCXW6bMzJJs7hAxMvhwEaN
DN3gnzGrJK7G9/gtoJg9RHueyi6vlV99j9wZm6WuwoScPI2rQgKzvPBEklLvVDk3tpxe24f5Ky4R
Q45DmM8YLPeRin2JpTuZdAKD5BQbE2rgptM9kUov9lt1+mQY9pVJ2xfVcKY+YNqeLIpr0swMJj5E
jeUDWBh+YE9bbGUdCHjDKTITU7Hdp3p7lDHPSZrtLWUBa42Zrr1FiofpJ/Sal4K1aDYHT+LDMyYY
PqNjRs1N5iVmUNi/+UjpZcjORdhrwh2c60D3YGjVazGFh5q4YIDMhYzGodqNfRlK0hoame6oTFG0
hk6h+6wq2RkLnC6Wyu6s3i2on69iu5enxJ82OoxmYfFLEdqThI0GekYDPeRgoKGovn1udYJqfIkP
crfs0mo5p+97iH2DNNtTvB5WEeYAmo+EzxsBBPsYtBuUIXVl/kdtKtnnEsGV6g12DP0obTRpNoOt
hl4TJf6KUwMsyj7Hqy3xE7YEmIjpJTZmIgBMp7bmff/PEJXLxFTm3iCD5+ReuXR1qOPJ1MEXZhhV
Y4c0TPff/CutpYeROS2MgfgiqbWLaVNnR81YT8nMa/d3JClu40FYT+qSH2VaohnRJaOKBV3kpO9K
mdyJlM7GMJB1ESSBXLRGOS6pRjD+6hvWvboJyVWDYE63LGKylH/KgJ8Ug4VPbe7LXxOc9ZiBPYNC
Xzh1L7HtXaP8xSxiV6eF32uax0Nvm1/WVJw1mbOsZlPYAmgsieEqgO+UAdU1qtTjnL9BK9EGij9L
PY1seB1bbuvqI8JsRT3m2xzUbCq4+k4YhXRYxpf4d9bQFL6NDIGUPBKsP5opn0oeej4J/VPlyMhT
agx19duN8GRn2JrLqryGpf9wHgNpqOtnhRmdzFZ0sxXO5f7WR0x1/hIRRzbBIK4kyyjhIhPdyy7b
QnCzvGKSmKqEt2IpOGiDsZYcYW4R+QBNh/yAlw4+J7SZsWDVTmGVoN9HC1j3wZzXRLCM7tZ+S5q1
E57GLB5yPB9/TCzN8ikljDzP4kCRBb8vdxtUQkJS7dH+YxLZ3qQbMhjp9PZfnFN5+EKh8ykj9sJD
d9Bpk09Yz+XFtvclEuUkzCzgdF/6e9oj76R/q9mi72qk4hn/OY9xfNAZlpkoo1br12hRh/fOxM6j
YefRQ7Ft/1vpRTXhv9SfjTVw9Bsu1Gd8mXuxsNw0YyPdMsZAGoIWHc2MDOYQ5TgYKChlZDVH0l5U
PUodIC6TJxMT3IQ5/yn2myf8AJI5FrSrHV2/hPoX0KpFCGK/GH49R75IjsNI4jXGMYrPRA49Zyqt
kD1BuJlxWA/LyQOtDq3rjcKQKaLw6jesN4lUmbXSV3Wae9YQaUdUGBtCsV9OhGoD+OEVAPqfaa0j
iG5mak4A56/Wz6xnB5rIEtJaNe/+6YkBkXA+aDxqFK990CaJU27bXr1jWEDFeqb2/yS7xHKWdPj8
Q5PO+zh+zoFCgGwSCX40GL7ORdPEACVOG6OpXL2ADB2L3l0pFEUldgdN3mvker5dm29LLIpSpxMO
lRiUtH/kwxXgGGcMsXN9V5gOwPludGRirLvNnLDZIGDEJhHXVowEIP5jPL3LMcTpHxhleLcY75oW
RIX6wqSCPnP0Mpos0qNIuYvMkaGu7HfEgtUgAHuGyKICacfXhWt3MpxJGI8wz9971VR6DRNyNZT9
KvM+1hkVYbG9LrrmGiJL8wvN3NfVH7h7kHbmyC0j+plEQztDuRodI6bj29ydKEkKsqV1XGMIpkEK
iMdp3GmkmCzsZFXuqkIV3J5/2Bgx+fAPN23pGbsA17yK5c9Z+HdWTekhAOfbgpZUlX5vwaHVYI5j
OABIrh4hq8A405EouXGRPKMp+TJy4VOut09TMT5K/Dgdcdppsj2FkkjRye6eWVag5cKDxq+PXKMG
Twoo3V6fwpm2AnqNxbilMVmkJ9dqFS4R+JwyX66oGK7Gl2inOSG2hBdsmtc32pHb9ZgPMwFR9xjj
v9UVx2zQaGP9WDTszZFtyQIADwUlxZgAIXdi3i3B25FTl/t8a3kZGQ6xdoyAOA1repRUk++VzAkF
LuH6Q0qS0/Coj+lQn9dVOnbGdI2SS59//XcpWSXslXMMOYRZoqxkJ26laz0qoPSBl73jebK9ZOWO
0joiy9yVZe6IGN1CjF4BR6/IMeCXAcuRwcfypW7gyjj9FtsCLidVsdMIzBgECe1lCbXKzlpob+8/
iBIiUg9bJ2q8mo2+OpbOJgisFhN/ZTxeb79B9Sg/O5qCQshubUT7loBvm8zLthaXZmX/2SR2l/es
6e8b7gBihzHkkOS47iGwAg20nBIioNT8Jhia+itgLHaUFbbZYhq0hNbFpS0JjAqzinHpcFWr7jrg
DsriOQTjG8n1xUS3u65Ia59DBAQhTc+GoZyWNuhVcjLtBrzCMSPxoKL6ZhaEZ2cqlX3L0r3Ft2Ol
/xpAGYRMQyCt2ECtQ+9mkG3KDamZScw8qkZdR6YLpVNDYzHlv/OGPbx8FNQ1mGUlkHEUA9vWcNZD
+mbioXU7NJyWAOkERIKA/iM7tGTTEaF6yFlwNHgecx3tHvljEB2mAnKldqqQY6eiGEDOELKZVQu5
yL1ly9MXWo2DBSoknpinp6hHMPoVGLCTIwDYowBgEiVKl86nQcrDdiKEayjPyzydveS4NSwyNnwu
YLhnNVgEbnkxd9oV/SSaNpXQcVqoY0QBbZAPtQokuOWAHUfWkiOFkmHZWgbpvGx9zJAzWIud6Vny
zPi7q2tmpib02Rnm4F5jXsPgN+OsZjFypGmW18HuZRzr/YLBSzn3o3EBEHrJBkIvZ5BzZR/kmxJk
ZXYirQYGls3nfir7KqCXCmSiP0qiP2x1606oxE+izpyRFLpaRgXsCm/tdpJd0m49dx0WMhya/YpN
1WKS3gexMh4LJLS1p8ukvQ8Vm67YnyzFXldikSJsHxYsWsEIhrD6Fo30rEXyGX7uBfb3wSBRoLKl
AdPwHN+tlO27TbT1jfHhGMxMXP7jgIrxiViy4IbyV2UzUXV0tlHrEsOexaMdM9JL82Evo+3S0Xbp
r9FuZ84PTwIUHwf4wpyWSjJZvqBNOkWT7MsNiP9FBXczfufYA6MCDb0zaM7wmujdiuXBrvipbP1r
nC3iqjbUmbv1c2B5u6ik2CEg3y1sfvlpg6Spg1QqA2FwYqBVMdCqlCIwFxRX1tFysqE2UKs1VIAR
apVgrZ0B6kMF9UHNJAcjPAyM/fZjkJNLbOEGqRgUxKeM/UUCr3V+hyxsnizUvq6h4j9gxLoRkSXQ
7g4uxD0SYKomYxhop7qFScsueAykVjtPXwZrbhuhG2/+ULlqiMCvenWI3+T+53qjCIppZb4NEVsq
CWQ5IqaeBDIB2wHSOZQohp0w5oNqpJIvyW0E0spkFjjDN3iDKFI83uJFAkuTAyRfhmOiM5X4RN3V
m8YpisDWWk8Z00tTy0cZlDVSEV1hSEfZTS6qLVAXAnzXCB8u5EtbdIwDnVKJkIm3pIXIrm5RR5TN
bovguiM2TuBDdxOTEPAjsAPMBvcA00LR3OUrhDgGxWbK5Yjnk5EgGwmyQYRTzmG9PMj66Tv5JmWE
lSz9S6EmrSLaU9l8iqSIk+90bD+xiLod42ioLnudcVol9w560y06yoyxuHOvktHdjGanIW/EyVq/
JLM+oWwONr3jaN6pLAp0Nd03HQLuNic9ZLswvSGixI0M6QipIZGj6+TOtsDdbxAcOJqDKxBr85Ui
wtqF70ib0Zm7X4qS+7Ms+lij6bRJp+JwFZVj2ZlQWtPgWzyqfXL/0if97kBik58LxfIWai3KjCIK
NUEIe1l+X/20elLYKW2o6OapPm89JvZtX9757eG9VIroOK4v1qdE6/zLmSUvX6O0Bswz/o0a1xkI
lvqDztDKuqsWb1cFL6g6/DIw+0DL+yJ787NA1jgPsDBosPv4UMsNaomNJUvEsUQMLBeRlG87hXXm
5vT9l9mauI7pVn6DU/Z6vMDU4hTcWGuH1osXRsTW5CkS1UrEpA0JIsMkKpsNXZMPQnMBe9mcWx+w
gIB9D2/p6tSg4GUkIkPbBCItuDhMt2RcL82ghLlUIoKzghjcF1Mp8xCzSDdNA7dH7aey6pso6rKq
5/uRCFrIL9Cq3pU34zse247GxcRoaBxJmBH0GLSaFhpIG4s+D5N8OxUR6UZl5aymsJuS9WjuHRUC
m5O8T7cTSylOoBIeB9HUKHGBAA7jbl32HwUKcwwp3oeI5MiNV9K9mHoWDcZ1DVd48obgAaqrBpdE
+wy/tlZjPZ1Ooy2e9eEDXEQlPXryTWJENz3Trn/ibaClJRsCZXQiOWr9CdP1oAjMCb6R5YLn50Le
sxuMOx+V07FzSKsk9V4jx2psUmeywqViLnZwRmNwM4QgOggORli7iDgUFdF7jJ/b6sgAsr+MQXCG
JN+v1M7AGLasJt8baQC4y3X2ovMb3mKccrZYkY1ZHA+UM8C/wFV6LBgH1MO57CXfScI+to4VuWFU
pEbMbEQgggkUHe9+YTSXsSEvKm7uQzw9iObOzeuaEKXHiHzdda+u45c8/1B4pQVeaWWESopYNxZA
w6MAy+D46iLlIGN85Kbj+JddDUxw6bjxQMLSF1Co0rtrM9rOfXoVLYT3hKBLaDv5kLF8rO0Y9tW6
t8SNWFoj6LFvjQv0skXwTHxIuatTJaQt6/sa+lxGhBEPV8TDVfFw5Txcjb1tymPNoisUeWnNXjIZ
9+VBI2wUoGFrocAusXwmocQ9i+baGf5JnOXU+esX8fB40Gq4BqT/YCMXwbdAFJgd6V/R/pkVCeQ0
tXyegjlVHYHk6x1K6Ci00FOSeUJR/gNURKdhHEsxmQzMj3s/uQ//ElZh1UfPv86JkWFOEt1Hhn4A
DG1zNdD15E0URPzIEyPI4awBuS+yxwKXmCVOXp3LaUSt6eAJtIh+5kRSZcJ5pNbXVPklCuUL5Jj+
uxzx4B2YASid7mQr6paY2JlBI5hyOxls2c2yPyyVgUxFu2wR4W/Kv0kuj0OOX2kQbt0HGpjXgowZ
PslzUjC7YKhTtb+9Tqp9bVxVqb8g7h5nbEWW2wnwAiGXcqHJSXowLPEQA1o1M81jkVTqfsmVP5YM
moCzRuNMdpAcNAVUWWY56UP+bPX5iBBaOpaC/RBUdGzr5Kjv1pvBm4i4joA7RM/mmp7roiYmAIV/
dKflYmCGnTdKPeW97qGxxgbqjlg5ph9U9IfByEFBfMV4+2a8faNN6I1+SirtnP8byexryexbVh2G
CdlUAMYTHX0PctTM9PWbUjBuL2ET7aLM1uS39qx/xETDmcq1FndtIt8mc8I9BgjSIHQI7ofpF3Pq
12SzVCVFEWJ0sSX6RdfupRTdJigKqvSC/4Iw0Hxr7qP4XMft2Rqnc70N5xYx5fsl3nqkGHjo8Zl4
Jbcxsho8sEryb5EmwhMU7EfnFnNH/w5MzTOv5cd7oLpSyc+HJiM+aZkgW/YkFbZvLJmSaPuY3a/w
ZzYrTDs2f3AmjKZ2TMI/lHcZ04wZsYGSFoEgR0eKqrIxedqGMyt7kQ1Ty1mp/Iikn4ZzQ6yZvBZm
uio8kJLZgzpXbtTZ0nXDV8yc3iVuDez+jc7LlnxL0vyW85I+6dB8OSKJXrRO++5L6zFJjXR7sEAm
dkg5K9R+cfOPif2ycFk07mzFXgR2hmZ+kwrlJtJx5AYbjWOo4CVuhX13athuzAxvMENRNlkVV3Qo
ivrJGVxLuQs9QrKQdtxor3oY6hBwmVtP80mxhjBL4AyAetGnV91BgrR6u+yT6wqeFuzpNXtGenO0
WhAJ+IBG3fLDcBYVYmnq07pvniKG+CYhnmNX7zH7pIvkzusdMSgyBo1PQb4vPzTWMgV7fOVZexJu
EHjsTqDvMxxFICHChUnQqhWwYPNHBjoht1hVM3pO+TFT80lq40X4Yjpgq/MOoHeRiP6kQAJZONiN
q8wwemPuWZMBqbIUKjQcL78izNtyoLcZwB8NeAHhsG97seDpU+GJI/OnRbKLSLxMZvM1JQx+R/08
RsoHN70wXNG4MT3CP9EN52hswuQQ4HQwMPoPmD7QLqE6gAtuWUG5TqF0MV/Apty8Lmyz/JNIoGdE
48ATVEgHB2xDc0Pmu8eo2RTDU+KpMcJkwK5ASpMpbEctTYPcxVihLqchfKfP2RZSl3jrd3Kr77Vy
eanr9oFD+NMWP1E9Bl2yBgCA6G6WwGsqKWjbGe8km6aJ97KOIdq0BfqAglZRNMhkjijmKH/x742V
Sxf0mUxcPkp3VKiGgacKkL3+D/I/aoGEVJJeCJtTAsX/LTrTapOWoDtUmh0hOFJ0qiud3GrxWcAs
iojLyvpQRuIVMJMgKSB7JwUgEUxJAG3q3Qr8K46XnbjFRFs1R7Cpx4yHvVo8hcznrzdw9puuT5F7
5DnoiYTI19KToozoF+YAyeYM5QSOo4figv2B4k6MOwoZnrJt7BY3qsfPasHxQIIaFjgJJ3ALYVky
79mssqDg/KCiGSnOf5KQtg2mVxqWZyaGlzaql9NMkGlUld9lsvrZbJ2TpCCEA7wyXH4zCwdiNcBg
H8j2s3m2vXzS/c7ZSCu3Z7vexyIMBlKepLfMMlrOIvEbpoEiSJhv7EHu+GRdRd2czZ3l4wLGuSa4
GrUFUQ/xcd2LmBoRCiCuENC+rpVEAK12+Ep/mvzPdx3cDqeOlPUJGqGO8FUmfDWtXJHUShp25DmH
PJGvAyQ9nQFPIamXugA0adFYbBt70WIOigFpOHGudZDl8RWYgGMksZNQCHYODU1Zfgo/xi7xOyhe
FmpHxOylZMB5Urx0gfebIPbEhUR+hPKjT1gFc4SK+EmRNRHsQAJL7crI9egUbHkBXIfK3ljxss9O
lCaXYVNOMbiXEQXgzDicacfIFv45/Oy69RV9KREkUwH0dMNVxyg7q0iySwJr/kgN7ZC4gtwhUIGY
AFFMyAGbsTUH5kgELf24ASttdUQgwtaexa8I/Cw3MBJEPB/55lZT5WpIqQw6JJxUNoNRDXnBVHlK
QsqcwASlMAmW36dwsCC1khtA9HvhGF3mn/SLFH3mPtM/xhYULQZ6mDmuwtXN/dRQX1Z+LCoNCZjx
6k9aE39K/ywR2G6bwZZCzdQspO2kQYFO/T+jd8RXvm3+/Cw35Rb34mVcx9DcPhLsu3brzlK/Q49Z
MsYyIOamXcvKzbhjw8ZPdC+H9lXKxUdiSB/VK3+o8nD896hNad+30NqY0c3pamN7EvvoFuXybTCz
W4xwhcZfageXxDWX/nZCIlwI6n+D7PH/DbItT7yvCm9risA/dd7rL/k7e3tcVWsmoCYKBxCBUEXb
sgXBCHeNd/R9eU2yzBR2onjOToUsnVqePhYmWbQ8OiF61C1DILCCcfFZT1sYTg4beL8pUnctoCHr
nNpECpL1E0H8rvJT24ynodRPS5qE3TKxnGrpnlnrIimAJjml27mIFGaQPm/RZWims9wYobyk4R+U
XAsF0q9VpOj/40VMRCwWOhPXQ470Y5tR2eMftKhc+9nODZBvQotDiHBHVudLdyD7yS3wFBazPzMe
apFBELvgZUgwNNQq2o9yG19vTY0+3qUaXrXa3TD5Llx160DCQcv7lJGZBNzbLoOOJ4ZBeU3ycdRO
jqUx6qAcLThHRGM/JDVTFKNiwAldoOP5UoZ7jtRg3BcmlKjVeBpN94oyv0i6W3zvCAtJcwyiyfzR
/zQP3Ugm5jE/D8l+ak72dGP4vs/BUY3iaWDVVuJoKybNla2Sl2U7LCKvNl7irTo1Og4YSHSzgqOm
HULEQjCTAfUDFioTIrEk1Y4L/agOcTCrFEWoVYS5CyYmTmVxM5k2KdbHJnO2dFbQYJQvtq9BA5pl
d9+zyjC21wNp3E46y9+YiBE2mAVtbmkUL2OTXqWhvIxZem1TuHYpV/j2HGrlkRdhI2XOpnwWvMTy
ilsKg30jP5KFSRpmTPNuUbQtqDEb2PWQwXUuL2hMRA2j7hNBIMqRbTHt1DSbaBDuUZ0A9Da6kWB8
arioMW4RC4e9NkFstPyvvbbJWMoRxpMyF8Nih/RyaZh2EgFK4twGmQRA2fAj+olUet+Wf1jmORbe
PdUXqESomVgYw/gLR8rFkXJRe4t4en7Dbc7vfTgl6vI/RJ3XktxWtkR/SIiAN69VqIIt3458QZBq
Et57fP0szJ2I+9ARI41EkWVw9smduTIYdpubKnsogneo7hgIwx79FLT0ONyTNfWAPnPxAQLA/kSx
LRkMLOk3HUErjeh6Ore0iV14Gv6w+b/zJPGoMXFbjVxYexbOG1ET8DZWJAZKtPi1i5JOSPGmIWEt
MvXU5/VR0qM5mriooUzuXQnN4lQ88SIcLpsQu9YrroDi1soTAgg92tw/vG5LPUlbXFv5IQNF0by9
YkVr3rNUCLiyVw+MU/e8j24khLSou5tddZsQowyJnQR2I5OAx4DxER82GDS4WEwCbDHpP1MIZqD/
0AqpEd6dCY+wFBbY4H8or4Eh6mcJkR25NN97b0MdOztbM6xN50nhhaLcVBaPIvVEGW7vbajIhmNS
b5VTX8TUHvGHBO1GNx62V+OXRmO2uUi3vsRWYoZCbl6mM4yrDFb7lJ0HooO761rHp98c1zlFBFcC
sRhCrThW47E2WDwnx/bvSk/EQmxugGRI3gFtlBEXjby3RYEHiYLTBTWnKhq/xQY8oxVoAwW3AGcE
gpG4yCsI8vRM7eKEkRoHK8rw4mQhNED+c3FgfT80FqSQXsmmorgyZ70JnKs5EUnp3oOW3xdETAxk
IyS7r3TEEt3uKC23pNEZ008A63Tafc8+pn06dASoXaRe2u7cbO3VePWnzdyg0MdeDjyglhUvWo+G
uMDGqQJBz5255dYhW49K1Z2a+FASSOwl5pHLxfev+Pgjh7UaZeZB8od0ebSV8kha7THU0mO1T1Oc
3dTYKRbrcTK/1L4Oi+eJ5UGQyFOAZEwheVBVm8/tBR5zpIYS9O+lbC5tqgZRoIYCxqYN5nHRaSfC
FucKX165s7sgCRW1I+ii8zpWFXGUmCqrBfovM0HXvam5FBYr4YGTts7XeBix3bZhfwfdlY7yjik3
tNpJZkhDcnqiZ6k7rD2tUTDe5gWlizA+CjPFrYNnER0S9PkACmoGwnWQh9HBbo+MYLEZyt0EutvE
FSWWZlfCIYPbSWHlUrFL5n1NNQZtIvJKZhPFdFuqXPoSjEONef5PAww/oq9xht9SS7el6x8jJ/sg
529WXr+reDGsJj+Lv/VWeg2a8VpXjZ/ZzbLx2JnJS9jqp2oOjzhu78Vxxked7Hgh48NQWztlMEf3
dbOjxeb6s+2wELB8y7XIrmPJrgewbmOGN1q26w1oYoctw8FzoCSvksvJEgG3FRlErBOBjxobnzDo
H6gPH5izJrKIdKx9NLh7rIyqiaQ5qZYtE5qflVscC6Hybbx1JN40+Cdr4yRENXgCoPYt97mjGHk7
mpQhfEj3NCnvbTRft7spskwxGCVYiyziXwlmRrsnVRvlJDpGmh3PKNbyo/xLCvilVnc8H2BQJ306
xUS65YY0OWaMFJx4Y35ojHQraM0yaPDnFgYJZZKWxHvt3lcOe15kLulLGAiuTbBYGdiBCaVS7+MN
4VhTgoRdd132h2njvqJrRDLKg+xP+J6yP0QoSTWykVq9LhHeZgQ6FqEU1t6FCOm6i+/Ent+pVTlG
vLJKoWDlP5t95LLHcXuXdHDJMKZK94YWA94xkRwFgA2qkIxmophE3zXWKPuqA6EhGH2IKrczlkBT
E7iuM0AQfnkAjJXNv6+flB8zdb/I7r3xFJg9tk3EQmlejDAA+IGlNaBSwkj9xJKJmMpr+0zU7T4U
O949vlBlwJX0T5uZvp0f0hziGKOLeAH6fiMDeTf1+gEI/6g65Wy8lcX6wZa8Fx6D0T2NZoHVRl4o
Hp+6L9YqLmfJXU/YJHGxFpaTUw8INMIr6f3JefeY5/Ya3eODr5rGUbl4MveGqYNUcWLNscTsQg/S
NoUKHNy1bn1Wr3BFj0mSoTrZiridlyJ1kFkr1mOplbu2/Oi+VEUE1aIEzEybgI4RfbIRawi4pkRX
K6dM8xdOv8ma34VIepssyPyHb4GExQSXWgFhpzJWTDN3B+QW+ZMIC0mgQ/VHqrKPItHf+09NAYeD
2DBhAa1WhDysZDNFeeqz3ZtJ8ANP1XGylrMAzkXfJJpGqlPvs+ZLg29yMTDBFZNY410zqKiP+3PN
q4epm/ruYUH3YOzTKWBRSTDrbFPTA1dzPuZ8s6DvUJDLUr+eVyCo+ct6ZeEqrCd6NJFX6MAmvZ2a
fH6hMK+yLcfcJs+dPeTcTHKMStlz0JeXoYtvoyDtyMMdq9fKqJrrtW6qF6IRbAZkPTIFTr7SNUqw
UjQURylICGc0ecCPNXPLuQg3UTQ+FAkWABoPBzPTjxQsVRTIVRb2WxlKdM6n66uVupfScEoxrdQx
dHQyQK1IHejvvGKBWakBlwV3kvC7oS6ODjcLmTlqG2sbQo4NJNHGw3zSL1OXcTzShpmh/2buOli3
S/pLMcQ30CaENWi24zFcvnA+g34RA1Yon2kcfQqeJcthhfSyMi7BsfZ17qMxgZGkYRUtVnjB9NER
EDItybcqyt5Nx3is8OM6+HGjDUV/LkPYGaGqSWG3KBSB6Gnyw0gXkjA3KmFUsgNxemis6LrxNTG2
XRoPDCADTaofkhFPpkLxY+VouGh6zxy4PQDuM6zFQ712rCJ+TyEhnwS4YAV17HrmNqhlJIDaFhor
qu7syRZOnsk8Grigy6TH2Xoc2aSNm9eK3JbG0ts2zJMZbhdcJP2bkArPuKseI9rWEZxWTKvZUczh
yb1RKdZ+Z4PsN6vmk5xGt9go3c1FknoVXQq4C/uX1lY4dHWXsq1QSrObYPRU4+2IM2pODFrK++9h
6ewkQbSLqR/VKApVMHynKdKq4hAUURZOixD3mVfQ+iXR+lWjZeHTJKGCsipTzmPHXCCk8rfUqI+4
1R/d7nkBol7zO23f5XaCnmzdJQ2jcyxfKDdkdY30ex64rXKLPHOg1ayE6/ySHUHnEMW0lsITO657
XEyn/jUt9XNVV5KjGBJB3A0b92Izjl6gtt9KNb2Myq+SdXFsr6z0LXUKeyYu8EedWfgVvboaTzPZ
usdZd6tUCfGQTtMWef2jW7A6H9jjr2I4b5PPqr+d2OFTB2gxcOr4IQbGnPy0UYep7MXWan/+kh8V
oqpegdjqPveQ6UHYUSRWfOFme+QZfFw4g3dsZfk/bOUwo3wpzjyXTjRI5xK7AA8LBRhiLKi+MAWj
sl3XtLjb+QoIBKVv86qRRkUsqBuX+AHYTirdcFnyNAX+ORfscSwLqwqA8zULKkdZpfdikd6tH/pv
M+mes96/Vg0ATBxyzelU8i8QHrTPhsdhpLWfbbt9pBh5WExvO7SDzD8Wur+y2j5VZCBjvuTiv/XO
2Mq3G5SlW/PHalZ/QH9IdcTMaqUvmIAQeRdJqP0dF5QT3DE82TgYXLnoxnISUCcLG9vvojNv5Wfr
9vCze7YWHebhjBbSgna3SKER6OfE83IRfqZ0XeEMPhv4C6DI3uJfbKy19DGSN5FbnCf601o0sMTN
kT2DLdEhkrbZYUCM4vajXDo1OrCEZMaSXgF0yuU2yZj6KnTqHFpVTs/IIQtVqOh0AWLeqbmLNJIU
NkJ5EchhV+m/It7eTq4u6e8mDcqm9Xul9Mw+9jsujk16SpD09YvgRtMKuZ4C8AYZt2dy0Q8McQNH
fCdUfDkE7JJ2swcGRLaF+m8D1VDqslMHtUXmzFIaJ2ggWctFH4DhKycoRmBLcHaVgsAeanaAjJ6S
t5HH19Cy/h9w/vHDktPPrBnFBqfSwqhVlo9JjJ+Jkbii6TbX6JCZX2MWUzWSvCnHU2IKTsNoTpM6
43nrMEIb3WvR9trG9JRl+i3uYyzqQriqFJIDQE6IaE6b9JRdUayozTC54fN5Xw3CGywLx+kkUvvS
8HFoZC69KDV/1kV7SUP76lO6d3P9wVlhWgOzBl1U3XyKoUARugs/2AWs9g4Hqg3EXUIrKoVeOyWp
DJabEDS8Wz3vltmFvRHB/Z3vzFFPffxVQ9qPh3tG4HD3mvBv7YfLfu3VF0rYuyDjdqEgFegkqOta
c0d8eQksEB6L7yy+6WmgCJlioB3m3CeH9ZDbpjb4RU35QgZEo9aDqVjPC7UgUxXKY0W3BRRezCnb
4I/JD2zMp8VKfVI2Xub8hRuCs9dgIFN+oOl6M8GnBtKaurLE2BEKOxgqRQo20rMQ6Bh0JS7xiwGA
lMUBn5QUzCYEa6CoYqCNUBNs/ae4V6926a6yB3g4BuNGpuHeZMoDbC0ZQChSkx0b08VuVPWSvVXg
2uLXZK/pZHM1tIzplqn6fRyLp0pOdHBFugvh5kjwAbE+zDywrsWwkFdkpKgPAvtYLBCnYvcjixRk
SWYgneE4EByt6lD4hvLUHvDdKimebuDwkTU8ZuNRxdG5iLUTTpVOnM4jAxOfq5ghVmEtOK52jhW2
06Fqc32NegjV3eFLs81moSP4oEOBSofBsRTKGn4m/J4xLy8lkC7HMulN6L5qQ3f3tyIzmWJqX/Tx
2+bWsZNDZVjOJQgCfUiPU2bjouBw/igyxdm0igqLY09KSyxumbBek0tebvBMqoOIargjT6w/3XpZ
VnwAy7GH5L5axmEN64mKL1Dasj66U7HAeX6aMuI9ydf2bHSNL6x1oMVkfIT0Mr0nI7gVugjqaL60
JQh2ebg2DqZNNs65HgqzhRNsIgCvhuNnPhFSj12sQI5OwYxFrHGtQC1hz+vjzqVAiJ5r9mcsxEjg
SmhI3Nj+xyw2SNmOSI3Fl8GZjofoVI4pq4pgpU4McdrsqTOqPXEueR6wCxoP02SGqQHlp7+XVv/g
+fHUgJWOXCr2d6ItJLf5Ah3nyrzcwPP/xRKTqrQcqkIA4T6Uq+LCq0JlHY9DNGZKj5M5o5QRsl6l
n5i2uCfhAiQgacGvHVwlh654SHoaKACdiDN/lKU/b5cCqTICB8yJ4Si0HKRTSz1Pz2enfMqC8FzM
8cXXoqWkDoc+/X2R+FtdJls0VSyishuTL+xIthvod+a1//1fu97GTawmUNZhSS1/90l5aQMcQDge
wUTH9b2ouP8U3WWcWbove4LoMdASKIMimbnzJh7/YI/VcZCdFcSMzPRtvSyauEuSswXh8ny8SXRH
dSHS+1VZWZ5fK29iiZSlaC0wou79R79fjPgaAaQXa+u4DB0c/pIsrel1Bo5PgMB4PXJAaOjN+EOV
LuaLCEkaHgguomW+oOKRy+j5PY+XiVLHdi915PaqktkdTzl/lQkHk3d+uCYlCfIfcrXg4/S6mtWh
teLzPrDNY5I6J+KeTDtSNM4db/bjyHQE2klLYpjD0B5qNvwMhV9YnUV/lip3KxfXUvAAq5ZbVg5V
gQ2qK5Snl7oe4KGw8xrhnzHditQPLM7GjwkZZKQ4YsG1wpPYIbIkbNbu8BoPKl8riGykLDe0hND4
psaBW11JIqOxjW/+B25myo0/pVU4tS5uAJy08ulDP5lF5MW94eaL6CWM3dhc0AM50ATUw/XBgsiP
Uy3IKC/qz+ZlsA4DdyaznM9Rq5xXnjvwzg4i15t6RWaXVkdOeAoOz4F13ddMMzIA6zAtB7s3jy2Z
gCIKLUW4FFk48TrXWKejsQzlAWbykl0EgNqSuFyKSrpktI5h/Y7xlYru+JERyFBIHLOgTCvSTdBn
abm2+w8euMnmS/Pi81nzW1qX5/5ckUPcKbB2QJJBim1RQ28UQeqpp5U6J4WlvwJXJW3/JZJ0nNcT
5s25otn1yqElqLUPHPVYEiqC9J5Q6BoAA5S5cnI2DN9b/6Oir90YqODjaqQVtoSTUufiqMr0cO/l
kJs3lsU1kmniEOhdVqUbxrF72R5NlT6mfoQvM/m5MPnps/6laRU568arYZJX03wwQXryTpN1MW7j
aHxso/SpSfVXNaxfIwYEMXsag8GsoZ50HBJ1fEBRu8tHM8tuU6xdRDDpJe0G58VOnyN72UYUbtXc
3xZ6swwzVKQ7OUY/ikDMudV3Acm/ubdK63amjElntictzFsoAj1aoLSRLC+xBhzWxDrGUc8nF2yG
FgyxFio37ZZR2Dx1bmxd+1MGq8O8YIaXJTZi5X0pRFslkpOO+s1shqtrW8j9sgyRJaHVD4qDfJs1
5UyqS1COtKwOxHlB3rIlZSs04FhrwP0nQ5hLUNC2NbAoYovE57bxGDkVKACq0ARUxwRSjJVR7z36
ajKW9D37eVY9QXStjgpcGDJ6hxHsP42LBxMMQJvlYTWkoeXF7ASrW1ZEVzNfrthUBrJzeBoW+IUm
p4KgLIG4bL5JrR/EvAF9U5SPcfcjUke3QbqF8+Kkkcp1cPaW1KSS4CQstsFnVhFumfyL5G5rwuKZ
HdOeDgksglGj4oGAh24PMGcSZPuVlQc5vYbmbKq+d6XFbrhx6SFpRoLm6pvqLcIXkJmrdRzTq/S8
N0FHjucgf9eo9DI+9qWB5SdtZ/lFLTQ3/REgXfZ34kpjm0QZImzjcoHR6kSjCScNZCGimA1p8c3J
vfFrgsEkm9PTqoJ+wuxDNylAurF19wYXPGU0jvAwstTVEXE0D49GP7RSDbBSuleqdYu1j3mSvXGs
rn1fXUSJvKsJgpmdnEJJE0srs7sYbXrjOGCpHrVeDtXqZOpiUFs1a0LJbr86gGJEwHvqpbWfrX1Q
CA9iviqV1O9beMXdeqIgUrTISgN44TSJ8dYiFCg/S+4UOo0IchqKtGoJGfJjek6m93Rhq8ioMu+x
DZb7/OgH4aeY7ah7yA+bgmvd8uslkLFFyLN10IpXhK+uVN0Fm2vHU3AcCat0fkpKJe4ErxC4fVeU
I/YEN7BaNDEhPowRVsbHsrknY3MdxuTyDu4MTV055dVybnQOH7QACqawMMluDkvOqgmGqSy81nPm
9yoNyzS05wO9RgY+MizzqsoGhXJHU+GuqibO3wJm7CSkTgUx2wCqoSzriYu5ADqQMFQBEoklyd34
1rxqMc5ovHb7O1L/q3dc2iUcowFuXNIV7lwWnqa1LjnlKQB2hwg48GIep9E6lnV2qpQZp5p5Mulu
N6cNb1R0bn5WpO5lF7SrGrnmFrYjcacgNQYaVyKgeMP7PAL76HJqDWrycCOUQT5fjKB8wmLZYfDd
HCo3KhW/hLDesrG5iYt6hY08HLQfYM2eSh6/aernMnX8frVXcTFU86ig9XK6B30VB0m+8lFIfEOY
PcWT8cnoVuuWwY5RqjEgd2Bi+d7s3yhdt22kfM7z/SjLLKS5im/eYWhATo3DvvVxUhGIdCO5Qya4
mr6wg0+PAqiWdjsrWuPCOKK7w7AqGkTZNaBmTE0ajrCquxK7fHZMMLOu0+QFxM25uYj02iY0QXBH
Z798r5wkTm8CGsyE85SkQFySm8VRuIrzRcyEMBgAdGpeCevtu0S5Gs0bAKwsGd7A/GPgs+6sgjVA
dkzs2ZdwBhM14KoyMO7CoEHcTtE+C/zCY+TPECP1oTvLFKJjFcIbrLSegfjOvgblyzqJrOlEPOgd
3wRMvTrdIHAc2MDTbo3lRWIepkpTlNZzg6KBXbucsGg/sy17VrPwSDrNy/urXa+/le88BrTcFmDR
lnM2UyQo6XferkFzlW7wEm4LuMeOdHju2w/8Xbx2S0DzANkzDQq28BkxLQnSZ+/bZUdr8ESdiiaE
fDRPok7cj8s8UWs7608q9mSZSaOlPRlWINbkVR+eYlm9MOI/tX+tpb7xKJ+r5G22GJ+E6TWzOin8
Fg1C+v6uf0dH4ZvB4jsdVC+pOi9K31oL2i0QbqVhvDNluhyzo0rkbSDdGeHwI5Y+tGDw8/lU6fVp
poImM2UbtK+4uERqcw7huprxdBPMo1dPodhAFEJNma5dot3yKrrT6/nsJZw+JGs7a3wB/WvZYu0O
07T2wM/ZJcyiHJg0FQpcfIX8rlCbsRL8X4r+wT77YZCTMQjsV8f0NbTxlyLLn4KtywWYrJxhhm8L
SMnVp+WDWt/DOmFuGxOq3Q1PE2SvyBZio8T22I3gOyIOajTcGaAsJWZ3X7GYdAp1t0Pma/WjK5Uj
qTqNN2CkhKVltYum4c/VNw4aFe9iFg0X5HjQI8aV+e74lXKLNY3JHXhsMqG7Mg/MfULXeWgKIn/N
4NdVZB0U/bko61FTILebziBobqyBt3CVmeq3xjUGkchi7DRdYqvGVQjYE0gCmoYFcGRoLoqIP6fA
h7P4SXcnz3cmqusVlC1pg+VsA+XxbBXp02h1LnSPxDLOxQwCZgKk0x46deWb1l7F2bxWw3Dr/sg9
673xJYw4tccruzdur0x3Yvpl2fFta8i+tofYbK6pEF1I/VyM3golEFUDKJqm9krp15IbJ3lfkX/X
2HeIzZ6MnlH9MOxl4zHS/HYx8szW2PrjBBB1nLW29NqS7A6w5Cmk8msxWpy8TuGZP6XmMnwl6H86
cc5iJILKvcCgzaeU99ciCudevxjrVRdLP1/L22But6TL7nXV3LvQbhXtq6Kbsxh+JLTZzVww5UtT
DZ7NUm65iUXrimQSYCeSmdrYYwfaW5/cPoRw0XtIQni25iPNWakhHFLWl934UBr8cY8gsZ4rLnTa
1mlaURfL3VJwu/Hgwv4twoUBultUgk5wsucari22GQUeIKSkFG4IFLDExeEAQYLMbV5BplL4TdoS
b7eGOcGQCSMMiJ2KrYFTjvEdFNia1PRTzNxSwPFzXGgXWhmeNmAuLktf6yQgVEa/NPj7dFGcAAZS
8fPHSHie7QhKamxomueRrxBEpOMQt3XOokeq5NMAFw0UHuHbuqV6gU7v+Fh175Q5ggpNWBDg8jEA
lgKyWPWfdG/YbMbhRzwV9swmz/6VcAN1h8f9B5UBj65iTWEeS0BINpAjWGOrZz1GHmZexjbrpaTl
C8q+LhGny94yqrlnp2aMGno1MPI6MBUSsHwXq/p9xRPWqZghcxdaJiEO9cyTF4hukHRgEKJTvOhe
MrIY7lBdmAoUejBA2pW2hA+4ikVvzh8QQ0EA4bN0DD6nhnHfcmz5K45C46QXGxBHzkC2yTPBNLzl
5MMGstLToxKhJCCAZ9GTch4so6T0IsAaLpp93liY/Zug/Jx6wx8UgZMq8yJ4imryqUywdPFCgOZA
B1/4GlCxQYFRl+4c4IiyTyWEbTniPy2h5xVnOeHr2tIlheI1aaw0j81XRDrP5HyqeH+A9bCH4yF1
Yd53e1LQEPpUiihnQAVxvd6T06vUodMBk+wwbG+0wS1qkPgW8Lq4/lJF4vClzGMMwg3CfBkr/uqS
vOJKFPti/lY54y3tdT8ZhCBrEm5JwiVncxm9T3FyBVV4MMXqSzaFr1f2UMFggB2Zlz/Jye3wc/0R
3ULPn5ppPeteeunw9GPpSirsrTHqtw2zPsriC4FE+JON4nEFxLSrk3sTtP6cIfYv6HMdgGeLKzid
ECeDkh/RQqImzssKvfcLvTqq6+JhxUFwslsAizVbj4ZdZHsyL4CfXB7GnZKzTzHhem0XEkqxgXbL
r0tjAOwv5C4y1cWJssu5NgMDjEahxrdEX++80OarCtuTOMSepQJKqXd8yWoXKN8wPL6kpDxCJxgE
XGgT4zpY+7IOu5XS9tE86bSO6BgCK2wYMU5xi2V9BHXFlAs3JnSJEb+N7/R1nrYde8M0ekTJwSXI
f4TaAlkyON1NR9rrnnBOr5tfqJo3Vozypz20aRu41Csgdho47V0siggv1fTsAekH/xs0ynCiOmar
blVIGHP+v8/bit9Mv6SwUdjE4UBJH8aNxqjp1RAfs2fIzJods+3czf/wCf8b5J6Zgxr2unuQ27hZ
rxYsbTa2h0w+IDaX5JLOmbfNrYfJqGXWGGClnOe9kxJ689gVHxG1CeNLSmkzHC9MrPdYjoAkS3dq
K0KlxC/HFAGDt5unI/QpcM+UqmGvIougW6YDBAA9OKw39jPzPdmINqsL3xOXXNoNFvmBa+5bAbBo
Izwnc8rWH22BNkDVH80YH1o/e21FmSkJvVk7DxQWiZQV5ZQVadHo0LZlT0b1Jmj6a4reVUkJJ0l4
LOwcJ/aymXNpSdWLkVN91+VyGo2zUMKtpFCLwJs7nNWfC5fuvoQzTSbCnC0PuqsvyX86g0foogB4
PRpEFPNEDDvRDI0svmzn2jBf6/756nobpcmRGi5RE8YT051nSGM6OgdnV6IoN/NhsPktf21fcVtc
l8Q476ImDX+EsBR0PuAoy/DBn/DT+Lf8Vau6p/MjNBru05VsZXyCHk7lQ0PlQ7smJGxm1xr7jxQu
eoszmUHo0BvpxUrqS/KzuZTEegVPNeBI0pg2ZXq4pXqolVsYkVTLsVO21UwoPg74stJjXdKsx9ZQ
FG8IQVaiu7OeuuNhZAdVIwOCixhhbIDMS8BnRGhvJtFfQ8BLLKRwJgyert9iX/Fvp9fE2UtqY7pM
5kMGlU2Ho1ZP+m3hPKcD9mILYcEpB+z4jaKVlywWWLZXRkv+g9Q1EBOjf+ISzXsR+P/3R3MDFp2v
5l+Js1OsPlD0m/qNXcWRAO05BnjBKH3GZ+tok+yIyREU6npB9INENOFmRG2m4V3LgyiPPJX5QBZ9
zcAyIESIPPF5ah5G3vkc1e3iBEVIJtLrDcKOCuuZRgwme+qFm9Q+mP8t4ETUh70WuX8KsnA3hP42
zxv5SXa5OHF7AqGIrGwZSbVV6HBYpi3V/5BgFgqoemRHJTQ0ApNcWB3y3OkIoDUxzxFbiRYVtaNE
WMLwyjSgMjCP2SXJpAs+OpAZvjkJPtXlV+aJN4y5IMJMfrZGxiv4tMzfA/taNeNJM4LrMzIwj4qH
+QwqwCqgjqHWSIhAZgkPJz1P6V4HhT7IlVUPlK4noqrxZpPP6bYAz73fEfSnJoNQKIHkmAuT7MjG
cZRU/D7qk787CMu1owMmHXO+xnt3S0ONFQgZ5mYBWRvOhMi6uTvrp92ibGJRbpGRzZ2Ec94Hxw38
+j416mxHG7yiOgdhlCJERIkHMbK0tX7h0B48WRNRe7mwJH5utuHELAJVNFyYRQSd0sG0CTWdF6ld
EMBdupXz+t4m023iOqhj3+lgukh0Um/NOVWwYh7wcTrzMJ05bQWYenyLM/2SRyAHoTNLuNes/Gm1
Mx66ncr/1tU6e39lvMnDQQ6IR7mTmXp9Y4NHOnOEnJc0czokDGCeHBoLWJMCIUNHyGgE5OvmJCXy
G7HaN61rX7HUPifprIIojf/0ckyXjfQcWV3CrrlT9zLzpc/01s7gPMXqhZ4UACkUHP9R9Npd2RnI
qxv/HWXzMBc226WU5KfBCUvH0rwMdmIWJ0yym6XYezlOjhEooqoF1IdusbipMm9Gd+L708i5k2VY
VdZbJFgXaavIWqPwx+zsMGl0tWOt0OPER8PyeDISTzHeW6p8N9biAj5JQBsaoA2epTGnA9z0QwLo
W57JoSjnhosJi3MnlQ4GIHZqnI4KKVxeUEUtvKxdoG9xcUszv+DxU+rvlVV9cEOBcqZk8RuB22pE
IEkNPLIwbTKCHfgCIm/D/5oTQSfOir8gtzO2iQWIruzHLicl1CODDRin6aQ29OmiKLX8GLwJLNNh
Y1U8DHsISDnuaptCMeIfkImciUeMzsiqS51jiiVLh9jpJk8HwAoXCkvVnW5fod7NRm351c+VP0Qo
apbpZVw9+8Dqmls/DFfhDR6bOdNV1H7iouwWXvZzdmnojm817b73OXV3MWWzNMHq+NRyNfgn4kIn
Rn2MOA2mYVG9+DH+oW0sGHBQ9O0BShzyynTRBXKSEdbipb7H3fygzmjtbsUK5KGc7wP342Gza0D8
2ucoFR/6hM3CpJbFeKa98qyj8TmX+kMjGGAuINHeFC56S/qhIJ0JrXjGbEmBBLLMUtKRaDfH3RHb
9D0Nv3+k1DNjzdlYXmXIR6uV7CxpCZfy1tBXyCbkn6pewLA3e1HOxv3R8KaFxy2TqDTnfg3BkZs9
+epHirrUnxptsWeS11O3OB0WYZ115jbuUJEPMXiJEiOVbUim0zQVHD5mhZrF0WvdmWb/THWS63z1
Jc/EWhVp94aGzpSkM8zNgyV/mt0R00uOmgTlzPzLaiuDY8mYvnAU9E9JPf/TWrGmFbHCU6X7HJLM
HWBodvD6Ssihcj0e9HvO+aWk7NiV5hpf0LnKi8qohe32Wh6F6yyLPGsP1tV6qkDG+9xfuTaPZGKo
QyqV9TQM0is9pSi+I5tut005o9DUhSTgT/I7xu8nNPT1fuoxfF98MjOPWhHGB4tlxnnL/hj9RU4P
BMGwda1Ovv3N0vJmtIS+XCpwzhX4RWUrHIypfEUP/6g14QdmaNwixdfU5X4ZbV6OAOzGXMYOZp+9
ozBYk/E0ALUIqRurmhN9x+9tfSzpfK7fgbQkjAzLUvnELfWjlJefi2x+CEn70erVe0lBQQMlBuhH
fqMDK1MwBRgS5UnGrVd6HExIe4bp17TLpB4Sg5+SwO35JSUIhuM2fbrJzx5NFEKgM02s/YqWQlHz
vk76Q1iRjlOTXUjPw5TPU4aZfKjqhHUd+0ATzXKAT48jMgfXVS9fQhtYsqs2BxyXXOBSQKG5nJAR
OkmY0viSZzbQLZlxIyV7wT86JnRhq7ZEX2PzmfKhHwhvmbNv7hLqb2DCKjyCqfTGwh9ChtYILonA
LEA00NCWV6ZYb2ZmvCO1mtpEhmbM/Zk1YBTP7JDjczdE/gDZJM6iEP9tFlb49ZK6dBtM8Ss9Bkfp
fezBlSiEQGwxgjhp+nlHdt70YYTmJojnyTgxTHb/4ei8diTVsiD6QxcJb14hSe8ry76g6u4qvOfA
ga+flSNNz5V67pTJTGCfHRErEux8SbrzEBNhNID6JFzlQ8j1peNu2r9Tu/pvbGiiMPra29mq6hvu
vIvBLGf3TKabObbXWYpDqQpd2kTxT+CVwnzbq2fwdUc3ZUSO1k9CjN/wa0fM/TP1u9Uthyni6fPJ
tFLutuM5JQTgYEx3NzJXNrblbaLiFGN4wh3kQeCpFzLSFxxWrOS8fYESPLK0EnfDTU7UPlPd0FDT
Lb7/E2rumroxkQhAlnXsm1nei/RCYO5JRHfBs12LnqeHQWiB83qXEkMwV41xUa8SO6WlbLP2vcNs
yt2lpoarrxmM2Y0OPMSJSFTMTw235uieQpM8CyM5uOphMU8NpLelWEB0xlsqy5oq38MoA3EU6e+U
sNACO25JRcM5N3eNsRvkX2v8p0Z3pRvOGkDYFA94Q6YVLhGDyMLaeopFUPyJu3LNci8EBhvrL454
419I0ouhGX7cfono38RZz2WRDbMpcPrfmsBjDdoDdve/Qh5xRXXyOKnjMeEHzFLecmhi7DF021n1
ROB2lPvgt1vjZQHDhWq+8kfVOHk1rF5wV4m13vDUUWd2bsBIoE8kl+kze3dpFEPEq/CjE1aExJ09
t9FM92oeU2tWE4eZdnltbOdrE1MyxKI1mEB5O3YZDil4Ps6RBu3PbA3McFDztU6xrk7zl16nCDPd
xlPxcZEclRDgNORg+rGolE9Q5t153JRAfejXG5vybAITWWzKuTAnpjTNjdVFEoqztNd8A1uXA/cm
5g20+yaQ2jfdYGtJogX8uXVWSUpq3KiYhgKKu9Vt19SAw7EG4a3um3aziU/l/OF7oTVh9bGatUYo
0wttsHkjnLPChv2saKv5Wr3rDP/Clf7VfUT82pRGb+yVvovwB2Fwh05KJG4M36855S7wLqOcA6hG
EwdND+R9HJbCgjhXQujcSh+LBw4OGmK8dwmACZyLZoIVSKuDGeSyABk4VUckWApw1A2QdFG/To27
UUms8n8TJU1YDGZletC4R2aw17DdNbwmouCzuUWECWLubBy0FPHTiN8ZW+RAK1Lhruf0rUWxH6FE
q5zOAXjRXqVCBcLT/rynlxxkh8TX7hgm/ZaaHKKhodlGQey+YdaHVtJvIrZs1WLx46/g9z0VE+IQ
DSsCO1YQjLakODvsUh1FCsZ0ndsBdQTe4EImE1NV84hpOoPF13kaWfuHQcJ2SJitUn/Ze9F0y6On
rAy7iltoT4eOo3E1sAy6L9Bw3OS+jDZv/Gk2fuWvbIYjNwtVBLp1l2btL0R6mdlVipeWC76jrVER
z7/ynuf1CMrBj6kjjHGNAFGs6n2JJTHFjjgTnnHUj7QFRRNFXCFwDNfLfWr8AWN472uZBsXwtTqY
7F9jldfvb5Wz46DMJjJcoB0geypO0ID2Pe6+kY7paaNJ5YiJodCqozf4PYmLkQLBS/VcZb04sfeo
XuIaM/5i7vk47TGHBFL3Ak31Y2nuuZRrelpjSdukT5r9QC2ebYWN6p1N7nti65YmI/cCiY4ylVrf
JIVA1Cp2aW3v2pad2EqNjXOT0YgVdytD4CjI9asLxF1P6lsSl/R4iavc0liX5Mcc1LWZ5v4QARim
CQ26+Cr2KDDTE3YFKKLEl0dfQ4mPNapmk3039zCy5VadLfw0cOxgcGnYZd3VT3RVlIY6N3Nr1vCu
guKhSpcTaMAGp+KxD6R4WpXnHpLhrBQH81dbA9a8aOv+W45ItFhzPNOkiUMSvLkvdnaygRdORsVW
tj9UltwDm9np9bRtnGgLeGJX7zkhs4nl9TdytuuX+WQV9Mazqp5/QXNSRW/sm4ymwdY+pGp/TEPr
zyNld+k6ALUM8zzQf0q28pJFn1Ujz3pqv+4WbNAYo8mKdPnLWqTNI1KhYjEQp19Pos1teYfiVivN
h4R7YsN/IsiU5MQ44SpLs30nTvwG/m5dEG+dG/cqs+6+wE0T1sp6L5qtpkYwmPNj8aJT8UOtzjF7
mX/aoj5xdmikeew6HL2kyo15J61LAn0kUYdzBn0ECz4BsxOtKfC04QgST1kxGfSuul34qmp+MDmv
FTHQnNfnAaCyyjtuwfvCehEPyEF71yAVL5CKM3gkC2VbGX8g7/gKBV/S9LDRa9yPMShhjco3CE/n
xWvOd8kXUKxrh26CJEahta26F31xEWvhorousW12f8ECsJaN6gzNcbC/qJfc19TYd/PApLPlJpN2
kBHbU96QeAe1tCpE4GndVuVIkHFktyJwMi/LR++6VzM+idHggLbcstq41d88IQ513+NfKXB7Knt3
bxcYB3hJpHJZax0Q1yk7plt2TSO3UXEAb1imtMkX0RaRKp6Jw+GprYR9sFTzaGV4/KqPlnNBAVdF
rDoMBY3p3D2jf8nIuNWvy58FiN1kiINZ1wczYcj6AXwBOfEnSuYNhHpzNZHetrKH2tHm4bE3xXSc
AfKLGW1kDTeXV5sHLP6vBSUwOqdfFUl4TOEi36ZTCXrpieykq52us1K4lBE9UQkztBaKJ2raBIZL
GSwOfjVxkNT6Mo5Y2CqBQCU0DSQS2fSQE6F2qecqnnNuC5NsRuzMV6VXkOLUjrrqHU3AzGmBN6nb
aMBQquTMcLKWgmlzxpfQAfEjE82RerwMGnWe48rWwDpLzp1Z2HNSS8hSaB02zjzlkUkdpk4pVw8X
7RW4iq2vm8n2HylAkI0h4ezH6FUuBxRY+AtE/NbfufSIU5o5pvuFKiM91L/zatVrmCrCbqyZoQMw
UQpnT04t/CMBficqREeEcfytMepliby5LaVyLnGWYYXwjRjBRqMYwRB7tfehlUD8/9UYRMcKJwXB
0KYHimi+DAM4tNk7L2bgZd/u6K4TNjelxQ5rVMMELZsbEk4cKGdKGojZ9EsQDDzc13oY06DmOtDM
Yutsd8rhWTciltWkeSH1hmu4pAHlXMeZzE9L8cNskcqfMcSl64IKy2AkbNIjihteUGQNMbA0QCjn
5JazuomJjFgIfH4ugwlesUh+FtFdYtlcZN9dFCu79FyOrScPkNGrZTXABxqe1IxkJMQJKK9hE6Ns
dbzb2VJs9Wv0L2cyMnLoBqs6FTuXVHeH8JoMEN2aF4FUkA08JZ1iw55tHVkzWLZEkgRPQ/EMB6BY
miMKIxVs+oXCCVFoe2GSB6hqHp09rPtgWhSWV7wnR+8VQe6opGBVtPjTQTq05nnT2/Elsv+YhY59
mASsNb7BDcm16rEY1bZprAO1Y4BbqQYoX+yRz2z04lbFi6PZdyzMZPzFhLjgqrws7SppnpF5eG7t
cEVPvSyac54TKHMgJ5zK2drtyIueB7EpYddRuUN/12fsZXxCjVD3dZieOJFULE8dTjKWqzaWUiQa
Y3DOFOcW3ySa0gnn8IBYxLww+vgnMaTjGq73ZpLQffSMepVb9O+1bQQIvNh48Z3SG/TlptZRjO0p
oTWhh/yVLUH2FscRcaeYWGd9GMdXHViHaN2gMjB3tcHSrdXBOhMjpr+LQezauyV3A5rNZmz+QSoP
Lt6wR/fLOLqrnookDsgxOeZzd1ye98MInzaKKcIoWcLRr77dHr1SCWkGYoruyy242nbVQ74w8RT6
jkdpSsEQNBp7KvnSY+6YHMwTf8yRmU39o6FYpfhhnWrh7ajgyvlMt2tVe5fmcrT0+uyy15n+Tn/Z
MW4GZNQRxA22DlipTdCjuLh2vsvQW8Q07Iy9hN9mdxXb0ufXcoEDI5TQqucCnV2AzfYF+kXk6+sB
M06xXJEFStBno8eLZ6wjEJgzt52Z+jES9Iemw0aoU0oGtoFZrsUyuHztFSTaHstqr9vrXrBWc3BE
RMk2T8Q20WDfrIV8NtHklJcsBFAgrgSL/c5/R5Sss+Cg9PvUfhYxFvu/NCMlVszOScO6DchJYwLq
PmmcgAiRuu1Bmd19krR7LdVYXUTbcmi26EchMbMyw1fkq+kYjF/jDS13M35Jun3wOKj//GGa9qmF
s8wUAS5nX4PrxGjphPCNVBFyp+N7AMSImSw5ZzGPBcYXb3NYor83oX4xCRhPGVZYscl1hz1wvrUs
35qDOWaIsMdtUa4GkDu05IH4pUWUETm6mI+qP+MwNpEJAhp1gB103M5X0Lqr9YyJQCz9OjaU9V/y
KRNPi79/VQzZV4qPoi1uSTXkVkV1mE6AoYy2aeAFy+AcQUK4ES3kOud0X3BdRiGwkJbYmrORGSzX
2OIDp7wWRQsS377CUQv7lBazgrgF5YqYphagTGq8l7NP1rRzSRHQju3mO5x8HOsZ4lNluXA+uMDW
AcugbXMbw/eQbsZylSvKWgcExHHB5U463BY40GB9leHgFc0hYR6YbOTrVdune4GvEuhB8Vawn+v4
lnP/0UHzbo8lbPIlSGyVDYAFOQJHHDpZ892VK6V0XlXpvSat81rzwaQCUvKzEcOmpipObkPiXbsc
zRL5unlvquZt6eRNW0K23i8xTPjxSn3rWWg4gbUButlK4QI0ZThMTtjOxbph89qr9jqCFZep7UZE
JFu3TgdQ0Bx8aDPM91h8R1L8t/yF6utj7LQQ0nqu1wXVOWQfF5Y8+aehIyHqDy5dnfR+t3PsP+kp
C/SUBCVsyFdBKVWU+pi9J1EicPmQ8Px+fqsMUCTGtC1Ug3xCvCvJ8VHCLOODPp5Na94F8icW7dVh
h6OD2g9H5I0Fl0RE4JgZU9NJ+OWXmqZc8OK8Z430l1NBAzR5D+PH4RGebonQJ4t3CoqRSm02bcmI
o67ldeRZHDRUtk0lYHCSbnUDR6lYQcZui56VpBco2W/lBBIFX7zrEik0KldJujza2LtnE5oxXWqO
c/Y8khLLeClCfi4OZJmfkb9AxW+T+cinUn+Qvcd1au5jMySccmixSBjUoWh8chUfwvFWpUgIWyNc
QVWlyZinItZxmR1iypS9wmN/absJNMXrQD1G32j7Pu73ycoR2i7v6l1CiwS9C09Uz4gxVKw1c7Mb
m+mw6N9Fi91/Z2BnMAqkZjY3tB+UkoI6in8T29zieM9fHUmfzXvvLld6B52lfVbYdVwaCb5LS0VH
+Dc+Z21ECvq8iic8djvhVZGsmE0xbmr6vZ7bq258ixfuP+yRy8JapxhbW6RViiLWE7gEZdPjUoKs
74TPjTT1cdWfSRF7cFUIVti1H2rrhfOn+yieh7unP9oDApBQwEW+lduCpRMH0n4EhPawhSTjmkHW
v+Qsajiflj9ybvecfhQ5nOWSns3ZosMPC1plHm1xKrVmO2CHiSG/7vwBIgSSnZmxQOgC1e6upkKc
JUqpHcWWRLLJRuzU7UMNAyU/arcl21JLKUg3+0+4PgEQFoKMr3rCURyvl4XXa2ZJtyRBb2Cs4PBg
8++76W2QHESFAvfpD6kj4k7NVmQgc2N6fPnYW6gc6nxKC/0E//mEF0uzTrEf34jwvdaCPcx0Y8zc
lLr25sroNWYlZiwPtWlfuiK6OSzubI3EwdW5myZrbWd+GYn/EsB1WdAgaD9p+Wzi2pSORD5OSjB2
x5kCTMtaHq62jp5+hA8lLt9513gru5OWK8fmDwdzVaFBqiOCjrWFSKcoH26s3b0geoii22VskNgU
Fu8q6Rqbh/yu2abAcPgNaaQwfCYhd5dMhE+yYtk1sJmjYpMkd0tQCrCiuThnLoFOR2a7jE8ZgMFY
mwFluCsdW9frWJE4ybaWr1l/SPvb3pUpK+zkmXRLNF0IY4dogGMmg6fvhLU3pUgyRAYPQfZ0iBmV
9jvCy827Pwh2k/qJTDhX/4z5CkOGfsxZOQ4fRFoosWo/PG0IJxZkA0aWFXY0HfeZqX5ayCwC+6rZ
/QFLKKuHp4+v4tdUEKg8YDx/PfOflx4T8AQE0IcPii+C/NcGizSL14poEAs71koOBlMqrVzkTbJC
5o2uLVCePBUZ5PtLo5c3XS8g1nLwNdWHGeFMHX1jRmYtar/9hXoP4AZ7SyS+54rMK1kuHrjpt+N6
+xmqFSc20he1n7KaLxlwUCz/dtmXpAsD8uyAQNzyfSe+/qplf6TxAX7TazJsuN/ZCJK45HqAc1Kz
YqV5O2Y2ZC7TZbhc0uJXRPTV8WnSRaixSX3Cq53ylPLm0debL7ukB1k9wVJUvMC8VaRDupoBV+4H
J73VpXWTWnWXyXSP7wXiPoSoUqy9Z+Th2tTArpJ3kjuB0haYvqdQYB5+ch1wVc4mJ4dTZDQPxHAu
2JvjXVLXPiYPV5EXHPQXwZA5Zp+Ni82/0zaEU7DsXCsOpqgArLxAGZpD6JJxrDra68EuupOFYh+v
hVKuKyLoMyPwHKTVrzkrfg7MxEaRkKGSnD1XrPFWdM98ezsdU4bPxCjJlvIXCaYuiMvrHEM2oELg
FC6SHDx5iUqOfDhztiiOtFaEg6EEk6teNe792G2jTtsm2G3hA7Aow3Qf7bHkncCmWzh0B7gWA3ER
7eYuBp7O9KKX4sIe4pIyiJjZfJlly47KlctJGLeMUskiZYzm0W8IhNiwrbHUcgTLp23ZexvFpYsb
2IFKpjCnw9Lu53XaZBu2dQRsaA5zNpM3b6TJAlwPKqpCBlPuRU6Mn8WZGD0IUDrPWm1XPq/caOPO
jzoBnBQUiPPOuMksSihHDtzunXQq8VBiYVzoOVMCBz1ocdQggR4iyliGpQV81wYl1tEKLCT5i1cd
dJqkRowVpbdN0Ihs9WRypNAVLD7cX02Zh8OR2AP4v6PByrQTF0/Z24DEWUM5REZZkBP7nKppTbLZ
tMoATZ3FXb+258vYRxsdTzyJwoj3wxbE5nFmkmei648rg+UXYPQhTy5urp6l2CcqGTRHnuyCCdNO
UM3KgzfXe3CnE8JNzCmUuuO85nRKwEISsFgocUp1laMYhhK/L+eDPrPJHpXAYHNmZnQCYkuZi41m
gYADFKTzrGrVjy9dapup4+/yb12yc42gDQU5v45koVIrCjcfiGSsUvBH8JbSqcjAEtuIaX6JjXGJ
45e2tymA6gJb5o/s0nqUmIyBBUGJAj3ZFCtAUuFswiimNHnmK2VRSRKMJamN0TPe9cxH6LzQjgt+
0H/jgA1M0ddjxSIxXc0dZCmagRU2fhO5JOq/3HCYsYMDbqBVdC7pXyQknJEl6P25/S4Uaj4dJXRy
M+wQ7id0Psv8tt1ob7tHYdPKYFknLy2AVk2B2wrfmWnOEKuM+JCXkdpO5WmxIXl+Grm1JUSxyxpj
pXFKyuKwr0EEpD+iWc4evSuJ++UuEBHK2+x16zaPtpa0NsQR8TRZqgSj8co6iF0lWmKCzAIlBSqF
mR5teTKplEFcROElJfzKPiAAjx6nHYzHh/PH0pL9UJpcJeeYitayoVSdbBHLPi9PtoCGSKA6df/o
NfOl0Mz7OBo3hdHweWeiT4M8z3jvJ23DZO1YdwKtQZwCI7MwIdZ0801zoGXqto4nDMLkd1xWnhh6
Jg3FamcaNRIDswyOhIEDCp/I3tS5Y/PhJBVoNmZgq8Y6G/fNFc4qPO/1mKBnSlQeGDoSLtL8mmUu
OlS50Tg2e9gOG3sFAdmrCDOXKPLZz6hOgcqKnHyEL81opxsm1qgTR+gkSbBC+3YkgHDuefvEfFP0
P3YdpOIr9R9lafPU4tlFPxawl43F01n/Ydu7MT3atYt3PTfe8r55bcvpxZqWW3+XDy/BR5B1h86u
jgxiJ0AiQd4FCxalOgoQ0tW3yQChFnD+zGUaeg1hMeKr48EhzKAr/Xba69RpVGm65/lUeJci5eRC
uZUo3bXnKNQFsegxyGq/LxzjqEZqXf2tiLw324z3qWsFtjG8mb/CZOTSkCe8alst3BkI3mL0okWW
0D2n/UNK6Yo0/y2zvlnqi46clbUPRUkIef1TFj6cpnmSMNQn7JpNxGw8aT5sQ9hfMMrA0YOP2EwE
e8k2rr3ns9hvUHlUzd54eDe9pEBestdFOqxzCdq+ncPlkZbEschH8OmTjIGVS/0HRTaS+HKk4iqJ
wul18ezLxDJ04XJEVr45bNFz3LVWc6r5p+f8lXyfwjbX8zSt55pWEu/DpKqjf0zuymZdr1zMX1qc
lD5oIWFLsbEqhvDoxVHbQHP/8BDeGsL9P9mXIN/WoTatbGc/67e6MEKDvU49Iq1K3n52KYWW0r5u
vWWcnyZOOKDrCPwc7BHSAk0nOyFf7d+CwDwbbyf9pl+Tw554PONAN0nMAmtKmnOCrZSX4hrJ6iXT
WJalQwAuFWloOLtvUa4ExUwT0PKSDtFJidwjRX3Lmo8MxYERTjXY9r/Pm3pButHgz/Omnmr0sMp9
5KxiYqOgy9APHI7cbbbS4DJwh9vZybgzxb0eue/bfMJ7DC8N3kYD+Dv9oPNuibiXkNKwkh0hlgHa
bQKZunLHC6tbTNi8UfAQJ41nQo33EAsEUxwCWw4VrHRuxt/qWLH0q+cvidFRtrcSc0XLTtOB9dro
LwOkf0HlN0aveJMq4TwX93rBqDSCVYTEUqEWs2ERvb3JBiiRg+ZnTDDPiQYQKSLsOauz6xw0xk9Z
k/yCQ5U8YEbWfBxxelvDnf2Ui+25IjfaZiCd8UxZMc8ksmIWvV8NjvOkZGXXEgIpaZjK5anzsA70
q6zI/NwghRSre2OkK8cBG9SeSdiTv+kuMrV3w/SJP6MlZ1FJgsQW+Z9421IGEYEUxZHV9fGdLMxY
22+LNb1m8bZHbY5ggDnTPtHdIKHDDhYluKeTnXqAj9dZEfAbnkYGYfbtGoPofJv382aq7JNpPy0H
2zkmm9R9lKA3c+yUPS9E3aUr4YqdzsaKMJnjV6W+LnFOdKxl8oEJVLKsIUHOn35eyAI0AZlP2yZC
MfLXCk6J40nyqddA56XcdwFxsAwc0fwkml8BXTnqWM60l0lALDWgcxMno+eCIIqyMmxjZTbjquT6
dQZ6D8NaQI0gtqJm1oWH503J4hc9bR5NsVws66Ig2A3T8haHbWPekr5Ya2W9UmJxi4AOL7GAvc2K
u7XPcoaD7iarnMAI2gXFIj2YUhbO+4JwQSEvz3W5UNBdyzAlsCT2JMoiaawVLhDEJkQA7gBPrTLG
CN4ueFXbkKWNwX6Co6OjvjcxEW4GGUn7gkpxVdua/CJpSMYR2ZZyh30LaULJYBLp5mGJ2qMROUe9
q1Zt4QTsBE/Ln1HmexCP+4w/eGFrusBL/EnFiA9RzrvObpi5fCU0LFz7MblNa6MYdGfrW7vnlk51
ig5qhOR14Shn4/4zZiqhY4uHD3K/ejBh3NkGK288n0W1By1/mHr3yA9FhA10YAohT+/3rW7vHaVm
SAuoOS364m5RyqBojNHRtSm4V6+7EJucJ0zaMQ2Alc1eVJ/BX7abHbELdsXw+gEDaBuNKwkYB34Q
bzMtl3G2VkqLC530lXYiNb41h/xN/+3U6THYd1XzLlajhrn1MT8RqvVbjDaakjIgO2+9wCx4Iuhi
fMmR7NbxMgNjfVVIjaGvW54ZzBa/fJxsuRtoKUa0bNMMJtjPdEfeemvhXqZ2cIMLNaaovceEMSeM
0BmkoBgOXaAx2hX4sycLDC+LI9kDiG9W7sy1Nop1BKzZasEF0+AyY8nh1Vwr0HppZfCJX15FhyTo
OCzMPHZebEwaap6LptiVZR3EvzFsJmQuVEIyYRSLEnpYNI6ocfXi1m+VdzE4RBaENWyOgAlbVaNW
Dxkzt4k1t8PpPtV/M9wGEQdGO31vPTiMuAbMGs8HccxeV1a9nQO63LSyXzUOSLmNnTxVCP0qB3m3
nPw+uT7vixFd4lK/Vnl9Uxv99ryN1s9COl8vboNNUdnE53M0D7qz+PGqLkF3jjwWaE4Be1bEHu7g
hbz2Sz0ScoZnCO/aTAM5f+iDDGdiU7iNO2jCHsYpIlNWUOG7Wjpn3w34DJCOa5xwLg9zldodcoJU
s9PLmIQ151RwwyMcK+ARBiuH2G6/GIe0F4OqkLL6F8e2P036ysZuzF3MkWeBolE9Y5qyCxX1J6sf
Tw2KNSHkiqVif9YDDFLhXMmTp/NxhnFG2G1EavjgC5ya7I9Bq5fdRSEIlo6EoPkF5y3VaIoel7Cn
ZK5gDfLmGec4L8811uvWam5leokiE+7v69yU12iMLlBX1ZKDfrHH1QlH3Y+ok37WO9W18ZGQejOM
fW4a+wXnfTmJfaN+AYCQKfyyR9rvaiafTIt31Uh0OU3gYfyUPfAA3XtNlxej+ZkmmhylthUK3IE6
AUYYMjzk0YZA1UylBEQDqMoEaFv3e/IK/2nK8gAKtwSjBG77mIdUnvWB0UeYLX/RskoygTwP2zlb
84PHlBy5bCgU1jJcW7Unbo3W3Otj/MD7/pachy46DnZ9SitlC2sZSEc4VqC8vPqUieI0pM6Rguzj
dIwXuUljXOtWttEZn1ST7959qjmt1pEdOtnz9L5pyhRbhXLSpzOPNVy8n66gyZKNftSVgBrZqZoh
HQVM/z0QgVcNsmBklSu2p/bFsG1c/T2HDh1apaGQn7320lphyNg6z3y1QqMStLi6qSF2MFGA2ke/
YHungtybHymaoxtPPF1cUMszjOAkG3cLKnexYC6d0KLsdrdgsnPwL5Zro/CuHGGuLdeV+bCWbAfd
eyvbs/SgaXKAqHRknD6GjxBTJZwc0JAoKqYTtoCMw/qmpbRL6VfJvOM/NIf84yuNxA1yLkkeIg0w
goFTBAaGotjVnU2kh+N/McKJk7AzqnwMLZN0NkS5FjbpENHRmAOGwrqkMyksCzn9YqdRJzkYB51D
Vbik4CPYfb9gXz7VSnXhPKhXPuByMHYqB+d+axt/DNSSFZnLxZxoC3gbjM8iaY9YS49Ji1HGr3hZ
4oRAro6oOdPHjGmUAl5/7Bc2cBig3INariW/fROvE7smZOCtya105d5cXirS4jZyWy0sTuibYf7W
xHClpxJ3cKy+lzZR5KUh/DANfE6rQLrzdozbIP8cup/akBub3yCDM1sVY6iwG6DVLczRBJP0ZT42
BEkLL8DyyB5xZGeUrcEy+pJ7oeBeqHoaYSSyrXAmUud7egHo0P6kEwpWk+6KPvUlXMpYQ8A+efh9
quYklRGLRBpGJTCYDIGtb2+mkmzqkRV/u7c473rYIA2Ys+JYq+qpmaLzmLwkCgMbB3O5jGd67l0E
LLIv1zwnf3fBFXCc++HkUlO4r4fATvj6YF0Tc+OxLKKxZzOUe9dbVo7LGkmAGeQd1wlkgNKbm53T
N/sR3l0Nf8CQy9HodNoNl7M14hqxsC7HaA1oB0rLqPhpNdS6NHvXPiXVTKrC5EJT2E0k2+o52IAP
HtkOmTWpgEzdsSCnB41zOqd0gbWlOnWxTdvJSFkHBhYSDj3cp4yHPajmBcOshT00wR46U/OT8uwU
OrF0I91oQ1BNHc3nIqCK0aTzZuGBWyENJKrxnSj/euyZGl5a6ogLgMHSnIDjuKiW3XkijIAIBm4N
TytPVOPp4+15gf6mEzFJZB84pz8zP1DpaJvMJW44/tNoEdddGibZwusVRxciuEtyjeE2VR6JV/2f
6nghvPMjwWnXC2wk2tSlpBHWnuK+ZV/PJpvSNM8pRg2CG6xw6k3W8KBwjyaCTEsMxAKK1sEV8TCQ
TtuOqrfUW/9W02eaRNeSNLQ3Zq/syx9lRQ34WD4r74lleVd1GB+l471UfUvaub2L9NKa6lnU+8n6
mmx9bz41eK/Yj6616yvzuSOAp1QMF82bz5x37GUgAGWYW4MXwlvsT8XDF+Qo89FJ0HbG9t4BJ8Gt
4ZIEfxKmC8qQE9DaPWGjqDSIOeEXYzqblOOY9RfdVq8j+1F4wf7YsWYQfscSO281vDbxzvD4oL54
ln010lcod1GFwvlQbXnh4R5XNZsFHihuHBRxmI4zaEoulVsCGrnsSh5yXIeA3rVeJxBM3P+jci90
ArBuEB0LPzCv05c2dzAQsl3GiFlVYu/opKmBFURka6Hat/ZKodhQQyUXWbxuJ3rMgJrmGVWr2mMa
SSxjoOYRzldE5MiKHlxZUZympdxHxMFEfZ3xn9T8Mtnc4oSx/EStP6bfkeT0AxYpG6LMa6967t3a
jsb7wsfIc6wR8tmtmtG7iCEHZRJWkhVkTb9K4TH6M4WB2tsI7tuicVks3EdHsvmeLxiSP8B+qNEH
SQX2TGJnGyBYLGyvliDvgHTQc6zqOVZNFLiYkO4N/XjIBbaEjsZWHLUu88bQfQjgy8OTGgB2q8JF
gqETgTdbeemrh1phjilWEiO0LddnD/Q5ppUvW4N2LDrjmDCa5Nswn74XYv5PC4FXHyQk2JI1vHMp
9CPyhg4Gclm5PCzdA9RmTfOZ209VQ+HHF7DrUcnWMfnCMXbxBGb+qD/trVAQExPVGdwxqbsF9pmB
8GiNBHtcoI1Wka24sEwGDKgi6xhyEmq6aslXjXM9+Ud+7TVzfyA7Mjb5ngXVSm1ecvzH9hDhYOFh
nva+auXbCT9NBawA6hRhxwxYhOeZ2AguKqok/yOzGGFKf+QRI2j6qzFwwCAlZpwRPRido9Ape7jP
Nh9b3d5y3UKlz7e5ZT9j4Q3HWyyrjImIMzPFCnxA3+AtxO+TTneCI2mjCeM/I5kPsV5lNk79BGUH
ZISuGKR43a1evU3Ks5U0PzjkIgk7QXXXVZ93j0csfknbZ04IWiirFVIqcW1trHZpzi9Hij9qngr4
30Hc+jw7ZOnM7eilFK8a3/imK5qvq/V5dFrODsXdM2mpid7ZYgYnp7x4Q8C/ViN65XYDdTqGqSdW
avEb6e61zmmubs/xN8KdKH7SKvOj9H8cndeSo1gWRX+oicCbV4GEQMinfyEys6rw3vP1s5iHiZ7o
rq6ulODeY/ZeG3uJoyMykUz9IOHa64o9JCecLc/tfEhyhf2zdebVXNKnAN9c48Qdmw+ngRKhrZ4E
7VfasOdmj7pD3BX4SQb+rPKf7TgJQdXyF4Jqsnm2B23xRShJ8/RE+b+Z8AcWXzmPA75efo++wXzH
cGvxGBENuJpkFnakVDqIFpypzFEBjICI/6k9FwjqJP5QKvwTfa59iV3+oAingveUh5eQF7IxGiy4
zUao43kK83+CzBH9j03iximd/lS1cWbSdBbyJEglVvqgr+TEztsa7bxyVKNiExj6qxRIswSzL8gJ
k98a6SNGq0VijVW+VlxDGd8GKS4Ge7H0rBoWqt7qBp6Ze0cEIbjFFfUThkj5cJ8JkK0ca068cety
WrJmRidNLjl2C64DiNCHjTsEfWDrbELCRoDRD+YlQid3o0/bl7+Qb3AXJW6rMxu8SPSgFqHyW9iL
QisTVDzOBQFfTaQRDcog9c2sU9wpqxd9T+FeLf/MANdX4ZDDK9tWjqFvSG/VPxIGYiFjxs2zs71V
+rkBv5iSAUSwUVTvCu3cvcOWAhF5V4kejYjn0mwJIWGZ8gKlvOpXZsBpS51z6ohmjkj+WIwM7ILu
RD/pFnxR67yQ5B0ShSTg7M/QvLgFx/sW9CEwAPtEtbk9+2A/BI5dftkXTSz0XjPx1j84gR3CFVDy
i6BV2FN0i5M8t4Fm92wHBzYWXpGw+FjNAEk/WsF1wrKyh+IviqgHbfycCUOTl/5vXyO+Lu14H00H
mQ0G6ptZ3dXCG2UYApal2cvIbhLd9dv6ke4X0lGezzS/mf0uRWogH0B5mj5vJKHM5q4ozxO68Bl0
em+nvmTCRqE3JkhgOIVk+5LJ3T8hzaryTx/Zz5GMjvE16+2WZcqnob+nAHxpiPap/JHnp4Z5P3qe
4sUanLoJJN3wOYT0d5X4nmcUjfgPAomexSBqj2x1UMpZtA/FHexfhGumn6d/y+pHmu2i9iROKKOm
ASIfN6xfDITbESvo+rvuc4QY7uQwQSak/sNi7rS8t8rLpsZOgagcZsI8AWMoiPNAo+IDTz1FOy0V
CWnTe9ubTk4wMRnw84ArOQSsh8JitJ5h9WKNPdMwknifg7o3KY/LE1hrGa3KYmfWFd274TWhD1JQ
HQAk+isICX7bOPUalGz8O4jwTyPzeH+JnDL/l+9Qeasc4gJZVP1ZNl5rJjl809KbVP8W1jWt/uS7
xULyecmS3E9Tza8GO840fyCqXf5Fc9MdiNx1UDrbyH1mOyYKRhnQ0u9W9dBQU4jRo+D+a0tS583T
VNHbvc0m8W/TafNKSXYSO8TbXHTrqspvhGpop0jLPI1VfWWENzF+dNbOEpmo71KUJwPYxlm6T6xD
6tmP+De00bfQZWW0omN1kViTpQH3cVjfJYnBGcePSxoVhlDo/OtZKtzfjriPsf+Gj+axmQzD1a57
w1753dvl2pmuBvgvwzZz3cIM1rMKRnyKH9ZyXCl7BL6uZr3dmkXf54CXB+zCkAjgg8OTd2mXXXEj
FRo/pvInQauJfwdakg0+2DGAEpXSp7QR/3o+V75blR2PwI6H8/tD4Q7ls5aVx9gojOwJp0l7J82e
E25Ei8Ocf4iWSiP2XM2qQM20oK7zs05VJL7qv/nkSHnh6QiAB5lu6Z2NDLt7/Buq7ptJfNJ/sYYt
aesTUX4qTSqjnQwBDV0A7E4HzawQ3pr0S4TmWzCxX9k1z6p2wON8QOqLje7JNGSmI6JejchH7Igd
wwYsfJXVJZwbhEHaiW+1QXfJbr8kR0iW3xatdvO1d0HT7xoxw+p/XzIuzRA893ujktRqzJCQWb2J
txLzCDd6BukA8w4+upTQ25QfSf3pKeo0FT8oDshy6F0lZznK2zACx8uoBBtHIWdTAbXIxBOttZvE
KPqRMkUW3gaJpDacJYPDAFf7Yae1b/GKaV81NRHx0IcsqPeb5lZvGnJQOkewbjqI4bL9qam6wdN1
3WWI9uqwQ+7nN5iyQaVY1XYpvKQKRXxrOuKsXOt/lo5k4pj+i1GLUHlnH1IZ++P0qyziRZjFgG3F
JeVjquB9UJREic+Ap/+Wq/iw0wNg0CxnoHWKLeRy3iiNRRaoOaCbPBF40+Cf2IX5L+/+xaBzLOgA
E1d1roJMIg91cuJ/cnMcZp1AQ0ZP1IspbIoMMxuCQEDZxnlkTbtr+qsVox6Wv1tM0kLhjanygIV2
kyxSPA7hi0U2cVNeGwxxlfWX9cxQTxgcS8TtLkzQ3DJ580xvXBi5jAr6XE/2hDdxiUnI/ZKXbUUY
umqrHQWj9aR71vnJBuunBGt4VZZjHMXcrL2rASADqD+rCUmQLODzGkYnG+RFdSwGTSaAWddau0tj
SJcZ6gr4nkvP5MgQ+FGz+tLWCMBrgp1gPxWFDfS0cYRUZd2cvRNB9p5P8YfEDFrGWTC9D0ryjgiX
2nFYOW4wMTiBiJynwiq/aSvk6JkjtFZH/LcJlrXIeZcR5ce88B2Kn3wWoPETxMPRiiubkQZzPzRA
iPsr/sw8qJwHP9oan0usaAw/h3hDZtlS9dsdlI7EAbRd/OIJaFCG5CseDgN1qingMWingGMT0eVL
h5dwE7CFJBpqG/2BcGUrRCLAkKb8MygDujM7g4wyLL1dSX8FKhQZdTCR5Rc+qr14bQh8YaANtIEv
iPmqvpPE+yKQ/4l6tMD2oz8hbMN3W+i+5X94iqQdSkt0DdzA8KXSrxwcYAIwpWA57i2kSBkeYrhC
h9BQMinWd+X01cG/XShq6pHZPRitnBVJot2NNXwoq1cpf6WWRkULzBCjvmS+j3wV202I9il2+DFz
6TywZ2blqpaCp6PvKWI318jPg99kEjqt2oJ5aQp2gAzgk8EdS/mRT+1TYaxgKq7CDVLLnoGWuGhl
b1GCdRX8JUTc0b4UyJmisfUrGiY1DmYBWH+B6S/CIZ/j7pp+Mqoaep+jVTNoyPeJmZ7EcjcFbbUg
Q1LABOT7qaxtu49m8j2HU5mV6DtU9EKWX0h4AA0wNuijMD+7CcsyfQPJatjUWZZZb5FWHEtRP6q6
CoiPxrjxFPCAzlxVbsbqaRn2/lRvgrL9mO0Gg6yMprtb5Y9FvG9upA6QRMTZ7PEwo6WzCQ79Auhf
QhbCSDovdh2zqKjoPbDebsEsU1AsVO3tIUHnOKOkEciSTDKZ4O/o2J5bEemt8TUlgMBwQw0Sxg4D
cCa5nuaXkYzPuBJe6FI2ix5JUGYU6DCCJjRkaBlgtqQEPFSoFWvyjK5WfpoLaFEjuXFNwM2bhyjc
TMYLjNcyBX0qbgFkQrHUuM1EWnSD7n044GjP0sNU6ygzScGMTFuUGr8+W3p7sbL1Is5/RGxsGf+L
niI0lXbGObjOAVuQJRnuZpjfQ848Cb3JGJRJR4zSftrV6S+5al0fQ4k+URIvQNjMuPH61zFLnlnH
ogLZEKPxOcruwqcVHTs1ChQ4p5KAgDt7USKfLEgjPrJnOSgxx6j0iurtTeGDsjaoSRt9tPw1xSlU
TpxJbRm7c2seEjaoWo7Tm1VkOfHT6elBptaMSaXeLdIStEoIwZrDXm79Ft534zcIzBJcIpkZjFl8
kWuSntZTSPAmE3eAwOQAonUSu2c1G5yM9TGvv40xuxDTi1S2ZMoj5pRpuRCYjzKD57dGARTZmiKB
nxVejivmw33No5ekSV42ngsg3g3GG5UZM93o/zBe+mg4WPTaSb9jnIn6RdyRF4evwMvy5EWL/mSN
dYryc8llvSLAREU2dMcGgJrEtKEXD/dJOZpcRsRMV623LfNMVT02EY5C6VtvjIcmCrcprpwQUHl1
yn7yWsGC7YOFXX+KNvYNsyK7QeazcDFrQuPciaxequSqX1ZjT06aqkbMtKTDEp6kdPCWHJMinHyu
2gKKVV4d4mj2MPYdVfkoK0dRhScOcDPGb2qF5xkqNr/GRBTObVdZnwR6xOjZWHTKL2n9SCLwXqb5
1jf9u7gigX3vMg4lCBcLhIs4XVxRwyQgo2IjwSIPE9cE/jtqN0vmK5FiXhzkuLhOw7+REZ6HxQgi
UztxaceKvDdJsdJfhWQfveuxcEimL43OGoVyFDpTG15BTmb6ERa5ieLkESlHvK50CiZkp4uhyZ72
IpKMVzD1KMoVi4VTnBq9dgYhdWbEQvhy8ekxMGnkXQuvU4k9o7ovjwzhHOllaJhHGYsStFScPwpU
btlJSqwzEFUNEgEqbxVckTjx2V8IRV/o0UUGLRteURI8BRZniS761p10UCQxh9YqsLMgew46SJdK
TsIMtKh15HNI8fdLogbRUp/kdddidXwnyMOEOknWLgjMM3ddXtpTeIpfY4ya8vJQCejr0LGUjHPN
Q6NSYcasax9/ipblFQJ7ocWhAX1MVhO2IM8Un5UiBpIgnjI+sGay+3m0pVzFW3ITpsi2sH2U/FIR
fTrdPjtZjf0mZ0TIO8etkpkHLuNOZZncuoj+NXsI+ZaeA8tII4E1lXmK+Zab0hn6TDaBWUw3DRAQ
PGPfyk+BeLLkR00JKcslO5UOOPWP02y5mM0kb97SsjuUfVJAsEwEQjCp4XzPv0LHflib3iJLQvF1
21Y5LJ/Hmp8vxs8dUUUyO1cP3XzlVVp4GWNF21l55liT7o6z7uoGFiE0RI3a20MW2v9RPaiQVjsR
VMseGKxeAa2qxIPMrPiQN3ATShDRRJ+poOnES7lgyLPs+LMlU9OCBWrHUMAlqSE+CxvMRmjE/8D7
lzebjL091N2naak7xRGS8mQpamBg5G6TmJKlPfQGNYrQOnV5bpa7is7ZCXNpLzTwGMrTRIKa2iRH
3UUiwALKFWs7Vn8hgUrWvNfxXYzkvdc9y0QFX2A0c+yoh7VnL9Uk7hye9XWrD/qPxBA/hnj6aKRz
cUGnAsijcgjhE+QLkgDSlbWIvC1N8IaUranhq9TWeZsj1qmParZbWUkBEx2OyKyMTxZkAUvjIK+C
WAjpeocTe0HfUBO/Uq4Cjx3rRzVbkUSSpmraZpcwkKU4rqfjjDonRdk/2Dp/R2RQFuES263DncFc
O7wQ7M5ubK69ufvLkgReFOOYKwVZW/pm8YqzQJi+F3yFC0wmZFMzsnJCLFfhKuM/32Vd743xuqd9
j8jIZKgHElRDUb8yxwulvzk1EIh7Z9KHANxqtJOF6LTE82mtLittFXG8V50Jchd9RyRTYr+uZYGM
Ofrnkck0nRT/DX186HRyS9TecrO6z9bTLKzLshwA56cySpyzQRANZruyQ5vS3VOsYib8umztn6Vw
o0Dy1V8KyN4EGHoAnWCiEesZL1N/hnIPpqUOREEIBPiecPX/y5Y51MckXTxj7DwVdIV0qQr9UjCb
yzhd1qH3xxpXsspHa+joGgClg6pgABYIfXqaUNWYAo1O1IN7es/wbeToHLgc2eEvgdlkRLqja+i1
R02OowE+Qcmmv7UuAdglRTwfhNletQZMYUqEuIzCauG3LNnQGu0U7ywzxJiYkMNLobazkgFLh3Vs
ZkacrYgTgnlqmgIE7FCSSP4CFILzViK3uIfVJQg7uHUHK47IIpAvRn9Zu9AzQ+kMkT1gQc1DWYM1
MQqv4a4rgXcQlmUQXwJiHkz718LtZehp0Joo1eSrxfxehYk0kxKpgLsQcJo1wKPKTWUhogvneEVf
vJmoOlA9ICUwnUwGzbZ2p//TFEj+WuQ3hu7JoegJKvVlkXiz0tg1y6tCKI8TfmsN42wGdHtkajA2
Ti2K/hRN1LF2o8tcUTEF0m5R1KdaQv8pWD2of7XqqiClaFwZE2/CwqXv5wNiH5NcuaG2sxqZ59oe
U+xNVsRXhtqoUD/4KvmEWUGniG0LwhMum8BQiDRPp26FRmZrEphKYUKkRhuJnMdgmd3A4ZXp5jfE
PYLAXO12E5VIV+TnDGVf/dIyY2h4AfSSbQXbMzwg4baJMqc90hwOYeaUkgr0bJSQgqdI1XsQegdF
zIKIA2pCnFIzlDer5hoq41kGGLsMaE8RsuTSWyIgMvqnEIADajkfYmdk/E6fzVIgHOLLjBhyjsh3
IbUAhHzeXSfm3qYkOozzb2pYESfXVclOXYjTCXdZzH8sT1+k0IeNqTXxYZXSY8jspxpfTZhpJkSW
mg9T4ycH1mKPRn/OwEgwwE/oK8uIZQhhdhIDCZMGWa5/tT5mNi4F4vi69MYusgZvSvobDETUbMa2
jLqvALyFWffXBt/Vb8dSJsNXVJNEmIPCiXtiZKjM2ZLl6dfQAyGl0+NY6LJnt9l9FsbbxHYxBtr+
IavhK7jmlL6tGb+lWcbbvZ6LWYfO+5fs4E48Yx0gHhUqF4u9uPpcN9+OQUIMW7qciV9MNLew+BG+
BASKBlrFJJX9ijRMXdMOogxBi71ZpR2qGG4UI8WCd1rfPDvwCJdfVuremp5yyIHWyLu1uLy/bsfA
+FpPnsCCfGBBrq8ASdTOI4EYt1XiQmACRMhonhUP+/xy9hv48pQAd9PQbiW833rOAZK/bUqoNkVV
ZaHgzNS74c2L8WwTCShoeq8hmHTwHXENU1btWvjHps5yz9QckdpuKHiyq81OgNoGQ7BJQFhOf47i
eceimPi6CSUaa3nEane8hMy6ZydPQCJDA1p7aLy4xfBjAO1a92tKZICeUPO+aOSi5OtHmUqwqNNT
PR5xCLmFyK0QA3vqaZ24rAQdT0lCsnTlhutdw3jEuoJieWJROKkfWoYlIu9cixs3YmpWDozIOetX
SHJIKJFdHGF/smfpyCkgm5rKei+WYWB2QT8oTmnRYiBDDlkHOYma3KxBvDcoO8eFQXZauTXoqDiY
coDj+oX8ALeMdbfH9tpUzS4zAahgWoC0INHdpuuXZIo2PtW03LcIky0JVOkjJFhQIRLVqknzmE91
DkGrddFmJVJzAgigf8B8PVmAChpBPxmEy/XKCzvOGFEVB5fmf87h7AlltyuH1rbyFnfzvkfsbmwG
gzI/Jrh8VBlnmfq8tG+tSKM8fcf9I41lv6t2OlvZjPiyaKqudeFEq+wKxX7AkCzTffYLwk9HzUGD
qI7SHrAXk3/Ofg6bd8NMt5/dZYACWL92kRuI2yx/OJMOtpdpBgZNPZsYlkG5s25OTulD18tH3Up3
419pWgzIFs9iOAgm443VYpZ9cVghknOqtn7G/EQFHLa1DwxkXmDzoSGE2i9AAQ4XpdgjZsRvhIin
50S5J1F0lpkSW9/jxHN5iNLOTdvdjq4O3brFI2licuMMaHoKsZ2VfsQkS3QQrwmCyKYdEpdgNZgL
Da7BOnJJCL6n6JeweRYeYN+yvIlMLDQETAzv1CfvC53ph/xiTvLxt/roETt2zL6TgPsdNAXd+a1s
Tyo1mDFNLoZ1g7Vmxz4g3Qxu7cGwSAAHUMGaogKdXre8P0Cc2C7+rFgFzZnf5lpzA8w+2oV2QeLW
eqjh8Jfq+k+G2jvsUXy8JIbly7+zVPjdhG670PztU1sqSrWCYWPplmIFHgx6unBO4Du3cuqKEXOI
DvtE8Wz4W8aETmypWXVx1Wn5VolR+CEJNK2d2tzDtd5H1Wepn4bwHPXW6yhq7AO8SPAtQo7VqcCY
oGMsmKF3sTTg2+IEK/tsb6GNHdnwR1K7r8u/VvZM3wBYqAZy+gSwdXbHBriTi9mVcf+ZaXH8z4gh
GBQATTzp2LhhU92ysrtFJkm0+roz1a8pG1yzHx3skezPcHANm/Zna44h38WWnxoBk4RmN7LnLvg9
QH8VKoINzAhfivtfqiL7W0Nkb7vkVaBrVj9ZeBuCdEzO0as+3usGscLwD0kYgo3tYmEDy/0Ljmsp
sNYkTt1uStutP95ncAKa5GDAM+dpcUdfhIf3gOtx62nCQ+IxEMpD6as0kk0PJWJUct7qcY/UE8a1
CxcuJ5xOLa3A2Ms3DdNzgaACSadMwwzTaY8CvKbJ1QOie2IScTBAwFFIgLx4PLPSyu4Qn36xz3KZ
94FugqDsut0xX8ChZivMdItq9nXGO3PoxCVLkvURi8WjyhGhG/G9YQzWcwRIvEp+/55FFE32yDI8
HFDphdJxLI/cBUFMH++aLzIZfJRkIyd0TbwYKFj51STSJzn378L8iygjntGpd7jtUdJP7kEkTQOh
1iRwmcryqX7vaQXQy9ODw6RJym/O/4dgN5jGZc1WyeEw1pjDj9AhJwZCVPUqtyI+G9oFBNIKocAG
rbzC9zyi6Q0xGIf07tME3R9sXCYgGUFg9C4URGIaBSo1hlFfqIOrrAuikHIa35kOumvw+izzHkqa
edJqHONqxURVHy0Rz0g443FhCMHKSQa0xo+C8BoRLS/jLtV4vxTNE8lBwWjI4nyoWPsQXCGhZ4iw
lMcHBHZsL5LCU8Cvo/jlSQyBx+eL4M7KeJRjFNP3DJnryI6OtVBT7SxeliimAEfgfR0S6ZqF2Bni
Ck72dCOdEwhbx9xLTHG8qPkx/IyfE5J7Y30M8KIf+mSvYoGxN/SjfPGNDsm8zb3IR+2P1hbRGx91
pG3dMQEjGoymyZh1h0p8YjSiL+NBvA3lck77KIgEyk8yukGJRsg6SodDdCEyU+hZoUK1o+a0swFq
n0E5zcONy73K+IPt2soxb1kzXv4KikKks23OIl6o1lVv8ACIyshY3AsSsZQEZdQoY0ZWovj6o7I5
19SvVJeyJJz5vGRvUrKTMMjOiDIDVvV5Ssi+A1KHWKkfjsSI9fSd1VsKlnrsLipo+6xk/sF8RCI3
bR8+9YpxUS3ScjrAsWmnV4y5MHfoJQZTcSL+GsZf7VzCIflmIbGSRYJ1ZYl4CeCZBHVF+jU5orqX
izvj4WaYFlaejZhEFJgN3VkhnaJjFNpp+ZXE9yu6ecSBITqNEmQRwVjpLUtoDvmi6ho5g8go3jxp
NbGk42Ypl/0B1Q8oO087yKrq5Lh0wYl5KrNUo8aB5i0sxAwnpvyeWbquMQ/ReQlvvWKnVLhZ6Iwq
ifAo2kA7V/NvqlCnoIdETCyowk2lpFOEnZ5cjUqBB+BkygSO60umG1zgZNT0iRKDoGl59FusCHrI
DrKojJb2RRiOS3sifmyqYztO3rg8faU8MG7Z/ALEC6kMnCrFKwtKP9o6KX7LelKgJvmkWJJdIa4R
uRIyNUWDBkKdsylazwuAxoGIxYosK40uKfxKre+MCmmByOaGcUmO5TM3osvwI8MC7Drr1K2PZAiP
fc8wUCW4BtdIzCRDMcmXs4iaYEDancaYpzNVHHPgZEEPU6rvQjg9UlfThFvD3H5GvzigEJ1H/u3B
G1rAMtoMsg95ROv8eUvGP3jId3H1mies1HZyax8KiEYGtWhnUG0eptVyTy1ATgv+aV480ojfBq+9
EeTcA6uA7nupbMG4ThWo2gmZ9FebnFZeMekT4hHzyK+TlNz0ElEtStF+vE80xZWAr4B0gfmzh94r
s/Th4QLLrcBR1vAfNCocJs5HpXoVl+ZRkfqo/ImJzfwZ1c4ZZu1JbMEm5Ww0g3zQN2tBkQL7Oev1
XbtiyuQ+VPCHVpJPclJT44RgmhhC+rCs6S2MD1r46E4NI01NBTRU2VMcY0HMyDD4hMZ86SgD5/FF
H2FRZtlN5RGhV5A+GWav8pNKaJcq72P5vXEFVeS/lnkcVwgoreoqXgf/dpPRtlZjV+pXAb1vEilt
Z3/mGJAfFqOPbaDJfs43gOjONADj2Nkip1XFtnjsnZDrsFM4AGCDxsXGVlwcZZtxTepXOow7WfNb
hl/koVCn2RF/TINTHWVQDQl4BVhRvSodyCemlMyb3J4vQtUZA1l4gah7Id2rTCwdSw82k43IpIFW
LntfaXeWMj3JOb1SoKvbfodKBrDqlqyBKVBGUUcYcZLg4aNxDCN7/Zx16OsCde9tFn63qKR1qdiA
sLmz+/it0pVDj3pRMs/g6EXymIr0KPBaxAoO6ruSLw6zOiR2e0u1HIWDl4ygCoGeCDbIyIhAFdl7
34bhrQfCC53yTUftREasBmJ2lhRkqYxNZV+/JO1GV8s9si9q6YCGGUQxdPaRMF/tJUXHXEqnoieS
l7zI/Rj+xQhBn/5IGWYzCh/igv/IQRKZrjwHjuh1ROpoIrBwEKUl5otVtyfZcmCrNAoUQOk7JRBH
bE98WxMDHU3Q7YqJZIlI6zePfAvqSlSoAaotdKR/GB7ZFWiRfABLrje4UwUoowbm6Rcr+W0I1etO
8ypfwulX2DjX4q5WmNCQ6kLnmLYjhwSVQDXTWfM9laDt4l/R7M5c5kZ7rdGLkkcBHwJrwei7IZ1f
hu4ncsA92JGgcL4iuO0Cvkeg6Gyc6Y0nLoKIfikiKAsWrh5iyo8dNf6iuAvpvd3plhGSpHypCH5X
BL8YCG7/aQxsI5JwSamjwKlnMIa1u8I4tkpI4wBJVuT8S8VkCaoZSLwgJKx8lINaIapHTE5D1Z36
bD5xjq+JaOd/dUtEi5Yd2hahT5MEAD9x6uEDKBaqjdj9L8dkbAzRWvrh50pMVU9I3HiKr3L8Z+cR
3XQWajVof9Le8DKA0jVwYkoakr3AEu5iXBZ1TUvXM7F+ieISdtXuTabyIPBg0u152OUtVw2pCBbA
ry5a93y9e2a8hzRjfWTHOV4EGgxBQfu/ErLL2FfXmYuEWhAyAFiPilUcZVVi/lK4CZjnBu2s0n0u
cXToKUuH2XCsdgdaom/OJsOrCUdqCeJi1ZatyXbUX/m3VtnQ2wWhNGR6nVsDFE5WnmsainyXYMMu
UUKn9n+LaLBNXRrTg0+KNh3He/xW9NvvA7ZggJChfqQYeb7SGWZu7Ze1Tjl66Q04V8SUxOjnsNOu
dk+4ZQ+RAR6OoOCpQcXXw2UkCcxMnKIO9BCSdEX0/JS780+M5CyGgVZf1QL6UIgArh4vOi++GKQi
RQ5pkiOSS4ocuy91shO5OvXpZM4xeVjTRdvwI3SryhVZq3qLSuuOW/RRVmz7eNPqQOUcarPo3K1f
ZoN7ACKO6QpAiHX+ln6ueC4q4HG5z0lLNtD/MVbWDUPFY2UsLUb6VcvZGC8aSdUYK4qTFhyWgWLO
V5gxS45SkD3ItKv3zKrwX0ROonZfjr2dx0EHKnicIRPdx+lm/bTPWe8d60DTfhMLaCMZtT6m0rJl
oa1S/dV4ASaEsRyzSujW+UZiQKtP0vCQsGYiXrTWqNJmpzfWvapqj3ZKXto+fq0im5Geq1sas3XL
XfXtfxQ+S2frqeAmI07DjMkRYfLrR50OgYdCHA2UGh+ZT7qNrrlieiGNwclVWyQzayJPDeGfAnfs
34RhrAxa4UC/gJsaRWdLmSGj7oCzMgzfsfxmtYRhJjv9a9Bzpp3bXhoP+zPE1oVdE7MBDchC3Skw
NJPRzPIycHDJuHDm7IqOda3vOcqYUf/B9ujVRetvFTcO0oboiHkkrkapSPVSabtY51SI6fOSJEcP
3qU+9q+L/II3RpZeUk9DcjauOxnder9csmU/a8194/CUsH5KgjLj+SmttxBIxW+BLJ3EiW5JMTGu
lIodQV964pFVwJDEDZkRSLmtf83JfFRoqxGM1mbsSYwGGcN7o0LiE261gj0Gosl9i1qpRY8X8sGt
iuGCbj0WWOlDbNOmOaKIYAhkj/EjskBH8spFLCxgOKkguY3jCjA+figZZXGM+6IxLlLVXVVdun5I
v/ycLHF2ITpG0S9/zeImcsr09cyBwNRhBscJkGYwg3pLmZYlILSYvYjcUN3JX1RsHPeoHU8QB2xY
chzQvBPRcE6+W+qeSvalIvfPAJvtAfZkKZkMnII1Pxg6423ZmQAADZZDByowehybEx+ryrVO7aFz
JbMvhiJPK16Qk6jEojNSvOUfAkL+kCYee92hb6wDD0OP9rBnLbDNO7GkjuVDFtanfmcGnKxTYN4F
fUufDt1O/oz69Yw/LwaanKTPWjUfcrU89H+OLr/wWSnZlyh/YuDMN/a8rB3gwmtUsFctQta0K/6t
xCqQyGjqC3oLu5Ljs4SLFcIThHRGEJPBrAo008g3KP1Gbyn///9PdkhKnxawpTrrqERV4DGVjP2e
udnL2einF0N+q1tKGhogYyQAOnrVfpXel5Utqzj1yak32n0LeDFHO8WTVJQEm1KLJkgSmtJfqFNT
FdzH5M3WX4HmhkUzmxocvIbTCq4xIAjDgMcem2BKcXP2fGTNT8GFVyIjxxnLbFJ6Sv1ZMw0PI/Rp
IOoIbEIhkorpYqBQqjtqXGcJIWQuu9YqLqGGuR0WDm+w0p8MhvzzhwwzC4CNXVoDsUJaEDX5WVxo
UaNXNYteJUJKNZKxGgn4+/I0FFBjLPt5ySIM8sto8+es9Ah+I+t/E7kvi4c/dQlpPEFKBheNTiZB
+l7yA4bpeYoktod89URyE6ya6dUp79pAQATMuo1wP3bsNvmVNELUXYgwNxExu7rytiQ9ymZImeU1
r8HyUxVi8m3Na7UcJ2vklDrVKj7bwm1BaNVMCSrMq0UoHhY/xdiqyiSBIAnk6+aciUYkpd3eRBkM
dhcKH2LrEr9ttevQ7hrPODS8lfUXRkuOKvEnW34H5nB/6vQG8beIPwWSJXXYqTOk1l/kQQiZiKm7
tqP2yF+NVTtL1nBeU0zxVMEISkqJsDjm8XyOMxloQssLHGGeRD+Mt4HMBkQxnVLfF2O4Rj+achuk
1pa74UC0JpMAS7mZFFVRygtFRRUDgaL0Z2iKizxh3InCFRUV1kd1ZCCLzwLsbMbRK/9ZtocZbtEx
yux42q+qYucZoQfs8c7xXpQzB/DLrlyzyzzBdd0josol8ZCEd5DSsk0UJ8/SrZtir0EKL5swo35n
DqNENK4rwXMlo24RZsylm+ChvsnLhd7P08N8h+H/njBRFkvUXp7Gy1JxGEqs4ruVzPpSexG64L3C
RIY/LDK9xXwFk/s/ms5st3EsW6I/ZAKch1eJFEWKmmxZtvOFyHSmOc8zv74XC/eiYaBR1V3l1HC4
T+yIFWrIDlR/ix6ZyY4uha1RLTvzvxP0mShPvZbfcpTUlvVWguYuCI9yqdwIxG8T252knGLxiM3S
Im6Q46X5BCM5ImcvBg+4PcHiXT69DzLkEY2tKiqh8kSl1wkYYxucTgJaKpZo+tsEvhO5rh1UKHSJ
kGC0/pvxnM2jD6F+MoKeqtg2GDMxbJ84FQ5a/RdwMy5efGnGcpIglwNCPRVp6IPMN07ppNAGZziN
ulcIewotLxWG22a4StNvK1aeWg+IdJpAahanzqNkaSfHdj8Axc6G1+YxU0NbDMBLp/jRomdQV2hP
3eoBTmanP3riivX5EjK1TUSZeUTtRBEH7+fU8DH0tJYaPmgNC4WC/GP2HdCSaVb8yXQn+YeKQhRq
t5/szW5rXXllOe5ae6UCXtuH0AyVOuSRgjNhz5f9TQLH0D5Ja9XNXuyposWSK/vUYe8S9V8pOFHn
QSkG46pgqs0eG8K11QAa7CZGrKLF4cndoNU87WdU6WjjfyTcO4nQrnjWWMss4pMdjmiO76BP3/t1
r/z0wKJTiFDwr0S1OYOqDKaIuB1FfvrVIPZnbu10tvpG3cqamgepvI145GP6WwilYeo2iDAq4Ply
SBErvhGOLFpRSlB8JFuRoOSM8ZIxeQDqpOEz/PkAWJXOGL37xAGIUdGweSKaH4jSW12Ufn3Up0+T
4Iusv4v0t8pTc6lrogQEtzP5oMOtVMQvnGkJecHO7kAIfSgVXcNXQGfMotzUszeapZavCGgLVEZR
iw8QYnnDD+JfAA3OzF1MtF4H61VjtuYeM51krfVrTtAmIjWAF2olmwgqgLKzT53L2cLnPYz3E2eF
lB+GHmVW9GOJjiBM2YmyHkpcSWnGvpNgcRpEWHS4a1Q01UxsXFU88RIB+hgUh056vhk4lCAwRWB8
uEC0v7uIgFZ1QjPjpsFwf9tWYRHS4Lxi+lo7r8Y0w0MNHkbOrZirqqpVvoWKwY0yHcJdLLCL5tVs
aF2MUNxcQllGbbJIB92tcokjUGbCVBVdPuyHmcmtLv6FhCyrjh5xHupD6uI/dUFCKUa3H+R/qfUW
4y/BRB3zjB6tFRSTU0AClUv9Q6FhaJOrI0fSP5UYoHRrnscu59mCbpTSFsDOphM1Cu61IC/EwEzH
oFJibDuXWuc1Wh1FqdjXT3AVOg9EusAltAIdzHKW07kYnci0bFPnhoEg0s85+g+MynigKZBTPysI
rYEnY1hfOqdh+T6GAP3A7YxsvbSoxsFIbmM3sl+LNBqIefoonGkFampXs1ZiSylkMDwG4u8KiLA4
qJdtZVYdMwzySndj/YAV9m1WOCCU9abh9VcrOeg5dph/+sinvvZmSP2rQkRqlr6gecAD/tsvy7Hi
pjlSubDAa6vNc6F/mwKJnxn5ET+yUmNuIa6nrEUwi0VQSXFQJcbJXDCwla6I+UrpNV8sfglDGgxg
04zmjEQXZFRSEAozNu+UaUc4sic5BmOAzzXBqImrRPpOiXua5upAs9xFNTDb/s/LkulrPJmL5eVv
CaxeMhWUZntxsx6oD+jhrEVrTqcIlrHE1yWRbx/VdrLXsLKjJ2OCg2tQ4CyitM6V6UyoGwLdUwNe
xEH+WNm64amCsv9jJfoeXDSCO6uMgajjqOdgzucdWB1HT/l4o76g/UjtSeI9Nvgijjq1JtuCIfge
othX+mOk077Dkt3U75umK80xTtWjKZLNpX0QBUmSL3P+SlJiYFnxJ0zXY2VIx5ISlXREmCoZFU5b
Pt7exMsUfakfRXogNrczFW90O/XSISKHoqy1a5qYVc+V+UbT74HUtoKQV3BGZX8k1vMJgtscd06K
GYV2hVLDAk14HkGtaEz2+kAQ+J4t8EtpFZMnmmzMtzLgwC5ip17yx1jf5i4/x2F8jifO+FIM+tWZ
LJz6NtdSO++GR19Z+2YsCG83O4E2Xos3dwJusQQVIBj8ly/l2MVRGJaWx/3yoLu19W4UQbtSR5zs
XoQpS7RUZzycStNl0SYiuibJN05FhlhAaQAHMu6K1Jk3I9kMlEOMIoiS0EqvgkLUgqqTXMXnetUy
iWSKw2MyArLJ8NWIh3DlH8HxPMogazsPizEpa8lrvsdJ8UZJOK24L/th3YWow1q4674SAbI5XK2J
KEyOi4zOhU8SVnXHhpVqL6wxUkppFfggHZVwl43WFQdKlxvvySVRl4e8lXm8S59R3Z0o39Dgm2UU
vLW8OwbwlAhK1mgKUIkwHhs2N9JFWR5moTzEWX1LeJBND6TahDxXpwQRG/muyp7rJ7ImqBTDTVSB
EyQ5po+h7b/mqPgSWF/D/u88iaifGiruL8xbD5kn7VH9EdLpqf901MvEeBFgnvR6e+zAtVkAmBhP
x1MKNn0FvV2XJH277CQd4vW/G372OmAbXvwBQWAuejf3uYJG++KwT1e085056zs23GR8JY8k4pV8
h6uuyQ4qwx2EuFzKN6Ga7knjowS4hAriloUuaIka03qdX8QjbKSk8Yor1JksSDIpaM/izsp0m37d
iOedoopw2Cj1YRUnnvJfWYcXXVrOtZviZcHKq2hnpSaqnAjn6BpdQwzlFiSGMQlhcb0zjPMAJEKn
HfCIaxpBT0bOfvEUwNRgo4zMXkFgjogNBUYlBv0jsWjXLMAS7JNqcrShcTRSCXVopzwl4Rs3xdZd
xi5nZZvIZCHzycS4FI0oLisMJPa/K0lMEj9Wf1Dx38rybIubD3GomtjMUp9loSZyUX+fWj4cCQjY
BcwKFkRJep/DfQshSb1hwJuqg0GUcwYsRQ/qrQclPGFCzl0x0Q6ZhWVW28eSY8ElgTpBN4/Prlhv
XJJZLAKhQPJrFPgbGsWdcati0iLt5XRh5egO5QUp5Q876e9AwljR6SIiE6scgOn1f2MJLhkvS9Pj
bKMKRIERi2l9EuszlHBHat7TcvRzFkepfjMMFqXKbxm/I89VZNFlkrxBYZM2B60u2y/ci+U5NNrU
p9IuQ6dM0Snd/CORDnlHe9NxpAQhJRO90y6LbNyKPr9GWXsOB93nqvJBZ8Ue9zuZdTEc2JlELhE1
cmCw5uk+gTY5ni2rvxuS5ZqsomCxm6jemeIOiEmcAdQwyfTC4ejF6oqN0mBzWO31gQZVvXqtiFCo
oAPq5tr9KJP+1qXKo2gYwu/xo3omxAO5Vh7M+yqqB9LRKgkQKmK9OcMGAPN2fQrJ/Izse6yIxzKc
j1z2DKN879P+ESLuJ8QKtNS8/zUdAxKJ6ZgXKZ69DoN3v4hHWuyOVlBHPyQl9qVbdeBWG77dO5yu
ZfNeFPE718iXuJMzMZ+j1cN/rhKOZwyMuGVndPJaCvVf4/ANstphHssWhj98JHWUB4LgayzF2iCP
8UuaGzrSOOnDaFep7sAKODAZvSxpF+t9XViekdBcpfVU6wjuvz6m0gR0Z3qf6PJmxWYYfTBNfiF/
0CznGjwwl1tsph5Tc7bJCWeZ6JUIM3Qh7N1Co6KWIX+ovgSeU0Fpr4C89ZbpEOFsOcUqTjGRU8xE
KmSTwOdKFgHdNSqGr/iUtQ1GEieSnDT8WygU5kFdMcngpBNGfLArZunRB3Z2FlQgOYlJz2Br+Xwp
FUVUdFXUPMq2LVu3J4D2tPWJONkll4bCWsEWoLYe+4VugjxS+elHzyjdpTzi51C28RtCaV8vvMJu
z6fJgL9i06tHhP44gHnAxaRzPBc7rq4MXDFz2HoQFZStONzN/Xt+Yr8tkpQDwWdv71FZtHbvbx5f
VoEOi+HiSHIRKARGCxhfUOUc/iVmDNmIZx71TR0Z4ZIHmOLCcJc5XVn6xMh9E4DWqGHSRVulkLAs
vOWWs/Rh6bKQBzDagdKQa5RbQRgHIjsXYy9+6bgztMua3slHQvuDp+5qeAk5N/D100nEiMjURb0f
Dc/Ab25pmjx0ZYeQEOvarZjRLLiT1a9SSQCeGEVS/jFCnhQop+GeaioCCMgLNJzMpitRJJbzQ3s2
IH03BpqOR0JKaMwhwJQgINOrPFx1QfPCZXGm9KmnM6uyyhtAgi0aHTgECEhy0luH7MmD9lnJiIJI
hfoAHhJrwgz/w1K49QCZlLi1OWuL2danO8KlwVkpB6DZeKLHEyWtO0wztry93zEV54FJlbU+WUwW
FWmKJGiw8xAJDbGg8TkkIuHEYx6wM6zR3uk8YtKbrb+0/aK32AqViZoYGCbBH4UrKQZuAkFAEoE9
+hN5U75fkW0hZTKHAxfAx6FuA7DqbawMlc53pggwVCrHvGU+h5UO6dA6SDRVhisYYNkZst5J8PW0
hsZnMEEXgeMTJH8SfDBYfM34kYNWJS2SweKanBpOY0Yj6bSXma+pybVTemeNoOb1WCfapDQnJtNC
fCmZv1cGphL74Aq/biy54/G7ww1KEODYrmH0UWxdPen4BQpoHvjpNnWR62LLPQUaETDiuGk5zYuz
7NZadMUDkMLJ5/x85tprSA/pOrEhiAaXuIM+/tLfu/6nsppj3VPFk1DpOTzW7isqFWdhdM8xBaVs
7IqfDG/fuvnf8+hUU9Qp4vBhCwZkPeALfxpRBTHsCA0Glwh6X6tfKIiauDanbOz1VzaUkinYwkNQ
ASjz0Q6NL8WCGfRANPCz+KCwn1UvnSQ5fdI5Cd+cgvvxjCt7gLE4VYktg2cGSQSrIyYPhEPLIMZU
UTAQYEy2WsccY3CCzTUPMLQflOUy1nShHPrShJNVBXyFZCxNiVrdBzSUGgqzbYkyBb04+ladmid5
p7r9d0zQ3654eyFF2+Av9N0HJIUlZ8gwj4qrRnb3CR4BQYJINKF9zEgC7zG9OT0B+0TNPDVyolqk
QqoIwrdJfoKFkMc4kHxCE0s5ozCTN0YL3/b4SJO3ugCQQAF1EpiEiysglVz4hxl3zIAaCc6pwde4
0B7KJ7eFsXi2csq+jbuGg0O600/Swz1lHNiKXlkqkBKddbSeU78tEbgw9BLKWohAVjMGkTSn9/dX
iZdt5Tea7JUdJu4gbuYwXHj2JqMjG+hVQLhiClUVDloIFcwjQVim/KudLUDfTpxBm6LMdhO/sMpK
iIin37cMlED6WafgnfmWm9AFihWdwwnAqysPHo21CpzITiZWbFfCJiKsdNa1gBG2j/SGsUb6BWdf
AEcRaiK5Gl+5g4lswH/rFc+4AMcWECfY0lL9CVNoddE13IHrVoeRgaom4XcqwgumeHVgqZlgzKCa
owUKBTdpWYgZ90EW8v0QqZT4/ZJWa2YumkSkljW9CCXN1ilsLap3vUJu58ti0MtT3THq/INg6YWx
r1qJJxmjJyOOFDQ5tnfin1OT3DpzuYocWSjErUxhCr69evxvdz8gQSRJ66QYzaVQ3xstmziUMJak
L11SqmkylIYXc9vWVuksGcjuJygEDHtCZYDMtQ4yEw0wb2NyKB49KHJ3kFCnzlEqH02MP1xQhlI8
R2LCVbmGVI6tnYX6PNtaGR6owDqYRkctDSDvwQaUkkdcLhruREhDAv7LIy7eBbl9pKkBICArjL81
rOaXnqSvkikYsKbSphbmYB0oWqC6r9awhfVU9Ko4JHdLtjyJYpyxqeQQO3Txq9g1kD6nW9w19gZ2
Dc8kDUA8dOD9hm3shu5Ru5pOGv0aQWzbGieO9UhzrfCuiJTZyvMhXph7jiXu38bmkwYnZNnjHy6E
w0hwPfPaWfdYFVBy8McEEKLOVCqybhqaJdh249As5nVnuJihjXiPcIp6DIDH4aD1BDAyNR/YNLNf
1ELQ4niV0dO4i4pMoebQHVvSqlbGnqf5mFSN6MVuieU9DYCXaCK8idUK99jkdmHnUgysZtJrqv1S
sN+zArlVhhMaVXADvUvTH5ZLnQLiTTVbL7t+5RQRn+hkOyWgLyFh5TXRn6ckpT3CGV55BtW8vJNM
tH/15wY/AvcauxKLvXb801msTB38D3wBtME2q9VWOv2RqNMbm8acbmULpyKVEzaQwz8qg23IMTFS
H8cUwi7lpF6UW+wic5Gh3EKjPaZGMFfbk5TJouVh2jBTGBSOtUzxADPID4IF6EjZ0FrrxaYbPUMy
+7GmnyLrwimfzm7HsTK8VRicqtQ6qD2GAUN0Db7iyVodRzp8GuvebUdJR2zaGYLkVqfaTebpIviR
IvpCWPu5hZXZCfGxOC+RqCRNnvPBU4bVFWT1YkCoyKC4sza+h23rJSPZjdrvyLfm067NBtilIDQb
p8cuxD7PkbXqJECSyYNntgFzCHhW13IRfIEfbdiqmIOUepCCK/RLbIir0JqK7om8+WB7AyvSN0oK
cGWOkeqYNIxNuI9oKRdYgynEE2RwQ5LkzosdMj1Kl1oG57N0hxWiwtTA7aEONH5vi79lavIvFemn
wxtIeZ2pssxSGzf9bnwx+lCGzFvOOkZspQzMEh5rW10M7K249so3Mf0LFTWULzTLpot1qjK7FUgE
qVAUL2W5y7aG0kW/ZLN+iZK/y+obw+DWtFNpJ7hTU2E3e4JaDk1uWJzrIOmIfVMtKmQPrSQ0cFpP
4wTckGoSPBzIl3EXX7vo2r02GSZkIjjVgaGMJVeCnCYz/Ajs4NgBzSuxnEecXHqwjmJ/RP6oyX9i
vA2jHMX+YnWwq+m/Aoc3QDiEAaPsFGycbf8YOvUxaOZjqdVHwZuIS5WouF12NJQZflorxEF0G2GK
YNpuGEPs/PWhKwiRzcnrOkSvjPu4r0TisAu0nV0SYYpUWy7mp3YQ93hyjI4XaDJ8eZn8jhsvAoM6
qg/VGN4N4mul/qYu2FuKbNe+lm1+jKSPtkce0wjDJtPBUHN30YHWxQ2bAXcaB/elVYYyVKIV3KF5
WFnyiiA8cSeyp79kFTScdSV9wrT8nUEEKVdKxt5TzfqoIUhxI58zejqBPHawxVaWSVF/Hkq81m4p
/V4Ej/sS+BYD0fKdDjmkPnhgAlFiCgs6jFqbFepdEsQ3tGvjwnIw5l4pUMvpqHgh6rqD+uuUaeI3
aufPK5p5Ep8itjKfxNlr2fksu0+iA/sllPBbxoFGL6UmDBTRg+b9FRu0AUmBzqAq1nQ/o4uTWDZp
zM04s4X8XRWGZ8iNOi/XSw+GVu5xIUy+qfNxE36IDjjxRJQPvDOIe4OQiFo+TYmgVKr7+MdB7QDw
U977KrJf0qxe9GGh4ldR5ZPGBe1kpA+KsaadjqNYQmgp1avZtqduMHyXpi3hH/NKpnWvizXe89Kz
4vmivXLjyma8xb8ahFdBv/d0BmWvi7reotHJ9stXfaoH/Zq4bsLDcDbJpbFVi3tc0xJ6yYDtXymf
lla+y82bklhn6Suf8mtTGOeywU0ft46kZqfiJF/68IipVy1nPKwUKmShd97WZdtFz+Bir0NLaSxP
1oGA7PCB9fr+JenFpi+TLCFlkjpEL+Gm5sc+MtyRNjThlrIAj9Nmn3DiClFIKWtEEGGHJ2TNgl2P
DbfG+YeT16+HDgehcmN6KkbjJNDSnex1ejb3OwMZcJefBp4nuuDka+Z7IP5DPC/Vecito07ucEuF
tE1xM6rRTUD1xXgoeKDwkoRWz0JwNwyhMyI4ZQhOKsvpxcWNQZE8m3osyV/DHs6BbfBomsPQmZXX
bC6PWo6HtXc7aE4VwyX87Cl7W/zxM1WzYIa3FS2X4Wfx5RU0Gs2FGQXNJSuOUJjexEp6m44CabxT
VPI8FuZjdI3vsrSP/Ynam3Hxq0h2q7qD9lHZSqkHzfJXwziMZd+2zBGfm82FHIdbqUpttCSRX9JG
U4p0UCxgt3rLHfrCBUJqLg5IX5qROwn+O4+mwiltVWbYqeIz8NeMqJW2Yn+hX2rroNPIlMwB/iRw
gglza0bVdHHG11zrCO8gKmQKu+eJrQscB8onrUvcvmXMB6NMcsnJmOL7qxHh0CCpUmrdyXXH8Zs+
z0ehhrvVxa7b9q4ZHuRNuZu0vRFpx3qI4dcEFKgH0kDBtWEg9lrBTvtTEohTTDD72gWUmZ+g2KCg
Ito0GBC3PRQ5Eg5BlUtBJlOBleW3SY/uW2wgAnynj+czQa5zoZJFNVJomYvbRtElHyjm4MnH/oZY
vzw9LJ3jUNVfG5EalIzGaESgHjRTf5Qy9A9Yz2aLHyMHqIVmAq6vBYZXhPVpsEA3mPWpT/KTJNPQ
de5E9qbNrRbVKwOMonzow+xoIDhKsiH4BnZLz6fhAyvWtZ2iS02d4U6f6RpZ7BXFdERhCgc/N2BX
DvcCE213KyblHHU0nELKPlJdwM59ctRt1Mhcle2pUPaHkq2rBpu/NcmtIhcpK9CG2h5xJ4l3HT8Z
KFf2KEqU+62AOQJo+P+N6JuLIyLg1YXMTPyKsnYbVOFyuteR4koQDdoCe95ewdJQivM+SvEekRHf
6oX1+c2I2O3F4htkMBYF1eBW/eRdsFqp3BnZ69bvOutvmfV3x1Oiy95Fq3zUU/kmmflrr1WuALc+
ZnfUs/MllruIWwfKtrfn45rt9W9BF7mawHWmkwWvitf+NqcJrjkwsjzxSvVr0rgnJ9NxrfKjwqNq
bKDNntpXMe5JFiWHfAb3yGPJD1UDfFDm0OGIKMUsUBxqgGjsnYZJggaC6xF/r0zoV6Hez+Ram2Oi
AO5WElgmGxLGz25KPjRD+Ui5P7/oaqbG0SomPj1JSdI/0NbeCGrV1HIkPLT2USceVpZ5CrVBmK1J
c3G5bPBJZdhZSzRQLXasXTkXx7hkQ4OtI0PcCzFVGBC0Zx6bHb45k0Uad1QNU4BL6LvoUJipcgFV
CxXvmCrykWDwPpWwa9SkESlupd6esiK6SiULLCP7TWjmkRvJ+6bb/G0trsqJDCzjCt2t3RfhP1gj
x8G8YoIe/RckWqGzSiui8Ra2NoSF6tFo8duY6HfTbG+st+b2xB2UaemSbBiZPWUWrX4ot4wcNi+r
9VVN88xHn2f7NJFsks/RQUfjYoeu/u2HiGlKYgcQuTVPFB1QF7ckhG0cdSCy3m4lsyL5xo7LDndh
HtoWcfcBu7ZhYFC8CejjNaC+mqzMKCmcHeinYn2coz8r1A6hG/eJJIHSSY7RaaU2Qj2U3XgY+DB0
MbgKxpaBdSgrJBqzTAzPkyMah0k0gTQHJXmkCidp57ff2ubwZqFSf1rHZL4u90KUz7CTr5/he0Fl
Q/QsuC8a2JWWPS7FDkTR7RN3JUa9EMTwABCsDwV0/ffwl4RmwuK7DBa/+Zk/jelDoPFVbCnycqBh
LPTOdO68+c6VfaQw/4EsVFE/dASFzll8hRqGQidRU/zkpuVPI+V27eneYMwRCZfbK9hWoeqOJgLj
JpWlIaU7G7lBsyE/IFHQtn3mGwHNTLyDI0drEOmmkAiirpQ1R9VN7cGAEmlnODt0PylFCFY7QY3r
Lu3vjKKntFkB1zGstolfT/lujGc7PmJrCgmQDteAar7wLeWJEGGhKbYcb7fFTStcKPpnOTRHKe+P
6eWrlxc3NxU3htQy87Plf43NPkMLU7zo2KwVF3D2EsNx00FEKkUgipeXJlwnXqMGM0DBpdJZfhbq
tTgsXYWfRe5djgRuOryg5FZrsg9kUw/T04QwBaSHO8DvEnpLDWRKAzIl0JctCTSR9/taYsPyNp5H
xj5RYG1xgpxP9briG2V+gmZ0wuF9GnPhtPxRQIfzaK+hVVbq61i4tJPIAFGY+GBCh8fp9v+btKXT
OK/RX/i09nyBQ0gCNWPcyzLNlMjHZFZScI6LSN+Jou61+AO7rf0yLpZcWCp3ajw010rn1mXR7AEw
HCjnhukrwU9wGsVMj0hS0zExuEf3xs8fDBhW9t8f3gSwlWyh3U/exHid/YzbpXJYMC4tz/xmscd9
sgf3ml39mNX0InPxNAbfDKeAsNJpfFBO4NLEDpWrOvxpLbrFqIOs44SEMH3NQn7kRq58D4V2lz7p
qTFNQqYKUZ4cqV57Ds5M6g+gt8KNnv9IlXGX6LXBDiVUX1hirnmx/8/b9Y59eUxpUxgJoJPWBlmw
ifTUJST9PbsoYRY0FHAZuA90f9j+8iZk2FE02+kEp4nMetRcNVm1YYSK+aUVoXmauEEV06eixRlU
lv2NBl6QFVpILAz0cCL6bKPZ2cauzGGr+2kMcYP1AK5x7HQyNM0W62i1NufYrM7xKyflpWBi6KDq
KDld5BXVwj3oUF6EJSlw/ZHFn9DQ6WbYz0QhuD+5Za+7BkgfScYtOw0AKRdWnrijqi8cZcMsfWT6
qxbFd+wYH6EiPufSSQAx5iu7mqjxX+SZFi+AZYKXVcwXXs5ndxtNzOZZrxrgXtnDdfLKpj4DSZPQ
KtqqGaDQDH1YInyCZvrES8IMiDOHWRFG/l3xm6AupDu2HabN5vwypkaVNBJolFZdgXvhwntYJGfY
lf1kSK49Oq6CdhuWfdBoHI85ct4+7BWIe8Wesrh7xdySekRL/c80hlJdYiQEQpBc2nG4QE46b/93
7PEBCr5+n1lMgnKKozOlZTLMeYHBEaAAh4OlEYD24Mri/3MBSDiFwE575os8kxWhBzbhsJ7cVBjc
fuCkhBD3o/NnMgHLVoN1r2rpnt5KvGFKcxZYJsppeqWF5Nib31MCfbxPfMgndpTBe18CCDnKPiOp
UterpyDVmj6C9+ms39dP4W0u2/dMmhih+p32/Zlz15lhQtK6wo0xS6GQVuRZmCbxNOwFDefYdxqJ
r8vW/Wzi8rniFulT8dW8s56uyFoZYAPvEhafw+CQv7w2dX7Djh5xgoUYukLQnAss4RQn9+/idwRL
5jO819b4/Ewf6FtwYyS3oJ2xWfv36BXtJVr9EpLqTK/8YehMX6m+iri+13F65/54s8rxxqZiUU34
+MV1TNrL6I1NfdR6AhWs14oZBx2YvdH4KePNh4Lf6E3Njt1Tbnt6U6qAqgwnM0WcBsZpWfdkxGJH
3i8yKAsWhNkrf/tTwF2yvYk4QJHI6eAkYEYhAkmGOH2vcftr/FlHtBKUqLXxyrn3DH76pfeq0kkf
CXiLICPaufCjWO/hDJqTE5w6VfamsRtuDCtBOyiHkG+T4JEJvSBX7fWfkUskku/6ESa0SVLbtT/3
o4lqqR0TbYGEjnMk2eP9KJe3WgYhr7+a5fIaaaRg1PS8GKc5+KUrXxuxP5tIDlLlvRQQ/0PXykXm
+0NjzJ51rYNprT/yWv+ofgtd+uAF56mNqGjVQaxxFXY+UUBG/tAPwmTPRi3tkF6wEfqYwI/uA0P+
zB/gTmRJueQ0eEf5761Nb7SWM8XvY4ZKCEYYbwqKg/TPiE1YcGogFeMZCA+V8WDUk+SqRMmGFRdU
Sgri9QrUpxU/hj8JZkWFpXF6lokBabERkG2Ui6C+EDHrUwDbBVyslS0FC36p8Wby/zVko+LoLJ8a
DRMHmbwU0xCYc5yB/OZ0jLVPdnKZCNRk3TtNb9K3S+79lRH9IgIl3bAQONdxImAMf2Yc26P4znUu
umnZ9p3e9YJwEjrttFUS4Qbdp0bkQzXScRCzr/BlvolWirPlCYU20EtA5GHjWU8asb3WL77FiOVR
W5077mbgx2c5J+gKxwbzW7SA8kJQrU3xOOnGsaszD4o6NkaT4FJUxgz3usIbJHaYnTI+IHfpX8oi
gEK+WS0cSicEtN1QtEuKNchJUF7fE3euMDpYERVvs3i09iZWk/gQU4tenwQaYYTcdCj5usyl31CG
kOx7bH9EFYrytLpWNZ5MdQi2rnfp/rFuLav7MnQ6tglA5UbwwXX9bSl1sHyrG9+bhRUEmcSzzlhJ
TkqaBsK5NMzbpCHwd+z5KhDDHHyxVr92+BCbM7BHrrfpudLMoPPyvL5Iin6u6S3qYEnIRhsMnr8k
E5b3o06BaKnTUsXQa5ntIaZAVOnwKHIHR2CnnvgaWSn31jlYz+hmJfsOYTw0SANYK1ytWXdSAfSQ
TsFIocGDqRrxOqNDJvTngmlIBwEfL6flSF9RCBnLWz5EjdRFs4NeQDnUd2ZHBUl0bDI5fkMNLR1N
h2ED23hv5Zdk/12w/oKRAGHAKWhOU23REMk8rMG6EaRb4/ohXwvwFnWDPRd5DEXv1Rj+TRAJ649s
NU5xnZ4youa9WHuqbQbIbFQiiONd/hKE/DyDCdOmQGQnpmT5ocW+2KJTA+TQ5s4vcOaSdGfLfuCF
PQ2ER3KMzVpPg6SKTipCvIUnw8kGy4ZiMykDNkZjH1gXZLfb7OSAdaDxDKl6RyIBfWSyRDRwSAxu
jFNiVoARsm3dyGQUkdgQgUR0I/fbWugUaMiLXCHfZuLp9iFBHcmGxhuRlRj1t4Xkf7Z9Ir3sFn9G
v5X1gFCDXA2XeQt/+MNn4sVhy3qxF1g1Qx1/4arTi3qkAivWfqnC6mUtRtMT3QWlTV5D/kooFw2x
4wzQfIwjcOnjd33SeB7TnGFXKEorpbKIaRT4hBuFMXCXkhFKks9rx6MDqHtSwDzgGLZEnoLUXVYy
rTXQBdBGhpF4MWzL0B9nwet2a8D6ENQhUclSgaVgXvN9b83HIWkxPIx2KL3r+HVKYXY3iOXIroYi
IOjbtvbAH0GIWxfZ0bMxqlmnJHy1/QrY7UxaQ/ZaftlRLQ7D24xojIRR/wmp1ZYSBT5N6kpQlUJU
/pdECTWQ5YLh6emFRRVS4vyX1pkCkOuE546/pG34pjg8DBrgjhjrRt4dxoqA2Gs8IqZg7Zz2s7w+
8A29bdYsCvRkVcO/9rFUC17w3hfVSx6rh4lsb0+YdoQLkpIUiHaPFvMPCdNHwnGnfchN9LnThvER
7V4nUjXFWRqI6an2vGJwMDK3hLyjGbVbmjg6eBNBV4zQ70ih5BYJR1lm70LtbdW6A4KTIdpGgjqN
PXys9vi/anIbCZDAxim94jc0Jj+nl68XeaAALuBXicy3AnCFSPh1xc04GNPZNIVXnrizln4osvSU
h/xp3KTU1YHj6uxQj8KivCUHuFbUPlu0tIny6rLYFPDNGtlF/R9hZ7LjttZm2VdJ/GMTxfaQTFTW
QKJEkVQffUwIRzjMvu/59LWUWQVkA2TiQh7YYd8IieT5mr3XtsJL+CXq4lZKCFGUe38iVAI9VL3s
I5mBVJa62trwrm+ASFiqTGb0eIlSa/srXOJusozO8DDLEDEjk7UULE25+cT+UQ+g4W/q36ypr7H5
bQzijcoD5SlF59h/K5Lkdsa8iWzqlnOukkMjoXsIN78G0XcEyskWJQZBGhLXRLGxWQVhMG06hORc
PzMW4f5I2Gg2X8M+vy4RN2KYXYZ5Ok/KemrwANuCFXW8mSUtwHI/vU8QPEv79Hd4qxfrYkczKl54
iylKaZ8M403f5y5GPJcR1g+AVjL+grmEv/PyZ4COoMHbKJv6krIa4Vta+APykXC7SznqP+IpwoQF
aHeSHoBPuHVWhGIO429V71uSJcy6eeguTD27WU9vs8E0joaV2IKHy8hk0gb6e6KIz6t5zvqGNN9p
yPaga3OKP7HE1+ggsyzjWeSwQ/odFdpp2UmbuO+e8z+QPy5RrJ/J+fNK1oEjBDh4XoD9c60JmvVT
NAYRpCMFbXpj/mfIr9bf4bcaLixilm0RgQBrolu6Kncmihminl1HJHtNl/gEEEwgDW9WVEi7lMpp
kPatIL6KVm5ySgtfpVzuSqGd+aTOKwDZot4rAK6kKjnA6lo5F8EHHqkmjJrQEMwNueTZN4JH//Br
i6OzwNEpVmx4/fuvGEJjbRQhkcyYpcJXfDW7HIdYY3j9D9P2GAylIGpKmO6vcIWUkIfMEY2VFoOi
Y3aLvvVqjFPWb3M/20Q9xw9d1DVqMtCQZCA2Ykv0HSvSWuvpYbUeRWq9sZpoTz6TK2hKVk1gSbvE
nQDE+anb9haw1la0OyQyvwazlEnUUtGOEYvMRMzMsqcoczWtPgkoMmvBIblfwI83EQcok1ZidTGF
FEuwzgAI1VdWCi7AjVFtyMdiUzDCNNkwMRo5pZkc7pNih+Hg0MCObdg1omJ6GA+lBrj+6ONdLk26
23NXOTFXoRyC1EQyDPUl5mPbLgnW3fWzpHYweCX1x1Ch3UDSX6+fDdnYyb/6GfcEcx8sXo3VHsaZ
fg3E/V4f4/1IjzBFQ0Cw+2K7JhapHvlkPbnnX4PSLaOyYNsirBVjKsDSU3NiZ+sBOtvOxYl0twBi
cqHwLUNSNBWDNPp49yET5IVTly3bVpBc9ms1ShmMOPq7YmAXYp5DiiDLJ1ANo8lmPErR6GosBus5
cVdV30VqxaKPoWxDCF7mQ8z5/3WQ3MobDUXFwHhNu2nWtPuli2jFLidirwVGX5501dh9ntqie7P8
ZaeN5s1sn2eAe/MxxkA/J/pF/t1stLJgZ1jumeTuRcXuzbXfrWSmQ2mody1b85bXiqG98czHtpcm
+5wsSDRbtv/yAMrwVKirv+Jp6gpUmQxxqvY0hYy+YSjTfwbLXdKuxrN6bvWrYO2E6v9mE3XJY3hh
15vSnGnOdFHYpadA8YenlJi0gftfclo6JI28rKp359PCNHhmGpwSJKQwC9ZtapT+M56iB6P1JJ7s
XY4FxFwcUS+nqeiO7PZtCIj6Y9NX514JDAdxd2ztNyRdY9qcGJN3EcUNvpZFeG+aufhhifBC3/9q
pmUcpwm2pTb2u/Yia5E72q0rC9nt3Mw3v1TS/n50iLE9o4pHe77JTFymQ3FVJ+KaNtlEqfw5pMVF
esjK6vFe7gVF0HDSWFIXDxfyHkn1wiq/y5xpVBkxU//3jy7iWJjFfdlg029p4xY35bGP/b1FYibD
amhx4hjIJli+kd263Oa6dLI03bMKjC7j2Ab5CcBQjXO2B5s2ERBK4NQzgt2TuizHhgvLIgUZy8gg
2BVDVE4X4XzwkdMV/VoZw09NKCRMZ5+d0p7gKJyIvtb1MwyBSzRzVOReQxdSqCEloewkwXBmSNJJ
O3XXWzV7wtAJkxXJEvPsptpJeItmPr3UBDiyHSHo85bOfbdPoBZahrlfkQXDA8KxYPADwx9z1w3x
NRID4Pjg5Rdb91pH0kUQfoafAwBVmcmUY1LakqzsRmfjwXnLcqBznT/Kml8bwv+MzrMYX7RQf7FE
oFleN7P+x6kxk8GE7aKGpz2yRu5ZI8vp6EHuqQHnWi1hUuu+Xa1TqLDMhfiwSB00J8OfPXUnJyhI
JBAMOWkzSMya/IxyFKM0Pr16jHdA4CFYxMjzcu4zR3tv9Z+uIsle6XmkcGPbkPkZDIQPBhZGBxhe
PC1fCKZu+uZij6Bs4xPk2Cxmlf6SQV8DJFkWxKl8I1wWfvPbrBh8UEuFYkH+2xEaD/OwZga4anvG
HA5hQQQlx40/kG9R1OZh0pJDaPO7KdKlNOZt9kdp9CY3SqxANOI4ShNlcHFekFZ07KqKVudy/NSM
0JPeoBVnI5oQW3Vnr2GDlk0IrZXNajGvyeSj/e0oNepi6rra64/9UU+MazT/nhuG6xZy9g5BEavY
xDaPicOeqFPu8a2dozsaoCeRcIQ4hTa81iFxYiWdR6iwf5qewEg5FTQAitOtHHIwYKiaAwNnURbj
ZxuvKUroPP4LLc/AblEjhpbfYpRfIVEmxbNA0TIUypP50cTc5G+lmw7ZKarWfQ3sUcKkNpReDQ1c
BaY7KF7dcDfpnyQCKB3phhBdPTncJGG7izS6OwOVXDk5Kgg39FXUIQrrlpaAKVXsGzATEiKpvuZ6
bdpD/yKjLc4JzcsN54B7WeaGeaouqqp7Y17gsFh8ZWl4kpwaCLeJVAdN3gclTEEjP+STl0hk8x0n
WNBeOTgTA5etTPqFkBjXnaIBRdNH7I/GECwd/mjPGqpDOnmRqewahN8CoQ7JnOBainGfRPo+5Ojd
S+FA2+3mqDmUpnth0VaF2a5XUkfc45PITjNyEZZzTIa309GIp4MN+USqfYOROgt8jMV/JZB3ab9t
+C9f/zwPJ9QxN5aH93xvxfi1LOmdVNkPKrL3fvnuSoNMafLfSvmtqbvXcrae2yDp7F2N/MhEfhQS
x1en29wUToHN2ZZKZyJzdL4RUMB+A9jTbBM92wj37S0jJntoCf6iZzzOvtIdW6QY0AVawgj67mjf
pXNryUcw/UeOFFWUJwuUYQncvw/s3VKL85xQviMlGa3hYtjBUH9ixz+MBpZ6otTtByaZNp9IoWTd
yhCk3U0k87HQYc+NOGUshEY9D0R5kSz5aofdzWId8IG0BHJB4vFcASqUHSdcCT2HAUwuzg5kIQ0u
Xsv4zkcLvBfGIZRpLS79Co18fYvvFj9SfDJ8nTZpqtnPc2trFB2rVrlMPggmXOsO3L3YG9O0x5dI
rFOtC0xfJX2iti9Tpq/yq6HA/hSRO7HXQNWoTLu0NrAZI2nmqKmJwUsJ3yuQMD9wvaS0BULdNaKk
xXlodtlMVNfigpx94CDPdk0rESNA1AKmW5aTKWZz4xG1fKh09VBujt2cnuqmO6G4k/e6oSK0Y43Z
Fl5rvi+TRP4ocUGgSvMU11WPRWdj+lYmMc7tvF9GKIxaW6lTVBLcx8Yf29BT002xPACNx0a3T2js
T2sFhuLARMEmX8hUYQnh2VKf5vVDforYSaXspHp0jsiJB+/tV7Gmic3MyT6ge9siw79U2JQAqK7t
7HTx6FepK6HkHbgChffg6oKQ2rqdIG78j3GPMuuG6cN6Rvw/tfqGr6ATz+KfYcJBXA+uNL0aMcPV
iKtrMXH5qAwyer+DpErcQ//Vv5UK/TlNlMEK2UpUxj5uqh3q9cs8lyg6w/66UO8u0yM1y+m2KZiv
HNm5xbRQdgwZ92M3YvapN/0+AA5OVsGuK+FLFrwN4tNSx4MgJXUmCF5BCpvao2Nc8N8uEZyybQr2
ZlDrf1WMySwB1oGjJMK9lX3mrFgKBt9hH2CYUYv2XcT6m66br4WNyskmR4TvfAQsixNpUsirDput
gKW38o6ruttBtJw7WkDcsfUm3zpmhhctqv30BY0BIVl+YavbDgZfZuAMwirQfmoD5kZMTQtILoh6
KDElSpvwMMrywZGITIDCMcaEsGmcjUirVk7u+eF7dLI2fa7y7jlccHaEQFpNR03ZZOwI62ChAi1w
1G5sTpCpSD4ni58MiS/55b2Rpm3HMlTPh0B2zpGaPhdJdRcz3bqtVwijhpq3EPdZ1Vs3En+QVNkP
fDMqRLty2qR4K+Pm1QDzYK1XU1YvyJyqnp9D1TYN5tchXvxS/7RxtGCc23QJGTgWUu54FysvOqOe
VLuAQHMxCRrdNYEcQ/viZLwJ5H0qHQXA6JRxF1QmpsPqanHhiQNMzzdXcw1MWntpOS1Rd1HJfZD6
i36ZAWgNv8dxuZV7M7CROVbVV2gipf9/tZOWwmVXOqLX1kOXsmnlBNcAfS0DYTxLiEVrQy7qISUg
fVwbX02JNKirIIkIC+C8kSkbo+EyRIy2mACRglSRlG3Qd632nc7HwVPklAPWv3iz4oXJCnAGyAlP
UKLaxI1abpCHGjvaLwQnA7uSp3DfI+woFdxmcnl4xOXODCHH2joUr1iKD6vICAFfMB0o2xaFjWEe
FBokZpXkpKBYf5kxhvnRW4vMFBJ+Tzau+gkdQ35utTuzkV0ayzuTzDQibATdNhNfoIT6LVgjHlAr
rFgFHQm7m7lBnoIbAK3aFnDBtqxb//0hz2q9ClN7omCcAfdAz64h+M33WVE+LakXscVW+CsNqIxO
DirZa8W3CY0lxYhJlhCVcJzfrDi+FQm3IvgW2w0rHtdUYgOVmMISXDZZGqJes95bwqqz5q4/4p8g
YoiN1I97O/ut9607xtQk70Mq+bFeHuWXhaiKxQTcyCtKDoN9tEgqaqC90ANW8XRULEjKJP+qygs0
J5ZEL7yHS7QE04LaSR4wFI37kW+uYpQhPomlL7m3Ft23gH9TNCGS22i9dc4iTKHR33HBJZXInoUR
h0dAEeJAD9ubCQNYSFe1r7crMhggWRluIYN82gomjkVjey2/NMNfmXDK+EuqEDWABtsgZpbz4OT1
YDa2if3XJk/iw2xxRt4SKGi+uPZScrB73V2az3LGX2jUmHpAL+mbH4u0P69lp2SVL9DTk8LYjwd0
rRa+B2jBbPLCyUmQRky89Ic0oijcRmxmdnqyOgaTJqE4JFZEp73Avkzj36Id7DafkZqfFskKOsSW
dtUEZqA5s/wH39s+J3yrIXwrLJLLCOWU+qyXM7/AsWooX1RvO6xZ2RLdLaO6p+ouJIQgvmAmkaBx
cReGi7yR8cXzNodlxMVb7NJEvhWmce3r6IqKX2TvVS/2E7+TdSjPlp0KYbRDZKk11kWs9Tn6UkMc
RGxh1Ga/XgZIVfBX5++sf9Sa2BTnIMNqO6YrawCbNiYLOkvgK8CPg6k5FocOC0jRnTuLjYzyx06+
sjkPcls/WtW3QjxHTRolRikuDn8Uti8TfGHmBKTx4F2s5xqLKgKLAYnnzAjAxMB1TfOv9SE1IPrG
PqLP2dtg/zVldKeEEa6FgmvEWrge+lJ1UEzmkN2HUD/0TekYhkGFCtBm5qfuqf6X8l1uu/fcOmYt
WbQFFjTrZpQVn0cUZOqLxdLq8bOOFSYsi4l2Bi9s/UIRpOcqQD0f0wotsvSNjZvAdyz5ACjU4r3L
UD4wx00svF1/JrpGcLl84XBVEusareEmbHs22qFf8pJz0wUSjcfelxIQswkPLiZideb2k/YUf8Zz
9wKK9QVKy8tDpHVdtBzuMlbiHdRLp7m0LeukRvakoqARjraw7wby7Z6UH9KDM3gC/WcYobPAgg+7
1al5JX1zRds/dpp7yPZGx5qMdFQzX88dJohahXiKQnf6i8pgE35VK09wLfOzIZAUF1/D2GAl30oT
kkN1V8ApMJ7lJd1ZCMIF8oyEOSfbUAlnoBC+KROhKOAMv5hwQiwe30Qc0zg2ceh3tvBrmWJIcuJQ
CkT8OwVpQjAGKD+7snzTyBGGP+4bCpNma6TSmZr+0nEb9ipWB2tg9gtq7cIVH59loL2EUpzr/uvB
jVoNPHHqawR86VgTZEmW9QCqPSQsPXIFm3Izh9rto1vlciVXW4p4EL9iu8qeiodBedH8AaWHjmLg
DX7ZRqAyG1ds0cMF7JRgKISOAiuD/E0qVo98UXt0M88l/+vK+A6Xho0+meAcMwbZMEQv+xkD5VCH
n8WDchPHDNmfp/ktpz2PGj43BUYh9+zEEWSI98HRrNmLWupO2FFp69YhmWDMCTpW3g8Jl6xwxbOh
wOoRXvoeWSAhJ7Z6SGSiDBmX2zy/kDwWf4o4v8TGRz7/Fu2plk9W/Ww9BBkqJ20heQ3Jli0MusmJ
z5WoXV3/Q0Wy1QBi2aghfmX5otiqXLMNtgmut33bOIz6l9FCXpzP2ZoHMp4VBAE+Wu2Gg5GEDxas
r3aYQf4nkfSYZ1mQhG8mxR05Kvhw9vPAbjZBSrAfyaNK2syVyU9WSO3p3kGboUIc9uutYiptzzOR
IX/JiybOaZcaI7luvCVF+ozeydVowNxh3yX2Oa/iq/mQftmiLOW2BghdMHofPjLygEQGxZrt7Ael
KEOl5KgNRZBg9+7ZfE5bu5qP2lk4Eqr9lQAGkqodLyPQq5/bS7LLOVql/DaBikkKbJIl4TQztM6d
aRrHARZ/mZDFhDmWRPhG4KdACCyFdrAsFTix4ZwCtU/ZzqmbFFSWjjZE2iEuys6I8vo4PC8iPMX8
UyOpcTKz+UTpD6g1ddJEc9cm16o0vphNRnjWk5gM2s+5y3ABw4cDeGw1txJ8zG5wlKI/5q9HVSXG
Rlq3rYY0UBU+QN2gQMC3EJxuQaQk0FOQUHJaKHfU1vul9Y0sskZCS7VuBOv6LVqNUvshTvQf//S/
/s///p7/Ofqpriwxo6r8p5IZYpWUffcv/zBM5R//VP/b73t//uUfAnW3EKamydSWGoIx9fHn37/v
SRnx5cqvgkSjLg6JeAt1PIYFgjPZL2iVwodwErRnKSgjV8+4lOs1lZlvrLYnbkCeDeXIubHRpBur
SRYSGpUCioKsOyXKLSawqtTvM9eEcPk8mcFNzOA0RnBkhWLTZ+TEHEqOnLx5rltCDXhuJKiCRmRP
y7KyrWO6zoohucN4FSQuLE9Z9K7+7Zl5T073yhGVKsq5NNZLrG7KY8N5j73Q4cpOzFvy2nfGWYfG
Q6AJsvn3mDZxcqYWL/GTRPpYd+qR5VoxvBcCgzB7jIh7PyrsTWSM1WSmNiw/y15Hf37kzgv6b4NE
LcqGYGm1Y6aPJ/Y6j2hw7BMN9gkYOjNNQcLWv2cCKOxd+41Hfl2d5fbgN6rK7Ckk4woskUX6FrJm
+reaU/k2iFDsnAk0l1Ke0I8HWABvI3j/V4Qk9FrrhzGQEpvikI5gaexSYE7PfJ8FaOJhM4EzYiky
/C67mWWKsSfmHFUuY5GUi/e9p6qY3x85Q4+s8vdcDFecuvfmrxaOlzSaLuYFxMotzbWbwFAre5Gh
eTKvx5AuquA8SbmTD7D2k9GzanLr2L29PvayeJV4yitXEs4rypWSCaHy2aTJOTaWo76TmSCO2ewa
WsV8NPZ6yy9YVy9Nx24y9OOZuG9UtyCcwE8PfRWoCCysmiSj+jer2X0jzKCZdCIC9aDYLtMzT6nn
rkpfi1PUkMxOOZ9x30M/bFgqotnwa+D5xnm0podgjEk/jSRHI+CybJtx9IcEyYHIQR41d6AUN/Vo
ntrBPNmVfELvvB2yZseOJKUtReGKl4F4rTTiHDTfWlLXY06gbfEzZDO5ZC3+39zTqYUYSWWnB40j
cze18Smu1gRbCSE+lUu8r1N8duvkV1bur+NrjiNCwo45Zu94Sp3cQqdtze73eBiaxcH0FXqhkl/K
2jrb9/kB70GNyovwRrdi5Mvie2PQepsMDWzD2su6CizLqTPC7v4QozWY67XMUXm02NFK3uMjE8tj
JXlTPbryI04+QAEw2OVtsNerhcS9xMla9JgqwEuQSx0RA9wX+597na53Fv8ro/S+P/eqdmITeDSQ
/+74ZQAP1C/ePJgQTuODy1Sfd4BJBBkMxqYS5e0HdBgbPvMuSuWO32KprFtilbda8BDW9hFO6VWQ
bcWgloV1q3kWwITpAUyAEq/jSFVhfCgFMFn0VdhZnMjkCoKrgx9p1ryBaz/VSBOOcQTxRNDiU2+M
J5PsH+zrSqQGFipMaxrOOQ7LKPRZBCZ5fIhmCJercFsTq1OxlZfQZUBFDAKB4gY6CrPZdZ1ToZl/
GCjEqu6M30X1mR+2InrgnjbKvUjw4JnVzgaIYcxSkMBcIkOGxRN+Kqs6mnId0NBUjYmQGulAcpS9
H8EqXu/RexXH1DAChoFHu73DieTzXi9l9mSW+tNsVS9hL79GHRxBo0ZgdWYHeBnj5VLRdBlJCF59
ufRzcyny+GKOrO9nC0rSLtMG9pcgzKRzaQW2SRUpKsYvAqdgszdTi9Ep53QRhGiB65hd9XSpdd1f
O85xCzmoA4/IUvZiIIKACChzqxmWGwvtkHPBVvgnQqKTl90IET/uYbBX7T4aVvavAHfYcU8ggfv1
JR8UPzKqbf2TzyztpG12Cd/Gx27Xn0vEY+5TaebeTCyGgczckHU/J91wW7Mhq40nTSUS1SISoAEu
UR3+ZoiWPsZTrLV01XbQNQORyPZxxuC2kEKtitiVluVkNfKJTNiiuSp9dI0Yf8doPVBobZMMHkpL
24HBHA8UY7ge8lQKVKLx014j1zU6ZEt1iCR4cLQnIQ1E4mSXXs09Waq9xey8lG1zSRZitMeXIsWX
/Afg+/RB0CdhX4FuqsGwrAHer2CsjsY4uqgMXZv44zuzuecUIZFxH9Mz2dpXaxQXPTKQkuBrYbSc
9dewnXcyjXrPQg0DKKNV578/3XXL+i+nu2nItlAVyh5dZlj8H0/3brGM0BAMW6nLHb3THY4C/PuO
NRE1/Ik8ZOvQRVJootLW7lH+d8w6Z1yuKnObhuR4MBK5sVxjqOAzj04oxFRUwy6unou59lGhiInY
tnr23wUY44vxxLxr5ibX7jqYxAfn13xiCS2+liHF3Inrn1FPgoQLKdAjDDDR7EOuIuCJO2/EFRCC
xJ3BzoHHVhFl2g+197cjI/9+YEuQ+kACMVn962Q5jhOXH5qR5NUEcaG0aKYBXUZxwPwq0Fo5KEMR
kBAbcP4cyyYMCjOQ5GszA59INjn0tfGAAuMwvY6iCWQz4U9nvxxyX40Vj4/dsdPftsHq32ATeFY1
y4kB3RgoLpMS2tj3fu63NhaSejmwjdWHz5HU27UXASU/4cLjqfrsL+oLiO3iCbcZMyMF/p+nRusz
jyTrYFcx8m/VZd2ZT+ttbmWY19eRAAa7THepBPSeULC5B8mi7ToNn5t6Aw2RYENC5LSi21n/qE2z
42qFnNZDAvu9IgODG+ypHI6zmFCokKcgcBASH0zd1TwSkuw4WCQiIqp5KzO/i+fGX+zEJ9faa6c/
HQ23Bs/BIk+ZaU5qM+xZJnJTUjftBIuPFLvpV/Vpo2wobnDH2qHbEykFBMjmeKdvy/dG5dlt89qd
alpuJbkbjGqG5WHMMu+M6+8RTrMoaHHNhSYPRp5EMuaOdPOMjP5GWNe96JU7qGjW6VfGPT0QfKLf
3Q74fTRRmvQMujUujtWVqKLRALlwUNJpOggPc1ThTtNNyuEvNfEb2SwvjzbDzq1zYh6leTpJ5kev
f1r2j2JwfW8i5q+lPLkKZCbGJCusnL6oDsaM6J5QLTWWA1AWgBbwOjmTNpwUdlE65FPUn7rMCdyX
7LPOWkeIKxNONKsd1CecXOOyVaGHJ8wUmjHokgowo6fB49eQNI1IJE6WPdwqNtUni5E2zjW/G0h/
QeKuL+DjXGRDBqwYxXgP4/jDdle2a0pQ0kNLp7mHSEVLPLEuiqU39oeuCmgr6t9RxAU9mTX5Wb+o
egFkZRdL6zGZUsS0sHvA3dADk3Ti86Bk5Ezrz99QIU09WL8NeSoJqcNZ/TJBQrYRxz10z5lybYfW
gfCzmRKWqcwBEefLjUeMB7ky7sPDBEuS+s97DAYRYbOlWlrjKA39sRrCgCmzJdMgDsu9+ZOKGdGs
sq8X6TxiAgthiisw+Ia3xS73SaPj+CDQJvIalm06DE7IyEXkR5GM4SgCW4AiSn0urOGFmUiv8APi
a462wDPGJXehHXn1qX1pF+1gadQoQ4TuARPwIeJSrsT270I/qyyelM8e00Bq3s5z1K+q6VB7/EQi
OqKikqsDX8adbUcUldH5r/oVc8ApRrOpovkp4bZjtUPFTgNM2eDpfRiExg+n0D6GXlFdp6nywxU7
a8Iao8sPldq56yfzP524sKTfq46WKx5UX/yMWD0VDs8c+E1JyGBBoAhrN1390urqjEsg4liy9As2
zKteNVcGiUuQrTrh0pS3uLBNw615rdwVWbu6im5RW7+pj/iPrUnxmVoGYrOWx6p5IDw+3YxSBk1K
9Q1EcPb+4e+XmMuGzT4luzT5KqrwMjBuHLYtWcMZgXGa8qefkTVCKiI6QIJ0rJ0a6h8sBBWA6ovy
Rwedigxp6M7yef1IYBtkBKfopTtpYIdwShLv898fb6qi/5fjzZJ1oakyDydTtnXjPx5vUUWdpda5
OJhGdBg0cUhWYs7JtlFvaEWY81sYi+ZN3jfQuh6SAzgd4Mp1hoZyuJ8N1GhJvWU46AxJj2rwz9C0
KGPAvnU71LfA1k3XjCGjnSskQQozIcU1NwnTUw3GIfOerUxpWJ8dKj6tfluj8FXZnzBG+2brjJ1X
INZqosVrGuqJ18jsX8LUfiqv3TywFk7Ppeb0Vz0dSZ7BLG3kO4OgRhTk0gxNmAVkhVmxYHptya4l
thJP2awfD+aXkinneGkv7CdDLkqAuxubtdkorGeySzZcpMfwOubjxZ7Liznr50Uqz6jQVI2UzgwA
a85KXPGAanj6nwbuEQSDnYl7Mn6QDsD7LwBTkFHXkoO2Zxd5bzXq3H29a3tm6lZ0GIF+VSRoFEed
KPeo98sZaOWF/MxoITcYjVzE5FnJSH5h3tISiJrfiYNwSpIs4se6RKWiNPa5ym4ESp3NBXVZ9ppW
+Ov2QzAPEN+wcXiGTajAIRjF687MVV/Iss8oTptTT+0qf2olb67/dorhmG3tpYV5kHw1AS2OkDWy
ZZ+7ywsDaw26HFNl0rG+UpyMnJeqzHcdse9lCn0Xu7B40+3ijmVoMyfIk0RBdVAHVofe6lC7i9U6
SCjoTpHgBpWlBjkpUWk4BxiYNvjgnILxdEqMWLilGwCk85zKMZts3U2S2pWOwwbM2L74Ytu5U64p
c1qfx58NVM7iMMktPmbtc0KsG0OMWFT/f7hPxH+6TwSsAAUcniWEoliY+h9l4r8b8qSpahtV32We
zdpJ9iMU+cbGPhjl8xiv3mBMuzZ+sYgSjKVPlGxY6vC042q0sHtaDC4tqcGOiccD4RR0bjbwiDqB
bNOfxOGKzWrDIhTjIwvkR9lWcRpojEQbRqISI1EV7VHINlYdvqLyqcq1k54kkLxv2fJSVKvfjnjU
BvBV4XKQp3s/kiRllrvxEQgwM9ELcf+1VA/gUGhR+mh2W6ofrYW51sykt4SUoafspoHB6JJ8m1ci
sHmKRwKRdlYfq1PqKLmGJOdLR3JX3Iy3tev2JbVSR3o7UORmyq5FLl/NOLyyw59Zfj6nlxZxUDdl
z/t0n0rrc+p00yEFUBHVGBV+vHRoL9NUX+K1vKwzWGJt3EOJumWqzCCYxw2zstwbLLaYsnlo6Qyi
ajseNhnFltbrHkr7vIy9hRmI1blMcwmr5H0jlxwuxyKOJXB4kHFRau5aUOXrXcGvAMtzpgDPCFqr
wEk370ubgv8iqdw+GSXCzfLD4FGm4CaAYNdqMnxnUiYIkTFvu6h1WnmBYZcedwK/SxcMK+ysOT7S
3m+VyWSiTzvNSygtePnqWDxH3fyo0LmAQbth2ddpmjuaZsYoDCFS147FngNtQR6C+snY+mkmbY3o
eZjVfbPXc+3Q2YrXG7o/G3ownnp3gfzQuyFnG104W5EkzS7pQnxeFl5jf20Hr6xmb041JC/C4yD0
ypPCO4nhYy+6oFiRgTqggVGSd4iX6PkONrHf4V26SmPjRlCZ6M3xi0XDIayyJ/wn0CWvbVg9L9ht
kP9uuCcTANuUsEb8UzE8Sirbr+vf64Rfylq2DdMjg/VdJybEOEjf2rfQ5t0Z+OcLnAvAeQ5J6Axq
ejGdQ1dZpFzW57gDd2wZxz4lQ1C9kBNX6HznnVPjyKnnd0tY/8Odran/qcETulB5UKqaphG8qsry
487/d3d2ywZCrcqq8s0KCKpjvYguPreNeZHM5SZhbqwfZlSkM+jtwx8jNE9WEl8JBcOwJo7BLYQO
plHDTaQWwAQoINugS35DLQc3Ax55JA5gFfYs5V/na4lfKYR20gGRVjRm0+1BX+2Do7ehYz45Kki/
eQx0TH/K03LLCrJmIBgXdnJsv9eLTWaMRkGMu0nrVbp3eLBG0LXazupMjCl0f49BOGuQNbcozngm
3OZh2RKl97rCtSfVqDECagGEkjxsZrbdXKm2pZy1cjlbeEfkCiU4tbjSKqe2iU4YAo6n/0vdmS3J
bWVZ9lfS6h3WmAezrjIrdwcc7vA55niBBYNBzPOMP6pfqNf8sV5IqVIUVSK7W2aqzId4kBhkBBwX
F/ecs/fajsFs5TpM5RO741lRPyty8awQB1SDmUL3VGkHnPgHpMrvcd+cpc46VVN68sX56NT3qYZ8
/EVzhjeTN0zGG6YNG2ICrG0sIqbETVriJpXrYJUUuHaIuN8wKTVzkxoxckQsZhLblpgW24jlPon0
VazUxb1yJ+EWa2rycmLpkG66ODqLTXtuo/lcaOpZ0+VzAnshechahhLCre3UnY/RFPRcU23NNlgG
LY48o+ipiY8GGNrAc7gZDMM7u+N1HpsqIx/a4msVmmZF3MwlRRraE12DXvMSFmiJ+pgqesKdZTkK
VGMivbbjHnHCxJGjcAGiisDnZ1Hc5Xiw5ljbWzCnGFGSJTV5qrWSd0tYQqbQRm8W8UDj1BbEjcM7
TR2HiHdqA+mAHfL0JN9NxbhN8Jq3NIebbnlo3IyU8qNocNJGtnbTE+sw6dlJexXv6kpZiYyh0iHe
p+SCyENyLo3h0mxUfscaP0j6mIkczhRzZUgqmltIrRnxkTAxU9mZBN1Bu8r7KttmzM+GUcML4c2M
rcL7mPomMfT9WIT3TSffJRfjWhj944tEs5ZxGR5E5MGMwMXxOMBxFuh7PIWjuTGszlZKgn0Ytg2S
yxjRjWfcBkz0/FWqhre6ki7CPpaGU1srR01Yshckrzdq2D0Jrn1ys1gG0RWJ2S1c3QVdt00Dosly
0qJIlzLz2k2M11RvYJ3bYqw6GT0pXol0GeeHSUwfp6eJ/jW90MAi3drYGYB6x4COvUx7Uq83nR/Z
9fxcS2i/cYBZwy3U8mtIyFJS0scVvc80Nzczp/HEMPegYI3I/v5ZQ7IUdpyvBkq6yufNmMkUDfAJ
lqVbv96RyrnR42okSUACZtESChkjm6dmaPTWyb4EDCQjFdBFmaEf6910F5MbpLuaH+76TQQ0A8DI
uuJVZOTFoeABj3F1BRTwvJFi3khRGBwIbjCV3TjRCwjT3ZQabtG0biWZm0w6pzLrrEXgbBcQFpVF
hotSFLos/S8ZJjMxC6mwyewO0WNFFm7s1ZLl9TVINCs6ptZwFGuwSjR2B+TzpYDowpaL4qJXyWUA
ElnQhZeRC7aNVxn0YdXy9BEdl745/FQHtSZQ3Bdzw6C7blztpl+iiPmr9NATnicLPhORczYUNwIM
0HQMqX7STB87FKEW9GIirooIpVq1cfeAu1Szl61pzeviuTZP3SStt2gv12PsHyaRmUXhbyUeIqnX
zonmX5pSuGo8uvolEBhBptK1iOFAM0wecTVZhXSFuL7o5wjmY6US7pjeF755s+r2aibqOReR+DYe
RT+zr/44CPm5OvPuuZlCt9Kr1hP6+HFs26fsLtwL8AcF+IMW+qDAjM/5+hpzxg31/fVubKLD2NEh
LQYvmElavOjMEapEPC5nYQveE+dmkfGmv/akIT2w/yPXZpiN1nQ1X2A/Ee+BPJANj44bZoYXEb2o
sKrA14jd57hHLrqFcZGsPJlv0kEGe+sWLrPPK+j7C5r3xzcLWrNk2gSiYemmonGUNn69oCcCgHLT
Gi2kX1jGy3UGrkS8Jivtvnb0qjwCC8pRu4m5hdXPuiL0YY37rPEADsas1C7Q26Zy61FzB9VyG4af
yMoxP9KHAZeUb2syIdrkkGH+XxAucxBsrclCGYcrQHRb7YuBMF6dIjcB86Tr7bbj3TfIEPuYk1Wg
JbNVkwBZUhmLgyESJ45alhc2RLlNVxocJ83r5OYQ+5y5BVb87EltdiJ86cOn4d4cLVHF5dCsivpB
NUIUQBjN2Yoa5I9iMFFu1qHiZVeFR0Nj7B7Ls8fcvZZzBwDZqloAktWDH+zLtDuAAaEgBqlCorRl
EiMmkyzV7AaQhY3yhCJoE6ELs2o8SoUHeFgBQ6WRC5vAhJLpA0FISzhkrpiPw9nLHTa0Qqc8mlu7
GnWgywWjh7WIyZw1BoKkAm80O2j0YzQeUR8ySJV3DX0LcXIEeqYSyMagZ0BxLh9LojU0viKjdvMB
KxedM1rAhkmAAA6XDwN7V5qlbnnq7R78j9mt42J6yHXjPr2ZA0rLSD5Rl8hW5Um5cahFPliqzLGY
wMhg4yRE467W+21fFseZzz2vx3NY8a6lrQlke22msVvF/S1ylr5UTxa6NDQA8XTtKKD9Mdnllal5
JMPlWsve5AXGAIySLzqlI0PAmvOn0abb1Cfhgok9g7/woXkqjfxaCwCqwAjLGuNy0LTqNk+jg3Vo
FW7EWtNMVz62LzIPyqZwW7SadZz/4EmRDPGbJ8WQZLowMnIC6W/jhm+fFK2bfXHMxp3Zv3J2KbC2
D1jbyTBqC3zc9AtK1W5UAl0kCRKJBccrF2YX85Cr8mTEbH8TswoVrESfIF3utBV0kGe+1A5ncCG4
NZcNO9QVEtGVYF0UPBWiRJW5mvVq14mB3UwPbU3GdgoOqiFGEXbdSJgWGZZOSVM1RUJ67IfZqRR1
j83RE/304Osy2I/kKLTikTZaVuIxQc4HYerCc7wm5BAXzHApBU9DvTy39AJc4tmQeNdT98AItg2l
u1J6EMf0MGg9NBbxNF1KflOLeFS6K6T6iOS8g/gh6lftvaQvbRrLdrVJmZQpnhhoGBTGPXbynPCa
MQ0cleSHYb4MorSWUTQFAXBfyUdbR3MqyrYvNGIlZd+g5qqZrYdgbUc7xo6nYoAm40cc4nvTbO/C
rLsJBaGspnVWJAWiekaf1D/M8wq//GpdsRRDOylTWwUpC3RapzNidA1NQsVWPVMe7QzZv4r5TNdI
2wssBopAp3W67Do672mfhcImYuquyIYT3XFS2Q7pVWxm/E4Ml1m5MvNwyWK7S6GwMbY2mQDPsU2m
j2i01zFOwBIruxlyWtwwerupC21jnWsYFkh48/MNu9lGJWLsRxu7/Jvlip5KURmVMxOlIv6mdprU
dhTHAeFNHk4H84ERAgy0cvNY4U4cl0ZnYTlDFdhoh9vnx6yf0G+HOyd91kR5ZZnHWkNDwcIe0i9Y
CAwCcAeQNq9WoFxnoUaVvgKHMy1puhMdn2oH7ogKYtNT3VhUNzVVm4WXWSmRDJoN07R6rxtM1QCW
YqhcgfrhMJwBjVfiY91oh7grDgKjkB7pVjoQFuoZEpLoDIF/LVxUwziZsX4MR6dq+mOk4IUhATyp
xQtDMLKUKZ/0h9A3HzGiMtjX9HPaYzmj5ZQm0yVIhsv41DJmmbEtNGi8/ctqCFGCLPV23pHQC3SC
g6WiqZB9e3ehmmq3UmQOu5bMcjNARWEDuiVzwKBE341is5ti3YXa3+TqHjUjJzTB7ajAMdmtjADl
VEmFDu2ElM5S6eyI0iAA6N1RWNDRgB4/554ElS1MCLMbnTH/oCNhCEfUAScW80lIcPE8ateAP2zZ
7GckZ5BEpiW6Sd5IoKcnOb8FnByBxURafvNb49pmLXny2oUuyBke0kYwPIzhN2UG8oNNosYPXF04
3aJVlbdJVG2ZUTraNDgSSJGEaQqPO8CgsvxkttIG9hu6GBRd8+AlQc1+ax0iAiPULHaIOtf9FxPT
VosqOCXLpjOq26wUN6k0r5nQXidmVpLMTZLWQ6dupbbffr4auD4q4/qZNolBmZehfbYIJu8jmnYW
xVMyb0xOcUuoLH6B7z8UEjzv/+ap4NzOn9BOMHVpOd9/1VEwZMFKwoqab9Kk/WiSKccsOBFfTLmz
S0wHtJwWzPu0tVzkK81RK15FBeY6wD2B0680s98e5oyF2as4so5xtBJcqxqPhRiRXiyRGaBLiTPQ
jG/IcqSt60gtic5k5RRonPSEADLjPsn982cN6RHtZJAdwadHHxpNB5k2VHq0DC9DRaSiSMGJMFFA
lJia87bHQZY5mkKnmvCrfR9pjyVYM5VHHKH+s9nUa6tBnYS3J3dQEUNSssEB9PFLHoUv3aMF0Cfm
YdPUL1VS3YsQnDLDd1RKu6CWLi2AbF9pjmRCQYsOiAluSecdGea1QD7SYDcg+dWR/M7CvCebOQeh
CQUKIaUYbCO7G5kZIhq7K0aZUKvZTcy1iXy76bQ7VGq3eOvfDDnebHwD8XC9C8bPZtyfe2AMfYi4
fK4huHdeOtzDxRNg8cXWsQlJ2yqag7mOWuITqXLztXxTMJdIveiKJ9ZQEEX3GhJZ8zqGyWWetW3S
YfaPmgP01He1MD31qNEdkHgn9e/Shd7BIczUPdFT1meTrkPaqgSk1l4M4WFAj85hdp8wPegMJAL5
HlKJTMDOo3VYuCWx8N4Etd0xmGtKBQA/SWymK25rpxBp1Q4YRIjqNanqQ+aEEwbYinRW5HJRtyGk
C3vXUe9wOvrFiTlZBpBO3ie0lLXOR1xhwUqlvUxbOcT7psTovEBLLKJuTPCCkGxHkWlWKzudUZPD
kDitr9tIomwD3we2x2hrZYOtaxXs1swtBcOdTXY3cPKZbuxRQyjA4hTsnVp+znX9HLfZpUuHSx1P
lzyaQJdVF/8i97Z/YQvcF1Z3nBC9d1VzME7VcE9EzH2GWTRY7ZpbL68UncJtN0LZVeLwLmGWGTSq
W9AmqM3ijHgd6khMbCVaQMWOn8eO8UCu4kuPHblEavFh6Mqm61o8i+CFaP92vbgZXqeyJOCHHKex
s5u1HCpOOCDgbcjKySfkYhxhaCmMPQ9MiOy+ducV1oQCz2uESTrNjl1An4CxKH59pT5ZOdzi1DoG
XI5CIYqhK9sJZPZR8Nkms6JypktuIKBBRs0UMS/tMVFJzAiOLbF/NeCfkgZeSHXEz0tIdIt2LT2k
Nq/cfk3yYqZ6YQU5pnlpfQiqYmtrePVCVEs2fY8dcKDdOIPqiTNgh6vqVS3FXZWiSmkxo0HCrKx9
TGgLMkf8C2GwmwPYQWazqwmqU2ZpN4OQnyGUNcylA1tLj7Aod5IKFGxCiAFaXL9AZJ/Th6FM7ldz
ck2ldXSUadeWlKRDJx+MWfbalYhmeFgiJZEgT6ZF8me4b7vI8xlkRW18bAXrKLya9+mT05N90dim
9SXndFB66aeILly6UFVJb+DYJ3Psi7ArEoOEz1fz6rs6wvaSPzfttGdaYdTVRVBQ4zW6O0aMJOLu
Wql3hkgxyZcak+po2ijB4k3eDyBt+k0Vgdk4zU8D0qM+qd2Is5fceR3uCBVO3xNbry2lR18gMYsj
qsWIIaf0MnDQxBvF4tmk6E6UCn0zlrBMcGLeLHMHg0jiJejUHhwA+Ooz8Hdm/qUH4ROjfR84qara
fchWydbH2MRMthJfQov9ogONSbkq1jBkK9h/mUncLAG9JQK/Gu+1HDlExJM/kX/GPGx3GdAAvbAj
75Vsq10tEvpXOK02btVW2CK48TJbE7GM9CDAkYvyFt0Ox2rdD04xTDSYVxHO6dq3tmqeu7nC2xPl
VqwZ7oh9DctSpF78AG4ENu9cY5gSYfBoClfoMZVF/bkin6iIuInrxqoviW+dZlF15e6aDrJHXNx2
arVjIUyHnsBu4RRW8qo6Wp86M7m1hnrKKINfzeSSGpx+DawX4FGVwfKiPkLkEB2GNjr0reW1i/sp
30YdXGsPXQsZodkaWGcg05cTaVFHe6tRd5rKiYr0MIyBqRW5IZk2QJO2LD75ktDFXQ20cRmfE7cj
YUEIGVOVtFyVU4C60MqlXSCskAOAaJ9oGBKxE+8XTKuPUob5XZA3HL9XuFLoqSZGdVHvVmmn2ZdV
BEWc2y/J2lohyGgppBHZrGTyMxo6wmH2ocCjsJC9Lg2mimat9bqaLjoxsjQq/ed3P9qMkeUZi46R
XShlIYwTqYbhKpmldUxIaWCd4Tn5OikcnIK/SOQziYyhzPGcxuVlekbiMub34xqFyzJmJNtIutf9
9hiA3rBWEW/wgHMBADpnHBmDE6YrTDi52nFbBeI2fYuahu2FRoinS+NRlunUclBOSSjwCVG8LSlG
MSlG2Ii2iqB57ZB5OmWxLOw0phokDFTsSYq89PdANmk6nXhlrxU4FxR/3Xu7CUdjWPhXGVMmYSim
tieihnafkz+Zb7JAvIQaHUjuiBU+3hdwd3LEiuBB4DSQTdgoK5y7nAgkjSk7J4JmlPaIeF8DzP0D
hCiV2Eca98q2eYjAuyM2nminIaRoxONsKUfFpH+ML2R0Czx3qYRIpS12IpCN6CG5cpYI21vvv6gs
vPnJjEToLNOloUbtyuQi3CTAXHW7srKV2uonfVFsyNa27D8KDGIIa7xyfCfb8pYZRNH76uYD4Sci
BNxZIBvWYvAZV3PI8Ux+GufuUd/5u1Tsd2OU7ETEFsFy+s93voz4CX7Lop2awq0OWG7GbaspZODk
dsmUsjaI9lNskZOFFeE6yWxBbPYmD8uknOUAV393L2vqg6DJjxBaEmG809+xuWwjMHAMlsCCasZw
HZwI4nqeorYfDnHlH2pzbSCY1/HuSOWwdGu+QPrE6NJsexuD1RKHPtmLdd7PEbWBiJs1poj6qqrx
XJHpOsDcaZf1mO1lNAT6MMOIo8PIeGdgvAMAkWQNDyd3qS7EOcM+vRUSWVR28NKZSAvGxEteuib0
pDBfKDuVBkGPC5p2exxIBuEgGgxCNh1NbLw8yRHX4VfEuynwGodj1IkQ4+A7MpLYizRuzaVxG64t
gRpMiO7APK7rDJI8wNs+V92wUDksym58o+G6zcvWHc3cJWMWLt2gKBs0wP4KE9MYBo+JQTbtRha7
fSFfIsgUdYSTwRf2MF2sptxp8P1lKXN18UkUhDVlkg+zRl2slhaJJyp1m7SvQfKND1pVHjKahsng
yGZKwde4fTTRkCTjDSdrrQPC992CL1/8JEBWGNjHQg8FAGQ4dS9E/X5q8Kipkq1EBB+VO8EyXTgN
qqwCXUpcy6BVD/OAcNK2dOuBJkJH9hlId98cgCKkuzYPaDCIe8ZZavwg9qD1M7iJNCFM+ckwuuck
XH2JM8RgSF9U1bzX9fme4RIwjHYzePG+rnFdk7dQmcNRCT8iS3kIgvAR5IC6ZO2mbhIRNRVhuo4N
lC3UpCgKO5UoU0S5W5G2PU0PF13IEMtXBadr+GDsGkm4DZF+HWhbVxZ0gxbbc7wORHkfVRxJaCci
C7nWGqWJCLCM3IwEhFyZK3T4VwQ12r5lUeqkjsRON1EFJYhhdCRJIT5p/wqJFex+t8NIDF9vhfRp
7XRfhHh5uc7rsKE9ld1bBeNz3oQmt4Ycu0QhTIDGUDsBqsWaBhNuwMM3sVFm/hJo3gCdt3P4kFXy
kJ98Bqg5ylPyIYjzrVenBgxD+cam4fvDue3VU3BcBhj5k6btZWExwQ50e8KtdAO+QdoLkW1oUbFa
Itvj8cZZA/QLxwTcCeibj5AsJRKq6JZT0OeTLSITkmVjS02pdJGTY+qTGcqb+Uuiwxl44zxlUb2r
W5VmD/porI7bsuochhW8xbkt5KdTT9bENtEraybyavJzmaXLG4OIOHYKBWt6PWHg4NHFNACxRL4r
SZJMSeVOKVAmEkAvuCRCfxPMHUMaa5/o6V7hVaG2L4G6ST/55HGDF7X1sLFFNbR5v2JK2IvG4F04
MiCiqy1hJRbarVDyq2Dghcfzvex7BmZsXV13vdcw5Zbv4k8hZ8GAT+odVNjcYqTpbAwBMSWSiFdd
eEtReMTmSebbC+ZAsnwp5fZG0F9iBGd9Zb2S0bdsmHEGZdqka3rLDtbraM0HAuLpQpRfnlJm8StL
3yQKBNds3llLhm4Q9OQLgLVewWbXP/sH0nIsdCXBuNeqCg1lt8vk0SW31z/oJF1kKkc4z89pXYzn
fFB2NRN3qXEuT7Pfr2tqMDx+fYpNlN+CM58z1oyxAjcKS9TTDPiQvSZsVY6OizP1y3ufLHPjGd1W
AxSZhjwiDka0+wg3f1pkO/E5GsW9iGdeNq3HFFMqLcxhw7x1DAkFQl8HExqv2gnc3skEMIdhY1Pc
h8ZwwBZ6UMyJucrZT2HqvplB64QBT5GhMfakHDVvKdBGg3R3idIcyKvdXoOaREU1ATlmQBhS1j12
7Lla5VdakLiHhPsoI9ywpkUg+btCa/fpNSGahHOpDxxPN33b+KDxbxMA0E0Xf5hvnZ/dm6H6EFCX
FFjWo9B/ItHuuRbnZxSZ0VTtxzjCHaXeS3Vyr2fFncF+kCTbAAV1TjZnkM6ORnA67nehfDU5fAur
gPzq0CsEbd/iPVZQbSrtphRMtDwjoFGaDj2JL+JaPoWzeK59VyD7syB6TGrXj5oMBVkcPQvJeRhs
8J/pNDE7VP1U9iISvhoAbKeccIzN57nj6UmR0JhTdMrRijZiu0nr5JjL/UErV2o+s1DzLTNUY5UN
n68IRtENb6onNkV9snC3bKFZYtbpEPVikuUUzAuzr0/FYBzoOQp6h+EfudESrOCIPY6dddrsF/G+
hniftjwWNnRUIWDjxibOzyYWgPMoH8qdqIKUoBJXAUOGGrABTOgzxl20/YLQXTQzuuKdsmgTBYzP
ZgOfFZwsdSo3Co1Okc2Pc6FAXRKraxlq0ji4V1KfQFhddV27NG6JH8mIE4ehZEsBgi6QKkx+U8g3
lqDIhlBku9FwGzdhJ2nMsynRzA9W5pBtsVkAA2GUDV03ICq1oJ1D3Dy6SRPSlU4XrCdhWboz80dI
RTgCodGcdUSfZI6Su+VqK/GJve8V+c3BjKTDwvWTENmMyXFylbK9N7v+3p+z+xa2Rh0Knm/7qoz/
vvBMjqClWezHYeUP/U7vmR+Z1RqEuSDdDcm8bV+4B+IYnwkSB0HrNoO1TYzVMNrTIO58oBtl9Iqa
pp2YGCgISbs3gzB0Fz4YkiC3jRuw1/MGFswmYn6mTm4toM/0L5GFWIEQ1S6F25/eIZxBWdVvJGs1
NgQAoifHNwj0S9+auKYtbGrReGni8UJOKIxFo2nWQr+emfeqxDoS9iyKaxV00qTfm8S9q3xq6JX4
9yCraBjW8RfVo2MhSYkeWSaFBd7Hv8AU2PuI36ohABqkXzhcgnSNoQEQWq2pBmxbf9slT8p7DjUp
9M9Bg2jJOGVayfS6vTFOuMWJuJZYHX3eX6NcuiBRPDvil1hg9hoEBwgdKaLSRurJcF0l5jOC4iMS
t2Mfv4XRRdtILyDwj3EAWwEdGi2YCIPyU2fW60x7CyFv+ONHq/a8oKE7TSbHzMCddJJJE2rVI2dw
f1qXaxeOG7wEncYH3qpNN34JRDJA43h/N63GufYUMNMDOlOYcWwHBK7OHW1I2Ysp9jFZuBmiX5v8
y0MKj8z0G6wr2t7XDfroCGGmZqcbkjtm5rZw0fAory4tMIYpAl4F3c4UBLgADmX9pRKSYy8HCCb0
S6U9K5mx8pHMhTRZ2EN28wTijCYLUuUojZ2SDDccXVmNT3f6TDj7gzpBz+V4MgQVs2Hi0H1apDU0
9HZjRY+dUV4bD1Vxj2iGF1llNHd0fYm84uC7E2CPEvmKKJ14afodOjJ8iSFDSO57aZsoZHFEGgyN
fIZGVsDcayNAJSnI55qRC2By7AsVta11KXuIUuELu4/Xh3gZsFz6TGjba231l0LozlmP8Q3KcMy7
Cm8ZL0YhZQuXN2LfggJ4BLX/gx76byQwhqQwj5IsQ5Et0RS/ldvqZWLWFOXDrtE3Oc6KAJMxFR5v
5SVbZm9FIj708MjSpiBiE5Skc5fZaa9tMKIfLIbaOUCnFBFTbQhOCbdF958CKhyls5ySOdC4je8J
jWKyuBdLoj9Aa+XUwQM5Io2PaS7Lj3kRHOccbBTnCJ+2aXdrNSaQzDXgW+ChEl1DhPtvyDRvcGKv
85rnVKpI1CbKtJIOQ0d+w6rFjUp8pD0hlikb3Z5yGN7kzs3YiiekYNFIm1V28EM5E2PBnLGgUi44
dYKmw3ZbM8CugWG1GAUCc9MqTAxdZg9bUIEnS0CCyYSlJFiMYPbI2jNl2at6tO9XH52EWcvWd4pe
XiH/XWLC7cyYd6TfHOXO8IbZ2qtlzUNrHgPwDTjTxskBl+kzRjYRg/XbDp06lli34niU5PDB+TyN
5gBgaC/t5Wx0e84tFIf4L+KdnQCyTftu7aeFs5xShkx5ZjgH1BYUXfwSDdMzQoeVXE6naQO7jVf7
jEYJX4cR35JmvljDEhHLBz+T88oOmDLxcEacW8z6WPeME6FXTuBRIpOrbqky/HsZcPZUGNsyIzAV
cUDEbjH0hWsRptny1fTOwukc2M0p4sLy0MqGl1n+ppiWvQLkRdfuQ13bhf21QCodSqg4e6YlqEhm
+cQA/QiFK6BFKdTpbun9G4exEbd/W/D/61cUgeZvVIH3opzqKICV/Ov//Ldz+ZHftfXHR3t8K//3
8lf//q3ffOcxemciUXxpv/2uX/0l/v2ff/7mrX371X/YeRu107X7qKfbR9Ol7ff/9KffdMEhvNUf
efu3vx19NF/9/R9/x9+JCr/9J/7Cv8mvs8AUyB1VLNNEFfF3BMNPv+vP33N6yz7+9V/Wb3X06eNf
fv5/91PJ/3svurxdLieIirz56u9/9TtPX/0kGQMuoAZ+zH/dpN/+Yv/12fx8F/8/vuGrHyiJP/24
n/6x/+aqtt30lr9956p+fFFMbC38qX/iRf3gmv69Dpab+093WTJChu+twD1ROtH7H7tZv1rrf9Yi
1H9aHr+7CI9//Y8xei/+0Cr88x8tE9fa924Xe8AbAI/pD13Wn/9wLTrJ717WR/3X//znuqZf1sbv
LsF/z/76HzUP118+f6R/ORV1+5udftlR2Fa++nB+Z5PH0bEo7P68/VBWf/B8PTAT/qdbiLIhmii/
vrcU/37T1tyY+i39zqr8R3w5//Js/98ty7uu/vYK/3EXpfKDe7eq3/D0fXs93S/Hqa9u/e89aH/2
weOXJ/t3b9ivL6hM3/KPn7aMP+ld+6OtgEFF+put7R/7U9d+cNxbF/SfP0V/7Fz0y7P4J90o7Qd7
9rr79Meu6H/ipKf/4Eh0+yj/+p+f0uU9uykynHTvf7T4+B+5yh/cOvu9e/tc/Gav/sd+yowf7Nd2
+pe7t7T/wxf2y2v9T3rQLIxs3ztEbLu39iN7S//Y0/b/clk/uvCfeyjv6cdb/W//BwAA//8=</cx:binary>
              </cx:geoCache>
            </cx:geography>
          </cx:layoutPr>
          <cx:valueColors>
            <cx:minColor>
              <a:schemeClr val="accent2">
                <a:lumMod val="20000"/>
                <a:lumOff val="80000"/>
              </a:schemeClr>
            </cx:minColor>
            <cx:maxColor>
              <a:srgbClr val="C00000"/>
            </cx:maxColor>
          </cx:valueColors>
        </cx:series>
      </cx:plotAreaRegion>
    </cx:plotArea>
    <cx:legend pos="b" align="ctr" overlay="0"/>
  </cx:chart>
</cx:chartSpace>
</file>

<file path=ppt/charts/chartEx6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olorStr">
        <cx:f>Geog!$V$2:$V$30</cx:f>
        <cx:nf>Geog!$V$1</cx:nf>
        <cx:lvl ptCount="29" name="Legislation refer to and/or specifies helmet standard">
          <cx:pt idx="0">Yes</cx:pt>
          <cx:pt idx="1">Yes</cx:pt>
          <cx:pt idx="2">Yes</cx:pt>
          <cx:pt idx="3">No</cx:pt>
          <cx:pt idx="4">Yes</cx:pt>
          <cx:pt idx="5">Yes</cx:pt>
          <cx:pt idx="6">No</cx:pt>
          <cx:pt idx="7">Yes</cx:pt>
          <cx:pt idx="8">No</cx:pt>
          <cx:pt idx="9">Yes</cx:pt>
          <cx:pt idx="10">No</cx:pt>
          <cx:pt idx="11">Yes</cx:pt>
          <cx:pt idx="12">Yes</cx:pt>
          <cx:pt idx="13">No</cx:pt>
          <cx:pt idx="14">Yes</cx:pt>
          <cx:pt idx="15">No</cx:pt>
          <cx:pt idx="16">No</cx:pt>
          <cx:pt idx="17">Yes</cx:pt>
          <cx:pt idx="18">No</cx:pt>
          <cx:pt idx="19">Yes</cx:pt>
          <cx:pt idx="20">Yes</cx:pt>
          <cx:pt idx="21">No</cx:pt>
          <cx:pt idx="22">No</cx:pt>
          <cx:pt idx="23">Yes</cx:pt>
          <cx:pt idx="24">No</cx:pt>
          <cx:pt idx="25">Yes</cx:pt>
          <cx:pt idx="26">Yes</cx:pt>
          <cx:pt idx="27">Yes</cx:pt>
          <cx:pt idx="28">No</cx:pt>
        </cx:lvl>
      </cx:strDim>
      <cx:strDim type="entityId">
        <cx:lvl ptCount="29">
          <cx:pt idx="0">65</cx:pt>
          <cx:pt idx="1">185</cx:pt>
          <cx:pt idx="2">51</cx:pt>
          <cx:pt idx="3">72</cx:pt>
          <cx:pt idx="4">246</cx:pt>
          <cx:pt idx="5">124</cx:pt>
          <cx:pt idx="6">99</cx:pt>
          <cx:pt idx="7">32</cx:pt>
          <cx:pt idx="8">187</cx:pt>
          <cx:pt idx="9">11</cx:pt>
          <cx:pt idx="10">101</cx:pt>
          <cx:pt idx="11">66</cx:pt>
          <cx:pt idx="12">166</cx:pt>
          <cx:pt idx="13">56</cx:pt>
          <cx:pt idx="14">46</cx:pt>
          <cx:pt idx="15">2</cx:pt>
          <cx:pt idx="16">192</cx:pt>
          <cx:pt idx="17">181</cx:pt>
          <cx:pt idx="18">249</cx:pt>
          <cx:pt idx="19">54</cx:pt>
          <cx:pt idx="20">26</cx:pt>
          <cx:pt idx="21">106</cx:pt>
          <cx:pt idx="22">182</cx:pt>
          <cx:pt idx="23">18</cx:pt>
          <cx:pt idx="24">63</cx:pt>
          <cx:pt idx="25">22</cx:pt>
          <cx:pt idx="26">91</cx:pt>
          <cx:pt idx="27">225</cx:pt>
          <cx:pt idx="28">24</cx:pt>
        </cx:lvl>
      </cx:strDim>
      <cx:strDim type="cat">
        <cx:f>Geog!$A$2:$A$30</cx:f>
        <cx:nf>Geog!$A$1</cx:nf>
        <cx:lvl ptCount="29" name="Pais">
          <cx:pt idx="0">República Dominicana</cx:pt>
          <cx:pt idx="1">Paraguay</cx:pt>
          <cx:pt idx="2">Colombia</cx:pt>
          <cx:pt idx="3">El Salvador</cx:pt>
          <cx:pt idx="4">Uruguay</cx:pt>
          <cx:pt idx="5">Jamaica</cx:pt>
          <cx:pt idx="6">Guatemala</cx:pt>
          <cx:pt idx="7">Brasil</cx:pt>
          <cx:pt idx="8">Perú</cx:pt>
          <cx:pt idx="9">Argentina</cx:pt>
          <cx:pt idx="10">Guyana</cx:pt>
          <cx:pt idx="11">Ecuador</cx:pt>
          <cx:pt idx="12">México</cx:pt>
          <cx:pt idx="13">Cuba</cx:pt>
          <cx:pt idx="14">Chile</cx:pt>
          <cx:pt idx="15">Antigua y Barbuda</cx:pt>
          <cx:pt idx="16">Panamá</cx:pt>
          <cx:pt idx="17">Surinam</cx:pt>
          <cx:pt idx="18">Venezuela</cx:pt>
          <cx:pt idx="19">Costa Rica</cx:pt>
          <cx:pt idx="20">Bolivia</cx:pt>
          <cx:pt idx="21">Honduras</cx:pt>
          <cx:pt idx="22">Nicaragua</cx:pt>
          <cx:pt idx="23">Barbados</cx:pt>
          <cx:pt idx="24">Dominica</cx:pt>
          <cx:pt idx="25">Bahamas</cx:pt>
          <cx:pt idx="26">Granada</cx:pt>
          <cx:pt idx="27">Trinidad y Tobago</cx:pt>
          <cx:pt idx="28">Belice</cx:pt>
        </cx:lvl>
      </cx:strDim>
    </cx:data>
  </cx:chartData>
  <cx:chart>
    <cx:plotArea>
      <cx:plotAreaRegion>
        <cx:series layoutId="regionMap" uniqueId="{C702B440-2862-41AA-85C5-B8CF617E8376}">
          <cx:tx>
            <cx:txData>
              <cx:f>Geog!$V$1</cx:f>
              <cx:v>Legislation refer to and/or specifies helmet standard</cx:v>
            </cx:txData>
          </cx:tx>
          <cx:dataId val="0"/>
          <cx:layoutPr>
            <cx:geography viewedRegionType="dataOnly" cultureLanguage="es-ES" cultureRegion="CO" attribution="Con tecnología de Bing">
              <cx:geoCache provider="{E9337A44-BEBE-4D9F-B70C-5C5E7DAFC167}">
                <cx:binary>pHxZc+Q2su5fcfj50iYAYpuYOQ8gWYv2pRe7XxhqtRoAN5AE9592Xu8fu1lt3xmppKM6nnE4HC1X
icncM7/M7L8/zn97LJ8eup/mqqz93x7nf/xs+r7526+/+kfzVD34Xyr72Dnvvve/PLrqV/f9u318
+vVb9zDZWv+KQxT9+mgeuv5p/vm//g5P008ueegf0rq3/XI7PHXL3ZMfyt6/++n/8OFPTz8e82Fp
nv7x86Mb6v7wOG1d/fOfH+2//eNnRn/+6dfnT/jzs6uHCn7t7qn5v//9tbSPDz8lrrI1/KF+OP71
pwff/+PngIlfCI4QDUNBo0hiJH/+aXr68RHHv4QIRYxJLqUIIwYf1a7rzT9+RvIXSUKJJIs4RoxL
/vNP3g0/PuK/RDxkoWQskohJif8ppRtXLtrV/5TLnz//VA/VjbN17+HB0c8/NX987cCniCKMCOJY
SBRFkSACGG8eH+5AE4dv/59M5sES5tilRmfmzITCTapzq70nizd5HOSN3Lhwtb9rXPgh7dDAroKm
1RsxkWmMFz7YYtMhtgaKD34J02eCfeP9gM9Xr4cRp1SiMOLA7svXKyLfDX1UNKmrmk1vSRyw8VOp
m7RdG62yeU7+I3o8fEmPDI4S3gI9IndZ/7XSZ6OdlVjOqbl6nxIib7FGKaGRAL6AyZek2sFZZhsg
RQdV7/XOb7uvvRoSvMmvSIx3fvc+wYOojjWNqeAyPPxLjzU9amR92DZNOm/0rt70u2ljdsXmFJmD
wbwiIyRHEaUU7OqILcbKho6lbVLOup1cqjtO8i2j+Px9bsQrMphgFhFwn5BQCBovpVeQ1dmJr206
RlNcLm0SzEOMpNvXZokbPMZDzuL3SSJ2giZ+SXMJCA90E7Yp1SnZNBt/qW+X/HxUj3xbp3KKzS2f
ld3wE0b5WqQRBn+HcIBDEsIfX9KtGbiBJaRN8zHoz6OxHn6nTe4/doTUTyd4fC3XCFMpKEdEECTJ
kfpabyeLLe5Sny5poKZCBaq7iGKy63dom1+tqb8pd/mZvs63J0gfVPbSciLQJ48EDhlDODpiU84V
dqBsn0Zb/luUzrv+TG7zXRcHSXZCla+jXsRCiHeUoENsjo6sp9ViZeU09KkL64Q1y5fS2Iv32XlD
kC9IHBmLKzJny37s07HlRYpGfz+SsVajGT/VJvuEsoakMhLf3qf6RlSJGJYYRwRTziFYvbQVvBb9
nNlySMeNuSEXzfV8bpL2cY1p7GuljTplnPgNtTFCwDohX3FGfnz+LIN4ngeixMMAaiObKFLrTiT2
skjdtoj9hu2HRs3xGncqV/Y6dxdRHg/qfa7xGx7CIStygbEgnLMjfeYByU2wuiGd4uxWXLo0OqtK
taRyUxsl9v53mfIvPK4uipsuLpIw6WKTDrv6Mkvff5NTL3KkdUEi11chvIggYaKNUeVgUxaVf91+
X/B7yC3PZG7aql7xgd+2K28qJ6gaC0RPSPWNeAfeyKFCEGBL4JFHDtnU4D2GtEPKkZpSkuBl657s
ttgXHzLQpqvVdF9spnN+wnXeFKIAe4JYBynkUIw9565bls4tUw82XGxCMqmI3U3s9n1FvY7lEach
OlRSUPaE/EiCXchk0NbTkAYBS7y1m9CniPCN6E6VFG+KkUL5x6HMg9B6HL4FmanhxTKkso+zL/ou
TNuz9mOWtCDCMl7PUDztu0JNO/nhfR7fkuMzwuiomFmn0GSBnsEzzX3eZDtuLud1PKEsdDDpo7DN
GQXHjwSHLEWOJDlkiyvbxYzge3NCLsjXbC9jtydxF5ez+uvlRQTUJGch1K4iPM77Oqyzbp6LMV2I
S6tlS+ZKtVCzvi+5N3X2nMyRH0cRbZqZApkpdp+is35PLsrEJDKe4/kT7xSNm3ja5Sfc+nWJBswJ
DpJkUBbK6Mjwh9YPUS/dmErfqnWtEiNXNbR7PV1lI1JrAbkwPFFI4TdyISQKTCFyQ8p/lfHxvHIX
HMwzv1g3Ul36eMXxvM83EDPzWMZNumxKG/fxcm4U2/VXVdJs11xlDydkfjDHY0N6/iKHjPosqMll
ysKgOrzI3u7KJN/YbbXHSbjj+xOU3pIzPxgPdE8yFOIoXZiCd9o30ZDWF9YrMqrmpkrzJLvpztmF
tmpMw0TsLFL4a3Az7GjyPv23/PI5+SPjct04F8TTIS0qpjo0Jl0mVL6GJ6zprVqAP6dz5Jm6aAWV
FTtkxTnRWs1CmSSIi/2UrDYOd+bplAG/0U5GL0gejO2ZDrWUhOUOSJqLPllSBF5TRUqmpSJnZrdG
Sienkv9JmkdeY7siME12EOeixkQqnPq40LFJesUUX9T85XQBeUqFh/TyjM9Io2KE8nJIG9Nuw3xL
x2lTzydy1FueKShlCBFKIsmPajlZr/3gQz6ktJig897ahZwykVMkjnxumJq866wYoNyv93NiYvw0
0i26i5TfD9fSbSqon9L3zf9Nu3zO11FdgQMz86AHIwFHP2TDW/tFpnQ7f9JxqMpCDbv/jKA4SoSM
jH7s+UGQUMegi9GobL8Cj+0+/NBBHNf9ifyBDy58HMuesXgcYUgxynIIQK75Pv/WfCt2y9UhnrGL
9jdxTeL56izfYRXu6q3/nMd9ckrGB9N4j/5RiLGWhkuQHTiekSLZrAohrm10h6vwLNcn5HvCiMRR
nAm1n03PQJ9jNyQkuJDhlLyvwbfc7bk4D2/wzN2Wzja2XoBCHWxKBs3EMsS2+/w+kTcrmedUjgJJ
PyxkbRkILftSd5fjB7STKdrO/YUHK3H3p8zyTbExSPaEAA4IDfdLpqqotEUfgY0MzXfRV/FcNifE
dorCkdiyAZPOtHJItf6w4Kdu/e2ExN7UyzMWjiRWjmgIiM8O3WbwGFjVfYjiMtFpEPN4SOT3Ucbd
9pRtv9VxcvGM6lHwFSXNgzYAqng7JmaMmz1Ou2tqlY/zxD51AFQEAMi09/7D9K27KzanoIpTcj0K
zIbOjiwNaC5cXaCImdUwCn0iNp8ichSaSwFdEFuBiJWhojlTUbt9X32nKBzF4bBe2soMIEeTP4Sy
jSPcJ/8RBXwUeH0peEAy4CELs0TTPpbBp3+DAjRw8gBgA0B2VMo5iuhKRDCkrOiURed9OJ6I5W/a
+DMKR6E0HMpWFBwoZOEloNGqA+C5qE550pu6EBJwU4BRoOU9MimHNUU90SMk4ik1cb0B7ICnkZqS
TtWpSeWNOxG1D/bzKkU8o3hkX4Z2tGEz9G0ysorp+8xcWHxdjPs6EHFVn6i5D+//HrUjW5uFw3Nh
7Zg2+GJYLqtSXtq6VkPexsi4E67zZvsm/sUbO7K7TOdV0GbA21CclTcGYpJJ+FW/JG6Kl2tIUtDO
9CxuUTzn/5a5/FORx1AUs2jWGQVFFuXOUKLq8kyiU7HhrRIKum3OyQEeCWHA9DJ3BCG3AR/omGaX
2Xba6rMo6dI1zlQP8FYZn+q60eF5R+p7Qe/ICVbryZoZoLecIUC+3XbdkjMoYFSQnOohfsBK79E6
yovS+IXYHmhNsS12ULAlTSyTYIc2B1A4Sg7dWZ5U2xpeo4jJLXQzaWtVfoUA5MzT7Er8G+b0gvuD
8z4rPwo6opUjeKOgj6Nb3AGyWB+yXNpzRS47A/Bmpvx9cGM+vh/d3og90J9iTKMQEQxdwEvCvooM
053tUyzdxy6M9jDDsaqR9SkODw86kvkLQkccOpB31QymB5mLbXUnC8ikkMRTfD9ZZX/LC1WEf91R
XpA8qh2oswXXE5DM2kIhectpo8h8Knq/5SkvyBwVCw5nRYt7IDNu6n1zQxLoSC/xHprg/fpxOT8F
h78RemiEAFKAf2CYgcMjTxmCpVy1nuaDJG+zLTHKplU8nsmUKX/RfTq4qN1of0qDrzyUAOhPAc4k
BAYaANi+NBXety2uym5KSzObQJVuGU08B1WXlr0je5HhJq0zsf4ufW6umwh3SeY5r+Ki4fbsfbN9
LXSIS4RgKUOY3Ib4uHN1bUayPlgmmDXOSU2U/GquZdyna8rnuP5Sx6eCxuva/YjiUTYTHfHGcaDY
J/wRp+uuiIeNuSMQDuv4lJJfpc5D2EXiMO4QMK86Ht025eyordEEyP4wKEJGnOiijE0kAfV0bbp2
c1q30SlbfhUNQMWwJwCQLjugAsepZe2QnFw9TakviqQoHpscq6n68L7u3uDtBZEj+53FOuCgGkB1
E/kSrvJi9PP5mkGL3JLuSeJ2jPHAd+8TfVUdQHBjIoIuSFIuYJj00njHXjBD3AhDhnVxajJsW2b+
Auv23FB7HQTtKW95VW4BXA1iRJgJyWDEcRR8qipagmU2By+d0iguUn85fgY3jeXWbbpLe92egFnR
G8p7QfEoDkGdHRq8/qAYxmviVfvRFypLRoCUM7Xcd1sYzp1qlSh9i1GAlCOMCRgsDHJeSnYgXY2W
vpzSQBLRq6Aep1oVZYBUVvPR790Y9Srzq9TJ0uJhUn0QHDZAMrEZ1zD8nPXjGHeQHGoIFIbNagxp
0982oSkuQ+fITvgJQsk043Y5n3NjfdLO47KpRqQ3h70gr1bRmLO5KqZr7LuFJWs5zT5pFr9+MVVd
7Xoe8N94EC0fazPJJl7GKcqUzkuWFAFqO6WzyO3WbGXx0K7ZzdDYVhnTtjvZLo8FbcteedY1H0xt
PcjVG7tfZFHFSEx9riqYn5+FBPd0W9BGJFBcjF9NvjQupkNNlXd80ArCtvjGglxkMZ/r4bdy6Bur
QlctG0Jr9r1kvMwUr6vlfK2W6ULUnTYXIB3q0qkqw0rBvozJ1FijwCgk7HA5LWK86fOl2tgRyXYz
C62/z0Q3Cnekrm7mTHTfWZ9DBY6NOWdVG6ajmaAizmhd200z66q/Xrq6QLGXPTqf0bT+7lDvNEjH
uxsU+FD5pWj3vmmDTUPm8KMIxr5NPV3IhwpllO4gG016E6xdeUX6GVIsEesNN4UMtwFvxDYgrdtw
3rg8GedRe0X5WtVKRFOexRVUVyWL/Yzn66j0TKvRa5qYwMFcVTbRV9bLMXZlFIe8/9CzILV1c6Nz
TKoUl7S80HWeP2CdO5KywBgwlFbjO7/aYoszvOzWNWNXEqbvOx3p8mqYgunbKlb3Cfcru+ptA3GH
VDT4OHofocRUoulgItKJh67swj5eqQ1ZSl1FItUjYx55GZHfvS4FS5iwMKmZhgIiSthE+TlBxH3q
sLVbF824Uau3oLEmqLCqK0vdRoRjVsZdn5mE+IW2m6pbIMQSHzQxRBEEqmujxqD9ZKaSK4Gj9qIr
yuquXch04TtYjFKlZkukckPKfRR6/6DDorombcivIl7MiV9kBU/PhuxzJYNxU0Vjlw6lnWeFMsIv
tAtoCgsL43eWDXMcysXtMtTDXL0ZgvUpg+WJQYV50OFkiWTwdRmikai2pM0dhXWZTuEmDL70uGy+
0hWFhcIo4+eOBNl28E2zzSddfnaNbnelLunnkJb1qDwpn1qKwiGebAuNZ9suUom1CZ6yspXfa10X
qpkZVU07+7u+ynOFxhbmQ9SaixVGnvHS1zzYR5i0ydL7FrB/Rut97Wm764Udt1Vesc1gXQNAWgOQ
5LI0KBmmAj9UMwxcKkfCq3AUtYnBu9HeOcSfwiqwOK5kNIA5dqRMxVLPey2X9WqE7HgBVRY+W4uB
gUOFuIMli8oAZDeI7rKCYPibCYpWId9k21G7RmVTW183gcNTDEMhs+U67HZzSYabtmN27zpMEz6i
EjaHePGU8bA8g7UHctss7SS2Sx+252uYsZgNCAZDsF9yqfPORnGVAziRDEGf2XSki0ZpBMjvd2+6
7Am+m4mkXPqhjdsRoQ/dUiEIDy01TwJl+mO3dCtEVin8p2V1+BymyAusaTSa+hRnEN/UKPl8xsc8
Q+nEZj/vhnqJLsea8i5GYTf4uNNu7fdZJ57K0NAsCWcy9XE+8/Eu64L6TtZQ/3VgF1/zaVwaNTTO
bLKJoXWjW9/HFdThamHQCWfWC0VHTOok6jy/ckFWposUo6pXW21GijOtuhV9c1ZnqitFeVWScf0u
/ehi8M0oiGecz1+ka/KzsA9FQocWxgmiGfcthqq0GWfQZYjydBYeFYmdcPsgRmImaGqCQ60cLH1a
i97rtIuWyqpsLEXaoyFPOUH6s6ABvUQYBWcYQnXCdNUkBgJf2gewPKpCsqAPchi5U4AX4W+BQOud
65B70A0q/GHdpy3PwS6sBCodDhXXAjy8w/3Oz87CC+SDi2Uu8CcrZVUoPQ1oh21IFWNk+W7zaLpt
TSYvXGM7q+oJmX0zyir2fYnjdoEXZ362gFA30PuzrL+txRRcsKYYVGHKJpW5LmLR9FMCbcmsnOzq
W+spPtOwsHA2lnJIbLawSxf2fRx20B5hE3ejSKJMpxW9Xlmy+PoBj/m2agWoi8D32DK686mtIHNr
s94XIPZNXkc4NqLRvwe1Kbawyble9uAEOz949AEvFcCKEy7NfcWnSC1ZM14EdhnjMYhao8Z8nZ50
u/RbbupqVppmpVHLuuhbAyufySjbSG7yvsuIOgSapJkQvW2yYUxy2Gc9Wz32Z26yzbZpes8h1rrF
xhPD3b1rda18i2QshlXsi6C7azDk1UI6c091Lfa2Q7CWhYr6hkFI3fUVkVudeXJJo4JeG2SjDeIr
BtPs3c4seXu2yIht3NT3e9fiNoUdKKbmoDyv7XKeB/1DK+p4aR39CPPSIZ2Dzn/KQQSKNkN3q0Ue
KDZxGEfBuo4a+zCWTf+N5j1K8rqJLfh+HNByX7douSkCHSlYxIVcONzNa7Qb3Tdk+jFuB9j+c9E4
bjiZ8oSX1l3C+idPdNPbJAxltxeG8pugHUhKA6RT3YLgyNKxpKuyWuUa5Rs9hPAys8k3tJGVIiLT
TKGJgIkJ3/ISOrvQpczaNbWDZE1iS74+DhmWNg5QXzSxLgw9r3FZxLToC6twq/0NqRaaK1wy8tFi
rs+Qs3PSubHV8PBFX7ksnNt44Au7y8KxGEEKuV/iueZr3NC5vB1QPcd+aIL2vBhtliBq269DtS4P
a1SZMNWASW3Dopsuu8WjjxoS3d6v9YS3XTWx+06PHTRitmOfMue1iDHTPIYVpnlro3w5D+vf6BRm
X4OFzvsVMZ90PWxgB1MvExq2UxK2EE6sDcfPLaZQFJTanY8BtAdJJ9vsnhdu+M30ooMpsMxgqLdQ
NsRRWEVXrs+aNFjI+LmO1iVKyyXSN7KqzI6wvrvjaISeA02zuAVFdT7VMwtbJVzg9GasbeQ2htbt
oGhZwbZT3tSP7zc/b5ToFB/2HlkI5vBqP2iGWow0cw69iPTxTEK1jKd2jQ/90wt456g7PsA/zwCs
sG8bCFrQHePbqTjrSDyVqv6wAhYy78Y4kg+Q5lDcK1j73ONzW8Tr73+ZxxeAwEEGz16ggQ3yWs8r
QNvhfeQ+DNPT+88/dE/vMXjU5sxFRbK6hOfX0odbVtXfcDlUkGqwjYupPoVvHJrg98gdNXNNPmFe
CZCnn5KsUyy26aGTK+vtAVk+vW5wuBJ4RfA54nAEbxi79ottAHFYkRrS6s7Efsta1W4PWw4+mdcY
HH2OUew2wZ78brbvixe/0aC/QDyOGnTqGtKIA+IRbqPtoX/FH3GkyNdDkKlUkw4JPUDql27z8AcO
XSWADG/Nl+ADBPu/vL57wF8wwFxgUzDgOca6ipG2a6HhbXw7fOurb7kVH95n+C17ek7hSN48mkNi
YI6d6iVQRt8U+mwYg2QiJ4CP19tXP1gRkYhICAOLH4J/7hgy76LWAyv1RQ9r1tUZ2pV9rFNxE/4+
x4NTw4Zc0S1UW7BdTm6Wz3RPosRcDqcQkUMIeGnSHKAlhAB/obB1+cMCn71I2epKG8lDQPi7PXs6
zHDtvr4afizL1nGkT8C/+CDCdwgezwZhYzdzwQwEzT7/MJ0NKYAicX5fxREcQUQbwJvi5YuF13hs
QQq/TxuUVptgTPNLoqKtOBUiX7s08A8KYAh0AWjUkYWvoqUzXkr0Y0fkEBmrSw6vgjd1qjfuFBr0
FjXYzqaA6R/OP47XGHMNFU5JJgTjPilVodWPCVWc3WeP9KPdnHKYN+BRGCzCVj3MFxk/WBoo47l2
S1qYwkuU8uvyA0la2I7qzsP94W6h/mIu33ee11AXAKMhZhhWhiP6aiZL15zInpQkXVcUryz1a5/y
sTplsW+RATAUgEO4n6H8eFvSunCJoPYg4DrZdt3zr9UT0grvCXgLSt11DW34E757n7fXkzDCBSIH
XJtw2Io+vm9pqYapfNZGP+wExyRBu25Ht2zTX56aur3BoIClzBBjWMMW9Hj/2pg5si4bopQgfF9K
l5I5u1jK6oTpv451AIHCNi1DEE05Pbb8oKlMmzU2ShGoa0G/mUzHs7ll9YlY97rOAToSAAqweoRe
HV1EZZ5PdqoigMbrc+78F+PYiWXk12lSAowMxicEA7+SR3WOWSYTyLyPoFl8MtVtNN3D3vImcvdi
ogkZr+lQXr9vD28JTwByDbGT89eD2CYoB7lYEgHctahmNSqaZFo4obSTJyLma3MA5gSHWSA9jACO
98hlgWGLrcZRGnTQjvTQqxawq8uC/fscvUUGjgsp6AoODF9txg+Dmcdh4lEqmkNDrWNZjknW3/xl
KjyE6QkmRAJbxwEwyEMsfA1UoOuFtvn3cslVHdn0r1OBE0u4UwAsDqLe0VAsK0YvslBG6Sgfg9mc
2Qlm/yT//j6VNwybw+gC7gngUBMyyEGiz4JrVhFf1jyLUibymE0AV3FoFf669uGmDkHFChkK3PVo
4j/0VYVW2OtLM1EnGb4KM7A3sfwRVH/944z25o/8+8eB6KNrYG9Omz/vaP/5439d/v/z3L8ffu1f
//9wi/uvn66bp/q+756e+suH5vibL34RyP1J/3DG++KHVze9z29u/7cf/u9OetHh4PF/vum9eege
9PCwPD/j/fErf97x0ugXmKlKKeEUD8HN4WHu++cdL8O/sAiSK5OAOh4OciHZ/3nHG8AhL4CJcEgH
h7Y8glEoRKQ/D3kDzH9hIUwQ4aEwe4FTX/FXLnlfui2LKGCRhxwRUXg5Qn7MpZ8Z4QIxB09MFynR
5X2N8KAYqUjcZPrU9PMEpR+F3TNKOIqGHvdAKTToxpT+gDvQu7bLToTWiL3sOiAAIRAcBIIQytEQ
Evyx+1a+DaQnJo3AJW4A/HyARm8AULefURy1jb7HU6NjMpicxDmI4L5tg2I9cyvmOBkr20xpu7Tz
kJQl6dn9XGZm1xVNnxRsGT7aIIPpUg3zpjkuKZlNCterrk8Cm3dVUkw+c7FuGrrhGuZIi+nth0aM
/c3QFo5foUXzfeQLB32QrHqzDcZ1KTe5ddKeMSedODe5AxxX05ZSABJN2+96xHO0l74BgKit5ynO
c0a/k9GNjWq6kAA0uNLA7KlGbbXP1h4WL1qT56n1lWtvAuE1UtLX2G9GXtcoXcncHFYE/dwrzUty
FeR+pJuCNajfjYN3+RnjUx6qqtAY76znq4+zqu8AbGVh0P1WdAEj5wtaLI15BOPAs4lPTGxHRzBP
2gG2e/dLIHhKqr6FG6muNdV2hiHbZyIwTCjcssKCfVHW4nJlhWUxgYFKoALq/W+CNLy/jfqmLVOT
8euWwRbYA+9E59Kmcd0FNT3ccvf1ErrNVAPwltQAjXolGGcLFMV1WM9eBXCEv+VVgGFCM7O5uh1D
nMNV4xC04TcxjbBOkDeNSck4Dtm2XgHs22ZUWA2KIc5dzmVf7K2v53Lf9d296ZdyjIsCnEjppQy/
+VEOfLOEk15SbVHYxK1whb4En4MVtUpXUsRw0qwf1jZgfTLjlfNNDZYIppIV0XTGPRxyzNNUfINL
yMultGciqNNgWs24LXEEM6wOhmWwpySXIN9ls5TLVrQk/zr0U2c3UFKuF3Z0UZFQuRY8beBc7LNw
TfUFsKpqOoPSIyDnVcvnfl8IDLizLOpigmEUDFjiFvv5MfD+8+wDWsUM1gJ0PA2Z5GcFN/33qvHL
/TroR03XOv+YZfVM4qzwzMe8gpH0vguCIkp8llW3OQzg6w+5h78pYDOOUAjaNbOwR9Ibym7Dg5F4
GPXJkSUzMXZKq3oI7xuoHptNVBI/bJqG8PB8ZJ0zNzARAKyai+ksm4m7YJ0Yw93KMwxDIIsxU0FU
91S11pIrg70v94WeZb01ms9fMHOLvshHqFt3FfJ5rWoOJX8aABel4kLPXSI8LVgqAgZzUNuUGTuj
okDbGgoWE8w2McKVbG9sNnlYzqiydlt3lB1QaJ1vPS/LD6ium+t6JYQrC38VQg1wOjZOzaQSCP5r
ar6FuDvCksfIIdBljeyGOLOhWVOWF/XWAdUoXb0wQpWRtgssuJSdUaTAUx1rqeFUsvx/7H3Hkty6
lu2/9PiyAyRopyTTlXeqUmnCkEoS4QgCoMfXv5W3zZXq6J2Kjp727IR0lEgywY29l2MDWcg6zp04
zW6bsws3rpSDriQrrHIazOSnxPCovwqmSI6HANkZ9oYNQkHcUWyyDnEzHSgASlgNhmsDwwPoKahC
pbgHQdLBrd3HE79vCzmbK5+CvagiYcRWjjqQZR+pdR9tTeHqcRWe1ZKPrrgijifBHgioGurCBUNa
N4QstkpSa5qKnWfJ3eLwtesgxhkHZNLx5a6TemBgh5JUl6EyqJPbsBxmWgxRLckKKQAjpkdeQuun
B+gGULyjjeVzHaT8ZlaaJft1JCG/4HEbLADRs2UOQHmvk3GuPSgyiG27Il1E4/ynhhIw73dI1ggS
cNbRtk3XJLY8BHmSegmMvRsJAf1P+khD3GlX4OFqadJut6pMwQbsl+J2sNHi7lKZhy+kt9lSTpIF
wNTVMj/lfhnvwkRE2V7ybG12AOeLt7lYihdCUY9LWyyxPzM3xXAIcTkn5uYxPGygA8osQV1Sybbd
6YjI8SlsB5WUG3H6KtJN9hpF7ZtuRqaetF+DmwmcOO2c/DYLOf4c2qVgpdSBig7jFEy6nkhqZpR1
usgqHItwKDGJ8dPctjS8H/LWfW96tIi8VF07mts40sk3vrb5WlJIaLFrrV1U95VnmdMXgwNmXUXz
tMLIVqRKlZaNqzouGJ/YTUND+b1PC6Uw7bk1fS5SGRLsgwakka7M2HN7xOiU+1PXuUbUfci5rVfW
pLYpF1FEIBNk2rf9gE3aLnJnpg4sYrwuealJt4lKANnSRytbFj83xoBsysRCsgd/NsF3+a2zZkeg
UOgfktgW7KHVJKn7fkrCckyHdCt516DujqrTa7m0kRenZCbh0pW6Sbmviig2KFpsVV0JOXVAn3La
TcGO6ZCm10WQy+uNtNHFOvi+GuLYaoxnETvaKAsuYpZcT3PXQ7nZnfvpFcfXVIPCcFkpx0HZ/UYn
B+OabLPnzjfim6SRuNtiEO97yjed1VvYCnuYwcxOtSXsWxv1EMGUbiwg6wko1M7HzPBZlr7pyRc5
DJLXIzjIuJ5aF2d7zCbBsEtUY/Y4qxooAUaANFUzkVVWmSZuK4eBjNkOD1wES+aK2yAKY4tq8oxP
JwqWxpSt5BAy5DlotwlEcV8moVRN5ac5JWWOKA4kNlAbg98w3bYeRradNOSjsAXxm8ao9nZNZg8x
jTa+onNHH/BYRRcByhEm2YIEfT1oGUzHsRETlDHeD18lRuFync0KWrJfqdjlLdNJA8J10HGlg2W2
tdM5alRZjLKYSw/qwZyULyCcn3SfJrt8TAx97oVX+tpaOIeedU9McL22xPYRJCr4wDoAae9OBkrL
m394UMKg6kKGQQ7lBJJUQTJRyyab889FKlL2GbEAASyOkJGldZYCvj39Q3ZSDCksMGCHBx2WQNEt
aMBIo20RZmPPbUO13f9DNYHRcurEbjFNzC68UQ4EpWQ/vGLiUx+McgQnWUTq8MuI8Z/D1q/pO+86
6ZzA+HP2oIP9AbKKEfX3wTGeZRoGsZA7mW3bjZlIcrd4Ge/6deg/GB/ftdLnpQgeCdh8gZjFef4O
0J5FG4Nn43KXaKdg7Mu/iEW46wCJBXvJiqBM2PCRJvV3bARD/XlNioEEVDugVSQV/TYXww1vh14W
YifXaIAofRVJqSMWXhr8mrC0tPLln/fz/6bXf0sw7v//h1corPruG//66/B6/hf/lUGV/jsw/RC4
Ww4NELpW/NV/zq55iL8CRJsmqIpZCHTpv2fXMPn3HHITTLxo6JK8yLE7/2t0xTAcFf8Ebs52FcBt
6f9kdEWOwtmQ8S8yAAxOUgDbQDoC8KAIn/lu0stAKQ+qgK6AWmZvR5MY3d8HSuhcw4HONsKvO5+a
L7Cqs+8Ih/DrJ7JBP2OFT4tdLty4XHHuMCwAc78dcQLk+WhLms0/dRLWTS/08BKsKXNlAFJcoL8R
/vsa8D3EfGWx0hMnUb3mtKSRfCEpd+7Yh0YtN30YiDcVJs0jcXYlh2gCS2yheSDRLiEND5CrYqH1
CIZWwhYANcb8pJloQZEpYtdnA9I3FyVNWx8C6U8VcoqM9MEt6dLF7YJwgQaN0lXoy2VIirSUZoV8
xWbWnKAD6vyhm/NIletKgnG34gjzZaTnhn6Lu37TBzkvadmBoe8uPJj/rkRwhvuEZibIyjnJN1p2
ZsmXfUY6qkviugG5M2TJbrwOxR3dqMMxLPqvvc8srSmSm8YqX1i4G7dgPDjSsJ1XVC+Ywkb/SHKT
J8c41sXPxkb5umt7gmNo7FNp9w4WW4i+HMajkuVwYtUz75FbMJFiaa6AoKiuMkhI6U6LjYgqo6VI
ll0DJr+pptWeOxgKzU90hLSAQEzlVbMemlnPfNc3Y6Oftlxu4RUpDNJz9nkL3YK5FBjBL7KFIo1k
yhqJHCbis9O6dYYBH8vzpbIy5kkLiaiyO5fZ4LOiKsgqYaf2xUdBNl4taxJtc9nLJYf1aWMRhnYz
c3OWBa7LaQAkl5sy3kKurpc5XtNDEGm/04vr+zpG9Ftb9Y075uBo+XFWAriBGqO12PGlYWtt3OCX
1yThDkMh7PNvKPkt5EDqrLsyUInuTG4DcLdQMk3QkZKmtGPR4JhbM+r3JOmEOuCsW9LnaSH2lYOU
FNDQhQnjkAVJuZx6HXACeQdBy1Qk8DqjZAwyvwvFdI3Bw0LDGet0eOHd+jwzboI3yCCTrXKpcTBs
jr4XB5V2DZxgQWT8Dsbw5aTjzMb1ioenuww8JC67dUULU6d8nZOy36ZNXFjKyAGyk6G5ah261cAv
a3C00yjRhQwQtt7KIV9dNUg27ldH5/uYheywRX6cjxptCN/FTmyYYyIPaV2rXzuB4abcAh4mdYqb
OQ7HjaCHOY6mSTHqb1z83CwrxC2N2fC2WeO7ig9rDkEh7wr2tHIApTs6sja5akfVs2MYsXmpg0K3
2YC+X8xHQjbn+pIuUOHt8HPMtyqLoOuZSdCGtQvEtSd2iE6R22JdW+U4qDMZwuFK87av8gZq7pJk
neAXOmU5v8t4vmXVLNWOtG3fQyztp7pLhAtOW8Rts7MmxRUvMlaAenRv4t0GVovdLMbr8Rgw9Nr1
mJqpzLLZfcIgL9TnNoPW8IdL0OQ/2iy/N3HM1FvgEuwKp1ae1Sprpul7EbCcQQg1+fWYJ9ausO/3
TXNbKI5kIGsxbbrBtGTP02KcAYIAHqtyeOT80YaQiN0PEER9VmmbZ8BcmoXcpPDrXcK/bgHUeO6i
gxG99E8yLFB+aMqHZsfCCchbpiON2qcoqSwXXXawAtgH5EXNphn05ilq8hEBhQB7EI8ox70wMtPl
aAEZdn3GE0RRDMJfAEMQpNKRdfExmq20X5Ziaq+GogdERw1rixtH6XCF7JdAXaQ0jjPIFZuYXmbY
BqzsvNHmIp57l9WecvhrACcZfuFmDa1Ll0Buvo+7FAbElQx+q/pwsnzPZEtuKPZAf7tRBqTBJznj
FYVWxs/QXsGChyfWhNnlGHIiL8YpGvgROGx8atU2p5cAAaICLsOWFygwZL7lai7ih7zXWZVqldla
DVDIX7gQyYqX+dyresAJ9+jSTvl9shYzrTNqFwuZ+uiSKoHKra+WtgggoaWQ/e23bAiAX5oVsm4c
X+rc1/dp9wOaMvUa8RnCnrLIlTY3oRQq2Id5C2kyiiqk7sqF2UOQB+2IcrCGxzZcQ1olwiQvbsj5
VoU9Nd3JGIM/HscWowR+c/JE+hRNPFEJzopcpamsAmOCVwmDC1RqmOLr4TwQXoOUXZCiBVDxTpJW
ZHMZzWl7P7hUj3u9iPEro61o713cRjtUBswHRmPUFutmB1+OkJjDCBA3KZQVg+nvFHWYLc5Covk4
GSUhhWQzVPG9t4rvgwW/01doswg0PV1s32Qot3XPpnzpD9a4uSLzTKNDHqAMXjRUsR9kbOPPBkr0
5iDbAeJVNTVB9FAU1r4JV9BwzwcrcFC0c+G/mQbb7zhSL7eHLmGFao9ZaGnU1YNRHRz6uYjsjY+L
DYNnsJDKFSLNMQ+GDXqICNbZpvehLtMiH3VbdnOfz0fPkrF4ioOZjZdB4Zm8jVtHskdo0Q18CoBA
1H3SC2DDelSQubZshkK4t2yJqkAvIy3nORrw+V04f5PjTFwVr814MnGKyd8n+MBQthK4WmeSUmTT
fJFKY5C9ts7C1POw+QaAL2aNCvBShz/fMmc+4d9Bk5xA5DYcWe8Ba7Y58990EusAYRESUsYxGQGk
2CwI+eumFoLMI7+wL0XbOHXUofbkeg0NCe/7eUOcHr7LQFZYMXOgLrf9AvCtwM8a969d41zzfaaQ
AV9IQKB0rZN0WwtTblMwQLfdCI9pN4BmvhoTxz/1RT59yU1vblKXDY/wl4k3qSezlhw9EvTTo4je
gHVNeTkWXfYU67DrrpsBne+lNyGfS+iuY5SfCArmAVpDs0xRydNpmWBMIejNRuMSVvNCN/0+GYLg
R7IYllf9GPUcBgPfRt/FIr+lrViW/bblRt7KYrTr9aQWF+87sPJk7wbgFRfMTfE9pmFRprynNyaC
frYUokndKQAG98SsQBkwKrCsyiMUjNLhY8cysaigJWktV3UKvMhc4RnPv/G8UemF4YUfTjGwcHwb
SJG+a9O2n3zs/FfSbuMX6ZF5uUOxM93lGU7eSikYmU+5Xpum4hO8gM9hgD22z/q4jS8L3jH6iXVD
2522pIMzOoI+e4VGlmKrBL5BUoMKIiIeYwepeLnMhAfPZuuhhcUP5+itaBMmjtRhUj3lk4ZPAgeI
xP1mYtKXZmvpPVd05bd6jILpuUFhQRgDmI8Aq4hQAf7dRLLv80n88MFa0AOQPNJ/gvti1oi3kqbd
q1xs4V66wX6e5DxdhGkyXuXKiW968Pa1aHoDxQVPQjRIYbbBgBCNcXC5Jmr2cODhJ98h9gQeli7h
Ajiyy6Wp02lYxnJ1Dt6DBijoVGs1dJ9GhPXe5nggacmsj0jdmS7Ka6DVQbSLCvgi4HEIs6EGi9TA
iGEdYgwMNGmw92xFYqKXtZ8ajlNTnHeVnKD5TpZmR9UGLqFgLynk10bSk04B+WB8AGr1glL1g2x5
sE+gOa04MSmaSHGIt+xxwdRU5W2QnII0/ZJm/GajetePLAZsKvPSTS30fd2IxjeN4EKgOns0Rf8C
lfxDbFFBE8Ic3D55X6KODHWjowZId4ebgVt1a9eoKVnXDyAQhtM6wxZUdilxb35YmlvOWbvWY2Rh
yCcXE9kOgLoe16Wf8T/xqdJh/2NgLRzBZPu+sXC8Uv10s/VRutdNzL+gql9H3vVHBUvYYbaYqZJx
/LolU7Ifwq0/wBhGSpYQXgchDD82/zZlbXqpmdqHun/LV/0yTF1zHYaAQBkME2VXNPMJDr2u1h3J
9y6db9DuPkaCHmfuL1BUH4O+2OqzZgtlIQori/njAbrgoNRFdxUt85VOWlIPAOchmmYFHiQSXM0t
sFAWbHtYZEhJyYLqmHuoHBrkgBWbwgQZ+s9JkH4JrM2Q0GfrSLq7NWJxGcvgtfX2kifCQ/APhF+3
6pJNsKvRzvyMmuYl2uKnIlnZiyFQaARJeA1ig2F8ky19Thn+q2sisZtDCOqYDdXOLnBz94gzvoZa
ujg0TXNH1PZ1SosfhRTNsUsyVRvxT0MmyMQF6B1cEbGAqir4iesYdWnzGZ1p0qWIEfSAFLuLZbHT
BewAWQk6sH2IXbMrqHwIWxTMhOnva5qfZ8SpFn64Yq0v9sXsX3WOja4SXbM1xbOLdvLWkkUfMa2U
ODYrvgX6BBzwu03hnDAN+aEmDH/Bqp7iCA0tMOvoZYvNcIznFHk2gfrsC/IV+ZRbRfrkPEKySrjw
c9oaVcJrIM/DU1eOOdlqtO5olsYOoPWCa6IFiqMBzwo5+zLceEDrNQ7RdbcFMMV0U1KBsTjgOcO0
iie5aiCR8hoDJst8e5F0mcAPnE11L9nrGMLmF27RUMcTrG08wmQx2qytunb+GRe8PY7on8vZZU2J
7Nsn1xWXlsT32IzDEUFV90k3YauwQB0djbsyDLuXhGJglCR7TYuFweGj4rqnK/IBs+gMIYd2P/N0
KOFsO6xd8rKJzJ8ED6YTPIm+3Oz4AFMZ4qwTYy+CTKgd5rA9FfOnsSAnk00I+237ro4HWrMx+IJA
zNvzLaZEf1tk+jIXMrjQwxTt4mD84jb7pZsw+5Net3WczKdRpY9jMDG4eYIRzPL4lXvlcUTPV8k4
PTH0M9CAz29phNm1kRgTLLoWDMxeQqrXytKazKCHykwtwLbWiUvut4hmh8wUJ7sk4bPz+HpUNh5m
R+NLjkgcEGbuTCnmVRAP885j4IS/JQM1SudTGiFWMG7pnePswhThYSjgdEozGZVNKG+ajWEwQOjh
INaSjJy0rB7GDoIqYRPgA23XNz16lHRdUSW39PucLL14ImdDwmsMa9UV49n2LdlGTHoboKR+52A1
zMuh1dlYLtp0/SGDwWy5A9bdwafX69nUBpM5qWWng/bGdz1Zr6Jsi9ND3tkAphA0n/swlLiiCa4p
vVtBa+a3E5POnwAWhK7q1m5MnxedbHu0/mwvbA2kFQZa4WEJ1UHwM5DZchHB0XTMJAyL8/dku0XP
ANtRgsdIlehNEnG/0CBjVawH83MdYhsfJoxgX3wQhwiDCYYbsxJ6BR4U1Nyi+fJpWDz6HjCftPRq
XJZy9jy/zk0EI2HL0/HLhgzwlxabje+Xvmvll3xocvESdbP4xuDFyPdg2npbznSFI5iuq8VYmzaQ
YcWAqLqKrBsk5UYAPCmbpFmfUxu4rcbIskVtuXDvrmY+NV+EWafxDvJwKVDzBxtfmDYPfozMYwOF
rA2HE0s53fb9FmPKpgr0BHz6sznwToFgnvpmCA5huxXpnsXQc4NIMU8KVh55UBMiuXZs6gu6s7Mi
X1VG5jc2ry4/qADWT5BPQITw5DYehsVYpOpIz8jJ4+CdmSpWSG++2MZ1WblFwQh6AgYuV3M6iGcH
/gclINfRQ5P1sGZGWgEzGlttjnGImJp+dkOMu41ojKdk3lS6G7uRNkdIudHve8l7eRkp4Ab3HaVe
yypSOvy+JdkGQyPqUQRrz7Cku542KKcKEiIYUbVUqqKpQ7uQNT4AOhcUY4fw8JRmNQkoUsRVSGNa
x1rwoh6lj+dq5CAkr0N4IN1l0MFV9ZYkUiXXC+wz67UMFvMKEKUBM41ZZ7mKwylER2gjXxw4WLfL
bSQuR1WKNSpOu9A3sKXJzyZtzu5seHAG9IeQVeRsDmBkixg8hdnSrbUgaKDrdSwyEODDmJtDQkY9
o4zCJFitBkqOk1vEBq4Iaiek93mykVox/ylyybEnKTDTor+dG8MQGtzO+QAlxASnbz33iz4lJh6a
ywlJ+J+7pBv4gWZIwcQpO47flF42eWjMOv8EOnk9jG2GLd2eACViRm3rMY6OS6hecuCnJTBNpC1L
GJgg1ig5m+6H1Nd83rYqWBhEI7LE6HyljaqAFqKk0PGWmuLT1MNS1JtXBUIeDQe6qg1ZOhT9jMhP
nRa7yQh2RtKwf0Bc8GFfhMIB+oplh19xypGDMw90AUmWuVeSozLDwah7f62jLqOfyLSGGEKCuRFX
GU1ZWCYohQjedOi8YKkdFYvugP+FzRUOpgZnhsr6espH2cLaOApMXPCe37gVYo5rPy44wbD1MDcx
dOF75DOv7kCgpGCXIQ5bebQBD3bIhV53zRw/ZUb1910njiLvY/YU4MPBccJ8hlgkDwfFFR/1hUoB
SZVgKy2QyzgK8yMEFu44YMfRepVrcX1GezA7AonfLmnTpQxh5prCDYrBEHEA2So9RnOAsA5SF1SC
FWKgvXDtDwG3PujwkE4/UqiJthIe1id47VAXFU0q2ijYtGyf388BHOQ1WnbfX1g0nZiQJFrsh6hL
i1eYEgZIvPLZIMhwwSMUeihkryKi509rgtbnqqccQt+pHQuIOhqRv0FEAlI43OIlfiRiCN3nLl5R
hwz1NLpPxzHIHjWbpgJdGaBG0JYZr7q0i6+SacjaOi86wKs5M+wHaMH1c0i35RMZG4qsxiQFABPC
XwynMr5NASWZLx76Js2+JDyyP/DChxFNPe3sM2ixAhtXSPgoEzXsFI73UtFsBNbuX6Uu7Cu2Vx5X
6+qhJMo2Zcqk32RTqhSaiF1qRl8cRZGED1BMRN8AlOhrnlO+4zNEIqVyXZ5UEUVRLPNpYM+AApsX
ZeKsjsDyp1WXaJhzmPMdLdXQDKjQw5oA0I/CtmXHnLvRVqlFvFm54YUR6O6nNoLfxGxrBc1M/ogB
KBdXSyygoIMEpEsrjMLhcsJ8zA0Oq3D9kXVz1uBEZutj48+9N8vwWFRZmtqwFPkGsDNKSSN2foFa
ogrYAI3+CrQbnRYv5ltrhJefjU818rGBC3W7vmX2yaFW2XrM7HqXrSa9R1HmeNuIAguOOwXgUzcJ
0gjoCBN9aWcXTCVbwhs0mVPVxjA4n5BFQU5oQyHesHSo1AJdHIzzaw+FFBssr/DgEnphAgTY7MYZ
+Qc3PdXwk0vkYxCA337Z9gJj4Hq0vY43wP9z83Nq5ryyBMqXEgKsWe/GeMLsSJa0aF+Fzd4Savh1
IPwN7N/NV5Jb9yBgmD3ZpojvtkbcGtPCZI2x+9zFFt8gUDaAwMdeXY52Fk8Nd5k6LE2GfZmg5byz
BceXZTHf5EnhPRDyFt+7gAPeFbr2sUX3CapDzheJzP14yfNwQ+tLKFQICpg7q5IZFRpQlT2bMagF
lbAGkxAVAg8MyJroiQdrf4EIfT/vo6h33wHtLBiKnVvu1bCsGE9xrLhnJG9Pqm44jmAkRUBZtu+g
P05vktwXc9mmaPakJ+Y26SnGaOAogM0CoX9w0+knYrIAjf6mxXZohWgHnC1ev2G49JizAyGLUoSz
wKs1eOLSA9k01ArQno3A6Ec6IY55E3o5CBsgaweOagrxiOgi+bAOY5GUsgu/uSJsbCmhxb/ksz5q
sl0UvqBbdX5PSARAXiBowPcLwazHoaGoNin5j3YeWLzfQgAYlQkHP1xIhdy1vcVLFMQeXOHmICkZ
k7nqpjXDN/Aphhj4DIapHrcZcSUBoL3HnC3bIYQpLS5BMVH4azSqX2UU9PolXrITAy/vo5AjY7GD
1WIt7bRun1TsUwQ/B1ZiSGigSsjjzv5ox0nu1g4gFwrw3G4SBjSj1x2UEIKvFQ5jCt93jvCPOlVB
DFb4v5njP2gS/pkI8xsVmwKLhlA5gdYcyTFnHvlXNTs860iRaha+n/f9jT6I6hyRwyE7uUmOfDfN
u/ZanqJ9VIqdvs6hJnsFaFmjQ9595H/5XVcPUhjfpEgoso/PeUdF8k4/sI3xtsa9FPtufQ3ctxZF
+e+v9XeBAvo0pP9EZ/dBQdANIz3y90sFonF+bwSl9bAgSaYdJrzRaORIjWhkaGBmh+D7I9PS79f0
fkk4pH5fctOJCoakjWqkRO2z/XKgl/Ml4ClYN8Pr/vHjeOzfNSZ/XfCdJUaErcfbObBggrYdr1Yo
Db1v8qe/v5F/Cfw630kcu/B94VDDPX23aUCQLUCDBoiBrpM3YD6HDm5i/dNXW40EieNHEvQ/3cVf
l3tnZ2OCLU1iwgil7ydy45FYgjSJDzbHXzxz53ea5BDuQzcRwfKVnr/ELzr3SWjJPcTR9VIBBH0a
DvJg66luynRPjskHfpi/OHyxGiSv2I9o9EFfnYUYv66Wr22qktQJBJghxOzJNOX0EzPJV3pkewVb
SUmKsrldZrx6QN8PfD98YEn86z75bf33Ic7zCv2vzUdaT+oiKL5At3ec1o/yYP+ySEbgLwVdDr3+
2aD1TuYh8nSIeM7VbkbGFmt3wwbEsZcfPGTvXWCQl2CVFC8MO9sDoSj5/VZ6oSfEXkDNEB/4UV7I
g0fattx/FOn1l034bpl3+yMeREY7YmhdIJgDLvCBfJQl+pdo+/dX8m5TBOhGYIzClUB4vw+v5A4C
rtkd+CG4zj+vNznyN+/G9QN3+1+q4rvrOv/9L/veL42bDKQIdQxl3Z6P4YqiGPUIvs3ByAMI+cjn
gc/714GDCnVe71wzoCiC3OifWeq/rIc3rqhpNZxCSSwRSWFec96Yjx7mP/1YEBdhtRC+bgRq/n5R
gkaYdgrsvLFO3iSw+juI/3GUhfe6q/1zvy9qH3yw6J92+69rvvv1Cmg9DBM5XoU0PdCA7gm5ad1H
EW9/2iNQ4iYxTso4yqC5+/3KcGz26WLQMpwLx3KTxMfmnHZbQRZanoPLZ2he/0Nn95tJ7Ffd4l9M
sPjJflvzXbmHaWEVtGOwAB3SCzftVC0P0z44dHhD4Md53394nn9b7d2ZGY1Qltqpo3X+BWqY3fjY
XJgTNA3ppwn2nVN3c85fCHbbd/XcvCHxsQoP2f1wZZ+iK707G3M/eoHIH35YOL7QJsGGAl918u4J
yaLUU0Ct8P4CUEH6G95AQ6uYftCJ/XmVGKdPFsOj+H7L6jadOQgJWvfZ5dYPV65ry1zyDw6ec8l9
9/ThWv61yrtNGue+iaaQyB2DCCHYfhTI7+evzP6cFKv/vkv46ILe3TYXDcxvicQFjZLtOsZHKCI6
PJLrsv34+6X++FT8h3ARkni8eendSQODmk1Ng5sHi9UTss8O7LarYKnIy3OUAgKFXz9KCX6fZ3B+
JmBujrKzmhFv7nzXkwC04waUBq0Tk0a3BhXn0OeLOE1dG960WQ8Rh4Aua0mc/+gVKH+o2L8u/f6t
laoTei6AX9SLzx87EzxMhbszBdLgtiY8/P2d/dN+QVGD4RUlh8AY83u5QUReCr8U/EJO5HjrWF7F
3gBMLyqrpjKeh/95DcWl/Wu5d7plmA96Dc8E4KEMrhoKuLzVlQ0//f1F/WlnIuI9gdoZHnW0sb9f
1DowG0BXhnMWoa1j+2lwDHTOR93PH86g9NdV3t06EjsFuBirGE0edGBuyBQ8/u8u5N3tgqp9CWPF
AN0h9rMEfLeUGcLmSknN+sEv88dN98s9e7ffsTUMJF64GiauTOQBcz+P61Al2e5/dUnvX96yZf+P
tOtakltXkl/ECHrzSoJsN95pRi8MjQy99/z6TfTZe0SiuY0r7ZtCHTFFAAWgUJWV2aaWPsFOBPZm
FMx1ZB4Qs3MmbnttEDBCpVdVTJF6yCII6ZMM8gRJroK2q/2lgtvNFsqBN2XbbvbbCONmUtF0lZ7D
CF7y+0aJ37JK/qFazeFvZuy3GcbPit6s5mmOVVKhcS0aXxOUELo+2l23otBrl705TDg0Yje01gOe
sJ4yH5RlhirEGQIPc9eS7Gn2QLx80p3ypQdjyxs6TCnPiOYir2ErDqoiCbhuq0NxIzkyCY/oAnzo
Hgqk4zlftnn4L7+M2QWDj6wY2DQtIj/O3kz6Z/+AwvAXZTe68b64T3fGy/W5OD9crs0FsxmKMBUl
q8VcTMcB2XV7APGoi6aRo07MZ5W0bvjkF/Z8K5941Ex0li8sA7kvIV+Du+dCAKMHPWw2GyDI1w5j
eVvIX1ERICkaUjtUrDjD3HTghTEmEkNlB/mryqC3apXaPfgPIfhinWgobd4kB/9eml15z1vPMxXQ
tTEyD7q2zPuwnE2LpAelgCAtbpqsdrrbbKfaxiMkvhRHquzcaU7tnXEsCICdHJfaPB4WA6e/L46H
cAZQwkClhIhIR4PJVerv6iL/cX16t2cXjgstIBGtOsyGUtAKFFagGHanpiZWiC2Ti3Yf8HhEzi5x
OZ2/7TDbYwZgDbUWDGZwelK+GO+yi04227xRv4O9kujP2QFw0LvaQVrPjX7xNssF59U5UsID/T/j
ZDaLMkvQrph9+j43j6g4WrboFEiHBfvE9T/awNbuunfxGcA7sIr5n+1t+dMA2bHNi9i2F/Xf79CZ
l1NpdlFQ0+8A9TM6z4AJ5kTwF6Tf55GiwQY1BBBLIoZfu41pKY0khSIoDKFMZ+BVZtqQGQRTXI8a
jhMGduWFSJ5KnAtg82pGt5ciifCiC44iE9rGwOAG8NbmZ1m+6uIhBOa6AQLsusNuTuDCDuNI4tTK
5aTATou2csg/mdLn3xjQTEqrYSGhw3jKFIxpbAmCQupSO+jq7DXKn6f5ELdTjQJQcKgA57C66MBC
go43whpZz+XB8ua95Si76AEKt1gZHhHX1spYUEnF2xHsOpendQCdNC0rVJQ/0FkudS3mbPwJqMlh
6HiUZlvHCa5lEUBgbDXI4aydTyvRI9FXsGVqvlPp9V1YDLshrd3ra3SZJ6UTKCGdh6oiSL905lIA
4SmAeBGYgv1b8Fvb5X12azlg/XX1L3x1mAt9DbqlLOT0NPRMnhsM16Maw7kVMhTXiZmSnswEWroJ
8h3tXrkFX9234QZolvbVIuLT9WFu+frCLiumC1wiYNOdhIIv6BemKSUSIOnXTWxGEUgAY2DIjiLj
zKRVQj8y0auOu5weF+kPyL0Wj9Nt4KIVYZc8WI90StXE4efT6UZlbwQL6VhwGCMCvpBerwTE+Qp9
/xQR4oYK5NV4MsiNnWt3UAwEr+XfTCbYalBmQtYPyLL1IoKPO5HDAK7pGyWq6ahL6xwOust8OvWT
hQnG+wW0o6uRjyAYUBYnTMBynqVg2s6mz7RuDk047Wu/e4kkAXgVCL+K+ito0EDtAo4U0LjYKdgz
0FXxnNQSyfqOoIHx8fpqbzrUvx9oiMzto8+FVdUx5kCJIEHtWxkwckFZ83yKxkaXS/ufqTZYoq1a
Dkdh7nDJKff6cTygKE9AsHxDFYuU13zHu1OlbVf6bY85DdoKLBFxiuBC3tGc+FE9iu58yJ/jZ+UO
Shf3FcjEn0AV+urf8dIgvBllwkRdg8xAI2HJO1VzxBZMyGiwu75om5lPC+xyILdBewgcbO25eTK3
GRinVZJgi5q/QDSx9/fxU3fPP+ouz29Ke0SPAgOtUZLIhINpHkhtCVinW0CeGGSvagFot8oh/9sw
guwKJFc0XEnINDJzlsoJsClhrxGU90pawpgAzElEe0wrnuDTRjQEFZKFLbp+iyBaBNG8HyUdukKc
QIDMne4UaJF0Q4JuU/BxgPrIS0hmebw68sa5KkMbSbE0HfQt+gW3Zwd6hDYtLR/n6vyev+jOqO4h
3nWkL1EFnN33ONVt+TSceLJEl4+zlWE2MVdAVAQ4UHAP1i24ZQDB37caOoP8Ac/SYTogIfTzun9u
LCdavKk+OtaSBjXrKc47xUKJrfYJWPuxho860L9y3TrXrWwMa2WFWUhkq+V5mrDHe70FYPwkA9gp
HaEsYYN5mWNrI7yQV8bokBdeg+bzAE2GMKbZeP55lPnYP6SngkqDf/Kemhv7e22NBnALa4HsR5qa
na31JDjlXr9XHiWntuW98PIXswiML7j8IBWN2s3a1AAySnCRwdRcYedF92UDBpnK01L0Ko8C5x64
PBsxroUx5sYF49GgT+Xgk8SS7Kx9UWJOHeESAmCsLTAXbi8B+ZelBYpPB0RII+meqEhf4gRgmQXY
+c9VWJW1QbbwBQw9urezPnPr5KNT34boj+uSqwFR1oSlKyjoCm/LGln1zgJMWojRA/R83QM2XsJr
E8xlORqTlPvykLkdmGi89oD2b3SFehAxAjrUiz3zxexsKkpV7ycPUgFglnnUvQiSZv3H9U/ZiJfW
n8KcHBNgRaUILBS2WXQX7PVdfZDfaGLHcMX3hlBtReGxxqNIeOChOTbydbIG9hOdvlRwRGuM7TYs
ywYwL4HgBOkgxyX/RK9T5vhUGws6ThpE3FQfrYGco2VrT4BxAjER4l7QDDILnCVNI86VLBA1fJ+k
nxKar69P6oYByuwNeJGOqjNgD2sPoiI3VVUCR1wE4KJI3UTlvl7p1KzDO5wfCxOMByVgWB1DdMeC
2Z8SOzc7bDoHHcw7GpPw369bV+nKHrNUflooUiEkkdt6lK+8vs9AAQiOsZ3glnukBF1gljHQ5+6k
8Gr4vNmkvy+O5txCU7NmAiFjIJg3IVER8N54l7HrajIt5ggD2nSI41hDqQHEb0AMQhIhsZ5mpXwb
E/M0ZWjs7hQuyIMu0f+9hODMWY8rVPtaLcA/SdKb6C7az3uToJb+6NtnDn2Oz2+8n5djBAHR2loC
Asm+y2CtmeziW34T7JsdCN0O1pP4fOZd/xqeQEDuXt8JW1ucCgiAD0gDmQwe72uzbQhQjiHDb6R7
8WjudCc5CncC2g8AfIM22Knc/Xlki4MEuS9QaJsanrbMQKGgJuXRjJZO0Xru2uIwSL/6QOCgpi59
cm2E2X4YqjCOQacRvzOhlPNrDGXOgvEsMBtuRiYPuWJYAKsBWpjRKzh/Xl8bngVmX0UGCAl0HxMF
Zk8yFEiBtTyl8Y0gbj1PTBAH1pleqlHuJNL97KUPNKmhfhTf1ff6UUBO3b4+og1vW5tjojh09U5z
VAGHXKhe85bsoSYloqfeDiVIPOIx/8sKHPB8ce5Q+lfXG3ltlfFxQYwmaEbBqgK6GrCNSXe9PxQg
TABDaTIE3ziDvDw3YM4C2ARi00iRsnzgYPkwQQfS+2T8jvbPbhd99Un6K27OGtDNJ+8tsxEhIOmG
ZxQ6VQDLvZCSDKc0LQAcFgi4Ap6Q6XPS+0j2ptvUg2KReUPVXeM3yRGJvFf628TkRLCbPrS0zyyq
qVax4Ad4qg4OgJEOxCJKNFY7yU3v5m7kWTmHTH5rOZf2mOVED6ZVDoCrEeh3a2CpqVwrAYX4TBsl
wBF7fTW3NuHSGBOfN1JRqWKFwbXtsQkUtM20nE3BGw5zudWjNcuViNd3Js72GH2Y5Ytevse8d8D2
QEyc9BRNIbGiBW09oi8MbImkCOtdUZh77U8J6uGAmqqDiBtvJl29QKDU2Yg+wR6PatHPcpKManME
RyGIVTSJl9veqDyi0VjRqMOjlgKe7vW1BdUMcELmGpI7B1BJgz9kV7n9DRIXAOV7iaM/x5+tbUFF
Y1YRs6Ngxt119PZnDhXscaAWJRFMsxcJJ/Rll0MNn8M11rh9AHKHybpVw4lA3hINm68xetPrUz00
nBt7Yx1Xdpndpqr+SDHdJvEx7L45dVDC/GOXX1lg9lfWy0Whqnj/JtFzOX+N4pfrf3/jRUqPx99T
x+wpANrQyVRh8cDJ7PQ3VKojJvJg+/viUKAz3OFmDzaO5JVFZo9JYaTEoCAGadZ3KpKknQrUqHtn
ICj11btuzxngpjnEOCiMKZIBMuu1d4pZkDYQFMvc99HzjwpyWrYKhJtwrHe8oW26A+pjEjgEFRQI
mMVCe4vQiTHcYQBgIxigtft2fTAbxxOEQhGrAaKLl+A5r7yI7qcI9LSmmJtEGikZ0hdr/mizhxRc
JNft0EiD3U9LO8wS4XqTBqHFQKTyBaEPKGu9oK85RrZma2GE1TbSugSNkgYG0zTSoyUE3zL/byDN
OA4krIWOAwopJGYk/mQO6GjEfQxKasXT9lCPU9Bf+ykeRK96QayFBPiz9eP69G1sKnAyUKAxGh1B
1ciWtNPJrwNz7gNIu0veDCybuqe9HhNMggaD8ha8Cjybl2sGmzQJCEcHhSUL6G+yGVzFGi7Hyp2c
yZWgzgSVTnB2h286qgmyPUFuZc89eun2WbvK2ixd5YVLVujhatNGBbWKHX1TvMRFi3zkgNYeeBPl
Jyj5vvzF3GJGUYOGVLcCoYm1QWTPcisE4RShcwvuhMf+FOH4kFCrUffRs87J/V96KUDMC3P0eFmM
L4hakPWCMBT8BxAbto26QnCQgJqQE9tsRI6qCJiYiiEpCJhU5pySIwmMW7IWuGBAP0DemmSG4w+H
0APbQH/MkMkFT3IFzZzOzl+rzxSHGO8TLo/K9Scwa4l+cNyvooqHANGPNK+LdkSUH59lD4zrH8Un
ZyW3pnY5Yua9M/YVBB0lPXDn58kxd6U37hs0rnde5IDm0AuPyJNyEySXyWtKjaYBvYjI30Bdlbmz
cxld5AOiL5fWj6mcWnT0PWMnEzTuHzgjpKfLanMwtpgLwZyaCBTusEXbA9Gs6sTowHctb7hFO7Jg
2OVn54G1yCQgCicgKLR52/NiiukHGCC0BNoKIHyLHaxeWpHia4kbQ7ki1o6VyjvFL66kswUot1CA
CMA7zCLOgerHEH9AZ4UwovMGxBqg5lbBxZQYnFQznaz1ZKp4VQGkQTMWtIFuvROhcGa0gQkQ/lhV
xOii19HPDgBWPGipshez8JmzeJv2IPWlGYgbJIOVcImqSpOQcUpcdYenY2WS8oexj47j3nJ9sLu6
KNJCQc1LE9sCivRPcyZYMVUSRRBfAxmlikxYFihQE5krTKtc66EdzvUIQolg4O34S/8A7l9BzG6C
NRdnKbt6TTYIYZGmkNibC9sAsKfcy/dTZ7fuQPpd4NVoct5dn1ieTcYnu6yVxrEGn0cz4lI0T5WW
2dctbK2cATJnKEAhU47E79pThNoKWx0svq6V92BUMHKIRdbpLVqNFFuUmtABofzX6yYvt4EK8Br8
xBQNFL3ZzsS2QkOdCOi6q6r5fgqhkWF+gLncnoOf1w1tzd7SEDN7g1aKaD7uUlcBERPI5Zw6+XHd
Al1zdp8hgNBxNmp4ObLBiyGg4VooYEFS3mYNyhC3pf7luonN2VqYYAYBveYSzakgdCp8CL5kqo1N
YJut8ThoM8cX6Ea5NhrqK4v7G3I3ajMgRHF9Ka7eozRvjq2qfHRgDdzFBSQU6qZ+0sD15l0f4uY6
LYbIbGDoVk7QV6B2wS4dQx3eTF6uW+CtExPaAmdm9rmASUxb4TGXIQwRRm8BeEivm+EMRGM20zho
gqJFcIcpe/ahHiDhPfD/s8BEdJHahSFSOak7Sl9S5b4NC84QNmeKPgCQo0AUxT4CoiJooaMCAyna
u0ftYMiZXcW8R9OlUyP6liyJNooh/mbBb600q50yC2CrM97H6d1HB1MKkIElcV60lwsCO0hzIE6U
aXswcw9WuqzkAHyCRBkkwk7TqWBr8xX3+pqcG0rX+2ZtRVnvm7inu6aGlVi2RcFVgfOMnRl0IwTd
UqILEDLaJ8P0eXQLEnqG0/m3Klq+IWpy/UMuM5qUj38xXDodiw08A3kT9qAsAgkgCfa550PMOQML
+s1EMhK63CD48sCg9pAt1mXL1NEFu7YHoY0hABcvriegb8YXIJ5foxOUbndgdyBQNDoBa0Tw/I4I
rxJ6mZE/D/W3aeZYhFIIiISDkDaLoJOZRG6CXIz/YLjFQXJlG3yCvCbNs1NeLDMw0HhxGHgln6Pl
xewWRZ8k0wSTsfU6tLu+/rCsn7pauFUbkkECrfQEwm+JE91cbkjM8cIq48K9P0Z5HEcZVIs8M8al
jBinzTi5/819sjDCeHAXRMYA0HLmRrUygFMkekmS6u26d24PRAc+BZV58GkzA5kkZdTRgI4VU59C
PfAs7QVUqpzz8fJpSP0CZET/scKMpIJ8nFpqsNI5DfgO2kN1hK4LOlFR+h9IjZYZqkAt2vFx4L4g
eCNkt59YZCJYsTJXbUCdNnyz4oJoAg9lwLNCf1+4YQcycmXS6Tx2YIgBLVv0ClIhzlGy7RC/p5HZ
XpB066FMjKEAhnMb+ehv93P3uj9s3gGLlWKiDVmFbFydYRyy6TtyFpAAtK7gyBErgYfdvch5M07B
BBhAsIVDNsEUfccGp2YH4nwve4AwxJ+/YtfuxwQaE9h16hC02G721n2rX8RftBUm2jVE9JrD4Fk7
xcnwgtYcfkaV4xds8BHlaViJGVrGuv5bW1W2KYNqbtA5G+xCZh1k9MsNxtL5gBuwHmYFI2xcE8RF
RzxMxgMkH1wLeZgJWw6Md8f2GO0mLwGD+t68Q3rizrhFn95HRqwDT/qcN2zmWOmbBEy0MYatgpff
MjwBhOkSr6l9+2bVcezjeWldHl5mnEIbIAd10OBEdzR15x+mB/TpH1I3Ijw6hM3N99sYm4mABEYZ
awH6tqKyUUsijC2onKGV1vEu8M37e2GI3YKxOIByEbtcNt+T7rWOkpsMSB9ldOpub/na7vqO542L
2YZq7ivFQM9HVMcgOiAiSzdxbsvtWAzJZFMEowSS/8zpOKo6FPbEDJf0YbwJHeMzcq3Mzo6FIzgq
0CHgVXiv0bEfkXRXO4gJG4fnkZdFPrpFFt/AHJ5KZSR9MeIbhL3x3L2FP/pDDg0QB6Ix0l36Vr8J
O/lmvkU3Rm6bTxlnCrZ9dWGeWVUKTi4kA+bVXXvISgewP9IQYWe9+Z8R4YHtLvN268EyixoFYKyd
elgz455M+Z2eQuQQam9x81CItR2qJ9/ijZCO4CISgz42ugKAMsdLZX0Fjr0MVR8VGyS9kcFJAOUf
J9sXT40TuP4PMLSZKGAc6RnbINXNuRk3PQzqUshbSLJ0yQaUVqEAUT14MXRMpxrAVNVRf1aOddfa
yWHeIf7chXfznbajgCvxlDqdM35c30ibHob3GXTe4Ok0Y7meANAg1lqdYAJaIjqyozsVhl69QujP
GfeCM5Q2xH5tfS/u5Tv0hLUK5xa4hN5j1pcfwKx60oeg8BXxATJKJ656nEnpJY+Cm70P79WNSIb7
/wLztXWNL40ylyuI+8VZnWC0DjNvBKm2LApvsd+eIAyPU0u+b5Djsv3OugFppsYJIrbuGXQMUsIF
ZAuA+l9PuQhefkkLqswtQdwe67sBZL9xuL++sJfVMDqvoMIAFwatwrIp4jBXBDEUaMLPlVIv2ldn
4jP5e5bh5Pqv8HtbhzJlMEITCspEF3VSFGlAXC00mNRz+1tOguNLcEuLRB8gMfrgHRcb5tBHAKUb
gOiAY2U7GGYwrbfthOY+bRAejWh2J+nvTBgKWmSxQSCJzqxUBgkUqFakbqa/6D6Y/nlJmI26iHZu
hviPBWb7DZBpAlUu3r3xIdpnKal2JqkBV8pTgjOH5xM0p8OcditrzF5LjQESwg3SC5LWP/WT8Inm
nVOkgJkYzPZfpzI+VZA8sHQ8RMv4Zgb5OccpqYFrH8DsOyOfC6SE8AEtoU3Vyg1lTaKHrfkDvQy/
VA+d3Z68D3/yEhobe245cjZNVMwxBHdyzHOqz+4QC2CW706TafCO9G2n/Ndj2Jf9MIp1iJJB5kIc
h/ivPZ6NSeNA7Iaov87AMGCgy5N0rAuCMh9kjEHaJ8u4X3iuu7X/VyNmollDS8FUqmCqm9rWdyFE
3IHaVx+ADLLzbwpI+7jUh7w5Zs41iA9NUk99uaxiEoKWzbA8Peg5FwbPCl2BxaO1jerJqkZYkWMo
SkB+MIM6V5Vzzuitu3k1ffQzFmaqFEixRMD0oUWzB6m8U97HpDds40SDwWpnufNR/96g4ZbEp/61
uw9dCA93f+W3OH8QJKBaBGna9WfMSt91vYpM0dw+poBx6VUP/WIe/dWm10IZGYAyGZ22Z2T2YrA5
2GXzJoOVpP4hZJEtW5wwY8sAUGom6odId2kGk2zum6k0DJ1uv2Q+pIOwE3vOztuKVVFr/W2C8Xcw
Y+OZSv2iPgcyWKNby/2OVnY3uudtLt5wGE+vFMkXp5SuSlVBFQRcRk4Ahai/OCwlrIiIOigwLWxB
rQ7KAbJsNEghwr1/tLzKOacmgcHvbuKTAuwFmhLRcfM3TifJ6O9EZhKFZpZzqosMpQhjPMwjNIdA
wA8iXUBADCO5PsCtnSwpaFcF1J+ytDK+nUK5Y5Q7jE9MoBEd/szAKSLoA+e8uGwrgFTs0gxz5zRx
hkdMDDPmrWF/pS/uwD6YBBCLh9KtDu0OCirc0P762NAru963BsTTZ9Dtn3Mbx+wbOrWPPtFvCvQO
IbPrPoySE+1aFxgPp4WYN5l2w74kVABgd32S6ejYG/f36C0WuDOI6RzLCT6kRxNXs2uRrgrBOMoL
LTZ3BG17wzKC6kdmIiVr7HqQ+8NMHunFc+QHxV3VGTxGya3wAZUeCkTQ4TIs6QYIPn08EUvsCAgk
xVHgaBOmDorU0vA05B9z1nOuga1MPVj6/rXIpsLywhj93IJFdRfsh9vMgbTOQffSI28COUNjk2Fa
VueBrMPQ3EtfpF53g3h6LvruIMj+zZBOBITTvGhsKxxcDo45MptMG/okx0MkPtQHwGS8ZKeAHEPd
/+WRsphH5sSMK7+qQhGmgDrs5hdLepGzl+uevvWSxD1JmaYMxVBNlhW5ihNB1Qu8P3pP8axT7Fl3
EFz/2ruKg/zMT4Pot7yLYKt4BJtoH8IzBNuMhXJItdSpTQDQw+DkiOCr0Q7JdwgSkdZJPIigHnn7
efOeW1pkdlopQP7A6mAxPYQ/ul1/6rwJ/KYgPT/+FxjvrX29tMa8Twor7BOosWcuhN92EI5OoMvn
mB/oA0PfZYfglgz74Mv1hdw6O5c2mXsBMooWmAFhM4YstdV/m7oPKdI5l89mgLe0wlwLigrJBlDs
I458BGXrDSK6E32IJLfI7R37U+PNTncYngUQ7eS3+hM/3cWZWhaJK9dBJ6oZhtk2H5YAmSTIW16f
yG0LgBgh16ChzZO5hNpmCPtWwhDN5nue/EIB9v9pgAnrtGoGQUgDZeHGiL5DuuE46ol3fQyb17dm
YkdLFEeAGvH6Jg3KWZjmErEWpQRLwYL/Yta26s77/ARpBsraJ5Oo2UXe30RBC8Ns+DVPvmqmtCTd
+qqjpLepBhlrXpmH7lb2ekYtwARVLy40SaVLuIi8IU0lmxBLw5k1gq3bfCrH74U4U9VN3jxuOANa
X0C8QAEMIGRm1srSk7puY8imDo/I5nrweTLuoQSWIvHoWMf0GHjTE2ftNnbyyiZzwVRorNQiCEa7
4UE/aqf4WX9ABwItd1CexWmvg9p6cHgV/cuQB/EeENlI6IpoQWMx2ZmqlDNymioRgqQDcrc7iIXo
6jG0X2J1X44jgeL1lwqSGdeHeznatV1mLSvop5dZBc6xXIGeKqTARW82RXLdCG9w9CMWDiNE8qRD
5xuafmNtQadlfip6UPdWYHhPiiaEmqh1D/jVvqwC3mrSO3rtqxgf8KYg0pLAucIyeOi1COnNHhxQ
LdIZ7UEGt/Z8avfajt4++icXJbFlD+lLHSoHon7ZQ6LpU1XIJejP1BJbX3ZaGWqUKL/Pu45AzRd0
SLnN7QbeWsSlUWYRVd2ACuUI9aTWQ1sVuCJmoHCKnQrKeTz1ITHV3sl2ds+71nlmmWXVpyK3RLRx
o20wgwqdOkMEZ4KIsplxWgcv2+QRqSwHyMQPRaJp0F+2gCw7BvsaHTNuC8UaYOzRKpbcayBjSvfT
3nSMZy70nAYLrANpSGKoeFaCWN9gggkI/Q6FmYOorHE7iDKT+gFIQOgyOdBagMTfQ3sEEzUQvz0J
H7mR2vYM/zbORBV5KlZDRsn0gsqBhAUYdEOSf0Js+030xl1yQ+H2QWibE2fDbgRsdMJ/G2YuMKkF
MBUqVJnrf5W89mHeqy+UtGI4yHZ5y3shUfe8MsUsJXFloSs7AX8XaYPW06DHGkNs8PoJtJGzXg2I
JaeAFI2uDyZ8tfaz2JGN5q6a8p1RNfdKkXzXGvMIcUoy98qhNUC3q0EBmPMFm2uJ+glySSIYfs8+
vjgE+9Kg8HpU6tNDdTd81T7jM0BthKaL36NYVTr+Ha8WuzmzSF+J4ll7hUWo1ZJWQQAVzjvV6Hmp
XqBpz4mmtrfmwgSzNaU5NjUhBIMXBKpSCw/OZmc9KbepaP9DmxGf6sgJ8JhBszrXOL2LLzxnYZzZ
nHpQBxPUnhXSv/eEcj0Irmqn3+jbiU8gtvFuMtBtI0FUw/pHQgBfs1jBoFBqf6DHLMinIMH7S0fT
dLYDz1fpSr8UpwFBCC+e29qIGuRdoFkgUV4VtitdDiexnlpQdjZu9U0F7gLYQk/61Tqh6ztcdrsN
f1laYysOlSBCg+Ufa5KnoLAzn3wSAL9DKZvyx4Dw+t8uDZqUixTJYrS/SZrIBFtJi3Klr45oXtDr
21SeiDnn79c33mXwYeK1q0FbQsZ5JrM1xShGuOVPRYyEgXlu6uy84YbPqrxxwqztMBshTANQVitK
7Iay/FWCmGpZ+we/LHD/m7u+aF60MbkRTfMwSWh5z6aId8JsDJS2iStodUN9DuLQa/e0sklJhvk8
0P5/s2bqf5H02UgvndvR/7XDpEXEbjCFRJMiTGh7ODN67f5h9OLFFxvOgQGZJiCn0OCTDeYSyhq/
kIUaMxqpp6y23DzT99d94/JMpkP51wJ78/Sqhb7sMQMLE3a2DUKlt3bSb6AHx8v0b60Njn14nwwd
JcBj1mvj11I/joUGmfE8qnFOml6e+nhRWNlrY8luTrWl0az4UKRcibTLiBTjW5hmYogOnWXxGEDh
fDKh9zBCD5H46ow+aogjO4GPJszcEJCVFNrJtupQhD4hHHa0wAQ2RKZMOsPn0T5uTTvVeUGqngpL
sQmofKpjNcp1bBULksCpmIvO0NfH1hR42QSeJWZTplDCRN0TlFHBZDhUtGEuZDvt3etudBkjYool
gGI0nI+gPWZyFtWEXKdgGbGbDidQQjil2XqR9CAbz0LMq9bS5VpfeZTqGDQlkNeQYY+xlSf+iE42
eBLUIpS3eIxmIk1+6/Sz1t6aTR4iz4xkAwTINE4UvrEdV5aZx7ghlHo+VOhK9KeSBL1FxnF3fR7p
alwbG3OCSZpg9XJnQgkRIBNdu8tq5WTWt8Hccvb9xnYEA4VhYifSLakye0Jtjbjq1QrNjoDJNTvz
QPPjLbfLf8P7KCm1IskK7jgcH+tdPzajDimXFopVmk6gL0sS9SbwDc66bOSQoRa4MMMcLomcFZLa
QbIK8AfP/5WTVnAgOm2A6C77KL/+CgQuNQNvZMwEzlEBDv8cGlJR+6Rkt7L8M+M1LW2EWyZ68UFN
QkUrQcHJeHqUNro26xK6YDvbeu8f8vsQ/b69C9UJy6FtsPxwa2tYEMdEJAJiVVCkMzdOXMVh0Psw
KSeyLbf3vfyRTG/XnXx7XEjSIXmmyShVMl7hI2uoS0BJu+Ix2uekec1eg9vW1nalHTgNyLVs7eW6
yc1hgVIZjigDM2gwqxUWYTtEJSToNOh4z11gd8DSljFnYFvnAxgH4evIeKKewUxe043gBJygCRdC
arXxJ3tIOX29l+PAYwVcwaCeBfAPHYfr/VTKwzyXcoNEvtV6ViC7sWg+SNH8fH26LgcC8JlMfQAE
TYhLGTOzGKlaMASBm6oQQ4/e9L8YBxp2LWCpcX4b+Nd6HF0JLRGwNPrELOVTLhvgrG4fUl/lTNfG
OJZm2Gg+DeZCC2KMoxG/CvmDziUFv3x+4S37exznkHjxIBKAfEXSFuPQw1s9CxLbD16S4aXuUieX
01NnfDWUm8JHAQ0K3WnHQ9XwxsdcF6UFwhYtpPmn4sEXe1tOeM0mG88vjJAqKeIUwtZh0wam36a5
JEQqynA9USDEGkKFGfTx4R7dEx88VtkN/15ZYwakB1XaBgbIiYKocqTkVoQeWPnHslkQF0KKmYqj
gvAEDcJr54vlAdS1HRTifSTQSu0UZBy327iPENiJEiI73HkQMmcsmLWgxeDjF0hz7FwFaVYnR9Lz
ID1SVuruRbar0OY/z7e8AZleUJ4ClUzLLutxIc+L+qoAVpOsaW3J1+xm+n79XNjAHZ87nan4A0Iv
0LWsTahyMXVKBoo4/9bfIXCVoNjmaBKSAK2tI9NqzUg89LcRmWMkeYP3iCt4seEhGKOOBBJgsgg2
mau+j6dYyCEUTrQaSvDa8zSCwUVyr49zYyapLIRy5iYCuyRjRBqkXE2o04PCVd8r2dhBMF2aOTHY
BtgP3e8LM8ytZFS+qOYmzFCYQinZSBzd1ad8r98jN38yAi7Wb8sxYRGhBAot8Ez23BUzWc5kyidV
k5GI30CMdOz3FTmTZjpIo574+MJtmxSXJCOJY4FAYe0zvjYUhtSgu3dwpHdwTs4vApoyBEdHNfoM
a/ZNO/KUh79Ywt9WWTLnTpl6QbQqn8zhp5TtFS4ImAYp61Adiwc8C82LowWWTYt3adIa2ggezTzp
LafVgplEef6tiKrHKqtV+/pwNpIra3OMr0C7fDYncALDV6z3HIkpdLrSzl4qfNb8+fN0bYxZMjGT
ZDxQKT+S0BEhfRmSfp8EvMfO1lZezCCbezCksDcyg87gdKc392X12bYFZ962bFgA4cmgJhHRt8Uc
WG3dGJlsIWASQQgSlrWtlbUz+7zG/62trCKQ0ZAc1aj0MBMx4SUV5FGS0SKJ5MmNDbbFHkBh2mta
lmg2CsAZd90jNvxvZZGeYYvQQywNsRv1EayFDWjym+/N+NjGXzSJRwqxtX9XhugULww1eZyrfl9R
1qr5XfLGHymVAw496Yk2FaGftnLT3chjCNh4JFgrs8wjAenMSTHG1CL6156I6ByM7CEhDQ5LW/0+
z273DNFVyCuS69PKtcuc/R1aW8QomS0CaKg62Y2B3pqQSE+6PRBILQyRDT59fvZ048pBa6FoAiMH
WpSLh1cVFWimR+KDiILlFvMQ2HGRf1wf28ZmWNpgMydhWFWB1IDoMpjvw/a5kG8KgWNic/rOgvOK
SnPaLNhPU1uUWAQA/Bo3mp05IuF84xP5MDqz28423hPWcPgbpBrtyMJj+R+zLOJvmNOmRDdN4OY9
ep9a05bK2FZCYXd9BrcCoJUd5jyxhioFfTdov1CkEx3V0fbF4Bp34mE8Ra/Gq7YTSaZAL6rZJ/Cd
k/gZfbn+BVtruBwoEyGrwGt2EBII3Gkw3DnfCzkwZFrD2wV0HMztRsHrEDqmFB0XLKHqEAyVbmCc
Pbb88BQcDSe7Gd3+KQI+7vqILhV+4NZLW8xOl0tV0moZtigbn+hIpL4Pjg3gLU+taM+PxY0BnIsU
k1b2fIfXArv1wAHohFKdQFRPAzPW+nizujGZIPQSAO3SEw04Y/Ogo9R7Lix71gtnrPT0YOaVkg5S
7jqAehAOra3NATrM5rahaAz4jeaWHg2dczD7ABde2zjSHupjQny34AWbGyu6skwPoMUxPmqGAIko
HyvqZXf1Q/FoHlQcaTpejXseLHbDSVe2mCtjbGa9yAwLDUJ94AVAyPUolpgGr6bNm0zGcdI8B8ZR
NPC8V2InNj9D6bUF5bgxvVQlZ9ttnWurIdFvWUxfEDRjIqAQ4Fr7/DBnnvqTosJ9r7MQhIGkOrSR
WeKCaehuvnAX8KNSZ6G1T8aqpMlVI3RwF4C/elBy+w9IC9s6dJsgYQE1TYfjntQJLuwZCGnPPI5I
O65HidfVLI1CFbrdEaFYTV+uiQulEtCATiiV2Om+yoF7979x7G4EMzST/69dxjnBSKyEwYxx1kRT
HAjFhx/aO2V1EVytsbXJFWWiOKKdPPNKbJsLC5Ai6mvAJQAqxQTWUjlbQ681kM0MHfGoOmMEnkPg
WkB9jv9UnP6Rf+TR+JmdZtSydQlFbbq4zP4AaHwq+94KzxVZykah7JoDP6bYikqBIP1th9kgNCJF
ryDstMSw55seTIOVrd9QxIXmSIDt7HiJ1q1ocWWS8dgB6agoymASEIH8hl6R5bMe2xboV5KX+Q7t
V1654zZccUfKrGI/jCG2kBkCb0obohvsleB/SPuy7chtbMtfucvPzWrOQ69b94FTTArNQ9ovXJJS
CYAjCM74+t5UutoKhlp0VvnBXulI6QRI4OAM++wdFegAzKNE/+6u+fBkFxmSwlo2AOhCwVrb0sjM
fRRDQlxXvPDt1ylEiy2Pys1aeezzzYp6qYUBHFQOlvl7lnhlyzFJFg379yHFqMZwA30B/AIIk+IO
s2xr+IvPPALELlDuAb2dc8ZwN1B3mEYK0TipZL46k0mtSV6cixaheQNoGYC00N46r7b0tIW8ge7Q
d7wpDbQD/VZfljFFcdjvDwDnV0ezDAB3i3VfVzBqKmLw3fQPTY944N9wRB+/y2IfkU43at0rGSZH
xgv5ml5bF/lVFegY6k/u6p3zCNmWQ71yN3/m/T4aXWwmb6j0Mu8FhAF4stG018n7rpmYtnPv/7PV
LRtK0Fe3tCEZ5lMyRPS7m2O8dDy0PuhpvhXfbD/xtWMWo5Lxtd2V9S2VU0gqhOFxlUaFti27m8b1
/JxT31yT2/kEdX6yk5bKsUOi2uBpefcCbML8LMCuV2KLYznLUJeP87m0MS7w77CRnRpe3JsVptWI
pLOj/dZeAAg+8/O6odz0UXFdfUe1N61Xp9U+93l/nZvl5Ixnp1wmLh7rSEDwbEETHpy5TuFnwQhO
60BNkIesXZez+z67uT7YXNxcmp7aYF7GQnNHCcrcCpv60lD6IOm4X2n/Bq739LkuLrACZNMlBUUp
6BDA8oHiYXNrADoEsYQrL6hDsOgOflED+bqqTD+/seVCAbkHOQ6qpOhHLs6kktG2cdCjglNK78cd
24vt63xvggs/ALXFit/5LK9Etw2VKuQEqGsvK85o0Atez+bmKSjX9NlBfdSfDWtXv5HNCDIGsS8b
JAhtthkbH/Qq+gtdKSh94umRP4MjESkIWHSXsWY/1GOXdzg8BODTmh8Nlqz4gc+CA1BLAhyOER51
1pg5DS8nS1EsrbZwYaLgTewQzGy4oq0/ZgJ0+TA9mU954K2BAz55kydGFxGJWnaF1PJkdnr1Y/p7
gwsmO6aP9UV93wb8qK4VTz/LKGEQrU00TpE7n20dl3uEmjBIIVuI19ltRpxJgwdjNAcFVfS1d/0s
f/5ob1nWASdzAjFtPFV0Q8Bmzw7jXXc0nobNXGXPdlruJ689dLQDvhlXWZHnC3FxTk6ML9Jn2bjg
ZfBgvMW4c/c888DckwhzDcWD3LCdh4IIBB4mDH4+rB2aT7cT+hg4NDijoLhf4CMa0tXC1DmLkgd6
LcMMyq+9j4vFRbVpCM2L8Q8Wr6VIn0ygefZHo4sFV63dy9yBUfWmDxWU4p2X7K27zWN0f8mRR33U
gGwYkmfgT6VvHfDi2d1qyeSzPf3xSyyqQKrMMKtMKobyjL2f2X8Y+jjmVXlZRiJYl539dIt9tDd/
nw/ZL80Nte+EYBhqFxfuHuKSW/LgHDCA54HfzgYYytdjA/fdXKJZLV18ulr02V0QesFDLbGDXDG7
pksIi8bX7HnmNQVG0DnSZ4wj+emNi1JpsHKk1iwuwkDNpKhYObA4mTG9VyPNH7ciDQjzNWtOwOMs
Nn5dmBZoH6AjgR7RUCKCJP3pQ06aArDLAUbRKItt5BOAkLegLJuHZuqXtVzivVe7PLkWmHgwW/aO
A1vccInWgOZZ4uQq2+aHFpuBl6HQjVyt+WMm88v99FKDQFAw7Yo7uhXAW69t49nCF99gWbRNy4EV
kwpHOWnbthtD0u5bcLOh4qDXfk0Oqfy28l4/u+M+rHk5rz2g4at2Hdbcx2gqRCWWu1GCuY9RxNmd
W/hIyTf/oc3FWe1abaiTBDbVffeohd3Gvmbogs71vgDkbMf1aOLTVb4rhDrQGYAC6ulG6hwKQnwF
z1WBUnOSXUwYuVxZ1CchPRiiZxHSnyYWN3nrlQTjMXBARgcGNHlB0Fl76dG7HvczOQ5LfYbmf7k6
KXPu82ftU+SJKuAo6GIv+7rSaRKlhFTEHBFGyT5FxvvaQaR0prgbI60FF9G0XX2HZ8udrQJuioI4
akTWktDFBYRHdEM6H01BNqYL5r6wDNO4xwHtnK3ZBQxoBB8qfSRc0wA4j/MXxhcHddCqgbft+5IB
wIGKC9cjN5xVoKzA6kKkFmsHc94gJwfz1OLyYrV7s4DuINw95ILCur8iqG2Kfg0lc7ZNYQUbSEPT
FIPOmLY63aZV0Q624yDXbj2/ezSjqQpmfCNggLYvMK/HMcK95tnPV6YDco3xUuiGQoRgyfDBWQs1
GQOzz0o/JRfm2PKdOlDDB+CFrxz8T0z91FICwQAgAu+1nA935uQqQ5EhpI46Bspmd6gOiqU8Qg1n
//VZPH+MqA07s6ICgCqg0lk8xqHrjRZn0Qz1VgTA7PipscK3eL77Ty0sDrtorIpOJQBTblLdpGpe
+lVq/kGBueaTcf+frWYRrU9Zi5GmFLLRTvJsFi8euJq+NvDJccJqwJmoOSikzb2Y022X8r6BXglG
Ct2jjDEFh0sP2hp79xV8fhHazdHX9j7ZBifmFqFEC2lcmecwN4IEymD3tZP6Lfzj11Y+fUUfFrXw
EbWrAfNuYzKrUceA2PfqsKX1KxiBVyKj8/AXYyjzEBj0sZAUo2J/+vTyTueSlJh2M6FcqF6SZ4z6
vE64SeWTOOSH9JEdjQ14tx6tfeJziLGuneDPtjtAe8CsG6DuOM+u1NrrIGwFXXGMxfu6kRyo6f7y
kQIvNURKMJCOewbcOKeLrBUJnWbwPIYNyIQH6zqhL1+/rrNNiN8LADR8H3hqAEleqtMlXe/assRU
tuUPkfpcjaBGIJtsZzJAoC0rRDCysg8/M+magAWi0YHOLUbBF4siLatS103CFNHHTODn1w9O5N5p
QbNrUdNYNbjc+ejmqJAgNQFX1pAML9mFkkGjtZU6SiivDMgXehUiyzR2LuWm/ZFfao/oYZWrzEln
45izVQ/+ELg6QJjP9kcijFE2YiQggO9DD3X5FIo2EUP/gfvi1rybQkj1QqFBXwPKLKPZheFlGp47
KsmlN5FoaEmkAcChJeJK5S9sKAOVaQdd43ey2329kZbn/t0oSGzMWZYS9YZFClzJtqiSBEaLHtCR
nIcJB9htfEi8ceXkf/Y2gZY15s2KWYulMIhQSK1KQ0VuX/0oamOTjJhSkU789XpWrHiL9YD4Sme5
Bytt/sCy/FBMnq83awTCnz41ODBvbr/NUNbTo4C63+QA5IaqsAe9X/JmAreqd4Mv7HH79XqW3ur9
/XywNH+TD0FAzmt0VHtYsmpvz2kSjUKs1O3OknMAEDH9gpIdFOdMB32aUxuVXcjWHQAJ4ZXPcl9c
6IF2kWzApRcotxkEqpWbodmS947xGmvHuVcB5RweI8brMEdkacuMys1TxKdyxDCujf3nN34eOg6w
b3iFMhK3oHDaFE+/+ExBFwWDiD09zIkA6ny6XlfUzdgOVRY1StQP4EKY6Mpter4qmMDgwxya4uUB
6bw0kfcNeiUZ8kTQ8JqBmmFdcxXP+qNGiUkFTdSqu9TxOz8G3RD5mPmcTRsRKjqL7/n6h61SSfBs
E2v6KbZHtjQQYAfftaB4oAcT/1nxHOeOcmFv/j4f7Mm8MzNqSgxNVX5PwuRGD+R9g2hIwXLRfYNc
lhOC23Vjo5C1+foV6vMNulgs2L4QguEatxFRLM55J3nSdqWC0aaUB21d+ZWxK3VM7WVKSDuk/n2N
SUV8ROsHWd5PbKNqvS+hsVq09ICANyJoMFcu2K3v+rTb2cwIHO+SWbk/SeFDSCjV1Sinxq/6J2QH
oCpD/on8AWWTRfijmtnk0pyijktuVQLq0OpKzVYO9JnPwJzcPKSEyVB0eM/Sd9jnXUFGFqvaXred
ECnvr/pyFyP8LtDR8BoGLulFTFqmVs/54Kih4tyWHLNylAZJKlee1fkpejcDkjXTRKoHz3S6w2hi
GlWbeCqwgGLXRTNPeXXMn0xs6WnHH9wVZrwzr44kDaKcUJaZ3w680qk5VbFYbo4F1Fwx7xVlo5X5
lV3lFyXDPETVCm/lKZ7tYZT4wb6KJEIHdza28qk9DDJTjCJQQLK5g5zIAR48LHRT3HBNQ5/cIKBk
qVcOztnegM2ZddOCzqqGauHyzTUq62VTQw19GgPHHUPF/NU+EIR/T0wsUomONw6lHCY6wr08QGJc
hXbdJWss2vr8+j/6AOCpIBqFSB4hBTLYZTdIMbJKNSA2CC4377V+lGF9k4ZsI75bhxkU13373fXV
i/Q2F6jzsliJvXCtsHNWBF1+h/kdf3CCRT25vZLU83fo/JmrTA8olNnZtjnSJiwiEjmR2YH7U9o+
aUKQzawmNGcp1ft3sFHdBqGqh1H/xQMHoZ2bAZsLSnSMW/otJjOq25766r6w32UmM3Q6GxFWZQAK
6GjupoA/1oSm2MqNcAbEWHyRZTCJxNsqmxJfRDVQ3x62jGahw5LABikN6Bxs2/Vz5XHI7pIeZPFD
HtcDi8BYH5o1D4py3GaN+K5qB83joIQtg0Qfj6bVbST74cps7Y5eHoXlt124YmrkSZOa/P2xhage
0wCYnz2D8hjrQW3FA2W3Vhc7m8JY2lwc+ZwnaSnmJ1RPs0sDHg+z7g4Kj3XM4rVL8gzt825tZqh0
AfVByWKxOT1SSMwh4YAYV/Tenfz22nkCfnNLLroQnDKyAXvkr0I3QXmETGIeNkaFDMNei6dqtTlD
7lICZCO2vS4DaJ4FVZf8Ylj8bgVasUjP0GiGCujpsYOQQyUqCStDXwRKY+Bs9eHXIcb50wPDkAuh
hnk+E+XFJbCv6Mah0IXBYssnl/TaiesN1HZ950aPZwGwmSLya4vL3AUdyBODi0WpmJkZ+FSAkFW8
DuOxyytfKV6+tvGempw4TXeemMay4CdQvLIXeyIpmcGm9l2IaIg8TBJegv/7D+Wqui0eZzpYZIJH
47ZHrxk7BITxZgwRkhdO4EDXTsO8ni++ynJ+p+JpS21ekbiP3b22nWlo58bYmo8+O+fzihEq4qIA
buBsWlwYCSuhC41iu1Y4EoxuSfba1sY0RiuPdsWQuQhXoLwBYAZSmTi9gPj7LtnI3QxALfbNWwvN
PRc9QDvso2kWF0+hJBbh/1yKYxkMa6K859/EwHg30g4PJQycx8U3SRupF1RiJ7XJlZ7cJt7N10s9
66JYuGw+GHi/kj5ce73ZthqiJBJzflOCExDM/2H3u4Ms58esLgs4xt/ijzq78WezQBXPQEKEnmfr
6g1dskSkMXlOIRANNqIZ1OzuyMXE/EL9G5vnLMt5X+kHk/Oj/rBSw1UoRsCbNFZvVIFamxk0G2Ij
r4AmwNzmRNconyd6IDxOwl8dQlwaX2SqZa9zXg11GjOTie2o4z61h7oMV97mp9vlrzUuZ2JLgwzG
VNUkNo85tu0sO+D3mCp4qkMPKkTGm6P45u3XRpfB9mJpS+8q+kFP05aTOBkeTHIHzEMPJ5OsgVvO
ferJjlnyyBpGXzuS40yO9pvaq35Br+tiLRI9q6AAdIpQFMLJqCgjT1kmKowjR01oBVGhuKmDfNY3
kRFI8Maw2P5Uz5rk5ViEWpQ8rfvRszxpaX6xRxujL+g4m/fumHacnuksrRK2UWvcq+HfOYjzJXHq
uQHCmqvPqAR7cKyLSwScAZQ6XVPEBmueJyiblPZGiGpbe98TIVd2yhm2DTgvDGpDMQkcpFAYX7aj
U8NmFdhylaj+weFrsqhAv1ZDYer6J86g2Gk/ylvtubmjf5jEX+N0O9+pMP+OAANtFVAbi8U2pVUZ
g5iUSBtzcGZAnbfZ6xaAZ2Rc62jOVYvT54owHqkuthNwHBhfPHU2JnBBJvWgYTnja9l2Bg1auBPp
Op/4HIYtLCGkgY4qRpPAnb6sgWmjXdiTTFgsR+2VSG07se5ySAt/GscYGPFwoIWv6Qd7hMqesvJG
z7ePh6rpDG5zcDCgwXu6zEGxDIGPSUzlNWbVgma4QYoXyBY0NcpKUnLuAE5tzW/3g/+mkz0VDcSO
4rzbaVURJsV9la51tT5bEDghUESFEzDRFj41MrCS5/XokLjVL8QoNzYoaJrRuqT6N4WtcWOfe2sM
wYPEBSLCaAzC4qmxqUuUWq06GguuePUxM8zi1ikbY42t6pMAGC8B0/4oZILJB23vU0MuLahGXfjO
Oa/FvecPaLCHLKh208UM58mP1vXXl8JnS0NZD+EpDjzAGYu4JRGV42RUpXEjprj0nkyZrGyH/8+i
/jKx8JU6T5iqdzAxc+9ll2Y0bk24Sm3jQQMBLGerd/iqxcVut5J+om0Li7YT8B347VEglZshzo5k
p0IJJL1Zi3g/uRDmN/fXIhebvkNdkCk9TOo37gZIMID0GSKV4poAMfQ34Os6dsKpN5ntod8Jfkhn
xkCd7hSZW4NMM0njfDfPzlgvFMLh71wl13yzRsk6l6jOjGHYCkOQGiqd7qKE1bd6QwC1obHVTIEu
9x4lga5dtJnwq+5bMbx9vSc/udwh2AqpRnh+iOtBbv50cQD0VGph4WEavn2jYirXDcgWqfuOHxqA
hvRvvA6cvRqCA/FftZ3//Tr+H/JWXf9cVvM//40/v1Z8EowAFn76x/85sldRNdWP9r/nH/t/f23x
t674W3nXire39vjMl3/z5Afx+/+0Hz63zyd/iMqWtdNN9yam27emy9t3I/im89/8ux/+19v7b7mf
+Ns/f3uturKdfxvBHf3bnx/tvv/zN7RHPryH+ff/+eHlc4GfexAd6Z6ns594e27af/6GC+IfwH9b
c9UP1T8gybAjh7efH7n/MME+4YGVcIYZvJdxy0q0FD9mqP/AhJA5fziTs2hzdtxU3c/PrH/MmdI8
Oo+QBmQP2m//Wv3Je/rrvf0XkN/XFSvbBss53aXYl+j7e9igBur8cx1k4cqGXJtHnzIDiC81APks
KtcKxH96wJM0/FsDzDae8aciyIM2dG8GTCYXL2nQ7A20atZQx6cXFKAIKDK/M1jCraJDtCRxL8yu
RbWUQRXLcu8ad/TLpD9WV/VBXamhv0O7/jqd75YwbABwAk4KysvenPR/uG8nVUWBoca6ndJpwiyx
2XUt5QUKuHVoZCYkxw1MgCKivcnSqgssQdf66PN5PPsGIMRFQxENPn3ZYmkoR3NPyfHkexXSipZ1
UTeR7uk4uSswj+U7xlMFQusvS7Nb/LDWdOyJV+V5C6FINRDppeEYvkUviXnTgmCCjdWKvdPr8c9n
+8HeYk95lSgVU8dbpEaBcRmrQJEXy/pwzv7cyR937mnA9C8jgEbCjeugD1wYqey2N81B0SMJZa7f
m9xq4k4SzDqoIxXB17YW9dCfxlCmAO5gJhQCMdPpE9TA6jtxDysaRM8uu5K4/lAL5Z6VT8rggWeP
J023qUYHTBo079CftkekVbIVtyvf5JMTglATc7zgIYUixxIFR3WzthkvncgGqguzM3vkbhEmAy7M
uw6iMHZsH8poHeTyydOek0aAF2eP4y3TYKSUopUidTA0AznnTMELHUEyuFZq+2TngK0TmCENXAgz
adnpc26pRXFYGXoRRhGQovAbtvIA1yws3uQwdZaWJNQBa4f+mA3us2Lr8co7ms/T4mRj0BNeG9EG
qG+XVSfJCjmo88NyIbEpduiuv7T7mTZs2K330z853CfGFufA1ZhhNjaMdcqFg6Z92h6GOvOzvNxQ
j/gG+DlWlneak70fhhOLi9B0ghYjdYb5JXnXiRMlxXeT/WDqsyyOArT6nXqRmXrg9c6K4U/2IHoD
EOTDJsTjNefPP7ixghdmMygcK9VvUF3zXe+hVX58vbgzG/MEkYGtDs1pNL6XXqWp8yJFX0BEeQ8e
8UoJcrB2qeWKg1xYwRpQ8gSaBE0BjDifsTU1CQdYshNt1LA2pP0hbbKoHXdfL2Wx08+MzLv0w+NS
6tIY3a5to0zWUVtVW91j4dcmFs5oNmGqqBaDcB0IdUSepya4Vvxpwqu3+uD4ZVWBcvq2UjWfk7V5
s8VG/2nMQMXhXQn0jKxuaCaDgky6jbgFzEjzZI0vFQEBXxta2aNd/pr+4xywYVwE0dE7hhpF3MVu
05xh1LW87yNTXJC2CtKkD5j2+vUDXGRA71aQkMNJzEoDuMgWVko+8Kx35Rg10Bp5nQdbh/4op3Bu
MXR3DB3HTWuuvLXlbTYv7cToHJl82Bljx0qQNsIoeTZiwPsxTQZd5U0VK6tZ5Sc7/cTUYodkIL1R
3FQdo0K9ccdtNX0z3F9Kxt8ja0xJgMEVJIlzp2jZySNDVnk1kRHH1L4ORuxkWnEK8/P44M/xvIC0
+GBhcZIMbZg0W6HQvVbE/UQZGM+oFpWdddPIaa0n8rMpuDSHehMKGfB0aH8trqjEaFNOU+gHg11n
8BACF8mwHamFAj5lXLcgBCP5sButie0VU+M3hCXUiwq3NOvbkUoTJ9HqhuLapRLTxIwxNPa7Kd9i
7MrY1RWcc9UxofmFgJC8X4+pIm46bMIJmaPtyitulYM/GK6IR+bW3O/UfNxr7ZDGhaoOe4qhMQQB
rd57F6SySjz2siz1p3rEOKRiZvlzLjoeuIODU9Pj50F+a7zxbgQ3KCn1O64XXPqjVWU+pHhQiJal
ZZDL1OxYUGZUTBuzqbWQN2QL4XN2qfXWlVSdC2VwQPyQQ/rgYSB50JXDXUeAWAA7p67UARi5NrIG
3lehPufa4BuiJ6jWl6MeO52Z7FzqdhFDc2Jj61N3p8iK7pkzFFGnOfnGGdrKDkRfm244mkqbb9n8
7w3PWONtm7pouodSDHVr+m5dz9ogvPQeEwBGkis1acG5LKl9yIT9AHJ7IBKLkdchBgpszaekKci9
aIbpkCW8NYJScsQ2NsCMhxFSOFvVaaewaczmu8y6JiRjpR8dy4FKaS75H8Lq1G+eWhPue2Nt+ZDe
RfND0ZpdaWNa0Z/cTL7qSg8K1rxtDQTcmR704L32XaYMN33e1v5AKy1SjMG6KGTm7ok0xr0w26qA
oy75Jk9I3ChONaPANXWTm022axxwL/NUk/vWKOnVVHrSV72239pFY+3tTHX9tsbj9Q2XoURVoUzm
lxjvxrh83UWTNw6bvGgw3Qd4VMCYlWKIZ6KXqWJWO6YneBVT6kHejTd0q2iJETq1LaJpysuLCvsy
BKN/vxWTbJ8szGOCO2NjTqobm8QRIQYM8xccQtOvG20CZk7m971zn0xdvWVJKkD6kqp7ZbShjq01
jQTlTaVMV67Dal8zON0kmLP0gmpyHlptsm4TkNdovplZQH9k0rgFfR1/MQug1I3OqDRf454TVICI
dtc9E2QAfU7ZIVPO+Xg16o24qnQhD2MOLz5NMr8aXVk/JEXm+nYzVGD6KSZnBFSrhWRNaljAiNHa
7XyIB6a7mT4rFMpQYbQMt+yNNuj6rmk1sFYYoklC7DjlKScOaGx0o71lk0ueszRRfTNRX6qE8SOx
BiWuK/wa257c6xrglusioW2IvfWNgWx4K7TMfrGnie6pgpmGpDPsIxLC/DZNnDQwHJH5RWWD9g/s
fO4BsZG3sUvVjFlmcBRSa7vcsFrjCC6nEqvBaQorpo9DqOMu2aSCaW98GAFlnNU1UlkVgZca+x76
kbd5RqE/7ZrNpZ259MLsuXcUeEVHOVYQakG8fzChlnScaKJGpKj4QZgYzs+LIrnKc4cEPdfzV66n
eOu51O44nPB3bEN6qASUrY2k9a6t3IzsMpkOpsg04tvMnQJaWuBSmooS+bUhLxpdkrB0GNTsJZW7
0dTpjextepCDK/ugthvzUqZGucl1J/fbqS1BA1Nl5lGD1vqW2VlzP41G4hPVcENRiHZrDIoXOpna
XLqFq5aotwGG4BQq2Thm6hzsSu0jbdKrXZobyX2WmvpBb7Q2skgC3szJajeGOhkXmSP1g1I3F3oJ
hYcRtYddbjTKI0CTgTLVxb3ZdGiUIZ66qqZS/a4VpdjphJGD1tj2i9pNcG+u0/JAh17ngadNsXUp
HVPfHoRXop9v/nDr1H6qk17xRV+yA0CT3LfBexcwYWrbsZJKBDYRCzME4PaO2eDIXYOJh4Nql73f
gCshFmiCbkmZKRGeF0CHPSilwWtuXGad7lwAHwXoVN2VR5bYNq6pfMqPINRkUQ7fFaWDbT3jO4DM
JpXGnlCeb9CKMAq/Hbw+6rVG/+Zi+nlfVnV5Y/asu0tbV49HMnn7gUk7IJ7e+9SduosJ3i7KbCcP
so4ke8PJyr3XDOUeRTDFHzobgFqV15LiAkvtXYc6ZljTIvsxmKLEgW+1IGuzdoPt6u2q3nig4zDr
EXo8UhTIphidxrZjDZdP29ra9UnngoKwr6JBL8gPwJbdiKhqe+BEXKBxlWyVnsBNyJS2typNirCp
bOdm9DJoJVQMjybXyt3g2uk9kKgNHK0qXyZB8khSRT64xgACHrt3g8lK9MOU19YtF263rbvB3ZLJ
7Q6MjRSRNWZ4YknI8Oik4LbitTZseMp4THVtA2KswlfzHCysqabgknCjLG+1OEkMgDcyMDfSZDIa
DM0lekzrzjpIy1Sue7foL0CVXGyHSoLGsmd1ZKXUeEaJujhYOeT3iqF0g3wyu9IvLOuGGjUBItMQ
IVMHjith7K89Y3KOeqIqcapZyauh12JPuT38keGfDWqaEEVkqfk7E7UWO5XCfdpZ07ayyRPp3XLP
7N4IqT2ASV51mgciSjequKIPseJ1zqYFi/N1TcqBhxDc1S5TolVIcs1Eu6W00VCQSaoAegTdsW8g
Hhgo4CuOmsqFaN8ARY7LBrCpQ+Ww8lGarvktKYzq6CnZzPdvcxkTq02OaFOZz05ZKJeY/OhtnAq3
fxNeXe48IJ2iiakyDTLLAY2z4rwZTH1DBGCBuFSz3RAlcarveKsrBy8lHgYB0sZCFUgrkzrI9FKa
PvekM20MbTKzIDXctw7sjCTs0fPHZVWVO2OY+rdO7yA7yNq8pmECsTUSIEcFZJ04mHHrS20E7Z/V
Q5qdmmM4MEP7ptVF4fgoIDOCMYSq2uMt6te8ssY6UEtxL4Sj4OcRIR77yUbE2HKm2mErLBYOVk6x
HqcmY5wxj8UNleJ7IUX5B5+mmQ9gZPV1mjXTS9PLTAutCbBJv02xw9HmFoaPl29HetVY7j5puBC+
tGrR+0bf2lbQIFjB3Sk6ittEKM6jJ4sOLZemHm/yOtd/n/K8vB7U0vpd1Ws2Bd2Q5bU/EjZl8ZTV
LthL1DENuiSDA+cdQViv0qq7Hh2MswCIxMcCrr/0rnW79y4Bj9s6ECwGbU039TyqK0WoQWdzcm2U
ah70iBySANV4CTq43sEZpr0L9UE7tXaTabTbzO7yJC4qc+hxc7k6DnTFyHUy9D04f0yBTVFZiim3
FcXS4MYszsPG7BUau5pC91rStj/Q8fGKAI8bQqdFP5ag2hS68yLsFoO/FulLpHeVxNBvlrRmEklX
KTf9iKBTMyT82ZAUEH80ccGgM5Xa/U2p2AkY9C0EBkpl0mxvC7xA7CkH4+5TOY3Q3us78CAlnNQh
nxxtRPxKc3crB2O46NtU7h2E4gqCkGK6HhLSg3WMAY3pF5nivhaDSXZKY4P6wLSTa4ZYPmCSgUDG
LBPwbZdEo68QG6sOsumbK0+SbIft3Bt+KjSo1PW2vVE5Aym4mlEWjsCJ+0RpKMOQeOJtGJGFFWli
VJ1IbWUmwlJUJZAnpetdwkFAWrPicCWK23ivTCGvQzvVD2VrpDnSlWQQV0XWengWFmLSbabKWsAm
4su2V9rAUbyxjwlxFSeYmOFgdsNutSKeKrULRpsl7bNeeF2213OnBiffUKUAx1dZzbYdkf2+9YDl
HTgYpGxalpeTK10S1qLpfZLKRvqWkjhHezC46ysOtTdTT+VemuC9Q6NH3HeCGzF84ANVhRlByfp5
aExjN2Q1wlTPuxk0aWybJNM22izx4GjMwQB7jygfSdkBIBLPF4rRxWVJ5Z2H14h4ZZYzKIkkKJ0V
dZxwjBlRMTSpr+OKCR1O3hzHQvphDhq5TJLE6YBDYErj7JW+BnetqiVqPIGt+M7hQu60JAP6Y6qJ
jhKQlpevGe7PNq7yUXtkVaK0PkZWzNS3mOt+MxCvBRhVAfMHH7npj6MDTGCh1pfKAICloyCcs9rU
zDEzU0l7Z6FxCyhU6/S3uidQZ2zssXR8PbdyG9+3FRsV8YDv4bwE/8vBbJieQG45Ej1YTIsWb92p
OZROBwsUTGW9VkY+rzoASonpAYA3APFHre20wNEA5GTaCqp4HEF0M+lQQxuKC47EeqUkuWwjvZcG
PlhaynCb1cQaBSMlEXb5RpL0qRjaG4Pb3/Hs7wpW3uZ52visFw8peKC+Lh6dlyVQ8ED7w56Fj0GT
uKgdZe3U94YxQjzaDQczv7C6702zMRpy+7Wd8yofRnEA40D1H+AmsIeePs1e9AkYwko9qlLMCuh6
fUVEccVSdYfOGDsQ6xcLvXioaHGg/AFuKVRhz9hZ04J54EnV9GgAYloRMkyzIeA4el+va4F4mCtH
p3bmCuqHOlg1kqweC1OPmAsc04wI0J4wIu9jFlMGRjAelXXa9XnrnRZ3YNOEJsssy6KhJXxqs1A4
GLy7BGuDSYBVgmrDRp/fsT0yvXCmuphHCbNXdpVc6mtNz7kXcG4c/OAmeliA/yzepOwZ/b/sfVdz
3Tqa7X+57+zLHF5J7qytLNnyC8pyYEAgQDCA/PV30e6ZlmiN9/TM6+2qrurTZR9skggf1reCo5ae
mb+j99AP5WQJufkGycdLt1suoRfe8IcPGwPGAkkM+qG1SfqspO44Gq3wf20P3h5+VcfF/1Vd8G1Y
KUv++SH/Nc6a14HGVVzqDi918Vvz9uYAVUtOdt4V24Z5c7Vk+KAlBsX54qPkbeTu0oazXoqwuUbM
F8geS/IH1C2rJoxsoYLqmtLboNWKHHeVueJL48FP81Ln4IOB4OkBbxZnoZXgP++nT8jtfo7CwtsU
9IgiN3PIrWNeaHj396Wx3kDxPG+H+SVperMyYGPSIRtSot+JM6mQW6BkqXY3fx/kj80z8aFXQOcW
HFuMh+/3/mEsUcEHCorGDanC1Ka3gXmQHYdLRflTDFclo7ikXgrK+GPRrwZdN1CRAdqgCm69jeWk
ZPcK67p9sMFVdOGLNdu93aWXFK8rYiiop2D/gAIESg70cwtM/f45Y1wY5z7iHpyRFvlOnRdHdR7P
gFOh07Du4kf2i4rupuMnt8mj739/zevtezX6ehEObuV7hS+8zRQEkC6JwsskUlwWqPWH8kbE7Pmo
pP4+5sobcHnkyEUTd2E/heBYrPsaFi08dwwwgeJz/VidZriEerv427K7QYKb/e9G89z3L1i3qu7d
ZJmu2bztDsEpPtTP1g4WSSm5vigF/3NxvHu29ZkfOdMYWIUVbDSw101x6uptDa7IJjnDZr5Ku3vn
iT8k+fzy6yn/P8fq/yzf6//+B4npD4pV2n7VFXvLsFr+/D8JVm78D6worKvF6gMi4QBdw38SrCLv
Hwl0GEsFAV/T31Ej/yRYBf/A/4vmHk5BNHtDQFlv+FXeP6B4x18A4fc3++rf4Ve9nytwDsNOGuFs
wF7tIq/s1zp5s5E2vrRVUyho2oCaNFvHBF1wnDgsjI5tFDaXVG3O+/Phn+P5yHdAxwrJV+sTvoc/
7TRXDmha42YM08UboYPx8Zz5W33lb2HcnbHzpRXxflBQUVCDImYOzv1Qn4ErvaqjSOLJAh0QnXps
yAr91enwP5sEmNaXNx/+9nel8pbz46z2Mg+k82VbgZ4OnwdI62qkseCxFatGp/55yoBNtoclmkT/
sK4NqA5B2j1Pj4CUbrzbS4bvf47s4IDCPAP1Ae91HZ9B41rHgmFkM9863oG7SIbnJgu7GKpymV94
ztUb9Re7B/S2QFRF9htoAquTMYor18dVV6fkHHzuHh0QqJ6bL7Bw6lIDyVt3B60w+i/iYiGzPqsw
MhbLQlWEKcQSLb7aSiH7nERQOnf1VQ8fxDHrrhaLhsV3juX8DEu/AyDZGw827PDzu1AQvF8s4CJi
bHiuLHGCqG5AY32/jRe+hSSbEe+YdbOC9MxiqeXyY+HBfO/CC16Yvm8q4WWoRbmAeYRMFFAsV4+Z
0Jnh/Is+WyTkYOV6Ck0OvfEMr1LwAlnWoD8mVPckDXmi8aUHxWtc/wBQQj3cbrB5YYvA6lldUZO2
7WQJuGCjQqd9DGhFKbI9Ih2K/iZoyKCbNDYL9gfZaDMkPAWOMw1jOkC8TPsssYjn8rxoOI28p8iW
vOK5ldRB1OVz5fJJZ21cQ6NyaEsyxxGahBpTbRs0dtN0eK0Q3QIur8Z5qNPBDLFdb3BfASCTDa0Q
aL9OFmqGEh6AIa/RmZo9iyJUmzIwgONmZtXnqXBk8YI+FrqYI2+K4lPZK3u6w0XNNi+NGOmcGc/m
Ly2hVZVNDal3RRMXM7oQQeH2P0hZjl6XEqQ1od9cAXXBQzu8q4HJ+10P3k04jfNNZ/XEvrIYll+X
F+DNVHdQn4YRVKeDg9zTjMeDW2zqCmy7bhOXeOGbBuzK8cBbGm7RBZAaKhhn0nLnKs9FqEgQ6Xsp
aCP2VRc7CAv3TUi6PU/c1pA8mO0EYXoS/Zgt0Jt+Uhu0sjs97kLTt+AywDYVjl0ZGqfKsnbU90r7
eZSN7LFMWnTTZzAB9SwfHEvS4gxAMMHv83s12DnjYtg3Q1v37W7Esxp0oEUb3RpwdJsdqevI3jYQ
SdFD4YM4CQwc97VzwiWSxzM058rwETgbN7saFHD0Vn2NmO42tJK97BtoYFs3kFe2ZLVvZyUu9IAi
e7hIDiLnPWDN66QjPYoVkQwNQx58HZYI365Mze4ayqPmLrEteN88Bb4S9Y4WLufQUhCZIHwPtw51
ZVt8YJ+U4Lb/lZfebPTW9+euU4dQuPN4z0LaBT2uDBwJy+mctGGr0qopOmalxSBDID++2wXGzjpq
OY5JY3j6TEfLHqvgNpaSwPW7by1WQqJZUSWctJuBccW5BD68qCjBDWMvjsS5/qMAFBm+NlYRme+z
VbvAAHHqTByU/tHYIk7R/tBVgauSU4ARN2h0J1XuBEYjM6sf2NT9cEI1ogceYC7oF6ph5RWmYJi4
AfpmftICDYvbsW5kqoSfmCgPCzhkvlBfjzWUxp4q+x+iJXZi5W2j0PZLMT3wC1IZVZ16celQRw/N
wEK1l9IX0VM4WPAxzJyJ1eaMBkTJnqbKcaomJdp3++dhdIf2bhYj2BleMAuwP5Jioq+gdBQSRIhI
wtLL0l3C0lmQ5pDENiudvCZWuQ9DEz+Llvcw3ZOyhwhmHLvBBrpR9n04ZrxwEm4fYt+SCq17H1q1
cUekFbMqAxJo4jgtfTR9q6w1iVVXWcxBD9aAyj0RotEinAp7ZdMghD7IClPYfXBkmsaNOcnYhWY5
FdXkgOcL3cMAb5pyboaxhW1okmwmJfvUYc2VpawnNeNuCfQ9LmASCaaKW4gXNoAg8K1u7SbYqjCw
OElpWw78h6otLfHvjCY2IH2kbyz1CgDF4qCkm7l1fwatZJaCU+NYVTBC6UL0blPm+zZdDHcG2ZE9
L8e2ts+q4mH9yVFg5fX7Uk92PQGMlgnkGc5YYxPaTKDpV21GZiYFDDAm6Wmznb1whv2zIaqG41Mp
416YYwPVimgOYUGqBLZn5ViP3h3p/VL2W1rGFdF3XTAJGly3HoB+L018K0D7QioTYH2q1u62UyBK
Lxt1WOkgk13rdrdzORXWtd+Aw4AhuioWqQknj79a9lwh0xEzqA9nirnX1xZa7WAFxDofjAW/XSwT
wbOhCMskA/Kln/upgaMONXBASLXfTuPe8+si+Dkkko5XsS0D56F3gs7dd4WqgXyPIEQmhwoX/+nQ
lAX6J+nk9eUB+gCYOQaW6Bd7IjzkNnHmUd/bxFX9d5P4yroVdETyNNDPKm+acLoey5CzLJBj1WdS
ceuRCsrLF2IUOTNXjddJ3EKHPQDpC3MlQw3/s3b8avDpP3lNLZ+ZQ4sjvFP9FCGBP62++exzcw0/
QYTcV2PV9GgCCkw6j8SQOYPNsbH5IMFQKUeE0qS8P7WRP6YuR5Kh8kJKkN2QVEnOiyavvdE7znoc
6VMkut6793qZ2F+4Zyn3CB11Yp+J4OQIhoS/JLkiGbf7vLxB7zQKL+qqdLALL9m1xjR5VTv93p7R
KPCi8mrQUm5CpnHbDUt+jOd+uJ6mQUy7aoAVNrKJkBJyCGkj1U/4CQLkq2trGykraV57d5AW9lM+
1VduC4BezNQKceR36jGQ5bThvVcMLzaPa+dayHLOh0Y+Waabf8a2hdxS6geMv9rG+zr2bnmLfVaT
z7AcGOmPpAUp4NYsbPofoZhs8+QGzGzjOuGvfsuDvUFvfueBQt+fVWEb9snRQ7RXmpora7C+g3Di
T8c5NBa0rehruGdQjabo3gIxfssCFZAr2H5V6OTUrXliMdG7yRGFiy44yFLPMfax4GdfRq25bepZ
gCUlIaE7D35DQ7Dn40if4pa45BTUsX6puxmxypOwqgyWb7DPYkvJsCuhNYRwkZ0bXuME6c0x6m30
l1VAo5Nq+TDmQxFVe62NvBpQVm/4DIspdF1p4gtw00CQAjGjjrvPxsXPTbWD3j31GgWdfFX694KC
1fcFHOOoqdE6qe+lN3cB/gSAne/hBGFDCncGvXOD7laA9zOnbm9RDS8uuyoPLMRGeeILCQdTH7SA
XaRssO0KV2Km0+5sW/GXKu7NdKpch2KP7HRN/B+2HG1zJ5vJLb/CkiuxHoUz4L0rLjw0dOAcHLea
43TB8TO3dxZuj7N3wHHrxZByksgzzj6sY1CuMrAz6vbnEE+j/YNp16CwCqAMHl9tr/LDrwW1DEJ3
hl71Q45KCjbTKQqmYXazEf8Uuqm3NNBbMHkH0Y+Lr5Sg7rZofWD/aWepGYySJJoc81h6ksEgQuNY
ZFPaixLU3BSNp7oOswWm9G5YwUsfRa2Wej5PjRlxMI3cnjt0icE7Oep4Lppt3Pme+jZIMk1WKgXv
py4zpHRukHg3MZRvpQlSZQcCtC9Q6GrUE5YjnTtKuU3hLT43yX3EWxU52Shc89yBXRjc+lHpUvAa
ykkd0ZIkW/g92sdpFt5RByUlX5hNPf6ogVKNSTZwSeYxtwt0cT4FvZg1yzTKtrPGTcTKcb4jUTCl
WlnOjgdK6ZzhXt/BgwdGdnwTkGpOMIm5oXejDRJHZlXgc4BAFJuxy2nc+q9gxoFvwz2vVDNabCp+
hFmDvHEdf8x5w8oO2emovMRNSULpwhYem4m6saypuA6cQZplIRAzNymAEJHE2x5aflglmb58pDLq
bHjbQXiCEYNoKHODigZ9ZbTvdz4vkvHLPM8O2oV2x9zOP862UFe6F015aNqJWiIHdTMoczB41Ln0
huKe0J59tpximo9l4opvIQwqh3vgXo31SqMBIR+oB8N9jQ8e7yhvNPpBXXQdjuV4HqjTYNumCseo
k9IBTNcuA/1O3dlwwnNOCEP2T7Y7J8PPWNNuPA3WLBPQECLJ7qTuA/eJwfz0fh5FFaGMHTorxcuq
thNwgfZEIt3II6XWSF4LB08CckEwT6mahhbuWVK57NZv7Yii0I8bkDxSBNP1OBUa7PT0ZuxNt4+0
JZ0NiDeWdQidmBxq4zg5WTiUYWHV6MMTNor+5zCOA06mpPMjQzPdo94ovEnyr23Fh24X6mbsauQs
c0zcVLJ5BpWFKvy2NGqGrwWpfe/O9QpiXTloyco0IEWP47r2jw4F5TxMK0c1Tda1JiBTKqcaqhqn
oENE0lBUarqV9TDOsKOa+KggVO3Y7P9scX4maLXDM+kG1R6UuaxGORozVvki15B7jR42L1nUbuoz
XBp+jmg70VMU95riE9lBdVNaXDpnxVQy/pjJqGCgLIR0Hupa4UJYsjCSdx08sRSU9q5XD7dgNdSW
STmLEpAAwgltaBGrbeS4HBNH6FbiVGwHENzcjDJS9aDl89r1DwWhrnPnR/2wT0bWuY/CLgu0EEVb
FGVegEHtwmAVhS9KjEIXxS5saTdsAn+252cfhNbwM2zp4ZfAWRuiOPUo1d1LGCaNf4WKZDDlUSZ9
He2w8wnAr1DegKSV+7ANAJvUGiQKqSj5PnTYTkKUqJxMZ9YgywnW/cjvjBnqFYahEdPtplPkv3qE
liSHA6LrPcKsqsRezjz4aCPcxXQUgD0cQYYT960wMukgWtYffSa9Ee7JgwdwD1C/FWd44SNSXUXi
SDvtwbGObpyyI+RAXV9bX3CtHLZNjIWfTtgzz4Wnka3LWvV5HlgEKrEpMp9N1tYARTi6s5VMaUEm
WeSWkmSMc4SpSYl6GJ4hp85MFrsFbU974yOoa1HtYP5pRn5SixRSpTSGUP02qJd6e67a5JvlNZGF
wiwJpmQjwTOa7smkHUQagLC0GZ1+DHex8Qte5zUggvHgxsZVL7C08YyH5F8G1oUfx11nQ2DkyuiU
FONUSJDVwEeM7yR4l5W7p1HnT2IPRhxVW4EIGzBZmPBxGQ78QUQ5vOmnMEwZmkDp1HqdA0dObiH1
0+8qn4PobGvXsRA9KhvzXJVmiJA6Drc+8JnnFmzzHQXj7IFqpxgfiYXsnSKs5++unBR1cRQZ1Fzc
H3UKLMYvP9mJKZ58myj4urVafnG6cKrO/tyTqI22re3KGyl8q//mGpnQ7ywKp+KkRgeUOHDFHPsW
Ls/DdGMhJDx6LouqVPu+MlGdM9rW4JNU/CtSKIXZoQYe1YnYxHfPXsRQ2KeODV/hTDO8gRwE+Qrb
Nw4ucCkCXD57az4Uwg4O1FHDd4ui71WGINyMoTGPIzziYVtKym0Xw3dCLJ0b/I36iD5krMCSEq/1
CIAK/BRs+770QDupeqs9WJVDd3A26/xb32F048FmWJ7qzsH10ykYpSkkow4ym8Tg0WoXVkFybAIi
kCE/EeQg9DIq/QgPN8Eeta1wlH2aPDXgG/muZdyr0MJ9rHJYzfcyNOPrbAgt7t2+7fs7lUyVOuDE
D1KEjCew6dFask+4gRZ+kiXRrEGEV9V91dg6yXyIyVwvR9lhQykqyOwiZCIAyJ0Rb67lvWaeRB1j
YDCMXScIFHkQwLgImL2ovRCSqBoWXKNyg/YgjVB6giDJedmxJI1sgwoTdKqRsy3mmZGAkAhRR1cV
dQiz7LiiTwOoqQ7CxoSIiY1MOVDtc6fSy7EYDqDWkm0StMB6ucXCGspnz6X27aSaqchZ0Vi6OPNS
u/5L1BjWg3wknGQHQjA3BgRsu/hEisBH1GuM+2/zPQgAbqUeGA3kYQDbIr7Wlg1yIGOcXcFpxTf0
2Sc+dc7cAqv3nEQq+VGIXizEJ+4PiGvnrtXtBIu5TXYiCBAymtStBls4suYA+fFgATU1fGeCHqa3
3MEh4hagT7bh2LW5drWlTlNndQ6y5b0EXkMBDjz/c+ujWsqAvcPlyJmlbf+03RGQGhiVbaLvHa3A
HkpBiIvdG2OQFxQZw04hvFkUgonC0uHwlVYydrCnR4AWacTco0B9VZ3reAjsG6YksjyIpdOYVCjt
T+jZ3TGgX/4GGgRzRI+h2/fMgSMZoEdw1GYbzLSirg6z7huw/WpcFFprx0JJX70+6DJew1ishERP
Tm4+twXFDwPrzg2RGw7amO+ipkCH8mS82m42+LjhC2hdcqerqX2AIqHKOYtn8rPXbQSe04CbpWTo
hu6jfprIJlQxV99AUmyObkwhlgEryvj3pOo6852gP5ExzOSiTAF5DS/ocetPprPZBPutynjfMEGD
5MEH5rRzk9r0+9quZ7rDA7ntqRWNBxS/io3ZdSjTAaPNUR+eijFuLdRpzQS4PxkJzvmpt8rnHjDL
M8R4w1UijHdA84fDyxu35hGO+m65UKTbkRYsC2d2rAYVQoOsJocZuesm45Xxho0M15I8cZlfvDhK
uLgPl2V05faKYhufWw+cWNy1opuxW9wjdBQCJxyma9E1JsyiubsikVVhZ9HhLOWuDCb8nJQXcXMF
hQqfeeqVVQ81RtCo1xKWLNTNazbq4mAIwFazgwWyUqmN33HfMBwYRSrA43wETXDyilQ11Ux5SuZe
X7VTzzdIuW1Axbcn176pZqaA4XZNV/qbuQ9YXWYWmRs2HEsDCN/OJh5jzwGTwHYmIFmVkuUZdhkt
P+P20wxQEun6qz2Etd6C/Ft8B6O0/BQ28XDuS+LA4XhQbZl8L0w4Pta9jndzj4t8lADSerDU0IJI
m1jPkdXKzYzaHCIe7TX4U8BlYegRy6Y7FIPD4hta4pxp0pGVWIauWpjGFDbEPTAKkBwzYeDIDstp
qYp2D+EWiP9SBhL3Lmva4HQC/g5It89iNo+gmyaTrMqbuO6wpwmvD6sjVqCZsbdGPtHPXUEjrTdd
JeofLRlq1AWwewINGitbu3lXgoSyc8kYFi84jTBjPdlP1bMr4kFlfdW0KGEs/KHw7PFpEvmEa6Sb
VYGjcaJyB2A4JBxR+6j8MVSHZNJ2czUJiLG+Wl4BZCTgvKcvLVwaRJbYZTLeo8gQO7u0G3MgtB7A
BY4mO8TqJSq6xlxh4WGGxcMjNAAkPE4xGV0JGx00SWDLnZS8vU0KlbABhUJvY4fs5GBOcw+Sqjc6
brytvHkSjy0h/G4aCO+fATmh3AU3V9RPVpC8EhRBUCJplsRqH3hxF92wThDv5JrAzFdALcyntgs4
NjN7burXATH1uD005czsqxbEcob7kTeY9ife+lgcB2XhlaKcYB1UVwmW0Rbwo7K/DyP4rGVq9a4C
vNtLCuja6gZgrmnTmjZ+rMC3LsH8BffTfmETRT8kTjr3m98Dbb4dA8Ag12LCsZNCXj+ehRSsxC0z
BBP9AKdccUp6W7rArXF8XI0hq+c+g0LCizMz6Lb6UpdQnfhFN8G9uI78ps0Q2ceDr6YrJ/u77hNS
ne12MN25cAvPBxLLWPtJD71r4ByOzJ4ER5ak0V3XRo13LBU8nQGcGdflOkvgnGi/0h6NkVtgQP5T
a5VoSQKVRULOPdoUYthYNB76aitm0Wwm0yddvwX6Y/t74inZPVMWedCLDE2gUkRGmB8RZr37WBoU
rVmlJwBHfVW68YNowynYWrEzFXA4AmAEAl7YgD6ygSEDHVjm1LFffWeF7IOtryFdSELAjeURjwLa
EB91E+TYIJNwm3QB+wTRdY+0WLdEeZGWvIcS3RnQbnuC4QeAZ/OLz49eNerkfIDVzbgrCKQGZIi9
4dVF28UL8p4E1X1RBs4JTXeO3Yno/SxKIJVXde0jA1EJIylkPToQFa6W3TDnDZGyvStjtBY2nJla
A4iBRhDOngzks3KesQsgeHmiMtVo37Vp2Kk2nLMJuwdSLRuZoKSiwkASEFCawOUMd5Dunk5mtOK0
r0tQyVPQzdublhQKztG/pWgyiKag2GnMn0fHI0mzKwpTht+DohBRD4yLOfoxpsgosTMwLXh4Ln4J
EpFBIQGHOBHoaugFQzeCRdOm0S9148z8BXulViL7J6cGar4vf+kh0a3WbA/icOCfe9tmO+aUJaDo
Cw3ahcj2tkEbB8iN+RUoFbjwNfJXDVrIepxSGvSCu3zcyBeO3EfrbB3J63+aF73zLnrHKlj1naGx
XdIV0ASGE3CEZuyq2z66op7KMWyz2sWVsb6Rkh08XEep8woYbs8p4hBnqDSraafAsBVQ6yOMV4of
vXfJXOHjnwLROcqTheiwooqBTztaRQkVSY+qKmq+uyD02pfIWSsuwz+f91+DrPrskC5iTVACCsEO
+wvse/lz0MCCm+X0HHzp9cb/xh9juJT2p0upRitG6B9Dr9reM2ewQhd4PuZcJU69TTTOtTa5pl2Z
tyrewCF6Q6z5AkF0RYsJ18P+6sa/peFQ1st5eWLngX5NvpEZvBh2E127Dy2kV1UKFLgFNQYun5es
Yz5614g7BuMXnv2+s3Y0GWVEGlO1OkNPbRu4PDUQmTn+5w6Ygxn4JSbcatn8etC3w63er+kMOryV
0tlQ+UCi/U+OGG4jwV5QswEMstMJ+CBqHUSZluOzSpwLYvyVScN6/HWuTYHKzI4aPO5AzKaHggf2
V1AGQbFFfrT+FeMXxlvTOX8PuNiChKABw/hstXahu5kLDvVm5u5atl1SgZ29tYmvoE0l39wc0uaL
2XoLyejN1vTHkCsSkm5IWeAugSErKCblfk7YJf7Pih2yDIG8CihJQMRxQcdZDQGlTc2gdNQZdyTP
27h1jtFMpx1t4mhTuo35OariVc8DRBwhnOHNbP97DODfv8BBqjMyshfu3MJQerNiAAEh0qTzNapE
54tlm69uLZp0ctqvf9/oP3iZi0YDRnge+q6JvUzoN+OAVjZUIux0piNyrwZ1kqS5sN9dGmJ1lJS1
dqABwRAs6eWhoC3Zx2b6NxOif+0xsIcCqT6GbCZ212azCWRe6JBrDZs0BAMNKbnz4dQf16naoSw/
T1t6214jSjCr0I/a/Q/eog8rShiHYyUE60csrd7SusdbpAaQO1I80aW5ROr98D2+GWS11FzAy23t
DDqLjLsZulcYf1w49T84/fAK//UYq2lvCJqUgHR1Bp7INiQGV1i4sckLU25NTv49txFDv/DcbAep
Le/nXAQpYuD0oEiBab9tfe+W+zJXcbFHpYX6pwanqLfNlS8a9HWrL+OA5oTkF8QYH75NWF3B+RwF
Djz13/+IhAYh89Bpysx4msBc0OTx73NiZQj5e0J6SPBxlwCkJSvu/Qh67tCuJdhE4i/CTXHCO7na
oSVe+/tqxw8QKzzP5/JUOKn+RO7ZhaPoo2/pObDYg28vnIHWFEZSW5oIuLJBqVimOPPRBnsyDsn/
/pAfj4KkAOyRsJhdOxApqLoh68QzRkkNXtXiF4GGZ3FhlLVjzq8ZAzz1P4dZVUyz58iAMgzT5XYG
oVDWPBW7Gink096/MC8+eiJYxoOYGPgAp9axnei4+THQS52J6ZQQkpvoGujKhY+zJtL+eqC3o6we
KIkqYBLwJcnMN/Eo+w3goKTOEG32uftqdk2XlV/irdzJY7W9VAJ+/ICwEVmotDCqXk18Nraz7Y0C
x6cYrzuP78xQ3g/deOGbrRmWvx8xgE4mRkmP+8vyO96cLJ4Po4jeaXT2WxQU35rFHBjOwNG93IhP
1ZW6gpXFhpmsPE9FOt79fWauInd+Lz94SwIwBdkIQO7qOQm4aJpzPCdqzucht1K+cUiKdXAERPmy
cLL5rtg1qL4fy1NIcrSLLsmSPqjGYCH0r5+wOhYqJ4lH8BixBut9Aa5MLSCPYEflnsr26wB/8L8/
8odf9s1wqwMioQ0i+pbhhH07lg+ufhnlJQvr/+Kz/uuZ/Pef1W1kwOQyCMxDju7Rvx9Q9fXXCFO/
Ro98U9/USJPfAPpFvYuYkP+wuv0vb4sf/wAcHfFCfLddZzWv6nnkJmnqpeJcxCbuBotoL078KVmy
N78i2Wi3CMxa3FuhSj/8D14x7MIgmYJhq/3LT+zNpB7hRDXONgaPkqeuvtEgMA0XYtlW3PPf6wYR
4Cg/PQcFzeoKEUbDpJsJVzRwPbdo4WaiAw97RODipZF+vapVJQ15rm2DHrhUu+vbAgtA9qkodqHg
oXysv1uwDNiTOo2R0QHXjsNQbOtNv6ef/v4OPzwYl6Ah9JAQfouAuPdTiLaOCz4dttjF83ZEVn29
tTJ6qjb0aQk+obfehoLcHtoXU1uXyfnHAyPpBGJIGDXDZ/D9yAkL23h28MCRsZ/s2e1S5O8+X3i8
ZZn9MUgcJLBIBM8d9uTvB4FLSCjtuPq98cF6OpvOZj9fzxncaz7b+0vyto9WffhmuNWC1CUmSzJg
ShatPvUtfSRg2tT9dGFafjgMPPIDUKthfrqeK6JMEjhXYBgVTnk9gP6nfgTi6u/vbpXV9nvTjn3E
UCHGF6v7F5DwZn3xlsEjnJg2a3N6Hd0subp6578E+2kDFcQ2zvmVswmOS8jodGh3ajvu/70chz9/
wqpsAxMahH10qDKrB3U6euyHG/gqZk184YX+yiVez5O3z7qqAaqRlsHs41nZwd4thyMM2ZoM5Pld
mJtsghTZ3HebMV9OyemExuZ22U3lVXK4VBJ8tCyg9YZwNl4SLGBp/e6ojtF3R5px1GYRh6ZH7ht4
C/z9w340wpKiiv8uqQTR6jrriGpsVTK3GViymwbOLMlwCelZZX3+/nBvx1h9uLgAK71q7RYFR30b
HYbP/tHNOMI50/gZFWMWvzi7ahfcoSHNv7MNomQ33gE49YZtqstC8+Wdrb/u21+z+roCYbWD8vHE
yyanr9l22Ps37bWdgqB7AV7788SALgtMHz9C2lGAZJn3n88bIwuZUmGX4bKTRvCGI9fB9CVoHv7+
Ddde5TiZlnFgfIySHh9xfaVQcJ8JK9yzs3Yb78xV+PUMo6SNDRZETjfguR9B+3lASXUgD4vY205d
G6Tz1N5Cdgp5+6VZ+0GFt8C08CgMkUkNvujqpITWDq0zuKrggyMk76d4dK76HZREOxR5e7mFgUaG
ShNWAmLTbEHw+28kGvz56t/9BG8Bkt7sV6WySz9efoLof/kJlJ+XhQxh/2Gp5ZnJl+SGctNcOEI/
2Cffj7tasY2jMBmrcsjCu+iADttjmdFNeIyfxGHO3SeF2Z4nX8a8yzQHpSIVAPKz8hhd2K8/gP/e
/47VUQ75Q1vDEG9ABwOWPem52OsdQajD/yPtvHrsRpIs/IsI0JtX8tqyKqlkXwhJLdF7z1+/HzU7
o1tZ3MuVBv3QDRTQcTMZmRnmxDmhcfilCYeWpvLHIdhi0oZ5g4Ep/FHw9lm3pkmTot7rZ+Y30wx+
R32O9/TEn677+/+xuN+WhCNMs9EE+JaAmvDsY3QyPo4nx0NFaJ/soI9ConNrLG7dm34bFBw6XuKi
yo57kBXle1t5tIvomDraOTA23p7X1zGCMA7zb6RljHKK3R0QCa1tFxVuW0Jb5SCTZNQbt8WaCdtc
EmmLAPPVCOWoFU0FQq1fkAseaOeW6bG/+D6LZAJxMr0apntfHr6RgHagvLR8H5A146fkK+CI4yI9
o0qH5Ll5bo9b8f9K9uHAiMJsL1y3sApowkPWgoFkAMXovThyp7et5lnfne/yPt8tGlOIML2rgC5/
Uj9l/6Alu6Mx7F1f9Nq2XtoXvD+Dz9e0Y2aYKthBxwpOgy1aiNeB3ssVCl7PUEbulzBDeMz83MKG
ltJdDWoX8PW4ERSsVEFemhL8HVQPHWHQGYuyRbY3f1qnFIFA89wzMg2N0af66/SuebethLZ2zi42
UWQQkDsTSjEFx5nyD63yRg5+ttnPdvp8/VOtbyTxDuoWOpOmy98v3wYrKlujhMAMvth7xYzupd7f
4cx/cdCW0/xvM4JHNk0Rp07KJtKF2ada8D7YTmlWN8xCcAwFaob6RRmwZuzTRPed3gtJEb/X5/IA
6Z/sgsZNvPHJAgx0o7ryRwuU4BbF06rDX5gWlqfMjgm83+yhjURHci5keacAbv6LT2UvXUJaWKir
Co44Oj40yg2XlRHmH+mBHqW4ZkbPDjcitVWX+G1HTKIg110oWWpuD60B3ZXF+zQYvkR5d7q+npXv
RQoFkxzNKxv9deGW6LtCHZSqITLqQMkHgIPU0jMi5dCGP65bWgvCCL6YdrUZpaYKvHy/Cy8for4H
JYEp0IsGSobSJ+SR9wmyNead5AHteFKZkzs2u7nytB+G5Da39ZaPrBQynBc/QjhqhKpaZBj8iAb6
47O+r+6B1Pn/9Dfqd80rduGN7wWP1cYmr3xMjNI1o8CIvLiY04xjWzAgQSCSl81RKk4KbHPqn4pG
LmkNa9MhVAPBSAdbjLpH4D0M8/JWL/JqAeV1x+1Bfh2UU3sbfmy+KzfqQT/YB+dD8bgltCby4//L
OKTjNAYNC04L4TEI1MQKQQ2xsfsCDuJTSqXG8pzJQzCWyLa83yqZrmRxLJd2hQqZhUJHUrCoy1No
FQa7Kr1TDqFXPioHeZ8+6p/tf6z30Xv9cVHeVvbBp/y+vrfOSz1lujF2aAM/bH3gtffpxW8RroWp
YAaoAlNGrbO/GzyIBKH6hEdr13spvYdd6k6HRSR9O31cufWWbgoFYhKupbn+8lT1TT4wl59jZ1KP
kJoXYNoY8Lh+dleNcJvhV3S52e6XRrqOfmIHhtPrslMD2YMW/nEvhW95YUDIDsAgJLqSZ1xDych8
jtPCUZ/9aKp2C7aztRLt5UrmWJJtmFz5UBODQENUH3oAsBvbJfJl/eswULEhoFWBlJjCVTdTQUn6
EBR1fmffFDf+WTlKxxlh5k1CpeV+flk8WDbutyXhPoN1Hq7tkPSu2aNjBCA5eNs0sNTFO/axYWgZ
GDqkcYFXPUL8uXWdrl5sF9YF55P63OEuxbo97s35xog/MvB13fXWF2gh5kT5ebnbXn6wXonrXhuL
3itlHsJBaQ+J3N06Q3fiW37RA6h4rxtcy5iZHqd6wcCOAqJCyNQjuGtQD9A4UXc0Bo7Oo2r/qlsQ
kj3MD8pTdKb2FZzVT/k+v7e9/tM/YKw30q7Vjb34DcKBG1u1GRkIWaoFcBnAsO0b+ns1SzY2d+00
KEyPwK201truIZDx4dLuEXZIz8gx3ABU+Xh9O1d6+PAwXNgQjnZgW/FoLyduoAm0aN7Xp/kpOxte
crDOW3w8a/t2aUw43rACAxxs8ZawlQ7achISpj7HfiO3WmlMsKgFc0PVnklNUcoEtVvFAohPXlC7
8XO17/a/FBx3+a20113jCK+05qm7ZCfttpT3VpdInxSNM4cau0gm2hsRR34i6/KbCOyIhOQB1N5b
UJzVKwwiJTZT1RETE4FNTNkXXZySPoIr172q77O9FDewoffKfKuGzbyrBz+Go1/Lzn7TVv/UTuf/
Rdx0+RuWrbiIGCsitSHOyYuKHDWKnJftqQj+ojBFtXmhZ6VDSMdCuMMqo5yH3icirD/1B/Vneza9
+WN96qGyKPiIKLg+bqXma58QSxD8wgiLPIiwrqkoFcYsVaiEDf1nXjSfzH48Mln87frRWzNDGKhD
eEn5hq/4cvsGqXVGZcGij9OboHin885l/lbpa90IHTKHMUI2UjCSMKNd6oxS0hlcOlgkeN8WmaLI
m736YbhTAWtulVaWYEp88wDc/sek8MXUhsH3IVC6X3iB5pgcNZR2s8MmRdva03NpZ/n7hftBN22N
lsHSFlxC+1jKu+imvbVY2bi3b5Md2gg7udzlm6WbrT0V3rxCN8NQHaDHlvS3FvOdAH+lfuNsrd7L
l6sTQtbabkyGmVmd9W4+LEkCE8BnhAl22WE7Sl1ND35bI9F8uZft1NRa2bCk/I7Mz+1+jEtBwIue
zUPCDlrP111/7dOhf0exAzdZRLtemrP1DlWUpSA7oTpW06RydIh4WstrxsmDEem6tdXn4MLcr1rg
hae0SQE9S7zUf2tXmx+4Lz2qfPvmS3F09qh5vtHTA/0NdYd8i7TJqrnmLpfWhWCB+YOx6SeKwWrI
aF87DeTPevEtjfNpt7HQ5X8lHr1LU8JjLgMSUoG+9558k70tD9lxKb/5n0Dg77aO39aqhKc86UBP
pA2mkmA2D1NrPzGiPB5L+GQ2FrUcp1eLMsieYEAlkdKF42Y2qpaCPoTgfK8c0JnM3fkw06hCTAUS
+fcB3aEFpzJWh/q4hQddXeWFbcFRNcbj58jGdgezbgDZfJO+d+I311e4GtKytn+vUKRdbocBbSMD
K4xlH5DN2LeH7OvSKFfc+HHksp4OEFUtdWjLM5YCnbsNx1mLNRfeSSrhC1plUWu+vE1pQvm9OTHL
zuwQo2YMRCFCdn2dq5t5YUK4sC0beqRIp8cUZ/I+MRS3SEAcjVsRw/JLX/nLhRnBXzQ5hQ8qYyXt
p/SMnF3+z8K7aJ6js3Zj17v+p7xb1Oy3Ar/V2tXlDgq+4sCbldYDdvUnEpM9KLUTGvC7gaJOfVyq
C395tfxe6ivHUfUhMcEsw1Hou/FwCFF+a5zD9c+2/O4r+ylibVrJDtGSwEh6Ng7aqT2haL2Pb7aO
2uobdLF/Iva6bJGHiJbvBsPDQdsVR2s/HxdR+aXxav0FVoL84GLvhAsMZY2whRWBJ6+BahzhiFra
eMPXHZFmPkkqUZ4mWMjDOEyl2WfjIOhCOmtyfg7anRH9c/37rD6m3Pr/NrOc7IvXraTC7UwpZkDk
K54VyMDlJcPypJxZtILp+dtWD+uNs7x6XYAIJTldIFgiFXdnTguTBY+aXH1vYHOK+w2K2tXNA56k
woC9lLWE02RImuTnE7WLCYmfaLqfGmqD1U/d3uLWX+sOUxj9jyWx9R8zQE5lFEvxmezi6Ljp54XQ
vw/cbock2A8kJ47Xv9jq5l1YFCOCpo6zecZiOXyU4CaMHHXj86xetRcWVNEnCMLtjNd5KPWTajw0
bXR00nbDytY6BAcvbJX5eIkLHYrFnTV982GYur5TW+sQfDvIqE0wHIyY0Phgl7cLbcTkb/RyVjsf
lw6w/IiLA6SSKTeKg5HwDOtiu1MO2b55r99ou/zRPpd7/ZO8Gx7bn+NeJZBywFV6/90ql7Nw8QOS
uZWMXmEfJ7RR5Tx186HYMzW0sZmrOQUIQ6aE9AWvaQm7OcLdU2g1N4V+tD4N9/6ZoPuG+S6Qtvn9
Vu1z9dm4MCbsapNDOFory+13Hu+WNHC8kY7qyd4oTa8/uxd2hM0zozgf/cUJl+Cpjfb5AtDKDzUh
YXyblW52+Jne2/L++idbmYTk+bgwKwQzjVkq6DyxPO2d832Bp3U/Gm+pJOvffUK16tx68m317brV
X7feq7cYjjxZYdwFgnAhT+tlaeSN59pdeMlRqDtIj9EpMH91kfQjkkkA88fb5CbcyWfdlRmoPih7
aPTfhA/lW5hwTltfef2a/v2DhKsshhULnbSB3vhsvmVwfN8Y8ae8nHYMIhyuL361i7MoP/x78erL
YxKnhRFLA2kcXLDuF91Dk2qf7O3PCGftm7PxPr55F+yM3YbV9Uvut1XhktOryqHUtqRvx343fYVU
+3/zqvBk3Iz3cNds3AbrgZADahyWUAOtC2FPkaZSQ2OpqTd7gthde84P0l7W3O7g3GRgR+UtAZ/V
W/bCoLCxdhwMhQ1XA7wH3IJyjtKw84ujrNiIiJbQ+5X7XhgS9jKWAn+WEmxI2tuk/VKUz914drKH
sn8LKd/WPq765oU14bpLdX8y6b4ssMLsoZC9jPKQMnnmI3Kru/JpCSqVs3Teag6s4IGZEaOVDmJc
scBzClcDnYEU8U6HVOoGbbOn8dOwXzSCCi85/vqvQ3jQUfEI3kR34dul0M6zcvh/YVeX/RT3m5Sf
awoafHB2wi+Ja1VtMpWyDjvwdhe5zMEelSdoJzDoe1vV/dWi9KU5IfOKEyufJuOXufRNs+Sxp+FQ
PMc3W1u8evtSC1j0QxZRFF04Ijo6nK2M7ptn3+s3lupmp+ronxeRu3sLxffmMX3K33e34UbgtuzX
q/0EpYaoFv0uYLQvb6AWkutpCLn0o2Q4htIxrEbXT+NdVX9W+nLDf9dOpXVhTIiA0VuUci1eXuvQ
/lwl+ec+Kd8PTrkR/qy90xdmxPCXAZ0gUg28Nb/TDh272B2oC5+2kCyrwcfSJ2SS0aAXLpZxwlZp
ZFOl0WS4pMdevlNuF4TfdND26dNWdWo1qF/q6mQoKohCS3goQwiiEQfnrYAl+dm+mX4U7+E9Qlhm
ulO+JjT6k42n+VfN8pVvXFgUXNKfnWEIlh45IEbo6T3tAB9P4sbIMOm7bjftpncl1T9XPRSHCB1g
9/o7tXa1Xi5YuMN9eESgAqJPYlnfkBxw0xr9w2bc69B3ak3BAPxWJ3btYby0KFzmhV90SdZhMS9L
N9W+1NrGg79+kV5sqXCBF2oTNrlKFqM+KZ+W/azPwVtQ2Yf+tnyXvFc+9rfwWB6r83CGQTc+dXfM
kxz8t/GX5m8OiYm4lsoQJN0fYa1hD7sQA/Z0YgOFCKA2oXEvDlYEB20omfAX5l7XWAdZyTZunPVj
c2FZ2IO2RggBMrQlO7WP+n48BXcmfS9kQ8Au/00igqref5YpxOwID09h6PBJ+6b9CYERjImJdapl
iFuue+uq74DRA4aoMJoryq+hnNs4eQ8gR046KLGDHQwMG1XVLRPCgRhhK1PljI2zq++qBF3/Rp1x
LboAZAgmehEgZGb65VuQBAqcYhVL6JzcpNwXBe2H0C7t76pdpsYZUfPsb9AxlyaFKwZ6Wj1E8oim
b/Uww3gpD1t1g5VNs2icU25hoJhKsPDmoGyvwseP0LzWSqe0GB4W8r/rn35lBpwPvgTxhLZID5mC
kyVQe/aoog6Mhsle8Va5je6XimLzuF3U3rS1fMSLzNppLCi3UBUgABrvSjLD5K46Z7twvw3o/tVy
Fx6AF+sSgi2EC6EBVbDVH1qV1Kwnbs+O5Sk7GvfpO2cf/VhEhxQvPC0akc6zU/ASlH9BYfFye4UY
pdGVwlEytjeb7TdlN++cKv58/ROuRCaslKlZmB8YchA5TWQjm0dkSTI3nzQ6Wp10M0p67RbQx++u
W1prjbwwJWwqpGNDYemsJr4zb/IdFAiSl5+cRWaw21mx55+gOEYMr/sGGcPBhG/bLW63dSnXXvcX
v0PY1STWEonEm7Tb85+CE6nEt3QXvR2Os2sOLsRm9d459m/7ym3eSfF+KwtdO5dwJKPlhF6XBT3J
Sz8u577OImMewIbLrmTAfVLur+/0SmhrXVoQTiUCvG0lZ8gkFWH3cZbHL42RnDWUMVs9P2loc1w3
t3J7vjAnHEyrLHjYxwaMn90on4M4VU5+qSTvk04rP/sy/G3X7a1toEXcDpqDbQRN9XIDC5j0gqzQ
iM3sf8Je98Yx2HiptywInwjdqCmCznLwLPO9HELePf64voS1L0SgDlIZ2VkDHaOXS/CrEa1nZTEQ
IQYQOM9BDFS7nGnKIJjiqZn8fN3g2jG3AEia4ItgkxGxI5D0BtoAxQTdEUZX5e/GaLnFuPXkrOQf
OPVvK4IndFEWhJJmLFf0MnRGjvyrYbZVc99ajHCRSJ1iSwi4cDur807R3+cKqI10qy2y5taXixGu
CYTXY0Si+sxlxoEpYJN9hbO5shp7H3dQX8MkpoUbR2lrZcKbPef20EFAyMWkyZ4xPCBA/eTP0Z9D
Hi8+E/RML71PMQdfjmaslErtZvX7Yno3JX/xrhB1oI6jI02oiw43aco8hZE+eEl8TgYE47OHyYp2
f+HVF0YEf8vjss/DHCNVpe7SetyZ/tFEGO26ldXDemFFcLcY8stILrBSW8faNG50ePmq5qTFRyDB
b6/bWnW6C1uC08WBMiNex6cxBqd/hLg3hVaxBjeAGA5omro5X7e36nAX9gSHQxMP8aGMNw/2Gc8v
LDjyytsQpq7rZtYq+7jCv92BSPuly0Wjk+XqwB4G2T55gE73FtaZQ3tSFdfsXGRGmN2cNkWw174c
gqawtREJM0Ik+EdapfBGhiArx/wxn5HC7P+Zy4K2U4Qo7dNfLPHSmOAm3K5FMU1E9AiIMHMj3yN5
4kFIujM/1TCcbc9ar307h5FHFD6I3ZgWeLmnElTTI9oApJO+7oEPd2NVOxeZ8qd3EjUydVHyRvQD
/LN4kjNzQCQO93Bn3UTBLKQhYvaf23F/ff9eeT5mGI6ibgQB8TJL/HI1coq2X+Hjib2iBW9lp4Lw
3qoK7Vxlk/4lgW4+2HDKV688FlkQxwnXYIBA2D8GcaM2LtrMLYp6OPH3eYfS5vjh+rpeI9YEM4Jf
+C3oqpxdpL5Z3+mecjYJOo1b/4zE3Pd5D6zr0TkidrapW/r60P2yDGLBQJ0PiW0hypAySLmVHsvh
mT7o1+SkMCvd7OpbeoWe4WnvKZtv3Mj/x2p/21RffkZj7BABgDAcDDoTUep+Gb03AM9YnnYDkSzD
7+FDANR3OP1xwUNYrRAWdkXS9kTdvNcDzMlFAUbaWJj1UbCtN27p5RZ+kR5iiheU2Ut9mRxwhEWq
QTMi3IZAuoPA4eyFs5U/hOiWSMe2QgTl41RL35uWaM4PWkro1x1qxW0JHZFJZYQVELAhuK0vdzI6
HM3o5X5KwnabUB28buHVxcKBuLQgeCxSPZQB/ZYE135UkDOL38XB439nQnjnEAjMwsxnEWrCJ9Ll
9DwlauKWbbthaGW3ltoUxIbckwD5hWulnHN0LE0mdHS0UlxV828gft8KFV/XJnAIhy0zFG3hShZh
5nm5XDFSliOvOfXfVRPaBQkVSqLSSrnLJOhlq2YMd07qEE9qWju7PO3oQGrzFhx3Zb1MEjD5CeMt
msHy8veLKonfZtKc+gEoHqf+hjDFTRlKG6MsKzc1zykLpbpENV4cUWvbyUDoJRi9KmxBu6PWksZ3
0gCjYbrVhlo1BWbIslDbpEMkHDQmuBUZ0FDuVmHxWYqdLy36eTd9k0Y733Cq3Z87JdUsolVUtBn5
EPauyCTItzXI7/Ia3Q7tLgUbJ2+1MlcPFxUXpll4tyH8e/mBkijW9LqC4H6akoM86Z+aNH+ow3Ij
aF3zA/XCjHBLRJVTmUrPzmmllX8w+0zzSjLOjfDxdX97uSouzAhXhVbLaNPICMHMmXyrNdJHhCBv
pdJ/U+rmXsv17/KoHuYZuTxnPpSadYNS3Mnu5o3gYWu1wnUCzbSpd0oyegZ9w6FEI6XaOuNbJoRI
WUb6LNHahRkR3a0mfxubz9e973XLddlLld2EQ2XJ0YXnukTeKc6TCpopiwqRixQe12M71nedEqMv
U5XPWZXOZ6nJ7JsIeVu39yG2uP4jVr3z4nERvHOugqalvsL37J1da93U3VctqNzrRl5XAoUHRtjL
Ip4mRmS6kbk/zTVc5YBUKxAmZsQ9KXDNnXGkkfjgv1M81aW+ewyQ/dwc/XjdeP71K5ggBW0JYtsR
fsWg1gFK0iP32N56tI9oA56i++gmOoZfFS92odm7rY9b3afX3cwXViG9E85/BhBONge+8s30c9pr
oAnQMWGS7Ul6qp6XuWWt/Lv9/vdKXxFKIw5oVJaEzWVcvWrcGvz5CcL+Y/rIEN1j8dyAIji6C79g
sWNI/21cueRJW8HhunP9/hnCbZ7QW9GDiA2f68i4Y8h5PEql47xVdKk+Xnex1dPK2NK/vu0rphs1
smfdmfAw1PLQ63rOtWB33cL6Yhhio9IEn68uhJsF+d40IlLooZGyt7IntL92SfY3t/gyKfe/RpZl
XrzmpZNXKNdNoyf34NKmTyrUqP/dMoQDn5UpusEGFqQi3suD/K5nXqBosm9/YUZXF9b0JUR6NUqZ
+EGUtdwrFDiWt1WHbC5BiKSbNoKT1c9yYUh49xIUbVrVJHY1tf6EQHmIkHn3MemGjbhy3Y5JzGfb
1PHFIjRodGeWlhiZ8binsjG9bvQ/R430N/ex/tuM4ACZFA9ylOBlUXuH2B3DtpGH+OuGlV/gISGh
gXFqQUEyWKi84pKZ9aItIccbvY4iyU5BkA/qsuz4PdN305vR638Od8NjvHc+d1tJ+Oo+Aq4CVa+R
TInMquM0Olaqs49pNOyMmYyGPD/Tt+KUlYyN8PE/Zn69vRcHCREbpmIGbsCUobiFv1L5ZkOX8zG9
re4ULz2N99Ot9SYNvO1m4voKwenCugD0UCxC1YhsOZJa5C5aWJ0LmvchQAfL69NgA2a/ZUiIxVIZ
spC5JBYb/S8Kqpad3OzCbAucshaSq9BTKCozf5RphFAr9qNAqpfl+GVwQMz4XFnMX/u8IL1yuH5p
vAZMwC9O0M9kIWERkgtCRIRGntmhzDSCnpz2CE/eRHvrrX/ioTyoH52tZ3Jl/wAxQNlE7wwOfJHU
pbKjVEqHMkf92UIjSHUQe91Vcda/VUZFtjfej7XqjL0QYdOZd5aYTwg/6iKvQ9Q8R6/9NKVu/8yA
2A7hxwXpG53lQ+BloEL8/fUtXfl6l0bFc2DETlH3Ade9OTWI6cTZgx7DEalEnpVuMY2sBbQYWyIr
AiwTFcqXr1foG3Y6Sha3yuTEg7JTg2D6Uvujo+z4BOMcuV2ljMO5Mzq12JXK3OsHtZzj6RAGUrgV
db7u+/6LrR5yCy5nOjuCN/mBavnOXEyec4rPWXMITtptQkNff+73+VuopWTXoRMdnsqnrnWNf67v
/PI5hSt24cr/j3Uh+LGsXK5LvZwA/yDGDukpI16nbebhtQ/MRUoauxSIcMuXe65o0oAklcRD67xL
8Cslvdc6tDc2B0bWTsulIcF9UzNE4rnImPG1rD0ULHvr2OUbwcnyur3as9+LEb3Voq4fVgpfbFDi
0tOU4oOziS16PTKyuIVDGR0UPn0qEVg7DSrajshlgvWI3zQftfO/YAGNlzxFlTsGrkSNtjjHJwrS
8unndh1/9ZNd/ADhk9mFVjl6FU2eFrU/jVi7sbrufQ4/XR5sHcmVZ5ATqcDuAuDDAfLx0jucZggA
BnChBvmb2NdcjUKtGUReWkdLsR0h6a1q5ZZFIUzOzGmoa2OJx+TONcMf6NGejGFGmbtyW+drbI6n
6+dseeVEn7lcohAxlU3QyWFM5J+M9k4mnVOpL06xS+XINew/j89f7KdwwzWJ3sNIPY+eU8f7qs7e
ZejoXl/P5jshuIc+Nk7hpHyzBNbHr/Wb6Z4xaXRXvfShvEUS9jnfJ7nbb83SrZ1vGM5U8L1wk8A5
8dJVhsAfw4qJQ6/ga0nBwwxHRyG/u764tQN+aUTYvzDIHLCn7J+BtFxsPxjOxgdaS7ftSwvL4bsI
/OaOKZMMl/eCD9KjcZjui/ftbXo73jhH7QN84p+3mPRX981QgVlTxAEZJ+T3oLTgd53YtxDFyLz7
UXff5PrjX2wblf+FKBYQoQi5bKauC+qUV7zotIMRPveztZERrH6YCwvCRYHsomWO6Ft7FSrBXXzs
dGV3fQ1rtx61clkmSyfBFavImSnZM3NxSEgDgUrk2S3659YedjZtgOuW1r4IqBeH+JE2nyELa7Gm
MVbzTqMWMEUnKXFugipBXKR6vm5mrQlAFxa4g6EwLwKm7qWrxYmROElSUazuGvp6ZkMsV0jxLbUu
5n8UYn6KEZ90qQc32DTxU96OP52p3QJFrH06BE4QvaI9BBH38vcLj1eprqHPmk5eaR9r0IsxsubX
V7q2oYT+yztCFqCI7mc1vdPFsp27kn6nNBRcGcjvt/KMtZwUQKmOFAUDGhTkhXSm7hq9re14eZeH
vXbID1Q8W7iEg/fjLYLDnrwbA3Jh1/ls7q+vb20HF+5MonJNXyqyL3dQ0iHDQCYYaTdn0G4HBFKR
ZjXUz/+dFcEtHT9A60iFJKXuIL6PUUrpd39hgfI80CTa9mA8X66j0LW5ttuscGefoo6UF88ouI4b
RtbKqLZpGWDxOMuMdy/ecuFvAeCYBo23iSQtP2dv1a8VyI7vUBTP3nBXQMzlP8A/tmH19TwBUdui
sAFklcIF79NLq+jiIoRaErWBYtqpx/xsvavvbK+j4Rx62u14roCfJXfZOQMlLH2Z9xkqJrDCHLek
PladxVFJCakD0XYTlp/1Rj1YTsVnnBNvkn90W4yXawbossF9ZsEsBcuhsFKjyHMHaAnyp6lnoHrR
/LHEHHt5aUE4aWGZRX6RcNLy1nFbyYJ4Un2T65tEZ0usJ4Zml3aESEaCP7Mc7RAc6qGYXPOmOxae
eTbu49R1jsUhOGy1p35RFr626OD8FomoJfYP/ZlTHpbzRF8IXlDjuZiyfdQ8MBLmxVRHZGvY1SkN
zL49a9G+LtJD3JKJltGN0d6qSnmq43zf9N1DE2o7uwf60pZu6f+w0VpqlA+lMd0WpuJm3XMhfRhD
7dnsf0JZsgv1N0oFGTlRdvt2DmNKMh/m9vufH28KZv9Z3LLdFwfPYWRZluRk8vSBjNWIv6BjvoEU
XPU96oH0eRmLeFUSsQspkGOVs52E6DaMX2jDbrwla/mBBeu9o5GVU6ATjg8/nbE5u8UCoPudaQC4
T6qfSMrf+pP2WGoqlBRbaLTVVV3YFE6UNTXOVETI1/cOGgwB40Bu3Ml/0YKwL1cmnKoytlNmylnZ
3Bu7oAER0Gw4wLI3onfD5LrgphhgJM9+6QBp2ZRmMHeTF42dW5r/JMMzMenuz73s0ohwaLOmDuxg
+UBpr8B6GrvhuPEQrrnApQXhKkc+fuytdlmGrrsRs5dBbbhNCDBqejfazkEz3/xXS3oNNVO6qi0w
2Pr2fpjVN4Oz2eZbXu8r30Yc/LYq1ekURMNcna54vM/1Tn/T2w24x6J1bh2tpr9ppTF0aZpCJbMz
pvahVp38FOfqc5M2Zuv9xaKBa5DNAQV7JbM1JArlt4CjbGmhG9hvDGmLa3EtoidMoxtGYgI+STjK
tdZ0fqqyrT0W0uC7wYhF5B+3pjPXTu+lGeH0NkFpVbOMQ5YDrNvpJz/dKjutoRrsSxPCwYoqZYiS
ql9CGv9oV26WuCECKqOneYgfhO7054JhXHKXFoVT1ufjNBcji6riszLf6fryjQ7XPWC1knBpRDho
s1Rm8xBgZGGcSBxaPPG7/pS6yKc8oR92Qvl0L295xerp/u0VIr0+YZOjBBNGw/DrNEu0Db4a0yLd
BR1UfKsNz9cXuXYnOjaoTqJehJd0YY19ARYyX862UtzH+jfbPA31xn215oAXJkSmLsmKGvPXSWqT
97pEj2xrwGX1Q/GuK/qiZ8iYiJBJOmAEekPnrEJxtotLeEGUU++2bvmhzvfaQnj7/+E3X926C6tC
uqCXNTJ8Jl+qtd93Q+8qI3KKG1fv2h1xuTIh6bHHvJZSn5Vlru+UcJ0B8nXunv7UB1QFDBwk6kAz
QVgtH/AiMKLxL/n2ckNog9O64CVRp6CtY8Fofd3QykWxWAIwhqoYuYgYvTAhOCazrU7eOCv2MYyo
cQbFRF979hPPqILqHEeTf6ibvjmNgyV7Y6fm74wkch4J9adH2kLp8fpvej27iAzYAtaG7RYIoC3m
Y5GSNYo2Z8BS77q9D0tmuO/fLBoutOpQeo28+MNEMMIJ8fI9j+0uZIRx/tH9OZ8MP+QXBBH0vUqV
R/AnlDqcAMjH7CVN6kZj+CbXmhtZyaEBe3t9za89F0vwMyPsSqLEv15+cLP0ESOJtXl50KVjFZTR
ZyA2s8cBS/+8S4gtA5FTtM00OhDCBcNUUJMxyD17RdnCAdCAKWXead6aD16pJmGHkQVwYEAfTVt4
g4JZa3vDgr+FvNvRdnov69kRVcmpvzEjOTHcsg6sb3Um+92hmoY8O+qlXLZPhlVNDooIfmD8MYPX
8kHpKunoMHPDijLMeZ4mTRs35PVhdrST6RZVunMTVBsD+q/viJdmhLfQ6TnWfYrfxNbklpIE517p
mhW8j9mn637z+ibHEokAzwSreYUS0lDoC8OxmgGjxF+Y8XnO403kwetAEFlc8PcK0i8q31LwF1nK
c3hzE5m+X1Z5xqE52rv5qH7PHxbM/1Z/d+UkXFoTq891M1g0dOcZta3uXA+fkqQ/GPpWb2Clqv5i
USJni1lHRVKmYe5CbaT0u95S42yXgegpdn001vdtUldHu+uN0bXzXn/r6zpcr3DKKQXokmB850+z
hthOYFap6/vM3v9xtMsPhJBA5gUAPSDqPKWaHGVOZc+eZMT3Y9Tc5vNWa2E5gC8j/EWdl94IpR8K
X6KkrOb0Q9ejKusp/bvInA718MGvGXTQn2XaTdcddeWzauCSVa5Tpl5hAHp5waUquuRSGOdulFvv
R185FUb6eTKmDVDTynl4YUZ4ODO47qXCYvQQpr5dMUO4hsrM9ZW8DgfJ5+WFL4ALBAkd4VpDXj2v
bIgovSIydNcazMaVG3lw+yCiGJRFT3GtZd7slFtBlbqyhxwNoN14A/eXmJGplT2lOdB8r/jZ3kFk
B4Lc9e9NBAWyB0qGFJjtc/hTpitf1Oea8iUClQ60HH+h9g6c5fKXCEFQE8R9E0zG7JVFjArUuZ6Z
QdpS89haruAyTQ2FVN/JM9O+Ctzc92ML63K94TArzfOXSxE8Jka52ZKqVCZSBaHzNaGV/Nm65aqO
meqvau4Ed/xQHML94GquejP+2MZXrTgtTC4a/6AUtsg+vTwbcm5JU1KTBDL0X+yrqQ7OepVtAfG2
rCyP1kVMmWhGaPZ2lLvN1EfGIczLBHoa6HTfXz8f61crVwqY9UVOU1RhYabPt5SaWCZFtN2fvsbc
jVGu3pRxuBviwkvD+thSUZiV4qjVPyUpdP2oc43o28YPWXmGGfv7/UOEh2tSzaKJY86L4fa7eYeW
9V7aQ9kqzaCVFa98aCHl7+FHeL5ueNVxf9sVnzClqkZgU7iU7nR7uSXviWrXj7eCma2NFt+wJgz1
cM5YH1WK2Zs+UAncB/dB4Q6FW7s2MuvxfbYR2qwg31++S8LRR46iyf3RIuJ4Zx9RsEK04R/FXVTW
5XdR5I4na58yDpvvYZ9QfxHJNafy/Vb3ZPXTXryOwt2QdQHjNjKTa5mS77S2dk0r93QkA7v+5/WP
uXpsLiwtf784NpoZBsk4LZYkeXogXZn2cRnkh+tWVlwGHK7J8YcPgmK1EDGOqS8rQ2FyC9V1tBu6
7h2M0F+DRj1dt7P1eAl2sn6CwYkZM2T7pj269ccmydDVbVABUOOEMqzkdba9cR5WPhYvJs01hKQ5
kLbgMukg93Ueszhj+FinhjeMmPOJiOPBvb68VUsLCspWdJvqifCxjLxu/HFhHoiYkHNUhjGSZ7RN
j9G0xRm1gsUjDOCTgYdDbpTG4Uu/sMosTfsQU8NN9gD4aNyRqDWIRBfHBAxecGPu0g+8xYHr/Gjf
axtViJXQ7YV1YaFFY9lxUxGETPLTUCn72fxSlolbm7rbFZ+ub+qabyqMoFOJWMo5YvsutJ1obJeV
juapiu/77k3if79uYrmJhUiUzMxiFhTsAXUIIdG2mS+2+3KJxrVurPdpGkaJS0ZcVITcwfwzGhXl
pqtMO/XMqGAWMpXTeIu6Yu1sXP6I/yHtupbkxpXlFzGC3ryCps30WM2MRnphSFqJ3nt8/U3MPbvD
RvM0jrQP0osiVA2wUChUZWVybjrVTZuYNcosadgN7HAsnjPE5iECnZBLJwhrNXTMXkYwd3y6vvwt
t11b5nyJGqkVNqGDC0MZbx15uNPm5pvSa1+SphSBsZhnXGz1KtJwl+JUpWmTqDaE87L2RW9K9cFU
lu/aYL9FE2Dzda+91Fpyk+nOzqm1xkuztN3n2py4wLhiGA9kMn+w+I8fxN+WhiXFTtPiB4VAlmKQ
Ka79ahj2kHISIKm2dhnhVQMYGwT4mNI/P7GOUg+Y35vAuarJXmo/RfVtoWheJz9dX9DWDuOxLEO+
wgF2mMcFzcBEl4mOfjpUPElcfdXV1v8DCygQs5YjZjB5gAw7qSB3Q3Xfsqm3JHf9Ipqi29orY2WB
2yurXhxpWmBBkb5a1l4CVMay36ZQEK+3QgvmcFHhZMx1SIq4T2LljVqp6GNGU00VydXrPilexjaS
q9EbbLktvlzfuc11YboZQRuvKICpzg12ixLnQ9PCB0DOPfa3MZW9sv0VFofrdjZ9YGWHu2elpTQi
OVnQfyno997J3/SWBtdNiJbCHWRbSTHqaKFGXHb7WCl9Ka5xkbeuJefedUvbX+mfTeNBzIXaKGVc
Y9PaviHl+GCrEVFqwXI2RiVQYoX2mMZAgWijc+HXlhooKVoorLMRP0YdXv3E0LnHcBXli4g7d6s4
eWaNC7lVVeAtVsLB2dtAfVVIhLHJ6hTv868iCbJNX1gtjHNyDPY6eCXBF+L6trEeLE3g09v/v65h
iEtDAV/nNi7XbBSOc0BEhgkM3Z3boy3xBw6gf1jgNktTlhAiPHC1RHpoDLAqLLU3TALufNEyuG3C
IF0B/QYYsSAcGyv6Tm4sweNFZIKPakMtJYUOE7L+nCKL0EXHfvNMrjaK/fvqsQBWC1oYDT4FpFZc
abnB5yKjZePJLbjL3lXC+GscrECYXkLRF708bilFPDVSMuK0NItfn1KwsniJH3s/OkymeCZklKXW
7QFgqx7UPfLDZS96gW2gG9l5/fgF3FoXEJrHoYbrVLuffsUP0KzJ37WNCjdxRzw/39obDIiUXr8T
8Slv7jJo57B4AwQ4KufwYSR1Q9bAcghEtxKXjwj3iOL9KRTBr7a3mR1QhjnAcDsXZHVtiuumQpiI
D5bu0xjc6Xjq3tY36n31w0QPytdVou9zdyDOpxSVNtE2b7rsxw/g2T+ani54NeIH2KFee91iS9DJ
FsHn/ssyATOHvA1QljzOEvwVkByPUUSILavTiC2Fy3FOFKP2NB3PX9fMLHXy9WjWHxLIrBVuinEo
nUyj0i5k0ZYoB/WWM95V82BAzioutU+YEYcLNtDZsgNE9fotTcx4vI3icqhIGqFGK8glNr0CudDf
a+C8oozt3pxtnIjKTF21BGoT5d85pseiEGDKtq8qFOMgpq2C1NvksghpCvUGE+AVJk2xK27uoT/B
FArBnrOTNCICIGwftZU9LptI9To1BglNWn2XPEnAjJw6sOfn9+Bjcctf+Z3CCpQgGk0FC928+Fd2
Oe9vkrLs9QkHrQO5aRQW2FpAUqfd9dtl08WBbGSoGxxqvjUAlmJTURvAiLWOHgolO3VlF1w3sfnF
TI2Bh4C1dWS+5znQpAHCA4F5Oto7DdqcGB0y/PAeipJBeCealNt6na+s8fCsTDUqPXSwb3SaA2n5
aRmPrAQ4Lqggl/vrS9v6RuDrwRimCo6gCzLWVg8bRys0zAQ6zYORSCTPrdvaFGF42afm7xsm6wXh
W/zBLOT5zZZYsd6VI9vACYiHgeqnLh4HYtfGfpm0QMrsl7zXelcvBkGpY8s91pa5m06PmlhT0SlC
3ANBHODyxu+j6VSoEAFXhoEAB9Uc7nhZZRf2SWIjcnQo7oeBJImEaTbTzbUJ7iQZTq8U1LGQbt4D
nXIovfG782LtoAr+U8QturlfH6vhqcC7rnPUyMCXspZkh2b3rSSVglRtq/K83jF+EHVW8rmIDTjd
5CpvSmCc6D72ohM9LhAzaT4lgYhyeNPLV4vigvtMIccpJ3CCXM929qQccwVv+Dw6/MFhMnS0WwFH
dcCGde7lsTpEedLNeI8qupdGtqvCpZM09a+b2YwPKzNc6lTnKILNi4ynWxbfq0gs4h6N9co4RiYw
3JIQts7KZxeHd2WPu68m26YxRYeXafi8MiVWCr0XzNX4YpLzbe/72EHuLDVVUo6ZA++jxlM6JGRM
f1zfuw1oGTutHxa4o9QXBq30+v0ydPbN6/ycf6r3OrGJ5dv33QMm4rzfl/VCwxoMOxaGvZBtIeU8
94tuUswlpXC/yUXXNcflyzQ8az96VtyWtO5CwDcjuva3EhrgZ1BFQFBiOJpzo/pg0ThS8dUcow8x
AToepmI5ZoWNxEv6dn1XNz8bqDNAHgDRVVRHzm3VrbR0SQuPtMyDZryYVifIzjbr5Yyc4z8W+CKC
OYA1jFZ4e+m78VR7NMgoKT1GGNB50i69A3+qi1kG0gR/oEzKPt/KNldezpfeWhwDFbmhfs2nB7u4
V9Xv1zdwOySubHAuMi4OjacW6wtvIyj/nNpnpttoep1XhCS+CW/+hxEihqK8ONcrm5yHLHiJRiAc
hJb6Tj+ievxq/IAA2541OqNd52lHA9iUwAI3Z/i9FLJzbsbklXXmU6vHbgMKqDxLkbc1yWFG9zqJ
arfDiPn1jX1/zV0s0gFKETAxAEr5WbbQRl8srbHIzo8fGPmJ/BofmOgyPYBwIrABa6ZueWe9hPcQ
G213USA6iJuHA70JAxEA/Js84qNTQQKB+h0+bRGRLH0Nu+fra9w86SsDXNBcsm5pmxQFNtpPxJFa
TwVuzEQ3U5FFzJhbVw8QuYCtoJEDLnXuKAya0/UIzyjsNu0LVIluTJogaetewnCUSVmEglRhy0nW
9rhjAUJcEFmNI469Untm9awuCnFKQTVka//WRrhz0E6pjdF1RC9gK0lLDW8Kc7fB9LJpCl5EW66A
iSXQJaFVi/o+96UwzpeXtQLdtjyqnqmtfVYqS5AciExwoXgK7YYqMbwtxtEKe4Mkxv66u21/k78X
gQbm+cF18nRQWxvu1jTaqVS6n2WT+Gqs/P6UEl4k/2yWylcVGkkdF4oJM1eeNX+M7aMsJ4LvsRl2
Ac7FOAib54U2wPlarEYZjaLCpzdIfpCgLrWPfkKS5tAdlkPrloAnivggNncPjNUYxMZTAUWhc4tV
3HQYxx5QDNVUr9TujfKXhYzxDz7RygjnZ1Vt0BRIcyQcjTO79tR8UiLIzZqd+dd1Q5vetjLEeZuB
l308R5gUHjrnMOXOKY9EHUfBhr0Xn1b3RJHQLsxt5DHGp+xuumPaeGhc22Bb3YGU5CaDFLlxAPDp
+sJEVrlA1yp52iYJro14Lt0uXLx6BIkoPVy3spmNMh0MdMZNFDB4hmpVb+V0lhEQ+kDfmUcoD+8T
CJ4ad9qOusPBDop74w8exGuTnMtLrQYXVLGyCULaC32uwsK7vqpNp1gtiountJfjHAqcGApAYRAX
Uer3ofTy72yw37DyCnBdo1EKiSdwGlDSA19fFY/XLWzeCqtVMA9ZWYhsNW1KB3CoqLWwiBsFuhe6
AbQmBk6vW9r0NRVFCoihAPnJF6RbRS6zng1KxoZJqPJDH2Mv10RX97YVDGrg1kYLm09Dij7qB8pG
gYFtdUuakmZqCYS1/yT04IL72wwXemRgysaE9eFAg07y5LtdyH4iLKFuf5wPK1zccUYg9GVWpbBv
rXsUUb8FmR8dHdf6ag8ETOuGK+/HVODXAqN8MR1C9MAgDgjdGWg6ylTedekDVYtjZs7/bhN5DABq
TeUyyLAkKQAAGa/jUJChfrvudtvH9J891LhAkBiTPoYSjqkavdVaRbpEAI7dmg7CpCXYFBUwFAAm
zgXRLi4dvbUAfDdzr4WCWBwk4571PXZFAMeTQHkjOEqbn2hlkVtT6FRWldoIC04Bnn/AG5T+p6SV
+1ES0SG/66PyDwum6AEmaxSPUNY8jw/DoOC9ZqGQEH2rD5XPkNJjoB9nDzqK0wubM1KO443p6Z+M
3eK1TMzR144aBg0jOGfz/frH3Dzdq1/DNmYVrQzEKoiHp7iIlV1opp7RfDcbEWZgM/tfGeFyFz0v
eykJ8T3HGpzIqlZ3pEiniUSh/KMejDs5mQU+urksHSER8GZ0Kflc01TayazYsziWMGyUfRu1kUSW
CBq/nQauzHCOOhl20aNBgtvkES9hv9uF3ng07hrPJEym2nqggkt4a0gN5faPhXGO2pSGtJjMYuuZ
R+t++EZ/LL+MNwYzTmMC4q6BgAc0fQVwtCbay+xXXgJ6iHInOjEsUl64MThsdPSiQJnDZ9nttCzR
+/t4OY7gDImgX6j58l6ImNiyg6ExMHvj7YMxIM53equQh6FDNt/5Uu7ax/4efJZuBd500t+w7pfi
Rpo3+wAEYyRvEC1zKzCszXPXktIUkzUlKDnXTbLDePOvMZaC3G47AnAuuX4WtwLr2hZ3OY1Uo0M2
o39jUVCTQUV3oH9dt7C9Ggz7oeUFuCrfjwL/VTmBbQOhO1FJaf1lQSIaDDe2lAji6fZSMPGGyS0w
3PAw1SqZ9CRJ8T4K85AY+lutHK6vZDMDZjCEvy2wX7AOXG1kWgWDn0Cl5TnD3ZC7yT4PQs/CnKZq
7ZdTDgJ0EQ59K66srXLBOyytYppGPCrMVGMyFPmp7zA0GHZScH19227/sTw+LttVpM4Vbgl9x7ib
JF/bdQdVeLy2HeLDDHe67LZRlBHaG67V+sAMlrlD9Kkhiy16vm5dAeuN48+RbVRjpTslhpboXzob
UMx041eat0wLBvqcdSuStRG5IHeawjQ1rIXVTKwkhFY58hRbUAUQrImvLVeFWStDDCfXqKO6Ui2B
8I2eStM59GESE0tS/6CqhZFIDcyC7JO9Xw4rny91k475hFgI3s2/4qw4LHF+iAoRjdemUyiYodFR
/cfoHHe0pqSdwfoMp5BwhzSmszfUKVg0ZJSdcCCSfXf+GkEB5R9b3IFqJcksqMVs7U1oHyY302t2
wxh9s9twj0Gvb/nTcjL3sa+LHhzbq8QMq4xeBzodnOs3MQbQ2xIlFLNM4mPTWt1baMZ9SkyDDs0O
tVEhYctmvsBkj/62yZ2CRY5D5CU41Z1ffXPeVJ/uHXcKzB/xk4FEL/JEn3IzXq0McocgtocmXiRU
9Ba59MB2403O91IkmbJpBLTAqgpJeyiacv6SWOqgRyaCoj3p37M02Vf2kLizJiIi3jzRIGQDRaAB
EIzBfbGuk+RSMXDelpmSLJNJvuyuR91NC5hPx6Q2mrHA9JxfKtJkRHR2+pIUKgYZJc25tcxKYGNz
t4CdM0EaL4NmkPP4cQIWvs9wiKX0NLVI1+yROMXT9YVseho6F2DvQsUQA37c/RHlKYhYgKeCRgeb
01T93Bs/UxSHoi9MGoS9OgQWt9a1tsh9nbKKxmWOQI+g3c/DTnVVX0F3HhNvx+Rk39tvYA3diUAH
mwCHtVHuQKV90af9FGEWTYGAukrNhejKEntVpe07LVR81NKPUlWnBDR8Bwis/SzVVhCVtwIJNI/w
TkUYUy9wgTmtLbnsUMsMTSlM7ptehQBzkiX4trVkRxnJWjt3BNu9sduYc8R8DNNDwuwm50U6dcy4
jcEmTwd2ZddA+Qyk/4NnFKxgpAnjC1gb/4yqDGSLBYU8F9UK3VdKjOJbYMWc677wBe6zsYtgfQWu
0gCqCGeci1TSkKkKvhPIC07K4Oq/Sq9xQy8MljfFrTx6zB76HfJ7Qcq9uY3gHcVO6qAJ1LgDby9K
vVQUVg09DZI6SNQak7B/XV+byAj3rZw0NLssxC6WiWYTMwrv6il/zotIsIfbW2hjA9EiwjQJdwJ7
wEYr4OXB5lGBCD9Kj0C13dtNGhjqIEh9RKa4c6dWTtzECtwvse+qvgRf9MMI+FJniEhZRYY4tzCa
dqinCDzNTZuBDGwhkUyDwt43seNd/0rsU3OZiC6D/AaME+Drw9/nsV/O28iQW4W6SQ8p9R79wkyA
A2f7f80C93bPaskZig5+UI/YshrQgYkk6dLd5arW/ZAGauygYSuqCW7u4Gpd2vm6oBioFmhKAGQ7
Dkdqod4p636rvPWK6H7etIRRSxA44yw5vJhfjmq9IhegORmVk2F/SeObxHiyZ9EM5OaHwqwG5kVB
/gUq/fMF5UNqUMkBRUU5f6qmZ01Eo7J1d4KO9R8DFzxVEU1wisAA0Af2ozESFCDBAuvmvwZPc41X
dQ8iURHgeiMPhs4JOBZYtGXjqueLaqbRphoYvd1YlVwa7iZpF+qPofxqJ7Jbxz+v+/pmRGK0qyip
mBr6R+fWCsexY2PC8V3GNuh1OwjB9wQkkiC6bn6plRkuSox45kHfhF1Sjpr45pLbhyZUy931xYis
cP7QYEIkWSbwNplZTOQRCf0fwJSAzIPQAWq2iBF8NWNWK03PNL0EhMAYCCDmXyZZF4AJNj/JygZb
5ept1xlNOZQLWslSZuwoNfEIz/BXm4pUKDe3a2WI/ZCVoZ7Rdho1FtMsUQ11vEbdl5NaHq5/lC1/
BsE12HdNBawdfNnOGWhnAnqPxKxYSJE3SFKKmJIu6h6UwXi0CwcyfJYkcIWtTVxb5RzO6apZLiec
XLBlEVn6SSuEIFHVd2sDWd0TWRfYfyExdb6BYWHEELivER6yGvLRACKL5slFFjhfUJckrPMC9Eq1
9C1TbhZL1GBhNw1/E62XwPtAOzq0W2CgPPUnzaP7eq8cUUiF3DawC4JUVbQadm2sHE4qFKNDKwQ6
TnNyg17mQ98Xgu++7W0fn4SLZ5KdjyOFQppbVvM+b/1STUg4niQ9dEvzOU5Emtvs/7vYP1BggdBM
w1ORp8BwxgYC222Pm46q+14fc0+m1VcnM2+ypASY0In+IDpAZ+Ufg1zq0KlUT0EjhjTfnDRXj8L7
asD0lTm3z9fP7RZgEiIMYE1AMi7jeuXSoHlqjTKxR3g3hkwsKL+7uBoqF7fg3r4HtQ9ScXCCB0tP
HM85iMrtWxMTBhgOGI2GjfcAry1pgh4mnDWwfmWv+tEK6D5zw721Y5xCYoDmRsICY5jKVpGwgCac
O8nVrKu1PYCSzplBh2+goSLnN22Ye3Msov7f8JgzU9yRBl/9NNUZPLRGodoC3q6tbFJpn1JLuimz
P6C9gjUb0RcpEgAinLtAKVOiZgsqmK74WQ/7So2JWgsi/EasPbPBbV4qy1bc5Yi1NuCJRoQxpKY4
pK1Am20jeJxZ4fatK6QIhTp8osbQDulASSsZgvi07QUfm8UFQ3uwtLZtJLA7JFPqZtYYQKLJIA5g
/kMail6cImtcNNTyJMt0C4+0avmqGFAO0mWiKndtbwuSr22P+1gWFxNHioQCnTs8qJf+6+g8OiiC
qPFRrRtvbkTDVJur0gEQQdqPUWq+Yz9Ayzg2BuTkoVMEavsNXHo7g3615d4TxKeNqwuDQDiwjKAO
4lNctrcMRlfqPYhx+jftrT8oe8fXHvUf78yugaiotel9H8Z4DJkNxtoIEisYqq2SX6XUkKwSgXA3
rq71eniccVVPiaqmMAHWaw/J/mlUPs+SdsrMnNg09c0/4DfD+wLagECOKQZqLefXcZ5CuXeUG7DG
UBnF7rBI39RRNm5iRx8ED97N7bNRG7PAxokBSS5ESHMaGpMEF5xncP3Pn01TkMiIDLB/X6UW5mTk
0MuGWLeSGG4PSRgiNZaI1ZptCHfZs0ftP6vg4oNiQQOn7kA9pe/m00crTlTLFK2FCwxz3E1Vx24+
KandFFHBEo0ZvUO1LlaC+SJbQ1KOhyb3PWKjVKG3Bf68OcCrXH/CMOK9dD+/JbOnQE652MmfBs86
Qrs0CAPgPwkQJ29Fgbww80qhqvFWC5eNX7Jynw1f5Ol38MxWs9xJGQde+hzrbvFkuvV9/Kk/Dh6A
k6Wn/FHJGDEKVVOItgIajM3g/X9eFmCUF9xZ9y2g/NkR0KLRZwProi96ucBzUzzwa25xBas2TE2u
7A4mCePH/AfYodzGY3pN4KYljrIXS6u8dx7PPjRnmEviaFqnWQ1NcrIco30ZjHtlh2EX1P1FS7xw
WmYINBImGnjAJpvc2VBH3TJCp4xJkTRPjUb0sRUgXi4zQpiA7iR4ivGUxKgk57SKFfajPVcxGYPF
D5NbqXCzo+S3vhr0ydv/8NXY5vCbtzbIBRV9NnPTkmGQkdjnmjfsxv3ozn5a+WJSgcsOBppAyHYZ
bSGTauXbQWBd7+pmst70Xfak7c0DWOwCqHnu/2CehLPEBRjTqIZGHqw3JVdykkrSK8qRgoB/6fHn
NnhRn9gBSZ3ZQzOz8yd/SVwQgymdW+D5wI50VxPEtSUmiSd6ZF5kO5xhbnGVDrhg0cJwP8kgR0uT
GADvejQfRrWQ7ru4dW7rUhqD381GmFndwkuJAVEuRIzkCOLw7ZLBLF5L4REgrCDZ5TfGsT5GQfVZ
YO3CMzlr3CItpKUobsBafKKBESh7+zk7aC57Gv3+Q4yzxaWP4dQ1dTPDFtM8iOybOpj3yWkJsnAX
vSXgPr++NvbTzw4dM4ewDIIkE7GZlwUvswS0UJb1tjRYlXQ3ypYfTrFnmyIgykXE4gxxp7tORqUZ
O+cNwqGkGp5b1Nj+3Uq4kNj3eEHLkf2WgLzAtKBj9EupH6z0r39nhXMFw2jmMqXWWwli6CkD9qmX
vF5NXWj/XDfEfu5//TDAq3KGnAE6pBFgjqRRHh2zJ0OWe+DGvm7k6teHEc7Z2rmxzEKBEepMEDQa
PN25HyzFDQdV8HUuVdfW3x+muBIh7RAFbRWm5mB4BUs8Bu8BnNQPEKT3xjvLdrMvaIyAcQXwVMH5
FW0ll3nM6aJI0wjTufKZAiFRZZ+M6XB9J7cjMJrC6MJouJY17ro0AEer2hikaTi2KuisBh2tCxT3
SUg0aLlln0JfGCsuMmS2pyub3JmSMOWaz5n9lp70Y+zmQUfGgxIoXrcrdmDl8eOb5jA801vIcrvX
l7t5mj8s65zjVLYWzr2GLZ0gSJUBVUanx+sWLvOP88XpnMNM0ZQro8xMYEcZQRj9bj403nCqguVG
FaGSeHPQCsN0F94auE6Y+rfDnbc4TxtpysO3/DSB9Sdno8p3zlfkOuh+iy4Utjurs31hi9+90Cjj
Sg7fakhsJmO+m9unqYbceBtMIpotvql2YYvbRsy4K01VhG/ysburHhN/6r361+SFGGOf9uBa2w2L
d/3LcUHlwiJ33OQh761RDd/M5ABukja8nc0vMpKP61a4Q81ZwaQ+9nj1BI2GROvCEnsYAckYoqt7
49iCrIo7XhcmuGy+68LIGY3wLT0gw4A6o7aL9+K8d2shaBNrGsM9yRCmPF+IEw9zXc3Sm8TAx87r
AAZ7U8RRKbLBOTcGcjVUpaS3ArSuVn/Ia9TKlUYQE7aNoKbL+GkssBqfLwTUzLSd5OgLhV7dGGiz
Ez5NmSOVx9Fait+ry0N5D41iVFMgk4guKlKUc1uRbNrTgLlWyGxMd5nUZG4W0WU3jpaojc8Pxbx7
AUg3bQPKNHgO8e9WZdCksouVx/BWCYp9g6QaWbaXPqlEJr9NqPH/1qCEgxFD9sLjA2sE6qysSpw3
sw0JzT5XVMTM8P57+eCDYiEQP6yDghbh+dZJ6hA7MtbT+PZO9btvBtBi1h2kLW+dJzA0BCPBQO2t
sjMwlNW/zLvivoDSJf0CWYGdLOSV23AaqCoAWIvpWtDj8U4TJZAXbhEKY91P6GNZJUT5zQFKtqVn
JrhbMh1qs5xo+GaDFR58Bbb05Xok4iqJKOmAxgr6xSZDLkLvgot3rTPGU5SizJDQMJiSfdm8pd1M
arU+zWnrqiJS7/cvdPYF3w1CqxHgN7RC+VaRGXZ6TavOJINbQfYhkN3m2L18txeGmMD3U+/HX2lL
8lc2hZI/vnMC3sST4LjzHav/rPvjZ7CK8SoCdxYo4JoJP2MqcUkPsivnfZBKA6mslsyGBlye+ggB
iwOdxp3TOYESFyTWIJ0xy76Tqm7YPI71KdZ+zlQWZM+X1x7bIxM4CxlS3eAt5H6cCihsmRS9SfTb
KCdy7BZ3TmCnRK/JpHjUBajfyzMiIv+8uPs4s9zh6tRBC6cEvjDPmWtLMxnHGZqCjw0i7h943WqB
nFcXStqOkY4FJvJtnwzAxpikcEKSdounm6jMTgI331gaxItB5w6VJ/ByGNwdEpUOjVC5sIijPRV6
5Cn6vRKP3kJFOKOL7AjQIvz/YCaEVg2qhdwe2mquFHIdWegLUfkpszoLeE5l19J0BJoU1rVFFwyt
c+ksc2W0Gc13LCLaG+/FopUry71dS9lkm6TqAnXuXmvavf7u50I7Q8XgITicwXzM91dRrIssRSvw
jdKodMvU2A9j+KUy6bEzx5dJtfelOe+u27xcFWyyEiEe9+gO8Sw/GgQjdDrlOAMS8sy8BpGrwMLl
pzqzwE9ixFXadlWMVYXN8prb+q6O1HvDGI65Gh3r2fx1fUEXl4VmMApsRLz3i5iHT1k9nMZsGoOk
tX2LOfWRoAfqIbERUSBv7BxgnIAjYgwWPXl+RiEvjRH6CLVBlFD+UunZYYAu6PW1iExweXlm4tpD
Zm4QxC9ozQzgSFLoz+s2tvYLC0C/DneFjX77eYTOgX3NazU3iD2PadDI6mmGjCyZbGF39X34+OxO
Qg9ShaOBLZCJrcnsp6xOUDJpWtWgG4nKt7mrD7qr7RkzLP74ZVA+lEH26NxVR7q3T9qjjUdx+7gE
mqsS9aZ8Ue8iL5FA5vObZXKkiee/iotZshnmZpLIMpEj06UqwrAiCMMXn9EAVgNDEboNtBWowrhE
1MlsCBaAEYDIqfFdKf6qxuLb9Y94aQFCDJj6tpCqQSuE1yOlKWKknVNKFO11UGrQG4gqZxcJjAEu
FUhaYFwXIRCjEeffrrHmxtaLChIatvkwD12QRgMQVhpwGTZTCR9vukadBenDhW8a6INClc+BHjSu
Zx72C8L0tG7sZCJh+SvJflg90C7qy/WtY5/33CnRZ4X+GPTOwOOEe+t8YXj0DEUBiW4CCa+91Hek
jitidd+HSPauW+LLP/A0SGUgfwVBFqSEUUQ4NyXrEhQtFm1EtSJ8tI/zITmOn/t9DZK6kKikvU1n
IiJG3tjCtU2+zbW0VlNBdBw26V6ZJregd4MjqtuqzIP5TcTDFPBL3XQwccyd7KiN46hOy4lgQAAo
yR/qtwITJtVtdmv+ZX09acfhtJyWw/iifs53E5kiwQljO3dpH31KFTM1DrRezne2iTTG48nsH5K9
cdPvs0O6T4+iUHF5CFAFx2gQK6gB58DXf0qwDihT4YyE1mVyO9pR+DzMXf9IoTB5k/R95qMs7zza
eisaKeEpz959B28x5Kumg4lrXnFFlxYIO0pw02U3+AZ03UDNNXYuOGuTr4wv730Qwx9O0rF/lPfp
LcglgPcXeTBLq/h9hkQCprzwfodgBndYYrUaIH5kjsS8pQEbIhqJ5bY+hYZ0Ac4eYfGSFWiu2eO+
azFpWZGZsGcQKHDjvES7Akl5vRO1OPjS8/v+YrgAEkHo9ekXt7kW4RbIB+xv79m7CmBYCEkXL10g
OwQSVsbOOtrBdFP/KERV0q34szbMLRH+Q+ewgWG7hb4N5tZj2yJL+YxuzO9HU8YbaSDTQxC/4HmL
jM7AbkYTYRxcX6Owre8qzYnc0HbigyDUbQUEPNRx1aP6wohCzg9kt2idMhT5ROaiDe9nxygmgheH
/rqokJtTGms8zAq0nkwQbnj5ErW3bJrKpXZSCX7K5dX4/jsg4M5UFTBzd/5LlFzvRpmxueS0vAnb
eZe0v13UwkQUSAhtXPK4sNAuPjfR06hN5daGLKhh30tLL5N+yXyACIU3yMZiUIyFcC4jxsZoLGdJ
s+KKNhMuRBuDXj9mzwiGXXS0/HSBi0YP6T4+VnvBpxTY5JmrSz0rFF2BTSaL4QDBjzJ7CKJTKMqp
ASS7AyBNBXnvVpw1gRXHA/K9/c697qSqDPU2jLHMhN6EOcbNsvBJXSSw6Tv5o14OXlNrIlbJzXWu
jLJ/X2WnvWnERdxjnVY1Bh1VXAgQC04g+zx8OFuvi7sm+7lV7abBuvTQkKEU0BwitYpcaZaOqQye
F6uOPkPXSgMaWxTgWGS+ZprLcp02z4YygmlNVklu/BxDnbTZE2SWCHQlPYHPbN0TSNkMYKIh2Q14
yPledk0vKYmG8836MtQr/NSDkg/6eM4u96WDKZjy3Epy1ua4T7cMRdx1Jj6dNjWBXlhuJ321x9+U
WHq/ItZWuK9XFrLT1SkWNUfZTTbSn7EtiSqvlzUp5IhrI9x3Alc6HXsDRsagPCRPuh/5SugavgzO
MhftGNSV9yJJi23P//ha3K3eONI4UJD+EJp/zbSnpPv8L92Bu+O0ZCkyrYWBPph8LQCG+ya5tXyd
NIcCSj6SoPAv3EQuTDbOgAqXBX9oPftx9jQv8vub+qbxKiQPoGbeKyIglGALLa7TFFa2M6dMvNAg
EH+GfDL0BAyw4JCcKG73rN5I3p9k9jhdbJYP1Dsoj5+fMbBApFBSxyJ7A/zny7PaJruxEEX/rfTE
hIQAJlcx/4aX+7mVdJSsgpbWSNrA+GQ/AgvlNi4EoX0TE9QtaHb1APy63vzlT1xmZZeLIEq2VJUE
lZP/RBDWa7U9WCUsgkSByGU2I8jKHBdBaqrLfVjAnC7vsjQCjdlnWf4hWNOmk6yMcAFEXSq8xmoY
KU/z4IKUGarppYUMGtBsnO4GQ8hCRub3h/lF4F8Z5QLKMFcLpMBgFEJQnhLortoQBwBTlFyqnX1o
fWsnOzsmepHfTqLkdvPJu3YfLrRYeuZAoxHWJ/AS3oWYGnnvmoMxJ2/c5mDCeRxPVHEUWuWOxhQ2
wH6xjV4emcrvtJNBxe4x6bD5l3aEoBfEj35T4OP/bwcm1Yq5fybEzcWcbJSHqS6QXWdxLrnImHxa
hT4YnL7GC6RG6xysM9f9adtn/7HIA+DrFhI8ziCNRJFM5TDWunUDRQ4kF3pdPl83te25H6a4JLqd
pCW0W/Z00G+qrHJDU3H/wAKmSdDVBPwd7+XzOBNN4TTTJByhA6QnftX1rR91qeJft7KZgK2scB+p
RQVIz3pYySe8VqVd3MfENH+0aPllVoy0637ORYO2m5/pwyZ/NZRAyIYoe46kslO3NaGyGX7OC9EM
0+YXMsElgoEFVHP5Ckxq1JncoL7EpJcCZUAhYK5frm+eyAQXSUzajnVHYSKbrbs5tY+ABwh6LNs3
92oZXLxo5CiPuwE28lMbRHfmkXUrzb8Ad0CuIJ/+Bzj29qrQAMaugXtNZ59vlfaPSZOXGaRmgYpt
D/IL3VdusotOJukO7WPmOd4gKlb9l0V+mOQ2EuO39dxm7ya1QPNAxRKw2NT76VNKIFLlL0/Xv9x2
QETh+e9FctsqqwzaVr1vq/KmIicpXAfzeyYGBiHIgQEXjLbs6p0tOG5Cu9ypXmLDaruC2U2IChLG
MkD13/EHCBB0Bw1zg2yDRU+djQNn66iy4i3H0O8ad8jrKXbapFMWIjvpcciXY53re1uT3q5v6obj
gDsP0xoI9qyrwTlOShM6J3aNhrpVKOr/kXZdy3HkWvKLKqK8eS3Xnp6UyJcKiZLKe19fvwnOzrAa
jW1I2og7L1cRzD6ogwPgmExPtaqlgh5aOFt/xudBThaofUDUD7OXSL/TFRrIueeTIacY1c67rroL
lqQVN0I3ldppFsIkfJfiPNY58fhyEUHihHyGoSkaeHPoTEPWpV00qBk0B7rmUSiC+zgqbsKqfLy+
iEwYPHnA0o4ECupo57uvSyGJJZkYQ8/E/Hkc8dI3dd+asz9+IMKaFQzlEoMSaBkqXVhC5Lu6eSns
3uzvp77i4JCfe37ZIjhkXAZzM0g3KefmRGI96GIFnERrHqR4/lZO+pNohYdCD9BsITVbQ204HWiX
SwhAMEmh6I5eD1SmzzHzsJ2yMOpmu6pbd2mhPSOqyFnW/p9+KcCgjR6cc5gDR43pHCZIF0grooRr
Z0pbOFky9b46g1bPsOQ/pKT9cHgJBXCky/C+Adw5FNFpNpCPxQaOapJHE9JtH5eD1y5NeMq1pPHT
JCn+ZhlJvNB0MAdYdMNMV7QJXgD4dPpgHgK1O6nh9wZkItdX8bKFlLjHCoZ6T2mNGllWWsBDhlyy
x07dgwv3blGhVSTom1iw9l1Tf4nk3LC1AbqSqhk7Kv6vzfXfwXSa1c+gHLVSRcEUyRLrU7Jv0sKR
JsE2a06HDStEkukg1C3ANSFeuCaaZaVWQ4g0+o0oJF5Q/EVOBrvN1ECyhV4/vITPXQXMH2m2TECo
cH1LcM82Zt4IMmupMNIKDjE0ZpAGtHMIyGtKVSLji+l5bHfWNtFbxxhe//x7rEEot5DTKeskAd4X
yz0Esu479V5Tv1zHINeK8+CETDgCE2gjLcxM0tSRolz3hVGBw2jMwPGcNVDsBO/DUNv1XwUL9GFg
E6NMBECypqtLVSHJ0HYa4V6F/JKMaC4xvkeY/7luD8u71iDUNWqq+qYtJoCo7cOIxNioSu51BNan
xwUCpWfoX6FgS+0SwdRrrSOHIDhX3Q4sclqS76SZc+m9tOP80CD/vlqsOYwGkLYBJUolyc6CQLM1
Jd79qSkA0VEDIfwNhPTlHGTRu7nPMoTvKkND+Rh3N400PehKzSuGMK3BTDE6YyC/otB7vliUEplf
bJe4gSRBYiHDoXnXbWFCWODAIGONJAN2bksVo57TL6h5BIY+3HamERzREBZxDrzLpl6kr8E+R/ju
VPPy6y9t2g3CpIx4GYD7SfNjaBFA9/a9PyqYuRW4fHcMs4Cnop/IktEnQl8oczCidF0o45E9FXaq
lT6KzM71lWOUOYlNnxjUnjHDsLWKChgKijndUXIxZRN7gYshOW/KbMWZbhon9HlSoZehh8CiLxDR
AAUQWk5zMLpyyFR1tIvlLkMtLpl7X6ye8tn641McQDKYHtFvg95o+hQ3lAgjeAu+WTRjCq9+DCsk
zxODs4zML7VCoaJ1VhmFMiLA2UFZ7Yz+oMR/yCkDI/A/Fb8ftxH0G9CTQomU93Ghh5ON/JmrCRjV
kWQ/xLOe4w/k8Do/E85xiKWr2ANGQqg+hVBQnWurQGODGC514MhRrg53dSCUwrENJsFR8iq166g1
ok1VVkpvz7NmRVtr1BduzZ+5uCvTqbMjM2ajqBWYDiFRX/QgnnOfboigG0bODvLB2il/fI6crwG1
JyoJB3wjAzAIT9j0TpjxZFp4JlFX9CZGJ39BTNJxuksiuut4xBHMDYbmPSJ+TuIuvWhtW4Ug/Z/w
wIFiA2b2y591XduTxNlf7ACyAqIWC/XXSJR6AMEJBheyCk79XKKFGVPY9bH7lmBcqDllG24VmizR
paN+Gkgt4VQJoM0lBrbe5Ap25eumF6GNfKO7vbt48246mSAdBksWP4VOtvMFtoEeT9wEcAmk5y3a
WNWVeUZz1ugM7rRLUc3EnDsUxdAeft9vr29JcnhdgKFBDM0+gEST0fmOlEEtFuAeSgqAhFw+3ZCR
c37XIyMJBa//xKEbw4a5zaumBQ6Zjra+Jq/Na+wJTu8PnrARIbTCzwYx13EFSd2ki2CaAnQxEsjh
g9Si+27gREUXAYakpdfr63h5dyP2gSwRQ1NolrjoQJkELZATAma+a8t71/yQuW1nH3/k8mN9glAH
gagGZQ7+YOTcN/F2PkVuCsbwaFvcFw43LjJD9cog6gY3qeE0DmVAVg+skz+ULdEdyB6ae/7kJtM5
MC4HgQgZpw9mHc+dsCiGIRlLUKCap+wJZDeLbKOG71tOh/GzneSJNiZ9OIcqI1mIdoEVKLXFO7MQ
DaRF/2ka0FC6/QUmocJF/tc1b/XmHizsbvLM43xivMgJLDYbcv+kFZ7acPlQS0XVGARWdGQnchas
bGcbG9kVt9ruulcy4+cKja4GqFmX5WoLtOBkbhLQfrzKnrItN8GTjgF+yTNR4Ie+tM+txLFOiDUw
tfnCrMKkSw1g5RZy9z74RxI3wr0PcjSYxPFk8kU34xdeCpgVtz+mq5D1IHUd6qOCUGuYx1jAJRod
iXn2HR3zjiKluNvuRf2es7hkC9DbcQ1GZRPLBnoZ6JLE7W+nZU6D8Bm40g2mDTCo1jni4c9L8KTB
BaNj/2sc5TpybSKfI5EtaezKPnPLdhtI2V/ti0+UC5cRhFkNAqBMw6OOcbzUC3ZKbi8P9TuK8AZa
I120Ybl/yHqL6HlmHD0+KQpiOCMnAU/F3S/MZXvpDpHhawVGiXRb7Hn9V8xgulpNehxLyw0hDwbY
2Wp2tcu9ciM9RC+g/3EjL+A8IT+mTq64Ck1/Vcl11vQjIneyG3bZIxnYnH3dr555y8iOL6vPR12x
Y6lMq3qGWbPqV7vKLx3oE8/bySlRAYn9gifbwbpsrpeRugqGoxH0WQI8wag8TQgddH3yVo+R5147
vkGdD5P47+p1rju5ySsOh8cEWlaY3cN0h2RPoORRUGQPWyeyXnixjHW0ry2kYoq6VD24uPHtlFF4
V5r4oSqi+3rJeZVbrkdS8USbDXWcUmwBkHP7hg+Z0mN0Q6bi+acfMzyvvIQKJWIOjWI9w1dDGGmV
cCMUL2mgH4Jq4dzg2e4BnmTSlqfh5np+tPcglZukGC++vPgRJi85txWK/XUgYAU6KIMIvJ0DSM0s
DxIJV4MfbNJDcysdhm2IwXjRl139IG/HLxbnGcuDpNwxEFQ1nxI8Dgy434A8XbuAFi3hZYLZS/dp
GeV3kjlgSDgCjDrNfpHpngYNWc4Rxj4vPzEolwtbDMlWBlyuUhx939qYJdcd4SH8qd4hpzZ/DWzR
jvZK4i44vjf/T3DKCedU7rPRArh0i27mIvTiG9KwE74Z2NhgmfnalnaBbK5PbijcQMneAv+ZTg8x
1UKnlXOM5R38Bc1KoI+Mn7ERUkzSD56IB0noa7v5wMVlPUvQSPevw9JUd7GgCp1Flrz1ZtB6JK6e
2OJu8FQfko5fSs7+Y6YV13DUm6HQkzyIwMn60dkmfisHzNObLkp3XqnYIsjsuUQs7EvnykJqz4M+
QqwWGRaab3Fmxzekhw/NX0+W815/nX3RB6vEI/eqy3qwrA0l22mdW+qNcIgWoJIjtvD/eTSTQ7a8
5V3E2BbKIoqFpIMbacZzLF1H/FTI26H2sl2DXpuHFjqE6Dm253fxPbqR3dQXuefD5XgKrkgrVGq/
hAgzaOfGQRTtyNMBTzJoPH+IS+44O5MZ4T6R6CZ8cbKEyiD2YQwGHW0tRNPs7NZ0VfRDJvZzHtkF
9+bCDHcrTOrFMKpJGuUxMPVZsOvAcpT+9bpZPARqKwg9Ic4m66eWj2n+OpS8uxD7IbuygfL8ZajD
vMhhQ0MYs2O8YgnrEaS2jpgPw0GeOdz3JPnoFzfLFSTl9mD2tNDADaNI77sl3hSyqxwJV3blickx
SI8YQXEzR96ML0H3G+wgzDC6wqfOX1EYpKjtgB9XaDlUivw9N4LXShbfwsXgHLzc9aVO3s7QQ1Ui
finuZUd3wPh7oxd+608eea1H0EgQ7Ozrda9hR9CVhdQ53MTyMmUJQIV2H2yQCoQ07oN+BC/IeOze
6gghlJuc4K0qFWCyakIfkwrMybIb1E2i99iLkBCB9GPrkQA6H9rv7ZY3WclzJvLvqxg6CaZgZQNg
B588Z4ft6Aub38gGMs/AzyWlz94CSXArF4ADHl3ZRsM8al055jZDZzrxkxEf9d/LPaJCAFiEALBm
UV9QnrJiLEloaTEO0N5PW3L0iq2tbIOPFFr3ovzSMO5g4UPKmx7s9v2uOf2GMBrb7s8fQn1WtMVV
Zlt8rK/iR07/HHq5oz7Kfumj94P3cGHHu0806muOsthLEkmradFDDTq7cOh4yYLrEBeUV5PQdqJA
NiRJ6xavxiHzQ49kJTXTEV1StgS/PWc/Xl9ElGTPnTRd/v2aowP1WmTQMj/foNUJosPpLfeSyrxW
yP8uIrpKKLRmmEaL+A7kNbfNI8QBnGnf75K9teN9L/apaxhoQkJLN8YZz6GSUs6neMYNpqknV0z9
Ud93kMO8vnwsENMgmomYPgXpEgUiV4ZRxlU22VIINmc8+yLVjYvavY7C8gt04hDFOBRgwaR0bopp
1N2ArqnJ7qQjYrZb6rzaMsuOFYJOjcDI+gz5vTGd7KnrNxUkoGMkjuOZ1+jMvOqtcShvC5MJ8sUz
cEglSIISXWTasgCtPT875DsyJIWzb0jcYLEH7n2C4XxQgYJqDsYw0Rn5cTSt4nFjxY06luI/g+bD
Y4iKSbpT/eDLbyThSeyhgiSwCD87FLvIdOn5J1uKxKgVYyYzRT3oIiNHjfbxPfiJJLzGvksbwkRs
GrbQuansJfe8IUxW4uoMn7jUylYN2gt11S9ko8XbmDxTdBcPQAmEHKMAPW/r6bqLMo5Y9NGCrBcs
d5htpSkmMiNEI5IJbs/SVH9oJtqghQcQTP9IRm4Vk+GrgELjLhoZwcuhUaaVmpRo6JKBnwyW24jG
gxwahhON8m0hK1urMF/jMHrrpWCnJ8lTlmZf2xQjjFG/iYxsJ4klj1qSsT1l8nCBR2GwFzJj52vd
Y34gnXrYDlULOwqgiDwH3Pkj4jC0Q2GmFn0RIBmCbiRl9RTVotDH+KAfD92jhDqHIeKJhNK6Jx/E
wOENFrKuh2iTwBeFMDJIPOgcMoQnLGUwW+LCeLYcAww5YeZJu4+flhcZJJ2hb/ImKJmfFjT6YPwD
ski/BLugbvNpAWSWOai22GJ5m/ILf8zvtUKhwmmS9FEMCkNyyS92za67i3FvqLwcjM+Sp2/52Xim
Wej+JoxX2JV0EUAqw1TK9AZPeLz1ukT7kjalqxXKX6SAQIKC7CCw0LVJjzEFoVFbeTfgi0HQE5cy
6LZDggpRDlSxsztCx9RbvMQbv/PSMMwV/QSmp5lQjgZh4wTgKjIbN1AxstVpAa+YwlzGFQp1eMzR
bKXlAJRImO8yMfOhcF3YXSxzDnUGI4q+Xkd6Q09DZUpz1xMHaY7CUQbfEZmCNm7S2oZXgvMFzVaN
A7LEPUiit9KOp5TIjKYrS6nTQzerFKSGsLQO7tI6sOfRtFUTLB38jh1mXFlBUXFFXEJwvdWAaj0J
l+h2g5PiTncnx9jnfqTa3McY48J5trjkK69OJrOtexnio+S1glu7ZEe++aOCe+K1guFGCNbb10+m
SxpDNBevdoVMPXNTtMPnSwULh6+jJ3o9gQVrVboh04z60+gr+9mV7Vb2+IV/3sag3ko6VMWieYSx
ifCmC7IddJyhBXaUXn0/6hEUKTVGX4l1/1TAWyd7RInKFn1b34JqhTPOwrYH3BVE1x1nPXXUTYoE
cpBhhGMaZmVXo/AcW+0j54OxXRJ0WOCPktAXTu1zYwxEPSEuGe0IGz/Irh00hqug2o6g6WFAcvqJ
g0g+w8XhikPnX0TKLHE0liqAXdgEwSbfh4fxrVftaptvBkf089f5OL2U7ryduX2q7N3wiUzt9FaN
R2Eq/xcZSvL7TAKrWu9KHiztuG2qH63C1yyltrvS10E6khi63IIEyIHCWOwNW0G0pcO0JVxE9bGy
NQezVwflZ3PSHFBd8BMyvC9MxQDVHKIgX/ArGreQ7f4GqSdnQZUJKupoYuXnLNgnx+cqUyGgyRZB
LWfghZPhpN0Ps4s3UsRpBf8g079YWzQbg5uYTNvTBJpiP8VlJCjoAQa5GhK9Efi/7f4ercde7Rr3
yl7yunslRPmF16jBPC9WyFSYiau8iATSOdsn9ZNklNvZxMD2os3uPBsP1zcLMwTgzauiyxk0aB+H
5yp+N4OQ6y3pdG4HcJ3okl1IlXMdgh3UMASooSQArkH6AK6WRCgNES81ckbgOb1suy9kV4iu8lON
7MpBkyKvtMOyC8JFaKsjDD0YYDo/l/S5RQ+miRcbOQhztL8jD0Ku1y2mS3fomXLnL7xrE6uRQV5j
UjdRdTK1qdGAqW66Xb4vcVMjHOT5Lfc9yLGOvqFJeasaZfLxfHgjrC4Z+odCOzhChRKcDNlP3jHP
vEOtTKPdJFUSJQ4UAA6+9A7qkIO4kffxlvQthUcQA7nzbaq6DfoV0ayY28kbt5bNCjJ4uYD6AnqX
ZHOcf9BEGJNBHD8+KMk1EMqEHA+YzNb2wyZ+5B2NzCc3utBM8EVCAg7Tb+d4o1WiWiHgbEwzu3oi
yY34bQrRTkFYC4bS4VERMz8ptDwJq+MHeeQ5nhqp6rBksK8u5HanDkrjG+OUccbAmHsRStZ43GL2
BPRxlI+aQt81RQemgnHRWl9o0uFUoTPfSzDGe5z7WNpBw6+1yyq2XFmcOme0cnA9BUP6ktdWt+nL
pnAsvS18TpBgBfXVD6NzVkmmL1YQ4oeRjtTyAezPpQPRmdDD/Qf3yRYTegK6j3iblrXseOdb4DAG
mZdKc5KhlqC05RLhSofu9kX0Z2PxrlvGQ6BuI1raC2lYAkEVKuyTzmhPQ1yEnDjOatmU14ZQV48i
iixBigCjn+qXcDueet1JHqcc9PAjuY3/NH7O340ff2EbBFQIJQ2YGOlahSgsQtb1IYi6CmE3BuWv
sTV+XodglZiIRishs0QXLNK/5xtD6cRoDtscp/034T0MQQcYes1hcAq73LXDb7DQMj1xBUhdL9Qs
LAt1AKCAR4RkvUVlt20XTrmOCQJjCEkEKKbpnu+sT1KzjhJs99ZvFQ3CCE84PO3ra8cGQaIZ6SwV
45KUT+htUxdiBZ/Qmg7c8+VWCc3IkTskt64DMX0cO+hfIPLvq1uEbiyyVCkAMqXSS8b8Tq/Cx+sQ
bD9YYVB+0AdFpejg7seJDrE+lMWMBxPcELPf76K9tmt44sCsWxhYE/+ziXKDJJorq7EIXpfZcjft
6mmf4T2rthbnqslCUjElBdUKk0xpUp+pQ19bDs5C3DQF6H+CIQHUvz4GECEgFXI+FAsKdyIIEWBA
l4wCn38oWenbSRNwjuvpL1HZa6XuhJLuxVbocT4X6xGGg0zBnC62LwbpzpHAMFmGTarhUfA1f8nA
jBPbLXqoIGmju+N73biE7eLFekmReeTd/ljuiGYQTIiAZhKqGdTZrY9VkeGKhK7EajhClvSoCcKO
Yx+r/LDGoFYyC5o+nVJgNGi7VNEcTxhRtY3pR/e8M4q1jddQ1FLmqjrJJZlxq6CJraDQ3b7EyzvH
Hub3+lwzjbpfFaamV1MNkNGR94O5lQK76pAjhtoIys/Jt9lNtnq76W66E2/OhtXcCWKL/74XnSII
Qz3vMrKWCsorsweJqr16p4EJCzzMG46d5LvQz7o1lnzul4sktGBEx4NHvU91W/qq7wUU2WtM9+hu
txfus4f0KXvIvGLDSwNyPqNGbXNzrsUhkGClRTiOIndOb6eY8+7hYVCBOJYicRZMWDdC2USf2m0i
VA+6UPJ2N1mla6tIfsc64OvK0ksTbCmO2NiEwCZGYVtokGxI3dDV3OtfjbOh6bf40GjD3CeAC+cc
jOAoZnacheMh0CGjTmUjxigpVHzAmh3PTonWtetGsGIvJslAh4O4ezkrjcdoMUctwrzeQlEYJ/II
CRglvB3S79eBWLYg9Bl41SP6XbDuJO1Sx4mBp0sxQMIl79sEKjq8wVtW8RelVwkaGSDgFhWaC6dM
Y/AlW7hKqJtmZ/naoa9t063AQF1gDGLazIeUdFD+1VN0jUsF3iav1FQUPnDzGwXTfzARQgXD1oDY
LaFPAjkOkvnjNnX7O/3wd/Wf9Q+gwrE+RbklDvgBSjncQx/EFkbZKXUeCwrzK2J1we+NMiTSs+db
LIIfLWUOmKYSnwJFewqzjreNyd+gtzEojFGBJENXIMo5xxj6vJLyCeECj9z0G9FA1nfxLprxzFV9
9TBuc842Y74/14jUrUrWs6mUciBqt8jNPvQPaBpwLW/0Gx3Ci4QNkHd6Ml/ya0hqa9cmNAWUApCI
VVBbhIS7nyL/PLrt3W8IFbM/2+eSUu45N02nQKoer4dtcB+9VhhVIAZG38nUNOTBon3+5fp2Z/BK
gm9l9RUphxymoZd7wiQgbEkWOD0MhZ1PTnJbFHbgxsgJaS8VHk6dg+144pZ5P94q/7cXybS2nyrl
1aCOwB/87Cl+DJzKDW/U/XScjiTtVnlE4nUH4rj31p224A51SmxSorMd+vDvBJUa9YGzJqwD6nNN
kLo692whNhZRrfGbSCGFdOlqnU0UTizMEpYFV0iKbJRrS0B+zuo81NA3FC5kI43xbpn6TTYqtpLG
7nWriKdeQ6FCQi9bQSaQXgmrq9NNPoBkJymjvQ66fDfvFTdV5R/XEZk5zfU6EndfGQYSiW7MB0BC
kBJKEhjyPpa74V7gzrhxIgMYeM6R5qBox0IEkrwJTgEyqP1Duwk9w0t33bccNybumAPvo1GxyBzF
IFBJLAKFuS8K0U0umzs1TDlVNh4MFX+iJYNUFYk/gvprkVO7SiKn1t84H+p6KEdfwvnyFYgBmCvA
diIdJeNbR7Y+ZIhd2TcPzWTzddKZD/K1a1BhJ+27tIY8Bvpwv8p7okDRHJaNDiZ61U885Oo21y1k
Xp/IGWViihwkdZTzl1klFhU5DyP1oSpNWxNfDdFvZl6fL/u8WAFRLi9luaWUJYCkW+W92aHRyIf4
cYZyZeHxE5BM71ihUW5v1HKrNRPQcHG3p/FOb2tXH35dXzseCOXpuTpbIUQkMUBqeaok2pWq2iFc
8ToKWZiL8LQyhXL0usAxJUOWBbnUZ8napgNPvYkdI1YIlJOnURklFvk06I122xvSxpGfUNjdjTv1
S4yHB++2yXM6ysdRZCmbJQQgdMTtXC7sNkhciEZtY4GXb2IG90/b6IzgkBeyEcyoki2ivGnK+04x
7Fhr7AKSzdHMe4z8H16OpjtVwag9kk9UvKgSYeoV1Bsaf/IVP/WE3A5PjWdtSn/8zptAYrvGJxrl
Gpamdkmj4u1T1Llqd0W5PEbZHL1cd0BmEhxZn/+MovxDFsHTJMowCowdxy6wDajzSNsJjCjmrfVr
uKlvIcjDiUss00xC5mWiQ9SCptT5Qgr5iDe3VI12DjZm6BLYHVdbmxXbTfRoaCgPgXeFJvJa0txM
S62B26PaB7XrW1FAi7Kdf60akCMUkHEwR05+mpWTMSDeh9ZaHZxbFzpO/SjkC96XRO9ncGVHsttn
0kcO0v5nXr2b4YtQIEZ+Gs21oM4Uder2JESp3JYQZsVnC+4Nn8iolEdStSBN8rwtffm9AIZOU4iG
o63uggahEKZB6WSAJUtxA35yP1bT9+t+eBluCQRyn4aJlhewxZ67hAmWIQNce4Ndxd/69K5QS1sR
eKlc4svn0RYgBpJmKIkChR7unYpinvQFH0hB1/VoKZvKqDdd/qIrt1NznIPddZvYH2mFRwWMeJz6
eWoJk/te31d+sAsxmEk6kHGNd3lEUGTTXDOOihd1O9ZQRQJYgskCZUuod0ACzRUcZH6olU1UvCin
SgNzIWAaUXzJM8ORh+5XC7Wu62vHdDnolGELgzwYhGjn/jD0iZCiuRx7SchvgjyCqK1mPv8NBkqY
kHkCP9LHfl5d1GUTKt6xiFKcYp7K4S0zzT8+3Ym/fQLQTi3ofSkbAOiXwNXz0u6W1+smXB62QABf
NGDQcYP1Ol+mqRYgbBgAIVIFR5jfrRIN9slXoj18Hejie6CbFlUBHfVmdEOLdDfDIgQ41WMtcRJB
B4tG7cyR5V2HuPAsCoKyJba6LpsIRNPtIaplL/FORUnxOsjFghEQBE0VHG0fsnrnCxZMjTiNi4XX
dZK6ipyA/OQeMq544PJuXkxzLKwV+oRAbkxfvvUqMOUulIA0CmBejV0RJZ0U82l/YdAKhny4lRMr
5Yx5tAUwljY6KjgXpw7HnPpDWsa/+T4rJGLwCiltetNMKyDFUeR0+q6SNUebeFNLTEdboVAx01xy
cbRUoOSxdF/GzfOg8r4MD4KKlENXm4pkiYnTyf1eG5XjVGj+9a/CglBxjiGLAkbHizJyLAh9nRjE
CmSR5OSt0zhtr5ftRXDkNQL13SVFTCepVBJH3LRgqtW8KHLFX5hec/NNiLbtX/Gd9Su5IeNl8Z0I
6orY5VVnWHsJtLLQa8CtgIyunztEaHRJGJcwMitB91B80dAdLiFRb1q86ayPfrezww3WYsOiBAA+
L9Win+pJoJhqHMSJAw3Qb8lxultu1Y3oKH4OQqFw32y7PbRo+swJHlUQspno6rzlmXt5v6N+BHVt
HUHvtURRkjjzPrkDFc7GcvRbiDJB9UB/uO4/l6WCc6yPJNNqs0XBsMSpAIOLo7DV3NYbv5V7A2Zh
kmE8Cm+L1zkFV0iSFbMwO6HgngfmTtzGzr9oVERlnC9d4oTNe1A/F9BszuFXHNtIIL/4mCsUynVn
IdZSKBYlDog6NoZfnsJNByEfMvzGv7synFSGXiQ4+iW0Kll0YVuu9EiRyjp14in1MLuA3jdxcvpq
yzGKh0NdWMbKFKBF0KTOvOlcCGA65RtOlyVCCpsYRibsMGB64FJBXTx0MEO6to9ySgxMzVqZgPgz
B9Gdnx7qE2Sg7OQbeQt0mNXn1gYYoW0NSFe9QyvUzU6CoQA0pQ1pT083xtv0CyocEDqpHtDxxllc
hlui1E2EHESMEqL159wtoYdRBUU/YRBYlN22+YlmTgy1WpwrDhuFkEyT9YQa8DmKnBpliXRC6kg6
5mW1G7XDvhNnznl9+eAmHwwXEPRlodEDIZyCmQJFGBcYU/7CYGROhkA3gjM4kwn6SnTb7j60aP/0
xQ1QmCVjS2OgABoB56BN0rZDpecYKhP0ZzGPTq0887Ixl88dAkL6oqGtC95KhWyRVcxqcZ1CN6+c
Otbj6KneslWh0PKP+xcOzw9ZByD6WqFHgMwmCKFop+ggKC9KnZ46Irpq8xvSbgqhPNu4Nw7hXn2a
HGGznKDQsiu3xh2/o56131Ww7nxo7mJQjwpii5goUo9hdWdo+n2sbAr5WxUM+356uR5YyJehgiVp
RNOwrBIh16Z8H+q6qaFmwClaVBDU2q+yUx2Lzixmnoru2utorM2tfQwHK5B6hwrI+ScEj78oBD2k
SnHzegs741sziJxtxtwAawzKF6E/VmWCHiTO9DV5Er30EHUfrJWkvigOdv4+PccuN2FC1olexzUq
FZ9NM4mnuYNlyS56irfLAakGVL9JmCx9PiPa5dAVNgNEfzEjgOs/WpSplZwhpIaHSEa2uSW53W48
lQ7IGZ4aqBZ45QjGvsELvoJjILJjfNy3P26OpvCpVcYQrqRUM/Ctepubd0Xz47qnsG4oZwZSC5r3
TbJMCgDUwFMjCAIqB3NnvAUCoTRw5hLiyRjiKe5DX+VNyV7WUYhxkEhCEkcCLyfd/aRrk9KMYYRh
gVt1jzkTp30WHlQb+sWb5XnkkmwxdwVe2SZyzZgtpeEWcwkaNU3IXi82gTGDlZeXXGZCWBCdxX8f
k9TnGy/P8zFPWlR9G+NdNl9KvH+vfy8eAHXs4OWmxe0IAHEuPUluPZP3cmN7xMoGKlQl+tgUQwyI
4tjsJBfFEsLJTMomtrIX9uYBmWSn8bkNEuRgvtjaK1xi+urcCSVBi4tAxzskfgi3mT+kjnFbgMhR
LW8NvFUzgROTLwediP8RcmYyhk9oL84RFXAZz72CLIJagSYJVyAEsHSvgf8ldjqQY0Jw4UWFDIJv
coIn+cO0qXgZIFP6cZjT1MY6Lg4YH4UU37wnrSegJtwJG7RkcHpOWM6iq9A/gXiIrKNZ6dw+oZ3U
XNfLFOLON4pwGycqxxtZO1jRkNZTLPR3XbZCyU2uxniHoAUOD7oZ4yngCox/1u+9m3TQ5RZcbs8F
w6YzRCpeNaBnlbIIxCGj8loJx5knesD7+5RPJE1VtpDXguBRvJN6wRETHhE/60xB+p1wTGDNLosa
EUgWlCVaYsd87jHIS4jwgsQewKdhBY6IscWbAc8NxUEtWXW1zi15hQCW4/+jGQdxB9xIdGqrzW0j
92Enxk6ROR9vtw2K2fKTLRc40IgQrGyXt7FbJdwaxOXgJmZ8wfyi4GYJAgHcNM99Mqog+FOKBtYX
b456Twj5JigstE7xKDjmMT81B+M5Q9Nt7uaCE52gfJg/KnfXoyhxEmr/ofCHG7SloiMR97HzH5FO
o5zNuRA7gljsxOhXlmyV4QZCgZ7UxpC7eL0Ox7orkUIjEVfCXhRFyqmUcAjjZILRwckijBAY5QA3
DEbHqoNs2YTMdVJ/g3OR5csrWDr7kEVq1cYzxLv6eEKrx6nVOLUyHgC1jk0aR2EsAiCUnoTuUYO0
z/WVI9eryw/138LRr6ymzQbJSgGQRrJdJLMzia9J9KTGnOkwxqNx/YE+4tz67KmqJsoU4NRx6iJD
bsctRDfBOHrdHJm3YNTGK5ollboWOIZkiw95julabRs9NXegJNkVt0RJQtkoL6NsZ9+t0+hqoD6T
Tnw5CZ691MnQDxny9DJZ1+ZdahB/0LGQR7xIx7OWujzLZHYqGYCiLoLdh+C44JHusjKKZx+Ouh/j
6m6qM/lwyq117PwedEw6yKYdC6TPfrEVNDt/mjZFZhc3OQbf2616nzzzrkzs1STDtiqo5KCbdB5O
MkuqWjPBmVSFboPxATisrYWcWRn2Yn6CUIGzSCdT0BYcTN3ykgonfeTdhsivvNxrnwCUb+pzIUlx
Biv0e8tWHaOz0b6JVNDkLafinseWyjOH8sBySrW8I2smlK8lXqcqdBaubzbeV6G8r1OWFK2/WLBM
aFyrO1YG+nP+eOyAHGeG8k8xmohun396Yx6ERW1UhFhwYSGIz+YvY+aV1BjJgzMQ6vgwLcisjmAc
c3TBdKrkSat+BPOPHNTm4t9kf9ZY9DTqUGvmKBvAUjfhtrpdDsgKPld4YOv+fNBn9/o3YgfEz/XT
qRMkNPVsaFAUAMNitRP3+YPqEbJAwdO8cVODMSN2GtTa8zuIf0Q20iYQBuOHQ84C020YkZG2phLD
VUqjtLPodgh6lMe+tbHpxNrCOQSYnr8ymdrIoYDCW2oRlxFPQflN0h+vrynxhot9vPr71D6eIcOk
iSDkwL0q3JKsrgaWtoZbZGBeIk1QBUJhligTfrwjV2dmgfxP3HcfnqL4J8Tbr6SRajPtyQWy2Me3
+gOhG+Clyj9G/C/t+8SlQn5nSblWBYgcrdcdFbe4bY6iJz6XG6R875OH4FYECw60fO76x99IQDFv
JCurqQ0/dXPXoT0IYfidtIP0G+GmOGhv82vzwcBabfKSs0fYzvlpL7X7s7ip8pYgmqJwADf5MRS7
rVoqO7UuDRupCM6rkf1h8SrGbPNHfxy1J3U1EcOmx+24d3rP3OTfzD25r5LsNkYXwWLhgCYcyTbe
q5i5tMgDQfHHIuqDFG6UN3NYRzjLhXZ2cvSRl2lqJ3rvSQWvD4Jpo4UeL/ABkK1CkynNEO1UigpY
3ddxP6NPXtzPnu4oB8Gb76BjPL2EznAC/Rhn87NsXONSzqvXQ9G2IXCtUPCqpvGK+otuzXY5Sn9x
/K2RKEedpdrIyx5IVWe5Ze0nweBE0ZfrsYYVyyxkT7CGFphi6FEdvUKlolOVGFWkH2n8bVq+Xv/7
rGIEnmeg6CWlTBRaqEMcnfHZYv4PaV+2JKmuZPtFmDEKeIUIYsh5rKx6wWpKZsQs4OvvUu7uXRGC
G9pZbafNjrXVsfQQcrlc7svX4i9V3qbasV30zeWsQphL9v4To89a8HQBw0Gt3sTouCrsz0xSSxug
fIrgWR2a6+Sxv2WPM2o0yhZtEN9651PX+mYqvepGVtxeS1hObQs7NlujGwKih4Qluy7jr850lcuS
yOVUA/KVUxtCMAmZWQ1hjGAyHbuDsSeH7OB4fGpMlt+tloZOLImPT/BjVxjChyXrbkCYnjGlxm1x
ijI+KCmraUg+nohiyMY4aQsFHy/KgcQ3v5hR4WlxIjm+q1agwuxi6AjcYWJ2lGtKGMZghPEjSjwn
vsKh8hz7+bLTrxvBw90BuhaIMGGPyEwiS+2QjShdvHEAgDbb2gOUTrKWJaac+4L5rx0Rdw3G5Lyi
PeykGrgVEWOJU7teTKs3jIR6EKN8mQrjvlLyTaWTu6h3AzPtDmqU3811JXsar0aSkx8jBP+kqloG
8Ahy3D6/ySndJ3HzF9WK0/Xq57k6a4upy02Y0PJvSn2l2ZKqkmwJQmJXTmXeDQ7/nkbmseglZn8T
0qEsC4ggJ7AR27961RN1bnVkPmS+dgpzR4zxSQmV7WX/W10HZAtRntahlivm5JNrsNLhb5omTb6H
nfuqz8njZROrLn5iQtgKMwGlvOviHFUk8eJmDhxgvPNKpmq91svApfFnKcKW9FAxApYWS6Fh91L3
1hbZ94EV5TbpWBBRlnuTa12prL3WW+d6IjUeHC7dkLLH7ZIq29zcuGH8F8Wm0x/Fv/9J4kxA59to
DIvX45sidzbFgCZqqX92+Iqf7pOl8y04scLsmDr9zEOVumVtvy2LL2GYSFxlNZ05MSJcz3PZmXqh
wog2koANb1oLcppkzzB3ddlhVg05QKw6UCQG4Y7wzbokMkOXhomvtrk/m/3RLO6GyXqIU9ksz6pr
nlgSvluWoJxEOlga6k3fz36SvkxMtpz1e/jEivjhXNrNWY4cGzN/UI8odvOuPnQ7OXOn7MMJCQ1o
QrpxtLCcnIKkbVsmRgTxN6NFZ3JqCcS9bMXQgsubtZ5dQyYUz0IXRGJi1zzTwGc1A/fmOzfTK6ct
KgPn0G5cECMa/DEKgJgScF2Fy3ZXApepgroMbT1D04jYVmPMzga7RJl9zlMdooTxLoxiGUB/LSUF
UMXk1GjgsAau/fxgtbMBVChBTGFHiFgisamuOAABZJMYB/g0/wPmNU6NCbmAwqxYq2LcKWEC3NsE
lnUZXmqlOQHSb42rRwJNDaSDECMnpmlVrsclSqjZY9dfsd/Zjeu73yio0q6LDWv9gfjQapONDy09
89yucKQB355dawapmtn+1ItyQ+zHEbCKlEkKpyuZKGc1ByIMyBu0esVCRVU64VSbWGC7rWsfXScA
tUyvuFYe4j2XHJVhmpZuqGnA8wPVxF+XCxYKpbTTsXeiwtf6L0x/JW4pCYYrBkwTMESi4kGES1o4
01E/aNnUWrUPxSkIwJlOGBCc4s3l07QMhIBaoqKJNADiu0BMnPv5CMrB1KpI7c8TO/RA0dWt89Ab
YAm5bGclFsIQXpBYC1LeBZfaCP33zNSMGtoC1jHL2THVUTaCvN2UhhsIj/5iKjtGVrbrQ11yFUtt
C2knbSmvrei1PxT61sUMFss8LftSu42nRG9Wdq+rN7Ui+bIrVU9ARJBYGRYUFTD5JW5gFwL2HTs1
2ubaW/je72rql8jzX2v/OURpBcPEml//mjY2JGOzDWoD2Gww1T+5vy5/+7U9Pv0hQiwrAMvpUI4A
5q59TJKHbviVqb8vm1ip150vVghhNKtr3BM2FntMUPd4co5c2qe5+1HcIKw9DUc/5QwR1vf0Ib9J
vly2vhJk8KVdC0oOls0pLc+dmDaso9TlTmw+knb2gAT0qux3akly/7Uoil6yQUBFaJsgzhUy2nQa
q9lylRo4RveNfJ9uEvA3ct5Vdt0/Dzdk/zeSetDHRZj5CGqY6hN1jeek7Qc20gaBbdraQPA6h2gX
HrhVTkeKDqbP5GSvS5/BC0RHGuZg4BSoTeHITHk1dNo05HjYw2chKwYR5wygVxu9IjDKl9F/ICxY
uXS5UYB0kPqh4izq8kagVCtpqUJQGcLj3SGabvKAk6eAX9q8So+y6sXqGomBVQKlANYi/u8nyXNW
YI6xhZqyH2I5sfucY/5DG/aXfVNmhPvuiZGyZ9OEgg9k2NQwGOMrXaF7HcwWl62sPPORQQDmYQFz
jWxM/HRjqLjUdBIXhCDlwbYAtUg31ZcB89WvEAM+9rhybxRZDVm8ogB1gM4Pjh4uEACPxCHraWa9
PUPrxyve2+9KEfQPeeDcV42nTV7y1XqdvzW1p8rQceJp51bRjQCUkMP7wL53/kUzgPJst1UTzAjT
R9brudeE8SOUgm/7TsabJe4e0POuCrEkYFlw7FGpObfVq3FvjHNSeDlpg0g1frWRe202kcRJFtsH
lDlCCgDZUE3CdKMjBJYiBP6hDkdw8b717+w7p/x3QFWUf2GBfUzeMiimX3aY5dbBGtoG6GaiBQCf
ERZGB2vC3Eru2eMweRDX+9aM/eGyjeXH4zZcvlMaZLRE4hy7rfD+yWED0uV+WdwUOqSnxq+XjSye
IfzTnVoRIlVaGc3YzLDSHrtNej/oXn0bv7FbXHeAlqeT5zyVtyEkKYDCkNwHsgUKu9aUajyGE0yj
mJNFXjlN4y7HzG2B2UGDSI74+o79+ZrCJZcYrKkqE8as6sZQf6STpJQg+/v8308ClWrFUwLSbXjE
fN/Nj40qydBlf59/zJO/b8cgxzJr/P18ajyzvq2McnPZFWQWhMNa2+NYkwYWIprG3qiPD0ybJeeG
J22nfUnR2/i/n6yizmk/tnwXlPIrU9i1S74a6bBRC0DF48/2ykRjQqQj6QSmFhXGqm6XavnWIMea
YXRQOrO34NgSLQnhIHbNWVWVCSww1/pR3YLHFFD7zBsxw8Y7guCd2zg/8Dx0fkRQFP0/bZvYQ3At
Q+naAba7xN0i8/LCSIbY5j//wq6JfYOq6IrOjPiugaLWAyfEFYmJj8bGY+SAW89SfnedddWO9Ony
0halSeG7fmQ8J+5SYXaumE2sjQGCCeJxaE0DPOtGH7TVDvXAAQr5imgj8xxJZBKhbqad5CBQ4Eeh
vCpbeiTxfRlWkhO9agR6NYA7gknDFa//YextJbdhhNmqZ02ur6oQ1iw/WdD/+ISWi/cpoLTuQsXF
CHXgNVrAKdX4oSShH5oySqRlQoEb5MSCEFnDeo57DEkhjBusvk0L0DyV/RVR4mmvtZrko60GKdCp
aBiEAt+AKZxpRnK9jUYsB8V3xQv7yc97FkuO1CKT/vhoJ1aE81w3Ls2bAVaIkTtvLDZAzTd2tnLV
MCu6UqL+SxzOjV/YrLqiJhgIorJMvSQKdR/63ZMkvflo6i/O35+fI84hlgOjJjSYsYc7CnDTYb52
AyCAUG4K2IsCwZHqe/ScOnggcphssonZQZG40aqznvwEIU2IIAqAYiI2OaXOoYFaaNYesjD4m/N+
YkXICKYxm5yqwUK7TfTI3t2fQFV4xhX1rVvnKb3NW89+/TxHD99tMMugVgT2DRVo8/NLKQwnOy1z
ZI8Zma7SLNP8KTI+CzX4MALgBp7X4MsBb+e5EYN1JG0KHsoGCwMpYCbVIc84jpJPuHYY0cr514xw
wZJZmdHhxVrSVPVqJ904ABwVXeXprgymseYSp6aEo1hHOqjCwcjgpWb7XUu7+7iYdkokm4CSmRHO
osImCMnW+HB9Wai+UiM3SZp64zidJP9ZTYVPFiTqFZTaoI0h5TfpJh68/B5M01sMfWlXhU82+atr
BfQ+3bqbrPH0x8uevxbWTk0Lx6vrdYdaGUzXCnluw+xgN9qnTeAGcFwdM8VQEVm8xWgxG6hK5CCF
dLPoa9zsKK2Ut88uAzZc1OwcHdTqIBk+d3LqhlpkENjAa/BbYYzfXdkmLT/UuQXB6YYu6WkdwkLZ
RtYOKq+apxSjKzlFC/4DkPGgduOASNAxdAQFwUynE6r3ihWDFdY5Ah+kgWSo2Y5bffD1vWzmW2pN
cHGStCaIQGDN3DlHrCgNoL2507bWCPokWeV95XLD3wJ8DONcKjHBrHW+SVVv1XbtwhqDctV4PYO+
C6v70CKKNtA5lB0r7rvnt9e5PcG3LZSHnBiNJrA1JfvxQ4q33Wj+8KhL2daWzwsMq4C3B3UVuDkq
8+dLy0jhWDVRY4/W6i1JBsubm4F4rLH7fVJZ2s5RG1uSkazuHtdrdnXoDoGpjLvsSZKaOL06uzWM
QqQmKEi0tXrH64w60CcCqr5O2zTIh7RR2VVJ6/idHcsKSSvLRr8X3RQTUyDIJgX/CXsjRG21i0G+
1WZ7e74NJ6hg5MHogUfgZ/2M4cCKXk0bTvHrSrZ35UCe2hb1Ts2KVczsYLvTnGv+5rGp5GW9KBvj
MMIESnPAc2CVojhtY1QNi6MRJiCV7owvnI/EBjnI+Fq0wJuVtyMitVRnbX1hf6wKuUgz6/Y8uCz2
iNW0njuEjaf+uBwuF123f1YGoW94LOpWIjsgZWbokGHAxuEo8gEvSGY9cVILGzyL6hfZrOPa0ceX
/NeeCM2apwyNhh72uo2D4OlxAmb0aDdVC6xg5csqxLL1iSgZ02xLPdVgj9xYb3nlcSWywaNvzk/9
2twngZS3Zv0k/FmgsGlF06t2E8Fgu1Xfu+tkD92mI67vQ7if/fw23ddPxZMiRayuxYCzDyu8gRx3
1vKyg7Pkh+KRD6v+nP3qdtjJMXyyFQrRpgvbKCQoY3iFEqMhFk23OdjvnPhQaiDUL3VZeWGZUOLw
gdcJSkTQybPF8gJIfLu4oDh8mZrb90oRH7pBbf1M1fMACALJy2uZ7J1bE+6KXtdpmUIIAemqBbmb
qkmS+yzOrMdoyLK/iVwnKxN8pY37zBoKrGwq5iNecUFNXiXne+Xqw8dD0oUWCQhQRNhA7pZTU4QI
jim0pwuIb9abYRv5RVD6smx83QVPbAmOAfKQZCjjHhuVHjhcJg4ATnd2atD58mGQ1eB4Yky4aNnc
aYTafGFm/pMYXtyF3yXfjn9+IW0AMgBfTYXAOy+zC9eqm4POWat5msK2/bgptuO+2oZ3mp/B3lY2
MrHq5yfmhDt0Nil1SruJvXh03kbVCGzU61rje1arnmRlPBhcWJnIvmOXrHVZBlPmrsCbdlMF456T
cY+zT+/pBgQu28sWV3frz9pM4VRNo9lb1gSDIaOWBzYcUmJy4P9mQzhNM6tbcHjBBt7SL0PkkVA2
s7Pu4SfLEIJs2ofdpBvwCHOX3xfb8NAHbPMxRvNplNTHxcwfMZwhCWUzwVRkMZdkI0y5hR1MJoYe
zIfL32v9Lj4xIZzX1prLwW0+/FsDNOXpf72gLXzXOMpz45UmGWLriUHhzCYzifNihkGeRinm6z9p
FGR4243x3j2iciynUF31vBOb/NSd5MZVxPKhTmEzqftHdDbdVpM0kWQW+H15YoE54+jG/DPadfLa
QMYhYy+SnVq9crksGqf/gxiK8OGomvckdGgMAmJ6W8LzoBnr+vY+PABqGZTlBsLwG+XdlD5nVioS
fMv+WBY+31z0o9ESWOaylyiLMayzya9VgsxtxGWiBmo1ePr8xCc95K2F/4+P/rEvfFy1rruyVGA/
PfTQd+BhinjWe/oxnSADlS5wRv8cuj/WhIif5pjViuLqn7jYQ8C1D8pbnpfKurfrLwrX0NF21yFS
IRbjlIhLE1BYGoNw921qXk2uXbHB3MrM/+8f9KXsIbx2w8AcqEZQ69ddkUar6aBEbaNY7o0myX6F
LFF8VI2V41iObIu8XIY7Xs2+IXhvAuwJBqEFjQRNqnoCAyFGQtWd5jzoPV767Z1VPFNN893Y/arq
1a4y6vtKbzdmc0SRX3IprC359BcIMS4j0AC1XPwColxHir7V6VtKHsZBNlzOL+ezGxXjVQYHikG6
0ACgUPAcPatYNpXW+z/Syt2eBUAt7mU8U8sIiiErTBQALEjgOY7oNuFYt7U2DDUKCrMR5LS0/Fgl
b0o47jobUoUs+Rbb7WMeVg9JO3+rG6X3mpgewsF5y3WZfufydAISCJAR6hzwKBMgi/PQF2UNoGlO
j5/jawG4f4AFvHL9bmv44AXJ/NGWpBFLhzo3KD4fFWcIncSGwRFSPsCL8VOD6cDtMG//46jZIoEW
LAqZy9BmSpXxJWJngaMCJq7aYr7SQd9Pzve48FbBmJDCpKmtgF0S24vmD5JMdj1mD7VpQEFHVsWU
fkkhv2CNU4WjhXV10IdMjU1nbfl1bG6I6xlA+rnI2WWjc1Kjwmks82TOK/fDKMMcJx7j9RZgwxtO
0549aWBb8S/fnMvGFb4oas4W4JNAm2PS4txDK92ossIaKugDsRmjshhZfcw3kG5Ot/BPzh0F5OZY
4kkE2lDMyg6b+ovkJ/BNOw8N5z9BOCT1OOCIhvgJzFfuGAWi3+eKnK1f1B6P+C6avKavbNuNBb09
KIxpQL78hW6wfv4pxLPTgjols2JWeU3yohv5c2q90BKol8vLXWRDghXhvLDIUtJBwWp1s9uFrr2b
JenWMiXRQamJ2xH8pKCCRL3zfEtb9UOIPOvQi2Tv/ZVxz45sO14j6kFsBcsDHjB+/KsuHdpzhobi
JjxKQ7lM9F4zq8x05IZrzEaAlh3BSPL1lhEVNNYI7q4K8jsYsgV/VaZ6cPSheGd+kwfVfbsrOxTj
hm3bIcDJ62M8cTzzTejqoVoNust/VDSEgKOqNG7VzHkHiBLvJdfLou+DfIx7EdYM3igHMBR6j4Ab
uMKHY248jKMNV0Pi6NfQy3oGIcBT8lLtbVD25p6ZeNPz8AK1NYmvLJwRhrFVAMdD9Q2DVsLy5tRo
8xzNJi/MvtjmXR4/X3b25XaZYAjDAA24CiGvYoso2zprIk41EH2o7Dq5Z+w7ZKiIKmjh7dzD50ss
H08AC4BeIPEdcCyf+3419aY6EdhLUeWz0JYGyyWYPKv/0MlYJsOCLeHjJak1KJYFW1xA04KApbHT
EJj+w7tw4YWCJeEuittJTVEMgwQgHjZut+9Bh/FBUHqt6t6wa276OzlpqM5//5nvC1YFrxwMAGo0
F+sbAy0w6c5A7RR3IYrSbnfIg2wHNcBtF92l2/Cn4ef7LvMwtCRHci6TOv5DcOzBAgtBFsS1801F
4mynXfg/y+cadm6BMaz2unvkI9h0O7+l5kbiuIu0BjYNjaAoiLQNyFUhzoyTEmLiBVUSXgGqjxQo
sc5zvPr5PzQX17bX0A1w2eEi5FSK5+ujsdqMU8xQkXlgnElvm2zjAKi0Ix6PnEDuTl4OX5jEUcRY
LKYJQBCgoXB8btI0wgxE1mHigeZnk+cDyFGL4PIn5H/izH2g4wTYKp6M/G2zEE1J0HRq8hHUPimI
ISDp7anK18sWlumSzUMXjjqnKuU7db6KdhwytUTxmcufslfEzE31VOzA77FJ8eQP5LwXy2fpuUWx
M0tad2qcEhbdJxArHPStselveIdm2MJkA6IY+eyj1KgQ1PrZArsQCGa96LuDUKMjES3vePH4f4xW
funLEkOpUSG6zTbTO6Xh3/aVbTmDahVoUF7lRtUC6ajq5b6sk7HiMqf7aQlxrs20OWmcCHHEdkuf
mtW2dIAhlHiNzIrg+xOJwb3JsLL0QFCmdIPsOO75umZQLniQr/BlE53cD4WjgCkTPsmMxAjzBMIB
T1uD1DHBujgbVb/rcFMoO/m4x7L8yr3zxI4QtNSUQLHEgB3m2958nW/STbOn1/G+2lmfzRwEU8LR
S8oqUbMaphREYD3eR0azk+zT4v45NyGeNcWcpoRAzhMKZshfD7wzyScetaOxrXYyjYvFMBs41E6/
nZipaG6IeSAKa7yQp0FwNi29PNywmxkpS7jnmuwErSFuGy1wgPh4UGYg1tolT7I61MJfwGYBTgsg
FaA9w/Oz87jGiDYjV6wnsJcVtxV6lX2Q3Hc7WbWEu92ZW8IM8jNMSIAXHEQFglsScNf1KHRRD/y6
d5Zbl75l0IdZH1+TQcWEhlNtLm/p4tYRDArrooOb9/UwTn4VF6AF2ZMQlPiOBAe5SKY/jGB0jafU
BKfh/OPNjKIrMFKsiqrOHaz9xP/wR8S00E/DXDJ5yX/x8hP+MSaE5qKuXMUEFawHvrkSNV+SWG+T
RiGwpEHB+GW09ORbmOXufTS1hkR1ZxHHhIUKEZpVtdsXllJ6Y9i/oPAG1Rv2+/KGrZrAyA7ofQm4
kS3BQzpLMUmdNJC/MzFEUxrGl8oyJegcnW/I4hueGBG8Yo7LPLQZyLIaZJcJSIr67w36H/MGdYjd
AGzkm34XPxp+HdCnJBjT7eU1rjqlY1iYrsY0Mh4q5/7SKjGyCBvmHYbByvTZgF7nPPyFEUtTcciA
/sG4veCUrh1RS02bydc09EEyCFgP37RP87ZjLA4zY3j2cLg6tkzwiDzJRlqb/K8z61oZw2v707wS
3AQAaeANQtwAhYRwRRsNisQJZgr8SB/9Bm98zlGQJ0QSKZaPK24HiBuDsy8gSxXsMKcjHStzEFQl
qooabu2nDjieGdkAWHagpPvhoqmixfkDxq1lnEJLl8A0OvkQ1ECWDFWpc5dg2oRyddvNfq0dU4KX
fx35U/p82e+WoQOcSCBuJ9Bjs60Fd5sTutMEcobZnxT9tWFvLQONWl8FDQgMVJQ3ikjyTVdWhco7
ajNoV0HJUGyS2aw0nImaELDOi9/hQJKtlUYYEsFczGdTfzCp8S4KSvEqBg8+8pSTjl89Kwzaci6S
gyl2tqzXzB99BkIeSSa3XJCDMQMMK5vAs3JetfNtiuyiLPpohpLRUG3C6pG1X7F2iZHldQIjOjI3
lPEtznZ+bqQe1RZ3DA9DBRfbctRS8ax5vLfKhs4e4GGVf9kvlrcyBLI5wTZvCIHmQYi5CSuTcDLj
wgP4BWVOam6junzvCHvKBwKBejWUlSTXlgimOA46NkGRIPJ656NdJazGDGhY6/48px4tUcbojmYs
8QuJIRGppAL2pVcGDEGRbme3+avuoFXQhtpVmSU/Ln/GNefAWtAH4nqHyKfO9y10hybWaFpwseIg
jI/5DKSXU0u8Y3lBOihD8kwDAEEXjbRzK3U6K72jtAXaZ0m0H1zzVxSm6f7yUtaMYJTVQQEEFBbI
1s6NDFhdoSkUM7oOjX60XQvETZE1Xy5bWftgp1aEazgkVlxaA6wwM79yZqp+a8dxuJ00s5F8tDVL
DoBDoMe00K0XBSuK0ejdtIJCZBr211RRDnY+Pgy5+ul4h0EOoMNRfMR/FsVN3OshnQeYiZT7yLmu
xy/5IAG+LlbC69DYfkSfj+kR4ZuVGSYeQlcvPA7dIWp0X4MzW6Ps4ZNbI5gRvEyrw57kKsxkzrSl
4TtYRMDrJGseShYjDlc4IUsTpsPKnDh3INk6JjEKUHP289OLQbEZ3DLYeNzs4jXklIh8WdIUABBm
9+1AD9AMxUVubS+bWRwayDYjnkEYAWmEqYkJBGWdDZc2Cq8p8ydQttwqiiIbfFmWtz+MOCpSBc6z
KeKeiZ2UyRjVIAymlu4PNERRIbcf2rAzrjoj2rRlGuDFM4CRWTkUKZQ9HXOc9gCYq7vLy13ZPFBL
gKMAi8YooTghNdetOjgDqP5xL10nvboxkvAtN1RJKFo3gy8Kwihch5Z+HorwnomBIXMZBD7ix1nx
GSufWS45VTyenT0I8FXxp/Eu/cghROk2vImbCGxAhUeNFvOyyo72KAKkYNae60PWSbD5a0v6oJZA
jICahzjEH1pqkqsxZrDorP5mqTr4xtBW6C7TWnKzL64/rAvJpA0heGRHCH/nH69L1KSuLdQV0o7G
L0acx98yt8vqwMkcqGmOw8Bk0q9rn5JL/gJ6gQsedexzk+j8MqWh2eirJt2aXbjtoWKtWG96POyp
mkiccPU8IHXRoBCC1A/vnXNz3WygizURfrbT+a5vzPp1yks7GIoSHfRiUK9AZq/fJ2093aDNR2+m
+mYEv4URqrLy0dr5P/kpYq6haywZwK5WeCoeKGr3NZOpr6wbANQEPH7gJRGhJnajNyOkBkqPUQNK
eKGRDRNAiJh/klyXq3uINPp/DQl7iBKCArljF9e/Be1xP43M8qtTzShCRQbK917UpgPI4pDHy+Lb
6hJBbQEKbUjquuJpVzEznk1qiMcIHa9qlqJg00kCyroJ1Lh4ER/JmnCDxjnLDHeORuDkhwAOs6/m
7Pvl0Lj6/cAxxNFkEOsRq6/FYNlTWo4jBKl/O9q++BZNAQ6gR6VzRquW0PYAIYgD3jRdWIw+qWWr
RQhc7oj8va4UVHxru/FrMpFrHZCko9IyZVOEPYZLqdH41DGbfWkxPMpUqwDsPDUsH+zGBHfJEG7R
3Y8CzKXKlBhWQx6ISR34BEACLv/3k/dZRW2VGnMx+npxpUC0aSzeh+L18ldfNmcQ7ZDeOTp4jnA9
igl43lsNG1wYGTWvf5/RnBn3+sFovf5NDzrMXbjPly2uuRKkDTmfnAnGF0M4J27C5mp2Shgkkzco
d85obC5b4PsnXkynFoT91WJaoMMMJoy0nurfdV43AfR7my2Zhh4i5HVyhZr1b2eKE8kdteZYFu51
/Adphi4+qDumpY2mlKVnuNFTF2GCN+uVwa+bMtzWrPlp1X34dHmtq7H81KZw1Vs06h2nr0Y/PlQH
juvqvGbrQhgZ4hXS8Zy1q/HUmPBa63UjawyVYj6maYD4CZU0APai9SzUgG4dfTReLq9u7QRYmqEh
JKAAs+Acq4s2xqReBU4TquOIJaza1p0Zb0iep8FlU2tuyQXJkYdCfRPd5PPDRpIunQpqMr83jMNo
dtck0fd/Y4IP33G2KmQY5ybYBPPtjJS6qzGGkZB58IZMkZSbl214HGg0wv+1Inh/Rl117kK8p8gN
5MZeMQT70Y+JnukBdQqg/WQ9yGVPhlsE9pfjOfmsqLAuFLGySusJXnDftbc08cZNfo+2K/SRuCSI
vuXqY7avQXETEy5+cp/uzat4m0hnDda8BfcfFB0waswp6s6/76RXLO0M1IDaqDD29dz8BrfPEDjt
Z2X7dCwYj0kkFLhtkSIKhvCOzUlR46onaatvAF9NNi2VJbxrDonnMMBhH6AmUTbPToZ6iIiFd96Y
lvczYW5QVGEmSXZXrYCuDQQgOqBaYnGORmzOP14KYxLiCvCT7tMUMPxjcTIxjMobePYI3tGkJQ52
NxboFs/Po2kHCQM0Jfx1+Wyt7j20G0w8qlCGFkFtocEYMRQTNauG2Rj+j6x30sVQ9HNT2TDmWpTH
8dIgEoGMHUnXuZuhKe1kdFILjGzZzq840qHgEZEs+VmzLivuIHhgZbc5HnbZ9vIaV/YKL1gHARgs
cLAuGHabYuxr1y490tnJhtrme5davy/bWPmOJt48wJqgXIJAKO4WGcKwNiuwwSTXKJpiCvlrgurc
ZSP8fSFc0GdGhBBVAF5Dwwb0u3qDR3mWsIAM2fchsQBOagcfx+sbJSFkCCJDEuVX9g5vR8BdMOL9
MRB3vndIPmlf2OildqSxfbvWyyAMK+eYO2r4GNFa2dJ4lhXSVvYN8y5/HIb/+0ke19TN7MaQgPSc
6idhN1FbSb4njzfC9wShLdSNASRFr0dsROcqJVSZIHkHXHI4e1VLkwOSAvUBcMXhADq4fHN5A1dW
dGZQeECOXdaFdR3D4FCXHnglN4OWv/2FDRRtQaW8RqZagRN76At0yZIsLx/UvrduK7DSfT7+8RcN
D1BQ+kZIP9+bsqn1JA6RKxI9v2ncpEc1g1kSI0vEB/qJyHd1NOQslCLF8VWrUBOMxsHhiT1GvmYU
O5poXjhl+6bTfjth4w8VJpGdqQ29utOfZlMmF7HmIkTDtWhaEJoxRPCapnVDnHYghy717iZVH20t
2acqpv7+IslBqwc0w5ilMIDHFT7oXITA5IXwigqzMSiSe5ndST7nSoziqnHAxKLXA1v830/OkzIM
oVXpDkwMxY9+ALko4KQvaj1+usGIbcNbFCKLiEjwRMEQG9IW2Bls22zGrRemYEuIht7LVVPycFg7
T5zbg7figPFddDJHFkVWV1BPb6myG0E+61da+ukuCJaDeiD6mcjWwPoloCBCbajrTAVehQy2rw5f
ivnL5SO74mTosIDfHdkEhJrEmnGYD2BmSoFDiCfN71o70Gnkd+k7nmGSALQWx3E9EZSwHNSwxKuw
plOhUWKit93QPDCL+NZybxPKIW8ZAVmIZskqIGt5NbILNBB46RZiF0LMc0eitFU5lMBIT/60LTf9
C156PLPlEnTVkbS+DPmz9jjHjW+BVguk0qCAFRwwd/FaDXXIXOA13QM+Cb7eRjECrTz08z2k372k
RAFj3KXlVWyr+oaG81FjVDZ9tuKeeBYRMBOjGYAiJf/30wPnMPA5JQAEUS06AnB760YyDr+VDQXM
FZUIvOd4wVoIG2qTqEUUJbPfgoWhdMYNl0tz53ZbuBX0ol8vOypPMIQLE+caDWOYQ4tLJL9rwYGM
1hyZfAvR11G9cfxZRlcjvqA9/CBMAnVaXduJNcFzEhQ5i85SgZyx2hpZY3qdKPlB7+orNiTfxnyW
RJO1BxmSbsQsiM0TJItCogjwQK0pio6DfhM/57/Qmt7bAT3WwKOzYEePXG5+3JrX6R5Fr/si6B6g
r7e9/InXfPfsRwhOozWuGo1OQjGylP4qD8531ApGDGapQTNu6iAKSmUvMckDmLCt/LHBE1e0lNFR
PPdTjZZxBNFaYMp2ys9+F20LP9xD6eRBTofOT94lU0IKG0/uYOlsBhxp/BblO3iaFzqfn5NA1e90
QYLnVAbLqpYvqIXUcPha+yBdPdADe5725qPk462uCAzMGNQHSQSgGucfr8hViJQ7wKnRaRvuim2x
K79wKdbGI3d68M+ksnSB/I8uPuOJUcFJ2sYMW62Ap45B/ar7081wZW2JFz+aQbFJNrJmwJIHlX9Q
9OY5iALHwxICKsUcPWqDiGTMr64xSRftjQ3EDnwXiNXq1fk5v467aS8D2qx+2hOr/N48iZ9T4ca1
pkYU+fmB5rbnkitOBHN5Az9UJBff8sTKwvsbJJRI9n0OjS2bDal850F5Mo+mD83tA+pO1Y/xsXx1
dxgWhA5Jf10nmPEJgabG/3u4/GtWrgyMfSFDw9Q95GvEvg60ycY6NaLZHyuuq9lDX6MqZaWulXwD
TTpO+oTnHFfhOf+uuaWFUKwz+G6qfk88euRMAsVB8dFo8Q3f2BZ3/Q8ZTHy5m+jgOiBOJaAwgDif
4LN9lpSgz0B/EEPFh1rFQIhLqusWPBeSHV1+QxhCTQPoXxPqqI6wvJlow4S5CUgQlF/78FUZv1/e
o9WFnPx9/fzz6U7aQwTVQrnaqHZxBuT2WH0xW8kuyawIccW0aDJMrol3XNLd99l8NJwnlxfPLi9m
6QvnH0vYFVC7jpYbqZhZq9/AI+eNPcrSc7Up7IfLhlbWowOoAseDjBEiiWBI6xgvG7iokDTqldXf
luO3OJQ1hHlgPz/LGpDueDCihY//XsDZomg21QRSJemhO3AarGYLdRYptHzFw5DR2SpaQCDNRNnn
3APakJhKZXel51qYGLOM13RyJNDrNRNAQwHSiPsYrB/CFZag6+2OgAB6SWHvK72+DlMZJGpl6/Gk
+deEKC05gF2uJSNWoQzjTTdq11nxNFXFK+lHCQh6be/xtOWqcGgTLNQK6shwGjAUl17XlFs7z4+5
Rh8ahNHLLrZMTyFL/MeMCENOojS25mICsHVOd4r50mhpkE+/6vj/kXZlS3LjRvCLGMH7eOXV3XPf
GumFMZqVwPsEz693ote2mmhGw7Pe8PrBcqi6QKBQqMrKJLd5DBaqXMQ8fZ6hKhrTeVRRxAedJf9o
T1LdRkenWLy4KcC0HitvTmQ+xo2O4h8td4M8Bpc93NjfK4Nc+qRnjIOCOounG/RTHiqPoD3QpJ/g
KUBXNveoMe9V9fWyUZGX3FZUO0MfIpKDFSDrPJ3+MPuXBGDRsYGkjKwIPNzYlEikbCBeTRlSYPxz
sUXvmaQpmKioJr/IknlrDVMAOMBP3YhEee+WLaA4MEWBChPrqq6PcYzSFgJVhdXcpXgEfjjvRwnt
YIK+qad+1m+ynwZiAlSRWfbnJ2mNWvcWWuYNyLb0+VqmqSsDHNiN5c5YRNNgm6bQCERtAQJWGMBe
m9J0huCiy+Jlqe5Bodml0ehmbe06KRUcvq1dAiSxDlAvmnSgDVqb6sZOrpa5XjxwrgDx0nu6hRH2
JpSN6yKN/ctbciM6oruJqAheQNQFZc6Y1RcTyVUYk6U4D8csm/2lFrH0aOxv4W4TNKmQhGF7II3g
EU2VnqfSBGZVjG6gODP5sTdBig4CChpIHKLdcABcxWf056PvXCnXGAbVbshVfj2+Vy/Lj9qTDoRi
ePEfJFL4WSjiofaKdh0vszlEWk6hD4CP2Nb2p1JPvQtMevmNktH++joD34DpGgNlPBQluXWWxj4m
EGEHdSWmXAuUvszD5Q+5sUFR2UV/C6MpSNb4HmhmDwxthYGLcgrL9juKeW4l3ZPp87KZjf2yMsPF
zQZdXznRgIJL4+wHCKI/HDlXBQdg0waqhJBTwt5Eq2R9AIYOiKzYwI1dEvU5K40ARBg/LruxgVpQ
UOpBRQsPMZRX+cJWtoy0HWsU92sVKzVATwYFLNw/PakyD6nXXxi1Jve9AlyKRLPMa6GwHTSp9W6U
qSHYG5ufDlU2DF0YqBvobD1OwpjZ1Jo1OECIQUXCtTNyk43XhuPsy+Lr9WTm9R9LXJyeisQBrzws
9aoRxrbmj4P110gHgUPsr+GOO3qEeJyweMmII9YOtUNmKmmHLKV04v6glekSolhBHoq+IF/GgMIj
5I0y8DYYAOKD5VCbmE6P4dHUx4bpQsXM2iF3NcJkUpVdZyeaa3d0+HV5+2w5iGAGqB0b0wID99pB
CTRbbTzAKpHl2psLTK1bJn2sE6cML1va3KhHfBSUInEUeExBZDM+6AJrmTf1kADZTfJnCfoc0ASY
SvspSroOnY7MdGuNdG9zUzey27VF9mI0cv8pz9EsYqvaSJ1YnRQTXn//Iu540mEAuWYFDI6iWVrg
xJHqLkWmu1Wqa745ysueFHJ9O2hmiRHwfhE85zZyU8btgFYC64ucXY99CzHrSUavce7GBfU1ozMB
KYkG8k2J5umHGjvlb6eO20ejpskoCE0bdzOM4x8orzGZUO6oFqaWEdVE31FrDDPMSg0S2pGpxUHX
JwlGf6ZBwR+pqiDtP1Yr+BOFUV60B4//OXthEIiEdkAnukhZ1TeSOsm+tvrkOq8oGAxm/JaI4tY0
zIzsl6VYbqisSYKjtrXpsdeRJhh4iZ1RXFN89V5lIVMzPrMK8lh25+H/LVjhrWBo4BpDdw1cEGdH
S+8GuTJ6R/YcvfCzSnVVBQRaAB/OuuAO2KhX4fmM9h0wn1hblG/Wp7h06ipJS3aXZZAkTwfNBwXF
j7Ss79Uhb90WKt8uUZfIU+qudsG39ZYO1s++0Go3oqPqqeP44NBE8YeuBdytc3L8V6MFw5C6lABl
21NV95IFvDlymQ9BC3KGoKLGziCO4NtsrpoF1BE4Alm9nYu4FeBvSjNjX0aRnPxU55m8ApiO+ruK
ggTYd83gclhi+5zfjwCnW0gpUII6G7tESyxyCgl7wVSsygPcYQyA9s8FOc3WjjMZMhSYdKQ2fFcS
cp8dRY4ge11BMGz2rbRe4kIkTr7lCiALTEEbBJLYDOtdoBnRMI8ER2uypBDXmcuAzJdXa9MPtJqB
IlTZqB6XNJkxaBoTAxutbjGTNSRKHGLapH5W43EQPMU2TaGigU47/j0DO5WTbEr5bKAaidOZo/st
1y+qLap1beAJgMRmqCo8hljphv2Mk5QlnQra9TXENDNpkD00CPtbKZKlp1nLHa8d9R/2HPW7cpEl
30QqGkS6g7S0scfvl1f2/DLATQQdAcbihJkWPi6CY2U0UwPjLHE6DD+ASpJeZojLJGGZjcohzSsL
TJm5Md3rrS6LUC/naw3jNvIOB+9bwCu4ywCcNclSVFhcpbX8eJnvWnO868rmr8s+nm/QtRlurS2V
YGQAI4xe1s5vESl+Ok4cfN2EAoFKhuAH0IDH7ywWBYFGH8meYrb7tJjdqBa9tc6zBtZWZfxhwD+x
waD1julwsVT1wjrJVmF5djzpIcDldblLlgTzTpqRR8QHnZJmPqlEl4zDROXqa27i2Q6AIZD9wM2x
mSH+vQdSOluKIyf1O/CWgl7Y1UXgE25L/NsC8Ae4T0B4zhOCRxiH70FuXfgSkQ5ll8GKdJ9WIkFR
bkv8bYaFK2DIwMfIq7Fq5UgiukSpn5RNoE+/QeEvuIa3LYDeFj0GwEF4JWmtq1TIuue4gstrot53
gyiT2lopVl/GZgAkCagQbj9kGpHMbsp9fUnCOv9elfU+GgS54ka7DbsO81pAfuJeBG//2kpPCsXo
Sa548q4PyheIrfnTN/L6WRyqB5CSedm94zuCbvvmTj+xyUX7Ul30smdP5CYdi594z4HQuW4m34KI
wL0eDUCigrXAdBfFrSIy7y4f5Y3QDJdZRMJwHIDIfCk1zinVsgKMCOMsaxgfodGPcojjp1amrmL/
ipvG8hMntt9pWtXAjci17isAhV3+GdznRVaFcAymTCb4jgokP/VUaksl2Rpu1dLss+99qQ3QtssW
jAKm7SIL0uNtYxg0BIBJwYNMXX/lxaRm0Q3IfiZ70ADXA0amL6o8UPVEsKHOjgXq4mwCHhzFWFs0
F9eWpqIkpk0gIAMB9IcxbZ7bSBGhNblcDu9lZgMlHDxpof7NK1bNUMmc8MQo/FaiLklUr5PuJ/ma
fLFixNs5vjxP7vDKGZSamlXh12a17yPgAbvZ3tXW6M8Kbb+2H44RC1NbmKzCJDeqHNxxL3tdpQo6
lJg3Tcc9leQPY5DTHQZHBBnB2RdCjD81xP78xCutAE9slzkgeihABruAuU5NBG9ybrsdfWGZL4Yc
oIyKlHBtQjHzEQoGautH5V3aX0f1Cxn/gQnMoIHciaFpkTWuTfRNPxd24WQ+yKZc2v+eURlKUwFM
h+duOzpyaoX7KDrNgNVsJExchc6nFZZ+EgzX7b4L0cHetW4e1K/OX5fjgrq1eEA+ARyDvIklbmvP
MtKDH8MpSr8LyNN0E3vVYwn+MetbsSO7LAEJZwuaVoy4+TJAOqz0C1gsKPoqgfPsI528YP7t+5/f
we2TUo0XqxjszM+UQXejrr1Tkf+UZAJLrKy8joUqwiyfnWvsTFT3MKQCvsPzIXB00nUyNhNygylM
SkjwJt+SLJTnn5dX+IiT4T1zMOHNtAFNVBS57UkaSDMUY5JjhbXQ9NIw+wXAHEia8U13tuWKKNHO
Txx6O+CWAAQCjzS8P9dfVFFqRUcFonUzo3aX7ttQRIJk5PxbnVo4m6sZBl0mBiCAflYES2RhknZx
YzIEUvVUpqLl23YH5EiMEkBBtrh2J2ox6Siz3Mp8XHzIlEKI4tX0rZ0WyHsKDlWxEJTIIjsyJyEL
ZeEk6u2h8Bupdkl0H0eCjOTszKG+Afgfqh0KWEPxbFsbACvFoIGPRvVsBWN6OUbItUdFERyoMy9g
BK9BRrOj4Y3LY98cOauy2so0b4DialWBy0Ck5Xh2gDgLnBttPIMviLSq19JdNT6RGPI3yYc9/L58
gLg3JSBDa0e4/SwvFZvg0JBN6Ok7IXL+otH4rZlic1fp8C0iIHleTJW8X7Z7fnDXhnnIkj6rKqYZ
cg1dsug2ekz2yt72B2+aXdlXXTGEkBc7/9tTHfgL9t2Uszq9mtK2r+dCA3yJ6UeCU+oGssfQI8GU
4w3A8+ApZghN57toYm9zr5wYZl/6ZMcXpEsizYFhVK28qXojIpzd5jc8McDFwCwaFgy+1gBiYqxh
duvJrh90O7dsaABa1reEGl3vYvKteXHirBBBTrbOG1rE/11XbqPGw9Lmqc7c696V6KUDrr7MBJko
n+ez2QPW12f9IqQIKMes15BUFOCpeYKRGyYSBmrSG2cHFt3gy1O3Z6Y4fwx9auvEiDEdoGR5hRgP
KiNP7uWoD4cknt7jmOC8Xz4N52sIeCSenxYSFPjIzwWSfDRxEoE87VPlB2Q3R2Ck5Zu2swV3C69s
cHQO0xxgU4dGLKCZXEJi5I3RT/2ge0MIdTKvD+yr9DuuTQytJl7ivkhBG2AMLZgSr7ya96LpxPOj
AD9PzLM/PzkKCrWrpUSR0wNcGRxXCDlmKerY8E2kv33Edj7OTIEkiLthKDE73NE4DmOcjpan252d
P0wRheTQtFT0k6pFdUumolIDWR1U6aAP6dK7Q4nymucYCwGhammKRDM3PzHoS8EuCnKksxoDMUk+
GZmie4V9N42YtlNfVaoJ9tHW+kLQkeVDGDmBAvB6faMIRexOAvS1tdX5YJXlD6jYDrvLm3XDCCqB
IFABwgxlZD7lGoHJkqBWq3tV+0bt77L6RSQm+4ArA9wJxNUuTZW16F4mPUTAeWoi5WKRB9yl16Xq
hGK7o3k1gtU83bWaYImOchKrtHTtAl+qtfIE5eABX1vfWf0u9rKgqwB8bvfSq/RR5y7IHjwZUzu/
9NQTddi3DsDp+vGtninq5LagMD5CM0QOcl96oi4FTQEIJkLR0+I8T2EfC10RxiqL+hZXJJDjyoqy
BcbU5qczlde0mVzoVAWt3gk297EDwi8qCJAA+MA7Ef1YzpQ+DmbVp/hsQ2heDX6/7z10oea36dDs
HOIaP3oAatKPGU+pQA0ZzlqoCr1xihkH039/gro+YFlHZAyyYGtq0RCU1ZWU6x5pBBWejSVF5uqA
vB0DUIA+cpfdGFtNZmeD4ZHqLe73Wd95SX6jElFJf+MYoHQFOBS+HNJi/tOReFka3aaV20TVqzb0
oUPGr7Xq2FEG+yowQLi+WZWOcyWvrc4olAGXaYzGea8GkiGH2fItr0VEnhsJJUwhuuIGRUcVA4vr
TwMIfNtG8WRgDMe67y2/PSJ5kxtZD7ob2ReLBG7shZVBLkwN6PqQqaOm18kFsEdPi0OfTOfxcrAV
GeFClWEOcQ3mZniVDR/J0N4MTXcYdREkdWMrMOIDTGugmAqACZej0sLWIkpaw8uJ7lIbw9rk22VH
2A/lDu/KAvd51KibTTPCsC8TO+swG8WU29udiC5gK0gA7AkANIIR5ur59mMnx+Yi553hTZ9MXUz5
pLGverHX/8J8PZsehJ55EH804L/yM195K8JxXwvL4keg9Zm7Jz+D+27oWZhGn8Pd5C3dqbsYFfnh
RtqDDCt0wuTOeS99bS8FUSgrPsR67iO3dSHecYfGOcRLxJqIGzEFJQuAjjFLgcYXTwAuYQo/oZla
YfK6RaswemkBVHIx1BlQvRIVf9i35J0/NcYFajuKpHqEIqoX2zToZu3ZSuN723ag2QkgqdXovy7v
LX5a9BhmTg1yYZnaiVTGXWTgZuiunPv0odjnoEFJkKL40o4pCYsy2c19BvpRvGItdGPRZluHG91Y
xhigIRzMx+YjfpmDcde9kmsosdwax0KU5H2O7/ld9TDex5ZXBumVCGm6FRtQYYN9Rh9xVp83x1yZ
h1HDN10OTdXcLMl4281vl9eWV7z5e21PrHBr2+tIlOoJa0vD2RukK5ZQVLvoIXpJURmAFFrxTL1v
6kPuQp3xqgil76JhORZI+e3E7hD5OA4LdMR6qRc65lplOXiLyVOseX09zJoLDnsCct54Kv4yu3j8
PQ/K0HpWijLy5QXYCo3gKgAaDY2Q87pBl0VzrRnghO6Ndya8QEWP200DkCfDbBDYycEWsHZvmpUx
qywLo5u2ld40NqDd2iINgorV1mYxQcLG/sUTjG9BZpBKUuM8M73Gzq+pTm5qRHk0QwRhXmSGOXvy
wtOVgWZxAzNF/6G10H4Zv/WaCDS+tSFABoNGKiCtcIh75rSAzDoyA4glS6XegMrxgURq9IBe2egW
NdU/JhNMT8mM1PvyXtiKoqeGOe86aamUsY5VDG0ky15tc93Niea4jgr9OLmL7YfL9rZWkxFwyiZg
WwpK6evVTMaB2lMyoqPbJfsIE9RjARmf6udlK1vVFQSQP2a4TEbVlnIZNPARaXgTL9nPqlKCWS3c
xNLuHDvynXa5nWotLI15BzIS97L5LSdR0sG3hEipevZoLZXGZDBLlODo+2I/FvHTMIomGjZdBKTQ
AmcJeuSGzR0y0kw6cXQgMmTUM50F/UZTdSFjd6Vk9bsJ0okqKTw5xiiF0cl3vXBedCv9AfsnBhhR
fESni/uSxkzzZOwX1BgxYvZ3+gO53t0/eNlipOiPGe5LGs1sjdqiYsNglgl3/r4YzPDy59p6XmKu
ATEEk3IoZvCDkmAnLoBuMRVw4CV3VqjsyS56ZgOgaeD4ont22xqqOUhdmPgLXyceKbQUlHgqXbsv
AqgUhVlmTtfQpri2pu6HpECVZjJit+vU3eSkM7riE7pokyXC6bMPxF1Cx8wJfS1wQWEHrY9i3VJ9
7hW0Fap5Xy6VT9IWzB7PJU28qVAFT92NOAOiBPaYAX2MjHx8bawlU51OEdoLkTwD5VWTpUufLXD7
W7ssctro1ahULZkFB3HLKjIZaFhgWhv3Phfd0MqIRlpBt0UtzNhlj+BDhar5e9NAajRWm17QqdlK
29gDF7cRIxdBW23tZlVGZEmBL8ebgImsTjcamrLkdblDWgFBI+lBerm8dzc9RDeSVSwAk+G1QKRS
p2bCCP2HphgwSGzfahjjdpXI6A/AhO0vW9vcu+DlYWpCjmKDgXPtX4OQi8o4rgvzdvIXX4FUoHX3
uXj13f+gh7i1QU+NsTB7cvM2iVo0ixYpx/4GPZgeCSAPCw4DCWq5bPAceoj3+a0I6sZ84M8F2Ox0
xkGDlz4/4y+NiVUB96V6ljq5UvZciVZx2wB700NfBZoTXPaXpgmeNDI7C/Xs6vODOgjKLTzenGW4
yONB4cHgZbgIudOWAd+fkE7B1EHeLe6cDIvbtNP42AJBFzD54fukSSU3cUCSQpfSCQfokr5f3itb
X+/0N/Begj4PmknYmXZVeV0ELewCEqfab1svg5oKpoQ3jQFrgyIteg7YmuutkjeRtlCCfem046F2
rspGdqHhcRhTkFEUh8uebX0/gAOBPAdCkNW11sZolZLFnhh5D6Y5fJuYw4Nh1PXLZStbFzyeQUcs
4hE+zZkxywK17wEXrL5z3sfdBEXVzk/+Yvq3saCotenRH1P8fklGaXbGjqE768q+VgwAy2ZwpIui
41awAhcbEADwClht7it1TpnZqC8p3nxFw/JG/R3lbnblBObzcqfsMJwJuWQ3uze+nnNiIf+Y5RYy
x4tXaii8M5bUuGlnq9gBnQowBSiyngQfbWsjArqHTgLwirhwuKxMlrqMoF+hIisCeCkitwAheKXt
OsEcqmH7hCBNipBAbfvL/KXHUw9UDgrJGPgHcIR/RMSKQ9oKttEJeFzkZder1oceN4LW5dZmAVqE
8XIgWzrLbtu8Ho2S5S+9mv4FeqQblGkET7ttE2AUBRAGTR8+NZkjx9Q6aQJUQKnu7Ty77urKv/yl
NnJ0zKn/McFtClLJaCQBiI8Zi7ENoyW2riB6hRoLINaC3GfLFFJYExO04H1AOrKOFzJIVbQG2rce
bcqdMoLUdtFDgN0Plz3a2nqnZritB1UXgORtXJcQ9/BMM5Sk2i+NyGsMBI7x8/8zxu21BcGxKnXs
NegY+ThSvm586007qIvMX8bHy8a2mk/Y0kxNAUNFmHPmMoF8lrtpzACtYEQtDNaTXA0/6zAN9e/q
Cw2YfC4Y4yxMGX1RNImdKXSWoSyE4VtGTMf5qTdJgsahjdeUVqpXiza9q231ZNroB2VW7OwEjrII
yOUe0LdFPg5mYCBh+UZJ3JYLBkMAPZhbt/bpDXzdKX56DwTT7Rz2N50fuXbYgprbFJzqLctgND2q
BWOIgMdN2UUDbA4jh01GDdoGKiDIdymtp87XW6tPPTCvJAOIcW1tDuJmWETPoo1DgsgFKh7kzajl
8Dd43OjTaE9R6TbyY7GYO4VkvpR+kfqRPQFAVoLQZQH+iyEb7nOm9VTkFuAOrqIm7qCMXpQ82ItI
AOt8LWEFuwbwM9a058dreidKUrNLK0wna9ZvfcJMAQyi8WUrtHmfKUlvSJvR2IO2qpwIAtt57GRT
GpBzwD3AwhsXBuxpaiXIcjRu0S0fhTEETqGKMM4bqAsYUQCFxELivSxzBzJrYjbeGUEZxhsDKQFH
OHmkz/VzHFL35qYaXLydXQpgZtDvKz8LRU0RfjKAfUg8JRFMcUwAT+dzMNRNVTJOJdqW9/GOfpYH
HTThaJnSqzF1I8U1APird9p37eXyCT3fprCLRwlT8gMVJl90HEY7oU6GF6UzTPUv1Oj7h9yUqgdk
hKh3XrbFrqB1MIAtZPAA46NUjKHd9b1RSlpD88HWPHOUdrmZf2I6EVOqSKWhzBg6yvhsUElx41Y0
ryoyzL1igUrVy7xFW7pNoitKzcc6TvfKqN2VffvcxnQHWeXGnZSvv7yYw5haAesXaGT412XizCr0
U9GLHuPJNdT98kXGqr93DfDlmEgE0QHKPesVNdsIgP8ZqCRpmaQQs9cB5ksOhTSKRpW2tgkr/0HF
wUKNh890y2iactIznug87q/7pK8eMcwe+VlrD4IdudEmBkoYDTDM0TEQCx9tUidv6FTLIOZYbGdf
57PuR46e+WZGM8XXu9h4jrQWen9IdwbMOy9m+ti2RvK06HQGgWOnzx9xZRjPl3fveRxCdojmnIb7
GrUu/ipzsjialAl8IVWRdq9ZMow+tC3m/WUr50nP2goLxSc1AsiEUFIX6PjHEmuM2j9KKfpe2MNT
wcSHp0Uk27jtFfIBNMLAJ8PrjUHfUu9AE2t4pVJ6PW3cTih3f+4S+jKYdUL1CBxHZ3cUPk3ZG1Zi
e4Y7+NazdI9BiG/kCiQWQXkX341+vFfd8lakRn3+OINZNJmhaIMBpLPBo6hExj32VY1J7dAayL6p
XklWe6NeC5L7jSIZpvcYegJ1K4wT8nCrWO00jRroqDBWSgdJxWP3GofZEeLeobX5Q0wVs1G4Wtvk
9knTJk0n5ei4TUu8EK9M+j5YaumzIBA8pjK06I2+epJn9LfxDMBaty3ggwP50QOkKUhnN1Z65T8X
hajSTwUI/02vSq9mPd9BOsRrBvCNmoIR+Y1bcuU1/66fWyy/xSxRPx1cqH6+OD9TyVd+JrviQO9y
w1VeifI/bKbz+Lc2zD15JpIkg466tgeAhF/o5neA8r18Sb9dPv0iM1yuY6mjOWtOanpaHvt5Ol5P
aXRHHdGM+QbSeu0OlzZKcxPXnQZ39B3ZV1fDA97YXhLYvmG4XTj6TBilvtWf6K0oLT8f8sGoK+Zd
odiAQh40gbgkwE6MZO5MVEYWx21vqjvGzJX8IjsdKQ4aFvvhUd6LuHfPgxxLb/DQQCEbyo3H59hJ
UI1a0syVQmtXwVBeW7YurZ4uf7iNGLeywB3HIVKyAc1GG+j4hw5si8YIGhSIYkGq2E1q0ffjtcdx
74PtAOU6cGEyFuxjqe3EIXN2ZICtZxtzpGC+qKQge3JcNI69w3A9XCUv9V3y4ARjSN/6g7oX1Xu3
jiEjWcC7w2ADv2d00XmjaiRTENGfIex5V4fVLYjGX6xHNsMKXrWDLx2+jtEHhIIpjGBc78g8sr4Y
U+iZKKOOb9gtklvFoKcVcfBtnYqVCe4jgtshWlpMMXktcBQMlzkG0yEJYr/cp2+2G+2lx8qf9821
KAk/EvSsM+O1c1wE7cuSaGOBBaW+7Om3+qP+NHrsDQCuWPLDCTAAwVIvl3j9c+L/g5vy1G+Dq64P
hkKKKIV1HbwWTfXSF8/O8lpFInbjjejGcjo0kkHXA0JHzktVG/t20PoaAI1pCOIylR7V2pD2VVnm
3uXzuJFEYkX/2OJVYZuibOVFxQmhobnDCx/RbdibYMO1dvpNvZMEpeBt19BEQsKPPhnfmAPEADEm
Au+SAXpaQMvcUgFahIgqbxs3Lbh+kGIAa4PiDa9Go1FHkdJBt70yG8Klue9tsu/pXkEafHn9tvwB
1BCdTeQ1qGyzeHcaYCj049sU8YzItT+iOFRJ17YcXDay5Q04mwALg/wC2tUsbJ8YMTJw7iiFAuiV
c1/kb2YMrsv2o6GCStBG4wGlA8R/BCqUS1R+enUGvtVSCELHEGohZm6Sq+iGvaczoESEolsbTrGZ
YhtaH5g3R069dkoDHe6U2F3tJrNMMKGl/6KjhmOlju/mqFrh5SU8/07YCTr6z6iOgAKJLySC4DUx
2tqMPBvkbFL53lmGDxS2f9nKuU/MCtir4Q9Iv3iKX6qA7qltrAgiHLFnj9WHObYuSuavqv562dL5
TQ1LeM+CjZzVCXg4jVFBekaT7MhTdUhd1vJEXF0XBQeRES7OV4PmAH4Adxj3qRSDVdie2lhwgkRG
uGA3Vk0nGwk8Ae33sxJZ/mJNgo+/+VlQljrinVBl4JJSIKqSzo7LxlWpTD8g3Nzvh7kDASjgeFOJ
HDIaRTwcG+nbulDGftPJmZ2z0W6tUkKh7Mp5Tl8IcRlXphMou/SDvqFt7tY70f20sclXxTkuGGEn
9ItEUZwzjCdlGT1Ne+lTEUPExu2/9ozbFUrRtmrWMit4prYvS+RGb8WVagcpkuPbdj+HMijk9xn1
0gnksV+HijLz4BoGjRuk9PguPdgHrM7KUObUDJCREsnovKaIbyTJFvRGN5rpsMT4gaDVd9SZX39C
B4cMLNf4hPLV8WK80g9zaIbytciljUfq2hK3pBOK4LSfCMGrv05cJn5Y7Myb8d25AtVJKDS3ceRW
jnFHrhpARlfLcIx8qL/njw74CtOvbpA3WVfE0/eSEPt0fgIZGxiwYpjAZUKZnMWkzgpQxmUYzkMf
tFJ+xs5nonZuunx8NSye2kEVfv3JwHQ3k0TWEnCS18Ggz/dO67x/1QQi70kw4Z6eNaHULjMHQdGy
fIPsc7MURMSNYwwLRzA2LvszFO2AbrmsZWjgZQUurD7L6l0kDzhT9u/Lrpw/xpgrfwxxV7A50lIe
cx2XIhpDni6n/kyiX71mFl4ro/XVD4olKG2fbwR0edDlQqsL3eEzJIAlgyB2lnGl2AV9qDUoIIII
GqSBi/ag98bnZf+2FhIVSJRiMRYEZAwXD/u2y+XeSCSIZ1Ow3UWzz0oGEbQfBF9s40ABiQkUCgDJ
OvIzLtjjf3RSOZIiL7ayQ6LLYZ0o/2DbnZrgfCna3illBybSSbpvtNCYY8HTXOQEF4TU2ZEyNKvA
9FNpsltl6YtW14fLX0Rkg4sD7Tw4TcHGUmmbBpbZ32VWLercCmzwrzQ5GefWrmCjYerpEdEe7S4W
wI42t/GfD87zCaUEmuYW88MojF0CJYymlx6pHRSZ4BISOcNFGwXvwERtYGis+hcjNRsXiadI93rb
CDoIIBIHipEHoYNwlSSRmUqeSVvNVZLkkNZ97V/+9JuHEbiY/xhhP+IkIUKjoSjsFEagvPZuKsSH
KtoH8Jj/6Cj+McN+xokZlRJFq4upcSNDfUvBYIxOmmATb3pioqIE2nwMDR9VtE5MlAUBBiKXG5dO
lV8tr47d7DVzCL++XizBAUQXxT9YWjtSLt2QoxMpgdUabF9kcTutc1VdpOO7UQBANP5jhy8VK7Qz
u07p4I0/YWp/AmzJkN2agjTAh3ghJH/8Qg0c0cTmxmMTdgFjx6gIiEcAP1j7h9ZmJcc9PhRIp6nt
jpIxL65SgsfdVY0YKI/ezix3aVq7dvWSYaqmud0VnQSEu5abrYhQ4PwQrFMH7pHQOLO10EJPsC/j
cEyaH2Qwvl3+pJsmHAzM44UIHAJfLOjatO+HDteslJc7bYjuLYihXzax8e4ARROwK6geoQKIx+F6
WeOiynpTHhM/+W1iPNHaz7/y+zjsQtN1Yq94MPeoO2qCW33DsZVRLpFAb7xU8XAHn7M5+9R6GQrz
yxawW5i0CfCtDHrJfZ2Zan1C2xhRwzAfEl26jUWd2613zcoEt3KLUy911CTE18r7EusWgFri3vhm
H/R7EyX4O+c2vrNjt7jR44AKpz23gsqpg9wSGlKHNlU6N26vgBcbQ6GYRpt1ywVeRBQit4/8yWJy
oTizZ3NYZizmYB2a3/1b52ZBtUs8rXsafdUXv9m2HjirteWi8oykyejZ5xu95K5BL2O6Nl8+q0Pl
5z9EmNaNrBY4GLD1wkMAFfnGiV5mZUoNrGSnvMxaDK0lczD8Dv+4emZ0VyQuROSN5/sf77cT6A23
O2uI87Zji1g2R7KvNAtI1TNLlGRutE/XR5v7bHbn0G6ycMriA/re1fGdSFwQInQYOfCpl4SiXgK7
Y9bldlgEOxQTAGbM7ZxfGKM20YMyEl++SvbaNd0Xh/4AUI+gMXy+fKgCAnIJ8UAYAwJuHbPQkJos
qoLPbtaqNJAwnuGbnSlIDM63BYzgNQ8dE0bNx6uvJXY1VJlt42lofsrmbVYBTEjkoNE/xlbgz/lZ
ZqZYvRY1YSQI3FkGU2ZRoaOc+A20ZfPUHQvggEWv+K1vA5QJiBkxwYQpaO7NgU5IXjnQAfX1Xfvv
MawlEA9jbH6bEzPcu0MqGGCxg5ls0OizvUyYMtesStAW2LZiQnUUOigaJGfWOwAKCcbUNVYCCKkN
1b8h2ttD8ltwNbKMgt/NKogZ/2OEW7E4iiZ5GOAK6jlvoNAxYl97h+IEEBYl5oF/R0h2xsS1E3d6
zX81gk3B/vYz6+DfZx8M3Nc8f4TVZfiM7HvJi+5Dsdbt5WdLBhb96bKbG0uJax9egkUWMAs+/E26
DcqN2kT3y9ylFRB6zj8wwNrSNk4rhhBl7rSWBeiacxOOpCB3Ao9xI4mmtzY+FKOE/Y+FY2HuJMGW
tAxaNT0sVAu6ENqk+qSM99Zs+GWmvdW66ap953992QA/g9iPBTI45NvrHejUkWyjJZFA9w+89f3L
bP71/xngggKdyjRzKjhldKUCCsS58KesWcL/zwrbHSdL17Qx8FfHpXO+EfOlAvrisoGNFiwgZycL
xR3VCslt3KjwY7zqcrdrvKJz8x6pZh7G/icTtnXHmyIOlN+t6Zp7MavZ1j0IaASwn+h6QauGRwuy
on3n6PgFuuGOQdQAkkECRpQZmy79SAGSkoSt3628mmmHME02xoLOQyPGtpxGpU5qsHPawO96/YIR
OAZeyjHL6doufSr8bhF2ybZO86lZ7pXU5pk1mYmKW8vK3NHO3ag8CD4o23hcYELMZTBTBTiJMw35
JMeBoBEu+dZXQvtjvK1jqJNnXu8rHubH8sn7OszEPo7IoI6PYZkz4OLcFygMOrgfjVnym+pJU0hw
2amtCIIeJlNtOFrgQj3kixCIIQ/o993rTO8mmnnLBJo2A+W/uvSGZHfZ3sZrFi5BVR6IXcCTkX2u
zx062bSD2FyF29i8KvZMQboP0ycMZgPlIbDFQhH/waAVwoY/Ea2A01nbKig4YRrIVSOZPg5FeOXz
dA2em10Tprg8Ba5t7UBWrdXw9EJlk9cIXLTUKZHpVD41xxcs6nse/Yu0K9uRG0e2XyRA+/KqJbfa
97JfBLvs0r5L1PL19zDnTlvJ5CRt9zQwaKCAjgwqGAwGT5zz5w1vzEOuTDCLZ5ZOP9l6m/t4Ndv2
+E61LPuQ0hOkLrouzLpByx7jlxoll0fqOF03o8JAotMBIBvPG03PoLmiuVKUCUKPs14U8oNvg/s3
5QI/tVKNYzcPmYGuSTK59fBTnT8vf3+uGysDTEU2Na1VFxAQ8EndHtK5OMTttRQLRud4SRY1Cnrn
IOUG3J+tyTvDlkMlbWvfuCN+v3cwcyM9mve9K78DHo6JJlf6cdkv7sJh8hZmMfYPboPThbOspdWX
Ja79NI/vqjAPIlsoeMlbu6M0HUpzPD+wKF4pHyQnjzFT1gW9dMDUKGb+zXvzznbn63ih80TQlxex
2HGNYkr7+PgFoT/699WZjJc2eUJRmPoyWlmLdVOpkTsb3y6vHudSj1MJ6vU0hWP0ne1KRtYQO85M
33C8BHrv4fF6GIM4KDav4l1/k3vWs8Ak17GVScYxTBFDVS+DSZCLKhvNpyAsw7efiZcmXuTJkIrE
41L3XYSP4gYnFSnAgCC0pgC+OV3RcU4VLWnjxu8xtudSwl3A2zdtgGLRk/H8HAsJiuiuZXPHyiJb
kqpGS1LJiArfgoJZXY3oy5QuMXWMy4roGf6Hd7h5g6IHIBKW9hln1zhgVDzFWdJRRkAMvoNXy632
3Z4uqhiKw9t5QOJQYnfMngGAfrqc0zJaNlJK4WP7XRdVF5D+zydLQIiCwXedcjxhWoHZ3BOI+wBD
w/r957YqBcNG2hZC9XhemYbZHPy3gGnTKDTm1BWlVAk4dbTUD1+WzRyQfX2HO7jhdZDxcFOcxjlA
i71IFIW7+dZmmRXsjWoBGQXMjl78PIGgYItfsI+2zk19GxvuvIsFpzLfUWx1iMDC1zNA0wDZV71Z
kJ8pMjmc9tGh34UbcoBIMbRu3Rac4d6A0Uj/8p6nO4vdB5iphronlTjASObp+kLgJ237RUl9Te/3
mj0F8ph6ZY/JfhtEIi2JXLPPD+XyftnscX+d2bVAPwHMExWGYRa40capaxfIzuT7ydc9ZUexGMpv
MJFxdx9oPNBVoTQt2IOnHsYodWSS4lP2G/LeXwPR9xAB8D15mg1imMwvPVGXjZdGqSIFJiDBPn2m
hZkQPLOPjYHzoSx9ExqAwz5UBQ+WIhvMvkgkFcAFiI77ZnoYobNS6Z27ZKJ3AL4VGwBCPFqB+5n5
Stmc5HkW9cjL5gxVw978YcZWYClJKgjD4wgcGw/gdwSCAIUI8hZz9GRmk6SyPRbYcPbWBDvI53Cw
t/o3C7LLgHcD7XkTfnG8ZG8dpi0wJ7oBNiikzxoTtKLjiJc+17+FqfjiWUkcPUbELKQPjDnfacR6
E8Q/50IDdgv0L0HvgeTGQkDDIgMqODkmGPUQ7UrJB5tCvTMeDYh1j8TF9AymkoAp664MyTWeL5vn
nX5r68xqJyQ1ZCKpOJFAFaQY9UYhOt4jv9bCJjdnwBRNJTBLHXunFKl5uv0gThkPuN3UPgHHzH7x
MSxzs6C3oN4XeKFYPOsAuL686fboQ76lnmga+XhAnAXWyj6z/edxspFoSO2D6fKZ6pxAeWpX74db
TH3se1e6mQKtdRe8AA13tZdvK+EQBmcTge+Tjrmi+gZYigmnEixxtjJCqyhvbkLnWkqf0kZULHKu
kBRYhIc0tFCgNk9DelWSLnUe9iQEHkvfggvNX660BquLke+NulM1IdcwJ35OzDHxA8FoczTUPPVV
YnlOo/hal3tO97Vpv1wOVM7EBfqreP2HChPUNNGoOXXMzpFDHZpL0z2gWX4EKRUwp76Zmqs/ma6+
KTYYu6r94vtlu5wUQEmRkL3RQ8GKMmb7AcTrmAmlwm73JK8DFRJyly3wziWYQBLA/4BIZDOeWUC6
V6ZVISjCIN0dxTfV7bAlu+w67zZyeFA3Fe4u0kZglhcpsIj3RgDcMZbIeFb3RTY4atT4IUm3YJhD
ad9dQ4I6aLSfAwa9I3m6UWsp0CptO4aVS7rZv/wTePsBNLgYNj9Ku7DYwQVMu2ZZ5Y1fOE+Qpa5N
Gf6L3Dz/gFSsAMc+ChsobLHj3XYTZ6BLQ349NsEar4LYCnh+9pKnba2DGm4Lv9wKZ7woHPE02cAq
eh9QDkPPGbX3abRKlQkQPASAkWyoFgSklPZUCyLzRWPzXPdWhpiDWY6K0ZBGbEDF7N+VroDKVvl6
+TNx3nipMxjLx42McmUzziSZvhCMmQLk3HsAbvh6EAXtG3jsnO20rbd/3peCOYfKHIKqA2IaTGDq
JghbuoFWotCwsEDGWzeCRylOU+/UBHMWlJEChGIBE+FNu1d20mMludORz63ctr0gzLnrh1VDzsI1
iYoonwZDn8lSUxF8IzodC53B4iHbtsGMjef2UC8SVS3n2wrvQ+hlo4uOBxuE36m5WoXcVFRDLQsS
IVu5LgK8Un5gUUVI+PPcf2qH/n111KjFAqoDqwAZhF5LruZM3yKn8eZesTaZLtJfO7+ewJitaiD0
A08X9C9PjdVprMDZmd6KelDpZ9txE+/EsUdji9m3yMEQCaAsbhjtY0I9qwmEm4eh8BNLdtvWDnTn
vTUPFV6pJLPcXt5YvA8FFhr0q45gdIM1ZieFEw0GlPHmHQSrXWm8tpvG/XMjdDAGcq543MGb/+nC
5XOd906Oc7NrM18fxsAMQ7fvFAFB3bELxa4cvjfMaJRG7XiRXkVD0ldqYi3o3IRfMfiV7ED5AJmk
Q/wc7UAi7lmoQQL1roCk3H4JUtdLfPU624TBZW85t2fct1Y/g+bL1c+QnFEBxho/g84wjK+Kn30l
oFkj3giSbS3Ig2QjohPm9AiABcCGo8gsdEBYAIJMnKGyQWYK3Xc3eoQQ/F26SW6IV5pudZ/+xjgI
Z+eBdBOnNqg10LhnqVKMHBrg0Yy2umli3g4hUzbfi4a4uUgagXO6UNJuZH7sBvStmKZAbw5SAyk5
YM4crCgq11ITjabRIGfiZm2C7b8ZxIgMS2pR/dzVz5ij3VLWgBl0RTgsxawBAoeOB8MqPCZIC4Az
Aw4tdRwQicSuM4smoTkFHRXPQZcBhQWGktiSowwLO6sKM/GVu+5Vxz0jfrIwHkRp/YH9gnSiqGfE
SY4nBpmgL8LGKHoArv1kwHDufKMOt3WYXU8AtUmOjg9neE4dvV3eajRxnH+4X14yx4yK4tHMMMvu
h/03Y3gi0LXXpTuJbNX+vcti/7I1zvXxdFGZ06bQ1Sgbo/9/GwMuBk0I3P1BoG9fYzxuCiiJYuRn
z6rfesWdHbn210TEAs2JHkxraiADRJsML8WMy73ZKLVhpECXyOahUa0nvHXuLvvJKxYwMIMHRxPv
ZsBMMTbiMW5CS3JAfpC41Tfa8qh+Ko+mq3hThy7nXxRboOTDEyemd9C+Zdt+cm+2emjhyT1OCy8f
MbcvGtXnerQycRzlX+25oZ5yU5NgovfBa53slp3paw/JswEyZgwHChaQ943W1ph+tImxXWkOYW1q
sqvUGoLZSQVH6rlHAJtR6BxWjaLAWH4eK2qghmZ3yCIOThm98YwdRD29OoBUrwMCTPFgF/3VJ5vt
aBEAN9TD9HWL8UouUV7OHZjFoIn2OmCIjIol4foCdTnRjYLvHZ67IXKLkR7McjNHKBoIWQSlNz+H
PM0zuKthTn2e541xAGZc7NvZaUZ9W9ljsldtFv1oKLCXvFavQKnflhsAqW8VcLvvBxBxTFvytb4R
xck5A+HRLIhLUVUClMR2SiIpHKsyp1gFfMMMzAKv9R43Nd21Cld51N0FE0zoKpSTmwoJiXkuA5hB
GaUxtYx3k9MlhqQJblQxbPeJ7CXRJ9QiXCOcvZwIdsNx/7KBg2F8KqCE9zwwdZ9aWqq0UsoKjI4U
UnCzfCwbNVDc6Ts9ZZMbmlaMV6jouZ+i9wSap84MH1MKHafAu++p4bRWOqucCpR5OtlhLt3TU2Pr
hMLswrNDCY4wMwph87PH5SZtYiObU0Tre7lXfOsKj4ZuFGS059VCujgN/qKKQOjoCjDI0DanU6TM
DpnkOqoHFb45jeO31kMT6oKmENerlQVmTzh5YmSYMsbhOsqqG8rjnS3lu0aTK4Gh86vw0Rcq006H
zeHT6Xda5kJa7L7G+u2X6yyI75Kt9HXxzE18CBdB4uR79csW/fvqJKhBzk1mG+vWOdWLlOq+mTv3
KmAoAqdEdphaAQzLXZcP8GmufyjO16SuXRvMSIKTmmsFTUkgNkB6ZbBkHkWaNVC5R5nXUsoSr/SL
xo1+are9ayp+gzY2esiWm4nQ4gKzLK+HmpFcwmwRcLvq81I2nmW/aZJo9/ISFBj1wOBgArSLtuvp
l+oUQGpISM8AbfSW8CWEELjVa5u++Xl5Fc8u3Ai/lSF2SKnV1CRWQwR6HaKuQqdyG88YqY/oI6eR
P2h2/XjZ4Fl9cDQIlDhAXRqVhD31zDCHEmO+8Kybv+rlYyI/Xf7vn98GGQO0bl4Fud1mQIkDUOiD
UpKAUb/bLj1gd9rWhGiBCxW2P4cSUovoTYOcAmAUYNROLepz3wz6hJKnagElzIIClgVOnfUzGRPq
qYnSUNEygCy2T1QlT3e6XfXto6GlpQKjs2MFcxWWYMuKx7x4rruy0Te0G6Fvy1iOs83lX8P9hNh1
SMLg0MJk7umP6Zs8hnYqTk99nl8hCHcz9YmoxuPtMnQy/rHBpMXCzJdOjVoM7GixO04P9fiyLIKe
Cd8PhCFmAfH2zTY6s34xSITBJD+1vlvJlwRysJcXipvcgRn/xwITixXpmyrF8yIu19kjZL+2+ZXp
gn3o8TdwtNwQWdliUoYUSnYXZT282Sc7UDd45h58ZoEqJFXgfRpkJTo7iZFYm2WqdfTWjI3RTv0m
PSz9vqhLN5s+BSvH+zZrI8wRksRL2jd2Wh2fDToXQOSrDm8yk0cCcPD6ki8alRF5xeSltCZWK2X4
VIWi+2r13ZzLAM07wcnIcwuDmSjHsHcAAGTKwbq0zFFrsI+16L4GLWu/OMFfrJwFeluqB4DAYzlZ
pG4emxnEL6C8mHzFpzLCO20bIvdV15AT8srtdH/ZJNeplUUmOQHB7SSNDKegYBSMEURsW0kwrc3N
6muvmJyTgj6/dCg0l94WKFeg9lZ4vQsuLVD/xwdd0BbjRcPaHHV5dYjEQ5OOdoVDvreIH8n6z0Wv
32pzFpjhHvOrk4PxSm/UqauyCbf/7j224gOYdDc68FStJhpN5Dm0PqMYh5Z0UUJ9giVZmZRNRqLH
XHHKjVr3gi/FC4a1IfpDViunmBNZRgfnO15qIZby3jkCCk6RJ0xmkFINihCE5rncCzPd14uvoSmq
lLnxtnaDSQeVNUR2S88f88HeRleQM/QyT3cxxUQlQcVIQe6tf22QOSpMOx6cpET+AbvQxxyUfnQA
0odGuOoDEyzqO/FX0QYBD7rL0HRlapYYunujMmIVKx3y1qPtKsP3Tv1+OTGcvwYcy5ZfVpjMAAI3
XOBaheYi+0HbFMFAs5HukgACzdvmmTYNRZ6dt3+pUTxROSp4JDBiyawkiSq1ayqs5PJBfOk9xgxL
4X20n1TfqD1gbMC/7CU34tGLAikkrJ3h+Me4ykulQG9ISiD1l90k8ttlA/xgXFlgQl4z+mw0J1ho
/eGz3s9flytKCQnkXO7K6DELK9pzVOBxDX/5xIQ/sfQO6tVIt/IBMJYN2SlbCe/n+JD7y76dtc4Z
Q8zHWoZ0NucYrskHQAEOZNcGv6V8JfpITHWkGD2kdk3kP3X2FD2o90Uw7ZRHo3PHj9x05esWL2Ii
0USBUfaqWJW1kmsh+pTT8KT1sbuMIhVd7jb+FRlnwldRByWPCBusjXH3SPXkDt2SK6eNBEc896Ba
2WE28twpPVrVuOLAoQdtuZo7x8214jCYraBCEllijkQrkzO574BrtFM7MBv9vS1DnzSW31mFYHBU
9Hno31dHVYoxE1AfIPa6ZXHb5sP8Y5F2BPe6imDOwjDVcRBq2EVas1PCq7K8S+M0yBVRFKh0O7LN
vrUhJkFU0aIXVZ1XPvmIvtHjAyPYQbjH2xdtqGLibGMFy5UV2HfRPWaZ8Y4R3gIL86S+Ob6I7kH0
W5jUIRlGNENkFYjtpsd12MkX2ZNDy35CtZrvzbEkD4ae51NwOZHw4gZcJ0BToREpgyzq9GOq1pxY
ZklgtiX5ph8yeY/mLgYXp7j+EYGMVYSe4kUPcISAa9uUmortnBR5uiRDMqc+Ke3dPM6RPxdiFlle
flxbYc7pEvomAL0ihCiecME89ZMUFIG0HBX7nG3lN+CTfsmhXw1sRiTkKTiH/dEQ1h1QYuIxDPwg
7IVlIUvSgLLqeBBM14qf+5ISkPyGjoXOfuWH9aE0cakQQv95qW1tmfE8Hc0eMnuwrDiHparw5vec
xY5/OWrOuUkY/5jEJi/FEMURnvLL6/p68sFdAPQMLup1oB3yx34b3yoYuKHyQKKyQeQfE7C5OhZq
MQO1IA3yjWQl15pVv9dgTxV4yI/TX1+Q/n2V5UynL+sh6/HdijkoNOIV/bAZKrKzHHCGgLy7y0NX
i5BgF0DLOmObD8ambL9aWSQ467mZYRVLTDrs7UhXOhVfNGzMfdaR22pYHoYEQGQdSx6LmFy5ZdM6
gpisGOlRq0cyPAfuC4CGYNlRltDJq8FibV6hlvm3S82kPvSjoVPUHjcL2asZKLO97Gf91gbqRrlR
fsq9G1eeIpoNEH1gpoRKzEq3SwfwQNMa9p3deOoiev3nJtfVl2OrpyzM5KLDSspzhAfdySWT7lel
405O7Arilcb92Vn2yxabVzEVqyTZAnfIJlug90rp+R2cYATYSpd2fkQaOdyr1ypO2MddO8kss8Lo
mz9hsMn00k1BAgJEPNU7Mr50IqZG7vfCSApgDNAHwSjf6YaMyKKTTIGD9TB7GElzyzYULaLIBhP6
w1AlytTg2FC3FiD+gUJD/2H+IEHrNpvyUN6IZm1EFpnY7ycN8+Im0llWhS4IdZBSRPyD3ChcLRwT
6L2U6eVMpyLBw4VjPQ6W6lVuAVpOMsH6cXPzyhIT7zZp9WakhVurg7akBLuSg7HjKN1djnXBmrH3
gyyMh7oo4FBjpZ5hHkC9JHBEZIE5RIlpxVOdmzVe4j6t4UXXXi57wL1s0/mq/w9mVhsNMgxTlBYS
Ltt31Wv3zdqh7vSJpwB7+IEpMqh9m8FlkyKXmHOzNbPMkjp8m0G6rwjWDWQVly0I4oylwZihjWiG
FRYN4ujuYF+b7Xcz6/xx+vnv7NAoXJ3MBAdxbU4doHfzcK3U4NNqxhhipspzFS6dwCnRsjEZYZKg
FT5l2J+N+VxnoZtoopsb34Ipgw6WsjeyEyKl0ivg0aSlaqO5Iyxp4evlBaMLcnY0ULJj0O9AL459
97dCUho2PRoW46NON1WCiWHhwILICHVz9VWsweziEUNwR7T4+GhtxmDxx23jtd87f/bb0q+e4pfL
jv2PbfTLMyYUEqmz817HmoUvY4AiewM+2t61FahluxQkUm2k/VxvL1vl1mOr5WRCQi16y2zBnuPb
6uxL5Ha2O6+qDbdVZb9tHv+dMeZ8aIZxVCQ6RW9mkDDUwLSmmfeoB/2wlB4KI/qXocKcFUMDwmpJ
qqCiSKSvTWV9gbyJBWKqWjDKcD4vSS8Qq0VkjgrLGpVJL7GIhqt9mC/2TYuu7X9iBoAm+lJRbcmV
DKpNV/+IXzt0W4FXgICj4wtLfWrrf+8PjG+ehq4c6XWkEfwWFXrM7+Zh2MYonarrMMbbjwUYGTSO
hmtzN+80VzTfd3nbYM7u1PaMSS1V7mqAsJFcHPtDq5Odk32/HET8Uu2f1YbMxamVEu9dheFgn0Bn
EPNnDZ4E5dFNPDqyLO/AQy2wx8tpIH6AuiG6uw7oOk7tqbMVxqQH3Y2+VRK3v0v9wmv89Da/RS8Z
k6GjeP6ctysxlAWLEI8BTwETuVISOkRa0GojG+dj8eP36TkJJIAbk9Atc7d4pjWw8iM+iMiDuN16
YBiAagemCphUJglFttkXhD5BZK/J7eRbmxlyo1BxQlf7W35LbouN9KV4u7zCvLCBJYhagyL5XMDc
HtJ8ihPQ/RbhbTU+5NpB/ZuXXUxOY24RKvYQeGciM69rqTHTGV042HJzgAE2w6BKgaETIZqLxh+7
A9e2mPgcJkzuQwgX8fIwBtaRAQ9sRbe0g/AbFxeaoM+tATuJf/DYYTK5J1bmVmoIPhjlRlK/FUFZ
uv2V41HaLEwDQQgrwkjjQaS+xd0U5j9mLSbNDOBj6LQIZqMG3CcaOI1FlT7XAkoIgEMpUQD7yYou
jvpykkF8MIEza1j61nXGfH859M4h7Ujd4DjB+xdkIW2QcZ1u7npJzT6lvbUOOlvGpn3SIGMKhonq
BlzaAYYFthUG28m2uE+D2U1fRJUsL/YdVcakPZhB8EjGBKZZJvNg0UqWLBPUb8efNsnuCJlEDQLu
xgY7MsSA0KkE2pU56CNAvKJUgaHjTD+EqPrFzynzyeJRoW+MtydPuUdEGB7eV1ybZY58rc0xskP5
zwa92hrjcqWPybPgG/I23NoGky0to5pmQtD5Hr3qtccsYbgdDxRInPol2JmBBXSRN2kXr/fyB/tK
rMDB/YqQZQVaCaIp+IynURSGo9XmDfrdEGj0dQChlsncRiJefO5aIoVBew669pBDOLVitCCmkkoL
j4wkxSvqNytXNpeXUmSBWcm2thOz1vG16sJwywUsuKLxDZWXr3AzAN6QsilhnPXUCdK1iQ6hZXya
634fvo43zU8Q/QfhHUjJXA386NVLcWMFzsOMqESurmQIZrX7sQkk/2/6Favfwt69IWnZJjW9rZAY
c9ZJ6snm8HJ5RQXuso9zxaxNUgZZYB+U9p4Wf5nrAsz2oBQmo3fZErdNv/aGOXc6rZ3DrMTKOgo0
LSM8/wCFnXzFgGvhgtvFqIGb0oJ5FxnbQZSsuRuAlsDQn4UyosZ81daWp0KRYHuxXoz4C85aKB0I
3h/5NgCQpjxz2ADMJosNqr6kwYbS+J0xusP8ZKvfBIvIzSW4Vf7XCJMmC73UlbLAzW/0Zg/AUXe5
skEQNW+OjUDB6UO3E3t2YybgH2PMhh7HqLMHDYnLiJLZm/MwddOwP3Qt/qWQp52pVa/gKxA8eXLf
O9ZmmV0ep/owKQneOyiOivpI2TfSJ8xcJFv9ieIyZFf+rkhuE4iKd+rRmcdASWCIBh8R2ILT3S+X
FCZq4QYIxKQrN9/6eU+0jZ1cGapIA4Gby1ammJNdGfEbUtpYq7TUW+p609SiapkTkSClpOzkoL3D
EAkT9bURmtYkYXgYjcLrqo72XTMGcqa+XQ5KjidrM2fvb0OoVJ1cgrtPkQ+ymd3kcS/awLxCCARQ
tEFrg78R2q6nX0aT+7ACgXeLcXzbA9Xc7RgkV8rGRKUQgqTF8fqAvoLZd9l9d59sRFdHXn0CBh7Q
E6KGpaBIZi9Ui9TmdQ/ywNEbgx7dQxdBcjthqrB19V23b34DtH2E0DPhiAkyHEQ25To442EcrWWO
bEiao/qTPWszmGCec6dN9205Kq6q99o2uy9x8qRe4at3IOTCpR2UR/cE1AFAi2xErH+cjLD+Qeyn
js1xkZoRPCSOk2Bcuyg+0nTu/M4syD1o18FGFMqp5vZNPAmyAi/IVktxjI9VywsIZbtRCizFYsiv
pWS4VWMJTPCd01UQS4Eq3mSx1o0lUYqVtPEr2dlDuPE71Hc2Rh1/SdWl8xwHGP3Ilh7/fPOoYK2D
aC/IcM/mBEM9buwiAvFDrLQAuH2WmKK4bIGT08Ak+MsCc2SMsz7oykJy3x5LF1B7t8fudGrgtMgt
GFAF1ng5Z22N2SdzOLbGNCGtzfWHjQqtbDLXjojACq+YOHGKOSPqtI3io6acviXXnXwje1rhIf6U
nRXEt5XutfJuKDzpIKYZFHl4llWlxRpbG49UysECEVdsELeuI//yV+PNHq48xHl0mvAa3ErSVgH/
yIyZv3wzvffg89zhEbrBMTh50T0GSdP+mpahf1V5nhhnrn2QTuplp8JXHJLITbvbMVQF5SBdJTa1
gTMJ/LIgIaFDpKfudbbSJE105LnUNmB/ALGXtG2FRDG8bhxGpSmBEYgXVMxxntrRJBxd0gRun3jf
vapBs1Xvc9wp5+vf0eDkbTWUuBg3AasJuEGY0JicWbXnAUR7jYpBHqV0JW0HrlI3tW9nLbgcIJyE
iDEekE2jY4T/Px5Yq4RYq3Erz4uEx8y4ym7MtiA7qStFsC2+FaRDA6QdkKhhlk9vosrR1TDz7fwT
+L2gKhpBIHBuIJSEDPqsqLrAU8FYcNSyrS0ZfvTFs6GWwSwVeJd9r+Jmc3nBeDnjxBL1dbViUqiD
McguSl+7K14JNhOGQL9awXQYfQ3dWbACbBOh+CV3AVfuMXWLMSU4bDS4N5e9O9WfWft22S1OzJ14
xaT3obSdSGrszF8qNUiLySvIIwjErorsheSvl22JvhWzaZUR4QB/GiC6bkmuu8b0Ws4mqPgFhJW8
t6YTp5j0DuIlaV5kg3L8gqLldnyJwUkfPoHXGOQYxV3oid4ljnmAyUfAjoHBjUqTg9WHCUO7Ley2
jSxMaM7u8Jn/cDYL+P8idLW1mwG8MAlabaGLOXNgyqrn/8CtRLcP3s3n5EcwEbqEedlC9AUk5RXK
vOSxu+1cApUBFfgSyftYvAIr8KV/VDNvvhJBgzgZ+cQ4E6l6Loeto0P6DyIHh25rYzQLszh/rnWF
d/j1QjPxOoU5EoqNl2sbhEOJ+SNfajcWNYr4AQScOwp1cNejg3m614e5NeupByJCAuoQFXvstU8h
Lsqm4oZPs5+jZhZJT3HqAjj2yyRzZsazEZFJhpBR1H9E1UtEZq9OF0Hhw93tKyPqqV+N3Q0F1AnB
kCk7UDR4I+33IcdwW/5czN8vb3ZeBXLiELMlzKnVnbnIWgRE8riARtUrHsrv2hUmFTTwKnqGBy36
NgLusBJU4rxT+8Q0sxH6CDi8OMdayluwcwBNCpDwNn2jmmHti+jxhZuij7oNeN7BNYsJ/MYZcsMu
kaId9RNymG7+F5NaYIUEyAODHij02WnE2mwwkltaGTRfbFcKW7RSuq02/bHyFN1Z4ItAAxazJTrr
x2JiWkapQdRqxIXbzYcwAazQ+nI5KnhHgILrNyQ0HFvB+ONpAM5VFsdRomQ+2kHunGsgR8r8HExy
ZvF+2RI3/sCAYUL+EnTo+LdTUxE0k3qlwxCnabjm7ObE7W7TAld+oN+8D9BhDMQts73xiWwsLhxp
dLMHwto6k6e0mBI0aVkBSn2M6LgmHnJD3/Q/mj3ZlltR8uABQdW1OeZojSYjxTDL2GIMKbk1NtSY
7k4HDZrcPXaYqLXM+4xrc8wBW2tN5nRlDLq3upHuQ7VVfyokLzdGOrTXRZ+KGGPof+98NcGMBH5I
yhbAfMu0G8oaT0itb9h3vQNs761l3o2oVowJfEKpEVyOHb57v8wxHw8z531cVXHu95LyNLQv7RTf
tBrgDeTnZUO83KEpYC/BTD20n9nH/hFKVVnRO8BwTOX0ULQpSJmBQvX+nRUmE/dJ0/XqZFGG2fqq
Bn1uD13ryyb4AYjmDojc0F4DVu50txlJl0VN26MAGv36edhGQe8275hN+KRcfLUnmqriDZ6jpfXL
IBOC3ZxGoTTl5bGj1j0OIGxsA+OAqbsXUfTxuncntpisZWVqk5UFNnNbuWhKaEgieMnxCo941T4v
wCCEbtmdqKLiRiE4gTHkDKJNgxUcMVBQJnpdF3624FVDchdncNVMBnxOhNKk2+dse60sMeelYxMy
EwOclOGkoR8ZzlnQp2j3mHonmp35H4HyyytmKwN3SBVEEYzwpsld5125pikZst5uprpNH5CtKFb4
u+yXSWY7j3OSgfsDJwGcCoa58BY92V2O/yNm5XwJwTkOSlkFAAsmRJYEuAwnRkZs/RHqr1mQ3Tob
xy0xoJk8GhugRg+glE/c/A2UeQPIWxxQa9VbKNX4y8/8RTQiyv+i//yc4/Tj6rJaTkQJlyXK/J68
qRATKqkqUra97LTICFOyZqQ1l2TCtpDKO43cmvqHRAT1wjmnOqoSEMz+d12Ppd7KkSyWW6dLYUN9
kFu3um03KuY16XgjakhXeWt30k1JGzL0nqUE4fe/mn6F/AgAUhS+Q3fJaWrDfJCcZTaSdBVFn6E8
3ysNSLQvLyU3RCmnOrKnRmXATm2UyP9p0/cFdH6G9Aq8af011CbjVmCGn8nQnQb6ClRIkN88tWMa
YV9ZmUnRZcVt5XjjdtollHEiiK/K23FfQMFXlMd4lw7aEf+vTSa79Eo8qW2I7de1kCS3dXDHoAzd
dZ0MtYMF3D8i2IvQSybHROakGWOOoOmxGe0Mk7DRQX/OXeTSqXXljbmTfKiSTSI4CI2EsySw8pRJ
NJrRzgCX6S0ISihQo9+NAO39ha4q3RPIMRYaoAbup4yZFmibUaulzNdQLjhfi7oTnObcjb0ywBzm
HZCCtRxHOagG5atUebEaEzTP/uWQ5xsBnRqYrdCEZMHUTtypqgoCFL9Lrc85mbtdTob+IGeh6PGH
a8mm9HT0iqOxZLYJwQjr1IdUQiBzi777WErpakodwRnA3cOUBFmFNAII55m9pS6DlYJaHPjz5caU
gU2LRc+YHAs6GKN1+qJnYfCfietuBB1RVySND56QV50Yz10tyum8vQOhJSqVY0ID6azqAL62IKBY
ohAB2QMiFIILOw3iFZ4KqsT+tfqiYhzFEw0q825rILoDKzbl31aAszhNTMMM8D5wYVRVwtdin1R3
0a7bSkHzYRn0pma+RzpaBpSYQnSZ4bqMDwZ6OkjWUSWGU9tEKcOELFEBPKoKVER0S19Llx1ahjvp
oX4Eqf5G9LbOqe0or98/JpnqtYihP5MTtLDUbHJtTLR17V3mfJkTQSuUE/qwQ8tHHSDuM8DrQKa5
LfSl8rH0V/qUvg25dmVWsSBh8BpmoIk+ymZAIBH8e6dLOBo1USpJzv1lcItvyc54yyBgNXwhgfVA
24DGvVAAgZNsT0wyR2aLO9oS1ngt6f30WY+9SUWsOm/ZgfKYJF7+rfFHVOZjH0By8EVUU/LqWJhH
UadaIBcBSxjj8RLGjVMqNfaJARDzuMUbkT9F4DPprssAnRpRyPA2/9og/fuqEiqiaMboI1S7tLRw
i/EtwnDi5YwsssDswdLJocKhZJ1bjd9LB/R1ovwlXDTm5CJ5NOvJQKniAW6Pok3nxRslAkwTl8bH
1HDjg6j44G6A1Wdi9nY0oOgYFqhWNGG209rwAaq4L3EhYo/gmnGgnoj6De1ng4mGznZitSug3Ak+
hBv01j6VcHy1Mat/+QuJzDAxELXdVEtylvtZEaO1/03qod0qnEKkyYcpY8Bvj0EDjCEBTc7Op6Zp
Zc9do+V+mEWuEl3J0gRxxjctfIu7z8j4c7ajE2tM6kh6nNqtXTXo5hM8e/aYho2MH8B9i3IUpw49
McQkDKlM8sQsQdyPsdvb/lo77lnzSwYwOQkctAHNHfhW/Xn7N9/s12oyodF0Uhq3Kkp76PzsO4AY
3WLpSk8xWsFdiXemUKpfXccTFOop5p6iQKEUtxM8/6RzHYzkesBS1jMAmcnPP/doZeiM4s1pJgjP
oSAsnZvefmzB6T2YApItgTM2ExVDMsZlbuHS1SZoepeaXwzPw+xAwUJ0/IssMWFhyEncDzLeetAh
cOcIVHJOUBDiWyLesOOlm91X63VjImGoW2XIZ5RvOXgYJDc7mHttG+/arWh8ge8S3sHwMg5AAYta
sPIiUiUDTxJhXewb+2evx9cgwL5pcuXH34TCL0tMQhr0Wst7AksAfEyA64Bi0EubzvkS26KmLO95
UwclvgVBKRP6XGyJGKLzUg9STwVaMDPfufa3NHWbyAX/H+39LcGoemXkJrUrP7dgzBMe+TTmzr/f
rx9Al311AteQ7wprEyDCdA8mJ7ArLVBcaF1K8SW0xUtWa2eZc6uQCFRVwqlE36NXXYLbpDq6/Qyu
az/8QQ4kMDf11ixcW986AORLglKAe1KDbwewF0xLoeXO2K/LvI6tAbsieaVjaOUmCqxH64hzSH8D
FcUp5oCx0TAQ9n+kXdeS3Tiy/CJGkKB/pTmuvZOZF4bUkuhBb7/+Jnr2TvOgsQcj7exM7IMiVAdA
oVCsysoETTQ0mbirYcxWv9YTvtgLaK91+/7AiD3lbRnBrp6Z4dw16iwltweYsaubKa2vcvWUKaAn
MNKrWPYRLdrCM2PsMd+4i6tn0GAA1iuwB2/d9cf89Ia1/tJcMxXsdCdjeRDc+jN7nHtGbZNkcYGu
xeiAa77/FNHrdiXAIn++fOdldjjXGGZ7qvQOm0gT6BhjgiGCZnIJWplc9lnBjoO7cFgR8hALedVH
Rd5OX9vBsCuQrC/kqEfaqY5HyTsj6hVDLxE0vIyvFG1CbjWmTdYybgGUG3eqX64eu9e9N3zRf0HJ
50n21SJywK017rsvmTA9Z5XgT8nsI3GhPB3Z6P3g8y96yaXkC4Js8WxpXEIAyVbDLNgoqdY/DQXE
VEHn7bYSimGJEb7SDBqB3DQS4Bnb5bY2ci+xQFafynI3mRUuHbBJ0izphFMyl1tz8Imf+Eb1Bmsx
ns29rn/9W55VdqVE4gZovKN/jAk6yC7xNZ2eGvFcmdjCQvfxjcmG6P4/FJbH8ofueCWIlFRQaIyY
lk3vZHV80Yc1foAL9DMTUcV823kQyZxudCmTvwRSNWAF29lLgvaKgRATtD5/0tz7I/WBM6NcJInV
sSR2AqM28iADMhW1JRkqF50nCmXQLgJQFMzUXLwvCeAhaVICxmNYwEm51W6FjrhnzbKkS/Atg9nb
d0NcxFfc1qzBiwjRMFfBUFLeuPYAdrgIn6GvfWOn+15PiuYJ2Uuvdrj/6iKb1JAtlTtBpW8dR4sV
zP/WhZ8pe8fAjKJMvE5mhDsxA3UeM4mRkufK56mvvGx5KSfJmcm2kouUpdViurHFx3upDV4EFRpb
a/waMkWqEY7pp1HZX35nRDXBs7PjguWQlM5io64E36cjZoe8YQ7A1HllBcltft/squOI1gUkHMs7
WQYt208udCaTAlJ5Z6qDuocEu3FKVhBx2E+XFyg0AuwOm0ZncoDcl0eZFUQvHICYu/UI/NyxhHLj
OhSSbRQ9oiYGSNkItebijTuPIPaSRG3eIEVH59Pr6OAPth5cXojIBKqZGHAHCBfhknNxa8yqNNIR
nQfDAVo59SC6vbtsQvhOWzr4gZD5Q9CQHzWcy4JWaokCMb12TvUbXysr77UQcfsDgUt8XWyNcScT
Y+y8nXUYa2YFDPDZsYFotPRxESVSWytcEITw77gA9wVwLx4WhTHAhwRYie9u52l7E/3hLIzvZuqX
tiS7F54X2nEA8ppMhIlzCceIO9uM8KqNum9ZynEi3fHycYlcmzX8/t8Ct4EJ6tsIpSnatgv1tAT5
Dv2ZNYMkLRCtgwnKgFzBheL1W2F/k2GXFUQaakbaZqem35DEHyDrd3khog8Tm/V+2S218ZCc356O
zrmVsG92Y88+TJgqKKtnS995tiF8qruxw9fcIk1zRkBr8jc4iwF4SY6vWr/wmqOBZqX+9fKqhGmF
je4hSAE0NAjevl02O0faNu8NBnBVTwNU9cL0NEN3t/adAaVY1mahN83nScZFKfKKrVV2nhurfZ90
XZqicelYnePHen0A/YgOwqHqm2R9oquF08IsuYWmPeTQzy210Vi3ho5aAT7wSt8k3l8A1oZWMATZ
Y/8NXmLiE0yukyJc4MYs92KhrVNHlgECpS7vbpbIfJk7B3N3bXB5eW8XlPcWNtRnMno9NtJ4vrze
WChYhNFoBr9edRgg+sukN2jmk1N1W4YsJ1UeIMIKxW3g/0CSEbSSeCxa6fYXcBd8KKKliXW0iNNi
2tWl/dhljpdTQxJHRL05LPF9pVyMBClAaRIdQBb3Kb9dA1BT3aQ3A+CN9cF50pAGv3Tfe1kfX/Tp
jlfG1ZgOI4Z+PrBzVJ1m9wzywbSA03D9XqQ7MDRi0IN46V1h+YBhXT5SQSjDm8M4OiD7BfFhbp31
PDeT3QFLpiTlwTabL7M5/7hsQrSXsIFAifKZC3UTzkbv1FpTlxmqHwNGo5meVJJ4jPrcxtLmb9EV
uxIyaKp4Ye9G2Z9v7rxdQ+F1wZ0Au21GvHmKvqWTGl5emcwGc9aNDQ2XwYSiINoiRXrI1sxrQc10
2YTA38/2jgWcjYms7fGU2hGUVm1UHs3bOpu9NZZ4uyBqnRnhola2TvoYjWDP6kzTZwMOefVss/hs
S26vKP6fWeICVdKivFiWbsE+K68Nyyt2le+i8mEEPQbkp94HNkdCcMB+PBezzkxyLymxB8x1GAj+
dY0K+DB58YqP9kg/UBW5tZlIlij0CYC/IVjA2Mt4aO06Y8guKkdUFItHu269XhuCP3CJjQXuOqVl
mZjDwHBhphpUkC4e49xvyufLVkRfQYAUvS+ELXTjecZqQczRwEIWIN520H37i0EToK14X4Trfggc
hPl2HweKZANFtY8zw/ytWqHuXrAdnHfRnkLmWsl8y4buYfXCxplYfda+H6CYMGf72vJl/W7RwB3s
o4eB9oKG/ziHMSuqtKYNSGUXKnfmNZ6aPKwPIzSO+1twzO/N5/Gl8H9b2x42N1Z51hQ1N5vMKTD7
sFi4EE0darT5VUDy+PKxsh//4Ta8L+7D50xWlAqxUUSNlOKYuKg6lNQ4Acd/MkhHvVij+zaevLkZ
JDHmv/jTP9vK85k606I3yoqXhoHj1mN91K5pkN3l+8TBVA4+CA5JqPxQ7mWdeHHM2SyZuy9W3EVN
t6A+7bzMr86+3qGBAmhGBBT1m3CJX99YsiggdCIgzIB9Af+BBYDK+e1JR7dN825Csfp6hFbUsHcQ
eGa/gwszrkvTty1//Fns60nyoIsejK1hFus313bKcmOJXaDB5tI5aH151Ze/nHaWxCB2+Xk32lrh
Xgw6Yp4r6wp4q3poCMg0S1kniP3OSxa4l8KujFYbE8D0QNvymC2fFqjVORiPh6ynf/lKiIYo0RF5
Pyvuwo/5YIJcHGdFHrTdGuQPeqADIjJ/jo6lrx6r669kNzGaSWj5hPkOFC5L77UyaU/Jlhrc7N+0
JLMSl/gVhrHeZJZzbyj1w+WVykxw6XtiU0CnbUTWLNqDmMlryCLxPlG5BHvJ5KNdNiHM55PWZC1Z
x4LnuKPPJZQyXguvem7RqpRXS4QhZWuMrXfj62bpxLHCbjZjN2ECCkV9AuHh8LUEuxzjBXTQ7mrH
gwtBbonTiLfyfZ3c/a6MLnPVAvienNxESuP3hQynKrPAXeRhVOM105A16/ZLlyzI+pr/9bC4W1zY
TTdpFYZnyMMIl6e7ZAckWXxU9uUOD/uPy94njkzvW8bdaMhCO6PmwjUg4ufH0CZoAYz9s/D3boS7
y05egwVNbWiworsV6xjLAaO5K6UxFyWVG8/jX+vK7DpjAFw1sOtkp2qH2HI9TRn9Yv5G0De/vHHC
z8KtNe7eKpPSQHU6Y1nz9MmywQHQ7J2APJn71vLMT+QggwGIjwoSlCY68MYHWBmkzVoSm+xiVVfR
+DVFMRDf/pIrJN7DdyPc7U3LdiqKCg5eR3faRDD1U+y09pZp8+bWb4O9EIxA6uWyD1BX5wsXpjoW
zaiYMWY+Z28hB0AofaWQfb9/vLKwYsCAZoN5AsQT5/FITUid94vbeJae305pF9YLkWEZP+4aIPiM
OwOVOc0BwPbcRpaOSoeP28YzjdUGYYymzA8o/4y3SRXNsZ+utISfmIq7Sr5EBSmNboFlwALeBcwk
H2hCNG3ujUmLEkSLxWfRIvqavtRXjNQFKtS7PDhEj8UXiesz1z5PAyDmCSVcTAWALeQD9TmYREjn
0LL1iJ2lx4WsxkFdE1SdBjPfLWvxXdeL74XWlbs87xVvAuv2czmrMni66GShwY6ZOHQz0D0k57u+
VJbT2RrUP0gKR21MzxzDyysVWjAwrYIrpztgTz23EKmFq1W0wEtppvf5gipsZ0nm02UmuDAyOA2C
oV4lQe2+xvN+iWWqvB/DBg5rswZulyJtTSFUAQNgH7+Jsk+WAp1UImssCT4Qz81wCf1IZytuMAYc
ZEY43w+g3IbE3al4sjLkoRAqV58sz/iyWl4V1P8C7yLbRvbnm6wjgig1TbIa22gmvprHQQ6Y4GVn
EGQ250vkb3lRTaPKllgcs3tI7IC/xtxph6UHe1vKCoKtl8wBCZaDUnudLLmRnSOXerRVtaBR3STB
VNcPcUK+Koqzz23wd1xepswOl3+kTruoQwp/UfT+BhMCoZHp+7pMHi6b+fgpcb6ZXOIBoW6lnXps
JriHwrn8kleYhEfdsZCVLkSesY3N3L5prZOYfTfGAY2HwIa6idfr1fPlxQhtYCwRTS48AhBJO/e+
NiltI6lXqGYV3eckAbuFKoPWCACjeGPebXxoCpXOuqSV2XhVBN59s0oBtNXb+MkcHP0B+LX1uTaS
8hVigutzPJjAhuha//v4BR3ENmyCxGAAFJ275ZE1oW1j5ZDjXKKnrkpuXHf2HbeSZAai/QToBIUe
FKYR4rmbhnEOW6vHnOGI3Ml8sEiZKLssK6NSUnmReSF3cCVCf0FUhI1JfcjIfZl/z9NvsQy/LFrO
ewjWeP61pXW0FRxoCE5JFxSG4tWq5EkWrgNagFDmY3wa/LnYWqd3SZUlAbgBw2Ysd64z9V4/61+L
cX75fWcHKwhgUIwqDCnPubNDKniY55bicCJDiUPojGaPII4ZZU+KKBCZQDq5BqYOLJCOntvpjNQw
x8VpPMMeEWvb3aAWYVaT4PJyZGa4QKRGpa7Wmt14GlF8usw7mlphMpfHy2ZEJ4QsAsz/DvNpl1tN
HwPwalhK4zW0hYaivXpzmu2ydLlrOlWmfiNaE5JetDpNVLngFedbN6WWXbkKWP7WNlwqQIad+qUe
+2+/vyQLIsDkrSD7oeMeOyMdMCbNUpfxRQGtuprah0gHsCqd/sDnEHgsE413Ak4J7p7O+AmzDp66
gNB9DKZuRZN9o7Jj5nNaxu3nsryW+fX5lkE1ilgQS0gCvbPBeQDQVKKsO3NVXHJAHWGcd43WL4DS
DsVDU4HIX+IfwhixucHszzcJDIWQXl0ueA9bFQMbnYYGwvPvHxdaiqC9Bau0htmDcwvQbG7ydFES
iLy/oN/vFzFYILsY1KvSGgY7Dn4zAWLSACmxAeHm/S8eWh3EpyU20yuO5Fe906/auxjsusvX/pQ/
66CYXa7WG0gRfJfyPYlsAx5ps+l8A3zT7G5sNnJgZJfrjFDYB5R4A7g1r5jgQQ+S/HIPHUjnuQaj
rZV601NFvekgo/cVfQtu7XP5xkzUqckiuKpZmPucfs7RUeuNMGkw/a1IYpegsqczLOg/i+WiipoM
jUkGLLY4IiG1d9UeXaegGgFpQJdcykAoCmJbc1ysrCtLGdYR5xp13yzylxP9aBRrt9JFsi7m7Lz/
bO1w1901W2CtFixL0X+6+a/CkrQfBfERxQBcASQxjOCK85F0LbvUHbs40NLB03prZ+sUY0vx7vKN
E8SUMzOcK1iWlfVd78ZBWeRBHt+t9k6PHmKISBbt6g+kl2yb4HjO7HHeUCf4XFdbLCsmq+cM+PwG
n5sS/VQAXru8MpklzhEIaIZH8Ag13lpqn3tkil7Uu8hKR9dzZzpKrAmOy7KAbGFFIhAEvH17bq60
lru6Umu4UkudHUF+udNZuX+QnJbECs/zp1HaRIVmIRe06+s8ax6HFrINKf10eetEvr1ZDI+3K4HD
SgbgyIK1mb9Ra14QFvpaAsQXGrEYWy2yCtA8cp5A3XjMZmIiAFuA/JT9tWsV4R+swwFcDKAxFPE+
8NvXRTSQFqmzCQr/fgrs8vWyAQGwCYOSGwtcFmNmbm2pPaIAg9uhsvWJApjQWie6y/eQczHexp6m
zM/AH3Sc9/2N8ygL5kKf2PwEts8bz9NzzAJmzQgOArP3xyr1jB6xlaoSBxdcJwusgcg8MKkJelzu
OrmT1WHkIIbevKpfJbQ9oD8a6G57dIGjvbyrYlNQx0EdGbkhn70T16E0baIkAO9C6q1G5HekPoFf
5pOrOo3ER0TbB7AkSCpAygueCi6pinJ3GvEUpoGq1Y9d1A9eCy0lr18dSRVNWJtBbohCMkYcATrm
HL4xpti1FyzL+kt5moPmsXkAydLtGnsARzxjpf1tcVKC7kp9vLyfwid4a5k7uzLL4sWKYbkGlc0r
KwiNB2Ba/tYakg92CfoOqPiikK2CVh5Y8Q/DeGBr7JQOaVz9BXSC1/ohCV7XB8y9ANz3L8yJIsnW
HLe8oR0svYtgLi68RbmvzZCEaZjv82s9vtFyyBUwszJ8ADsuPgHYWuUSgLSe08SsYRWcwH65lKHu
rNdmfU9o6rXNreQIRSkjsNWYKgN5OFyVu+V2umJw1cb1Y4JR9t0MOFwOSiR0ncM4xFQIhBT9KSAe
sEnypQrviOloEApCi0Lj74gNtcZ1cLBUdSi9BbB8p71THZlkjsCKDSyLCQQjaFUwAnAeyEhjpQ7m
puLAxfTEQGc/Sh67RfZQC5zlzAq3kdOsFFY/wsqo695cPaqu5J7LDLBlbuJxrhdZQkpkOHTaj4ke
IL36/SzgbAksfm4sVMuoL1GNJcyYJUHC6ytJ4luGTKRMfB6AqSMFRd2QD8NRbSwztXQkUIkO+Mtc
f12T6HtcGLJJaaEhG3PKDp4V88NHeuR2OgGxd+PV0U3fozmZHdeuP1y+QYJHBVx3YHpEH0pVMSZ8
vml6Dt8GT1TjDYkDJS2n9N2sf1n6/ghcsH/ZltAFNra4A1pGrZ5Ss4dItV37Jb2OMfJ82YJwNeCn
10GTwxicuLsCOlOKrAOVVrusodXxHI/0WY3rsIpktSdBmMMEO9O9xFihRT6SDVXzDB3KOOh1xUj3
ZJptdGdSJwVXkDfFrVpijrCbWg0UAWOvG5KtFL1d4KzBUtFRBiXQB6JCIxt7Z8lSALcBAq6BDQEJ
0X32rcQnupyuW7TajTW+ANE2nZnPK8IsEH4Y1F88mk0ekq+wLXPPzf6gebddHH/F2r6bO+Ab0sAC
L2xnvEJ96bKfiK7Wdj1cZ02zS7Demti9rv+Wg76yn0nQKDLMlQAqB5ay90PikdrLAiz40LEkClOf
7TO+fBovfhmR2Jin6msWTp+laEv2y7nn98wkF8cdq6CWrcBkAgggeWZ95XJfXCnVjymo/gUroHiN
yGs0lJQBD+fr19XYmEVd5imKNvYrvVZD9vImnW88Gx697fdDFMimbISntzHJrbGMrLQpAe6EohXm
Zosmf+0THarGuSrrwAr9fmOJi46xroK0G3wzQdlYgTlqHUoNBVD3+qJ7IBAaAiqDrcnWxsXIaprr
oh1gERwwh9q0vQhFxSFaJYFSlHWDFR+PCiumoKzN2bGNuM+MpodMY4J2r7YrQ4B67O/5nr2fPtm1
p/ZBPRS+eURuc/nyiW2D34bBipD083W+OTPnzHEbqMECJ5Vh+PPOfWIitAy93l+NPkV3dkWR05Nz
LgrYR4AG2Njm1r3kTbMqCmwrV2j+vkZ7DGlB5YBUvvmZyUv04XC99IAl5oov81vB+3dmm3nbJkEx
SE41vcaeuwoYc7XHqZKRVbBfz93+Mwtcyq9rS1YM6gQh0wwyYGrt5yvY/qD9NlXZTnKKAk89s8Ul
+pneuZWtYycn4NkNXz90P6NgfJuuaTF3UKGZXkmSFdEX1NYmT1kE3cFRiZlNVlfAskCNE4yxh697
NiVV5N6ihbLuvSjCnRnlPoU1Y0mcBEJFQXa9As+K8cSbN26JwN0PR7AKBjK4mPgU0SoBBRTqTfzM
QzXntAImCTubJvu1mLzVfmqnODTGX5fPUHyE74b4dGkpErRnMda5jgBZTaVvYPqL2Gnwv5nh4nW0
TG41dBAK19DHT2Cu6u27wjT3l82Ir9f7arhg3bdT040Lu17U8Uk63lZrKTHB7s/H+/Vugp3c5gYr
w2RHcWwg6xq04qioKJrmVdT5SInUK/A0F69lNgFSApJ7ScdOdlRc7HCSxu6LFj4x66mnG38V8Y1j
SUqPIqACPP19eVz4KCZnSAfmeE6h36zl9GC23Tezio56DITcrJEHFbNNPiFR4if2/Pny+b2VaS/t
LhdR7KEieU5V+P2DdaMUu3G3IIeG0vXb1ArmC5b+BNrtZYcWEEDXJ7onsnoCu8sXfgKf6EJyqE2V
qsEsNyYwh/14GE/1LSO+lw+ZilL47W7zWa6LNvmkd0MKsQdyYhhUxY925Mu/YxUSwQ3PrHEp75DT
ulZd3I4JjLYhG4LGp144zbsC6MP9Esz72qd+clNI+R8EKemZZS7KRKk6AOIFr2LNPMsvoC1wJF+H
3RriEOvdImOCky6VizdqPAGhMnUI2Mcm8e3n4riiXRSYn7XYK2zP3INj7IlpHOz+7IX/5wLxk+zK
2jjJ1ONIaWd6RvWwysYwRZX1s83kIlBnz4W6Nrgj+af62NwuPsAVIThTx/GNXcw6tmF+398CsaI5
GLEqg3QnU8kS1NzOfgIXippqaWdNwSKBVPGZRK5CWs+xVQ/F6X1d/1LTr4o+Sz54JW/iW163ibw9
8OdtHcMoGfp946pB4zpfsioP3VaGXpG8I3zPapmgHW2sbH0RhmujxqPL8XKkkzwjfL8qjlInSigs
tMr8BZM4990wBa6d3hnVEDL4Y6YrktgueT/43pWbA7E99Su+ZAw88xFoYTVMH8pmEiSn9CYDsDml
0lA7xYkRPtH37isU32LThVxZZGE8QQes4NjSOZEVfSTnxRd9BkoHcx1wJYh1pc2JF60/Lx8Xc+gL
jwJfZK5AtNGoOQIYOuhP5uocqBbvbGO4Gu36OCvKy2Vz/yXh/CeK8DW5oiZ9T9gFe6vtDBSzOEzs
CLpl9A4qhSHdK8+x5PGVrZGLKwrQJ028jJCAz8frpITIxbSE84yAHZ00Kq2MyMyxP984SpJ0hZqz
lBDcIsWzwTQgvrt+F0yBtXMfwHG2N31yKPZWeHlvZdeAy3AMMrpFyj57qYlewTz6rnJf1BKGJZlD
cnlMldZKWa9zGug6UcKeZNmtXenSZ07yrvKw0l6F+HEZwy37oL2ePtlX8xVcxNN/TXfIKYLLG/df
Ppz/cUqef8iyqjZXC+xcMvjVLzaxMOyNb9Bs9euD/TLtnC/qNSrI/0okSLZSLndBQy2N+vntQY9O
FRTgQydgvjKuHhuZls0OS86PL2m5yENdk90/FeXwzD7ZkXRGUrYi9hM2/h8ns2u1HXZTe7L26WEA
wXlohRSEslrANIn6q5jxn3df1B1k3Nr2jWky7b3Lhyq8DS4wpyrrR0JU4fxXDCPYP1wrRhO+bDTr
qmsbvQuShdLpuo/JGEneIHGCv7HHfUmDb7gheQ+PNTV8w4TWqQyTwAnAB9yNYUd3ACR76jVYa3w0
oZyXcof4IFuz8HA3v4HzJZpRmkUU6aBhT7j6jocP0tfL2yozwSW81hK5FiV4kGxt9szhtlk0ycHJ
LHDuYzpVnA1zC2KrOLuLiPpMI1OSo4g/TzYbxZxn46IGZNYzl7161S/MF76xuZKnIQCDVgDZzP3/
tmXc8wNpcl11cpwK6XovykFBnAe/bwGIO3TeQU+LXjEXlJVIY6/4CN8D3WlZha0rLRSJrtPGBD9z
NPTEHdsUJsBBWl1BK9PFp3pQ7fGYHtXBpxgu/KVYqGpKlc1E/gB+X7TwEJnQ+eIu1rq2o1P9/XHH
ZKs6v7irDIh94H2DNlWJ5veTzD+Ei8U4gQZ0LZDrfJZMzGHuzA6lRihueAto5VGvtRG0Lp+asOKH
JorLtCxhiO9+r3bnjDMzk11X38z0jV3NCbSH6K47Ogf1EIWXDYoSk6097mYNE6ZBjNxNgzpDBgIu
bKe8juafpbKrZ1O2OFG6jCEJIP8JANKEB4SMeZ1NvYqkvA3WnfWp8aP7NGSJXnpkFA5ZSL679zI3
FfrKxiiXAtV9XRpzAy9V6mfVgJQw6Jcu76HQNTYWuKtmrrMDKDYih72A1LS3vKZ5QJtbYkW8DguY
Dw3CHR96vYm25jbV2DryITDiXdbKQKDCRgU6yeClw5Amo3w/D4GrZmVN1o+MuVLfLT/TE5jJg8pX
fPWO8XK1oLrI9mr/BxohTEXy3S63gXGXNebEyvjaPH02zCZMtEGW5Ii+QTc2+EpXVvXrNBgECf9k
p9BwXXJgGbr1MC+ltRs6p/NaK/sBgHAuuWHCh4WlG/jXdM0PZLxpPRlRVTisEjWF3SOTBzKQt64h
CcjV7zOAsq0EHZeq6roOKrDzI+ztHGplC3gv0vQzvtZy/bWxJOI8IkfcmuCCb792RjNHDg2KBUKZ
Q+qbUDS9fKNEgWJrgktakmRQrN7AjVqj6VAahel1k/5QphgLrUzZSLRsPVz6oljZGruxCxoD1HTo
/GhVXy6v5r94wPuhsF+wSS3UuVIggQNGWCZOhdqc1/jl3gzVnR4uh+Zw2ZooGm33jv35xhiGlIbJ
KeHoZn1TTLdpvx+bx8smZDvGZS92tqR/axiBCSjxFMs4VHX67bIN2TK4L2Zi1ONSqgZuTeE+rKTb
m1TJgd7Vn/43O1zMy5Z5SPQU26XoQGCmse8kj0kufddly+FCXOsuDc2zlOkuQYVxCvXAPMShG75a
r8PxjRFWTs4pets3nsB/7jRr3eWVnTGpqebTEprXGki4ox/GnX4qbtXAOLhHO2hCmQNKvIMvvenE
iVolxlLNygbbctX7U1b9unxq4mj+z43iC291qqHlpOOlUs3KQ1bhJfFjTE+LUe00gPrVxNhdNig5
P77oZioTkjJW1HftzDPt5yV/odPDH9hgoBIgq8GsbHOBFUDa2SoMnJeJYYwHPUuVQLV761CPdSoJ
ScIzwgCZ7iL5QyWSM+WSXl8n6MkGGMsO+lbzUzORfP0Kd2xjgovhCik1fNjARG0D0aEtoTu91rR6
ubxn4pxlY4aL3vVAlAJ0mIgTUTh/qY+YX0KTXKv3TEwcgKC9sTMOi+bbkyerSMlWyIV1o1/MrHBg
umgf5tz0au2Z0CqQLJAtgK/Ggmr+H6/g9tFQh3rKdFhxKDn1mIsDq7iV+iu4A6/KRjUf+laHsprT
Y/pPAU0YdkQPoaWxPri5tvigz5TRMAqdZ/OLuC3vmhLCV+lQBYp9cLJXh3y/vGRh3Nr8/dy+9lFs
xEaOkGyUT3lEQINyiJxXI/3ado532ZQw0diYYke8fSyTPu+aDqaqZbnKMK5RgVRuubMWVxI/ZGti
P2RjyKJ6RVsmG9pqv8Yq80Ey4mv0lBES1FYn8RkiWxb3eMaII3VPcUJdmK8oXbq7+AD4PfUcwPIS
Pz0p4QjWPGVfPRPAOky/ONFwvqnulKCR4KCFl8SBNA5EIGzEGu7hq1FZTCmUagLSxkcjdk5armVe
NEd/kpW+2+H5z7KYJhjBxodsB9L7vWKtdoDePf0frXBxE2JlQBDXWI1ZRFeWG4VWMkpcUni73gOa
w7mkYSFNQO0DhWfLDNZsfUkiS4bzEyIfjI0Rzh0BhrPyfoqQ86pN62lW/BVE4pBdG67XtQ+qrgbp
mfva6eX3EXJsl+8cO/EPAW1jm3POqAOUom5TCDKka3OTRQNEJw0TZG/ONF+bcxHdgPhwvkbjMz7W
6djLuNHF6fjmB3ApX1QlRgcoSxrEjc9wCKwCkYBn7qgGjKBTph0vO1DuBmBmP58Gd4DMQJ17TMcd
sUaypcJ06H1FfCUuUozONXK4pQIVA1t/1JKrKflkNY6vN9eNKdO14cwxWgCUFEEpRgyU4DA2fR7M
MrMp6FQTzV/BB+R48agCHV1nyU2KcuFuUIx6V9nL7E9120neBi6cvJkmAPBDTJhgNpwnCFzqDnPE
8US9ysoB9oXK+c7VyafWUcLLXsqd2t+GUDtl8rP4Hy+ho+RpPVR5T72OVAClTpjLsqhkMfw1/I8R
KEWhKoZ6n85dBctYVEoxS++5dacfs9EABXunFIHS1fquHQcIeZBh+Yraz3gy+mS+VSkmmy4vlHuZ
PvwG7jYoA3HKvgd5K7DO2k+gpTAc5pr6LzdzQTCyVtHO0KLl82WjfM/3b6uYftNMG3MYrs22f/Me
9jNaElmpa352NE5MRMK+ilEKHDG91OPbpDjJasbck/gfgyDnwKg/sl6egmslhWuCd5R6Vtwu+xqy
C2GTOvRGiYbhzrQ7V+I/b3CmTZj7YJDLkpyqM8Zcb6lHBsjq6lH/q8JM0E1LaOP1EP3+EU1O8ytS
kcvRWFMPWVfFPnRVZGoTosuKaRedSbxiuobXqFsjBZQUNhY+Wblz6Durhbama1cvZguDS6RW99qM
6rmexpPkE4CL9H9vAWaUXBN8QJB15NzbbbusGwboG3bFRK+mHJz70WSD4WCunMAcNGs3NwmQ5XEy
PpZFTySezX8b/G3fAYsNpixVMA9wr3US13k10IT4eOOGMPk6fQLsO4xvqi8j6MJLSGJ01zH+X+Zr
oiuFyAhRGSi32ybh1j0ujUkjvajAB5NCUhrj09RvIlLmfp12Lri3ojx/dNWliveXr5VowzHijNVC
C51pLJzfqgYwHgpyOOLH/eNqHor6KWsOaoYZFnWvzYcyl5ASiaIx+JUM8LbALGLluT0LqoQQXNSg
lUJKimZ8uwIcWpSt/aUvZyKjdBJeKcYdiPEj1MAxj3ZuTolIN4NoV/dV4AfN72/v9q0F6kBXSvss
Cv+4K+Av13F+iBnnppY2MXpagmthHCbVw1DiLzOqZVeT7/a8OSiT8MMDQLAwnn1Eb+tSj4Zc9807
enRO5SF+SMGRXkYeeRMIkvVCBEGQ4LsQrNKgwgEZIxd115XE1VBAFO4/GljVqARUu6pTiR8Kdg8M
CBi3h4IZWMb4of6V0HFOxlr3q6z1supE4pfLjs6LQrCdw9+NYjpY8lVoXXCvVjYuBEzVM0aJgyEk
hceEzJXQ9qedftJ9PSzC6fCbTVtmE8gB0Iph6stlUe3cJ+rEKmYnceETfRbay/JQpc6Py+sSXCgU
ZQgTZ8fgNCQAzk1AwrqL6wEmoKxxGrP8uomar2guSQKz4PlFMwK9CJfFZkaPdm6nsAHjKsGI4ZuY
prMKjylT4f7eaX5ygFYIWApkxRJBMIZJ0BWhqanqTBnw3CShBV5et9P86Ca/VUNE4tN4KK60fXNk
g1qRz+wC3CJJjT/uKBglbQjCYgod/KMmd2jDoGuJmThY2OB3+Q91uY8c2XTRx2uF6IdHFAz8bDCa
j/eGXiAcjwr18pZCgT4yRu2zmVEVMiUDQPO7UbUjS7Kuj1cMNkEOzzZVhdQM5ylLtXRKPBPqUdPO
j3MTDbupT3WJo7C/5TyJAbEdEmgX1Ujbxnt2fmilpRaVAipCMPojwb8ycLDl3i0LNfHzkSjP7jgr
4bRSKvtIFBwbBGyYuKmFuueHQfcOcByFKgb17DY9OZBKCQuzjT0jBnnX5SsneFXwgsE5HIi04R3j
rzVkKhVrQdnVS6fCuWpSzFR405ypLzntK8DvG6rdr/jE+dVlkUM8FKEsK1Cs2ASbfOvWny//HNHC
Daxcd+C1eFG5nGUq1D7KLYt6JrK1SVmu8GmQ+HObyPrJAqcFAQMeAdXSHEwpcw6Ut6QqVwURtMjm
qznVNK9y4pty6X8l8ZBINlm4KsMA94qJER/8c+5HCzj6IjcBY6wWUWhoMWRU2BXOXHhzHidPl7dQ
cDWgrvZujHNalw6g67QRRKsST3ap9v9H2nntxq0E6/qJCDCHW3KCRpIl23K+IRyWmXPm05+PPmdv
z/QQQ8jHN2sBBlxTzerqCn/99RLp8sfbMrYUEk7PT7GkwkFGbg1e75huos8sfd+ix1u7f9AIQUz2
h2LSEmoHUpNJoVxnhZu0UTa4BZp9iHUl/ampVRDh0IycwD7Mii2el1X9eLyXOIHRf1MQbPhMFCR+
WLhVHxhuF7CRS23m0a30qtrwZBuiLKFlzdLCwJBSi8/lN4+jGZNpx9F739D+u/3J1syCYAEwO+EC
RI3CzZo7CDXSES+dGcWbXB3fZUa1gYRdU+VchHpp5nbb6VNrLg9Ba76pp5gpy9B5mOd0owy5dndJ
YyHiAduFuxG+DmO6Re2ryDGCt1moHa08dAPte9Mqh9tntq7Q/woSv02p2Yk+2Ji52rfjkVTZ2ctZ
Vb4NoXL9BzOwQJ0QIwA+gWHo8uwIVCJtmBA1S6knDSl7n8eTZG2Uo9eN4K8UIW6c9Fkxkt7nQQuT
5DHXAGLWXZwfbx/bdc7Nau7FpxLGkaaI4VXWjuUcpXyfEiTvsSkpVUGQQOs3l7OFySg5KkaaPEiV
Pp5uS17Vz+ERg8OIIoIYZQ0QgtRKyL31h2Iflv0vvZ0/3haxanwwMVAKIiggxb38UKMz6mW+RDt5
+DQ31pfBkJ5nSd0vNaTbkta8n3UmSbixsTMNurFEw3Oq0c3qYq8shzslNE+q05RuEGfvbgtcOz1Y
QgljwPjh/LRL1cIma6ZsAo7ptJ3PvrTgvVG3W2sQV7I+iM6IqqAQIMGEw/NSSkwzWaMWSGkREhVy
ZyUZKfYr8w/+b3iStHn22iaOj7ENEDub+2SnWL3lMmpi7cZei+/DrpH+waOQFdJlJCAglRdvn211
UjTzQKth7Ur9U5v/SqrnPv50+4DX/MnC5gXl6x/y3+Xvz8p+sR2ODPh3uuek0t3A+qhxNHdOvWGh
InifTI0TNkyuHyBKmKgF/2jHhpy1FK7Jq5WDug++Wz+DO+VO2mtwQ8AyO+/HfeBVL6/G0ouSRfzV
PMiNXxpYkO6ryT7RC/sx7adkI8IRx+L+r5gFpadgrDCWCQpO8PdSa591b7rPqPN7deTC575nxdqb
BU2ZeLrLEAYr+A6+y9ifuz3OufolHXa8L5sqqI8Id1Oi7KVx8oyywBD0pRh8oOxL8TL07WbjVq5+
TnwZaAUZu2HP5KXV6FrV2mPf617/c1nUo9+zYekufvkzIuSO+46wEkox83Ow0zbc6bponlhSZfIs
iHYuRU/x1MrShGj9nezJe03Zmexufi8xk5F8tBK3ITQL94pXvm896VR8vn1d1lyto9LvUBdaFUsM
WWR5NusuyrGmqX9JYNNPLanHEZCxV7m8BVJa+6Tn0oToRdba3DYmHLvZZPtAj0+qIu+nrt/4nKti
dNI6nceDmrTwBAcyWJN2IKaVFSf1kiZQjlJRpKegiPXXuxuAE+xhhauFkqjYqBosI62UCZZ7e5Dc
0fymFh/aeKMGuvJmQN1LgdsmFFsqk5cWolVWmfVqgR00EUz2hnkig9uwg1UZcB+xUIdc/4oaC6ru
aHYcZNSD+VbplHdtsAVTXROBW2EVuklMeYVSbUMfFm4px6OMjn1sbV/xKqPbopFaMeil+IgSrEc0
8dCXh+UrPAAWkDTXjvWTNPjPoWKewHTuulz+efvurClEkXjZhaIAOxABAVrYNoFdcXdivzymsvm9
toDs///JEL69wynVjcZ3mZM4OUgZ1XbJsF9J9LY4eziOdAISm3jBEN8UM2uycByqAoLc6V2YlJOb
5ky06kH//h/UoScHtydYDW7o5dfRYj2dx6ZGnab9NmoZ74aU6bvbQlauPzCQv0KW73YeAigQmOsz
Z0b54y5gjI7+TGmZG457XQpHBleiYuA7L6X0aV+FTcGZ5SrsOpRToAE+KHH+T8r8FSP4sixo1Sic
4dOcO7PfGUb0nDnR4G4hA9eujUNF6H+0EZ57SxqcTLV4a9qpOUSx8cOSjHt68KrnB9GHf/g+wA8V
7qfGDIDwCjhlmIyGihHUmvO7retPMF79yDXnH+4OHhP/Tx5L9VRsziVB7xtZwdttVL2cefYYyfNx
GHkavNsKrRzesgybrUuGTA9UrD1ZhS9NjMHhc0Z7F1fj0XLurMp8k+fhhqTFdIVq6fICLAUGi0qw
+FzHo9aoaYM1qDUoUd0v32exnm2Y3ApogDLamRTxA3Wxqsct+oSFpn9OfKv6ElRS8yYKLJY8s5Bt
+K2mUHPmg27HbDjIm5e4aZJ0Q9mVG0Y1j0yBDhkDByJAQoHx2NHjnhumtONeyruA18nxD00a393+
gKvHCukpbQoVEq2r+dQx1EPV5C47Zdp5QcDO0JjU4R+EmGTrpH/LLxdc+QjbQiSPqGNpMXvksu9+
KP2+LWLVEM9ECB+OrTiW3WtYfN/mb605fyyD6mC30feMhS63Ra0eGcu0DB4PNmmKGOwhlQIac9gI
dD07sy2etbLeqKSsfv8zEYI2Dgzqfr1ok5rD0Wxjb7TUQzPOG2a2pYl26chxqUGWWi1cnWOjuZqZ
fGf1xusfC/Zt/z2t5TecPUlRrIQx3pRiZ5LeKXER7rW26NwyrLdWVq1qQ2a6kLKBRxBRKHLDPrOo
XoISxdmxSnWv9MPuHz79mQjhwEofEnDqgyjTWlCpHtJsi4xz9cufSRCOqzIDBsUMlJAbeLi1cHiK
QwcqOWPDiNfuCztOaDzRp+SPoEle9Xlrm1iYMzeHYLSfm3E4jnH/I2urT7cPbXlARc/NFhqZXIGB
2avVi/R7zZG+D29EX6cLP2bSPJdE9qOrOgXDdlo7TR+zuEudfaTNxUstB1tZ7tqpaiQrdNnAt/Ek
XhqhnY12N5s4oMS24oNhRV22DE60H1U/jbYG8leFseCHKgzbGFm/cymsctomNFJd96zRcacscyXb
Zpbrw+1TXZPCmD25Hk5o2fp4KSUzfI0Fd4QSicPzY8XjS1gl+4o0e8N5r9RbbTqFtspSHIJLMc/j
0W3rueIC23HeH9owmF6yxJd2tVE6bm3L6SlLpMl1aGZsNEhXLjRdEuCI4CAXsIhQDGUxqBZDYWl4
szZDu9+4RrpFHnJ9igazgzoXziRuvlqcmatZYTCdC0hbe5RM+5CWTzr/ee2nYo4aZnEVhCZSxIp1
UYxyZfo+y1iU4pg576eRWmP46/VCVAB/VDKWx1wE1fRlUQ+jkRiePau7MR9dVvoCsNkIF/7ssLu8
zAbtA+KFha6Y1qZg3IVVOU7UN6anH5VDe5Keo7vivXTI4Y+ibf1uob1sdkDyPNM1T9Uu+TDvC2pJ
T8UBEuVduduq4izyxN/DNVAoyBN+siROuAZ5JQf9gB+biyzYsUL7V54236C4M93STDJXCYPd7YO+
tkq2j5xJFNISO5OVVirxJbZcZW6u9XdGar2617XIWHAwDm0oiiuXWoVJZzdVj8ss5f40TG+LumZZ
TPYPdnkuZdH07GmuSK9bCqCGV0F+AhvhQVKmI8P/Gw5k9cBUFcgeBNekWYIycuWXlrT4f834Hmrv
cv3z7Q+yUvM3ZNJqcL44CqxTcIVBAxinpVTgNmZYeL2qqYnLSHJ1l/RafV/mquLG+mS5ddAw1Day
GnrU1eanM0flqRh9hgXj3Ph6+0etORaTghKGaens2xKUphzCJnaYNLy6anbG8BgZJkPQG4/4upAl
HVrWXVDEuPyA8wwJbMLuZN4yMG0FhdMGxtvu1REcOQhocNBgPDNAjC6laOw6l+XCKtxumD6Yg516
Y0oEN3XNl9tntmYo9NUW4BkE0IBjLgUFUWLxvDhUnMPOPEUmHn+QQ393W8pKjoc+ZPysC2ZhMCnW
pZgykTPsIjSp75v33Rv/9HP2krfbm7qv1aGujS/mDVsqZaI6cqnXGu3YpRhj7IZgeswK/91tXbZE
iKrodVOHJSIAFBixZ4ZTV+9seZ5euQGHTOdSl+WHnLkKu6urufF9wtLy18Au6yb6rkBefVuba3NG
CK8KELY/2EZBCLWe2cwdhCj6z1j7oUBVlNUbzuI6miHeJbGmNUgeCsbrUpHaAfjftRizovl24E7c
oGPut8VDbQf5Qa6M5MjM8rtIdoKNp3PtW9GTZE6LKiOWJ3gp9j0pvpXqS6b9LM+lO8n+xvldv4Xo
tjxNuALKGGJMr06Jw+lJvBo2bIpplr9Li/nZ0WJ4HSO2MPv+q9NUBML6TReeFanodnmYoVozOynz
YHSRcpgcxQ3090W6BbxeMwvKZQxFLf79qtEQSVEd2hVqBU7XHayG4MMZKM/VyrDVkloXZSGLMI1W
rfCN0ixLrLg3earC7qmrh2d7Cogj6o0PtWoKvOr/I0bw20rfTkmZYOikKqobd0Pu6UP76uh5+Th/
hQgfx3ciPTY6dCkY93Hb0n+O+/LH628sEzawzSwumybKpQGA7ph6Z8ZjVzE9u4hIPX4LaePGcYlD
ZX+8D9sqsTH6yvYVcY+hppNcLN5HH/1feTz+9MmK9vSEIlChyb1TTw+0Bnat3JReVXSfxix4Uydb
AKQ113H+KwT3pJuTPfdBWrp0wIeYTUiJ+jZp0nR+bpgM6J8qYHPB3jCy2L5TTHNrxdSa0Vg021iy
xlN8VRPkiR9Z58w1yI12bw6+DiopHjeOerG8y3Calj6QVACSS6n1z5c48/NJVzttkqBj0Gqfp9r0
3TLooZ+1q69ZK3m3rWdVozNhwuulTX3G9rGwdC05ct5UUkrD2+ntDR7m68/GUhOdBI9nhQjmKmOR
kqZNyqjE70bHtEkPw6C5ehh/sq3wuzkHd3qZbEEyrzVDJikrzhhgNBsLL+9FYSVqPDtoBrfaSUqk
RzUEbnv79Fb1omnP7A/7cK96o3FB2prOSenqc/pUBsXvWYMVjCmlgzMmO1VqDix6rV/9yWiUoxq7
o6A9M8RQuwcjVFk+inWO7U3K0xhMG2pdWyASTJZgOYwhkpcLbisdopmVtKjFFBsZSZM0XOnppW7S
t1Vjbjxgq8K4TktarpBxCcKiMB3hH4/LBVz+Ux8nL9WdnTa3X8Nxa+Gjpl5dLZwHiBL6Pux6opxy
aROgnk0/rrm/me5Dw+r0yj5Swh+hUeuunCas+pXkn5SvEi9vItK9IdT2YZCEL0rezA9WH+ZeMLA5
GhdRu7oVLpvdndTVcxmy05YFadMwZwzEMVPcNUXz07Yg4q90VXJ1SdZ3VTFER10LVDcfjB+y1DO5
1We/2Ek+e4OTbHF6rJ2sqgGyxpfoXDtBW1NLhiEIcdmRau2VUQUu01u/7Mx5aH0Albevwtp1g7pr
iau4ddy4y6OVwGvGaZCVrh914WMQDvm+CKt4w1jWLhydYjJiUFZ0vcVLXSTBkClLeFWO87EMUuWk
g3Y8xOkIrlYKYXcOgPBL7iybW5X6PxXKS8eM9QA8pOayTBqKKo5GHDR1zXmGtfxcSc673moTCHX1
5JftG8GjXuul19hK6PZWd6+m9YvW1VsO+zo8Wn4Ei710AjFa2EJ4VMz1NDlZUAKQOaYxe3lYLZpN
W19zVQpACaKKZbLREr6mokYlgxE5l9Lqv8gNQ9fz17Cyv/6DzZxJWb722UtXpbFidYsuCiN8RU/t
Wd/i/1s1yyVlJt3gKojRUTmEkQKVYema6rvU/jpY326rsH5Q5LA2kR5ZpnBQepmynqwuSjfUzeKx
7mXl6LM0+S4sov9uS1q7zcxn2bqpMu6KE7s8rNDwx1kb8ZPWBKhyGprwEBvJpzxNfsd+8+m2sBUA
HhDlM2nLuZ59Gu7QPCZJwoB9Fv1uzeeJB1ulyK0VzFQBnGitb3IkeWoc7Kss2+Wh4/px6FYhHM/6
M/wGP1KWVmXjvJOTbwMgfsPfojBe+7TnP1G4CaaU+lpRDZYXjB/V9IcVbV2CNWdDf2ZZ2MdCyqsR
pCCc5jaQeGh7vXrKo24CMtCH0OCw1bss2lNqy6fIj+5uH/3qd2ZYBxpE3NwV9LFhtAPMBVfPqMI7
pbJ9V6+0O0fK7uA83fIma8JIwXl9wZAwBiEYVe5nQwYqmOuhTZ+0tvPaLD3BFRy7VbeVfK/ZFFjK
ZZaW5iCeRXDecyaxTGWSLS9l5Ts4R/XIvsWdsRvZwmN6DADFh+jo3+XWzpjc6hcL916UjWrdymAg
1SAif34I66quaE5bI5rg89YYpISsMP7K8pXyMN7B8Xf0v3SkaF64T37c/qCLCxCeDQppxL9Lo/p6
A7Rc66HlJ5xx30DaMjRF+DFkj/Zbq4X/YGjBCOqk0RvP8cqHpQTBFAjoMDJQ8a0yzUxTDb8iMh2o
J+uP8ZyyCVL3oq29UeuCaEegnowpCbewYZhLyZeMTK7VT0ZbPJrztJ/U/j23cyOLWPG17IinlMsf
VLqCb0VTLjN1vYQYUeXSJdN3fcQEG5Fbub/9zVa1OhMluL9pmPLIbNFqqIbDNGYnW3+p0vCOpRWv
v+7A5PG0MAhRWRHpC5xBj8sga3hAHIexkOogOSPzY9XJDzde27Xjo4aDI2PHJdtthQbsqKWy3Zk4
FmpUHiveH7WGCc5iCH7fPrs/cGXR4Imume+j12sAUr98O9Kobbsxj2yvmfbKwfSajwtzcXtS7szY
jZ/ND92ue4weF44C63t59BnSzT9OW8RiK9eOPd4MTwMtdKibC79CgvREjZhAdw22nx6MzMqOUg0J
e9V/iKXR8QqdbU+3NV85YZU0lxx3geNecaqwa6niUCj8+k1EP+C3PWm8jC+3hazqxR0giaGYQVBz
ebp25ANCKVrigNbvvkh+3DyAOAVsM0ntUc6H9lMr6/HWZP3KY0vtB0zNUv4hzFEvpabL2vkRK/aK
JjsZSvTs993htmIrzy0iWJJGTwB3IoZqQEN1o56pytaZ8gg7c/TAmjHj2El9vR+jJr0rzDF/LNJw
c0J2eeUEg2US1QS3u+SgV2QIfaTnZEaazaNgH2cI+7P/yNPc7EO+nx7qw9ZSzxXnArKcXeyA7ikW
i9WQqeCCAnLDN8f3WerfDfmhCYvTbG90MNe+2YJCB1W2DBaIlqIXcssjOJauREqiAafXkk+3P9kK
TYEFSRG4AOr5TGrbQvwwG3U25AHfzOypuEnaMJ6GXNUOFPKt0zjq87608/4U+pO9z+2w/2BJTfib
Pkm8wxv6+0it4mNtURnKpWHe+HVrBkUQxTXhUi6cIZc2aw9JpiqhzMNLG7L9VMXOKUp+BLC4J4mz
6xv9H67/ubzlu5/FzB19jU7NkadmAU3pH0H+mFlbxrpqPGdKCQnHEKhmM5oYj5PH1bM6lC17NXkQ
nyJH8uFJ7Juu2XgMV+3oTORyzmd6qbliJYrORx6D4sMoS0enajYK5WueU6FUDlfSMvIvNtsduwoM
qASWGAmyBNk5mcZz1s8biqyf3V8pwqve4wRi9rBSPW7Cfaz6+yaLdyOcku1WzLelz/L3Z0eWwZQt
KQ1HFuJQCp7BHoxGutF5XLfvv+oI9qYVppqxBK5kYCZ9yLvs09COrICLgi+FM433pkU5/JV75WkD
WJRvVb7RQoiDW7lULG+1KsliFEvKeucHwFX9V+5/+n8iSEdUDYofNhJcinBqc7bNUCP2yuWXQv7i
p9PGE7pi0CjxV4LwmFHVKxQ7MnDAreYWWuX2yX+3HePK97+QIBwT0zRhHuZIsHzHa8Nm143Grqm3
uBRXxSygKbDf+HdVEFMQOE6TgTNI7PQxr4D2wOOWqXe3lVk9rjMpwrXJ69mRoHdCSsyePSO9y5Ps
w20RW4osf392X7qmjClEc169XX+W6rFiKeW46xVri3djTResdkmvLQJAETg8jqx3NxoEOXW712bf
k+X961U5lyAYV1EZmWOmFq9uWP9KlfLNKEU/J304/oMYUllm5OkWkcxdntg0TUVtDigyl/Fdo/xX
Nv1dpG1Mza6e1pkQwcOQGzg5K2U4LQrHWRTc5e20NVQgrnf8c98pnzGcCwaeHFJ40cYh752g0HFj
ZAvyTMnRM7+nB3OnuzAwfvIjl3q83bCy8/VgB/ji+ENJAOj9VTGgN1nwouRINgKZzaT2MRv0fVVs
FT5WTnFpRVH4YMDTuRrQIJnLcyCUpWsPWu0aOjvf7PLzq82BIwQ8yZwePSFZqPWHOTuQegruuLTi
OOvQfZrzzIK7ONkIclYenQtBgnfui8jpmrasXCVN64dqNJwPVWs095Q15rtw1KWHJG0ql6nwLQzb
io8gLyA5WMrSYKEEyUE6NfAcDWT+Tdy5cQJdfmg04EeidAtqs/LFGBGjnbGQ6xGRCLmjxbHpkpNJ
XiIpyW5q5tgjDG42mhmLYQtpB0M0NEQXUC92Lyhk9Gmkl6yzYH+jP+ysKLW+Nmq5U+rF2PU2fvLn
MtzwTiuakfmT/oOuoBYlJlm6E0yt73SVm1XTM7D232ZXGRsmshJmMV1F6r3M21NnEzyglOSwwRIo
uHIOIbrbZEP1phpt476eww7DzPKtwG7FNByQvTBvEZVAtym8gzMML1IlEZUomtV6SlT9Z8lYRjLY
n25fszXVzgUtx3v2To2SqjWGSgQZKdHAoNWYuXomvYPhRXdHaTzclraq1sJhtERCoL8FtVK4kqC+
4eHNg/xzM6bHaJzuy5gx3Nty1owC7iub9p2lAV8WDFGWyFIrCTdfTzLJkY9HzDa3CK0d3bkQwSoM
aEmGPsELVga5vJ4XvwvH/glJc7qLmtLciFnWju5cmnB0cjzR7F0UYTXre2OuHkwK6LP+D8BaYIxn
RycYRBEMQ1F0yAnl3BtkG6ZI8/UvPcEXcyLcWAaX/xDPndlcoSiDnFQcnDnqYAo+VVZziId/Oa8z
IYvbPxMSVMD+whAhWjS/i6L7dhweJdBk/2BoZ1IEv+qXjpYZE1JU/7PWP42bb8Sqkf0VIDb4p6DQ
6khHgFLHT6bCUGens+rJmqqdpmwNLqxFLrhuQgf4dilbiUDGpOyHhsSVGKxz/XfyXv4vZTVbxaI2
+blzXMlwpz/bD9XYi7fGjFfe4XPZoqbJVNGn9pFtDhqDNK3yLA/ablLYic1ez6XeQ4vFbzbCjFVP
8VdjMXwOxsqoytKkhtxqL6x2f6ZUuFXhWJMBbBveDwIZrpbgjSTJHrOmQsYwsBp0Onash3+9GZ5L
EFyRNbYLRJ6z89N8pw3vUhbz3paw5n7OJQjup7cUqWGXK5aRskdbf4Bmx43nd7eFrBn7uRDB94yB
H7LhFyGmzKbNqPW0+gcFeRArp9uC1r8IhEhQ6lMAFiMvpTWdPl88UB9LP1rZ8PQ22ujtKMuJiMEQ
YevywUE1XTWsWqmb1GJRJmz21e/6ceHMjg+O1xsPzrHY5cctttO1T8QUmrwAKWSKsIKZzbPktPMU
EKoCcfK/ThET4XLvvf7kKPRSa1hg1ZAvXrrVru4YdRgR0iSqS1t1l4LZui1iVY+/Igwh8u+qqYyl
0MGn1uXD2DSHucyOZb81gbBmbESqCl1TjW6mOD/MvF4cWDHfp5TGvd59NSL7vi0f/HqrDbBmbOeC
hMs5z/Mo5zWCIsf8mAzhy+z/Q59mibr/VxfhdipKr0xtxpEpRfGB2XJ30oaTnWyRi665aAJ7cGYK
HQ0YpC8/PlUy0ym7xcKM7OPYZW+ktPlMuJ3vahkG3yT5pFZmsfGQr36nM6HC8QVBYsdFTiLozDx6
VmA/DnW0t0rlpJVyvL9te2sagoUCH7QkMgz/XGqoaJIWmwHJIJVhc28Xrb5L9SnY15IUP3LK2p2W
Ww0r3BtnK3e/Tp7IzWDzYuIG8gNSjUvRcggTlT1LvtdUk2vQPunsY8p+Z3n+FcfKxh1bFQa0DcQA
zGnwQV0Ks2qrSaqEld9yxnLjEQThLvSjX0rKsrvMeY7UeSuHur7VkDCDKmViS4U921l+0Vk8xvL2
Tkty8jTKlPdxre2GUD6Gmr27/QG3xCwf+ExMKOmSr6eIaeLgY9AOB1joPkOKe/gXMaD5wagvjPGC
GwwDyYxCg0y3hNgtln86+j2MNRtERSvYDobbKAxQ1FkKfPqi7JkyRRpPThGDuGz2+r2Z3kUWLFbQ
A7DlGCyrqbppv4sOW8TP1/7qUupyIc+kVrnuT5LMEdrNwS6Ht/2gb7zzqxJUyhHUPiCzFgG/o1ZS
OErkCmZFFSmRO8dbTnfNDoBnY3EwVgEsFgxcUctcycapckt1YnppzH/IyfhLtpstDq6VmHmZQHQc
MDjkMsCOLo9Lheq4aKEs8Zq9dijKY5Hujc8Zu9GN49C7LNTzH4xu1ya78H6r73rtrRDNSmX6yEDr
r8BOdVJUdVRxjqmTDLuJDWP71LRDNkjrxzYeHvtZAdW7CX5fPVs6pCahBpgcffm8ZwYCwWFWBslc
sT7AptMbxA/QHeZeFqdbbmpdwb+ShAsQhaPtq4NBEdDIHskETLcN07dxE7wHUPZ+1KJjFn29fbNX
QLEcKkhcqgeMhlBVutSu7/1aMWHNBWavTY+kw9qd5Nz1H6I92xLip6FQhuex6UxWQ7Sz2xnAdDd+
weLpLyNHOL3YvkVgIpNuiFCnAZbnuLBaPivL/p60aAo8Y4yMQ00jybP9IN35bFnbObFSd25XQM8s
5/Cs9BGo2T5ntc/t37N2W89/juBSp8kcet2kBDpHQ+JFRXMn9e1WFXZLiHCLjGKmEspSIK80YCXt
87uu2ezDrdntmSIiN25eKXJpBJxrEISukf/O4vvO2SiBrprPuRDB8VBxMOLQ4rSavfVT3zOb/6X+
1HrJIfW2IiNxaxxh2EL+Bj0bwP9ltFUIGZQutYbaCYJd9Mn4acB87o3LutITbTmmXtxgn3jK08ze
uOYtdb16P+2iYwmTpvO73lxeunq4FHSoLgPOoL52eW2YRylUTYrgrVQmFpMn/le2lH8LxnYjr7oO
B9H5TI5wPQOJN1nNGcufy8BTSnRzui+p7j9lRuRsRElr7gfmFwYslYVUXyyHzBNJr+kri8EMX+xe
f1vXzoNDyXQ3OM1jVx2bwdwILFYGidGPh3HBePyBQ12eYzdncwRcv4KCYwJUYuq58dEsbDtxq1EG
qBC5zhS0x061Sngf/UllBNOhyfTKO7/QvhN4MIK5ENmJe0cUI9fKpDdpJBtMa+kDHaXI/nlbxnKl
L9zcIoNFUsSgZMiMdFxqOo1NX40mrxd+LTiWzb6OvyYP0L8xCZBXT5IxO25l69JrAe6CWMHT1JZd
yyOj9GzR4ATtTv1sW8F/GlMHt9W7jt4uBBEnXupXlV03+yrq+D5A0mqMH5tSbd4bYZNSja6LO7Ws
9z3tmJrlzIdZ5wktJVVhAW/We5EV5Z6qVcGH27/qys/SV8dTkL0DIYSIXEhwhh60WE8j11Xz3H9X
jlm+T9jzdLwt5Sq9+COFb7v0uEHtCiFkyqqXWCvGcAdLE2CO/K0ZfQz1/jBKlptXGx/0utKCtIVL
gHsKVwkszZcH7cQm+631vIaeWWk82JrifVdHwdEp7W9mXR66Uj9N4zi7sz9274IxaNxRC3pmaoY2
8AbOfMNvXKPIll8EsgQ0nEZcKALDW8dsKxsSSJY1d/vxsXma/hsf6ruMzq8bePqd+iN6efX0wCKT
hil1PvaeExdenoIydyWZa1K7k5Eqj7VZf5n8IthISa6872LT9NmY3AfIDwPNpRBIZqQ0sUt4e5v7
zn/sHUoN/kdJ2qLdWjGgCznCyzYkTpOqDoEfxOXx3u/Nz6Y5/PY7qBqrOfo+8Dk3PN7V+/VHM2An
YIAgVRVzkrTXItCYSIyC0HDnqjw2Rn7CdW1Vg68jBEGScDmAZlZTNfOqlMwGdlP1BV6B3lVtZ2dO
/V1RpypLPptj1Q67VO5Oli6dbt/OLVWFVHwk+A0anXZmnuj7MuuOTtrc047cuAWrYrB/3g/2jRli
z1nnQ9Wt2gS7TOk8fZr2efMziM0NoN2KQ4NpzOGmQdbD4IcQDyiDGkmZiTJALh4Zen/RVH+rdrEq
g3oX7V+oya8g7VqdpGNaOuA1TC1+40NGeAIL99/rvwr1Yrh5WKhALil8lXIe0gxeKb6K+stRnqyy
3evzuPsXIbgIcPPGwp14eX+lore10CK5mUPj42CMHhwfe3W03t0Ws/r2USaGPon26zUBeNZ0XWQY
bbCT78NfS+W7+eg8Nbv8e3jXvCykTco/2DTEsfaCeyELF4vfDNFz6wwFgROBhFZ5EGQd6/bVUD7+
lXMxwvlVWhz2QTMvpFDm3mgaFyKbjWuzfnZnqghP9FxqFBp1zo4mDmSk38zv8x3MNac+2+kH556Z
no+v3n+4qAXfKtPKJrUEEURRO1PphI5VuWFCeqQETNZqI1XPOf0YDurXsmy3hhnWnMPCEqhT6Vwm
2oXgaDCVlvng5XsZ8yMzw4cEiJzOnu3bhrh2c8/FCO9V4FMCwc0GO9t+CbLRC8ctxOLaW0/xBfYE
ZglguhcfjriRInXIfUziZ5Ltyg/sRU1c6735aD6zLUn7LrvZS+79k2JsBjQM0A1wKghuL6zmKnPm
eCnv+GzUq2SoWZRpf/v01l570ABQQRHGLURol94i0uSOQm4Q7tiIMKenCkDP+KXotTkI3CAsB/0Q
TTY1yNtS1+K5ZZadzhzxnHG13ysIALOaQ8HaTanRTyzaiA+ZPKXP9PHindp0wSOYAn8vT3bl2VO8
i3s58KKxyO/neEhPeQl3/O2ftGKt/KLlGKh58ZGF2CpONV/Hp4Vw4EGZGiZeB30mCM8NJ7ZirRdi
hNSEog9z7xphoySNXjme7HmrjbvyRRntZRxjKf3zxgj3oWQJlTnRNtkFPbOvQ6/q7qzJb2dV9UZp
eL06CKNNuMwOMeMuqJPmUP5pFcLCMd5zfHCcFMfbH+YqQ1ch2GcokI4JG1iu9pnSbx/TpBnLXVux
66qpR8VNcukI+vbJNn3GNEARjNn320KvrYFRPQjqediYD7zi4vQ1K2o6hd5nmX2dYosG78983Ahr
rj8UrxXTXn8mS3XWclxevaazzGrs/XgH48woPVTtzkmOhfzqshuc4XSMCdKWYjm9vUsxSlBkqt3E
IJamyHHDip5xV2wtO782a/JMNp9QhSc+u4LPJY0/ZX6MLk5/H7LJKZ7kV7v5RQJsm0wd4ofF2KnQ
5kRiRg/3qwZfh8KIWQWkvv6LgLGmd7VUREgShC8y1qo5OpYU73pJcfbamBxbjapayU9yUwmevFcb
GeL0JYMGIMo1uvwyY5pahVUziV5rodeNH/ThRe4+35ax9mGWdZELtRd9hD+1qLNCvqZUxVg7Ka2J
ofLaorhT+vIfvgzbGuEYAo1Mg1MImIZyoTevkoSxwfClhgq4r6Z/MGLoov7KEJ6psGuxCztJd8kk
n+SCTnsdB+9vH9XKnV82hkD6SHLNsJsgw2/KvIs7LCyIMtmzWB/ysbPV+RS1/vzrtqjrEiBsI0T6
NMaoAi6t9stPX7HAZ5LhdSF4ju5aFsXtHS87tU9Z6MYb/nMlermUJZjZ4DtKZQ15tksfu/u0d+ed
7jXH5o35tnWlCQrD6UTfaqOGu2Z33KOlpLpMrIu7qxz4N7q+RsGePhJI+OFDZWxtRbjuy3GKf/p/
C44NyhjB8ky1ToLZQEh8Qqm9fhz2+n68g0o29WijuPk+/tY9bNXkV7L7S7GCoZT98H84+7LmuHUk
67/Scd/Zw32ZmJ6Ij2uxtC+WZb8wJFsmwH0B11//HWr62lVwsdjWvU+WbIBYMpFInDynyqiQZeiW
hc3Nwl27wP6nMNlvUYG855+PM6i4+YJpCD4CygyIDY43iglOi4jmVe4yF7X/gDoSe5htTGvrTN+N
INuBs6l2Ecs7yzOrowK1t2Hep8zi8Au4XEYF7qaOGkmLrF5yramZTUh7gRvUhjNcGelyQC1UMWDa
5EY6jijZWxazsWx9n3s5sieVG38FFkXzRF9zkK7Z/Whv9Z0YQZN4a5gnTmNM9M/uTe6YVMcYPPYS
nLGS4HFqHN28rt0xaZys/GOBEvBIoNQcaQYDyUOIXx6PtB6yJLJiuXXrOnWR0qgAJ46Eyj3vY04M
6LAXngW7kpMBN6O8tdtazQCrHNMdBSLkEllW5iDHmjyc7++UNaJDZJwtBDMIN7gZTCZp0Du1BbHK
cwF7JE75pub3YmfPzuwVXv4Q+zPUayIn3sq3nXA2Rz1zIe9AqkhSi6p1aSXvBbO8brPGOz+6E1aA
vBDusmBmhR4TH+hOcwLFamVqbJ0aynUnCKqrFzO5Uiwoqp/v6uRofnXFQ7DkAkqCTVO0tpANID1Q
ZskG2XIebvSyeCnOs2BEoIkB1SPKoXkwkgJ6RyNSYG8AAjN39iU39ZbnxAYsJ5n/N5jRuG+vkNZz
6xfVo57g6Q71iKu7rZtdg/bca0Nzl9/IrmrakEAKkl3jNFfbd+FTPvfoa5fRHMQxkyEVgL/B56ZP
Ij4icfF0TANln38pAuXL+ak5vnHgro0kI66BIF6HYiFQ0pwnyoQkLbtW/6pGraN32X2Rp2EpyTaQ
QngmVPECb/443+OS+Pu1Fr/1yOMhC4KntwJaaCS+0Pv5sqo8kgoOqDhdyXo639XxRoYuDF6FED0j
InyvdDE555PrMmOaQJhrKneEXUTyZTR+P98Ft1i/9cFfOQZZLFiSQXgZ4Ic9M0Zik8pcmNbvUJNn
g1DHGaXskU5z2Aii3xQbnoh7NP+7f3C6IdmK+JpPajAzJSoTl+DDb0Jjp/nGa3Sb7k0XZKPY43I4
OhMO7dERguYuhcixi+AV6owO85Xb83PBrey/p/vXpyzGfrBvrR5vwHOMfZurqT8Jid+CNiydrxLj
0lI3+jr2+Nip8LrAk+BtGe9SiBe4vjqRtiIzLDySNcpsOsjJgWGVQA5etHscQ7kzzoT8UZz3e5/L
Nx2OTyeNZpB6tEs5Km+R0dEfLavqd+dn8dgl/t0LeApQXI3EEC9P2HdCl6cZFjQDtVQFtj57pOBi
Pt+JvNULZ/dKHgtdV2KtmCv5NcowPs2vymcIKwPUrbvjTtmVDgrf7N6T3f5KZjYKqPrKF8Ktd74T
C4lnCJCHgKLNBM6bW8i+blAkaJqou2RDas+62fsUoGwH8W7hkGT6dn7gvEvAvjnqjltDg2hiVCrK
aKPMKqGvaoHiz4eyhnTXd5nkk/52vjuOU+t9NdHfQpS85KNBtnO8Z6TUEGKtwGpGX4Wb7qXyEcwm
pt1foO4AcmMuQr3Ujl6HHXL7QLxcIqIIdO/8R3A3sN8+go/35nE0cNlfEu6Bvtd2/Y4hTunC3N+S
vjixq5RFMQfU5HgrQVLieLRgvpOqWI0au+uz5Dkjs+gXHbH8jfEsk3ZwhCzGj/9QTYhyQfSlcgck
ihertmpxC4fPu8RFoWttiMRbr/VX4gIrhMExQOta23qaILT99qeP0+8TevQB3KbVK9Y16oQPMAZ2
ARSAhbIsumUZW6NctvKBu5E7HcCDarl66U0wz1eG8Wka3lgZO0UD6RJ92uPp+u59av/r2/jf8Vt5
+3+T2P7v/+DP38pqAmwAMpTHf/zfm+qteGDN2xu7eqn+Z/mnP/8q9zev6LembMsfjP9bR/8I7f+7
f/eFvRz9wSsYZdNd99ZM929tl7H3DvCly9/8T3/5j7f3Vh6n6u1ff30ru4ItrcW0LP7696/C7//6
azm4/+uw+X//7volxz/7f028tFIgdfp/rf39T95eWvavvwRN+SdyGBC9AyoD1LQA0//1j+Ht/VeG
8k+8WgDmDnw98O6gevjrH0XZMIJ/Jkv/RI4bTP0oDFThBpZQui27999p2j9FIOtATYyTG+AkIG3/
/ryjdfq1bv8AR8htSQvW/uuvY7+GjhYxW0DVuBBnBtxYrQ0x8xRg9KJ4vgQnAND+snMwG//u7j9p
fjnyD/bgZAjdGClZ4pUCtlvZfoKo32vezo/nmz8+BH59PeeNy94gGQhxiNcawPtl0nClTKpLsqlw
aA5M+Plejr3Tr144Q1Jjc4Aap048vUaWG1k9lCDnNdlgc1obA+cLsnSqKuAFUq+NW/l6yjLrK3Al
OXTcSOwkUPKSN4ax1hHn9ca8iVNjxGSNkrVPtBbCUldd90hM+vCxeeK899DTXJbjjHgG0/C4Ecjg
0Tzf8nGE+GsFuEtrkoxCMgky8Qat9Do6fhGHeCnZLwD/KzpnoJv8imv2wF3MixGl/CayN94gD4nX
iNo3phh7sRkN//xQVjYTr/TCmgGRk6BgFeKXelZweHeb1OjHnv/nNPH3FdQQFEM/6Xk47WNEYOxi
8LvwT7Gtv5rnjDlCFpaNCppX6VWhX1Vt4zAmbizxysSbnCkLUFZrAJvPQ13ag9EXN6DY7vP785PO
vaX++nTOhCEp0GbmjNYHYIJnN3NL3CwQnqL00K+urNutor2VjcpHo2Nai1OMRGQI5YKXBmFiPSef
1DoGG36c2fHf5+3RcXvoV9d2EWfLQlzLsWhm0FbSZK+pLo3hzyobf80UZ8QEDOdNKeQVxNP3WsK8
jm09aB+nDH61zBlxNqFkeQSdtQfaA68brdzp03yyJ7wwOURpP9VCQ5w4bUX3/KKvzRFnyiiEqRNC
WeK1yLTZWqd+V6Ith7TSNh+Wa33f9aMJh1SKw3WWDm/1LOgblrDWNnckdxUgLzJEmTxVetSM1pZG
/WMzwrN+R7oejUYiZ16GvK1emQDUCPnWm/raZ3MGbNUMBICkh/bojJT0chLTjWKCFdfAQ0qkSDPg
KeGTl+dImzbtDlITP1qiPn1ooxjLiA6CFI0ZatdMOIGJ/K0GjF7HZeB8y2tfzplpBB2s1GTY8iSp
QZi9qNEIrWWXefNHRE4/bcrgrFVu4i4Wp5x4plA5c3WrV8/nv1xZlu3XXelXy5y1jqAtYY2Kc0oO
LFv0Cp+ghOIm9eA6ndmmtuwUbuLWDvEj/KRHOYXkxPifOZmXunh6Dsg+9mM/9dObH+e/aW02OYOe
EkWjIEzFDivMXVrMdVAVCPvq4qOnv74crAc7ITNlJioFA0e02d5WLIn8aGIhJL+27mbvCf4T06pz
xq1majqWfZthWgHstx+Rd7Nhhvif2YVd2Q+D3dlPOxQyOecnbcUs+eop5G2LZBamDFSc/VUeZYnd
FNXHdp/OmfzYqi24XGGYUzY4RFaR8TeSLU6RldXWl58frIUxEWNQ9TH1QMX+tRpS0Y0L9gKqlK2y
wZUdzpfoGHVJBfDFgSmy2+eJEETl/Cx3xtdZoMH5uV/rgTP/NE+TVocMnhcbZln7aTWRJz3r2OhI
IJArnFZoi49OF+cJoBeatipEcTxa1TezwO6KnimuVo2if34wK8GlzjkEXZnB2zmrCdLt7WeUCN3K
JDKctNXUvQHA1N1UmH6tZ66gihvba2UHvKfOD3bAlGpaq+dWEmqCYgvIBc+qEsj9xnjWWue9CQqZ
x5agdUP/VMGNNH3l0i3gPvdS+9N9Lvf9w907C3UMPuVR2A13zB1d9ijt2Gu+zwPLAQqysSM72Yk7
xaNu5NDP51dozdS5EWEQSdcbMzZ0PrwKQncJ+ph6w42srD5f1jvn+TwA6Zt5TVkEqlB3vjiUvi6X
PjV1G1IRTzIIzkGUQ/4MMvNzBvkCjgjZwYkm8JQDwCZ2AzfjqLPknZ+qlThdW35+sLVyhOetOMLR
l6XQeEaHwo2mSIMUmnGB0nSfzW5LiWFlm2mLbzjoKc0mojYtfKT6MqWvmuY2W08Zay0vPz9ouQFX
gaQReBcrFuqQiqNqAwQrOpUqSBsObK0LLjKKRTEVkhgkddCX8IsZABhptBNz2p1fBWk59U6chhrn
IMXGnEfTwjJ0joiL2dPV4z2gtDgQv32u7B+i/XJ3vqMVy+Dzyk1uQukjNhA5UAEU9YPV3/WDaW7E
SmubifOMRj3Ug54VmacLUxx0peZrc/+UgEwJ7xFDGkSm8EcvSb9sgrPwzNKbPrEKzFc94xGAjAEE
TLbe1FeGwT/lFurQtQRapx41wfINMfI6Ky/H/sFKACSmG35k5UhUufinYHMiZEg5eWYlQj6m+poM
IlQXMj9KZ/dDi/0b+jERk3EypdSbx6Lfz4XYuUiyWQ/nW18bAGfPat2VURkRBHDZ4Net4tNY9Ig1
7aPu6XwPK5uVp7noNBnOdsKlYUiYA7wvIkI93YLwrFg0T1YQl0MxpHWJM6LGm1J3I0rX2bxVLrvW
OGfOUVFTqlgd9WKJXBUCw+v8YA4u6hr+DMXy0wBULsoxDAgjEIZ8MpmZYwqfSaP4H5t1zojbpAQ5
ok5wyawFYP6IqHq6NX063/jaxHB2K2UqUCotMqPg4v02SbMdJ1+bRN0S8VxpngfcZKC3ZWqHPakx
RzUmZ2GQnBvzY5dYHu2fmciudjk+Xszk0jNj9kRTlHboiGY/2AN3GmedEsmZWpBwnp+a4qJs9lPz
sdzB+/X24JAkg2UOk6mRUBcAdDQt8lbW5tU4brHESMvOO3GE8QV3CdXUmOQ5CZtn46YJC98MM/IO
l8i82JduP7SBFO4gjqqWzTrT0cvwkMSuoPiC8cEZ4oyWjG1e6FJGQqRuRHorIRk3boQPK56Mh02Z
dQJRUFMlodIMtm7+ELboAVacME9YVypqUpdzRUOr3kdTulP08Us9Q9Uqgn7X+Rlf+3bOZHXISFeK
WtOwVK0d0YTHNpk/5mp45VItWeonFa0PRA2X//HrvAWaXJkWHixJTELJLGCzyykJTKKnthlPgSGz
oJ6y1/PzsrbhebQyo5LFaiOnSKX3ruwA8OFGoeFNPqQ077bu5hw86qejf4ctHdhtWstiXeoZDdU7
dqnthOvKyx8BdnDoJpp1Jd7hGdY1AdjkHko+Ic1aAIUFOzNQ9ovS47Rzq2kjNlyJcN9xNAfjKOVx
BgpUwGyJd6RtXeQZsm62K6lGXsPLpS3+pbWl56xYlCba6DVJQoJ33HF8gBoMkye328JOrNz/ePg4
dFvNBv4wCUG+sR9xCxgGr2lv+4raqLTzrPGTrm54DQ528mvtuaN4LgyJNcnSV8tAxFy4TCWOPqI6
Nyt3eC73jLkAD/rn3NxKkq3NHmfsLRVbaWrQIyqZHPhze8zfoAZWRBtx+8pWe88SHOwCECJbbQU5
TGD4Micz77vipSW933afEv3zebtc64ILrOcmkTXUAg6B1pjQF/OgjLMbmrA2iZ3mWwjfFafIUxXn
ZVxIs6YnoYyawhIqfqDyOv/5KyHMO2D6YIbw5BTJ0YyWm+RrT/1eugPf6fmm1z566fKg6cKERHML
VH5IlX3dPyTJ0/l2V0z7vXD5oF1TXp4UmZmEVTdeVd21LjwY4yvJmauZlVPW3vlu1maGs+yI6pNa
dFUSdll21SwF8aW066qPTvwS1xyMopDnuKQDRiHAcdB8rzeTo1P/Q98ucpvSNGOzkIRZ2EXCZVqD
udRp6AYFx9o5JC6GcPDhC8hmSOOiDZZqD93J3GZ26dXgq34TtJKzBXRecQ08d4sQl6xIGiTyWPUo
DN/1+lkoA13ZIG1Z2UO8hJXRNwzkWIKwU9PPg3IdQ126orKtdJ4U383k+/llWBvDYhkHU8UIdIpb
MY5DE7Ux7c1Ev+vyUyV/LIDka8ES8D6KWobWQXBTFq9Ev0igWXT+y1e8Gl8vV8yd3ukiCI9r+VGZ
L2PrZew8gV3O5Qd3KHfWTKWhd0qFDmSc/Ip0jTpuR9ti4Xz3iycuBzznUdMaiZZE2P/FpfgE0QdQ
IhZu7AkODYUg96nbXMt2FWyhD7jykr9Pzt/ks5nRR3Vr9HE4aHZ6HX2F/ClqWhwz7L7MTnupWvbk
ipdVsPWcddq1Kjx6bKxR0pbSLg41zTPFt7TfJP9ba5mzbrC8MOggtnHY7jEWcUIl3jJzlldodqmi
xknxiqA2NrbZijMB2+GxhWQlNPtaERM33zC3CdsgcpX7wR+90gecyT2/mVdQKFDOOO5Fi3prEqI6
Dns/CnKQ4VmNo4AHZHBjB1jQ5Wlu48zjChp/7QTO5BMzMhqgTLETnOZykTysAcc2LzO7vmzsxikC
09O2hrUcFb/vcsi2Hw9rhvCbWPToa6H8bO8SN3eYnaH4bdcEwuNmSeHpg1CxuJMql7t+gghOHKJE
Sw8Mn+5BQBDbUm4XO+lOtGwZNTZFILRb4zrtNn9jBU6bNK0nFeMyboBomG0JdZML4Sx1Jr+MbP1C
9Rfr/fD24KJQo4AQ41haOAyC4SX3iH//LQ3rsH3YruBbmUMefQa0SteKw4RtIVw2hQ/qUnuONyrD
OcaWn3uOh59VS617YY4xwE82dGCiYCkCSJ3sR/IEzJif+7Fbbpw5K/dDUNcf77lihrQb1bAZ5KAK
FTfet75uSyjsbBwjPG+ua3PF+QRVFwU8DKGLCFWkoxKqKvjK6uB84ysPhKihOh7Aspdp3mOy0syW
fwilDZWH/L2oTLXNbwUKxtBd+yz6pg/GL8/YQJuuThznGFQzi2m17ADUSdznqACuPCOIbGxkZwvN
v+ZN+ZqiBrWaXaFhbNJN7y66wLlDPivB7OW+4AobI1lbHs4dgGIgJUNC47CqUB71UmR4Uh03gssV
y+clKqxsyKoqFuOwzH8UYFevZVtLdyrE986v/tq3c5Ye1RLqEjojDhVQvAoC9dMB9LbRuDvf/NoC
8PA0kUKXSS2jOMx/TE68awOUIX4vnzuX4NGZbkE2V7vhwvsYZetiLaEbeUIuiIXVg+CA+UEJVF95
W0qQN4azHCQnDhget1Ywo6IQAUP8ejX7ml8HgtMldufPjuqLu8gbv2x0tLLuBmfyUHFrErZsXE2y
rZseZYwogzPD9ot1JTnkYt7LPkop3S0CgDUnwCPbutpikpUYZQDWYlfJhJAIj2MHLp8ZVLm0vIib
y7QYAktpQHOaB3k2LZqcrmj1HiESMjy9zbI73cztdmyijXNvZXPycLi5HvASojUkJMqbJDvG1Nmo
3zo/w4uXObWSXKiAlBRhuYGVHOPcNorJHjcd2+kMlcJD4RImjzpmASlyy8b1CWtX2rojXVjAxzrW
16XsP3etwY5uIKXxHxzba0PibhDiRCKTJjACWpV4dpHhtlP2Z3r1P49Ug3MUfVkWUzxivlqkvwBQ
ybJ418d+HY0bgeLKYvOIt8bS9HSS4iqQix8au57wJpWa/vnFXot3ebBbZAC5qcs98v+SLRIHAQFC
eNRDx552ZwVLsKZsnNXvj1EnNhYPc9PyWhJKvKiFAHR1QcWiC6vK/MJ4K7LxJUdFmTmB4UkD6CoT
k2co6GW2IMgQcaefs1hwx2YMrAHcIkU+2noMPWlD+k5VcgHq/6umN+1M63+MMU7kQjahwlrc1PJo
V7Wyq0AuL5nEw80LoWd6n8SFM48N5JpfDTIFk/I9UqfN16YVB8XXuytlajRJgRnF/e6lCVOv1h3i
RpfGV90FqDqU7bxyLRd4540lXDbaiXlVuQ2omBnQAMAFhDNrUSgHqiJi9l6r5N6Qpx0UAOOrCbsn
mhfiEmnDA62Mkn/P7JuayBNqe0LNfEnpj0xVoUfl5FtGtbLn+QdNoZfzkpQdDZl6Lw5XpfwjTTYg
a2sxsMLFpS0zhKEjJZ6NBrfbx9eys1RUp4FxFbe7yWW4eW1thhWHxz9tFqWQQekGw7DS3DGiPUl9
k33RCTTqsjAu72Lp5fwmWJkvHubJFNKANBCbjhR4r9KCSWpsIPLON77iPn+DedZ5kvTJQMJR+64L
X0tj4zay9tFLfwc5L1qgrJ02KQkz8TbOrlXrk65txO5rn8wdYmlRy2Yv46RRzE8ivQY57cemQj7+
5LgbiVQROHsjGXdSKzxXpPpYsMyDNxO025qsJOHEqBOXfonyL1Txn//uVT/POYk+N3oUNFqIz2q/
CGUPFHduBELQ0etcySn9LBCod76vFdfA4xCzrjQpSq6xF9l+UgKxu6vkRwnl3+ebX7NfHnU4mWJD
E4MhinAZtafM1nxp11wUxDEfZoSAqS982cJrro2F8xWRNA01qXQS1iA5yOPKrxPpqgWpHfR/N473
la3Kow8TUL6yErUkYSSAzVT5mtbuxkQtm/3EwaAtdndgX0nRFjGbFQArRi+9Nny8Arvp5Rzb5bMV
kIv/IPpfG8Py84Oe1FiwaApcGpZc28UzdfJuuKRFsmc0exsMzY9T8B/NE/USKw7iRLhqs/RiZNWz
Xukb87jiTXig4kigxF4tSIZEQZohvcK6OZZ1vzGXayPkDB+CvRFkprBKiklecvOJaThRLdUjeMcA
9+2ngrb3ljJGtlCyL6Ol3Qx55UtGdlGqyYaDOP0QoWhcFFvHULqEeAb2vdJ4se40YiibXkFw8TUv
DOXzB0fKeQqRAtQ9GjUJxbuocsyg8sugeq0uGIgkoMfBHMAzpy2s29r9lEc0Qh9ZVpTeJEhMSki8
L1c59RHpFVvHtdH8GOpN4SGNoL9W9WEcAaCZJFtXbositeMtDv2VrcGDGYW4AO/mHOOQJ/eZeCds
JesWH3PCfNXFJx0YFfioK4k2FQH4IYJWtK8oz6Xisjkk3UYotLKjeBgjxNKJIIgA0Bij7gOIHkzQ
tBAm5jLILURl68p9/vixbcWjGplBZE1I4SIsKIjbRnPPxMor1ckRirpGkJ/vZW0YXDE3qJ8U6d0i
zKLqxK6yMXEyfb7b+I4Vp8gTS+h6wpq4eg/Pae0gGY53BH0Jzu0l9xVvihyspfd5HCQr1ZbKLTpS
booQJ0YdiImdas7gv8TOA3XV3J5EezMvsuL+eJAb7aF0WMcFxbWDlSj9UpGqpJ78ZX5dFJBssXEV
b9jVmwiQld3Jw92gGY1Njw2KJKW+L/z6Sn7S8XpmutCEXzhPIDkouJ3dfNokgFzZrcqyogf2oHYZ
XgIxqeFgOCAaVx7lveYDleyWz2pi127yJH+HXoUQyLvMyTfc4dowOb+vLQUiIBOnYQRFT2RG5y+k
d3vrKt8qClrrgPPqTIbqwMgaiuAa+bKyczqiuvncApdueOK4JdO+UtWm8Px5w1xmRWfgKpKEoFFS
XGkXudJFf9E7g9s+TxQqH6m/MJ0Nu+l+2m2+d654Rx5J11pVlPRSQsP6RxEOjV2FXdDvhls5c4oX
CXWIhbNFSs0RZv1MxfDguo5J49CWIg1TZXK1TnCrUXHU7sZUrjolMOvMlQTcx/NbWYjBKpW5enw/
Gigxzx76fApmaUQq7ctAweDtVfJgS1EEbRK8vxQPY/mqyxuZkJWgkofnWfFcgwAW8LzWemDJY1vd
NZajkafzHm6tde7YyPoizgsDG0rA0zLKZAX2SRRvE8k/3/zKfuUheU0npbE41OAK1btgbEFhLT20
oGFVqtaWNxXrV7wZj8lT0tFsCjmiuCQTW2/2lhjWW+f1ih+ROT8Ca+ssGYVYoQzsWhr9MPTWzumF
oRleroJ8QNE21nkFJafwiDxNsEroAcZpGI/yUwnOb2CRHBFE7EafBBGY97IaIrS0sQ39Qyg25Z2r
6sBHxkUsFnLGooCOLnjudyl19fJrlclOVg3u+R2wtjZcgKhOCIEHHbmSPiETEhnDRaEpQT9tUTqu
bGAeiZdqAhST5KTdpe0r9EqL6gHElLTdepZcPPeJsOq90OlgilgjJhAA1uOdfLeAkpaiP8uZnidX
tqedvIX3X8n88DC8QaKDBiKdJMzrxAahfFPdTOO+Lq8r8RWiuSAW/3J+Nd6d26nxcPZO+2RSBbFM
QwKJKAsVeLhOaq4h1hk815QOgC6XecmoO0ESAQGVWjdtvisMKub2QImhU7vvU60MtQqM6PZg5aP2
WVBTqbnS81GC3NQgGyiLF+tCiwKw4c0OZakKmrNK7JKbOEFh1Y6QCqTffV1p4q6C+tqDKhbtrTKK
ZefpCuvIZZ+WaeedH/NKNgO8csehAJ79aa6SWtyN37JHsJAoOwKd8vRSMFwd2LLIyzd2y+m9/pvi
2zxPZaPRuEd961Lg7BoT0l9bxOmnHZHMCwxnSczyGPC7XScGvcLceGp3nYmTqcZbEhSrZsY2nPbp
3QjqtuP5mkW1w3O81ofiEN3TQgktE29R4LwNk1ndz1nySWGyq+nFxuPs2rQtPz+wMTmK+pzOSh+y
QYxtbcQe1A1KbYgrbVH1n/YSYIg77kLKO6k0rWVIner2YP5sCAQWr0f6tLHH1sbAHROTTohaoAwx
LCews9tFaPjzLmM2i23ze+9UT7qf7PXctjau96cDJfCJHQ+oFYy2nEe9Dy0Uc8pjoEQfw4/KFhdi
Tmlc6UKPqWqTMNGkQK81GwrRGyZyeiGU9/vPwVpHmTUSJsHTZYg3lOYqFb6nxk7JbzfWYeXC9p4G
PGg/hZhsDGGQJKwrR8EyyB7dW+CXT4GU8xFA+lsXjNMLAC2X4wVIIWOZJSQCPr+2/D51agBXz4/h
9FbC4XXcMkRjwHRGpTqY097WMxCel2+K/PCxxrnVzc3JaFs114M+hXCPcT2os18bW1rva9nW99jm
YPpnucuLJDHwpukPP8gtqHTAJYIkjSs+W3vraXv6VyaJL8fv4P0anYlkJ5mhHu+T+EpSNqZoLRDj
Qc4JCoMmM1eaEHXRFq3sebweRrelDCH+Q6kFPbuv58k+vyArBsGjnmMFInLFmNPdJBY7S4jdWMHb
LW4S4+yc72FtqpaeD9bEFNPBnMqI7sAMRK3EyyziGlt43hUz4PHOxSyMZNTzdFdNvoqyfnn4fv6r
Tx93Ci9HYuLdvZ/kqcP7b309Mwlc4MKlZiZumWR2ShBhFL13vqu1CeJMGfwaSi2ztgt7I5TLy17e
j4l7vum1vA6Pd+4SrWgJZDkB2xQdugPaMLHl2+E2Q9pjwW3SG4bCiw3nugJPBhvy8VLrOEBzKZs7
ZJH0yUPVq5Pd5IF6q1/mYXHPPNOWXf01C+rdxvBWwmMeD100LEpTTe7CdkEDVEiv0CDyh2+yX4Iq
aKubk5tMhDzI8bBYREyznyfdr2vqWLGCZ2pRejs/hJM3VLTNedth6mqwOKNtlioXkohAR5inx3Ya
dk1nvUEN9EMsYOiIWxtDHNNpgvqDb+jNrpEkby7LjQ28NgbujtU2Mrh6ZFnzmarbRpdfW1rnZDMI
A0XqVFtFB6f9oqjxPpfF+dQWNUYArQrbYjs9kV0qf5f60i4U0wb6DSK1rth/5HaK7hbPcOC3UlXT
ohRyfn4+gr1XLOP2mjbj7OpU6JwaFxkvGsAbdX4bnPQB6GyZ2oPOZCS8TBDsan6vXNKE2aoZmubW
sbjWOOeBpzoHejI1Nb/Smh0o6h8qiQVwbhuJ+RXz4H2wVEKzoc/w7VozXpBR/qTMNDw/LSdPJ0zL
0uXBtLSTILRzi6ZN5CMm+qCXlmdmBYhTNw7btanhTFtuaUulEW9+Ol2qZKwvaYIb6JBu8Zuvtc+Z
t5rjihQ1kuaXADDr+VOrzRC4uj8/O2sTz5k0ixVjFGI0nsmvXeuBXMU+3/DatHMGDenqSW0ZDHoo
cJeQr6kueNBhtKE6vYGmOF1ZIqr8pdgyrNooM3y78dBcklvDlz6PEJvvgPVf4PAgeX/TILqTbkoy
nR7Tb8TEGYTfW90SMVnVY5mFghoISmnH+sYl8rQPhDLr8U6dkzHvRQE21jbSrpLnH42UBNAn90mv
PZc12+hmbRTLzw8MQjJU3H1rdDOM5L4E966FF/J4TJ2oSjZc0cnrN1Zm2coHXQAAVFegKAY/T9Pt
tVm/E8rUlmvhOiLtmz6Pl0qHPJ2WB+f32ulNDCXj4+4S2hpDHIMOKCMt7hqGVNnE2Ip/1sbCmXcN
ECcSSTDvrhvu2tG6YYZ+mYxzkKYFarIVT0SRrm0NW2S8p81d5a/FTSyNwqRj7tJEBt3Nq1F+i6Mt
N7629py5C9GgN0kkYDClXNltkuylMtk3tf5VFlP3/GqcDhix+pzpT1odSQ0knv2soPsUETVUpj/p
sgwyb6sBT+PUuZpSh7TXnBw59Uw0nYx0r6MKUpyGOm2Rb+z0FYPiK0sqqWqquseHyER/k1OAQZC3
LUjtJ2KKXGAdbxzzK0vGF5mYzQi1pi7GkzKhe0XJnEa2dpH4en4+11rn3ALF6kdjgQNMHVPDFjvR
ERVMoxRvpW7XOuAcQpxIrK0tdJAP5Tdz1uzCIFequvUSt9b88vMDZ1D3BtWUAUHQRHWgRfI7Y65w
JOjFxuyvWD/Pb0wrbUoGATFdTfvR7mP9okiTLcqNFYPhy0ZaIjSTyWD9UldfqZrgipBbyjvItFWj
97H15c73Vo+GPq/RhciQB1Wr5mqq8a5UiFusgmtj4Iy+AdGPqY9YXykty6C1Yqgv5jmzWzJfU8P4
UAin8oIc0yzitbXHMuQG+xYp5V7Q040VXhkAXzoiza1YshZN44LzHFUqkrjRDTEAph8p3fBaK76C
l6iZoW5kSMvNAAd8iH4eaDs7Qz4/J1X3KMrWxlG1Ygx82UiUKEKVE7gktRnoDjVkdWjNDHSVwzx/
sAvOnFEsr87k/3N2Hc1x80rwF7GKOVwZllxplYNlX1iWbYE5gyD561/T76IPXiyqVLrpACwBzGAw
09O9YYp1fE/LwddmM1xtWVuqaJ04ay6GjBh1icOUb2206u77tqyHaS3vIUobjhb7UlANIYj/Oo1N
t0zLgzLFoSDZNbSSI6WfTub050sm53B3erEYWqPXGB1oVohEQxUDREOaqXz/2vCcRXsK9JtqD2dp
diBA2GaQmKgdfx7o89fG5wya9hAT6vYIDoo097O7BQCmPPapDP4sMjfu/m6IaSxOCoe96Wrud3r1
wqbFb8r6R2VlkghRYAd8j4eKLMWiQ1vnUHhj77fgr4uolmZB7lgyOKjgXuA7PXIKehY3xyY7FgqD
9mxeN3pRfOl5Y/K9HXZJLYL3Kux4tK7BIh/XuXLXmI3P2k3WkSfYBx7jvq1zPoJe2j6YoDp9ZCAC
BSzOntpfm+bSH9tUjJInsmilOJueKcR5R1bZh9l+T3WvD2qgjoLLZ1U09v7/T7d/iaLp1hrwRqnb
PVrr/GaW/f3loQWuyOaseLZZsa7u7uhY8a5uw3VqAB4KbXH0el5biJMuTyP6As6a5zmbWr1CzOwA
Dasry8F0lJ+XhxZ9AWfI7bi5nd1i6Aovsa7GK6wKPRAJjUT1R+9L/VQqeoT/uwXtVhCn0zEL6Ye9
NP6Aiy5qM1MSZZ/vGFThl/87fmH0StcUCH/bllSvZB5+r3oHeMHWzEGJCnyQd0sapmsBwb7CqE61
7TyQvElDWrQLOME01Qevee+vM6ADylqUgaUuYzBYKjnkdj6FlxdbsI88jL7XW2aoFcyJAgEFsTjf
Xn9fHvl8zQgrsO/vp0NummYGwC1WwP7RvxoHK8lC8kK/W7dDpB+QJ1N9RTKVwCfw4Pl8ylPL67GX
2foEHcHb2ev2JQvQ7xBd/pg9N/kPvALfwjmDJS/pZpuYoSjTIJtu0/Kls93QzfsI5uvrhSmp/wqu
AGvfp0+L1hatOpEVE6nYi2X5WOkarNXb5a8QWBYPjl/1vnMsvAoOzFJ9rXsj+gnvvtly/al5vDyF
aCs4v5CS1lm8Epu+836OTXVtQXPQUge0TLTh16bg/MMwqHnB9iXKmA7aAiULNXM4lLQ61qv1/LU5
OO+gdZbm9mVjHzYjRw8BcsclO25z2/irLUPyC7aaB72n0zoxtl8wAAiFNp195GrcbZZcX+cpm1UI
hv73JNX6SNIO1/FhjACtdq/oTf/H+ZZfa3567wXF6/Q6PJon+11PQ1ntXLD5/2DgzbkgbCntg9Mq
oN1NQXqcHfJ1QchHJTxMovwmj4dHUJwSZ8IcLGh0nyRlpBSB4fh5YN8t0RTkB3rd32U/dMkz6y8e
84zp8/D4rl7conYKOPJurK+t2Wh8Z9R/967yPtNlDKF22QXzgELJlgJTq9rWQ2+MatCbeRawVgXG
Tx3e1BZisam7kYAuuudP00yvqTdN4VouerjqJvLvzEBHmVdPh1xfjYAZrHygqdvj9Qvg1eVzfd4D
GLxP1vXMUZxucJDmrP1MzWJr/jVR16fso/3aO8LgvXFKSTk16H895IVZHCCM0/il6vZh3uab5HCf
Nx2Dd8e7sy8miKQd1OG9d09D/4vJmNDOn2GDd8BrYysuDNM+QHnSCtq1fBspgpC8ckDJ4zXD4fJG
CC4UvhEi7RAWmyWs09YeNg1+xn3KwQ6gomNzW47t/Hp5mvMLZfJ9Dr3VmXpd1PaBaKZfj1VctX9c
Zn4tCOSbG9AzAlnVFqbBOucj1cAe12uS+Gm/785ZHefkl8kc9c2FAx685tlV2HVe6vHX1oT37XWv
1GTGmjj58KCaVdz0GQi4jOjy8IJfzvdE4wXXkH5fFLvrXtZM/11NMn4NwW7y/dDZmmb2uCFYG20a
AWr7uHrjB9W2VOIdRD+di9ggxgpVGBXvt3YpX0B7cr25qmTRz5uVyfdA9+iPGmvodx8WdX7c+t4H
Q75PaXo7tqVMxEl0N/DdL1XfGXSukQKY3Fg7AF57vb0viYfmVl335w8v1gHvVUIZD5Tom/Zl/BSr
laOneSXFU2tKt8DOyJXr1OGqUL8rJJfP/lg4YwV8swtl/WqgedyCFWjZoUhH5k/FDCnCDDgluxhe
rHnrg2Upi5t13mTgftF3cTGcUVj2QGsEWLA7v1HyRM3cY1ZCmZ7WX/McBmfeUOlUjLHFSSbjaQTb
nUF+f836OOMeNRBvFD0G7twhKdrqdVM3SfQssA6+h2Vd+rzIy/03L+b7bLHZZ4Ms3S24DvielbLL
Sq/M4DTc8pvZnAwDmoo5CZbhaVPzg6ZkX3NOfNNJvq0qobsHKVvjWDH3UGuyBJmowsUzQTtQ7OiX
DGOnL8YbAekFjcsb9X69825YmPrsSU1kjlBwQvn2E90zlNTZX62lZhwmTfGb4smrAF6Zny8fI9EE
nGnvHP2js2CCmrD0anE84Lpy0I+0JumDrpkmiVsULhqXrgERyaQUM9KKs+0oga2TPpyZ9+g2Q3o0
7Oy1oeobLdHABB2cLDQLF62DmQHm6LpfEwhHo0WWqls4FJBxvfzpAp/Dt6ssDPJRQImjGro6QWvo
vmuu8aQ0dxPrfntM/eO0dWjR1Agvz/cX7XXGyfHdKsaq9POiICXpljPAR/3c+a1WGZGdsRZ8L8MI
VErxkTI2BMXKvJuWdE6UkQW0UmApCla3yt4lP2V3P2d+Co+4WTpwyOfdHpVhO+47owOltboWh9Fp
dPA1lzuKfX6yS88OB2+s0MCaGSGFcJskrhUdO857uZ42lAux0PXczcvJgZDudCSEbd/RmObERZ1R
mVSjwOHw7TWsydOJbT2MVXe3W2OxspPd1cNVA2hFbLTKzwHguefBamQ1Q9GE+/8/XZbEsbSsVDCh
11YG1C9YSxN3TvEqtUDGU9upfm8N6IaDzEHXSLzd+TkNPt8B2EjWKNaMFO4ESSQ91cfQain1baVQ
DzmCfL91Rtcv9U4mIvUXXnjmBPEdP7NSbbNnIm7to+2ghdUBWfYumiIwUKIftZQc1PMfZv4NgD4t
5gwFXptqo31YFBbbLahjlcHXm7i2xrBujGurUiTeQJTF++u4Pk3laBZt8hVTDeEcmtCSzBpfe1eC
OQCpOwlUnyW1jChHcMP+/Q2f5vKYp0/Lglsw18G8P+SHlco6lUVDc362LUenJd5+OU3VHkSxKVCb
/vdlvyGIy3ms6bjkc2OZGFx1ACuvm+00WcU70WaZixT4JR5jagAbu2l/J7hK4+ZQx/nJuQI5LP5k
zPqiI8W5HrpNTk3n/RvGV0Ur/aXc/Mz+GEHuhFAtnNaHy2sl2AgebFpZJfVGiteX6prerTnV6o2i
ljIZe9HonJcpJnQP6ApO0Lj8BKmzr9M/X/vZzn/dFzOsftz2LFDaB3r7Y05lflH0i/er4NOZB++0
x0aCfBZh5u80R/+sUVRfw43r/4CO2gXiTjq6l9bBH2+HE1g8bpArG3/N0fKTogE8AFJ9FzZEB+f3
ywt1PqLR9H/wRT2hRVYp83GoAjte4DM0n0Tde6qGLdJjhwYEBOU7LvnL8521PUzH7fgIkv0e6A1k
Z4e3ZgaEZvN1Pbk8tgB3r/PktQNoJ5QRcciRfFS5v90B/YAe2rCNm+taCyc06IEczwh0v4kzSeLj
bAiA7+HOQ6/blVl1WD5sHALaYkUOEfqN7aYG1oAQV/Jl+rlIB9Psy/np2BFoCbhZhWVT9OKwVKCe
VtlpqPQxQpfMU1EuP4BO8vWVvBbG+tPKMieEip0kzDl75jH5/v9Pk6udB4YgdAcee/ZiTT/zTgJ+
FY3LOfkdPVIpecUA8a7eBnV5KdfXy+slOmX7Mn76xXVqF5k2FOxYWzSiXQUmjSVDFrd9vDy+aNe5
93C1kcybG9QYFqhOa1Tz6eYGw1D6pWxtRF/A+fe5XEa6ajjKxUJvq2U5sZzeDEohcet/r6J/Ah9N
5+FIY0a9YqsadqxO2mHneV7vnHgCWzoJZfzlu689NwVn6oM6FCMh2N41U24rB3Rfyh+IbviQvsQ6
PV3eCcEZ4rFIQAmVGTKz7FjmIE+hRlgsktMp+vmcZZOy6bK8xwqpow58TeNXdPTdcTmkA2hlJRkj
wTbzRLXbWOVMg3Tg0Zp6vyubYGme7ELim0RfwNnt3EwWipNrl/SF7QPYFs7Q8DDSYEK9VQotPv8e
xEnirHjey3u9VsOKX6bQvqLxzk2uHuvT/8s7smBTtFKcSduarWUjuvOPfR3r6AoqQFJcydglBPbs
cPasrUvjVm0Ha+gtf7AZnu8ksboq2Jo1/NpB5Qy62baMVlmLnSaPit2FGWpLl0cWrAwPQ1IMd2wy
FSOzrMiuimmj3+u1+rPZfXW4PMN5dISm8zAkxvqqdk2rT3bCL+3JjtVofTHCPnai6nWnF4MakhOv
p+IqDeiXIL2YlIvhcFKrjrh4Gmn5+IcpRplQB1169WbKSCtEK8eZeNna6PJNnT4xqjr1F5QwAs0m
5qF1DFl96ny3Fr5in/vTVdSslTk0g9InQ1OEFupFA9qJVfSAkvG+cR6QnEqc9pRli+Scib6JM/p2
WpAFQDU8IQxMEkg9OSgllSDukRyF3STOeHUesNSZhaJMJcZHW/pvyAMdvMh8mj52AvRUxvy2/9Zz
c3C2ruaqsxoQw04q7TXV9oqqxKeff+9jNzhDX7cVHBsMv35CtAsGrPZFga8C//AeGZLGlzEoib6A
s3ZF6zSd7avkzGiAGJ9rGWes6At4oFI/91pXp6hRsSv7KsP61zE5bcEW6X4WyRhpziYVNZ2HGS09
tkBhmESPJ4i2lPFOPa8nMhVCgbvly9obUDkVQfIsacfXEcCZsflpgjjVgTay5JTuJ+XMCeKL2rbN
cggf4wMGiMRv4f/b30E1AnEgcpApp4g+gzPtVsnZyqARnswV6uW61j4ip6X5rVtee6UqCb5Fk3D2
7LU9y9aajomZVvFWWOFUshCp19vFbH9eXi3RFNwNvtKyNGZ1HBPXBfMr2sjD2tSjTKuDwlpkBEQC
i7A4mybQttwAeVfiaXozjW96+3b5x5+vIuKsciY91pSMpqoocXqzndx4C8m1c90H/5eT0etAPamw
DFkRUeBeLc6wN8SatEPCNTaHIbAdBGzkQZU12wvWiIcYVYanQBclG5K0GHxVH+6VyXm6vEyC383D
i0q91dHRht+9lmjwzO7S8S0dJGOLHhM8kGjumspzqKHEw0iT0Uifc2KD00hzg41OUW6up4GBPr0k
j83Ur/6akvBrX7Wf6E+Xa2+uNqo+cCRAy/p5Xvpb+dRnstSIaDs4+87qudsydJ7E2p3xC1T3WliE
SrQ8LCDEe92JJ1kipQwQOCweYAIMo9rQDEs4H/b3WIGW08D0Ia4QQQjpt4xsT2DpPL6kUo28HLQN
je/Gr74/KMsjzR8zWdOc6IxxJl7oDdO7TsfocOZFH1L7vVElN7doLzgrJzrIrQYgsxLdCZsp8yGO
5n/tDHEW7ShgpVKHbkxGa/Y19geqKMFkfjEQ4OElzEPetF0LmLSrJGtuPc6runztl/P4EmiRDRay
EENSeyxKF0hYuvaEVIeM/lWw5jznfpEWjrLN2phAryl2QLMTeJsqQ38IjiKPMHEda83TbkAck0am
d1qqN9d56T1ZZlnkk3hwyQT6e9o3y5jUYMUFJUZ26BLrx/4mlesCCg48T6eqqZCFBhcCSVQgLYY8
DUhqHsd0efjSyeThJO1Uj7XTqViiLNf8qpnQGKA3AF/Iktmi388ZrFYQbwVf8ZhYKJi7PQSAvTVy
qvJr+QceNbKgF5yh3xz8aKQ7pvRuVcrQq3rfnsyoXmWtmcKd5gyY6I3V00ztjupyzIsnWw+dIWKk
DVL7NKQkAJe629x7gE1+aVt4YMk4TatWtftnLS/MrbAxYf6luoWm88CSsXXTenBA00iL4Qfg+L8c
W8a9dr40iLG597TejznEJrYxmQ6kDodjHdWxer9XO9cW+pW7UlkvqWQIDhaPLbGLpu7KDlP146nQ
3tvt1qb3l1dflOTnwST1qDeqlmNselWAnA5sDKhyLtd4Bt2QE6iEvQdczWGOOF9GJyz6mt0/fooy
VKcaqrFvSIIbOlTVFnjpP9ogVXnYr7AzbxWe2tTxxlrpNwpsdDpNgdbm5puub3haexT2ojfUnyev
PtUzrQ9oQmoOhDggBHTUTpKE1HdLOfcLOD/gbpueuhWWNP/oaJDfbqECdVMSgU4hcR6gONj5Jnjk
+6N5GmLwCUlOieB+4ZEk6N9VLIVh2mJ2QqY61+jakJSCBKnPv1/6acumya46D2IcuLqOZQbM3fRh
uPcM6ZcJdbTLJ1EwB4/JgH7CNoDhgiRrHWZtF28mBQCHxcZy0+s/L88hKs/xxKcuGbS06VeSbL+U
N2TAFr8NnEdv8yu/xnPWTVzVTx1fhlQQHHUeD1Eq1UjTopuSzjq1EypK6VWtkEjyMYIN53EQjgm4
Crgodlq64dgdvHcKZFTiBHOkwv2g8V19l0nAiabaP/DTAch7pXKLFh+ipS9tZ/qtKuNxE2075w2s
1VFGarokMSt2SwokF5ax99sVnE9W2j0TxZGk2kR7wT3Lta5VaWvjxTx2C56aeJm/ptCzvLwXgvDr
b3rp0/pUyrJBmJXSpM27I1N/VksPcmgWNVP1fHkGUWHg7339aYrGc4B9BRV0shx2eeY2Tn/3TrQ9
LoHrN5FyHCfJlSDaay4AgNQL2UxTAwlhrvxaVP0G7OUy5Ktgt3n8A1snOAxTz8C9q/sTiMjtyT0s
rIebzEmcllMpMQ7BbvM0W05HNLecerA/zz+X+a1Lq9BRJN5QkM7jWbWqfWTDGeYkJUMM/unAqV5Q
GwIu2Tq5JSghfmm1TJtbtGDck3xxSwAOWxO7bv70PNvHlit9d2B2pOddfPloCTacx/1ltCgtBoGf
pDCRJ6FO2NelxOhEP5+zbtIbXa6AaDyhrI3sevpZlVeWFS71cJMPkresaKs5w9bTFo9CcPbhvJ42
M5nWNjAVWaPs+UYysAFzl7mxzFme6f2EWs2uFLz+HIM2mK7V78gooEyzQuF7TRbFV74XL4OMFVmU
luYpDw2w9ClgqpkSaLIfIed8Nftb7MQE2pBKKBOeEW0OZ+hTXdZM2xSS1GjtXuDYNSPQMhtQuofa
/PGVs6X9Q8jVrDni7wKxUEP8PnuxusPlgQWJSo0XdU8hDqw6M7Z9PrSv9KeRlHZQB01igkfxiG0J
prh8AqN0/n55wvNWovFUXGVnGpTowOiq1f2i35XWl+gzNKiQc3drZuarUYGMXYXijAPF9akG5v1k
GmbACJNcUOeNROPpt2jZVwhzcUGt83AAyjWsrcdeWpU7f5I0nm2rmZVcyQ2aYS/oawOc0w9LPehX
etTHaBPWbzsgrD7U0xDIM8cCE9F4OXd1tclgMI0eoYiSKGoWwofdjI4VqGoamB6AVrRO7Ko8teM7
WNqDTlHCyydBEEVqPB/XSgDh06tOhQI6VAagxBJlTzPUV2x/fnU+1iNAZY+LrLNAtLZcqk4xirEr
zXRLCuN3W4OBo72ul5OqPS6p5D5zz75XNB4nV0GRQYVGiZoUAyA+7jdn1A6qXgbN9N00T5ks/3L+
2tR4aByhms2sdEOUPalg9WJRP+mPrepcLbh7/C6FxRqQfBlWyb1wPibTeGzc0G/tUqeWEnfdDQSV
evNtmV+RYJJYlMAf8Og4ZcitbPVypAsL+7Vgd9mmSAIw0UJxDiGr1mZiYzUkau8BPz2jyK2BcX2y
lzbw2ukZTTGrD5qIYCKm7Ejv19m/b1aNR8QZ6MJIzbxC0Qra1Tu9OEGRUoMY8S5OIwOdiHZkX8pP
IaydjcoMxdoRzyE38iAwU0KFeAAQSwatE3g5nporp64xgPUDuhaal5jukuhTHhe5jLhENPy+eJ9+
/2qs/YQ0Ijx1WoJX0ouVuXpW8llyYEUujddztzM1db1mHOBX2ts6KqMMvJUjtCnn2/rgHCXeS7TV
3LWfVVvnGNOMF1dMEnaTHerA+MEOWqCHXdzLggvRx/CQuHJhi+4O9p5uDbxfu0L53t4SqvdTlCXD
jTtIQkzBpvAsXYvqWHhEYB7LbI7aqt+l4K6sCxkKVmDmPCIuc3Ladwtu56K5qcGAwOTdEuczVRov
454PYIl1yNxDxFM7FN8pVNisaFh9wMqgkyZZHkGeUuMxceZSkckErUaSHcufIBLFjdxFVlwfd6Hx
3bYlLkRg3Dw91wpoDlU0lKs2U7lRK0dFw3gRGXNZhNCOl32NwDfy8LgWwkvEAhY9HiM3BgWCfqXc
VSaU3sBBHv6yLN9sfW0FtHuDzLScmF+4ipzp21lnDhs4z2P1ynuzX6sDUpeAW6MP1U/97Lp5QBue
KkkgCp76Go+fY05KmFIVqLOkd3n1to5r6NXJPIfjPPur83My3nJwDqq55VP7YJCPy55BEAc4nGMg
1QrZUCtz40q7XVoodhdmkOaP1Eyq2QhtWSH4byb2zF3DI+wsczNIr+VpjATlbU0/Mj2N3E2LzGwL
0jnVfdiF72wsHtc+9ynkzW00eaeN5q/r8p59m672bkCnW+Nu1g7MVW/NsYxYNQY6UzrJSRMcZx6j
h8bHyV2q3o2N/NTZd1Cr8gm9qg1ZWCdwWzwcj4IGl1TtkMZa92AX1ypCn9T5fnkjRWPv3/TpnioW
2zbXHmMbXecX9Y2d1YBeynKoAo/IQ/DUyWB9q/RpvFDfu9MD6Ee9m98hhgFulSe0HsfFn1VWTRY8
vzWbCxnAE5ZrBhiO4uoNCpKRlpiR+ZoFRVj+IYpfvUK3+d5OmjawwecWXV4+0Qca/12+0a70uext
mF//nWBfTG3yL48siOVtzousuEdsMDWlsTk69GZq+xcoAJDY64w0aaaie2T94Ei4lP5WcM6ZGfdw
cLatG6sCD0qnvWFeVFlL2NIQ0WDsjq8UeftKf9AYPFh2ZaRRhcawCh9a9s/g2Udr4B0bEHx4R3X+
PSrPqXdnW0MI5gi/SV8vr4bomPL+ZkVn18hsLzYdFkJ/Szu6Vt/5C9SMJEYsWG8e3QeaM3NydKLE
BQJNUOZCfyQBPCtBE7g/pUwSUQn8Jg/vK9zBoW5JgL/TMhKmUDpzXRZ6Q31KlRro1P7OltmDaKr9
Qz9Ztme6WU5XTAVOfKfCkUfmZt7gNns4x+aH1R4ub43ABHjA30jbkQwQpk/07nXagIKYPy4PLKg3
ajx5TdOXvUqUEa/AG+9uPpVJFZLIZn53zQ7IGYT1rw4sRmkgQxWKbm6L8yC1VWa2Us1KbPlzmCft
Q/YEqVRlCPZCCZi6rmYlkbZ/idaNcx2laU/lmjLorz6YV3nSxxUwOz4AsXvubgjIk3UvTQzs3vyM
ffMQwMIqjFzpeyWm+qahERwKMnZHPb8o2iCzmYTDV4C4Bq/qf49c3W4loY6mgDzHXxT6a1tChd4w
F8H8k25VARTTAt2WPIEELoHHA860MbPKU3E6ludW0fHKDc32a1hujccDFmXuKWarKzFcYJq/E4gB
y1ifBPvO4wFXa8gpEitD4gIm7qY5iEMkTlJg8TwYsNfVObNB1Rjb1ZUOCRr1biTzFam6yIWIrMze
RbPsZ+yTX5lyBlKdHZvnom20d1+37tiWlZ8R9Ogs16kMwiJapn3bP03D9MLeNqb1iT3fKVUGnQQZ
xl1wcHjAX1OW3Ww4gC4W5vzikAzUCd5DKsORiJLNPNIP7dOsmUasT0Mi5DfXjy3MgjburqEZQ6ug
+qnAvruAQO35a36SZ5fqs6VU2wr7PoUqKDOhVlwc7LBafd0KjFsTQksgTktceujfvefLc4p2h7P0
uWogTq5iytkufJeVgdt9uzyyaHe4mz4HGnqgLWqvunlQ8z8peuOkzZyCsXlIIBB1XpazHXDozFd5
lt/p+XZvLZXkchcNv1vMpyPr6ta6KmTtjo2yRFr5lpkzZHS+5u54SKCnz62dM7yZTfua9S+98dqY
X1tyHhAI/vtJcaAjGzcIQZaOxiZrXpZakYWyonXZ//9pXaCWMKqZWo6JbYd0qgO2fKuUTBK3Ca42
HgnYpNUKhGo9JNkc6wVBM8Bri9Zju4gun0fRs4LHAmZjpWfjBCxgcUxjVNPTo51fMwsZVX8J1rCK
mtjK41nxs1j5LRNSFdiXwUX/U1lXlpe3uCSoh7ynVj3M7SY5SaIV42y3AdxwNVK02W2e3zVAoQ2n
pgbJu8xzC1eMM+FlI+7UQJ4QK0aS7klJ/ea7depjL1oCpA5nvw2bK3o//dC/yQg1BVBEjYcGOkMJ
oV6KXgQTt2pTP5Mp9Prvs/MdBYpR8/xhS6aW+lkhQVCJEi88XrBG4/5krRWSfUflTkcC1r7vrrW4
PNJjdZW9jJLNEtgODx0kdGgXBRF2UpHtSF0lRNNFMI72w+XTLRqeu8y9tSpQNIKQLtIiPlveyPjg
1I+Xxxa8qHi4IDEgxVesyCZ2ulmFvYImtXXq6b3bpEac10MbKrkmmUsUev6jgK4t1uSwbs+H17c0
rmOoRx8LtJ/Q5PLXiFaKC9d7neqNaw87V1qdjFvr15l2MyKVcHl4UQ6cZ5MysrpiuQX/ni82PVgL
pMY2oF19Vmtv5jTfzwurrqsaelQO+gtNXLqDfWWD+ChwoGQt+RUC18DjAts6K9Nx1UjiGd4Va0LW
kVgnVpA6krjh7+eceYnw8MCGpXXebmRKWODGCNed3N9rFx7wjtoVPTnxEhg3XmwFuyy1fsP8+UbG
hSbwqTxqUF020+kcwMc63TfB717nUoCvYN3+esJPN5xhpkqP/qghAfnFcGzQraK/7BLb6p0WpD5t
fBIUfn6QtTYIziKPFbRV3U1LzQOeGPrQ8zb6MyjZSSrZI1EEy4MFGbNLJCNguMudkvnWXVUjaT4G
+weBgZD9qj7mqA2z6GtNidrf2vmn1SvUzAYveDklea2ewPMSLsCNOu0WmTLchKgM//fF/2mKFnIL
NK8BzSGv+lV6NcZr4XeWT7RDeeqPLaiQkTvPDunPy9Ys2iDOWXQNOnUh7UCSSdfCBkSXw/DobnV4
eXSBY/3rQj59TD5Tpy87wPtwxwYFOxB3jCv2mKpI0CEquTyJKPvCgwhBZDcUudIOxzFao+nevnIS
PRpAURyXwXZlfRS4Zx+62Dsqkiyk6LO4sKHTqnRI3SJPwDcWkAlVmqXzqbtES/PhtZJJBK9XHlXY
FnQsSLvkSQeeqEA3kUPq8ue+dHrojOlqsOTbL7eXBaei2bgXAaRuhrmb1jyxmI5kCzoWBhqSmh1W
z4zpAhx987WGPI1HGi61VeeeAxllZaiu1MZObMAyAMCWxTs6gvUzjlvlIgWgZ+ZO8ViWZN0arVnq
Bqi0vDWq+62HJOaoG1eEdb+wfX5W0YiM/QOEbO4vn0WB5+ZRh2vh6lO3Xxq5M97XJIPgIARMJQ8I
0eD7/z9bU+pBf60DIMldo3ZEgXuW1VNFI3NeAD0+leIqc5aU6k2qkNafSF9JzFPgYXisYWeqWg1Y
wZg0w3BK1bnzvSwDiV5RPn9tzblXgktA6uiBuycZsrCr+6CaZcBewWXJSyZvbu5VRgPlcrO5H9TQ
rb2Tmfp6TiRH9fzSqDyOsHLQBu6k+nAk2bNt0kgxzW809Z4ur8t5k1Z5LCErLGWrlGZOlon5RE3D
uv9VoCLZYY9RZmLECy9PJKh9qjyKUFs8moIhe04qZlw3ys0A1UHEfmE3IIuqgPtjyf3WW/xyrQ+T
U4UDBCR657q1rmprCqlaRfqIQg2Zjwb9ZXqgltW7YKyg+GH10eXfKAi7VR6QmFGDltaA37iy7caq
lSNomG8qZw2H8lqjeQD2wDy9z8Bsf3nC8zV9lccmkgwMsEMNkPB82OkREEYekCZKpM/I815O5dGJ
neFM2egAdG7GO3KeXJU31be9G3ifhcqEOQQRlsoDEhutqDxkurC1SJQfWLRMQR9kYRnYPgiDyOyT
+yZCaSMi75fXTbhR+wd/8nI1KimlppeoM2gPeBjT3LpKi9fem0MHidWa/Np1gStDBksQ2SDnPTSt
h+Jhh+n24KGGxkPpZ2H6rMU7BmJ+WMAsglqHFJ4sSDmoPC5RY+aoKl4541nBoiH31Ui96X/UEHRM
uoQclw8tKJL+qUYeGblKyekXfOQ/KEVXgYYO2uATZ8HguRUZzLgtBk8yvKAcpf6DSrRXuhUaogfj
Dj7+ykjS73VAC9+823sGqx8QPTIkqcvzV5XKIxRZbs5K3Xp5Yo8tXs3mclSJrUmMVrROXOhgLAsk
QRc7T0qnCDIXMk16NvuOO0iSGKIfv8/76WzbVWq5CETyxDNPZv5i5rJ6lsAb8PR71C5dvVW0HN15
NGru15ccskzT6ne3euLcW78v2+b5uFflkYi4mhZHLR0EiaiNOSVyVaMXzsYWdNC/NhqWXJ7m/LWr
upwH0NbWLlwTu2Cor+NyU7HC7+fYY8+XhxdtMmfxtZsx07GzIvHWW7Vdgtp7Ya2sN0TwflNd7m0A
mQhj+B9nV9JkJ85sfxERYhCILcMday4PZW8I2+1mFgIkIfj171y/jT/aFBGO6EW3ww0XTZnKPINB
KfTkfy0fSMrdaDyaa/N9OYJDm8w8ki/N854Gz8ZIreGIZdlVU1fm8lyqj1KeGreNsvrO7Mnb/eq6
/jeVJmsYIuxxFlsN83jWjLXZEynLzHUTS1uBFYXdApEkaPqywUsaz1fTFIt+6ODYOyw1h32P6qFf
Jq3QKlOhXAmOR5iX2aVgC2pGVb2AplrZQBfARzhQlRCHUVu9pe4IeJ6oJ+G5HCp0lZUJNT96ThaS
p0axAK6uANCoR0kH0doxbHGZFfnZ0Ku3kTRqcRGWoLx/HTNbSSe12tb3oXLl9rxPBsGUG3sEifRb
xXjeARvi2nNjRVxn1mQiwaqbB0rU1tYULLHmI+/vC+7q5lpaPgO61/X8qoRSMlddOujah1Jz5yj8
zjI0Pjt7rr3kj5atJfnY52hiR1STZXLu+j7MxJ6tx8ZOXIPp/IZmuPIuuIH2j6x9YGjG55AVYj2P
Lb5zAd3YJ2vknA5Y3xmdlaelUafSaqHNSBI773Yi78bj14A5IxisdCU+waFvvO1hAd5GSu61xbdC
0hrqZgi0iXATq1D1Hj7c+oz5RwSkMbGeb3IpTht11+L4/oGylSStYW+07OzMdGWF8Fd9cNL2ArBM
FZEpKv6lz95BxtVz+Yp1K6u/i1P/ccycmJe3uqpOMvBRSUl865u/7Ez7RoxaY4Pnfg60zjAvbZNF
xJX42Y2zZ/W5cSdZo4NlrgREnhBB/Hw6Fn1wADjq+1jqr0bYR6Wtgz9Pe7e3jQW2xgjD+qaZix4n
MfTbkyWIrfBuUH+HpCRrYDAg4KYUOT4kX0wM96HYVk20uCdSTcnOqtqaiNWlvAiZW8FEAWHw1bnM
nyCXk7RH+0Ff3Et1Asr5OO5cQ7eiyCreapctbLhlJVP2eeF+WlZ3wjSRXPRO4WLjtFqDK5Xb2qMl
sVw9jgxFxHMmUvBlI5Id5r16/eYmvA3jb7lV4Au7F2FYnayrTKwfTjw+188UBZg7P2o/jB+GmFyb
j/1OjrKxuNYSh7oU2RS0bXUKxrRrl2hq7gj59v7Mbz17NR+Lh0iiwwzHSTs8dV13VT5/Ke1257ja
mO61vqHf1q5VV9DczfvxYXQuwcBeK3hh8I9/9/NXGZCPxjnittLnJvwmhElM/+DzvyMokTX4MQgI
gnXfFGk9DXZSzBRy+abdEaPZGPg15hFgTSn6cmhSDXpn1Bio9XSFBhp3Keadk3tjU69lDQOnU1Iv
qkhlN9+JprlfdPr+sG89+Tbdv61/tw3cuet5kXY5F98CJuy7gi7WuPPDf/Wn/5ALrjGOQBf4bWH1
RaphhEGj5dB8yJ6ntIuCQ53eiAosgdtN4oE88BnYzejLksqH4WFJCaTUu52P3Fi7a9yjL0rDRKUg
qt1rEjViEjHNAKyf5+YuDMC2e38st7L4tc1IFfhWP01mOndTUdRRNdQOmtktnz9nAc0/VF5Dvzp9
CQ4Dcv0mFoNfnTSK8m3t4NbV9H32UPNC1RF1xohazD/83Q9zV5vLNmVbSciznYsu8mkkIJFx41M5
bjoeqk/dmd9AHv/ML++/bqOItcYqyDHU1RK6y5l4BbC4ahnTFhK1lXDusuGNOeQhmwb0mKude+zG
9P4HqqABbXYavA/myLhcWonHym9LOJztNtxbyBubfI1TKEPqwuDaWc4wnsYlQ9vB2bgZZIhYEewM
28Yr1iBWP7fnxadYpT3KCMY91y7oH3vY362Hr66v0+zh+GiBsQAEOIJuYpxNrxVQ4O/P+NbT1+tr
NDIQmaAnKYuEl0k41ZHs9lp1G09fg1WLzPfdxbXmM5lBlCWRgfmCv1dx3QC6kDVeld40jRXHyPA3
mWTHG7YCq8ZLTDyenWuY7PnHbqzSNXoVSKQlk36/nMtB/uC2eWI1WCIa2nEtSd6fhq1sZu2JK+ER
2OgK7qrY58shjIrYjvS1vmSJjucQUsQStPP++9/16aEk+b/BwwqIVYcMn9QtMXE/W1MKmcn3P2Uj
Lnm3P/8tLvUdHL0WIbFeG6j32JXfxTnpdy4rm+O0SpK1r7mSJX64PaT8HBzyC33IyrT6PsET6tE5
oGF+6iDbGNl7yJOt73H+93taw9vqdnGFm8dxUP/Q7uP747RVGfZWGxvyUHQYBT7Fv/c/ysNwhxbc
nN5Ecfx/0K+5ne1ZJFOoOO93EW7P/kNQ91bbvaVaI6HCO6vwvsHwLSfvPNl3MnXT+rBXfd5I/9dg
VrtvZoLey3JuxHMdfIaZcCSAfVvQscMZ8P7obezJtc7lhFoRrMf0ctauHy0LqFPZJZyPVvh3R/oa
1OpnOpCaT8vZw8IiQR9T+MXM39//8VureI1rrYkzw6sJIzRfQESI7FP4IEQ6JihApUg/E+t8BbVY
fnn/dRsreC17yY0D27YJ39IW/MAaUE4Hlf7do1ebnRhIxNW9Wc59CVAUyV5lsKeIszXDq53egYI0
+5Jgp+fyXyqGFA7eqN4t7M4icAv5u9/v/O/mthczyGHB0Iz+VeglnYPyL0dmtbvtPByaoULaUQBq
7yFYTBAFf/9HbyDyyFpKcUGJlS21jcX5zCBjWqZQSTv7kR0PFwtWUO+/ZWMXr0GSw1BZTVZRDI1q
I90+A0SWZJYLwm6C6+rh/ZdsTPIaHBkuNzG7YcGXAE/I+LHv33LvG+v28ueNpb/WUex8EVZwqcDz
Ybc8a++jnPVOKNr66aul09TKcoMR61PR+jBhR3mDBG2bkqR1qr2671ZZc417HMPOI8TBVDvH6sN8
Ge7y03i0UuuTd2OHw5/gsNdou4X+P4SGNf5RAcnizmBhncvmKMVR4nqnnt+f5eBXt/MPD18jHCsO
C3ncgMXZ8zQVj6TnlazPbbgAK3KB7JyuRBzksCZ90lwr+sQqM08PNGsoe54n7XhRX3EPtUk0qO38
W0ggKBZBMMELvs1MLvSBFE0BNi8TdeukNumGjkVt4wz+Hc1L0wEoCjNY7yCy2kGXD5ec1lSxmmul
2b1xTUVQ+8zKJpyjcYF4OP4KGA3LvxTlGH84GWi+jQ9uC+fuLHbzamB2zAuLtF0aZIipX0KrrXvg
NruwerAoJKkeXe7kOnGFYUHs+S0MRYa8Nl5sTU5WP+WzL0hcOGR046Ibg+ApCJzAuWpuTaJLSUdV
8Ghznpfg5SxD797nQqliTGnWFsOHwO5oEQ9eANuvyKrnZbkUE9oVcDOzAFW7c6bK96++razmoE2e
DU9up0baRdoZLXpeZNuR+472njtHkzI9Lq6wZXXcl5KjTvcytqS3wwSINGb+0czuJItMyWonfOI5
LTw/MZ4y+qM0U6H7uHah/lRF+mkaImPHYMZHXUffGk7KawF7FppmOfPUFDk2aNA/GfzVgx8W6yBx
0uRONl5YSDL+BCIGK+tUat9xw9hpcV/LMDhC6vuaiby6Cz3oKANo4mVg1cNJNbMTHwwf997zrQXF
2ND7p+qKdHSLkrwUdhl8Dfw2ZDi97Mxa7sJyTIpgnj52mV/ElKiJRFT1RhzpqP1JRrmwcjQmiNvX
aEfN7lh3V+E42RwRKGBCKImU3Rg3kzU7R2IFtLs0Y8Mm0P7hhQOfkNwZndc8GCsd23OQsYNbtVZ3
rF3GlkgLx21iqMhlw2dmoZsTO8ayvCJyAQ/nE6pmJoQhZwv9bhpNhPVmvnbDADsjePF5/WvXNkKq
o4EVvX/nZ22gH2vVuvw7dpUK59ht+1Ep1CVJlV9HkHJEQsNW1i8OFnJ9MLOxvYehH/K2TL0eRTtQ
o12dfZ1qo+klGA1+bzuFtvMhYyY0R+GZ3nplXcPpswwsaBaUtpjpWwWAT1AdrCHvDY9muwv9PpY8
oEFa6TIMn4Ymb8cv2LIu+aYd4Xsf8hKmlEHUBNybASeZlvxWyZCVcl484hS4cTqL6PtvFcg++oh7
npZffW+BEStox14B/1rc1Yn3HQpd7ZDWo+beF9XSCSiNUdsyVgAbmxiW2AJTa03oKxFrzk1sVDl2
qZZj9QZNmvZBi1E+aI0bynFohXudWUanVEMvvVsSIQc4hCREce0+9qa2bOAAghsMxenV4qirDK1+
ng9TeUOfph0rHLtOmNKZfBjzGXzprncyO2UV7PgA3+3qoog5NPfsa93m+QK4cmN3o4oRuB3rNZBj
MRxDcA+mT6Jwugk8xXCsXgLH+CSPmjIb1CcrXBy4tSqrGp4b+MVmgFENAR41lL5lkrYOJ3kA27zs
r4BIVOU9pIhq9+qWfWleMjp2zZtP/eBhnNuwx0b3Zqhs+ty2zwMggPo+s3NkUlDQK/IHO0Dl84K+
bAEdq2F2O/RloKiogku+jLY+lKiZiPJeNVjTQR7N3mQF01tLOmnPD7LUFoM7blDPqogsPtLqCI1M
GxxlP2DEcxM6K8W8uHIh1dfEpguIsQ41xAN0fgiXYRCPWEOohEcFZ/MgYuZltETW3amcPLfSHrr7
xh8cSx3GBrqVUc1dZvqYl17glWkYUmBnT7mGV1cZOX7LSvSje1yoaYQYXYFsoXidPwxdCdqspkGr
k54uNY0tr+qzeCiYBkLHc/Vyl3uhP+WpZ4UyQE1K1e5nVoeu30XVyIT86WWDCwlFMMCdMnHoYFn8
4g+Tw4Dt8eQQPnJHLs1XWqAr/kbyoSLfgtYwB1BryagNdHc4sxq1hDnrnYj4vRv+aOTgds+V0bN7
7Oeq8i8ZSG7uHNvu4sOlPjSVVXVR3dk+S4jlLpWTzhYdg590oawsIypszyouhi7SuSBZtskb03xx
7l1Y9lQ/woZCsTecKlV+nyDab46zUzc5mFVhW/RJN/gzPbSk9dAZGOEOd4ArWW9iPhki/63DzEPG
4fZCfvI9+Lo9VgQyD08W9nV9KKjrTfeLXysat5BKmh8rqfog8ktQGizAy2k9pp7Ouf8iwMts8WjO
yYsvVa4+6GAWWQz3cJ+f3KBQxYFoWplzLqSjY+M3UIQ3fraQq3JaEqS9znpxpaJ2xphKLfxk7uAE
dmW+q2BUGEi6HIaZuiQOKy8Y0NPS6MxH2TiKJcH/2wbPA/yJxcmefJBHfKDIeeIJXrSpbHtBLk5p
wKguqhZenXVnBI6rZh5NYrezVcAoT1OoRVdCiVNLdPaPzjMJANmcOTXFoS+UNcNzBCgF+pJlImTJ
KE1QnzI91OSHVzLACqLCOHWbAr0AX1Dt6J49mABbGLIWmXTOgUA75dnzHIARssm4+XO5wLw58pll
tZE3C8Mf2mKEU+qsq8CJjaNMnRK/Lv04qxvO7kvCA/V1cWBfkebo5ELGHyf25F0MAFsQFkQ7guJt
GTZL3Nm8GA5FmbfVE0LPIk8Dmv8UntTMJ08q4NxOA8ZswFgElq36OZu8bYAN5Ga4x9lEzbMXIj04
WczO3SsRTs3ytC2F8KZIDbwvgE/IUNB1IjX3lvVV9Fa9XGCQWkDEyV+s4Kph4jd89dsm7z1otk6e
+sTcMIQ5gOCj/z0LSgL5jr7IxDmnE3H6qy6kR7+STOcaJgXE6sCn63MrLgsU6mJkXIjrLgmlc0QB
G7s+YoXbgi1k5YE46AXaE+cyFH0Yu6bpTLSgm5u/ZgGjdWxRlulDMIyQpXU8Q4ODcSoJuMs41mVS
M6ypewv7OmvjMoTLZNqzru6P0L7kQSIsSg3syRzIOJJCzfIOGeIQRHZWhyqZ24xxCIS0XQF8+lA/
KGi3Q1+/6+vmKxxPRZBSsCbyjw3PZ+eZlnMnUPIPlZtZUdnUTvmiSZGbV7csbe/n6HXa1DEd2UjC
U9aUNKjSwIUT/NnpOBnnx7AptP8JfrAMwJUq9Busg5yozE+X0qqtMHIDz9LkSGaNcJz7wVT9bC09
lw9mtrjMkqa39RREbZnTGgeync1ZOg/5ZEN8GokVDG/QhcGxwvM6vOl0V/Uw2A/5ROYB8D9Lt6o6
2mPfl18W0uYKOLWut4CIDdtyjBf8UjvJ/S7oZYSkpqqRnBjmWgA0uT1t/m3C2pn7A0g3WfEB9CgX
aQArl9nXh8ahHMBDX0CWK+K8cObvc7+I4YptOJNLBVep6YOaG6ruBZUutjI2aUldRIZu5sh1TUVz
1X0MJM9HN9G5yCACr4dcL0CeTbhIQEo9d2ZsVkYsyt90X+b8KJxRgcSC9NfhOOsDd2QkpRWlmQ0M
etGzu9aC0yKNQzvIiYx5g/h61YhWLaSvtM2FjrgpKH01AR2mh4n2S/2hLgz1zs5EB3Lhrt2Z11m5
0I+I/Lmca0BJ8jIAsVJhzXxvBS5PWG0Vg/1oYZoJ/POs8ezqm6NA0YNwuobF9X3DiJz/rUQ1LRxO
yq7M7WjQZuh+FpVAHkWLhuvLrMcJ9sRqUDr4WSIOBVMETwPkMlEuq8LtI+37Vv514aqpZRQIbnd3
1O2d+pU6gYFqY1EIYUO9KyfTaMULwBf1J0+WNfIXhjtrZg5j2bZZF4lGjMM3QCGt4uo4DcfPHpwu
VB81wCf0aWbsJkdbBo2FFMK2caepx9xzn4nJu1wdfL+gcOroi8WRV9cP5+nmxjNmWiJbQFKYOkvW
zk6UARQWvLWTb1sfJLGZfbEr12OfvMD2g0MWhrnpoqknlfszH1vzCLPtcPpq2X5fXTHDVfmGb/Dp
Tz+Qs/WyDBZ37207cPiXSWmX/rTKcDLXknS5fZ3J7TZbab+wruAM8OFDWOKqc0clDh40EBcCVcWl
D0n10S9LX/5TB1qFJ8Ey23rjcN0agN6aA+RPkR5V3iUVx60kP/AsCyHonnmjV+LHFl0281TaOfrU
kXIXZMNRh4XNfoyWst2L07NcPUydl9dpaGhLv7YDsac3AN6UfB2Ma4X3Rde6+mGcLBqefc4Bmogm
W3vk0gjVDz+niSnkaWFYts254ZCT/4jxKquPN1pp8dnW2mlOrcSbEtthLX0tCj+0vk6+20k3qpsh
n58b5JdIvIQzqSVLFscVEkq27a126te4+D8K2JjzLwh8KsShVlbGDaNaBaPu07HpJ/duDBXCGs5K
oejPIWAT/yY8EZQfnNbjOYs0B6+wjUYnr2cd4QRERs5LS1dfcaEdrg2Yekj1ESNbGpc2TE/haObP
9vBQ16SHfCMT+O1RZiNDTGknlfmCbMvRS1LfrmGfQqOUPLLCX3p6cm1ogyHm1IK/ZHW/mH99OI2G
3z2HTt0BKt2OfmpIqZd/LbG41YPTamxkJUJH3nWW7toYF5Ic6zrEzzjCp8/tVYR5tP17rnynfIP2
WMCuJWeGHKpiwLEVK+Zn5tSRInOWBIG6bp6wqJDaIl5XEB32AMb9hB1f8WSROZ+ikXHDL6a+aV0b
7qnmbGY6hU8u7JTlZawmd/khgkFChVPUIz06Jb5KRRZrmURO1aMjl/luEL7wotLqOcS1RqbVMjXN
wWSyFa9tG9jkawv9Lf/DPAofaZQadfDqDMHUvExjaef3AMSE3g9C6gURzqWlNE8h00N1lR1kePvY
UpKrpC+Lih+tbuHFoRWVoWMC5QVlp0MNdtO1k9gbF/BuoAePNKLN7orM5fKaFZqyu25SvTz3uhkK
GgH6WpUvjPmOhpSsHKfs3mTUHhOHa948ILMR41nhnAgPXjY6zcNclbrvY9SBLHpnlb4Laaulnvsj
9braoMizMBdAK2qK6apZ3XrfQ9xrgzdoBSHPdcsBh3TUi9azH4kclT4OWAT0n8rrxbelIxbBqGs2
38Ht0WXHMbOa6d5HxhB+nV2QrFKcGA6gXMMtVStw62HHljjcvVoWYhC67ECNylgOIpA/jQ2J9oem
5s7ygJO3GnkTKwvWBdWZzrlnIYH1s5KXseVTG4/uq952kvcLdBu1vzVLeEHZxIjCWCcvDL7kPKwf
x9INYpFl2U4PYqtmvWYGZ6RZsrl2ydlWQDGoY5EAvNxPkXv0D/KefnFe3v+Urd7Krz//rf/o1pmi
o3JQEA/iAAWR1IrEY5VA+/7LDZHddZFzQHnjGOyM3YYRMlmThLtRtsrgznH+f9Xh5TSIlDyVH/sf
/V0WDdHNE5Cl5LmAETJ1d966Aaz8VS/+7SvbxYxFSwg542T9WXjTwUj+4pTsOdDsitrjReV7rmyb
I7rqxOSe5rQdsdbVxbuIQ4+549/RsbrC9NCkNwRK93l+2bOb2SjZ/1pAv30Z6hW5rPOQnEPokwYf
RPjp/YWxUa//D2t4UX5Yuh45927JYkd5ZUzr6bFsQ+TXXaN3OkobOgLkF8/pt98/G2+pA5yO5/Gi
39obcIqkKkb3IUXt8HX+MtmgydgXCHjdOYebQS/Ux3YWxcbQ/YdCXCKIjP4gz64t0smKFrInrb1x
QKydSAj3JqkGX569/L72kwAXwnramZitX31rQP02YCqUQP30lX0uIU8QPmV7ek1bz70thN+eG5T5
MjgDJsKWR5c0Ueh+fn8lbXXu/8P6xZ2vFaZYzlOsk/Akk/ZBHKwXhU7ui/WpPtspOd10qJt4+jur
eEJuH/nbxyC/XWCVhG7TOPWp0P8Motvp820N02p3h9wuqWzQglvGS3nTht5D6G49eNUgq8Isq6cK
D3ayV7cGbcL++P74b3Qm174ixtiwYHXRqVJ++U9f0FTCjAw3iWtreXGr93qHWyFrTQe2KgjtFVrK
M+SSf3gpKvkx3K86SGaI+C/15MEJvmHxfptZ09YZjAmpPI9gBypckKl7zPNrb9od4sUfQX14wS2E
/PYCl3fziJxBnnl+nYQ8ovSWLuHnoHqgNjt65DPo2X+zlvCq1VYuUCb1xIRjIssWnN+R0xTn9+f8
z5OBR692s50N+agn7OY+tV7zk31Cf9JEFNmDOKKEuJc9bA3W7QD8bbA8L5izZsCcS5iE40Ai97OB
m2PEzkEKVfZHNy2T5ieq5iioj09Fusvv/WNAx/etNjgZeu7rcJTQURdn3KXGF0dB0Yucy7OCeP4t
UIAgOjx7dwDq7EzX5qCu9v4MEtbYaLwUOSZQCqk5oRgT4x6GG3iyrwP4xw2Lb1udBN1idw7xkUAE
AXLeh8D9QcMu5X4y7Xo0bQ3fCm7hNN6kM2Uwb93jMrcnZV9pKxObfpY2j6xqJ1bdVtt/+tj4khV+
ilVtDnbZJM90vECuDwSmPuIAPVfJ+8v8j3EWFP7VYdBNwOibHhuoXs55dbG1irxgT15yY4zWrN2s
smqC2pI8azhydFWdQk9i0g/2aOLMvZt2BVr+ePDjI1anwOTNLsmgH3uy0PDMu7QDQO/94dl68uoQ
CDp0UnyUL08eEhD0RtCG2kEi/znJxY9ebXyJKOi1t0fDbrgFqRbOEnGd5pfsw5BHwVfZxyQZYisx
T+9/yp/Rq3jhasMv9VBbg+0V50rF7lv30rxaqY75t+ZT+YRXHffQeFtjttrjbk+IUAQfho7f0bPs
L+E4H9//hq3VutrXAm0VgQMTtZJyuVR2CS01m51a1u7Fk81ZWW1rv3RhWwad2LP9CrWnc/1S3OQI
DgHK/LEmECWYktv9I9zDs23s7zWbF+L9y60uj/dRnX8K7AXlTXsQBwWFgoeGolr3/shtnIhrIm84
opw2glJ2BoEjKkSXkM5KGBQ68vBkk37nLX+mNUCnYxX6G2dxl172BaIZiYMDPPfo9/zif6ljE99u
wT4qqPXR24N7b4zef6iEymVVbxUWzMeBhRkvXvWViTaZgjJ5f9i2AtaaTxi0ee2OHtbDzcjuZlZM
H7A9b+KNt2XA6U5g3NgzayohlIrJ0FR4Tfhj4TJuCrXz4F+3zT8EkDWPcOSZQp381wfYhzbNU7RN
dTwlHa4L7R5078+oMcz7as+L0gViZcFb5ufbScYPVsrClzExUEezztkQzy3kVHdW2dasr04B3QLd
2MJb91xMn42a7qU9HW3t3HX8r6hO+JzVKZCVdYddmNOTh2QZlshN9Rx24bJDh9ya7FVMpwoom7rl
9DRN1seZD/eKeof31+vGAbnmPENXa9b5hJIy5/PdzZlwmecTVV/ef/pWCFlznhu4q2RWpafz3CTZ
1wE69HnKEmdI2Ss53GRa6E6w2pjiNeF5ngwKok7oneZ5nKKJOzG1oNDA269W7extjdt6+cPWWJOc
4W7KgfFj3gk406N7g8E/Zaebvs2Ai/RfVZegCrQK870ZCApMlgc4LnBpjAjA11i3k0RsDdNthf12
eWgNDUEVybxTZ7zx4AnnXk5wpJAOCaIgCHf220bsWFNRA9KxyQz4hEA73yDJ8KpJjTQRbcg0K8Y7
yv59f3ltvWe1rwEdGNzCxXv4RE9L8OINQdKg9VYET86eMdXWiK12dpMBqyQk3tGV/teQajfSBvZ5
bS2SMJwP73/I1i5cbfDCtN7YOkAyh2KKIFVFQdyr9mT7ts7aNUO1cRpFRKYJELr2wU2WU20u0HBs
rje3BHCfP0PyKvwrVxeITK0Cei29Vte3CCsK+K8DPJj/81djtOapVvgE/IMH99CWYmFU8sPC9y4e
GxNAb7P/274QXA8h4ajwde1rMVwHeTB7Itgbh/eapdr1vg6GCfzarj0G3vw4G7FDDt568mozi565
TdeNeLKClJmGpoAOmbOzh7cevgrQBbABSz6xGmG5AWmNlTDzhm/x+3O5sanWdMSlJQAAQrUkBVMW
Jssw9W3RVDS2+rcr2V4ms/WS1c51MtAmeNBByq2DBEzF8g9Og3Sy9OB+7lt7AvBb47Tauhna72MD
5HEKBCJA0XFeDun7g7SVSq65iR0EEA2Y5QCkldGSuMks7uqj/xoeuwORVx7vaS1uvmi1Z8e25hOb
8aIxHc5LArlaEHg9ROjuYCXuToTeSizXJEVGCo/Bcu32ljmF2XJajLH8JQ83HKddebjb+vxDjF7T
FDsL2tIyz5rDrTyWAX950CgZMUw7ZIRRoXrc66pt1OHWBEWANMYFsOPm4B1RDLmE6XQAfey4p7i8
lTqtWYqVoLYP7l170G9TeuPB6Qjf8bjEN4ebfXfqX0SWPw3YaqPXlgLloHebw3RhR33+fy09E5Mv
9Dglt/8yeUSfb0yO6QRwO41McnPggFHbzjLfmrFVFA84AEfNiB8wpvKuTZcT+wAMLY8liGawFz6R
PQP2Pze+IFC4OhGyCj2JrMObbpdNACvS7v5HE4kDR/0t7hMWhRd9zJMCXEcMMv5tb61srv3VKVG5
kjVoh3MMsjyH37u4jm/qi+q13NXx2ziI1pzGZhpmOAr7YeqidQ3wATgGOzO09eTV8dCw3i3g6pOl
IdyYI95MGWATeySljcj7Hxpj5xY0n5ssHeULg9blVIA2s2fOtpEgrlmMEsJqLnAzWdrV2RARbR4r
Iz4PhXUvev6q6nLPHXVriG5f91v+YCZZGCmrLLVRqoCScFR1L+9vj61PuL3xtyd3dKSqtOswZbm8
84bx48h9wKy7N49CWFzn395/zdYHrE6BWekqB+otBLGnTMoezJ89gfetCV5tb1MEy2gEdI6H/p5a
TmxVl7nbO+63Rme1o3uhTEP/j7MvaY5UZ7r+RUQwCtgCRZXLdntq93A3hHsCMQkk5l//Hfr9Fr66
VumJWlVELSQkZaak1MlzOiaOTrn9Eb2wuqh2wTBSua7xIzPIT8AOtYFKEfFlpgs/DMeecI+kzZd2
wo48PC4vzRlUb/RI4zWtP4Fa9bgCW3Vcf5T3THP5//gt1wxlygtUpvl+H/Ti2O5Elrf03FTR1IN3
aUwBJsa7S/dqzVGGmpKvuPdonuQU9iDzXmQFupzKVhxLfzhDnAfiapPGohUGIdNduGXBAIDHeKyt
82LhgREhaJavWQ205FXGLFefBqNNwp524sgcbsUbyH8OOQrqrpEVwXpIvg4UWDhOxT41TXucN57M
wvs0mlNy+eNVpzG54nR1ATgHbfdwrL4gPfaJvdK4cQ978ey+G2rf61UHDLnyFGUXVgHkrzj6Qxzc
l7tFA94AoYKt/eQf7cQ8CZ1Ch+Io/ndDfhfEsiVzu8ytxbFg3l0NZeougR7IZzq5N1dOmhQIyhV5
t8DAYOox9n4G5+ZsHGhce+lO99odde+RKtuV9nHg9EEozdFNS5t4KcJYjAdPd0JWBDO5BDWwUAZc
ikpANqQ6j8ULUv2x2dMbpJNR3qy76qrWXYbSVdOC2ocJY2DCfMzLBa+2w129mPcjZI/9+g+KWQ/Z
6P8qcUYq2SdomJwWMaSahdpn6oPjpoyyq/rJ7UqG3vu1Obf5j5BVN/3qujG3aGy1f2wAyxe63vqo
moov96mwPhlvt4mm9zxIlt001YkH57l4tPxHt9CMaD8FfTQgKRwUTQhIhF2XN711nmoXcH/AjFGE
7q+Rv1/LW01cUOw+Mp5uIqOgRuBl6ZKX4n5s3CFq1s57RiFu9WOalxxCwcNyExBkiiPfzCzN+FSz
J50MvLlzy8wtjdRYvMgY+8hrfzoDAOSNTmFE4VR/A+G76GD3YnKcCj1wu6mToh6SsrYEalA2jQEo
NjMZWGcSnpcFyh4xBBwN+D3uO5qd5mOlDzOUsXR9NaJmH4qF6ZKuAHB9g354lxgoL7gBE8Rd+8WJ
55tgAKA8DRMdu4JivmQQ3TaC4orjgJPm9nmZKVJs92H2+7KvqJKFMo5uaEOUHZd5flxru3voNigv
2uG2JmL2X0AhGzSHYuDjK6/G4r5v3J+gzPxsGXg4cK0CNwSOuuEkHGvrn8vfoxrrHivf2cbogsIg
hD5j2pWv4fq7Aul76+vItRWmLetyOFS0ttFaRmpa330E2aooY8p6aBb/uvz1CsOTYXh2j7KHYO8g
L75Nze85/H65XdWH7/29mxVeWV5VTrCArS8TZwvjwXRuN07uw1YnnqbYjEzJ7QmqEWrHxKdnWXtq
uzA2BoZLv4iIwYGXCJLLI/nrKB+ET1mMY4K+QR7Y+wKDhjNov1rLWwYOHm+d43H+2k8EtTll5K/f
LveniNYyMs8lbLIKge6Y/y0UPOKulYT+eRDBeXJvh6nWjEtlt9JBgRl8HGm9GunsjdtBdJ6DR/Ss
+WTPgJxcM5RAhuWhGJLlgAMY6ZBvsFnXPbSeF+J5Yi4gRyeOswn5bdRIaLLNH48okEF6eMZr2bCh
O4Ia85b9wwFUHpbT5bF87CiBDMvjQTs6qP40Umez2pQ4qB4TY6/Fh3+86oEMzRsWMji0Qj13aRM7
MYTVxh3KII9jVfuniTR9MjjgKNx2XJmV4z0sc/izqDInXbzgTFGMl2w5/wXqlO3smKxGRf9i+nvp
2jBqrnkfu3Qgq3MEPV0F3WbEovaT4VhJU3/ytvDku+bhuimWYgY4xfNgQUFImonh1RH1q5tnx+ua
lmJF0aGkzGrmLLW3EtUoNc3/ZHg2KDSbrMo47H9Huz4cCa6LPEsHlNIlSIdMMSl0D+Afx7kglC4O
Ru7SgdldlhYmiStuWOnAiz/5RkCuufZnPugQG4pzNxhD/j2Moip5ni0YRvC6IvsozBhv4on9+S94
0t7V2K9baRmiZy49JZbVZOncV87PDrpdOJB2IGS/arVlkF6O8u1sRHluWrvNb1ajrG8F1PRy2wov
kIF5W1tzM/PR9gp2C9fM7pbB3cubLLDegL3yuk72zt/tniVpSeOtYQhmgDmmgE2Za3XneOsnQHjT
y10orErG6i3Aa0zOPkc8e7JLlLrcdBUui1naoND8cheKmCaj81AN3aDw2gtT1G/dhkJsUcbE2WHb
MXfJ2zhCiED4urc0hQvKOhu9vdKdDiJM7Sngh8Jt4nytas1kqRqX/NtloltnA40HXmqAssTMeHJ5
jhR7ViA5N7gL4dqTj5Yt9xsPW7CCeP2b74pfl9tXfbnk0l01T65f59iC64ocfDLtBAhALl3VugzB
A09MxlBxa6SoVg0i5lffGa00PqD4chl3BxSIiXtrlqVk7PJkLk0n6fp11GQPFW4sw+wClgneLUaW
OkUWo/Q/FWX1RFz3uBH3uv1Sxtlls4WCAdA/p/ZQgJJrfLRC+oCa+SQDwfd1879b1bs4YU4BoVB7
ztLMa9fDhIeKKPBzqjlPKUKEjLOjDSOmQamR+j6S+cPwam/g4eu9LCpwm0cawdCYkcIJZKjdROuS
hF1npGP/u53SsXgbnbfLM6RqWvLccgpMHwkCjAFS9o64zdevkOy7rm3Jdy3oai9FhbY9AWLTJaLB
jwHk2pcbVxmo5LhrHdiiC9juWuEJheJ3Xmn0UQ5gGoqpe00nihWWsXU55FwGCztlCsqhTxV1cDsr
vqxZI+KedTHK+a+LnzLILuxDA9QnDXIQyDkZTnkQvqPxMsUmI8PqMtAaeMSpcSpFJT1rfhjliRh/
SudzB0YOS6froghGMq4uJ2HmW2WLy5LVJW3THsYi0FiRagCSDxcgueL9ioUGeCgpUXrPjTs8dUWZ
+QjisMiqvlw2KIUnkH1o72KFPZqzgdJ3I6V4o0PZuIe6XkjV3OWtr1NJUKRmwBj07z5AtMj4sC/G
jgjwUuvktacpNu6DyExAB1hFIAexfl03Hsmzp9ybQP+FvlqvPI2g0hiGPOVQgb/cvGrFZec2WrPk
DDeGltX1yRG8uPXM9vflxlVrITl3TmYQslou4jY4y1qoUUVzlt+SHByBV3UgA+oc7m6+nSE0iVkg
1UdpuoEVL6q00CXFCGQQnRf2Nh8hn5YOxVvQ7KxDY0ItXTr040xyICPpal80k0lgq5XhRXZXQE4H
CSoRFcRMqOPEBsqGtKkq1bVHhtbNm1vl4LOAsMrTkm6JexDHINk+7bTRy5GmOoiFwtFlmB1grGC+
GnHCtmdyH6xTLIIi2kC451L6E9yC3yl1Ndk3RVyXJR+MAgyeZY8RmebJYtMhq1BCD2I45oZxi6fz
y0amKI0IZMWH0C4asLrjZlreQKOGnunBiAUQJKmDh0CI6CUukvDdna6+T+GSMiYvmMaqwUtJllaO
F/v1eJxprhmKam0kb/dBcWaB1AqHTfD2z84U2U2GtTk44K+zACTifZVoJm2Phf9NJwae5PuhD/6Y
0MHaLA/kaMe7tWXJ8jSnZtKnemtTnB9kaN7AW26EPqxt3IDRHsOjM/AXZKziNu+uHIosHsCYj3Kv
FguyPOyOg/t2miXrg3N0YnIqDjrHUTmojMszaM+zqsJYrJf/c1DrBK6kT3O6Hf6XfhReIwPzlrym
uMYg/ZEV9dNWY6rAxFo1/cHui3QqGw3psSJ0yrC8MActSrhg1uxyPq5d9YzrfkK6VvP4rzBlGZXn
B9bsW+A8Sn3rrmvTph8PTXhb+6DqM8Gx4h80drzvsx/YsSvt9aBY2wqzRT9tlU5AMoa3u/s3Vcpu
oFUB57/cj2pRpG3ec2p7tXp0Ewb/sPnMhlcxnlCOFfFRJ8WqWhDJ+TurWG2w82BBnOrNp0VCXfo1
Y7pDtqp5yeFtdxNtwJDsGqe3FvI/7s/Z1CJ+9kY+WAUZU7eZZslAvoiUHagdZ8PsIjbMSZhVoNR2
HgxzPFA2v4HG4S6rLZ2cg+JJBLQ8/z7nAROdG6Aay9K8TzlINcEIfMubmwqcYSUEre9bO0vKUnNV
V1iAjL/LGQXTv4v5Q244bi07mtbf4AdOBUSEeK7xmr9k4B9N5B5H3x2PK5NQgBuwA9gc7NctrtGx
FUxvkK7E5QgAoJy1YTKw7mtfbV85SGkjCEnbcQ12pDjwgvoMtFuGl6CaJXMh8sQgQxeblSuibAG1
DNj32M8MKaSfl91CcUKS9QgWu60cPmMXIbx4dluRzL3zPaj9yBvKm24EIyfQ3kPha5Ixit3E2bfk
d7OTW868EYIIDGLM0wq+YFyI0n7zH0DN93J5RApUUeBIAaXFtXYeF5jynqSyUdwOBsao5reDOHL7
IWTHDa8CxZOd41VjTi93qvBNR4ou1trneROiTzYAZusXsRl8aTOhiZGKUOzIgaVCbc7GELsoy1Bn
vZiJMyJbsECpnbHpeR7Eb8rp4+WhKOdPijOT5QrPyrBGckD2zvWpSnWnMNVuLKP9WreaQboG09te
QOwc45VgLyf+v1cC8LH+D6xQ+zx94JMyxK8I8raZwO0GNPReFlTi4Pfio9CzuC3Ooa2zO1Uve9x5
Z9tGs00grUQvawfa+NUOvjteDc8mLQSu/A715KDoBDfKOqXFmhnHYIVsJUWp2JV4p0BGA/q9u5Ky
ghXOT/tO+v/fXcR3Ejnx/zSju7t+NKG7G7wbKjaikBb7u4vI7QdDDEeQsl0XIWRMIN6SoXnPsSUE
xb0Pvo8F1YfWlpTk62XzVn26HB1ES8W2b3ShfxT81dBhPVVu8x/knxGKuTJKNHwix+XGOpGkutth
q02ir2FQhGtZgiJvuW9Oa5VBPOHJtIPY2CCyyUGKz73IHLFpj7g5GbnmzPQxnRrEwKVQMPLOK9hA
9xstOeJgLvabGPA/hzDdS2eMeFkOIGaFeXnQbdeGBsUayfDAeQxHj5l9fgwcnpqieqi5TrVb1bR0
4nCrvuDLwvMjzZeEGeMJ0tMay1XsATLez4PmtTUxga+uViQcspvW+L1lgSaJrrIvGds3DjSEEjjg
Smx889gN7mURK2ji8scgmxMH0scDCM7okrgUhWCdroBN2a/k6/OwghfZxrDWs5XutDTOPYmyyAYr
TR3riDFUm4GM+evASe6AhiE/Gicwwok39+9mQONsOC6HAZuBDteqHI8UAAq6kLwf0dMctzdL8pfE
IjEf15Sk1YtuPCozk84DnoMjk4GU2XEA86YYv3emVmlPEQJkiN8owsINHTTd3vUCNyZc+uzj8s0E
pV350N2CgJ5ayQZKjkMeh6h6PXoa+1aukRQNarCzzlU15UdxAAt7Qg9cxDkw23jWP/DjLjoRXxWj
ZdgfareHcEJlz5HUEc9RPD8vmpOUavVl0J+X4+FsydE0/3sUoAcBg9uVvjACUsZOqxmCsiPpNODy
kliknPNjf5gP9qFOWY7qvDHZObJmyJFEl6dKcTSUgX0uzUD8XKObCSwpkcd+l+KfKUPRGv0FxtBD
PfqafVNhdjLAb+4slBqGgJNV/AfwSr+WjeMsbZyNCmnVuRuPptXHPpTUNANTRFOZZM/zg1YYNlB5
fTE+Qy/oEJL1VIGO+fK8KS4iMugPtVigUICqSsqa+dhsLhSvsmghHEwBmpvgvtAfnJFkuB+F5EVB
Vsiq513BQDhrPAXTfAeRjCYKAqdIOrJqjFplA9L1wHazpu85etoqiM+4ZXg7Uf/bbBZfvJDjRjcZ
ANe7mlu06s4uM/HhAr0YkPEy0noY/qnoDDL2evXiKrerM/HMV3B1l3g9DiDXwCzjhgbNrFmzj2cU
RUj/PnVm9TCbvecbECnJSNKtphMZYPAsBTDaA59P4xp8uWwdigcoX4YAQndkqvEijse0DqTnjTWI
1HMWqLF4lbd9ZSUUqKD40eKNbfhijnaHVE8wfpvKcYucrFk+94PzimL4RRNNPrZWXwYNQn4FZPtA
CONtr/jGanK32dVhzba498WLZsj2h/bqy8jBctnsNWcEb26tY/xTT2MXN9wa7plp/qGLCxkP4Vun
NtjMZ59z+hC2ZO0iz3Rxu3ZoW42aQ+fHW6cvwwPBxNQMcx7CM+EhEbQ8Hl1LfL48SNU87n2+u7d4
XeFnTYAxliVLIdYSOcsz+MtTIY7XdeD8uwNUnFRTbyBK9k1zk4/1GoXc/NaJ7ndLgaK83InKD/YV
fDcKSGI0AxkBIWUTdSOv77sEqhpmZIQAzzjuiPHk1XWYCl9GDZYTdMLMHa1JluIxGKvPUFR77qnO
p1UrIp0prC2cvbbDWHrX7o/NwhZIeKHSrBZ2BSQ+oVcly30ZKQiZBnfd5etTzxju25n/aoTpomxF
u199HIQhxPLvRWkduoUuVBWQNZlIbILOOFpJHsZrYRuHueLP4Zx5kbsA5HfZChR+IgMIs3mwC8jq
IBqu05TUufujzNpf17W9r9Y7C3PyogMdOnAW5Vpbh3wmUOmaJqqBWqi+XLpRlJmAjoWFqQJ/wfjF
sql4HsqBaVzw44ODL6MFi3LsBWSCcVDJrdSoXsPmF/F0nC8Kc5XRgbZZoiYcgmTwsKaJR4jARDyo
1xgE4CmQxqfrpl9ycGrYLmTKsLQdz85I+Z+EowvzHx/j8Ijz75W1Q9znzRCz0xbmoRXs5HAwiXfO
yauhpuh2zxPdYmZYmpGo5kt2b8c06g5klym49MddmTPcqyoS1BZ/7kqi8W1FJzJ60C3HXSINi2Kb
3wevAH4KJHRV94nrGLcVBvsfCCHtwVYu0AEX1s+uNN62+tqm9xj/ztNKZvIAslkIr5BxiQPoGOAo
o0sIKjYKGTk4Maj3QXoRD5F90D2vEA081H3gJfYY5J/wuEcSd610lzaF38k8fRbUmYDZsfGqXi0J
6ceTUeK4tOhA/Qr6SRRFSjPl5QJ4bCBFzHO/JM63ikSoQ3MSkDZCKNJNxF3o376JCXQWuhS1akjS
bj4CG09tB2HQsSnk4Wby0w3ZGTJYmpyOyq4kP++pgdIWiiF1+IlqMfjp0K+txvdUXy+5eunMw2Q5
aB0Qs6Vrj7W/nY3V01xvVEdkX3Jt4nR26IWI4p3ob4YZ1xufPYcgnxkLI8mXMJ1E8Jlv+akHaQHg
geegGO8X5v6hXnPdRiLDDtvVrGtcrgAHtAiYs8PHstItvcJ1ZKShCUFzXrto2srHBE+vkTc1SVHd
W+N0O09fLsd5VSeS88M5zM7oBaIjLxIXypNY/hKCb4UFkgNnhhqkrnRXYQsy7nAKy5qPFnqCsFFR
RTPpqmNdj/wwoUz5z+XRKMKwTOdnzU1OTBtR0nLazya4hhfUoNLA+uFZOgoV1YRJMaDoV8jrmLC5
oQP7vgXS2cxJrM2OAxyEDeall0eiSN74Mv4QzMyUsN22s9L5vs3T0ehyHgWGmUJV5uAH6z89Kshr
hgtKaYr84FkB8DA6oWnVREphocDzBCSHMZGQLovpBr3a6bXHO8iyPF0e334m/W9qwidSZDCgRwj1
1j3uBMtLi4ROJSrcg6AqRO0Mbwh4skaZ6+W+FDGOSGGidlucLjxY3ihKcN5MAlVTznUU3b4MTxQG
5GJFOKDcGfihqHWbE6AkiQV5o+sO2TI8kUy83eYBpegVMGNROxtVFNS6olzFMsjoxGJYrXWAImNq
GfMExUH/aRTsFay959UZY9aM92NmGBqbVnW2G9u7g0aQja03LGuYgubxgBzFzTTbOGtk231ftZ9R
1+TGNmuSy4uuCDcyRLGrwIlZB0OYtiY5eAIK4xCZa6Jis6D9cbkLhZPI0MS23bYp8LDNZJYbuWET
F+Ts1qCM0QXnvwn1D7xERiU6IR3FrqaV5k2X5mSNWzdE+QtLeAGiUsrTbsoP9TbC+Ogh4OaPywNT
zZ3k/WZvs8klGFg+QsWERxt02fpBRx+ial12/capoXoGMyAZ6Dx+sPmFoeLs8perwqYMSaw2lGq5
Fhov8JpyblM8ga3J/2d0YVBe8nXXMMU+IIMSqcenpp3QEWt/jRQVE+HttjzPxQ+D6LSDFHlOXwYl
Wl7r+sTE8jdFGURIsxuvtR9ALRFFXDEKxtn9UEBqkwd+NCyQDdYixhWeKqMUKcREs6CaYGssTOmO
UMtoatRfJv48jM9ldby8WorALKMU+1mEgQmZi3Sj0yO0Ic+Ok71dblrhmzIysS1ygMm2ESPIsa2Q
pOlBOzfMEHz9drkD1fpL54DFXr2aOejA7781/pqsWXk7MWicjG8V/3q5D9UgpMO/EVZ8WzvMT225
92wQj60xncymj6GLqDlDq7qQXN3rVyyvgy4mnP9MM0+oMZ+4/1JA7/vyIBTuLvMAjmVpg+5VhGnY
mLFbrEfiLPe06zUDUNmQtLmv1G5ZC8l7gIMN0I1YkZX/ufzhihWW8YhtD9ImH1S16YQtF8IV8eD/
ImFxw1Y8QoPH+XIviu+X8Ydr4wRmO2B6+v6Xi3Oxh3h7uWXF0spgQ8c2KaYdLfs14KZlnC0vInzy
jZ/XNb93+243nxmoLEWN6XGMDIVc1ckA9T4f2gc2cw2BtsJ0ZGRgEY6UI2mD+NDfr3aaA4FIF83n
K0KcDANkTuXXjkDba8V+rqFxs5UGhGFMvCi2d64FCm3IkWpsVHVRlfGAZgURu0CEmCu7u206NyaD
fTQ91C6N/IUVFpSmmxsKNjt4exz2II0e+N1odd8xZB1rvmrAkqeD8RqUBC2+QeyX/HG1AG/2jO1k
z0EQDVvfRAZko6OOU92Tkcq0pY1+njjrON7Q0jUDy0PwueSatVN5puTzeQ1WjJKghlnYzR0HAWRg
0wfHs44bpDqghJpetnDV8UuGB65VF3Keo7DcbEDJivqdxbGjxtzreJyXjY3J5nSxvxkJqaY7d+t1
BJeqU4yMFqy7etpIhQEat93dLthQgCkOit1rMoC6QIdDUSRiZW7AxTJ9f2pwzOv6G9sGp+L6J/e+
rPSRIbHci7NVPV6eSIUfy6DAEprcWRPOOPGxL31w65OzT1xNlFOYtUwQSIi9IAmEQazto5UNEQOP
HlYi6rLDUgAdZmn2e9VkSfu970wrKzuc9/yi+VlvzafVLA94Z4sYne/8rv7UGeSfDcyzmnH9Bbh9
cPaXGQMHscxuEe6HPzYVdyhOejCyNYibBq/3Hp4Qv07tPN4B2C3izJ53hZUZOkHuVh+MOWjj2iDg
xiqpl7YGlM0hd+gC0Dr3dQJJgmGMgATtY256/tN1ayyFlyIUPbc3fK6o/JPIcIJwuuexBcHcde1L
wWQq/LJYqImDPcVoRtt5cdaFx5NDby53oIhWMtDQ9vzG62sssN2V0UDaaNWJ3SpMVMYSep2zluuA
MDJO1VdSMzeGJvjvahnihvCfIMJ/dL3t8+VRqLYamXAQnEHl7EJPO109kxx7Z3USfx6dwwJK5ANI
uKqb1VmgMG/7LB5p+zY3XZ4Ga0ge/LnkSQ6ReghIV9t1+WUZkUgH0wUrMGa1dPIXlnmAi4Y6bhRF
WJHhiNQrndbnMAlOkNLhy3o7b+XzAMzx5blUWISs5AtyxNyDxjpMejI+k2Z69HtdRFQ1vf//7vC0
2VttTwxcGSijyFCQ4RhvMxfz98sfrtgf/6Ln3rU+LS2o0ltvZ+Jo7kavvReCPaHY9BY1Ao/+ZuqK
AlSjkHzeoVNn4xKE81kQZJ/NpTZfMge3xcujUJxfZZRhQS3HoA5GMdriUztWZ9vn30mRfa7MSnvF
3sPHB1H279X73VQRIw9W1ncYwjR7nwkV9UO19Xg9mLwlaSmUO1jbitiuRgQF3xhQy26IEw8hjXF5
lIo5lIGGkBsaQDCND4CK93dB58QV25frmt7j0bux5RWqzcIBTZfCPPTtcmZWrnnvVLieuVveu6bd
JpidqkDTYQB8yXQs+h8mebv82aq2pYvFYlacTFYDzXZnIBFAjPRmKpbtGVI9uop4VRf7/+8+3+fM
h4oNPj9bURGL+u9n08xerCz857ohSO5t+oXjgEJ0Z21yX93Z+r5V1pPPr+OL9mXkoMMLu4DIz56f
897a3Hxb++Fw+csVoUOGDEJYntsTx5dnXR0bhQkKwsZ5sbv8FrSxB6Df/lzuR7UC0nY+uG2Tr1z4
CIBQDYwrkuHM4rcewZmh66r0ci+7yXzg3TJQsK+zDOQj3E/NPiY5n25Jk31ls0EP26aDPn48EiJD
Ak0jbFAD3fsArdmfHEAzzlNJjbhu2JBcHsXHIYLISMB2LsGr0WCu5gC80U6zQmcUcNHrGpc8mbl4
6zNaNO74QzIAvjgZpg4f9PHBh8h4vrrwp261UY9SNvUYsa085mUzRX1THMDYdSpcdi9GLMblkXy8
2ERG7W1DGyzAvKHoLu/BZ1abiWsC8LziOFev5vFyJ6rVljxbCL64zN3LRR03IlB9AGNUjneZy62r
huD8Oy7hhQ8oOh9VdsuaO6An6kRkeF4ejTk0mYEx0dGeqxZG2rjJmtsjA9wmLXYRL8ePbLIm7Tzf
Zr5rR15dxywfdMc01aAkV3dtWg0TRbmTPfPEcBgKOExvPkBigcb2MH2+PHWKyzqRGf8Mb94MPJOg
QrE5reW5WZ86akWmk47zkQTPdZlUxiu1dTzKHwdKIqP5jKyt/L7fUEbazHj8hywkDdbDBkAw6L0O
81oUGu9XWJyM6qvmvvS8GdPXts5D12yo75xizy80uRRFcJExfIvPOrggpq1tyRL1IV+fKGl1lZyq
j99t4v1GO9qtxwQMumizW4OaUM/lfxi7LsVJZOY/m5S0sN0CH48LwJY7DxR6M9vknWdXXAXwIDKW
byFWPxrIxaQVypSRE7TLaHZ1XEyq6ZH9ncwm3tngh83UnCfT/93l3Y1B2NfLPqFqXnJzV9QQB9yD
lSuGSITuAVJreWdorkeKICLj+PwyKOwOSjVpk1XYmioaWUXx6mf0jDT8fbb2X/kaaMKuykqljN9s
BtYyQG8nXf0B2Pvpt+3rNN4VkyRD9/rOyC1u4CoWNt6XGqmvyOw6sMqv4stVqyBD9wYvWKqV49uX
ybxd23CKnLo5cpPpLjGKUPQfAkDDJcIOMAI+gBTHXevqfvMmB8n4dTlsTT5GJnLLmly2YiVkQJ/w
Nxvin1j1CRTSYRV84tTQuJpqHPsKvQsWNgctb1ZZ2MCzPO5dEYf2Wy1+BP3RqXU0g38TD/89EkJG
79+dtLkfDtxeUaAcr+uhojEK5Zd4A79/vBdhtXlqjvGuY0GTEDxfGl9RzZrk6BMD/t4oEUX6qgri
uifQLKJM07gi50N8yc/ZOvmjCCx4B2gUwrjfXMBniq1KeB+un2k9lvc5R4UISrMhZBeaS1QXlTgF
K11S0w+zWxSAs6iwOi2LsMqppD0fAuNArjVIneTu+DYxY4k6MFjXofZoqXgbJzL2b9sqQwjbxBUr
24WH8LS45oeBNZ/HHO84oomrENWJJT1mhXvVpZfIWD+2NGReJ3QZkslLnX5xz0vhTlGeEx0e5+Ms
M5Exfx3qzC0/REYlcJq0J/W5GDeot8xr1OR15DZERCVELrgVaC7bCsOUOQfDyXXbfkHs6LOdNH/1
rjwfyXC/PgOBOWrxgI+wIa8SRk7/RBE1TPvLqj0uK6xMhvsZbFd5a/ddYezB1bJ92Yric23NueY4
rmpfjhXApfFhRAbK37YmCoPyZST193bsr9vVZIzfzDuH1w68hK/ha1kPXxxXp2Sm+nQpJNCsXfq+
3lOA2xiJit9U021QivTylqY40svoPRSyDENno/XGcqNiFd/ybTs6Vnii1aiZG9UApB0/N/vADTus
LRKlX3zePFe8Plt4b7k8AkXzMmwvbBbsvxTmKcSzW/lROWAHmHSpS1XrUubN4RMgehQfjxL5V6Or
YnPD2b2zk8sfr5h+GbU3sy0PjB7Nt97aRpPT3zKHfK/W+atBddReisDwHybBCkB362/2FUV2ePCk
XxmSBJe/X3FylLF5QeX1Nh4GkJjMGI0mtJtn3q29TH9GvGJFXtM1iecZmtlSLYbkxXkG1sswR0wd
J0B12ZIdN9Y+s0ELtFBUpRMZpld4LDOsHadl3+8cFe5hJ3Vz7ncePKRGteRxqiWRfdqERClcDyHV
+w4M+IB3sMvroWA/JJ60XUNl3VpwfcWC7Iq00ZTfsRhvp89uZMVZZNoQQc3TWgdsV41Dcm1/GKgP
tCxyjHA8o+NJkGtlfPcD1QfHOxmW57N8HFGV+n4pgqS+9f5HHj+FB8rIPFwvGSM1PNDLD8JcD4Yd
pCHwmA4bD5fXRGG1MgTPbSAOlNMAAwGdU2vX8WjUkVmGmiVXnLX/A71bWWY7I5qne/bKpe2paryb
MVhfUJF1MLxe43yKtZZxeN0onHnCUQrk5GYM8vw3wK+/XZ4hVcZHpgfcmoAvI0EMr4ZfjVH/gwe0
29blT0FB7kef/iIbiBVYVsRV2ZnRXBHNeVs1JukwT4d8WYMa4WvMxNMCpXoRVppVVzUtuXhJ8m5j
ATbWsryz+zlZxaz5aNWBWcbhrc5sLMOK2cqpzQ4+HT9ZhffH8MW91SxTFLpGEfXz9GMpu8c56zSv
6io7k3y9DFaH9Pvll21gTzZ/surHMPwYZzCjzZobqcJTZJyeMNvCEvv1V5Tj17LqgNwa6cF32leN
ne3f+kFMkSF6G+uXkbMQ6+02NgAY9teaUOhYWHeMFvfEQ3JxI5/cwemirXA0lqCybhm+ZxZ+vbU8
y2+2MMpP4mgcvPvwaU14fPWOIkv2ts0ILXKGPobwHqoWgPk+a+ZsN9iP5mxfrHd3+aqq2MBFQI5G
GwXHnbMnuyv9CFQQSXtYT+118Ekiw/g6N5jxlFO5Rye48TCCItDlFlW3ahm0NwMPUWd55x+3h/W8
s81A6jnxD/bDcLBTluj5gBROLzP35SGZ52b1yRECg63xrdSBDFTbukza10xuafm8yI7Ww5A4uOGD
0Yi+Zv+Ps+tYjlxXll/ECAI0ILe03S2NzMiM2TDGgt77r3/Jczc6OELjhRbaaEE0TBUKVVmZt2YA
ih4CbfPyAtltFQ+MpD3SFiV7851UY1IkLLae9mg+GzcOv+w/NUjnuo5PgzzkT8AupbavJAKRrJwI
0EMhKQfdWMdApQPNiIfqMQ1+md6K/aFBcb/cqNI3kutexOMRo8ya2p5ZnBSpl08hmmS8drxdlROR
hC0iFK9C3qbuU5y19Kzds6iLC3/2zac5xDyixG9OCrOUjXNM8I1ZgkchsVu+lOflkj7AKm8Kv7m1
Qv1YL4zjKsaRuGQRlAfBvKlpSAlSaHJB3/iQv1QqtRPZlh//fzODGVjSraLZGOctdMXAD5tT1Q0p
eZaIiLu9WqyK1rsV14bfniv4LM1+HCLjkt7oJ+Ob8eT4f8uw9qeTimlQ5mOocN8bbtFMaOy2wWfF
Px98VlWc3A7R6puRBT8/nfaH6zsvuYdF1r4NbWQWAe9YvKcvRm56CP0CDem+yvrBJhWjkXQ6wm1P
+WIAjtmw+H/vCGT7koD59evB1ZaGSag9qLiUJYkyEVOHhl63WLc+idt+8Xq98NP9Vwe1v55+a+ZI
Q0TO/1xfOZlbExF1qMLmGRLTbgxUaY/nauaZEBPjF/ub3XrVV+OR+PmJf9UWz1TcnhLzEUFzoA7Z
aWfpSZyVhWfaL0v1OEyqcqzsVhBhc03OSjDmYOmS785LhqzixQj2E1gca+bNF/5Ag/kPD1SuU7p8
QiRQjqTrwJbkwrWBuTF7TZ/3gHgdiBW97hcw1cMZYg5B7ScKM5ZY8T9n842DMDq+TMPouDFBu3SD
C6dfqmfAJz6h49TL6H53vNMUR0O2UYebfTOWDU0kewABGoj8dF/D/bqf1tFLm1N9cu6NsHpia0xa
L1XkxCS4cPuf/78Zr1yXaR5XzK37259BtheY30jcnZsoD9UEnxIPK+LuSOZ0bVoXSdzn+fOUZ1/o
oKq+yNZL8A9oJEaGe8LRs0333DDtCb7HT9ztQ/0itoilc7u6WEYQ7Me7C6x8eR4okjG9ojol+e0i
bZ+7FyBTArNtXGbJzZL/cUz6MIBi5/pR+qdB8Z2AWUTUDQ3EfNuW4PPky9hH2v6LQBZCX1fP3DOU
AG41/iPbLhBwRath7w2NfkELznndS18vY6d5cEmGsO60aXlUtffN/KSjx3lyLyb4hXTeQ1/+ezYu
EOGBBDk4ACmUv7kRj8YctpAF2Fw/7/09uST0Zda+p7gT9vnF3b92zV3VEih4crAq/DRAxd2SP0Ca
u80SXp+6JLgS+QPHPlv2aWqbc7F830vdm+ZnbjthM/29/n3Zxh3/f2M0ekrWbehhpHp5GfN7J7k0
KkmufwLN93ZNiEbGipF2X21E2Gg9yLtgG+86JwCJqDcNUVauSLt/abT6LquAxUWnvnFiyeoN+Od0
V+73ZluGYJnyZnbWm/NCnrXmbMJlFe6dtZxHzjx8rfuYkLEtwgZd8D6zxTbcuK3vM9AG6c1Llv5Y
lLqFso0Ugpk6BY+Egax9jKPo4UBR2zr34GCo9OD6TsoSraKgcAlZXK2geGEMYXtGl/1N49tnen88
ZfLH/JOqUV1COmyLuEGItSa5u+XY1q3zORLFeferWc/ZAsNxP1nlo9G+kvRSJF9SCkKR29w5p0Y8
oM0JmHvuPC2qQPp9X2yJ4MLdWsdsM1MnHscT3R6KXRFhSCI1S8QUNoz10FXJnBhVYX8LSdA+HT1G
JtYSdNFRGmrP1/dMNoMjIH1jfTh0wLikIz9xsOXoZe6vKuYF2ZePY/jmy6XObHQPDxyUnKCN6J61
XClFceS9/2vWlggltBwtsTTD6k9ZXj46Vu2nVZV7CbUe3b2K3WEM+j7/NnIrYEg9+elSp4roRXLE
LfeY7ZtZreCb60F/z0/wE/qlfiYBYs0w8xsw3oKFWJ37ed9aLVeIXZCgqeymbaZ4NPGmzZC7qkEV
Tklopa6i+UM6GcEj0ElzdafCGHXm6WER5k/9T+d5CGjjcb8IlhtwOn7smAkVjK7UnMHITH5Kq++J
dWsOX65/V5I2tURYoZ6n1WJW7XAqaeoGq00fqJtdLI1/zWfb8KpUj8cs80Ed6NdOqbgSJck/S0QX
6kRvi3LCdPQLBUKl+F75qE+ezdvt1CniGcn+i7hCMIMa1jRgiKyyvW4ffBBLBd3+mjCqSMzKRhBM
f5xAkEHMfjjVtEnDtu3DlRivk8n6oHBU+Lz3H4KWI3iBbW2hYGva/NQ6Pwm/5OOzaR2ErMxz3MIr
Offo8Pf6WZDNRwgkaE5WYo4YaqhJ2PKHyjXRereibhxdH0BmLyLY0DBHmtfGNsVASFYpyMFp2MVZ
bCFCAIXBmSLpCPWN64O9HxZZIo8gWlt2Dt2ZPk5XgILY43HFqS5q2UoJds8BjWmHvJqACaAnvrT3
fV9/tc2We6w0xw9OQDD5cgd345ruUwzm4aDY4iVBgYwo8iWyGQgvFX1BaUkf4blyzQl3tzvR4vsw
3Sytip5dsvwi7BDlTygLuViickOgqAc1eHvZoisScJK7UcQcJsWst9aCr+tdFkF1pi2J4g0q+92C
US9FzjRW4cuDFTnrs2aiSDWrxNQlD1xLRBfmZmP3RVdjT5FrQQouDSqADD3T28Mm4JHqIf1+jsAS
iQJrx57rrcbugkarTYD12xiYbK2TDsLLeblfXZVgluQYiWjDIq+roTCwWqtOfKe8yTTw9kD4Vk+c
4LoZH+v+TqjyH8HhzhqHBBpsccvOYNs7weDG6ilNhmAgP64PIdtywZqNFQ0tvbF1MLTGN7Qb1ykD
TVUpkn1cNDSoVbR61hTnAal1u8+9topXRCLXf7oszhUxe5AK7VqrJt0/ggF56w1I0SS/mf9tuDXC
9uVI5ysMQ+a8RexeWRh2vy1WF0NZeg2saPo+/+yC9hX8Q99Gv45VSXzJmRIhe7SrmNGgoSYuyGXt
Zm/KHra5DG28uBSLJgl/RezeivbGkQ8wD5TVoiqcT6V1GQKEn3EZ5yoKXsnGi+A9Bhlanh822BE9
sLrR03S0c08fo52xRI3gLXfByzizOV6bb6h8A733ZTUHhdHJ/JSI3EttLXX0DZIDXTiFOqQVksD4
TGIzqiI3UN1BshUS7K6ke9JNqUHipiKhATRyvXB4DtX9KXnlWiKKb7J7g/EBk8he14CdKzcoz6g9
QVUH2nuIOUDQduq3YPVB6Y2abdEoVk/ismzB5NOBTWmTwskbBbyUjf5e1Am23hvB3JkrWcNl9vgf
iB9LN4j5YXpHcZAEeYDnOXgGoRViRn2sfQNf0HV7kcxHZOirR9NInRklqam+2ewm6lFqZey2Tx9X
p1DZpOQwiJg/zbTMvDdxlS/+Eq63VcjDbUEZJ9Q1D+WiX4fIU5me3EQRQUiuSBH/t5daXw7lNMR5
8itzp3Bbc5/YWQieBG9Kt2BSJoUlEbyIBtT7Na3AxUNQNBrPQzyeliiFktOkmIhs4Y4Q6c2Demis
NusnLT/nzgvoTWn20iSKgyxbI+Pfn66IYZPN0bt4yU3N14zpMS3I6DE7q9Envj8P2wykjdvy8PpB
k01FcAguHUe0lYKk3iV4Qn9uOAXWX8V2c6zHO4GEiAFsrGLQpha3PGhH7naoS6A3XvG7Ze5SZOVz
e8fZkEXuYsubAxZZX9JgxKklPvnUxoYCaiSZgAj9G/utzo3VwOqMYOkxf4FsWrHPknUX0X5ua9At
Lcwunht6NqdHTdcDhgTq9V2V/e7Drbw5oNvszvrI7S7OF4iCwWUtIZ3d6PrHZQGQCPTDAwxM5wt+
OyB9czCeQbQXzolvjv4QWH9BKX2jBaOKSlziCUW0X6qv+s4ZBtNt95w4t2z7TtcHAD69IlU0YfxT
dn3nnIqoP80GDTrpE5xT1NwOnEn9dB6/dCQoXG9H5w4aMQP32Tij50DZCCDbIsHQp05La7vEvDSe
2eguYafJchRcAbJ7yhSsGm10gP1VWhcn+ZMTs2g/TXmQmpH5S7/totZXF81l51h4MbOsaQ6h+y42
2RAYFA3MBZruB8VEZIskXOtubbAp71kXUw45JnpbU1VxTFJDtkSIHzQ6K6cEajzWJs/5jm0PBr+4
FCvUU73ZB9rHa55WdBOfVK9zmccSMX/Q57VrbcNkkk9ojbIiNDX6pscrZMeLAPU41bV+LM47p9kQ
jH+xycAcxvuYaInXQUl7bEafbI03DKc0+VPzLx3ADWq6Yiob8HhVvPE2RVsv0IRGT93iz0F3Z/td
bI9Bc9lnwBqyCwvdx+IBvs38WqLSGEyIyz8aNYt8fnNbVHtnwnTz8yGCSk7mN/28+sO5vEw3+zeF
x5O8j0RIIE1yCiI7LKmFhCOEIlM/HX0tnP3c9vjs1cgl9GBRC1RkIhJAhSUCBZm7WaRNjgFxux3p
2paG9nnv/RIOyY62E839Tvd2VXlCYmgiXnACXQ30HbGMJprPpnHw2+yjnxY8xOICMz2QtI9nswls
jZ2BflFczxLnI6IDC3Nt6rXAr26Yce46556YWtyN1fP1bZdcPSIUMDM0sD/0+OWry0/m8JKOYETW
/A10VroqPyuJ90QYoKa7NG/BxREX+uyta32yQdi5N7/z7iWbt5sxLxQhgaRL1RLxgIbNera6OZ4p
1B8D1BbGW9MvwiSAk/ulPZLWtwGcKcPyRQWbkViNyNHXFdj6zKB2pC0uII6Rbd+kC1TUMq5wdZL9
FzGBrmma/aZhAGTrvaz4pY2Dh17i4Pr2S2xC1Owl0C6HMq1lRws4eBstNrZB8btlmy7c/Tpr9Dwv
bDtyl+J+Hatv6w5aorVxioiZ0/TA0AR/Gmi/f+y9IkICq7Tu7ATXD1Ac5d1eFmewdj5OeakycZmh
CCbeQQQsbehmR2hzbz2ICb3MlVZ5yVyfy5SnQadpnz+2J0JAMPVztxUGs9EV0/l437XZpNgTyVkS
0X+sJH3vaA7OksucKFtr7uvJUJ9qZqu4ayQHSkT9kXxaEpYmdpSPfet1o3beEv7j+sLIfr5w6TsW
KS1rRebDtezkZltZeuvQtoyyaVb13UjMWQT52Q0lIymwy2iOKB7zdZyCga/a3VbN7bkv7PVje/zP
nfgmnAD9WwmSXpxWcOTtv9iwksu8rjz62EIdm/Pm64PNUsLt3Y5SA7CBFWwTfm/qDwV1c4WW5Ptb
YerCCGXepFo1u3bUmM1PvTfB5d1/Tif79foEJMG9KWJuckZqwG4tK+q78+bblwKAR7+KM39JP6+h
hTjkY4hYU2TuWpekacwOI5nx0S5SxEt05LmU6e330zSmiL3hEBUEkyizcGjLb+mo3dLsFUkvHz48
KvAunsFTNBj5pdazz4UFLmMbcM+yZLGuo67cVwcfBcUrFMXGZXkpZ1PhLyWPA1ME63TWvBJia1YE
iY8krnpq+BSKRmdnozSgebN5O0l0byBgJslsFLspGA+c+htrQHzsuitaIcwJ3LT6bPgky9u/iq0/
3m//De0NEbszDimoFaoMHsTwnQsCbR8EBZ7Dg+ON+lEchyEieUilsYmDWTNKptQMk2wtzollgfOD
LRAnXUcVwkKCSTBEBdDWMQqnojgAc2RAitEjJx7rPDx6FNpY2RwqiaYNkTQs1ae5macUFsm0P6bV
QFi10p9Lo+CQczJJ4K6J4dUJmzybTUuYjWvpb8vueI7B+nAqrTlyy7U/NbRUtQK9HwKg6fnfbsgp
a7ewyMqiXkeGvyWW79jImfdTwNE0uZZQbc6XRtWa+f7NY4jpZMOZqj3XCYNg3Xdnj3NHV0WV77/9
DBHW1O5F47KB40Q2/Bcqw0+gT/rT9O3XIl9eXVbGNUVr0Dr/HjYVN4lk6UQ4E580nq8ZdpPUWVyX
9bmB6D3kNr/BNp7ToXzQeBcqDO79yMYQEU1pW4DLRzum55Q/qcagpa25cdnVUVlmXlKz2y3nX3to
w0HyIMj09ZQD7jQt1d1O9dtkGm+1VYdgXI307fWf9P4tbLiHa3hzf9m9WSBfDhdgTkmAvwtK53Ft
rmBnThQ3jOS0iOKoK7LL84oLHSx0zafdzGM9V1EwSDyrIWKfrApVmXzGz58M6GjZRRakWwfpUif3
KvbXKrog1yYoElZBUuif12K8ELKGPd+/2E7p11p9yddehSV7//4xREgUdzqr14fGBjuQfarzBkUq
LWA2+LhyoJ/7FGLzOcdzbNhO2p6c+GR+Ts3xx5Y5l6zv/vBN9whBR0Bicm9pspNdbB+KRg0RSdWY
RdsOHOEcRNo+bU794hrdfZGtXz90iESGtqSvjRUZIjsqrfWHTsjkUScNoa+LZd9cBRrs/TjIEGFU
rNrKsYWecuQ03Wkb3FM5J1/tUSU+IDmlIlGbZoC/F/pYNpjywCtacuNb76r4tSQpbiCM/21lQ4lb
1oSoUNT3C5Q6crfwiVb81Jz+ZoHuuV31jzRbz3vZA6K3PPA+jxxe+nSjYe02iry07HgKz8RDLxXC
Cphhkye/aYXTtg6LEbLBYv5ooG9fc0rL02qw+GucK46GxOM5gn/ZKTcabuHkaRsIHM2GfOmoA9oJ
ozYe525gAe0nFQupxJeJdG9mjeaTrMFYaLHmXnmA3ZP+da/bs2OzD1qS8GIsUuL2md3hYaRDVKFs
0Dc2tnFuEtVNLonHDRF2RSZ9c90eIwAMgIJ6DoJnxLQP5mzdlYUeT+54tnj7yTWWr3bagJukO6Nl
MqzJ8PO6NUu2TERmNVVTmzZrsYzl+qNe09Qzqhry5atGgsbtPvFxOV0fSWLSIi0cyncFhLhx9UJ+
58L6OYB60Fe7K1+uf15i0iJUa2flqk0rbtsd0bOXJ/MCgZyPiUUaIkBrdWqnqo5Ihbv7nWWyMxiH
Kq8yVPzVEmsVcVnQz6oL6AbZUFfs7g2nvZlX5qNPBDDrFrJ3msfJimbfNr6+VrLYWURpDXVnEqfF
fPQV9AQuGDd6x9P3m2X6xJfLNJpenl+y9TcEGT4WeoiccAtY37pKO15F+nQ7lEUEvK9PeXaBGHKk
mJXEJTAhlQSGLygmQHITL4LxTCw8cKlv4p2TBoXv2sGAYC8oAvQScsWRlp050T8U+WTj2ge2yuIP
w5TeGGCNVkzm8JnvPNdEpFiqNTnIQhDsMNoECVp3OlYG9pb/MPTuHmDB85SNUWvzsJiyz+68fuKu
oYhtJNMSkWPUNSbNTGGpTrq9mPnyuyfsSTEtScwvosVmYpFmpJgWaNe+rshXpjlB3MACu9mfUmqg
oXVE4F9ol8xcH64PKjkXIn6MgnXeHqFfGhE++I1bnl1zCBt0G29NqzgJEucmoscIyWemN7kdWehp
K2l2V+z5CY26367PQPZ5IaToOwtSIw1mAIWXF7duY32vw85UMfPLPi8EC8wYtaSdQSLItYe5+Vr3
k488V3D9t8tWXwgKUuhKJOAItiJ7m1ClyLy+vzet0R+11+sDyAIuEThGej1tyhG06n1AItsvkRr/
7fpjaKIPFRWRaY6QrVNxI8imI9j8DOUdzvcCqBE8ur2974dHAIQTr4eKZAysgaoUK7mYLWHZzGlZ
xwX6kVHf6kvo5gDyLOk/XdF97Vl7tt1S4AgV3kYyKRFsg99fQM0HxRCzMNsbe9W/64ne+vWcFzfu
1qgUy2XDCGuX8Kwjrk2O2gXxlhodytupn87t8lNxEg5P/47TFDE3LAOPG2RYcE93phn3BEjwpnc/
V5CRCca8Tzyr4cNp7ksghrcDTV+T1GNFWSncgGSCIjKnbc255inI91MEakXxF2yKkK9BMmi0e0UX
i8RWRSIuYuxd220Ywty3m8qqH7UlA63Ux3RqDRGf4xRpUQwNPo+L7bJn5e3e5D9dyhWRh2yBjlm9
yUCwstsXK8Hneyv3ttw4N/uXeZy8afl9/QjIlkfwlO2hgdvaoPAr0ZWe/VpH6CAonlSyTwte0sjT
di+hZROlxfbkmOudYbhnoys+X//lsreACLwpBmPUiVYxsN6N5yLMvtPFP+ChxB9BTO8NuqcSiz0W
4z0zEQKlOW+aBRzuLEr6FpwbWvKF1Ztih2WrJNi4YUNfakwwi9IeAZ5vfHe+311LcZlIgDBY4X8f
oGbR08Xg+OlrlMR1kEYG99wXFtdhHRc/dUUZRrJAItwGWkX12OaYBGn6n62z/WSaiv5Rts0ixKY3
7FQrTHx7f8pe0fAKTWAzi9twB20Hvel+qojEJReISKZlG5u5rATjmMVTt3zuAZQFtaUPAUTPQkri
+qGVLZRgz3S2pn2cj4WyTol9XrZfH/vuMd4bP7GYGcscDdusz4h8C/T3Z93X65+WboBgx2xtGtwO
+M143KTP/bmOnIf1czH59Z0FNFX+SbUDkledCIxxrMbokKPAWS0HH1Uh34GqJbeqgLrhgPyzpt+b
Rq+wDNlggk23ZcezScNg3G7CzqnCnro301j4i7FHOkBju7WdiKXq6JIFXSJ+pgL+jeK6RVBtlz8T
FNR/6lBF8smYQq93CXXDDOy6vxmX4aFdhtu6Hc5OZ3/qylVho7J9FCE2vIdOFdsXBMW9x9CedZS0
kuAX8CL/v4qWdCDn34ex3NHmv9UYCD3P4F07HpT8ZfRsD6DIE49UnEgSWxJBNsRAT9PcYpjVzABY
/EJVUCfJ0RCxNBB86krdmRB2tetTUvbgj578kmldOPMJFBxb3ni6gyTums8qzVDZZATHUJt8TsZm
xjtvLR8gfh3tifLoHSHwO9eXCK4pjbaqe4L5QLw55jfkxMLidgk4aGHVUEhJpCKyb41LbUxocUD8
7YzfeaKB7Nn9MRskh4bLpPByElyVIYJraA4RyaY6UvWcgpiwwG1pVyDDhGgoyign04KvbqjPd9sH
nsFbKvAjac3wsmw0gG8PR8t9TdzxNtuV2FbZ4gp+ZGIOdHntFXUNp34FD8sQVy5GI1nVY2jUXWhj
6SChAMsL6MKeR2r92o3ODICI3cPrHlp2doQQgoMNyuU5DIFCcO9k8DYNmqXrzte/fljtO6dHBOvU
gzlogP4h49lbQYYi0jY5XlV+JvWrxUIgQr3r40juXxGxU+19zlgNC0gq7Y82J1C0qiH4ZYOLpST+
NC9/ro9zWNR78znGf3NVkjwnCQcGLKrX0QK7CbgUzZaBM8OFO/7YEIeNvBmiY+Mw8R1J4pJYAc/4
A3S1seGd4tUkm8Hx/zefd+uqtBYL2U+LavddNp2r0fGX2VAE1hJL/ucGe/N56Nksa+dWcH/FcuYa
ZEf3BhmI7nHoVKJrsiGEkGI2rGLcM8ygBS7AGyfTb9o8SksnWplSglfixv8Jid/MA7x8AOYvGIQW
8xnlAmhBautzPhjelKBtfi8ivWc/kywNr++6zFAET7BbnO5mggrnPA9ZoI/O950fipc2KnJdYaLg
iYLI1i9TdH082fwEs2cktbllH9dUmeTenJjROJEGkMDtjjMLTUYbJGuWr2yiigfdP2yD75iOSNBV
QnqUcxPVF+iNhf2Q3WlD5mms/5vM5aeyL05Lvj5o/XjZDRIYbvUMBJvfpfqJ68P3bOpvLXeAmgEN
M07uJmx0z8ozncFYfX1FZJGHSPK1b9bQpAMMr9b/mtaMMvchjm0lIMj9wkHEYFde2f5yl4h2J6d0
FaGk5DSL3F8Z0FHEoNj4irC7Nk9unRZEfGmJPo1SJS0nndox+JvTvGW2Xgw78ltDdh4D55Ijb4rn
XBdM3ePBLKNGoskgPLrgX5ZmSG132rDN4MP//t32ySmLjUfw/0BXB90TKsyy5N4SwXtbnWq2nmIc
K98Ch+7fE1qrumOP3/reURU8jOUsmb11WK5koIG1FTM6YtcXcKo9XT9qsj0/woE329FbWlpaOjJn
5p4Pj7ZurhABc81Tkus87qoM/bfXB5LVnkTgXkodtENAIOLIZVfxSCDjCdHTprYARpxsP+fZc2IA
NZ2sc2Bkug9eEJU5HZ7rvUUUPMzQaKW5JkhztpAhe5p3+hOt/nroOlkX9Fr9bABxcF6bNgW3nIV+
LnuuYnCiKflIj8367/hUhOCh4QkYFgZ0qnYDLlp0Zhztpcbj0SbW+5ryHL7vSKkIwbN5M3NwFgB8
TpBnnVK05q9L7XG9/F1Z7ugRaLQXmf6Zo0Z6fVPfP/lUxOLNbV27Y4eJbY39PSVPc8tV/KCyyQh+
wurraTMy5IxnINq6RI/WQosIA72d0Z6nhMSZ3YbdWCvSq7LhBF8BsFBVkgozaSr6vFGLnHrNmXzA
Nskp1asirsy2O5n7Auhkq9SklNA6URGXBnlsOkDGCRHWOkRT59yUaRK4vfl564vPxMqeMjC5O1ly
oZPzcn3PJC94VPX+bfLlmDrVANaoaG7pGbXy2ErTb1lSfO0W95K0VTTay5kUS6zXm18V1u2Q99EI
4rEGJO2Kq+b9GIOKiDRcAG4BjChKjSutPG3ffF6x0EmTy6A3n/HGi9t5UFz377tQKkLTFloYsz5j
vrQbPbPTYrtP/FTrFfkI2VQE5zKapE6yEW+5HM6Z9xvKD3rtz1UXdDVa/TdIQS4uU5RoJXca/Q/8
jCVtm/R4ns4RP9VBZ4OXrfFnb+hAkHDkP0x2KWPyW3FWjkm847lETJmdGgsdofETVdZUXbKWAnEz
zP6WZqGVTAHr0e/P5tei0T9lJVO1IkvexxAN/PcRBfvO3hUl1hT60v48a7dAM/lJC1Llsr5pkwxM
OVDDmp3Q3EgwQ4R4JvOj0++PdsX8Yh5id3GfZ0NXELq+/6SjIiptz/OsAzoGOYGtPs9ZMNbpeW7+
mi71QFp1faklrlSEprm4idlyWMRU5be6rZ1MFDavf1piACIwzZqdPZ9dvKur1vpqUwPTsBLPSccP
gfaoSOEFmHOVTz2+b4PeeO/I82a5Aas6FXxV4ptFeFk67LNur7jXxq5EoDAj4bO5r+Uhe1xNSYzE
hT/zfvUbpituA9mKCU8gyD9NPC/xdDTS/W9ZL4GZpK+LpkpFSIJg6gg+o5lJbdscUMFDYB56esPo
zY15Y/AVxSs9pFN7Hmqr88al8oce1FbU9dbJND0QicTXD4XEbYkINIPpmkHwM6KN7xebsYuzQlhi
Nx/wwvy2gDbNM/rxx/WxJMspgs1WIJhYm2G6hLg8TKxyQxMGVHGMjqiyLpICERVhZmum8abv4Klq
kIiCsK6JWXJzSArU4byEXN1m+37ETEXAmT4kprZpWLgCcuVeB+x/a+vcQ+fUfVX1LwlNf6UT87JK
+wSbCww7v+8cdkpAtavrLi4e87y0qpyoxDOJADWy7ZBqzPBQzCfjQc9LOwRb3OtEk8xnetp6SWLU
5+ubKBvqcFxvXgqm7mykMrDA87Jq36i15L7j0t0bstZ4zCcdnFzpphTxkITMYo9rSd0ZfUSOhdx7
ewb5aOQEywOYAjxg106lbz1/aFJi7r3qtaF0HDSTZISfof52O9QJ1JX30pvX5FPN6PCx5w8VoXf1
UpobtEARYNbUuNfdST/XAMxHZbPUPvrwmtOor65voCHPKyYGU9+GyTMTw/1zfapSCxGeekmy2W5z
5HWmvP052ISd89qJJs7P48yCTDNfk/ZAmwxr6bnTTj17oOgYaJ4U40tiCRGm5zS97WQzLvVx2s9N
k9ybe3dquuYBmR0fT4lbUtlxkVG/bZuX62NKLlVRndVdSmOF6hZupnkIO2t6tOzl9fqnJT7tvzi9
Ns+bGeaQuNrf3W4DNtsnZ3UUn5c8l6kIxuuMukTzNXzmyPAQrekWLtr2qZ2zO24V98YEprqsfLKz
7rfLFuweD67PS+LeRKBebpBscSmuvrzrglR37qAwdkotCkYIUxHqSK4eEZe3mdk4bSTHrqR5Dl7F
tfbqMdWhalHwE2jMM78yDfNEdxXNtMR1iSg9E7gQUreYkwXEjzZRb67vICwwLIVvb4pXhsy8RKa3
mU5lP4JDJUrt5MmetwvXScR16wcaL4N5LH6gwyc4QPJjbsfZkIcuVeGrZAt6ONE3rpmCSkPHYxlX
kgtGoNL1NWQ3OgoZn6WOp8V6zvZcEQrLjr3gRPpqT9diwrHUEvJn6qkTdngdf4eS4vz5+gGUjSDE
XunSDUnaIVmjwSeW+xyiav93rYvT9c9LgkmR9c2dtB791Agmc66FJolM+jyteGSw386RXBsaXzcV
jzXJTMR+vbUq5n5PkVOALtsQsK580qr8Z5oalsKQZAMc5+HNvqO1wijKI/HI+Od5G7x1BvB53RRX
lsR5ilRv2W42eb3gwJpgRkyh8MoMxa0re8WKrG5gyABcu8ancxStLv+TKkXKVPuB9JEVcx9dVSeC
CnWrmIqkhYyK5G7OrJd6iQsI4BsoVTjgk6wRU6yg4XNXb7/0PywfMhNnpdqMbO2O/7/ZGcZ2HSTT
GA8U7bcOlG0GgAfanyZmp110DwwdTBGWyUYSbF/rwIZnZRipHT+x+qINqleX7HAJlk5XrmlkwgXn
ItvsbxYNU1Ldd5qheDXKfrhg527xf8x92XLcSJbsr7TVO2qwRACBsel+wJIrmVyUEkm9hHFTBPYt
gADw9dfBrp5m5a1Uzuhp2tpkJTEJJBDbOX78uKPB1MnxxR3fihv3uYU65s+X+LlvfpJdJehsMUDC
wWAr4QQir9vAYZIAPh8uJE9n7nDKN/W553ZNjbgCpqv7ac6vsgxWT8ml/qNzZ8kpn5Q1sm6sj5Jf
C+lGBof5gBnkDsQXK4YqKpZiyvpg5o6OHAlfZOjL2pG06m/DNF5qaD9zaJ4STocE4ji6xzNSaT3p
itwZho60iZTHIau5vWg5c+bwOmWekt5wfWIuVScttoNbIqd3IUOd7Zp2WpX1BB0VV69+aWacCsN1
2dyzlGPOjWRGh3HM6rscgl0/v/iZCX2qCOchJqtzGxcvxy9O/57LL7923dMV7ruycA1cdxCHjNxy
UOl/fuFzs/hkhTegdbDWQ0rSGWB/c56XoTHL/IaXLrlwizPR5Knba1vrfpwWBoEz0jGWU2JeDUPm
x06biMAgVfH1549yDtQmJ2sem63hJB12K+dGx3O0WEx69wLsIAcsWijxXdzazxSP7VMmqpGYLU88
3Cndttv0EeZykKMGs2NhckL/JchW2OEfTVR28vV869eBp4PuQvByZoqd8lMbgl4Kai73RvaU3g7p
hUjl3HWXPeDTcTW2Rt6QCdk2m20WVlNrbh10Lf/abnnKSEVLrO6Za1Lwz+gmcaoVU8k602N8YeyX
+foXIPWpnltRdaQcJgc9ZsG0aPIFTThu/HgxKshuLknxndmmTuXcyqotkBbJhdZTbFWbbnRe9EHu
zW+6KcK6nyKf+hckDM/d62TFk7QpadXiXiT74TlzNE98mxZ1JLrrho+xl11IMs8N+8kGUBVUTgod
P8jy83DMdQumGb+EyJ3ZXZyT830estmoMuRDMKe6MfkkYUoEbSdqPV0Y9nNv6WTJz3LQqQM+wQrt
hQ+5mL8N2ghhV7waBYF1tHslU/uuGcvVxM1tM/jvc9GGzFYx2l5jGINe2WYeWU19mxeFjH7+pc58
p1NualY6SWXXPkV2kQc1RScnb5pHNtbYAwQJaVZ3YQ6V/J/f7dyud8rwpJPfmh7AI8z8XlyjILSC
NfA9ynVuwGBtU1hBvb4k7HMuKLGXgf60SaiEsTKt/1D2MR7QgRjStb6Cg87qssXtudLPKckzS2gp
UwIhCYjw1yHP+Qr8oDC3ybNjNA+zaUPGy3tlfQaW4PQd3OObrPbvvTZ97qT6MtfZtZ7yuMnaS7vL
Ml//Ync5JYQONnFQ7lqULZp6iqBPBnBMfTNGHmTldGCgaWLOgUwoQ7vUb87M3n4+uGfir1OOaG/I
rhuWTLthDTwxX735vrXqqOn3o30hsjhXfv444z4NaQ09mdmE8Q6YK+K1qNyjaTdxajNIFdWxhhNF
UlRRarE9cZMLK+RM/v0hCPrplmQuJ89cwJ+Kueq9pO09GpIhnkHF6+z3w7UFe6uV4zrXplt7tz9/
lWe2olPqZyphlQVqAirAHXnpMnWE1do3uA5tfu3yy2bw6ZFQMm9sJbERNajpxDYxStB5WzdmI9Sm
fn6LMzv1x2r5dAuSKadTS9m3LKfsamw6aP/47BIgd+7qS/T26erTPJZJai07qZNBGFvSKc6T8pLb
5pmJ/AECfLp6Y46iIiWujlskQTXMZgAvqyBVKkU3MN8N7qU2vHPPsfz7pztN+SjgJodzE42/sa6O
ZLikhnjuyicnclMAbPUSBF5oY/eu5tHr9z6Rw4XRPbePf2y5n744FC0IUwphMgSC/EcSJ5As43v4
+kKgLbJic2M72xzl9ujns+ncejg5mqFeM8p8UYop/dLYdr6hQ8qpjOFAxy480rlbnBzOgjCnLlOw
k8EfhslunZIdGriOyCetC6vuzLQ6JXHSTOB/PjaSiZrww0se09S8wrF+mzl5bLjGpT3yzP5/ysUs
st70+hZZElmPH3mFXCVrb41R2V/yATozu06Jl9LQHuT7l+QFWsEeejGxHer8wkicScFOfU0t1JfK
YcEqMuTvbc6Ql2T6mnfFNWHdhfzhzGifMi05BK0cMKsBROr0AP2j2BXWkeSXpMjOXf5kXRdcFIOX
TFjXfbIeOSQyarar+kvcr3Ov/2Rxl41Xgb0ASLjSegUlFrM14p8vtHNXtv+8IbVu65lmiisXrKRB
Q6ppSxMyXFgB5yKyU0qlIwWbzRaXF89Dt11yXsmCGj1YYAJZfliv2a9xnE61DT3ZYxksBMokne7r
hEY07X4UbRl2/RSTArWMnL///JV9xDf/f7xlnZIltQEWBNqFF+iUrZNNt+niIerAt4ZuoRup2ByC
NDBCEhHEuEuarfe/ti9apwTKobQI1PRwa248sPHaqNGr3D38/Ln+ehlap1RJ0rNpnMFzX01Qd3HL
SHn82vbl2uh+bctFQ/2fJ1uFbWocpSPjwRnd+9Qcv2Y9kNvMaS69nyWg+auhWdbnp2OqFspkTUVw
UGRt8yCoYW85mdEalNWFipmT09spmyDLBPHL5JLw8V8vfuuUIjkwWRY2bdI4Res4JKW+spmEznxp
iZ4bl5PFn1dTbwmTpLGd51Xk1U0X52VxGLzxOOSXCDB/vQ9Yp3THEpLd4LLihK2TJ1/WsZTmBfj/
3Ns5OcpTi5iqTAsOJ1hECxn8xqFOYQ9vP5+05wb85BSve88uecazuGmGfe0SACtSz6s2A2+HONYj
BAkOfMovSYaceU2n5Mae57YmcDGK4XEaSod3oesXl2Qnzwz0KZVxLpmidW/JuHIrL30au5RDBMJ0
lGKPMjW9xaUc/iq/Bq5apxRG5btCqULJOPPTJlaaQ8cJLs6O9i+xJM8M/SkrEaQNNUF/OokzLXaF
g9WR2GLTW96FwOHc9Zd//7Tak3lSpBmdLJ5879Z0jFs4w+O/wb78+eQ6d/1lFny6vmXDxVQOGG10
lKEkBkehsEz8hUObXxJTOXeLk8XduCidjNrB3uG62Xfk70SEZK7fUtL/mt2PdUpOtAWx0qnJZWwm
bIycEoK+E9TUfu0VnazunBsQCAMhNHbTnOTr2lCZ2o5Zo5rYq3RVXzjez627k2XeTtzXjQ9z3MKo
ZCCdl7FPL5URzyy7U55hCY3HxitpFosxXWcVicrRfBMsuc95s/r5Wzp3i2X3+jSRDBNUHMSfMoZa
GgsI/D2idoZPsV1CRAdn1K/dZclDPt3Fm2bL5mXvxQkFXYq2wgyrnNQhiMFt1AzepW6Vc0+z/Pun
+5gOq+oO8pRxVsl85bmQxpocx7ybUTPfdqnt/+LznCxvlMH4YMtCxmh0IIHl9ZEztHeZUz1qiz3+
/J2dAZisU4E71+6hIlzNeTxmq/RYr1Dkt7yV3S+uEehpuDABzszfU25d1XWiyEiGZY4set/M5nvt
Wdb9xzP8x+v4n+K9uv1nfNP947/w99eqnlCAkurkr/+4qd/LL6p9f1fXz/V/Lb/63x/98y/+4zp5
bauu+qFOP/WnX8L1/7h/9Kye//SXuFSJmu7693a6f+/6XH3cAN90+eT/9Id/e/+4ynGq3//+2ysy
IriP3b+LpCp/++NH27e//7aI8v3H58v/8bPDc4Ffi/O/fXnOh+e3qj39pffnTv39N4N5v7u+6SHi
NAk479ZytOr3jx/55u+WDSsa6vr4w/9QUESpRMm//2aR3wmhcOByLMck+BMTHWaeHz9yfreo7SD2
N5lFbKT2//p2fxqmfw/b38q+uK2SUnV//+0Dc/93tEopRSRiU9PzqW1Dr/rUF8cuy2SiCYTIjLZZ
VVyEOaMH0/cOKjViQ7kHQtxtbbJtPfsHS7Fj1vdQFp6TF8ogmlr7T6jsvkzm3k26b7JXQW8X70SC
Ytvn/lGKZMPaKuptb4vBeEG/7FF6dGuml5KvjzrZ6YN4FnGp5TK8lw82+aedwUkhOo8SKl1pm3TB
8s0HBrfdbLzrjNhl6Us9tDee122bBNmfh2JE0MjkxZ2Spxz6BS5xuiCp3EPnyRdvbCG/fRDSOGaJ
e+gdCxlW6x8n63Wm7bWuKifwJvyCI1snWB4KxilDWON6ncO+TLDGXV4fM9yDNJKXTxPsjyH8PGSW
/QHz//lZ0ahD8ZDUNiljpz0LHpnHyZldFFIGflQkf6mkLYPuYblhVbAEhBR8L+bZBzXyLZqGD8Ug
0hCVWSs05zrIQN8P0WAe+01BAnN0Yj+DNFSnvTCX2gx6o+mCIa1VALeRFdj45dpr5RRIDUGYvC0g
7Danfegn/U67nhGniW3EPAsSCyekm45BltM3anldsMyk0cBsqDxYQxh3BuNPpfs2L8KuXYsubT54
x+UpnMp6LS2YziRlWIgkHKpsx6wGH6jxh5V5WyHxwiGV+kNkh3ZYIVh9+fiZ3Yivo/a2Ca+doOJe
EmQZnCmphtodBOihP59GeerGBTolQiit+KEocaW0RnNMVUUDpimDezJa54p5pTDKhu53tps9L19r
hOJRkEE2c57ZMR8aP3Rh9DPKaeuU7GhX2UtqzTAFN1HDMkX91s8SKnGzH859xyJLFEGTdVCOFTpO
JYUHaJK9yL6EeAXQ787HvDLaSYRN8d1dfJXBvnspaoWndtIbuxmOBd4/FLWbsKLzKy/Hq3ocwt6P
2ABDwPbY1OLBhQAGdOPQpN3b+XcjIT8+/qXxk1ejemqGrAgqx3xsMF0KMdyL2d5NDa/WfUG2YHjr
sOnzwwSJtkDJA+09Z2XAxBQTuNmSViFztcCh0TwDIdV8LPwi3xD/vqLlYYTqXyB7a7Uc9+j49uLG
d2lQt/xt4saV6MosNk1+61WvmMNz0BbkyOb+0SqarZ0XaFZM9VdQZVjYpk8NQ49K0Vll4Pj6BXZd
ge4hU6iZbAMbGRykfLJg8sd7kWszXCkYBxwY3l1gaLVNIOLTMGNtOXrrGPa4zXi+LVFj3XOvEiHM
Rc2gauw6mLK2gL0KXhg3yG077+0E+neeYUEkxRD3mtBAU5C7edXt/AlgitnVL/ky9WEu5ASgkrJV
VfUu5PHu3TT19gOamgufcAgJKYF+BzsPZJfKkAgPy0z4W4sK4EL1DzNFVphXoo2pR54G2k2R8C1s
PVYZF2VlR2neNgH0Jslt1TlfTPRStTWyoTqd0zifrVtqjrdqkijSWi6UMlr/CumNG8pO6KBBiwX1
2R3tGhoXWKWhqx+Y7z6MKsmj0YS5DMJ6IxlvpBH75cY25RsSjDKqyLxVaGkZJeOB0/Nt4nZ4HVmx
tQi/Hyf/Fa6vaIXMMIUTPyw9jhEv6i3HArLnNm5kbkcmDFq2tQqFJfW1x5/MUt95kD//4lp6uu5q
pBWuFjUY7E0LRiE11ovAAGb/GCTcT3bD3BT7cnC2SVKRHYdWw3VLkwijToK2zLOwGMZjic1orM1H
a86rDWPwRORD8aYTPayMrmL7XneRFL74qhUNWrhsRAXxxGaAPoDFiUbrQDmvPTV0INUXmGQ0g97i
nAUyrZ7UMBVRL7rj6OZ6VzSYDZkbtsuA0MT2vpRm3aPISPe1cMZVM4DAXNWROeiHLuPfPWdd9+lN
4uQi9A3suwpNDIE3V09ldu2n4/cJXiz+JETUiMhMRhWpeVppowBhbATfUoLVxTQ/2mO1GmF76/ur
Wc5tMH11UMkKcjK8JGhejqiBTYylwgLQK0MTFkGEwQmBg1YPU8IRcsUJoSHUjDYOa+9RYoAP4sCN
wAClFr/nb3o4h0XamFnMOFS+yNjclR6idYWkmNjFmzlAvhk27EfFoGhAkOzLbnB2hJdfU0gwhRZT
dyy5BWtbRYPne1HlFMO2F+/Dh5duviKoLQ/UOXQ2LGcKm/wwOuBfMD9ZERRxVlk+b+sOvstWgbuz
FvrNag6IV35zpc2v3IR3UdYkT2ju+t4pWkagCMBUre7zSFXWFPh5cldTWUSuLIHf+kO/qXN01vRT
IW+TCd6M5pRjk5A9JicOqZXxXhXj2nzO8HUMOzNgKoNOMSjXBbX0E2wLfhU2xKZRn2OOwkmxGL95
JhE7FMnXVrV8zu6HEAbCt5ImKursHrBqDaUX3wic1NnpJpHB7LIf3tCpiOSs3NHCxQFm2PUanSuZ
ad5MZPrSNOWrqzfathtEJvXGYKW7A3TH4yzhUa7VfCDzopThV91hhuJRYPnZDW39CXxr0q+6AkyC
uuRRWou9rKdy5eqwzQoPT1Ttcv1W2/dKG5BFl5l5Ba/SrdCQY6w6/zEdDYZ2w0Gu+35cZX1i38+T
5mgUBDHLhRP2fSbMlVlLFvW8wGmoDpOpv7pWIwKZG6uxdpwwQb9f6CoD8QDttgMt8m9weIkZDT0c
aAFrmy8kqYYgMdHl6qAvaD/12Xffp+WmNdsfrairrYtDnRbjGKC9ucCX8WMY6MpNw5bMl8XDmJcr
zpqnNu32PkzmufmF1sbKUFa502TcdAY2ub5n64HioHTd5OrYusmhq7LbqUivzUSwwC3kk/JYE892
tabasna9TLYd4g476daT4b7VJsTfPoKEjkTGCMkvsE+SuOJWFvgzuouS4xCTtKIRRGvFoWzzQJm6
CBIDZxEIKx2UGQZu7SyruYHRRTQZEZG3U8lu4Hd7oIVC5IJwOuaj8wU9TS12OXqlsJCjsRfbifZX
lFtdNLTyewawMBya1ZAm/sav29UMBbypkvKKy3Kd22j18YD3QDWHvMKmwFrnQWrWhyQr79H/W+M4
dtHnn6ptZRdhVVkiatEe2xmrJClgFdfNkR7EXrjDQ0bkHLWW/zi3zhjU923X4BAekyi3p+uSl/BM
1Z2OeOn7XykATbR3hQUbwcqHl70ahn1jT0Zo7RjKKUHqUZh1OpXa1lxDoEFIufIMG8bFdqVhVEuM
qEJFKmDFk61GGeTKAEG+RqsyqIHlZuqbbD1SiMZNySpXlfejNDcu2Cmhr7vmVrtwgeKIHCFCJdKo
XYj7BQRErmgKP1/+lRl63Bcm9ldVXetUohffa6ZAOUib2VuaYphEj12FHsZ6OoqS+KFF6T4ZzB9m
whlMpxS8Y1K+46WkN8UIhZp03mph3UOr+gd6lh6MonqaxyzoUno/arC+0qH0wiS332boHhgIziLe
IuSg7TukB/Zj30KbIB+r2CIk0rRIcA66wbCI9KgMGnI+me7tgRSRYRlBgsNJJ8WLzwbs7E6i1w0Z
4kw1+8pLHnQuGkQcPjb1mt23FWhnLZ6/W2WEQMnNcL6TPH9tzWPrDxtu6zeLIWJnvNKIglzAtdYX
b6K3UhbHtCDrwXZlyBKMgcw7gd222GjyVUARK3SKIsc23MITqbVDDYeYAA5xmBCtE8PrGnT5+ToT
9ruffRuqfTV6Ue3aMFU2MPMzwmJohYuAezqE/Ct0/4pKxKWdDrChzQ+F23wrcji44tOBL9hDf1P3
yZNnlFXg5OzLPKYvhEGbjnsbPz/UYrrxfCvZyu/UbQ8GG26Mhh4qRzO4wWdfW5Zvcyg15kZVgCbW
k03J8eUF/+Fxdd+aagPedxNUHffR5y+LXZGb117vDofRGjUU46p6Z6mGgqkzXFly6BF7N1d2Dg51
BmK9lcviGoMZ9W5+NxS6hc6KDylxis2VuvWjf1t6Ld8JBnENWo4TLmGsh7b71lQOve7gVRJwtzLX
mXyCvQyPHDIY2MftbGcM7d6V/d3g2Sv0CrBoxBiHSYcIq068bZ6xIyfIAmQ6+ehj9o9+h6gKawwF
vOFac70a8mnT+8W+mJDSYaGlIdHOQ1WsvSVXQGMTmkyd6ZUIF/E5thi6pN1MjIjZhfliCYlhK7AY
0AyOUEOzKPMYnNVadBlzij4ytCXhqHKODTfYmjE34mI0w0IVfoxF87Vy7HJNKnWA3tWyx1dBkTpD
iK7LLsCE7yKiPJyDGrrFWkGbqiZGnLg7M5cysgEKVNxuA8sdbmTX+zhokxEPJjewGPURXMGPovWx
u+LBUwudpORfqXTmN2lgwTEuNBt/jyj1nR06hEOGgLrW1DyP8tvHZ4sRn/t4E0Oj4HRWrhLk2jNv
wcfX+yUXFwJpnVvjCPf4fd4hPfz4nSE3MA74bOHSLhBTgbOtcYNaZOPBhHp44lvmrtH0tS7v89Kb
71qL72jmOLsEqsNskOFs5NO+9zxkH5yZsWtlL6hcQyt1GvpYDp21UprgE0qHckkJeCPUfY/LD+hE
i7lJsihnxm0+kiLOa3jVGv11W2R22HVZjsGbv5KSsTtdkCvwasu1abcYFuOZwAbxZjZoZFPlfK0H
M/BVHZpZPl0D3YqbocKlFHq8e0S2pjBekS+gT37KXz7yzR6AyLwkVb7947/fuzuxb1r2WagsuZmU
aW49gjkz9K2KW6uEErgvv9TtFNXNpHfd1FxB1yZDHrqGhs54mOguMeW8TfvqHnIPemLARxA6lMq/
onl77Wik7mlZIN3h3A3JZFe71rO3bY91MlkckshN60Z0SHCYamc6VBqdZtJ3s/XsCrERPPKsUWGV
iEd3MvnOc6/ozA0ABNMQuum8G2dsmAtC5Sd4OWK64xQZMo9LZF+Q8t7mbdqj5gqCfZ6+JN2I1Svv
IfQZV75/FKK6ruzuTadvltJuXC/oyWDbN1R736sCUwbJWxdN3pWEoSzU0RHUSQ2ox8TU6Vx8Ba7N
ImxcI0pmsUoNFSVV4gcL9oQuru5jfjOzb4KsgYyo1Tt5JHSVXcH3BZ/04orJG4RoR4djVSyAE2xT
QyAvB5j2pAGB4GbQoiCA4BudnxZgMzvtRai+lf0zt1oZ+LK/pRx1QKQHDs4qfqT9cnIvOwQ0EI+A
/XzomFJIjWKTX0CLFIiWAcMBPl5/LAfTxj7Sd/mL17lbu8EJmjTpNimxNfVjjS814TEQAjmFiT4w
PNfyrhk+C773qzGQQLeNDzEloCcpAcTCdfYKAU/IEGF9eJb9ALOzLkLp8oAiwQA+KN0WoDpP6UOO
wGWZnMu8NG08qRLqNs02pShXy4ZopPNBZOmqqZJ5JTgc32xkgVQAO0KVoQuWS3Ghro0Ca8w0oXSN
AOefXwc9jEhDll0J8E49GHGxBEnYYQFYoJFjQjUqVwMJe+oEo4cs7OOr18uG0M6hUSLqaMs0HHps
2X2Rv0yegTOnmzeQ6w1lWeHAkWzeGAJ7YT09Flblfbwbw8FWZ5PHBjrZoZljz/0YDrJ85zI5orL2
3DB8rWUgms49WmBlu5mImwqgZGXlTjB4MFP0vMcP1CwtcLmP9zstiNmsAW2C/7sqVH9Az8h9Cv93
ELR3cCiIy/TBb7JnZ27v8mTMI9u1503ORgHLotmLqR7NQBMjxxaGaMXMBki9Gd0Qz8Z05Y2YxO7Y
zivw3Y4FyuQfG+THxj0KFCD58Op6AIPa0YQZyWoZ/o8jYHRVg0OeQtsf39QBvhow1t0iHN0Qu/O2
kyOmyMCU2JEOiRFsmnkAL7YmykgpNtjOO5zLgCaX7WiUfAVmPw2JBGRG4H7ibBtstUFJhy5qR/9o
8uG5rruvWY1z6OeoqgNY/xNt459AuEU8zwK9dQHel59/wo9BRupqwQmAcIJZM6GFoS/2XjYHGQf1
D7hfqV4TTDgyegeZYnV9gIYw6jku38woa+CO4nHZBJaxJX7+xtSumnZj2dw2KQXHHqdjj1lZG/EC
Z/q1OYQaK58Kckgd+97mwc8f6c8k4j+eiDITXTi2S71Twg5B65ivKDpLFli40AXidyBjNHlRnrWu
xv7RzQAmakDzH/f9X9WCjlWB/5+Wd/5UEjpbBPrTp9bv1VJp6U4v9X+wUrSQsc5Xitb9s3ovnvPn
z3Wi5Vf+VSdivwNy86GnYTKCYtFC5flXncj+3V5G0PNQU2G+6WJu/qtO5P0OvM+FNhqQdN80l4ar
f9eJPGf5PKUMTcgu+vn+N4Ui78MG+VPVwXJ9ODXarvdRybLZqQhTptGy7cxltgbxIYnLJepuEH47
Ut8b/o9iicqXitUGdXLYgCFk7xC6G2n5VdcV23IE9anob4BzH5LvpeFD4dKfb3h+AGdxU03FFWDH
F2AoXyBxXwFKTZ6GG470obRSALJQgi4y9S0ty0OalUNQeUrEBlcy6q0xlOaAmENxFnujs6uWXIVg
753HPc++5Uhk8sK6nmy+kj1ZANIkqsZkwOHghLIZ0rCtagC3S2Y0IkMSaK0XuKC/5E4t1I0ApNF1
XlZHF+nVbH1Je4QcWd/pgFqWF3I1v5XA3Qzxlbjla6Xd78B1dGSulb0g/NhzbcUXKj8Y3sDVcZrm
D6bo9o2rY8lrva7tmQbCrl7QsQN3TBHy0S8ihtSRwi0imE1SQZwNMJ3XAEVxgFjBVDC2xNStmGPs
m7F/791+y5fsdEKa2jDyhkMM5RwXSGKLVHZCSutZzRNgmgeeSmDV/nTfT+a275yDvyTDZEmLLeTH
85IoyyVjRuYsEux9SptHcjDUEhdmUNtGNvPWI+VeUu9xScIZsvESWTnL3XHft98szTaFmVlXpYsX
0KR5GnEmVCSGBF03kMa+bWiuwpRtZEe8H5adrnJPxS7EBtadAYTXUiQLazdDKNsA5GTmU9XXQ+Au
8EK/AA1lzuBs2pVypWpETJaPMoDBfACj5TAH9ZU7OUZYp+Pe0BKGyw4ikBEnLcANY4E55AJ4VAv0
UQADGWFOBRZl86iOA4NrcgesJF9AEwn0ZASKAiAzShdYZVgAFhqLVotIc4QNwF/cVtpr3oz1Shf1
fQKMhgYKBVwggG+EhT7U5EGzCQ2gOvMC75jAeTjwHr0AP7pZdbM5h7OXfrdy4B7uoK98T24lXw49
oEfZAiP5wJP6BVgiC8SUAmsagTk58nY2Igs4VD11N612dh2hcYUIpgFDmjpzESywoh4LeRCmotG8
ar5RbnYQSYbxtxJ2AqQKIFgL5slSOasWeCxx/LeiVesOcTLv4bvSAPByeL2WJAHkb6VPJk+BOfPs
ugX61gCF+0KBx/ULMKeA0DHXEcEAzI4v4B0BitcDzQO32rDVHuDJkyiS64G0bWimGqlWsclK5HLK
Mm7gb1GEVKltCoTT7Wq6ylJAJZaT+UAhZX41pPeJAv8Glyoi0ScJDMXaJy5nCTEpcm3Ixlrbk2oi
Us8PKKVFEpMXRhmB4dhqA+b1gCCkvi+sDllfCxFLp+1SZHiLTFpO0FGQ0H2bStjAcyr2rj1AoNBI
vSAFi2KVaDcNRiD3mHRYV8xGKdwuvXEzZ2VAkCIGHhv51XWmhmdrrr50cKjzTOCaXvGa1/PapUO9
sb0EcmLO25BbAaa6QlFK9kjkRblHQRXyZv4zyGWIejKSbK1BQ+coZWNst+OwFhB9qCVPQ6mm5oY5
5jqxFyGrkfOoa71+kxbDmvXTDVKnb9xFhcXGYovctEZdgVt6BWmluOn0SkzynlIDslS9sW25Q3Zt
NkA5EGzvcCrEVeU7ADFlRdcOmbbJR5yZKxbAZPt9Gtkr9qEENulCRqXCTs8yq4/aSTpYof19ChXe
aMwBKWdGHxN0NcUFqGts5tjkdA1Bm97cJXjEvmLztXDkterM7Bqt9MNBJgiPXKLv6gSm8FPZoMIA
ZsVmYc6GExS7ihA8ToXtvCd8fBqgyhzWAhZtQBid9VQn5cpi4kuf+vN1XqBOL0D3NZqEfkuyGZuu
Ub8rPa5QsMas8AmQk7750VKe7VufM0TfGw7v2Ude+dO+ylDqzPLQGO3uGk6dFGOS8NBTrrPXS8nm
/7H3Ze1x6lrav4jzIBBI3DIXNdnlIXZueJLsbAaBEPPw6/utOqd7O46/uPv+u3FqSlEItKS11ju0
HczV0KqstY3+lIycFlvaZ13MrZvlq+ZaViW/YJ2EEqKpi3i5WmytcJm2iWkH2mgZ6L0bHiovYwga
eHfAOMeYnR0Y/oY42PWae1NfF5fM1KeoQdPDKq0unnRw/wHmMFxlWsirCXSvIUv12BeL8xOdcN8x
mq/rzNVF5J3hp72gBw0Wt8eioAgGmvGcWnpxQEZ06DZRJYrLx0L9DeFTibhQetsyVe6iw5RWLw10
ODlu01wGyAWDVaLYWaz3GwhjrmEjtBaVQC11juy6TaDpQtylolcxJq/Vj9IWOzMdpGcY5ZU920of
iq1Yu2Bd0GGMgNRTbkusc1E7D9kkXKsz6iAbzedx5Zt/TkuZ5Fp9r63TpQfV0K9LuJrkZtYhrDHc
CKlKlLAeyLXjsGwWD2FPJDwTGmL7Vcuz2GT5cmhhqWalae6XtuDP0FPiAczqv7TQV/IJy9av6LI2
A2m+NqkOwTZ96b105SP8aDLzyeCrjJfWHH01Gl/pZjqXKRcPAzpXp62av5m8NwFiTYvT1jtrvKI7
7VUmB4mr5etDxbNnIuu7CfP8aLUmjyuRjT51UjdzuqjPsaxrm5YmizYXIYzsTgCpHtQ6Dcdy6I4r
QxrirKXuKtlUfu84a4Q1i8HRm3Vu0/HUmwo+R2OzwS09jaYmR8bU1M+LCVRtleMO0ezltZvQ4ZDj
hriozhs1s5MBq7kYue63XLB6zwtrczkp9LBBQThvMwHN52shvZ/6UzWgbd513bSDXMjmOgY0r1mj
bXttNH9ohVrusBHDSeTyzmbradkK6H2RL6zbxl3Bu1Cb+HQ0h3LfrfCznFBseOmMFJJCBGg3aloq
dNK8vDcGXbnWssFuF+1SV5+0+T5tRXYgWFUQ561Lp4nhiIzauhuL56FfZ/TASO5J1YlD3mPBqbqs
2GOCPmLu9LusXps4K9uv2DXSQwMf0Jhv5C+nQm9MCJ4MUG1hREVtubcmLLAYa88kV48ZNBIjoFRP
kurfCpWfuhGIGLGIx6scS0/QYdSd8g7oFkjwpGhVQwc8qOiWsGJCLK+HCJr03lDYe0eQSDk57hPu
Z/kSWZ160q3urEwjISbaXQ0gE/JGh37BnqT3lMSeasHvnhfrqFrNW+32OwSeAmannkIV14WIxuxu
Iu1dYEywNeLnxTbOBYgtZUm/1wSzBq1HM9A30zcmpOqGsrjftC1CJvj5AesexrR/JBgNsaEkPpG4
XrfB09cTkgvfVg4mMOsKl5SYFT1qvFvTvFZwcneNa0ewHPTHYmx+wphiQdOl7aJxGu5Fu44wXrTG
yBnS562z84Od1odlkENU5I88E/P+9sdBl6p10wGEerCihP/mxdvDvKFoTb5/+O//1W34jYZpRG8+
9O933n8eBrE4CkgWYwK+8e3df7+EYvi8f/Pf37x6+1S3lmxHEHQb1CUSwPf7pHTyHln8fz/a5Pb2
tXcfKfIa6oC3//LP/7t95vYNm6FjV/bu/9w+ePva/9XbM2naUPQlikuWVSfwoJCJ2BrE2+H68Pb8
n3dur6FtoG1ZuusAw0dbS2tl8s8nbo9ur6EH7qAw5zkW1jz0lVFPdqzyx+0bb38aYyrQsLwexq5n
fAYhufGxxZndmqblNfkz/mo71QaCmzIZpqxJuDVmMOcxvmYAgOymdfvPTwTA7D+PUqBUpnZCXxzK
dxDRJnXi1Eud3B5pRYpHaQYHssZMXQJRVjgO4Q+VThHOU/fldqi6SyGAjNqa210PqjUTBuX6GzTw
OP1JG0ass51KciCSMBGYgr+75RQqyVq7SW6Pbu/D2QPv3168PWejNccjx7J7/fCbr7g9f/M9/7zf
9NsCHHKVBq09YXUaqUrGIm+TspsTY8tktNoDF664DsDASb55lWLMW1sgMubrJe0yDe8DzoW29/X5
7VGnZZPvbBUKsdfXbn9oO1wbajnx69vloA2HH8fkIFFejSlGUf02Brc/xXU0/nl6GyZVu0aFxsnY
CQAsrgN3+3N775+nt/9EC/Wfd4ECxcpwe3575/bBkqCDlZJTaqM3muVpUGmL7dXmGEK4GX0mqC2s
W+GWs/ngDP3BFvVxbqHRQr6h1RLLbTq0Ni6RJDuD8Sjr1xi5ZKynSGUga88c05dYX1d5xAJ+QvUd
IYBABr2PO9nc6Zaxl8Uzgx2e0J2IaU2i8mynaPOtvNc1Y98VawwobWTzNMi7IR4sCLZTKOASO+r0
Ocxdq4XztkSqoaYAYfDc0dZnxt+Z/LvfirCm18Y9/CUsnN08o2EJDEJWXS9kBKxJ2AoSMuzn5Aig
lnM2zNUHUbmkQdVBIX5103IItCVCnzDNgnzMgBbQXoaufaWOdT8tL6kOhBhSXlHJgzmyUDZ9hAKD
L6fWs2m9bxy1j+1y2C9lfzeM2AiaXSR0umN1iZNABiO/zBlN2NjvZ9OKt7RPUEKKIRB7sPsltgcD
hhXkx1Kvj2NKX+ciP2zdN3NEMTDLD8QQwPuWZ0DRkREs+6mnmN/o2SiKKvUcSEYP4zrEZDXirlmw
UV1COOgl84IltzpNE5YSzVuIuOgz4Bp9g30Au6Qbf5rq5p4DZKryFtijVLlDMT1gH3wU9Xa+ngBd
ngcBxlEVb7pzGBe2a+r5p6jIg22aT52jn2Wh3xmpAawLMjABxGCOPpoc9tI0/1qgzQqrmn0lRvwr
z4qPR1WMwKnMXsrI3chDvcl3y9BG+ox7EtBgZgYDijFNYNY8Lo0t5McFCCdrqA4V0DOVZkSKwS+v
BXBsBCDCHBI2qOdsXPYNYHi2DlgIKSJIQICveGrtcl+URkxr24PQPSoqy31qqJPQt4TwKtk0eXQW
HJ1ue/6FDyJqsAuQNksgyZLLFd0iI6A8Rf/CCged7U0A/4QNR/ZGRSJFjputEJ4yj6v5pE0iLrix
HzL9rhXbeSzLYMlsnKwRDAUJ5bccYIJytQK40wf9GKXO5tsLLozee9g2Oo4Ww7coGS12sLg8dmZ1
kNzY2WNxFNwC/OARQKVzOqNhmrHIFCg39MXLWOVfFnRZoZt8bSPuRmrsBTUS1XSHlpshZ69SM33M
QbQ3aDsDJgm9wBm1AM0bUsAjrT5mNLs0KDKL8Zku340VOL9+OLAii/LFCHOF4NOPfrZ6mZl6bdvf
6TJDzCx+NIV5miSWO27vhvQJ0M2dPnNMA2w1l3VvXat705DMJioUdK/P7FKOYyDsabeV2dfFmE4W
vgHlgwTf/Got1QUZtWsu8yFFFRCbF7TytntQTBNByxOrOdyQs/up1UNV8Vh1uwndFmOxAou0J94N
z7rie71ll03RpIQshwJccWAdQM35w5iN8TYDUdnGClUVWyFaySxChEJSOt7lqzgJOX9j+d/bQPZl
29wTYEzRdsXQxhpuPnvL7vNxegVeeG9AM4W0mq8GA9+gPxfUeK2MJdYL/Thvm9cBPNeR5lLp6VOb
r/dNaX1xavlaVgMS/jQemvWLPokIZUtYbOqeGppdx5a9QM+l0lGhW1ByBAqAD2eta9C3mF2Womk3
PfN6eELeEBOVQm2YJ5IcmGHtct4cBoA5QeS5pIO161ELod1BokGLBm8oKxONhS1xFKJ7SR+FNtzB
uaIst8OSYoh1+aSQHAhUYBxru9MwxI2BO0kjd6wso5RAnEfZ/or5Vpl5XNXOsdCG+7GQgQDY1jRL
P2/FqV/ssz2xC7avdynhz1OaPlIOvb9Mxs02xJlG4lRLj5PQHi0hXCA9IQnlRNTI/W1E0WPQdgLg
BmXqYZqyHPFNHNfUsy+QA4+bIU/gHXbX5hMKo2SXy+xSSH6ypRFvVeGPOVz/YJk9WnGOLb9eAra9
LacS91lB+GlMi2M5C3TcoPvjjG5jFcd5Lvcrtc+aJp/MvERVvKIhM/aNJXxpKD+/mO1zMbd+byPR
A0xT14GiBE8RcnMx7EljaTqHannVuime6/s23RJl8CidNqxPMH253uKmeF6L/AwdR6+vgA0HYot1
O6MZEWX6wJ4AfidDuOnrkeAuSKcV5IsNUruvKc8hfcuC1Vp2KKS71SYvTTHtTKBZZgstea3fDQ9l
ZcVo34M2gLjZaMDmywD+4fWwn/uHepz3usUubU6Ptj1HjTPEolk9lereYPUJqZCXT/WhklkoRJGg
nR2UQ/piOfQvmokXO2dJ2sudvgDUxYB/JBA1YvVlK5qnEhVFwWkIUvVRVpEDF+DyUbeiYktdZ77n
31n3NItzm6K95VlzYKnDlpkBGb62cL+YI5TTDHaieuXapnGWzsWqQKwi5Az49kU4zX3bV4/Fku0a
9LbTAWaO5cmcPcdUcUZzbOOvFdcpf1K8+dKo1CN17qW5cbCKLbG4tjfW8sgRT9YVcFOUhY+0sbxG
soDpdTRruWdt4C1siAjpFuZWgzt58orCCPCLGVVf+SbPWVuEpCoiKVBC1ELDXnYpdhNpZA3NobCs
YNhJZgdtdqyAIKD2eCGMYVnCFpNOCchvZ4teOjhib7z3VSOCStCILkYwG1WQa9Jf+mWHfCy2dXQW
LL+lqFzmiPpDfQAwH2610SoS+GrsmkldTAMgsbq6o/zB6fjP0jnTwTprvZ5QXYS8436rPEMtQVq9
rFB40qFK7dRdxPPZ7+tlj8L0Wq8IwJs328mSSiwBxg5ORUfVUQBq1Guftt+QNVc0WcAutoDK51EL
IvPYXmP4GqxY0eDcCUHyLMml3K8tlvhW+4ZsMijYvah66D31u1FJ1MEX2ALFFamitKCop6NcyeFy
IfKoBZXFomUoKbZf2W7MEezGxieGip2t96T8zjOJtnMBX0vNt4H/NU1x1GEXaACT7fA0bKrtDlJa
gEYr697u9T1Dj6aBw5yU+KEpEuesCbM6Sll/B8jtfgEaUluXH8ASXmyt2W3kuRRdsuYkEuP6WNjb
weYozKKOaZe2Z5ZQR9FE0lEHhQBrB9hfYG4snI0tQAUMZeZTutEDHb7AcPvAzAzxSCCXmIOqNj2K
FGlFlTvVlh1kohDYEVO6eyZ1V7aoYsO/JyssdHEAmB/O80ZCQptQy9cYXQyAj9IIdkaRYdc+1RC+
xcNSkyjT0p2eyWPVYvOddz4KTk8j7SIrlZGc1blqMPvzp60ZzgtVL4ueP/AU1B47D9Hd8zljrhq/
9sbkT3QOBiQ8LdbFboYS9ppY+RZMoGJr0PxmiByEkB23yFNXAt+cASSyKRw4jZsXYow7mmaxQVlk
m3+jmueben1Yy3xvQlwjH1S4ZcsBX4hWSpboGaaK8IUUWD7nqK/REuyiTKDTMPVh3mTRwhp/dmZ/
WNAzAwMmzw0PJZwAd5m/WQo1tS2oS8dfuQrb8a5CLb8WrSeB57HMZa/zfi/4HI4Cqh6DBqxF4Qul
ByaxsJWvg4kW6MK1Tw0Wo2ULin6KNKDx7EFG8BoLzHLxFRO4k+xDuRR7CGGFeGuaK08MfTjpQF5v
wL70+cOyzIDRYY3qwbWay6holEuJfac9VSVyFA70ba2jbD1Go4UOlIk9fr9D+EaxNwVy1wSYORka
zQVcN9pMPZCcoO/T+iNOXF75BhaKQc2rMFRggu/F+N4CY6jS9EBIBdcRJ0IvbMqtAPE4QaUyXNBf
o0IFNn5gXgFDOTe7DJCGbfEcB76tFQl7kxwKuoXX0waWDY2HZlfpQ1L/LOYannzn1AF+3zCjfgA7
u4VTYhfn2vSQk/ylaVBmVTrcP7BtwOa2UYjiyBqV0IL2CpKbsFfvl3AhQwDQOc6jCsn6uDAWtgZ6
QUAETj36aKV2GGskOB1OAlwGDU3GkVUBSOcRdY4rkLoU+0WC+AwxjjPTy2gSXWRW7JCufVRZwAgv
39N0exajk+hd90XVd+M1PdIB4MYGfhxQ13bGJNXX8+ws3mJ3qFPSc0PLc1bYd/Ct92V7pQNgApXl
sZkGnIfy6z5HaO/31DS/asBT2W6L+nlHzCi1Nux8y0hzzAgdZ3cBp8acsInKYfAwX8OY7aPCH5dc
PwLCgZpG5dsadkkDYjsioCxtvzSLYF3zEHuUQ0f3pGuCqS2OlkLHl0zA1RG0BWyIw09R78BPr43y
wogno4sUHWLVi4SsXbQ4BtQzlV9kWZRVWcSNBYmLfUEtIKaSYFUrPInQDOuSR9pSGNTogDpX4QhM
iewdCJV9TcF+EUY0Ctsd0TUwbPM0I/xK7ThuFJymrxziXDMWrG2Ec6mxeoVsvc5GVcYwYwoOVyGb
sFSooHZLcL14gDkCrwTJrWkOlQK+Dd/MruWdaUyKCTVa7S6DMxvNHSyoQ6BGPbQ0GRHs9NM5TaNb
8QfMndJTPVqIzWCiAIWGVJMA0Vbqwe3h7U9+fVHakvu8M4W7NKJBG7au8fnbW4AiXNsPqbYFMChW
WLv11htpAxdGmRVGtM4supU/3lVD/nntoypKMeXf+hE/ROMGdt5o1vvp0sOQoBdfO8MQO2tGdeh/
Cmgt6vIekPArBgSlJLKC9aNXS9T3NJy0kUX/rrDRvkdZ5la6ATnoWDYNR9r03zWf2+uTheTdZrLz
9UaDR7Za0FayTsNaY153ICuqoZ5fMsgPQrdVbcd5Ku2nDJQHR2unl7xx+G5uqgkiWVN9b1rDc92k
Ggo72BKZSu+/lGqPbVt62CDX5Y5aAUh7mgNNbE/dC+x+cGNmkiW3pzmaRwLshed2XOpjn4PlhLpV
B6ERB3i5tqp2t48NGY3sJYXZZKNAuRxHMCHPSKzJGUaDrw5FwqZVBFYfKS+jGnuocEEX6oVtdrR2
fJcjGzyzdC6eIJrkM2VtMeuNJqhIy3b9tAGBhdyigzTyRfQV9itQcRyyGXxZDrKCTdLioMppB0jv
/KBLWd1VmfpeyBn9m83BpKjnPDJrWIJq6QkONVA2rjIREVQpqkIfwfvM7XvS1g9itsygQ4nAsEko
lkV7NNfhpzGv/TEnIP7VVg1XvDR9rRhYnUCWPc8V1+OmItt+qSewKokAeBbp6gCFywFMKXhdYZ8K
TqSN80bgs1DgzEF2IeKHWJ8nECkzB72qA7lCUpJGd9vssOpu0UdTsZtkhEqBRL5zrZQCRhukBM3T
M+fAIgQDsdDgDtf5YEnglpHjgFjuzyh+KKAKGg1LD0XAcIwIfKRoboyHzV5DHd5ijg7HdSBt28na
6c12J5S8Yvt3a3ecgMgACne/takrr7CccgvoCA5F3YQD0AfSQtePgeiCcKXaNqnK+ypt0Dguwama
d2MFO4IJ94KjhQ1cOu1q3BGNokG3Qf0d2iJd3CsDnJ8+WEdsV0jsgNsySglsNSAnWx4KBq5Wn8ca
KjcF48Gmd+GEngqKtSgFrnENUzz200Y2jt4KEMjPKea3NfR3nHau3JqAwec9RfO2EU5oF6svu8wv
9doFuxuKI3BGBUa4yb7SAeS7FhxomLXHAojOXqITXIc92FfCk1/bGnhgABa+muYdihzWa52+Agtp
g9w2FMmKVVXf2a0JRts+I6gCFrU/g1mjqSdi7JV5TEGMypxEW4MF/dgC0SkPaY0iG/RCy1B/BBm1
zB87+w6/BcPQi6fFeTG6RyyIIIbmM4pomvLW8WGQiOzkpSyuCBawAzPwK2wWDmvjputf6LB6lQYQ
P2RlM488YS9dQRhPO4E+YlgJA9Cry75YmFdJ0eSx2sD30vkBNjy+2TCgg2xQ7XxVDt7mMOzUYde0
QJlF0e8LXxPUrf9GQgWuNicHYBefqtNs8oNFtUio87yUQU+GF+yRUF9BibEFzhroij59GshZYY0Z
HO6y7m4FLGjggEXVX5VY3Cq25sajzcuNKYhtfi4KDKp55SYhC6RXIjbUzjsSD+UMHx13ANKsYzhK
g1ItLHB9Xo73gmzosJpHu37JIJCC4H9H2Vcde5Vm2ou+R2YA00olvBFZqAnynyzYI18NYL27Pd+W
BHou96ssoi1nMYhdQLKvYwCmSMzprkH3XV/BfbPMo2NDgLMxkXBXATTLI7hu32fGHOv9vqFOtAl9
t+H2B1lq59TOl7IjKLoue7BHj3mzxp1n8MG3Myd0lgka6o1rIzNWPsKMoHGJLR/4q3lcACODHnq9
IbsuQLx7mMbvyog2Ixq65wnBNLu/Tm1iRJUpgVmfQeL4O9cfgSrOiOOqE9NOKYUHSH2CjBUQZMUP
W3jzg1o8bQ6oii2yG8y9ZrsNPOSqp4K/8vJ1Ej9LzI9eNwIl68i0rLPkmDPrlUaXxeBoXikIAjxC
5a9kelyxRy+HyqvGJ3Oak6LHxNXTEECucBoMdEmom2fnbtmOo8EPFZga2GFMWhr2RRFdSw0atV5q
qQXCQONEQPhBjYH1arUuAV8tLQFM0jxwX4+ZMRxT0Ip01pydov0GXqH+RFj3FWhM9Ef7k2LbyQSD
sqH6HtUaidViGruHDixAc9YipB/HxYSv6IK9XTYDMmPhbi5PI7AME/AI6Pv7qiAxK1Q48ktVHsca
gbyf7ig68RN7UitE103ncbSHzEdw/CtdO+fCzblPGJsWhDBL/8ZQgu15HVNtXJHkGTNYWbV1qEeU
lmsb8m7Avlc/HHYAVaH47ig+Y9HAB2aC3dMCo0StBt8HYRjF1urobLbxg2jYusyORtAq7rJ92oBJ
LAAye+HCSW6fsFvAcTqHqocGpBSQXPXcm2nF9vUIMBYzMpVUE2PBgC4dUvQUDLc+ZY8tN/ST6awP
9lycKsO0L07XN1Fr2hztedW+NkO6W0sHSgUQaTpmuo64M5ntq6jGqzhQQw5bb2RPcISJppWp13xo
H7htjxGr+A9ZVNklGyztHoVbCDjIXbPmOu5orXroSlk9FP1eX/L2cnvFglpZsBDwcW7vVZPND6rK
7nSsKGAUtsnKJucojQppwfUREjXn2NvgQK2a9Q0dqO8jtuUD/IhKeKLI218dkKV9v7IiKnnxyDWA
wNwUkgUJv/65Pco0cTKt1olHTc4LVvPpbyg6oDtZ2mZik7z3KKjKXmM2P5VEEW7VNcBNTeOgrn9u
j1Ywpdwqq5rQ6qBAkm4WQIFDpyHMgXq2FM4R9wUqCxS+WdjkIpRtw1SD+Ndjl1vVCzoDaBb0y3ph
Y0Z3Ao1/WOyCyibTbMJCo0XY2nWPt5ewAdxN5dKdy3KvSgXOu8kqFAygaHF7amjECesF7O7bU1UM
j/8fHf6/0REiVxWX/zc8PPlWfyt+/AIOv/2P/6DDmfUvB2qoAHUZ2ExdJXv+Bx3O+L8wnRijFHKG
qFb9gw3n/7LgxW0BTwoBIiC332gI2f8Cts0kuo780wTcnPxfsOG/KktxSpmNX0AMbkCMxmbvhdIr
e2xTq9dToPz00IA11YyA+2YwPhC9uep6/YM9//0Q79gZmMdLsfE1DUqFxlrNkwI8VwhRgkv95wP9
Kob37wNxIPCBwDN0tBnfCZnNOqu1WuBcyr4Dd8NET8jBTKv/T75Ovx/mnSobNWewKMmWBto2e/3E
sWx/Yo9xEzx6N2QM5kAW7hoTlJb3NkmQcGQI9noeantoifwF+Vtf7kH/DNUpg/rtZ7KnxlUH7/3x
mAVhImJxC6697+T4bIhNVAR4J5hvz88Q3lkD4gP2rbmgYEcU9qQAjzwbk9t5ygMnKQCd/8+X7mbo
8O4XcMOmHJ17bju4eL9SeDQDmSoknHOYzwy+GaqwDra4+7650Et4Rs3Pd7w1bHfsm+lZCeiGcRuX
0RBpvvGJVOAHN9EvP+Q6Yd5wieoZpt2on+WhRf52tHNbPo/GZ1bY5INZ98tBrj/i7UGmaulXE2dL
oywWCVpd0ISAzY7u135+zwP7SfvMvfGz87rO0jeHBJZvlqWOQ9pHbP+8eXHnUxPZOyjkecPF3s8P
gJh9MiHf6TffpgpHaNERySwbDK33V5UVRFoKldPZ02FgcxVynmLmsQgpRtR/Mi/fCSvfjgYwiA0C
GCIjFN3fTUy4pZhLyusC1rriBELuCUlfVN6N96WvXYAtjcQdgCa+jMR5fORxEaafRLoPLiu8LdGT
QgWcG9Az+3WMe8aBQGsIfkD7vBrQwLj8eZZ8cA0BkzPBGjJ17tD3avp1I1DRwG4mFMhfm/VlLL6T
4pNR/PAYWIw4VgTbhkrZr+cgu81Q2gSIlqihPgU7sUBXBmDS3PjEgvz3wWLUYjbDnYGVzv7Nam7u
2FCJrgytAdgnNtwxgrTvzwP2wTEsYpg6s3AxDIgr/XoyikIK21zAUDEteiivbJTBYssnB/ngLmcW
cQhzKK7JVYzv16M0VQWXESOFpuUZnile5edht4c2W2gG6ukzKf3fr8/1YNhH4wo5GLl3i9xmV8KB
GlQZNvWXZtQhixxIuX1ySr8v2VgNoObMYeeMqPz+Rl7MxloMKwV9d/nKGDaow66DlbsAj/rPF+jD
A1lMZ5i9ML1+r/y3CKPYpD2j4Wcvvo0eCKmg5PHAxeOfj/PBioozYhS7HCCBddN6F4l6iCHnZocD
kRGNSwC8fKDnZm9wbTe/QLscKi6fnNoHQZ5ZJoFVuOUwWD2+3444xdC3W22XCH6Lj3DkgbCzm1zq
OpHpdZ6MPo3xH93ub4/4LgBaxooUocQR1wQ4HwDZXolb+rUHHaQ60H2UxD8P8SApvts6/HqW1/ff
rCuA1dvKrhjKTDc3TXN9XgUanzNo/3zZ3GGDLls2NPuVwUQB2n+rhe6luV4p1qPlqYLq3ijS+yqD
SI6gl00WagcCh/GJgcMnQ0PfKQHnOTRSnAVDU/HvPXng1ie2weSjeWkaSJMh5A6y53unCIbwkDsS
4wB1f2jIrS7xte8igW1V0Bz6A5S5rr4FZfTn+/qj+WNiitqICGAKQ1D0l9Ev7LWHfhgmago6Ys33
o+Iea5fABk/jz0f6YHXFheY6Y+Y1K2HvYylkHRqs5Nr1BNXBfChOQwgBtZfcI24epodldbMINrBJ
U7hLkHllAJm3T9ZX4xrcft0l/vobfou0UCetCpwumACx5nPvaqVgeKVyAQrwNa/w+gMoeM+a7rK4
DK+TDb+LJZkn77U78plp0YdR5e2YvIsq2VCPZT3j9wwv/D6L+0gLqj2KEtipgtcXfWbR9+FN/OYS
XN9/M9ds1LupXeESQLvOJbDLBO3us6h1HcI/DfH1Pn9zjBU9HAik34YYELIw3WU74qWu4UL3xPtM
vvzDpfPtAL7blRoZZEJpI2G0douR0pcwLvZa30rsWJxRzfrzTfzhJH0zgO8WT4MKCOTwAl19dLX7
h945y/L5z4f4MOzbYFsjmUZGRW/38JsBrDXScg6eXzj8uKZRrZdBZW0HaxfAid3SzRP7Ygd/PuZH
UeDtId/F/VH0XTvaOCRgxZj+aJKgj7eKszl+5vv8QabILNDIUcdAUQKs9ncjCOU5CcEKHAo8g0T0
sIzzlsN4UmEFh74NUpZRC0dHqGBjT8LDKnH8zybdOwXd6zb/15/w7mwHvWaq3vAT9vnOOS8+oB2+
HlyX9Nynfu+n7gkIKtfVjrNvuHWYIU78ebw/CPbcxBiA7g+u/++xUJGCqnEAsuqa1wD/6dWLm/qg
X3vEg51tVIfSo5dPDvr77OcUkR7sQIzBVTTg15lJ86WAyAUURDpwgYlf+eX5WhbofQJ71uahij4r
dPx+W3FqUixcWGCAYHxvEFWgXtxxC1rttAFi+47OEGHtHyGD8ucT+30HgfMxUO9AExV7tPeHgVDY
Vhe0x2GiYddHIgJmJu4+XSo/umjIaDD7sVXHDvD9FpAzIP95R6uwOqiXcscjFSIxuFg1GNruHNIQ
cDigmOM/n90HawTHjAEhANAoCHq89/4gdbbwSbPBRfYAAlOu+V/UnceW3EiWbf/lzZELBo3Bmzhc
u4dmRJCcYIUitDQY1Ne/DXZWNxnkY3R2jXpYWYthDmXi3nP22WsbwDtbEYjN/IYl/oM5jqfzwRT+
7gMRWkO5MTU5IuiivgqLWN57mD9WucphGUUYjiyVdOyEFbJUU278DqmAV5cnrHObqKivvG76HKoO
SzSqaIpq46oSxQb2agFHjX4Lf6NYQQFClRK/+mmbXUYhEvkEcNEJj89FB9h3pdVJe5M0fh642nBf
KutRFeV1ZNDKs117U9dYebHkenhW1cEffUjANhoRHT+c5uuBL0jZirreWUPrCZFaN/EK8fDnKHIe
IE5dC5XMqzm2y1UUpeQUt9qDmWMp6czNkNdEhXopODP7a+p6cD6RmzhTfCVFy/4os4cdBiRaw9pw
cjqg/RRc/ZvKKnZ9bGwyzgl7s0U2l7b0zcaqPndjjeXcBgJboUf2I+Oy7AvIcA2HFSScTYelDml/
sW4s5MOEPD7nqAfS2NhOEg+mnwIAgrFGkhsQtV4iTowbtc0HrcQVoG7h1zzIcv42JNkbyCZ3VbYq
aBJ9MfgA/nPaC+UOD0WkMHG3wzcQh3iBo/xc4E7QxpSqKi6/jezdr1pe93tnoAu5RHiGw3U3lGid
HXUqx/J6ECPd3XSZpnFjbGILaYwqGnwcTV2hHZD9KvdEiFTO1K6AkhxbH2LErLMJmFOWrrSM1hYC
oNEtxmDy8vM0qzfPgkhBPGx0tbQsDU0eM63mRsUozazKxRqpzM8NWsntBFvg1COsxKEezDMn14JQ
5hhXhpBU2oq+XWvFdGmNGRpz1/kaOnZ3Mcf6qUriZ9l2CHZFf1fMHVgcC9yS3s/Fwbasi55DftD3
3pVvpBfATNx9gXvEz/1AH5yJ7pkR72F4kV2banvbQzfYED+CHjoLg8HTtvrUo0oglAvTo5Gan0Vd
fIPHnAVjF+7Hwaf1n7j6HtzHbc7UjAY8upOw/1Y2POu8gclYA6k2J3qF44uTojKKS+BtdL52SKBB
gydahnqU/xRr1KSccYTb6G3J8iNjGexSWZHTC4ntunHbL7GeN4GmGfcuEq/BdjtAyjEd1tHVDzwi
a9UMDvEFSbVSCK62auwNeA7TEbqFfqsqKFpOFwLN8kbrbXREuq5DFAM2kPyV0LH0aDmDLeCpShO0
2q0yuWoSOnqRUuqgVbr3oBZZO+IOixfHpvRj9E9LOtYuHV0kEVad7ojjQu0dQ//F83ooUtXtjQIL
aTxnD+bYkgZU0KnnyPdWxfa4Lys7DRJdpwlomAOemdHejZ04j5gZ1hNebk2UAHvFYO3z2npsVXZL
7OhTPapv0+TfKvriBR68yiOip9IhgLcC/O8QcWaPqyE9ZlW1p5zx7NmL7UsMh55eeJXr00qV4dPC
9eyn/n4wFo2a7B4kNJegrtk7R6l3X5f9hU4sLACFJb9d061j2SOWKfwJRTOdtIBxw3MXjmuZghbX
q3OvFml6a79mg/+k4mJeOWXOMUT6VuC6o9pMyYw8iTbgDhQmvUCzT7aqT5+0gXkkSsYHv+5PltRg
k/tDvW/ybj/21qfEiuPVlIYgIlBTpuOOV2XNwN80ixeVhWQ1xOJ6rhRuoe4+y/oLlYvNpAncCe54
sDotZsYwX2etPWX69FBGxk6G8gaVlgcGzIRFK1bJDBKjMeki2Oo+huQSJyTvqvIzkl4wkUKdDOnv
HS07Je6jjG/a4t5tNvUo74zK+DJyOGz51TDha9PaRvl4303yyconpG92cTOUoBDtLP08WmqDdyXf
zIL1I6YG7M7jV91hzUEKFQ/5pzQsMh66fRe3iJ0E8uAYOTI3rQeyXD10hXfWS/QGuNuP02giPm9k
0LlQZDww5ytNJ29V6OKtXJQRkzGi2k92bS++kvV9byT151nkT9Ae1WqOsihAaTGuw9lsA2fIjyU4
wqwq7s2hjoNEZOhY0i+xFn3q+vE6DBskObzaK6/Fdu+CXoR7BkqBPXwLsHKfTz6Lz9xtMe51qzKX
R6OoV6AvbgH41SvDje9NLbVWHTFHaw/4ySoq4zssXoChEWkX+CxGX0BfM5BUJuFYAcWV3ZfW71Lk
+LH8lHbpLq+s8M0eNDZGVkesQVY5m36GOW9mwGFHu7sPYRK3eoWe1EUFhACmOPsmd0Ur7WelVWJb
ASdYVTPQkFQhddIyA1AfbrN1X5hXWAjCzaTn7c7JeYNsZX8SHcycttpykS+Ez/gPpH0jL+ptfMF5
YMd8FRGnC6iLQTr7dzTaR+Ceai9ddhEKK77p5BciywTQ3XYHE++LU6d7rdA+i1Lz1k49lKvRS+8A
9W5NEe/w+DaQGXU0lIJjUhRmxRYTLfOfkztH9hR0fdySoo2THO022daO+01X07fUBUMwJJ6F1aqu
9ugeINdkvCKlUu7ihgGCkY/pnvGQ9FbckspMb+3SGLf6ILfWGN4JbXppLHu8YCLYIaQE8zTfaGAy
DdtkZAo4hWlUl808X3eacVWUtcVdi5mqjAsz7/sDOtKHUszeWhpQG6CtWG1z1wztvduz2TOiGZmI
ghNn+doXvXB4YZUEjUsftG/aDNtQy+/Ivk5tubNjdRPm6SXxBbA86/qgaR4TpsouZOtUV6nvg2kx
6navqzlH+We/eUV/XfR1D3kZWwNC7puYmWEy4ufQQBg2D8bDGAF1mkzePb/qsSll+Ns5JfZ3oKBi
tNqs+L2vvwk7uwFbciGqSLLUT1RzSpYPutLQYh1Or3VdI61lZssqA8w/6p7cVWJjaOMjMoh+q4dA
3gvweDszKWCyiPHVzRc5IvENe2aCkxsjSIk09p59ldxm7DHTVt7HUQzhaE5Yxj0WzL5ZflQDdbgw
ECymeNTnzjy3U/zY0VhfNTK9ZvN2PxFicSF9Za1bEzRY2gajV51kIdbCgx8cG3ejsNBsSstka4Ce
f3ZmsKhSXrKo2wFuj5T4kSR7zQlDhDXdm6RuFvGjMCZxrzvJQzUgWRmTaeX0iPRm18e8M+r1LuoH
9sOR5NwbqksFrr8ojTPijhJ7UXs1mekngIcwa6RtBLrX37RxpYMBjl5T074ds+geqXkFPJd4eXCL
VqY/lz5iUN2FoC4nCLTeYnVLCvjuELpBtcz2FiDxDZrhZ8tNXGwmAlJ5Wa+83jnODkiJzoOEJCQE
UW9gA1jY7Q2qxrtQL7V1VIJa6XP4oH2fPgP0JHVEdy9JE7shrnPvDRBBG2M48ErclFX/lodIUBL9
Kq6Na1a9u9aG8It6XwRlOl8xgRJSU+uwJOb2bMb9Dg/cY+cSXYBeu1y12XQqo3BcpWWCAAcpUxBG
OAhKxM1QPRHfm8A3e4Eb1I13ZYGPrIuB7Yt+oxnWpVeGp3REi6kUK3zknd3MetBa/8XPp2IzDOoi
9okXSZz4aOIvMr3popThvk3VFqSFFtAmoTwV1t/S2aUS6ZZrM1Loxxr91vB5zFBIB2Co42ky/GPu
ZOs4Azo1w6tfTbO88yxsqeaCT2uGRc0jnswmPQPVYsGeUaQapzSzywAUV7du1Xg/Wq0Jcqr/5lrg
6NRMS6mJyF3o8W8HylwIpL1bsb1pdhqO9aGWp9lCmdp79FDqzgpqqMORbG9aSdT2HEF2JoIpvG67
bN6IkDXZr3i8WgzLU7MF2M+8fg6j5rIHvFGN8ePc1Z8yn/1NgySuM+FuymQYTRRM5HeHMMVyVZlr
N6UAZXivWsynD4Kl3pIehsPAc786GsDfGm2XiSH28wzo5YhZzF5RRKIoj4cqSAcQqzDFrE2UGe4q
k4oRM/NLX2g68PdsC70GKWv/UIX24lbCLiZTJ7pw7WCmWYanBelvaY3iGKm64GOxijXpTTgywvTZ
gHzTSLarPYSYftDFySjcNSco3t/sVBrerZ2kT35SvbUyt1YWVe6jibv2IOr+DeJx0EtVQRMaRWDn
CakAHpuNppwCYeXzvvBtogzYo7eZubOr5AppuXNbue6xt/1oUxlWu0YW8qloFdDS6LLK68coa7Z5
6NuBSVxHauUjvr/cXoH2Gg8iF96mDbVobTtZvdaAHaIkUwKPTd8HyGAtWldtsYVtL4LUYCYsSocF
EZAsZ5QRsRzQUOxLnnuvHP0Oa9VNj75+F4W+Ophodws8Uo3OOVXLqvzCANGHtDeBwabnM35AW579
yb0ik0+evHzka4MItGay5QDNFhKIm7eA4jq5waQ0f+FyLDw5zqkSZrOiJ+2DbMX/CfSrQ9dMQQvD
ZDW5L8YIPKGPkvRcSJU9eg5e4tLToqDPMIKlrshPRZ8pNnm8aZwT8p3TIgS1p8Tau673qhz3remm
syZcLcgMvbprNPyTZjU96F3+hOCv33Sqnj9oHIulfvFridoyqL25i3bpXSEsscwotTQKgIhMqf7B
fLlvjnIX3S/l/3KTrP0v1Rbd/fbD6uevJbil//CfI5vvukjzEtQmFSOLO8758TXMn02yQTYT4Js8
WyvnkB37vX2ZHMyv4RXxOvt2IE1hZR/+XFT6tWT28+9419duE52shaXGvOhH/qNktpSvPuou/aZ2
xTjokAiXo1GO9ODnkiNmB08LY/97U6vdfm9wXNobsSOS6tNw+HjA39XnLcYRJn4khEjvriuCTRir
luY2vVpAIlDm5izA1/fnu/fbEv2PwywFtB9K9LinYztN6DqkMNXXIescpWNQmXgF1sk1Z8MgWX/0
7vy21fFDkf59+VbGkcPBlmeG1WHjBBTrp/Xy3iAS2BGoZX/680X+7lX9YTjx7lXlxJmaYcFwRLgS
NHT2wGP/eyO8e1isA9YEbxIBR/TV9a9Tz/9ggN+9DT9ewrvHNCgMM9HSikL2v/acEHzi5y55+feu
4t0r3jPBafPSOylrDm6UOwb7g9bzb7+iH69jeVQ/vG5s2tuiMJchzsmtOANEoFWA7gBCxUpfob7/
4L79WrdfGiT/2YH6Xgj/Ybw5W+bHhjahnXz167sifzFBzzpuvf3zrRO/m4Z+HGj5IT8MBPgsGoXg
wky8RVfOrj/HQbbRLtvTyiLQ3t3NeLJ31pZe8Ie9ULG8Xu9XgR8Hf9eJcgnwi42EqyzP00bt8GZs
5++NyjqQH0wYH31L7wrq0TzmUQpKdAv94mSz1aEMC8bjz3fzt83tHy/o3bJW+8YYIlJglL1/ZWT7
HkTU9ivQdXMdHcP14+NMb2lYmzv/Eo9bHvg7LDShGWCNCbS1+frnn/PBx/e9EfjDsxV5a1jzcntz
HKZOSqWQnV3KJuLfG+bdJBJVsu7DnmHi6pOM48CX9bp3PtB0/la78MOtfa/QApIWhl7FiwrgEj49
LNNpU3JX7c3StnSRBo4bE/0lYFhoVosOc9HnfLQEfPgz3s01YWElniy4WHvVr+PX6MTxepNcgB7c
asfwAFnx6O70dbejDbN1z97FR/uGjx7qu5kodyNLtDX3gRLF3ho/9wXwFvHB/uw3Wt6f5p9F1v7j
tFD4BN21cIa3+cFv13IDFDGYgv7cHixgaat4ncCnAUyJWXVVHM5ik26mlf7IPkkiNftw5f1gOvz+
c394k/3aSBEU8XNqeAPc/3OcRye9zI8dHvE/v82/DuURAelCbLeRMaPd/vnKlTG6Od20dJv00aag
oDJEeLNaQm+i4M8j/a6b6dBRJEuY/F+TvuLPQ806KLZumZNINXyYNu0VSAz0L3MgPxlbKrRrXI4f
jPnrNAj92RKMplsInd7vzoB2Ra6bLXgACr8YCbvm6c8X9et6QjyPQyID+lNQ9e8HIL7XhL87lFv9
CFVoiyN3F++L7d8hB2QP/D44+TdLh7/0mU34+si1kLz/fO+GBhZn54aM8DCu6XJcuLfLN+hsjceP
ttC/uaRFdkj/l7tGH/3dUJXj1F5D7PIiJx9BPrhFcoMZK0hxixf0PB17neWf/3wbf30LuTwECogT
eGC/3kav0ClV9+w060uC3QMQyhstKSjZfTDQr3KsZSAXloXv6AZZ1z/fx8r1qiZzuLjJ10lWGwPa
6ysOrisqD3tpVh+8f7/MXrTPidrmyzJ8zC/fhSE/fMhtyfE2srSK5qC+jftsFznmV8NI/vkwMEAw
6ljo1n2ivX++KruCMq/KuNn65qvbQNWkBBWK/IOF75cXw2OEH0Z59/0Ca64aMcHQ/dcRrt0s7/o/
3rp4i/geDwkET1tnvvj5Ygwa16llA6aZo50syQUwvW9/ftt+nYkYAjiEZfLJil8VybAPkQC4Kbk/
G++YH+Y1zYEtBCF74+9wapwaoOHBR3PRr2e4ZVSPR4R8zPpVopwIfSrtirmiXS/fMPsTWNcBwop1
dQ3SZAco8PA/udAfhly+ux/fv0pZTZ33y/TkfIuvOfof/UvtYXEz6Hvr5KBI/Ejx+MunzFUudhhX
dxz7PxxiPw6pJzbRcSUkyzQFr03ZLFnV00h8Ehmya2duHv98ib/M8KhjDOJBCDNBW87Z/90VOmGp
K3q78HTOhvpUF89//vvfT50/bdoZAOkNegpWLNaQdzMGuHPcG5IB0kO4K7dEgyKV7HYR2sI/j/Sb
ueLHgdx3K3GdSEloJO6CqblU/kMff5bd9Z+H+PVm0XggGVLAkzGtX6xzwK28DjIlzk8IQ4130aUf
Sd1+c7swEqIg9yl16Uyz73fHs2qkiSGDnVR3sE/ewboCyBq0u+aDB/O7a2Fdx7vAsRFbxrs5z6kL
bC0uc57UHqPkoZ1uvt+rf5QrdFW/lXdd+/bWXTzV/wsygZaN4v/f9Lmq8qRP2OC8fXeQHl7/7/9Z
/sHfnk/b/YtZ1fdx1PEpEePEDf87Ecjx/3IQiRDsw6LJ6sKb+3cgkMb/43g+1iWWN9uid80f/DsR
SDOMvzwf05jv2Ai+FxvpP7F9okXlU/6vL9HBCcFGjoWbTYLvu7i0fv7UPQRQxsC8s7jkx2iT6i7B
xmg6QkddLIyc4ROxyxMJH+QGUYE3ZDyt20pY07M9ddZzDVEdj2DfZvGpE8A3N6SPaShhHGciDgQE
tTOCJq/Mr11LtH0ji9xn3fbo866cobo0Zh95k/TsJMGu75v5dibNl4ZciyGbyANN2NWqhsSUbcdU
6O1NgXrjtY5dVe1B3bqQfTwjJ7kxmLumkRtaD9aqBtwcf8qrBvTC5GOgDnpjUhTrmyT90ta5IETI
Ko1072kuLRFduRSyBxeMJqkBg7cZBz1FgGFAm18XETBpuL+tITZJbFjnshCIMfAoddtmYXkZM2ih
FVbN+aFIamkcnTiZnjJ4dHNQD+o7T3csz547KCLQs7omwN3tpi+T1WQPLZ2jlCCBIuS0q9X2XVMm
02GmaVHu3ShVuzKPq/m1XSAM1qRbDW0GJz0nZdoswfZJIedLglG37exERCckxK7s0iVrN+namN35
TLlsHxPOd6eBchewRSetJ8lHWE0iqCH0wpvUhddZsXPtTmA5qo0n8ep532o96qbpLNpyajn4D5zN
sZ9akTZE0WrodJEcWyMiNQ7mzqUSKX3Fxi7MeGNFs7qN9LqaTh7CQ7RcrR6pe1iaSGh8OUwGTXjH
ph5O8Gq1NlWfeet4NtI3FWU0aDeARXJNPpiY3OTaUCHHJ5UuqZ0a6SY+YARrTfkUHYY3KOQzg5oc
+YJsDjToRjYEQu/1oTHo2XACW1mhDW5PA7fixyjw4oSQ1bOsm2gBzrSpvpblGPLgsdT5z34MwS4n
4EUFQxx2HS6x1Jtv9KwGf+uVOqqH3quDIaM/vpLAiwjgiSwz9a5kGnWHyNbp6GamIYlwDWsCPz3b
aj9b7bzEH2UDXGxl0niL3Cm88oaMS7Aq4H4laQSq3kST/xC16BFXA7479I49JGXdHOSw0VVd0y6W
/AUSrj4hSavhSowD1GYj6mkTVb4TPxaT3nlfHQDMF1Fux486z+o1m7VMbiXOnCeXiEOgcEVfrAs3
UlSvnCwVh7GayVlCgjd8SwYtutASXUyeBzHEm5Jmk0BVKnQa9zPoqKM5ouSI6QrOBYQfdJEkr6Zz
jkYOuLR+lSap1AOcxVF530taxXx2G7D0MGXD1k7vI3PEjzT5EYyiUuNYwjnorvIT2UCQlaq+4DMb
P2k6fxypEFIrbox5M+i+QPMkbaURI6Ua8MxhSpIUYtLnKK+hhCS4asjw6+7swW2aVZvzCgcmBd3b
yM31t8bqdOLsEeXcV3S/X7ICrc2KYzPZiZrtI8pTpjPRlM0HGcFKo2e/NSq/LOFA5cmj71lhubZF
BQzayAwRaLXmPNezIKHZm2PnFWFl2lxbVfMcd3pVXQLG8ux9kTutA6Ux9s9WZRC/Sk5RtMwi6CXA
xg3xG5Sc6HNthjqMvWFRIHns32fQdqPyNgX61XNk099bF3FqfiEnjmRUd1YQNstm8kmRTYBwlY3z
wr3PpzVPs88Cm4y0cgUuaboP/YHUE21MMu0se8SfFpqvO/K9TLzVCMPIfiqcM4ojIj/d1E7FVceJ
/6vSM5w0Wt0TQx9HRMLHwo03cNYvs7F24PgsUQVZ8+bNunult0gJ0ICV0Kd0Fa/HcpREphpVYtwj
9iHHNMRqscADSameTaMRR+6KNFZx5qHbcwHyvZQDhQo52cgilPAa6kFaewEuKnuKcklxU7hOQcpv
CfMDfHil3UaycodbJ15oq3qXALOqq9e2dRF5IgCe5r1qQFBiaa5EFq6zmBCfNYmfBgR4Y/bI1dCX
46KQSXTdIJSSByAuJPHmRm0SAekXSRLEMiTOpCzdJkRcE9nuzo00TaJCy+foVE5pHW+arDzWgoAs
kIgCoIE9xDkqvxSAPhoHo/isG/HsBK70h3HTKmS+gNTD7BPH4lDfm6NOklXqzjQbdNubzX0yk//D
kWk0D17e9kDCkPvOSosfKqujidx5uUciigneaBUm+ORpK0dgaDVLs45ZPKXVgd0E4shp9DPtQBk5
7zdxNeqQZR2jktsi8cZxlxqhzAmwbPp401k1LKy8cLxkbWdujDRmgIy6sv25lkiBnQRdjlLkx0AZ
GgOrR89FX7rk34yJAVZsTKH7EQRqvcxjUVnnWaOBfeqIXn3xJrAxZIwypa1tusivikWH2dNRbGEr
gBOnaRytW6X6umUsvayOmFaK5sVTE/IokfloRqOxj0gKJhnr0kSMOJ2GmSSHnazHtj3EiZ2s9TBv
7+gD47NyC+eL5BO9EHUWPeVGw2Tj9gqoVVLnYAzySYMJ64zoAvCBRpveFOlV7TbDzlBzfO/o2nxT
dF4hAwOi6rqY85As5wJXxLruO/PFagwpdiky0acEki2oxagurgxlM7k4dfbcoPTEFANZJ2sI4dKc
GP+LTuiVVKA5DdR8B8dxun0TleORN4FcmEQZC4qP+ctLK7RYc8mmcV1ykM9RaMSmsTbrAnRZZUTk
Omkqm6+FNbj+weUDVUFWjMyELkzDYh32RfKqU0r65k0UZHYVSOFV0aAO68ms1q+SLCmf6yFq/d3Q
1BkJNmK4niYivpz5xpwbV6APcDpUDZ3pG9E6U+m1P2YeS3JuhETvxVUmmbiq/DSME8Ta3Gnu7Ibf
cZQNE9xFV+uGc4hiFQdsJpL7yLC67iwLct3valm41p3i2FffG6HbukT/jkZ0R3hOifLSKvKczVvm
AnOO0mSFYg6JATs1koRs4slQJJRGW4M4s+fiQTI350/gnrTmRONOtevYnc1zNZNZ1bOfJK+MnEal
69cOneONRXhtAIj6IY/VtYswmxjFiOyc0gPjG7SguCclnFuzpqfNDudmMUlYXcPv0uFsmuukF628
0k2nkudqpFznZEmKodZKQGWMccnq1fmiglzv6aGcL1D+pV5105v1mBfXrdayQhVGmzwCcm9eBuwV
8QbA63aarZZ8iwQ+ZGSNhPS0YIeeq5b3G9W8KVZ6Fw/PuW0MyPIkSwJSYf2C0F5TAAo3LF6Hqo/W
woaHeihRcJlrK6wpVnWo4ieOePJLr7QI/4Tt1ApwYasd2JhFcuOGebF1nJHIt66x2qcERTixy90w
05BIxTDeSC9FCx3rmvzWh7qGgq1HqBoNnsiO0xAB0Wv8nlwBTkUEHGppq5MPpVXTt6rSR2sVFvZ4
1zGgdeo7SUACPf1x2kR+19errLUixFFmm3ZQ0LNWtkFS6fOlrgNKA9LXWu5qjJ1BbDJJ/faeoGPy
K8xJ3VQOU0UwtJZj3M5VPQGMrWx0tknvfs5Ji3B95uot/GTiucA7kfzXCBgbOyJWExm0tl7d+8XE
NE5tQjlYTrxYX6IxWjTGZPBk2imaalKKUh+IKNvdkOmYHDmwibap7Qx4eBtzaE0kd4YHYtmMkAu/
dvrgDbekVbF71LVYOa8WQlyignvWOewSc1h6Wysbm20aprVzpOBoFQ8sGP61naCiQTPDUTCgI6R6
NEBDfa2LSCS38PNZpaSbpfhM5tzQ1+7Yq/nBSpTnfWM/zJ9cocrzs83owoTx2rb+TNbH8M2NEp0o
DOaavYQAnaeTv8s99GGX/Yht7yF1wiklr0FaA1omW2hBmKaYQKqma9sNGUPJVUbBsN0Ns7TUzkvz
5iUciM1i5hSB7+bk2FeFvMdDEcXPiUWmHNtVZh1kaiZbVeWqzl9nE/uujRj95EvrKuc45ezVgwSQ
N3mIdiKzU+7ndnXT+VX6aLh+TwZGLkZxzR9KJYo+BNU57gyIxtpg1cOptkaiHMJ6cZU345SBR/TC
PAva2tTEpgzbIV52EOSwSoDX+lFQq8ZwoyftsK6HySf2G2W1ubbTsESgx7jRmtwxnrQiyY/5VuRg
u+vWAa7oGu6FjKYJab45lEB2nShlTeIVGuSKyGiOUnTwEJXDiA/FgRNKpINkdiZk/GyYiUypGmXt
fFcmBuxfGTpbc/DZa6yUy3u2qCEHarXM9+SO2KsUiKu/Mpumc042dD0g4BwyFvIcpz44XrwVJH+p
IuXU10D+mAy3P+qQco09C05vctqpB3efOZ0jNqOf5o82DOW3kaB3BEpV2FyZdezdl+wZFxFfw06p
zwfOGmkh7CKgtgWyDjzms0g7Ak+N1kFZTdOgJG/qn5eA/nu50f/bCkUUav5UKdqp6an8qVD0/R/8
q1Lk/GVR9LE8Ik6RqSJn+69KkfjLhMAhXGHCYvFMm2rp36Ui8GBLNZ+qoK4bCz2MX/Cv7Oi/+Af8
Z9pN1HEJfjb/SaGIDgE/4IdKkQ1PxxXCEIubWfC/3meRp1baNC5oYrx5TQeWW2RIxL360q+m4aJH
Ibjtujo/t07ErJNVFp4yd2bnWWvSAbeczl9xLVj37eQ5+4qY+zPrIr6vHBqescgW+7uegODLZKhA
Y056e2KHqC7aSJWXMvaSa91oCc1r4lL7NGWz+VpL5PNQhXzMhEMZALQtXyRhNYkVGncDSg1Yl3ma
HGodimmqj/ptlY7ZFQWpDCyqm3+O0BDfJnJsLnJpavuhDONzk3KmZtJD45Ykcq+Vc3ZDtk92WWbw
++nvRYE5UgtZQUZsF0Bpfe1HEPp8x0/XlvBaYCxcGynK9WAHLkZ9VGWZkCWg2ki/c8ijQbThGPGq
h4u8kbrqLpM4Scw1wYn1prYRoK5E3dqEvHhogoXKPmGYas5hbVqHcCyjFxPA4NpIxBsqYGPcyETS
XGax9/bt3C9pN7r71FoquvHaMmEDWBGQ4TkVWd6DHV0T8ZPupU33ooqn6GrSNLyN3Tx8KxzSG9go
sYWCok16oCjOENviu4Kc79XUlPZXKeREOUfKJ+WN1W3M0fmLX40+wNzUvUCH2gZVZOSUlYz5hEHQ
P0ajS7x1GvdnUSv7q8Z5Cg315NyGLskm/NGR1C9veMjL0Dm4Clb/Sncxg1GETq6nZuif5lZV93Mp
1CHqsvyxcT39wGa02Xs9LU264ho+RxF96WSkLgYXsiolGfZ2s1nnt9C70a1L5b/kSvM2omfFW7lO
A+jFHorNmLXdvS3naSdBr79kGVFzbDDH20mrml0BufUkUstlveDuRWaJLES61DhXRuOTX46r0SKA
nALYCxUlfx21BdRVaU2RHoxq9slkFDz6Fck0CuldZ24KdviBV9kcDwsyg0pz7q85CjbheohiayZx
bHG8mhCl4VBbl2ScOhu8KUuYIxmiF37RYBgyRcGfk5kfH0KVudeep0yqDFQ8ldun1FV6Kz5k6fSK
UYDznNanJYlp7DDw5hmNwbGQJO24rZQZAEYnQ7OJiUtAoL4hmdM5Wl6LZb9MkeV3ToMM3KgHQFqa
wY/Q+PkjaPFDlTsO9F8W4bdKpPo+y/LxstV1siNyQzssyNPA0OL2KdcUceZKEk7tCvsw9xE4bk3p
rw3m0f2cetrzUMbjkTRK71CSMPhgaj3ufV8rjrz81tp3sv4FdSEfk+/aW1va9bHt6+ZislvMvGZ+
dmyrYps0pbAE0zneK5UnL/VQJEuUWnE5ThTiNKs2X3K7jp5xz03P/Zz4G4rW3ikzJms9cTjczP+P
uzPZjRzp2vOtGN7zB2cyFt5wyEGpITWVStoQpVIV53nmpXnrG/NDtT9DSpUr0VsDDXSju1GRQQYj
Tpx3StuSMA4ce4O51i7s1Mi2soKMzUnKhhBNHdPOYlLx2RV0viHlxzGeuGudY4ftuIuDaHjSI2v8
RQpUzD1c7SERDUN2ZfQM0Sh6uu+1NEb/Qw+RArIdlGtRk97ZWmO8R16Te9yKGleb5fS6tFLCzacw
7i5LTWt+dlJn3eSBlb7NwWDsukWrdwXBsKGTkzrxNtKiB10tTeW+mXHgjqIRks0kEGovYjCf8iAd
bujnmb8CFpav1/L0QnsX3/CQ2yHFRfvQGaMYvBh9yGMfy4OjkgO6K3NFoIxe0A6H1qTvtQzL4jhu
1F8l2iedgKQk/hnJ3XyjD2pHyFimlz5pr+qbQJziB2Wg31qtMcuuLQ66qmbXpUIO0qIVyraeEy7L
QsQYG6fphrDlBzMlLHZs+L+n+ao3JkzuY7mqGr60DuAdslK9L0K47dtCbqfbJaQf73fh0moky6m7
VC/M5tmSlOhmtmyid0yTfRSxUV6j0sQimGNkpsthZj+UQBs3BsHGWBta6HX8WhDJEGBSd+hq2bzL
e1wpFzNmkVdjV91NkRZJrpArel0Tufe/J5yPHblsBm+Kh0J255BEvG3T9cZxWKDae1R55j4uG+kt
Hez0Jl9isDvLCi/KFhkBQtQ+/ykNtBvxT9b6/UTQzEsbiWk/2mlAl0SaJoKoChFcUxpimY3oZjy0
7IG3U6QIXM4rY77h2jPu+aoDv1JbzNnVTrsvkqnY68Qxydt8WZQXmvTc6IdJaIza9wZtGUWgSkWf
ug1VCcf3QlSXfUOQnaa0WNUvZfyA7iq46kCN3JzinG1WN3d0S8ffyNkIN6CbobylZjKsr5wwtmxu
p8aJRSB9hxwQboqGFPRmSNsnPKHi76g9YZ5kcXMIke5a7IUzmZKlLMybvDFxh2KXXW66hVaJ03On
sjw5FcRqVFIR3cRElPxqJCnqUHuPIzrxECfz0JzaB2mS8S2vaM2HXqFEyj3ZgVrlFzhRcf0jt9R2
x/quzq0uOIxpOFxOQAYOvLc7azRz14w7zU2yWCW/uPNHmwu4ROtUrt45TTQbDCOteHJ5jjUj25ru
l0y8X5VuS/8zQhpn7yVtaO6wuQ7J3B70ud8XgB2U+Gv1YdZNnbnqYlGeiwx3fNrU+aQ4pjrGNdZY
9GcaR52lBPEwqh6wt8SmRwqwEB6SblIwMCWUGVZDEC2XIu+N9qGVygXcl10p9oYJYf9VYk3CuJkS
U7rHF6jF1iDIWmtTKgV5yvOcLQia6SRb3qTTo7iwljyzf3OJ72V/XKTSW/DpvuiNOTdv0zLiXZeh
peUbAYLQvnATtN6Qg2De3teTMW8IMjGIix6mgp6FXZFKoW0knAqf8CQIHkRsDftKILuEXdnLjzqW
DSYZUbO0y5dCatgFTQirhj2ioaOgLVoSOLL1QQPTOCrt7eYbllpd9qvPBnVEcBq2pm/a6lChp2mx
hDAacZQQltC/S1uThTNn+pMd5fYx1tOk9NDijbTD7ASv9LkPl8d0ivDyV6ox+IZb7CMEbwrYnJbk
W7mkoVM3JBLGatt/k5tVOZwu1qGxrOywdLnmDGogXQW9Mg9uUcoEUOQhShpwpahFzdFXRDq2M9Ek
Vas9y7FkuFhpSPfzYOc/wpS9OU7yAI0SaqxN39/bgm6hIyP6dCwhhU9Rm6r3SxKZv5NCTvZizM2d
apAwI1lzj50FG9vPhWb9zUobJ5QwTV6wmqn3Sw3w5si5AsqalNhPyLNOADxd5LkLauJQSm2XsM0+
KxFqbkUvGkIGsuR7ZHP5HIE+vrN11J6ijtNbZIjy0YLUs6a0/MRjwdjwtczH1p7YuMjBWnen+JFA
FexRUns290E0tntgw/axIbSj5QjQ5ecxtHcRPnceCXHsQEpaKuxISnIXq7H2LRljbAmqbtw14Rxf
pMTRXxWphOdS+VuAChNaQwrEEF3J6a+JMoNc7O3IU2p74peMsnsCu7DR+c9D/jCHor1cWKkbi75K
64Kqyb9TSuBN0lUtBWE2SfuC+SKDtmErV+GyoTmlYzZAd7zU09h0FHDD58heCHOTS9JbjY7QEU/I
fX8M+km7zuY4jY4dEA4SqyGcHyopVWSnI302P3QoESNKAnq5brPGkteycpXEnGoxWTckAplXC8fA
sS70bK+Lml1Y1FbrxA3N3zrPOIsUOzIe4aXQYOf7pmCd0dY8hTjv3ElRXvxU04QkhmwxLqRGghgW
6bJvaz1WfhQlt5j593eJCNJLg2cBvhX11C7d7Ot2ZZGdGBOgt5CLqocVcT9qVO6SuTXc2LTo6MKY
81c055KsxoZ3O5FeXmFBHhZGtiuA+DFDzN8jtQp223Z6SQmApDM1aj49ZHT7Cd4IRSNZdOYk4NZl
eu3xj9zUyEBdOeq0KxXSgDvSBXU0+i4Yxgx09AxSyPPYIs11ASIa24UAgDmpL4B4LNTIRU6FJgU4
IoIPuSRPth75LSVJI00aYqJKuLGmlf19UU7BA7bL4WWsTuZVhNEh4e9oGsIaVWEZRT9geX6LuYU+
Su8Y7ZCO1pWuhsmxxLN/r4QkR5ag+0cOleKnScn3UNQBdZ4URoewHNvrHgwIWlVjAU21tGcAwLrS
w7+RlR4pjhY25XMuJBKh1ZJwFMSBtxr2pTVxPrNcZ/KhyKvgW6DK+TdkdzgkD+boCOQxDmd3Dae8
k8RvDAfm37jIFJvR7B9V0Su606qkKU39+JrnXXw9D8R2DcGy3NJshIoQTCS0RPaLjrXEFudr+xWh
KXEk1vSDMEBCb3CL+THhjXNpZiA1zjIncu30VKH7koOvc8CjE78LVo1w0IXiZ4NRC7YrCh9LYDeX
lk7vB6rLQuh8mhTVCwAK5jJCRbqKEpiUQMyuE3D3bH5gdeWcm5WJw4OY5sERS0TQtfkyJWp3qAcC
d4BVmIwpNealGGXtOPWh5tIXCC5as+MmtdTuEsUV2a8G9ActUdUHVUTDAywQctUiY03JroGNNzQo
q70lwIOpObLyAf5WYIXmtc7hvp1CWBFl1NGoHcyBpmOjE1oMXEra0Pgqk0R409MwPzaN0j9FCNyB
JggvmbnBbaBclNdyYQ7fpXphiQKUjmv0jLzATpAHDJFSnfZ3kYHTFMDfOYDBRRGAmE1yhheP0OBG
1GVyzJV59vKRkMHULkc/lIknmXBTfy7n/FmZR+wz6KReK722Zk+Ow8ZQ045gDVF6UWwKN1Lb4J47
oLqzitZ+oeY86IPCfZNPnPSvchlvurGuL2cyxndJriMQV+i8O2pKR9gxlWncB2ZAtVVnZFArFrW2
FUnaZuRkcu3QBMjObYmAR0NfPD2PaXOaoqneNIuO+iYslHCNXGdxWErR3KrWQpAHWbWeOWjmFqJK
sc8ASbZCGlY7E4K1Qq6HMJ1vsT4O9koM2m0NSvjQ1XF6lWAC+raIGYcjizS+yp6bTTEa5d6a6ZpW
lppcJwT7vhZTle+BeMiE4/a81+D6XtUZtAnqYeUQkffijkCeu0wsJPwSZH/NmUzZSTaCa01QMIDm
96QH/jZws8B6VLo38jD3I2Dnq4iA7GPep+FbFwMBF4toXVB181CJGmbyUIpdZPQ9IaehtZ9ga/vL
FMiegkPrD3xo1KOwlSxxygool4MmxKJnkp/quikf4p58zHSUFzomZbNR+2r+NeukUfczOAcCeCxp
uBeK37PVSy+qWUUXC1jhW2KF8rayu94pqm7w63Epay5YIVFJ5pDfl7HI9hPWIhdFjHG0YwTmvKua
OLjAHUjyYi0rrqVmqq41JSDZOiyIuNZEe0sqhEK2U6I9RC1u18tsBBisiO5aEup8yQlFvOxQKrtS
675rlQ0ksrT9cOD6Qbpq3PdOVmTCr/VpJFCTC3bYsBYUE3NWRe4UX4kq6cqmgeVqUbVctnEAPElk
rvJN4q79ULG+sG9ZYMLMuuLN3Awwv5vUGeuvpvImo2weuc8Gey49eGh1Np2lpp6OJKHlzZ62XoRy
OyDHq+sTrIv4ePRtNOZ7VUYd32b2/BL2oruhx9JdG201v452/WQbHWmgsaYNjmErdO8n4D3c66on
NRBEoNLD4vIY7oYQZG7WtAspDJ9KHWEYqj60zy1CaB1vAKAyY6Mt6ysROJ8QFokcKBlFsU9tLeVQ
tAg+D/F4fupSGitVqIYbrVG7V6OoJg8OifRIHqx8t9Sy9ZRXi3nsayE/Z9mkbMVUJPdDMEFxIt2L
+lfrs/sipH7MujLuQdkqrs5z3gVXam6ORzkvlFuT+KvU0URD3YP3tribSXwMHYzyxweNW8fvami+
N3WPBZuF6RqJT+mPeuima23oi4uyUKOnAteSX7aVZFyGcCK7kGtRAY1U0W1ZxeYDgfD6weobe0up
+taUK6NIz6NbqKXSCuyN1gN/Qn2rqmO/UbMgvLaz2f4xGgFpsaI2dlUoZ5A/lDH0OotY86GNCw6a
uN6OXNRu0cSNv0bwxgPtDUGiDP4EmIsAW/Rq8z0diajsB7UBjGULKiYOmoVbzOSFpZVhU1bS9wxj
ZGyLJOzrdCSOdaEJeEgnQ3/UqlB7TkrK0RSE9CatTf1xKIfx11At8Jy6MDmMzTwvjpQkExFanbi0
gOPuaekKsh51bTiaVKW+WkzmbztJ+HdjNF6NOlcKdl3ikfOy/ccJ+F9RXf8/xTlsaMH/b0bs8Vfz
v/7nRz6ssv7//wfmMO3/Ak8UWHybNvxi+Kv/F+awgTmQessCIYnK3zSoqP9hxMr/BbmffQmKqgah
Fr7XKqr7DydWIT5lhUFQuQAH/9solBVp+QB0cNkxYOO+S88RoGv2+us/ku3tAes4NbIKv26qx9EK
IO+RoGmJ6abFnta4R+91bZKGFlfE86jwe/pz0rkTqTA/gVloBmxdw1CYr3pCW487KUjp0w6+vm0w
XdqFF6mbOVbuY3ThdleFe04aeaKFWkeECEwHVYFyjKDslGJuK5UGMMOInTf6w75+tBEnEwXjnddC
fZkdUiQN703BvICzaMV9fsAo0e0wzDgJ9W3/zdjI/bvsvvcW3wrdNZjhnGHyu+DuA8uZ+kHjrahk
7LCKkFCcvNKxx5a/klcm5XZ2/5HdyxzvTnxh4tyqutah3OqedhEdtO18me+xMuzc8TBv9evGS6/p
Ix3+pXJlFWTxm3CtEAZXZJwVTkQWdFB66KU88fFi/U141byWrkzICiyunXTEhdT/8Bke/5nufyv6
/EieY9f+j/++0sY/LeyTEU/fMewFMttEQ9C6Q0V7PexXX2eSa7egOrfG6kXv9rvy3KifFU7/mSe+
ggprma90/dw+yGXUqF3ALtd5ulgGQVsWfnu1urtS1WGRHdHrQhm+unToV/HN2ewRNpQvk0ZoQsgE
DhZ4JZ4sth46L0w1Xv3quwp39qrbrQrx9Dm6OGfNa1if9RPvcyVlghJFNbCuUE+VcLR/Q5leGqy7
gGybLdDIoN5F3NNNitAK31JPjxNd3YxzbZeP3EnD7G6uKEy8ugNgusaJyUx/6hAAQjcGPbS+l1z2
8ouUyhYfJzhrmXpdx5lGHdpxpqKdfeeOdNm4xC4XzAmhGkoVRGttVtkw1M0BCorxzkexG2M03zis
GzjhxKKNd/o7f6V/57IkiQUqqTai9cOapDzpnfeCwzHpqAVwqhu9M2OUf2gyqpZ29iV4SyJf6u9c
mszKF+zJ3ok2Yz6hD4Vgu8jZhlMcdg4BbaYTVwb5bu/snUiPQ+N1RJ1jfxNNWdZXsRos1+Y7G4hj
24yxokzDkUvYO3MoifIguKLNvFba6jIq1DbvBKQ0o/P2jC9bNP/OjTK3v8MJIYA9rdOUdkw0QZc1
YEUJ0S7Ra2qbOoZmcUFLnRK72k5jIIevEuSk1C/iWMjH8R/aFgDGSuIS74yu/h96Vw5NM6AITSJ4
S81SRDE2ffrgBZVk42vWTlJoA23W4hc2d1Z3FUZholyVpoUt4rdGxh3ysqFdt4VyZtrXepKOwb1p
RPClsOTFiTRLoTM9q2QYZpFnQEx5ajO8FdAbGJ3YBmYoyffG6rfxGLT2oj9LKVTa8CpOU1zmOk1N
5aOh1Etx7DPo1PeI/orJtQa0mwFwbx/nkH4CMyOXtY/abW/LCS20xFRyUEq6nOmjVocJZlMRzocX
RCQG6Y0dKrkB42VAKb2xZewpS2dGKlEQ8bqEzU3ZRvpveKmQGZF8Jtqxjjhifg5DPpEdI6l0KSYY
6M2mT1rDhMUdJEQt1j3yjlspjcncXNJKpxG8KFTFsSqCaT81pHf8kjTy++5MpH9uRgFo7YcsNcUN
caUB+2VfiPgW35EsJmtaKlTNM+cBFmWCyOPOkOz2oIG9IuZHuYEatWur7CmWY7EQSAEAJGd8To2g
et33TTv2t3Dli/AuU8LpNebWnu8MhBIOB8eiXqYBWPllJVfFhRrW+eqbm9KnKOIQ87s8nRsgYlEr
lmNYY0RevFmHsjcSDE4kMwwvcaFMy7ZtYeJHW65JGg6pWtiNv5MAcTLtXgP/F60VJjS1dM6xDm1F
4eldk/qxObYxBl49L6Ww25GsBUwqt3o9pYY/VQSgbrOKzXW3DFGELyFIkCpD8iwgIcDXTE3Y5gVm
VA1OXv162+nDAJuiJOKJWAGpYlJOp9kc2hs4Xzh3RjImf3V4jUcemaC5bOzpH8t7JaX9GzfaUrpL
gl4h0Trs5/qlajxZbnCKWkxrbBAUSPAFN3JjkUSMvAkfqqoAOVSm+iCaBOI8GCSeshW+qT9SMn8u
RAk+oSxZ17shAYb1zpqr2foW1sYw32SmQvMmFpAOap5xfm8MnRwebH1q8cmKrChF/SDSZJctXTz8
hJWm/2iUekWD0WOhPwaSof+8uo72KZta00nXWCWDffXT/BimmWBzc0ZVjuUjhrSGdQFRnJaBiMZ5
m9VkEmCgGLW9F7AT44Q3Y+AC/c8omoPRN3i2OXUcxDJYvTQH22xKY9uNWTmp0emHVnBZx0FZee1E
DLqByXLBD0uVSddvlrmYpy3utGNzNHWRWBdmbwXDwUb+UF9m6kSguY1SqJG7XHlK6GRFGxGRrXww
Gxmgg3eBeVjYQQ91tWGeiVNpqvKibNSHxCirfYaLHWRhiLQIYJEmpvuqzobqVhnKuTv00RhDHtPr
kXzgGHFD7MR6PKf7jOt1fzcFluTEkyIJt+ywYWvYBmO/0+Kf2fq8QPRT6k9w86MEprc30UXjNaxV
8VXBh2/HrRU+g2Mo2nEeEozO8fWwXdFkNu24oSqTa5kt0Hod5xROd4osoXmBrGGGrKrcDHws+qKB
S3xl3nLtno5DaeW1V4RR/bAeBLmf4aSJECAPpWC4geZDLuuczNNFPKvDeOxjO5ScGr/O8XmZbUyA
NdqHpovNJLHfVavr5q2OdtYdCjOSf2tKGEY7uTJE5MNTbt+f7cKEshKZj59X0D+Ap/ELieGd+0NX
5uWdlqMv2s3T0kHU1vVus4rSyO/NYOZDC1HypHtSOmgWT6o2j49JF07fbaiTvyYbTurlnI7AzsYk
A/4C2yI/MPC8NokrtuOa886OwY+FbarVFuPYXj52tKubKyj9wEdT2CuOjEGc3tBrwgaS+O84XR4i
0RffMDq0ftglUeRvQo9hh/ZhNpINBsp6ryU13NZLIKNM86N5yiXjrlPgKuIwHXby4qnRYPUYdrda
DzAG30EENzmam+AY9mH0Foy4vdaFTcvAYsU1v3JqDjeajKWB0RR347CnYZ0o2yaSarGnsg20bS+B
sPd5OoKG4UU01D+6Xl4gc1dzL3SIiIMu/7RDA60gbfQ8e9IkVT7E/dg1xAI3rbhcBoKUNwk+NMU+
krFlfrZa7Q1BlA6hMs701bQcA8dLqLrazbKwSTrZWNgIwGWrm7xKG6JgryIIMiHvYFoZOKEt4W1L
O1/Y5AA3uoqyglJAUX6pllXa1x20UQ43HZjNLWa7Dx9FtvKpM6krftkl0dA3ktW3MmrIsuxf4hmi
R0yrPWena2PMlgez8vIB0s0421X3Ksoh0XeNQBuHlHSSaflm3VYpI1MPnUDEkNfzOIfFmvXE1bSS
GbxVaWBYt+ZEf97NVLtPLzIDJUYiFYSQa6tfLfXSAFJeH4shNqorqUmlIfBgAONj6cYjVR82m+z6
ykXTwcK7lZUeK0HHpHkd7gtesfKzaa2CvG10Mp22bbkGy54RRNV0A+wKquS1q23BfdFAKb1Xu7nI
X4JuSadtVQpLvRb4ZT3W3LdAzOcpIfjUAxYfQfcnadYKYtbaPtEmL07WjYtaDatJ+oN6qpWZG1OR
D+tWYnWG4qRS3TBzeekW+2LktfO0qy5FcVDAnCI4oGgCiG0ZKh6AsEkBzgjaoNybCiIOZ+iYjukI
Ym4x163MCuBYGbWMeznxirRFVTGiLK8UXA8ahbMGjQXadkKwYatoXPTonRYpAZO1WXUKQElctJxJ
oyb4I4gqiNYGOT3g1Uu4rRIqFcSosAiqLqBtCTmuo8BMINOiCYxm5BexMwrkiNu8iTX9eziPOJ6W
tQGn12tbtTYOcV6E1lM2Cr4UJ7BGnEGcYdDstHUH9ELDeljoM0DoUpo6IVJzZFEDURCPuIHjpgjp
naBguPTZZF7YlEn2Br9LGm99Qmf0hxUSW+9wkSDPXa6VpH7BPtHMCVBGW4WpXQqeTLUn2ZXCHy1h
3MUuVonw9xggjXgYB7Ug/qLVQgo6ueqlh7LHKdYPGvSOnj3lltwBB9SmAoJhmRDl2M0X29oaaj+3
io+hhTXkW0UvJdvRlLpv1P1QIDSMfcw8YvVHVovQwvobScNsbbJohNAI7UOdO9nJ28zsIlZEpGSX
raXj7OkYpom60pfFsGBuyyQaRT3jEnDiYLbe20waPSo3FS6I0GZP7uJzpAHwi3nw19t+fTf6i5de
SG65RXqEl06049TyWPpXwpM2Z27l6wX0c29iHRuqPH8JA0eEz/fjCCkEHptcUNfOS38H4kAJuOD/
7pC54C5+cZHMRL2250KQTu/lFldUmmqqgRsNxGF7vTh/uJdDNZcDPeoHvzL3eMx3GgXxILmrQFOH
SK8pbDq1c2ayp721z4Oq7yYiHwaFyqF3s0Hrp/WrvbFJ/Ywn7ZoO+dZbJFLSw78bz4ZOTU8L6SFB
nLxfcdL4ISp+GsOE8f5JHm2d9jHFHsnaav78dK7XcHL7/zLYiZY+hok25jpvckHpXvVQWc85Qbw3
/j4sli9DnBhnJLHZd6b53s2g4pBd8xvov4ewYZM8Gdv4EotpFw8zd3hRX7PtePv3x/nHCUL/Xnu0
xB3JJ08TwQm4l87TjOUrI7tpgMr/PsBp7/Wf+dGoQdJpKSr72udFWQxku9tFR7fmdnYrGlRx6lcY
p27NTboxEv+cR+JpT+zLgGvP7MOCxEkgt/qIAZP9hA3j4mNdSFpf1Dl66GG+DA3Qzz2kjyPZw+de
p7I+sC+v88N0Tx4olUgttet0IUP70z0XDs6Aw8/80r7sfHXTuemNdKwxpD438smm82XaJ0tVjkc9
UuyBViCztqXEHyqL5o3tnXmf6+b1twmerFfua5VU9+v7dHtf22g7e09VuM835wy23neOLyOxpZmI
E0xTsU4eJTZTA1UtKD7xUZeyz7nB8UaNuIP87IfN1WQ6iS8TitD7Z+b4x2cpLFuloc1t7bStmndU
UHI0vncYbdfYtITHYMjoNb9BlxbCsiUPU2vEhOd28BPzI5Jf193tw8gnrdUIo3nAa97itDFHIGxc
N6ObNe0wEIAF3tpMl47ndrmzo54clpGVztUk8aRX+8LF278uTwJ0QiOP+6KgY37m8f5p0zGBfQAL
DFnIp717uQmDbKp5vPKWNAEMA/er07Fy7fReQQx4tz3rC3fSJ39/rCswQX6zpepfsBAsrJHT6DxW
HYt61yTNjfjU6nUddjWWshtv5QF4EsrLM4XIu93K6SrGQshQdUytyHg7+V50IzOjwWDoYVPjP+nz
Qr3mgDTMdFAzECaqONk95DeX+C24zHQGt8Fd4rZ+dLQxVxSje+51/2F147dG/q8hVtXP6eqGwgIJ
0+QLDvofwr4d2tciPeOg9KdN+NMYJ+u4UouuF6AT/hy5xYPuJ56deMuruVe2BZ4d5Nq1NwVsfP8s
CPOHDfjTyCdrOSt601osRgaKglthu9gAusEzGa25X41ef1luwpuBfPnl2Tx32P1hYX8ae/3vH44e
CB+2ZJYs7CJH6TMtfkKn6+8fz5chqH0UwESDApNb2Ske0cKMjWBWjH4zGo7SkRJxbsX+cQQTrrNu
sUqAdD9PoqJ51po1m0GFBX3LRPJy//c5nPi8s8utk/gwxMlZpeiBZQ8VQyS4X8lki7mY4nJJONRb
26u4EWyrH8bv5qJ5xFAifDoz+tcJkkdIXKCqEOzN7zgpkzkprUbY77sdiUfm7MQ74hxIj3OW7UCl
Nd5nt+3u74N++eaoyVHv8TQxtsfo6eRKMFVTaNMgZlXKz0F6hEgPK+3H38f4emDiIsXMaHjJGmZv
77XJh+Unq/i+DOOyLn0yKTJAbkc52F64r1H6uA15FG7xgivEudf55ZM7GffkdUqtkQZyKo/ojO8n
6ybsEN52b9bwXFrX/YIE52nOyCNo72zzaE73k/6im9aePLk8L84c3er68j5tt+tvQW7NGaoTzS1O
Pv8lpFPKzY/vw9MvxHf5avyVvFFN4+DnaXcNwU+Oi6sfxH0cTzzxa9y1Z1xyT8Fwaqr1J1h44CGN
+Jpi0CAZsoyA12BfEW3jjVcRFyJd4ZwJHP0gPCU5V2N/Od64CgkVEgYRqqbFN/v5kx1yO+zb9QVw
4UQXgGti0TsrwwBt3LIbfLGtN8SCeRgwnFlyX76ldeR1vZkq/p3a++v4sOQmucmjJeZ0W27wTXTF
JuaSPbjhwHPGVdoPvbOxm+eGPDla5o7YO8k24TARziL53b6/JX/dCy/N2jOFI3s5/Xv3bDW6/rEn
C+vTTE8WFldRVQvbeX2rAeI8h3N8U+xsPixw2n8bmMAWefJg16fw4cEWeapr3cJwIVraKL+Sy5tw
ic68vq+PkoYBHIrVhBC3zdMNo1alwZShHPvLQJqY/hbb//5bIDcdUzuKaDpbX25/UtfnE84r8ztW
TzzOZv4Fr57buur1GB56Z29/f5iSDY+fj485AYOefAoR0tlG7Rmw9ekVHwsPTx3jbnBHD/ttmHgu
ZtTnvDy/bO4YDsOJp7DktdGAOTkxEVFy7evL2Z+zI91z4Ld9RI1z5lP7+pF/HuVkl6Udjp8TbDkK
SdHs4127zd3OKVuUbg5pTaggXHsz76gHpnN3yz9saeyk3IUsKmh5jWb5vBptsFBEmOHy3tGqYo9A
rq22ZY6aq1ytjtTniBd/OMtMmWfKHQzruHUn/zxiDVKQWjkpOczvGx3jbp9TRDZPKXJK+nflsXE7
2pnbvz/kr6vn86gnX53QkxxIhVGt5YmIWTJTz3xxX4/KzwOcLM8xiq3UDBmAFp7baeGlrKxOQMjL
48cMb7a/T+dr84UPgB6szDe4er+eXj7mXEZhGjEc1H+0oDvlIPlF4vZkIndb6bx579c1+mm802yS
QpOgKRAM5NfGrUKi2vX92BzOzGld55834nUMruUWJZX4ElSO4LGH3s0Y6xUJMX6nEs3mEGgHJOhD
9M2ceHDNnxLP9Q03r+3ZA+jrSfD5B5x8iJNZGnVgqYuv36KVc4gwu4EVQA9kupp35/aWP3wIjIYz
KCna3NVgMX7+EKqlnJG0aYyWb1tquos1Dz3dLrDcDYfQabe7rW7H3fR85jH/8VV+GPfkU4i6FLAH
/ZA/ZO7k4aJm30oOuMcvvL9gmtO/Q5BHcttGnF9GXxsSrFsqWOoK/mHlkH6edNQBazVGhIfpz2Uj
+919bXgUspck0QSO6hAMZwM/ntthv379FtRFrMiJMWOfO7V058rcy6XSyVxLtO842Gmbftt1jnDD
PYfw7Nm79L4/s5z/OKbgRocJCIfH6UzzirkCpTHH5T4TRzI5zuw45wZYV/OHQqIuuO+bMSqxBVRT
zC/dKJ8Z4RRr4dBbzZ9xw8XeFu6jcbJEIyuAL7EOocCFbyB9u+QITJ7iGU+hjw1S62t4JjSbjiAO
Lv73ASjpmXf3dbV+/gknq3V1/DQM9Fz+CN4StU7QP4TkTNdn4Y4vj1OAJmHasH6Na5zVyVmfoLqY
GzyT2H3Gb5SBOEt5uVt7yTWmtMh3XuedfWZuJ2bR1IInY55sOIoRQ0wLmRxKsQvMm/Yofpx+r+7O
HX9fz/mTkU6aValObHwfBLI//Ry/VW//pGdB5oXUD5k0POuCfm5A/eRenDSljTRKwmjpPnsg7K6A
OGx77yPK3NLOZ4Z87T18nqJ+srWIBQw+KniYKsTh6VJ3tdSVqKO2FV3ldXNB4KH4IPupf76q/9oX
Oxn95GvEyVcHF2b5oLyp9vq3/I741QtxJ+/nDRgPObX8gsqNHv++m6/v7dOZeTLsyRc65Hi/ILFV
qB3DHZvabqQCOD+9L0fzOowB/sjmSdf+FOshFwX9acTsEr3xMS0lNP5nbf7Ik5cEZ595/Pb3WX3d
eEBYTVqYKm6aMsOdfIxRQps+LIXMhyF+Ll6/DY7dPnIzD2eHH2tBHBy6H6on7fF/eDoz9peiH2iX
/hg1sWkK/BVOPpUCrhcsnXXlNn7A0Qjt0rP3mOtAqaEp945/St3ZqJaTqKF1M2BcDcYvjVvY76fP
ONQkY8KVmZ0OTy8n2LJ8a/DlGJ6/IzAYWLPH8g3Sdi+zdtE2oaHVkXr3r5vIJz9j3ZA/HCsikM1p
yFCF9xFWUQX51ZqDv8CZh7x+Dp/X7efJnrxgyqEEIxQmm10qG91fDiT+bnGOJsgv9Azv76P94Y2a
qqrCwzLooWH9/3lKiaFMhjGzmqbRvsr6+KXW+4sEodzfh/nDnkcEw4dxTs6qoNATpOI8Omm3bPCY
3S275tW8xLzbHR5jtClnzo+vRxbjUVpo1P+a/kUq0elDMaKEQydeBFsYV7/7/03adS05rivJL2IE
vdlHekmt9m7mhdE9ht57fv0m1HfPSCBDmHP34ZqIjpgSQKCqUJWVKRBWs3/mge6/vsj5IMK6iw1Z
CWTlKHrJAljx6YcGuJjEGWOdPMIiCqoEOLPA0wh+9Ql+jnRXDyaEobgIOmdE0sywoz2CCav8vuHb
L34F/fzo8wxQdKADT32s8UNXcD/aRw4i4dbwKdxO1gzN88duMacXaMsypzG2DhAmoPBuJcU4kZDH
nd+JIOh4KcZUriM9oY2z4/do8litZzjasY5QfyDlsNK/vvObp0nBk9zAGAwon+iEpMnGRJwGdPBJ
7w7PIfCO+Sj83YGr3uzvwNzkMAyuGsDkU58ZpBxfVHXFKKPMgVoAJpPd+CH2pD14kL2WkRqvcrpL
Q6vcQGm1CVDoxVGMyUkWiKZBOFsCahT4QcbVX7+yiC1dw5fTgCSGIsflp5OUXpAHAbY6W3CTH+Db
QAyp7WUPyXgSkT0FROWMe7l9aaCLAiAynrOr1zm0w1AlljQ8sdz8dsYwxQEUsyjYp5hXApcsYGc3
iU+azcM3VK48Vs68rg6QRf+xT18XTYYaMlwhnpae8U40W8CP76T3Ihrcoc1a7UawvrRGbTFoxCU9
6/TTux3Sh5q/3AA8YMt2LZrDXoA+p92/C4BmBI+Rw7ybW06QTMPxGlAoKhoxlx94bIHAHIBHRNiE
rsFjfwSLuKWeRFeIoDAUYz3GPdmIXchNTuJJRBNn9bJrtGyY65PFYlc+9l561I4L2jDNd3ZaewpO
VKSENbBMKpj8W88pgXuNn1K+XdD3GNBPA/G8B2fs5ZjLEmzdE55UT3EFF4TQqFvzT8ETXrSBS3Sc
Gg/0Yr7sj77uAA7LOORbPvHsdylUgo8pD0DlYvCd5PXnYvgFaKK7cXd9q1k2qJM184WiTVzJA0D5
1Mgf0dKDku35uo1NP3u+ECpz5/sRJB/Ql3CKm/QxR4XQrT35p+BB+KGD82NrUpPc5soXpV/V0Gzo
9ajD+SGE3Zg5nyKnnXoQMw/A3qbPUSCzPPvmPgJBiJoLmocY6b28I7msQDL8644g2/IEFxRzfm4t
QKBBIeE30kg3ZaXRW04e1/Efm1QeKSfNVIcjVlncCKWZ+vljizKeYalPC2Bv7b3oQrbeY7YsyZFY
bS6a0BgCUXBj6M2dO4yK1CLMkqhZ3wq+uiNPIvnALmZteR7SEsT4L7j6Eagvd7WfgxlMMIiXIPl4
r0CAIMqsmCxunZUzGwZ1y3pOAD8jVB+cxl3eC9BCvFcADeFhgPIVeC/RHnNj6wYcPajAFI+pHdt4
JLS7El3BGjOx16/KxjEC4EVUCH4AUY1uh2gDtC3SaMTB5RNnid+0WUNDkJnssczQVZGkzae+gBmU
QdHfdqXAbI/Gbc2ZIPTPbXAS6G8p3j1C4V5f32kB1OEhiB4Ip4OKV5ToeyKpWTB1GHREsit7gC+A
N5ZUSjBF5hGA77RgpLv4PsDNs0K2uHFuL0xT1wXjQZj4JC/eCDyhQjk8qgsa/RBn4DxQ3gHXBJ60
fSIYIKWJ92XWuGDB0T1VQHlKlX4vVfUaF8HooIcFjIAQDocqnX0Mf0A2tXPqyfh9fauYv5cc3LNn
IqhdZClHDoKt0j20pW3pPkPvqrBBH2i1GFImQtmxJ+xBuQP4FWu/tlKci/2iDolUyVmuqPhU+lH3
RIfgS2o7uDsNpVssaxs3/cIYddO7cVY7DI5NTidbYaXoZpDqgXl9R1kroq+6rIHNnJOwItmDDNAA
6BypmBnfxfc5QJ7Kci1bmfH5ogwquC5JIIFgswFw7VX38tBsnltg53R7egSvGuYpwfniQySRpclI
DvKVO2ZQ4RYqQlM0BBUOztBYUNnxFz23Mv2+CGfWdSbv+mumyN/PzqiUjFNFyF5wRgVXtQCZ4Uyo
7jwEQDB0Xgnc8CPjG24fFGCidfSveHQ4Li2KMj5hhvY+LAYPaFP/JACGzpysZkENGbCUHbMvTvZr
vcg/JslPOltkW02qgdEAeEu8TUEM6nO3BFaqmvU9pNIYCRk56NeMUYlEr6qzkLQwJhTLYqaL8BpM
6lMfTY81CLJ4UAljQtpPc6li3Y7tb/lnmZR/LKQMw+UFdna0BHfa1SjKcRZ/V++UEw2FxqjlsD4k
5d4SHo1xzK8vzqKWYPPQwUxZZYpz/bhs7ia6YWiDAy4LJhXq04GVBEPUMAIcNK47Kd4KTuexIGr0
WgwULlBCJQFbQd+dfg1iEFPLEwXxNOaG2sQM+2SqHGLa9cWs/NfJDAC5YEIBRcZqNdIyBFyVARv5
hTUmBZLUy29Qjkaex1qTQMdL2hq5FmfHfk5DUHnOcCNkFEe5KZ5iD6Sg+3GHxOeTsTI6CSO2wP6h
AGKM4iEoZy5t4cSnodhiAwvOLXYQmdnnx+SOgDSSD2OvHNsbUgIymHXL1dPkZFgC7wg4WFDCoEvC
YxymyRQui2P4moCSl+EO/vwtQepng1wUnAUmq/q7qrSdTMqShCNjoAhN1/u0hOvjMoHJzobuGnjo
Xtrf2fOwg3Cuoz5lH+jCj3b4bTmCWJsVkk5y0OfuhRg/gXsEcAMJYPe53OhB7DkDSJivjypj1AhD
67GVPQWn2C7aCVx39sHtyx0UbMwBXR0Qtx8yq2QUqLZuzPnvoJyN0mhjxpUFfgdyT95ozTRnyM6z
LFBHalC6KZRiWFC4O3449NPr9TNLfuG1naTSI0PtGlkGz5cTh3x76JQ2ssNe099TGVOT5ggOvofr
Bumk/fTpBHC3EKYcHawql58uieMoxbwzUqT4JZYPcfA48z+vm9j0MBDO+McGFV01JefmqMTx4Hzw
ZiPnQ4fEFvahhUyTnWFufqIza+TvZx5GUcESCWY83imdYsfhCYuBjcwe/MZZfi+vUJTYs/GedJQ7
7aKIhhfa7RL2kboAQgoaSD4cJkSE5D7YG4ceQvfpzvAw8Fub84F141a1O9ogddJBcA6qtgnnEDpa
ENLwwhcyNhFbkwX1A5v8fxVPSR3ACW7H8jXS5pk5Wy11CTCpIIagWgAYxOXu1H31M/fzfX+cDvI3
giTMfNQJbO0lfsZXfix3hZPfhRjqFPcg4PaSPQYtHTJqErqyz4ov649PhFMIyMoA/xmgsJcfH7Ku
LZhW+snRqmepeIckFiNcbhpAkERtHw/qVe9mBOEBn2Uz7kuWWFoogqeEMY2z3l0s4cwC5QKgxKYZ
zdSiwq5AYC16qqIJjIpP1+/k1jI0NIeAfkeLGIf2cp/aIhen2oCRSvvJ9ZpVTazMb8uCQYpWGItQ
17X0LoG2ZpV1kwOp3nJ6Uvov8r8f0/+Ev8r7L5943uGikzCDx4NfBFqWcNwBdEYdwrZcIkyY1+TK
dTvBj8F2JQAgwDpQa4dMzMhAPimA8YNf63Kjem0UG0HCRtV8BR3EBj4YYYX7TECCfv2TrKoYpxVJ
J9o+NOsxJH1pSszUairUZcK1Sm9BmOa238G+ATALCHyDp3aHNsBL3lmha/gMy5vf6swydeTUYTAg
loBvBbAQj/kcjCa/Bfccan54MoOe35x9lhPZyJEEwNMxe0EEmcA3SG1szCcJxynYWKO2eyf0uzu8
DJz5jv/Rvc479ofcyDwvDVKRDiIqbSB2WCQmoIjL7A7aCyHEmzB6xDo1Gxt6sTjqeoGJWOSCscH1
UiG81NcmzxzZ2TIBhBeP1gL6yKJIhRw+09IBdOyTo6KQ0j5CORr9E8Fb9qMNQRmfs1WHcUrWQY5M
eINBjdxo9KmoRaGfLGOWS/mapAV/r/ZJTILA1gQ7EZnVY+L/yCe5zIYuLZI9OAvlGvqoQkvWWITK
K6iA/Ri0QVC5haBLtOsizGFLDbSne/4YwxEY4H6Sh8G+vmxy6679Bmqfw0biZGBoJgeEMGY5ZdYC
3U5oR4/qD/DfXLe18U0vdpiK6qrSllmNdTmNdB/whxE9uOsGVh1O+JgLC5SPaVCqVPMBFoweU56y
hXkGTKZMfnDT26j4AUbqCHtZRIcVTbi78aF9+7c1udMvwJwjoQoQeZ7uwo15PwidgqtR9hAoQcFq
Rp5+fZVbvgVzpcg3RcArVMBHL88NSPoqCK2IowO+GhddNoxEN371u7cFhwcgOH67bm8jFF2YozyL
PKUB+INjZD2OvifT0KNLSnDMBibLDnUBY5D6I4nHHFOHUSoOdHQY3o9c6D695l5xCASTgMgDB4Jv
aAyxHPbm0QGqS8fYrgi4N/3CrBUuknhdHx0B+OOElPh5a7EVv/7e3ecPZCh6euyc7Lb+mfG+aFde
/6+Hm8jZQQxG6QX4MjKPc/ldAdGPM3DwkVky6MqUtz1KrbKtfutQNsPYD2jHPNamb2RjMAlQG/BH
mCKjg3KdNhDTWDjsuTG+QZzkTQtAuxjN8vv1M7QVnnS0XgmGFZOYCqHmPfd1qp6HMkhZpv+UYYBe
u4u9fEfmxFg4jo0HmXBhi9rHXIBqcxXAVrarb5WbEKV/GX2S+r7as734lgMlU6uolamYt4ZI4sXC
pCkrEcGy0YGKktlBrYWPXqNchDLaTu1zhrfe3sYza1TI0GMugQI3rJFJ1vKBRCj1TkIRN9mzCH03
UkOS3MKhInshs0bUwsAHlmBto2MYqTdAZQPicI5Q/dYjg7WqrUB4bor6YPyQBGqva4T/gLfCAxlZ
JxhnaS851ZE5T7H1xQiME+1RGTAmhQp56cAtfdBUmJDPgM0IoHZgknc7aTLIzwvmCWsJVASTxx8i
7/otYFmmAmBTKGOnqTiYXbI8TJUR23UKLI6Wgy6qmPxcrxgVo81Qcb5W8ovOUgwDItVCkhFtiz0J
FWSGS33u9jMeE7wPP/p2fYGbZ+Zsa6kz09dgYI1GFUOLyZuUPKgLSiBEChsiuNcNnarDdN5yvjDq
yMQ65AzaCNmaDJzJCEeZWqM734g+87iQaHrFEs2uxKmjDPbEiVgK0UhMXKFBHUI3M3/2m8K6vi6R
sYP0sHgypB0H6ZATFYjT+upDhecDJh3M5QBBFH85hL9IFwXDIW5tD072WO0jlBwGNp6IOK5r66bC
fhPFfCHpEVk3iCQ0dwHMz8DMupU8Zj56RjaTp4NlkXKlaTekUaHh9Azv0g9933oBSj7LvkESZUPg
22XlaquxHxJwzw6RSnnTIIdWnJYg5pOKjSKaoIgDn7WMEm7+09iLKN8xgSDkn7y2q5TzqZKwLTJo
jJFdfV3sCqgekK5gwhDzYw3JStmr3NxWLBMjqgCOYz720gdAKm0sUh4x4z/9Rh/ckrcz0Ce8Hx2h
SrG7foQ3wy/Z1v+zRx2cXIXEL8Swv9hdhufWw9C0qd+BoAu48JLhcba/4Zk16tBoIDKVIBlLLszy
jqroPnbiY3isbc0rHO4+e2ClTJsxWEfRRwN0U0LVhPqEPPDUZV4hHwaXvy0BVAiZGYyf1/f8gWVr
87ScmaICxmiMPVTiQpQTNdDlJolZl63F+FzrFFCESAFyW8z8SZpEV5qaLOajoTsFX+Fd/A2cGd7a
EPPWbzTQuidmNwGd+a/7wwBtX1ilIkUCzZAJMkGAhjzgLjilB0GwHVo4J1Yc1kt7BQuhrVHRAqzu
MsDasKZA2mS33My3MgCLYOe0CfZL+V5oNvzaQdvn9oyHTeX9l7+AKFdIkoauJxWIG72Vk1nDLg8u
krdvynuJnwAJZdAQkSoNVE1c9fCtcUa7tPlD+cn4yOTOXbodbDf6Z2TQENRAq2fpUoG3uUfOI4VO
Q1j7ES/j2CxeZ5vcSmYBf31wiT28gqFAYRBFjUufk1djJyJTJbxSpE+x3EAhxU3JYOOueCT4ZpbF
ddy8MEjjPue6GXlQzSPzkEqzyRfBbCAUHNTtb5B7m4zdXHvUS2OUR826YGz7EMZED/0Bt7iD4vej
cZQJrPeYvLAOz+baMOmEEiZehqtqdqxhvEPuETNUsTDVxOtFEL6+xTLDcW86AlQVMEiFYWdtVQDD
fOwMombEiaaBmDg0CotqJ/WMFiPLChVzK5Clp/Ceo1OHvSuB1lZvrTz8cf0LbR4/FM0hRoJ5/hXl
DoaoZDAKIYsidMpSupehhPT/s0Au3FliDW8ijVGGZUCW106QjEF38LqFjdwdp+xsEeQUnpko+JJP
O/KyjF/jW4JTTezY6yJrcHhb9MEtyOjMsDaN+jKa0gUpT/IEJXnRs484+HZ9QSvU6MkLny2ICpwl
FC2WtsTzB6xoz5HVH0FvvgNGe6f/EkySwU9We9PaqIcCohffQHwMOODazYHc+y/qdJebS0XWkOMK
Pg6w2Gh50oJ3yD4wDsjmOScMbKKBCQAAry6/Xs4L2YyCDqpmxpM43IHY3Mg/r28ocaIrp35mgoqh
2QSe7laFCfIykXyiiNLu/qIwx1oK5cxnyGmmkQQ7BEKjucqb4WYuCZzgz7tVXbkzxwOrHreR16H7
hUEGAQNUClJJ6vRXJZ+LRZ6QqiOiFsYIhDeCpVxAAVI4iVN40v313dzIWwGy5WVU3niAtFctNxXq
4Cr0hZFs7bneIjkJ+OtvMBZD0E9srOjWdQPAH2OVYCkFxQl1QKJWLEa1xQK7IVBitwvi6iMI+1Jl
HERyCuhTcm6HOiXaorZyMKdIV3HzjOabLt6A4t9q5AKS9BXkNJjhcetcnlukzouAwbQKVNqwRubP
ZMTI/BGUGTJQy4NPqqjibgE3gAfIdPPYMWuaGwm6KJzZP5V6zxxnnEwjtHo5QhGsASsUWfWx8DVP
cmKXWWukp9OITzu3RaUCudGgolzAVrJDdQBAKDIrz3l/MSvPOC+nQd2zVRkzdEjGCG+BJiVcnWRd
pKUYesptz7m8u3w0R1ajbzX9e1qegOFfUP/JSD8oly2NM7QHdHzK7Gawm53hqnvQLPhkamzYi/e1
HX204GLV3QhAM95r8dBzGNeSXPTL84vRY9B2gn2ZFzD9TJ0mTq1biAbDU7cObwF3VYJcdzAJwxJI
2wcombHSrfWFuTCoUcMNtT5mShCWcKsSGPqzQ1k995IbFJC03efKx/XlrXM7Ak2CnBkwbbyOQevL
MNFh4jDgwf3uFJHdTaUvzTt9nOxFYjFJbBoCByJK72DMWIPYAG/u2xiG+D3RXknib1P7a64ZBFws
K1RYjfNobgYjGZ1U4U0hf0mUI5SK7DB2r2/bitjAONEM/VkO5T2zaZQ7KIKSXglvxeDjsSCA7WS8
qT4PyBoUS34LdbN8Yl74zRUiOcbIAoZS5dXLRlIyaJ3idOTmDN03DL08AJ+EYIhpXzv/lt+NJrM3
TRZzeQVwSP7YpB83BRp+ZVvDJrSSTJDcgx1fmY+csJOUmZF1btz4S1uUQwuVqiqnGbaMJwhk30Oz
18mdcC+/QGRv8EkfRcLkxO/+LrZHXwHGrfBYrfiNRPHyN1DJdVGEgST2+A2dre5DyJVZ9aNyEEzN
jx0UsCP8CP099iB6ZX84mcPtwLVmVb+m4+hzDMT1Rh6CF9GJAIEMO4Os5/KC8rmQl2ODE00Itoef
XQWCxcAmunMKdBtt5WU+sGas1/nWpUnqEkF6J4bkBUzy8WTyQ2rW3Z2qsKgrN94Xl2aoK6SGyph3
Na6Q+BACl/8huQLGZGKv/QFWZHA8uKxosnKsKjgLAeowMJ2GjIe+OtPQyAEfY11y6C7tYGpBjzcm
bxV5aVUyByHVwma4iVUqApPqibpCBrn2qqsrV5GkVmCdh9dbvkFPDqOqQAX8euQw9JdbitM50oz8
jggXMiuTq8BFbBNGK7RWkcnS2NM8yuu5SjNSJ+St5OfoBTvwsFv1jttDToRdUlsdG7BIgAwF4BVQ
SaGjS93ccYQOSJfAHuq8PUqT7W1hpymRgWic8FknaDsz82Zmqr5KTEA+ilFnUJOAS1yDKuHlDREx
Kg8FCtjthbuk/4iH34yPuGVAI/gtBayfGF2kDECRF0InM0IXyhLgGm2tVnS/UKDgXLtrfhUv0b8t
UmBJGt4A4LDTgD2iS+ZgltTHwYDFJW8tLnguphSaKb/+m3WdWaHcnBYs/CxrOSmUL259Wz+UIFYh
3R3Dq25JWY41CLS5kWcGqY1M03LMphAG1e6zhvpDgabD9TWxLJC/nyWpUMbWc4HUEHRMfBuvRfrz
+r+/ioT4MMArCvKJ9mMF0hrnuUyztABNaVeXVl8HlhFlbmuAsFTOnJzLnev2VuNo4BAQVRFzFrwM
oA1oEy4XxAd6JUG7DmfPnXGNg31kVXfTgXvh3cAsHN5Mn5gZ73oTFeRnMAt/BQwrPV8BFcaw6olN
8t4WUC0FDCbF9KLxILoJUl6iBsBYJjlqFxkGHJUq4/XLA1UMDQTqZCh5wI19hn3Vnorn6SncVz53
5B4EIAtEdjV67ZUhpYrBFR7/RVjoqE01ljlIpTZDm+03oUzJnfTBnN4KqP3cpjcEk5nlJ9ED9fFv
aPfWfvLCOp1NGRAgFxYJZ5Rcu2Yn+e0jmQ6VTWFPyhkEQq8/Xt/fDZOYcwIcFKEPBBg0sqcKqkbK
F3xRrvMgMSdrL0bI8CYbh+bcBD2niWJTpNcBaJlKTn4Sk/nGGOqMcbvXy4B3N1DM0gEXAk8i9d2G
yYiCMIIQ7xCjApP/0poeUlis99eWFUSUU4YN10s7X1DAd9C0w2bxKbTWMGAQTZpVByxoxPrIg7kC
5w9pPABQ4Lu8vNl6EDV1qMJMdqMqJ02IyDasCB0gjAZHDuuKba0KwRFD3Cgtge2eumFQqBxjvobu
jgTFYqm0FONpXhbr+jlbHwK08M6MkL+fud9B4fkFeqXg0u8tAxJQHXbvugXWMsjfzywYQquIxVDP
EHP4hHiqqYv3AlCO142wlkElwIJQZQ0nYhl8GWCcE7l9ySxSbS0E7CUKAGmYdFxFkkAYqrQbsRAR
DUgdc7AyStDKrYxObi5bGON6IKw07FmajbVhhAP5GWqMMiCcVJaWC+WpXQ1Pi6ecrbwT1oTQAbRi
Mtt30SWFfeHb9e1cVzZhDbFEwEwBqigr9yNAwbOPiIjDMEoHaXSHbnKFst5XlWpxoB41FnMIH5RE
MusAlSz9lWGfnO3L6AL7GDSABgsyRQTSy0NTT+AQmCrYb2zpHV6JMHVxjnRMPvLnwkmZD43104Ys
GK0ssKsSvCHd7uSzQAyzjBgMbRQhtR8G6tWcFQQ79Sm5BXkUiOrt64vcOE8oU2O2BWSdcI70d+1C
lOJbUYBGEVRfxelZaj+jhAV72jaCW4wZIML+TfmsBFK2UlCGAN4Lkj0oxwxD6vnM+lzrdxp2Dz4e
onYyZCtoUKjUNLJRCEWPh4vcmOJrZI0v5UsEnUWPe00+BKt61F6r72kKRoOAUQ9bF3bIpzszTpWr
dW2B8Ghd93j741U63KD44HR++BAfO7P6DYHzO/5TzU0mIIH4FPqMAlNNyoyoda4eGZhBjuO2xqLB
yAUcyXCfA4twNKwcRHnEGwBg+QbecUbPbT1biuVizoe0KjFBiP+9vBoV8IBy38Ns0Vvta/ZzPmI2
H/qTghW/qDsZrDT9jWhm6HcYP5PvAHv5hPSVXfTc9BHnP4Ta96QapBIanWT9RJOpsKcDqbCUuwxs
Q6xW43rAj1o2dZCVURFIIt+fUtz5o7vH6TrRWmc2mbdQXgjJu/rIP8p+weTN2HQPZ2vVqQpvKQcV
lFzJWt/JgzJzp09514NTFxpxNtg0Wf5369rC+UH8QMNQPZBDlx8ZFEqRHPGI/YoJFSQ8IRYz3kNV
zNQ80bxVP9lkTuseCNngM5PU56yXKg/VMeqdARTWHkGS6z/nH7OdOfEdC3ux8Ui6NEZ9TQzbFbLQ
JKgVKqZhcu+GW07gQIxfWpt3wds93LaEGZCR7KwxoMCYoTaHRwuG0KEmSIXSQi/zMddE1HDu5N/j
MX0BWhBEKCZ77nJrO5H6kroKRu1BY0etUJTyOFG1uUObJ/BkJ9hVDnkA/lUdh/xblCcCQxS6gkCx
a2BHoE6LJHSVCo7FDm1d9Xdl6w/lLeGYTcE2+2PA/JPsVvt6192yOeSkDSd4YZo6NdEAufHQgOnW
Se6Nuwk9pvE43mo+wYQlEJfJbLzSijeiaVi7iU+Cd2Atr+iQouhOOJvJbQXdxoGwK7C43TZ+Hebp
BAHz/3g2gjr98hr1y6RUhcHje0+3LQFv89/SorUkzrseyre8E0gGcFsx3ymQoYVLQ+0QiSmeUDAU
OkPri2DAbz75HgniYKp3hKCx3iE6uOk9t/+LTt/GywTUkAIWSLpeq9a3kcRRBo16cgBw2Kzac6EX
7zk6GJRZJdn1VKYKKrQzW9SLQdV6VIEl2EpuevB2eRUgadnb4IceubvtbnwnTBl/QcRGTjF1ynG8
ATkELA10xnT7O+PSdKjHoUO84a3hWfus98ohcQmoAH2Ob9zvExrWjjvG22LrKoMOREFmA6u8SCPx
lLpMDTDcfTljonwqvIUe6Q7nTyxeGqYt6j6peqxLYYtFosT+OHrco2wHT/MJ5cii3N7yhlgXBhrA
/EYGeikXFYFQNNbavgOzneTmDtQb3JP4HHtucSOcoWiDQixqGbiQtIMaDW1EToNVjfveSWK7NevU
DHb1j/C5uJVvKou7T1KmVsrW7T+3Su9lAmaVWIVVWX7ujdASoBveNLG99AXriGxcQEDDeXCLowa3
ZhuJAWpEMoStlL35FU39AwQ+TOLfCkIjzApjG68jdDPBFIqSB4aI6KQeSu2FEMSwRsp94SH/TgDh
KjgOJKdDR4tVXqHCCz4Z4Cbw8igUYEQRT99L59ZMmJ3imtPiiBDm4C972U32zComtawvO4TaEXpd
KgqoVHQG4EUr1RF2RgvjZbvMBp7GmRChQd0Ah8KCStONOmIPiGI8HQBwRaltVWApk64RlJLELv1h
hgpvZgf34z13JBBXwt/N/bweJqhrsDJIu045agZNbjqnN3oU9n6LKmf1zOYH2aYzP/llBQJzwF+A
82HFFJzFWSkFOI3wk5hNtMmAgnbkXahKuqxeJ03qurJF7sVZcWdIBmFRyblvMHSSfesP2tOp++sY
DiTo1cScPovCDG7IsyBAhTZ2lX3pGvfiUULoJzDixJLuqgU1Y9bnpXvCq99GjtvZb9PkXJ8kru4w
HEIGMwe7XKBoMHrH4qhb+kN3sxBl08IUHluoukYHQbfa5/hesnj/31MZr34N9e3bSqtSOcS3H638
Qyb9cZvA16G47rBHDDduLMDUf44AdWMzo8vTQsYR4Pdfk/2KhzL1v8ZNrRZFPPDZFksB1JSKCZ8/
2umeZC9+dtC8v0Pk03nHly3EX8J7D1pUugWAQBUpYRuToybuCUMcSOk1M4vM8JcqmLNLcskYZ423
sneFgfQ71alXd+qPcboDEOXtfzZUust2wy6/Le6H++Yp2IsvxVP5PYDCtLEvUe+wK5zswYstpIJo
hWi/1UPuFlA2vO5J6Mf3127Ac6FXjIoVEKOXOx9F0bwofEd8F3ms1cfYa34bex7SHJhMeGJYozBr
K2tUJG25TFvEIiWZAg8yjHgv7hQPIpWQb2BYogIpXmUCxoDgmBUB2fSKtksWxQmEVlWHtpKKZ2+N
JyEGmsGJjyaLUzMq+it/fGnslCCdHd85bxR1aGCsbR+L5SBALYoTGTZoIjKsCFkPmYbVRMjX6xKV
ZS2VECydBPp7gmHWrc7OH8F9LZsEmDIAmh0iIfkgkip/UaKhUmbaNt3gz9G6GyNJbk+hAKNHEJE2
c6g5qBCw6fAGI09DQprMOp5U5rWyS4WFbMw0PqgUnE0BW6oe+/Ftih6S4dv100KO3cWtvNxamfLw
asAnC0jxgffFvGE/PheggqnfZtWrIrfKNOu6NdaXpPMgscpHoerTFncuee6Rw0LoSPC7A3nbhni9
Yp7LBw8A6PCZGR+JDtdWSjnaGbI8qahUWKnV6kBq5L7wVlqGJXm1eHochHesb0i/aVcfkXIxcSSE
U9LD5oBGtp4jwM8O/9riXc8Buhbej662bx7zZx4E7azgTReIVsYpjzO3hRGHwtwgsgjv6v7EDe9H
IPLKQeaHOA0cGZuCh7XL1FVVIqWQIpXDTBVJQJ+Hux593tRrnPZGB5vDC7sixbBIx5V5wZROmIaQ
kERdvuwNc2ERWzGuIl2an7m266UqgKRJJZh8Wri5DKmzZLKz6F9OuNDfTKG+maR1sxbVPWcr6aCb
CXTlTZQKGLeQ4dIU6hu1WhO16TBwdq5wvzoV2MZc1hc7bMLZGrLemZZyYpikH+VfCwMbKNHdgFIl
ffGnUiqqNtFaMAyTAld77A6YAfQSH2hRn+Fk1gEQ4eLMFnXTjXgAl7GEW6c+CG7lhvvORG6Bqi/6
50zgMl3XXq2MuuPiLLV9kQaNU3RKag8CanYCb4PS7ZeSt6VVCrlfS4MZBT1om5T+xzzmn6HQ3fIx
C6ezjsUX66ZvQljNgtouLc5pq9lR2h07bjADdTGv7y/N2vK1YshyAlZBGFPoRl9dYEpEJTGjuDk9
+aCgGDriN0g3fcr3jdPfAPwG8l8LnKS9/xcyHyQmrTz5mX0qNE7lFDdyirNEZDAaGYLD06EzMVnZ
vfLPZJpbfLy+YrrMs1ox+UVnWY6YBkbeFLBY3OBRfUIGIWH3sz3TaW96s7O1kb+fWRrroloMEvaJ
/8zx2nJLi7M6TMd3MZJh4H9NliQWue7XtpN66cyA5oCiC9dF9JodUR6UPM7LXVZdbtOLnq2MupUD
XFuspDXo9EMjRed/zMxWHUDbItWmuOSsT7Z6wpPE5swcdS2NRC0iTUGmQTaSkNKH+6+KY8wM88wL
QXntuREaQa5hK3+FFhUybhHzvuAGdvQdwW730DPTwGzQHJO/eKhux/mzlVLuHClcVddlDzG+isxX
Ox1nC4fAlh7rH2RqcfoVgYHvjdVE3XQ2f6zS0CeVTGJ2gojA3kAILE7cCR90iVm82CwzVEFLHTWA
6Ay9cbq+eeX56C7npEM45971G864dnTzQU2mIVQm7GE6yCEcV2sZvSawguD1K4Bq5+XlzouqXEDz
zdl8ZWU7pdupjTk7ZB6eIOGkZSdYWehO4V+kv5sx/5/PhRbHpekWKLWqmDjOzoLBVtGvKzn8p/ox
a/mt8F8FojNjlLvsVA1UjCICUTtlZjaEZl3flcC7XP9m148GqrmXS1KMsK2CFktaRDBYVh9K8XNp
mRCF7ZMB2iKwT6DESddMCiRKzdBKqG8ek/uiBIwG+Z+nPvfv+Y7zMJHBfPltZxQQRP+PSTqOtx0n
hIDGEtcF8KunWul30PiDW0PECHLh9ax8aTue/rFHHctS6TKQrp7szZZRmrIz+RpId9OfRLjjL0Dz
2/fgj0HqMBpRIrRxnrUovht3HCTRUKc+Et45Mo0susZrjZIUs4VCT9n8J4r/MUsdyz7ug3bU4Kbx
GQUXk5i+YQl4EWmPQEbhAhogL4lhloiJflWvmbxGJBKsY+2fn0Cd2UzSZmMqsfL0t+BqbqkiSKRe
CLgLKe1mD8Mrurt24qfMU8U4xzQB19wpIiToq8bRi1+55qqTwbiOLANUfOc0Zda5oWycXO4XU9em
d0muM+f6nWcZoaJ6I2Nit86wCjkJTcmoTFH8uG5h26v884VoeqKxLYu+EaLQ4RPZUuvv9YgXJSvN
YxwDms0GPGhiWadh6LRp85QJmObi8ndIDhzEEkRvQdHc8236+f9bGPV9MqkXpzCNQ0eTFntGtlyr
qQe2A8YxYNxtuqpqYLwiXSTkBYtxFy8PtSRZUeZ3Rc04CZt2dEzeoICLQU66gVekWdPNMhLlmVe9
QT2M5WMySmZlCIwFbR65P4boREep6rSYiXfMQsWK9MIcFxa+d/t1fGaD8sDFwst1lGEx/F5xm7sv
WgbdHHfigfU6Zi1HvIyaXTtJFTfBAxmlYnM9BH2D2r5+0mg44ZejPVsO5WjHEgAbXS9JAEPABKAQ
NT7iYHn3m/JAyAQS5y8U1MkmrXzrmVWy8rOnk5z0cVGBvxgd8tPEkpdDFIDQprKfaaxNJE7kzFRT
qK0mi/B14LMw5/ahzh4YW8iyQN3WNBpSEME1DWRm8xzQwBZIhgRwpG62ekQvZzp2v1iJwKbrO9tA
yrnWbRtUVdQ2Tp0bT5I638lc/AbqEAb88vrSUA+63LwMM7VSKcER1QVggHlshtjE69vHMkF9n6ha
ArnWYGJIdXOu3+OB0ZLYTKf/2Soo/l2uIeSadp5yGOAK7WHUSqtWo9uSr75PpfaidyyWoOvODswA
l+YqIZr7sFYaZ5hzW4r9EUzxRvhecJF7feO2c88/C6P1eKF0OgrpDPdNcBEixv6UT+5ElSdY/d3s
s6j5GB+K7q4gnCcdV2FhpXqIktFUBVY82nJGRChEMshEKjDOlG8tW00o+AS+Vfbw1IF8mntHSiqE
y2CfFDYPgl92irtRU7kwSnnZFJFpEkCiQKCL+9pT0esTnL/Ae2z4vAs7lKfFY1howR/VOlwz9yYo
cawpnmqr5zkrk4rPqhc8WR5fhaA8lnmx47X55fqBOY0RUF734hdQtzmps7pvO7hC0kXtVLxm0VQ+
1KeiVW//yNFhMY4Yj71P0WEGUfZoqV52zNhQpQ3vdfFDKO8lRkhu8jkJnSoGOrKM/C6dX+qRRQS+
cWLPzdDF8z6BMGPd4sQ2imQ2nauFLDmQra4RoF5Exx2aoTzKWJe3PWuVQVJBzInDI+0IAYekOMOz
aiUYwE1ep4f/Je3alivFseyvTNQ7PQgQiInpfgAO5+JzbKdvWekXwul0AuIuEAi+fhaunk4bnzbV
3R0VFZHtSm8E0ta+rL1Wugcc9AYsHDEYiNdC049tcRc82L+smwucNpP9QAo2ITm7Yts/CHlSFLBm
SEIcrqbX80FYbJ931han07EQK2IcfW6v9iAfH+7n2Gc+LOLLOurrzLd7Z2xxKuEJhlikCu047UAr
288H6n9+HM6c+3cWFueRc+ZqxEB0xfcz41+/S1EkWEernrl+3plZHLoJPS+STAIxqeF6vUn8noPq
p/xSj49jtlYfXo5LzOHcO2uL27Qfolbk+ms4B4gKGDhMJM8SvdPLHq2j18S5xQDfcAVGiO3MTjEr
MI0HtlbwOdc9fvcgi1u3E07cuxFafdY2vRQQLb7jwdzCharpsd3jzkKRFcgjUA6tdnLX3vjCu2Sq
1bV6zm6trXzQfRJ0t6/og0OGeY0xNDcKVWwoZKzBrz8i7BYvf1Fb7qsuaafZcHSiz4ZPj9khgc6v
dnJHSFcC+31aW+vKKVlCAlJcpczJ4Uh1DADJO2dtaPbcjfz2My77qUWWtxqbzLlHrIPNBZMZ1m6y
9um92HjEBwBzmwJl8WPNsxnz4fvE1yw5hjroVGSZLRt8Q/d5pgHWbc+5aF+iAEUL5ArFHu3IMDlE
F+UTwQBOclp3r2duqbdrdxb+zqijRgEy2WwSFC1zrkIzjz0wXW8/90PnMkpgMlGvBJebBfHrpSMy
yjrhiFLR1Jl51qttvTNf1dFQAV7xeau2Ft6oqhqoO9BuLuf1QbpLH53NjNxlqFWuFdCMM5WTd+ta
+CLHQa+1q+FgFVix6nBW+6VhtskqDBQloGq0riY/8syXIUAPNqhCcR+h5cuBrRPA265tqbNe4c1b
Xjikik09ZaJEMq09lf31YA++sK/H5KTV959/0LP75o2lhf9xZcmdgmDfgLzAJ2UViMjcRizefG7m
7Nn/ZcZaeBs3mjQ9bmxUb+JrUnIPA/QrqdmZVObtB1zWIXOXdqYuVbOJEPFr2k1fYY6lpmFnVCu5
zNlXBtgYFDAwRAR61fdhVG1xU2YKoYXKmmAw+lDw4qCj9fH5Kzt/Pf6ysyzXR5VUZV/2czsasCkg
K2eX1pxYkB7ta3arYg+I1WOPqJcDutZcgOYQGccawvxc5obZ1H8sdylQo+w8NQoQvb6ewhmXS3bF
9o+qS7lJvqxlbud64u/sLYIpwWkkhenMNyIUai7mexCIld06kOnsnnyzsIUrK7A78n4SzcbOIcCZ
HwAHXCFQO38j/TKxLPo2hnKGosa2n5vFmldsLCPMjJBcKl/bklMWUEgNM9ATqBXFufN30i/Ly/tA
H3sWdxbuJASlR3mpv8QUkhgITa+6C7I1wipIb829fiwCcYouMY3ky+//XowBVgaQROkWWF4WzsWq
IdFDW6TIyd46oOrtpxvlzUNB3cM8ELQOrv4nm/WXxYWf6Wk0tcacZJRHEqI7/1ryLMA+qwMRK1dh
aedaP9isv+wtfIFDRNenHXyBCNhWgqOJ3xYobjRbRLAsMK7m6yJ/jG/jr/1pRkH/iSWfvbl+PcKS
IBPqzpCZmN3EPHvlBANkUCbASVOUB7SNe29fgYfASzZRvDolfz6le2N6EXRAaUxlbj+nC8cphK7F
zolB9qsO5sEO9YtozcWv2lu4hrSyckJb2OMAeqPBdW/UXu7xSxNlX3LdrSXM5x3EPz7u6xl7U42N
tLbKUn2Odah5OY3JJSvFyr24toFeL4E3NtKIahkmyucyhwp0cOPKJ8COjvz3mcVmZhjTga2+Rq6H
5CcOshnrsRLSnUOZvN3DS0KHiiSWXhsINmZJie5alF6MpBx8atBhdg4OWDSIP8tVFn1I51GSrXm3
ctN9wLDPucibfbQIdzibuGNHeILp2UTQhZH57DEsJBxWGxCMGGXSi0ENxoByqYO19f8TJ/3rMy+8
lFYZseO2yIS46df7YpPME5qO9wzOJD/33C+v+mgv8ffPF30+6Xyz6IWrKssyT0xIDW8wqpk9Wb4+
eY1fbdMt/VKcMmS/YFB6sgpfgSJq7VJf29kLt2VEREvZXFwzMwwlEHzh+mlleWfjsV/Le51OfrOx
UeJnkV7k8WvYkBSgIwQZczTsZ3bNIbTDpL1XNtgB6vUBjJXttJQny0ct11qBRFOr3J8jZDL8vuk0
nxflbYPGn9dVziN4PxuvNazL1BBT8PnaV5ZOF9u5salw2xF5qOs8T6hWREazJQn1dE5+fG5p5Ts6
c6j65iXrU5f0I8UtD+lXT+gHQ9x+bmDe+x9S219f0VksBViKpLSoibRy6IuTmRYYonZra7xVTuVe
NzwuLA+tiSpZyf3OlX/fuoTlWCqLJyR/xGhwkaujdeDQxgbbIlT0BCi8Q8y5bOzaa8OS+el191NA
sD26Qvdqi4vOd+4+fwkfPATQxeASwfAL2APPYHUULbhVTajviWfQGEG/SZ9VzeYz2hz5zbDnmyTz
cn+tQLb8uguzywSgtvUkbeeyYlQ9jFL3ku7x84V9uH2WFhYXOLcyN2IJbrgBeCBxnW36HdnGyrP2
3WaetIQKJQZlsyAHYYnp5cc0XI0Rl4dl+QiLO71zo5QTio5GF9RHYiBEbbbuDUhijxIt0Hnac8su
1lVvPyT8S7uL6J9KTNOSEneOeZUgemlveOIZPJBbUKWcuoO9t7/pezhjTOd1yPVNj/vWqQNIiu+K
0OxXJ3nX3sPiKBtDJwdjBMZy5PxYZnxTNUiTU+dUt+rm88++TGAXS7cXFx6hY4f5S7hmrmUeEVA+
yvatVgf/kZVlVYzRpOmUM1spMT+Rf+cJZC/1lX7pylKWc8JNpQl0SJFgcZJE4Cy1rLCvizSsYqGH
n6/nAx528dqWzrZXaWeZk4VycIcBA5qEkQnakIRdpoMyvc6Bgn0pu0CBy9rrDZDyG9ml6XZHU0HM
ri0PtuasnN8VB7GkvolrhhmVDheNXd/w5sGuv/5nS2aLw1mUMfBcIG/bkKvkR3pBv5duKCA4JsPq
Tt42zYYrD8Hamtn57L29dRZveonBieXg5rLpSxTjXGgmb+YSXAZn5DAfwmqY/l4b4vqQLr9adEBH
ilYuRZdqsVDDcaFXR+Bq5xhY+iD+Culu9OEYN25YJ94MIZwPi58Cu1hdEb8I/oQY2Wzlw7rfPMXC
JyW0k0o4M5R92x81j3gQiTkNEHf7MzHg+VvtjbV5d70JHpgFxETVvXre9BIiGSbm0XFav89CLQK8
OxOSdONiDa7/oay1fNULRwdh4InSAY5XhPURki0Y7Zcj1Dla6AMml+TSuOoxnzuP1EivhvxSe8hP
1W5NbuWs43iz+EVgkytmEKZQ9xxF5wmW+tAO9BqIWHx+gs569V9mlhWQthpthyVwglM9zjKyzlZW
WGoDwrd0leriQya3eLXLUgATtRs1BB5qLgJYqBb26kV9bU7uZXrMH4g/7MvMazvPQunwnn1NGQQ9
/x2v/2vByx4zRBg1JxnxXhVq1sp+LNyrplpxex/oA0BAAblsTCODQBhTyUs2igkTylqsYTg4OhGw
o6SH+tge0FT26c4+aF4O4PssT6YSXw9n6C2US4IMqhrJBbTKViLVD1315cMsXIdK3WJosr9zOrAH
3AQgtk58cdt3KJWmWxudgwJ767ZvvAFAhc832IeK19L8wmdEtpFZVpd3m/hhQtuiRdI6XbJbBizX
LAqrr4CsPvQN/7AHWmEgXhgF1+p7r5E0ilu922JuKOiOrvHqpKxvKIQHGhRgfP74J0bhlgnd0ubC
U5E6Zk6UvL7iEv3vDEUJzBId8sOac/pQYXq1ZIPkBKf/Vdz6/eoyDaJ70Yi3mT2wg9aBJKrwzS8z
i10svfU8/KMXwkb+ZW4ZI3VU19RkcJBBpLvKUV6ZHiZtDVlyfouASda0AGgFXe3C49b6gLFGhUUh
yD4m0FzhQRLkF8VebdOrZLNWUFnmjPM7BB2qDVImQmalu/fvkBOhOSBJxumUTxSkpNLdCU48sz9W
YlVD+2MIBGMgVzMA/ATpzhI2MxikMjQJTEsXTGF5PeuqiQvIWwfisghq310tnZwJA99ZXB6AssuM
Mh6jOWERyE2LXbxhg9fvQBjwc44LNB7MHZmVY35up7xZ57KT0Gt1a9TN6xGA/sA3mXkdXBxqKXNH
tPgmMo/NIxVr7uUVlfM+JJlXC/5y0K+CWHfpaqua9Lo7FmBqCfm1gRJ+HqSZVx3Aph/Ik3E//1/N
vbuZR25nkrH4d76zL+QeWOZonqN8WcfAnX8Vvx5p4XDdqmCRkHgVTeRsJvOxiUYMAmVrb/xjMDav
HJRYmEcFVdUyCFW0bytuuXNuDFWNufW2BUzWo1sTXa81bMQS3/N6Zn4ZW4LBXZkzO6o0oM4PM4l5
v5PhAP3rtaN5JuZ7tyh3kfCbrV5VZoHNi/DLCPqraRcFnacO9vNMhJehWwGuv9MafdSZZPu92cUn
Q2dWSxsUWWFWv7S3ZpgDzQftqQsAkAE/w4IvZhoiYHaHIxL/PdASqONA7gJAju5lTRDivM/4x5dd
qtGRogB/gounScfcM5sfcbyiM3N+h/4ysLivmqIoUwJauo1ktV/V1C+7B7tbm+l/DR4/ns1fZhZ+
PYOcF+YfYIbv8+sRdELycaZ2LL9mezu0r+RebJ3rdZD6hw7tcrMuYmeM9BpZEr/aTSFVyPbZHryC
238Dxbe0tKhURImrjbyw5zM4hd2+zV6VJeemQPNNbNdaz2ufbVGRT6WVUlNgGpt1z6K7bOwXvbn9
3I9/zAfeH4RF4T22a9Pumvn80TKw5XPW77t5n/Bvn9tZOegQJHt/CRfQ1ZBjjl8N1rvN3HjF8N3F
zFJb7eeIWELtaf73itXPfaa5HER1eZmUqY2TZZ9mBBZE7i80EKEU138GC/355zKXOTvnvJzazhWb
2vw5ZhfchgiRWungr9lYxDKdcAttapCspqrw8uhbHkFtbdivvLb5t/zzg2wuJxfGRNRQA55TYnSR
p5mXVfNnvmZ0/wJkiZDHXNseaxYXrgNqaxpPLFjUt3PntgWlsFV7syLnfJKT078oVgOe17f7HrCZ
99sRgwZWW+ZAWE6tad7RMtUPtduw7cqLPJco/LqzEey+N5PzoTSGHMuSYCCpXFBnCi3xisYJmsoJ
MRu3HQb9ohHZsZ/Iw4rxtXe6cB9V309FRTiAMo244SmEsie6SYr+R67oRd+mx4Rl+7GT25Y4G+ik
hoNp7ic9WzuEn/sYc8kdqts5ieMZK0y9GtwVx9YFk0W1pRskAL3HQCHtYeD3AmT6d5+/gZXDsuTs
ijJLucgNMVOf+7J+cqNbUa7crGf9mg3RDfC6v0pULRzoSKaaMZvOzEdibz2QnbvJUrAYjiBwBlMX
Qpd2E4drFOfnIoY3Vu2FN01GpUEnAxO+IH7nHrRfwtHla5n1uf0zk2vaQDXqwMotYrOU5mObVbh+
sofq6f8lojFPOQTOgfrF1Vqye6boCT3tNwYXUVmrEg2ktsaMeYyERwLISQTVTR6oXeFHobuZyXvn
7o8OGHJ/msPD5NFc8X3z91q6vrfPML+UN0VI0ykHDHVi0fNAC9nZaDwlu3VA5dkqzVs7i5DMEIVm
xRaZoUgClLol1E+rreOnX7IXAlUwjO24W+cJbNwIMWJ/WBOQPncm35pf+FtoEbR0mqcjNbA/9GMX
pBP1aHewbBF8fgjPZvtvTS1cbdM2yJMrlHWdq+ZpxrFqPsR9MAA/AbDoZVdrOcWZgu77bbRwuhkI
au28gcEZdq0KIPRnDmh+PQV64ykvPqVfWCA2Y+pNJZCz8jXJyFHs+Nc5k+Zr5u3aFy54NPI4GbPq
j0dBbuHlt3N+k949AQJ1INefv+pz/u6ttYUv0p0c5d0J/m4awx4qzL3b4665/Y+MLMdmymhsNKvG
rZKbkMq0uz0GRO8H9S+Kkbxe0G/WYi6cj1bmAyj0UDqutDzIbcdjXAY2T9Z258o7Mxc+R0srwgoD
74xlYK3yQHoYHVq/uh++JT/5T+t5LtHmL2vlk3kLfuJllrN6hqR9LWMQhzR2ZW4gulhftw7Pr2U2
TRtnLKA2l1prB2PlzFuLpU6qdjVG0dGtwZn1O4JxuYnyqa69fkIwaRaFdvO6Vf77Wf1P/FJd/7Gg
9m//iz8/V/Uo0jjpFn/82yl9FlVb/ez+d/5r//jP3v+lv13VL+VtJ15eutNTvfwv3/1F/P6/2w+e
uqd3fwDxWNqNX+SLGG9eWpl3r0bwpPN/+Wd/+F8vr7/lbqxf/vrbcyXLbv5tcVqVv/39R/sff/3N
xrv977e//u8/u3wq8Nc2z/LpRyWWf+Hlqe3++hv4If5CAISF6DWE+MA3Mss9DC+vP3KNv0B8ByTd
qB2aDtFd3AplJbrkr7+Rv0BoCOIQLobyoOw00w20lZx/otG/QHrJBQmUCzZsDLQB2fX/j/buG/36
Zv9VyuK6Ssuu/etv88Xza2tChRuyEA7+5eDSty2oDb2/AJVbJyUCR7AzTNpjK1Q42mtp2fuNOJtw
QcxLdYhQQE6MLvFIsavZtW66elC1xr2rjA2h6eTRXn9qDBa+efN/X97b5by/z19tYWrZfsXuEOIu
53xryGrg/dZOENf9tNeLqsEYTjdWhVezqnq0zXE4dFIrao8RzVE7N8/55vNHWFRo8QyAFbuoVoI7
H/LYznLYgLStZnIIFgbUU+YrsAWCG48OeKuUbz0DqF+E43dzDa//4S2/WmUI3UzIYkFj8v2HxHEf
eORi5WOWzhynWjDY05bV8WVdOcz7fI3v3ei8RAKpM2hWQ6QKUpbm/PM3YdOYVxJa6t20cZudbh3Y
jI8ynz63MV+Wb3YmaEEsC5pbFDo3GKZ3nMVl6uY102z0o4NIucD9W+VwmydCHJrSGT2N/NRjHvlE
Y2uzOIu1uX+IfYF+i+kQ9cM/79em06mwwYhJNo773RG3A4hSXAiqfb64xbGbjdg4DphcNg0LL9N4
bwQ3W+vWUw7kfSaOXdwcS61aqR0s6mT0Dxs2Oi4gE7EAHlvsCBDTDUzmlbHJJJXhlGox5sSVOsmR
tgCQ9D97rpO9EXF709NMu5imJo7+9XVCy3f+ktA7Zfjn/Tp17uoCW9YJDDVAc5t03T7F0P/KqV/s
/XmlUOxxndkhzhIri5WaqGEZEymcwKTNF11DI6Di9ymB3ofdJ2skDOQPOcd3W3MWlLSB1IAMtEmh
6vp+VR1DSl8VMt4oM1d7kSTfB73q+LHmpXEjKe1eIjoWXyqnplcZY/LRhBq4L2inan8yzd5nrfmD
0th9YI1hcy9mmhCeXRQYfgTWzwwyUbexV8oaqojc1POvtlbnP5hsHECRncr6ybPheTLs+mc/6KAY
70tAFkZlfG8nZZReN/FL4hZt6mWOKRIPksf2ddpOdDuWufa7Ypm+52VMLsoqSksfvBVO5rlVK67T
MR6+ZnGRHqp0ZOgYO0xPvLZ+pm2snsyG2j8K0poDnmrqNR8TJhTmhjhB6Kn/Tk3ABEVDkTUytx5s
rxC9+cNuNQstsVgvtoD7ZXsws9BT62TdtSOYscscwb+qvNKhVIbb8YI3AlyjSUQKjyiQ3sbmUN3Z
elRumtjUt7Vlk33rKnBWN226SbQu29DM0U8FlAkbz3IyBI9VQVOvTXkO4jnQPXs0LVpMKVlpjTfg
5LlfOoo/R5HSvGno+2CglvpC7Q4tV8S5wCeUpSn8oZIPtSW3ZIiMS+UQCIhSnBhVJ/22HiMWWk1r
+3Ws16Y/Zs0IJYHI6S7sVJXbsjMr4UVK13/YGiuqo5UzN6DCmkpPSru6FImRX1jSjLalNMAomlfR
N2nqkz/RmAWOljUXlRaZ9zJXY+vVTjuiYJPQQFSWfocDjaatPuZ3Nu615Is2GK1vkT75UdR0iK45
SaF4mYMoMrrre26Yv4N+d2p9aORwKv14KMFeF8d2Nt3KQq/Fy0wOhYQpS9pyuAQBYqS+TRGrtO2o
jaW2FVqhjoMBnaM6qJuc9443FBzCoBHa1Xfo71aXlWmU1Z2TsTIi22rKeFCkLgDX4E3GHVw40/C9
LgnGiQfaOHGgR05mB9SWRHgpNtToWWZ20pA8PuWRUz70htbUfseZ2EaxSxLPzC01ASozNQHjeCTT
qqA/1mVZYOJ/Xloqdx+blIdZ2xA/Sy3jtpgYYMn5kO2E9SJ7qe8jrrNdwSpjZ9A4PRRR6QZTzIqH
MZ36a2uwMz8pIdYn0xpVfnAzovA6iLuoGI2QNrLYKS1NNnUUZ99p7Whe2xqQ0HOt6sZGBfULaKn7
H0TFknh9/8Ognd9jG9WN4yXjs9Y5vt19k1gtZp5w+jf6SEBMRwQFHUmSUhDiNcadIuDMSuMRbc6i
RXASOz27UE5cHciYGi6Sorzz7YjZgLhMPOyVNR0lBJ7CdHSHo8m10a8L80m4NPsKDzN5pizy27ER
2hMnEblWrBgrT4qiLrxBH4ftWBtDQKfY3lC88wAsCRj4Lkn/1RUx+vUmizGUqfqv2JLjPupNDIPT
OroqnLa7yXHaSm+0FfuitJhBhM6xoLtQs9EwAqENVmjUte4GVtJChrlqh+rCQVy7awZ8KNqO0U6S
KbN8lg7FMSnJ8CzGlh2bjNXf28yJWm/qtMT09LR2LiYhyB3PI8AfC8eW92hl8KMjDOeQQ5/hJuco
gQb4hpWX1iq7cI0IQ7RT41wmidvGvj64jSe1KNuZhmrCIsqln2T6uFdTMV4Dpx/f9HLkGOiBp/re
DBrASk6STgcnIf3e7Mb+d2RSqPJLKP5VXiUS7bEXRn6lmop9saIcIhO4Wv2KxoWXReQuoRRywBWr
rmjh5l9rNmi3paZD1y4V8YvJcKz7xkiuUk1BILZ3hOs1Jh36Y5SY9sWEFt7BTYm9tVMN/W8IPTj+
4GhEeSSO6t5DLxUNKZ1F1U2WuUL3Wjd3n1sglkJi5Tqqr5U9brlF2YuQQoAzKlPuSS85uxzGZPzJ
7Aw9eyGU2HE1EemxaaoecmiFZ57RaHLTaLEdGNg9W5lPDsonQPs/NPAa2wrB9W2cKvldWMryeVce
ulFzwzYi1n2ki3GbuVAe90c5iTuZTsOpmES27wBiV14u2hxaA0XuPnDSuT+TJqfQu2lY5NG8HMPJ
jOhdWfBdbpALbbyXsQO5csir+U5m6Cett+5MMHlvRsKiTZfkDUQWHYxJeYaJOQ8lOtfPWkvsq8Ew
RnCNd8mjM04IA5iIkfi2bpnFHs62GboDHUMrGsC3J3p3Cq3aKSN8v9KJTjKJyaUGKMkjM5oIYCrO
pNcmRPvdTCNtI+q4DiLXxVOW1OK+LBv+SKisUq/Ke/sb7237ezFZ2k+IKIsJ5GqUJ4d4FLk45GPp
otGhlPha13zcx3FkfXXcpPma9Bxc5cpygX5srBYqvnG6cRnNdM+xawMHO0X5HBJrKJA2cVF43E0r
lLmKdm+znu+Blv0+mX29BTt3g++pMwgnur1xsjuw1FtTzE/w7NOmZFFxq1W1c5ADK7+RrCoD6M2q
k1Vxfkgm1mwyJ9P2dlK2IYna4tS1pTimXJhfEeiIb7qh2T8Hara7FFrAgT7pxR0Q7dB4lazajiTV
wMOXWI43wdJeVbKhXutIs/OZdPrbkrtmEMXYKVD7Mj2FazgeXBw3Kwmk5R6w4DuaTVtVgFOWVjeC
So8XGGgBA2NdiKtBszfFUN4N9ZPuaoc4tgLkcRdTvaOc+1NqXun1FyKyoNUveD+CW0yZG0Ppnu0k
IdyEZxSYVNa/OlP5O7qhAVVp7A0cnB/5eNCUZnsJ1W/7iMNBQEA+AgXR7ECi1MutOBjE4JVs2BbJ
dFkMNiRIxEA2cafKvUOZdkImHoexU5rbrMO8OTRok6vJ1YorW6orbpANs0AO1iMHbYY8unZwaLzK
0qy7Nm74vmqcyWd1Y22kqtzbmsSYVO1IGg5QdgkxtpWGYsCsQKnTjWPn06bIYiPIUrvFGazSxssa
m3mVHJqLpGsU2oU6AMVpZB8UILcB2NDqC6pi5jU6A7+smXLfFlTs8rEpQ4SHZoBNCc7zCttrSrLc
r0XR31XS1r8gLmwPZinysDShjjQOqQwSuyTbJmr6sNakCPSWNVshmm5rjSa9ihr3Z5rl+mYYTe0o
dAp0Tj5Ul05h099BQTmeCC9IaPemsx9EDrIVAnpKp31JuAlee6mbgTJb18uysvQTS5UHd7ChnIjQ
JHC1HiOLTT9e6WPXb4e2F6Uf45XjoGfKs6Msv4Prtu6MEaWvSU8K8F5yzLiBmycc7AhZeKoYwdyS
ae2rjvG9JiC+lWtJ5cM9YFy6TMHl7ep5oNuQSc5L1e6bIoNRPrZw8SahsJUYUHynsQT8kDkFhkYS
kLjf2qyof7i2Fn/Vyo4DzW1V7QMde7MLWOH0J7vJuFd29W2sDPAtWU5+bIvW2qTQbmsDDvDjkWST
/QKar6I7NlKoIZimgoqwqUaIezhZ9cOiY7PV83RwEFFCK8IrxkFtBluritizOglXkkRThds1K5ry
KMeO13sS5RoNKUvkzsx7uCtdq+wNsepi8vEFQJNrqtEsfZriHcInA6KSO4U+R5cYBvJNwJ9CNrRN
55uJ7l5kUE/7kenIj3XaYkskNsPh6RUBAFRzRogdycS50DlQzh2gP/e8bOVNhMwUk42xQTTPokN7
sgtc/Z5MB4oQuu2zvWwZRpxQrez9NGYobyMo24reqB9Yp7qg7Mh37D6aeSod7Hs9b/N91rHcw2dr
QB/R9ydwvSn4SzkdMx6To6OGZNurNn4wta5EWDFYWuTj/FmpT/KsDtwSXYvb3EDlJqhn+qqdgV+z
NchoQNNkQGy7k3YUa09VgjgCuVyWPOLsI0sbu0Ggcz3pA+q7pURIJx3QnGJOLZ1C6mblC5pcuuuZ
Dm1vE7Oqp+NYGlDPZSX/SkTSYwSyjofaK3M2sCezbYm+QaKlyW1ZRkz4TlNb35DjCx8nfVBe2lWY
JEz6ZOekbhUaUlLcw6LYSovbmdcUU4+9oIlpDKaidREbd511TKwo+qJHOikuGFeM+hBuIPyxy/gw
BIopCGQNgwVQFLph8Je8OWZWLnc5aJQhuls4YOmqZQKKvhIzWVKS1JO1nRKvstPpbmxS584dI1wy
tdU+1oj6fAsK4xC6blmJgNCSCF1TI7J3Me25OjrIzR56rXSvHR5lpx53JmbWE5CcTIRLr2yLGIqM
ssdONCfusiBzC+Ourzs1Incr+X2duF3kY8/hSnPo+CWOTLkT4wsXIhhka1xmsSUuMWUaH1nS1NNJ
9NlQBVxQfWcXvRWMUwzGcBjeZvgt9DBa0/S9SEVJcBP08gZJG7hYqhHMepnVY38bHZe4v6DqaweQ
n+FfphbbDoV9OJZC4VXsExkBZd9g0gg3TK3ab+NoZgh7h5puKlZ2mKnNC8Q+yDB1j7YWD2IzAQ1D
a8hN6uBIkLSx50ZLGhC956GV8GnTWtB+qSxCduCXdPEYJAu1Ib/qC6P3Rkgl437iw1boUKaoMohH
AQITYKDQ2sFzxkE9GZcAACQ4aMw45kZHTiSdZmehUrR5s7QKud4ljeeWOgakzAx6tAhjXrSMu75A
sOS5UPL25Pi9opryZTFgxl8bv6sJA8OidEcAh4FNViKLwtYZfkJXihzTPDnWk3zM0yg/aW6bbJPI
FTcUMzWBi17dw5xJ3gnXgc5Vp42BI2UPsJr5kySu3OplPzynHbaQXWv3GHv62pgpOBR7AvHyhlQ+
+Dwtz+LNGDI9Bux2qsDiSDALxPMxCXDppWE/uVhNU3e+sJB3y6qMEICU8NQN+OhHlRvzIyfXeeEi
BmmncsusbNzQ1nYv1aREaI3sUWX8quBR5WeksXyJaYo7ZSFsCVu9VTuUdH6iIag9OKbl7uLOLG/b
vHIRFuggYcyIuW9TM/5qc5McbSd+LDuGQmIPjquytbeTKa1dXtARVZ6h8oTtbJymuxG56rdxjJIF
wiUrTJoYU8qiaHsg+DuHoD2G09SqBt957BrPjDvDT/Uo9wsziQIk2Ni9Gm09kfARMx5EC+ymHo5w
/TtBi3JjgaBiF3Vc96mLO9qsJabbFTZiPmhXaWxlN0luNJ4dlz90o0hOsW7GD6SheigQiWwG5kxh
VBn/R9qZ7datJEv7iQgUZ/KW5Jq0JFmSbcnaN4RHzvPMp/8/ap//tBYliHAfNLpv3FCtKtaQGRkR
KR+T0PxNJ0l9r7UWbeWEikFaHAVe3rfDtZFZ09EUheFESSftc6nVXDmk6U8kxvRHNEzzVaCwXkms
0ifYmvDniILm2oir+NbMe26sifqcMjXxQZ0D87YN4tkJmlnZx5rJJGwjeELFw94yOARZKo07NZLm
a6OZmlNQldZO9pXhMwFoeiiytnoaAynyAGryu4Lc1c2aJryqjG6+tTOtdNXcvgnkMj5pTWfGbsDR
8KLCVI9JZkRUmhISeLOQCicbUMIaIe0upBR/xDlRwlORJ9O3uclawq+muRqFhLGhAWSlSpl4KENp
+DQRtC1Itb3L9KR40M2ACyKQW+mBFjtS8xU5g/ItMOy5xqZ+rm61aprg+zZp8qVIJaCREhrij1CV
Q9jzkpzkztwRu4X0fx0cqW+BV1q5cqLMJtwfGt2hQTzc5ykLf5e+0ZPu2abu1Mpg3Hd+Hp2qSo4P
3SiBaTRiOdst5vgkHG5bEEipRZY4mlai6lZacTX6hXbdJXa6w6fO8Cyj612/RK7ZpXkLuSmtjeuJ
suYjMFeMzX0pc0Mkso6NpNSkhjvnvEmZlIobxYiiP72i1V/keELKlljmZwX5wR7cbTpYVls6vly1
+8qoVBIcvYoPNT26j3qZjfjW+NL4yar6+hOwmN95gdRUhyYrrcMUj7orTbruEK37n7SaDOWsNHZ2
n+U+7/hoGJ0TYf94I1N/5fFq7C9Dpfvg+ppVeSbdN/BQ8Z1Q7YrjmNKUnBBcwb53jPemH5cE16pF
OBYPR9IlDXGlgi1Cb5anqre6u7mjFVKqGtEp7tPB0ZBcOIM1mk4kyyX+eXlySDo7OUlBK39FMonF
rWWwuCFywt7Sp2NVVNWpU4NvqWT9QIbBXV2RS4SDFF8lTdw9NHURXWt9hCwvGRpvEJn+M/e16Lov
rfFcRFmGvEFO00NVjunV1IENVqr5UFhdeS6BW2hvTGhuysFwUmtr2Fv+bF6bWpF9VatMdRs5q50+
TyoYBFnjZqnRYsoQlLtyjPPd1AttnxcVYJeVl+BBonVspcgB5JoD2+vZBxPdx4kUP6lBr17XKCWI
hwftJuOKcSdfQ8+N3O2m62xMBgctOU4T2WcrxKEv+i8N3UpdlMeKG9vl56gH8jKrwIQJEwBxmgCO
yfxMD/UfrdEBXYetf7CCmm6JvUmiKBGHhOhYnLzQJ7ce2D5BXDR0/uo+j10UeiB+z2BYOONUxXAm
9lVcLals36kmSEdh18/7op8ioBj2uAOjgptVNTE9LJrul1Jk0eek85Xa6fo4PFtmKHlhBnY19DLe
kFEV3IdgY/uuNaR/YiXke0+zfF0Xlo+JJJ5LdiKo8hfxSak0/7GQzemnhvCb6zef232fMhHZlFFo
Wcl8V5UNBshVCog+dpINVjFok2e1xkjfNPtXG3+dG2PKnFFTte9Fg+nv2CqxE6ahoRzCtkjORRcW
tmfjbHkQ9hA/J0uVP6sn/UAciNRGFNaeRqnF9VQWzTEoauPeUhLUG11ZgiyYfXWbtbVTVEECnhh3
riDUO1ALLE+pPLfPwADIB9s8OmdRVB06e1D/iLLLDwUqojt5mgKXRgaS7ylp3x6nTum82VZOY5dK
n6kzAaGHhJgZJuCONiVODlx4F0nWvqjS21KuArCHCfK9X5V32N8QQrY7WYRHRbaPnX5TBEb7T1AO
VrVvWBXX6IxyPmSAo2Kn5wqAjMhGNwL+lRX6KRM1dUPr5IH12xoHgaUMyJKXxWpwTEcBjmaYenw1
jzHwp9nqz32k5LsuKMTPdjbnK0Ue6mvdKjAeMFSgviIg/MGd9NEQEV5HfW0fQmJfHo3augafrMGH
ZtHv5RrpIShb4PVAAr97kUFLsvvynzTpbUfK5I7YuM600fUbc7rLhQGEGiicN2p4EjlUX9BeJu5m
42dDmffKMiZdBgE1wVlCVe93o6+OrGtix3902nftLQ26Fe1ue64BLG4VrjRlTAXSAqt8ihUlJKNv
MNckmDiX3IM3WjZ2fyicgGhZTWlfD3FknNOWmFcz5ltCkexLoCdj4WWDryVuH9k1PZmVufadWKIU
QtFcu/F9rcCx3e5w89Ub/3PUZfouJiRWHTSmGdyawO6CQzlH2l3Wpa4vWtFx4+YlO1YblFNf9cik
kjm+SafBS/W5uU1CkW9UQd8WWpEOWYYiFIFKi/+9LNX141wWUxVTBDVgg+WPTbElOd0aYVUv7vJU
qNDdTU/vp9ozprA/ETptVaVXwseXai5UDUXRCaB1+w2rQJuVoQgxoPKgEXfnqW9xhU0TWmAV/ndV
QjlsxyQik5oVB2Um8Ra1Pv0y2fyxg8xvWjIHnyDShyrycSn7hRj6qhr6Un01gZ9pgLhw7dbiIS3M
iyGSZJN7R588vejHL3XtU/wDSI7yGt+UdNbdnsCIsyj5N6Uvj9c4T0GAnJJyV5Wp+KSnYeVpsSzt
5FK7rrSK/+9SnJEiYyLyp0eFY6aS8fjxT1/pLV8WdWkYDf+FJaVx1Wp3TGlF2lR3pDR+Uu+5ALpd
O4bi2JRx8iNNh45cLRzcdDTivSR10zmp+upHTMPuL4t5Sb9RLV9xGf/9PfwcuA8GeaRirGhwnTGg
M01700tVERUgXnF9PQ3+8CUy0/qQG730SdWyeJ9KZF9Bav0pG2s69LGBGJB6iasJqki6qGSvIWe5
GdRApuktRHdAZIK/ICMrIm8OhZs3YvhqkD57rdxjdJVK5UZRfs2DWfaF9Xoyqyq5WihpnUSJ7E3V
fGVM3EhxpNqnMg8a8PBkF1nVfalRFNOGh8SknqtahWMMaXgYCrD3kCi8E9bXjU/+9rhe/qrVcZ20
aJoAbmhl5/nhi00voqXQwc5y2I87it3J3n/YIgC+6EBXZ8Tim6JkXP4j7BVXMzaF1Vk9hV0Gb5+b
uiwcIVIsJnud4q8yCf1e66VwN1pSvq8m60ap2uZa4BXhqIlwK8ySd1nhW55lD3/aVPSeWYWZE47Y
IlXd1F+pfmedqdA2bhIOwU0N8lo7NEINAAl8CoJOrIGM5LhRHSKR+62XmIN/A5hm3pFNJqfESLHr
SyXCUavB36gYYse0GsPJYbIcs7DX78eklA95WFHcrBLp2q6m4FaAXx7hf/hfa0ue96WKY22rgg7W
vId7O3+B8SLqsaNPy/PWp0WPGdsegqFfgV9lIbVDyz8M1oC7RlyUh8gytQ3O/rsf/H+XXl5LkWAP
1EVnQscSRu+aEhSBQNt9vKneGQImCJptzVYJb9ePzCwVs4KKhieg0sddoholZ63LNqi477BcbIWL
itakqqoo6z1EMjObRc9lVWqip0RrhW5o+D9JM0cQxDY6fjyp94azuM4h7alA2dby7684XpbsWyqS
Edkbq+h7mphffBo7hdlwWGy33I/HeodzBdVR0QUXsalDK7scS+q6UZD0mV7U61e+lNM8Tap/qdX4
5eNxLom4L/fr63HWT1Xc9k0H2md6IEvKfRQlA0Eh/SXLRP9BJZtrsdTHjXvwvXV8Nbe15rVQhrnO
K0EDy4oahwnUkzna8LkytohJ7+3C1wOtqJwJRZU8pnGLp9Ixwq0Su7zqJqDHj5dw41MtnNXX2wIo
XJ3s1ja8sQ8pS+bhbjJhNrSBtOXNtTXSagOmTanhQc3CifjUKrjfjF/j8f7/NpvVxit44jWQF+GV
RWxda75dPFp+1UFSkbbM8lZ8xuU5fLX3zPU9ZEjqoPayuRxfiFYx/ouUUzSdxLfqlRp8rp/V7JOV
Bqbi2gZinI3g4sUb/fINwhEBLFLh7sBAfd3CbCxCrDNkw/S6Vk13Uusb9Jprev8QyRRHpDbQz8Hc
mztpsLObvlLDU0Lt9Ervauo8IrN/W30xHEbLxwF9qOgDMeQ+pV8fOIz6uqCa2cDUsOr0GKQ8O7JN
K85KzceDJQvem2yg+hijPym7eXKCkcy+863SkxOV4lCu7Jtezc465a0NZdOLRuGjia8+chrNRTLL
hvBkuAQ7WI4AFGR3XjyBFOjJglQZCi4CSjEdWzI5V9ZIsFAkFO5sNTL1SNv6pctB/Il7cvxdVPJ8
GtShgu1iHsYy1RyzIbqJBvkWlKokI5zju67uclcrfJJRCHwMo0Zen5raPiVhdqVS0h8+3spvj7+l
KARcAvqv4POuwi2lb/ueCFZ4YfkM34WIJtzYQe8wSi1KX0hdZdNia66FomFlBUk6WIYX23l3p4kE
TxuqG4Qnac0RDdOdDja1C7VaPE4a3AXTGNMNa+l3YvalOTe+HiakcpOm65cXUDTDS4F6Nu+kY3lK
zpWbueJkoCr0z9F+K3B7J4ilHbgQEJ5x/IFbvVpVFfJxjn0IQiYwIGy5WjwL4tlbXKQl+H0Oxrh7
ddiUEr29+y6HXd2yQu7LWM9gcxPIzZ+IpO2bpM67X6kYfO/jfbNygl0eRUjIpozshL2D08QqCTKU
cooGBcKz7ixOE7ITjU6Cv4bmwkAJrjQvfxy84lf7T3mYtxo6vLNpNR37F5Wdi6Jh3TESmF+tNAsW
gyp9YcdQVN/YLhsDmKvvZ/TNEAEN08KlfJatL3q3ZQa1/IH/XC7Qw6nxmGJJIU1NRe26Wj1ciqwx
mXl1qaZeTZXuasPsKhCooHgMz4Cxp8AeiazrvejFlZkhd+zGndyEN1JQuknRu1Off0M3cWym5BCV
4Zfe8vd9glxO7zdC4dXZefmxmqVahmxqsMKhTF+eHbXjgpgC4ixoYsa+hDfutX1ueJodF6fJnpSr
aDLib6OGTJkwOaQabOnHoigStxD6tHExX36bN79mHTZPYZRRJksIm7VhvG8a61fZjf5fAUD/DmIL
7goDCQ7/XTHQR5iIslKowssFdBfK7K28EShfPuz/M4JsGpDcCb+EtYq7MsnXtKCQDK+YkuCsGpP5
rRXVtMPnBHnZ3LTnbB4e47LRfm+c3GVvrfaeZr8aeVngVyH6GAeWKsmzwpYCecngPzo2nbZzlSIK
bGTwTk/RC29Wd2r4a2PsZVarsQnXEblwbAXl2tW+R2VSoJTg40lCjn4LkeGPkYvbyq6iA82Iq195
OVtHKgp0hhj6+lQP8J1NpWl2VV/WX2Y1MG4+/kkvprzrn6SYmOXQHAZV09pJPAskaTDgtu/yHsdW
w/LmnAUZfyuhsZ+M8kpX/GNADQ0u0j96tJfD/r6Ikl2T2XdT84PY72nwdQKcn3JZuZGR3KgmPXSE
tWuhNINcfoJm6IX9lR/6eyO7mo3IhVGy6xL1MPvGdWMa+2qwXMVPC2fKtCtVl842pjqSPB3CGSsW
Kd1bCUzKHs34FMAqE8qz2YKSReq5Gv1dlOoUo+87O/JqGXdqXd7bUB2i/LktmgOJhFvBA1Ln4ZNS
zfhzJ9GhsiZnLnVHLo4BpczI0s+iuk6Tf7pa3Bh1d1cn6UNo2kfqhD/hlNJT1nKTHtJ13Xz+eP21
N+dZBwFUTQyLFjEbGqzL7ajOljWYqS12yQxc7QaSOdzMBCqjJ0OGv558xQ/BsIPsyjdDcV8l4Qib
3LYpKOlGCnGinb4WwppqsL/YZk1lyt5TWZfeoEwY0ishvePKOXsu5AZSSl6qxeBMtl/cG1I1PKkj
n8mKG9TT+ujPbi/P8FWkRn3UOz5cUQfml7wvqJH6lAUyLdmnqTE8aSOydziIZvmpiS1rn1p9eJ1Z
ZVIdO7pLY5NixZ5C5nbWBKKJQ25myV9GVtwhnCXKtbwhL1j1OngblCTqRkUSHq3A9F1g1J+DJn0I
TDl2EwTqz1VUF1dwZhtXLrvkeszTZCNNvYw4Xm4x/dXhWQc6VgDFz2oKrCrCBXItzOc4MISbCBKw
j/fJZUL8MhIkZMBNgAViqxe3ple3VmqqY6rCp/XqGXqAo5dwnP1+bt0s72U6DeXWuKX7fW9I2nvx
GAtBr8/1IzBlRmz5lPG9LtBTulM3v5ZHOYmV3MWyst14EN4upaqDp6K50lA7UkW6PAfmooyY4gZx
19g1176uaLtSZPOhSDcNPl/eyIs7j2np5C6IS1UDCedqLKU1/SmJK0HpZceZGH/K3+g8sjMOtkMX
Wq8/Zt9orAs5bNJ20pVyhGcnHj7+nm+jCk3IqAAJkuHZA7CtngKtBnu0SnvGkm7Y6deLCZQ4zdi4
WmfoQRuL+85ofEW2Dr1bbMRXygoWUBJDLvKSPAdzoSvl0Ty3Z4yMvsi7dJfeZE8bc3vzLXnRdQUd
IAAY1ea1pUsHm2igsRvFDXqtEohPyrGix+JRz3yC5YgbXar9dGdPjfCM1mgeeJLNfaKawy4K06h2
yTRjOMUQOoZY2trXl3jWcm0srnj8MrTDiOvWXQ5Mv27g+JAmtIX1QCO/fd1RRokozA0W1SDQSN35
eEHeG3FR2yFc1GhB9Wb1ZzuHAaKKnUj9a+hLnm4XJ0uvPKXl5Zu2fAFWBxdfAFJZldISMwRotlbJ
XpdQ6NK6Etxb6BAjMrX+JmM5nTlV3uZuAZ1+a3stj9TFgVp98CXae3U7TQPW/5lKRrLYSSQP2lV0
ptL7Q72ej8oz7EOgNerFbnoFzYEy9l+q9llUYOSlY9GyvIChq7Nk5lJE66TlPIfwjhtKx7RW8EPo
FkNx+vhTrpscLGMxGCa2JH8IwF8Sw1dTTSV7LptKV3ZDU6q7tMV8pMTzf99Phv27iWszBKAqkBeV
TXQ0CUR9t4agrEGTy4pvot0Zwc0UPhXUTuIO9GwMvFR7ynwPatkMvV2ZET23tJYf6fCsiy3F89ut
ePlmrvaGJKouoEvdgndiFFHIEYbyjbQ3hvoHseEncrCthvZvRtRAP0xE94qlCxStqxGtKNKkoiPm
nWlOfNLhqH/tJRuVEWVN1SlVc/rdVIF89/F3WpV+OeXLsAAQi6+xRZKx/KxX32lMLajICafcNkf/
kBBv7yuIwUfx0lp6JghCTFQ7gQ1IGutw3gyz8Q9TRCmePA86RzpqcBOC2Nv4YW/PCj8MCTgBn8IJ
XfutjUjRI7OP+WGB6M5d02j0ngy0T10d9XegZpOTjkP3wKtleEadJPsuFXjA5LF6XwhDukF6E91m
VWp+ltPiIasE/f/oDGogd9SmBzh180aK8CZCxUqBe5K7BKMWld7Zlyvpz1kwW/RB8foht+6AzKqT
Fc3mt411eZMbMQx1INtc3JQYb7VP6llLEZCbgm5Y9FTtHbJP+WzvGgyNauFqOZjRloPn25lxRypL
HEDsoVrrTgRGXfdZ2EWyN7edfBWBMR+rPN1093mDdrD5hbZU+eFTaJyBywU09AouZkT1FJurI97p
n/sjMh26yWX74PPWxn9vTvi2LRcUJUT6rVwOVoY1FK7cFx5USvOhRkl9AsbtNxCctwHFkrZgtkFE
gXECvt6Xw7SS1g+Wzaaw81bcTbwP+7lrKD7PZfcMOnWkxZlr1r32GeZg7HRyJ3uFpsGMa4z9xs5Z
rveL1+clhcJIXZjsT1iSl78lw8StMgWBatsHiSsqHK4xbxrug7kOrpDZBnCrxdO4UKGXjeyUfKmN
M7I8cB/9hNVyTIOY6S4xQuLMGgUaxtSiLovhT9toG4DKMzRGCLzoDxBRN/m7+b9575f99+qqo1Bb
WOpAhbgIpeJnB5DVULlOAOwL019IePm57sPWHX3S5orQ6MYONcX9+FesVuDfH0FgRb3GAB5d7zt5
KDuN0MLychxAycj8uwC5uNO2iddXzc04GLfx+HclUMqsS6SjU6Ehqn25PC5n7qeladTR5HtZvQ9l
2+v7bId0fWNq75i2XgyzhiuVDj1gTnpM9GxdJZm3tCl88VS2b03XPKBME71D1xtaBW6ZOa9ez/UM
14XQaqjrUJ9yyxuhojVuFBM+JdOs/yONwL5S6Uf3XdxtGimvLuN/hzX1pbEGBxyi0uXC9uWsqyCd
WMIYUwS0UPQ0caunEEUOHEaMoDRj1/hT6fpZ8qNWxXAaZIEeMFOG7CmvVPIae86LjQ/x3mKooO2w
gUGq5PVL1E25SBEUSp5iD/gkYtKQ69NDaqmnJKrOs6Ft3HKru/RlFV6Pt/z7q4NlQu2QtI7xNLj6
nxEA2XdJVhcb2cE77m/k12SBti7rRCrrxQ7taahMPUJxQRMTxATsreK3fpudIM8+defN8szyBLy6
rP6dlgVFFkoNEai6Co00uCtTH1W21+Rdcd1hV3ayFxQtlyZYK31qU6EelU9EZvRAM6MOFcWMzobL
fON7rkIhfgglVQN6ns6dBOVwdXG3Sj6HOnawnriKjslVe1w6NynH5vjx1fTOAl+Os7qdxzEMkXA1
thc8UlXEwsw/lPv+yUZZd0CjiLfull318hcvl/hyxNUSY99U2K3OzHx002ZMzaK+lioVot6Pjbm9
3aOXIy338qs92mhGr4/tsoaHGUTu2sBNH0ojGODd7Kpue1//Nv6uBPHms60uB6UPi6atWE4z+Zoi
zcrzza6h786KhAOnGGJlDsXlrLpes8cwqDFBOMzBQXvMvQ4OUuxcYzUQNd6i1UvcrX3ydlBNMfG5
lTXb5kSuyTvDpOT4oUaWV1JE3JdmmO7LXFQb4Yr5dtfzx5dQECMoah9rjzlpwvkpmSHFJ6Vq/chS
2ML8Hw+Iwh/D/C5ClU8UERL7K6eybn+ilJR2FrYEixox2xl4XGBK6UjWgy+GQ9iU8g65ZYPUxxzd
WOfNzSAt32RChFcJ4OCumUJ11xaD/TWaZ9qcVOi98rqOjrYI82M/m3A1S1j4qqQgji/7X01XJd6I
WP5KkqFll6QXntHM7a5TreSQ1XQFVqoM42b8EJIhcCN5nj3FSBTHklAfoc6sT1Oldk6btfFz03d4
uATRP62f14eaFNmzllCsbPRjH0fFgXwIoZiaoQ3wzcmLYlSPYtTlk980yI87k5Y3Q6xQ8iN0HKOU
dqpxP1w1Ugo1OrdxSGrD8dS2unXG78RrffuUyeEfJovMv7XTIxyl5vv86+OD93az0B4ZE6ZFm7eA
AcsL+urcRYmSjiqeAEh6sMVszjCFN96Ft3fI5QjLL3g1QqoZqS5mKjK2PqRunIY49KKe2CtKfW0G
00ZXtq35rO5iI0gFIuySpQ+/Lc5GYZz8N/MB3wXghRsgr5852mo3fl3qkLFT6bcuJuUftZBJXo3S
302qUjz9Fx8I+JGO7xRtSVYul09KpDloMiKnXCubsz7J7cGyw80qxIp+/G8MqoFvQCQhq2e8y3GK
Rhq7qhM+kpv5lx5zSWVzgH2zWQc3ZpjoN+CyeDPFdfBExj9GTmSotDbSY+rG+CzeS1gDObKS4yof
WxMBBjz0UR5Ay6Awz34lfcbm5rnNZOMqhXW8T6h6HOdg6g9/u17wX3RMjE1SKBtO5uU8zAA7xkoi
/87yof5sUc7bTV1r7v52lBfUHSqMYQKkrXuEVoOKSQ9JkCePT8IOncB//niAdWa6RDc6eBO1TIIq
SkOrpyMfTLP3AxnFjCHJXpVqtivNwxc5S2+7uD5IkvytoWEQ3h3nruuCxXrGdEs72iihL8t1GQHw
M0C8ZPAciw61q20RBX1vNlHje3jZZPtONapHISrjEQXSjCuLXfe3EUDttLG+L41y1+NqL/mQrNAC
b904KB6VUNMy3fckqboLbYC2KkQbZYSReS5VjY4WfcajMNpj4kbzlD5nfuQfQimOHCmtZUhrqXpd
yWBhVp4hzapJ4IYxrvezPp2rujCPXWYUXm+L8lgOHdFaN1Zu2aCardo2wjXD+EN/dXPfxyU1xyn7
3kdhdjV0M5y9CpksKsl8H9qFiqjKj+5mKYpRJimxW9VztrEa7zQxYVODgYMqUfGBbnK5qel7RZOY
ZIZoYkQYOImpuU7KaaIHbVqdgdQizCPC27KLnmvcZhY/T+koqsBwzYkTGEpytbdUmmjHcpGd+nqS
nA47OdfW/Ro7m8bEJCbDc2PWUULOwZ9JdP1JqhqIcLklOQWtlnYznhdXkeiajbm93ejwUVTwJCBE
gyqkutrorTlNkQZyB6xE/8OHiEaw5td/YSWVhmobsfp7+/n1vlrF0BLGGnqbQYRMJA1Uv9U1OPQR
AkSroN5fUHXvchrabxxm/Z1TRJGG9BvWBJfT6vtFBFLIenFabT0JInUL1So5ysfx+BMTkoig6Zdx
LA9/iaG9XCG86fT2MbDthGp1uWuswY/1Wk1sz+oe4vIpoIjy8bzeeWz1VwO8kC9fPe1TLWkUnRTf
G0sx306Z0K+1OhGnj0d5J4C4GGX1AhKit6A9fDLLpKOCyKLb1Mc4vYzx+VEbZWNO736q/yzauhY+
JVIxWUNqYxKBGUxFRfohBvGBiNx2fzuxy52/NqwdTaQJPr2Ad7OPLCbSsWSqlWuqDJ9Kv98I198m
j6vBVqtIoZLxsAHeNX+QBO3nc37GJMUBnXZbN9lv9V1695y9WsbVuxFwiY5hxN7jInf8pr0X5Vep
vB3GR91KHz7eIO9gdhcbZBVhKpaByr1hrDKRcEYUppNFze2spt+HpMm90M+ecwV+1MejvtMPAsok
hr8EggvF7IVz/Wr3p1qjDIoOTQg8/MG33LSho1R3o2PA41ifgRrKdm+daQR32qyDr6Dif082YRpe
NNpSfll9TBN20NzCxPcgf3mxYe8rDBMbxaAVcHfMsu5EcntdI62MMsTtG/N+99S/Gly5vFZyVRna
FFm7FwZd7/S97/Rj9j228s9hE2P++aWzslMgwSmN9bu2QZ6KAVmlYa/Z4+v58Y9597TaPA88HbL4
16311TegV++k9hEJdpgrxOAF7T+MunkwjbDeGOn9WS/9ebFgo8ayusJFVMFVKZAlVrnhVMaxztWN
Ed6fy39GWEEgo5KU+RQywjjzXI/ZHo7kGT+i/+YFpJb4/yeyehXqURaJ5PMWWdQ5MkN1wyIgCDjL
XbuXzcePv8/b150wVvvPaOs7Tg9IgyUTkM700XlNgWrg5qaOnm3QfWaI0FVTcA2urCLvvUxRLaeu
pNhJzPA3znTNXxGCX3Ic6L4EGfiqc6+uc5xpHkxNbvkxlfJtqO7bMN74hCvK+NsRVldRMAZymsE3
wk4VD6q2jJ86uZF2WVdXlPGLsDmMYYHlG764pzhV5kNXa+HvqpurXR3HiqOBUB9qCn0ObjH27uOP
8XYLw2NX6FC7EPlRqq2+vN9n0YSzJb56dfWpG8SXuZQ30oXlT1yG7RdDrJmhnYxTkG/EkheZ3S7A
eBEPcql8ClH71S3K9vwxxG/w42m9PTeXY64uQyvJB9tqmZbUqq5UPNlm4aDX+G8GobrKxgFY01eD
6BI8FWvGk7BQtR96W8WuXefHqqem/V8MpCE7WHg9IOnLbF/faCF5TJOWtG7oYK7XbS5fqc30pSKL
2QgJ3t0Or0Za4q5XI0VDX5i4uUucxRjFiO6kabsxmeVPvNkOr4ZYXZpV4bfKYiVMSVN/jtLhXoni
O9Os97g1bey8d3fBq6FWt6eIhkKZrVzyukHzQuvKCqYdkenHH+fd+ZAEC2p1aLT11SBlOLS5n7G9
w1bGMmNwTBsoU8NmT/7+8Uhr4seCTlOOpqBAIZJ3bZ14a1mgTmW7WPm7o4c5RRvRI709AqrsQuus
OO0NNpYbT8O7O+LVmMu/v9oR84BVcDpzkrSgxrf3QZfsjQV85z24nNZqe1t6TDDfv0xL3ivfm5vk
0Ls0kn00nvxdt7H9Xqq1b/bfqwmttjhWfP9zNTTCSq+MOZk+97ElnFRgCeK3eY/X6QBKmDHv7y0F
xJ+tljRui9nTXVxX+lEuzPiMOBs/tFpLn+c0onei1ap7hINN5aVm05/jMKjwh6phbm/sAWV9fFYx
+/Lvr76HSWvWuoHE9dJge/qe7IKduUNFIvaKh1jb3FiuN5f3arhVzC4aSwqtmHxETawDNlznSk5+
yVN8O0fBbz/Jegcu46PRzo8b81z+8MVnWgY2sIVaqGigTKtjJYY+kBsLeJ/C7OAaV+KmoC9WgEOk
Yx8sMuMtxoy+NeLqKYQKHmU4V6i7slftHR6M+c4XfeMqTT+fRWRoZ1jriiulA7Z/cye5QHTCkWDy
78yhHnCP1qXsKAdzRL/7UkOSbZX+Q7OoMGaz7X4VVLT3WhfnP3lwlaew6aPvAXZa3UkvEWQ52Len
WJwn3XyPSYqG33g9udgZl99MWx2PaS2Szk21qj8V2iR/QmaLERe9IrwwjDAPzW24ERQd7a9hWHQ3
adeKE/Ll+q7FSOd3SNm5cZsgwdvHVuNzbSWQ7/tUwxVAzcTRklqqL7raYt1ZV3V37ddh+ehPdbZB
J3mHcbCcdnBr7kyTxgmrDRxKUwdXlPuSOR9GBYds3C/bnSaRzU/Z/N3ofPzSRbaEe/VgX+styuhE
IB5V4yE9ZnLbOyJth10ZS8rZEHlWeJ067/52/y13rYVGF5oAeO46nVL9oItMjOW9gv6XJ3OvP2Gu
9rNJ3X6HUgqvok2N39t0fDXkamXiFK8IeklI+PW4yMI8wxWaI7kt9ek9dg8eIpaNysjmkKvjXXD+
MGpnyNYzDhS/XJn+uT+Xhr21G272s3/3LeFUQxjWgbfW+ZI26UFS/j/Szms7bu3Y2q9yhu/hHzmc
cewLNNCJURIVbzAoiULOGU//f6C37W50D2LLvtybIgsr1apVNWtOlavfD00Uu61GuOOB069AG648
wlm6EzML15GHOZXDmnCp9LzsptCiitxmUSAsDY4L3lnfc+GrRgs5K6yKJDKlAfKk5q5Kpf7Bp+jy
LtZpNwnhhyiEqKIbOC7bzdv762IqZhFz+nPJ4dIsxcKfu/EM5rAc8mB4iCRVusuLXHFgsE23b1s5
j01MqMNMUQUTT3hKTfZCgDTwp4kkWeC5HXzv1mDsQ8VwMpISedasDOg81vqnKYueFU41K7wY0Nzj
a7WyYLljfqOpsNSmHxplDW2+2K+zFVh5ZuImANFIXcmLIzIYnl8BMxNAY/eviEPofQ/qa3OBehs+
rMlBrtqbl/HktpX8Gg7EZPyHPfV5vPNd/D5KuNHeeAmdtTvo/La9HN4iEqr6FFrBfBKQSfb39V24
03ayEx3XEnGLJ+mlnUUMBB/uiFACdpo436qlfhAqODfzAtCRus9y5TZLGxtGr03Wfm2G/CBaxS5Q
p13FXTfUa8Dzi7PA9idhNV/1EHJdbB3KEVoOlA/3NqLpYIuqF0LaPhVrIkuX+UfszE2fPKFkMu+L
91rUwO8G5zXup8m/d4p5X3mwYUEydiOrgm+bRfUfPBBllIgUDjio1Vnq7XT3QOMwxk2Izh+6e+/V
OLFlvYVkdW1c50dvTjAwLs4DnfjkKkhmnJuZ/GJQ5REnPlTvyly+y/ByxFpffseXXFpZ7BklFURU
VHDekMwfuxDiHFoQ7iKr/mHo04oLP/dbl7YWb8QU7pyql7h8/aSsnTT17vVee+oiVC2igP6l/25k
i/uimBtNgtdH7/RBFV4swd9E5dZq1p5SV99vpwu12A8WqJaRbpL5toXxEaUYJCCOEUwZAMHzR08G
raXlvwsFX26PZf5FjQMK9BULZ6gCTIjizy4VV9br2glm/+GYLZreaUM634GlFQaqFqAtKUwS1ITP
o/rx7SW6tsVPDSw236TJtEunGBChHqi1ja8fain5D/bBqZHFrmsRK5I9kePqy7QhDrd1mbuqmO7l
Qlq5LNfma7HjvFqrrXzEUtzCKYIUbSGuPRSvmaAJTFLJSdCtttQYLcpJKuXXR7UAyW1syO/MTHp6
e1VgTmdhz15pwBzFmUKGnjhIg5ftSSCjxzQ1fVp8zLEEKJw2hZumVXlTR/5kj0ZJs5KYS07sJbE9
JtptOIgpDPv1dMgqWaDujIhAnFrvrWHci16+lZHrqtvgNq9fZB9djS7Y4vT2s/gTuiPHctQTFLZ5
nhtqtPXEAvJJydwqEmyb0qBm0AK3z0PafYrMAYKxqf6ci3LltHWcuYle+nZeaCaM8f2j2HkF1K6w
feclgji7qpy+T/CxwzXtw3ec0b/vK8D7e3lAeiNJva0Xir/Qj2jcFOWMTVqIyb3m6dON7vW2NaUb
U2+RNagTSX9ADSA9IkgYuXkMZXoWiKlbWiIUpxPNxahIDDJsvVKtI58b+0dDzIJdIcfasWrG5r08
5brTtYq0jYVQhi2gKO7Cvuk3VskjKFeP5Iwjp4WBlHbvpHQ01Csco+thY2b2xuGrpQd2JP9S0BZD
7qFJP8EwiFyPQeeJzhMzjeg5NwoIMIvH8t0wSlDsTkhTAt+Dcrm0UmcSaDTojLlX3ZhI3Crkq8cp
uR3Rd+yjJ+7Pd01af0NG5gNkbm38s/raV9sqS9xKjo9wKG4LmNOdUuj9nS9MKS1kQwYBpFFtYLWI
dkUoRbeU2GOb3TtsUr2a3kV9A595UUr3euV99+nY6jxvsgN0Tmyrr2R46uIQSa/uhy7AetyavXgX
dvmhn8Rv4vAc9qK64SKc7njRsYA5JOxVZYTQSwrQ78t6wWsq7uhJ1CPHU15ll6y0+ygqvTTaOQKM
P/My4w0cTiKM2VowBq7aGfFtBrf/RovDcaPCXdxDFQaP8dZjSu9aT6fnIo8stGjyYJKeoE7JWjtu
s2k76nL7XhGmKnwqZ9oki1ax721AyPH7XuvsCC6iGk0ImiguyMqZnX6Q1F+B1bu9lt4r8BC/fdyv
HXYSMSbUMEBIxdeX/Ukw3ABkSKy5yCdDZKFVwkYg/5EoawwdVy7/ufPhX2YWzjEtxsToUDmAq9na
wF3YTR38KCqSW/1KJ93lgOikg55AVyVaLME7nl9b2qD3babAkOyPxbGa+VCzSeE8TeHhd2dOpcoy
5z2oNMPWt7hZxlqvUDEIPQdsFyghOLbJDlbxj//OymLiPDlvTaGdwEfpxgOwoXeplO0UK15JGlyu
zzwYePkki55HYxludl5blmnYGI7I+dmaAOqdyYA7WC/zeJ9HymoT1FWDPJTJx9BmSSPO+TLltQkp
Rgd5CSLytrwRP2XyJkeMYiN9079Yn6bSRtfrY7/v/ZWjNU/Y+e3GSOEies1B0ri3iNfkoLZIg1Eb
9GjfvxnJFrwXvFnELvcn19MmpUdew4pRnNBS5+21XLw85xD4zLY2l/tPDhvc+Kkfyp3nJKgBoR/X
bSYdcQ8LtiuX/mpY8tNacTO5RHtdNwm4Rkng2QRbuA4/SWxMdi3k2v7tr7p8QfFRANfntwxNha8p
1JOPmrwaAAz6wSS5g3ITN8Ux8GA98TLYZszobsiVD28bvIxizg3OPz8xOLf7695QgnQ1+5cuSr9U
VFNXVvnaoKCzAg/F61C7gBXWdSvEObp8jpqpmqNU4cHT63YDDfA+npDbkHoaSN4e1mvMvdxZZH6o
PPPchSphsaXbUiozU/HoHA4HFb54zYtdoO9w9SCcZ+fDQB2hHBvFnqxyOsRDWD6EA7fn259xbX+D
WlZeM+3KxcMREbAANp8RwqXap/sLwcb9NNFrHod9f4M65IyZl40XRGqMFYd47UhTczd0iD9mpPni
0pJiyCIbgxbmNFfIsjcoBkjNezpKhA2dzPrKOK/5+Vf9ZpN8Gwrri9muzbyD9yWAeVjP2w2qIOWG
ZitIjpPt2xN6bbsas4dC8Bs3vxxWSGOzShsbGtV181Wpiq9eJ3x/28S13XpqYnEiqlxVfLOnYQ81
US9SnpoxfAo85XOlKvu8XCmgXhsPqBD0A+bkDCiX8+PXI8RVtipA87BNCJIEWB2lYq1Wf/UwmKbJ
CgHQpvNgsRmiKaUE6NN0I05VfJTQG/zZ6qN8p0mJSGwYZbZcQ4QfdLWK+Jif38ZtLayVJa7tkVmm
HcYSnMFF55gWtEoAg5NFbbVz/H30JXRNR9lpR3+j3tDN7KwVIq94eJ0LzYTEgs5zunIWw0bnJlOk
BlSh+q64FTfkqHeEuqiDHNJHxGrcteTi5WKe25PPF9MQvKisReylz9o0uGhLuG9vzasG6P2fG5XJ
mSz5IzpgnzQ8GeyWQakeQHhJj+kkPL9t5NJz8IdPjCy2JFKmLSoXKIAl/v2oogSaVXZURbA4W7+9
+WdL9FfQRwiJprkI2oIhrwB4MZwuqq19kvjNXcLuXbsKrsyaTDcM0SFszuS0lfNl8bqqM0PKD06X
Z+OhloVffdnr2zQws1s1q/StNKFb3etDsNGaUHycorR4atQOfT4j7LZJh/gx/Ajxp7fn+fI86GTZ
54QpzPOUwBY+k/bKzLQGPisYi/EuLSbhJoQA3M1g/V4JKC9mgFaGWfh+RlDA7rJEeyPR1iqlOMFS
lE13eeB9k8J+henw8qabR8NFQ9MdoOslLtPvA6Gmv5UTnegToMMsdafO25oES4Ek7HNBvI/k/Ovb
U3gl36ebGi8ZoFUyuA11sbQZARgyplD8Nk7ntPex5ZaqHW9Uu3HRBW42kN5DkbJy2V3p2jm3Ok/3
acxUjmoqRlid2Sbqo0mK4731PXKEjZxtG7cGeAlVrTtu88fcSb55G8XOn/OH/qZpnLcnYMlGRRA7
14NEHVovifhi6eKiuk+EztB1R0CKZPutRmDHLinjoxee2Olh3KIG4dkf4aFKdv07lEDetn8FWYJ9
nUsfRCzJqWXDTBjUoD0goWMBeldyQldHkMlBLMVtdt5762nF3BXfdGpu2UxPUbMWlAiqhOgWpVby
XE62zT8We1RAq/2wMdGssHMnfJBXulavbjQDmiC69hjwBZUz3P59qukQr3Tb0dWfixCqQztywrvK
7Z2g2uTe9re5cOcnCsZOrM6H7mSjwd3cWmMB/U1wgIZmXzyYjyToIW92gWza3mehWeUMuL6jTmwu
3P+oFuOgG4xU3pk7kBWZg0ITonGHGTGE+M/HAuPKRvqYf00dfztFK3fcFbd4Mmayxedj7hW9zjUl
hBZv+uYhy9flsFDpa7DfBQfv69S+kj6wZTVSq8v28aCUzWkoyavK0RHSQ+uDv203SEE7yq2095Bj
9e1wE8lPo9Ns1sljpDn0OH+egC4zVV5Dqj7X6RcuZGgqMMck+3Eh2SHcI5K7kQ/9Vt+KN2sEV9fO
6JmtxUXjNaaZonox98FUtzIQhLnJW32ydrkzfl6Lga6cFJjWgR9QKiODcSGa4KWGJ3oTuUnxmDzS
+LBLd8BzdsOxPKTb6C78sGZRvgzY54BopvEirAROsphLnx7hNOGaBY5e7BsdDi1EHtHqRTY4vfF6
D/2xgZs9OIYAYAYa6EYpO6An7shmv2mRdm501fbROx5lxTFNVDaFzhH6p7bKN0OVOSSG7aH85eWf
g2ytInK52w2+Gp0hGJl5uiwjOkj3UoQ/Fd0xdOTfJsMVtZ+akK9czlcgQTNXA89v5gjY1zLS8pPE
QmGMJrUSokJp6+/73bwwlhtuxh8mrNopnZt2stN+/34i7IA4nAc4rIt0VZ6fZtMvEqsvIDwej/1x
3HS3ilPemQeSdN4TLO47xY0d4mVkSW5n+M1/UBA8t7/YG60CQKuMsT8XBCdHceo7avK2/yRtZLu6
M91gt3JFzSM6P9kwyYE70ZhuOiQuioHIaiTEKmDvP7Su7Ep7Kvt95JTOTGLHsKONsNbSdLmJzkwu
oS7AKmllilFDUQOElfFr7WA3Ux+8o+i/quB0YWyOJVlKUtSkckRz8cjpurLzeiXXXPLUaQmovxru
6eyUHqUq7z55AjyphaQiqgP5Bw3HUa/CAE3f7ocWgRM4YUDefkmB/n0eDYRUNmUo+4eVJZgX9WwJ
+MQ57zw3ClnM9eLdF4WTKkR0HYDgHL4gBQ5Bpu+q2ibemA/BjfQSfFvzQRdxycLiYlIS+M9ShZPn
DriOQv8Way9S/SxWa0CEV77wt4a2OE+CGoOd5ZHkEocktvJhUMBuInFyYLCufgAYmYZUu+Mn0Znu
/sR5eqVvX3wAmXxkx4DuEXi/xsanIUlj9BJoUt2Nk/wn6qHlrg9V70thEnmpRuRvzCSHZXgQRmlP
s5bhNr0KpdaQU56EVg+IH7XF2rL1rC3gBkIbcNoEBZWdyAqmL0PpIXEiKuhjGiTFdtThCuQXuzb5
PHZmsFVUvwSbGAWUwpCxj3UVn2JN7VcjEvuNN7aorqpNdS/DGbEJQbeCwzJkF7E/44Fse/tVgkT2
CYJ8QDlxJO1LSCpgA6GkNmom+s806G5zBN1ddKihqm2bQd+HAewMIdp67/XmzmLr3hcdSpzdkAw3
VgyUR229eDeaClUuGXgr01AnR5WsDlC4LNLdrNf7XW/AEZpbUej6dU8eIpQGnEFi1vJ+zr10uwSi
pk2BWjwV0SxtFUjQwLTkCmKR9FpLAuoZyqBQORwKKLM9I7+zhiw4tpAA5iCKptp0hcpPHVo9gu9Z
lETkM1M53yBIN902vYZPSISw3ZZNlHd21JfWrzgZrMmWjF7o0HBvEOOShuGuk8XhW1g0yrFH3krZ
SaVFS4lSlMkTz7rgR+ErSHfJlNRTRdsniB2Goy1ND3LV2VpyU1DZo6yaPVmoGxSzOvKYbNMYKeFJ
PIjDtIXPjA6LT+p3ZKSFB2QkFckWAdQ+d2Izxpte6Y0dacQKWfvQ0HhKqKPY2FXOLcP8BuJ9Tv+4
XUdEnrVaTmhnBmO06Yeqa2zU+PRoo0+qarlUCusUPyhqh7QtqWyMKLwMmRq5KGpJjmJRIAqU5KaX
2+lDY3nBLok96UZoEulhqIX6Lm9pSa9MvfGJ8A3TVaU0/e51I1Ks5lyOFsAzxGitxSO/Kcg7Yxj4
v6gGQ+cQi/GIHK8kl5txzKrmkOVx+ZkeB/1dIGSTgZZcAva0H0e5sSdByhuUm1Xzs5X26Y9QDhvr
RqA28lntJDSJETtdu6au+EhSRXDk0JZlQB++uBgHmKSUMdA1NCiyg35sd+WG4pldueHj3JnqO2vi
QpfZOAKPU4uLMDQvxbQSU1Vzsy/jxjymx3xDNTzeTJAZVu/+RIx95aY6Mzg77RNX1ZlxXaCnqbnd
D4rzjv4CkP9+Tg0IO3kf7MHfrmYA10wuMlqWgnz0YI4QipeqM6S/AFfZg/JfT+XiXVgN4iBXnsYd
/GlANaS9C98h7G7PD+DqffdxrZZwdenmEG4u41I1W/JrS0qjhEndwFtLwgMJnx5M6A/dJtEh2+nD
OlD72jSeshMsxhd1lT5FLS0YSi4cUm/4PIrjF1XVfjf/uAhlFpcpordG1gaYMfJhH0ciPOUrCarL
VNGrCUR8ZOg0TdzO+R7sSc9CXqHAXWnF+1L/oCsI3MOmODNS9Q+6zz1Xf+7VcZfGvpul0U3Svdda
Y1Or91YRPCpitJn69BCVH7VA23VmSgd+Y/fxs0Jr40rYdPEmnb9VBw8CKRGppAvWW7VI87qjEyUs
x21pjHtfGI8+18IIwcZQSAdJCm8sNd9JeOWgi/cr9i8i54X9xar7kOt2GprVsJoDUbpvd/Huh/EO
plMnJM2huyvmrg7XmJtfyOoQqi+WJp5GSy0aqOL7IwpSbn7n30IxvIlJaqw+Q+a/tYiayKj/y9YS
xSUOQlazD+ahFQdQQsYXbQvPphO/eJndJRACpNvsRf7e8ELwV3M6187vWf536ZYsP6rMeajdtnwm
HDoCCTuY9uj483BXCy9X7pYzc4uF9FqxURPeEC70bJAPGDt99Nc2y/w3FjNKHKoCKoGiybigc+yg
xe6iSNRcpT5OLSSTtrkztnMOdizsYtwg+EFScDhCAGznfyI3d2WMZ/YX96dez9BmD/t9b7hRAu5N
GQ9v79Arj4ozE7OXPLm/jLIhP9VymQTgm9w4yGJXaaZyj75ycFdr4Rr9z2WiaL6hgc+oVAmpmy8r
EoitI6tTKJo7bJtb3IALsQOSaoDxJbfa9cXKCbw2hafmFvdz2dFa1XiYK2X45acp3bU63OtvT+K1
vX82qMXez4air/2QKKDf8L7gtlT2kSN+HSCVj27yh3ZtY17xYmf2Fps/BHppkcCc7cnH5gAdJ92W
cy6eiGOX3a25ltfCyvIgnM7iwo0JZq3U7WxP3aX3ySF6QittW3i2vhM3/fvxuZ7fvk56qO6bTX1A
4taZjt5tfBeysNLG36SQTNnhD/Fm7U187a16OhNLp6cqhYj2L19Wu7wQejf5OX/LzF3/4O/H+5z0
E6g+YJ2c0xckAlc/YGUpjEUeIFUVivmvS1HZ3W1ORnewqQJuqsQmBLT9Bs7dtfW4zH+eH6LXB/TJ
qQ36Uk+9RJ7XwzyO95EDB9+3Hk+LXqGD4tD65bI2zPnnJxYLy/eMCJZyV31Hz5dTvkM6G4ZFt3Fx
8KgG2N7Kwb3s/1qMceH8ummsYnnsuTR/ZQG1fDi5tjTSkVhrXOtY/JrcEpe7Rme85p+WYSgCvKXm
1wxU0ItdJzU8Nz93EMsGemOr5qdplhsOPvnaryH6JjTqiieZHcUbB81YuKumBgdqVlhvNIo+FtkB
9VaRvvTiY9yuwCYvARuLCV44LU+aAFNG2CLH6PCKdiFv3Neyus2EW9GD7O9OFZEK5GW94i3nO+Wt
QS6815ROnlHOg9Q+fCkOXnGTOfku/8HLot0hNhm7H3p7FacxZ8feMrpwYV5KXFvO9063VbawvE3h
dnysHWE3E/lo/r78/XL4qWNa6i92JrKahMKsZPpxCB4qYw3wdvVmO3lcL07kJKdJpYnzgMiqdzXs
vWsUPNfCHwXZZmosszjAkgTMAEnX5rmKxnFn2WHyMwE9PekI0HRPhf5VscLd2xvjWixyam/hSvNC
92DwnlNpFEVUkvkjwgfJTbNKXXNt6qBJIaLTQZJd6LaPRe33el7L5CU6pxwd+ajc+sfkMw0Jw/vO
bQ/pwxp179UQ4d82LwXLs9iLTQ+bhAjbyQk2Qrf1HLCelM6tT1XrrJbk3h4liKhzl40gHwToSkOM
9YmsoC3Yyr76Tpn1MKcmrMPqCbvcLhAY0jrEhqFOD8PJuT0xhUxXHICzwnirtXZ4H/pbNOfdOeUj
je7A8w591cnt3nMtbq014RjlcrwzNSjKc/N2Bdm+OOEJCm6tHo2ya/VD961sqpmKWWvaL0oQqkcD
7p2Ivo7SeBaEtHunJoGJaFgyVAmMw8pod2pUDnz4kN4kgUIaT9A7T7WzsgghLBCNrVIE1ntRnXr4
Jn3J2xR9Xt4HYz5txVCQyDJJafh9jOLUNdK0fOg0oTrUvZDskgLqYNmnJxxZtL5PnaEnhzf0jfWp
k/VmjRv/8hhpbGrDhDQLOiF5Ce8titIosmmSXLXJd1qveIeZUtoF1F44nSSs3NNXZn1miqYqyrRD
mroopYfVKHYahVM3hTshkl1lWGuyvjqeEwuLfdUDYG/jruNPl+bdNFLmHfPvcRq5VbnGo3Tl9j/b
Q8vCGuk8sfH7Zg4nCeN1O9vOUigzFgHasT+RPry8lbBH1gaUqQ4IQ5qvypOwKg8gTQ50pk17qA7t
t2ArvD6FysfhLlwPG+e1OL8DZ2u4cvweR3WJR2hH38rJccuILJu72eWZZCMQWF7tgL4+jyeW5jU9
GZc5KDDHtohKzZAdGpAdwErCJqEYC1P3d/392xfH6zRdDIzMFxseiCsF7XNzbSJo1ZiQ1RF3mENp
qLWjbXMzvRs206fq/fRx5tSRvr5t9TKMYTZPjC73pZK3dAxwwyvGT6V/CeWflSlv37Zx5XSd2Zj3
z8k8KpFU1/LAwDhndtw/Vekauuq6BXh4Z9w8DQELr1lIuVSBcJNcT08cU05SRxmHYfOfDOOfRsBu
nA8DVbe6R8Qel9Qp26rtSsLK6tfbNq7vOfPfRhbrMdFVKMR+JrvZj5lqxtj7brwpLXtw/wy65urq
g54BXUnnJAQN50NSAvrYBpluXypDD3Iv/JK6fpcr00r6eJ7+i519YmbhINK4bKCWEBQ3OpT3yk2z
77fC7k9kFC4fHmzmEzuLAyu0SVUO7F9elPk96Jab4YlehpsQGSjTHsKNiOhF4habtbT/2vgWjxCD
4pXu1UxjdFC27a7bV65xTLdrZi6xUDQ6nY5v8eZoTaVTEuKz15APDXS7/DiDJ4GGfFjjZbi2M8DA
Al2Ye8VAYZzvjL4okm4AqQK1TcaTsbL75gtPOfvt7b5i5SLxIYY1+nBYMaeQ7AYCbKDJYOt13jZz
deJORrPMb+RlSzlUz/9B4qy+RE534+3zQ7mNCJYO/6WxhbuTNDQa5Z5BZbfhPnFm8FDrmHa0hxNr
v2LrmuODX3QWuqADDlK+82WKLASja3idSUQmT1W3Ee9489q6nYTQ5grH4e4/oM6du+1OTC48lBXp
auvD8uBG/bgxmrtJ2w/Nr24kLoP7aWV8lxmbc2OLuRzqxAwaEOtusw3vjW0JQs7Y9Ns5lqk261f+
lSrUub3Fe7TW9SBOUBd2Q8gU8bloWQc2yu8SuKvYnx4kzkCOREoZbERrFL0NnHT9aGulftNok1OI
95rW2IocatrGDATNtsIiKm3ZjKpvvlmUSNxGYTUcoloOjqjTCveyX2iD3dHsP9z0hKDC7/ves9B2
MYOS0XZ+UGqK21ae3fSK0w1UyrLMTRPZ0ca7OB5RHPFWNuaVfXlmdTGPXS1GY574eCooRlTrqPrf
3t4ZsytfXCmyCFkowFB0qZGpOt/45qSX+jBVsjsp0V6RA0cYwzvZGO5Mo1g50FfHcmJqMYNRG8VD
I7WyKze3AspGUMOubPMrbpDHziykAMkXUKyFX58kJaFPxZPcbERCxRDel7340Sizn//BnJ2YWfj0
rvM9pLRxTHIxberpeSpDRxLuJ9lfiZSu5Anm19u/BrREn7OQg5kgPeO2xzlyNv2HZBvvvP2c3Z2M
+3i7mieYF+FiP5xYXOyHuo3VQpxT6NF4n1GkzB4Cp/0aV4f8MOzi7Vpi90qkcTbAxZ5QMkvhqT0p
yLN5KUSUkvzeasf2AbBs8s5Mlfa2Kv1hJThc2/OLQ+UFSWxVSkO0lnq24ZdbXyQoLD9reem+vVOu
bsiTLT8fiZOIvYLerua1qrjyoDtoCiZggb2u3v53VuavOLHi1fowwFPJTZKRXGmEDc2GGxrFV8xc
IthBV5/6inleT+zQvZoJUTcQft5Wt6Vui+54N92U3zroStGVkAmg1M8QuXxZZ3K8Fs/LdJaSnoMb
xLjo26abUaybPlG4oGks7e2aWn1k2P1W3Zr7wG3LlfTjtY15Ym/Zqy3oJbLbZiG7uldCm2VuRgHJ
RCTJE/1DCULh91fw1Nri1BVx6xdqyQpKCbqree4Cm7Atb3TeNnN9Fmn0nxt3kBRf0j3E8G8HoRIp
vPmLg3I7w/KzmznpyLt/tUx0bfOf8uEtzvbYNEDN6gnnVah7Pb7p28CNxGLFR15ZqLMwanHE9KBv
UZYlsqnLkFbSbxEyX943z2w3yIyu3C+vUhoL74jIJGhTU5wRAEt2idGbxrZGDNitHN0tPykfCtlu
f80Cm/kRic2P4iOjdTxbuqtswOYgZOc8B1wX8IQ5+cO4XwNmzaN764MWrkyZDHUIBkl2kYFxhNzV
q2Zla14pLxLKnYx5McFe1mlhB67QNe/89+FNtp27aKVv6qNxN/NmyvvSXHM083Z/a1QLh4buUxk2
tBa7Qe1bd3rX6j+9JpLhr48tC/XHoIKvQSh3mV629ixrZEtlLz9UVV19ePvEzFf54kvO7qfF/Kax
URVx1SOFaI3DMSzDkLTt0Pnqpoum6maSM/0uUoPsHl9BRrdOvPi3pWpnr3uSwV0+TUZT0FEzktwJ
zLXHvhq7fRMWdmp9N8L0VjCslV1+5USdGVw4I1MsNcGnfQf5x+g+kj4YZeiKJrCMVHQ9eY2wYM3a
wksUIsFU0ZNy0mzZQJNW+0SoTUO/udEhmXp7NecLarmapx5psZWLwmvqqiplNymRrqdPx8gfw+ml
DVdIAi9b2lgzcriwQNAnyZW1uCkNQUkqIyNL3R+1pwoFXsmptslhclI3+qBHtvHRwi+I2+gGEHu1
W43i5kB3OVB6uaBvQ3CJLtzFEta+PggakE3qS71bk8KRacSh2rP5kYc2wWO2qQMb9jin+RI+rKEg
rq3oqfHFihqxNU7qJMtQbNU3qjQ6QkSm12yAvfPeFP0VB3VtUU/NLY6okGpNnRdwPAt5F93LQ9Hs
okZ4z1Gk50ryV9PL8+f/e25J8cI4oaIBOxM/0HW8ZGzXELgcPQEGmcaZts0BXP5NvGncYJ+9Wwe2
LTIul9YWW9YwC5Q1RugndDPVHqQoiJ91dMLcSk8q8ACl8rnJNA2ahcHamGSbPsoA2594Mgcre/p8
Vf/xIZoIdBHG4lkLdDHNQ1+leTXRbg19k6aXh1GTaP2V8QryflJ+L6H1hzVOjgHNHQ/TZfkwqAod
qCwsFW1gmMdSGstbXSm+qtkqE9G15SSiNIDEAsu8YCrNxNFIOxXqoyoEDGbXYUYKqNN0pwwNYRP7
4Kk9WIQJcAvowHPFP+iQou1aH8I5XcrXYIbnu/kfA4dnYf4QSQMWu/AcdV83oemhVN8a4pfYSChs
JQ3tNvn4U5SalezCdWPw74IURgd9uaaSL4l5WXb0NHth+1FP4qiwozySKOy3NFIgJ12vZFHOY8LX
4WkqETzt82Aoqc9yuE6eEA1HtLDEmeqkjZyxRV1B+W6Fv4W2+MMInM4wf0D1QHXr3Iim1FaI0oKH
IFrwWMHxUHarlOdXtg07Ey5tkLyiSch3biMy5QIqQlOinVbaineTaHdEfPmBuXvJdtPj2xeXcuX0
wZNMXkMz6NCmqH5uLkn6pAjhg3eMfOwhtOsF/VaoyE4KWuc9QPDXVLZZ9T7sqrlmp/Wk3mpiUbzz
rS6+axrOZwgrGrNeg5E1m2av+MPMxqaqduEFNDcZ9eT2keHtssRXH/KkyGgVMeRtllTNTRCb0q73
o8JVBwP69Dji3VwMo1NPQvdQBlLzVYiS/IY/0O+VVKmeDDFpD32DOMcw5dbK+i4QiDPXMSxDiPvw
ZKKLlQbc89noI0EL/RJi6tRs3baNdpJJA9gAx19U3KdhuQkHbppwuFcz8Z0hT3u9pDem4BayyC1a
xVPaPql+tFOj0S0zeqMIByyEmlUr/lHXwSFMjWMY57fa+GMcxo1M/41sNa6upXabTxujKm3unJX0
2HKJ50GZ+oy/ZYllSFvPB2WWiIRQSFKpFJh26+eOjMpn19DdNUq2qq/heRZvwXkSz4nEF55GQ2iz
MbKZB/soH+lE4EE9/mzcyZX35r2wfXsDXxkcuqKInMxMHSD+F+e+a0n4Fn2lAujKbC87ZkPqdFpm
jxUsOeIqrng+fad39HKDLG7NsB27DApNyY2k0Qhc0QpVHoeF0UdHFWGSrxBiZnDHh5b8TPeU+UlM
By+0xUERjzkKViuPiAW4bp7qc4rzxenlcHrFUL5ygIf79IhIgx0f1O06sOi1tn0+8HNLiwxo683t
gjWLCrBN2WiHyhkCh+IT3Yv2eCcwCU7g9I/jVtqYW/N7cS/CY3FTow4oOnOLcn/QP/vbNTKLKwf2
/LMWyy+qQR6q814Tj8Nj7U5bbcuHbP0XOERQ04Oy+6m7TXkuhzvdNm0eA8f+KXbmPh8a5u1029wP
u39llf7fj+F//ReoTpLRz7P67//Hf//Ii7EK/aBZ/Off78IfVV7nv5r/m3/tX//s/Jf+/lC8ZB+a
6uWluXsulv/y7Bf5+3/Yd56b57P/cBFIbsZ37Us1vn+p26R5NcKXzv/yz/7wf15e/8rTWLz87S8/
8jZr5r/mh3n2lz9+dPj5t79A23xyQOe//8cP759Tfu8+/PFcPfvt88XvvDzXzd/+IpjyX6E4AOsn
QqOpIkrLivUv//iR8Vc4QuAIBiOkmSh+sMeyvGoCrGp/RS1pdmHwW9DUI+OYa5oW5x+Jf0XjGDwG
5DkQclEP/cs/R3+2Tv9et//J2vQxR1S6/ttfXkUB/r3PuXchReFZBckWHyAjPnHuLI1EBHtGr9tW
LBC5KCqnsyqXHtVNKQSI+o43Xvrd90MHMVa7i8vHWuhugyJqbdE0XS/ov4ZGdugm7Zh78k2S5vfj
3J2ZtumT19b2ydT+8fGnHztv7sW3wkCoEsupOhjP5WMsJ3DVotCqtnTkHsq0eRcV8U7JHkvVf+hL
badOj40hrIR2i2TtPEOvIhTqzIo/k3Es7si4EE3UJzQyJf+fsC9rjhTnovxFRIgdXoEkVy/p3fVC
2GVbSEhiEUiIXz/HHfMwX8dE9EM7XNFVznSi5d5zz5IvO8g9K+EBEgPPxyCBpktOeoZZgP4z+wp5
mqdguelE+JgdkxCpEhvbzRjzFn6i/quw/9dZ+H/fFxYUOmM4RMDW6H+fHNyhwc5Z8L4Sv6ndQneS
ercKXaked6sZdxtDJnEMoWoW/Ycf3D+L4n8fBMII4OYDi4TfPIt/l7vx0E9cZW6qtWgLhIccSRMX
iWF3S0ZE6Zo2KppF7hwS3qHGFsXYzGPFIr6PV/hF5Lb9ztwKLjgMgrtJX2GPfcetffBX9xiS7b3/
3uLl2SQaDvprGVJ2L7XwCrAUn0Kii8llpbc2O5WQMtdsp4h/TgKsYM5LIpddzJY9yZ8ZHEG7rC2R
mbNrGgyDt/QZo/39nKYl7NcKYF53UbSd4Yayly7ZD95Ywb/mGf/8YcjKZoNR97TAWKyHr4cejq4F
+Nhn9jDCbWxLe/wEYi8ume58ujzgzb1E83xMguYYz24rssT9pWAZFWYYa3gBdUVmZFoMrd8X83/M
HmGV+++tAfoZJu4pVumvceS/2RH8d9wgcipqkzy47ghpt08fJnOO6c5ne29CnGTV9TsRFFgh+VJo
BCGVyKbqdn0OadIpIiWdi44W7tnfqq17SuyvWjT4mPLCvTIoPBCjjZBpCK/9HWUHv9lxFFZLlUd3
+alrD0Je5Xrstr3gYRkhVdxsuqDjiFGKwHivXuVbE90yRgtikZ5ZJO7OZzuZlB6jZcAeO3YjgtLE
d0T+RY72bBAG+fuKk60xh9FBLdQRfgIALMf0GKXHJj/BadqpS8B3jtRC7v2p9DgMvfcJ5Ji2Wvmh
7e+X7LjyY9TVHrlOrBza49LfKVVtZJ+vO6R557puRhx8VdTUI/LSYaKbPQ3sJMJ9MJ3IQArpzpPY
jXkNB8nBVNyVGrIXrLOUHVb8PgMUMdGZ29JrHvx037DrCv2QLgnSc9gdFh0bbgOB5PWHaXuT68va
PlJ23PApGcha/K6Y4X28DZe1R37WAJCbQAHCTr69kryOu9uYnBMUIVER01J/tWD7/leOGTIx/n/L
B071uIrQHOXk9///P93kSgFA9CLrahKfu/w1tY8wnUGQF+TyYPsiVjzZNmwmVFvuJpai0kFQsmBD
dq9+aJ13twWIpRsRf+Fw7qy0HKOwWObnBNFx3vqo4KyxjkHtw/zq90TUpvTta+IHpUi+RxOXyN88
5Mv9KGk1RzDk70nlNCw70Xx4IAv/Fnwh1usqvskQFW7mu1x8Q2RXSIBhG5T8jV/krd07f4QkU8F8
txK69rqdCfZyeoqbewFLITjlq7ZQ9Mrnz63fE3IbqOsqH730Phf1mh0CAfJBPVAwE8pRVhmsWCjI
FuKulWuRrlVLyijyy97FVaCC2oZwpcnvw/zWNPeZPsBRWIrrNj6T+TFyr1F3NzUdoiyQehi/huzv
PIKsnfPKpsMuVtupT8ZyJruRxQc48O3j6W2VC7rI/3Jq/heF+/eKxxQfTQMBWStF4fCvO55lLW9j
sKfr0dsQAKBBBoN17Q6NLGADgF7nBg4Rp4jBtHyQ5I7g2KvWBosY2eE737kLoLArmdebfAFU3oBn
OHX2p4mD5ZCEyynWzV9hmgusOaYynOSI8Le/lplsJ6KN7+cW/hZZeIisEaXiju4X5X96mVdJ6HL+
w+0No8x/H4WoqcIgQHkUw2U2gJ/P/65ljqM5YixndTaLERcEYvgWLwc67M1tpSO7FXT5koFAgrgh
Ds8VSC58u+s1TdD6J8MJfBR4dfQ4+of4C0GpXdmP0afX+jdE20vepJ+rBWaYym0tvHFeynGBesrr
ji1N773IpoXvw7FDeUdQk5YiDzd4+vewbmpyyNSz2gXvikbpPk76edep2zFREjvKk6XgmHUJeRg5
CvdRXzDnFt6MoAeYqgjqHUzeH0hKnzbdMuTmjDsD68lyDXlU5tFlwPgKS1+L2jfdVpIeZzZpMlpQ
KS+tdXgecrrlHSY9qXkistvxoGuKAQKKog3XWo34K7MCn1+N0Db3g2VHPT6zbDr3m/FOaYKlCUpw
U0Ha5N1OEYT37fDZB26pPD1klRRDXuR+1z4SZa+BR4IThjlROeUe9CY9TFYy5sdPjkFISBdPndPg
UyYuvof7JX+IEXLUu6m9ZHlWBhEL7huEvt1joPac0AQS/LwdLkIZAyEA/FkWKMCrmYsIXt4Truso
4yXgDHyssT3OxEtOOIRq+IlkV+7J5d4u7mXxkd602QmY6xQWcLucMcCg8BsJCbLNQKGS2B3XdNKv
oUQ09xoutyAoDfUw9vNDuo1zGbRzjlC0dq863t21AXmmofA/G6fjC55QQVO6nCJYvfvhBA0WMWXL
B139892KCLCCMdtePK5Rl8zsW618qb2+IZ9zx91RQH9dTFvMEPXhRxeeAR8Rin4bUH7KbmBT3VIo
hdLAjpex8RFdMTU1X+CVkvbth8tceONkomqxtA5at8Sr5ywayyzvSpnL5wmKbHC8LC9DNcm9mvKv
ZjTpMZ/6vsbhrwee7/2GPCadf4rkb7pQq5uTrx9RxO2hG5ywx8MAcztk8yQaSWkOsKqLPzfYGhWb
BO9pbp8j4lzV+ij0lFMPsekMsDaWIKN6yvehDeGoGdNjrOK1hPwBiSF5fxVDkxew+70NY/oJLvK8
ozYIYHWzwh2UyHzvMcRG/JaSplUVEyg8VLMOxdpcoxVUjQD3AIuWV93kR0ViAWzKvFiajbvMC1U5
xcnOeIDfMv9iBe7PpkNH3DVz2SLBtWriO6/HyExRbXftluc12JkQmvJvWPfbcoA3cKVsWPPhe1zk
WPAQlLugmw7MZ2MVCP8Hag1/z81yWeRvWSHWDeSD0N8JLLYT6+PpJNbgPhAzwx21yDNCq+Q51iH2
RhbhsBk6eremGoayQ4/bLIhRyRP5OeE5nWGutJ5EZzSM7j352Pd7i07xNjc4frqpxZaMZFwmzH2t
8Nc+yhUmBTgWTr0h566HYKWbc68EOn9teu9FBrA5Cj3TAcL8nb3i8lSN6fdNYx6GyaU7X1ZQuqAS
6msXIlNk2rY90s9dTRdcGdK2hzYMeC3g4l0zx9sCljyoyadu3YcdxilLxw+9NGMp6fiaId36BAe0
M85rfwdHYWwqLStFBa7N8IlvOH6a8dV0BJUxveH9NxKZYuQQN++T1OTQWwSLynKhETx7toUirD58
aXobo5he2z12qUOJBNzSzg8d65L9plyIndWn5byJdZ/ia0mbbtwJzHpKqyFAiidUgHwYwDSr4w02
/aMyqg4aUXEPvgPDPMSlaKypLJaA7MSp5QSPyef1Ogy0iNBTVHwEKCAIJBGjE2US4FUs1vMYDts+
Au2kaMk0lW6cCYptII+xPm+NHKpgdKYi2WoKlwcDqtkIAu5Ef2UcFyydn3LjCbg6zfCymFGN8gR0
sZQeotx7d2buqlWhRJ+sRpXc4igZjpz98xM2Uy6TLIxFKA/u8We6POtpZYVn12yXpvYVx3Zb+K2a
kFfjhxVauzowszt4HDZk8zTuOwm01nXtnq7LM0oS2FmswiDFBBTaZh6gL0FiThlvSCnvx7g0Ue8O
VqXnEIg4DTB83TZETy0uuOYZrBy2Pir4iiNZ5uNRTwzHGnQSFYSDj+ti34Rz8SHNvd1gdXOEvmBH
sBdw+qujDhEgypXWpZz9p8YENfFMi7X5FTuKGLx0u5KkaXbohWRpo+ndbTlMD8boNl0fvLb9uxG1
b2KUji0sCUrjoYWE7Ro+dgkZ/5ykJTdi2WGsjM6RSZh2dKmB1X6QFVredDJozgL1NpkIRaVN2A4w
YFOnuDRy2wSVMFHRAtQvZYjIzCLw0+TCpobuxmy8jZep8jymS4H9Wg6yA4kleJY2n49GRlMdZsNe
0RkIojc3x9aY5Ab+XI0m4U1Em7BcuR9X6aqXwtJw2Se4f9F4RqD/XnwJRdwi/LRovYzss6j5MxlA
DIhNyw8h81GjfRNfeI/cQ/Mg8LEWPfVOHfrFOxGb9C6BfOnsBDtzsHkyb1yPXpYEspB8w0xO9bYU
xm/Pc/aVu6i7wHKyOc9fCeqPiwdNzuWf71Bj86317mFhgaElmVOc+LtQ5GB5JwM/xUNzyg0ZdsYl
Dhmm3kPTNNNZ9eSp7QJyFP2U3v7zpUOpektHM9W+rz2kX/Ur8BXwT6Zgljfz75d/vvvny8jd00oI
9vv2on+rgCbJGcqi3v0kzvik5BNBsMckgrOdKEwURpjtjF3n1zOBAzoKoQMZmuyIpBJ2UYhjytfo
NmA6QKqFy6oMSHWpQUmrIeTBeeYUkOUV3W9ntua0NSOQfMSRHnN49yWYZtwMU4rODOTHosVtewOf
OqRc/fOtIHofdHDhb+WEkKiRGlybTXT3z5dkOPfEoC3N+6yk8HW5w298hyAfczB0zktvyhncg+Lt
kDrElRjJryJaYOvVp/mjmql3kw7tmXuuWEnffSx5ArWkblPA7/F04NaHORv2KJyWxZPq9FbYfDTv
8PG8+iGcf1cV3PdUZWebizMgPfR3VPsv/3xHRvuHUDNdaRtrxBhY/8awbr7F2UThH+ftOkf4tUcF
9DRgJRfJoOwpXNJPgQ/kZhjzBvaJOLhzux1Zw+lJKrdeUJ5/WWTYHqCP2+5SuWTFjHgYJBYwxBR3
6XjuwqbMkSmG2kngNkeE0kU3aDk9j8DANVUceUPK3m7Ou6C/2y7pEDVVKxTq5mm7lS6aTrQN1vM6
d/t08qdrF+eXbExRjFnvUxK5HSDPy2DRrtObDlFiB87DP4t7j7cMDnFdjxUzDOfFX5kqlb/qiv9e
lnpZ7joEtT4ts8OKb7aaxeNSSTeYx2UMn7RCHLAQ4y6dgZ0sDY1qjkuBtQo0fZbfqnB6cONGkTE9
zGgAGhj3aq2LKGIvYWrXPeM5zFMNcDLHoFld0P+uBKdMg2A4uK29+FChHqL2T9eN9IiYrIPn7rwM
gOPq+/sZC79ENbaPdX8JRPpMc4c8sZV8aIYKmbjXbVUTxnmFR+x9Poc50uPcre19ugubs41YVm1Z
WLcC1iJBWKtfMpS32tq3sAdEdNhQoBC1BdhiBbZ+mVB41lCCaQP77Ze0D+dol9Z2Xm3RJPK7y1i/
U/BN267av29hzVRNPIIqsc9ShEbZS8t17dL+4sbxPWjjvhhtXPX9FhdoV183owcAU+NUbj1byuY9
y80VYx5ZKKEcysoBUJTzb1cG1aMJwaIW3gCn9gEnZzT/IMkr1n5WRCbb6zn7DCf3ngZv1HV9SbMF
tXfArjlB7+nT9NvYqIxG8Mu9Tl4CAxWRE1OlWnfQIf5K6NsLmfVhc63ZtZk5zcK8QZFcaPSaZdDZ
l8FPYvz9+f7XSnEaEE84BcsnStXJ4Hok8zuKvxMWSlZsxJxWjcKGvwrVnbIlckXbkr9qmV9o4C5K
ISFIhZ9k4BizxoWLKALqkvGKpwn0ayWXmPVweZIB2osanBHQ5Fe2Vh4ljwu318WOj5v/6wDTNd9M
T10xWFzGYcR2YEpf/nnp1NG2SuU+9WArs3lsLHz1+47gMYkNqN5RM198g5GeCmD98Y0RnigJz9HO
jhgcod7fZIwwJXChCSBmrGDtiWsSMltI8Uy39Y276DWhXBbZ3APbxCGZIeIiRmXFve8lXNF4yA9U
wrfwT36GOeYt50GZN81zEMeHDGZPQdZVnV37Q2i3J/gvvrFM/J23BVXHlu3C2Ptu5gbcz43akm9/
A6RaYNryOdnocY2HapkUL+QwvYRxdx1iPyll3D5a0YNIbexnRNRlGZQ56QYCfbQABWdfTcqujR/e
i4wdwgGmCDCONmgf/ka+8EvWbeKQtPqVMVC7bMBVlSrvOw4ibGSkRY4UMuYW0J+in3DvfbApcjai
+JOHeJUY7Thk8EdoQUr5uHbd1be/HGQE2yWeuvY5E2UKr0yIbtCXA7s4bIhWFK5vysV/zPP+JgI6
nKN4EXK2NYJ0zhp5hW0kj1mm77btAZpcYF14vcG5uyxD0RZMBzhW+uijkr+99K5x/zKCYlDORt15
Lk+xYHidTvaSDQY2p3P+HCfszkui+5i2T/EvpWHboqnY0uCkYDUa0fCW665UMnpeNLbhoCA50qQ9
C7GCwNgHjwp3eSvbqFLcPE0tu/oMtMYwmRHim94ibxL/KBAvoB7VQYICOsCPN+guCu0n52GOqtDv
ABAKFDptlLyMIvkbwcS07IN5qZbujnlawKNivJAA2cOS2I9whg+0o1XSBhVCDbeiaKgyMCcC2srk
G/B1ePrrT1+jyMwyHBtOI/mMwA2vSzAywKW6R5W7lHEMS/x8gV8qMhCLrm9h3BraUy5jBgfSeA9X
2Ech2BOutL7eEHoHo44H64MRDTr9xcj2la7mBYX9z4ycl6oxEA+3M91Za4+2gScJhj8F07zu8B/3
bFsJ192nYYR+HwmcpE1uE6Fh9au7i0RMZCEm/pES79tnga6oBzgDUeFJSTGg8BgUKnzGIlQgZ7Qo
PHkrZRG08sJify7zvoNopkfuWV/RdaYlWvcy9QQEQYitB8IS3NptQqTE2iqcXW6PI3G3ugCITYMp
jQCJsO/bfafntJTZi1TNtBf99vnPh96EIzRhw30WI5Jz6eiNBk8NY5UjemhRxmlPa0aTvEZszhnd
VFQSusJRlbpbEmykhAPONQPZDNCb5rhBgQ90KcYm4FKWMYtPitAOp2yEKc443TlnCpmqb6ejD4mj
SWVeMQivTjrAHl76llj3J82XL4/MyOwjf1TE/sTmFqv+JDfyGPXpr4vsH6bII1fm2il2F6Xukpjs
I1a/8RqdRRmY7n3j9rQb4Zc6QUC6JSi+QyFuu0gXWTj+XUKBc6tFI8L1qUubV7UdJp3c0AgLGqAt
2lZVdFv7NQdosWOHki0fXpaGfXMNwGxB8ag7fdHDL4eoaX8y1b9hmyJYdPyA8ZJBXqd6CxA5QVp+
GqboT6K9n3Ae7mOL7I/UsBbjjm2uwXqF9fj4DZtkDlWet+V/dIbHXys2ATLClggHJuDHvX6adb6N
JcCKIOxUtRqdl2sP225IIG7CEejZ7yiGQlNCGtIW4pegNMnXEe7MKMPmdjcuAW4lNCl00F88Fc/c
H0+MTRDXsKpj9NLgtknXASvNwZ4fSP6rZ73L4D2lyKmtogi9MTqxQ0JUtttI8pEYXGcd29BBQesx
pruhU39AIZ1LFUQ48lj4aYcW+dgCeGdOdR2n4x825dW0BsNdNJLzauWOxdsAn90xQ1PS7KYGM8V1
lzXRy8Twi3eAYoMZ1gcc1TQKTKAzMY4FhplNxsN7Z8nDb+K3jtjTbJsLvJahWR8SgI5QK6EJk2mZ
86PUet8PphzbHIPcDJXXNJqz79pfpG+tTYzsg4Znhyb7jBx4i20I4wU9bcdk2X5spu5EYt8Hbzgo
5BEiqHg0FYjMVQ9AEYWJNaWjEXpujdzsIL2ZRdwW2Yi5A6ID7zlzn/mgDlPQH1uN+DA4CAAb9GJR
DkbfECyHtukfVrd+JehxcfPQB4QJLnuJ8LsxehHdGtyBv+5XfoTJRjq9diJxlc/cc7BgWJHlORJZ
m0NiBALWA/8Jcbui9IT90AsMwPNZcEQmGAw3p/PqpS0AcH0wUdrWI1u/FW8fIjIff88T48GOceYj
UBXlBQV0mrVeVF5s4+04nnSAJNglys8W3stotJqXhgLkJJiSZymIJw2a3lhbkKfT8A9MBGD4JfCn
zotyTBjoaWCDuY/1PGO7n7AJaGmMo0jLtC/9ol9TEvFKNB7yHla19+zQ42ib4mJDBbLrvekARcGd
Gch9OBO4SCLKu6Svw6QwXiTtax9nNxk6cUwrzGO69a+/D6wxgA21GkFT83Y0ht7a/5umIIcCtZBU
PbDGEjynFKDi0NXR+jvEzBoglVkZK/6BRIQf2JmbPfQ3lWnMfJIhKvgcTq87rMb3hv6NuunG6gk8
cS+a62Dez6vudyMN2hKjWww/aqBZtooYfVDpRIvUS/XJ9KjaIh+C2KGD7AyBUqltigW5a7utB0qm
1/G4pt2PaYDqwOVLVrE04PN8bSZ67fK9hEanSgkg7DWgJ69rn3jff5LxwLh8TJB9MSXdV9qMpxjk
wxILE/eIgP0Uk7AoT5a6y3VfWKjE0aN8e9q1JXy9QOvX7jlcOXzNAbGnqAW8JINhcWK+utmYMh/y
xxGariIf3DOsXMauP2aoRyYLg4g8DVBu5lj2BHNwTJOrCcJkzc6rpj+qsTvX6Y84phfeSK/k6kuG
7j6ALzd4Jiu8RvSMBhoCxgkqhi7pL/Bmf1rE8rMlqopW/rQM4WdrJvP7cdKyT4GIueQilvB5jhVm
bmm7t9mEUs67T+HwfwohtvH0u9NpBTptVLcxbq0lZqjgMRm2cXAU1gDc9sJPT8Iufm0KmFx9IKF5
qKzPgbSgJsnNCVTZH45m7CjDS5LCun5BW7aqpKC88ssOUdC7aRv8Ig3eGzaFN/PmaivYUURzV6iG
Xsk0pkXc42KwcDQoVTI/QIF76XwMesPky8AECdyXP1DHcAythqc2x9hZIPNsB0MkNM5rhPKbJJ90
nS6mjT/iidv9/HvFEha+oZh45rk/4TyMYRIZgFbfAk7vV+RrGyCTI2BUsDOyba/dBP8794gMbaBK
CVvLrpN/s2zazzP/WSaEGQbKTFXOECg/k5scYxTQjHOzCym2vgOm7wUsB8iIy281+CQQZVE01STn
3ZK0HGdE9GUieoWDexQjjaXxFK3gRwaO6ArW4ECR2O02VoFQfnIkPW+qQa70EFTMbPbEO/jIbzoF
zIxFXDBYvZkYSdkqJBbDUvNou+Y9QYFY5v764PT0tay4geNofl3FHpyePxuTcJ9PGkQJpPRmypoE
wH+HwxTIslWZqMIJ7g4+evQaOBXGo5sMdxKZzWBm+Xu82eWeO5JjKcn+Jgv1WAacXuMMuTOxROti
/Z1FTmhBdHwf94t3S7PgOZl8XAkG08AA56UIUak0/HHizZvyBJxtezvWOLpww4q2RhRJ9Dv/uWiF
t74gA2S/mfA40OZm63CrJD3Sy8ErXw5RJukOB7bXw5AuBhZft12Eh2yh2m/ERzIN73SzM44YczuP
3i2O2GeV2+vaAtnpwJhh3XPIhnsSNEmVxwxNBXFZAYDivvXp62RFuagu2Tm6vY1kxV7y/K9lBtbj
Mjzoxu/Y2Wb7LR5OKLN248jzc6eHxwZcwRoDnSLrxuXEm+GULFocU+QD7x0JHgfR5qXs1T3zxnu6
uWGXduuVh/JCkLYOvWaKATEuoETjQqeTcDsdIUjC91lNkOF3w2OODEPB//oEIepgy90oimsAaW2C
BWtFWnLVo8SIp+3xlFXZzJQAL0fNP85uF3RCXVT6LlnLakzGz64DrWLOP3TY6ApDzdrk3adyGHtJ
n9YrWBZzLiq4miHWh6NOUC02oc/RsW0OCRl2irMqEZ+zYnEBA1xSoX2CM1kAkxrAruOAeqJf3xJi
QxQb6Vu+XwcdloiM3y1E/cS+9Y+T9dHDBuyrY/w5WairnRdCmJDQK1t6/ksFB/ZiQJ0AZItFmXjp
2cSAkPINe4xsCBtiHBRjMX1Fcf6TIeg4xkDEbRhe9I21MAHaEIOcHZzv36CGEkfcjnCdmRQe0oTr
dhO3xAM/okEE5XgH1Qa6nJZANM7gUhOFFagg2DbGf7CB9zY0diuXoL3ms0VEbHDaqB/jqAM7cyU3
IA/oGtKO8H4apum09t5D37oPHkznLhb27G/mt2GhMPfE2h8IkPSF0+zCQkBGGyy8fwFBAmrWNFYL
ayiGPQN2JZKm/BmoK/yuCg4LOTSL0tq5ED5YQNT74JhtVKmXJ2ACIsANqw7Fov7Tm8aD/cL6hBB6
AqVWH94EXXZJDZx2eoQ5FTIyDEcK6lDp51UfrR/E9HeMz+bOLE0FPqY7uf5OrMhtHhEbsfnRhx75
DxW4EzhIv5C2BJ8bX98wyOrkwO+XFaNAFkE/AHEnRxwKf/dVYo4EZBg5Bx8OZInMYLjZ9fY3nAxQ
JJvuNR7gJRLhlXCFRh01lSXmM0vZLdQlkB4Q2aMibT58SrYSmnS8mGvOEx1RrH6GSLE4MIKMS88F
pWMAJuIxqFzs6XL6zvn6PFtklbA0vekb9qS9bOeH4C2oqNK+futlDLDqa0vTJ9VLJDgn83PH18d+
7ROsnw5NWpI+ei77zHjwFobjIW1B6QB5YitAbktLn6fz3oO/vJ+C9ReA0Ydp0NOWAPVt1rXOvO25
hUH64B5yAghyy9huVfq4bWYfeMjjJdzDJPMnjeaHmTK9jzyOGaZrHjD+NTD+A83GHaLJ9IdRpley
JrC3gskFYj1MkdH5LgWyjsCWYydiSGiVB0+5GHKbLZvQhvvdfPI30A/tJk4zxNtnEPTWHY6koTDB
bM7DEGC1/PMtm5YN26i/G3giUNB1gLd0N78P5MbI5oualt0NmdF7xaefYZ0qPOZ8H1AKPqcDFS1F
uFiO3xSx3xeuIJjeJn20evDvnUbRDDYgsOOe3QegTeRjuN7m25wcm4UigwGW7vBykT/oatdbI1C7
pdYcwFzxq04BLGiyVV8c7tBsar2nGZccGnt6zlTzYpBRVdmFdmWYMXqaJab7Uefd5bS3F57nHxm1
6kBb8BZyTS4WFm5YnN1LFPLg4ZnJTZ6h6lFIThAjBH7zt7aj/Lv44hn5NMl5GboBPA0anRraYhac
jPw9sdIV+baymnlZBkZclz9pkFecUtMbAwwhNkWqWMTyIfPzEmLeuUqWeNtBxgBPl+hgSIteAZ2H
CuRWRH6sjhIe8IcxOmL4jILDxjjz2A9PQPzLxEOOVMwYCQaSnBvXQmCQkgM8SY5+Swp4b3YHO7uo
HljCdhFyWMoknvzDIuNXiJvXQ5/jVMgG3wJIGP17r0dHAnOKUQ7R8wZZ2CFfn+w6rhB58+aYCoz+
9TDdO49ipmfDr1iiSghk28GlOCe7kJOshNxyOJgx+z/MnVdy69i2ZVu0b8GbXzqAXqT8+UEcC7fh
PXpU7aiO1QDT3cx6ceO9v4rIYIo6EiWBwMbac405FyHNKCxvfUZoTZK1L0VSEjcUCvsFNPS5qBvM
1JVOfDRFQg7b9kpzkMq60D4cM2EATjCcnTlhnJV5RM8HrAsKdvJ59S0nomSd0vnZ4slYQMfqCy3X
+zTzduRzw9JivxedZRzVjiZhk5ccNWu+lIG0VlqMmGXgNFrE/lMyp5uyN4YjJxdaL23GtZIeyfdU
V9bQ9jCs/ZsTZ9o+rU31EFhzt4b5GXt/Ynf3gnCGn2fGKDn37jbJlHGnK3Xk2U6qnbLQ3KQAkpPa
iy9GiWrtJE5yZZilNFWqmKXHTQBy+Q2Ujgb9+FY36bmf9WEbtprlhXPZv7fCpcRvOqYU0+rdzI3u
3hvR3tRM9J9dFWIRF27oNSFzLBVFe536+F447ML7KgJCVXGLFsMEKTIOl0p0VLVNstEiIf2IO9hL
EgQm0J15l6WTbytbrV7zrqt9BgDmGz0EGjJ4149OXN0afcp3waR17CVj5SQTAFE9qda6PtZXYxDZ
Zhr0X7bVG2/5yC4yCT270lG5Iitf2QPXYiLydWF23RebGhUZ1XphdL18FbGNrdyq1Kuo4nQtRPes
6G597R3M2ENRXoveoN4qsgscyLLdm4rdaJnJqjII2mucsvBnmxUCsSP22QhbnOBteBqTt2g0s+8E
su70Wf8xjVr6JY7nazNxrs+jnG9xDlA6iia+65zDjQkIMXM3udtj9ysQFj6osDy1Mjb3c1G03BBk
7Xf97G6NYpMSfvZhRePHUHX6xk3K3o8CiRpWj5zBea4cRfYAa81tZvZYXRr+tqngWu25da3CMdJP
M9QaBqV8XdV5vC/HbtML3bxaFePkG341kRUTCwuJBAM1MEGy5fdSrYPDr6F1tlPczj55t7Mfh1Cj
o/Md32RwUDrKy94GpXO6+priIzxOAdNVgDuC7WBwx8iA8i6cUZBh/FFur/dPnZKMK+XoMKjqAkSA
NUbo4aZuFfuSh/s4DoDWTQeXXrag4BUcVU6ncCcMoQAD5T9IRfrWZn3/UlpDtJcUDyk2qJXSK+pO
RmqzDUDjbBMlOtO65FUxy3zLUDxuDS0rnCzr4Hkqhuw4d5817UNXGTaMvZN7txj7tVY2+Um2+lqp
E4GnALlEM4Nd27QdNCCCJeEi6ucQQBLAbHm8Xcvky+mzcTokmC78oSvdjfbaVTDM6gyg3tLmdN81
OftmMdN3NROsQHp5QTLzmUilbCKUOnahOjKjnNlokLo1xMndyLrkPgUFaKzKbuvxuUzmgZ8H8qco
reJgkBd2gHx4V+2i9SynehlTV7zOqp1ehjr94dznYM5fejtsntkvOeqQrdPOafZV/9OeaFHhJdkE
g3ERFtYIYwpPphX0Xq9NP/MmNj2IDbIK7Ny9VcPs3mZLqcChkMrbNJ88Zw6atZkK9+ZkYDRuHnSH
yqyCmyTEfSSy4yI5xZq87RE1QMPWFhhLoBOvpKQa9K8avLdNoCOmBSHT0XgaXlSJM6u22qcpdssz
Nvf3plC9Tjr6h5UIMqTbwcK9oRsfrixWY5ifmyTsb6aRgb8lXbHux5zpRrpfB0m8oW0Ybl2mZ783
PT3rOgj0o1I71qbIcmWn5Jq8Se3kdsBG0VTL9VyluGiTeS2F0NZRGtWeNo3zk+K8FEhETCuV9p4N
0XdiCMv9oJbGSVE1azcdo5xPZBWT91isUG/Kr8yeY67aIZxifU2v+0Qb21hLNf/lhpA1amIccgvV
s+tCKnaD2W122R0adT4Yy7VX1uauc2G4XN4sXb8N1XDPTU4wTJXVKouyt4JA7zWTWm5GagtvxhCC
bNtCsCxKC3J21VU4LgTqnZbMfhRrVNiVSvNQTup6sl2vU6q3Irkio97UhN9kbuKYEJt3kqS1lTOm
KKIpVavShb4ZH6PZluskZMZSPEDXGE33xGC1c2kHMF5ARMM1yOYrlpCXSOpyFSjh9yp4lVlDLTE+
MyH2a6WwkyN7NV9Zd2UKv4aBSQsW20A1Ve/Au/4gzJtUkvfUCJgvVxZvQ1tvW7rLaz11PogSfhES
Kn+wku+tiegtxLgzpsFhM5j6Ui9OlW2/9hkNmkwMN6n/nJLrxO9SNl8QrtRjoLXlWjVbiJYi+DqI
9ExydQEwyERCt29+cEP7ERg5RNvo7kP6IBI6EQtnuEZ/0Fajkz4zO+4+C8dPsEKtqlhmqzrkhqk4
zTqpYqDNiIYQ0yl1FHL2EX41skahSWzKqP+VFOLFNCTQmB2s9LTCsFLpv7pe+VZVY7VSOJtatb4I
BPGWAY9OQKmcJAbtcIrVdaXVG7rCLWp78oy+t2oM+Wa22nmmdllbCkxy/Lt79nfn3t8caX9aAv/p
HHwpMv77pxnwbybC/5650PtZLLa85p8v9f+jr9DCJvy//nDu/T++wvP/+d9j/L34m6tw+Y4/XIXW
v0gYxP/LGM+FcV8GuPzuKkSJ/hcdcDzJ5BA4JsXin65CHS+iSg8C06GjaDQdcfP+4So0/kWquWER
20lkMQ0J+3/iKjT/4SdRIPDJ3laWWaM0sbH1/53Br/VexWQfVeciK3VYXgOKV7b3rBvhNBt9pdf2
U8TyfTbsePrtwfrzI12fK4Y+h2I9sGec0kvSz/H3SFhIbpbbXWeJu5iOSLVTWkW+DUbwilkfzNXp
3FWjxdoZuAySTYspW7K6fXbQg58YX7gZSzJ+MtlT0y8/LUCz8Gkz9+u5Sy8ybQhileO+Z6GloGsO
Vl4dmYJTn2iINKdyeTBxQXudTXEfunNztYDddsUCD8XL06gb7//2rv8XlsffJhj8m9cOg53BO0Vn
wDAdAAP9H+7ymLZWlLZlf2KzM3cb9qvVNRc1GEyEZaXVgBaroGSwn27TVVPa7AmNEzYqw7TVhwlO
jjqO0gM3AqQa54cWRN8EVjg0eyPrDwyu9NIwUk8lADECyIjlf3kKGALPYSf5cTJ6+5jG+Pq6oNLf
CZQS69aegUYL+SHiK+EG5WeuUe0RTVpvM8aBbBMzUz2tNbGNpZp663sx+LKlxV5EUXVsq6Q8NUzC
4n5A4QLsDGYST08TJoQnHOYIxaOG+iO4+UwMPBWUsrewnUbPSYv+wMY2P+t8/zYe3CNdbuUsjHHc
5F093B8fxbT071QP7OKddVtZ2lsrDXZ0Wuh+H0JGR7rSpocaZ9taQ2gOhGOvS5mYV1vJYJvEfMwb
KvKwn49Jamcvj4ehQ7rTE/daGB2erd5uvJgDf2zmpN10DFL90ofhMu1PBKXz01hi01CpYkqPetUh
Ff+aZfPkAH5+le2AOtlP6huj0Mz1aI3D5j+fNebi/fzbSePoDItwFKyr1n9x0miKbrbqINUTdwkN
ejkL2hXgWvTcdUZytfRs5w5OeH48BBq5IQ8Pgs7GYS3DrDu4Flu7bil/VT1Un/pE8x7PGEJWbYyk
HzeOysVr5fOP5QOld6xX2WufhimG8+NBYTu7MuTiXCkIkjj2+JwS62dfIt6KWtVe2vmqxD1TWodS
f9Wtut/rgasiJfXaa1LRXhkq+hdDux20Auo/PqhMs3VWpWXbx2XbkNPyug89gFcepOWZ/AyQH8cG
VAbqXKOrzx0k9dt/PrD/iOMlhgqRmCHslH9cigbBRX9f2LLcyPsmH6qj5eRYxVpnuFMWnYoiEe8a
2NG+bUmx1QYCcKoxyzZuwSFN5y74Hh9IQEl/1GNXgh8o8RNYXckfFY670pKvGFi9VDo5/oy2OLQW
JPn68WERJsruP/8Vj9Ht/3Z6LH8F5waAiupqzAV1/pEioE+o8kR1ZEciyno4a2bX4xi+t5mmvQZs
BoWRVHdptgfiI9uLdJ2XdAbBcEI33NBgmza1RUOsTsb5Vilg8qrs56/ga8vup85vbi7lySb3dkO1
u1Y7dIlMryBuQ0yDKa2APx+4ZB0CNkt7G5FS/aSmiL+KuPy2mNrNq8og3b07RdUGNL31YDL0S2RD
hpgZuyyzKo1L2Hav//nwqCoW379fQEs0DOYTJkfg+l4SF/5hmQOkHHFLlL1nBnIlR32TmO7rgEBa
j08a87Gj9twVz05c0jBX/domlgz0ln4f/gB56TXrEBFzV9HFoDO9CdvynMDx66Ctydw+1/C4NKmH
RjvyradWUy/R2F2Qiqgkuy9FpL9e2WN+TY3qqoWQ4lp7Tga0Y5VgrPak1Uix1cr6HEqkixSXmEbf
rWL4Ze58tDgU2zj25iz02j7wogDQIzjllXpWq6vJdV0L/ZBCl5W22MVtsdX64RDZr3qarSfYzVnt
X2at2hR1trcgF1dTGfvcCeBl5k2tg5P3uZfqZLzX4WZIUZw/E+czo1HMBoOetX6UWKBLPxy3i+Hx
2U7XyXfsz5kFgn8Jmom27lU+Ffyx6Jux8lKb4BQA1KwMUeCF9Cqi5laL62i8CRozrle73xRBpylZ
dc4RzC5p8ctFfmGtU3MjDR99JCk3tuk5kJoB5go7dME8kDfWMTaFZOTNiljUR203zuK9r9L9AhYo
qbIvDX5Cc4y0wYckurH7xKvHtKxCh7coXnpTP6P1eiU4q2vssQr48dSR7wPA3HeOH/eJp9jNrZHz
QZsb7pPGvojtF4P+GvD4CmMPd5ZhJZtmV/bHJmpBp76EQjxFdLDsjPaKfpbq7LlJdwszY1OSSNYw
Jh44znlmTljZj76pa36dEkKiGHCWQrt0sb6LUZgDZMESV51ZfLhFuR5pMTNZTP3CEgN9Si6d9jTO
7koFBivDp6Z+S7V8FSFZt3RAUPWReYcFlMWVe2Uwu8809FP0FIThWziTb8B8H8bVDr9kR7nlWt/i
sN+HDsPicMxJBy/cduwCsTIKRjQrDGmug5ObdceJeWd2eAzemvDdyZh0zx7MeDXLK8KHmey0V7Yb
OpyXiPCisPOYfnQTiRGWvUPBXqUJo5GhJAv1o8vBarrnXsfFKR0aklud+sJ4aevPdKTH7Zfhl8Z6
6tuXXt842L2QmFpWhlssot0UH9qWQmQbuQfh1us2umjaMaxejbne6EG2wZThafaxQuBK3P1MYyo+
2BxMCU1EX/mzCA8GjKj6aSY+1priSw8Dhfeq2bXQIxKZ22xq36iKCLpwWn6XIMOQCOQWi3ivQ4oV
XB9xRE5SiqEsXmJ66lWNOUKpm5XVNk8i1rxyeAMivdgdivBPTW+9MVX81JwAv8Rap2KbMI3CpK9C
PfbT1jzwf/5EZDUC0yOivzgMk1Z4uQESz5CoZuar4q2mK2zMDST5bs8Na00N6aW94bVooIMy7nVO
/zSgZgbqB+NBqPYQ5deJlW9H3NlWRVXrdnshla3duxCktGxqMhYTZTWpZ1b7fUNAlJOrT1Zg7SsN
XKnuT02roS8qO6M1nsOx8KbM8JaCYcgY0C5JGODSDkW+oeEDTYRlaDipxg45G9Vj65BaIK5ZdKux
GNEZLg5F5Fe6N3fevKCIHslgdXjCmRZGB0R+cz5FTGesx7Wc3rT0e6yqB6tlnGxdbt1IeqYuNr1h
LBuJ8zhVmyiAMK+5w0xZD5XGRXccpcPBrpO3zHZ6tFBcZ7mZebFaaBt9mBrkqvanHEfxAjSl7lhm
5EBuvVZlz3UaWbcspsGlpS2AXZh6btanu7m8Jk4w7mqpg5+Ac6KDqR0uhvpbin3xKVat4dkdh31F
PNwJWzbrQ28Ee9UVMcaw7IDWbtzLdGJEd6Dsx3i29wxPLGhCRIpvzyQeUSG/StvorpXt7gmHg2pU
qo/MgVlrAhrDdeGm+7LGTIjN75NSWGW/cCXiskPKaEr8IYKcLtPTSHr5aKlX9q4aw9/JuvlQrJ5O
cmVnZyXLtTeJ8Pr4Mtpg9mESCcbc5bvCMVPWWdxQ1rWCbYY9coOZjsCK7fuQ1/QJCu71djK86aOV
3YoRNk7CG+1Hzeg/jGrGiTdYr6Mzz2csfupKpsrwgS3H2YxaV+zZU1xGBaqjacId/Z96M3c9fYiY
s6Lpw98f9KR3yJVIzo/PF9iNkEnCEBhybjTbI+tjVzjN6CnoZkZvlAe0pYmr04xBUP94pdpMV5Wm
ccSa9EugTAqO0UDdBA5VZ90xWNwK06+FNv7+Mx/f+Hh4fO6vp49fa8xHfvpkOV4WcnGTZQA8G8UK
29nMQqEUgZixS1HlhWZaHKYsCyW9IVyaRKHpyy2SoMbHP8XLvz8eIkaLKwCRPM9bna8vGrI5RsLa
1ji5cnYvkslzsX4BMPeqjiiMrt0WMtjSyt8n9c3ixbNoOPQWTnGLfi9AVqsia2kjlV+4nYN2k9Ii
hdukH8Z1H7aXQdO5qWKGySt6/9M6L/SdUQx75My90D47hXpIPQ+27XVCvWQB1UdHK6jz8P95QfQl
wUwXtMauR/XXVGVnVsbOiKYXxKj9kHH4c3U11yWLJq2fgiSEJvKqHH9Xz2Lhahtlqr2iSQ+FsewP
a4+D6dNYq116sSxVhWFvK0XbZNBQVomhDw+SVheQI0emc5wmLd71erItEosFkByI1sAAkXhNT6cN
ASBP5rPCjhT/2wbka1tEJB9x7cppoMlDQyk3PdVIvSwBAgoMryzd7bSejXQfltaX0myP2RDv3K6i
y9bSDk/O8yz2RUVCTSQ2UWw9lcsmazSu9J5XI/5Dgtmuk9sRQlcdMpEzAVR/hnn4WlHy1vW77LhH
BfNbaM/fTPna0V+3AcJsAFVGp3mZpl4j0Z4L8B1YvX1YXFCJvdaWjzev652NYNHryQ8FUjgNDXeM
hluNRtPAtnfa9NKPcpeZ+BTmZmtmww4yYTsRqquG+Cg1c12WAuA39WtnxrmlXUn/WrtR+uEm03OR
t76aN8RleFEIIO8umQrXaMh28idj3Q4212s6Gl7U9F4cKLu000+06HEXhR6wd+S0B20o9rEsDzaL
mZmW28mpKCSdnWhyoE+TM5VYAdeTebnNhLJtXfwo2Wkmwa/Rq62mfRZVskrMece+amPgsSxox5Am
ue363uvo7obTQeT6xtTEZloMfQptlu6ghZG39BrsTNnRGD2YeAzrj0F1nioQNKgSas3CE1wLkvQD
ZUieVX7BQeESaptdwnjjsfOw3OxEkh7tyTmpQu7sCJmkZFlQC28mW375szvs3rnzRo/5VS3IJulo
rhsW93lMGajuFnJwv1SqDhYrpwHyG4+FJTZ5iknaHv26e5qdcpcnJOG6rA/U3iYROJpMt3GkEURE
p3syNgMpKmqQbxD3d8voA5HAkNVeDRdmzwNHL91bKbE/gadQu7iV4glcRu5YUWcq90qLj3VVnHr4
aQsSCHDPI+zXpzrdG1/SClZ4ZhcdTivclmsCmV/ZFe2trD0GdLw6IA7W6O08KIcZyMPSbqTEHYaS
iTQawz67L0yvXI3YhKHEd0s3blKiZ3YTH0rRXssieoVoKYbyagW51xs1V3vxWkT1JqsmXzGKc9jz
K5PWQvJMUcV+p+dgVpmXCeHVyHVhPPmaQZN0VndTi3DQsqya6OABbl573ZNO04c3obBMNSYWeO6v
keIVUh7MWiOfY8CRigULirpoy5PZvgtyPZPh0mjZbtGajNne4VenbjIpepyD2iWHuZ8oeMCuCI7h
Ru9NyQSmN7xUxuzlMzEhxZs1kn2WzHecUN8lXm23i48Ynp94h3o723UBOHgOzmcyLBL5infzGNX2
rY62gTekeOXSELvoyNtae4bOYG/N2mTAW72abBWX+b35t6XG17TSt6mbNKPzglT4M1PdlZggJNsL
XbETDitM2W9FbGwzVcKI+2YGwE5HsqYRJ1kCE/tmB9lWrcRXvJq+y/xXSwR73FQ7S3L9F7yPrM2T
pBmzazsamAR7adI4EIETVF/RaD6r2jgU3XTuAm0/BXTfrAMBGhCK83bM1o01HR1BEwJcxq4VmtHB
SsgPnRMEOK+BuR2GhHDU6VAM+jWfrtFs/hyGZyNPntip0uzJ71Nk7mPymizda2ZC3dJTOSn72hh2
c4wtWvmm1JY/NePeReUp9Gw7KPrWbE2vKtIt/ZENUC5r092yw2uadweMg3uE7o1pdXeThvyknRKG
yUc+yBTRNPj/wD7nXVAP1MO72uh9sne8MOMEnvOrY5RflnSNmIZ8jjnaKtlqq7txKDY1HcWeeDxL
IUQjt2kGmms7IB3XBRfHzofUJuGHo1OrKAfN0E9wqQuis66cgqnX0Ws66s+RQakQ6CW5OGCll4mi
A5BzRQsS7il5oRa8GZVxT435asluVbh3RPerCQmVjZeQVIWB++FOa78oEBNWebKGLc5VfuMxvTr1
q/stGG5LvoJqenXyQjhfIT1HwVsQW3ii4pMSF6/Czu6NSvCFDbwv5yML8j5WnIPRZh9YzX/Q1f00
Rm6sSnKI6mgnZXFa7n8jqOeiM0iMqKXb+rbFLxMZZ9W073k3QHg/l6wcAsdMvi0LsVYJSOjxV8bS
9JtnQzT7AhvlLCZIk3ZvDvJu10wJq4Y9MdVb4UQvVvOpJvNG9NNea4u9okyoH6DADcSI3W4Dsz+Y
BM9l2VYJ2FdGDU2r+NpG+Ru+houDmRuVe1NpjlcH82HMbmHT+9n4WQDIqHPhi0D6phb6qiJ3kW1t
Uyn9ikLT1t+YWzZzbzdTnBPHXC6lC/wx2NfrbFjXcUiOpRmfR1LUMsf00iH1+wBQVXUuKT+6nseL
ygYnJjupN3GPaJseFlaRqCO55iPRXOI8vCP/7uuIzA0xPpVtdHCUyLfppa+NPD2LACK20ukfk6CH
6IZdaulDxpx59Der7GwBdwypeBEiOEdC9cu59Z0w902HtOEgeBFEsWqu/mT39r0drWtcpRf4L8Q7
mvxxvk3gbbLMPWd6ROZ4ewDK3gg19J0k8aRQn8plr1wru8Ccn6TW+pU9XUI1f2Vuxy1NIAyyFcEA
T3ZivNB7OEmTGk7qe2NgB1RxgSFSOQ3dZWs/2OG9G6Zz7BQnMh0xM5+c3jqMwvGYkYkxuXp1s/bN
IUIqBF3FhZCFzVWFKRkHD/joSP6N39jjseIsGEYSuMgLI9+I+/70rs+Bn8p2FWT5Z5mY73U03TIl
eG3U4t7g8BqXlTJWzhn7xalQPlkp31yqOgiCTSbSjYWQ6wbNpzUHT2HY7dW28NnmawX2r2qJvFKP
TvRL5sNXojEuc9k9NXnhxT11RVSeVaLnyspXhnzTh50fusjrdn2rCuOQhvhrS+OgVvadRh2vUr+1
dnHRsBDRB1jJZN8alj9UysLDAjc4m3SSl1q4B6bl3OqkWQcjo6OK6eQUyUoq+T3Moy95ZB8sSv3l
FFeS8AtBFfu067bqYN+7yjiO+l5gSbHm8Wi5A35N+eTY1rFhQziOr2Dq+y6vcJHpFxTC73OOAadC
h9ACPIJrs2tBerClV+pOp+eOsfTUJdreHL/J7q3U7L1jhPfBbPwugEjGJT/EJ24BVOnVwDKjgREL
uCH7s8Zc3k5Y0Q30AEM7dpPcOwoG4QmYV0bvfRN/wPQ+26GNqQduypiupf0iYeLsLj4XjkYKiDwh
sZ970z4pRnAIXOEHOBiVBhuKWHeOsgHR73WIQhU/U0XUy3cC9HYAW9vWtgi2wdKTztcuVJ6IGD+G
XKWzTm9GP4fRhEKZr8qi9KTV7I1Gf+5wH4S5uYMIOqcC8Con78Z6Lyz7UEaj5xIv4L6rhEUGY+Up
VPCaIw9SmQ9CKy+1O946NrHs8aAl0Oqs5MiQk4uOv9JNvFihaJ1RPmKyJvX6TXC9Dd2wEVXIdUUJ
KAipEyRHtvKEIn1IT/kw7WyTAICNmeNJ5xYam5jzg+3UVlw10Z59r7DVJwDUdYVlvnK6s9rkVyZ1
79UmPE40ogpd/9Hn7RHZ/J4iUTSpvdIDbDix8tS4ytXW9VcpVdbp4Wc/2iywLj1A6Xfp1hzfpGLs
JbAFHYtzF/docECzVVT5bia3Q1bcwHpfbdu+h23xpA5iN6kp1uQ1/nwy8C4jAV/E1RxEMrBpR2nO
VL+f2kXFPBn5gBmPnLOMWrsxDpY5HvtsvqtucmUffpFhdDK6ca/UX8c4OjEs/HPKphfAlO8gcb5l
kDtD2ByUrK/33aFAku3j7jhM5iFR30UHP5qxiPEHlHrtdR0d5KRhpWqPewLLj7aRETtWrlFvIchJ
fsRJITEJkLruCyXcDeOH6Zq30ck/51x8xF34JEh3QVedPJG0W6SukUG+jGIsf3XmuCmnq43gpivm
tqKYqFj24okaiLDThXgEDru4lrahUb4JKuE3fbQr9J8i+9UY1SZQlKukcms49awq3RHYYyJzCNsb
w8obg2ankrFnOwSYKqQbUASrQjumt8oovlZRuHcE05IUl76osiniN67BIwvUk9Y1PoFz93hg85M6
F2UipGRhy3W0SLFTA3Nr56ofhqOvjehHObci6DpC3uCHVd9Uv45VcLXT7MyYl1M6UKxg0wGmZYAD
4kmudztmURLdGUb8Zqax6cKr6HUU0T9llYc64podesXjk4/nD43k8fTx8JBt/nraNaXcqLIlapEU
gz9f6fFN1Z+iz+NpSuJ+GcBLKyjGg4YnPGsiVAgbnyaFJl2AgvETyAo8lAFJLgLMj3in6vfPPT7K
yeVJf/tCMCM0yDjEDK728byYuPJDFQonhTfN2bE444EivDq0cVQdqg4tSWlqbs2qzYkqFfp4Y/37
Q4mLlo7Y4zmawVJY/fHvAWknUBGj//jUg6zr7JKv/utLHp98fPPvr/PXS8zN2K3qRjabxzF4iD+P
w5QNE/6IPGFFXg5TYbfvjAPEPyNwvT0ekkIP4IMTylQ1Q3zCcXfIBzX77SMJWcChw6yNyv/eLQet
XQ7V46NuORQCapRwOkrNRV17vGWPHzXlS86wo/2QRpDgMZQkgtS9xniEx7F9vECuLUf0t9daXhqU
6Htgo81HYcVbVpVrmvPuvl5+4mya2W8/9vHR43OV6tjoSzNtMCyszfISjxf762sfn0sAPafffszj
X5ImweWrpM9muLwf7cD789sDTpWdmEAFeoGNlemMfdl45URI71TubHQjIC5vaHUUB8KUf7XskzJi
TV0watGZ7A9UIr4qEFgcn+rodUO3JRtznY7TSzW530R5Zm6m2jur8Fon026w4k3W/1Id/UknpLgv
ca6ihyuLrpBOl+lXG9D9m+e90jXHjDjAkJwT015464Ma4kXqidgryeisk/2MIUIlvkwauacvwxXO
caPyxuRPxawdSyIazCI/y1rZRi1+WX2t6uu+oaierH0E65eLwg+78ECi1TZZbkFpemHYBAm2UnBW
Mk25xI3T2doxSMZLalcvyCm/SPMYguLYjzRyu7p4pn176Eret67cxbrpkxoACNn2i+97Wkc9pg+O
h4wLso8QHer5VFA8KMQDag2DVwUeXOumQ9cP/Y/lMMyBtbUycugGnPoSjW6utkGrwSM7xAs43uB0
FMY/G6X2ouSIvuYnxrwjrpGIm5PZUzUqMaHczN4j+E9Xw7VCcTI1Gduu0C9NsS4pPVIAkLJKN+2c
0d7Y/lBFtVuSPhZetoPpjuZlIA+V3OR4FSlbnQoF36ZbWGvGxZKY1Re7EimztYkQINbBqV8Cdlcp
0TYFJUzEj+iFuZ8c65ro5r0s77o9viwBREYav7RGj0wvN9PM3jZSb5B85L/Y2xbLes3i3fXGOm2I
ZtaU9k4Y70otgq09LgUkbZOZdpaBo6IffKOoF4cadwzVS5HSyoacs9YkkG70Upqs+I7Ips5JY4AE
RaFM8RZF/Hl9UWE0pe8UWL4l3htF4KNEMcNxjVdYde4qe5SesSiD7m6jkUC0c7JHRV4pYInSwWdE
9qLAdyTuxkDWo95u4uxHbH5Y8pcOyKw5FO5YZIB9mzTfWW2565X/y9V5LUcKbNv2i4jAm9fyXiWv
7hdCaqkxCSTe5NffAb3vPifOCyGQLVVVsnKtOcc0D6VF6HPWbZIyW4cEXRplT7FebfXZ42/Jc+UO
G6HMjVc9yi5DU4X/mNGpqyL2zSkogwosCWKZKcSTDcSwExsZlWfTtI4exqAqZ4coYEHCdxzCGxPC
mKihULT3Iqx+JUWwb/hlaQgoJPC2tnA+lWTwMUvSfDCOobnyQkHkk9gk3FIiWnqdQkS6jTzmXnBX
hKFhN/FR8pS7KH2hh6ABXhUBU0uX4TNGf22waSJk9JnrmccAlZSZuOagaoHGZ6uV0bVARVGi99PJ
i70vNm/r3NX2VVS+eYm37fzo5PRMCUrzqQCsEQC71lisDRPLVTfuQvCyUC/WlWdu0tl8sU+/gS4y
LriaEUDXUG3LuGNAefVjeK46T5aDotVEeeEgAZCXJBKbmVs3u47wOe6UCwyZsR6kzvmXb8eBB5Fe
rEQ/+Fq0jwP6lMSSC6Q2LTukrv9j8UMnvFUxHVCrrE9ECSxIROFDIm2bfcCIxesdQohoXIVqY1wM
kW69tNoFtXkYsZIjWt44BD3D8kILg/6HCUUzOLthCtf05TY9/jJD/ejdV24g8udX9/zbuuyY26cI
p58xpQxASAylE9piw8E9t/ZEd1BJe6xL6hAc4lH4d6oJZjN0OmcOIT08p6RaIHZQD2rKD1K0MGLF
1mOaPBrxJSBluqFXbMMi9VmPU/pFWfa3C8unkcGjX7Xgw01aeHjzGwpu64zimn6oXMd5diqL4BZ5
HxaZINKeTTzlIQzfnBwuFR33koFenIz7jFuG02OeHZh3auSrOt7sUd3bRP9oLJVNQGiQZ64CrUe9
mB9DNi9VFuzZYSPqhhRR/snBFePpQcMNls3DYX+eumo7DTRO8jP+Nux0Dn1v/VQRHmkzRu3GCGBr
S60LWc55BE94L6vyuXHFRFuqOQ+VhaOXQfEZxfheqGAfhdUWXHCZJG9Sd3Ya+TxlSu+bxTMMxMHo
qnVfooar7vZYr8u8WfcQD7RpWhtBtjaDYUuThjUXjhJ/O26iVZ1rRPz458nt1zU7S4OGoNc1exwx
2yy2eA1gJHZHniRmpIOOhyTaFN5Dxz60ity1laSPFSt94sa0DXCHmv6tImo1UAEtUJttQHnI0NcF
jbf2JvhkCq0aKKHcjOhgGo8atoK4M49jG/6Nm2M8PVslbsnGmwdQzgnzw5sDtjDvI9CK6pRkoEUQ
UObmFabX0WAF0erpo+yS17Et7pYtPyIZ/7ba+pSSdVEgFGc0u5Y5KyIQu8O8I3ZFRLfOQnGIT4QH
Zps3GTNL45buts65Tz4HbIFq1I5G0V2T/NkM+isQkOc46H+Rzf6tanZB0nmtIzbiJfp+pZxLbOo4
o1z0nfk6sWHhs7uzHoWR3ewufWadpUc9ssPT1s4U7kuJ3TdInkPDATwe/ZKa9uIb3FuKDmBdeukS
Dy9Ih+FpRWN6l3vTxms7GlQRDguEpYgPUL49EykTmvdhTM6VVKBx1VYWcmMleCpwzLHlBKjGtTm/
Lo33fngpIXgVtrYhWe0kjeA8pfpp/jeY0zHW6VcMfJonPzFTRs7JNq4ffWUdwQ5HHRVCFCN3KC/x
xM2iT68wFq8sh/PbfgdgiuXhTh9sbTFSiUZwpZ334DCIjEAjOaF2FGZ7qiRNE8JDVfham+alCLxz
URqnAc5tl/q3NMY5qzMOK9NN0IX7Sv0eCQ+YZAo6qwOrRXMx4m5n+duadvhA41ukAZXkJdV+D5a+
AsKyykCHhy7VBbueDp9oYf9BjrzqLfAg5Z/Ox+tz94y3nAq9wDTSbHUbFVL94RovhrpjnkSYgOZm
UpuMBkt6Dr1H2f9V9r06aPG9635y9l/sNaHYpXztizXsG/MQmLzuHwvvzdKQMx2nN/gg3DDrFzNZ
Z85R/8nX4YP8SEZ0RpsGuycsni/7M3hnTcnXpFVkt/LmrKujvRpf0ANQZFQ8bQzZnzuWSrzu/q5j
9rGKu/XwF72/Rf8cYpvLJtpNa+53Q3uHjqoYtAn7rHw/ukmtA2Mb+MZLJ4bnZKiZausFawyEbFrF
1ckZc2SALkzgJDLdg5FXxX05tL65cie4Q8nkEWk2q1GNKi4ObZx160WcmiXpdKjhjiEc1S9R13nf
jdSfnTwab2ZYu2vdq+WNuK1pj6aRnR70ZUNLunfPj8SxQBm6nbC5r2xDaqfR9XveJ+12cErtDBHt
OjpTfVkOtDexAWoONWyReLtUUPku6uPlQPs53Ike8uE4y5JDZAVFEIx3x7OJgypm12wkChZGLX0L
lHnJdNpyg4LP4fezSYll71VMk9qyhhtwK1FSSx1wVyYj9CLxLK/WJvdg5kZ4FJ4PT5TRFtA85VGL
lfKahpO8iiJvDmGn6r3hquoCfd4DQ29Ov01RHhs1wxFH40XKWjwukhszMF6WS8IoN1NbhLzLmGPr
boUpqdPlLZH9hhuldhZ1kul7B+2QcXFLWKVkEk23Oo3UzTSM6aY8TGNWZf9eLjEqZnObJ7deTtaD
0sAGQBiSazaYbGYFqwFQh101i3h1itUNevToMLakPqSkrTU5A7bEZwjjL99Vpp8J7OvHUIAZ7WBr
7IzKry9ebPXtytHqiztmOODAjy8/ESUK7QYDBqqrlz9aqjvPHa5paDdxu8kpIK92Qr09Gwk0R4xX
rK7J2ixC6gcZYl1T3nlIeDK1UqaPpa7BSx2Yt3sWHOfUp5TriS8LV7UPGH+lt3AuYpWrTxF/2u6k
/ap0pbBwBfYhLYfwFdnDORvzbZzn5ZNu1eG1ti3A/OZovec5k/Ih+UHSAlBYADtQfCSH+kpr3rVp
WQVY2Q2Yh71sntltxfhuVP5n8MMn23So5nxjJlb1J62GK5P2NO8rU9p3YfEW0xpGPcs1In6PZa/b
9xDkWey0zS2jCbSiPBSb3Lanj9gaaGDj5bp4XZy+a9nvAFTotagzyDFR5h7zLhvW0RBhyQWbdq7z
jWEQC91Vjsnol5wcBcuI/0ltF0dhJPG1dR8n5UAE1rW73jbk/Wp9eTa8NJ3dzM1mbKACtoOOhCYZ
7yikrb+QYVc285jvMZ5odmsjISKpRuPE7SAwzo4Kr3HTfeRofxmrXCOnsr7lIK4S9OhQd7S48oPX
xvHVx+50VZCwyzxTOwUK62JhTOKHQAmEl+vskzYZzo5beSR+1MlXWT4otn/M/U2xXV4wlbsLxjR7
trued/UYEAo0FfGVnkN0FYRw7ZInxgASD587XmB52hcR18TiVPFv1665Qcx/wvLHBMOAPo3e2vII
qtkOsnzkk+nRBkZ6d+E2tmFvvQ5DNj3PE/HGyrv9aJcMfGlXuba0/8aGuafV5H26bRWuiim3ZqpQ
v7Eq4bm7dsiHp8iS21xl5rOkdTwmofNWI5C/RUEAuccbnLeY/IvjCD6a2IfK2CsDttFkFUy+8Tav
887oX6ICqr0paXgCzn0Bg8aeYirKdZWq/iX09LuyO+cWTFr/QkzasLZA5NAjANYPCCg8R0+CRSNe
lWlx9aJ4+CRbAmpl3lWvVsFgrQZDt7OynhulTXZQEPFabvSDrrr0W86vzabThzsZASXlDICA0CxS
9AYierFhXlAj9e43SBv2Om38VdfcufKmCKkWhc9Ab0jo7RrZSYuK5FqMVbBVjd48q5xHYaLZaD0H
C4h0IGJSylxx8ADI6poHGYn2octJIGwBGR7xJ4zbAAEc7dd6AK4nPQQ0s4umm7DeU9WyXysYp8Ci
I4I28hnmTfqqMvFp82YxMNi57bSefDRiVt3TSjEtdKepfI7m99BsokmnDBKPlwGYUwid/SqPr040
mx7ClNBQhC9R2WWXdPmtntnbG6mb8jc8/TnFwdkMXsX4YvZiCGuKrsMwotedUYEaQK5b08YwL8zC
emkdhCBFoF+WA1jTYgXWoNzlSUCGy2yPmNI2fRyU+S7HITooeMPbfh6N6h2zvGS0zavZUGAs0no8
PWJTt+yyuQ1/VINjv9seQZklkKUHMn2Gg5/t/q0DZhvi0VAOuvs+lmd6P0gZOvuWKjVuzJqOJqxO
iYY5UuxB8p1f9vK6XFoOvW8QDaXrF88Jxamwuz8jk4f7cjCT1L4zuKUCTU5FwbJIR4XRDAe3DEKE
xBUHjQ1iaHVEBqPcveRlwOKhRgzTPmXDYEKY1eHanmI3zM61klgZ0qJ9z5IIFVOefqed/avv4BIu
/qd8xkXVths/kwU/Xi3HubtWFz8vB9Z3GJrC0g4tUsRD7LrFTMm867qNHjUFbOu5TvNEM4u8MGHf
rCxGZZgSDCCGeDvEnoowice09wJa+ySPbJmyGZfR7njaJjc4BHb67wHk7sRCGLgDU7a0ZadoTPw3
K7+YbssBEDN9Iyf7csBH/rs0dobYVgOFOyXi1sum+rdjl2rTN25+zdCLXvhDXKh7TsDUNjQOiE7h
I/426rLbM/ip9kMkp9/IiiqUpp2ta9t6GtxLDyEJmHk44cCoCfxGh4O1W9GCrMfsCkmETCSqeySZ
JhtiDc4ADAoQjBQJs83gPw+va239shwARmOajr1it5wuD375un+nRjWdGpFubCsibwwem793NP8R
TW6BLgkPxaX2/OLi1uae1JL8lBkpt1CidBHOEDBjORUzaw7/rjv9f05bjTg2NwsRkEESaqu6eRCK
OfJyCALWeygjdJq4VDoZHghvvib52uWaVQOoGSS+5j4s+meQTSuROMPjcmZiCYJW7fW7ocuSJ9/9
ynOzevDZZU6WROU0H7gxksFTa8a/a0Cbq4eQr+ixvW3wzchDVlKNlCZMKTFk3q+EvK0VCofi7vaF
+1AFAGqS+RNR1xuwi/Mft9bsfRfr1aWfanR7SEsfIq++IN7xAEfSEnNGg27mMBfcftn2oJli48mK
ZTG78CLB6DKivYZwjltCxFutAHrsOlV2scRwXc7sxvCPSCqxM/bI0COC7jNCdFIGrGl/9GKmXVGj
wsfYz8pLGUzXgi2iRIszfWP56gJMB5Gp7Qq3HK+pCZ4iaOxdBdU1IyTv2Say5xk1PELN1HmqdB/t
v/3Wj2PzAuY0YmzVEsjrC7ENaJ2cvaTW7o7ejysjtLuvJFWPdaS3r4Gy84P9xxRQ7l3oNw/ElABl
7mv7HYzyh8f96OQ3tdzYbVmAqWarimDJeg3C5L+nycaWY34DBLhqc9nfFgtSYARbx4isc466igDX
4ic1aHYrFY7IWfIXM2OUh0V90lhtzA7+dMeSzz4bobUPUasxTcBoDp0VSqC3yB7YTulmvIfgV1xC
Lw+PEy+JWc7TXL3MlDs6ag2NTuoFfN/qNe9XJgar1eAUwZ82SNfsHe2/iWMBuRjGX0irFZBfRek6
dAyhu7Q/ZWVXXEM74FdCbhC5K9+ha2srH2jDOZlPRQPUgpTTE1qNekXAiflqqntRgtc2e3c5iW3z
zfIyKAp5iAASJ92hQt7zRpzLNZsbRaHsyG1O9PQJZWSzGoGNHJlsI43wn5lQe4U1/fthQXifSsPf
s/GrdvFYEN0C1vymVXV2GBI3xPmRM4/WdXFgd1YSZ+Uh6gyC5EkV9FXjTtG+loF29cvyWet9825p
zvBaAjNfHpuQ/rU1J/PYdXP04FiU721VwCIYiHTR3IaHK36jxDV3YqIr6+k65bxbCPPBUFckWmC8
AsY9hga1DCAj8aRRpJjuBKgfoX7pX5bZIQw1a4IBuPcdAtjbZ14MZDdEXXWuysLcVBFqZT0QGFfn
a8snltO0x4tUp89gEqrz/xx83Ab/To2qw4ST5yhc5y8puxrecElYQFZYw3U5UIqO12E+lKlhbUG1
eCQ+8dnlEzIxd37sD+flrhBJbThVTX2R/71RLNe1yXgYxig/OCFZbpUxMCyStEsbm8AFGF3O2Shh
bzMSFy9e+NwmUB7bojbWI7SOW5iPxllop4la7WA6brHvHOG/dx55S1YTf/n2Vqv0cEMjV+6NurBe
S7PPt3LgK5cXVMbseB0T9rVxCcRBrUq/BRLbv4PrZ+HZqfOtzahBA0/YIAxsymhCChGV1b8Pl3On
hUlV5XTk3hSAWeZJYAYHq7DnkB7zdTlt56SF5ZfqTfyfz5amnh8dZUPf95L01lu0tgpEdutKt5Nb
+99TFdRHr+Sl1LvyZqshJBZMhI8Wd+2DPUbZerm2HHjGXkxFEacVdrZN5r2YmA9eXEF2E6hYNGKG
7k6o9HNF9snyhCVwqC61f1uezOXZ+/c8it3Qx0Tj8pq+AG36zwEEVINRQJJAGenluPf/W9tJhb2x
S/BOD0MxHJTe9ltsK9UzM0I4oYywDJ8mkpyX3Jq82tVQ2vF1bLyfLK6yd+ZdOUmfSX7XrNnk4YUJ
bcjkR824LdsjC8FtIWyYRiI/y+BFF9icxkA8NENAZK/WzZEiJDhVcA0fzVlTaQz2tQFV7NVG/eiU
XrM1BMyiEHh5ssXfFZwLxDWX8r+HVlhzlAcDqHjW6OpBZL2yF63PwICZp1MbeY3pfjdMSHtPFV+q
Dc7EGAx00VV1YmqUfEDs2/pFpV5Y6AfEa/rfhry1D74PO6kWARRzszjdjLEFq7lw6Rn5w9Utcv4j
80fQYrN92BQ/iJZGqJVi+ndwXeuxb1FnLJcoqPK9ytxPQVoDKfdYevYJzOh1r8+QM0Kw+nNRJ09G
9Euvo/wpjrv+Oe3iYaOPyt8tpyqA6Nc78SP7jgBL9ntZRdOe6XmPm8CKfonMfrRbr3tyY5+MWwfW
fub57RmzB/jJCniAnTJDWP63ywESekGcgD+tRBNfl+2l/O9GM8QCjQ0OoF/F3eRGEkC6/VelBxb1
pDmO3rszhkdITCUwr3kbT6MKj/zQCAwVVfQRAxQ9eOzgTrLC0UTKmX316+QHFftLk/XT70q48Ua1
Bm/akGwk9LLwo2XR3zwfEOriAubmAoK4rLR6K8sntzUQFCUpm169uSxno2Mgsesib231IFKhMkSb
yuqLOxG1PYYdLL9AaOuDP/U1syEKBWcuFJwwupiiBbLjc3kwvbtjx/59rL29PZXNdbm0HMKQKI2q
BB4QEl95qSv1SmMb51M8iUusJOl0/eAfxrQarp5f57tY1wf684IqQOTpG8vL3AwJNxHF8UMtm+YR
uI++KnIjWLnxBMI2auKbtPNw6+glyJgAdlRThdqrZdPMNYLB/F3QjEon1/sZzH5N1BVgxKmMSTFE
lk7y09+on2Uzcvg9wB1amW7RvboZBWfYkBbKlnLAIWEC98IsTSKeXDeaMg5YVax3o1ZPNOaKR3hB
Oo2IUa+qlXTxbcq8SzZRaajnOIObyz4xfbL7adMX8V8oHOnTctBNvd9ONb12wi3E0zCjTtkitbuu
sD+TynbOaMGNJ2YHzoUh4vOQePrTckC9RLoKpbTE9XNYloTSQlrahb6Ftsstn3GGkThQXwOHTieO
fut1OfXm03a2jyN8oNMgyCnpQxwUhCRNH1rHH0tGkzoN3Bw/Iue57nznWM12Pc9T4rIcgvmjsZfD
WRtplJLpWqF4W8AQy2GkwU3KHEomLTsVKvm79IxxDFeeaJA/0k8WLgF2le5kW6gau3/NvcxkLGgV
7bUGmPBbOU2AAja1nvOxUUS85NYVrHF3lMPgoW7zO/KpBgzA3aC/lNipVjrsuc8atW4Yxs9MceRr
a2CzLRMnfGZJpNaUzE87XzjnRpcotliynuMxNrGFtv2bOblv2YOWO9EvjeCek4KssVlOh4qH39ct
yTbYMp9Nx7nSt4535JGKQzulatfPeQWlqKtfhklQQm1Mr8PkskUKaNRHeVD+yus4WKUA6ZkR0RCv
dFDPaea4l9Eb6ZcZENfstmdvOF9bPrIByJ5gGe4Y7KPzr2CXrFopcA3MEUlZqc0DIgfxy8wziTQZ
XHHs0I8vm4flEImR0aFD/vrSzGMlRbNe6pI9ALaOf83OGlBUZJIQRqQOgo+5NU1iIzPc0XZ2S5Pa
mSJ2qIFgUB5n034wGDssPbaIPfi/rt9oMQ4EfMbqOHcCB2WF276ZkGCvzZboLjm01TnDqH5O58Ny
+j/XamnHe7PRTN46rkmK7dxmZo/UXFD5vBZDp++XS8shJMvgsnxkWjEs9KyNAHW3+jmxhH6mk9RX
/87dT5m03f++snzFckCLTLqKEgwWVW5f3BwLNWE41iW3EoObagvWJMvhFS6f+T9fs1wbIrYcOTpw
5XfOARjtLcSkde2HjMmk+v8fsVr5Kxr5zjYSVjL7RmyD4rp+Fs1bkKA/Xg5RahR3riyBpmJONXVi
BjFcWU4mcGq7QSb2hneitP7W5Nhhso76/fLdOLEASbclc0SdSqrRyrWdpbh3ljba/Fkwm2hta/Uo
bZHeYoM52RB18S8RVtmGYazNJiHoPnIIzVXf3EdhfmWRSSyXq/cMsjWdYXkrjhS3xWYyJ/3Nrno8
asFg8AaaP0u3e+VhMcAeCgoc5NlHqFy2YZr/AklIPug0cYgJnK+7fBMaPzrY0fbfX6g1Mtsu58vj
t4bAQ+zfjKtKx9yfRhrtuvl/snx2udYQ9AeBSFtJAJA9gO3Qvehlh4KmJnFKTyZCr1C/oS8goIed
J5Wegc+p+V11+c6IIMAno0mfBWj9QOYSKzU0dg/kP9izFzso9joZJKtCT1bYgd8CctL9xCi3Whco
6J7HsaaknuMiunZAq9GwLTbcGZ7jrQRd312j/aH8YwzaAuAgUU9C88sbtUedRCxXbdy7ObrSrvFD
BWMDZJIwwq60yFUFVOzExcWaGXBFWr0D09nppnZwPFGhtWEzh9gp0KwHbsZYT7nRsPQawOXwWDXk
75iMjyrztUshyGhlxzRR0g1Bx0uIE1Ps+NG3WWQivWcWhZdGR40rA9JSCvGJZeaJdgHRmkoyjSyx
BcLpTQYk8Ihvx2C45CYGydwnJZaMtBU8tKuDuJBniflMIlt2Vml/CF2aLTG9+dx/JXyIdIjcf47z
kVgx2hPhHHnZIBROWE5I8Ah+hbI+Jq3xOq8Vez0M4DDLd3cEbNeL4tHhVeeQNZmLr6aI7mPUfc1P
aWqRhxaTX13ryIuY80Wrj9bl3Tq4gNcm5d3SQVsydS6THzBtxQkr8O4Fafimeta3IniIRYJ/RMBZ
m9z4y6z6D9argibX+IhBWu5zy9h0DLIr2/yxYvdbkx8yIgUgrzrMitUTPEGMV82att03Ea/fgGYv
Zc0WMiD8ioCtdsdv2rkRjRPCppueZJc+i3aC9hL0cNpJpmNaUCZhkKB4FDMSQ8PS1tTuaSDvY/Y9
hwzGs1rtdTGgfK6bXe5mT1JZz2Hhgo1neODSoKoq7gztmLxUtfmeBGO0JWXk1Hvoqdv5xe3l7t0s
tFUVZfnOgouUDt0uGfQHPx0fgsB6yCTpS7YF2HEEIIXNANXO3qn8NyZw/tR+Nn3wU9qOgyIHuzn2
L8PTPQJWGJLiYugi68vXMEVGxa6yJg2bsnAR5JGpxhR4oiRrD9UoH2gOfTrkFpA2R8PcNiIQpNl3
ZMKcqdroTiOMvCcEqnHaf0DIezcDWNGOk52ZJxPd6KdHo2xPGusimNtJJ2B5vC7hM3MYMe/9aFOy
85clYmpyO6MKMrcXdbtO6QZBjg9VSQCgTTByMObARMYAn0uS70E6ElzhyEeqjEsS0syr2xbXglDg
pWvnijkyYrDcoefaUBi2s4ilN+lZlvfWyF5A8xvbaQ4ooam2dqTtn+H6v9XCxebpCuw9Bs8alFis
iXLTOrzWZYWub4x+Sgeke9Zuwi4u6YXlGggBijRhn3gvlywePmCV6kkHfbsrhaTaDrDtkjU35Li3
kcjgfc9S+AfAXEFwXPjTWH7mCaBAmVm2EVr9Oj5hWn9Ma+9PljTJJlHB1Rj5yQXNM2hQAWI2pBZY
k2OQCA2d812HaHjl1lsIiwNYxOLLxMs8GofJwXU2VjqoSDTvVf4QlpG1jov+PSzlj8/AdWY9DAgb
i14Wa2VoP5qrfRSoUWSEOMqtTxNtsa4+daN7liClYaZkG9lGTC9zzV3Vhf3LEayGmTl9RT5gTl/T
nRVmg2prxOycPdtClqjDWy1VvI6ADgOR9Ch+aUEq0e+tlKgl223njMrmucra99b0CKkan7w4/Kbw
3fuSgF8fh7w9mi1bEnKM3C+MUk+iTV9Bpp/q/i+NSnY9bNbQnOAwISjSkmhuTA3pUkQa1VqkzJQt
2a481fzuCFDeDcQIDHplwpuHTFrHCrui+LLz5nMKwITgrnbI1eJmVP7GlctroSc0C0PeEbLYXtbf
jkdeUZETc2fHu5bV13PpqIjYn3amW5G30bYXhlafnQcwz4/PJL9nu0mgOexBuSrxDSaZ6bXbvFsC
ZGwXWD/QIYgqwZlLgNguDOpDpJQBJ318jkEBuwVomME6BKLJV1PoWtvUSwEFwRhAs8GNGg9q4EIg
yEISPJIwPgcCPSAQC8vt6Z84P9o4vSNppzNq8BW+pm2qJiZEsQ8f8qI7qo4SNWKc3qPc0Aa1DWkm
CXuT3QLp/+os0CrUJg+UlSfLc5Abgm0g/zR5MUJ+pgyMbBdm4VqHUQDW/tswUGfFuN5NhW64gpkf
SuRLQ8R8vACeT28Keo53aQPTWvuWgbmnr6lnlffHcUfUNXX7qgXx1q9bovrs9jz53QtU0IacVNql
5WtVTBEeqXRveMRQuH4Atxzgo+8GzlaLwagWPQFNwcHrzG+/QbjrswDhVR7XE9CmFffvN81vH2rD
/xvlob3qihy8k2P1YFtIU5zC/t5nw9+Blrhvs2yS5flBqfHGq6fbmVb9OCH8M5SuY1bvfswAuTY8
dGx3olz7eoYmM0PSxxTphLL+SorJrUCEmdVITg150twe2FY9bXCH/5iZ1mwGSfZPCcOWeiMrcGGF
FjQo6oGHIaKuh1RUVQVbsea3zSx+JTrjjViwfE3GAljTtvvSm5lXGk4X4ucfog7nsOeXNRq+VZZg
FGyBnJeQSY1CYXAtaO9n7pOnxd2t6MJiO9FrXekayEDs0iQH+iPCeB81sAO/i7oHTQ6yDzgiEWA/
lRU3k5yibSpGtWe099IjiDii2hrAnRIRX1zLJscSXrNpjxNUZo4K3nl5OpvYOpimSXh4SZsnTfR3
0SUp+OJ5AFsOq8TSJ4x6JCHouHWyFl5vMYcjtl44IqFv/Bf6J5vBMeObl1V/4nkPVWgBIrhG3ZYd
1XJJGLraI8hAxiDq5gZSyafUvelj8Wdoxvolcm7wqfQU0s2hbWkhpLn2B9pVHsmObpgCKyS5mScV
cSVApdkmtXFK/S92hiq/C8jddxPMK+YGyb4GtEAjiw1j+ITpMf88kn1J2Kke3Lj7JAl5bdu1y/Bx
m7TDcDMrXqGWO7HglsEZeRE8DBZVkVEHNkFKkKZ1zz3WY7/MDgLFdwJMsGGotnedmCBTZMjIC9un
GnULTiwpdniAw9Uos6+Mldsks3ZfuMMB6qW+12v11cTVjz/hBDHZC6/KgPz5ni9aiZiA9DRuiRBM
M17OkLXIOp7OETdnEM2f7NJwgIfEI7aN80p8pLslcxKlbEquUqS9VKmf0eGeMx+77wxhA4E31zqL
Ia85za+x0b5r1ONRCYDX9v2z5aXJQ39MAjJC+9FnO9PSAB768T1NyP8KAnPaWH1ybxvrL0i1zOt/
iQB9qmzULhCJiWCw5i5PAg//X5ceOguEDQ7HC8xDwYYmnHJ31/gU6pm+y8vkOaq0vR+BpJDjCAid
+ifRMRH2faFOE6pwVEXQ8KRur42KeQez5VjxWodaxyNG4g5PeA7uVv4f+F5ElWitBEmHmrYkeG/b
jPFvjZA0ZNgEramVpw39jajv21SWzVbTkB5QbJQ2ZOmy5GdDkvyEsb/t1aifMk/exxL7clE9Kml+
61RorfI+ndL4dm39ocSUhKBrVxIpfXQmdsu1dmGAO7dwI6QYc4BFF54Y2RximhYbmeboeiLyOvO4
9w9B6L95g9LWlGt3a46iU275HU/0n82AuClFdyPe+T4Yyg52kpGHn06uEWet/Z0SkO960z5AD5Wz
g4GKNEwJZe29/tXGjzqk03tBs8RwbeJFuuqzjOOemM6rHZMWMrYrC8XH3tBQKDvEZq9EhCxH58Vt
mbT6TXrxK7uCiWiW005zwwe7qZkA8NZaafNY0wUtjckdcp18DMp2POvECBtxxC3Y798BJ+ymyAW8
JObENSfz4SIg7CzGtyEophn4oegOGO6hc4185drpe+xUF8e2ra2d1Q4kq2rERoHj1+B3y4aK17GO
7kCkIjUVq04ALLohK5bt4rrK/Dci7NuQJhoy1BGjLZnkWNg6JgadneFo80S96Q06ll6N4cNp9GCL
1HA6ATfCrOsqzJoJFAvRYK3oj45EqiwdFlmWSIwB4KBaC0a5hmG879mWwQed7Tzoar0J2kdVJBep
W/+PqzNbalzJougXKUJDpqR89YgHwGaGFwUFVZrnWV/fS+L2rY5+cdjGVBlbSuU5Z++1qzUM9B0Z
KqdQt9NjmvMXa2EdHWfNo59P9IJYrreu/8zcsFjFMfZSNy9uhkAihhT1CVka5Z5J9evE2VYvI4ca
Oj9IvS13XiEseD/6fTSFt5NjOjeZk6JB6PVd1eLspp2JDLGjEu7Y9jt6WRxMjG2rRtKic2oOCDTr
9J1viV1AL1+ziqUq3Iysa1eu1Uh1gZB4FntVv6ZlyISXHJISd7BDB/ngjhzJskFErgLAbeg/nXV1
YT4AOyWfciaQFHsceu2VFQcdSn10KxPlrcnuKm1uAFrowEe8DyiAgyl/GSmDE70Zqss05f7etoHb
2rn5ToECUTbB2JuXHtV5rqH3ryj3m+yz1qeBpDw2/m1Kv9ASBzORCkcaUKlaMSBKovIyyOKbULg+
L9RKDwZsMCmjFg2lV2LbxpYWM4eFRg97aEg/bDTCMn2IDNq8P8v6JtnowBkN1/4ULGC7zheneCAv
W1bxXtfsOwLgy6OForc3+S3QSjbvqGNhhTIUk8wSIupln22jynPIXUrE3khxEPSG/+YzUNk0qUtH
Vk9fpes+OZ24ky3FEEAaurtyb9NRXKm4IfJI5VjIdOOVoGFMEpJ4HeKMqBnmXREYK3DNiIrJ3e7d
UAcLHCLM7V8aLXosyR/eAmrBakCUs1VbSKz9P6SU33qB/hY0ipCsDNQ52WGcvxSmAXVZG4PbC6f6
VrPSP+4Q4RRO2eTSc3hDkn6PHqvask11VqbDmskZibMhDnAo+eS2E+akc8AQ5PEbAMdhrGjoF2PD
5IBTuOuAt3TAkXJO+21TWcQK6rD09YEp2Jyih+cJSplMrhJbRT1IlIKO+52YXCh9574uBDw395D7
CtNVgZRwcPBNTfeZcB+cLDljWoMnnyEockgMUO4Lq72wGQ5Fdcu00OKoNIS69RBjePFdq8xXt9dt
JpzhmQnfIR7JM+5rgRjM/HI95yt0QFkG2il0SMJtXML97OxOddhsaMxwMqFcx88B+Fe068zzfjmo
0aDSkQ/ZG7+L+b/zsXevmjB5j3XwjnrNEtoyqGfvYHy6zogp2yP9rFMcT/0hsqlLuwamI2X8ZxI2
j3017mu0cMw82aRTa+xFbb/UqcEeohWcEzACFdZl12q1G1PYOT0IzIKu81E4JFhWajw4zgAfPMWb
rESIumV4IzFxMzhpzhC0kVyVCpM4UCJLdOJo2Ub/8bWUjDQrfVhuIqYIBNTU2FHm52oqLUw7LkLe
UZUHNpf71IUpFMS46+CD+Duf5JDjxHs8liMMmkiOaF5ZSXHRz8CdAdBAEhyDNL4v9bQ5NF1wnwep
ugFl91TQDOTv+ULwTqnENYI+OHMIL7pJJsC/TTMoikCrRz2g0o2ORx1W3LRRlv5aOIV2l41ccEPd
P+sjLj5Nx6GuwH91o4y3tUEmr68Y2xt+dcawrK9abWwPnXTe7eLclsmbyCZv45KLMNBVOjA/eUrC
9GugIdU1wyP44OIm0M2KnX4/p0+Hj4rmK2FOEwCoYg+uhGvZwGakDcz3VKSPiVWeZE0+fQv3uCW7
ZEUc573mNHduP711jru3k+hOKEgwUYWJ0nJxFcYZghj2v6xT5VuY5BeIXBuRvBioG28nPPCWZhE0
gbaSK49Cd1UdkxqibMjEIhlghDkOSBe3I3/dCPAtdJiOWsdaVyAaJzdjh92mR+QEdy4hPVmq+1uP
L7+sca142UycoldnOkBzklebGXfk4QAJzOG+zPOPwow/CZo9aeigdvVEABv8UQeZrF/4e6PA+BlN
JOXpvYMoJOrWltNl6yZ3X0sTl6NpwfrNkYNaGn2pJH1MEeWfnMGBp8HhDQDBKU9ORdLz/Ee1Tip3
Jg0zz0ivqRl5myaOflUgrhGpJxV40j58Iy9zy/iXvSwMRoFp38LzRorXLVBsxjn92dXx1UYNcY25
fJj1cgkRM57MQqbRwYdvmVuWgGNEug7EujwgahwwIlzytW7iFmmKRuApDDAg6pCdO6b58G67jw4/
clzUyMMM+7P1/E+K48ewbm/jvL2re8KPLNLYksygUje6VzdIPlqPyqPI6CH0lX8wpf/Y+fUhEuPX
RBjApuzNO5+LKUtpZ64d4GTmOzND/8mCEaln2lMquZposw2ytx6i+D6x2fBWHiVyrNqzlUNXDu6x
sp7qUG5DL2P0bv1CcQ/igt4ZEZkcWTGtIcP85KiHBUpka00IIsKmYQ35+m4M977T+ju65cUmdLF2
wi39LsNgB2QR8aNGZzT5qvJpzp+1jC1oMmI+aEjoFRWBzxfdpmQQi9QmVCgRJ0Tijyoi7hc10yoX
HUEq1S80kkd0o/qqy3J1Y9L3y7z61tCxlM+mVheZPqI8luGyVy+MBnbM6L/qgp16WJVnjh968v5Z
qxir1o3xHkwktmPWW7kcqVV7Z5jdwZ1CrHwRn3Zl9MiEcaLqfXjwXa7MXSN/6cX4VrrDTW8l6NOr
13Q8JtA+6SaPKLH9W4+VxQ7sRynNl0aH5trWL77tfRbf42gR22Nv2E6dhQcHknOEs9cCAut05ykI
L2Mkkh0EoKfSTcFW11gHyvEN9Co4MQye4BTo6frNVUzGueXDKsW2/O0F/hXG26XNWQ+yuTwUDC1c
LjlDxdVpjkljjrUJCuSIs0HGl+IplxMfQ+NOWzkfIBGOyaE03iIK7o3TGlfoL85qDKuHJCs1Pgjr
hfSaD/FeVfYuHIJy37N9W5l59y5L2Gox1lDj1HhcfxTt2xkcR5GKr52s16ewN16H+LUNvsFfXKUZ
e6tLVAmSyAawjmp4hpF8yIhf2mAYWtUIPUQxUnWyHqwGI6Io1JoXqXMVC8KRaGJ6xRLDw9YY+/M0
4iIaJdp/+m5IANkdVeKzsKp7HaHJesKmyvk9nNpYvhTYJJFp3lJzdhjusztPq/+gQtpFY/xpmzAD
VPvhXupA3TTWcK/T8C9djbPWp/YeXQ2ATg53ZWw/uzH8ppspARwW35NKOWYwsOE0ufGt8WNgod1P
fMYmNfEwfTMVdqgjaERmpD521lx/14xo4xTcIoFQ54DMUsIlNpoG7ll4FcMcAaPIppmZ0eA1sxxO
++hpq0JP4XvuaMVz2DTZSiYWG9DECbdervjorD7fjVkPp6n8ImYbVzXrTDCqm6SffgVad0LrGe5q
nyowze5KOuZoJL+Gwj0aGepWOgMArmFU5ny7tJBASY5Uy7jLwmd6C3e1sweWGysy2DsXvFo9mnSa
6Asol96JjuwNA1/7JiPggtATyajjSgjgkRbEXgD92HYJgMB2JJuwtbhi4NlWNbPFVnvV0+A7ZVVY
K0u9OXh/2U1Aesxx+fpdqNaYBNdglgo6jTdW094bHY53+mUOJZif7I1tWZq4OMmSlOWXP4tKM/p4
OLtQbeesyEFmYueIjsId3hITQgC9ATHDZvqCVdAvEM8dooCmJGa8FOPAGLLTY/9cFoG1BcnIcs5W
rjHVkS8Wc8JtPeeVVO1eBiGNWeuYyWxDiKPGUbCsLdGJS8KwzhEmrxxbs1BGP8B3fms7ohGTeRDS
y6vS9W7je92D3uYIu1P1TMD9MwLRS5+TCIf04mSZ8j4kEW6jI2lj69KsYinORpHcEhO6wS6KxX1i
6+4NTbdPw4dS058sqwgQ1qt3v2OTAubhdorS25AO4soJ5bWOzUe3XdV1na1TzPs7xwdRQrbmOg+U
gA85fRD3sQayysHafNHVfsficO0DOo0GwWabUbO/VP6N7OstowFHKcxznrYT9TTvWKGe6HnWMgIv
NiqQ4HX5uFT6XOUoRqJE3Vv4pbW0OFDnvOkqRX/DFokszYqyPOlvLEnjX+nRnt4B8lHZbFxpQv2M
GaYgv0TzDG0YwdAmMo0HyLhqbYKZ75vsYEfwNBRxGITqfYK2AvZMGufKYImyExqmnkGSn6Gba7a6
oGRc2IWy+s0kAkBHTJ5TGODCgvkSAHZqKmbChTaqrY2/gP0VdIDRQc+IiitCk+Rt07F55IQCRRJY
v0RQv5vUgqcS9kc2IbFxtR2+MxYuNG1aySIscLUyeMJGoD06JMKg5dhZ9Qnpw1seMWH2B2/dxPJV
lu1tNZCZOeJUWwUDSXTkvLUGcmSvKCGkOFRpXlk/68MxsocPJl/7rmYcR8s8wTmoxvBPIkIaW0HR
kyZBGqISZ3/on3pwJmwMZsxSFDAONj8rmhhagwE4JHHdDHTm0BkmchGdmGSRy8tW2G0yZg+F91wK
8jPBZD0bFdPVSmjQ9LviQ7fyI821h7GKWEbKd3joYtd2/mVG0k548Bj1jZtoALyBA0+ZRy+tATU5
ZF/IW68npzd217r0gZamzD+8gO5rVlBzlrhhAmiHtjWsojw+tIP8ZITmVuo2NMpkbcdlCQGjK0lB
9n+ZbvZMccO1l5CwKej2yNf6tZOq+whO097t+18OHXTbjy7+MBQHp70wS5nW0zzSkpgNaRn0W3Po
nz0JWNbO5+1WUp+qLU2t3w64QqpsZy3shAWR+QwLz8SwEoKlWXL42OWrH0Q1E0px7Wm54Hz/NN1h
o1S7TtxuuJsk0ey6OXzZvjHhUaFY9uzshW3ZS8w2xlZUBAofMDJvu8dBibDZc7Lb1LV3JfqxVV2g
xcALQ+cl+0VL/C6xnnNz9NcuU/oVNd6fDhefmab7ps3h0JqNswlKZJYxCoUpau+llu/zKDzbEY7V
bOTrbsgQ7YrvgmvQirY+BojXbOrcQ5uCXtR1YjpNopFD2s8Vrah1rms3RUTjs3ZZOAJG4Aq6Rw8+
i56XfeoSJAl9+8ElOVzJplqZXE6nHo1PLaon+u3yRsoa0Uvcnr1vb+rdK3ltnt08UVvbmAwfCIeZ
6YvAYFKugdljH/UpDkBEo53JRC0z6GHD3Zs4D/sQKJMFtwVGgfIdqCsxMP+ufhUacqEEZz+t2SQ8
c1q12OPIJlW3bt3dOmm54xJk7ijINnMLSdSMjXK/O00B6krXGuhy6+oBGfQhkm1yU6n22TRLziqT
/QA16G+U90/uhADBbn0gJBFXicZHOJO4HBMNDZjuFXY12wGb0zQA/46jjHwO9CIwnw7V2OwpN9FM
DduKDSYb2eBVV0Sg6DabX4ECswEguMrCuKO6siGiBtF7p5YMxsyfJ/AfbouFhi68pZqLzZc+JcUr
lS/xrFN37CP3tz/q/aohCSMFwYM/On8c1dmoR5uUk3obuSq56XANhCMf4+C44UfUacOKVapdxyXb
yqYnJxKyo0e4xnAjyC83i5ZehX/Xtc6ZtYqFM+5IDtFOxpi8RAWaF6N4ZWfWHhK9f9N7RGHlFwXw
qSpo+kmvpbGHW9crAVklLaBteGthGO4ckJIro4/9NaG3BBS6tOBIy13nq6bUDlKRCz31cpv4M5+1
La6tl56rTM+Q1MAngnRJZcDouYn5Q0hGY1hbT3TjnN+5S5BNkdnRNmjba+PW/GOUWWh7EsNqN8UU
dltJc3/fo2+EGQxWJtSQSSA7SvX8gShcOnIifdK78ND7Fn1QuCrl9FuUsE6j5LlJ4682NN8bl5PN
TbTnoKYtOzXDh/DlhzIhuEa9DfZgTHdVnfcrSyY3X6LSIG5r1SYpTBDlidykI/1Ouu+U1+zoKcmU
MdU7nfKUOv6dLtFNrPcvtIlWTsF54ydP4VR9jJ961dNk0zaRvddzBxOGqA9s8x2SkegewrpaB7qL
NbEUGw3wBCPmrePjzIMVsuthgeTjFQ3Rq+GbX/nYPk0T3cpMJi+Vip6ausYr666oGdIhOvZcpkfy
XacyedcTREjSSKDtDTDJi+IZZT9DALF3m1TsJZErE5O21g6dvRz7kwitrYHZZQ/98qxZ2pdvZwMB
Cg29c2wkK9njmJw7n5hI0TT31MubtoL47kLW7z0Ysl4DEslg8w+iF8FIkm4YfV6asNhWpf2ZWc7B
VOWfMsnvXHCmqzpl3KQOBkX1uigjQHSxDU6LMWtBfk/pDwccmRc214C/icnR9eKe7QxgqIa+DBpi
mndclXvSpUQNL0+lFlPe6Uy8N/V9eTeMnEu4yOiyhgAX/DeFYHgVGfTcFbx+ds7tODOq9x1XNMbZ
8MsavPaeJb4KLf6ObfE9wrYLG3w8Nq3mhsxOLAlOZF4bjR7NnBhQo6peEbvBXN6YNumAvNpuxk3S
2da6qdNXdiYArVAV0tRscfcl5MUR1w7htgXiie98Us+gONizBBNAoFR6V+QiYZ3jx3LccyUC4CX7
UBjE3g+kFvjYEMnbM1h7OwNdS/RpuTWhNaEAeVX1GzNrt1WXkbM14T3Q4F2HNlOigakMW/2N0YwX
s81Ad1n9xxTnTyHhIr9w4AU3pGHRtSExjiWXoDSItlPGOujAHRI6X0lm9LeYhPx1n6hzngyvlm7d
tbr9nif6xvHMP3HO7HIcW2dd+2R7Im8z7E59evCi532TAeqozk6qDJ6xsmCq5/qQBF+6GfdU9W/o
vL9Ni+YCYpzPNBlfh549ZB1w2XANnxyDAmoelLA0oequBKJAxA2wd1/60niwSSymLg/ANlJ1eX4O
s8sYdBar0lgDquE0oOW1zj2JuCZqXvQRCJ1gNG82qPrREHtMhZqKZaSJy+euwmdicJ0rmXx0+mdW
jQd/UvXWtqb7oWFsqAeE6iHlyEGvZbs6YQNtRwjlQ41lzVcvU5AgLi6J5dWV0+5wdH8lHVckTTD3
1Ki0QkijkwHBNOiekE9t9IZ/0ItImeUPAP5jhQdX0To22c2IG68cCbsdprdiAHDlm/TN2YJ8w3di
eaDuGAwLMVG3aZGMrKcOhYLuf5YJzX69dH9NpNFm0O6uXckut5W33QCIK2+mjtYTcyBcGeJjopXs
ZSHAFpt2exib7CeaVzs1K66TDMLJicIdJGINHnG6k3U9bGqbwiiuIejR1JN6JAj6oYwfR5L9zH4m
qdCbXldwh9eF2X61muPdVeIjr+mi26aTsC2ZfrOaNLfMrnb1AFWd9m6o/Wn5Id9zi5nUZwjd+QZB
uIFDYVnsjAyBggvaZJynB6o29PMYshNN3GuQqfHGEkS3qrEvtrJJYJgb/R4DWrUrNTvmeTe9abg+
b10v/uhMH1No6tFjhdApgDk95PEe1vYQmtPK8yAuuuElbervpiTV2HPhT4/O+KIG0OmDoMcWCWhy
Pvbd1gxmvU7R3DCiBRTh7ukfd+sYUfUa9dNUBa+pFXFd6fSA1BD9TPE+YDqEEhQlrP5jTIZwp86a
Fhkr1an3xoFmlnTDn8YdacZyUGnYEvSCXiUY0jV0FujgjXUzlKKkJhDhzkDez7FtzBdarA4RHL2s
InZ3Ctoz1ZYR5ISbB7NswsflUTTt2QYXZTKo3xaE8uyqvjxGtXhPAHvQiK9uBRG6Rj89axGjGtPa
aXSgaHDCl5OmYa8DI7ovGkjaJs0QH/XcfoKWscJWxYLk74Z5CIPOlAlT1eBAdV6FzQ5b7ykbXdu8
oSeuX0edESpCy4OMG+9q4kRBow6izM4gtatSbjIDHeEw0l7DhkcwGmtmxAeTT0VwrkMml3RbglUQ
c6nkEJoMjz9Gz+Qq7ZmEOXQdzELBbEqGp8zQv3NT9/aGS44GVLSR6yWfXZuziZwI8oKBtJlwizPO
rp2OBBMqgFpj93YyOSTjMMq2oh7LYyVAoC43y0O7qIo5HO/BpY8MeNpi6C3nnJ2fuyltDjTmZM9r
mMwZIwSoUqtu5HbyXZyZnqR4r0k71MP6jEBO20W+iW91fmq5QTFOySbkyW5R84slHfHfm2BOxImW
mBxvnG4wuK7bmSHazcDSn3szK/Tvw3wmXlkAm7kCDumx4AyNf+7qM3Z0nG+81GP6jZmSKhVG6nKj
hf+9tzx0Z4IqeY4NNLuDlnO9KVIogmyeubvckApB0IfIL2KG2MZzSE/ExW1F07JEWMAsdblpvKz6
uZe6qjO2y5O43mqEvPOLEsMseUPjRzqfdFVg90DJh39uhAgpqntA7IGG18f8UgmkQ4d3SJlhrB2a
YmwQVKmvPU2veBN2x1eVDEROMRkRaU63tUb06PUMsSobNpXZTyQIzJ/M8gcv99jq8CE00b2uyY2a
bZ6Tn0CHO8YYtI8oWnc29OZ0/nY78VzViMYCHyXeaK8dKy+A+cfWsY59wZiGhEQw+ade41PXQyIw
/n4zy7e13NTzN+g1ZDsgPiLL52M5DsJRqG1riI+oRoefnbTfwqcXMfAh2cbjiJR1k+Yl8zlqccv4
piH6mwA7DVc55tWGf2XSWtJ8XTfbD+WMf47+73MRjM/GpLxZPqufHzPf5qIlFZvAshmYxauwOFa6
BCS33O1jE+JtmfY1+Yn2189zHTqdnx+3y12/tPPjctOnMwS6tBEWLFjh0GncmJNsPmDnw1Sak0PO
W/xq1hSePwfT/x9Xy8Hlxam3A2V35hrplW/LIdl0BuzbHM6LMUQRgqvg4CNw2C8fqbugeJcPe/j3
1Pg5P/59mNUpUlVEGDZfawoP4Ljcy/2Jtl3FnBFhBC3Rsq6OPze6+ufe8okxTWDcWzHBD8pmOiZs
nI7jEKNjmm9iqTVIBNmSZOhiqLihE3ZlGV6b+YaxQrt2QeHshONRN46CPMIy4zoJrim4qjHiyzXL
iEE2bd2wpDUihsm5+IGyL8yQ5LkPx2OTWta6VUGDmgnIS7Xc0N8PGEff/X29gU5tZTZRfVh+ffmB
GbjkRJBVvV1+a/lBMYbNTTQ5WP1CwzpJS11Im1eX0jEZ09IYTjOeIg4NVY0D/dVy0u5+eQVpv+oi
rPYDGficpfTf30xboOF+wWo9msmmoO18lZrrX4m80Le0hJqf53pj8K+am5H3UuYmWm8eLjel5w8n
C/LM8lvL7+Mmqu9HLhLtv6/6eWnOdLZI27sgDS+untunqGzFhXhLjAn4mKmTZ+7K/NyI03ybMvTe
TCIJIOKwE2chrN6Xl/x9nR2eQEFq98s/1E8UxxwA0xbNB/rd4RIW0vz5T5YXYL4RRCVOFHCDFKyC
/He6LNy9lvgkqCKYRBcQoInXc49ee2hvE53gqlUiY3kRWnssJ886j/Pvsr7Li0YYwDrFGLtfnltu
uPxKtjg0Av4+ByY0Oc/7wZFg5sNQDn/oRYbXwonHS1FsB/peVxf0po387g77m3mx7fExivXs1DSB
dVmeakemgg5xURsNqcfy1PLDCOX6wTYpBpbnlhtljTVf9v8+o5XUfD4llTDJyfn70qyvYToVAzP8
+SXLDyJJKFVji9e///vyPCSjVVw5pJn8+64Umy9a0szll1eM85tPm6batbYGGKhwSjKa15krvfti
vqlcwLUiNPfdhAHI9Xt5MXJHXnRW5HVujyXSQ54D+iQvwM6HGVnKJGx+brlRMCFOdb+egET8Pbwi
TSZ3tlAM3E49jalVXLbOVpuglZYdEZHI5Z8HO4pOA+p5psKIB1qH+fDAThTId39pykcRTI9Vw359
coYNpr7Puom1SznfZNUQ7AICyufWuXdZfqDnfUqID7IdiY4WR8OQxLfD0B2Wl/w8V3mnkpr/8vMo
0owrgRen3hTmPmmM4KbQSNzA/DvdIQtYTTk5NPOkK8z7s1/JT65YL3VN1pZHmRUNIcr7mnF6fCfR
YqwGzQg3qu6fLfzOU2g8RZ2pVnnJLHYw3OfC9G5qyKm1xxtm1VjJyl7ZDkqSWt32+JNGDG7N4H8X
CmhjWDjhps7tVUnYTp16ahcmzbfXt4fIwDBWhktWeFytVJ58DTFJo5h7M3P4bZcg+xz34GcWXS+7
G1e+V3ySxm3dWH5IBgjibc7oW5ZqeZzYrBetGd+mw/TL1wgl5dw/jWg4Sjy63F1u7MbV2d/1jrZe
7or58fITmeQgg0BAN/H9VOM+Xi0vUEnk/fPa5XFhJAZ0U36r+veel03jcUq/CSohd2z54f+99ucn
y2+4UU3Se6ofSk0Dv/731T//aQuOGjXN/G/z17wkRePtlt/7n398+enPG5vGeOc0EZnF81uisWmt
qtEUm9H1/vu2l1f/zz/784uR1RSbqgjxPs2/+ff9Gn//9p//8u9frIKowqirvv4+9T9/2P9/UlIf
3RtBbBhabb6Dv78zwAVbY76DqDkOj6WU0R6muyzEcM2LonvQwkHd+KPnrIglmGG7AskqFLfoYEVG
9yD0vrh2yQtiR+QBkVMN+8INCPQO8U4ypz70RAZPm7Frx1OR9xdr3LeEdbwMtlbdoaEnDDganIef
lPbZ9XqSUzUy/IlHyQw0pFlqUX2PlUJxxOs3mpi6h+WenyHbZegcnZC1VzTXVbvTLa1+sCns6GpB
lqG+MKi2Mrt7VIhHhwrbd2LgviqIMTbcXq0nFKT75beWGy3NNnEtDm4JIdUm/u5sCoYyypFHGXfx
WXIKr0rDJQlGStraGTKwBQrWqWE6lDAflkekJ0zMDZCYZDX+NB8CwH0Io3uXjRmW5vmeRqj6oWdM
5DHScxVTpfYhIazrEXanQeRTkaJ9aPHi4bzgijl+FF7/HqT88W5GXa/rqEQLWXsnlCBEAZqV85Jm
zl5JuW91syfcqbdumbT6a/A5zrtrMR5m/JveidjWrlqm3noGCu9l4d6lZvLiud74ISLUP0w1HhXV
wCmRZkGDsVB3yB7wJ+XaC51c51pOY3nPL2NPSejdUAbQXZPTm+mnuH+80np1WHhGTYQPSstIw87a
GWprQOx0Zxu1xgz2Nk+IuiNAhgnJbNkPquxrcNuTTDp6UEnI1J4jkD4iHvd7yYYUe7GN/SRvpxtt
0OjY09xCF1tj3sh076mATTCP4/pbnyzSoz3q/lqkxjfeQppRtHeHSxnTfyMdfd8P9Z9kkvkdYa05
FtWOFrs3OCR50HHJCMr2prEFWI7ZwtHG/STt/na5cZwIdG/dYElA+6MhsVfESt39vdHmh1VfX9I8
WbczmawBGoIBJWSaMD+sGl1wNAFyhXtJH6F4TlJf/MHg9AwUon5j7gm7PSuanReShpDbe0ALTr0O
BtdfFYTQnk18+qtmZDJLaA/+eiNMsXbF4leU9dp5gUgBasnvlnslojWSjYzigSGfveMPqzYou58r
T1PXkrEKpw8qPq21gXmWg4GzIWI76XmuhCyDhraL3PRopl5/S8+hxj7n7ZAJNAfEQcUrHxrM6yx/
NgWXyiIW18pB8d1rSXmtreLLHePgFXzisGFxiO5bD22dLJh8WcXwFSJrII4AvklgmzvRFyX9ctR+
XJme9XkaZdaMBYSBByasaX+Mcavue4vyKp7Yrenzw+U51p2jKkpoAVM/foRcLkTdvPcKwH3Cvm4X
s5FiTQngSMYVQUl4z5ImxHHVzxDAPqnufbdwT0LRjkyBA/wsBmXI2ZVN+iWxo+K2K300r168k9aQ
7hj9mujIeQgqCLQsknaGlXp1Gi1A4xYJsfcEJTtH5sXhrgPn9KKF+TWGcDFDzD3wQO2bIQz7tRVF
tilK07qvGkkggR8DdzDh0RZee66igYKYadCOmGdipK1APrpB7t/i58F+Mx4yFbyTMwNILjT7+r4r
xbA81+rWrdEAmdix/XSvvobuWOJFHrA5nJVFC0tI1zz6LjHhCZFNl8D7zQjGvWsEuxU/krgBLQcc
Nrh63kBjPfeO04Ago4svtEY+erKqti4a/R1Fn3MugvALEXh+xJ0HQmQ+m3uN6SOAxE938NBq0he5
WhVyXCp+/wPB4i0npUUX005PQcElU7f1T3J+sYVpQXPtxGMxuRzgIolRojh1T+nHd4ufBEewYR8i
K27mpZNNb9M9G7E3UhW4XyMZHASfGi3KG853OydznutZfIhlNl7GzqxucKZ1q86iDAc9Pb7lDPE3
Yzjv7PSuurozuiBPO/qnnYdQaX6IJUTeUS7cq8Qj6kTzi2cWcq5CHbtbx9cPYKJ5j5l8rCdHPFpe
+Ycoo0zExrmeYXNSQtM2ii67Xdhzzvww0MNhjfOC4KLcDu/AG+H2molYMtvHzVj9GmdSaoAQrzRs
9Y4s/C6dkbawrNcazNhHjQ9/XXjRrzwmngAecH1ts/wPApdZHYhSfxXKiCYDnrazp9pwF3S18aim
2CJY2G/XXj0QUzYzA4vBCunkq5yDl4chosST3p8SgOcsBpqxNvTqh3r5F32pdCfce/rwbbk2Fs2q
ZiIs7Dk4Fq07kI6EBPpexLf2O1WuA5bf7agZeENrw4GdDWJi2Dkh+mS490PfPYYNEJhCV0DEeRTU
TEs1H7t0z8EVVvHjzzUhAuJ+AL7mQ/y0m/dSFreOiKHXx4yLs4W2xdmx5lxGmrus4Olyq3oiK3oa
qdVMl4KqmT7h80DgnVjXaWRkYhHItq1xR159yzmXuFpfyDjDjZVi4l0eYgbSVggy4VxFnOHSgtZZ
wn54TJR5iMLcvSONN70JxiDFjtGdsa/p7xAzFP+LsO+nRDI+sGoZI8Cc5FOGTYIx99whng0TtvnP
Pc0fhzV+QXitaLAuLuCjm8pmolHblpZvCbl6DfVgHxPK18u63Rl6wB55GIx14GPIDjIn29ZWmz5l
iIohCNvfvUuckOEXxhb9RXMpUDcti9fySC8VE+edNhj6c59W6dmW9C/zGfXSaLh+ehOvdI9w8H6y
xzUKsfGtqdB1IqkuDqHQg8dId8htHaNdNOh70dWIxperskaB2+V0M5bnRF0AHOzH6trFgdpVI1Ei
GvjCvky/jM5+ykWfHAWJFrtMx3ZTVrbcFwBtPEaCAekjtKXQV9nWJRiwPLjEOy/7OF1Yzo1pBNV6
jFo89QZRekH3H6rOYzlypGm2TwQzaLElS2sWdW9gTXYPREIktHj6exIcu/N/GxhQ5PSQRVQiMsL9
eEbKBhbu9ah+3MEtESNm1F44IY2bFWHP53Zx/7gTdMo++m7Fa9aBMCgNP/7qLFJTjTkp7+Y8OgfY
L7gIlwdtyISCELigfoJfGmyW32q5NPR0VbcefBolP9XZbT5bsfXu2PiACnDMWw2Q7ZNn+LSmUDY/
JnxUXogPbtvBfU5qp3/hf/rHbOvwNGikM8cy6bd4M4rHDNX1YVbYsv8uDXVpa5LcW4OybhAJaSuR
35xlgK2tkJr3EpiESLRJUV2JyUUk7HX3ogiG67KMG3Zz751pvC73QBsO99KY62OVVTd4t8mtiwQV
Ve9l32FMq9UujE/TjTHMBUlxjHS+o9ZA1xJjvgYoPL8WHZNNTdP6z4lR5s/ZoM4mo++OkZUZX61H
fyDW/B7ZiFt81I09r/0qFjutboqPhjLDsylFRJDrT15m3G0rzD94OgXbvMo2lovyLEFGSXpesy5t
VuykkEdKt82ghaQ8lv1376I9AszXvRbFQCRbFdkXHYslfR+8jknV3Ce9+BUENBERTMCWDEtxgZD8
RnuF/IAgjV+AOmnqwsXfdYWVBH04O6JobJ9JnmoJUCdVsupuQ11nf6vsKcTY9Nfkn6G2N/1XcKgr
1x6ULSqR71Gik2SSB0y11CXMM7YdUctcrcJq6y1bG1dBpooMH+nPOpXYgctsCOq+NAgClymbnuVy
OSwkfoI2MXf6tQs0FNh0W4/eWZOBf5gpSdtSn+JjX5uYn4TQgC/VJFNiamfcowc3pZe7adozsBfv
iqmWrBirm14z28uOHv2KW4ed5GAY8xf9UQw6sgZ1rWjUozowYczhCUpsLbB7ZJ02R6uKXnW96E75
oGS/6iln/u/lf1/V4jNV1D/9mI73ZvbrvTEzNqK3mh2ROjIEg6P3U0+NOgqC1CA+OEm8k6vNh5Dm
0cWUzMPKpRxoYsmj1p3KtWXTXMvrKX0LU/KngYmkrYfWVG9iGnxoK3onLS/WLE2q5M6URC/zNxQl
TKgfJJ1eouWvfb2nJcGSZjDB+xD91K+Q8Op7S132kbMjHXy+F+JKgJF3LRz2OexAp498EDcemZKh
7+g826b1PqJywxoY/UX6X6E0BXnWJHWJ1hmcSu31UEtbAeCiYQjZT578THQBOMXq3x3H9A95zDQ+
H4tqPXptT4ldamf68lvoEfWTm+60tCk2ERlxl6TywFe5c0NNwtYToSuCeBt+qFFGxtnTGdVrRZS+
xKxqRP74GyilOtgVlqHY5bC81qRSf3QVS1HLuemWN7fsYhS4UWg9uvhvV1FZj2dPIyCF9tWXUiWw
i5gx7Y5flVOBllL/9WTo74U+lsfl32+Qc40RkDayw/pnBdW4elq4TXUXRO/sonwTwo6w9mPOIsqj
BYIgh18IolnE7wK84wrJ94Ot+zWPhLR+qaV4oTVAaLB6afDoyVWOhalFfXFsZAf4Br/q8tXU938T
2ZBtZIQeVijsYa6j6hiMwDvNwE9eyQ9bL6876hmR9HPwcxlFzrvuZTgmjI7USpSty3f5s12uSxCa
9E/balMnDkHSvf0RwW79k880Ggz12CYrrC4cdCG4yJEBolwp0uI7zQ3xyWicJuVQx6ssnez9mNYI
VaIAu3vXXzKTt4IR1MYm6R77HIz2YOyCr56E1NT2noUf+9/9EKxzzSvQ3AFaDs20+xto0DbS1vkg
MkISUYZylkYKxfUQbVtXS/FMdsNJwaWgUTEhzxBBwCiqMrqFdQqRDcYiB28FlzZi9xrKl+HdTCw6
fJ7fXAOtQ3Rf2z6tzbI5lxKuR2xUPpm3nrlJAdZl/GljYRgvgTt8klpvnCcCRl4m0AqPdAnCne7J
zcy9DiAYW5c7cruKZnTfdKGx8bfT51DgZMpnIR/6QBCqpxktMCRCn5ZvI/38wjw1QkDZmIeF4Iy1
mXLWnZ6WKxgnmGV8Wqe9SsixXLoK9vhPpL6BCNL51swmymuMhKFrhUd+BbivhgFPWF3O6Kw30kG6
nAlJEpblUpqVofubTm1L6F/XuZupQmrkz0zd80J8xl750hExET1EcG8oBP8JyugD68lpDoPxlItS
vI5LFyczm5rirHPBA0AG/vlYZb1/HitC61iPw4+m+4qTzninZGSDzx81EFXy1Xbatc+L9jU0LX1X
ye5l6F3MelWBHHLO9GuRx/pjO1or0WbOM/ABh78BP06kjxp7oBx/9BhChXa5yaC8bPyoxWgGveG3
W32nFVsI0GLGRvKUw/gukjc7Hh611jjP1PuID4nNwU9gnX2LkQdBveQjoXZIfRErUgNcuplItaSP
CrTQEWguPUp2fY7WfGozj6geOZ7DkkyttpPBJhs17yI1n14RO0FJYg6fG7YlmqekVHnd3TBVoWP0
IqbKAAMYMyCgEpVJ60pTlIagF7uxIBFIl5a9DiOfcsPpaF802g4znaIAzn2r78a5/14CC5bogmg2
YU4v/yfy6tZD4+50W7oIlC1xyIl/AC0RxjuLuwwkFX78MYxJqbaK8gPGStlbiLGbdpOzCnB30hwy
2sFiKt0+64Zs95DGnI1fpu7BQ8CHAK9pnnqdrbhwlNV0fsY726whnWlwbpzm/nOAEI9x18SP6KAj
zL7mXutg84OeT8i16NukvS+HMZOEVop23sZF9hWJvL5HIgPwZMm/EKl+TtQrkQBXOptJiHK/JKC5
cMqdjmn1vRx2pR+wk/NBgUSSOYhRczZyj5VVe21qr7xCIYmfzSb9p5jVdDfUvwZ+rR05rQS6pdEp
VrsOkjoAmrnmDFShSy7QSs65q8Uq5Y+mmMY7By+8Nq4Jija3D7XLT+e2lXq2Ah2D/KIHgMaOOB42
CPR+UPR62+pYghv6mmOJNWSI9j9/KizX0zqJQJ60gorGz40T93S2H6hX4CpSSkfdjb7E9NTkRXlX
vyWGj2jQ3W91UvqT9x2J4RbrcA/Hrn9xXd3e1n1rby3pBW+xNe31pvjTz6l1M4w23zYBAKKsyf3H
HzSnFvE08gp5rRoEFAsq1JIBsLLcOcbfaDrHCwJEDAbKpv5zexV6dq4STTvr6M+72BDkjHbiCA04
OCYR5sYlBEeGUCK7LIiPIOqRjxTIfhLVl1gORkme51gLgj7Dabrpf7OKmqGbmGDFQ2PslttimuA4
oG0i2CHH6a56L8vBALmDjBxTmVWAE2a0tImsUdwt1awJoxqLcsvTznRMAqymVaQonWZe+9sEoNMm
I2XlDCUQVTiy8iCr4vvy9ozoYRjAPMXCCf+2wz94wuI/hYYCTDYowH5CS1Ikwz8E3rJj7NjHRHCl
5a5hljwafNd/P6SVP6VW37C/VEsG9msaOkNCr0s0fXMEZ0nDwEmSL984WhriwJoQiOdWT+7YgI07
Y/pV4Az5xffHF62PA0hLJB/BY34OA6s+lCVbrFSkAGwRRFP3ppsyVwyHmLPZMpuXWucJabg4ZpK4
Q7SpPmzM7w1GdNCk7EYp1e1DkDSGRxczZ5HR0RpHfqdffn5Vq7PiLVZLD+lZMG4rNDfbLEB9mAoc
JGXm+ltb1fh0XipyyXP73BIkhPavdMVZH3a1B5gV/qCzMzNHe+9GHFzscfZTVfZrkkah0vzPF0UZ
/LZmnT5c25o3um+nmjLlXCFhXkCR2RAeaetpJ69vsZKNJIMs/ZTJykbFombfpWcnUUfmbbkRUpCw
rS5ixoG1OR3jshoORspmeEyGv8uHq7CYfqVpsW8iPzhXdurDxvEFUrHuo81LbUfsFy74ULt1QAs+
M5Yy/L5xcMMdZm5tzbrJLp5XluqHVjpppEHIgNpU29SK3vACt6cKhgmzrHQwVElV8IJDo9HYDkYH
l1bRzdWedn7RdIoWQWOkHxTohFci8RTnHjc0lveV5tnTcYwiPJECP3znt/Nvn1bZQzejp9f8DEt0
a2pHu6VK9QOzupUFuP3lZ2EWGSNIiSoYQWWCdcixz2VpsJj64u9/J2IdhyYTUSE/0lBEa2nPGNwD
/c9YJNM6Rc6wZ/pQsS7m3Y7eVHNfegepinyaWVYfoo62HuRNZGXQ2x8yjCRfZpRsAmuw/+HWOwQM
I7YuML+1E+TTGX8YtnLFL0485xw7qJTpkLolA/OAKShPT8NGOhq03fZnrYJWSMpC7nRvHimkqS7m
X6FLPoM9Crq94RiiK9BBBtiORTsyILuiMPFgWcFzW9NRH1QHg75wh+Bz2kvVkSGtY1VXkCpEPcPG
NLm7vSR/Wh4OVRI9lY3hXMgVU67lOv9Ox7+6rje/JVL3FSDpx34MJ6CKAbYAg7taElUDxalZLZ82
mGntfchIdDW8pEMbhFRQoZjZuJirbEhnshk1Qi4JbbedxHo1Jj1m/g/Cy3OMzbKSeGrNG+YZDz4K
4Z+cmnkc/9FZP59sffyuMoDhcAuHxzCetqQLUDdpZfbeBW997s87kB7ASc1wPJQmzru2mMwzTAYM
ktrwmruz8Y4eyljZflRdgIB2ALeqs+POIxRQbTiTxwKWx6vogSZR+DgO7owLr3xxQcv/Uxtf9Aid
DdjVcj0C4D3T8F85KhJqlFN+tnqksAOxSsuhmbzgSA+aDGLnEZJCcm2c/PvnnY4r87yUFI2FzHZo
4VjQfvpDVa89lt2oIOa9cZrcjCi/aDpT0MtDYvLMUjdPjzzg3KDe13U4N1Jq+q0n4OEgevvoLstu
KZPhGZq+g6A2r885LtgHEnymm6dDLMwJCC+9zPvjxxYaMjmCVM9DQBuRfA5JZcTEBflyQvKF8AzO
t1H39J4htmUCII+J+2c7FqRxqeGqVIeowMzs4+3vplY/tPHYvIVQpXAFjqynVbsNK+U0i4CamQ4R
GeVITqx6afTQqkcWWCB/Dp5nQl+Q0A/Pmhsk2+WOqu1uPAhvQL3JwPry8zwuWUvPo2BQAgcruMya
/BNQ3VOAD9Ati4aBQu4cPFK+nkVpPi8RRE6JNTMLxFMdZDymGDLFXhPcfv7BOqHZEiVEdhCpukrU
tpm2ibV23JqGcJsyeJK/0iQ6+pHR7QvPjs70xSxExWAn8bQ9CDdtrp3vEiIjbZdUrqi5+p11JIjI
u/rBPNO1fZNdBYfBaOwL0y77YqozECQMBVVl5g+scqZOwbOEuVGSlKuQvd6jm4NYCWNp0GD2MDlX
1Xvcl+TuJMm0Atyif7Ih/k5tRsRlBvcK4+LdD5uAnSFTgqxLDqPhDHjKOx8Ri17ar1RfzCSrpMOU
xxkP7X/P4gGKPUY3LGW1tKm3S9AGKhqBOZeGj5lO9xKJQBMbgKP/3BTWduxycw94oNyYti4+E3LO
MB33X0Vn4gTobe1c+RZ/8wZeHL0eKzTErzYT+3Rkd4vI/amwsujD9RAfx5gZz4T3hRuakOcQl/0e
pR/j37ybL04LIF00aftix6VSrcDemjQCWmlObAol7KLTPtLX5AAlkhEODVrQMd9hVfJ3zcgeclL7
gQNT5HaHzIYtcoM9Z7LpWzhKNhTr2bCmsVuvhYrLpEo1TtUsh70rk9PPjiRWw7LUhCyfV0QI5B1I
q7aeAQXkEoRtQutmMmk/Mb82H2J2petEYnQyoOwesrzAhIZ75q2fEGzjtom2yyXYKrRX/HET9sAE
fIWwrT3U7Lo1JV8ionT2tT8/2Qf4tuqdV5oDYwdsj4BciGeWoRIrIKlfcGy6b5Xnqq3ikdg+rOJZ
R5ZZXNnJ2rTg91mzrR9M3LvsuVEbTPkbQ7zyIzXmo6ceWxa66wLc8pcN7WqK4E1sCnOwV3pv8QAN
s71OshoIgMg89uqwvN7k/0bcFbHlbohUnunZMmzm3hnZuHBDLQlyS7kfyu5jbIgfc8B9OMLObpjM
HKjLHSY7EWGUMO2jHVM3l2GAjKh0y11BC/o0VsjdhYYjAhoYYQ3qYbMsEmMcvP38pFZN7JQRuPTs
F5h2I3X3xEA77ur0ODk5T8+RZnydmSDFOGAHNI6NlPo6g/YPJVg4TxqeQa22tLc4IrcUyDjgc3WJ
+TNcMYx31gtOcdmWegmpkj/4+Z/ZEzz/vRblgOkxqF0xZvx7pg3oGRqQRpkkSi6yCZVbDqRtkWci
cwBQLezS0h1+BC2LNMXm2cFv9GtRWJjgwDHIAAGLR5k/jbZAHzJRuRIKngovf9F8J17FU4biviWa
LgnsZlU0/pM2ZOP3/55EFFyzFocnm9QMptYYSZcemGniplAK9YvnDu5zpOc0md35lT4pH9ysuaJI
YY5apt5mmUA7Ot4ZbZERdHGTANWC7W74+rCvsVAcfxbXyszOy43p6RYyt1QvwKhOdbcq5mF8bGsM
aGOeHcdK5q9FaI7st21vNfb+E7Ehqo2CvserqnQXSUwhcWyzxyEM9SHBZbop/FFel2apVibGxSiZ
M4pmbyNfWS8aGorFtYUw8S1kA79PNX4TtsDbZZjTqvIoNma27Mxe94Ck2LpVhbtKPe/dmNksLFMo
i0r/ljQuVLtgGNeOuhSxfhiHrPryvwsPZLKlCjAv0Mx76tzcqrD2s8bLU2zUzww5d2MqrfegKaZD
TFcTidi32eR8dIXKHSS6KTyamCphTiftylKRMouyJcxK8jM6ZI3LZaVcISwKMRRT2EuF7kcbt0ja
cyjpmzeqn6WqLRiP3V6rGIKywYHGYiqGrBmDN4AddmBmWZI6xtCGifVAezkxSfbVpg09TiY6BVBl
QF0XqvJou5wVlAsPP9FuVsJaqjFwknNhXU1cWJRvLEPLQP2nLRDL3MOvkhYvUSfGTdvp7LMqKyfz
p4hW+AmKDQGRzdVSXZ1Jt+Ld6AYnp2oobwTjBpXY4nAHnlmDjqoL3Q8e097/czJZSYgJG4iPBcMM
LEc/bRYNwnJZxx5pcrAcWtW370NM+bYzJVcwJ6cCIcIOnWW1LZpGP9PC/PeMj8i/Z8V5tGBzLjqh
QUeQg3Hk01aF4XIoggre1qJYSqriROSKvGaVeNF1oUB17QQLIA6H9aCeuJiUgejpZAX/vHsV3/To
GUhEQNBoKzuI41MxRPj5u9ZltlS5u7BOxdlW9eRSUWQxQwMpMTx3IGOEbXTPeKJLVXKlYTzeHcOn
h/Zcmz3yBlnE9snuh2Mvs48pnbRr5mskLzj7ZTCFqK67mMc5bP64DJaaR1VnZxkplJlnI18oYTej
NJBoPPPkt5+LZ7ffeNKIv5yafgRS+vw4jMJ6wp+9RU3P3Iz9AQ3wiwRivCXxp92zSbk6taddo1mI
F81kHujkLbHySlAVgUL6UVUtl55h2XvCx0P8q4n7uHwWq67wd02Y40tdyk1+njOkjmrbOiZ1Sp9q
r51sH7Gk0piea4Zmgcv7z4PYHWP7gEAEbd1IG+jRk4TegBLQvxT9K47WkWfqX2lXfC6CltYarGfS
JnxHO/9sS8tgYJYQFtopwDoc4CZuoEEFfWzdg8Btd2wE0h05DgVdKuZZvUbKZ9iNK6N4XGb3wWTm
t+WsgCLoG+t2din2BQ81WbPzp5/pXKJEvkIdcN5M3QbxlNso2wIa+mAfuiQfNj1xWa+Rb/x1PcwC
Fo+frL5BXXUPaRh4+yHIgvOyx+78pD1EWdqsWwqePQaiClum2C6qGXLnYNB6zpbCJrsbRDM8Jm42
faazuLdeRGM7nbZxKro1eoNgj4ZDbEcTw3IalGIXDGpDwixns3yUftQ96tL3mQ1MdrFxxkK74m+N
r90Qo8qB7gTNlZaq2l8uw36/DLPtfyqAesJYGdnXsKjM3TI9GLzR3mD4Euvl0o8r79ACLCETnudO
N/0hborgcCU2DNIU9XuU2Nc0NJsnXQ8+ZYaoOa+13wVI76FmOKtOptmfbgRSiMdZt0OlAiDsRbUh
loNYgQ/epWjWv6Laf3WLyXgba9dck2roHoUlh3NbzCY2XSjyrpsVkPBiVD+mlpxDZyhOgK/uuY6T
XtBaf9ES0mqcuiBQOZT7sYnVuAD5R40EimCO+jYE/njkY20+mGYpT0KwihGx0DyZZo9cxaTdCvOM
ljL/3Baucn5oW/tpedKLEgVTY7UGW2Y8rEVZ9iQP8JlvtOaIoD272owPQZY7waoL+toCkpMXezuu
kcTpfI51MOBXoyFVTR9ROE4FHVhTP1W9xpinNi3Eua0iSetdjYs/PvpWFV+W5+ycoxjDzvPejHBr
l4+TU8HAbDCAvEWeRQwTZuB4Bjcqlg+n+pjWqq3zsygyxUjujtkZW3ay4+PyzvujGayWKHvdCIJ6
bbTEVI/+aJ0HhxocG4f+xiQ24E4KbMTq6nJmkx0Z6M34+RMSrFuqBTubaWd6tNJViyBgs7Blgcb5
rtp8rW29T7od77NJWiujrvMD1MZmJUwWzMrT5utkFtk11bnHlg/J8gUg4zBSJ4iaJhOfc6tBz5jt
gEYTf/B+SL3XVuORkefwVvyaH9aLbEYVSmlCnt3R6CA8xj4TpEVZaCnLiUTJ2WE4PRvqankdYVlA
IOuDb9QV6eP4QtBFTjcH/+Ju9jLSPkzQfkgjqm26hMJNBbqzsvuMAqFDSh+0W+s5SqmCqnfU3gyt
vC/vQVG6znMHcD8N02o/uSG0dDy/+1C3g1PkITluU6O5d5JeTEKj96NJnXfCJJQ8rfPAprt0ue2p
8s9olty6As2iFtB6xGxBFZzdMEtauz6ZrJ1u1PFljMv1kHb6gxNTUFmkBW5VFxK6lIzeLStoVjzQ
k72e9vaKbVa6rknzvmgRPrrAH/adr+DjS9kL5BPnXCb+TJ3V4pHHhmwZQ3z97xBIpvGT1v357yWc
Z5sq6auTn8GTXaq7ErkDKhzQsBGlz6rwUdMki8FZnUXL2VQw+klTDH7cI0NZw9nomuekGbonSa8c
F7ndvxg0+wPD9O48GcU+6f16pbmYmwcfcTlZ6GfPAbmsrqoM3pHW40Ds6rPozfl34+BU9+DvHQpR
T89lob07hAKfQ/xWj87gSX7T0VyhAcHHgf30OHTUTBj6jRebZQLcQr0F9sYTnF3240hi5cNPPeMx
lgAx9s+PkmwajGSdLZu2wRz9fW81u6WKKtg57KB9lwD+KaoMhwlnRYOJLZuc2J9xmP7/2WzPLPGd
vkvbAG6XiLFVZXP8TXYKHFsrTbcp4vCPKXPxnejxV0MPB2UidOk26N4N13hrAQb+RW/2OGYTEa5G
gZLdZ6pnYRg/0wmS7z5dzplW26vr0eZ3nKDCL6Jtf0RIbWQ+RXW0y7ldz1mbvjOKB2EYTpZ7yOp+
69ildxaOqa/MkNSgNK6RndS4Z/xAtR8iDODMF5C2oetkImRfenWVBGV7y0z4F0SQMWDyfUL1ojR4
IN14WJP2ZTo7xTFZlWZ6zWuFBlF7Jnhd2TlvzV/LlcNyyR4ckVVBa3yjRXN//e9MS1UDn+zflWxS
uIjSC3GKzR8lLcZ71MfvU9umj3y6KtSEnFG58lBWZ4l6TRvGf7+a9PwOxSB/vnd5ffmO5XuLBDa3
GL2/DT2QnePPYm0Emf1upTYtyQy27lC6t0V+kQ5OfjOnt8ECxm8Qdb5ZSqGKPN6NzsgjE/6sArHA
A6ueaRhM104jbtLzknLfZBHUpMHqDm3TVXTlO8Enh/TE0OzjYzJJcfRMyB+ZxvZo0gbttW9LbZVj
k77AL+HplYPUifXmy0ma5n20WGuVZ2HqVRi6tMWesNOE6OP5OWhhfeZ9nN3ieupPflWQZKR7+Vtd
GgcN/bWjt9Vd2ilRYpDgskB7zRIrevZpqyyvRj0UYn/qXl3DrN8Y/8wnivv+Yern7nW2LxEtjU05
K5W623t3w2exJD/P/wJ38dqkSfYKt0fbArTStsvl2Kavyze0Ab9d5XgecUT858s/NFTD/F4CLM7C
3v8afax2kV9Hm8CP0T4aRnjSRolohqiZ30kQ3MY5aV+KuGwOY4scVMJt/Y3aAXZNFH9QUIudp2E0
Jc2wenNielspyqp2+LQA++8JVO3WtrrURPtCikx7L9qxu3QtLpbl9ThsJkAVVX6a6Nm+GjktN8TJ
NHOjc6WG0t1savsDhmMKXcm0zUQ/su+KpNvVsNhOtptvs9LkvUEzuFoWwbGjxKs1kh9tBFCDZrf3
KXPgKxm6+NOTjmLq7V/eWwVB6NsXNxkJWorL9nFMdShdLZ2SrAvCTXBAwMrcpovq9hkWo34qciqv
osHhPwl2IYMLyaawWU+W13iWiv9zpkU4Q0Ig67IbX7VKMkSg7L/p8eSx8dDqUyFCbc/b4eyISXDP
aA4ZtIzRcSkrsrJObxHtnuUKex3WuLb3jgSsonWhOh9MnB1uOdX3xquNHR8QfzvMrGaS7eWWssvb
Nn7v703bLi5jCRAsQ8X+Vljjdweu5J+UvBv2+38ndDgPAFribIhfB7vHilDxEDK5E461N5IjUmQE
U5c8k2a70/8GnyP+p3UvKu1ESUDx2un1U8fSfCqIFlvVllX/zg2Dcl7KtwR33o5eLABtECAocKOj
CYLywyAeWYmaEt9BSmRKnqhthvzfhpWXcjzpScq0ziFkrSFuR9Ps9AWTp0rssuM/QGuB0ScNUS3W
a+TQYHUqjDce/vqHQgv9S8JEpUXz1gHRISV4agCzcEn7YFyFMh73xJi1qE8I5e1C4HdYnxg5qsLL
cOinVS5So6UGWV6rpjc/AHcRl062MXQiQYdRn/c2xlz8WMUAK7uqfskkQ6/IkA5ONDqKRB2WJxZ8
EoNxG1+AxKq0ecrK0BXyYzFgdWYb7/2B8DhlxwonmzFprhgCpsoVorRZVj1bspVtZXasKne6ENmk
MSQLqgOAI6yJXf4mex1mfFpZGw/m/qcFXqls5Hgt00BptSnbROXb20UNDTFvDeAnfHVdlVLhMYiO
QPyXTfGUe0J7ciuzO6GWudcKH7QcOrvGZZ+FlxFA1xt307nIe7rgPhvXJMokhmTbO8aOBrSlCPKT
lk+E4wxl8GCi7FIRrPrditMSPyqUwUoYd+bdxl0IZFOImnErBtUv8bzUrrP0yq08Z/dZRvPGzIX1
XlgwK0Ph62SJte22HWNGL5hapy1RmbGBqkj6J5TwCJryYjOnaaIkkDuiIasT9xUT8bbWmgMa9VcK
E/SXk5wuwp31u43L5JYKEz5kxCN3KM3s0IuQTHNpfTSxVyN8laN9jRVSKUrzb4te16PXW+3VFy2d
3Cbe1HPkniBW62smdPmjGwSvnZeOZ6Ko+5dWe65Bd76mVHyHMin6UxbZT5b062Ogmvksw9MNaFTP
wKmjlFOx5cuBMewjJenwVJm/F6U01p7qMEbaYbmrbCgmrYMQOzF5XIl04P7PYhswib81Bwt9q6c3
WyMK70lNiW679SmUNRr3EtnTTJMKaegAnxOV5soYk+qzk1Amwt7Mr5l64EbCOAvCca7Rvq1q7DiO
gd1MWNy7VZIp6UzWD5jgEIw6g/wtEtc6OQ3pKKRVxrt+cGGUlt6roNLelU2Sb5ezhG7IY1d41bbH
DLiNMQb9QotTdsNjMNsxrFL93y91GstHjUqR8nFZ8MALCrhoVnfryyg+aKZhAlebxAv8vFgcnOKe
m/N0zbSsQAgyArme9V8eyuizjeZzNwfOfQq7fOejhH5AAWS8lm71N6pE99cxGZA5jfU1F0xSCa2X
TwKa5c6jimkIINuif5VPeomcXCdK/I85r8rScv+MGto8M5p8lMNo8gU8shJ69VoH9vq7/gtSS/4m
gDHawLEb9manQNV9WBwSC4qoJ/Pid2fDnFZziTK1N2Om/2LePd1zuyeYDngP0TnB9BEj9SybQXsx
HRSh7kSYuzs1p7QxMB6oJoKsKap5unXnAK4c2WcOO0UP4aiH23KzVFOLvpWQnlffGFQfTr/oZuCf
5QTkAp9W8lVlyHJL/ak1O+u5qLpkjVPS3mG9TD7Mvr3YfSXvto+uPc/dJ5628SOu0fKwbN0zjT4n
YixhUxH3FrYr4QwCZwzOWmVsiwuGjIvFDTgj5Wf0AVJ4ftOiISKZsdbfigiJpFb+5r0PiQ2m07K0
sINa3Ht30I4WIvfewKYuAye9G45qeplP7pyJu2HVIZYh2gZVQlVa+PRsM/OxtnRxYlwgTrmsBXVC
9sEeMDqKUL4FeuacEC9QTqvhZdHQTUuRf6z7Pnqt6MadyWhF7lExNda909I7CKDH0aasL4yE27uc
Wfjc2RxWFPoRgTL88suBNgU4Dmei4SNnfVfkIYre0QjU0zf8eTdrVgsNBeQ9iFz5ZEjrudQC/Skd
xN01G9ZoQjg2SZfg98i8v/qYR7faL5x7GIZnDKafUa7q7QonHLuXT1HRVhDCsW4dooSHykQCk6OX
Wi3bVpmQ/gLhOIBVrDa1cDnogBbascmeuqG2rm3nI6jib/6KfJDYAN+2v7rMQ9VRF7+WriIY0Ccj
bsgyITXrGtahte2TPD7mGWrzYcqabRdO8c02CTAYe5KeKqB0GzMd8xdKEZqYEQbT5ZLWGz+qBYXH
BYy4bAJNi+/971JXl3bd5FCL7GDbza0GuB9jYoN7cr3cagl9Zhq0AXix1tjPY0DOkGFSRM7lpG0X
F1MzY/6LiNBc/iI1TxwZlVD9VUqaVJoqr9enHcDmCP48gAEGFpI4TvVlU3PTK33lc23JcL9s1sjC
2JVZZR4qZQez5SBODWF4ktyJm1alr7yn2htBQuahD4kYrBz8VlFHeCf9gC96YPhoZr3m4f3/SDvT
5raRZGv/lYn+/GIu9uXG7flAguCiXbbstr8gLFvGvu/49e8D2tMWIQYx3TMxwRYp28kqVGVlZZ48
pxJv6zEG7ZSV744vatzDWaiL6eH41iP6OsglZJuiGuC+Xf92hPbiTu4l9c5izqGvj4bdr8+QXgPH
gwLYOtdQSwobwPhlCoFRPb3QDM7DOL6HBUY5uJzNKv1qAFHyeCNkgvpOzk3h1kOlzIK19XjH/PES
CfV0JH3SBWOqtHH3PN5Jzax3ncSir3TsIapA1Sp2AtrqgqaGzK2xLAMUGYnAyECxVwkC8xMlzZ0R
BMgcCLSVT04gDzSLwRi0lLab4yc4XjIRBnqrVVzpez8WS/vodbyMrEXsB/lVNTkhqRVx22H66AaS
fSzXGcQwjlsA0wr1ZmeqlWsfawG9QcWvQ+x731pGf2/UyrfMH9aNXmkfqTWbuxAUu/Mjw8LB4xe+
eeVWYwreAlw1gkvq7ugug+T9wHq3ob/RPhQq0iypbkn749uKIhCciVPaSA70D6WvbUqxucq1PjhI
hP03Mv60B427yUuOk6BG9UsN8CUmqx98saBmtK2UaXw4JtGsAQwO1KxXDTVtd2VCJG279AXDWqke
jtHT8YWU/6HN8/L2+A6Fvnrqqcrh+49rDl4irVBSMrK8oniXJW6/8+h+2xeVJOzLUnmnilMldgIp
dmnFtjPdj5FbJYAcCpjApkb1IhSg1qbC/aBDZ3cIRgUKtunt8QV8mYruIsx86oAysyVTbjzusbga
yNwP4e2P/ddZWNbB8/3yiw1QBIOyy+3xIy/iojI0SFcELOeV1kM+VOiucd/7aJx0XMOOHx1flOmX
YAmv3N5am3JRHHIpIf2R0QdGxXhMQYn8O0WC+jAdNkilRCKNglqSWmu/Nr3HGDWXayOH7hOc8uPx
I6+tminDClmkUkbRWhVSEbDWmG2Pvz6+AO+4V+lNhlM4jwEz4OTNjOJnB2XWSpneqgG0LYi+f+0L
mcJqbkVopfbuLfTv7m1MuvEWYbb0imV5EEpAJvA8oOHSIvnTUVd6gu2d/kMY9p5SkbadY92uHdSb
Y+4cevEreQjLKw1SZ3owiy+aJcMwPLXbgC+L7aAM3UPb+83HlEOnKRCtCFLz8dgUkaTdlVtSlWCr
te+tUiN8VZR6A7ElfbPEnccXNwIBCU1QBu0Pn8GTfUhcfdyRJ8+uwraBNXT6afa2gsFujzoCbanu
tnTlDpA9h/zxfLfQTzmMWvchqJJiZyL1gg5jpMNnP3EZyEXyKHpUwbQ/i8BBjNDvyJ1wU6uFfDt9
IZiJ3fv0yAal1e69mLebWraC29yr6fUSBCngkkvAbME/86NX/OgOji9Noe5Fo5WvTEiqbwJKHqIU
WLeBKn/wo0zYUz8Vn4Wsb7fo1QO0DPv40/EnpESSHz/9+EzGlZNOWolpWT1oARn3itDS0eoi+INO
8D2kaOWOspII2pMexyFtPo2B5U6Y8eE6lcv2RjHMxiYfLtoVjbRUxsfPSkpTyvGEaEMgP/Cqc6WM
H4IcEGtnHBLJNQ9doyk3zfRy/Ik+qORGz7dNbwnQtVcKAlEBuD752KscqLmFSAr9rMezqhyiz0bZ
ZTeamdX8Fa3doNJIKWiUNJscZA7KQBE/DLplrNys1q7C3oRkIS8l8h6Iewxx82EMO2WvBBUOZcp4
+alG8kmhVSGj4OACxdy1OtU0v/Jd2jCey9akoEDHEe1HnrVXgzt8ef5Ro0nAolzzg0tBj/WHcYy9
x65sHNCncsEZBzblx4/ywJFSiV+4iiDkYiFaHkUDWOfaAFc9vajc4K+Ob6GaZdn1BtQkU+24T6PP
XqhGjmUVAPxl2nEhBUZSuhulq6OFpm26fUsp6ddHCtAz+XgJFwud9sQpogSNz7YOyFyKms+FvotM
1GvhFgF3hBIcHVaNlyn7JMjD2zZGzJbEFoVfT1cPrgZ3QY/O+U8Kj+N7PB0pY5GHlfq+tpMsZbzW
DC8kq0x1xYg5oJKhqw5qFne3mmfAg1S5dbT2NACXRd3dw84W34D4vjeHWLlRW3V93GMJgGuwjpoF
KPy+7NHA+0FHc3z6qakMNJmAL5KnlwEpcVsTLY5OWPWgs2v9TRQ0E7N44XFhcgPjHf3K8pNpTD2d
mvVOS0Xlacx/vssiOV2pYttf69k3KmYQZBiGdyt5Ix3c01uCnjtBRBzbyHLJEadLZJJpV3ROuO+U
rPAOUQqgEl4JGwJYEIFDQzo7canKhBLZ+ajs5I1Ldh6ac3lSqhMDzZFigW4UCPidYaofHh2h2ug/
PzOJihwt19q11ETmvZlw30wEt7F7srD3x88gZ+32IqkdGm+mzzKv3ygZTJ+6DyPm2E2U6dMLZy/T
/aiOBa3lqujtIsH6+VPXCS8mFZQdBe/KJptpffIpj0spshNEIu2dF+ZXeadmX4aELiVTDcZ3gTlC
7zM0rSOAHiYn0op3YICBMxQygF4Vlu7Y0u+jJAKcCige6Ss91JB6KkCsN6EDehJWojZHwwq8zJU1
vXS6x7MYgwo9g9G9h4a4u7aAT17rue41dMUo/ZWb0vjLR77Yd9eCCzzrB+2JgGRJVCF7Lha0QWRu
JdwQKxsi4kxidl1TAkPxE0pPOApf+ecMQDfU7JL9wz/rfnY9kvj7FbnRcSWsepFeu+NnNWrHu2FC
VHJ7kNYA6fTDEQtUSEQVEjdJFRnGhwo1wePHUZtyU+QOYzXDl6Hg1iMYmfSQs+bWmWkO21TrxYfj
L/SJ11AtamP/67NeH+9BNjekTpHdAywlr7PeKO8UeARXQSi5B5AZ1TrKEMBEDVD56LuWDT1y957T
qr7XE7SHp49LtKvpl1LuBzDmjsKx+xG+5L0MQ8NzrZG0GhTTu6fCaYBbSg0YfYzouaqAQXHW+iFo
rh4qH3PihTEDxNuKrDEPpT45fnPKmKLV+05QCnysPphf1NpDAJlGO51SqpkgZOV3PeV1TaXmHSHz
TmupAV4OVJ9SRPeSMVWplFSAPYnLQ4UGyLcseu/TRPFC+ZMeqMQvAUnn+kavyZtDeJRfF1wAN+ix
dU/UXadGTEt+GdtP8N5432TJpNsnr/5wE278MXVWGsai8UFBYnrjq9yce6pCW7aRde2Ouryr4c08
UDvuD/DqCDukX3uw2jr1WxdZDi56JkWbPn4wWu6OfjVwyBXSA5V06Fj9SvxUKjIV9qh+sUI6+UYZ
RWcVWn+AhPJLEhcfEG8wP4mBS1aOOvX7wKxlO3UtH1RBAlaD0vK1Ad/hgdZ1eWe0NyncCVdCCDJy
GHL1+vgTcbxy7SHxtD3+9Ouz4PQzL9L0g0QCmJJ8um+Tzt1pod7fDr2B+NAoJU8+9XdQCG70Fap8
ajs9nJ0jvEBe1EvPXKn7lSz02V2h6HchLY7cGLP2Tgkp1ysGjT9lShmTBL63g+/FvE0TKP0H3/Lv
Crq4Bw26AbOq+4NsktfJDILdDpgN61+kyYoGrTq3vEexYOlCjJH8KEpyheqEQHj47R//86//+9r/
r/eS3WfxwB32H2mT3JNErKvff9Pk3/6R//h4/423Gqyf9F6bhqqpMrI1qsrvv355DODq/v036f9p
0FmXeksLm2rUGrzYcf8A3yrHAaLwnxVdvbGoFXyXZdScGrn6qpvIolial7/XOm43Zo5UGOXU2k7a
lLeBkb5vSx8qfy2pvlKlsJu+iG2/8fIbnfI40mMNeZRYNO4yYZyo0+vqS1XQ+1plBQeuSg8ZGbFu
rUy3RciW6i9ZJsN967kvoCvv+yAMqVl71QhgDlJ0EyaCVTH15ofgEIGq//stcgIg0QEK/fitZlR0
wB5bwBN0HHY/0GNtgLgCUMHV5TnVjdM5FS1Lo6F92kEa1TlJn81ppMSqnCtafv2jxUpydYQCpc6z
C9dVb+h1zSEoSTJgvqpMm0MNLrhW3NHpIE96bIBHobyIqwwbH6ip8QxwuH4EQLKWodC/EwtPulZk
44YCT/lARJXd/0jADqb/ha5SSByn4zvSfKRpQnTC0jQkhZ3U2vtSFf+gCzpmL1sBmxxWhA4iX1cE
HV6mASjiYwCUmoMFOdkPsp5xjIR1J4WPrRKIV5mcqRsQOuG9GFHPbwmV7vF65V4eEEA+xnhUl0G1
D4G8i1J93SlElmU60hvKBVNAkMAeNS+5liGcj0SvvYmFbNgLYf0SKrBNbDKzfclInpLuy28uPxZV
On0s0pS7FE1NUSxJ0nnVT5e6lA2SKvSydIVuYnE1lMMntauT7/Cd0cdRRd/CjoWL2Jf2TqjpapC9
2oB1wOLKqMn5x1jKyQLTz3wVh2b2kdLBXoZkutXaO/qm9Xfj2El2XWWGQ9h1F8AagCJxTUbMENLb
2lTfaVzC95q+Uk3F/VR4GcdjUAy3Chf/A+rMyTqXdjqUorc6hOh3xxefXtxrS5Twd0RVetTou4U5
MedzophgI0wcgCYa0w+nc5IGvtuj+9hdBfG3tFGCG90T2zUld5h6zQwNjppE9RGr3mWQuPf0xTgd
sNCNhCrzVsxL4atPZu4+16FNteKGCs10lurGJgrTbzWAsJ1QxdnNrxczb7Mbs+nU/SgDl4h1LXes
VqvgdkiKe3iwQ3qtI/3rYH1ChSx+1kjv2EIVeFuhBO4RoIwDsRZ7hDTK8AzvBTKFXvI5z8G1lWXX
HhTO6gd45BFCr7T+WU7GJ0Uw7IWJU95OnMES0kVD1HTZlMXZxI2ZAAHjUEOhkpFlnkAoR4g8tKlI
0Ux0EtBcmwjwIWeZTWjNMlLpKApAy0oTunuQpzubijg1Ccz60TLUj50VpTaF0uJ2iILc7ozOekoC
lVhymAhijwR9sZLt4N1RV2ZPkSyiy+R9UoAZ84XIuy5pPttojRbSni7C7ewRP1vUkq8hnoH/swyv
j4FO25grv/baJ32gVE2nsLJpOIPowdXd58vTpFizadIUdXKB9CKywlTdmo6fV8cLZMq66akA3NOu
k3a90FcPykDHKbCVftXCZlixrtAn0ekSmRDHFVRBtk8Oe2+C417VNYSPZUTnA00n9Xs651M7E6Cs
HrsqoSs9JAkbKt9kWX8XxsXwRejSiOIiStRpMPWWgEEjeoR6WaJrkOK5+sdoIMeCJdhLpTF5yGR/
ixLE9bGWhrhSfz+9O6J2XBOA8uXpkGcng6RxwBqUP1XWDFOjaqfTIdAzpKCrB5u6IFGsxOl6t4Nq
J52gPeawIFcm6PkVlavIyUzaDo6tr9QXvsvQKxEkxAoBQl9uf6ABpmaQBJE+wsi1YZrcr61BsoFg
DTfJOMjrtvG/uiPt7keMbiMMT20MlnVhTNNKfxVBTGPSJ+CyLsNhosv6bCcI4sDjUtL84FJYf8iD
Lz3Cyp+8Mr9TqibYHjvmvKCnazWlNTaikkL2H5SYiJjBzjMU/Qq6Pnk3mnK+11nfAMHIqMsjN0Kt
yJG5S81mffzO/3MS9lTHMOgrUnIlXUv17O2/bgKUZavse/1/01/784+d/qV/bV+y2y/JS3XxD73P
Ev4//yMn/yzWf347+0v95eTNJgWQOzw0L+Xw+FI1cf3v8G36k//pL//xcvxX3g/5y++/fc2atJ7+
NS/I0t9+/uoY7nHk/RkdTv/8z99NQ/z9t3Xz/GX+p19ghf79N/qO/zk9YYVcosZjtnT2efdy/JWp
/tPS2OJwPUgKC2E6QlJEePzff5OVf8qGLqumpfCxauiYr7Jm+pVk/dOUdVW2+CuirqnKb/8e9c+g
9cfjOh/EzpwMMaxkUaDl+KJlVpKtade9cjJhlyN6DUniNjHaXQKxhihAQo70p0e5VhxoiRuFVed/
ejU5Z0LnKVz4te4pebE0LdMQTYOhQ+87hRuvrHZ93xWtFYCPy6kuIhDYiTlF3rU+frtsaHIKlwzN
fKhVhGpL8SZyhvRDoK/gBNPIzVy2IU0x6RsjFkeapjMmJvN0NG5TilUfgpCmQOxuIThBo5Ueoffj
uv/A0bYBXibY7o99eLINX98+zhjFlilKEtw3oqJNh+yrKeyDJNRNqBARGMpukiK8yblsXR7Yqcc9
PqUTE9NXeGUCWHYQBgEcBUpF2sVKga8O5HCzTSQ81dXdZWNL45lNotwhOKe7kzEfBAwSrxQPL1uQ
T4PYt+OZVuWr8YBPpIdXmzgXghWl4TXilAcFkfGr1KFqd+2+62p0tNfJdbrTDvEGYatbOjAvfwnp
zIo8mdTZhhtEWvjg2YcadmNugTiutSsIHKODtwnWgyNtBOCnG3PhSR5DqtkSNcCqs/E0UTENeTa7
Sd00hVdgtbZdbQX1l7+t7RTd9zU3TIfbp7B3ne4PYet+FLbmDnXPb5fHfWbH8wVU01RUw2DjT37o
1dy33N7EFv/iFGJyDYnh02CxK2oSzbl8ddnU2ZWEQxMNyPNlVZw5l0Qx0sqtmsjRuy+R/hxmj5f/
/bNDefXvz3wKs0iejF4UJ/ebFQI8V5pJ+iFH62TBS55eMH6u11eGZlvcAhpbDgoPLWn0z7Qo2Aat
054X2JEofgp690rxcvvy2Jbmbvr9q8fU+57lEvbiVUxtPQL50eT/0sJsJaqlW0Jtx6CytAKB1sJm
s/vvxjDb5q5bDlaqMwZagrihUeN2lzz+Wc9IvGZYhOfoF8w2cZBJ9PSrrObe0Q+gb8fNcIsi2hqe
/BuUgyClXNewlNkJusALq/us/3hlenbr1NK6G5UR03mcG5tiVOy4AiVayOrCNJ4fo875wo0ftzF7
UEmqi0DN0CuIhfSxlbN1YkVbsrPbshM+m+gzXX5q0lnvrP+yN3tsZpL0oIvQkwB4qh5oUtoIa0+y
RQe8zd3SHfTsHn5lbPYAjbDNRxIaPECSuy4dVqrwnTQmZVBzweGff16/hjV7Xq1BmTEHVefUSCOQ
Y0FvT7WjvF9YkueeFmkR1VAt/DyQ9dONO8DGl8PEi5Ya2pVFnl+Dpll7KjpVibr2IEq//LROw8Yf
rum1udnDgrJANyADjqha7uCLW7dDfl2j9ydbOz3wbXcSK6fKctnoual8bXT20Gpyjjo4Gc4M47kR
UK8pHwJxwblPj2N+UNKiD5ZTl1RFVmY+tys0qBg6HpfYtvALlMGeg4Z09gBbBpKWXUkqUOQu9jdG
9srqzO3S8wufOoyjdJTqqzTYlzkyuKhoXLZyzrm/HttsjXhZ7SYK5N8EqMW+RFGi1aX/0sRsXYyZ
aXD15xG56AxmIHKkul3wS2dXwau5mq0CuEOBfLgsPbX7kiEXOhSfRojtLk+VdHozPy5w01Bkcg1s
Kc2a7yfZlayooQXQiY1yh64rcpwgQqzoszR6+5GkrGx1awTN3mVusJBsfTtAYhbkJ03DMhUyjLPF
0MZRRu4ZURAlAPxs+i6a2qHYEraVgv798jjfLonJFvGgZSmk+udhGT4j1xCgRoCEdpBEpD0RZuC/
YQJohkFbDOoL8xtmimiNSd9lgsqju9J72mPGgIaPy0bOzhnRLcGlLGlvty2w/SCBtM/xMx8C2QJK
txTmIeUvuz1VRI6PpLXCbUGZn/vIhYk+yp4g4s3iW67BitF5h7wwaPYxbWpFN5Yu3Zk9vCN/fXjk
S/FIBiVlde6V3NrswlwLUieXGqLBSQn2hmTc5rKVt4eiCgcbtxNtosxAOOD0DClgs1Xg5EmdQis+
e0r0ZGbI/41auc1L8fayrXML75UtY575KofADTTapmNRus18/Zqy3eGyiTNXLVXlJFRJu2iKLs4v
Ak2JXBzCI4UTfdD+GG2fGoSdPJl2ZavQ88Eebws22Y3k42W7Z9YiZqf/WZRiSHScTmPag0mjHgyv
PujckAul0dG3Hi5cDs48LE2VZJGkg6SwEmducOymbasiLV8V8S2kpHS4owsMfQhctZfHs2RpFsG4
XlSB86ZiKJehBY7QFzeZ0LbbgQzrlpxruLDJziwNRkZ7psHQ8E6zI7ip+1gzGxrKzeT7QBOC8HR5
PGeez8m/P9l/dcehJz/P6OuCmACa47zWHxJNQVtPdC6bORPQUhh+NY7pe7yyUzTwBgF2TPHjk063
0n3KxHAr5AGaUnq4t6LgsYaEVm2km4l8ly7bP/7LbzA92VffgPgMJT0N2huXGjSdOCuYWjZi+UGL
bzTf2tbGQ2nSkFGCovJeLtteeoiz5dnlUKR0LctTG79FLXUYsVmY37PLcrrfk/tSTcBtp4ODy6Uv
weWyLHUYZ2HYyqXnBpFAdFPty2NZsiSfWqI30stoGQXOHLs3qSuaCEpl93Us3aR6s3C9O2vLMixL
taaE8XxbN7KUuUlHpQF/36/Hqt3rdUV+D7qYNkb27/LIzj0l0q+mrluQrCvzrVbSCYJ8AtYIkb/q
fgkLV74Qrp0bkAaHmAhSQjT0+WMyqWb7uosJxLZ2NRJjlHfXPYRSuXF/eTBn8rCqZmoUqXWZ+JBQ
4/Q5cU8foU0SaG7Y9ECHAS2sc8c7WGt0zWiyuhdX5U24/TtGdVkWTY4aC/unRnspTg0JMULH/axZ
K/PQ75NDaCPXcB291xK73lIcXIgGjo/l9JLCQAnaaJ8XDRUY+6lNK6EFKnezzClt46tEZ+UTuEWU
0df9pk5t6yXfLt1izz1Fi0MG7hoi0zdPUaCipjSoFjhwqsM4Gbp7vXLltagk8LouBcBnjBF9cNOj
LEamYz481fNpZUPiwKlSkOeG2u3J4j8ZE7CLfPTC+jwXJRjTOW0p3PfIT86OmxBOVwPsU+ZEdCGv
yz2YoR0seKvxoO6BEt4qG2GfLezyM/vOICBBosqiFGJYM5utBUwDHCA89fAWNEa3khHTXViY52aR
+8OUDZiwSfPdoIGON1xrRAll7d8rsAu2a3WTbbtPqroR74L3mV28C2xUDimrXzZ95oBlSAYxl8J0
mtrM91ciGOG2EOFWK7013PFQ2hhbFEIWtt4ZM2AHZEnUWZAmiN/TXSAFUUn7vpI7SVdT9w1oWhVW
jRj9de/PxiaXjF8RRQp1p2ZC9FLxa+ggyV24tYQ7NV+RbaGxa1gwdGZRnBiafv/qtLbartGtwS8d
IUJyoQieukL666HciYmZs/JB8XhZjolopNb2JdcfYIpB9mZhAbwdiWaYnGCmOd2flWMh5tVIALrV
AcxiudOInd0PwgqBD+fyGjtnYoIkcUnmcNHmJgahBGfkc3+QpQaRzacS9ZDLFt4uL40L+C8L8unj
oPsuCTOFrhchCg5yWAJ06q4SOHMum3nrzFm6qmjJsjkhAMA2nNopKOSBk4VMNrebTXY7uR9zTy/k
atxIG/WqWvIL03o9OTywxyUZ6JPBkfUmvB4Grato4gWLtIYVFIUYuHu3yU2+GaGlX1sU3+ylbKtk
vrHJNuXizGWF2ysu/XSMPt1closSlzMc5DXSahC29SuYFZ6Hb1R9hRuQzvawS0NbuxfS9VLKXJoe
1emQJy+BPwKmJcM/PQsVw0rIZc/rS0e9aTaaU219p10Jnwc7sf+Dwb6d4FNrs4XjjXgTxdMgLnSs
r8muWEN+RQiSf5Htcp2ulwrBb9apeWpu5p88I0rHHLkIJwWMV9IZ2hYwPuwXVumSlZlzCnJLTlpN
nkIO8yG9D666l2yt37u7fi07zT28WsFikv7sspHYG5ppGTr/nR0kY0twytIhENjAMI1AF+3PXOHX
8VW7cVf0gX7Ee1nf63Vgu4/lX/UwJkkeEL6KaBim+uZ4iYM4FmgLSZ1ai671iVnQrRdOsDdODByH
gothMxoGWYrZ+LpM1KDc02onlQRof8ZMvypSRHEWnt2bXOYUDKskIzSwrfKbCKdqxyo1U710wn1L
dFrvOkd2vHV4KJZ8y5lVwibnW5NEUhR5HnOIgoeGlRzWTsni16Wte6hwLUq5Dr9P0LGDdSAc2WlL
V+0z8/jarDZLJonaWI99GWDWyyBfTq9IjCwkZd9EU8cLhWIBuzGn4HQWcucKfehQ6NSO7z/5yj0g
HqdCLKyFNO/y0zo3Fo1cnwVREAnTOZgELcJRT9FldRrrD9W3drXVXl+2cMYZcy7/sjAN9dXp3GRy
1IR6XDtDn7+AbVaffBRFViWtS6swrrTHMk5qCJGshZGdWxyv7c5WO/2wUAkmee9IZr1Riv5WGCC1
tIR46UQ94+4JOtlO5NA1yMxn7h565y5UQwYIfzvdve53Kc1sCQcG56mswS3X7rvWC64D4HFrqLYV
WDCKPRy5f2ddahy0miiThQTiN5vpROlgEJJLJ2mpi3HFEMRwIaKTplmbnW2EdL9szE4bvacxyTPg
/e3W+bW89nZjsDKccQcFMQdrcN9/yex8G2+XICVLdmfHDgFLV+UFWz0Wyo+tWv0RixWAed3a59FA
LUH3ny4v2zOBksxIFc3ktm2qb2oVhV53fo/4lFN8j7/R/fXOfQ+J2HsIpDZIfF75f2PHvzJnzZxK
38tlQNt86aRudtdY4l0uQvAMz0JAc8/Ckj3nXYgKRJk8AoDb+Y3JauBUyzWtdLSS3EF7Z2rXggI1
trhw7zy3BbnEkD0Ac8jVcPr9q63fQv+ANI2C/k+j2/A8XRcVyO/0L5focJavzcw8TCnXZdPEkxmt
24T98OCGwRdRHjeXV8TSaGYOxQo8Mw1ylQuTBhp2QE7DQqlpqSpybqG/HswsdpWKlBbZgGVHN86m
mXj5C8jdEGmmDwss9cIRem4lvLY2O2e0UvYQv+l6pzTvhE5b9QIUcT2qv4GwsBbOWLIIykGW00cC
9HPmnOooS9S+iyCQz7J1W73TU5SakOUQF57SmQMNO6ZFOCVyfs6zOTLVdJi2sQOZFeIUlR2oCwHO
goX5TjXqOrJQFOycAUGnVIQy9/nyQjs3VdRJRZWUjchlf/ZQUIjJpaiIe0eVDnEu0e13P2bPffv+
spkzK42bIKU3XdRotJlXF2Mv6EyorWoYiZ60vFiXYWwPdJN44guK6n/9NMYYACY8DsGnONujyHaB
SM+EymlzWgRhgE40a6si0HV5TOeezWszsz0a+mEumeFx6gIA29eJG/+dgfBd4QVlhVnzjHnRBVNq
MusdMYx35kiTqCf3TljDlPM3hsIRRDrQIF4/pp9fOc8MXdkuVqkwaOM7WY83nuRvL1t4C9NEuJiT
7U8TM/8MbQj6vADyOczRQvugroXAyd9FV8VTewU/Pxx1q3Et2vpzqd1CdYNEYLPgf8741JNvMFsW
tBlnSRCKvdOHiIrdZMpXU1pq5XhbGZuGyc0KUWWJm8n8mpAqdQYDOPG6GlS3AVp/YW2K6DtIzwXt
dCI6SSSqvktNYm0KK7qG7vrx8kSf/waapU7YNm5484NQDmpf0ssBMUxn2NzdBZto2zmqU26X0i1n
gm2s/DI0m0/LT1DJtgiTNIUGDhHGZd2ALPkgivT2et3aNH42aPznwHCSvvTBURiTqRAAtj0940WI
jbW+QiQYegDUZJpdK0gLjuptzpyUG8lystc4dE2bO8Te7fLWzbiYa6vWrm5j0S6hfgWyFz/7hg34
cQ33O0q86sJze7s6sUuDKPgsherYPBdb6lWlDBF8tUX2YUTfz5roOb2FLfC2jsToAMSQLyKtrOvz
7oRebzzJ6LECHZzyTj6glHgI1JX1ZSKPduq1vIMO+C97MRpeFYNLMzGn+abm0SqlBw27Qaoj/piB
R4SCF9ahBQT82+mbqqVkAqauI4MBni4N1SfTqOdS7Rg6vBYFOtY+7cOC2C+EFm+dPjAZ0LHgcMjN
88hO7WRNCZFpNjROKYdAiuBGSSo1+sszdmpk+hKv3LEJDfbIVa5xqtJD57eaAD99G4KvjBZW3dJw
Zl5ZRDZP9puocYSMZW4l7TNSIC9/2SOdDmfmKNyGPs3cCwpH3Yb33bbdNU77QV7la1ArCzN3bjzT
wW8pCsmaN2uNHHRZmVrROkUVrzMJtHLyvDAamck/vZX+OPR/mpiHZLERI189YAKZVcfYpe+AlwVb
uD8c8pS5o/+NJ0QejVoa/ZJTm9XpWig7hDcEv2w59q2nyM+u+nKpV+/MRXtKJZCqo2OKau88WTf4
ol42MkPyr9VDRbdptYE0O9hJO/MeEgkfVUVIqCBFfwKger/0zM5tXZKgeCbavoAlzqJ1mpmrvDYZ
oQzbKp2Ouzyod6601HR6ZmlMEQhUn9xGSeTNDo+emqTvC2HnNJCsbcVW8NZSYjWby8vjzGBOrEyH
5qutW0dCVhfQaDmQ8rQr1xLtyIzh8krFv3wzIF/3ajizdWFZraCRqmud2HcRKhhFdOZh5rs8mjPn
BTUNkc1ET5s85XpOh4MIa9fLETGueVNfF7epAxceSpKrdjPYmV0+xWvEPy7bPPOcWOoUP+kPpJAz
Xw4I+SR90w29g6r1Wra+p/TQXbYgTQ5ntoXBP1NcA1OpoIE2m7uuK/SikQh3W6dGMN2ONqgxaPED
vhY+FwYm2NXO65AS3i3Wi6YDYm4bNAq5VrrpiDNmqz2FWSc0oAMmDpYcdd1stWfTDtbhrbdO7Jz6
xkLgfSa3xCinIi9XPAY9P/IDHEhRSMPwoyi2Su3gs/AorBH/2pK1I0xb2AHn1gwHMBDjCbH6Fkla
h70pxoY0EICGyVpzFIp+ZbnS7xE8WTPKO9hxllLLZ+opKiVN0mc4ECKNeWJUR+qAu1E+OD6VzPBF
6u8897q2/qjE96ni8LdQ5X4KvGidtIAGgJrCRWa78B+K0fd23NIya19eZLL89kGTuecWQOWTWsc8
oIvMfqwrBBGO815VK8hhQmpz/jO7Bz0GO990NspsNm5XAZ2BBoESbaz9knc959xN+l8tcm86IdIc
xWPBrBwaUTk4AF57Z7RTe4hXNFKsXRuZNdBzcG9s6q3+2FTrv7PaT4zPjv6BdnvIv4vBaf8wh3Xy
qO38abF/mUqj2/Sw3Dt6rFbM9pd57PhlOZBumC+ENlCzLpAYbm2La/8TmsfwoaEgScsBHH7RttzI
Tpqs4KczgjXwOuMlcJaGfcaFnXyHaWm8OgRCYOlN4k+LEQXUwWohX1pyYUsmZnFokRZ1Vnr14IiH
Ql/JawkA5Mq325W2aexMXddbZKSXxnVMnF2a3OlbvRqYKzWGmU1Wa7u1lRZJjNXopPf6Ots23Qq1
sB2M3bZJz9Gq35jyqkRDCEjJQpB3pujN1Wzq6v75jGenkukpYuuZzG+37uGLo8gPze+qsy26dHbe
37jAnJqbLeJq6HLNj1jElSTbivk+oBodNR8v+4sp/HgztaQOaLrjgqset/GrqW0aKQdpyLoNAhdu
6R6hL+9GtK4C73NRvLts620LCKBSkvIc6QTJJH1mE1hEfYOaJs+R5Fi9jzbmPknXEH6SJRCNhaV6
dqW+sjWbvWIUNIGy2OA00S7w6QNuE+fycKbj+u3U/RrNLLJTE9R4o4gqrGTeZV22DqIPvfjJhaDR
yqB7MXWkUheugeeX4KtRzeI8PQ8HM1IY1XQLgO3to9nuop9TaAi7pVvAor1ZyGJm0H22aNew38s9
mjl3yfar8aA71GxsfaGB4fxS/HM+5zccOrR0OOKYTz0MrqLcdwoL5Xij2sh9YVftUl3gXDj2ejVa
s5AIDTuziAX2V22PDRqCNG5LNZQgK7TRV801HTXV3vta9mvPWerdnhb6fOnoU6KOrlYILOZAOzeS
wraUemIVGS5Yeo57yESLOlmY0XMxkcn5C+wC4pu3rBCRWxexVrC7W8LazTj1pnsbiKRUVKz3MS1X
3IbdTb7Ykn8uCHltd3YSma0k+3HL+OK9tzMsB86kW5i395ltdXtvkbnh7crRJmyrSgZUnxz07HzI
xW7UgZ2BRnLD50pXm1WkVWstDmwZ+m1Ike3LO/+MIzs1OHNkvZp4jVVYlOP6aCNANO6N5cqytohX
+qjYjZ+j8YM3hAsu7e2qObU6c2llDwPVAC2pE2v+yshReDBfam/p8jX9K6dr89TKzK2RjFGRrMKK
1sEBXiAmDc1Rp5mPWrjUG//Wg56amnmzMAQ00aSYGr2t64fb/8/ZmezWjXPR+okEUL00VXMaH/d2
EicTIYmrRDWU2Imk+PR3nf8OblUSlIE7K6CSyJbY7Gbt9QFFhKwBLoxdNTN4bhewbV5N+8HH+31x
Xp8K0QnKdWX+W5vOLciDUsCmse/hDBE3rO3O1y4A9ZV958ePopc/bMJ/P++XzTDCo3MPr8FocsRm
OEFAjzlsVxfVeAJb8mn5sBr1p3UCCyYIhlIUdH9zhhjBMFgm8AYOG9oZEnd6Ft1u8Ycj+39aKGh0
QZKKfOOap2Mh/SN0AEUiz6nFeQ0qhTzEr9lxgDSPNlj3R7Pc/N/qP7xYP4rDfr/Z4fDzj+f+sg1U
ZPNMaNyBHVH13F2Edx8skT+8wAjz5dexQMTy0PX8+zcLkknF4VSAyNw/eC5hnvJp+3DA8g+vDw9B
1fB/w3S/yZIMYTAI75iHizADBbRUh4CFiGeno1rX7IOj4w8n5L8e9ss7Q60G/PmemkOh4jaeBGJW
UfvQNvnyKGAu+t9b7KOn/XKEaLbDUZ502yGn88MOwZ8cDh4npQz9XTp/cMn94RD516/2yyEyoxnl
9o36QxG6Oljeg/Ip3z514IpOQgLkcrd/5LX0p+WBMAWKGbTfUxwl/14eNNMFV0u5Haycqinb29WB
sLR8pLr601uEXDJM/jci8lsmvxpNgZfrDZCHou5ZBG9MONTyoTKEVMZ8VMuI//RrFQQLEVsaFd/f
UgHYm5kec1mHZO7pBO9JCfAPbDAh117+gt9C/t6Dn1uFm5vuAwETQGVgadhkSxqUNUzkdzioFgEZ
KgnMy6kgIPCpndjHgnIOo9wxw6gLLNtDycb7hMP+otgX+w3iRjRhO5i2BujQHOXAyWnmm/0rWodS
1KGy+TNuvage87CrE0OjKhtgP5f4ZGnDcPnITeVPb/2fb+GX5QRUSgdTBIv24oayxTjmNRBhhyCz
eW2KHBa40wdDtX98IOZO0YbD6ArKJf9eTUDjzn4rZ7z2mFRgHJwo5P3AwDfz9jMoP//3zvzjN/7H
w345BzLfAdsII/ADATM6JPDUgjfUNNsPDoDrS/olhoBeCT6+MEeAle+vO0RsLKQTleSw5XtjPRhw
qgGgscq6uRKdbPDXPkjO/3ApYNQIWrb8KmX7LY9d1RYFAUn0occGyc3nbvsgef1DYe1qTfz/nvDL
wvARYLBTxsxhAB1dDckRxv7SnbNkvXMMNM+pKZh9K7Agd+Dis/UWDoT3QPuekuRz4kKUJ9Yq5Pqo
0uQujbYqVPNjOZMPRvb+uJogTEY2j271bym26yRxpcwhgF6Lb6BMtEu6t2LDHIQHhjktPlhPf3zt
OJ9gt4dj6rehEVisgrpoA30oFw44M7BPFayFj/+9aK+L8rfV9I+H/BJAybzYk57hIYMEgxK2UH3Q
TvZZ0LL97wf9cXf840Hxv7ciIFF7Ps+KHAA6rDrpK42WlEz+v3bHPx5zfan/CJwAoQAb1AQEpwpQ
UlqghRIj693GxoH5XgZjpUCY+O9f7Q8CAyzffzz0l2NmdFCNzFg0/6sczDAZFqhf2QTFOxSnz8EN
+xkVkCh/KH/5QyMAAQ5cqHPI/kP4cv7yYLBc+4HBJR9zDslT+NAdOZh4dXROHgD9vBtePoq30Vn7
0/EDtRfmGyDM/D295h6GlC5ERNWtdipPCBB80NJQgSts0NP8Tpdeypam895uOkd9dlXR+lWgiAvL
/CVf56or/DvdwewB+qFAsBSTZ5TJgOAZp7ByTqe17vb00IXgFdu4B8JlTMvPCSRS9QA+0CM8mudX
qecI+TX8QFIwL4BhWYwk4dGVPI1aX0YyaRPiV1BDaU/rfR/QG7Sk0O7kITk5dWkAgg58SlaMZOxU
VNyiQQXTHBsA+xv7C9Ib0nL8obGKM0VqQrfs3g/JtSI5ASbVy70yvYIxXercjdCLA49+mMMvfpGz
rMC6nKrOxYARrvhxg+OM8kvFd8a+FzxLvxIMOdwVUo4nJuLgwDE42/bzjIvDKZbAGB9onylCSX1C
U6ayoGZVKZAi0cR4TQ2suenMuwsRQ3yiOt3PPcxZYemWhBIg9cV/ouFMq8Jkcz2nDM59UZw+cpGm
EAREbAO5ROZzbYjtT3CoEbReong7Dx3JtibPMIAE8JaBBb8H8JhXM6wIn1aOmBr0Wy9dxcbRH4C6
Ct8xDqaAfl+Sb7lDY7HeS5h91WIrr2bNxpwsxhDPC2irBwiw+2afGEByGQYT5t1ggyxu3CagnEV+
l+UA+BZOv0OGFdx3THBgTGRx9NRwzGCw8nUJ+mYFdwLn/67uJWRvtV6uiE3lx1u40i8PgsVwoR5M
Ck9hga8S8PBlV51pQcTs7xM2xK/rlsxNYQyaghqQGAZNLrj3uf4BTigUOvg4dW5McBKL2Zuw19jC
AWAPWR6o07rlXZONW3nsYCbf+nXhdRwUrEFCQ1rjZFz3VtEWkgVXU3iJHiAmnZstBCwRBZv3DmMZ
dZfqsmKbko9dojHjDbrAs/EA0+uA2cpD7/Js+d75cyBt2pB0fhOLB/qAclDKuerqiS1/ZUqRaqK5
r+CxjHBytAp4WoQcm4iBHNjSdATqIwp9JUVu3roupWsNBS0EITrMl3rbghwUFo6fNaSsUWPC+zqD
Nfl5Xfs0a3PDFtf2wM6+w8N9xjS/miTAPCCy3oDVwl4NB2jSGarp/Ram3c/J99sjZdP8mI/9DuJI
zrtbBzvZz323F8HRQ5v195SowmJzbyhJ7Mko8c92skRxf4vD57BjmE7Ri3TYEkXSCoSjn/p42G8g
GgMJ0yNubHUPQGIuhAUE2Y9H05v1c1rKzzlC+bwOeVJ+g/l1dkrLcDjty6yB2zNdM8BJ+YvoSlBL
yQLAaJQPNy6Yi6ttLHANmlqMFysK5qXw/DzO4AgbAJBvuoErsAulA6dMKBzqZanOhA6yHWI6XdJ5
Wm5IAe6kWNe9VSYvwLlaluMYUH40ktP7lCw/0DGOwJ/pJ/YV0zIgpalBNDpKwMyTE8iQUwA40ziR
vzQmAusoDbCu080/d5MO30sBs/kIprAHwnX4KdrAb6kLORZnwXR+CbsyPrgeX2iDN0iFFu3WihnC
4mgCMYuBDduyHqgMsUfiTL3NbkUazKfMpPQ0yx7uMn1KL+ss58fZ4+PiKA0rPnLW2owFbTLnDqvO
zs8GvoSvDj1V4EKzosny2DcFoJKVGMr+noYDxuuBiwMCtwxv0ohF6FjZ+XsIoCJQvSRkbZDL4g3Q
2O1RsV19T2ZWAKBIRcsz874NgTkHnYnOYiHZiesuf7NlPh4AA5swKAXkCZmAq/aTW8CNiJHEJ8AO
HUXpvoL9lL/5LSqQxKmvud3mo2RD0NBh8gcVeFUPZYD/6lx/EkMXPoBUpxsKnXoTCjo8OJn6N4Zf
w9cli6cm8gaTjy7Sp32y02u8oP9YwU18wsLs8qNDv6clmMF/2EZpgayj7h1T88NdGqTYIoAPn9IV
yBVPiK3A3yyqCTNSZ4kbBLALQCo3T8KfJREZulxJMr50E6zMkysxeQj77BwBBtFsMtyPU1fEbQ87
kQaV+vnAOpyV0obiFrtxrfaO5Y3WA6mYZWj+A3t6S+w0t9EOEjJM2vYWIqSy2S3tGm9GiHRhy10v
8xw1mZ3nlkm9PcEg9/sABUO7goaeNRqd3UsvE/HQCacAGephB5x12tQR7JWOy77o+zCf8tsgjODU
x/jVz2Hok/OYBiAbLYGpPV7xqezt2joap1V+5WFUQRnmLzoEMjiAjrSF6x6/K6cxut2NG1+hVGZY
xYIBGSHwaYIyqZSPsdDBgbkzaeibsgBPLpr5/LgBcn8USwLKkiz6Hdf8nO4VczMox6nlp5HY7X7I
1fC5sw6U2t0BWGmAMLGR3H4u0dZVNsy6nxCDgYYY0/weVyQY3oFcjqlJg8Pm2V4H5RjXXATJZV2i
DPxkDG87TxGRdFN3V6yqOAcUxVs1QaVTaKjE2NWHesE+u+fLLhst+uE+sna7QTddfCoMkkGrYKKA
s6I8sXBNW0xT+soMYgYKJADpOLb63u2ub4poIk954EEGnTP91PNCpZVAJWSudG517YvdtZ6XGyBE
OMNduuWXce7jhgiFq3sNHOha+w/PVFwZHvpDN5X2eY7gd8g4X2+zoQSG0Ht+VDgav3fCZ3Xh4/l+
ySJ/28sRsoHFJV92sfI3FOP5Bb0UGOCSFYqPKRyO6wi9KUs3fkIRGBft1oHXAFx546krKizyJGrg
aq9PMDdDWaPoOUUYAVnYwWQaOrSigJCiXnHGsPrqEPqg0WUBxmvF1saV2E0Pazr5I2pT5qi9usJd
sh1DLCIPsefHsnsF64SfhdkAAFvRj8hwdvcYclkvZrEvKhs/4TLsXvKy3mNzwEeBXkDtVQaw3F2C
8tKFp8tN0sUPtBh++p099xtgo2Q+TxPImDHu63wloAzLvAXnUYPusEHmKmSYP4lMtsiaMBOenCMz
Yhh87wtAp+AuCTIa3zN66Yr8thuyrEIttQPpdkSJbtcOkEkZ3ExKbMetwBtLhcrbgQ5561ZcJPNa
9crdIbyuAlAQREMBQb7j0SaaLojLU2Jl/7gGbGuWnik01Ri/KYN0xGGRolGaGcQQ6bK0WRfnBxi/
7ZDmMv+onEWPe1iy5dGaxB6jghW30sRbFQwDnJw5kNtrcpWA7Z6BpQUKbbAq2jCC6gkK92XxtBoh
lxv4CSZfQMGdinacZmz3Djj5OrDx8iXmhJ15kgP/zTaMNTGmv8F9LoFV85gtrUfoeFw9m2/yxOs3
Y6cRgh2yYCAgyPAq42Ln8LKmsGCYY3+ESwOwNJDCnQ3h0bcIk831uG/uCPjvfHQMntg5bIcuPeCn
X5zicLmA41zLS7bIRnbzcJG2y0CBYGnVA9J9W6Qb+6xQaW/7DH+ZBBuornD2bTBSiXoNX2j/mgHV
3KRzEB80m/xpEHFeOTSaa1t25oFGubpFViIrlBuQ38C3Zz1vdlTnKdryg4U6BXmD5jd6mLKWdpbW
yme8yimKXPtYhnd7XAYViZg68zxSt3a28rThpqm2nNljVmieVbpLskdcD+kZQGv6Y8X83n1n1TBj
ysABFyGxPuDnwffhqYsj1WYGSJCal1B+62TFJlGJrOZ1nGrPgMqM1wgF6RxWKkjBrqUTkIhGEmDA
X8VD05daV26j4jHqB1MHcLfRVQdC6huC2wziGod519QDd4dpovsRMUjFJpCJpz5zRwd83IGkK4Yb
e6RIOTBf3+M+xILRTpuWQXvYdghjERpDU70h9//SJUH+TB1cUBqmpL5J3ZqcJMuuJ50YfsIIoTzi
oyDbIexVcQwTFRloUSS11WynvYEhI2nVRjls6ihkpblUCSS6vJgvGmHB2SAoagzfi3aPwz08ptyX
usoVBN3tABvaQx5N+yNR4SsQRuVNkqXYUrJQF3CS5I+0m+2bL637tCaef9GxSZ/RxthqTFGTqqDA
QlYwzQcRfGNjvaH/+aSH0N1yfrVTBhUZxs2r/JzFyQJgHg22muQWO8FChmi5i88G1v6NwqTAvVHr
dOswZnTCg9mBBbhOe4xpwnYB4qJHP8ZguOQRr5y3w4nlWwQPe8T/X3QZlEexi+gCUHYPOQmGsy4i
CESdZGw9J3qFAVGEbgeaYKsVaz0uPqOwM6EGiLJk+7Zb/xNDoiiClMMQvKWgPl4w58Zr5Ps7bqce
SWNORA6uDTZ8A5hD/3eqoPc6bEMvXl20sVdZSmTy0KWi1Q1wuTgFpZV1omfwTVQKFvE8blhX8Tbc
LmJI7wUhutGEb0czp2j6E7aeeI60G6mcBgZqKsiP0hl3UTRNj/1ShjUyf0TOmFOplA67W6vBUjJZ
uCHCxgQF5nWBUUPtQNwg7Zr5JQ0Ww2CflQS3CYrKSN2WoILM6Cdq7fLdu3T8RtahwJGusnu7GRQT
QYhvUqNDDHWbobKwYG9xK0MmoLT8jkN+OtIeZSrDhvXRlLpvqQOSUrJNDlVspT2AtCXDJrFJcZww
+KhBF8vCocknGPBUS6oKEMpQ3OCGmDvwz8K1WgkdzYGIaX0EW0o9GZ2M/grz0/GRYIryZMJtuSQA
2C+niUsIzOYJP6Vxq3oL7RSgXg7LJ0scdG8jW99UXtAjiu3Fs7dJeFRx3gEm1iVNpmH7iUpwBoky
tkslKYxtkQWPlzKR/ifKuyDwyBA/EkWV+eeqSYL59hA0vmLPT4XuKW/niWZ1Z1xBm6hw+4tTwRI3
whZosmYx2SvHOxiylCTu6763kJzKkmZoUAoOS491T5GmlsP2RSETAq3XMvIqgEC7cNT6265ke3/k
aGQcKRJ4Bb0EtY8xLP+PDLT7NnPgxZHCpSffoVfSIfSQzTzI/hkl2eA4ASD3ecY8D69gbyp6tNoC
NC9i1kPIMuFB6GVAFchpGFaFwsUClMD24mOib7Ap+jOz1+rEXmLsm89Ff7GTUucZ3L8mTcEIlGCp
H5I0VY1FqHcoN5yhcKkgR7Ozr7MZlmNPB/GpK4fkIQhhsZckNLlf4/UTcbPCDHE/HedVgKaRzONl
VhM/ERBeHRIlsb577M7zriPyN3wN7FYlXdf/ZUs0fFAb8IiRnIp+gKORHoFSHFvAsx66oE9e+tKz
0wIXUmhocguVo1xfI9RWbozYeD1CWIBCx5JX6Pl3p2IAmBlpGgro5aSB9gahXpWs/AvpB/CYYgk/
+VyDc7guU3CX5gN/zpZsahXIIDNon1lRe07zH0PgC4fPEfPPIkq3sVpy4qCISmT0RrBa78yuMACH
131E0JLc8GHrDlk2JXczYowmW5U7Tk7jC/UgT+KzBbzZyz4bG2CPcB9hvufgMBSzoAvHBW3WSSef
e4VyW7XNfflcFuDp4aofKQ7J+dVqXDlgPNW5cIAWp6RJd6QMUczXmyVIyjs62eSRunkAE2+BFFTa
2DZJsqSXzGZZ40gAq4GUudoEAWjy/QKMeo3KO8DU+ayrOY/X457vphrCGd19pITiuHhjEaRvnXsM
1RJC5rvtRSOTbjqNQ4FTRLD96z7vMKlKZrR7rJ5Ohq77901ZuLyoZb8AuZydxEoNNBjF3OQas/KL
9+EjNQsoyzgNXnKPY2iVQX5jssLfccriZmdF2AJ261uAdr6FWud3i0Rdo0KbS1UppDifpoEAhWgB
gIKjAyh94+Bp16JZEze+D0fAQCmKAjFMa++E26cmo6oEu62IDwPiuOeVeERNm4WwtCznZ5VJ3Pim
gKhZFuww4hHPfOL7izLJ2iDeXtB/wB1r+3KvzZLBGF4EeZ1FA3nAcFVx2NfyPtvIMWIoQCiAcNsO
o0c/DOhjQKG6HKqoKDsu8sqASqLlKUGtt7V8KdtyCIeDntzwgqn4IUHBRpO73kThfTqu8GCOg0wc
FrdTwPoikqvKGWRcUR/Qsw8FSFI5UaBpLoil72akyChFoUIA260QKcGuwIFBnnsYCuRvq6Hh/eTW
9Si0Hx4pgqITm8bgzkVRjGNH6IpGNuKIXCTKeCHSrr9dPmGr8oKWSFCR/s1BUL5uaojO6UwWkK61
o5/2hZZPZRcbSP4zNzRGawym8gHqdRTw+rchQYKpmFVfiw2MB7Itth43RG00F14Bgzi6n27Nxkc4
NRt0ZDtSDdmCOoLEXXSZQEE9SfCvD/NE0suWrw6E6TDSCLYRze7gp566eaOnWCIUL3rZmbdkIlN4
QJV5qWAzow5LyfuoXcZR/0iC0BQ1YQq6o20h8jwUfG3LkEdwVYlocIQJP8DB+D/dk8vHAr0MZ+Ag
PaCuCox5v2+VDBy5nwOfw2ceJ2CcaAwVAX0an0IBLquN81FXLBu9uBbFUA6HuVBYlXTYz6VTBYIh
NgbwGqEDTP2uSiV0MRN2zNPZIJbywCQCp7k8DYsRr5aM3FY9y8UZZurZhcUGdRSoSBoMWm/tArpr
C/LnV2jHYN2ZbOl5hdPxCyz39vOep+N7OO4OVX+dTO+Jw/sSPUW1Zwzj2mauB8lev68UOtmVaeFh
MUfghNlHqANGpgPuGq5OtZPh+MOa1ONcDL9LXFX4fAgVEMhga6UCOxP30fA+zhM6QLyEARQGNtmT
jVWPLkE+1WQTEjc86p5L36HfkauiRhBsH9BzXy4+zIqTnlSI7mXvboHICJG1zlwnNzPKcDdROZ5i
XOWR9adlMk25p+/Rk5tk+kihFqhliGtflcOBsvF5QR73KXa7fyu3ML70HQsqOYiwTnGwLYG8gtbR
OAnS25WjFzcxjUYFIUFN5p2jz4Ca993AY46+R2duBrv2tQrY1BBJu8MW2vAGpUH7iVtKnssMptWL
yItDso5wGiqi3d9G2sRHB3fYdu8ogVm7GQ/lWmSww8p78wRzlKjZ4gwX94S7Ekwq8gwfI3kT4aQ+
QplBqizFHqW0JPAHg+fk1BN/dEOX3hJADmvR7+SwBjnmDjEXWw0sVBRfQiMTIklpKm0mBaNK7nJ7
YPCSR1yEIL3W13XFEEY0YLd/k3seIQjQ+0VGuzoNftvx5uxVHQvXnTAipsEASnbxdkQsOsNNpcfS
BTF1zTFoMi61JDlvYJ+mEPn47rQAPNtQRyDbL/X0XsaaAlo0iO2UwcK52dYiaEeV7l9dx35o6UVZ
BTk8fpwXFhvdS/k8ow1+T9DCFBUQROslJ3PQLA4D/Hm5oD6OamOFNk9XdV031jGMpHCFehTv+WJ0
jbCfvs9X/2RQcbMXxYhs1MAIMuA0umQ+eJ+KDZzpfBqecGcNdY5ZjpcC7r3PMs5QX0daWhPR4XIW
FL5DwCA1g/MxKgL5WCvbLzVxefjolV3aBL7aB3DLgbedHAwH45S1NNJBHUxl2sKHZD6IIp3u0Fpa
wXTvUStGelZp9Hee6LRmR2NyJIeLgkNJHK9IKvsl+mICOfHqihHDSonGerQACmBsLjsgwAzuCj/S
BlVkcW1+gS2ESEroHGVjZA7Hbd2jIwPTEdIkO5w7y8wFdhjBQaMaUnV2H183v4coeBkBc8zenqSH
oUQl7DKiMBqbo7cLO2y0KO8huZmPaZ+ICjXR7FhOBp2BzQ734Cy/ydH7rxOF2mJDl/EQbwyWpRaB
fl/B+3g6F6EgbTRs5RmXwnXcfEIaJiVGwVAgs4fYyAKRosA8Rx9syJ5CE7fDWkZnm6HsidFCn/u2
0HNXNCtJlrt4UsvDptcFIb6IThJ05AuTCNSNQnmNxZiSGDjepfFBCcRnKnUVsD19mIsOAmGO68aq
WR77/IomRl33LMb0q2bI8a4scsTYGQQ/TvL0cdOdfOVQ4/xIaN8f0kUGbbozfwM25zBWPJ4NRhh2
9kiTEMWAfszkpyJYyMuEBu+N3YR9Lqe9/D5ZXKngzEW3koHc2ezBkjWeM30nFlQ9SdH3p04VeZMl
KatUAntgdI9w97JB/JjHZEUdBkfR8OZ2tidnQPEQJQblcB6ETo/UxvrG7jY97UVkvqKWMt3EY9fh
pgWCHjVIXSOT6xoKMQBCOCW/xTtYB0JPaTuhQ1lF+FbfJpTkKz6T6cUPAzrVEU9cq2wxurqDx1hb
TBP9hMiTTA8iW/QrGbUsgBxEwnsn5j5d20QgJm+w66E5KfrCv+VdvyYXZkAtrbiA3AFIWCQD53L0
41av02K7m3HJ3XivBtRjapkGvW+2DTsf/GxUjVJdpOfJYE4dbVGqfdXnlL14rvyZZzu5W1U2PS3l
AkKzoMVx2ObliWsEhHM82kYS3KAI6Od6QJRVUcG6RxPJt2vh8nZBa7CaRU7+jrcYhWiuS8lg69AT
QIWU7iq03PxB+w7ldJUifuLpiGmfEuaXXS/EWXcdugvEIADaYTVad/CBP+79htG8naA1m9MNEXk+
zRV8R9OXXZOMNMZG01+4F9evOS2IrIyVqvWqR944cPdVIfz6ay2luOkNkrcqRMRRY04BNSPPV8Dg
uUPq5rK7ycVhxQCz3nthX8dws/UWpGj+xrE6aANSUZKNvJJIgG6LfYpsQ5jGEbOvwZNLQvpEEz2e
YcSGXHhLxu/RpnJUOUzazJ0V531M14oFQoN53Wu0w/P1BRkkNkq8qhafSpyDvU9UNaQaHV060BcU
KOLXRRTL31uS44qz04RGDSJk4ONHGNXrPLNr5dBfOw9LulSxJj9mpfWjEJF4uToOy2MZjugow2jh
O+kWj3KbhFkXp9GMnmWaQJKY6B6rkfdB8jAvwXAzBHlxG0ypv5mvaiQYL7AwuLHQAQzACKPZSM01
gMEbDNxnDkL3dYiMR9UyRuU50BZl0qmHrcLNilgPBIYBJO83QoMMjiIiA9J60rgrq9THIWC9AvGy
U17dbpjs/VrunL/iLM/q2cOr7rDDjR2CRAYsTxou6d8LY3nWhmTnAXrTyjynCUtJlbqOPHcqKLrL
AFe0L3A/JPcrgxxGQkjyvPcGw0oKt2BhNvKGHoV58stSXJaEe1nHcM2iT2OHBtZxUMl47r3Vt2pE
05V2HFH5nMqmnCy5hXcduRsS/WhX6G/JhqadnAODz5ojxJ8ogCS16Wx/KcYOOmCZIs2P0/CEQdqv
SxAvf0VbsJ35VkBAk6NMi5mI8tZ5/DOo9QD0iP0O82kWLRUdAIODSze6TsuQ3cABp46ubm8wW9jG
et6gca5kTvhfBC1hjEvk4xFyBnexKxQsuFXmCEJL30eoCULNV8dufFuUK3Hjl64Ag0NDCxLZqxaG
FXUfq+LvbEWyABf1sAYYPq7BwUbQGu5ePnQrwhzuVP6GRCNvthFaggrEc3FLJP+me9m/eZaK1gYw
UZ4cVuQ6rHO79Am6Bdinl24o1Y3x4h0IX1hslIN84ZsSqBtBbXBMFVpoHiWSZoBUqOWeFDA3tT/c
NqhHaRN9XksorLvN8MNqYc2WDzq7YYvJ0aJLsSZ1b6s0c6R24Th+HhhatRic37HyenQMMgDvgkJ0
tREJnB1EjohbJxlt8U/FR7ElNK6gNxhoi2Rhu4diwt16kMNrM04o66IKgnA3N/NT0A90Pfg1tecE
JYcGyLQoQhU8mjAMDoUrJBdTF8n7Kd4idigSs9N7Di9a8wQZ9ZzXM8LBBxS5SnTmbaHQxmbu3uKP
1VD7T7WJUC8oXUI+u+tsSDzN6d0SLXuVdsWGuJ/v46V3DA5E+4yitQ2IQutU5YccW/cR/HL5oiH/
fTZhktfOdxBOi+Vzh5L1q0+G5Ou2jVGD23I8y6HUj+uii/tEDj+5XqID+Hnm4nxqXpIJKKxwRqod
xgrzFRol5cRHpF7Q/a8DRkuU8SPwfLLVxgdB2Wc0hBFOuiw7SIq8qLI9wgCUDfyPRRD8kYxn9OQ5
TF0NbJRquY+ka7B63ozju8Ori4O7zaNRGiJcasTIMzRlnaJ3tOcBoGmzJ3XMeNXb8G9aYE1JnfTf
IeCeOyRkEM4gDYDhbQBeeI24XMhqdFuGgcGwh0Sh2Fv8l6zLXDEUR9hazdDSPSFvRq3JbMtTihjr
q41SzFqLboVkhY/RIWWruRswm/Xg/w9p59XrOJJk4V9EgN68SiQlXW/qlnshytJ7z1+/H2uw07oU
V0TXAlPdDz2oUCYzI8OcOKcqWjeu289DDpUFuQipmt9+8sUifPBGQ7zlTKeHshu7j9zczp6SSPqg
KHCV9rE8OBVQ2t+qb1U//FHJKNug5UdwmtzUlR7fKmZWkFB58k8DgpCXWAMYXXh1da8ahXxn0gt4
qaWZM4Tx9Z0adxp6NlL8hsCtgZtWyxt6OOlbYyZBDdGG7j0h5lpByNoTsYmcnZexz6ubqqyCN7Bh
3a6NWIUz5vSudsnYpindyjY4+AIUG24YKP10yIVASGm70BBjC3P6ZxbA7nSvaz1kRkAf7cHy02ep
yD6EcqpE+zJIhGMkeM1nPypRdaFX0DtZMmq3iRS3v9NGDjMiMKt4UH2U+BIvHtw+xaP06JUcJmhw
7tswfGgZtoZe6SULq6cgKIJDGfL2EHWFlh35uZ7eJhAQA3SQAokOc92LuMei9xxT1f2fUW/2R7kc
GvqARmNHhh69cH7RlDE6Wg+d3974nmD6OzrBsjPqA3WjsOsem1KzXiqK1M91OkGW70sh8yJT1go/
Rr02f8RdI3zrxyqdnNqyxs9CGYsv3IbptW0V4n2TSGYGL3hWb7fgl+5QUZdOwCHkX2PaBL+nila+
I9UpU81aFlTjfRyMyi5NdIvzLGp2k/UGTemSHJ9IiQy7ozJZK7X1rKml9m3ovVzZRRkvww4KKDgt
8rJR76lcxw9cD/Shez+4q3LL/FLK4ixXP5kzxKiupn1Vaz/rsPsFqnq0rYCxnobs8wiOQOX1NmO/
ORmy1zyDzetpqnfxm28CLDEFrzB21JilD4noe596gC3FKYxhv21kX//cmXrv+mHErJUnevspEecy
K7PBlOMsybHassQ7gS15zDrPtxlrzDKXYYJwN8YS4BC1zKfXoEzkdp7u4zoNYWHeiE1ufSgssg6K
DCEZEbVHAi6xBbiFZF4R3dOy7G0/mj77qvaLQUHvFUW4+qmrmuEHDceycukh0sVNOr38gdYjFz/l
fjLfR58TbnUV3AqpsPUly4Fx1FqsOlPfVsc49EA907pPvhpmWp2mrqGWEHAVptYr7gd0yndtasTx
ThmaxNWULrUtkATiLtFJscphsjw7ay3hG0PuxtY4wxpA+xwKu8AaT5knK8yPi66ekrkQkzpmkdR/
Ab6H+hCBKRJopllnUPoZoLlSMp7jwBddw7ppZqHuydqAL68uA/7EmcmPqZsl/xUcG9Sv6eq4uhZQ
XvKQ4syULTrCNew8k2x0ceGdMS7m5lrwVHzjWnJ78UawfLeIPxftdy1Rdvq0Ndwjra/ov8aW086q
3qp1rmIMHg6q0k7GWGA02cJb8KLsSxeAhebfbGGjtUvicvDQ/yxxOfNMnCIplTlKbgB0EyyX7rd7
T5hkxdUbSRD2zL60vzNqp3dSUmeHFqEjY68S4zlBpyY3mSlRBaaKagtNMt2mQcqstI8MVgqjl6vS
gaDyrsk72VB4GhoitEGRTbeQLG0/NESPRj7mO3CFP5O0/R1VVAPDtPsUCIQ3lEAtmy40GMCm9+7M
tCDR8eR6R8fsVyfWMrRGk7ILx/K7SHxt92ECkUAYeCjNFuUMomO2Que2d5VsvQCDhFd/EoKvwtwK
kORE3DiSq4j6871cjCXoWiqQMvAFmWdxLcRSwl3S3SYu5J/73i4omvd39ev2eOcK18gMamfQmfIq
ApBLRL01TsKUKK3kyoepsssHodsVr+0v4aW69U+IkO3h8ZPvRHkHOize+e6WWtLaxN25/cUQEQG2
WEQeC1cP5g2iDMfK6e/Y/OP1kYXVG3K2zIVXKbo2Qdq9YX91CuspFdw3IoDw+7+2At+TrjLzhpKG
qCxmPgCrmyCEO8mdyGZAjtNp3xjwWqHGpBJ4ZmLhg9VGa0pvhNhpCvsfHPWbVKCfQC8fwXpfmJgQ
6DPSWePVT6PnOIvuVSndIo6Yl7GYoeE3WBAVyooqq0v+p1JoWz2DdBdyqd6pVJmiXnALBK1XjZ0E
5MD7CBqHPs20a31lDwyOKHmDK3Hl2Cjsr66b5DKc3sVON4qXt5IHRkEkBA1STz8JdfsxResz0bTf
lYCKUqUCdyy9jYO04tcVkTE0k3FvPrK5IHqohrZLqGlKpBJUfo0wxLmAlEyyz1OUCYdOlX9cP1Mr
c0TvDC48w9xv1Sc9ldwYLEZqCUc58O3OKr7+/8wsNhQoe5AYdQ7fdHpbD40r0Lsum2FjvnaFyYnj
e7Z9i+PbIKGkgi2UXOU1uxvs6tQ/VI/hTb43SJ/2E74u/tLdJ/fD1pzUCkPHe8uL0aGi15RA9Lmb
tUMKx0v17EMOOIvCV7/vwg/WDcmyu+V2ViiD31tduDcr8ouxElgviJG7tqTc6aDDXcHBY+cHay8/
Tr+VhPsKT8FOb/eQ8tjbTn5l5o2WO1LxcDAj9LccxvVSK82D1oLQr3urynIHpBXMDqwBEEpdP0Ur
bpbJLDRMmPulRbEkKCzlMW8iKHUJf7/4wbe/oq2YRdNQX9YRFoPBdBEdhsz5NonSuIWl3AoAY8BG
Ob4I18r1haz62VkUiUEhE3+79HFhFgx+DQjQbaPoLs7HYB+Ew8nK23upNOysJGbsskcJyBfU3FTK
gnraUDhY20sJtjtRgYKZPwtPM9VphrgWlYrCyG4DUXOEON16TVaG25RzGwvn0iuRMFYdNmamYCPf
1TvvI7hL9Q2VK5sceOd/me7L18LYx+4Wq9+aCydfMaAFVYmRl+RyoPapvSgTLIKCNfBSgG9IpB+6
OJ7SXLr3a2r/0GNlQ7fhg9YcqoTwL3RyUJKT7L8/QlkYU+jTGJDoUffrRzKr0Cm1w8b5Wd1ZnQcS
1gztUmWPGewpTOnauOp9RUwHTjew22RHp841Twr9YJsZmdQ4Jg/zne9v4Z6+/gu2fsD838/yqLxQ
mRVs9IY2U8poCEMqpew2gva1EBjMTJtHqv/frptc8zOIos7sOYyHMjb83iSYu8qXG5ydMOj7oqF9
OI/p/+xoh143tEKVOBNccy9UpNI4Qotzq+m0NtOBCER9LrND8rNGO9pyst/aQx7tmBqYnkc3OkY3
TIEpDDT+vG5+LQY4t75YZ5PUvgpiSnIbi7KvkTOD2JnH1g9uQ6X/NbbWRsC1Yg8NABPGTVy4dBHs
0BAoB0Ede7eIeENeJl14ibKDGZf0eeuNg7vyDd/ZWjzQGnRjVivSs/Xb72P7dfAJZI2fcRDY1/dw
xbsZTASSHuPOkSNZ3MI+C+LUTwbZ1eMTiiRkxVtTyqsr0TkksyYEOfi8q2cXAKR7FaQCu1bLN+Hw
RfQCNFWcolA2dmztMMIgo+FQIJIH4rIwVNA26vK4k92gEbM9HQB6faJITd3ygc/pyQml9f6Qi90n
mGgH8GOGDVr3W9RLXw1RRzYtGh+TvOt2Ud1ldiFA+6wzoPMX+332IxfuQA36LBZ9sXdzPTvmIzmD
ELb5hs9Zca2GQVpgzcS3EMEvLgYSGdYwSobsFuqv2uJ/xzDZeBXl+dlbJB/vbCwOqDXp6ugrMr7M
Vkenu6PzUD3RK3/1b4CJ7uoP4ZP+WN+Zx/iVP1+2OZjWF0koZVCvgOd+8S5nCojZXhlld4zLb6Ct
f9R1/SmWQDz8xRejAAZMDJKNS0GlngIkHrTHy5wkT90lVrZxJuaDudxKZjGRDTapfF5Ea7EVV2ZL
icUNCr/c6WbvlB1wJqDO1FtQH6KRtLGm5ZsPZyMANdJjUTeomSqLW1+WEN+KzJK5GnXDImS0se6O
JeyiMGzZ6Zi4ScK037/VVfpjFV5d5M3gf77IV5Uw1QdQgyaIS6TOc21fpE9l8en657oowi2tLN6k
KSW5mBN3l3f9o+SGt/5X/9C6rT3aw6E6BM4WTclFjLq0uLhuuJuiL1rWNd54B5LQ4w+yi5nC/V+z
gP3HEkoSMrNIlxI7PPqNbLR8t4qSlA8CRKWdNU0b53HpsRdWjIWml+CTvxsV65mG32C+GFs/djKk
v9KWNNUF597S0uIOg27RC0nlW6mH5pQ9hgcDHsoC+c8tKenlFVsaWhwKw6q9XtAHDkVBkAt87p7G
zHfFR6qiqB8Zfd4IFS5INpcGF2fCpBs8pRl72O8B8+1nms3AtfbGQXLy1630dmt1C1/cm2EkCT3G
QvWDJPzwU88dTUZvPs8wj43rtaw2Lxe2yN9boQkmGsAm7R7xtYshFgi1n5Wunhi+syVJhTdXsOy8
Hu8yKzxcN74MVv7YJuMUKV3gvpbVpgD3TOufdSYVjILiszVtyZitf7czE4utBJZmRTmErHy33lH3
GTSX8cE/5afM6W+3TuXFIzovCJgN/4JogxRo/rBnsRHhhd8q82Y2n8d99GS57X15n97rX6Zj+wsK
ZhiQxzv1bojt4gYswq34cn1DL+rdyx+wCEdkBdE2o5xPzseBY+rFTujDLS446V3nBMfh0Av29tO9
9h0RjCF2F9U/3/T9sjOpGOVRYZMR0oSt/FEqf22sa+2BO7cwu7izjS3LEdh8h4XaKU6z0GNyGu50
mMrDt+kQ34HSslO3fMoffXdrT7dML76pVYkl6D+2NDpBWH/bHDXufHUwThtLXLuI50tcfLopY2SA
OSNeHc1z+9YV5XstfIyZotWfDXBxWU+foN3YWHnN1ZxbXUQOgK+jpmmwCop7X4PUP4mwzjwZ1q45
oWK7Vx6Sj5GrPzW71obqTbtR3d7WDrJrfm+P43Hr7Z0XeR46/Tm/KmETLUr9sjwk+3lFoZnNnpL+
ccjaI3QxN1Ug/ALlRsFGfjHyzTxjfisubGoSXB7IPWB2sQViVKdMJLMFjQsbjRs7ze3wXNv1ST56
ziY79Opd+cfa8jH2ZyhFNWFNPYAw3ZdffUelcJE8yLvYzd6w6F4/WKsGITImGoXHUlw6WYGhZPJf
fJLavfXMeIL72V23cFGN/fPV6HFJGjUn7UJhQQ6HEXbAiR2ErbV6Sl+mU+gMn/Sn7Nj8ZtYsc8Yj
crCuYIefhNNWw3Q1XtPPzC+CgbzV6qg1OTSmWjpe1n2FnGEfJoUt9sIRgcPdhKyUGKgOM9w7wdc3
lIVXHcSZ+UVowPB9xbQ5G1wNstNmhR1MRykdnG74pAU3XRbbo/7h+o6v+3mSQeq1Js32ZW7c6l49
IczHtX3snVw6gZo7hDBGH/VX/ylsTuC0Du2x2Mpsljnanw89X5FZL8K4oOUNQ0hshIGlBgqYcaSF
tfS7uSnuu+oEzqwsvqfiTx1HlisSncYDKjZwQLm9IzvRY4fiEAh4GyhrfGpP+q143NQoWfGIcwZK
SA68AJTbIoZNp0GpGpPDrH+NrIOh7BU32Kc34Q0o62P/udNvtd/BrfzJOG31bC96KWwvKosUb2W+
KqjmhSfKp2DUYCqBNd4Rf9cvsw5HuK9RlpPxvnDCUC0ONyUM1oJ2rFKRh/gNBjh1EQEWGmBXpF7h
/3H1m1kvAZbbAziCzWznoin+Z324Wao6skaPb/GUqqNRI2+IJel1UPZws9Fk8A4zt7P4Mw13sC1/
tEYHtrJpryB5E9pbz8vKVaWBojFSoM7e0FwsNUgNcPJihDhXf6uEtOYTuLqaO0H097A/kPXtfTC3
1+/qSvZF2QmxF40zBSvy4jxJWSpHmVbyUWNrb3nSszfJn6ap+eanwem6qRVXz6Q2DVSN4hzV4oWp
wvQSzUJO1TVH76HuK6cz4cy5bmPFBbyzsbicjOHCoMewh5uiMJBAXOOdOhj1rhtZe1FMED4IUSgq
QkzLIuMEH21QjJJC2A7IN2Se4UtLbCI7iWtASgQ+2Jn20l49lk/FN9Alx60UbO1RMUXqqAqSQbxr
y1tRWlHRwmmr8E4XH1JnQJmu+MYbbfv2lnblyglBb4rJKUM0GEha1vd1Q0gtJYaAK4+Kmxz4YGjQ
YZefQ3jZru/rBdEjN/CdqfkEncXRXdb5Xu0ruDTKAAfjD8157B2NN303P9M9RSN7w+TKncMkuDNG
BTWF2vR7k3JazrRwlYVTi54Y+AV6dqjukif4Leqvw6fiFmQwM5qCQ1S9zw5blMlrTvWd/UXqACUi
A3JyabnevfE5fbHc8GtgGw/Dc/Aw2uEX9Vj80h+kjZu49kCDs9OwTKkRRPLC1UWwW0pktUTL5J1i
ctSCAyhF508YfRMzfo/6SOVAQLO13Ws+4NzwIo0gOCsz4KeKy7ys+qzeKDbCDtBQ7QvPQfNwP39k
2LWuf+Qto/MZODtWZd8GVg1T+zxU7IiR6Piv1w2s5fFn+8m9fG+BcUkAzQiJAgG6rU7zfdTv2toB
q3NI3eSQHzfsXV8RIl3v7eGb4B/zVcXt4M6Uns0DPI234mkC6EssOUtUMQZnWx+um92yunCuLXxM
ZdKzyq4WbPgE7cD4Kw/w34OpiYto1RuYpbF8nE106k61umPIFP6eeA9jqOPvIbPI6O09XV/WBS/z
H7czl/ZFaIhNatXvd7MXPb3t08Ry1QB+K6HMBGjjjMm/HXItuTMFX3Fb2fOOFgCwo6DEWbOPBr1h
+CHVKGEUQBiHYkoPTHsWH0U6lMymJIJ5quZJgFENER8cp/YnXK7ZC9Q5gs0DpW10SC76UctFLB1J
0QyebkYWaNDegQwt2IcOIEtx/2PYj7aMvlSrEqnNL4S/BWRce3WB7f53AxfuRFeFUTMGCBei4CDG
hIdBsS+1dMNrrT5EZ1YWvgPYBvw9E4cepvhnhprvq/Fo1fC8Mle1cQ7XT/o/C1p4jDQwJ9HwWVBa
Q8qh74NqU+BmPsmLvH6GOv/vni0zbaaMa8+Thf/k9erv/hAhUQkHm3TwflTP4zHc+khr5T+T4J3u
4iwyf4GikSehqU3Pm2MG/vj70IDqbV89+k63o8us75LHWeNuLp8MD6PsiAYyd1vSG2vx/LtfMW/9
mTMuzCkbYFjX3VKQbow2cFIP/ivtLashklP8nQqZtYhOGWjDjY+6krhhWZdU2ULB8hLcE+tSr1WD
xUcdP4qZfpAV/2CA7N9L7ejvFF+A5ZU5xOveZfUonVldOE2vZ8xO/8NfWtS/G0tCe2DYeH5WL8aZ
iYXTFOLW8qUBTjd1CD4HTGcznG8HZnFTypuSV6tX/czW4vOVtWIObYqt2vGPMICDO2/fAvtHbQ+O
B1cEvCBfQ3crM1prs737dgsXHYyVKaQzbR0R954Gx95sGfHe/afJ0X7oA+Z0nC2s0kqu/c7owqX6
ol6nDD9ZLlGiaDe66IFxETSYWevosVWoegYN0yJ/cV5gOkcvnualspyEEFIx16pJ0twWWp8B7bIQ
9qG/MEERgZ6Gxj+WiTz5RBFLMN26VVuRJgXZAOlSZ7jXrayelH+s/HEEZxddCEUrHJrQc9Oq7ICT
MO0W+tlzB6XfxsVeD2fPTC3CoVHvzYHcAQYE8BcPzKQ/RsI+3fuH/C4jqvwGSbzdHrcQ0as3+8zq
4mZrVqN3TYY8mCQ+hcpDHW+gnf8UHC6eiDMDi3uN/oJHDgt9zAwjtfJdfBs9pr8g3R2LnfbMeOiD
/yNwkl8ShAmfrn+8rbUtrjnjn0hzMNVJSISanUU6MPy8bmE9Zj5b3eJKwzkPT6RGN6GiLCvZ9WG4
bXbI9N2Vru9KGzHe1mFcXOVKt5iM9LlVofAkBArCM4KNGPrGxVp1xGdLWsRBrWxmSZd5LAnidGA9
UBvBfRIYx4rK9vXt2zK1CIYgbKsHueQOC36yi8TvRaDv8uQxabYy1FUneLamRSjkGUQqzKNpbj5G
B2P6hCySXZlQ13W3hrrxlVYXNWNfREOkBresamgVAiyFWQqu12lwJv7sveGQ5+m+YBrv+vbNv/ri
ap1ZWpyHuOlkOBkSwRVhlf3SNJMBIXpQHZMwKN6MVJxsaCMIQrTeePJkYoXr5lev15n5xUGh0q+k
6GcJbgevlBi/9NLbdQOrBaIZim3qdKuYy1z4jjCDprIZKmEu1u5HJ7OjRxBgJ2QmbrWNuHwtrlJN
iFN1ZNYv9aIzTY8hnC8EN8xvU+rCyq2VQ8aKlqik3HjDRj9j3ZplKrM0OEC/xXmEHQbyKhlrSWr8
6BQgMLGX2GKbH9E9cccRLoFu2sJXrH0vmlN0MkBlIUu0MNqJ0K+llBDwxBaKADYymO7MuM+clsTE
9148RvdbNb4Nm8vxPsQ9jALeLFjsMunQB3Al9hsfbu1qA1RGkuhP2Xk5BZZJbTipXqC7ZvTJCpPH
XA1BIwY7DwGHgqHfvziSGuNm4IYAfF0AhbtEqnIjIfLXUA0XdjAuHNXT6CoOZNfH67bWDolG0VJE
Ux0A2HJgwLOyyKtK3H2nTONeq7uDnLUvkJ+jWq7BJSXqsGYF+gawfu2RObc6f9GziEfzdUWAw81z
kWsc7KaLvphR/rnzhq2i/erbeW5p8XbKbZLCa89WdiotivaQHtQC0VmdKona7arDVttpa2ULd5kw
xSn4VU7SlnS/Wr34ANsqVHdi+un6d9tc2MIxQphYMtPJh5ML7abu849xhrCN4aGH1SCVpSnjgxYX
N5D73VddczSk5LaKig0Xs1qUpb9PJ3Ee5MWNvv+QlQwaUggawc1/mwfFhlkQTpKudRs0PlU3ceAk
qz9EN95eUezrG7B26c8tLzaadwhyRIgFXb14MjPoB4etMsDsqpYvny4zp0jVl5rR8mr4Jc3DDr4r
l47bz1yUwEqYtCpa8n+hK4/dkEjwrzUPolBVGx5g7RSdm17cjxJ5JHQAePVEiCCU5F4MobQTv//F
Dp6tb/Ht0gZOLlmdHz6I/LIs3uftv0VVz6U26iiyMSMjJfCR74+HJ1RiD4GY4GomHOlGJdrwPLTO
9XVcuDDeGxT9GJERaQlelOjHptKNGGE0VyqeveAImQA0lE/yFMK/AzdOYGwElBcfZ7aHyMxcHWH+
aBkwaKY+lpbXCu4s9RC16B0JXwJ4M6+vatUKKjizsBx6b8vxn6iJNKkrWVUDH7PhfY4Z9c7irRx6
be8YOJyXITJKtezkJmUZwTo331+tdmoo3ZXy3hM/lxDI6ZaAnIS8sXkXLymbd25w/kFnnr+EoEyv
52tLkBA+oT1Tu3DGWc8xtLpOEcfSfYf28kbJ9yJaXhhdHMPR6kOkATAKJAClrGfYCpnb/tbkb9e/
2YVPwo4qMYJC5KOBwl+EkowUZZmqwC+o5Y/IRMAq8K+7tn8sEKoyRDgDqxb5O9Inqt7VnL3GPEmV
sI+Kpzbcmj1Z2y5tHlIABDj32OejefaNYForFCvj6PlC/rHssvo+hsir6oXuEMTK6/U9WzUGYEEm
TQY5vTyBhR4JTSyyoqiK4LIxw2ZPkGwcIJObVZEsy/0Le4RW1DepGhmXbfwmk7TZWxTVqWAUxcwt
W2M2ykqPf2OI2RVZZ5juguEiSlH8qKsRt6RGR9NIoCM2x4OlVU4tiD+v21o7eIhQU6jCyxoXs5Ca
DD+1UA+CayJVNA20nbe6Jmvu6NyC/P5M0B21IivCgpL3JxmCYLPv9pXS/8vhQ5PzbUiqxDAu+I6L
glvTqZkhW5gpTN3xjI9FODgw22w4obUzZ8Brr7JfCrwOi9gpA+cWMM7NAR9gjvBHO5qZNOOvshdt
nLb1D/OPpYW7M4ReyGGBFdwsgOFKBLKHZscWv8nqcmS+OvppvIHLp8KgdKgS3BOoZIcw6O51wbWS
yo3CrddizXkbDMTOXQEQa8uMMg8bJR/LynCLWnXg2do103cT6alSk/ZGsJFKrm4dFNB8ISAwjIi+
P3GKVSObQg/QhVfoThj6Yw6F4PVrs7ZxpkgjE7FZRbrAhoyFHPTVyHqInWlR3viaHSsKzK+mfd3Q
ZZzMuZ6hYIDRZtDU0svFBJ7imBUG2FSuDspx98NRe2h2aD24RJGH9IlY+WXYyiRXF6iZKvA3i6Bl
GZ4rUDZPMy2WO0Rx60LfaTgNshtPFhO+d1KnGc/X17n2zcwze/PvOXs54NISUffj+vqA/aBLfjba
fOObrTki3r/ZClSwFwmr4Ht+GyuYSPpbaNth9XoSpx9/sQwd4heVcwcEa/HKmv6AnLmKfxCLJyn/
ZG6Jmq9+FlCfs0Ir1bul//EFPYwCEkXXNIL8Y2Sm8o6aYbWrvDZEJkGsNp6iy2RxPn6WLkucQRmZ
80VgMlhSNrQmB712ELmzQwedXYgHSdGqQ/RL2aiWzE7tXeL0x5qlEzsYzLEtOUDQEo8nubd0N0bS
t5b9k8dYp2fITgUBbE/phLLHhsnVUwHU9H9NLp6nWjMbRSpwfAU0rrEBT9wU/8pSYQs4u7Y0VEwQ
u50nAskM3x/wEGWkRhlwtWLzQ4YfU0bOq4/h6NTtwEJqdDxcP4nz37fcSovRQ7InHDz7+d4ekkmJ
Ig18OCl9E4uvdfIzED7paMp4Qbhnbg/lre/XLa7t5LnFxYvF0HECVTrMrxP0vXBW7QJFOcWhe93K
JYCNM3JuZrGRctkbQhzgEPu98BgeY6dA3uAw3AxOs4cX23e3elBrd+7M4B+k4plrClBNhkuJdRVI
lvj1zyGbjrX3FuWlc31pa4+kxd9G/g7MBW///pNBsNmpbc0na5sQJvT4kAr3Zf2q+K4XbrG2rH4s
rjScAjMad1lt1aQ2gAcfZ2jo5a2lTE4VN0c9KDeistW9A79JkVxiMmhZCUlT5BE6MzFc/g93dVfd
y6L3kPvdIR1jYXd9+9ZPhqHJf4AHxGaLIy8FbRGZXcPJuDE+S7Z2G9npDM2h7CLv0FbceE9WniwI
TID2SbjFS4KvsiLHDip6uh7qCiMyfuPWoP3KR3pnYd7ds5PXCCkUtRMLShBwSItvgvFgaFvIvS0j
i12zhKxvypBlJN5kjwqtyPgWLa2NwHnFCgPdc6mYfzDrOv/3s6XkcDvqfoHAHSW/R7KYvuxPMTSj
14/An79m4fWYklekmTFgnlFYOAcrMywmJ9kxZMxvYHvrO9vT94K4E17Ek/kYPcwY+nkcNdpDDH7b
lG53L3+acaeh++9hOODoSOGMP5w90CQsdtaoCKlzix9jpV91aNKl4TsP+06XSrQ6kd2QzH3eJE6y
WX+8hCH9sUyiwjNKILzMwyHLEENLZbdrByaPt/YQPtd77+SjC/mhuTGbQ7YbGZdLDgV0odne/Frf
bCH+LkFI/AboigDZM9is0SZ4/8VrpckIt3QQxrD6w4g0OlH0GeY/16iQZI/Hbz00ceiziG4i+Btu
Z80VvDO+uDmxjnZh3xvzOZiHPmMnyE/oGdjmToNPkUeiiTaO3toBP1/u4mOLuaeX6EcYbuSpgJ1+
ofi8tzaHkOdwa3m+z60s3lhU4PVxylP/4FU8DpWnSx8ZyPGO0qCV+0TqvFcT6apZ2TEN6l2MJphd
Qs1+BA4c3aPvZJ1qwZu2wCErXv7dbi9uHbSPCBEWuBB5ql5LBfXgrHrqEY9pEjDe16/4/3GuLGWu
wBBkL4uohRxTCEaZyoXdu/uUh/TKKQNKTtTC7BtARbaPs7rZi31gvkD/BEDAE+PP13/E+oL/+Q3z
03DmzUJobas2mT/2rKGqvsnm45R+b40tON1a+A1Rq6KbODPZuOD9yOWuV7wxQuXcj+LbcuqkX16a
Z4iX6OW91qGMYQyNvo8VoX4Zq0I++H1ZPydpINpDOIiH68u+HMqY7zRlFrjzSQkvGDrCzKhrI2fd
KM+LvyW73HdH663JbQ3Vk6NymFs3tL93462e7oYvMsJwG7n9+uenhGkxKaXyIxb3rJVSQqQu8A9o
5fTpjrzFdJKqKm7DSlFvOf3CMTen/s7KLEp0pSK8agi6/EU11VIgCQPLDE/SxcCGT1wV+1PmH7Sw
KF/UvEaPTvaUJ9PsNuGAM7D94s6f2VocNkRXZC2P58N2Qp5tH9+EB+UQHKtNKs9LjBefl6IJqZ5F
3YRiw/tj3WpWgUSlhaU7cT/ZnWIndnpAiHs/fGu+xk88nQfPuX6m1vzmuU35vc3QR86nyz0I7oXp
sRn8u0EMXXHc2sV5k5abeG5mkceSSpsIbLOJWuJOqFob+hYw6RI/udi9xXdKWorfAg6LGdjOjoUH
EY0PBtsKJIT2aGY0iHvvsv0WhGF1/1QaqXNPCXDI4j4oqEx5QRlC5F/4aMlAhJZ1d/W/brvPazuz
snh30HAN1ViLmHDVq2MqUwOI0RwpN6gy19zquZXFO5KEfRGgv8Ba6uEIAfZNmMq3qjDcZn3/+/qx
Wz0P/yxIny/dmQdXg05Wx2TyD1NfvHpIxVrB1gTJxpdZdlz00B9zCMT9A0oG04+MOvuNEZaTHUuG
v3GJ1m/u2XIWt2iA6rCEitJ0Bf2o30yncu87lnpAZ29Av8jJnOygoK3wuhnjzh/+4l7pdAHBuWrz
vN77fUQyM9FGJfnP4DcDunYj7cvoCU26U5XsuofgBh2Su2gvP5jx8xZubvW8mDRJRM2QLBKx98Zb
v6rbpvFNN89RnNamHOG1wNHbdhdE3rAReKx+zjNjiy22FAS9OsZoXZDzdtXc0ffeqeLb9WMprwV4
vPb/XdLCTyHMzNMHYg2yqH30QfhcQFfS3YZM5Lafu5viVn1SAUh4u2iXAjMTlJ3wwd+Egq9ejrMf
sfBkQ9XQ70UWBdwysNS69bNdFEQbSJ7VYOJ8qYuj03SCXlCspa7yeZ7tbt+s2WX6xt57sph5BteG
kKMTPEvfylcGgR+qrRrI6jIJ4uhw0AC5yM+qFEEDJeLSjIH86GvIVqGzcv17bplY+E2jFpUGGW6i
lUaB9zsLSXnEkTz+/2dm4TgjXRwoLaKFnCjllykU7vwp3gi8NlZiLhxmR1E6jQWUlY3Rk35JeYyK
hSAgJH19JauZm/7PR1mWgPWkC5p6/ijzFILoPzMYhIj5qbR7O4IPZdgHzubE5NrVZuh+hupQmbCW
hbdsLMxYrzz/ECY768dkz+QVwWv2HfxV+GFy9GP6aKa7rWL3apZ+bnZ2b2dvkNQwEDekmQlDPEkq
43cn7dMExzhKV58CO96Prgqx2q47hF/G0/SmfhfscuOrrnnQ85+wiB7iCg3lHh3NA1If2tEKYJ0B
r4XolZz7jolcn3P9866dIkOmoSTOZMOXPXQTDHWItN2hEV8n82Hyf//F3w/pJWrlVOVY2fstnV8p
RMr4+8XBQ44WvYF+f93C2lmBKQFqP/ovDDMv3pwQnbkpp5V0CBik0sy5nv6jRLD8upXVNActcJ2W
NqiXC2hSkyZR7JO+H9QUxgvoLgfpo5dBmvAN7d1dpLU7Kx/dsN44D/P3Xj7njPhJoFHUlTHN1Gza
suvC4OC1KLZ7aQbZRtCi9OqLRbcbh2RAHCIfThurnT/LNbOLm6BE4iQFJasFZtx+VGF1QgMo1fbm
o7QPbid1Z9lbMMi1k3i+0sXJH7IxUkYk6g+MdL4KZu8KyfhhY1mXmRulN7j8JRC5IBOWfqXwq0Cr
A26XB3mvWyj5Q6Ykxxx2RjQvKejKByFAE1YSf5XjFuXfSungvfHFnkpd14tNy576efuhGLSPvS/f
tD4JpJfsUOx4KT2qg4Fxh7rBl0iUbF8pn65vwOUev/8Jiz1Wi7AiRmOPYcO8kwbrqSr043UTf/pY
74/ObANIgQF3gnVRIelGnZGQgRObQOL/USvt8AEqaDtwtYds3FfjXuUMVbvk2TR2Ww/H+vr+sT3/
9zMHPg0wcgVSEBwU/SURvw35FtX0iht4v7pFjDTQNMyLnB00xRbpNKH6ag7yz1GbUIeNjmrSACKv
74dyuM9742Vja1eXh5/mVYSp5aLag+RrXyUmxhP0Cvf9RwYcbOtlehDbXXqSHPmopjtrAxd86V5Z
MKhymLg0GgXLvhSzNWrdadhU9cTuhd+jXLvDsFVEXF2ZRtKME4drTF7ES2Ymax0eNjhE+s8supHG
5+tbt7oKGKWV/yHtSpbb2JXlF3VED+hp2xNJzbIsydamw5bsnucZX/8SOvGuSRBBXJ+7sReOcLHQ
QKFQlZUJMJxzzgKoAaljkhr/f1XsLUhO96ijQKL5shHx5jiywiWXhWPn66yaKEJ5Szgeyqdsx75L
/igb0jzPEvBR0JX8vBXOtQFMY4Cs3oJ9nhhuezvi5rkp9HTz27YBEn40ZdMuwuXDLY4Ko2VoZ1gu
y5nNjOI5u0v7+1ljX0kNR/1Vsnzndx0gjxqGabDDWcLAnS1Fb+dUpWW6GwNW7dK8YttBXRHic5AC
eSgOJFL3GtQYyX4aPRnPg6BadGqdC89jbadumleIjYaPWZAyRvpXRnGgPxhxCLHt7msVKIH5IXGa
pSd8uDx2mgvJ25pW7QYlwR3jZy0D+koezEcUbff5L1nfXPQVURlwcAZsAVH/kM5VspgwpWeJC1GH
uILm7QT5c0fGWnBehMBaImlB6ZJgo/JUK1NdQdWwwx1glRCYJBOp92WCIY14bIifKpBSL1A9uK2V
QZVlLkInQX6MSjCbeue7EVVlDkOvsk0UTb+NCCzjAKtofrtffXdXAsMSgoIdhEGSsy8KYMgNAXQE
R5im8uPFRrpuC2rbuNyt7bUx6FvdNeHlrXJO2cEgwX9sfIafo9ttLV0CLVTsULLLvphP9n0KNQBt
X7sgE1V+ISUFBuiqCACYT7z+BzBIfhKYkgxCGONQeYRQCDbSOVd3NbZQJKuwvpnlQBszi5L+K9qF
lT77Vbz41fJBnC9AMwSXnRetL5M/AL7dZNgP7pgYbgeITAPf7cUMWqJ6sfrXT3Zg88EvB/ygobso
3J7mDtUAxoJxg2O2WwXWmgZ6KymwCH1gQ3xAAMELvhe+oU2Wk4JFUT0gC6ZJS1kBRZhjglXy/03w
BBurmhTZtNZgNprWYqcUrZGhn2xB0azM9LvWqZP9oOJEWHb/wwD1ZOCMYxVBH9K9rbqsf7/80UTX
1PGv4Z5mFc59P9dQOrViYgep4tZeAsndYqbhurWFJPMUXR/H1vTTD2gtvVVvUE7d5dADi5268cBS
voMIelR1qPQOuSwZFIQajH5CXRGQHWgA8dXOKkdvJivjdFcnaK+tL1mih7WZStwSLCKsQGIA/KvA
IPGRxcmJYpSWjhdgckvr/q5s3w0V6hiy3Sn0Bk1cIASg73CGCB7ieQD2rsl2xeBA5v7R0nIf0zGS
Uya2gtkADUQwwNJw5xjIRYsk5pRB/DbxjfGxzO6bspQEC5kRLg+bS5Jbetxmu7a28dLo6IIHenw9
bvQvk2MCBkF0PfHKQeOTBcTTLTebYzVnNqTEthxxF/JWpaEGJvnLNeOt8JkJjTUVehtLVGatF3eH
xL5t6+fLR5U/PMyGS2ykXrYGcClfp7HoBi4vApESx84+6JAbXxd1AvsthLShzR27N+5Wjv9i9Vzg
UAg0SzBzyFcWIYWpkc3QFuj2uLscMs6eDqgTSRJVUrzhA++nc2DxA1UVPtLZ+DSGJo0tVRSogm0V
JN6/OpBYv7x8fMLzaQFaQC4ImWCIlwNxl641QU2mRxDsjRZoKtflENhdv19HM6RFfq+Asf2ySeEX
OzLJnD7KBuKJ9FAFxeol6/hRtPaNCtFif9OUbzRrAiP72zcH7yK31+3FmLq+h/bLSqFCNI73Kni3
UsucfHVVZcO+gi+G4IDXBgajLDZ/fupcXSr5ijmjGWDZyt9cdAIqySDZWTYFf6AIAlwAUCtA8/Nx
Na5xMU2oe+NUeVP6KSFQB+V9Gxk3ZdQ8k9wjnsVUwRx/OFTQecGIce3L8kY+uv/zK9DsIMg8gFLn
VjWxG4wzQDk8KserCjLkZnXtNBCkl1Yu2H90/M7gDXFBpO7bemhiomN3PnZJ7rlO6zmdDB8j/G4M
TM1GI0DAzIf3zlma1hmXaMU8lu4cIEwkOctCPywAPADwZHNf3IIt+TItK4EFa2NlWF9PVE/7W+zY
52IhXEDaB08JDDmebj9a53pHcyjvuE7sxaDk6/sXpf1x+QCf9Yh5K9wnAWGcMjhDvjCChXv1ZXtL
39PA+p6+um9aCerP+rEsAmj3XjYr3HFHvnGfiLobAzVDVlXdkkOtvRrG6Cl5+thp4WVDwr1wZIi7
hVdjWyFMWi5R3eaB6v4ypcJvZ/x/bAVRj2DPrs/Iy/kyJ1OuxfO4RVPt3nf1k7O1hwY0SOOS3BTA
5nYJCqrFQTO/JWny2CbfncHxLftHoZMws7aDvrpPKGZJtqgu8vz4Z3Gep2UTb3Ffg7QPWoNMmSQL
Uab7Od3a+/Xr8Abo8DNuBb+3vCz3VAwDMzTAw9KG9G/ravwCcXW1gtS0VpDzRVO/bsHioNg99bIZ
PIm7PHSDOp2aJUm9RWtczfvF1eJInU1Dsp3YmeMD2NGi8n0eZSrQmavwrVcCfYkauGGleiBS8RXR
8UD/GY0eh0HI+cHfZFStSocKJoReLD10+um6GYCuSaFdWP3OJwzaDNk+Nh9nrb/d4reF/DRXNWqG
xMvWX2iVSviw2Ac68/ro57C1P7rlu62czFmrtqjXUq9LMG82Z8a92Y13g6bdWot2UJZmRyAVJgkT
QsOo3XzWmnVcxqeGE9NIbLsrtmjUaOXZvXLorWrwmqZ9UwzlTsuq76ZJb+hAZcfnjMbnc9OimfdP
vRk9vVPTm9paU7auG+gZwTje2Adr0O7bpgn0PL7L2/sS6YZt9dfgTH1F2Vhyes8qHLx57vSC/Mmh
LqC5kYq2kAkJ2/62Q8nYUopv6gC9GAo6UQo2/0RW4BFuPVQ+CXpTeIDx+bCNplc1N+DxNmiUT9VX
1crwVt5ZTSEpRJyxvjMXMQzHEKPA/p9R+4wAQS14BhqRC+r+nfoC6ZYguTaghLrdW8F8ZYZTVB3a
O7J3F/9vmzT/GCdgeMDkNtJ/7vM6WVk2JuMZLaAxH+rJ+NU07VhSBxStJYbQTYy4sjIknyZYca60
o2GskVJjuJUaBVQAoebluku4GK3kgXaGkfh0ycAzHe8YmOMrO+BLHEtAsVBuvIEEanKNxkxU+EBA
VSGBSpkcpCl0749Bvs6Tgwtk1VZjidzCuU0s685yuqgok/vYljHyiaI7sKf/75vNBQKlbWKlzOMl
GqdXJv2n6LJsS5gIsfFMVpgGipg/8MoYp4u5EZj4LPxDgsWnjGIKxKxTAIkkMBma605WyhSv4R+r
3DlP9aYBpRCYnYdyRIFgRTWMLp19p9l1H9ZLJZUTMgSx/NhN7jJ2HZBV1AM622u0hVWIjmjiTbU/
+2vYBJBjyYPk9XIKJnGRcBghI4cGCp78oLGPXa/QGW1wFl+bm7J5rdPuLxsTxm2U+w0d2FcQ2fGl
d2MGQZI1IKrUTvq8oG9jpMmvmiZBkRT7DuIvSef6SV/5TlK/DE0ugUqIt9GRfe6uzJdimicC+4vf
HtZI9z/nTCLF1w9LlO4dwHVkcEtRUnLsMvv3o+s5KUkCOdNyjRq9CIf8QXcKb0xlqY84vuBksP4r
Khj8c9ikzkZdHZdxeoh34MSJMiSQQ2QCda5fl7+opMgv9uqPOa6SWjvxkLsTgmcBOsBx+UVBXdRD
f+ryftHZAeNzGygP/scrdl6OFq9RSacCo79+ahTRm/GhDNZrez8WvhGQXbyzo+6WPKjvoIS9S/f5
lxywL/orCYb98qq/yuobMqe53VOnxkarWUE9pQOOdKjA9LV6tf102Wl2uV3ymdswg53Uc071NXIG
2yfNOnhKk0DzfBu9lGT+agySIpswfB8tMgsRR4u8pVVFFiNfIwr4jlGpr20JqvbLTsmWjrvRtX7N
ti1N1iifR79uX6v220Z6WV7GLppLS8fF6w5sdhXYPVYI6VlXdZA9FrvRWwIMXO1le0H4sESvSYNK
DApEZ8WhPM8KgiryFsWmddPY/bWu/MhAiaaiZzqkS6BkdWjbFXpEgDZnureZDxTDL47+NFm7zPid
tfpjbLaSpEb4Lf/8Kr4BuFntsrUjMieytb8yU/sYK1OC+D9rg3+mMkc2uOu+nTAQ3fdYZfZ2pcHg
F6uHBzWGtiBHgsFuUOnHvy5vH5lbXLiB/unY9Ruim9GCMzn/SPK/HanlneIiDVCxTpWvsLBVuz69
S5Is3Iwp+t/c4ALIptVKvJGGRE7yOPa6D5RQcNmC8JwdfRsueBRJqq6bUawReDl9YwGpZLnbSCd5
HQhD1JEVLmLEpLTqxkzXqNenfaHpQbd8MazWoy3ZWxhOveyT+OMz8h5ABfAY4GKHk1rWmPfDGk0z
RC9aSqFuqk2jZOXOGqP/7IA/ZrjgAZpbouZgC4IOwPLSf8+uyp84tpqfAL4MeQ1Zy+aMJYa3x+V6
K7RXetQWUXi5mkIaJL3HpMOsG6ZLYYT2Dhop/wWaRPzp/uMljwnXU0rB/YnDqzfW7VYuxVtsg76l
KGv9Di+iHyZk6CUFCsn34x+t/ThZWWZruMQL6KsuX3JEycs7RPbtHC4+rO1K4lHBWpr31R3Dola3
mb9EPfQZW3+SZLGilBkYNADFDMCiMVx5el+ilTEotjpho9QPSdX7ldP51jSGlQxtLsp+gJMEdQbK
/mB/5g5zY7duqhHEpDlvPIXGXqbfqOljgVmd1vHs/F2yiqLr89ged6wdtUcuAP2sqKZuNNo3df9I
8sJrum+2hipk/Lbp1B+QjdmTpNUivE2PTXNrmju0qhYImERK/ENLHyqKsiw51Gi99F+NuvPK4qpL
naCd3xOMmIx94+fFL2rdKjoBBizxqmYOJash/Myg92NYYKgO8Nu27tDdzHUUecBieLfM220/bTpy
F9cjrXoFrLVHykelf9fKL532mieZpw32zqzVg5ZbtpdNzrPkF7Hvzac3DP8I6g8gFMEFfrrxmlVb
YhvzB5iGjGboU3rTLrlSF4/xr84dIGnBiFhV+pZsKWSGuY1RJHNOxhUdFftpCbu75XboPOd7cpsd
9G9AFPlt5wGsokjyUhYAL7nL7YkCjACV1g5LRArjzlyziCzzVYcx9cawr8G77dW1e630qS5xVxSv
jpeZuwjijqhzvsBbuioT5gX6b10dS25QkW/QVcJbDVRd7hlko03ybYQ0txH1KZill27c/MJVUl91
cKFWSxTn06M2N19W13q5vItE3/LIMp8hZopjlXbVormzxlFn3sUO3Sn5v1jCYyNcirikhG5KVSzR
sFo7SHZe10Mm2R2ir3Rsggv5Jqg6qLM6ekQzNywyvFgWA9InlxdLZoTLCvPW7EGZyXAVCgD4yb7F
bM9lC8ImM2ZrUI5jzd0zPj+wItRbwfqh6SGzPJS3ct9AxRU8IKB1sb3+mjxZYP5Yb7EpIorcoIQA
XfN6+VcINwVqrWgxQzvxTAuY0iXJrAQan12yzp5pZG8t4wJf1+znZUPCrIdxwmqgRgAIkkf3DIXd
YKYb7jpv5dfpbnuef8Yf6at9OwXKrr0i19lT9xOaKJfNCvwDiRcWF4KNgO7x4HFtHSFoVCp6hF91
u84vq/a2qs7f5znHRgyulObSydXyrlkxNdJdZ6pyiJdUEjZEic6JDe5ggUskLWd0VMESgwKh6k87
50DwxAVyFmI/WfAvKvHIPjCchTI8k4FjC3tUG0jVtjC2GQ0H3EiZ1yy53y/5x+WPIzhkYFkDJSzS
e9xrfB+pyhRDB/Z3ibQCtdwULDsk+N8s6KdeJDbp2mmboeZlWP46FuE6NZIdJnOCixS1PU1Dsy2f
OC+fxsbXAUT0EhuipszJSrEfcfQ1yJhh9COdAIf6bbwXX9ab5BrC5/vskBzy124OUR3yaTjvxiU0
c8/4uLyK7L7l7uMT69xeMFLQxa3MerE04dClXm++tbF728Q1SJtkR1aQfp1Y43KO0coUqiRQ4AUN
oFeMdUDzDqxQzq6hPy/7Jf50ALxDhRezC3w+P8YbegsGHg/N9mO1vxa1JvluYlf+GOASijYzJoM0
qOpXy3KjToa32FAI69cfWrG77IogrQAqHj1wUFgx0kLuE3VrPSRN3+N1lydRkvS/q9Z56KfuylbU
1Bs3+5oWY0C0VdLeEi7hkV3uYxm1nsa9hvvDSbZdq7VeuskgBKKbA74xHmeDAKjH9w7qpcu2nr3x
GEHWfN8/1PdMaXuKMP3xYITkWglqaQdIdHEg/WfQEdFwJSIThnlyvEuy+aborf1c9mDrGKLLn+3z
1uOP1rEZbv0ooJv4aily6bWAznSMnLYgQ7nP2tX5DdKcn2Ncrvs8NufGb9q6uGn0cfDJbFWPpKqt
G9MozLCaVs3PG7DptL1Kn4G5k9Gxij7z8c/kMvJk1RSQlCWYsulSfOPOiWIdbE2XF0MUZjDepQJu
qllM8eg0yK25O8ygAyeY7sy0x4oUym6rFSvQElANpI617HUHD7HLRoUX67FV/gsMI6Y+6YD57V1K
MCXllUEcuD+YgnuHAcW/l/xF+QfsL3/c5NaSGk42jDMMrhGbXzeC7K3Y1fspmF+MEG3o3JOWrNkd
dLbLjkxycQhqge1SWcuK7tcS9g/tU4pW/gSFQiOs35L7f9H5OvGQK3ABoDF0boJyQhJjVqIqSlSX
hqm/W2tCJI094TH94xn/qFEzsJjNGxYzzb5sw49a167pKMvvRN1LV3MJmvfg1sXLjftk5rbRZCAE
9Y8Zw9x235Z+T60PK3N6FElqFI2TxTNTt9iDDeQTe/jbWGUvR9EZ1FX0ZMGYiIh7BiRoewIOuQEa
1Xb7Zda618weJBV+ttf5fYKnFVS/GSkyZJBOT+DWzGpjsFp4mSSl77ZOaHfldYzSnVltsoEUmTFu
U7Z5mW1dA/hSmQ1+at8D+e+Vza+xfJeccJZ+X/KK244qGce2NrstAnLWRwP/R2dsfqnGN/XUH9a0
8BT3nWwHKDnvL1sWfbE/ywn8x+lyrpj3stUMHlr2N63p/U6XATZlFrhXAUqV6egmsFCs431Ot+sh
W379b07op07QxMioreIwT6oT5MDIOC0NLpsQxmDEfOQubAD/jO0bL7RlzAlsDFBvSsGaVjQ+hk0O
NPyc51Q+LtsTrtqROfbvR9k09D0tt9VzEiWu6dNJB0pdmrGzZTnbdEc2+MtMTXKNMJcwkLcfukjb
j/sRiJ/R9tsCQ4aymCvzibvGCmVZHcV0WPO48Mr1Zd3+Vn+A3VsglwcOHV/IOkPilNM2NtRW0I0Z
Sx8vqyuyQfG8TQ6pjLaDnXx+7YC/h9gPKp6YaOeeVO48xo6VYldT0AgV9dNk9H7Ro8w63c3K7Her
7LEryjyODXIbArOZeW2wg0qcHDLQKmgfWh/1ec+pHnTy8/LuE+azx9a4rUEnOnebja2xXM2Tn2I4
cl8GWef1wBV4dPOU3psOGCi4BdhfNlMg2iYoOqLcg4cNdDG4WNiYW5bpKsPjYuStAyuKheqBxD+h
DcgMoVOCCagzqiZ9rsvaocBosmxjhRbx3qw94oTAima+Gpl+Z98a25WslCU2C8AieIuhGcCPKRV1
B5LsZkPTxAxnZ/IgqyPxTLhNCKuTMe/OGgPdOmp6DNR51BWNizmasTavZ2NI7pV4KG6drnaAcEY9
/PJ6nvsFaW4MxKEYY+JQ8CWskpDObgbXiMpuXn2Isjxi6Ov3ZRvnz8cTG3wFa6g2pUPni7VAx8Ow
G/eovWPOXMZ/KAj0sAMmUBeUPCCp4KtKGZjmoQoIX9QdjfSQzdCnP1mc1/exb3+97JQAGnVqjYuJ
6jpuZAVJatQ2nmV6PTxLI/IBgfMp0KMKeiCe8f2yzfOk5tQkl0GtdFhwuVASuTG5w2gRlHxX6NEa
yxLgrSxzULg1jpaTS6HmVk+oVkLBvtvCOSiJX4X5vRPMUAP3Mz0w/P+KKltoFZc0I+FCKOHf41ZJ
RhBZ4vocSdgept28b0OlDlw17ALWNVc9DETZsubr+aWAlT2yyn7V0aVt2kvfxqtKorilVbS2831s
za+b2z0CLm14Q2ZfQ4ld8jnPT/ypUS5U9621mBrNSGSpo+UNRXFnODOYGGo798rECBcVT4HLO0i8
a48c5XatlRjEJpgGj9I+aMDuFYIQO4KI/RSBnjLxIeIHQnSJTeH5P7LJbVs8gTUTk00kAqxJt702
mBzfubL8PHKCZvLpl834bDZiX2HYATgf2b0kPDdHP4DbySi2TGaJ4kXUqM1uTk2QBY/NezGBtSZf
ZQycsq3EVuNoKyWunqpGZpIoc8wESDtj9uhMn41kK2/1Ru1AfVHtsnYcgsvLzHbLaV5zspt4CMYA
su/YoDqNNu0K4NswRZq7pdFlI4L0AlZQBGTzx5Bl5IcXa3vbINqM9rX2ziAR9j57I4tvBZAhuso+
lsN8u3n291jGKy7et3/s8k9xG4heSx1g17hnDDfGHoLzt/NVc4NAsctvtcNlP4VR6Mgc9/TptQV6
oO28gU9UD+btMOGUXrYg3JNHFvTTbdJq4GivC3yuslIeNB3jHoZOb0gxgnhwXCWRRrg3joxxOW86
dh3IQ0xMlvS9P66mR+tflrJKdqD4Aj4yw0VRtCbyZIgnjO6A9xh8Kz69dkPizagEtTtHUhyWLSAX
PRWzKkk2Y0fUgCwsy48W0rV0azxXiiKRbQb2S45OtFGuCbiVkHJSzbN6L9nP91mofNke1Kfypfq6
PG0/pZoJMu+4mDlAJs3VBuSb9lOBoYTMm2PP+lU/xQ82QFz9CLBGqAMWCVCkLFwLNwvKNEytAjpP
/Ei5Y3ZT1cXWGlW9NwBCRvzpGSMRah66SG26r9ptDlk9r5EZFi0zQz456DCo5yO8MTDf2zCp2D3j
IW4oVFRkTz+RZxgQQG6OPgYaj9yidiaBECrFPaCPGHACay+l3x2pYK0AyQptdsJoZHWIwpwBrLK8
6xdDq3G0D3WFWQBMyzSrlwZoge9Qi58DFfqUkawOK3QOdBBo9rP6Ng/Vn4tuLsxUYS+U96F6N0FV
U7f0XzwX8Er4jxEuaqGwoU/d5JKonrQNmtRu2fgp7ovny8FRGO6P7XABaxlNhTS1YeKVR6P1pg66
Z/tueyh//6NgnsoWT3ivHRvkQpe91quR14UW6Y/VDzPzuqsyUL7013RHew+1c79E9TxJpSm98KuB
kQSKlDCPduBpbAGnXtNpMRYUfDjfofX5XCePwxZcXk7hyToywjmng44G8ksxEk2tdDVvVdmfyd+q
DaPLjnfrH1eYq0dhckOjaOhTikum6dNoBpO6uThX7YAp1cvuiHcHunZshoOV57kUSwHJ16xXuYaK
nhGlvvnaYuItHDCx1e+61/rX30oWMc+gbmzpyI2R8vCPZJrGq5ECNRbZ8VcXsg7tVkWmLUMFCRoB
MIOpKBxfDQOSfHhKh9VoHQfoavVqC1M/u3LQiLR3kNG4lr6V2b7is8VjW1xKXORKqdFtRkoMOpw6
+YG2gxeTzqOYP2lGO+j7KMkenJsuKKF7j/mty5+QfaFL5rkvOA+Me5kuGDc1XpwbEB5XoQsQSHXb
W0FmShA0wrzkj7Mor5zuzJm2EyAuqoVosn6OFlSdB156z7yy9sm9DIItOtJgHAaDB2rO+KLckTaG
0Y6XeLDAwJ97OoUWqPWq/z36me2VP0a4Iz3bZC7tYlCjsXxbQW+lVKPkE4ncwISZCh9AM4SIf7po
Q2Flae+gXZP0d0XSgKT2MdVlrOiiNIdRfILuArDnMx6jLXMXkMegWmk0+W21Js9jPYdtBmByl8rq
sAI0MAhCjoxxedxUur0FCbotMp+mEBMfKI6q4eC39+bPxk+ek5sh8wBwmB6QGSzXUrirKApjrN0G
kT2Kz2f9r2qeOpcuMJ8erCtMWNv7PLIeDFa3rA7jnb36GeS+Py4fNOHFdmyVO+g5JAuhRQqrHYo4
yb4OmhcWM4tHzIDmpQeCwi/rijRSdgpEJ/zYLrd91HIA+pA9FNW6PdTosedj6qdQ3EpLDHrn1Ldy
lBuaMbzsr6im8knLgakO6BPxZA2VszVGVSdoxxUl2CDafPitFY7xaxqHeecqavla5/Yqe/nIrHJp
UaO5EPwa0b1Q1e9uGj8aOoaWjNCKM1/vakk4Ex1M8I4D2wkuXjD6cSs7W+lQzbhoo0pffeh6ehNI
8WNJ61t4GeHag3YyisIwxOXKFYX6REtzE5PlKl5y2j4GD/0YYhzySlZ8E8bnY1vcHiWQigfrDZ7Y
i6/3nh5qeN23IU6j4bNhFWlBSriCR75xK6iZQ7K1CuwxuKMWHHLwC39WoAwUoPzsvvRlAFXRaTjy
kC/OWNtWQ6LEXRnjYWiumJ11WxMNaURXu34uY5SFYrXXPbAR//10GDz94yw/cOBuRlUZLpxtdfer
UT062vJ6+cyJKl6YnweTP3iREMa5YsmSDRAepsid1wTKMlrzg3bQfMk/cAle10V2r+PUX7YoCKWa
hh4JNKnBv3PWK8mKbM5LkDBE1lx5La4/V5OAFQTYKQtICMAyGCsneIG5PVIpTbmAaoUygTNT9+f3
7vcWWn4ZrT/1D2X1yiWgv9XAuv436NgT0y6frgzQLJ/1lkZ0KsO0C4hTSjJo4fohd4YsOuSpz7CJ
2P1614CvLoJe1FWb0Ssqw8YKAOhg88N2cNBmBXkkj8i28oZBV63+8wU3vYCc4o5cgabyydqZURmk
gROsV/bma379Zblv3zL5MRd4qSNHAskfwDXntUrMKipO1uEn1DfOlQsNWMVnvA4UXYQmykN5YBHE
FTzhQCsIvlxsTpPbM2rmtGRBlhGlzXedfkOYhvyi5LCJHj+A1Lt4h+DbaXj/nOZlcQaOYbwdenS5
cN+ENbpc5KAfVh+TfVESaQ+Xj5rIJ/bQAjuMBfIWnbsHatCLZE4Nn8aY7pbJDtfKidL8XzAN4HmF
vp3NSNzcM72Obey2TlvhFrSq+kAP6XXh6/f1iwaJo+kJOof+Zb9Elw7ojXC2MSVhAAjARa0Gqk31
4gK4MwY0MqPtmQmtsM7k9KTIi2qC9xZ73zMxZ6YUyIeT2EmSgSY9ck9MN6NgOXjGft6zESvz98Yg
9v/OPwirMNoGFRB77sNtdbUNJlYVCwpxM2hx7xVoKWVjOBwwmClFHgr2CViZ8V4wkJlgHIIzN9ca
nXVoaUSGe9XQZ31xPacJJN+MfRPu2Yjik4uCEqSxz2+aaizsrW6xilAbindtlEaYFsu8FYLf27Xs
vSD0iHGTMmZm94zJpylbfcugnh6taOX22a6cdW+AuOpln9i68C7hRcpanfAMTarT4zy0sV7HOTCG
GxpFs1b4CGdeCZUfA2nXKuWYEjy4zGNzLGYeFWncJgFxT/q5K5K9EnutEa5pqH9OfExRTyEde6hB
RxmCFyKWVQ8FRCmYPD5yli35kfVs6HIrbfD9Fr/4EWs7I0JPORqdaE1xzOPMS9FI912A8iUJgyhq
wjLqayiNMpJ/7rSvSZ0udoVlVq/S758ULWGzYxGmOaRIIaQKmoK7BxgYtJSJwTQs+LpetVVJXVho
hdjx5s0VdDON18sbRxTAYMKEQ9DcO9foLEuncisXLvUN0Adgfko9kOBFzvsW6Hv3uyxrFh2HY3Pc
GwcFxGWgFMehoYC/dMv1sGAuVJGdB/EesVGmR87AHsrclxrqOE1rU/vcI3fx8xiMByZ9hylUr18C
jKzt0tAJJWspCM8IWX+Mcs5B5jbLNg1GjSeUxL6gOhqSh+RmDrWww3UgW0udpXBnp/7IHnfqF9ro
Ne4efLuge1FwBVm/54hBSBrU0xXfCeI96iAY3IN0c6BDdAK4bUngEWTtJy5zkWCtJlAk6+hqkbI9
0GV6650NBxCykf3avudl6WOwSrZnZX5zAUArl8XaGIyqvOnRxLUeStyAC/Bo0i8qOoCgbwMOiKny
6HxcTazCcKtKRyFA8xY3aHFLBHjGgu0mILpv9tF/97YUnRLTwXg3wZ/g+eWyM7doyqJnN5RlIJXR
rnP8tfRPl7frmTYksmpGlY57CTPbTJPnNI4iqx0Gp8YyLv4GIhrwo3R+9uLshrviygow0rlXIyN0
PjLs4ObD3by6gkqk8iBtm7Bzwe1jy4SKCBI2xhXJpzV41arGUGOVxyFEcSliORReRupHc9CD7bqS
bVpRDY+RB7LiB7B4Z3FccVYyxZ8GA+O9P1hI5d/mfR8qu/qa6WEyVBLmdYqw9mX9SVFf78Q2FyQc
K88pAI5s1VVfL/GaSa5mz0Aqt4VLYDI9wlkqSSjYxydGuUjRQj1IpS4LhwnmVNoNWEfFu7ydRDcJ
ur1ISrFnMTnOf8US2EJdjWGDzUAltldG8x4cMp9wqz1CT/fz3xhkVSX0lzGmzu/fDGzedjF/riT0
Dv3Bz4D8BrJMZ5yFRSjbpqI1hBXWLSIYcODZ8oeqsNwMIm+RWUAGzHaWwKJUltwIEjkcRFCH40mB
C5+/8VsKhruSov1lka94cntAOXuGQb3VVMMsk1WTZda46N3i9VnrCrtA7EOtUC+jDyXeTebwrpjK
/vLnEi7fkWdc0O5rbcozMIVFDmmgAfiSKF8vGxBlZydrx1Xm565NGhBfs5O1hOWDEQwE3E/lNXCN
vtF5ULuU7ECZS2x5jxLRVjeruCywAa2h9OMCCVQmmakWXAQnLnE1zRUU5ytkD7YoJy/j9AABFN9N
JskdLsojTqxw102Sx13bsluOCX+ZjcfOUtpdIeckPnvRjp7d+ksAxYslBCa79yGpLjtdsq/H0zCn
xqzpkwJXy4PdeOptHlSYnwSQibEKtM9yRKH46zkQ+YNkxPljehidPhkUtiE36qlAU5iy5FrwTMK6
/scCX4LDuGSWFwssLO2HWz+my7sV34NoTfL9hI7oGD3F3BVqp/wbPa+HubYozBiZc2iH7oGksuFK
USEfhRvgeAhG/JE0cFskM6BuPLv2FBUgUyzy9WZuil2O9mSpNNHUZAcj1R8pubIT5cVuy93loy08
Bn+s83yxlOToh60JjezODda+CYgxP2LY//myGeH3OjLDJURxTrRFGWAGAzdhPdJ9q6QP8Up3uS4T
LBF+syNTXBaggfjdbGZ3iuZhBD/OdQ4uo8vOiGrPx5+Mx0B3eCVPsQ0TeuU8ZcO8z8lyZajzwZyf
U/sKgrBBnRleRefCqyACC22CfVsAbDqBvbKjUTxpAVWJJKKJHUcywrRzUebhYmbfDLkTuxnFHAuY
XbZ8UXdzniiSxpNww6BixepkQMXwqQFxrZrUpQ2Aqf4COpsodl2/0m0JzYswl0OB+z9muK9Y0aw1
8w5mTA+ae8o36O4FjY/9OYa15VlReoXrW5a9Gmwbcukyk/0wWd8OSSxfhRhc042TrpqjzXXDvLwh
iXvo6tZz2/E2T/LEg7hFoBuLp9RAQ5D7uBx8xQDTI5rvi74d4hnQTffLUL0VxSNynajuf+Uqpg3U
MTRsssc4nbdu3zf3udDHoGrBATR2N5qrBJd3qOAjnfjBrV4Rk6Yy21aNEBJBi6rp265QiI6lLJXD
ZVOCXQeJEh3SdgDFIIfjwlc7J5ubMuDvpL1VXesp8ZfLBkS+EPAGEwAq0DQ+a1SsStErLPlVu+y+
APYA7Z74l1s5j5ftCN7bEGz6Y4dPCACm0LcW721Qrrl3i20BUZGsHq6wZzK4d6m1gM+olY0wiza6
Daw201J1AGHi3bPRi6v1/yPtypbjxrHlFzGCBPdXbrVplyzJfmFYssV9J7h9/U1U32hXoTiF6Z6O
nvCDO+YUQODgLHky+75HbD8Bypl7VnoHTsXwOQTYYM8EIOTZS0X3ayU8hV8HxTWrBl+qe2u0G0fb
RI9a7a0skHuLevmEQa1M7ocgTcdfkB2OBYDgtQ8J/gYDwFhU+S7Gf+aosI2sLQCJSbLIGcvuMZLC
hzCzX69/yLUTickztBcVwEkuKramMmpRoWBH62R2CxarmoIHYH0lfyywX3ASnYbWbMuSRHqMuD+U
+cssPc6jSDhq1Qara4MKAQEIHxZY9hRmoMOWg3ipvCJ9HePca0rB5V0788fi+V9G+Nc/G+yqowX8
BIGqaT0rrro8LxJ1zRSg4vCnsTT/wjGdGuTigKLIKKp40hKATxCIeq04jOUI5rxEcNZWz8Cf3TM5
B1gVUWcXmQKpT93+AEn9ryrRBUshR0oK/rVg7W2wAuAfhaes6EJd71ItkgMM5kegZYohTDGnw2dl
VXnqkShrM2A/SPUt1yP7uW700hvbLn+0tQE66bkx3NC8kndIdlAdGsvaJ1qpeHPW1VACH0PHtsNx
bw0pgMK5bd2bc1fej9MAbhy7JV4k5Rn0blvZk0k6oB/Qhb9aQpT3ZVb6r2qooOPUFKmx00NqP5YA
VPyE5MEMzp6l9UZFjgJUk+3XihSS09hD40015PCQpDY/W7VMXwsQoD1kxUz3tdYP30It6txqgML7
XLOed5XQr3wY7xQrB3cGrYhDK91wihGj7jYCn22Wt0BQLY20VQateTIG5UVuQHgX6UbpqZW2gGOv
R5bfySU5pHOdB/GcAmiFERZEiX3mFejT/WDTmP5sWstB1tXSldJx8DHqbntyIU1uL4EhJG/t9iYl
ynLQ1AVAMcO0D6Wcq7vKINl2VPrlXVdpfaj6qPHCJDZ3mSm/kdIc3GqRk62uF8O9rmUDOOVS1ANo
ZrnLUKLMIkPVw7SG2SuhWuVMPTjzShTZ3VqxZ5fEdQ1Kyml5HKlcOWMWlV8Lwi9/qsrxOQyLIujR
a/nU6rrRnKSKFEjMqU26jW2z8EHjgDmFKBy9JqxQDjQ6+lNTdOi1NsaynTQdBVHEypabLZlxr1Sa
+pTYRPKSHD+RdIN1aG2194c+AvDZqBI/aid8mmXpt5ZaROCan83NoEzy3TjGqM5XavgNIqf6N8Vs
qacbeeOV7aJv+kFrPwxaVXc4n53u5y3SDFubtE0UN/q2Q/3/RsOszZ002ZXTA3HhaRNCWjWj9abp
iOrodV/u867O7ns9rCZMH4a90xtj76RFEX0Wk/SzaZPWCaUatOkVuLFB6RQ5M6S9nZxWkWslVbWn
ud6D40mrNzaV0BFtR/I2dIm2bWb8JyhwYEg/ScLUGWpl2kw2dOrBNtRnd1AoNdw4NGQ3t8thhxMq
h445GvTZmGTjjiRSsu0taS6dou6jG5oU+h7bablVGyE5hbAg4uUpdOupkl5ns1BMTJrbX2o5F64s
kcyjNqjf60grNmFSZBuA08A2qyF7Hueh/TJbZQjCcRTlZWtJOxhgMSmLMS4wa/P6b7SnE4byFoRw
KJ6CMxrZOjDHzcZ2q+oF0bcvb0UNVRaq8f7s1CRX5RkbYpRhbvdBE8cu1eKnRddAH0WzTymhL6jW
H6ap9K1cBDIVrpXLXAazkKUC8IIgbcMDNQa37d6rdvihTCUEvLJdkTUBCLTcfPpOyuGxUTEa3//z
VN+0GbcKYkzIux1/48mbPuUVKoeS1gdTZwZlheBLjQS59tqjdGqC/f2JiV6Cyl4iI2zIy/kZEfo2
6jPBg74WNZyaYH9/YmKc9K7UMM8J0uzQKzoL2lMQhhq+X4+w1q2gXMvghyYKMedW6lGeVL0oIcIY
+WR+6auHevyHJoD2BvoJ3MCYqAc6yOLK6lNfDXrR4K0DuWPQjC+Dpbt9Jmw78/2uoxk83/jsQBAA
GHS+EjzhSGrC1AQdk7Gnm2JDgxHcT2Qr1HhZs4R0FgLPiIC1i6GjHhyEYwcO1kBOC09JSjAGQQwU
amWN1CGBxrRt97uDHl46jP71r3Vxvdgidewj/kCjFFI654uMTBprlGI8QlWc2W137b2RohLt5A4l
ToSGTBS0InzZRVmLN8qlU2m2qMrYRWagNtYuyaQMaObQV+vxrRjyCOhb7Vsey9SVQO/rKDr9MRf5
x/WF89Et+wmAlaG5b7K2Ao97LOO+kqDvaoJLMJU3qp2GThvZCL0MDY+rMmtbJWnBCgmmvuB/s8yF
n1lqh1NnSUZgxPbGbPYLSCEJVaACfOial6kUVUvYbTj13PxKuduSm42WamViBin0ujDQdsg20x4t
RkYBAKyUaJKIzx55c5wjqxqqZz0YhYPKBFqw752KGE6jvcZRuulGweL40iFvjLuildQAdGvgivYF
gqWy2+XEdtRWBzNVKuIjX7uk8DsQjUQxAxhB9kKeuE8lT5Kh0nBi1AUdWakb3WTR7+V4ebEp6CqW
dNvL05M6LRDzgQjy9UNznJG++IoqcHzAZaJsTriVliNEj4eqNaFt+5KhEaChMVwvvy3yUGR3svbV
qhTyvYJHiS3p0qipwi0hXbZ5OAdB4kEZN++R/CMPrKMiUroX9fvZb79mhrsR1G6yXilhRu9ruJ3n
VPueY5zp+g6uHBW8FRBnwSAY2t68oyu6NpNls7SCOpfte6WEcGYz0MKraRbtK2NedtftXToYNCxh
EVEiXDvOzflxSa1MLcHnrQdV/2HGzS7XbtvmV2JieLV+zwZRSeCi7oyrcLY+zqdmSRM3sk6twFZ9
BSg0wFcBeWbtnL5w8q8GfEIGxFhA2o+WnKg4+h+s2/gNeCmB7uOcjAUek1YbO4DBAhADB+V9fJ/8
ngAD1QDwg2SGhikVfUc/RGHpBeLouGwT+AUwtaJNzFdls55KaVaBdlIDIK15TA7LFigGR9n3s4OS
hV/f0khIQ3/RdP/LKnQeWBwCoBP3aradWuQ1KmPoeZoO9G4c5S3ZmBuAtwBHMwT1igvcBJspRDnO
ZIEInip+jVRbFio3GIHrfPPdThzzLS8ZFAbNg+8D6L8rT97G32ZUo6HJ65Cn6wd5ZYvPzXPXExRG
SUHBoY3FdoD8eKgs/I5+GLveJ8H80twX9+IDdXlbz21y56kDrWgzU3sBAmgKOv157DcIzTcWFXFS
8XH3X3sLVCrkNDArx5fSkgEp/KhPBuhxdb/pQbAlNHExxsXZ4CtpUkNzNZVnzGJSsLmzR7h4zL6x
gfzpqMcmbVI/CiTRkyFYGq/BGGZpqfR2jdDunn41d90mREu5Q6LuUE/GSZV2otu44vMA0CAG+pXw
eZcyKO3QQuoVm6kUsoNyvaPUP9vxK7ItyLFLbluKnsXLYAPHRAf9lQLOfcihcE4PLBJ9jV4bdlYe
lIPR9NthkjRHjVDLMgfw0Oaq/X79Oqzu6olJLgzIQW8k0wYfM5LzzUgAsMFs3HUTF3X/44H5Y4Mn
TLErq+/w7hpBetPfjD/st8oF5Zz5DTJHxnbxMy+znEnEGLl+TE+scpmbmRt6li2wCs4oayM54Ifx
C5c86KA1wqgHc235PgpEr79gQ4++9iSuUnH/lLDSjCCBbmDdHqgpmLkTGeB8STKS1oLcshGgAucZ
+TfLEMGH/sMHs5H1qmicAI91/tjndZkrCoWJ0R286gnxJwgjNKcEigKEfW4SCGfA1xf1xyL7+5Nd
s+mS0AoZOCyGuqODRbJwmxE2i53sFQHdlrei230ZprHL9sckF9FoCDFydKZ1wAFeJOlQku+R+u36
yRetij0LJ6vqIyXSkhkOJKIIb/VDAXjkdQvHxO482MQqDDA2IKhFfZin2hizVu7yBRuX7sodHtNo
27kRm8TZISDcZZvaB6LDBffhuLUQucS+6NOtrhHT5VAJR1gNnrTzNQ6olQP6rRFgEOIgRN3QKVQx
1eJl6M6W+bcV3oU0LYRN4wInUvm09s1e8RrEguYdk42N7zCsgAsduZij+g6pcgEKYCU6OrfNORKJ
0C7ECCoBXr/eaf6EURmwqLDJFQ+ALYGzXD2VJwvlopNULuOmyLCdlT3vB7AQgPn5ecya1+vnZj0K
OrHDXfERrS8QIc6EUQai2o2uwFvs1W/TPv2puNI+es88CIwKYq/VMOjEKHfLc2OeUmsMSQDc41u8
lPdl2N+rnfrSx70oEhKukLvfYOgaQ0OCvEKG7tun9F4Hia/anvGCUBpyVzv5kH+zX6CsdX1nV9/w
kzVydz5KU9vMi1IJstounKEhD30GEpcurl7kLDykitEJjszqrmK00EDegFzw6M1PvEwRQrG5GQhc
ALB2QF5MqMA08l2Ri8RqV9Ii0AjhX6TPrH/PJ9DDQDFbK43IbDGaIL/WAQT9pKfwRXvOMRy3193q
uXsTiXKsOJgzo9yNQDRrQlQS6fQ0Psza0yiUzll77s4scHcBlPHKYhQRCVI0XjoMfbexU23G3iPP
0G92lW9oN0leJuI7XYtQzuxy12FZACyvMTEQWLfW5kh/6AFgBFa+jQTteebRrI/yt2j+e+1iIJUH
xyRmvIDb5wvBOEFlQRW8SnniSHhwawy1ACy/qdh7yyZSoTUunMlbXeypVe5etF1otHIOqwzYHYPp
oiydDo/Sw+CAOgBTc2i35pljD37zdv1GCk1z6W2coNtohEfTs09+6jfdbQKxKRTbb3QXcq6B9lZu
hEOP7NRwL/NZxYQ7VRgrlZaqQmTNgiiJTVl+oHjhWPctqhbxXrTKtWtyWqDhDpMMoMY0pGyRjf0T
TTu3jXLRIDq7ateWxH/DBhp50F81jmLVisf4Os07ZUPAezgfRNO+K27tbP+4r1bIddt2RaUEbZF6
eAXdAoX1AcFuqYikcVd89pkpLu8yuzZHpxd7B34Zkt4Uku3Uie5URaAVtgC6uBZOnBnjAiawbca1
0h7PBRs4yPzqm+XlTrVrAvu7KMgVrExjVeCTtyEnoEuPWiTNWQd2U5O6itS66YyuyOgRyRS8RCvt
F1YlxBSgZQPlBXrOc3OEFpE951jbFEC6fKschjdj13kM9V0948n/5/E1I7dTMQ6OyiRa+ufmWnsm
Ni3w3YbBdoAJkbTH665j9VKdGOAOvC1nkqqmWI+l/CjB7aAVsXfdwgVsHr/7bA3cMbcJOHEaijUw
Rmp6i5gBJwI1vnfFA7OjX26ZNl70Pr2ar/1vNRWOg68UOc7sc2cfsAlI44Vg+mpUUJAo+Y3Zh9Qp
jDjQKxWdf117rDpFcFBWj+XJvnJ3gDZVNkE3AEkybVHnL7aEovoHYuXCGnxq0u/XN3n9ycNOA6Av
2+j7c75YapQq7wi+4/HxSR2IOR+kO+mJicOo7vRDBlJbGMqv34YTq5xL7iSpmoE4Yy9AuSO5o/nL
lgmYFSFakTXaVaK69fphOrHIXQh51PVmjBcDs5yzLzn6FsLlk+w0t/S3/SYdaatlb3g0DuSNKG6O
/uDL9Z1mBi5eiJMfwF0YAjWnGBBWPUBt3V+UboNGjh8WQpoekR3u1lSykpA2xgcdUKAfn+ZvtHL7
g+lWO2mvfhtugV+9FTHXruSgDJn79yHiborexFLUmwsJ9CH3o6H87IE4RloP4Eg3xq5dbJbuo2me
r+/oanSqGZALAXcJurt8ht8O6pDFGe6Kcm/eNwkIkNIAdaxdtou+Fztp0wsHxldf3hOLXMSdRpaN
u4LKSA3yMx0Zfa/fE0Dz5kbUxVr1AyawD1BI1YnOI38qEkdz2mNLTeUmk1670HLaXtuZ7ewkfSso
nK3fR4zholUOvNGFEOli0y4qNOxkeBs/2JitBpTMN10VkC6n3YuZNlZXZyno5DDiqov5gbkrkkFu
YM+Oa4ia5ZiZRBK63Ez2fSkEVzMXdnHzMFeIxxDLu+DIi5vOHqmK3Jrue5Crqdtso99pz9Cb3KLQ
6YpwMethDJhlTHBE4t9jrngSWZhJJ83FgMX9RWSoOKBQ32lesxs25UbdCS7BauR5Yo27ezHtuqUO
4dgYZ0l0ULbVpnA/0zsQUn6IKrirvgXzXKDZgGIt2mHnUUVnKomazWh1xl3kLmPq9NGjZYtoJ1ff
JEy1QyZCw6zFRQMeANBWSljlDtiiYMyd/EHfTh9QukPfTf9NbrxMqHW6tjLcNVCwoO9mQfH0fGWN
CWGoMu1AdTFJTiR9WZj3YFMG1z/WsTvKH0UceCyOoGZ30T3VKa0WsBjIkDoPHSurDnTajTqutAoy
DZDQu7EK6n199mZT2so9/lRu2ADHot5KEPWBIEOgkmqbWJ0fpwS8ldZWrRW/aNotsZqXpkV4pP1q
c8mxlHlweozlZHru9rW1CUfq2JFykMxUEAquxUmYpAWlkgLuDpCknO/d2EQU1WQ85l1PHTmb3BCV
nfAgoUsJlnvQzLrXd3Et9ASinxHbM/6JozM7uV/gFOu1aLIQekrUp1a1N5tQ0Ild8/Now2LOGt1C
HaWI8yUlqNrOoMSFy8hjEK9SZFYobAITH1b/JuDDITcZV7+tXxDYZKA/CCUV91cx2nhfqnn2ZGl3
bb5tk37fEiPdXt+9NV/P0BFoYODdxHwzl/hIWthMEqirEAn9xbOK+ZbMHdzkQfaOY/m/rhtcuVpn
9rjMZ64NqZVGtkD7ozFvIv11NASZ49q9OrPBvcsVJWneFADhz63+MzSV0iH5m1XdDN0nGjaYGPNp
k97Odrfv9OxtmNptYwYZAT5/iH7reg2VWeVzylEezLp219DltkO4nUm/Qk1zrPpmmXoXx8XVQJhE
utQdq9Rri+Q2rZOPbsi3AByL5MPWnkgm94PmKtiG4TTOj+AUK6MZstqlpR1i9QH+0G1lCNVlnxjV
FPiltRtlQM6Ukbor5oWcy9BLcktnBBsyIjU5dQz6dv0MiAywvz+5svYohUZtoqauNrVjkV9EE5zq
VQPsuQUjM/Js/sLOdU8J1VASSfJ9b2R+ZIbe9SWsuQTjxAL3ztp1NBc9ctJgsIqnGdpubjLpkKs2
E0cb4FuvW1uNbU/NcZ/fzruWagTJr7Q19p0bZP4A6oweFBqsVSUEpq758BNzx/Tp5AMpbUE6KCWh
8nlT3RVbNgnmzRrQLvL3aDciUhoeM2/6ps6Q8SACZyv4djxCMzaaOdYk5NkYXvUkXf4oQ1Nw/lZD
itP1cQ5irpKp7dj6pO0UZE/F1tw2bgzm7s5TLVfxs6B0Re2xFccHcum/z+SRH+ZkT3MrLUuV2RzG
927ZzuoDanaCcyKywV0sM6zQH8qQ7fXFj5Hxx8QPzfIkOItsc/io5XQhXHBUJPXS9TOMaJt6V6DN
F91YQJgBJwAWMGF1WLQkLlGGxCDQdBa2jfG+klcERSkF01PmJjfmBlMdr6Hkgvv5X3Rrz74W9+QP
UjZ1lJ1CJY+9tnnQxaRZokvGuRBJzQw1Z+0FVvcGCQR6RMMbbRwygl0aYZODmnvmpnuQOvmaaF5d
dMs4hwJhgf8HR1TG5M5Ud8pUFN6umwCRp0LQRLmgU1OkboljUFECYtVIjpbkkyNBvP36aRQZYX9/
cqvGPLTDwcAmasNNA4pXJU4EFtZgeDgKf9bBnfcIHkkz2KWybrtX+bbYV264M3S3Pcg76BnhU1U7
BWI5cncYRYWqleUBog9hcTD16gADctESUSRSIzHGhAB9Gk2In6j/3NuqmoZpIlOVoWLAo5u1fsmj
wawB4MT0l91+DaKhjbWmElOgR/CsItmGXvL5FzIas0hLjJ0EZDN4SmBgEtCTAQ89JG5z0wR95TbP
4Zu4qLDm5FULCb4MgUZkcvzSrM6qR5IBrPnaByUw8FAX9NBFc7tARwcWse2t6GutPdOnJnkKkt6o
dTuKByswbsk+2TaA3plu+vM4UOGWrqhpsb5EjOiBkAmx+wU9fT8mYdhLAP+W74xXNtrSjQOhXNf+
oe4ZKDUJRLCL4+fivD+aFn9Mcl5rIlmLqQIssfe8/gaaRg/VW+2VOwTQj9WtnrrqZrkDEPcRlJiK
394uuiDfW8tYVPvYObGg1XMxy61pocJGgRgIV4ZSDwjiDpKbgY9f8QEk20j/eNbAPDPHeRirsiN7
SFsLrJDFV2FmOwLV+0ZRPTsUqlYxr8tv7unSOFcjhVVkgGrCAitPv8sD6Y5mTgx6oOK2jEGupDls
EKk2ASxrPkBwGgtmHVbe2rOlcm8tkJ1able4MZPOSrVbdfw5Zf8CJcSA8ayIqcIl8LWV0aoz8HcD
uc0qVOzzAdQMlnrH3lRe+qMTmFtxoJC2ZbNcTOFW5ztfdjFKS2rBv1lT5kv26GVjcP0FWivwMWYQ
FB9U4ASA+jh3cNWChEkakNH+pWxTPErmUamE3pR+Tj1R1W0lEzxNbvn9A/UIXQq4W0xNvCXkq49T
P2u3BaZSx1qkkbD29p0Z405E0w9SrMQwZtxqG+mTvOqHyI821Q2jqWL9SvqC0sQGZF///LudGebj
L2jfNYvVqkEKzYsGvBeWLUJvst/OXbYzE5wnG6xE1tQUaW5SfiWz7OjFtqpAxzWIhBBFhrhYK4sG
vYw7AOkLqQ9MJlmiOugqOFWi/gvfiLk+lGLho239gpEbLItVrUNUN2jfa6Ru2aFx0YvAJIjhkPfi
e/+bFP885TizyLnHvNAwtj+jflTUQCfLafQpk+JlmmvRNWPX6OJznSyN843os2hZzJoE2St9HZ6n
Qw88zNC4PTqEhijHYaXra8a4cz9TUKGgl06QABtHGvrB+YTWywOLG/4L+T6ROf60R+ZMl1mX/+4R
DNUu9JojHqCLnaIR0iuuuPqzz8YffjpJA01QT8JgqqPTr9p8n7IHgWdc/WSMx4YpTYABlPOMQ1WC
+CXRWTOC7PGggRA4utU3yAgOopIFWb1kJ7ZY1nqSCJjxmFeljRotOtc7JfLse/KI9tVGd6xHgicU
gADIITrpx7KZFU+9BV76E+z7nrSj23hzfeGi38I+98lvKdMmVeVUAdyHJI/x/IkYHpQt1AlFKlmr
X/Fk0fzlw7ujqIMETHEJxdr5Bp/UlcnP66tZfeDAgf/3Z+RuHiGhpYDkw4AmQ/1S7cMdDWav9aHR
DQ78fwFVMU6NcTcPUDy65BnODBnBhpv/xNMr8Fiir8NdtnbWWy2t4feHuQWkt9xJPeDJeF5k619U
bc8Ww92yWZWkMIuxGA1IFVLsiHoIp2elvGtrgcdaXRRjL4bTx9vBJztVRU20GVFSDZtfHdWcUDGc
TMKRg4rl9eNwoRKCzj5GUdG0Qkong7KJ279srFHFYiMIxg8208Rg9NoufDB2Gl6Zxb+J/PrNuKl2
FciEQ9mdN0IepPXF/vkF3LaaGOK0hkxFf7qsn/Q03zb27BlxvY3G7PP6alfix7PFcm/3kqmhbOQ4
LGo/grcvwiDV+/9kgWfiRC0t7dHcB6sB9KfBfHU7z9a36yaO9e6L5+zPJ+PxyJQaEv7BJyOb9qY5
gHFwozCBzo35BDGe9FXZ4+jn+xzkgILTsjLAfHZaDHLuC6vKaotyhOnyBpBh1Yv25TZ+yr7XG2E2
LDgWBud2STy3fY7rgUYx9DqgEoeZ0E18z/ImFouzESZ5K2RSXcnZTk+IwfngpCxypY7wkrZe/sLG
/DCrfSxQtkB9Mu2abmc5BE1qaScKktfqDWe2Oc9sKXXeVzNWHN7OgEiGGzZ1YaMilULEzIHkry9i
r13Lvs9Mso9w8rYZXVpNYHP7q2rJVOnot+gW995F2+veFiO1VkOjk6PLeZumA0lUAvWtwBxz4P1C
v5GgmJBvIGsoz48tvVXlG7nvELbfWOPo5vpvLVa9uOsCCORsm/ZnBkI5on7URuWYafxCFBDmF4In
UnTyOIcUoRecacwl2uQrUyI3bu9BKw32q9K9fpNFh41zR+hRqoBBIspJ6xcQbRXgAWw1TAfOZiCZ
o29DAUDJIu+60dUo488n4FvEKOvJXYsSG0CIGgrhlU/M5RUiRwJXsVZaOj1a/OBqn1VWCnjXMZGm
rh5k2+KOcXxOHyjxfxWQ/gDps70hXuHNkICEnpcrws+Ilsp5q5oCN93V+AlV8zuKdtT+aDNBxXWt
aHe2TM5NDbZE5y5HxhRimkEt3JwCEqSNqBl0QbGzc6chbr2JoS4nODyCt8zkPBWZlyEPDSwu0oMG
aBapF+DeRQY4dzQi3TZ78D8HZCFu2N6XkPy5fhRX3Q8gzFADBy+TcYE5mhOQycUU3rb5ip56yFFI
runrj+G96jI8lfBNWUthgIrQcPwZ+RAfV5lmlBAtx5KseoHQLmao5XvJ+KaQDyv9UaPGasVOYz4r
jWArV4PuE8N8KbkppmbpBly64XM46t+W99k3dVNByv2/qJWvedlTa1ymFpdRVDToD7AAAVxAlQsm
d8d8tFC5xtyHR56uf0bmD/l45NQcd82IXUhSCwWsIGwTt+9vi2LYqulzjkSX+fJ+JIKjv0I9ZEIU
9+/vaHOXTo5MGbAofEdtY+0Z3bnl0aDbMd0wYRfgkjHm3BZ3zxraJ3PBNpMh1ev7wh2wlfFW3qqC
BJus7iOkFIGyAtXhBblJpRRlrNXIzOBK9uCQ3rB5oeoOA/DJFlwcEPZQ0ILIXH1T30GlYQO+LIDm
+g1Yi8nB/i5yMKKfwz2DIUBpXQViYMTlr1H3k8aZb5efRg8Ruumgi9RqV1N+zF3/vXruMZxb8Pol
MkIDlGp8IKoiR53UrzIpPbnqfNSlPKMtdvPc+pGuul03OFXY7Ub8fRkBzrPcjJbs9PPgAs7mJhpa
CDI0rgwcfXAMEvmtKQ2XdGCkiRpJcB6v7xTkrc6jKIuEzV+YxnioAjmPdjZGvrwuk/b9mO5qqUfr
ZBQCDtfClD8bhh7OuVUbAy4WhhhUPOTQuoh+NKbmq3rqabJIiHo17D81xd3wpQVbIwYM/roD6iH2
sPk3UEnfigr8q+noqSX+Zud1azGdNtTORgytDTcqy2vuUO/Z0E3sGd6EmedpUz4Rx3gzehDSCC/8
WtRw+hO4C9+3AHyleq8Ewzu4r2ym7AWZO6TD9+2X9YzSKDJh4csk+pj8Y6tJlgq+YeUoEg1NSU+R
nfi+33aeDEWW0s3d4jm5F6U7oqVy4b8055ImqchW1bja9Sb9lo3hoU4HwfO3Fkmc7igX9Y8ZUWt1
KFQ8uw9WW+LlFUGq2P8D/wSBUsuGUiD49y7kVBWrKepOmzFiScLvHVQiaHFf1sVGXhp3sgU9xLV5
EwYhQBRh6qDv5OdqIBcBstVBx2zuuw2ZD3AQ++0L5N8C22289meMPzuwbcgeRE5/iL7Z2maaELIE
WYpKLqe/ojmxogSPYwBpeKfPHpvu5fpzvtbjB5TeBl8i+PEvxxP0Ss80XUpYS3Z5R9thmzzWB+nJ
dM2N/QXFuX28+S+67Wvv7KlV7izGXVPK1gCrzdJvwk52S/Vn2d1W0z7Wv5MQqM/I12XhbWeuiz85
p2a5s9kaTWxUdcoWO2J2CAzIvyV/cNG/DOY3fXd9a9eSItOGdDjTRNPR4+AeOTAZYoowrKwgRL6z
q75Yy3tCM9jXfdaDyzo/DEy0++ND7Nue9kQeFUGUsXJ88AtsggFrBZByXolpyPKmThq0UCupdoqo
d6DYKHgO/8Mq/9jgPuUyWkkMVRzQeT0Onn3DeO8NzFtrbuO2imvfWdjfW8ZFo32AmPKbmjpCf7py
miz5OKWBXgVuC/eORA3qBbUMoVxtUzzRTQbaz/yJbCNP5HkU9sm4A3RmiW34SQmlJvUwziEs9e89
BREjpI43yXbGKeqdwe8Ptms+Rg/g4Yy32kHIZ7jybmC2D7kMjhS4s3hGQSmXGyM2gDHA0EDhTl75
vX+eMG5HodNY+tlD9jI8JYEIx3chf8fmwWS0JMFejHEHkKCcL9rIBzMZJGALGGEbJFObWyN1sswJ
f+XAsS4QY2vgABe/CMY36UX91XwUz/ZOtPcrzxcbbCQolEO0+ILZUMUPlNiAQlArsbOQCZIDEIkd
H69f2rXkDWEpauOAbNm2yqO12262o8zI/8I4DLtbRr6pbuhuq4lJZNnG8acJ4gmYnkIdBt0GbmNb
q8P8h3r8nvWu/BV/Ms3s1qc3za/2UfwhV7wBJrX+mOMObxNOJLIWmGvrEXNa0LcTIsZWnmaYYJgx
yFGADp1zeaYS5mVCgRhT76FL/8kEZ+MgBWW/m226o8KdWbnjtvFFz/Ta6QAzDwazdZQqVJPz7AbY
7sAyD1+bybsm+7RVqFEIcA1rawNjGeikcT4wYcetLdH7Kq8iOLq2qyAyO9EnO5z3qVHekXrcGRg8
v34U15bE5swB7tNlphtxfu00QrtFp0DbdM1rKIPdflYgx/J53chadg0dQsz8oBvECI64jUszAFIi
C5fbvA83EMkGNn1ytaDci3XE1noZZ7a4JDMlUpoO2ghB85vwcfHoU285jBlggmZavi0fy5/tXeuC
Ff/t+iJXDv6ZXe7LzXPy/0jJZKn8NlOA0k301vmfjPA0BN04jdQgbCOLCpSoEf7nX7ewknliig7j
UmyaDuyuXA7Y6pLakx4HIsvqGyvJ9hpdMDkv0V2Xdp4dy6MzQ5EluG515dE5s8qlgwpKIguoLK2A
jlHTe3osx7Lba6R56dUBUupmLG+vW1wrs56Z5PxiL8chqOnhRTo/1330nuoHJhdl+1CLStyi9xnL
tbj6s5aPntnlHKQxylAfUPAJpcl4LnXzM1LGh4HaByse/Fa1nypddsGy8tkl9A7I2ztQ0CNnmzXX
lvEeS8N9ih/bVxDYrLrnlsY/7Ky7m+r8jii5wDsIN4lzD0oxW9FM8B6mtrN8jn50YLrNeuFUKaOM
tJwObVyQiwqjrZUgmgFoFCRD4FTGU3zulwbNjvtphuHOHzzZV71sTx4MkMbm2+xeBOZfWSYYYsH6
BtcOLbQLWFQ5Tm1GtCOucn4lnSOjQxZk6JPJgfxivHX35msmJDhc6c4hzIOqsI1oEiSV/Br1Ke3z
lL3M8a6/qZ5Kb3GKW+g4JS7TvA3fyJv6/fqhv7xmZxaPVZmTyLIa0qGlEywqyROiG99Wbu3lSVWE
G8ouz3nQcW6I8yI1mOPncIQhlgMtHhThPYklIpvSr116EBUWRevi3AdVaTVRAnO62vrlaM3OlEEo
LTEzL0VB6x87YSwOg8YyBBgBezn2IE52saiapOtDWGu63wS08EoqKo9dviXnFjgfUZX2rI9GBKCt
ZM8fUlfK7ijpraDTdPn2n1vhLrdhluj7G3C6CZRX3qW+zhwCHcT3SlFz7/rBW71hp3vGvuDJng2k
UlJNx571HlRLd+EGUgKe/SQ/9z5TFJUP9k6UiIuWxwcdepwqci+ZwaJ/pvQxWgCwNwS577oNln6j
4WSghXu+LIsuKpjx8KE6o8aooqLcobV1NxmqiBFo/UT8McSd8CWWJktCGhyUpMwd1GmDPIL46/Wv
tGIETTNWdiVIgi6CT5ouljUNMGKq/U6Wpq2mVs//kwm+V0xRaSJzOmHDNOAvINBDcrK5bmKlB4g3
488y+D5xQrrcYiPfDOqHeRLzkAPj0Tvg7/Q7UGH/H2nXtRy3rmy/iFXM4ZV5gmY0Spb9wrJkmzln
fv1dGJ+7RUM8g73PfnCpXKpSE0Cju9FhLfaD/XNq4E+B1OGIMbgqeg37loaTLc29ZbSR3SJ4Av1I
Dl/d14/Z3LlglAADZMmi/SF6TNnaP5ZLBTLgU6rlCdyibhpll6iWzFJbbNk4ypNgjpgBZuwuUelP
4oD9T4BU0IhPx/LzAKbeKUkl7G7gAUneRUQYHsnmVt7EHOb4HI5ia1fSqGi+xqBuF0eQhplsDPjh
pReZBgZ1QsdwgLqDnFqGMZ36sbBYGYmNEsWfoqkQJOl4iRvjDC3mO9I8I/jNYQbWXbJngfBsGJH1
GumgvmnDaREE6KsuDfw5Ap69qdWF/NQtTJKRDUf5hyjKXg058MoyHYkHeGf+xZgi6fvQ1wD2xLMt
ewizKWPM2rN2UabuRjvWeFIYieyOQ/4aaxy62nM7AjtVXeu+kqS7NhZOS1GdWoUxrbJpzT5UR6bu
hdSCIUfUkP4F5E5iSm27A/Itw4Vu+TX0vWLgHvN3eETTKQEtb/kqrKGffeOmwr4Ari3pJFaRgc0P
OkacAANZYbSL5dy2Lr0iIPYADARITumka9wq1QAoSM2N25nbBUaIweQYpJ+lGnuhHuq2GKSVw7j6
5Kzoq4/EB+ZleGRePsGW1m3KzymP4g6qp7olAoXLQO9coprjjkxWMW8gSx6lO6gPA/prxOaCaQm4
z264V5zyKFiJDwI7NrImSxylMLmW1IvaQxyBGVsw0h7sisNkocmfwPAzSj5b2rneS/L7VUA0qhPg
ldCs5XYDeIFzLXjUKpEB1EQs1K3zIoZnJWOaQp7jA8ggjQat1/mjG2Eahxnt0wYM9VPwevGkewKD
RbJIRVrzQiZgR0Fzh/f2V/SD9GRpgOwFIJTyS/EI0Udlseq69Np+y5SRQIVUgofy59qAEBEZcQfe
NbK2wiX5U4Ad+Ky10QaTFkPFrWNatEYfQ4ymBWZp3Df1hEZ6MGlGjKfZ9h5+rIfaQyGpwi7Igc5b
ZMe+H+1JsxeDldz59OSkl0O507GV0RTBoTcyfKnQAIqjSvdoAEFVAbiZAVDP36M9skq37Qat6r+F
os0XIPAgKqFxoLgE0XOapJqL3TzHefQ2yMyFbW/fhwzqOnWpGuXGUqCGSWBqntJLf21sCR5HO/Hb
c0USfm+3l8USSWlglsdyP+ZgZwt1CyBpJm60yXE/bguh7Ty9d5T+pVNscKKOdRWT6ETpCDbM1DbG
Y6VhWix1bgv7VHmipVFKmFRV1IlyrrltY8bftff2NJ/4u8VXbaWykpOMTgVjD37NXWM2HqsMzdpP
SjeHKdfaXoBwXu+dVJVtKRTPesdIsLOUkYrqwlxvEzGDFDRghXasDpkdF6w23E9hAbWRdNO+HhoY
nC9wbOQJYriYbHLj2lTvCbmL7DZefG55k0kIRBzU2t7TUqnobsnR7BQokJq+RPexv/idH7jLfrEA
+OGFLqv2vG0b/7pzdOv+VAz6yNfYymL50gaPehqbaNBF4MMaKWFuJ+WZZSEJhUKDzivm6PDOskNy
B4NGQPkmoK79/ZgixGIN0oqbqkJQ5YBPgd4MurezUlNZGNCxAdhBMC+a6YvwHlyCvQLMvPBOP6q7
0OtftUtxEC7Rw3zM7cKLvOxOZdzKzXvx8Rl0p6cQakKpK6B446vDlL2qAMGfExaAJP3OuqoOGZeX
JQWMR3TVdyj7WFIGrFUAwkg9novIVbN9Eqe2HIEQgsk+uKk7K3mUXYv5KpUnkNv/RsDGrIn+FfGd
E961NoGKLx+TS/GTZWE+9aH8XiUyd7yExCsqr38GDbM6C9pUAih+eDeOEcrqYD9ElGfgjW622FZA
IpBgnVVV3lQk8UMs+f0qDhtjA7ySARpsOlT046difrpttzc1BOx/JItM+Evoey8HYSDM6B7KRFNr
nAH9Hu3L/yACKS4M5oOwAM37fy4hzADJpqUQ0QknQMG4pdCAZ5D3bkvZ9HYSyk46YW7jaTI+Lek6
Vc8QSBIkQOOF52MrAWtxk1ji+PO2qO1QCA8nGT0OEsh5yKauDqU28k5sQglRyTVFDTIjP38mGPqG
R/KR2j1LC7at2EoipfOqVHKRwXOCK9ccnmpL6GdZ7KlzNZthPJ6VOUeNLQOYpLGvq+QYSs2xyGOz
5HJHkYHZ3us5Y783b+Hqiyh/rw1jlPWJhlOdANs8BFYvvrThM8cznC5LDuXaG7nl8RzFucbLWS8f
Gl4y6+Yc1CIj0mRuMaWmQ6pr2awRPJzI0pUr1WH9LOXmolnVL95A/WjwjJ0628H32+pE/vAn1ysD
ZwVYK2A3pruD4gq95ZyOMZsxGE0D1ZXJ4YramtXF09qzInhGYzi3RW5u6kokZVVAFwSAagGbmuka
6M6T+oXLgJeRCosZairrumw6iJU06rpwdbxwOdIRbv5Lewezx2MM/1sA/Ft9AuGg5FUYBZDf1MRK
JiYY9qeM7tVur4RTNydLxWppZuwuaQ4q7Oys/4h3qlk8gADCCayalQjf1iMZEKWwdYLyiVpRz4V6
CQF85PIe96h7itvUTv5MUM7Te9Wfd+ob2z5s7/CHTJKeWBkkTuvGVqhxntqQ2Kmm/wD263Ea0n2V
BzYXCmaqoynptg5teiZZBzkfaAakTzSHfKHpMhfBrLfD88wlFlgO3dsSNrUU6THkiwRD+NT6wWWZ
Uhcx6YaMJjsPfVG4awiLVlD8S0GUjcmWUOyj0kAEM2h2Wx+4NPYD7hDnpX17RZt7tloRZWNaXYnK
SEZeMTUwOMqhS6d8uC1he88wJAk0QFX/RBu38CX4nGZw0g5SZxk62psFv9WcMq0Yx/+pMed6sRDt
IYcI0J1P3R5hxM1oNsJaii55GDIAU8Z8du4X/QTlwyjlbKmlagWC6I3l6GhN/3p7pRJdOqE/gFL6
MVM7LlFSUhcc7GEnHUZv8odda02+uout0M/3uVfbgyM4hGQQ704r8gkqg4QMYGDFZxa85GYIstoR
KkQMm1xr8hAepEUdp4mPhXg/NA/Gkjsd65iJyfzkM1aiKAOO4TUxFAxcDXm5y1EaGuD/I1brLEsI
ZbfLjpNbrUbGX5B/JmDeUKbnUmV0429artVCiD6vLJfIDaEWhgjmxVY/aPNRVnQnznjbqO6F8WuX
vN1WGtaSqKil7dNejBKIm5tGsIo4O2Uy2NcKTmHc9E2nvloXZVKmqO6Ehsft4JLK6orXUD3GvT8O
lVNlTt6KlsZEg998wq9EUsZFnFBnGDNiLgH62H/HrApwR6Mv1xmVU3RhTogz9lIh93N1dEIg5P2Y
QT1kL/RT9NmMz4kdP3f78mnwqmdth8mU3e3j27RuAAjFrAGczieiwzFso5BLceXrWbP6LrOH0BPk
0mzS0rktadNSf0ii212SbEiHqcT5yQijI86udJYB3db8v9Zyta+r7ZuNIjcSRJ1uz+8qgLI3PXKo
zWmRM7se79FR8Q9rWr/N5Yc8ylzKlWBgPgsP2HHIzDbkLSV6ub1n27HWatMoA1jHfVZPPTSQ94qd
4ub75TD4aJDbKftiz91zTwx52+oA4HQMEYCX41MFLVt0fi6whYOrevUJQy92itlm9AqJdmwXqJ8R
aARmgxlLLHW3xy6al7D/3c5/SJ6y+9zHJLlfHdRz+5rvEj+1q2fWQObmbcPjmSDBiSTk+vO2hdXA
13qNGEUpz0lyXkB7kve/GBu6aUJWQsjKVzoJKga5z8jK1Iu+J/gry6E56GDgIzsJBD3/X8qjzLGq
JHITxuiKVs4qKEWnA2FnW1A2i3ySdWRVPj81+F7vwGp91Mn1klzUw0A82nl+ICmcFiFDdUhTRwYg
VnVt7kXG/5k1T7ppTVZyKdOM3o6pLvH6c0HZYal6CtaFC2MrN83JhwjaGstdmnLzQsyJlWfmkFvz
83DkMbFkVm8yZj8i3U6/DmAVbDG6x7oSDOVUqCwSN4yqnAzQm7wwrEE+g/vCyheGS/0050GdnkJZ
sEWalCZToC3FkTvn/nTADPJFRRIOAFX7EBPsIOkCAS1AjS1uR1gVhZ3y4/Y2Mw6Srke1jTrkfKhr
bj1+m9MfoZhatwVs29DVOZIvWF3BXhvqSKvRFjbva3OytUNp5aiUkxcr4lcmGPV2GI+hcgkpTcJ6
TtlspeekDB3+CMDyyOKK3tOLbwsGhRaQeoiCKYmeBoqe6HurPd1e6afBrN/H+SGZWmnV/H/Gbrzk
L/q+fyBIarEHjvfmQGrAmtk4+ZPkRA4ZlUru4COTxGZ8xLbFMzTMTvJwInQXXt0OeQvaUbzWAarb
gvST9Ou0z0JiZW+LH7kaGmojXzyo6FV+CnIYwsrKPFZ+jyz1UzivfXwFpdn6EkOpMnxF1eRfwqS1
5nb4cXulm4+TlQjqnHtByMpe6TRXbesz2lyfuly9jPmsWJis/5bJGSNUIybt05IAYygIxDWL9HCh
HAxCoURY0hQu95hgHpxqrgCuMn2TeAAohWNgqnHvZGrVsM6UWJsbomlTKCwZ8qKkHh7P6AAXLdKE
VbnLscfxgrvrJFni07RfvOxlPupvoy8wlr651R9Lp60hmD44vWrBZduAzhVNIWaPdssJoDLKcpHi
1L19sNuV15U4SnnKWiiqsEHyR/QENzwoKN6NKLwG94WPHnS7PBc/OwtgPtbf4ITafIOvZFNaVQmI
+JAdQh2PHx60QPCqgfPleNllbfwtqHu/TI29NMa2kUasAPoTSMPVgKyEk1u1MpVx2I9DHSIDFe36
X4hXnOVAxvJHz2jx8pEe7hWnt8G1B2LUEoAcGboMi0t157MK7Zu3d/UdVGimBbKRhAlSjIN4X/dI
tqWvt494M+BcCaDCMlUCGEUgQkDexs7M/apF0TS4wi7F0bstadsdrERREZkhdZpSo3PTNebHdmqt
onRzhA5KcYiH9KQvL3mvomHtbCw9I9HP2kUqNsvzLg37FAZjAVWNKVbCc2iIinN7fSwhVCCmhRlQ
C4m5V3i0/fBcZsLiPt6WwdpDuoJfl8DK5Eh5SIRty4Jx3zXRaagzN46RjZ16q5saq1LSQ1vDKlYC
YyOvPVM37B9d04tmPWtqBeoSZ2bylM+mgdFQ3en3SPObhUvSAooj3xOiae5nbZOYO8tMkIMRWibu
HzOe/b6mICEjzFMKsuJ/XtMwTDShrmCOw7ABPtpRqRt7KVlWcNvofkih1Cda2jYorurTm52tgboV
2OaeuEsia0Abg+ymbuaVmGRnthpue7oPyZROhXyehUWNSpgtCWY7m+mvDkAhC94VBlgVQLYBDqjX
3i3ByhftWZ0Gm2E/YXj7vbk0nU4ht6M6GzD+UXhYom9xGZn9nNhSGR54rrGrjOVuGKu9RnUroyvl
zaKVPZQr2aFz1Rv83q13InP2eNvkfayLcmqywKWSHOOiYiAzN7kQfcZGBxKOYAFnSpaypma2y/ur
faQc2ZRO3SKQcKW3dC+7r/cEUTg7kz4RzSNkA+k7e+D5U4czdTWubSSrzRyTSuQ7Yo4M8Rgp3znJ
HSYnl79UIJUCJLUtLk6LcUKGfWIdIeWv5k7pm66AwhalOr7IBkp/QiTJDoot4L4JDcRIPRdYCnC7
HqtYLgDLkIkgAuQHMpk6AUlL6/P5gCJ8hBhORayuFmDOkZdOtwCqGLlTpRmsbmmWQlC3bJrVPC15
6B2hBhKOmTv40xfSpKRd6ieCFowpIG/UzNt7xbAq1xrE6oD0OtF7Q8ABdWF+yUvOnMP7rHoY+G9S
WN7flvUJEZ/SBol6RfN1lPHaQqqyR9WbwFcv+BoQ6ve1Z1jVbIVIo5FJCTiR8gurdvEJ7+sq3OB5
MphB6FIppZCSFBiJZKWGz+9rf8Q1IIifPUgq97lVAL/e/BnvjVPr8m7mA/0HSDN4Fj1IJuiq71mZ
mk2zhikihaA6gNKB2oql6jG8W094ZzcY6Y21e2DSOyM6JdEptgcq9YtR16xrsf1s+DA5VJSliRXI
GA1oWHDXPAGl465xyqfS5jH2w1retSfqs4v+kEX5RJWD2y8qJGM7N3kSjvNzvJ/89mfqVU7+AHZh
W90tpwXoUvqh+CmZg8vtFeQymSnUq3+49SGU2+T5okCjPBIarZPc9ygcDKIp2IIfe9JbWAM4UvFw
vTD6tE/taD8eWN5zO6mzOmnK0KdzE4xBsmAnMN0no/1bH80EqLYggvMFT7AUay4wJDA5Kf4pSO8E
D+qD3FgL6zmxGRquPoTyALBjFTcbIwwMekir7qcS8Axjst03tBJBPmFlTSRgqI5DgEhocIGo90vz
J2THtbtrhsHs7kJcqtsmZdPSrwRSl7pptIGr0Lh27XQX0NNJppDYQMXbpdiVHOrqyGOVakuNhfH7
8KX83tjiXvylnEPVrE+pE9jVE9FpHVVZUPcUp+A8HztHdnsRibvhRfpb0/KbDmP1TdQVyyNxDvQa
V8zoGsA1aSaqY2bOvQXLyBhUYmkOdYfkQBXnkcMuT0Oxn4r7TGex97AkUM6vNYolGiqYQ7Qh2pzo
V/XC0BSGwaUdXdqAJozLoP2zppu1VN4lamDOWXEcxP45KfPcEkLVvq2djFXR/q6ZyyCbBKyqMfBS
AX3wV0IvfFvGdj71Qw0kyr6IHVckxgS/Rkj+ZEs5YApwwIAJCcxVbKTJYmjY7v1dSaQMSZCO/ylp
z9biVnbvKCgzwIVWDt4D89fBx/hhYgoesPTsyjPuc94sRlTjTP2BVYVmnSo5gbXBCZqxjVPcy3HK
TS1QzVyqbKHId9kAWMh9C155xnZvJoRWi6csTihPcdySzjJ+D2oMRDDyDtwEWCerdsRaGmVyRmNo
Oj4hHnT5slTRbipQPk3PXPTSzgehnBm6Sr77k59crYuyJmkyg2Vjwf1ol762YrV0OeSOrVyvGK93
hsmWyLpXR5ZxSS+iH4kktfR96+lgxDD27IkJ1t2jLIpUjuGUilhPI6umnIh2L8oMk8IwwJ9mU7so
VpsOjXBjgxxo1Cxfcx017lw3nFkOdrcVj3E+MhUwKrGYDCFayFyVky8K6UZS6tJRkXS5LWc7ufOh
CPRQaiLGc9priBLFln/UM+WERqyjMFzkrnOybtqXqj6Yo9Rfsrr+logho4rPWidlXMAWH3HKCPH1
OD8l+QRs9v6tmaS328tkqIdMGQ4+TQMpTGGadZkPbF0NMyucF8aZbSdwV3tJGYs26RZOamEsFBP1
+++yM++bHYGkjqzwG/gj/InAPOKq7VrfsCOMUtbI46LRngnGzdpWypqIXJE1GUk3jMI5SMpDq+fm
XCze7V1l2CyZMiIEsCVZepKwBhGfmWT9cSJthiLKe8LwPErLpU7T99syyd+8Ybhkyp4EKMWOA3lU
itzkJl1/4rMUiKRT6zZi/2pUOmONnwDqfj8k/3q60YUfQ63afmywlQkMWOEGCPoI4yyKLqSK9+9s
DF3q4cSl1mribuIoMbP6skxvQ/vNYHa2MPSDLunoeiQPYYhrN+/TE5e76WH8Wd41fuNMjgyY9tZW
v1TMoROWVCp2UTqliaISW8nFz7qROd3ktHLM2ELWq4SuaUdlzxfiCFcA1kS0UiGXgkJo7MU744Kc
8OL8zznhj5uvUPZl7JIg1UhAW8wYVtWMpyLnrKRpXm8rP8OMKZSB6dtmBL4F4p9uNp6nTjlr8ezf
FsF6wCqU6chjo0k1iaQNvrWZGXh1ZvKeOFvREf8lo+BXRmnB7l/DJwO72ih4g+U2bBnjSxg3nSZP
koolScUpwuuS+4Z5WmSjuQe9jr1Ijw4ToKNvr1tiKSdlWOIYLXFpgIc7svmugHUC7/O1e8Xyaz85
FjuDzEfZ6lG1K0fap4D5aJzY4Sz87wFocF5yQELVie1m/z+QDlBGSKHCm7RI5BSDTeTjQIRh53tk
FTr0EyzoCSsuISAWWHEBQ9Xooo+q6EspkicwIaSrr+QiuZV8MS6Y/QZDT+gKjHQhSyAV8SBrU7ct
JlZcHWiPXP9iyJfbJ8wyDPSQZqkCR5NriVNEXogHckr0CMZHzhoszpOeszvlK8ucs15rNM+SNKt6
UKO50x33y6u+l3ww691PF+MOV8YdfbSA3F4jaxPJ71fRdhMmQ1KSp7uY56BfRBZbA6Hmv7Sw9LyY
GNYYI8th7UarOiqPwiuaayQgdOeWfqwxSz8Bm5vVKvsJLJC6AipllwSuUJKeVMcNv3dU3YJDticz
9lo3dUInetM8uGSEUoElH8AwhcIf6yXM2lwq3OETtemlq2Ph29qMo8bKkpE1fcoSQpmhJg11oedg
hmYxRKdBeMwFmRGnbrcNfngrGllVq8CEiAkIkkOQ98LjYOenFvDRkas4w5tm5Ue9NAEu+MhqJNmu
D30IpiGvuCQz2oaEpU13Rx5p6aBYdQhu3p1QHKpscPQ5PDYTS18Zj3gaBcvokjAISFFRqS9zFtpp
o9rAigKZhZ3Ks5XLAAcvLuL4fvsyst5WGhXvxEYrdHmP5RLkxv4U7wHvg2ZQ1Z19Fh4vUYsbYTEN
baxO7RwVRo+LPwKqOcrlOzlSc7MG3UeVTrspQ1J2+rfmTaPMTdfpXYeBUrJA4LsPpnAgBGfAmTh0
dwOojll9ZcTN0asE1qAuamCp0GQ6JIhBw1omMxqy573kViiZhTvO6zyWrdk022s51CVsuSbLy+ja
iN3A8WegqIi9xv89EBskFgu0cfORsRZI+XeOE0cuzq8LQ5bNrq5NDcIJiS0fFf6H23q5GeKtpNG+
XTKSuZYIBwGBZGjus/f0ofoBCwAukMDPj/1RssDD4dfudBptwUG3la+wyhOMo6SbOrhU1FGzxYrJ
tIUE9kFwAPo5021sFsLXa6Xu4JxwfV3MOMoJnD/d62BHX0kIq97LP1rXuFQPSJo+Gz9u7/BWLLkW
Kv3phsU5DFQgiukuPOVeDEp7VAoHcOosw7blLNZyqPsnjnIoNqAUJk8dG88qwZonMKRpeKFK1viE
l1wamRrr6FjXg/b/8WAEU55Af/Q70qGXoLVAfiKPYgXdpOxubJaqUJ4/FsoGUDpQlWKB2y2f2/qZ
E0qzFN4K4zx2/hSzICZZ50d5+izAJKBAJjVr7lFdeKdUG0tMXm8ryeZk7fr0KCsjxYk2ZwtyfFls
xgv4BUL0++lfe8lUUlN95Lz0PbVVDTX6/yFKXAumrM08NEWArjhkGcof5dxZysRY2rZewkYDmh74
aDSERtIAqEMudYRoXAYGA8C9hIXN2L2t5yFQMf6SQWnFOERtlICkwA3mXRKjMWyxk8TML4Q/qWjM
zJwju+wRFOaYnWGVeVnCKQWZhrrqATADeJkcs5F8AJbJOjt1lZGb6VwdSiHaMZZLTMZn1/exXEpZ
OHlWQ1WEHct29XfBTp3S0neyraCZR/j5N3jWWUdI6cio5jEGMXEFBpe3mp1qgVoovNOAMhOYkwd8
XHDEsszZVsfC6kjpot3IDXqT5MTtFoPVZqnZqo4Rti7HHeSmNpv6pHMA1RmAFzQw6RKJI7ixwXT1
TgERWhflmKVJAawTHtrnCJwxxKiJx8pj4RMR5bwljPJKei1kbTZhpVVZmWXtGgooUOPvUvV8W20Y
p0hjMWgFlxkyh1NUAMMYz6dRfPt3AsgHrB6cGIeeGjXGri3JcVyekINl2KrNx8paKYitXknI0r7I
lQo+DtwP9/n3+qUrzfA62rCcmoZAr8c/hLvKGw+s8HbbC/x15STKwuicpk0yDwsjjLPVzKKZRUjs
y6znGOuMKFtiYAZHMBqcURRGP7W08uZeefl3p0QZD1luy6muYK4EuThGgvIeiWHLuL1X3JtbOk1Z
DJRyxkENsQ7ZG0HZpeyynYyhuxJT65pV7uZnAdkPQt5FUBBTt8MM0IgBp+EuAhJJ+Mia4WKYaLpc
1yUYQGlBwOIqmdulGP2TYqtF3iBY7tOFdYYsYVTyCtQ4ESCAsPZuQIjClVbfPlfGYSidcQqc24fJ
UEu6YidXqiLrM8bymxj9Q+9K9z1GGuvfySDeaHXpxrZUkogj9kn6yY8jJrxBEK1KjJVsZuRWd5su
y41giw2B70OcDHeejlztXDnIz8LeWOC300cN1Lvu7aUxTC89eFrXI89xZMg2Rte6rGaOKnWmIL6g
fMW4ESxJ5PerTQTsbMRV6AZETfqHHO/n6L3kvqMJlXFW/yWO/MtO0WW4UZqLKouxIoL/qXqzIx1B
9nviWgSRvNtZfWWPvvhwexvJbb5x2+k6HCbzp1ItcXSVwNlF8liNr2o+mFnyksJSDt1RFZ5vS7w2
Sd4SSRmYUeElqSAn1zrxg+qBgGNH8vSBXd+J94E7WeDguG/uMnSVEiZeVocG447TtTlZDoRq7mBQ
Umm2J/SP9tVDH8CtluU+RAcfY7VbSavV3aBLdAU3542Q4ZEVvqj74XF0EIKdJ395mKz0vrFiuzwS
kLbYDk5sAODNPsq1dPFP3VUmFXUmdAtDp5qdgDdldT90Voh6x5iBPSj/IX3HzMddYKmOdm7umBkY
8vdvnDVdxNM5QRyDDGdNnphAl/iiociyWPV9440+K8ZgeGC6ehdxQQ2CBCy2xAui7V+VgqG6LAHE
pK8sQTHWeR+rSJhLXX+ptckMhfT9tr4QF35rwyhjowyInDUJ6hLl6CrOH8eRdzX+mx5pNofaeK+z
rM6mQCCDghxBkwFIRbmIsJnHSCOz7sNrfpKtFByLBI6KVAdRJ7R4gFNLlvrlb9C5kr/8aakryVTM
OeFhEnNk6h2t80/15TcDt2qmPzrcipD51tu2Oyt51Onpcz0EHVGP2il9QttVuTDi8XPs4Ed3QEOT
N+8IMkN95mzlKzvtuR1arb6AOlw8iWpVLjjoz7l/+SbtDofBrfAmW9DXjMtpzyOwDUgRhCQM54OO
nIHdWZNjgTfQZUJHblqm1dfQASuaaUDqif0gHRHg9LSQG0XyrvFYbADbadGVJCpuHYKJz4BkRZJ3
ky06COTQYJwfMb+CnC+rOkGO8ZZaUe4l59q2SiQsS1PeuFixR3QTFiOrCHlbeUWazjoSoibOM6TM
G5u3RAuoNhgCwkuTcEp23xDx2LftwvXd+t+X9Qm/rVTTXilSCESiNbZ8/RAjLU86mvmL8UgoUove
LD3DAc/TycvOqYeXYiCY9U72AzN8Ut3IGc1FYpmPzeDor6MVecrBILuWzr0GYK/g24IcYr0vga5i
nEKPvApUV/eH1CyYwMqbhngllTJaua6U4SLDrSSCdOAXDTQMrDr2dnZ0JYMyT8GoKFzPwTwBMQwB
mQ7AA0+3ZxeJdI9HuPDP0fpJaRQkmv8xxYBF+tO9iFIv1Bx5eSW7bif/jMDXpZ9FNwSFfewqjDr9
5ljPWhpljJIY1K+KgpPLdsNOdXRPtNDftgfSATAlefs3am3isAcvGeYA/Mx/rjOK9SKXU+zsb5xS
gq+Q3snovahdGF7WOlm6QhmfPosaNRNgdGdwIHClGVnSm/j1XfEkZ/jZXf7G+m4bVhAP/bm+IZDm
aejwsjNi+dtUJEeYJLtSZH8ORysSx8TssjIwiz52p1xkdGKyDAUNEcUD7xyZYax3cCU3svpnEu1l
j5U/vkTWckRDzEG2w0vrLhhiIQjPpatY3YvqXs/6B3DoRpOFq83wvUBf+HNL0E4ZK31MCIAxTjMA
yuKuvRAK8FECBIBwF0LpCBe46NeYa4KJM5jun6EGV6VcxW6h1le6kkDpimV6FdrWLKqWxSS0HW5/
3OCrTVkJEYFaPCsyhIgeaU1JnepJ9bDvu2KX+sk5B3c21FwCalEVuuzp1NuuD2hM1C4P4X8Kgtkg
2VU52fr8mCTObU/EEkJZqSXtpzgSscYs+q4KhyV7TCLG5ArDqVyLgattbLgY2RFSHxaLQ7tIfhiB
bSMRTDljEcCwFkOborw3uHEG40EVnkIM4giI+5bXf7dhlAGKmqDo5wYhfZ6SPAjoIpxiUNxUE1lt
Q5uP+ZX6UYZn4vOeK6IrAhhJrabeiJ4+0WcNd7Nc4/UarM5HyJUkl0W4DtKBpaDLTvL1HXkt5Pe5
zSZGYTmMq3VZyTOSEvMHgKJxs4V/6zIhtvg4FsxqaMGosNwF1fgA5gpbmJMfaVLw5jguL2nDgmK+
phpvhGDX1qbVZ4hGFsS1evVbg63/QtjsqXe9o//KnfLX4vJOcY6s6F5GNJi4nFWjukNCQkyboTkc
Tyi/AEWgIy3m8osM+vB2d1Ke0enEuKCbkz4rz37tG1h9ZzCgCS8imFukL2D6ke551TRcAc4g3sPS
fk1c1Y6fIgP2H+gv0En9oMAkGXb65bbmb1ftPxSSHiSfZADSaTkUkkw5BZkpmCGw3E3+vT2qLuiV
nAllmubOeGLI3axAreRSNorv66oFWxaJpAIvx7zw4il7goTPbvVmKicVR4UTiqcJiYCzY3JPABaA
qeymmP1Gd6XNvHrEWNzSQcpgdXqUSSIp1MheedK/VzpeHe+j23wv0elBgMYyMFAHFh6SPmNPN1M5
qz2lzFglFbBYJDrl94ONhJ2LIXDpROYl4bU7kzUj9l+MjCwAwxkAfwDo+NOZCekU1Cra6NBzKQAl
qcYD1cCdih7+Jovxts58yKNeMhk/DLFA0pIkROGdadcj7q8Xk4SnuC8/SU/9eE7P32e3eigurFTZ
tif6EE89abKEG0VxhMpGs6srjwPwikNWw8B2x5DwIYQKEJpMyhIw2RLtUffca/Y1uNQnFRBFkx9b
tWRlv0Y7WszpBChAP7C0R/UQ2iwKZmk7FPv4Cup2VrWykMIESQc0uwYoyaQJrAVEUur0z7nXe7XX
HUpPtTWPTFZjqN/pXZWMapjdc2j3VnTpYK8AqMewnPTlAi0zyOd4XcDYvgG6euoqV3jxBWEodG7L
d54xIIBDZ0qzAG1yKT1+FqxGER9uXyv62H+L1FTAvMmaotMDYm2uguey1zowJX6VgL+rF+95xbi6
dFhAZBigtuTxgwcsNhUW6H0jTYPB8W6Vf43TwNSXymqG5z45R8E9ePfMaWDQtBErtLZSlEQ6x56P
U61oUYNRUsEDj7Gj8vf5CGTQrjJrgXFoWzu4Wh2dYNeWNA8qGbJILqAfeauclFPOG9btg6KV9rok
UdDABYfasEzDBQlAEY+WEWIINSJ46C6xHLPeD586TWkhlI3No0KY9YkIEbSTMKKPN8pdbpHuZiVw
UqNzlA5JH7kGeYh46IXIvr3GT429V/mGpBu6KCgEy5iyuTmi7iTrBMxqYCa5/jqKLbA+KrNpXriq
ddroWx1Mtix7t+XS8T7EgrdZkMCKjjo8yBj/FBv2hh4pqoYmxrnNzcgYrFHM/TqNnwdRVc1/LkxQ
BIOQW2KRdItt3fJqPPE9hAkgpZPi4U1Oe/Cc1fA0bc2iI9jQTh3kMooKRgJZEWkgx7ExZADzqoLb
poh/OBmVkBbScn58vL2sz4I0Xvw/zr5rR3KcafaJBEgU5W5lq6q9m5neG6HHyXuvpz/BXvzfqFhC
8cxisVcDdFZSyWQyGRkBBmpiqRZaKjwYvNb6tm4zDWquvWar9FDlsp2qgingPSMqgl+m0LGHygpX
fQxqrMhLXCx+vN6HK+b1dLxcEdE2uMxXhry1wu2CclFUCDBmaLVJ0g8pNED3aWbvYZ96WZS5oRyV
tlqPgEcniff3i7i1zAWimkRJU8zR4suNr2qHMflqpYJ+1O4SgirO0AF9lqEeeB7rSjs1dCiMxc/k
OwphE2qdzJIKYvwyWWEFN0bYv29vAAbtklbBdzIIwE/zQzyIoM6XR+W5BebmxgKT8GqmOqf+Is0V
QJXR7SAXhjN1ren2nfKrUZsF+jsiTsPLTHFuljuh+7Av2jqCY4ms+qDd9Yck9VKC+kzUGbjoj1II
gG7XkIv1qCokJZ4qxMJpxZOY9s166D66Z+N76ka/stvyo/iZqHb7T/kmusCJQoSLfzxUgeyKlAsc
bE9mPL/HZX0XFyLKNJEZLtjbqe/oPMNMV95b4Ki0cjvKX69vqOuBiPR+HiZWaq2RueB75YOa2kOr
vXXt387Ysw+lUTAFy0yq6OJlpEnVQVaXBX5Y92b0W21/RPnTdTcuLiOfNixT1XUmEH5xQplMsbKr
Ft3XXsiJ9VZC1/CkOzas9P+DS71A1HD2eIW8JCnnsUpWNGVv9Sdon4OAKPKSu9CvMcbpIuTfRA9M
F/dY3iR33zKSdO31dNbR1Blw/wGq+Cm8rW5DG2jch/hNsKDsNnVeIUKFSCWWpuAER/nG5Y8qH/Ju
minaYF/qY//QgIkkQU9ET2xiL7boBfJi6gzOQX9NU1XFhEI27J7HIYZptHaQqxmNCEi8B3kFIa0Z
ZNwzQAnJofAa57NTAz7KBzmxVW85mM8i1cOdvbD9DTwstivqsTAKi0ADJ8ST8zsoeN3rq3rRZmdu
4lQhGiopHZcY7nCR9CZrlrxRPgcJJDx1oETVa3zJ2FXvy9/aE8GIbxfbtHNCbwTyNzLt5Ov1H7Hn
5vY3sH/fnAw4r2tTtVriV+3vSa9OvS4Lbhc7ievMSy52JD3NyryRRj80ZS8Mf/T6exan/nU3REa4
kybBdMSsajACchDcAWcnmRSnX4Vtlf3lMhRV1lAggmH9fLnQ6Y5HI1OnzxZZdIMZJcr4qGwFt92E
oGGlvIskWfZcQ5XNkiYErC4kkooR1OKROkz+bFYvNCzvx9J8iTRV8BK1c1aTrRmWAjaBQKwIc155
P/kkGt2oKBF4rTPk1COV4L1gLz0TAzdcSFBA2PTi3lJlcVZE+UzQ16iPeF0KQs1hwocKcN/jW/5L
JHW+u4K4DLJ7EqUX7PR5VxazPMJe32gp9nLyQCt0WKWs8K5HIfv6XJokuHJShQGU6QXh4Nyh3KkG
A8oTivWlJNqIe4r8jxZZwTTXD4mZ+Y3cpTZu/X9/nSBIJhbrI6v4jGwFNh+vko14DVn4jxQ5GfxM
uY2W8pd0Dl+ve7i3lCau1AqqLUO5uI6RRWskjB8SvzY/qgJ9xPLLijnk60b2NpmJLgj43pEaFV6R
pV36MIwWfK9IPcXGK7Her//9nWoYcnB//j5XseltUVFQJ2JHjWVh90sbjH3k0sFyJ/AqS1Hv0oIK
EpTIJy5x9IM0S+swYOGmJBiifLwHF+nfN3IMYlr4NHBPVi6urzoJ9axs6sk3zaH4PmM/P2aZFZ86
iJ36mUkzt0sz8/b6au6FBMZ40fY1iKpQvh0g1Wo+VgqFeo4FJGqV2FS+HRNBz0FghK+wTGlBYm9k
sOHnMYgVc2lqPS2GQ3JHKBF8q716DrUOlFkp1IjxH3eZkKSkUxUMbPv9j+ILIxLq7pK39Cu1F1/C
Azz5LjpX2B/kE8fWIBeRxlC2pjQoxF+GKuiayVfCxZuKFf036um1IAHvpfqtNS4WEymmUCGWJ7/S
It0x6fKRd8OHPidvTT6J3uF2v9yfteQnAqKpnWVlxJcLo+6m6Kd/hjkKkiKMnOthKHCKb81m4VTQ
pjNHfya3ubw4i/ZoJYU7ie5Igk/FDwLMraayDtQIiXrVVtraTo27wjC9lT4topNyL2lsPhTlCsR6
ptQcV8QhKHW71kc73LBTGsWzYHeJ7LB/3xwftNPzvE61yTdo/kOvB8DLC1EjT2SDxcnGBgbW2xC4
L+LP+ehH0gTCOHT2BCfH7sfRkYbYxU/G1eHciKnGpJDyCOVZ/7yAeXaQMei1znY2nkYMVFyPuF2P
Nsa4VVuLGcPUEkGRXinQrYwi0Bxof4uSRlZVUfOpVDUYcTKfikLwbmkZKSc/MtX7WhoelqX7dt2P
nUWDCQqOZEPTFIUvHhqVVGijd5O/ZKemumdK0I3k0ElyVFGnaycZnJlim3gTBPEqq8XcxjigwslL
jY9FGm6j9PU/+KOjZQyNM3At823xGPLgS1IUE1AixXed6t8lTXU7OtZOFSrPOcGI43WDO4GAiMMg
BERq0M/lb8dzXPYUVALEL63ZTSlIkEXoX5EFbt2mUreKqMDAa7MSdzIaKKGIRjH3Ps3WCRYlm0/T
LLXRNytuNqrWvxTjej+mIZq2teZfXyyRHe6oI0mbhUaPe3VRRKUjFdXBtPSHodTertvZOQ/OPgp3
yAG5nYdhMqh+a8jTN2jW6w5B5efqDZ61EqWhgmY7+3vcEb61x1coHRYwIv06+YAw2rX2D94PnarH
IKvlpM18GxayM2mix9ndxTTYtRCpH2PZXBcoHxRtJCsStzR/TYkVxGnl1NF/iu+NFe5qmIVNoYzS
rPprG96Yc33o6l6wehfjVCzPQer6f55wmZvKTU6iXlXRz6q+TB4Qf6yHpnnraXIrt3kFjECISxat
HpfAszanFOxGqp/imwWZHH+VE8sDm7zoM+3GBvo7SA3Ql9R19kM2eyshzWDRQpn9vLLuY2K+6dbQ
2sPQ/tTy9o6oYK8rJUe2II97fRPsVbLoGvyxzCWOIZOrJQfD7Se4qABlExRI25sRk6G6zxAvyfdV
8GKy/yU3JrlEYrWFHk8J3oOYnmY9OqW/2tkvw9NfFpDwFGBXkFxZRBm8+yk3RrmsopJOKQmF0Uh7
tzrJqYo30iiCEnN3NQlRKVI99EJxzz//jq0ax+DptlS//9b9bo9dEHlREIJ9zmNDYQVYP44i0ce9
NEYI3iN1VTepzqOTy1kpm6GqVAxO/tMWbxMBT6T5lMmCr7YXoRszPAxZbYZwqiheF6CNeBdl6cka
ITmjPyT05ygbThymv/NQcq9H5wUAl236rVVuPZO2UrslwXp2HgM/lw+Vo0Aib8WDoYOAsdHCA9Ee
iFtzlwLacyPWUNirfba/gEttRVLHiTbjF2jV69LMzryungTanTirbqj1z3V/LwB2vL9ckgsJtEfk
Ctb+5bXuYxsoY8CpJ1+7a28YJBNDlDdSKbihiz4ul+diVA56E8NsegQr510SMP6K9CS6xF5oyH26
h3NNhrQsGgE86KJKwkGt+3z5BJrWx/A0PEmyvR4WjLIEVlC5CejJb7BNGB6oFOKB9nIA2ZjncoBU
rZ0U5pC/SReI1yWhPw1PSy0lopzKvhJ/0m/tsOXeZPPUWNO1KPDUqD8B6ubK0KVXPHKcMaGpOkYF
YhIXEjfXQ+eTsfvCqEEtiKsAe2Hw+Lo2r3N9xCutX+s/x1Q9AVporzU5pKtmV7PiQdrNTyaQimdQ
1zGf+1my5YLaofx9aEc71r/luuqomBU289qpx3dFPsRt85jIByW23BrI0hF3pTkO7cR6qLXIkcv3
dXrU8pcxzp28Mb+36Acr8fNUTHZciohldtOcqRHLsAgSHX9CVpoyGlKN/NOo46Eyu++qjCemrgvq
2fKuL+VumGxMcUfilEXdnKQRuCCRVx2QNJwSEHC3cRMJDO0V7WRjiDsIQzLrRdWGKGmW5NfUZbf6
uApM7D17o9n3Z924mKeMR1yd8WILovdg+cKexuhkE9WO3n7omEcEUWlmD9+N11L4BLnnHmoLXUNB
g+kn/pplrTOFUHcz+3QIb7OuuVMn0afaNUHZPR6vgbLBzyOjaW+oq5TPoOfPnBLCqYu0+tejQd1L
jhAsxysEAD/GRftSA0+hQeYSMmSZkR9keQA9qNYXxZORrJkPtqPq1qCSkmG8txmCgZr4KVNKQQuv
T2vlZK1coN8UYkyg12cM0RUhUMXLWnlakeiTPZplktjSQkvXNIpato04t4AabcpDm3SWgzHoFGQq
OvmWtNYzhs1MewqjFXD5osgVR0l6SJXJCT1OcjccaiMvjrIZ9c95SoE76w3lVpObCpOMUw/wyIIi
VhOknt2PYCgQlia6hYdKtp826S4nfaQXcaz6UQF8egQJKRDGX/8Ie1sS/Q3M0iG1EbSuz020lTmr
c4dvUKjmV6Mtb4tl+RZBxezvzVCgASz2UGIqn+9SG0/maTXDlmgqIhazPm3y2GSTC7CbwJvdsobN
ZkO7DOQIcOncnWZszSktcQ7SJzOAgr2nfY2eytDNHCTkB+uUHsyv0UNz6P3IL4NY8JC3970o1OxR
MlpUVviTYiIlcBEdTvthquwxesqGX9eXcfecpzok5E0Nr00y/7nGKUqULozpJ/a6foxSJwm/Mdnj
DvrncfTag6W99FjieTE+xJOXO9FCNYtSFOGadgkJXAGqrzoGl0r7Uwcu03n4PkPU77qT7BTgzlsY
MdDQQbQwkNn5N6zCOQ+HdkZBXIQOOCLdVq9xmr6srX64bmnfnT+WyLmlRitSkGzj6IvTAkjRJ6lX
7Xk6Xjeyk+XO3OEqzxI81v/W93OHDqzymrYPkvHUEYjYmKAsXlV3GgZB2blTW+PCgqYlVLGB5OCv
LvHQqZDpAHYuH7UDKV+q0nSs+ClCEWIYgq29E/RbW/z9JUn/D/4VR7k9KT9DTUQNIrLABUQcrW06
pRmF/mrhzgC9NkkucGIvEjYL9on52eQnY2TpscSClThSVPDnLaEtiwgQWUXAB7ZOAW0Bft0ihLAf
sTGiVVRJIRu74KkpTdERrV4LrTwZYeQajea1tXnfFMIX3V3PcHgBxmsAqs/DXRf0IMAdAfxhLrdo
yAcV1Mkn+fv1GN/1zECnHEMoKooFLu3KKTHyNVuoP5fZTZ+Xdqv8HpqP2HxZ4/pp7r5cN7fnEx77
AUrGUwPqBs5cV5dhnbOAoEv/hUzmrTEmztB8vW5lr+dAIaYI0DUsEcofv6tihQAVAC9Hg/E2BhuN
HIPRK3F6TH0XUKmtMYUtenTYu6jCKEV8KIBoAEN3HiRlizlLeWBGn5iSiupa33Qw1YaP8kNxTJ9T
QJbBgSMEte19wa1Ztgc3sdmtI7GKEEmXBuzVlZwsmzpDUOmOlTrUHT3FM7+XmLBvbPFo2M731IBG
QY2jWuhF8r1UMi5zoWgADRrUi+oPK3y0oBf7918TRnBuwk3K2oHnHs5VZkD7FEbiIznlPzOojWvP
xl12VBzd74PooRLED/uD3HY/M8iWfLOkYaMm1qRMmN+LvoSJZZsDapDwhzU+F6WIE0tki7sYQ0N+
VsGtqvtN8lUtdcyRuEv+vFbAEhWCGmvnPGNYRFwXcSFGt4ELUEJyYIgondFJ6dGH6w//zs6KkIg7
SR9wIby/aaZBscm5pA/svmFEBswkWu2SUXVW7W8ladE0OTPBHf9ql7GUDxOTE93LhZs/FhBJiE4W
dni+2tDM+3eCTrTHRa5xK7iquJ6kRqT5UwkuGYpRPf3ve4pnnnG7GYWTpK0yPKNB+gh4PkSei8de
yFezF3WKimuDAXgXnkDYv28iPFYrmoWWNuM21LrgDPC1uTnJ5Ztl3VqV/Pv6Bt4pCzGMgo6hivLz
8q20zfsafZJZ86tYCfBkNtl62KMtAhr2rq+D68Z2g3xjjP2YjWeJJkWkiHPMKps4LkFgNWUNGvho
pwOmFBUdGIjMe6jzOdfN7kbGxiy3oJirq7tJWTRfy7TZ1rPsscG57l43spPqzxaSy0t5O0tVqcuQ
sVHkx7Whb1AleJbbqLXrGdTFZpQ+QYy9FqSNPdfAeqMBwImj9ILrY53mZJ0w1+fj2f6jyAJVTQVF
yN4321jgC9HBUIAuK7PV16fKW0nqLYYFYa4ukJXfzYgZnOjNkn5cX8u9JxcNzgCtRAyMFPGtmGio
+0RucaqYd/Ux/gbalOVX5QDb02qgOMp+Nn5a+yEmRAUfcQ/JeWaYi9BiLEoTGFFoU2J2Pf4GTvIH
w2NSjSv46+tAqLSyV5icGeRis2xbtQgzHDEtJGB/1OAjh0jOXKNFYhdOPbmhHYKVurPJYTr8h1c8
DfWQiRYl1RVUmefbETuxT3ArRYHQQgdoilGG4KZmYoxGXWx5GWypZRo6IkLcfZ83dllQb9JAnMlp
1UVYZBpkzyVARzWo30ESA8qm5GfkKG/1G2ibxPpHe7lu6y93U5BiE2zlk6L7YwO6sxL95vZDDd+A
3xJURbu7cuMgF0VZnkQaeC016KMH2jR7Sjd413eIyBUubIAyIFHcYwkx/28v2IbAU4DZ+kVTU8GW
2Mtr20Xj8lrRZ71Z4YLih+iYhdbvZnmVyW26Qn49vo2ICLXxmU/4+g5PkoppKPonLvc8OKC2G8m9
2cHenXlirHTtDSuF8tN/KYW2hjjHxilV57RC9OsGRkv15UUy62/Xv9LeUIu2tcEVkMUC+BaUlfXP
dCJ97X5JTm9XR/NAbrIH0XPVbqb+s3KfXbzNtgKSOQ41OVzxKsZGhMyjFlD/P4EMtj7x1wogq1ID
30j3q4Q6MqBpklbdE1IIABQsgi/iAB1HzcKYLIQZuOQUo8yP8gV7iEqPg/4oTS9KfFuooBJZakF9
cNHfRBNYQVOMjd+jCroAgVe5ZVXTjCTMFHbG0SaQZMMdrQma+/5hvalviiNTFcFDXy578Sm9qwTO
XqRE9gvgrIGbGtLxRWspmwxtVC38AhM8dtK3Kcj98KcKxgdfdtU3+WC45W0LOS5Borq4jHN2+dMd
rLtDVqSY2NGfJg8sgkFcuSpIjZ0RqvKyLStOV3v9+/VtwafHT6N4cETfBFcQzPGeb3FtIjnGToCg
NaEFOFmxrYkYnEQWuASM1wljavUWxA7hQz7+mktBUST6+1z6JRgwsoYUL5R9FN9gLPojK4anv18k
0zSJhYOZIjA4E+s85ekqa7ofGTflNPhRLXopuqiy2HewUPyjD2NgYosnZqiGifZJRnQ/fBuBcv/C
4ArASN5Fd+woXj9QZT2Jru8XD3ycUZ6bIR6sNS8THMKTEz4tHmBReE9I3eQud1NX89AEP4Rfi4fE
bwR7bO+bsUuABkAoQf+bW9CZYKZxnBaG0/uRYHYy/nn9g30mvm3G+vRsY4A7UJTGrI0yxnJqtgyO
eGSR2mdUIvj/kGG4UHEMJ3yQgjlo76RH6ziL+Lc+W53XfgF33ExLCpYIgrXtPOmB3vfY1eETm0gC
6973KFhPK9YXNCt2Dui/DCpJYsdeDq07wUowT6/8Dv4kiqaoDhMJRwQbd6ReAza6EfyHC8inUz90
u7f5xnpm8kJSQOwWC6KeFI9Rd1nHRrb/tjHw+V0sitc4wJwuWSVq3CWGysSq5Gvp1HFtL3iNvO4x
f1j9a8IEOpcaaIbxlXRGIN2dL3C4VEpntSqPNqcwy/DOcqumggYL39bjbbE43xzzZj4VWcxsUQip
RLUTV0DaGb+uO3RxEeKtcDlaXue4aEZYUV8Gr7nPTvhsUC9j0zB+5kcueb5ukC9eYA8Pb0BrU6wh
9icXuqA9qCZrhb0hInZVfWjdaBe5V+VfImP0VPWe5iLw0s5Cbk3ymahLSrVre5hkscnas+sNi09o
S/hMnmZCDlIFJ9+ulyrRGaAIVy9+QHYsamMls6r7CiORUFN/6GtHlUDhmyV2FXoafUhC0Sjp3iGP
M0gHnBvMQjgyuKZfmWqdpekrTitQSy2rh7lcMLFBXtsdXIwblzrQ117e2KLb9L63f+yS80hdk3hA
bY2EmB7bYwmdPSWATvnhb7Hkn6GzcY+rFHszAzohwqJWzY90+QLuU8Hu3g2UjQFux2kFiPeKvpB9
TDTZupocjQz85PlfPnPzbnA7rqiiIe4SHW4opm1ANy8RKiPtOaKAX8pS2WM3JuvOP0gnZbRbIQEF
AvDinmQQWlwkO3Osj+K2fB6fMzd+it+iWHAc7B35YNdBHc9azqj5uPiTtbJeO7a3oSLrTX3/QQe8
dtT9KzDkbhXmT2BSOc7zdDPRNTDK5qmbiKdIBHuwbDrIULYYyw8L4oKB5sew0MP11LNTGLDdiPco
gve8i+p/7Sc8G0cI01phgzVPc/R63cDusm8McPGzdnLaauwA0rrTqCeOmh2X8fd1G3xDgEXP1gku
ejB/VlFjYH2kWLnroardF45W9bdm93Ld0GedxB3uZ5a42rruQCGvgfPEb/0B1yXJph4oUj3LS5z4
A1kNENcMAowiHe+LxgDvIVe/pYTmoUngoXxKDvUDI0xgbNjjXScoFPeugyiSMPyAclGRL8Z182bI
6lDGNmGikstd8gSqQfmoPdcQysb8A2qmEjUTucvfwFLnCdtjLF9dLDBGl7A/wc9z8aQ2jUs/zvh1
4DQ3A8aYzMQQxhP5hqUNQGYu2J67kbMxx5Wtqj5HfcW6Ymv7Ls+t3QDRAFK2alF8QeSILPHpZ9GU
vgK1Ekp/qG/lj/NL6WMkIrK1u/hL8ao66QnjHvJB1BjZ3X9/POSFSgGIk5eZPYQ2gIFSTQu6MPIp
RmcE/onscHlOXbQU4lXwbwa1xeguHi42D4WzPI7QlAHh9mn4KjpiL6BLn7ti4xt3xpbFZJJFwtdT
X3pigwP2U3YeOlU35H19gm5PZ9cH9YRdczCOyffrHu/U+Shi/hepvC65lOtAJeAX+mM+AvL3ioi2
JfmU4yE2BI8jzYWlzE6hfWaRS6VtUVb9wIpfVsoYR/AWntgQSHtgWPPobnZkP/diTwRBu2DG45eZ
S6+ZMtd5vGCZJ0d2lNv8oT8UR90n/x8IftGicvkV40hGGWLMwNdwXWWzcZYb1k0fVKtOXFxxEiey
QGbUaJIuyAS7heL2e3IpVk+1WqUK2ho0kH70ryzzLO/zqcJjfuW2zvJVf74eQHs7BmxxYM7AfD/G
4rgdg+o7zLsFO3NVY7tCDbzIN7MmCeq3vUYH2ZrhNokFDLbRs4zKpK3Kh/Rhrj5VGZnAu+bEXuiY
zlQJ0sHed9waZWl+c08rgYGpV8AzQAxJ74gyueMUPs9KaOc08ZMwO1SRLDC5ezZvbXLbowcwLSlY
xd1/S1+Le81fj7lvPoYH/TieotfqNb6pHrrvsuAzCu1y26Pu1TJM2FWKBCYaDkVkg4sa2nxqwGAg
gw8CkZv8FPkiFbaLBjvbl1uHuc0SqyBAMXq2L08zSpHSnw/oYAVSQMEcK2ok7GaBrTVuf0B43mzM
FdbiI+pnLzqRo4EeO6PgEiX2vbNya4o7ladw1MyGMXDhdfdp7G5UJZgG8xlPeZ1gd+zuQaB3CFBf
IKXkETwkLZtGAiulHykPtfE0js9KIYqPvZIGf/9/NjhvFENbe7NFXJp3GKF7ZZzG2r32hPEgRz+I
AbV73QuytcdVGoB/KgaEKP5tQCXQQ44841k+YmTH739Zj8KL1e7X+uMfX2FkSpRaTQN7mh3dx4/E
Y4WNfkx902VTNAlIFZ6so8jsbobZWOWyZ03zztRGdvxSryqVGzS9namAEPPqqVNQjCIy0f343xjk
8igFenDtUhgE84FTSS8qpmyqLqDLsaPPfe4R832a/ToTSSDuGlbBqMAm0sHXxuMBrDXUl6od8SR/
O3gMH2Xc519Wr3XEj8QsRfLV99YUl1GafqpIYy7g8w3zQz2ZCgY1jIaKdE5FZrhUgsnpHJCQWfbL
KPYU9WRZQjbdvaDEcQ3EN5r7eELjDqCoapN5kQf5MzdSZ0oOgC1Ty+sg09RjwNMMg6w5UGzIQJS9
9nLK1jR3Dqlg62kS8In4UgfsYQNh0b6YqW1Eomvv7gGwtcSdPDS1yrg30PzJvhhAibw1Abqhx/ie
+GDJkIRbbu+hDvOyfxaVCw8tL3qryLCoUDQkbjw6RuGML40Tu9StjqNylAlmlBjTv+j02Y2YjWUu
YrowjdOF3cqmPnET6VkuRO+g7C9chD4bGtKwx1GScfmkmaq8DAkYBhIlSLXVyebJT81/aJk+KZIo
PPeagxg8/p8xLpekJqnGbLKQMvvyJiyXxa5J+9AmYWsDgnOzgP82XGgQT/Tpes25045CrwUXe9YL
heCVzn1CKKctTTikbHo0x63sJ8hVMdQJxZoR8oPj501CJrba41bjKV/ED+iXH/LcPvchxyFtIFm7
gn++G1w1/FoWItq2nfPv3AR33mbgBpcXTAfhutLeAswUhJOj3asBKvsD2H7DZ1ET4fIoYgYNVPCy
DOIsHjsOEvTSnLUcGz56LvT3UundKMv/WQEjTOLofYU63PWveJnczg1yHtKylJJoteBhDq6aRUZZ
lOMt2y4phOf6DKiY6/Z27hDnBrmSol+qalzMEDI69jfFz5V76yZ1CyhCVMc1P+SaXQc/f163ufOe
t7UJYPD5FcIYm4aOMSJ1acFMlxXvSzvYNIsCuaN2bQRx/q3r77TIdGVMBwy4EFr9jdY9K0Z/ikAP
o1kT9ODnh7FID6wtruaGk2e5E1HrRcnn9zYUyWbsx/b/xYHFt3rnaQIfdyQBQdCHP3ADuo0n9fv1
VdkpBrAqOM4sHUAJPKZwKR/A5kZaOqzK5GB+75UJDanBcls/Ja4orMluXG9scbkiLesmIxq+uqEl
sZtGRRsGsiQvQRm2Q3VqErUtnGzprOxogRb0FA6TlmDUcSyg3UGGB62Wl/twkubTSsJutgc8wz9k
Jal+90MmPZaFnkMeUjPM0tbGMq1t1Zqa1MkR2SWGnJEMldAKbUnpS8tOwa3qz1MafsVLZP/t+rJe
Htnnq8plpT4fSpIwT2kyezROvDaLHR2EdNfN7K8oII+AxxEVc6pcVRJXEUC/DfgfOjnAG6OdAh83
IwGPWXHfQjNMXcPTGK9firbE3FN7SMzZzrWPdTIgGvFryU/yKh+0+R+rnO+7sXqUlhw9Szx15+/Q
jbcOodx8pOr4zAQy7ZGIyF/3o2/z+9kO2FzrQXQvmw1eUfx5wVOvpHqm3jhS+DqoN114goIL+hir
v0T/NKqAd3Z3b20sc3GvY4KcxuWADDQXmN3r64pNvxOgfq9/op02EEJhY4gLer0wVjleFtDjdKMX
U/k+laTcppEeUL16naX4pbPyg9m8Z9ndWpfvYd4+UMlNilUQLCKPuZi0zLqphgQ/JKGvQ5x5miF5
130lu+cIygCIX4L+8wJArRhjWaZ4vULPNtPt4QPjOc7w2/oJlZdX1R681S0gSaw/1oWdxZgGjRyo
KyHtv0JgSaiJu+evBVpcAwPw8uUwzWBM9SzJRPVHsEEucXsk0w+Bv+zIOKvxFEyZghZNpRB7waMw
d4zNGF8YUjxDo/ip7sO79jamTvXMhLEW8LgONrLOR/8Fc3rdQ+mg8/jxt5/00z7j9DQxAnYBa5Ix
Cy51cWWgPC+/jv1y0KguAEhcrCJngisNSKHrlWb0hg8O/SDNIjusRMfcRdSAthidEgyvIzSUS853
Q60h1dMakNV4WWYoXGql05mTk0uSYDNepGVmCZTC7M6h45We+15qneRJ2jSQ08ySoxLKt10RnrS4
9a/Hxa5DjPEU89WyYfFos0yKpmIeEBb4IbZR14GuH8Hv5Mbml+uGdj6OCcS5bgJ6wVp3nD+dVuUr
sbI4WIdGt1MSB8Oqih7sBUZ4VGMS5VkmkzRGvqI3rQINXXUVYbxZ7uE20taRz3Nicw7M2gh6I8Ct
ArWKIcqT/QYPSOqAD6Sz9YEadh9mAsDKnlcY0THQnSAAqfKwyQ4MgMlcwqLRmXfTmt4NjSAb7vm0
tcCiZOOTajRlG4KQNtChD1qlkd1CozSqbmM586RFUHDsGoMOCUjxGVc87w54VOMxNfs4GJX+d6Zl
j0OKFJT3xltZh7h3ElHdSHa+GPgDQMqgsEYkjyieY6uRyBDGweSwXjE46KFrDjBccyxPkSu9Xg/0
nY2L7w9mLWCadFAzc5fprK30HIzZcRCt1fQQZQNOz6Upbhdwawroby8PbFxmMbiLgMMyYhaTs7Va
Ocj8aykOGB+SepMsgDGZbs6Q5g/xQa7d/JeoMt77eluTbLE3oVLFLaN+apOAjOvPNuvuwqa/DRX6
YJgSZjeU6u+XExA+DKmBggKfjy8b16itBqXNJR8dBZcsedBUb2ZL/zo74f6KgGRqTzug8yIx1zy1
rCywosbNx1tsYudvw4JZ0DULFGgWw4Cdr1ub1JlhSGEWlJ3mWjJ1Uku5STDH+h/MGBTtUkQ8JAy5
NCuTqZGzvM+C1NBtxrLbLY9rvfjXrbC/cp4D4cwfKwZ3P52zOgWCWMuCXhueRiW86fKqQVKfj2Go
vUdjJduLIr1mnSL/B/9wUuEkYbT0F3JTRtvTbJSxjGNc2kQpv+sLSPiSRtQrYhmP93Bjh/cQTPeq
0eUm1vF2cdAtGhon+5DRQqXvzbcq95vX+KDfpP+IFKtFdrkwSds5hQREkgcxSfsfuhnSe3B7y8e2
LRY3BjGne/1LXrY3MPuJsQMwVUEKDWN3nMEmjywtbsY4kIPFqRmtGlNrvRvxoA5CBZCbWce/buFw
JrkUMpVrpHXNgFN6WQKqRPd0bXHlQ1IGVd919y6PTniHohoTtdh3F9jvFCRC+QTKuCCnnXqUQQiB
e7UkKqIuUz5OZzD8K2yYBIQu3BoWuAsZObruQUkxeGPU7iC9GYku+FQ7VkByYeFMAWkacj3LzJvM
m3ZLoc9mnQRgWSldIP3GYJqgW1emf6uLp8ORrSWukO7yJUQ1MCeBoSZPZj/Ymv4kpcpTEguIVXY+
z5khLlula9IOWawlgaKntiVn9gLE1fUIuISPnTvDY9LHCfoRK9MqIHFd+dNYQ/lTzirbyEs0q+hr
ZihP2B0fK0EzqZUP183v7Oeth/z2ssLRyteoTwKzAtfFODhZlR0kDXxmpaCsElnidtUK4P08Jk0S
dKXiZfXwI9XxdBwypXt0Va57xQKAy45nXnG9nARndQNxiyRQey3IWsMFTeoEtTzjPSlwN1KG3IGQ
mKANInKQBdMm/ptGYYD+LgnWMXY72ZNmsFzS17ASFMMi59g+3Nj5f6RdaY/ctrL9RQJE7fqqpdU9
+4zHnhl/ERzb0S5Ru6hf/w59EVvD1mvezA0QBEgCV5MqFotVdc6ZSj110wROadRD4U3L/L0Z1JNC
F5BQafqdqznfda3793nVuzP3q16xsVo2Gt57Lk73OqG3RIwR5SQgJazqaR5rx7MaR4a4lBw+TYgn
cakD/NZA4ILZag2iZ3JsoPh52VHOs8X3q+J7vVnVsCwGrSzsZd8nIyggOsj60uq2bDHoa5LmBxI+
yXmXeYkQUpaUJVB1gcVCA+NE42K2KOmdn2jqJh5kav83nxS1teqEUaAVCQJYfT/b2XWKUi+t2D1b
flzeyN2PBb5l1HBUPCjFN4wDZtcc/zqLhiSrg0Iv/xq05u2yjd0LBvBbcJEB6Hn2mugdyGkw0iiH
us6uhqW6rRO39SqXSCLVrlNs7AiRainxoLUQ+yO76CPkktnRWUgHfvHF8nrThQC1IyN02fWKjUkh
YDluTVNTy5RDR+MBdaHq6KT9W4emFeiWZbyqO9kxuAs4gNUE4gOsa++dHoPtWaouoM5vFuT31uB8
H3vzblxBwmPn1WtaNSlIMADwn2Twx90vCK480D+Cogo1h/eWHU1xQeBowR1B+jMxAg6BsHVkOl67
vrixIhxqxx57kMqVeVSy0vUSJXvKm1VSy5OtRNjDJO0JtUbYoBgQ1PX6YGlpUM+yNH831v9eCoC4
7zcsXpKYjMaSR9pXi/orSHDrIPs6FwHtgYicDyuQchW4/1YLcLV/jV9BZgKTqIFAswJoGcEpc0Dh
lyotoAaYsE9lurymTSO5qPe2Eaw/um7izY53gpCZ5mptZGk5Qqipqk56Q0OlBm1Z2pwuR449j9ia
EU40ONEyFQUKBF1i3uua+cDiRJIq7p1gUJ38Em4EKaRYP7R6RasMhgCYMzNAA+S1rYGlnLNr6pif
P7AaFIq4DBRwuKJqF+nAM61NrXLQcoCz2HU3v33AAOi5gMrCkwtKG++9bupKx80cJ49sWj24ehXS
QY3+NxP8i20uXqer5hWCWXihE+tTwzD4szCJb+1+9M0quO9tTKD9RvIkJ3mEcsz3stU/syb5wPWK
VsXvjeJOsTGh61m81umYR4s+g5jFbZ/cTD+26/JjooMRSLaMHwYxq91aE6JnWa5z31hxHrF0GFJf
dwvzR9+Nym1bkOY4oq+BqeHUUCqPkFl/Ay9aEujgOgzzpf+BEVEQxjDN/aY1cFPfYVb8uY2b9aB1
pL3qzD69NfVaDaEbot7FQE3lwdAqGNrLpuVhcXL0ZazWmk+14abXbGbuQVEW0KTM5Gacl/hrA6zb
oWIjfTHKAsw0imOFid3kV2s269/0ceh8zGIk4FUaVtt3xpp1wKylH7nctpskBH/mdKxq1DWPurzT
fCfWkxu7MKABgSdH7LHcna5qZ4DWJ5tH8thNKzle/kznMy48bEJLyMS4CajZxaJn0jJSJKWdR6Y3
hxBd9AZsVdgGmDWGBp4/XycyuYS9W0IHJwmUfm3ewBYuo6lJtN6aMn6Y/k5yBND6wVqjVbXDAdJM
sy5Z4e7B+mNOTCqn3GYTaaw8ShiS1nL4MVbL6+VN5L/4zNVdND55vRM3j+Dq2ZA3eTMqOQrHfEqI
s85hkk7a1+R/jGgGlVtcPpjz53LJ78/vvDJ08w2YcdPYh97TzdC0o++k1lUDaI43tJp/eV179x1E
K4HpA/cVGNSEdYFlrGWKAt8g7RINA/kEjtbHZSyjy2Z2fXBrh3vMJjDVUz8tjgo7M/A+XPDWRr4Q
coqXJph+Zveyucrz8UM4/dag4IIGIY2TGy6cnqBygS30zUMdgJ+/PhoYNU4e0t5D36YI2FGmfX4+
5P/etiMkSay3Uj12TL7YBRyaZdAiqihhFxK/85y/zG95WN8mve/QUDbpvHcU0Hl0UZoEIdgZY4hd
JHXiQOcq6mfric1q46EEIBtv3nUa1AZR0EbefMaX6WLmQdebBMX/6m0pIbfyWlSfLzuMzISQIBF3
jPVRwUHoXZCXOY+Oy+dyqeTtuxenOMHFPwsR8wpjTaFuDSv6WkTAZN1PnXEDNhHwiIDcVa2OViZT
mNxbGC5odDZ4z+HsXdqOKqVJSototF6toT/qLhKzfz0OAgfcGuFesjltatL0Tds0WJORYvYHqjFU
1mbaczQbkrNgnsNiIIj83sSSj1M+okcT4f+5i/vspTZMSdDgf4QYDLcmhJixmqjxGIybqNdbTWO+
nq2ha94qxXE2ZAQ/u8ZAH4MhAhfvXjHAE2NgzNB5/jcur2qRDJ6lmHOQVxi8KOb7unVkicGZ1jmv
GttwPwR8iJ6j//l+C/GyGOia45bk43njk3Vl+PY1uW46nx7ItRsWN5ifqV4JsB/4V0XQobZAAxnm
81dF9WybNz9DyBmzzHANO8PP6IAUrGMPQPIZaIXP+F0PSRrYkdt55bHDjMs6e/2VfaKPcgrevdfK
di8Ed7KA5EuzpsOAYgYqvyLz8XzBal+7aThcjiw7PeD32y64VZ4BSzzxTD/P5ySYXSUypwbN7UXT
vTYBgj4129d8QtOxnB5I2xcB1FXCapyBZ3aVZ0WdPuLnmw8gXFUIsLbSQRwPFbjaM6q/MnSvHPXA
jG8D6QPJ6iUbLU586Og8AzSJ1RuRc1Xm3vQJI01X5h1HiBsvw1cg07z/Ame0lz9tvq84BGIQLZ4t
bnb5XipefLtoHn3jsEkbfD8sqEtvohG/IAe//Fr+lEqT8fvigpP/QkdsIuLQLfi/87aInNgNkZCj
0J9+o0V5Kosm8Yyc+bFWnGqq+QwS8lqV3JsQ5bi893uhH4y/yIcxPgcBdKG24NR5m1oV4llnf64g
RWk7n2j77X+zIdybw6wMo7vABh2aABAICy2cHqf4spXd4G9BcImX7Dil6vvIZY6KRtjUIzK7xiP0
lgov7mLJrMauo25s8N+w+WLLnDDTxahwpEPW0weFfDhaDj1opClBtQa+yMtLkpkTgvEwtinpFiwp
YaGugBIKlJsjVAsI+0CFHxOUwABA2A30WsJp10uiZXPjFFEFoabS6cK0HbwqwZgNuM3dTKbguLuu
P+ZE7p561TuUADCooWfsm1qNIS7u2lNii/jpJCtryYwJHm4usY3c18awgemESJ8yXQnxcDkm08/L
X2vXASE3xsV++YCkcF2Y40KR3qRlNNrW0Z5Wf8hlMiAyE8I1gWi1dk2Cjau66Top4sBxO0lA2Es/
bTApYqaLqC4RB7tQM6OaCw6NyK1t963HfJSPckF60MB9cj1NXXcTz+wn3rYyapLdSLQxzL/j9mxp
HTBSFpydNPes0RDvqDcuzfHyR9pdngM1BqBWHczxCN7g1qzB/IRSRIpS3bmkeyyzEQy91+3SM7+z
x+uafOQ5C/kbvCSB+8erVjhcSHtds6IwibPnr4P7Nur2fZKtUjZ/HuHE+wQTQ3wsHzoxZzSUCdMK
ZxwxVqMBpzuchvt5BDMfFyqAYOkrbXxZ7Xs3beG8mzpnVrfOFLG0DGWWYarLaDCe9FfDJ5DXyz7X
10nmOU6UP/03MqnnXxAUbRijxugu2F3OCNbZQh23sTFc45YOssIV1RVl1h4MoAhQJv27IdlLaaSy
3hM/vO/39r1V/qs23jnbLNfcDFadkV1nBnRL+7V4zTT7rsfTCXzEtmzA5vysv7couA0xMsr0ssIQ
Uevc2kt6C2qH8PJhkJgQpyrUcrJZD0hRNK35Uzo2P3JFVnU7P9XvViGetyXXuqUlWEVh5VeW1Xrl
UoSGvUpKRhKn+PWs2XyeiToFFKDweYA48tz4r3YGLX372Vx6lFefqkJWytnfOROVBgjXmIgk790h
U/PVjd0Z7IvM9uoRl2X5fPnb7Mx08Z37Y0KIh5YSz+U0qGVk3icadLuyq+7oPsU35HEIQaTbnOqQ
HScp28b5dQmzkAnjsoeWBim/9ytTWc8wNhfDrDcFhp/65KV6nKMirCIj0F456UblHmQPPolVsVpK
x8VadZCmRmOpfmsM62aulBSDqHZIElpLnGV3a0FEQ3QASRFAxDXaiZGbMU0wTWSCNm8IKPjtUgeU
7WQKhtD8uwGZZRnlMiWDvUVC6Qg9ZQxO41EvOk25stnsES2BmvDqbPLzBcOBGkKlTB3qnFgIF/fW
lOA8ymzkcVEP2M/WTO/sfkiv7HZobjoyVTd0jrO7TEnNAAMyz2s5kWPVseSY6Gv1bDmp+VKOJs39
hBfG83q2n9eigOQYlEZPatOk98tkx5JWsWxvhOSJsCrv1bksI6aClotU90ljh9lEP821Kfn8eyEJ
gxEu1CLRuIMC9nsP1+t6UZwMnyGfXOYVg3U0Gq3wtEkGxdoLElBkMQFOssANLQaJoquchc0N0BKx
+0Y1ULpZEDWVhInzS59PRv4xInzpfIWyX+ZYyi+S8iUL5uXIx8eHMHkADECzr2pfNuW0uy4HxQH0
HsC4J8b0CuiJpMUsRrTaR4jv+UlmylbFn4TidattTPD/vonncZKrRQ56oagPl4AErT+9JLdDqERd
pDxoEt/jIe2SMb7FG2MztQqr0rAetthXjBpe36hBNiLBGJBaQIY2BukC0yVuuJM84ctt1si3eWN2
sYsW5PxFFTlfkyfDr4P803DUwYJF/AUMOAy04R/wFVRGVQKFIszjiy+UpNWmWqFl9Su2r0Hv64M3
HScfRKJB+2l+SaPLBveSJqg7oqSMnhse5cLGJnWbGApHNrRddhyNPigMyGiNqqdUSBDnVvI6P0d3
Iupt7Qk7SvQybp0OcX3+JdXF9QegVIoiUn4l3cs9D8VwATAbUNY8b2DSqqFVp8IWi5YDb791f2EE
Ffy61cENZB66d+K2xoTjMLMJtP09jFH7aKQAKg3Swi9/+IiHYGtC+FZrHjNAH4osKlu8/dFzvmag
/fGYCzbBRLX8pC2/uUmHOlRSAcK2hnnamb6Sti+tA/+hgHmCV7VOi4Ao1WfomB/GenkhuetNSiIp
V5zzhvAP7SJ4w6/4k1EI4cWgN5CIrarI/USfU7/xrTc9Gm86D+VQFIMve/Hu5m+MCam/OZo95FSW
JNJJbPsGwyBR0j5ftrGbkmxXJKRdLhDilJASo4GjB87vcDlOtpeg+OllmHKOdOR6ZnyckitZMN/p
gm73EunJ+zBEFWcwpwJBAfRDYf0DgNkDis4UZc/6qYEkLHqCl9e6d9UjufzV38UkpHj/2p3mjLqT
ohPZDMHYNYAsVg5E2hjmV8s+/PfG8NbXQUoNn8GY1vvVFUvravmIMcXEpv48WI1XQ6MVYekwDZ2s
rqXvBYWNNVfYS9IpqELmGN+GPqdhegOrrSOwLVaoLlP9ZCMeHgtMc/hKMaHJ26iz3zoD4D1rY0er
k/2NsdDUK+x8frDjEgzzfa2AeH21xuNK9SnUGBs+9ZoNgpe4IB5YMTvfmIb6oUjWObScDGwFKVbV
GS3k26aa5sG0xPWL2xqQApp0iqGHcZXMdO08vWzgulA65NgJwxSOR0sKC7jQOY1qxTgNaR/EunKn
Fs733i4eqqW7yWxN1uzdcSFgXbFQ8H0iAouqoQkCwKiDXCNaM+e2SEF208Z+MdfBlOqfLzvQzunH
yANwgKqGMQtgnt87UMf6vk1GguQAoo8Fa1F9lTDW7izG5Cgo3rLE3SwOkhlaNq4E9A2RgtHZqTWe
9Uo91eltQdMPRLKtJb7WTcaBiaBu7o0Z9yO4KfXu4Lgykfndh8fWhPDGKVrKjKnE8Opoei0Ff01x
bCPrQe+AmfDQuFb8LmxPegem4SJQZg/1ZkvGibcbTLc/QsiJacpGtJr1LJqKQ33SwvVIrzt6lb/w
tg753D+kIbhVHEmo2U3otmaFWwli3rFJHMQaHkkx0+QnxZ3tY6vje1BwHuYjDaZMkrvuXoVbo8Lx
c0lWa7mGqU3VGgfftjtoKI/WZ+jvHNdMewWm6rZSSahY0x3+eVzcfPa0VNYu5J9VzB62v0IIs/WA
OhLG27HjpAnUFJr15uQRJgMO7hzGzVEBCP29A7eonsZ2jR2eHLygi94jsyq5nSRf8YwdYEkbjOG1
wE0pR1SE+2MNwkPgBiNlCjToHL41QR3JdFVk6xLyO3e0rGQp8BGTzD7l7fAFJCUS/PnuoQBu3wBg
W9c5W/r7vWt0OldWbwPFAXE8Lo+09NcuUn8GbtgKBDanGRRDDzS4HD535o5wL/wxK1Z2aihg67GO
gKBG8W3/ZXmuHtNAOzU30xXo85DWQDc4UALZYdxzSDw78OxGeQ6jhkLYTldMD7gDMIOWbt3k5A4c
P5+sRXL17RvBrA6gFuC/FQezyWTo6G3CSEqfVyscEM80mbDArj8COv3biOAbg5v3Zesq//luA6St
es8EY/vkFTco7IP1LAnkFIA7gDt8NoxLQr4LQASQNb33FqcH049jwyqlZVg1g/7QOMOTmqxHhQ3e
wsYbN4VwHTNtM+jdYf7IzoLiBKSUuBjPRhtH0CLWFFicyGgTz8q+2MpLrMsUFHeep5DsxbAYcNYo
oYiJKGaQXJCM6GlktvldV3wt1dWnI9hgO/CpSNl9dx5Y76wJgVpFH8iaIXKLaU31C9fTMCCGCRWt
/4KE+hfqSwjHsIW2DB75FvhHuONuLvq1pCPTMUgWtX87kRssSPwQwr4Q3TO+6t+nGxJAKSU0v2o/
ur/N3rNvhyooInY/BkpUhrO88rC/1X9+kHAjm1lvgjATi+fBxz0OoFdfTokbKmH64tw7eLe1SjBF
2UGmZrRrGG90zGwBdXs22qaWSqe52gCYy5geShSqMvo2ZTinuCxRmfAk0W4nl3uXDAspQOeYq9Fx
VA2ap/O10+bAG+Iuaf7O2QLZgaHDOLfTdYd66aAzhSDtd1Rtr9HVXfzUrUYAI2o7nLWb1DY9d5wK
SQa49/sIVwyG30MuWgyLs9KPCXPA2zJzcr9EVTtQZ/fPqZ5+J2NnfWQ7tuaEhBMS3JpeJUieAcEM
Vg3aTV5xpUBrom+8LrSQBHY+hprmo+xVu3Oh2hg3RIcQfCH48EL4ilEC01bbACA+tsHen9nZKXUt
O7r8ufetQG0YMQrET+J8XjxlU7Uu8Gqtzr2GllEp5YHde12BP0hzABYHa4yImHGTXHE7UmH4uqLM
W8Y+8dfanlGGaE+xah8Xs7Wu6TRKru2dmw2PKzx40NOFuqwYGlWrLlvHnTGCrRsHvdW8tbZQsfty
ef92rYAzDxEK4i0YzX8fpjpdyUc9RphaCQmGAQQN1tOU/LxsZCcCYNRERwjgBMQo1b03kg312LEW
SynS4XGKQWobe52uBu5SenX112Vj5/SkeCKC1wKTBVgVaEKEyNsgc2Rgv8HGFYfyRA70Qb/pbysf
kKfc71/VV3ALPDaf2LH2ZbRWe7u5NS3E2DFba6Z0Ux6tBsbHphRqR278WGWyGLKXkaBnBvwWsGjI
esS0B/Rcs5N0eh4pupsvfgwk4XWfrEPkTs4cOINCQFPqlgEwA9lRq5MlypsM0nXpCgj0xFS/tobx
WM8rlWQNe9Ft+8OEVCkHt2NNoU8cNZSemuWRoc+WziWogiSQpj2f2hoSsktTi5ep0/GVIZZ3VWWJ
16zEL4fSyycw4eqyVgE/B8J1jg0HsBkOzLl9hXMyM4XG5gyAI0bfftjz2kSkt8oblHlY5SWlVV/X
rQb4AjOMa2It0+GyU++tFsBAG7P74JdCT/r9CUKIyXPXxGq1tvEL2vmqASWWXrlf6y8NGyShZ++h
AmAQ3gzI3/mYr7C5EzTWBrMH09OYApexBgqmX/0sNIwA7FxjUMWeHpZFgCq1bORiz3+2lnm836RN
jokjpDjwn7ahP22I8fpEz56IgvcYWK0kD81dY8iuwdgChPEZl9pkjU4/Kvioc6z685rd5OOB9JnX
jbIC016NwIYms4kBP83CWLwQAgc9H+KSgM1Ki+iJHqqo8PvAjcDVEsiZrnfXhe460OeqikMieEvi
xrWS9EYexdnL6h6NDMMRYPWN16fLXrl3M4Lp5rcd/js2H8vs9QGpHS7fGScHGorLPSaWR2+pjLe8
Xe+WcWVer2RFeNnsXpQF+BU4CWIb57LrRKnRGlfhnSuoYmuzAtg9A/+0bN5IZkZwxTUuqVGlQOi5
a+svcTL71myCQtCS+fz+cdssSPheqTMYztTAOWZfN0LVDnrmccG/9FCDfOyxMCCyoh7TnzLDshUK
36+pYryXWzQHMbvjWeYnq2sDVriSFFRmRXB9pLoWURR8LnX5qi6QJx2IVy8fSTcxMwOiAMyTOGda
vG4xMkVn+FoJXVDrLL5ZtSMp9O26O7g/Ef4hUwolvvfuTondTnrJ3R2NcOg+znHsr6jlIW0KymUA
pEpWutnduo1F4TYlugZKpBJI2qSYrp3ReDXN+keq0uPlA8U9WbzcOKnpPwsTwn1W1WO+TuDBdeP7
0fkSk7/+tz9fOElWTjoV1JucyOHYtMw3WR5ctrB7P25WIJygEVBdIGiRD01Lixo35nrAGBHTU589
u/0Y/ntjYCY0+Iw7ELRiLAfvlkarDCPoirp4k1V7ZfI1H2d/XUGDn8q46PeC+dYa98pNkO3MVHeK
IkfxSWlB8pz4w/KjnD5rVS5Z1l7vngtM/l6XkOOQYp0nrYa3lfbCwlKbv0yFcVuY/Z0xJ0+q3q8e
CDSPS413awswqOdMUs6PPY/f/AYRI6kuGWF0gStiatHL7ce8/xKbkt71nrNsbQjnuDAzRSvbDOVl
vemwnJF5pU2nME4qxy+7FgIU1b8frcagwp+9dYSTbJdGTBYMvUXQ8Vx8m+pQROzd18JRZIzM+6tD
K5Bghg1kFcJRoLlDWMzrPBnRv1cDnvl5j7Zjpi5RBfVOv57b6PJ52PfQPxaFa6QeMSnYqsB9jp35
Snrk4O161at3k5I+Xba06x0YqtMJnPR8nEsf065SU0xIuNQFWnicr4cVMLSRTJKzsLskTKcB0g1a
8LP5qtkga6InQIBSV6Pg8bHGg4VpuKZM7uiEUH95WbufbGNNcI5qZbFp0gIIIAVZh6eqg+HlRVuH
+ppCBQx6ZE8tLbu3y1Z3c1KoRWsoxDhoGost3MlUtGJg2E0as0dzna/d1Loep/Gop3Ewa8ld0dHI
iMcKg3nVZ4zrhYzGMsrc3U+6+RGC8yiOm640YXk0VNNDZrFPtNSflX75fnmxu1sMxV40rNHnxWd9
H0Wp0tqspXYakdSE7IN+7zqpEoxu+9iv2leiDR95W+D8/TYo3HlzvPZDl+BtkdfL1ViQK6K3Pkjj
/yoTzJd8ZHGWBlEHcLuesdP0dZJlpgJ6D7NL7mrH+EKp86p0he2tE3tLdCrxnN1vhtHkf+yJ/mqv
eCsT1HMa1T06Q/E8NON9bFeny8v61Q8T8xJA1mEGI0bn4FuzzIoimwDbAI395ERGNSnPGV2WwKli
lNJT0h96syABG7TZ9Vm9VCdSA+C2jn11WtsmDRJ3rl6VurUOWT0lEcgxXY9MJfg5ESODkZnDUYtr
02OJOoU9jZvHtKL1baNoM9h/zQn1WNvowVrfY0bVLi1EUzJr9ePlhe7lX4BzupyUbAcBqNeOgvE8
G4RhigL0/7M1yySkZRaEL2bD8/sabNsoj1Lrq2PVi7dqRlFLHHG3LuWCJQl/oWJ6hmJjRa7Xeedg
tAdFvjAZbvgzBlyUha/Zn1lQ/UCTg0o7jTwxOfMT3K6crmsPMEX7PgVjTBkp9fiwWN8LbfaI8Wga
12XVoYZPPDMxHi5/s12bGL1FgweMEmeQosIxy7Zq8c202D2lmnnn1HFgziMu2sRj6dPsLN9mRwZH
3/2Of6yK000jtjxh8VpGVfxpzFTgLGT9k72z/UvE+z/rcoXkaMa7emATLLAYujfrcNWtxTc4viRn
2IvHWzOCQzJUmJK0XMoosZqoaduQgMtzUdg18FMnZVg+UOnZmhPC/1hkbk4SjuSwjtSAYjvq6dr8
2sheOru7h0iFfjdOwNlUpJEPObSjtDJa+8cFLLwKvUP4+MhiNkbEFwEzVRegGCALlOwN8/VvytAn
YRVXQWIUueRI72VCGDL/vSJ+DjbPD0efTEY77FwH2KvTrMfFMiK1sF6sUib4uuvcnGFY15DhnXXG
NL0zMkbyKmLMeXGX7AcrZBUrmQn+3zerAeMVJSqtIAA1QqqMFh5tf1yOCzsMM46Nxu/vVXAX2Zgg
LVCPCsNMOX3FEyZJwJOfPU7e/Ia6EUa+QsxAHp1rueDprutx3RkXo9DnkxBjvzhpCXbOaCgV81Qa
DcWMt10Hmgyytps3AkqhgkMOoeisszdUA56kKfyvPLmNp30rwZ8DCMKzCw3pz4pUQ2p/Yb/NiRTi
HcNfIItVDmpTvhBmBKtSHNz2Q6H1z6psIfBRWmjaqOhl1Bjdp8JK7vO1k4wZ/kLznV1UGxtC1Ktr
fUjdDDs3BMWKCbUuDVG65GqueNLctmmgfo89QJ/u3sDAcCuX45JtpRAG3Qxv/NjJqkgxlYOBWzLH
A76yZXfI7ilzCbq5IE1BpUw4Aq1S59ns1EkUgwk1TMjUhJoiecTvLgVaPyp/nuFvYSmz2UyDvk5A
NbYkMrrxr2oarzTav0iO844dB3gxUHy5ro6CM7/INsd5TJWsq4sEnOSvzAc/GwlqsKStxq2TB3x2
azx1ke5+kYIb+Byd4CrolKKayVUOePP5vV2lazrTGJokIlPeHiBxiKZzF1aAAtTd/PeYTY8k1cCq
iNa9IYUx8z/8zDgK7Og/Q19SFwfVFr3v0lklJdhAphs+KNOFGKH0hkjeq9iLJg7UVf+xJU6nDUvZ
NBSqZlGTn+JojHgsUUt/RKYN0fQ0lO7szo0Gg6DWUbG76OQJXxRcpc6CRh8HNvVfEoxD9A+96/Ov
CtCFN07I3qIRwlUYDImkcG3ulmc7ayFl1DA1zQlF339WjbWFanDcowtmP796qg+NbyZe5qO37yl/
yy3u+i/OIZrFOI+YxXhvsAGob8WYO4J18q1RWOA2Ol4zqaQbuwdhALoerE9oUqqAGYmb6pQtXUas
q++89cCzfvdpuuquh1A7LLfsWvYVd0IMBO8BeeegAu1MzqTTi5o04HCO6vIbJVcr2k6XD/6+AbQ+
MeemQZJTOH9LoWcUQPYqsgpwH6VXlipTMtn3/F9NLK5nggH+958G4gS0XgoATozIYh4kqNEU1D7p
V6Y/fU4CWUFid0EuwUAOqAmgGyZ8IV1PB0gooo48kCe1bLxelYaNXefemBASU2NI5rqpoN8AIS/o
lmLsvPDB5XfT3+g+nzD9QM8H4zgmpldARQCYtnDPANbB0AnkTuDE4PL2muwDKek7C0J1ai1MIxsh
5hjpyr29POmZLL3ePZ64JOHDKBADFPjeB5SinLV5AYyqpLemeVRQ48+YZCZDZoN7xuYKc7u+QRUP
rrxWGIVLrxzns1SB4hfiVAxsIE4HnYdmQCpEDGzuOrtOlWHImILeP9AxMPBdyf269wtcktbNwsf+
Q97szq/zRx3K42budR/ZTdAAA9utgtn0jNK0wy2jZgQOiD48chstKsz1fk0VSR7Hj4q4VhhBFOdD
bGdz3EmqMmcdcHCLuGRzsEAus/byan5T1VE/0nSZ7+Olzk6XI9JujAU8BRkVz77PHpfl0FnGOGN1
6uMQdM+W3/9MgwZjb6fxmbNzVbK69G6E2loUDrQd10tSKTUffO5OIMFq/MrXnt2oOXSGV93LKAik
KxQior4kbVFhUgkSOlOghiXQqigdcTiuejNEoJZ4vryleyfjz/rOgHddy+wpsSAWYdl3TL3XVtNT
ZMNvkk00xVmtzDBbmsXYRO2R+c6V5U9xoPgkcqPuqpMzwuzFeV4Lw73FZTnF8bcW9FQgpYWXOMNN
b7uB7qbh5V3bYSjkslh/TAhRcSjLDIBzsKHPfuPpaLRW3hflAAVQzYcuZn5AUfVTNV9PoXFQj4Xq
oQz2tyz2/z++8udHCPeZaU2MmQ1kTLIvC1gy+ihr4Sv9q/m4hOA4O6oyWIpsY4XD0HRG0ZFuwsbW
icdFa21XSovBH4BiZNnurHAAXKeZuzae/4NfIgHxip8oHRy0QxkqgQzywn/wmTE0CPn0PURNxdSQ
tERvxlHF9TkDD1I5KLNf2RijjY0vSluGdS7TFNn/ZvBMXNY27msxqSKrToEfwhaWJ2DfvaoA3bWX
HjjZnxo0xFNyTwYd3rfJOwgYFsKJELOsugKFBViJEFOu0mctJMfJM0MTSu6YQfUVaZq1VwJ3DIBd
wTWlccyI4Jd1RtIqTgBeMiJX983RN1rg0LLQCXrI+3hqF3RLoB1lL4vdQ2mi9MNfqmANFddZapip
zyjWyamUOZ03CxWvPlQ/uxsDVFQqWEJ9el16egeGQV//AuwfPjULLseGvUOCxxyIo/FahjqfsPrC
MjuHcmSxg1lplsLkIHlq7MXsrQXhGOZGWdFxStB80jMgcABB9Tst/6mmzucPLAUfEJP6KEaeEwzh
RTXMMfA3YE/yqPE2ZD8vG9i9GUwDVTQepzFGJyR/46D07TDUmDDLF91vk+RxmJpD2Rzj5EknE/NV
kx6MSvccAwy3q4ITY8nATbvbCW/F0CV0UaGp+D45HJa+B7a+LSMU4BvPYflwmKk6hw0xG0natOsb
f0yJzYtyzWpFpSCYMbMycKvqAcMJ/74r44ALCk1DG+P6htjSHseK9pTx/khB6x8kjjNvGhTMzxnt
dHAhUhJN8VT6CwALz1Zuf+SDAuwD3j7M0luGePf2sQHutwKPbfVKwwnUWgQ3nr+woH1Dfi9JCPf2
k6MeoJmHabSzlBvtyMaedIzvzet95xrHeVyPlz2Uf3zxhtha4L9g83JQaDGDiwoPrPzUncaoisaD
fTVEo8TM7kHgJCWcUQJ9QzFFWmOo8SYtYlcfAkTvlwFEKelRj+ab8gpfa/7A2x70B3gIo4KATFp4
24PGozOrpMI1hOprPtZXqAZ95NuAfZxjwGyAyoVj5ZR2oyktehnxAA0L7RqNaP/yt9k7uDiu/1j4
BR/cfBt7Leq2JliEm5mfl1ZPT1mWQxss76rgsqW9587WkrBd87SQYcKIQcTIc1GWfqEBOZ52fl98
y3XZcNauU2+WJZTIaZbnlcGHs4xSfW1WGpEhZ5Lvv4eI5aHu994JgVefVGuyHdRCjKg7tVetD00k
GmKSwLlnASiI/fEa2lKYn4ghfi75bru7CRwcji1872w+qygVC5cKHo+rysDekuShTekDJYafjPXL
AOnmy19vryGF2/iPQTFbn2MNvX84CqM+xCLWG+A5Wx86s4Wv37ZmqHxl93bEJ4zzRmZ772u6qAa4
6BWBmUKMx7PJQBJR40HHqewQEjmIAF0HGzkt2J05zJF6ziL5vHsnA+SbNlfW/T/SvmzJbVyJ8osY
ARJcX0lKVFWpNrvKZfuF4a24gxu4fv0c+M5tSxBHGPeNaL+0I5wCkEwkMk+eg/EfuXoNDAJQHzpU
FRcPhUjaf67c5b02HcU4t9g3KThCShl3N0YldPdiJKRu895pXCSzpLo1EsOnUDgadbx/sp3iBIXP
X7Ekd8DWFpzBLYWl/1BxZbumfPYCvgMD0K6obzIVPcwWIB1L80BBiPI/iNOkLM4eXWscxkUQ0pCg
eVr39cMUjXdOEPOIfwIO7JAsmFS/vswNX/Ew2WIAw23g/pWNApxcgRMQl8CwGmHKof46f7puYePT
O7MgpY7pOs6sZ06GFt+e47Jc7W/LjHQY00OjqSKq3uLhgDWhoGKhTwWdnfPLMzc1AA5mWOs+253f
PvQfnM9gGAvd0Pqqf6XPazDc1KNvhID2v4LD8vpat9C8HkbHLSHwA1yYfMnltTMtmbhTzSiO1pAe
3BvTxzvrqH57bHxwgskR3SJkkKj/SZddprUaCg4Q6sOVu4uH3WjMQa3kjNy0gok3sZdQvZez5Qkk
V7HLMIdpWvzVBM7aW8qXRSOKaumlGwL1iTlPjFViuu7C97lpD8XQNUjK0+IQa1WI+09xNhvFUthA
6RCzVegvXIxzeV2d52YO5WaPGRCqGp7cxrwljfGhIPRrn8zHwgVhS+OUfqcZe9T8bjwTFfWxHAPM
Lj/ErHjJqw5RlEzET+dln1C8EiDZ43Mn+etM5vy3StdHhRIZiSGxCOp4i/lu3n4kE1e9DC5jKYwA
hQoMHKL2xcSSPpkDnBgMRhiFgSxPq7lOXfi0cDEVb9Ka3iVtRQFtrNPdDOiQn8d2ASm2xHoq194I
l65wHywIqPsMPT9cKaA3f9A1oAC12Ct27YKxR7dvbb+ySr4X5NoPPV/cW2tg3mFxbeMAUFv1Rhp3
CpzBsG54mVSfphma2pQ241sBdIXP+g7Ur8m8IxyVrfHdQhko0ay33ExTv8Nl/tTWNlqyMZieZrtf
w3lcnagyaHmfMyhFdKsK6r3pqqDVEoLZouQgJWZliXHOZCYpZN3Y1w4j5dqamApf3bYhQCXo5aNQ
JH3b1kASaKxhfjxtKQj271LHUVxv2xYg+I2jhwDChWTMzNBgH8ABkdkV2Jec+iHOp7fr0XDLBhwI
o35CkfWCB5R0pErcBTtkroDETOkAT64xuXHdypYXA0iNtx/6UeA0kPbKW41qylbgcNEXCI35hhMS
NvrBY9+u27mMhFBFRdQQ7Ra0A+R4q8euVrQDGBXs1vo8jj2wls3PptMU1+XWpglJAhvIBwAL5VpO
6rGCJoaHo5/iu7TiYGxScc5urQT8c6gXYaYK0+dSogFKzwxSrpjbaZv2MLH0yJJ93KvYqMS+n+dP
8FDUN1BhgXg9Ppfzm9jKBkhTpQ5uDhuKuOvYNiEGFW8bnh+KIc1CQDdNH9gc6G+nhSJL3FghOkTA
AoqhMWj6SD6Rdk5XtS0Ex5yc+GhlB6ne79qSKz6iTTMoq4qpD8sGffT5EpfKaYc0QZMBxUHfBNHX
lNRA9rxcd7yNYioafMioxQAGKg4Xd7BZgUhohF4KD/X99IFBMuKDEzgR2zX3PfOTvarP//+wCCp9
TGIAsiHHHzxrLDZksFhBUhI63iC409doqLMvC7EPaxx/aDkER4Zunxjxs0fQBjZIvTf0Obq+9s0d
Ruj4vz9Erl6lZOg1p2VFlGZQZYTElRFYLP+YU2jaXre0EUZEAvyPJcldl8KadM2EDEPm1HcQnUU5
N03uu5Y8DSP5/r/ZMs79BsljvkwGHmhD/auoIG+SBcYMveOaK569v+sR0keIcrAgvsU9f8mxVybm
ROkAPSnDAg1D7j3S2f2qry73DTf+wA1MuoB5L7T7+JFZ8a/ryxSZ/TXjItSdFEuqyrWLqkOjbwBj
GS9f17UIPeh4VcVrl4LeqFQtd9NbTlYr/v7EYOJyXtQWZqKW7EYzi++Vd9/Hw4/rq1IZEY50agRT
3k274PBskBBQowjd7mXQsvC6lY1r4OzgpBjdr13TWhZ0qCxkAEbyo+GKe2b7Gz/ZLOld1rRaqSU6
LHQhBBnpnoaN64MNHvxIkb6r432qFERUOYQUls0JjSK4RBE5THvMG9Bjdit71OdhN+nzbk6mqGr/
vqGA4PnPMjGaf35ceKrlxdrCJ3QOfvdYi/D1KVCR18/qopDaNlOx6g2ClAOC3KBMgUKecGr/i0Mg
ZTtfB7hN9IlDPDdy14oHiQGdnTkzXq4bUTgFGhTnVoakd01mwim0JIQ8unlLQ8hz5aETFF6UgLqS
BarS3EapDLxMuNVAeYGSGegazm1ySIGZawHlnXFP92v6AEcEqeoeqmh4OVv6vZn57b5sj/8fbUOx
HDlCYY7EsFFuQUtWzuWteiGdxScIMkEWx29J83PkMXRxtNjxixRPDTwmj8Xi3qOnke2tKXt00/SY
evUDRHVvru/9lhcZIKlAFwXp5cVsS49/eRkm3LmWnUMlAcOjhQptvXXHnZiQb1MnBh2G08FEztLD
kH9yc9CojB6awCpU2qYlKDE4aMcA/CaXICnXZ28UZJIApgWjjVKP3QXLDB6OWek/4ma+OMQTW1JA
Zr1OOREqBpbe7nGYH4mQLNT1neN1Uc+6W07J3hjsL7FRupBTTBX065sHd2JfCtXLmOEl4EHg06E2
5Mr4k979i4wdL6g/2ynH6kajjmbg4Iryrc0/xdp9Myg6vKpVSLGZdUmhgUgJUDLS/USXg3xq3VX/
F3n5yTpk2HHSLLGZrVhHG7/FYHpb5nxXjoogplgJlTK5pKxWWpswAimZoLNcv7cVe7WVApwuQ4rF
PNZMoGAQJSsTMgJLHRhgISpUkl1ix6/4tQzuW8s5BpmvkFxNS1SdKgZT+ZNltLfIHb8DSBJQVn0l
pNX31yORanlig08ynMKoW0yCIypW/T5dzaBw75H0+P/GCApDxAYHGvCD50ZyPXXSKiFYXfkwuZ/q
9Bg7X66b2Ohw4mYBf9x/bUgLaYpudMkKPmTAP0Dldsxu7bA+gv8M+lwBXqCKK3o76P0xJ11kFEWy
ploMZIYG6AY40W71dniqSf4A4RiVAMr2If0xJkW9luUlb4n4lNb7ZHAjiN74VaZi+tsoaJ9voRTc
dHMe01LTgb8qH1a2B2teQPPnLmnDJCP7rHxvwPvhpe0+h+TK9eNTrVAKerhabLPPZ7ihtXfnEcDV
m8xb/40bgmkVaYeFKW65FtKwzra5CRepR+BjR++9pOnnse//us2CbQRbIsotmNLGqZ17u9ODRyuZ
YGbJpkO62tFk/4sk1MQCMLmCcVxQx55bSPuVFrmGLKox9dBh7p3eq9Qytw4EYneAWaCATi4yFKL3
bdzo4EMrhvKeDFPI4OIxn8Pr5y5cSo57J2bkLMUaJroaCRTbOyu/r6FawJpPtTXvbMf2E3q4bkyx
Jnny1nOnCf0irMmtitDOn8Zk9odKhX3YevicLkm6MGxjWMxhRS2M2eYHZyBBV1mvGiuOrlfdk3jM
g3pSXVJb0ejUpuQQADaVbUKnPJoNEI4aul/irTouqIkXiji7deGeWpLCLMutdOlq1BOzdYlKWt2x
RY+uH5NqA8UxnlxJ8eBU3MxhAvP0LGhoNocJSsJ3oEBJgzYtyaNLNSR3g/3jumHV2qQwS0nbD20G
Rona7r+saZejr5GrgpBsRNDGYCwJ/4G7GEq+0lGh0WG0WQ9Urev1qLb1nm/kk6rA9TvvOf2ufltx
QIgjmhZAS0pW6qZ12hiaFKAjwORek3jzR3sd2vvYiYtj5VR0N+u9hsvRXCcKvKRrHKHbpoUdWi83
aNxBvgNN29t+XYfva524txUzwcBtEQ04/MXOIC+ize4+q6flG+10duwrc/YnO4P7MTdpfPCuDj9W
bvTAd9TIMAM7NrzdUHC0vAu8r6ZyUDZkxfP+2qIl3wRbJbEGnQvNrpo+z23nvrTULu77uUyOJE6Q
VOVzfEDE0cIyI3Ht1+n+ugtd3KHyxkvOu/B67gwHfTZymx3Kx+6wG3d0R+5CVd1W/uSFIZT60KcF
IxsYZqQTTpM86accQGYvXT5bLC0Dwq0vk2k8mLGp3NoNr7UNSCfhUsPD/UJVq4o1r+A5et3/wd3N
xk5MKlj36YcOBIvZx0EP4t31rbyY5cUKYc4TMjqAmVwMgTR1nPYuZPyi2nMY/NUGlKwCLKLjurZb
9LK/SybDuFv0ln/tvXIK0MOrwDvSFhiPYS0/zs1MonQtQPaXd+SnY612qBN00Yk98RAL/ZTydFQk
GZs75djASFIPYzoXCMW066mTYKcW+w6NCb+gKgUelQUpTK0jh8aolYMYA4n6NH5c279VD/y98ydr
kBLBqjBBu6xZKOYy9xZKLX5h2E+moVrIhgvjPSBg46AiAJ+C5MKGDcpXxuDCerPwYCD1y+IOd5RM
x6ydXq9709amgcoSqpQU3nSBNU7zZKC9g3IkmZOdNSNvqpkZh9eNyNmM2DcMmaGR51JMnMkJ5jBn
RdkVGThINRrV/CdmpXyqTbuhtIKGKEFEIpOQ4t2ZOSlpTrPcbmMrFayW3ZHfCCk442na2/vxXi2I
uHVYGKVEJogAIOQ1zm9lahW00+oEwXUsd7xfbjT9c+F9tArVTNTWSQGujTlKSDxfor4WmrRjYWNV
zIbMynLbZKvimEQMlvcNE4EAlIHXGQFNWsowl2a5xnYSDVl/A/bCCNLp+3pZ/zKPgTeIWrQLfJcY
1Ze7u2Mx8NYwSqgquaHOP+feVwTYaNbWY1+aSC0UsJqLuYj/2PtNzY1Zk4vWYeNCx0nLq/R3bdVN
gmr2gVdxArJfvwF5nh7Mg3eja4pVbmymUB4DQE/8uaAFhfLJihiNC8+DYG9jV/4S3zr5r+sfllwe
EUs7MWJJhX0Nrcmx5igV68lIH8SEd+mbVV4mkOzTXGCzdW1P1/l74zX9ty5xkw/X7W/4JOyj8YtP
28KoshQQx8wGb6KJoyxs/jrk3iGJ85frJrb2EfxKNt5zAp4nj9p6zHWnysA+Li4GkprXjDxQrfvr
ywlDIwQQIDAfgDhNLr+3udmlXYa0MJlNEmhzR/2lzRXPrMvDEuwsECQApz/FK1vaLIcxb9BEtaLW
SGB4b5x+19Hx1Mch0EBsmQ32LlGRlV8eEGwC30QF4lwHm855dCo1XntTKtqPHCq39k2effzb4zk3
IH7AyaPEtmZbg9AeZlU80FdD6muOgYIy9d11M6p1CC85MdMZ2tyboDiKMj42vjdaePHU6dt1I+IA
zuPf+VqkBIJ2NncAzy+iONY/1ZQeQQS57xzyK6k6SCiz+u+9zkUrAu8eADQsoHnPF8Xdzp4Iw5yP
WU3v7tAkvp5ThY2L+h8woGdGpANaGkjzVQyzL2Pcvul9/+Kx6lCW7gcDs9m+G+OeIqQKkgZT+Z6O
bHFcBoChivVvuVl+/xDbElp3rok/Uvln6k13NqcJEzL51Pn9xCqfz0CsXT/Dy3CB5Z5YMc73dNFW
u+5cyNoTs10hs1jOPtQsPnqOioxIZUg6vEYjQzuvXYkpiGWna+lz58xf7Hy2FAva8PyzBUnnV9bE
1luQ8IPzlwe5+YiavMLCZQaDLXNAdgjcB8gA5CCORyCfRzJgy8oGM92lPvu8dd8H4n3htvfh+vls
LgfRHE9w/PCLRmcKorAJnSIwxOtGiObtL6Na3q+b2F7PHxPSZ1xrU+ckDoo+ut5bh7lkOwzP5sB0
TneLm7bB/2ZNiuop8dol4yiekZh/J+m7gSZq5/Uoe8eKc9r0uJOtk9Lacfa8cczAE7V2dpCyJw1j
91qtghKqDkjcYieRNuZ65dQpoITJxBEI+Y8KY4qKlWwEWjGoiSsJ0qGgKpVs4EKfIM3iYs90OwR/
y67mj8T9DvzxbZOrEL6XQf3UllxJbYZ0ILEGWxjHDRfb8wtPxXF5Abj/Hdr+rEcuoDaG162ASaNa
qxXm7biYU8gLiqKtAS1WLUZJFYr263GeDbxC+hUcCnYHuatKz/c1psWOcZLOd7aZFbegG4NAX253
ewM9yD2Px8eMZypRj80zPvm9xvkZa14DiBBBQU/T0yXQNSdwU+XU+uZn6AK6C0ojAPRldC3jsbdA
GQbcCaTNDn099L7NtSIoZ0Ahk3xRARG37FG4k5gHoCAAk1IEjdIYepggEfeW0XqmC3Dpy6i5R2so
9T1fF4wfX//yt77HU4NSnEnBdd3yvodnkXrnFTlQqoWv1/lftoCEc52akQKMbjra4OUgUfGmJyP+
2vH9nKjelnJpWbYhhRYLCVw2t8D1ZtQNF7cPBoBuG/2tLNLbin6yZ5Ua7ebeieEQDMajOiqnPvaK
ulnMEWVaAJb5/Kt09btcV06BCUeWMjqkvn/MSJdn5wJimHltHg2x+d3ojfvCLqEMQsiXbqxf3cT4
uLjkkFRt6C7VO9Vi6O+uCvGGrY8NJJa/VcIwZCTnPUbczLi/oUEw1y6yfd5bH7mTxW/XnXHL+02Q
bKG6gsfFBS1VBjqpgjlgsx5Tbee4Vdiz41RoN62leE5vLefUkLSlKV7TeY1uTeS6zS0C35Oz5q/X
17KZs6IPgBel46DIKW9ZvnqmQOYDzQLCMCClQ489rex29LL9AgoBw4HkhWk9JjZ7bIie+3xyf1z/
CRurRAcR3BQAwwJCbUirtGidrYZQEa56+4bG2d2kq765jU/gzIT4+5OLFsI1uZETmDAb53XowFA0
vWQa9FD+t5VIUcpBsvCf5u5k0Zu5jIMyoZ/+3gRKhya47XBiGP2SVtJjwsQrHKh4kI6F1lgXX3K9
dBSAkw0Px2geBuzBTehA0kiKg1YyubysEW7NYhUkealx6JrVCNrC7XZlUq4Kexsx8cyeFBMxz9O2
elsgJqb50dUcwMTWWgvsyn1YRc0dpbhPa6mq7m+kRoK/Al+xYLLGjp7vpe4lk165oCeGqMxNbbDW
nzrvBoQQUHJunGAh3sfrh7e1rXiDgi6EoDR/Ma03Z21mo9qIEDkh+x/X4k4X3OR5DUjDYCti4ZbP
nxqTEo8aM1arUQAcSvPuYdX0aE3pfa9NijVtdJvQnz9ZFD3fxSyb1mWxEXOZ+bNltyQ2g3qYdlMW
o3I6hO58N3TpDc3skGs0vL6hW2sEayfKqGLs+AJPySwjy0YGUE8cNy8W7lFqpQ+N2SvMbEUoC7Ud
lKwEU73sKKRlrYZ6GQr3Yx2QJExA0nF9IVsWbHigYHMSWn/Sg71YNMstMgrU8EBeY5v9KiAgqrCx
5X0o7RkCewJ2MZkJaGXApo/VglW4H8vxc9HahyrudglV1kHEkUupANbwjyV5lJlNi0MquraYSnV+
OHt6h4QKFJxH0EoA0uvkvvfz+vZtLg1ldPTLxFtHniqOMckwLFXM0BhwA43dxA0QV9WTU79et7Pl
bzbmGiyATDEuJV+W1FpN0scGoJeCx5+DDn4M2vjmupGtsHRqRPpwjSSeCCZCRe1yPOgNaBjyg+MO
vrPwSC/n3XVrqiVJn69V5F3c9vC8DAw5D26yGp+zEUUqKzfJh39jCvNsYvBbv5AhJSwb8njAZ5Q1
QN4bbw0E+VwAj69b2fyU0F77v1bkOj3XykkbMScBgaPcX/rHjiqQT1uXlX1iQPpW075qjVhEgwpN
lTmfX3qr/K4NbTA207622zdAZ/fX13Th30L903TRxIFON3qV4hBP8pfaHDEEYpI6sofmqV/mqOz0
B0w17+CP79dNXfiDZEr8lBNTi5mvTgs2O8yYtRFrD1ViRXaiSGy31oMtBAQeqReaX3JRQl9AErag
UAoqUf2h1IGU9llJu5AbyQIydZqo2sniXzwLSVgWuHpcD2P6eCH8vsVOlkVGA1j3DHkTF5/uPNLx
AZoOYiqoj/sHz1pLf0C//k7LcvTHptHeX9/WjRULVKhtuqCKAWBC+sxSyltbn1D4o32Kwh8kFaPW
IObOIYO3L7izBP/CHigkEQ4tvFTkR18NFmDMbBg11DLyIJ6fx6IIe/errfoYNtxFBz38P3bE13iy
r6weinIZ4zoa0N0Oy4LxYEzWeQfVWRXc9SIuCvApnuc4RjG6L3Md9HMLBQ5nqiNjbNPAmocorepD
U7edD02Jj0XMFFnpRSSRDEqBODdAQuboqKL3nIF6E7rGDyhw1Aormzt4sizJMxhLpxTlO4y9QO8K
ymSW5ecJJBjS0VGhazc+AvDGCT5sZDOX+qQ0q9vGmsoaeQzxgsSlgbuYr9jF10IvPngrdAzSNHvI
51F1y1xuJfiybEz+owSJB7M8NL3UhTaA/amJWJNVB5037ZFOq0rQ6zIXBdIZXR401R0dCAG57dcx
1GkBcayixMvLm7IHsZS1HijN78Zsde5aQr+5Fg8cnnyr3BS0YWb3fP27u3RS/AKA6rBYpItAg59/
D3FsNaVe4he4NPs56e1jXGTHsl2+mCaLWsdRBNLLhjvyTgs7iplZC5eD/FGAtGmpLZ2xyC5DQb5j
9VEOVu4swNhjtc+qPQ9Y1KnwpZc+C6uCxMEUOkDIWM9X2QlWXovVLKoHDlmlt8L6AFYFxUW+vTZT
sMUALA3JH+nLmEZ8DM2MtY2ekLUHl2TxtQog2VRjUCsJ7IOaN/7ST7GwE5NSOOuQlyWLVbFIjws/
z78UtYpq4bKALU7sxITkIW7DyGAOMBEDFhF8XsNGF0xNgbNLuhAPiz50QRezMD9Id5gnUbGPXl5E
wjwKPS5itihxnx/daE66txAcHbe7t3q0H8yCPNIGhLXLtLv+LWx6iaPjm0e2jO9eWqkOeT3G4oFF
FaYRUAx8dLVnBBxFVnkxQwjmDh2PwH/MiBWfXEE9hyR6OuCqAyH5+jAUN8Yu22URmBVH4zk9zLPf
REpi2k1HcSEwAI4GcO7LMCu0eqdicoYaM/Ig+rR9FtLvIBB3wANIA7DjF2G8q1QQyI3ggtomCDqg
iowSghxFuxodeQDI62htjXbnDfze1LrZx5sySMZs1+eNyuLFQLfYXKEoIMI3oITyOknqsDgrljpy
eMN9UITswYv91jL6HVLlv8ypubPK/KPJ+J3ZTYpEezMAnBqXykJA5GCsakj7SDsA1Gt8Gtag6n16
XA/xsXnP2c5Noy5yFW676VB4SZqYDQWVyEWuBiLn3HEWmBXEWF3s259yTIfqUf1ifQKhRKSC0W59
JzhV9OfwfEWvVvokUXAaMwszVpjwLi3UhjAluc6ldltBf1WRhm6bgnYRMIgErQDhYSffylJ7EEfK
9Drqqke+3mlOf+dypuiibDsNXPS/VqRzq5qEzl1R9ugKHwlgX9n8zc3KQGsbv4UeTWovobMuuzhV
KQRvegxI4TDzYoI+9gLZPjvMakEgVUW6+T7Tp5Q/21O1dxvwWKxD2Pd74r6ypAu6Kdm3ybzvVxbo
tSIiXaZZkEsH7yCebCgVoEtwvskkw7geczzIv6f3Rqv5ce/s5/WFGW9T+8RzQL65iolge+F/bF60
XnOdeWUSI+94FWlAs9ffUmisFMf6hgf8Xi3LcDFGLSKDKNkLDn7stVwUqzNSrZlYpRkxEMYHxmsO
xnPjsXwzfQ8deh8pc1gGrqpUtnGBAeUnWIdBV4NUT3JhfEMFaDq0KqrsuwkCUSz/vNp7qqnABhuf
Cu4sDEZjAAkkYbIdxPessitkH8M8QI75Uzl24Tgerl+Rl+0XgbQ7sSJ9KqZmWqlu4Drud/RzctBT
H8f2ChLpMK6C/LZXdOi3so8ze5JvNms3mjrHqiy/g3xDAwLpGtTqy0P+0f5JPL9hOysImmA5xA9c
SWarMA8C6/NPo8jTckpGLFcfwAgSdOB9BZ+85oOaow3iEDoi5X51ICahB4avDWGm5pq5fq4g5zz/
CW0/j1ChxQ6Ylj+BPTuug6LwxwN0zYKk2idBDr/tIdeleJFvXSvYesQmHQhtPBDEDzuJvVkzDJoQ
/I2cbrcEsRNqIO+57d647+QHPUiyHY9UxOibi6VoE6FIDp5HuexguEm3tDFskh798hKzN9+J93Ld
hzdSIcxl/LEh5cz9zBKMIsDGmHyKu9ulVD4ExJGcF2/wkZxYkHaOcw+Ko0nHIF3/tXHeteyr2R7X
9LE0v9jta2J9N7qXJfXC6+v63eW6ZlZKLK3UTkifwFmbMuAhHYLxsQwRYZnf/xJsEfoEN839yfUT
MOsrXj+qk5PCnDbFQ+eODYsYlKMwCBWO1hxkpsrMRjQ921op/nA7XTFghcNLqzLEJPsHt+hfcn3C
gPT369upWpAUeVI8YEc6w5LrgJ4rfzPt5yb9eN2GwhVNKbx4WlKtToZNc/Mb7KA/2MqEWDw6L50C
lUv4I2YQ5PDh0pyhsgKnSCmcIjksD0IZ0X0RTPgh/dZEf92lFDeEBXS7eOEjI5X2zRsJJJGZ2Uek
BXOO8XXh9y05LusMCqwf17dvq35yaut3YncSooa4ZLPltHUU3xcfmv18aHZLhoucwMNV8XDjMXNm
S4rDTev1Ji2gOYsRsm/J8nlNp2DJ9XBYzZvC0xSfk9ili2P7s4u/7+GTldnugqos60Sdcgbr0POQ
6IFWWiEZwPfyEd9AYC7Zy/Xt3Py2TmwKVzqxWTHS5H2H3Rw13LDJe93p/pJ/wNN8f93QptufGBJ/
f2KIgKK48wgMkf57HR/bPgmuG9j8di0xBId6D7moq3E6xiRtsHu0drLUtzTm7SoNtJ0OdzrVUW1v
2x9jUkiqe29g4ARiUUI0H5rLafe0OJHhKF6XW5sGrBfFooiHDFYOsCWfNNPQm6iLc18rnx1btWtb
C8F2uYRghgjab9K11TTESoGOZZHW38/0pnI+L/p7XhqKw9lcCHBIFPM2GGOTS/1lYWvjUMKMkVU7
XX+sMRlw/fhVFiT/Ks2U03a1GUQy8OHY4aIX4XUL21v1Zw3SVvV5y9jAsIah+8nYYS13qPcEXqOi
Id1yZIHZ+u9eid9x8qUYmrdySzgyVqLrmAN2371EpRy29RhD1eCPFcm1um7xIBIOK8azUC2y7orX
JDmQnza0gS0ITtIp6M3o+g5uhdNTm9JXs8wDAPgFbLLZ3KdQpTbzeudYz2Tsw3r2/kePkC+lBOTN
o4WGZKkt6BmYQZcNChObl9HJilzpMucJRCHrAT6hQxXMfHXxLmA9eOXLd280/Ln7PlvPjnYzVKrE
T+GMcol0Hlk1ATQDpcYEoy/uEyB+wdi/80XVqt7MMIFWsCEiBC3sC/1J0B87BbBJNaBv6VPd9n5t
0mDqRz9fMaDC8UCzMW82ZH7iYIoTUxwsfYGugd+UOTBRwDnYPzsVMdMFLzwe9gJC8c+PMs6/kS6p
Cj0H31DU/KjaAGy92V25j8N+rwfW+9DvllDIPKpotTb9F9qI6PAJ2ls5zXFNoERZZ+CCbroQ70TM
aH3xRLUPz9SuVrRNNk/4jzE5z/FmtxmNEmUwprf3OZ5F9GU155uJ9/vrX+Xmow8qEP9d1m8nPwk4
2QgOX/DKoA+b+sMufjd3+V4LyEcA44VcZvJRtY9Ki9LxoS+DLDjB8Y37FKKmaJrcxmGz0xYI1Dif
OrSDVJI/xtb77HSR9NxjNL7Y+YBGVJQ4eBVBdrRxDd/rk5/VjAcTRyeucZAElT7pQXXSed6O6tN9
2eNF5QHEGP9i3Luvyhw+74LhZQQ1aWPv1kbBBqbcGukey4YVA6LAmkasqH7GzNmVXb+3h+Pq2KGR
kd2Y7Alr/BlMYR7Zt3EM8HylK646EYjlTPR0s6SrbgKyMRt1+J6eYDRxXX3I7Plp0fm28SsbQInZ
9LvrTiiWdc2idOnlhTbRdLFx6RXMBzeEbxoqgK1ya6Urb0W7U69aeF1cZQcTaMABYTrW900Jv8++
MfLZiItgLaYoq79OjuMng6bYWNVHLd2A+TqUdOK4k/K5xQvCCJvFO1CrvKt4rOjZb8fIk89auv/I
1KcLGHBFz0l79Hw7aBCwnlMUsJa99b58zEBcOX65foyKCPmbq+IklMS8zlGnhOMURRo06xOf3q1i
2jfdsbBVL4oLobnfl8CfBf7+5E+MWWY5FaAoqFHd1bvQMdDgmtfQeUt2XmA5gTGINhc4zcqg6nzx
lkILCv9juVNJ3ik+l98/9OSHNHFcJeuIHwLpdzjNeAdF9B2k2n0vi3/a6dFO2M31fd7MEVFaBhTd
ATbYkVyZsmZyqcg7qvqnmz9VzndPdf+oTEiuao3e6MxoVkQUVLjg4cmgUJ6NieLNu/ndW2jzYi4I
dWyZQZ50RRfPJV44hDd7Bk3gnq6KerLw84vQAqCFYD0HMYMMFE8xb5VaJRVIT5A/HPhBUD8Ue1UZ
85KHReQkJ3akDRuZRVKWwo7+aEfUCNe9GbCwfeXc7w7eVycqnqwg32WP2WfjgPLt4V+4xIl56XNH
J6DTwHjWRCsEOto29QuuhUP8ct3K5nn9sSJ/4CtQrIK2C+dlFveNWYZm2X6/bmL7uz6xIVVdyqYk
LBkJgDhIKL8Igvf1kYmO+W31q9il4Uog0wkGaNTAjSPZk7BTFrQ2nf/kJ0gJisZap6otXEdTt++A
C4akvG+Vyb+5DU6sSDlJB8zAkDZY6FLYE8Rp7dcpdUk4YLwqJqOK7ErloPIQy9zZDE3JnkcFFc+u
fr8WLxPGElfDiIwu9ctaewDmcd/3NMq9hxEkFYluoc/rBHZeBGZc+pM33Vqg06lstEGqTpEEbF9Z
EA1AyRKNuwv2GQvCSMnMOH5hDtjjanoBTUrf5aCpTNenrCl/rIkVrm4c0FZ7KIcXt1sDSAQfaleM
cilB4lvejnqFA0YLsEddDENYMSXMBX4pwnxmYKXHqsBQvMZ3pPuaTEVQlEO4AruoNdovDbtS8Owu
zr5xrVFszFYIO/0dkjvqzlRqtY3fUU/oQ8Wx35tDyEEbP1qmb7IWv2327X9TGzy1KrknxFMnki0a
wAQ8q8ewbcbmqSwgzBlMYMQOtbEgiqfIxmeH3uh/NI8wgi4Xruvc5rgOujbyNPBmQQp7oYGtqzgB
tnr/QBf+OVZx7Cf3tV06cYw2GI+qeLzNQL1GTRweCGXzbD3kmE4lEKXr5mXn9m/XY9tmweDUtNiB
E9OFTTsGJC9GqccsYO3rSlqfDhYGX1IAq45QUjyC9CQwE/fA80/XjW+lKQJa7BBB6YPr8Ny2japS
3o5YdtqO+qHOUOLJysGIoMvH7g3Q8ODprpdBwnrVuW7v+IlpyYENc66ahaZttEIOo9Q/pN0PEJ8w
o9r18zGhT7r7Q7OUPbkNd7JPFyw7sOkxm7lZGy3Pw876jAwxDQAAyEHJxhHXArCoTwyg2UAFz9lK
8+FAmNvCGAFgntIpY8Sbx6xDVjP31Teq6c92Oxt452bPbZoSxS2yFaROjYkfc+JSQ99gCNOgTeS1
/4e0K1mOG1e2X8QIgjO3nKpUmizJsuXeMDxyADiT4PD171B9b4tCsQvPvt54URFKAshMJHI4pwuK
pPQG9cdlxZFJEKJN1XSHOe4gQV3uR4B1KIWsxLfr+beLEIIn1rN55TesD3hZLtEcAmN/8pRv8ARh
7y0nFUc3B3/U1gSgW0CQoEfOVM+mpvg4DVNVQmxK+ReXmieUvwM9jx//YANheGsDFYZHxT6NmtbJ
YCkQMwDYp0kfXZb5lyXsNmnY6F9cG3pAkCW2uizLzA3QJdYHdlNfGSFSK555q59MvH+SID1clran
31thwmnVxWQn/YD1GNWnwa08kHEwsniO9vWynD2PtZUjxLStDs5pvTB6TJIGHVXvOiPxyxkEpfNw
rJrCVypZHmI3L74RaQkZ3bodC2scV424ce81X78BJ6vjqV+ArfHAH9uf7Fk2M7DnpUA194pSjK4L
8dIz6jbmTZLjfWKBP894AhJeoElJC/dseCtF8MCdA7DlosFWdvqk32BaIn6wekxCXD4w2VoEjzsX
qYVQCWsxDRcRojoiVGyKL4P+u3js69t/u5x1uRunl6mOAiZSCKopWpEnx8snsJFKEdlXzya+HVF3
w+AmQX8I5unfiwEA7FwkBsS0I8m8oeGTD/iCA3jPcFpGZAAu8/IGSgSKY4k67ZLUzigeke5wABiU
p+e5pxY3GBfzlkTSBLlrxhaa41AAXDk2xNPqeRsnqGth5PzTyLRArz+V7Hsy/Lq8ph3Vs/EPo1Rg
PQMHryDGVMFoNmesOeT1F3tKPExlev+bBEEbZpBAJ0sKCUxZglwtwkX5+b9JEG50IOb3LJsgYRj7
o5IDC1FbvlwWIZ4G+peh0/9AiYuXBNXsxQAUBQbaF4BGoqU3C+p+9nj5m5eRKEdw3gxguKxRgCVu
KfPnMiZHpisSxRLdwCoCCFIYmlMNILyKhRI+1JjqttP8UFvZg54117whf8U0jy7vmKhYr2LWWj9u
PRdog0JcguL+nDuKCbomtwEVZzMMHk8NWeuzTIqwXxkYQAbwQmUHTfsCGCnPmiS6tbtbhmo46AiG
7ou1vFSjIzdsAxPiLUWKTQWL4s/KrSVpsN1lbKQIF0Bs8hJE0QngonT3uVRVdHFSXRIXnMX5rycC
/BZA+oJlEB237/0lCtcdZQ72KjHNSKXdqceknLeY6qnDwKbHdPN7rQ1KqBTzI+fkT5a4kb5a2OZS
KLV6oXUR08OIDDRwbA99PVz9gcptRAgqlxqZ6sZalh96xU6iqacdciKNDKRjVyPQDqmuuEVrH9f7
hbRDV81Ii7KDtSQPeVV+Ap2P6U9A5v6D1WzkCH7TTslY1S10AqQgIUcqKLWnPzmTjQhBI5ARdRW9
A2zGzEGn6zwv4Li+vIg9vwl20H82Szj1vFuGuHJyhudk4tV6OMTTwSy/taMMSHj/VAwQUWHIGYwV
wvuZEzsu3AbQGKAHB30mLxZ/aZXTOLkympuzovurHWHSAhjC5iuF63sFWP/krHQAKqK2sdwbrdaN
PrDqlStFm5dQaeYC9fbMJH43pIs3qdx41Od6bXiy1NAGo5UPjpLuqDArfaIEvQ+jWgGLfigmiT3s
b/4/HyqyF7llm5X22AK6rZ0PSaEGPXGuJ8M6uQuVgIWc5U7WTQHeMUb6MByK6r9ge1qXIykKl3/o
q7Q9cae4MxKCKduyVf3UquiT0duTT8y5qbyGZvNTnSKNAvJjIjGbvUVvP0S4EeKeuwBKx4fAfP4C
dlU46c5LlnZ+BlgEiXbvue2tLCECXdRZn6i9sjyAti9ClxPgBDuFSKTsrgiTIJoFvFtkXgWHk3VK
ajc2UAsrxfSm/GvJ7MBJ1OPUTP5la90zImede8FoD/Kq4sBdM2iIoxZIMtNHmtcnYAsCSGeUnNDu
rm2kCD4B2Ng2Ry0IeGITJvZbYG4FwywbVFr1bfs4eNXHjRBBH+3eMXJFg5AMmzYuIMvr7vUkcrL5
oCYyfNHdE9oIE3SOAE5Ub2YII4T6VjuEpfUyp38NtewJR9a/dLas1cowJYwRFtHNoehoL1UDhEQe
1VddHy1WyCIlLG7cNnI83TeOQ+eT5+YLCzH6IPEnu+qBmV0g0CElczbXVlcds/XWxeyHnnmG3n1v
jdqfWlOGPru7SIegGxE0DWi1E8yqsXuqlAkmdNhcXjXEOtb58lix8pYnxoesn8N6/hPuJpQ5/ytS
fNpZ9eAAAZGCsK7DOMWo+PF4UBwtuGxfu3qykSJcUm0D7j9bB+whONhOLSvuUnS92dQKwIMUXRa1
e1YbUUJE6VhgDrEniCIUTeV0AjMmEp9eM8yL5D2xa84OAIFAF6CdjwRWVB1UimDrEHdxMBh3Wi2D
T9rfNgzDA6ASLexiHyzg+c1ea1HtnmxUwvqcf5/tBYidCQB0QHcjOaT9q8xdQQBRvkclQvC3k8ba
yixGzABmBaCGsmHyqzo7JUn+MsHN26bilWrxOE7zSU8yw5ttjUu+YdcCXLSxrdwoQGsTFKW2lbgF
iR5u0wGfgCzbC4vJldEaJ5OxL4o6lYGaZJKmtl2VQXYSl7e+OhjB7NykUBiQQBDXmDUaq4wAHYwu
/fb7egkECYyPAnwOcBuCX67nppnMZIV47TOA35ieGX+cTRZelrKnky5ZAZJBLWNjNvZ9iNZ0rC3S
1U2Ce+xjuSgIbjMZZejuewqkCAAywCt6Jcx4L6TNZk5zIANiTPOjXrbHmSF/YpagjU+bFTmov1Fc
dgP3BkJCWZL3LBW63m9b4cKV0wyp0lUaHFYbFJ9IpAPXIFh7a4agBYZyiNaaSDZwsaeUW5GCfsRZ
N8RNnYKtWlt+xByLLeLmWqXO96HKe29ASOyVmi2JLPeMfyNVbGpAL908kRZo8jlT7IDqSevFE/AN
hurUFI6s/LiuQbxfVwJBzMog/jkjFyDxMozUWgB5MeTjlc6muwnQPkGqKcDbc+vPNDM+aLz8aDup
DMx5d6Eb0evvmwcyc1O1aAuwu9Q0PoFjevTcpIwSEwFzrffRZQPZV96NNEF5s76qS0CdArZT5QFz
ys5bCoN6lpUpnpF0HzIDCJfIrnoLcR7YKJO//vlL+yyo78QAxQNeVXpIrwaMNXT6beV+TZh2Uxhf
L690V2sBtbZ6cjh0cZjawqNrsWdYKTiUYJkoWC/ldO8s6NO00vYn4FXCbCpfLgvdPcs3oeI0tYL+
1clsdbSAaZ0RoKvQj7nxDKKo3iuITNie317B5P6zQhHROgUxeVLOuOrHJnZPrjOnUVGb1SMFdobk
KXJWyXp1OzqgMlxMJxiYv3qvpG6Wl6VigeO1j5T7teuHe10ELB7A8slbus9GxF+lgTdLBdk2ul/E
VMtsLeNiZi2Q0lxahAAbaRt/zurvKDPFYaWb83HIwPO98HQJgPBYemh1b476VBuBU6d4bM/LLxeX
+MEEijmaCTTZNN/uOW8+cL2HNjZL9UFNMPMELBZQtlD+jGA1rLvi1OQy2JXdQ95IEjZen83Y1hPA
7Orz6PfDc6c9UgwoXlbbHVtBHRTITkAkwTyu2LSp6w1aexhSW0WFBnrWZo0HvrEXK898y6ZfEo2B
HkdhkizUni96J1aIVSvumoOjQ2yr9xj7d3r3tJQ9CYyJlD7t0ObEC42cQCqd+Q2iQeAlE9nltuOQ
3n2DEPTVmKDsdR0UETZ4B650szSuSaa8DAXXfRXwWmGvVb/bHAD1RocsEN00uCYguwlRCjBerSU3
EDnXgO2YzfYu6S1JcL6zrHcihK1NiZ0wexXRI4JllIDK7RbuMOCx4ymjjDdu7yTfiRN2cdCXuJx7
QITmfCxujaodrxDBtr4xtgclV0nEMF3wCQ0RDRqQ2zbIi4pIchg7od+7TxBMUpm7qRgXrNg0qF+5
SNrPPy9biWxPBVO0mqZlTrvuaWlU962TJB9QP8B13Y0/l6LhYWHUjSQK+pedXSFk4U+Q5hSCL6Ue
zTi2nfKQlanjlygUfaX14CkZDcrJdk6Yw+69vJ4wwZeq1J9bJZY8D/Y39p8vEHExMY0KlpYlwVAa
WIMskni8llzVOz4OR/cmQbAHq0IedHYWIG9Oaag2I3Kn920qOb0dl42BTXA6IbzDm9UVNrIBmLM6
VeusiZUSfyjbyBzznyovUs9qZDOie8cG9DFkRBFPQpaYyjDJDO6ZmmHae0zvtanLg6rVr5W2czzH
roMuKX11mv6y8uSKF+gfvKypO/4c0oGig9leG7XdVZM311MJr6lbGjRVH/JQnYFGhq7RbvYLjPex
ckYOZ5FYn0zi+vtGopX105gQSFTm0i/jJGptPRxbJUqbzxz4ZJr1cHmJO1r5bonCcc7pVNt4mNDD
AA4Jt7sDRmdwWcLOkwBQdXiuriHP+fx8mZd6CsgTdMRxsIZTFjitGVTKvZJ9h6EGrM48Vv9BfLwV
+qpXm32smd00lgqhneKGDHN+nr0o3uxMD9lY+k1phZcXuWN6Kx4fgIkRaZ0PaOekqMGqgEBm6JE3
ZO1N6TbHfuy+XBZzNuaDK++dHEE/AMSxlDHHuuaTbR+TIz2lQXlNURNAzeRL6/NnR+I59zQSMFxo
XEWyAc/9deWbnQTKfWyQJgPvPIj1PJdVJ5JrN+7QNtjSFdQET1rgjspWuuNm/obi1tG7cY7X2tcx
qIacAlxr8MZOZkYD2lib4sGOpYw2eyaAoA3uBdBfK/ru+xXmmIaKNRstm+ppZN50Y/jFKTllSAVk
XbBiL5S+bEhw5woE0wkK1q/QQ+gleC9yUs24NzSINHPHB3ezG7i56TvtcJcbiRakWS0xwr01ApfL
QNkNcHJnzd6KMXR9WkCg0w+e4eBZ2v51WTX3LGAlike7AqA30RLzfklDNQwq6xC6kNj2yvF71t3y
tJCY2c4y1lZ1Cwkj9J8i4fxeiFZNCmaC0UayoEz2vORlEcZLO3+4vBSZFCHoY84AcIQG1Ld5Md+l
avWJW6kkZt9Rb8wBQAOA60e0M57OPNMLzSgMcBWi8d1Uvsy14Y0gIysMWTPZ3pMT/WRIysCECTiU
hYOxCs3NDO6AjNgcOh46rHNPs5nQL7yMkfaa4dRuEpK5mDNWGh708ZBGoJgYKDrH48z2RpXJerPO
OmLhxsD6i9Siux4iwoj357iWEZAPbDEc0nrqLz0aD+WT8ugE4GF44F+z70BOjWStiHuninsIHDzo
2QEQtbAPNOe2kZdoqEmLJffqlTemTGbZi3bHDICO/CZFcNAgTB7G0iUIGZzy1KrOR1ZWn8qyvbqs
onv6sxUjXNtVXs4LHxNQy8HmTnHXAtjAxEyLysf5aM2GrEixK4/oSOuBjUQ785GmkVSW2aL3pQOK
ltd1GJepYHxLVj5xFc1cf7C6jTTBAFHZd4F4YiEKMhPM3GsLptrmgvsDd26Mjkpirt0jW4mGQdVr
ruMD75VxUlgNSDsXWRI1ewIZeI02SKL7dh5Hl5e1Jwg4Quh6QeHROGOFrJ1q4u2ag5jz45z9nNXW
02Xd2DIZwtY5XeVOqYUAgZaDP7D7Trktms+X17FrvhgaQkvfCmcNA36/Y8uyOH3cQMnjvxheGmbU
3JXROnyrUE+1j0ocWhH6p5HglrjNM/y61XGsgR1wptFRdjZ8MADVIyMlJCvg9Yzce/pYLRh8yEIl
HCPX8dldGyo/+19GVESlX0kWvru5G+mrlWxioQltfyzjKZ5w0/3cfx+o6k2u5Jm4V5l4t0Rhc3sF
SHLUBqfKfGIfC9cvwjRCVdybgCj9EZWJA3uWydxfFwiHQACFLk2xQ4JoaTVq68OxsuaDTl3MI9TB
wgyJWe954LW35b9i1t8326dTg5VmjJUNFsWDJpyWTGJhe25qK2Fd6EZCmYPSe0DEeGgGdqe6n4jD
j13yYXX4l01gdymoWWE8BCHV2WwF0WqTqwoEKbUa9qTEbslukp3A21oJVQC6D7Scs8CbDrzPQViA
jBroLjy7TJ8bWgQrzyDCq/HkGpM/o0otcYa74QLUQFvpwIA5LGaokZopzMpaGkzWr+iMqV89u37v
macyVALr8fe3EQS54NSA2qGfVojnlArM4UkGg2rU7nlOWOAm6u/HpRaY0NF+im4IEE0JoYaNRtou
NzNM7bcor5FvKPr5I3n+7XWgHAuKdx20O+B7F4RMZj9ZoGQEGvWCp1/DIgygHf9ABKDJVrhX/by3
yB4SxGFWBd/jmi/1xDAjEj/9gQgb4+qoF6rnOMg0zaeqclJ2QAtg4gNWi103tSPDC1+vU6F0BQoV
nAhGDlaIJuG6TRqVJzop2SE2+yih1rGpH9W6CYgF5FX33uEnVsgSOTt+wYY8NCXg1YCuXMEvOGbb
8FQfMPJsWVdKbX42dRD6peXjMMiQtHZ8KUQhyEQjABYpviaNpAWBd41JeVN9YlXru+zabRyJ+1nv
AHEPt0KEW34hmB4aMVd2SDozxKEFM7/uk3sNYORdOkg0b3fzcO2iPQWtS5jweu9UO7SeLmSBBU3o
Pu5NPSyBbBClfXcNavJEImwv44dS1T/SxDQpz+NcsRsOqLtY95QlAQEOuaJFmoMQOqVe32s3saUc
Clr/tSIwXbaA3cPbCBf8EXA4KYgrwRLDe+XYZB8UgBUulS3xsbunt5EinB7q3yuSyHp6LRCCSnu6
T/X4npN5ZY3VowzZ8T+QCLxxTAJqGkxODNiMqtL7JOGoEKXq4uXECNnMPvGZfm0YYL3AfhJe3si9
RNXKW4hoF8QRaPMWohiq6upSEEhUzfxqrmLDA/zWyUinx2IlPNNzfjSr9lnjzpFhwMUjZf0xtqo7
IBhJNGrvTGGHmITEDKTuiBfa2CbThHcfBoHK4b7ko18V5Z2F/y+veCciAK/Km5jVijahR5YmXVXV
K0VUU0eGzm6YKnv07a5EV5FkwcUM7gjBENMqMVAVXwDFUta1l7rjLSYSvroVk1yZe12S69zUfwWJ
jc/gOBisxTSwZQc90hAFZLU/PKeB/ajfai+561eRcgVG5Ru39GUlcmfHta1kkIBsBGXoWSM0T/MS
g+R5BUwW4+iM6hMUaPAImBW6rjnFNrKBHf94+ez2PNxW5vpNm7NjzUjrtserYlCz5WlMtUbzjcHs
rlOQ1ISNVfwuaxOeMegPRqoY3d7gfRX5xAZ1NDvdxCJndwwclvi1fZ3IcKH33AwGfxFf4cl+zizb
47OzeEbBKW+PJXE9c7DQv6gEM6vhAkzJlbQXOK6dYgbBQxo0CuIdi1FZcK+iKeXQ/OJBdiRHNIEe
068q0OqSSNa/tWcKNsoDSAYC4B9B1/sT0zqe2OAbrA6pWpt+ZabAyeXgKdWNL7+vGgjBAcZnoGMY
Y36CoB5steMCQaoGeOHm1FiIVDJA2GZ/8KRAjQlQ9w5q2pgu099LchrAh+KaQ4wSK4csT2+Xbv58
eTHnlysKVvD/KkhMoHXIPr6XkdR8cpme1Qfqzpkfq1UXOcqkoeu+sTx1tEByaMf5keJ4g3wCiePY
L4bEUZ6p5es3uCZomkyC5kLh6By3sisg5gKpbJgSn+iDcezihXjG1KahXs3Zsa34bweAq1ADuVY0
5qOUJybc69RleTzO7KAABY/TEdgIWlhOYd3ISHfO7oFVEnK74L9CwcsV8+DakHNLHwHExhz9HsQi
10veHy4f45m7EkQI7ioDc/IwAFzn0Lj0AVauhznNAZXXTqrX4UEqEbd7YJsVCQeWoyBZFx3I7V20
s01Je0wbAMaopmeVt2BN/RP1eJMmoo6O41hTtVcRgqnoBHD660X7TKvUQ8Dn6b0Eg/jMjbzfSbGe
YKX1PMUrMp82LLOXWMsv3bE+uSOTJHUkJ+YIEZ9ZO2ZRlIiGLJYFRAG38fykL/TYpRJgPNmCBCei
LkYO9hcF1XmgKFwN8TB7Q9EBU8rMfl5WQomeO+vvmzuzSHmuFTH0PG2Rd9bc4ht62yvJpbKq1rt3
jnA+gvd1edq2tQbVI3F3NVKAsiJbW3iYmX1Ao0No5IDPGutIb7mk6inbRyGaKxOaD10BvjzART/p
vXpdDPWLsxCJ/sn0YjW9zSYaSa+h0Q7gerpFwWPgeG0PuOJ89A1V1m4tW5HgNMy+nhdmMeCcNGhH
a4gGfM3e8LgtbcSVSRL8BWtYn7MVupBbig8Yg2crLpAf6yWqfhYovtcNsUdUR4/dwhzcIwB9AMJR
R07INdylBoIPTr8aeZ2EtE7HP9JIC7ViQD0C/kYwsKxvbMZcuKc54Zil0Nqfw9jaHtXYiQ7lg1Zm
YE/p0P2XToDfuWxy+xv7Jls0OZvhngSv08Hq3Yes6kEvmB5tYBtcFnM+wPG6s29y1u/YaGVv9wYy
cxYwDa6mm/YeVUnf8Byv+sBOMnRJqSzB0DBsbfZGBlnqaU02km+rLDDAHtJTKjG28zfpui4Uv8FT
TdYKshD9lD01mYMOlINxS17mcDhk1IuD5WHxkV9tvDSUlRz3zHvF13DwLkSPoxil9mWR9EBERT8o
PKPZfbSA4WGM110jG3Hcc8YbQWK7S9oZVumWWNliE+BrBfoig4uTSRD2rmqNihOKGyyZsiBWgFE4
1pKbf0+9t4sQLklQEg8mCpsAlsI4o8cV82RM9j3KLbL5ONlaBBsmBotdZmGo2i1Ub0hPtSvLz51X
yKBq27Wsn7Axobxu+rltkbw3Dslwk/4YHpsTDeOAe8wzXhrlvvshp1aSbaBgty3GNeMuIxDaO0in
2h4aMvzGlvjdvXBwuzTBYt2GqTZfd6/oGDrYOwCUlzT/Mcz8kCYmClRl/yhxSLKFCddkPGYJJy7U
m0cruVrqL+D9IV4aZX5xhcDg3liC+E5mvTI1EW7MSWsVa1kQHGYjDVsM3HoxqxKJT9+LcLa7KVyW
5lB2jjsiwlFy/QOg+VRvAYoe8Djde9ss7iuWH7uqg8sYl+jyrkqckzgYBPwi5GEptMVB75g1mT6w
qIArPKGVTKIx/2INCOox56WiA0U4v5zYAx319eJ66L5WwEAjgXnM79tjG44sQr9T6CSe7PjOs1iv
NvgmVTg/Y7HUmWs6O1RGY3x2a8UObV71D0QBWEtLiOJ3yCxEjPH8WAOi+3mYyEvFx+6lQ6vUUwmW
jWjSmhU00CwwEEFUP+7bL+ZoZcfLR7GvaW9fKihBnIIhudBgUuD3vCGdEmHoWhLQ7p/2PyLEZ5Xi
1MU8AuIT+djlpmO4+ewEGE8qED5pUYaX17Nvr6CARIYBqTwxabIYVjY6k7Xee+2VWlrHRHPCzsgk
F7ooBtVJIGqCIwaZZiBYiZkEIInYbqXb/YETy9eXm3a0fSptQRYPR5AijjaT2c7sxYWUupkBs915
8wjuPOWuMb8R6yvVdL9sf9L+jgKxwqk+xsvnxLi6vJ9neZvXb8DkLpK+a81MbMKkNGMZkECw0rTw
gEbnF6bqZfFLPX5vMC6clt8cPUxYK9FL0Tn9LRa9KiviEXqyBLw4fVQUZQZZ30GpbvXxrqofSloD
tDT1kvQKXgvTmrK5693ddm3Mz4Cm77winHfaUrYo2h4Mag8E+8yLp2ZsK8lcx1ks+PfSVhhe5LLQ
a7Z+x+aCrisORGDkalYasTwNnFPzsF4nZhFygESEqKgdZY3Q+0t7E7mq80akUbRTqTeMHzLuRGXr
PDUJ+3lZUfYODNlKJJbRGmMDcOm9CC2r0CbFB0TTXQwicjterjjQ9yZvQgrzuqMD6L3mdDwBW2S5
mombyxpbRTezbuvmA8RAlNDZrK2yb9AnpnuTDpKNcom0DhNItuwltmf9W1FCRFo4nTYSFaKQAj4s
qhK1ClquSS5J3ay3xDYFIa5IiEpNXqVca2F6bnWLKrJfOzx04/7YDiiNqMXRkCFv7K4LJr42EqAE
Ixpd3SVAwF/VZGofgIgDRLnMM93wsqKcvbtel7WRIuwezeyhNRhM2ynGl6ElgT3qPlEXnzuxZzag
5phGPy7jqO7HiGraD4n8NcY+29aNfGFbB5QKHM6xyh4hXeaCMDf+oD1ZXgwqMK95ktPd7Vmfg+Q3
5vKRerbF2bzBrXPHXVAGdMYqHMEGk+jWbz5g/t7TNxHCmhJatC4dbEDy6gAojZPQbMCTxJuDZO/W
v3O+d29yhPeLBSawGflX4MemYFA1o+5Ab60ar2YSWp/lzepngdTrujBfh6LBK/+ccA2k5miCZYDC
cX2yDnOohd3B+tCNIcD/uTeDgeJjD8ZaB7MxJaAq/d/FDvxbPEoWKhAWrbOihepwwDkYawG3mh/N
Kj05oCdrDS1SYhkg0StM/NnWWhihMmwMq6De896BsjhhddOtN17JDzwbvy6VAYqDKg/zjP1MKjPA
/OyvqbauJi1Dh1nzSWv1J9cBtRC4HZZeCdUiOcyMXi1DGya22eHBXx/0zgxihmybO53ceQwuK8Su
19989OpRNhdLMSZaXSg4nwFI6WayXmjfiB3N9iNiEvDZIIw1fzcX9fehvG3UehFsZNZKgVYnA/bL
8/Yh0UZg4CUfG7OTVcV2L5TN2oSnQ5OrRqmPWBvQcxZPcZxDt8w3C4D+uzGTxMi7LgLTO4AuAcDf
WWWqssqyNF3kohoFnbnkYDiy4vaub3+TIMaSMSEACQEkwSE3QFLAjvNMfEBoS+Lis1Ls6+FsxAjO
neBlp/YlHFH9vQfbOZpzAbNiPGU/5gikqVKS490z2ogT/F6cpxmKmliVDiijLP8RNxjyUtDB7zxe
VvQ9lgcU7xCtqejpwzyL4PlK16rs2VpDKGv4Wdbku8knMNCgPbxSvplJ9XFU6a3SQuuhLs+s6a5a
e/qStVXgxh06uqmPEczI7KYjy62jNk23XFclV+uqkWcuZPONggvhczdayYBvtNHf3Rl1oGSgtDKv
kxFDyvTj5R3ZVyi0Na70LADTE8xjjBMry2uoLLV4RBaGPLjl5+ik+9/ECE/ppQPi3ZhCTMc5KKxQ
qUY6M/+pdZ2k9WRPlQCEh5HENU2Aivt7t0ISxtH1DYhgOjYvcYaEZlaHGiUfq1SXKJNM1Pr7xoOR
Edl01wLqLTXLIFF+VPH9rPxaMQYv751MjnBEcVWaebkiBKv1T6qqXtqCY4Kq/gj7vyxpL1Tdbp5w
Sq2Rg1WEYPMsUoSKXvm8up1UgDdkQb9UHstkwOx7DnMrUHhulCYaqzAKAnfWlhP1lN5FFn1IdFmS
TLKFYj8SVN8sMh0Lm/tvObpXYrxAreUpm2UADpIF6YLjrBM3npcEC3IQ2xTLh0LWS7njHNAig/oD
Mkto8dCEIxoRtTl1htiiI4anZ19523o8bg6xeqdKSUJ3nMM7YcLxaBZwaZD74ocC17/W38bulQKg
2stKd5bcw2WzlSIeDi3AUqGAQ+VQAa4y9corNey8PACVUfNUA3TEa73WzxN0m0jC7Z3DgmAMbiLD
hG5iMas4moNr8ESB9qEvtcuqyCgrid+TiRCOa6gXB0A+OB9j+hpbN1P26/Lm7Z/Q2xKEEzJGS3UG
A3+/6RmoihZ/aNWwqT9flrIXD+D+XQePsEto0hKWwRMogqVDEUDEstzoRycA1NTiW99JWETMlzWe
7cSj78QJq7KLrOgstGgdStRXOsXxZne+HvrkpUSDZ5HQA4CKvo22InHoezkdyIVpgWXJxtNZuDym
HBA4hZu0hy5MHskN8UCq5U8o7zVXxk15SyRjojte6Z249ffNBWJU8TImDfSPAix3dhpPzT+RCZbW
Sbmj1heWEFNAFEAXwOSBEWVXWBmf0gVoRNjRpjep5yT1ac6yazKQUJ+rB55VDxbrgjgjGG6Uzdye
DSS9GvhGuLDOfi6qzOmhPV1otJ4dYcEYCdFnEJW1Xhmqx9jHTMplld01jI1M4dIkgD/oHK1HeqBW
PTTMeY2te0QW8L/2PV/aV8EwSnN0YrfGvuZXaDvT/EX1TEy81l7/Kz0CN/Nu5WGLfV76rulTiVnu
68/boQpmotOaZ4mCNdbxgrkePNvc4qCMzWeqWd3/tJ+g932vq33Vo114xkKZ/mtSBm/JnwY2Sxzy
Hrkd1BTzeWi1Q+/uq4FuLCK1E9QDFhhgH7Q38Sf7M7mOAzTsHvIvy9ENLTQRjDe9r16bQXNFOg+Y
ITKM1X9xAm/fsLr0zTeYMTPpjC41VF6LO/Vr51e+/Rg/lY9NpF4rgSm5IfYV9U2cYJlrO6VTdOWA
mZkuAsDTTce1r3h2P1y2B+myBCNsuNJZ1lQMyIt7PJgC51OW+NRnv6qrBIRx/4/mhb0U4bvTFGxw
IEqrlAQiG/a0TECaNL93U4VxXLwA7CcO/JPBjMNZ/dDIZp3+5cJ621XBLhdm6gN4Y9pDWnn2U31V
R2u1kDm+imrh7xfO//Zw6zyrqYF21BJWCrzCEjXBlgOYt/Fz1vglOWpJGl4+w31VeZMiLAqTv8Rx
e0ihy3MOKK6YfsGBSgz9XxTlTYrgVTiQiyiJ4a3tp/SDHtRPiRZZN8b35IdznYb5s+pKLEAmUUxq
YJSls3haY/cIKLaVF/PY+DrGtn+hTPWxPdUH5ePljfyXG+mfNdpCmI50w7jMazwznppPS4DoNr+P
gwzaUbugzqRREsj2dXUb5zfFm0jtvVthU1wwoiNwz5TP1ZD77SjLPe4H0qhi/kcLxeRGPqco35TQ
j7JCWre7G59LHtE6csPpNIX8bqIBbcLh8yKJY/7F2pBNeR3FRKrm/dqyoXa1fkEUunxXQSP82rqP
kZy0CIYrvBruZIHT/l6+yRP2EmWbuNam9dWjfG7LHNfAl8sKIhMgpIn6JamRzUZkltGfapx6JEkk
tvwvh/W2hvUTNtfMipuI0ak1Vzh71VftEz3RW3ZtPZVHHpaPgH44YHD34+Vl7QcMbzKFu8ZxqTMD
pgdZmHbOToSQ2B8LYDXWqgYO6Dkz/yCPiBvgTaBw6aQ51Uij4qCqcAjnEJmlII3GD8WVDnR0XaKG
stUJThiIquiiU9wGTAtAaMyUo2naN3aeHsbFkNT09vKIK7QxJtExaYE6s6DxI6l7szFgzS3zndvk
TvPpEZx8quL1tteHNPa4b/scQMD5KesRAyaB7JG0b3WbbxCsgC+p2ScznNicwua6Q917oJnrQyOq
IgpebziZy+qze/9sBApWwYhagCV+XfSQndp+CtP2Exh5JEojkyIYxlJYnc5yNIO15q84+87cF6I/
XV7IelGe+eLNQgQ7qPV26sEggqjdfIzViAynsdUPs/Kcjuh5M5Posrhdb2KZwLow1jkqcXjSjGuq
JZjrPbQzRuDMF7WRuKtVs8/X8yZACAyUxarRPQoBjTUHiRViFFJHc7FdkVCVTbjuWtlmMUJ44JDS
BrYtZLH5yVLSIDW5R5RPemJLAhHJrr2a4MZB0mGedJZBUDw9tEbhj4NskEiyFLGiO+a0XAq3Gg56
X7je0udBHXe5b1kpeIuYrLi7H3QAPZIY6DbCmNv6OZsFzYnCStLhueYW5FuuJQ8VZsACm+sRGYfA
LPgvEOhETUcOWcZvac8mb6iyjzW30PRrLv9H2pstx40r0aJfxAjOBF85FKs0WZZlDX5heGoOIDgT
HL7+LPru22JBPIVj9cOO3hGOUBbAzEQisXKtD7QqCQik/v05QrqMTYflTjLiVt4sft895PHLZbff
9cqNAcEr866Hdn3J8cIHPVnT/srYD0O7Y+0j8InBZVO7OQNFuA66Ces9K3IxJFU1u8UQtUlkzeWV
7gA/L4UW7Z/ZGzPCF3S51c9dgbtaF05BVQZlMIDEjnmA/XzLYqh/tP5A/bTytV+X17cbCxvDwrca
jEbjcQZhPUiI4YEs93LQx142sZcTwfOMsepV4sFyhJzoJl0xkGG9wrA4stUOBLFFd5u0yTFV1JOe
K58NSmS93z0XwaG86lbgJH0nfpj0vC27BXVWvdw3ZPQyqMiPhuuP1adSKlcpOon9B875BioUvl6p
z6xXJxMIdFprfrLEV33XfAMngUxwUcwroiHha2HAKFXVtmHRopuDpybaHDZsKjA362JAscPI/uVP
J1uYEGiKq6bm0gMtqS9xkJd3kCz03L8WRhR2T8j7ZTyhccMdQDKLL73yQnIJxleyaSJtQ2eoQ+qs
fx+IWb/BIKmexQHwNmFiyThSd/cLL4QgZgXNBjhXzhMxWB/QkZyVIrKsXwO/NdUU3VcZR4MYsn+c
YGNk/fdNtlfn2J3j1Yip3GjlLaaJJF9dZkAIWHXsklmdsWHmOPiuHfsER/4HHGuzBiFiXAOMgrTU
i6jPHxj4FsAGPEWXTex+9o0JIVamBCw0Dk0Y2ICvYzsJCmi3pd2TBdHay4Zk2yUESWFZeZc2CJK+
tv20vlO0PLhs4V0fQ/zkQohA885u+9WF49v0XnnhJzB+Pw8HN1JvshegGcLL9iRbJxZIGkAmGecW
4OnunT62t3p7jFM9qoqXy3YkOyeWSYxafDE5PBnuFg31GLpGLfk4f/7GtoIVtu5PY3gTLTkxW6IY
cIMuVH1yZfpmfRitwBxPPAN5WXxcfDXI0Zhx84BVp54GWXyA4IFkS8Xz6M/PgPgaoCGWg5uwkBk4
p844AUqPmdRVUtgqPhl2caBV9huUMTfzrEiSnnjo/n/2QHlqAQgFvRzhGlkrk42h+R5KR1rzmuod
pBmzu7hQg1Qpn2pc6HLnI8PYKwHU/29SP89LLSct8mJVR2OX+VpyT0np250TaNOpgRDcB1xnY0zY
zwSPTVQBl0mEmklRcT8F//VlC+9uweIWrt678RxMpTr1PNYMfe3q56A515znt0vuBK473Extf42G
vg3EyfzixCQAXBbaX/mz5Ees3+md+27WKeRi2ygrg09QrGJzph1qZuch7el0B/DvEDmp2wUtL9yg
GtIkaBZIoNRNWh6mrJDBp3djdfNDhIyt08XiIyVFVDu5pw/cG/r2v+64mLL7ildTPWDHh/ZgmgNY
0QDaNKAXoaqopVKLtB7t9RBkUqGb1bdGmx2mpjtK9nw/Vt8cWUjovNH6dFhSFlneC4nK1w7cxNWN
mUeuD9blQx/ZbumpdZAF17Je7n6m32yzkOkT3Z5Mq4RfZ3hRKCPTx1jX+lCURTULh6AuTuwgW/Dq
Qxd8TIRJ8Fmfy75bU2TlAmD4VC5V2OSKJGJlVsSMxDl0iWLOIjotnkGXw5A8jZpsGPTd05AQtYaQ
hcpCHVpnYSxqweE0LuSbOet3BbAmoCZkaFqAbLiKg95BB83sfmCITnbiyNYpZCa3dNsmrTLUHQu9
byf06ebkJnemX5e9dO+MxhUYUj0roQ2U3c6zU5zpVWknyE61lSdeYlVe7r6ifwK+9VyRNM72Yh/w
ZgKcxkqzK6IXOATrKjvG+CvIqp6gDlYAymv/c3k9e9u2tSHkl7gc29Ry8Mw8FlVUkeS+q9pXhS2S
/qrMjLBtwM1a1G4rpJjUId6kDz+zMXvuWvX5vy1HyCFO1rhzWeLzJOW15fRHzboGSZwsU4ngi9XZ
t5smZIu4zUHXHRMGuhVSe6zvfwPiZh3qjKSf+linns61xFep2t0bWc49xcKYyOWFSnxDvF0l0GxM
LbvEldSBDl88q5jYZIPkq72bMlsXiioGCgMAv696WOfejg5MGeN1CN6ezrdTDrBQyU3w6DKINaag
+O2G67EHN53B1SZQbFNSTe0tcmte+Jpqr0wc4jDY57KP5hoairHs8FtXICbhrQnhU7aJPZeqg7yV
2qmvZK/rgHQ2nhRyHXeyNsJeELzZgrbA+W7G3TIRNMPBcU7UF222T6PRPnROJ6FElpkRMj7pwLyf
gqAnim1gSlMXQ0rWwWkl3+Y98fKZb7iqkPHHWq8xHYKdmw4x7mBeFzl3/Mo8uczrASXDPLYXP2fB
+KOHumf0kbpou5dCurf1yo1L0ClELdPvlLz/PJVdeDnELrsGJg/PP5cSL5mhZzDRIWU5SeaV/WMT
oxBsOgiRSyYN9s6V7XrWj7qpeivQD6gEKF3wFLPQZgmUh6qgQxnG+0Wyrh3/AEATPHpgdkarTny9
6Jw0zhixUWfx/D7LhtLrFuczy4fXy/u3bwdzVWB1NQHCE5ZkgEcmI1yrI3sxuIf/696kgDaGetY1
3/+bKeEU0/VOVZIWp9hskC/uonyPi/ga6CYJFn3NN0KywM69rUhIh7hrpLmbQaSgyJzWK3SigEJP
BQUp5gYCzDY+1nZxrQ6yS9deGj6zK+TBZZlK1VjwxXQ2Hhq8KVhl/uA0JToE5FfXsQdejnedbUD+
9enyxu7EwJllIT324KsF0YKD6tE+8GY5dlYSqQv0cirL6wvz82Vre1Xk1pzI4AM2EVq18JuIdOrv
SsEwpVZnekQrPb+apsL62Q8qP9hkqh4SloC8cCHKtZJpnMruRDtHz9kvEZKoWSwERFNYeKONDEqs
/SNt42ODPR5yoC4yd/BIY5E1dPBI132LuXVcygxnfQvtnRmszZJftO606HsYQsNxDKmBnTmI0W0H
DdpMEZS2nugyhKpaPbhkvG/KyXOdOZzSHOOnvWQsei+It2aFyMJtsGwAawUFy5jfZjHxbbO/tvUp
vPzlZWaEyMJ8R2s7NcZ2TVOJlmE4lBXmPhMS/DczQiDVfZe2ToaUZGWxn6hj5vG8/KS0RXTZzk42
h+bH28cSwoZqrFQ4tNajMo/j+zzpna+QnwYmw03xdlAoVS1z2L1A3VgUL5NdP/fDaOA70YVca+1w
ZerTY0+MG6Dmbgsl/2/fSxyLaFQ1aYsUXG8ZTZ4hQGeAgMVCHVgRmXC3xDPEi6WCcZJxVnkdkcS4
rWf7cwMaCQ/C8onEN2Q7KFQUSj2zMu8QYM0C1LRhLP2dWZvurW33qq+3DVDWaasfLzvKbsbbfjeh
yChMqx+KhQPXeGpRdXpZCKGYqDuB6eDvUY0o57duaax7vSky2rxSY3VElKVMCfMGvI3t/AAJJUmq
evesCjtA24NaE7SlqqoawlYCRUAgYr+OPfs8sND/99svFvNA1vdTuW0eqy9zHWbB37IpiFaFrTTi
3ii0fG2fjzambhdQRLRW/oFnIDAho5wxbBD1gsrrfA+trk76dAKr86J33/R4/B0DLf73rnhmQ0i6
1kh7hhfWKsLJyz1euak/VMo/nZn3aJa397bTS8rPndPFQZUG5hQDUPD3/CxcZ4tTgaGv1cYfqcYd
LyHGF7aoVQBx08LDU2HrL0YRe51qSmzvJMsz28JqTSvRWFE7ZaTOg/WQ0ZFB4nQgoB2qVcwv5piW
lOzvO5T/6irb5QrHjUZK1tfgdgdctM+8KSh/DWVAgPINpmMT5N97sPt4yhRAAJkepAx3q/sLR/mZ
deEUYpR0U9Mi5ovlvj4ZUJnHWsFZPN/ld2B/D8ejk8lWvNYr72yCXRcTZpj4wXzWudv2lNgcaKYq
IuqS3bDMTA94NcH9UO2qQKHuL6VUar9tNAaRyZj6U9f2QWnUMjn4NQgv/Q7x1thVsQLwQwUxBMe4
AbHg+DT1tow4DkAsiR0hBWlWzqAtgzcuDv11cBXGRqfcm+DIncNEi5XXYWbGcYA8jK8VjM5A7VDw
YNeKjuFhpnmJalS3WlbVN51O2M+WZ8xHg4+eZmAm0GqZWwy4GJg+9jHJ1H/WExYH5lA0L31BQQ9l
6eWnxZiLg7JKYdG+JX7flGXg0qz5BlUSzbcqix3AHe96fULI1ZRwHQ8cim2BxV0t7lWaThGYwIxr
lVp9RNOq/gHy0exXMpjLV4y/QLokUSheetpYf22ojYFnauMmN+ZaD03gzp0C6MLo9/HU1V/NWEMI
D0b7rM05+AeGuP49xuZzl9VtNM/GEM0OxD5zS8G0fmOD5gNvAEXf/Zin+sXMqTt5VQ1xKr/t5uzZ
rOwUeciyZzS7pnIJs2qJQRTmKMUTqPl6N3Iz+qmMM9NHn5cFJtpiPtOMEX+zBpyeouWIlmbfeJU6
LbcWSEfu4nzpD2rbW0dwJqaQgOsq8J3qM0RxMzKpXzN0ZK+0JJt/LQUqbC+Om7INaGuPrTdySwmI
ufBTXeMpLOiLVHtxdTxsHoYY76hQ4xnJZ67jXc5rhznByhylkZ15uwG2ymGClEkFK4YQYBy4BJWV
EBRRr6abRvXzgxKyGxNyrX4afuBZ07E3xoQoMjiGkjEShGge0s+W1dxCbOgfZpsh6KKCznYeLlcp
a0J6F7Qbc0IwLbkxpmmMYDLi7xnNDn0MDnwM1AFnlliz1+ea5Nax9wh4tsA1vDeVSm/EZW4U2M3R
n4K8uDHD6ej4oKivTvig9CNP75iC1Ne6BXoYlki1bjdZnakW7OWzFSDGMLiq5/hudfzi1I0MCblT
amLocoWO4hTHw61w/Bg8JwBCIgnGTmqGfZ1mnqsYP4gyRqrCPyVVJvmA76CK64G3tSgcOaVm8QTD
8wxzWGMIsu76MB0xz3wzBLGnBuMXea25d6pvLQpXIC2maQ1oGoScHO3K4i2UPgzAc92fjiIDYu4W
L5uzTXAW3Vg6bVwo3i8GhIAzNUAnIiUedW4ND8nQkIPjLtVj0Y/Jva1Usne83ejYmBcqwjxHrmIm
aPqRgAGMN8DO1HXdjb5Mt90yPtULHKmL/5Zu5U8Js7EqVE34q2NVO1DdZvEQpGAJzEb9u7xSWjPJ
u9C3wH3j6mC/sUWpHygc94WD561IM/DwnOvpqW/NX0kMSPxo/YM7OwayjFPiureE5YclxQEyOK5/
Of/sH+b//gjxsYPkOh+KBC+lWYZx0xoyEo3Mh3YjZJNSieCvSlmSxbSQUpP5W5L5tt9FaeD6YMIE
kVg3ROMJRA1SPuBd39lkVuFJoOoz1eQMVjleG71lSEe/o4SGCSsfFA0rBU37DYMCg3d5R3du1SBK
XDkHQBMCqhDBZ01NsblFkxJEAI/KFHsxGBrG3Aj+mxXBR3sjne1WzbpIL7IjbThDfaKcuPKRm992
NUI+RQCOLWnaLlIaw4eoV1jHsjvtuwGRPxl0s2NiBh1Vd8BI4HoiAdD0D/ts+9mxwzHv+oU3BK3t
JX4eukEd9ZF82Gz3QNwuUXBPog4juOXw5Dj9HEPTLwI6ef1xPGih8zs7yF5XJO4hDvCpdE56+OE6
fHxNGhDW1NBHkzXJZEaEiqmj1pCkVYfxnvjZiA+t+srtD1wtN7vmrNltU0a4mdMYJocJCmzUYp1m
Vfe64obJ5qL2EtTWjlAgFWnOMYtPO0hUoPvbdsbJJr3sMXYvV2yNCMccnvWyOBnQkjZRNZtLepv1
2SfQ1HLf7rNbqitXrLN8HUxVOHwh3UzveK0f6dz7RTKEbLFDkGwCyq5pn2utG0+XY13moSLeHJNa
Xdauz0pa9nWdz4UOBHoHh7ELnSv+DcORMjpf2aYL2YUVDTVK3GcivSpWBgR/qWZJAtst1MA9BG1q
QOxssZE1gDerKqeiiwYdTX3TPin2GAzK9xmq5pXmRpe3cLdkIhiuQx26I6mclwCW0RJRZ5fXS6P5
XfHQ6qfU/NjGvdkRoiJpnLh1OeyU1j9ulXuKDFouW4gQDhxikdOMezP4Ro8zSNrqOfdUjfqL8gF0
E86xt6UIMVErvO+XDpZo+Q+3Tjn4Awzr+fJn2SsNcOs0ISNLoOz6DkRqQukDOL8VI+NXT2MITQLM
u1d+jY4mdAI0F1MiyslcJEf0n/EhofQ6MyusrV3l7gsWr2bV2TMONMwDG/Jqd9nVxDCOiMuXz110
iwqZNtJeLJ+ZFsoDo3SGDPwQSDWQewOGKz7N910whdp3dhiP4PSR7PBOakPPwgKtMFiFQeQmHAXg
TiuUssVS+8AtcONLfR0tMR9P74b30069CXCCtAVRXRKUeSCjk9xD/xEIeRmWC/u4tAj1g9lNqU6J
An+9mf1KjxyQC0DiNszcU+wBmRzIInDXpbYWhWpCizOwpVFYRNH34uDC4ON9ofIVX5uxVJJ5DFYN
S1JHv+PtRBGDhRLHtaAqZgETfX4e2n3OjFzD+2rZzn7cWhBtohBvzyrkm+pqcMvy0Kn2b9uqcCN1
+MmGrrCn9vyaZA3Es1ntT1VXQnvPfkroGEI7I7zsCTs1wdkPFHK61s5MQQ8JeBH+dc6gVz590fCf
y0b2v7cF3UvN1fFKJ6LCoVYHUdE+K6MU35th2OvY/F7FyrOTi5dBX95ekFoUYpkPtTKbCSwWN20G
2hrP9NFkpB716Q07tS5sfqTNTFDb/7tK4WOzVcFOJ7A5QB7hoIZmsqqiY0K8Rr1q+Bg44zSUsq2s
KxGz1taq8AULgMSyCRM5CGV0USrbo+D1V3zTA+8X5loA+g/de1m9KjMqBHBlGSAOHrFUoOHQ3nQ9
+pHRmbPdFCK2cOaOgseqBDcP0CUAob/U4Aa67JiyZQhFvlPXdcpT2EB7COXq59H5fNnAft4BMT5U
xF3zPecxgEU1dQm+zgjBMU87JBbSLGaYfVA7WFe6R34QQI8k8ba7LLw5QNcScouYaj7POkWbuEUL
Fc+IF18T/cZUHz6yqo0B/dyA7jQFGE6wb+WLHanh8C0HxxDk18E87IO39bcbTK8Sk2sJ887NNybX
f9/cLJgyL4CGYU14u4gjIzA6P0l83cC5TDA3GivBeC0/l3fT48bqutMbqxmEPcFoDavm7HeOl5+S
48CD4pAGPzHj0odLWOJmKE8lMrtCKkFzkYLdHHZzPGmkHgjcIbli2wDIxwF0WDk92odZQaP7Ywfl
ZsVCOtF1lTvVCMtrIxjIKus4HVdBqMU3Kw+3ORYoQfZD8nHXdPH+4wL/s0qro/MlxGFOoWw0lQzb
7ICqCpI2Ib3lwPpMHhIZqFv9ORh+TeA0DAcc1qHE+r5r/WtdhHIsrCT9qFNYB4V2ZJk+XCukoHD2
V7osYvrqs8zm/vd9MylEKI/zJE5KvYmY8oW3z+p4zfAIdnldO5cC7OebDSFI2VyOVpaWZeT0852Z
mPfc1j45o/tgUEO2hbL1CNHZNnoxWhY+oKMhydk+hDjSnxnUltRf69GXz2AnH0D/G/y3JQrhOSiu
i/oFX65U7S8Fsl2ZKq8Q374qSCoDgO+XFJv9XPdgkwv0Ctz8FE9O0cK/rBpIxc+VYnOAki+EHCoP
ql/Hjx3uG5tCNJIurZ1uhM3pMBUH1aduUMAo9fUksGHSto5oRsm+piwghNM9NyrXKC1s659cy8Ku
WnNtCr0Tf8T7hVaE7onJDq09jMCZvwoHvk2HBcTsRQmOewAB0HEbbH991wsUXx28VZegy0Id0GZL
k/bfpB9XyEB1rRkZgSx5VAy+dmAYMv/fktdr3/+WLD1eJBFqCs1ot2LuQtYskNCjMf821YNRPhfK
8XKQvK8GoDcMXJDtoPnsmqYQm+5kG4o5GUCqVfGDXQ63RibT9Xu/EJjAXd0FFTFZJz/PQ6OIx4bl
MUxw7QGEBLdtDZpvjdzaUjrYnbbwuSnBS5R25R2bzRpzrtqheFW/FsF0TcP5WxbyY3dY/Bv7AC0v
/VhGxq/LG7n+6fNT6ty04CNp3xCSkKGPGHOjtEadb3PfbL4VrhNCM8FX0vpw2eLup3vbV1twkKYb
9DRhVh2VmfK575Vftc4kJt5nbnTaAEBygHMFIZM4cWK1dtI0JAV0LOn9haXALeTjlVORn5eXslMJ
62A3g64Q4E4gphTvgIXaqAZ3gHjSI+1AwNbFj9Sff4JuB3cxkBg+//0dBUyCkIDGGYjdt8RxgiRf
WR0MsCL3VPWYZnvMiiRrep8oz00IR0JPAfrstWaItASSaiYe50F4O1gol8aghe7I/0tpuOMTWNaq
A2JBft0W380MRjNqNMOwZip1faxPgix0H5pgmj2gt9wnUD2jgeRfXuqOm2ytikBxzVAGEJ3xAcPx
7KS0RqBV5K6fp4f/ZkZIJFY10awy9CEi5fVkGZ6BCWQmqTbXMBXC+GwpQgbp0Q5zMqINkBP6pIBe
nEM8Oc+/uHT2E6P1GBvutUT2orqTIcGsA7d3CeAH6CSeZ0hulwsgFhPEfozkRKdTkfNA0yH2nkuG
kXZOspXDB4EGjQZgusQ4MygrDH3E1HTV/lLwHrF0jyA19Cbyqs1NCFCUNzc/a/5qQr05dj+Ni2R7
d3qZeOKEtCvaPBCKMMWpK23SqmriYC3Saf9qJSX3ME7h5WZ915EmTMrkZ6OTf7JpPEHZOfUGhd0m
GZVRlOyEiY0JOgcv9kA9oAo+33Dg7bTGbECJqearoJF+x1VbMp2yExNnJoTzQM27JUajCfRx5W8l
xvvEUxzL+gc7GQavIKoFZQmI2SN/ni+jA3Qq71k9QHdTO3Tk2nIjFi7H8no+qMOVop3aSNrH2vPV
jU3x9R/j74XNUtg0owVPSmgO54GZIFvHRxtX7flR9QyCl1ftdDn4dz/Z21otIZtCdM4ZZ6oOUen2
IQR/PCBovMsm9k6h7X5a69o3RXxNSme2UtjIT9S5dg4LmNiNAq3IGS+7NLBBPhXKbim7IWkYYA5f
Z0nA1STc9hKzweR5A6Iw6xNB66IIKh9jrBhw4yF0LyMkUhncYKeYRhBuTOrn64wXY1FqGyYn+A1/
VGK0nfCC8oP6IErTr+w//IYcbLE/ZCfFvve8LXb16M0Od72j9XGB8Aeg1aMt81B9BhSJlaQy5meZ
qdWhNqY0J0koqbFIUyFfKvRnbK7fDIv1OMWl5KjfjfXNfgq+2SpDoeozyL0cyAd5LYKDmvZ1p2ZP
lx10Pwbedk/wT+64SV30A6QcSHaykzDFk8hlC7KVCEdsjmwJ2Rd8n2WqwyWfvynF/FU3Y8m4quzb
CPlXSYASSxkOvMJ1H/umAkM2OnWL5eU2lxx56y8WDnS0OVUcNhDsczE7fe4GigXkhKqAIGU2XYBN
KzuMNQcUEgoArvOdU9jHyzu4H88bg4LfZcakqixth5UbewizY31An9/PfIgtLrihgqhIUn3JVih4
3zy1VhtXcLpSJbeOWt8WoOVg1PZbwzh1cS07ddZ7xaUdFbzQGsEHCAnEIRose/R6zXkc6uQEDsnA
XrCzTfcYz873MR1f1bGRQFF3mIyQuja7Kzgom+tRbSZ8TjXuD63b/MoAr/Zqc4R426jfQ/XsFuwX
t0MFZMCgQRXVeSQ1PQ3cBvOefpVX5FOvKLdjjvzej7d5kQUYHwkgVXK47Ae7kbT5oYKLZ7rZ5OUA
N6BDdzXa5NQ1Q1CUyctlM/tn1saOUAPodVs1xnoeZ7PX6njJ6rxqfbw0XwGb68Lq3r5GU+peYnU9
lC74gHj3jJuYddOEOrJJ2HUGEqlxtA5mnV0hOwW4Uj2Qxb1x3eV7Q6ovhvvX8rArF+XGDRxxd0HG
TSuwnOCibxyGKAEYMmC+Qz0LajZoQ0PLb5K+w++WW29b7QhbbWV1abir0eJkHZrsmF1xdJ/1/AZv
DGHce0qgjdHljV7XcWGfRbHR2MxbFxM5Q2TlD5b5qWTEg+p5MGmO74J+iIHd4rJBiduKkyl2MZlL
o8MgJlBwjWP3S7r4y9R8uWxGliWJUILQZhldXPrXvdThsmgJpYckvtJfh2AO7OsRSBWJz8pWJhwE
rNFpw5qqi3qM2xEDRY9egDVwJpNspH8HK3LmnUQ4AkaXG2PV4KK6tqHq2qsehmiFy3oW2ItiuOf8
vJhwFxlx0m598OagIqBgdMs+XSzYTZrEG4zO46UMB7O/i2uPBoepYYpdyZS6cdLmOLljDMRVhnmd
jUWY1qbkY+2vxHEgHgVul3d9DAy6N6SrAfQlde7ZWInGj5c9UGLBFRzQ7igedWw4ehPf1JhxiXNJ
Zt41AOpFFQOlmGMQ5QLipVxSjWKnSoLR+DH3E0ULL69hNztsTKw/YVPiYg2dCmU3NLHIpwUcACV9
XKAfkUwUChkMQujpR8pDMAADGkSQf8VxSz3hndaRHvhrQztqTu01VRP0reTqvDOGi/jZmBEqjKmN
565bYIbQq5HiFZeW3nqwtEYTls133fim2FDudSr8T0ZBs5+Z3owbgnGQ1qZ67SCIVDVaDlpAhiAP
IDnXBVUK8nfw7egHmezcvq/8u6+GUNWkrEp05sJmOV6PKGVcUkny+n5OsoCcBDeMChClYALzAHXT
lgt6TAVGjGNegS3DSTo/7rX0C54bwZXQTDFO0qQ5gmlFj0r6qxkhCJQZ3gAmmaWvjiBh+a7XUAu/
7MbabkVpofelujYuGOK8D+bWED4ENUzMDP657M3xGoS4QPItfUgoAbcFyveSPJhop3QT+dBNcWNe
2JqkcnjCzQU9v0I3/d5A60srfmpuEaqFTFh7N39CpBYdWhdpQRVOoWZsSqq4uJWOaCyU6mdWzr4r
uyfuGkGQrv1tdLdFiAeNMfVSKy24ESkGJXXLG5vXyihkn21Nke+Kk42Z9Wds0k+uZiU4beC1Nv2n
0l9m+m2GV6VAfar8U5V9Z+idWsudWp+KWjZwsxsx6HvhGLIJsKBClGJyETQ29XpRHSdgIk+8b4PL
XrlWc+9X92ZB8ArMqjtlp8OCovPJz4gR2k6aB5guemYaxK11ejsyFfzJMsP7SzNdXXdVZ4U7n28r
mQY0okx002ndHwkvbd/AhJpkdftpDhNE/7Mi4hrSbJmTZU3l7apmo4frNbWvQ6ixgBQQbFFVCo3e
j9yJNjaFLa3mEYqkHA5TGXOkzU+snW9MKhv+XD/9+w/3trL11Ny4ZVM65qJTWAEruBcvtzZnPtXX
KkVWb71zEchR2ZD8U4mBUU58rXNLhdslRVtpkBywAOmzW88qnINlorNFfpjWSZk/la0m2cP3F74/
RgFLV9HBXtPludEmAeVNtV4J1PJuGhJ/nSporuspP9ST6831jYbm6JQ8xuQJk2I+mEqjUibl+C7B
nP8GkVjXrue2STCsDiLfIM2gOdODcsQy/MsR+C4QBCtCroTYF0KvziGL6fxW5hMMSTLY3jKgV22v
2pt4F7GFSEvzeK7GCY+AWld7bXyttzUkzJ8ur2L3g22siOM7sVMwVV+t9EH1vYw923fMEwmmzzwE
ZKoKcMDxIfhr3jls3taq0FYe1VKLqxabV6b6TUsxPIQ7AftrlZxVke3NDLLluTcqzoB+uQb9d86H
Y2EABe9AUlur1FvwAfvxOBp+ltUHO1O/5iBv0635Sqvjvy4Yz3+F+J4Tc67ZqeL20fQyhyVEkOJf
ZuBGeHx5biT3BsnnNMT0PAw2hDcsHK5QlloOK/vN5ypSOs/9xkGm5umB/cMNsufLTnTZU/H+cr7N
DmlHzelh1JnysLUXr4vBcaaPkoDYS2h/sKh4TtJcS4xrowOdT1LjVm42ySOrVnDPJ6udTpQDsDx9
a7TaK5Iqury2vTDfGl3LjE2+rtAKyCiD0RhnjqO+zpak2/zumvTHO4Cw/d+qhDwChonGmDIYGGh3
PS7ZK4nNuxLEYUbN/GVugwptlctr+r94yb82xVmlnhQ2nQgypHqlPkG8ZwLU+kCCLujRjftuX3MC
GgJpW06ylcb675utLM1yavikdeiqJEfMBzRgawbdhlc/lHeWrx7lDzrvH3TPN1dkMRqdpl/sASbN
KDlW9go3CDkgmTP3MZuQBFIkmGyNwvFeci1VS4fgDuqvs5edn36BTAyoJ0PrilwD3ZB+lr7RvWt3
ni/SFFw0HRPWIcOgalfsk5XmfqdHrXXq2IxWKytDON5XJYdeDQjIIWz367IzSVYsYrQKaLzh1sM4
xoOhlzzE3lBIIuRdySSsT/CbqcP7y8qNG9Hmzs7v6O8hu0GmkZzn72tOwYxwYSgMi8yEQuGMPcUR
BuWZiXoFLVQXCISIBqXfKkdZjSaLRHNd+yYmqmqxOlLA6DpeYmQejkGcRYfsFgTOFm4q3pB67ujJ
fGZnS9EhAW3GKs+n4tp9bnaueVJSDb2Zef7O9Psu/w0OOo+Q18u+8U7TFwcw7LgQ9LWdP5Tp53Ys
buvMtkc0UrXGd0bytcmM21mJA54u6JrlX1H8HPJxPMw5fVKU6SbJ7ZuOYVLZdO+btrphXXs7cu2R
svEO1e5LZpJHKx0OWWNLkuKOH5/9VGFLiq6yTBS1OF1aNKuaieUe0IaSIeM9J9taESuSHCwfVdos
mP494D39gKFwvAyYp1UopAyBD5V0Kne/M8BWq6o5XhcNIR051GQFyJNwMvccaAgDr/exel1MreZT
ImNM3Mu26IwBJ0eAFUL1L2xhbeQ10Y0ZjaIMDcWVLK7IDGgeTIcBtIkaoFfKQD9zwwkXiwYYwjlo
9K/Zw1ePe/sNfz7AJqAGtx9TAGvQnUutL9Bg+olj1cvGUZYtdt1lY0fIFolaW1NpuWsXvfo+cX/8
uvxw73qvwwuBkoCzyVekrHU7dZYNJ4Q4NsZxsM2CTVfP9NmlkC7sRxRZg8lKP87QFps5S8PLkbvn
OBaqLBVl1jpiLFQlNVVol9f4lC17tcfbOr4v1WOyBJetvGf/W/kkNmaE6+ICVZmhdnBdxCNhCixx
AzAna/mdm+pgZ8juaes+xyNm/dPBGMM+A6rGNhUtUMaFXxtjxitgNFKQmk5x/XT5t+1uNhCfKiGm
5WLU8zx1gQOnJHXBu8gevirLDQfsReGSXd5zIuvNhviA1rb9ahv3k6V/mUBX5Py6vAbZ3xfuP5j3
G5dOwclp/qMU4ELq/+sChNJDjcuCqBwGeOx4hXswwI13eQl7JyRYlFUNsDygJIADP/8ObodU0www
YVMgFuZwvG18y/GGAxhZ8Uq2yqt+ktUCO96/tfmnXb1JIrjMGJU9FNAIbY/MjQ8M5HtGFVrmF8ni
1jA66wah1b1ZnCh9VNN2aRoTL0n5qT/NiV9Cidq44/+HtOtYblvZtl+EKqRGmCKTFClZWZ6gHCTk
nPH1b7V8n0W3cNgnTDxRlTe7sVPvsBYaPhaxQ+AgYAaJoxNbXhoy6Tor6pOYc2RMOy47PVlLPDii
Ar7ZBvLafbbXXTFyFk8BteEddxWEfqLPp/yQyFh53YyrLM7wlSP2QMI3KciOmV1cLVeVVx//RWnh
/Hhs73Zsc9UQ0DHAkDGQwPLUXeXJq1qNM7mz4R50xSQanVM1ZJWdZV4qRanqFKZrAO/VGZLy0ciE
K7GTv3BUhF4Oc3l/uEgmhE/gfuyBH0EDDeC4TuKxxo77FSYpn0w32wn79rW7J6/xF+4qzcYJKWsJ
Flsw+EfXB/40vCosBDEVG9RDQWvjyraWYJEPYc1tc4f4aWLLTm3XWOvjOMUN4/tDLpNFGGNrtAAI
RkoM8IAec4etaFVNbSla7F2+2033iA1XIPDhKxK2I91pvTo0JmrZoar5c1YFw7A+XhaxfZgPEfTv
Z56EkFXA2iBG3kN53Pd98aUeAZxa1Hu5mYPLorY8JS7utyy2UZXKa6erHZI9BQrpYtxWwyaSYBPT
WSS8Y+Kg6/x/s69OY/iZWHrLZ0ds50FMtBYZ11C86emLIgM1Ur3LChkIioB6BB990h+WJXYLElr6
8CPEK/jyyalGfDIRAjgGRQJI3qd+vDANYNWdYPI4eGqin10KgFU7xm0wCC9jn2N9glPTo7r/WaKJ
ViWdFv80t4dyYpw21Tz4s/iqaZVVTz9L6UWrTE8QTv0qcxR1W4s+xDEOVFL7QkwqmtSux6F5I/0J
wAfWjJmNyxcp8wQxNg8May2uCMoXFPsvBtXsz2pfqzvdFn9MDskBONvakdMFGDkGogi6zTYwAuz2
Sr9P7niLprzfwviBqQH5gwTwfIyr6m9VJ7uthEluuX0QEx40zPa5NRFI1IAWwagzExOjuDbLZcXs
atTkhZuPyWpnOX2vJD0mFcvlaupB7lsu7U0ryP2tNKG8mojRUcf82hjh++tTezvqE4B4BnRYphnL
pBmgQ71S61+kBnO3qhQPbpgMD8owtIdymtfEarO2c+Jq7DnqsuHXzmITQCP/tMi4XCdsIyJ9WbPa
murrbnq9rCebOcRH9AMYy58S5qbK0rmEq5kAF2EYtuxGe+n2f9Arrc9ThS3XhhPpYHfGmtdneiuF
DEmT0eG2CQzLL4urPWJSKlgabJIK/S3BGpYCMEGONWxf42+hhKY1Z46tI/OySrSWNy7qrbKgN1LE
vARwI8ieH4xdP9SGRNSXEa6rxop6bvX3mo1uNAUw1X3YW9theA/Lq9yx3E9TLPCW9OEl60hdRICL
MtYltQDtqdZy8aCqtjnJVg8cYWvRr8X4ppFKe5FSS2rVQzqYzpiJu8sKxNo2hc7RMaclYgtMA5QY
Ix0ViXjIYFdermI7Vs7ccvnZtYEmtpyRXDZ7giAdpDIanlEazdMYU2hqEkeVPC4ewMZS4MrL4Rwk
siMlGHZTW/vyqbYuFWtDIMsxdYyGIXn6U2OEcV7jXitWL18aWwSESYG1ttJ0ZPl2JSK2gjOwOpTu
ov+U9cjlCN9QVw0jNHiwo+krK2x7pM+xxCUWiEmTXe5Cv2ntHDX9HoPdtmIXTlejhMnbmPiMEkSD
/5lQJmAI5bjoworIlC3WYpeyU5yiQ+mBivr7ABpnwXtSPS2g1dOIYgFxLHSznHYuntEjVLfUqQ5h
oq2Dyd770gE6ZkBXGLv71l6Cf75f9Odx2U4XwbKmEAHd0Vcx5ur1O/U1cQsbsI5voBkt7P3iqAEP
M3bDRUB1JUXG2iQa+ToT/BdJFITEIAj+aJ0XYMjqyTE2ZIejPlQ3P6U0hiIh0TcNaBFzlaigCLnS
Ys4oryzDl9AgoUOvvUOdulFAgaZg4IEbb9d/PoSy91mtNcbZaggF7La79qEtwo9nPVKKKXV7MX9o
5RjGNNhJm30ZxAIw8yDaxFCsFZoxiC8UDo3iVqDBZf++BZasROyzeq41GJEcT8cCVFvgwZTcUSis
Kml8vYqdxCi+lHgn63UGmxrvuxU0XyrAFHXtX1n0x49hGztrnA3YlkSUJdboRAdNBSaqmxhuYht3
BjBEx9UXxmD9eVkTWN9Ma/ZnV8A2dMo+wSSjAZMmIVYT5K+hQrCddINprn/+hP5DEHVoZ/FVq9QW
knRMHxemjViL7hGWgEceUhLvPEwIEIC9k7S0Ioy9pOu4Kt2UGHeqitqDEj5cvrptU/2tPez6IdCs
JgwYoBdmpADnTWtnVWcgbvJaFZ/HJf/8RISp680kLBoQOVO3FwKBDgS0iZveJf68p76+dA3RAqq+
zSuLURdwwUWwCdESFbUulNHot3mKZPjZSN8wDGuNTe2VynUdFnbI26XYDGofJsBG1BowRgmwgTHE
tKijgwdPFiY85M5tGYaENETUNDBm/amHeT+mkiCs6C+2ipfInpyOnIR8K1+Gqn+IYMLkRIYOTHYi
7S1SOKTGng8CzBgFNzf/yotSm4/TM2GMJ28SuRUKKozk5U2ezhiL0LBLYEazR4BM5uidfteQktOl
/QxvQZXyo5jN4kQTfcgaUqGWPz7nP4f96umeFGhvgpW5FB17VD3dx/6Lbe50ipPIa2lu2t6ZeOoG
zrzJ2IqrBigmeJPQLQm6jcVNCoaSywb+eTn1z0PqjM8aIzFNTUBeIskS7fJnticBBVwCZN1uAVoQ
XsTAdBa4cwWbKvpxOBYwNyy7WlR75DmJiYE5ZdwtxHz5h0d7T5UJpfTRwe5isvmjISfD2oop8YSD
8cV8pqvTs6XuZlu3l2fBR+y1I4/31T5ZBiuVeWQtrdpoC5Uq7umqTXcU7B7FKuADeUvQ8CIOaxq/
pKHrrWugZdLY59bQ6jlKfqGKxCbrTl3USg5mMfNblPvLQyunopvpcWXPyqIrFvaYiAp4QFVwmhzt
qXjU6u86yfvoMK+reK2GQnuaSm04SfkMu6JM1SjZ18W3QVbq0lEKqcKdSeF0Ks10+Jn1qnaLDQWM
oYWFHNnqDFxF0VwoEpsgOvOYYiK5AIFKo9adG6+yGYSiHFopENXuSaIoryGAT68wKD/fpV3zCs55
wIl3S+8oFSjwok6YX8VyrsdjN7RSUAlSFiTSrGBQiizr176cRLfU9e/gjqkDqZMAV6SDpn3Oo/Te
NMLJmQbSWEvyQ1Pq9sdl7WIV+P3iTdRZTUUBjgq7dFQMaWm04Uy8NDesNDwMPHLqzYfemQAmyteY
BJ+6NJG8rMK023CvRiPeWS3WqDoHjUz/vx2HcTbDAgpTWYpXb2kkVzLv05WLS8amLeyNMVEprcKa
qEMmeUJAzVF1c2f9Dry1nWalJ+WxcmI3fxDuL5/rU/7LSmUC1dyIS6uo5er9//xSFgd9bAl0asrT
34AA21a2LHLcKk87mIglm4kWFy1osZcecBtRH4SaFPyLk8ki4EUAZQJ8ERbJQMCYXZenKvHAVYWt
vsnH7MV1G4C0QbJ7O0MXUb3liGQ3R+hlnotkfFsVZ7FchNPqmZ3urOSrChBNkB+nmMaOXYD4xond
JqpzWeqWIZwLpe+8sziYabE5SKa+emGLslGdn9pqvKaI7lMe30Xj22Vpm/4bxDRg8JMNtFDYmQ8U
QeYmlWbNM471TgW+h2nD4E4oDjt/Y7yOzUB/3ehvae+7OmeH6zMhJvW4YvPpLsfC4o+osLRX7PUe
gAcAvFg5CLGBCmhLADNBPK8g+Om5yopn8m7saEbykC2ap/qhP90WAIIyj1gRkHzVk46Y08zBEhdz
fA3vit//fnbocFLiDIgwWGH+kp2Mx9wJd3Rwsv5mPooBr9TKu2FGfQCwIKUpCMc92Tf2pYcpCzBM
9j6vqLHl3c7Uhi0gAzRHK8xJEb0exfy2jty0jJwKNmGmvCIDTxQTGfKknLCPA4OQVFRTjX2FPnsq
HY2y5Hixbcv7UE76Q86+U7HGaW8sE9iPl6ceLT85y7x6eUmgIA132fFT6YvVRSY+yKORYTUVhte5
2UlyOj/19NtohyeF3XjCTfF02dC3MqfzD8YEhqLXl0lH2uPVqGcKKjRj6rAQiDGkxHS7MtuFXete
Frn94TDrDaB3+i9zwiHB9spgSvhw4b7LMzp9rZtX/ciJeVvBB0NO2NOSFTAesiXiOa30sif4bAmS
qKp+iEZemXJTMc4kMIphTBXmmGqdgLcE7HjDq4HkTxquUuVraXAG/jYD+PlpmEvTpUbp+w72G+/E
t+5E317qzjyudrNDxhkApZ6j9dvu6ex0jGbMsqD1MvUYLbrOs0Obzqlj3Os+isF3vLftttqfSWNS
hdUkwtimq+ZNe3W/XnV+6JRP+hErKsCTmp5MDpMKRznYik6bEw0AQNBBY7o20q+18HpZx3n/PxNR
lCGqVzPHcYTB2IV9exWaIucIvCtjyzadgsx/MgoJOZ1orw74A/qvhY+erkdso/Ubfsl6UyRSYAWT
K9jDxh7Yn65wUrrENCcDNYC79kqgnAWxYziDEwGRGFMjf4Mlgcal89oUdYfnEplcqyRJWxZqB714
H7zP3Dl0MqxFo21tj68Cvxi25RAl0GqAuBhMyZ9aWFgLARR1LS3eus4IKwC1SdfTEN0MFbC1R9XS
+rfLqrLlDvEsp+wy2JLGM+rPO40GE+C2pbx4ibQDbi86ZrJ4FeXPl6Vsf7ozMYw592ad5TrgAXCR
xhcR42EY13pAH8mNg/Uh+ceVjffv9vFuY6fRlDmuezyeJW+enkrjS8Hjo9wyMOns/6d/PwvK5WzE
dZYCQAfr2m9Snr/VXDo4qlqfVO9MBJNggHVViyMjlbzWo9wJ5sFILfmO7AnIXuojLxBvNxnPxDHR
BMnS2E9KuHiNiz4NEN3rp/CKIAMVg4RXO9/KBs9vj9G5RGqjUJigc418r4e7MdupRX1NyskyMYaW
xbk7ZWtwWQN5X4xRwCoLtRaarnopwOcskgAtPlKsyzL+Qst/1yNYtByz09IxUTOq5YCmviUe5jX2
xk7yUQt65dfv6G++oCLsoK8IDL1qKWn5Q1qghXgFyot2Whrdl0JDBj1vdJUOisc55Fbecfb1WLic
UizVupxhW8M+vpftcF+cYkRngNuFnvxjtZHY2/ND/sBNCah7v3RcxhlnS6oNMdZtvGXfnArwsf6Y
7epetmqb947gKIvBPFdQdE4BFNEj3RnjJ71ePCyNc65xy++eZVRsC2LIF8FEjVLzqurUZ9cYorYK
4V6PHzlfa7Na8JHZEMZTTXOBh3uMMF0V+WEsvwxKspfS5sYQe3fW2z3wtr9UYoVtcY1Tut/Sk/MT
Mg5Ma8ZQEiM8MDXl0HQ36rwcm+lJnzG5Z6gc6+aliyyMZZcQ4C1EyHiWfXYC9dsxxDTZ4lDlQIeZ
Z+e8S2UdWCz38xrh46n+DOB7NNF3ya7byVy8e3pHrMqf3yHjtdY5MUIDMyieqWPfRCWoQQ5WpvBu
b8shn4th0l9FHJsYTHPEA2yGGwWgK+jsTkN2BZ5eN39cKHYzOEzE21HDsIfAMYVPjcf3R+eHjrLI
amuYS6tM8OjMr+KbRHSLfeSG9+tJuyu/LU7lFXf1VxODQy8c29gy87Njs5ghcTUAXBL1dcS87BvG
v+wJbSy0tGzaKYhSqzOs5Jrbm9jKKc+lsm4sNIqyUSC1xTQkXeZM8JpK/Bq7nA0aPfLtfzwl48xi
yYiaqYS8dKfty5sY8lA7aANpP7vDLnfrV4V3sRznpjFOx+xWYxTROfPSq+ibtk+C6SG+S47KyTyO
bt5hYVwMwhP5yTkp72YZjzNOsbqoxXvxghImZG4rAwN/AAZ+a2mH1nB570aeAtF7OEsDzW5IgEaP
R34aA4txLp+lmgcAzjFNjXE1aaGagMmGq0kxfYUuaCD5sscn1uB9McbRKEU+LFMFRzNG3wTxZywI
FogNnXjkjMLwjkP/fnZjRRumQ9/8Os5eCTJf8Qf4Td6H4Yhh8Se0jIjrvL476ChQAtNVfMn9G8jQ
HI3TmRep3vXYPJehAHSNQrVLD+igo6VaEigyAKbu8CyLEw90xneQuC+MJcZnMobQSaK3WALtyfrj
sh1xdIF9PKl1r/eqCjNqlciKlHzXrDeKKNoVFqQuS9oufX94frbxjap3mxkDFeUYfkbZjB0g1oI6
y8KgKn3oPIQnbvTmnY9xE2lbT2AHpcpxrK+wOrQ3D5JkJw/qT0OySkS7wmlfo9HT7zmnpV/nQjRn
l//EOkOYDaEtqh/fQC+dOegt/Vjt1qPAr6DxdJPxHGWZEjUc4YS1Y36/nIDI64p3oyv4Dd50gsND
FOPVCFl80lhKFXzJ99MpYDwaHuJr9SVDLJW93k9KK3/9r6GUfW/JbTuQjPpfIegeF3c5rt8xjUtO
2ZXxvD7AJ2Pc+PI33Pb4QM/Hohud66eXfua/MIuTyw0GGj2iPArTlZlzVrl5/z/9+9n/r2rd2IUl
kmZpjaw+2/fLyDnBtmv8OAGj/ZI26kYv4s7M+oupv4Cx4ypbPCIE7ZrYo/KKvr1/+c42n8UypRz4
36UxYVJZzDKeBxhc52oF8kvQpLsrPL/5pX+ElfMB+7dV/0Mgo/ohClqCPDT4ShhxTAI98QSXuPE3
1Gv8qrPzVx4e9acxpV8p7IdEJn4KwjiCoJfGzx955CKNfhsaVEXpuIvhVJMVP6lWfhJaj+zB/uX+
jZnprdfx+SUzkbWVlTYzaWTNr+gw2HAU3N4qruJADOIHzgfl6ND7bZxpqYFF6Rz0IHAtX4c3yUsC
EsBxn7AQFiGPlfaaJx7AHoBFnthfbi8Lp9/usxP9fdPsQFGVGDkZUefwGvEYJnehNIGR7lYsvySZ
yTGVv3BpH7LkP63RxEiw0P1qQ5NnySFXdC5bfyh22Q22mNz4K9ejbcemD4mMf2kjrVswngv7b3ag
IrZUTAnbuWxXqKwDpE6DT0DH5e+0oamGXrpXxvMAPtfUMzwxvUZ4yrXhsVwDfSo8Pc3tQnkZM54n
lXhKxDgiQwW8iy7CSCliMADCnoog6azypnDDnQJaGFsEk6qH94m9oLR0yu3LevQXucfHVTNeSc2b
XhTf0wBioZ1wjfTNSe+stcCgGNCtc2u8lQNu253j4FlM0nLsprmUkfFMoFWbr2qPsp8ajg4aCoz6
uQCS5PXeee6XRQoT+glTRVKDVmSkDzayVcog2UfL17lcywNgm1q3mUCFUwN54rTqGOMSzY7YeBLE
llYbBSadDJOHQ8e9fsZfqQkZC5PWUKJH3bSMfe7dGzvVmfeYXvOK++hvxAWqURdUnN0LSBW1FfJI
1LzCeB7APT3np5nwWCb/ohT1W6/YYX9BVVJBJh2BXvdXtDGWOqOlfJW9ysODgNOZ5XhDhfVQZQKY
uRq3WPRXWRoDI01wROkGE5e2afBwgnn3xzgnMQJXjFShLAquBwwcAS0zxOYiL0HhHYlxRG3ZLE1C
kGLN5rcmwzs0bksrq3xReayXUuX4eI7DZbG8THDKDnMuIZSR0WoyXwYntiHf1DzMnE8zvkyGwKK3
JlI+CaoAwwdHRnWo3jTftMhVdTQc1VHR18kqvHlkZ+HO3nAlM9lQ3zbZCt4kmn5JnplY8536uGB9
GRX0zAYqhPqjPIFslSK+erzh/k+rXOyxmcRInPEQB4YBTcV+VbsGclKxBDMDvqxxRK8CIp2n9Za2
OvUrYKZ5ySfH37KYVLVCmiU18ApSFMmeAerScBdqOJGTxYevRLFKIxE22D6TwZoWy/wRoxQQwz6e
lK+DYOW5JfjGQRaBVg54ON6DlhNI2RlEMc1wxAEqLOm3wJOBIo3adbLetOW+W49q+HI5cL5nWBfc
KLtANI4L6JBTaPLshT7gQ6fjHKBSALbJY+y1h9E2AeNrGUF1nR/lU/Od8Jdoefk2u05UJEo0VSa6
o1SnsVt9jZUyB4PeCKY5XTGjw/N0mVxCpbOyuyfenfPCl8p4qalJdGnqkS5N9ugAGAC7MmNvlYfh
GaSlSNDMG/nI4/zm6DI7U1QRc031HONtqehFmXksyoITTni+gkWOIxLQyM1fJYp6N+/kBwzPdRVu
1XxPULq7fJ/dFT1gqLjtPY4nVhk3hXevtlYLPEX/3APGDPXb/TQFsdNboOC0DQ/+abr+GwTfPLmM
hxqJOuaLAfOd7Ppq+tadQCGMirx8nyVY+TT32iF2zRdew51rRUz+M0xlj7F5iM2f1S8DMFiKAAgo
FVavNFToBbvzmiuCp6L+uD4WTnLNw9/nhFl2Bqkk2liLVIGV6VAnQzBEhYvbt6ThJSp5zEC8pIjd
LRu03ujUX3OF3SMQdDDQ27rKXnYo8gM346VZzwUPxc4m6WkoJkNRY77q2O6wqPAq1a5+mjzBb/2u
3vPkceyS7eWKk66Zi6BhijFFx6i7HtvHyy6Xk3ixTdxGA6ZDAdQgb0w7e45MR62Oa8mb8eZ+JOZF
FneDIlU0Jde+tJi6RnVy37uo3oECEB+J8/7inYma5VkNwRRygCCBo8qTcsGdBTXIiH4t1eQ/imG8
yrRIZT13CFbL5BRJ5WvAK67TnLMCxEkBCONDdEmOK2lCOBrnxlp1MQmaKkktPTN/SnW1+ENZW3W8
eJfVgqd3jAvRtSks9XgEInO/BFOa+K3pXpawORZ0VlViW7Nioa75ZGCHQvX7Hbp4YFovduJV5k0B
N1XkaATbjk1Ir0ctrWDVybc68+vwGwZNrBovc+U01f5cNVam76r+fpG/ZdIpDm9kuec8BzhXqjHv
qSGKx2Y0+9WL+32nAxyUS0rCydY05hEVZhmoNzr4XZq5SM9YnnKMG9ABEhf0NS3K8+ohckBSEh/y
PT/a8c5H//6H1Y1zJ+kwh0F67kx/Njmeivf/My5kibquWkIZYy0Z2tnzGAMoSuK9EHlCGNeRq60q
FwkmkJoqt7QFpKVhyelT8vI7tu+qI36kWoIQkit2K1sY8jiRJ8HWQRFsabEVXktudyc41dNlg+PZ
AONIRp3U6yzBBtbpEMWRJTWvK2+jgJc8szgpU90b5hJTQ3sm18t7mbqxx6ABS7YTej7l66pvwav3
JDg/OY6Scz62MdspESBgQogOKTtpCgiGSLBW3qOPV7hl+7LSFNZaSgvUpEFjcdyRA2ielVvxbnDi
W8k1ntoHnkzerX7qzSqmEEMz6SqYmduKh4Vsvw5Kj27yJngPpo4OKrTZDUewFdq5Xf3Hq2UcCwgx
RSUWUN0Skttq6ewBk3kJt0DNSRvZjq1kCmWYYOPdA/2Fuk9vVFetUOEC3LCj7FVP+YZ1B9miBWpe
fOBYPbutnA7YTi1oW7pYa0cffyQJ1zfzRDCORQMJVm3EeElTHOV+pwRzABJLL9uVp8qLnPiBVzvg
3SaTnWQTMbGgizN1/S32TC0sE1oA47UVNXUWIDdddi68aM62aDszixVjQmmtB7BN/ZMcxiC7Evwl
Bt4pV1N4ps5kJzXY2cDUBhtciIXJtehWAOVy5M6SG1Ve54TXiq03gCG3ufPFnM/IzsUmc5vPCiD6
vWh6AFWdC7Qml3OTPBHM4IdQmMVURsjIf+1JZegLiSkWWjGSSvnS8n87U/W7rMwikGpVB2i0HgFp
2RP5is4CFf7qj2/NhPVusCzOtuBXnjpyidp4zpSdho2TBSt0GXIida5cY7ha0hsDQFc/oDxT0ICu
TLpJBM1aMWATJzInf+c9Stgdb5KluRKWcDgj5uAXl1Yty0B65xUWLR6oLEdnWexO4MZUlZZjtzYV
Oy+dkfQmI9gNODiPvI6MwfiZdUiTAQzTv/ahUTyyB8RcB3TQKHTIsQXEdt6yGO9gjKPpsU9LymyA
8xzi51DFCJmgfJ31meNhtsWYWK2TsLQrs7PhabGKaxJWeJHMqpMLLzM5FAVvr/svru9DCpOk52q0
kKaCSpSwA2AtYFw08TMM4AIIxJ8OvMAjbxv7hzwmsk5NDWrT8r1TGfqFm7jhSyla6KJZfbAexMyS
gvw7bbeDNtZN3Ujzp86unsDGG/FWJ3g/hf79LH9fsmpJy0TE+ySv7cgAot4g/DuL+zgu/chnMtS4
XDrSUnv345+1R4eUNCu+xeIdAFZ4ZYC/qIN9SGNsYWxAozzq6E60qODSoc11dYRbAfXbaI8ZGDyK
AIOPjLS1hRsQASmCNeD3cMZueHrLmIeOfInkI8yj7gBMIPuNcorXlpOg/UX4/Tgqk9wXa2iSRsfo
Da0Zr47irIf6UOw0L7smO06A2h4H+ZDFRN+1kJUMi7xACQDaWLSku8KYkGi/VPONHFOAj3afEMOf
AKQbxaHPkU4/2ucC3G/pJh2gP1MhUQKqSR/DQpPcmgGhN6beGgj24MUg6H0rT4qtBaiqggzj52XJ
HPswmbi8GqAgVzWEfnS1/dTwVjPzLkvgqIrJOJ++EOKQDLXkiVn7tk7VXaZKjqojAF6Ww7tCxumI
gDEzlBmpoQg64ERJnaYL7XgY3LHj5r30N1/6XIxXMYR5Mg3aGP9/fA60rA+qU+1KN/G028sH2y6A
fOgG417iJp/Az4KD5eS2n0HQFj/qEZJr9Tkzv9d5Aq6vxrkskqcVjI8RiITCEuidPSF2qywH8TGP
RewT1u+vPufHqRgP0odxN/b0xUltO8PMcfiiALLXp+MduhuBmxpDb2WwtmgF9r6sW8A6c+fHwjMV
qygtHkoI78SMqxFLrR3mEPlpaibOmMpWHObu5UvlGQLjYVRUepQ8HrBIn19XJXZt4itT574iLh8E
Y8Z/ehIshqxCTvu38w9tr4IQJdr3VrKTn4HLYWWesOPOsV4+l8JuGeMNKCXGQGhnb1Vs4P7QCQ4Z
6ycrBoNW4NMXntKAyZw320015K+NUGEpKSTSyaqWIjosTe/kOXEybNso/cNkfsfSFi/IX3YvwJX9
815NwcgVYYEVolpxrXjkyhStInPATaVSBBmM39ga8P5q9PnCb5cV5y8eFP9vK4Dr/VP2PGiVMfeQ
vf4QroE6dgx3ACHtninMYG+rh+Epe7oskndaxudgNHI12hZ5PfbhrGoCFmn5nGE+eKo5gji5qSKy
rqYQig5UpcgknHSn/4gCKQgdcuzfVrcHdizPPnjKyridbMzzQaNdlGlUnVQvr/pa8k2NtxDJ003G
nYCFsV6qEPlRmRR2t8i2ojyIebvP2yvssHMi3+UAobDgP7FqSEKIOqg3TToiXmCOWEMbfqrgQq36
50LOrNF8u6wf28U7WQFvtETAYMYCV/dKKYkynfSc9osd+ioIYWrZLV7rw6BYq7+C3S9HLAxv1e/x
F7N3lohz6M0P+fED2HasrC1tNwD9GRnTXVyCAiPOnFxLncvn5Elh0yMpNwuFtPCmQNhEs8Pq0xg+
hrP5yZNC042z7K8AcpMyj6iEhrC2RrtTzcxK1/vLR9n2Imc3xniwRp2VsCeIuL3XXqnfwHYDWop+
3zzT4kBzHd0V3y9L5B2LcVvTigUHCaN9Xqj2173SObm53neFyk3HNr3V2cnoDzm7P0BtposmIRK0
DuAgR1t7y1/AuYERduC+Pq+P42n9mvFBEzefDGdiWdcldaQx6GIi3V5PsIxT2ZFPfEys/buO+Zko
xm2VgmZUZUKj+orZT8DM9jzSiU0nciaB8VhVKK5F12OlFV0cKxaQf+W7JPvexcth1p5TqQvMkONE
tvdYz2QyGREW6KYeTHXoOlxHt1lkVV+6B+OlPuSPqy3l1nQ/PoB6abAiXtDhaCbbpVWVodOXHoIB
8Hhf3PZ3lZ/44766klCNFC3xwOfR2IwIH2dlm7VK2quLSKdmSHOc4JmXoQuIcDMhb4lIwnFb1LI+
pUZnwhiHMseN1g/04dzXox310XNijrw7pP/HJRmMO0nTbFL17l37QVLyQsurvQW+zp+9zx/Zo9p3
SRjjStpeKXS5R3our0cz/N6mj6t4tWLCKVsPcsZ7nGwnJWf3xziUvK+VIgQ4GmatzWvxcd3ld+13
AVqpPre3+WzJvGjGlcj4klHMwaeyUnAqs/YrdXoxVuWg1ml6NcaTv8hFMEuSL8Z9Y+W6oFt6n9QH
Ucm/lt1qXXbbPOVhfI1cpDLUB6FdEB6E2LRSgUf0wrMFxteoEZBFwBcIRxl9G5BcamLhtfVrkRza
cOThLnG8NNu8rcE1U2O7mkIjlju0voPIT7/RdJ2PL8JxK2yzFpyQCek6mF3VnBpMkwtYzJ9+Xv46
PE1hW7WF0ZlR2aH+B7I62clKh9It6A/SPrtRR6uMUNLlJc3bsQGw0pjLAaHo+xDkWXwFb6cpFzRz
GD26HZz5/5sMCzhH276/DzmMXmQtqdKZ1gTS3eQCXCGYn6Kj5Bc7OpmausthCFbOAOemKiqAHAc/
D5j43qutZ0cbx9kgggEI2WSVr4weYLWdY4rA05s7a50GTkVz07TOpDF+OSuBo1fJABcp48FSFqfR
Xi9f4eaXOhPAOOV+XoY5pVlxmLcrOJPzH0PRfY/NUXOjCaEtRbdkWap9pC//lMbtvaBzJppx0bJi
dBWwuFSPmFT7m1PUuJcPx/tWVH3OvpWiiREk5JInG1nQjC8lGbD/07vKAECs/h9TXrIHYlyymbVL
WwEhwQPVyGo1ywJe9vwUFpmdzthVXLBp0RggdBPmm5YMkbs0GDIcySEVSj/v4opTcufpDuOW12gt
9GiG7rTraywdy5ijOpsh9uz7Mca3yPK8yJWxeKNa7qZF9MGK7UnCLGH8z9DtIi56t2gjTm2Ddyom
BSSi3EpKAZgpczCCUAA5DRfqhn6nT7nDx8HYLaahnCt9piBT1dvoTKvb2cXXssfm5eSh1F9qlvwD
KFdu5EW8EW3O4djNJjIVSiyGMAkY4WIRAaDiYuhcNortwStwYqt4cCvmJwpMwKnG+ZhiuGvZj87i
5j/oMHRvxd8mJw1Ar2HnfsNz1JtXSnQii4YJng2WpYbUsSYatG1JZ/LAe1EScIEBERez58adhldY
YadWE2N3g9tb5Ihmv+akGjJMwURrW3MUycJAW1xb7fWAMdKn/Np0e1eyp3tKbTBYmpvbsgW7rW05
t/tHygzAGwvfXsv8uAv2I3d1pY2yhmanLlnr8/RYvhDMhmMBtXZl08qODcAP8aRqbmqQhC6B+fPf
fP8z+UxM6eRoNPTyfUYlO/X3mZs64MGRgBkIwaKTumj/maU96Zw0cbueoKkK2taqaIgs00RtCmiY
Zaj7kmvsvNLcKvWGymtTe7RnV6Hk26Uv3nKOSyPYJ2vWdEMGtYYK6UyEC4fcBJc6ckeaiwBH7S55
CDFwpKDO3B6VG52TPrImbKg6ZTyGOoPyW9fZFRJVMFoB7xzZy7VZtPUFtMBF1f9TG2alMKFmNUOi
KysORe3p/0i7ruXIcWX5RYwgCdpXujZqSS2vmRfGWHoHen79TWj2rjgQt7E7J8552IiJUDUIoFAm
K9N6ttmQa1Dv9Z0EVo/sYbgWE2d+8Bu8Te49aUoaNymBzSl3pQcSsASuBSsP5pGqkxoovj45sS8K
JflX5pdVHVp3kCtE8ZDbvlQtqR0OCPHGnLrFdFXr+yGaXTB2qnhkQ9sSfNrt/Xu3x/59FTOEoZJM
xhuzkip5kCQ+yVoteJg/jOzxa+Likjqv7dFQkS2WuZs9j/7i6VfLi/VJO7fe4hZn8w5UZ468769E
U1XsL68vA2+ZOzegqvqL9NfOoLk6lR0+6fJcqaNo+JyPK3lD3GEJlZxoZoMlMsp1xqrUB82/oG/j
nTtvhotB2rnNxzrHmbQHxSHy4obAukUydI2q4D/6Ed4UF3jYA/5ns3YxYyJSPEww/cW+wmjprEiI
mPiH+/b3SXyrqK9OojVnQwIWw1+OS77un5Yr2w9PDKwRucsP6WywUpdglXzyy62ST2/A8qd21fxX
kYbRa0RH62TuCHIpUVAguGm8iPqUalUsT1jfrN3V7WmcngVrERwOlXMddd2UnWljx/IDCdLeWfaF
q9yUPxn8mlG8hjdS0H4VBRwf8HT8J+Q8CJ72ZJTZJ0wPMbgWoqPpkl2FC80wu6LJqA/ZPW+N8yVg
WydSwij20pN2NIPkaPu1zxJgvAOwJ2zeig4I++irU6lNUVWUrF2MasKhxDXo9mOgBf/mxREdEM6H
tJOZKwUj2ZajxTXDl9Gi3uUjIrLAuQ/JaqFNvVjIfs0KiJ3asUVuQ3QGOa+RVeCvKxnwo6Uzpvnb
Q2ZmzpRGqMmXh8uLER08PtKNx75VtKhS0D33htf6QFDnsf1F3rEhcDHPouDj8XFsZE6ZZFN2vQB6
Mp8z23QFC2IX9MJrRfhI1UiRSbIWurYDzYOzZPBGpms4igttx10HXUVBniJaEucx4qFTk4Hhmlvy
WAP0a6UimKjgXSTsF6yuTwchFL3UYUHbRRhdyHbUZwz4olkJkVvgWRfMzkRRh03lhdfxWfEaEKjW
e+MhvkHffFd8pcHlrdqO0sAoI2uWpaF//PuyQtVsDKOBDp9soavVhE48l64y/NTKcmeNo0MBRL9s
8R9O+7tJ7nBYFjrlmgqgLYMtA6Pqxw+SO3+L90UgHiPY3rZ3Y9zBALs7lSoF11iDvEq7y3Y9fF63
E6Gjt73FuxnudChqlcmV0ZCASJJb1cTtyT5qH4kq/HrbV+vdEvds6Epedb36BkiTXabglntxkOzw
0iMRr3citOT2xXo3x70ac2J1VthhYUs4eKEMdE/8KjgPIhPca1HJkskeXtZcVY/FPbj/rpDHXluO
ffz19Aqfwu1g+n1R3OsxL5o5yz1G8bTPUwDBL6fGCFL2xJgR8i+Lz8baRdmQ6IBwz0lpquM86SOy
LVVKPBUQcRRuwxiokXF+gIjb+Hz5qwo+Kg8zHcOpmjMlwqxVNx4gt/JQK5GgoC4ywbkOEhuDXnbA
87Tx3VRczcmny0t4E5f6+Ir8vU08nnQpZPSkGZidRSy5V7kd8mTFT48ip/sBaf0rFnu3xHkJYle5
MlMshR3BaHbQczdfAUIGCwxIGg/TIxvPsV3zs00dYjhgf5KEXCWiz8n+ffXAJJBMoklpq4ER30F0
1VGkxhV8UIGztznfAfE0vc2h3g6tGvvWOPZufgiPoOgGmXV6g8DzGtqTIB4AmMcXWGY+/dJWcm7E
iOD1FZYy0LHSryHj3Po0l/ugndH31BAuOqFuDZ4ddgAUdlkM6fa0ciDRHflUyXrBz2Ee5Z9/jf4x
gZGn1BpDNYC4rmvLvlpd6RgpI8YraQUDLZddDWTif99VBTpKoB6E/8yT3mnj71H4VZ2+C77u5TdB
f5vSWB0dq4tKe6wQmzB4igqyNmhFMHYQcwdukB8jALWXDYoWxf59ZQ9keKmlmug9SfSQMpG95YqI
B8kun1bowP5uBT05q1btmiBvl27nyaNnZT9cYfBhcCGm8BMAVC8/Gnt6DRadSeDbtis94CxVDM1Q
Ufbk/LXVxW3dzQBqDQF+gDM+9QB/PpQP9fL9jbTsWoWYz8K00T/T8SBySG8B8ocT+m6ex7zFch+p
pIL5X5hpXQPbi4Stjd2uxkuFGTNP87O7bMcmoyLXuDLPxJnROwU07gfYlNKd7C3XvS0sgm96qdUP
45z+GGlNLaF4GhTzwYyaQJPD/eXD9YFo580Zr0xw8aFBJqvEqPyves1w0vwaCqa3TECpOoAo7g6t
cK/cxY3TCnq2m25hZZi7q0VhIv3XWSASnglt3NZ6bvWnrnnJEhFC/AMgil8k5+3NpZ5HwrJ/NDcG
r7hZOrd9AhYr2lX2mxyvPCBtQlm2/CGsPGxWAlbr5K5vWy5/KUKwWVd6xojydYQAsvTzO0tQMf0w
IMavk7vECSqyhNoaeiYk/JRGgDRDFNSXLTOopdHNQ8z60BdVi/eN3H2CJOn10t3EQLWSMQ6Q7eht
sGQSSB/0g9q2txGJf9S59BjKYecQ+kqNOfIuH79N37b6OFw0akt6NdkszytwxpTMCZs7CxvxB0bM
93iDM5JIMy1DCKQGMzC0pDccwNsdgPIEfnrzsq7McHFuD91pOV5gxsafb+ZzHwaX1/EPpc73hXBu
MkG5dgaWBKQZULxRTs1N6THOzuRQXhEKMQPtJRISOwriQp0ffOigMjRFciUHTV/qTmtjCqiwkKc2
tH8I4/xEpPAht+LbSR1u4ild/MuLZmv64Jv//qrAkvz+Lo2y3ZWlhTXX9LWskuMynzQpd8P0xlQ+
1+ku6gbBPrJLcski5xHVpQ1nmieI20r1ENugsAMYaJqVu4qICmubx3+1OM4HQrehLCLweAcZCAFl
/aZTH/tKxCCy6WhXRjjn1zWVWWQSjLR+YjjFPWaBrpMf+UuUOIxOoNxltyPmAYpb0bv6oYX7e6AP
JNDve9cP4G+d2Y3o3c7rc6d+1L+pz2VQuTVQf81r+qW+sfbx0f5U3olqVILLgofkd+Ntpv51WbLn
8nE52VeMHILupS8FFKkw9odGdueo95dP64fmLb9kztdIRjEqaYtkV3eSL9rP5p4VDEzfvKsGRzpS
t7wW5br/UMP6f6+gy5zfscH53cYSIrcOKG1Q+ZyYcC8EdBnZowpCBVtUnBNdEM4NNaifklpDyJCZ
qddnAQauLOum6kQ0r6KVvbmmVeSbp7KeFOxjarvqRnOrI9q3t+qhfKY3GCT7bH4XbJ7A17zNza7s
9ZFtlw1TKgAHMUgHyZ51sPKg+lGAOGUO4BEgSq4f0yuA3g8C28yrXPA6b3W8le1ZS/UYcussq2Dj
x4rDRh913waXguSJRh8Ffuftw6+MGbWRQwcZRcG+BEuK9L3PSkcf7y4v6fJ7iLb07xewrk2pGToC
sC/FUNXwkM6Plw2ILtubC1gtI5SyPpwULCN6hiD4TwA2Xe2QPmve4Kun1Jc8SYBaEH03zqeYMzXU
VEP91iSxa6r3EPpypUWU8AnPPedEqloHc2CB0Bg5xk1+bnEW6EvjoaL/jIbc/1h1BGPC7xslk0ge
o4ioEHIfMwfDeO2zrqSdYLdEl4vzGohK1UEfkcvIR3A97lk/TPHVvRA3xN7MCxeJ7wcDYZdUUOxF
r3tfHlS/DnL4fd3XMKj5b3gDRPER3wqOlEYb+wpOSo5nJ2quS31vIEaiEFvIytM8mV5kYFJ0EAn3
bZ7FVejM7ZqRaUU8SHBWC2Ti8/5KUo6V/Cy4YZteaWWE2zRJq6RM6xolyIeidiQ9+gRiweusXval
1AdSJ6NTB5jGwdakK5Tk97QPc880EFoIfohgtfxkSai06VywbFHd2bfDKduP1/mt5A+uvutPaN9c
pXfCk7QZOL0vnh8tQY1yKhpGHqA/AOR4w/q4bLSLoHCnuCV0/Vh1FJAG0f3/hzROJ6gtEQPYae7+
62XfGxrDhbO3QDmVt2npAFkp145yF527myxg/Bes/IR+n99Awizf17t/MSC7+dJD6Pj/fwh3xsxJ
zibKuGHJbXkARP1UAAVX7KQvrSfdTc9skLR9UQVZ7LZbX1nlDl2xSKMyvyWFz8WX/iYBrYrpSp8t
p76BGgD4r0Rtl+3D9fcyeZcxLKEBv24irzJBjW0VB5IdhnzYXz7DIitcJpOEbVJOjG9AbjQ3H35a
zeBYgMNftiLYMr7aKpukyUamPTfW4DcvAjn8DKp8R0pk77Kh7QD7fZv4Yqu6pH8hBjuPvGoQXgXD
bXiGbEVdONkpvxl2E7hTAhFRy7bDXdnl4oppaYtqyVAPTVuMmmSaAzEAd4kwx1BUTmrcZVbspLkV
QApH8G3ZX/7wtKwssx1exRtzaXTQp8C37aXck2tc/UHvhIIU2z73/TRyQUY0jGqqTsAnND4bATZA
35c9JaA7hSrHbSrKDkXWOF+zoCTbLUx9ZHgd/e7AgDFw7HcyCJH/+yDPr/rU+9I4f9JlRFJDC4M8
zdg9LTnY2fsM0ipFdLx8Nrc997sdzoNgGtdWyrdL0FW7ss3caszcGVjlxipPNa0Ol819INTh1sVD
SkYrhzwq06wpkFM2zeRQDTPi9Rc5v7KrwpMajB+bodODaCbUS8Gp3O6nWZYJSIFs2zpPFlZU4Yhm
E7ZQ243+dCIn/aq6rj5jIuuOCSIz9HjvMeJ/Df+BESMhumr7Xrz/AO7EKlE0xFkOxLJZlI9qjrq4
DPD65W+87T3fbXDn1ITMbavaWCStHosCIT7mWstZyDO8aca2ZduADoNmWNzJaZd8GuNBZzix0Zcc
IAoql/EFjR60apCLgezqv2Pv347Pu1G+fax1RbLUGQINuwdLkeqTW3qyGjebPMNlaLzG0+/6E9MQ
zh3WhFh+ds9Q8v5C7/6FUIbgC/DMRU2qasMYol2nYHiYQR4w0H5buNN954fOeOiu/0UJg937D451
9QGYk1o5VkKGKKoSfPXyxPgutWP8qTsrTvHEmqVy0B/GwZk+A7EiRAqw/bxkmavA1aTs8nLGp/8F
NBr2BNhwdS+qRok+KvdmlT2EjAoJSUKSa64FRY6KYBpctgSXZNPvrb4j+xmr72gnUp6GuqEGUwOa
4JG8gl3/C2ZNAgRyudPJwrh88+avDHI3v67sRLFabFyFKpOErm4kVDrcDgdXNvibX9YoqNX4dsMr
q4wwaIJxZlCB/EYL0JxyFVE7kh23S4eCe6amKrd6a4FF3VkCejCAp4uuEWegaZM9iI7GtvterY9z
OaNNkrjVkMhRD+o0QQbZMcxm7pNjAmGa9J5de/tAkQtEbgGo6n8dpvrd+Zh8fX/WS7MwBpyZKN8P
BfWSXhMU1C+fSpMv4Vs9ZpF1qmEiYpBu62Q8zFLnywUN8tD+qqmj4PHfOpOqrOpEJbKO/3PnhdgJ
HQvLwmjJ0L5IHUWxpv12+THa3LO1De6ESFM+ybKGE2I/5Gfl1FVOcTPuppcygBwuclL6RaFOck73
/TnzRkgp2fvLv2ArzFdl3TbQ+rdR4uJuupakZqilixrE6knPGvQqUqeriDM2orbWZnNelW0N69FV
27Q5F2kMimp0DHnElOI66IKASvqz4VUncl+DCERx0/281w/pSXz12Z/mL+LaNOc2rUGL5wghKqhV
Ok99jl1gEvbRgcHv6GexduXWM7Q2x33UEhgZo+xnPH390bDDo2buRvmlpS9K/bUrpT9w1kzSwDRU
GVNe/LAfydReGgsZUlPda5WZzlTdqADTdtleEqWem7maiokrlZjYQoVXBtESasZKh2fuTe0PpNIx
9N6ra9vtfP3nvxvaf8uaP2zeyia3eaGRh+lQ4o70x/C695eg/J75ZqDsNYLGO/VHxKTt2d4NO6gU
HaTHP7gglqJjuB4QXggL/v4U1hhcDUcVexk3gzub57GzMYSeOP2s7S5b2nygQDH7tykuelGbLJ+L
NypyjwlINjtwFp4bDxTvqMrYh8rXBQ/UW2r94dPamELC2UHRi7/90P0lCkRB1aDE3LlOQWKtax7t
F09dcCFp6JrQ+MggwzUkCsB1vX5A6urFo+a2ZvpKFWDu+u7UK5AHG1vHGhp3nrtDb9Z+0qKwZKsC
rMeWSwZ/lqyZmg2wMT/SSDWSwF11SGnDcz99iYZZ8MSIDHBxiLlYlVqhwhxUA4g+B0z89KKqlLzh
i9Zr4J4VXTH7CXBtaELq+g81ka/kSNW9RLNwju38e9WDDjPS7cCqUZKgk9wLjploidyTQ7KpJ22P
b1gCrDGltxWV/MsHmbk3/lStV8gHIpqdNm2Lhk2f5biixfyCyhh44NHUF7i+zYR5ZYpn9MC0Qpt2
cQ8wm45x0zIY9oUE0ZHFB88GKpmChW2C4NfmOGeQzqptLyXMxYfBq5FZJL5xQB7ltudOOFTADsKF
z8jrL1CtHgfQuBmB2SOL0qpC28l2cgXRNGcqvslWOQhqOCKD3AONvvvYmE0M8sTisx727tL/0IsH
BFdO3YsyjK24Y/0l2SldZRhWOwAO0hnI1OInZIluVFDHbvJrezxcPoybmK21Je4xjqCrQqICewZd
MnoPeq7RN9w8sH39czO8zIG9i1wZ7W0hakFwDUzOl9SFZctoeihB+GTesoyj3cWBfABg4lQ+K768
17+LaJ+FB5RzLkbe06bXYZMJhbOkO/lM9+YOZX03CoTavwJXxssvGMSoQtuANSBC7uug2IV7G+Uh
cWVjK7te7yHnUco+SqZhKgCJ6mLfGMZzvADsHTftlamkJ2nqvE7HPMA4ieSTNgOelWVeeiEP+1pL
hsYM9AhZ1eIpTsWUPtvU1xzpegRn6wgop2eKNG22d1KBmJCtaQp05jlXU46aalIJTpRhSbGT4GyN
IWbDckdA3ARvwmanmKyscaFHjKAu0ZaB7STIwtx+F3osKmdZI2itPRHB21tM+sG3rexxrqasx0IZ
Tayu88oDPcg2AyrcpmeG3jf95EeMj7ob/Oac+jmqZYofvqh72jgYl4F0m+nRnahLt3lbV7+Ic0h2
VzVDOYK8pgWuJ+9uarV0pvpJ4Iw2XezKCueMSJjLhixj3fmpugGNkfTSYKy//zT4szd8tgJtr15F
t+VO1Arc9oIrw5wzyptFVi0Cw8u3EPpB4XPhN09MokEOcttNrzoXAB+v8gXr3XTzK7OcP+pbOe1a
NCdxrpDveaDef5FHZ7qSkXspPngYI6eDnuxO1NwR7SYX5MRLXU4TAelKL0tOBmaIbLpSehEF0WYo
tVod55YAyB0QMKJqtShpMBZf0kgRxKOCdbz1sFbPJICm0bywUMosU1D8oEWbfJF7KigCiE4HD1iy
dbkLsxyHH/QBx9RLUGtI9rLlsyJED8nQKvKSBpQtTX20/wAKs/I8PF4pSdvBykwEOLUej04O9hhw
JKDrNihVIcgeNjPJtS3O65CoSgdNxdfUdvm5+072ccAkAL+Ru/C19SBWAsWXxHJyt8Y0jfAKsr9+
wee9pX+rvTQUIkuWDB8rH5svv8aUDCd5nEEvUP+LHtn21bORs2oK6Gd4Xr3QzKD9x8JHK9enTyHG
lf1m6UonJ+BYyoZIe75817cvw9/2+FBcScHeBm0bjEMvP0Z0UAvUIC5b2I72dYK6A0iNFZUf7zBq
HUV2NnPIdFLobeVm7rfFrc7q/o+CN0AgCSG2CTYbnrM5T+rZWmyk/azQAQaj0lPMo+Qbj0yGWbLA
dW9oh9xdRJjIzXd/ZZi/8Vqphaw/xzRLgXQdWCMVbaNWxdOHBqC4Z7QVw63tcXFGbIdmNzFADLkN
d3DFXnatHrO9IjsUA52GM/mlDzADsnuGWnRb0aZueThdtWzNBkLG+sBdGGKGPq57hOeFZjkmjQq3
t0CGl8WiUE5kiHsSSC2RBPUVOWgh+Wy3u978vhixLziiW7cA/WILYBvD1Ey+QJaA+UoK8zcXwyC0
7c6+J/faLXvt6h05SwdRk2FzWSuDXNyiT3ZkNC2u+ZIT9WqOEY5Ksw5SOCPKBFHi9tpsVQfPkkI+
cDFSIk+FPGFtafw1g056Zggq7ttreTfARaGtVWKAhPnnSn1MFupFie5KqQgYsbUMMBuxJaD09WFI
TFa1BFj2nASTEjaOXqnHctZ/Xj4HAhv8JFgIYqzRHBhGpz5TzEnOJhE4Q3UrlFwtg1egptFoKJk2
ItXrnfzQPw+nZJ8fqqv6Ot6pmBIFmiYovchX8apWx+zUHPqH/lAmLnUKTGI1gsd1K0Vb/xxu70qw
J+dzvEDI3UzdsMm8sPVKDRyMCzBnhhXk3VeTinpemy/C2ir3oluhXUpF3suBeVsf6qDaaZ72+us9
FXH1iLaU/fvq+SboHuqqPsrBSL9qQ+10IiqzrdO/Xgv795WBMY3VMmXRZEFBHdy8dgrdacLR1s2M
dm2GxQ0rM5UxysloLCZSr7eihFs8tZiT7tCxHr3OrWIHecDL5esgWhqXBiwYycyMGKFPiXuwpF/G
UUdpUwSr2sxi10vjXHzUK8WgVYMcWGExu+gQ4t3O0Ceox3NvZF6Tll8jTbk3Fus6i1M0uWhyADGD
7FZDknv/25K53KAMUXUCXRogSuao+nGfxJ5KErRl52L0L5vabBys1s2DWkcr7EsrxS1gUM4ZLNjQ
FATQActCsKJ66hWqW4LEZDNOWdvk4gYCKuDEmmzEKddLwMCVYcBaMVpAoa4unE1hO8fHzmtrnHcp
qqqKesjSg1uKHqBgs+uuQL+E+D1D5wk6kXBojIO4exJNl4o8jMF7mHGYei1MSFBIxsmIc8REUX0A
3vIhH7MrRUuhv2Knd0sEBlGSTKARzZYvgv3dyhzWq+dcj8RwaNYCV//ryqI5jKLQm4wcWm4ZsJHL
J4FFgbPjGy2zNLdDk+FEhZ/1DlqnYJWWfOqjp2g117TwwNnpgnBAcKg2+1HrhXK+qWkyG/02BIPk
FvTcr1Ls6UC77Rhud3EZh4PybN4lO8CYC9dE6aJIwfJVQkZdFCwKXjODc1i5RuqklWKWEOO8gYCG
CZmL0wyBXzQ4h5WktT0RDYNtujk7bVjdxz3xlUQT9PlEu8n5IjPTBpLGcPlR0t/2OsmcpfuTsYzV
1vHpnzHbKPWErRzUbfeQq/ZTXdP9UIdB36gHE0M8btZF15KhCkWABavjCdcpuoWmnbzVLlFjAvJN
wnNmYs6K+KOxk4RAl80ywnqpnDNaKFWWOoXrG17Du/qQ7PU9PaXgngsPA4RrpTtWpjWfyxvtlB5F
cZZotZw/AsylyYnZmsEQlbVHsuw4xe0YXL7/gtjSZD9iFSP0MyDmJsXjVRKruza7wnBnKflB1Uba
yYbR7PNBWbzLNgUunpfDlqSiGiX83aAedKfXHqq+8yrwN4SVBupeDN7koho78yYXHhW+QYMqU5zh
nmOg1S5eFdnekaXZTzT2EzJ8vby4t7T9ki3OoVhxFY1hPqH4E940Se8CWrQbAGCoy58RWuep3aEQ
agcJ/vuyZYEn43s0pQQIGrJCOSDkebKKK7XAeFt4UKPRKcZlN3eKo8uRwJGLDinncEhZ2YRW8OOZ
4UWq5aaSkIpBcET5xsw0JU2npQNIjQ8M6xbfLsYRuhvy6BY/wtMcpPv0Ls18efEoiiiC7RScHJ5/
rZhGMuUD7kdIv5nknM3NTrZ2tBUx6n9QYWSgupWr+SCSbduRHCeAvA2B9C280zKnexNaze6AR8fc
UruT7jM3OWRneqyfrN7BVOmeuvZZHINtspusfwvneZpMMmtDR3bO5oOhmOb1z0BRBuEnFopgpAmQ
tcEtdpNTBhhVBu1HhxCUiYfjga5eKHiS7ZHpsh/+pwPO62mHRag34YTQMDPmxAWx/23Vh0cL82Nd
2N9CUeFlSMHzW2miWTLRIeDytXZppq6jeAaarv9qj5C5HlRXa6YrW4oFyfW2b9RQq1AM3fwwyGVX
EWAOLJkIB/lgmeSkTSmGBJNxb/SYs1DR0IYUjcAhbwcnIPLWFWLrusW5LNWwq5kYHQlq69AugK2a
pSeJCDv/wTG+W+FCIJsqY9ezGdXwekbnMTmSGzYQF9/9EXjDUN4tcU5JNnV97kOdZUkGI7gEBbyB
M8o6qrEvolARfDweim9FFgmbNDKDdgDFjzI6ZLm12ljgZ7ed4N9L4jH2WRxXaTjCSpZQAFLSIdmF
oy7tU1ntXT01bWeIjT9o2Kw+I8/v1hpLm/QFbNYahX7h+Np1+U+lmQRL23633pfGeZu+LSzSNini
nL+APWTHfImwgiT6hFyoQ/WRlsqosVNhAcYGTE/kZ5jNJPc55M8ZPz+I60G3IOp7idbHeQ+FmNWi
ZVgfo8lToNnD8tg/a2uvd4s5sVUkJ3VRGyuabKILlD2j/WN6fYkxviHVg8tuePvJf98vzlvQNiqS
goRAMqvkSo/N15iUny6b2ERLrxfD+YpGlsc5nmIzkPb1IXRBtPRYH4ZD7DYunsJgcdkIr3Ygu3+X
nv5DneV9jZwHyVUjohRaf6x/+Mg8SOMm180rYiuXEWSEN3+Ey3hfMaABv2+fFo9JuKj4qgbRXXuZ
70wzd5KmPsClHEyteI4606G6FjkQ2921SXSj9ID/V7KAEG+73IOHR1WgCYDngLuOcUiUotZ0dlwH
j5FZdC/kpvPze3Uf+oNgozfv5MoYdyd1CmZg9GZQorS+S/F1ld1Uy5EC3CPLT5eP1KabXlnibiFU
+OoxZQ60IuQw65mj2Og91QJftnk3Vla4S9ipSNoMsDoFhhlfVehwt5UIXS9aCHf9zMZO8r7GQRlA
vkUxxCq30q0+yLvL30u0M9wNHCIEWz0qYYGkAgKtfVKL3pXkye1N4IdFxB/b93313bj7FsUdIMsU
u0O90Y++dCcUUpHbhyDaVj+1nozq3+RGZ9YZLa8xMSlCkWwHJ+8/gC+sylOTJlOOH6CpkTfgllXL
S1+ckiJ/tPP4qqfkmx4Ry52oaExx29esTHP11axq64nkhowLVx8Wr77V/MhnkfbiRp9aMC2Jim+C
E2RwVQ2ULa3ONLFWa+jduH2ZMMOui1697XLqalmcH4HE5qQvSmKihU8PDD/LKIZKZz4VQioc0YI4
LwK8kzR2pYYIQlMdRcOiiqNqiaZmBXebr5T2bSYt/YgbASDkw9ynn+XUFrRFt/saq4/G+Q+KWKgp
TGIG6l1491aLBb1tcgJQnMFIQ3e+v3zLhbvEeZNFr9pYLxE1MPChhuQufmDQTtDaB0RQmxTtEudR
ME+Y9dOEY6fI1FGNGzs1HDsT5E/bTa/VF+Q8ydKoZhLmOHad1zyrruQ0wFNqQFRinDuI98bLvxDw
YRfmQ8nn3SZfEaULJXamYm5lPkb79BsLK1lI2T4O1+KiJFvAJWOcu1DHSs2mqoSnAtH9LwlItGKE
KEmRW+JB6XJr2mlKsCjqGUd7fM1Z9eWomI5hnPKfMnENsH8HIjiO4JCYnNeYzLSKhwwBgZoe1SRy
GpQIO80TnHrB48ZXPWMpDQ0zgsvVY3TULfSXUEPYm5/72jFKF/1rdBxKP/2sSI4kIjcWnVC+/Kll
tVEuDNsk3w2JQzD/wyC/tt98o351AFnhHtiRw+UVC3wXXwDNoAI5aiHuXpflnrac8Y2dyxaE54Xz
JBUtCqOr4R4ZBU17z9CuiWs4gAmACJjB3ohgTduRKsFQpQ3NPeiGchZHJRxM4OF+3YTMB3eB7MTP
zKDs5E+yLIjtmH/6cPEIoPyybQEZw081lktBehPKmkG3XMUgGs+LU4vZ8/DRLCKwpYiEnja3bGWO
/fsqn+vlImqHGY2pvMKCisiNVF+wZVuIMGNlgl3GlYm2kEOj6qmJXmuyL28pCIrGAwbQPBGiYnur
NIDb8fkgUWdzW2Uu6EppsYHoGwwl9QG6GdfmPQrhPmqMTyKA9ybI1VhZ414awH4oIRms0dcZ8APE
H7Kf+cW1UTsQicEMm+JSR7tKUekSeZZN/7UyzT0/4zyg6z/hPWX6ccub3ezHfCY7hjktj2DNs3zR
5WZBwYeD+bdNnM/ft7EmNF+sGk0/SHKPhermDVg7StlpTZGG2+XV2fyoAtUaOca0Hq4A3cf2MZd3
iSqISLZTgdVq2GO7OpTxUPdh1eALhk+seFd67VPl1GCtqgF7Uq4YVtHWHUDTfAjTg4tQiAjdvHir
H8A9QdSYkhkFDhPonB9LjIOSPgru3aYnWVngrvYM1F2cMcc1uvat6qp+Dk0NHRTigwPhe59NQki7
3EedQeDCtp30yjJ34zFg23SGhbUxlH537h4YxWl4ArZWcbs7Jqi7E6xVdGS4iBasFbShbK3kVjvO
GMhKPQNAfbf26TOTkq7dtBFew+3G7WqdnL9JFjOpIxZHp6fsZjjk31UfEhFH43ywHql/A7SQj/IK
w7smD8VXwZLZH790Hzn3Yw3toEoT3M/o6kCYn4YTq1tZh+G43FM2/rGbfCxdKJMh+tSc76EkTWWT
bW5elk7WX5v9N6kQXM/thOH9y/KoZUCttDiJcD3LE6O7b9zKpVfFgakfiRA5Ar/29lNWnmCYpi6Z
OphShofOXNxmeCiL0YmsWRRJsJj5wo69PV8rSxN6ItmcqliUmZ0gpfo8W2QJICbphTFekCqRTxQS
0041gJ9hTnZG3vmCQ8M259JP4LyOlUd0lJkg+SSl417vzeREjDRD4idD7OCumNtIO05joz5krWLf
h6G07FOzkjzdurYbo7hKJ8nO3LJe5PIIsrOphBQQMBJvsinJFIGfPwuXWPDlBL7yzd+sPlzdaX2v
53gQqPk9SZ8K+07wWUQ7wzmsodaWqdHxtoFn91DT7KDWlpukYMq0D3rzGXj3nTL7YXZt2H+CV3+P
ItCP+/0hkrRJh+PC2kCS70kDNLe7Y1sKgxX2nl3aeM5VDdpgqhELVlpfdhljJCAt95pn4wGIM6Fn
FL0APHXrAv78vEgUE9lH9mXyiFc+xA8d6PfixSE+xfCoSM5JdEY4t1SFbdbMNgqWpCYZXgCS0QrY
uRETYYLDsukwdCgEQyMYqHxekXiiTaVqFkY4WQpCH6fv9HsZYMzwpvWiszQ784FGbhg5omd1c4Ur
u9x7nk2hVKsV7EZxc1+29NEcMxG19aZ/WNngLoJdV9Yiqcg+0kN1078JpdU34lH0zTdkZYY79JFk
TFP8NgVrAPwXhdDMTVCUh9y5IBQRfTPu2FvTVFgLCZWAkhNNFCcfZcFxEH0x7hkuwMdZZAt2JWXZ
zV+KgOJwUXTouOMtNTpwxVaN+9ugi9gkHgWbpFroJ73/Jjjfm67ifXM0LtAvy3HGyxupKMmA5RUT
yiZ4M5Fjq1DMi26F+bXgLGhcpSnsxtJsQrYyPz3PP9Vn/aRObnbH8KGTj8g4kQPx99wMjleLZB9h
/aS01BiTIVYDJFJuOEifzXJ2MpU6/RB7SWE5nZAPUbRQ7u0trFSPOh0nBWydQZKdO6P151mEItku
7q5WxrmJmFiJZWgwo+26wQHRYjDt2dQlpGTemPpcUdq9GYiuDHI+YwSFWE7+j7TrWpIbV5ZfxAh6
80rXbDve6YUhS4Leu6+/idE5Gh4s1dgrve3GRKgaIJBVKJNJYLDJooscP1cZpj7VW7Xay+kfMEro
K1MMbuRjVWiYWsVZyarJTgTLK7QGc/vgQqhfRsF6un4VOHdbZdBDkpuinkYcTSssNbcsxp2iVG9C
Vn0pNXFfaTq6QrMSVUXZv254e0stTQKNFpbLvoAx35Z1GDjC47BYwK4qaM89yrF10b9p2bKTxYzb
8r+NLx8WmfsASqJKmGjqpPUQ6zxA+/gbGIOc/Ky+aefk2XwNj2CcCq4vcztM0D6sMldCR6Y+aTJY
NR50DAlm4LE2919TYo8uGJXRhF9+4Vjk7SxzO3rNKOKexkG1p+9EJO6NYwjFzBdxb32qT4qnfikc
62Q9cA1vo+rHUplbsuR5YhIBz4z5gD43yEpbDuiRvsqQsoasNMftbUPNhzHmnlSxqWNoEG80g4Bn
Qh6m1qlESBkppZJwjup20m31DZlLMmqxQmYTT+/yx+hRBWtTgbtAbz+k9FBNanmTItsu/WNtjMMN
O1E2jAFfMFXuIpLZBjr7rx8S3l1gfC2YrQxDlPGphHnwhAy+T/yaCi99wxuA3K4Hf+wd+8wVyWC0
4DOghwJ9yhg3C4OfSuO8pkbOprGPXGlqzHmhF63KoT2a2xY6yK5v2m/8zq/vwr5uwbipJJGIXRud
0dNOS6CjIY5mYMq9GVT8JOi2B/+wx2DHMvSz0RVIK7dd6MZK7TT9vAt1BZ57PMS5dsjb6o2zRs4l
Zh+ibVFXaj3iXkHz6dRBiKULrCfKYaxB/oKb5eVZYyCjbJusmmlmYt6hZL+PDqpbn0Br+A4ZvGvF
w2L2IVoV0N+sQ1hrPe0rbZ0EFt8OhwHsupFTHP6wxLg6/AxwFIIoVnWFM0nrme2OnH8Kb3Bzg/Qg
/OPpu7LDAIZRxbMsLEi7dFCaRpfVDqypICvWkdaF2pLPC2h5V41FjyiDZEmOZS3LbRlBYUP8wjmF
HB/2npZcxa5GOKX5OABxk5MFLmT9oFO2G9+4LwLdTi7jqYQkEF+OZbuk+LGR7zn1lV2UBIqx63D6
qT5u/zyfEz93qkC+oZLuJWIVEBdxjyXn67G6AUttmVZJGw4HP6TskGcrstV969b73BcqOz7wLG76
Tl22NBCYWqCSYb5fpfdy3M4wmNWlLUbf9VK0o2biwCX9V/5xKD+ssMX8OSqkYqKpY1pf788dimIg
nD9wI6xNDFnZYV5XpSxXkoIBH3886If6sASCA9GFs7DrdsWZF3ZsY8jKGv01qxNS4E8GlB7AbvWQ
XyR3PBMvd5Z7TI7ux0cg5C3vY217nZVFxguAvjqe0cQOixA+DXeSW4ATnEDCW3LmPT/5zbXHxI+m
MquSKeDu1cijNY+UpKyz85MFRTNwvfwZyQtEPv57GtkyviwP+jhUWB8dkqB0YZDfCox38FJA3MWb
BuMdSyZwnIekFiIF5uix/DmnqP6L1/d24LNaFov9C3SurQQPnBETxt2+3v1XdomH/rwFMeCfqhII
MFHUR/G526cHaiYGJxbvnnFAw2BAg5gyUVMacBfLbWU9dsYrqTwO7G/W0T/2jJ1QqsrRqEiOgCck
fewt8QJdjBxSFXovtnaqkcY2oUR0EoYIsKiT1sEcBi8HydlOdlCJmFIqSqAH8qvEtE1FDKbo2LTH
LhvcpfEq/a1aeLNfm0rAqyvAzixNZaml8Qiby9f+h/LwzssA7QPa4y6kdvY5vUXGFZ0fvPiL801N
BloyszCmKURwrqRgkkne2rKyrTl3OJ91M15YfVYGUXSBMlMVAur4N52rafei95Ose2z2nYAKHm1q
4aVs5M3geWWUrn0F1HPTVBXI3fHEAT1DD+YVW0L7eb4Dw9nkkMdxF76XCLSLBXkjWkXU78ejtB88
WjeeIeeav/zlNjDIM7XdUC30GZmdovs08Jej5cg35f6NqlmPR97H5QE5O42US4OqVSHsyXezpzrE
S8/1DjU3uz3Vfn4j3XLWt/moXO04A0Tt1AimZgEhaMsGWnnQKbIrXgTINqpoAktd49Z4iA+8ZW5P
wK/MMsDUCGlSzXSZ6m6GlvX9eAYtYoep4jwGfwUG6kxbc1JfOsd3hqufp96xgja2+UeOc8zZASah
l0FpICIsVsXumwoCuFCQv3P2mHOq2fEli8itONOmDvI8eqKXoektPNABnBlCjy4dZVzOlLiU31C4
nQX52Gd2imkwzRTUczAtBOVFO9KUK6hgD7KNsTru9eVaY6ApRDOOnE/4qtrN4sveEoi3lPAeQgxQ
0eHFWNttDqu1MQhltSo4tWpYG17pA8o40tYqPKOe+jONtfSb0Z2epXN1SG8gtxpwPirn4lgMVPWt
qS7piJ2l7WM0JNFA1U7lpYeD6IOYGd0Vwu1scOLz7Q6E1aIZPNIghtJBBg/4sAt3FXLow4EGef9G
Z4fjaNi2NZBzFyTJW6SZ20BHzl7U79WZx0CxeTcMdNKKBpUSYFteKe38YMVo6C3E5oWMJSCvak5E
Ql5bQc63FKGcYPZ/5NwsxTSQtVcgCsE8P8w5LA0pQsJeuZF8jNNisNq1EL1Slb44gO6lz9O139zM
lUXmCRJVQ5ZCK0HyR7XA4FLmxBYGaHfXD+XmC3xlhLl/5TLrUiKgTNonYuso5eItlfAytoUC9VXD
My2Zs5Gb6LkyyFxBU1zK1mixjyLYZKWmcWaNM5HFs8BcszAsYl2cUBAzpd7WyUmSX6/v2fbjcLUG
5kaBvswEUX1OK6Xyj/FC+YeJM/r1afI6pztT6cjrFnlHgXlkhOJUoWiaIguOOFGPISs+ZU4WcQCK
t3H04q1CKZEQTVGzCse7IDeN2HqyFn3+u4UwTrxYZLWQowyV/3aEsLyrEkhO9Td/ZYR10F06FIoC
TXYQO0TfanNySZt/HxeZY4azXayPTgmBeGtNBwvGp8x41Kfnv1sGc/+tfkbOtEPTPZkrd8m7zh1a
5aUTdIODAZt+6eM4s43aSzeJSRYBtYk5njBOcxNagAEIL3cxj/aYt2f076sjZkVVaughZnvrbmrs
pcz3fTE8Xd+37UhxtR4GAKZugHqQhO//kyBc9poT9bSWZx2hFY/BlslBSwByz8UlPlaHBg3cM2dL
eetkEELQWnlZMmDQUL2lBOOZo8xx6+/NC//Iu61WyWBCkeSKBh43ILfTuA0437+pn6lTossTduPj
5JVOdLdgGEV14CtdYnfHCUp3tupJ9gKVOxA33Y0h2EuXp/wmSmhN/ZydY4+XuOCAl8XASlZLkyVI
+OZkIi4RIlsPF8inqbwNwdG5th8MtJitkmbmAIysSkG0pYHE6Cad/gqIDbZ13MzC/3QIJEbxMipU
vnAKoijnXP3rN/Ifel6NZIx4sAMmx+hOQ6MZKF+H2nJGndOFsB0Q/zpEqAX+733sVL3vi5iWnrzk
Uf5Mh1BSp7+jkpaqO79CTe8bCkLO+JJ/SX3ek247Ml1ZZ4KPUJGhS5DAj2b76jHHM7LywpvZpcz6
PF356xfSEBngqVvSagJ12WFaF3arhnZtzZy4gAM8hsgAT9J2ujC2MIIpeNQTQhtCi5jmgYym217o
nhJn8JYC5P1ajbn42Gvuq8NwHrkNdvTu//4uGCIDP1BLQvJaRLPY0sieJD5PSeVqaup2EGutNR4V
O88ag0QSxsJ7IiKkk6PB1dP2sqTomCmszNYEZVfk/d/FkIbIIEoUZmHWgBvdV6vvdX9DzO/XPQhv
QQyUKEtFkm7Bd0zB+VmGpyUvfXSujJLkllUV/JUxtnKuzRqZVNpBOPaNM7THqfuaL4eKvLTcRwz9
3VeOBVs7jwa56OsCEYvRQGZdy+y+uTMs3zBVIMylHncyEq7XV/feQ3rNJoMwsW7NfdriW3V+hhwC
GBPvacNKvNd3Eh784/N0wv130ydKy7k4kNR+RZ7erk8GIurRbf3BcKkyKx9+OJDwnldbxSKzmNTL
2Fh4euvPreaEy581sH3gG1tk72OFUs3jHLXe5PaUnJPScqroCSpv+5gq63Dc03Y6ZWWRQaBozNSk
SuE4qMpNdBx3dEbGQpGscdDAwpsdpm/ea9+WgZm6InO4gMDwP5kFkPwdFkd51wziCchv53lXK2NA
ph8XcTBiBHUNJmu7r4Mress+ecfU0J2/0xYvcGJeKAtAiNAOOmV+eaJTQVXkWNyM+jZCGKD6Bum+
KbJ8+2hCSaZEAMDGoX6Q9P45MTC0lqE1d2w+EdHkxAPbIdQvcyxp9tg2qSIuuLgI1e9nXdsVMsi/
Y3XiYNH2lfiwwyQ5pj4R5goEhz4ZhMNoeWIScSKO7cjmwwIDB+BgMmaL9rpo0ZOSYChaj+1RuViE
x2W+XZizPiwxwYWaEUnpO+CqeOj2LRWzKE/xMTmUvFuwjaofhpjQou/wlBF0bJp814BS2NOC7IEm
BHp3HiDnPDh0ein3I+4h5H0t5rIXxqiHLbpdILKC0b4uHREozryiFc8Ic8f7ghBdK9FDrTfNPtVL
Z0wsjo/gnQnmamfL0me6BheBDvSThTocxGO+5tniVQtxr7sj3mqYyEEOBTXUGxpYx9Gpr7Mg19U/
GkReHTwmeoC+qTGbqmD4cR59G7sBdJJSfX99HbzTzfKvJItu6qYgiP4kFz/ikLyMuoZ3XhmC97hS
HyJ9qe1MakY7znRQIxoKd3iE3tR/gv+vY68zWGHNYwxOJEoE/CmDpjhl1q6CpoEshkYJkD3Ogul1
vWaOBQ6gnpJN8KVolEweowCEeJ/EyqaDwvXjtIseeB6HA/EsvXWbpVOSQXTBT9QF/TmDY5ixm1eC
bU2g4esVn7NADsbr9OiuwpFMV/JZn9+zFvKB3JMjepYdKh/bnto9nfyM+NWXbQf+8Q0ZBBlNqVVK
2mFPmxfoeCIBhzRV5Ehv/iwL8GGKwZGmAIVjopiiXzZo+5ugihdetKl+uL6L9P5eOyUMlFiNWpZt
i4gkmvXQtozRHsoRBKjhDUFrrzdaiTOnIwdUOPjFclUnJR6WeGEhjO0lw7GG/nGolO9ynPqZavEy
EJti0foHvLBdXUPZTRPqvVB6tVqvmCovBwNloWROF+Z2kiaOIQmuGIMKRAl3eI0GqVnt2/atMzJX
0movqp7U3M8Il9CCc2HYRjBkQcJZEbENIGL1FdWjs3kJaEIqL30cfSDVod13CEN5J+s3Qe+vo2Uw
SIQMRmNUxn/C7PIenDygulNv6ERgFIM/4PoR224e/PgALNELEVWzrH9GvZZlW19pbpH2ohm7uney
z1QqK9nxFLp+U3P4WCQTzmhxKtY6nbkZHXLBsG33jYDuywDxikGfR1SBiFd14FwmlvUlyfE0DTv0
c0ha6Rit4qjR4sQlCIG6IZBA9DINf8QHt9pbBpBmq+onKQEImnV8FodiZyS81KzEiddYbpfW0KBM
l8HGAJVu0etO7X0UQHEwv8t3tWsc0sZtT+AKvpM7e0SDwf76+eGZZyBqsUBUWC0IQVQMNEhFCYp+
2CG3Uf4wzDfpZAZWxgtJeDaZsEfvtTzsQzx1wYjuKIZV2klfP6WViP9oLTvTutMgVjep1Sy766v9
TY7v49zSn7Zya6LSDYkSR4Cr3KMNT5FXBXrtIjvtQuSQczfp8bgC/2xj2ahlhdZKuCQkBJt+GocX
KTIqW2gWDtUrB/LZanCixXIS5Qi9wR/wCfGxn5qSq9WWHSoqJ9TjfDu2aSyuSkOZlPd3DAnqHSWd
odxmf7t1DL7MDTqpLIJbIYJRvgVzCGozfE443gdighy5CZu8oTWzeTEP/fiSlKGnJ5zCHM8hmAyK
aBmxcoXgzHVgR6SUnNZF3vdoS5aD+kXgBW6cyNRkIhtVjQYzqgGT6k7x5wkanuFpcMAJ52MAy81S
mzcCz9tEBkHGKNHyegCCyGre2YlYBEsr/5gshRPXbOE/ShyGiulwSceQ3v9e3UkPG3nEnJnf69Eh
M5aTrpu2XM2fymi5L8fEWXLp6Tpc0O/PXuC1SQaooqGP8gT97L5qvJbRZy3iEQbyDDBwVKvRKPZ0
nH/wW9OJZXc49TvBK6A176lfZ1d5lvnDgVth9mpV71WYFQbmSi7EyoKkh3gY9u1d7A92uu/301Ph
8NpaN3tM17aYYChpNKmD3h0Ox6foeXaSb/OFeNa9+qjvl0PxeXaTYHgSXJ6+Nj0LVz4cO9xQWU00
x9kA7hFNP5oCcgSY7QfiL/kr0dRbo07+7qS812JWe5qkVk4iKEFDR47YjfkYRpw2ks2+yvVOMlg1
WKVSFnQ8L3o2EORR0jnBUR97zFK4dH6cF25tlo/WBhnYskIRUqQmzmbrgVvyGQ/d2RFe28+S29zQ
cVLzpN1Nd2Q/eWFp97fFnfwl408+bMHZ+lewcNaFVjNE4s/waNpnoJRNd9mxxWzYezz9J5U5k2oO
arpKZ4QZe8syD2ESm3Clk2bX4bnmEpNs+oO1CQbIZrExZhJDOrf1WhSlEK9XxwWabiICZ8Ita25+
x7U5BsQGaR5VM41MvyB4ftpUSy72Qkc/N3ta5DS8fI/mY/T9yQ8VOF4hHPOYcrvHNjNE61/BIF01
9rqkCzH0Bff1RQlMkH+3+/KGT+e55Y5Whth3XxM3QmlZ78LEkkPkfQM6Nd36+v93DGsjDKwJYo+I
oYaRqq1sKf++pM/XDWwC59oCk2BCP7xYdElp+uKu9fILOAf2stc6Q2dnRxWNocV97XfnMeAxmdPz
zSLn2i4TeBVxYcoRTRd2MzkksvlozfpFpk8flTeMzzsT7Isui8tpBney6fcCFNvuUutFL19BZ2sX
VYoXXgM5Gs0mWuNc39st57BeIgtsZTOWi56a6Po56d2NZkR2pLpJMaLH8OG6qa1oeW2KQZOpmeeR
RPiKyX45URKT6WCgw4cnYsE9LQykdNUktFWInaTnpPClL13QQSmy81T/p2C8iJJb4fDActMprdfH
YIskmJks1jlO6WE8DO6wr8/mo46KYnVB/w5/cncrXlrbY1Aks8Kq1AjQ2TyHd+MFpHBeE0gYLqhB
YUZ7tHnzR5vplZVF9g1nlCg4CAVWWMaOeMgeqfJygq4m5VN4Sk/tabjMAa+Gw4Ew9jmnSpE4IvKE
tnrR3MaJ4OthurMsy71+ODdTD+u1MRhDLCUTQZFuIomTPIaHHKPe7xoN9XfzTXxYnPR2OusvyT24
bo9/8sBb22Zwps9B2T5UWKMunPoMAtryITQfOQvkgBkrOaRqwlCYIOXG2GR3mh6o66N9L/IjHq2O
fAL9pN088Y6MzDmk7HtvXGIy5FJBobv3wkMByg9yHM9SoODkCE7tCnei2z7oXyfU4mgrgbCnObrr
a+edIQZ5OnGJS0XFjxirr9GACWJdcDSNN3zDWyqDO0IsNJNWwlvMmepEOsrgxnFU7/oK+av0TYf2
tNXdo/nNruRH1dJdvbyII4+LiudHTAaFKk0Io7lOsOER5q10Yi9GYcvCrUhu46Z0pl60jfpomZzV
87aYAaO5J5GhhfAjptLbSu3H+tsycArUnA1mm4fRAluKTQUbKtJyWoYR7Zxj4X26/IrHZxuHUem0
zLrCSaHCDVQojA7KJX7zMu7Inb6nlePFQ/rRz135Sxw5PAqNdwKEaz+AgSGhlMqhVGjI4c4/6tkO
QdrqNG/opnhT97gt+rF9zN30gTs6RjHmn4bBXirpMmY3ZOYDSsRsaiPFo00rph3mcxMnKvrP0oDB
vVrC6J5J5N0Q9ok96MKhLdPZrqYCQoeVimPWxV+v39jN3CTeU//9OQqdU129IYkup70lvTvxKCgP
pUMF4+jw0b8IGDhLV5gAVuqMel50A88qy1aXfYGBa6oFZ96koHYG6wZMeteXtx11fayO+cqpLnRp
MeCSarUbG6CyKXJ7nr7XyXMec0UHecujf19vpViLxMwQsVavpHbQeOjmd7FreAKaR0Ha7nQ7Hur/
JhT6WB+9ySuT6C0syxpcRHjV0R5nLZiO1VG1e5cSR89H9XJ9OzcrMOvTQtFpZa9J5jHvLYRC4dOC
2V3FjTDQ6XwNMzQc4ciA/IjXzrUdzH6skHEplqVDNkNAY0S/CJLbCVEJuv3e6WXre1N050wQ7/oy
D8q45+Q+NtUV12tl3EzcZoVSR9jb0Sn2OLBOvUPjtnLMkYFW992h8XoNQ63KQXPKm/lLGyig0xP2
5CUqbJ76+29i7Y9tYLxNq6ejqogTzYvM3rDvbtqnTLJj30Kvl+QoxMlvyE2HZBpv/3/j5z4sM3il
9Hq21AQAUffgzkZAuli7po6dWXxL+tQtu6OeftK5DoLizhWY/AdvoV7JESmx+0Kw+CSoHlvIwaQ7
9EIeaTSzgHFLwggoYkR8k71+zzno227216pZHsNyGSsrMjBS3b1qpZ239rQnYOxZDqqAjszlGXRm
jprby8N1u+85wmvLZgCrDFWza1Msu3Mb+MUWbw1yHm5K9EFIyF9MQevTwpx0zu6sfelV37XH67+A
g5gqA2LFpAkNhghww8MZ7KdGez9DADZqG2/RqhOkWv+girS6ZSqDYEmuJrVhwN4o3cXkC6gzHKX6
NmsSxxNstvmvDTHQlSRmPEVgUwQJdbhT3Kaw4wfkMu0BatDteTjK+87r97k7tg7GNUOv53ULbUdV
H0eKQTIixRCoEy1aL1v8pk5tc5Lsv/t4DGQRYqAsoSJwC4sfuTnaApbWJE6vvtQjbzk8X6AykFSH
ZBDbFFcEgmKXTkzOtd4clRxHk0gHveks9F3Fsa23jeCEBZGdVprAhL34SaEelaLnkfD8JsX5scEM
Ui11MqL0iS+Mbw1VzcStDcwYp/Una4IHXno3FcZz3vYeETDZqQk7oTPvrn8AHlqyXaozulKGqMUX
UMhpmdF/pl/m4timtwkklY3xrktlWyOcNwHHR2pMXDVNkdzlC0ADR/ugBOp+9OdTs+NV7WUOKGoM
OAEQNci0ww5VAhDw4kFm/F3WFwEjmIECE2VGDHicR388dU5yNx4jh7gTtJQ4cQjvMmsMSgm5FElJ
h23GQKDbX+hUN/yzY95aDkq2EgKg/LF050Bzp1cx4BV6uF+ZAa00jfNGzFClqHP1a1xKjmYIqjPU
/WibUedHUdc7ulZ9IeAT1ZTyhXPI6D5fcRIaA2VCrlRFb1In4RdoJ5gCeU87vmUb3FbcAIzjEDQG
toRcT5HSwK0SW/AUS+hI1THUjtYCq7500+760ihmXFsZA2ChDgqoCNfXNzE+Q2TziwWl5sgi56aG
iqeQ7BqifL1u8jdP0V+woTE4tmSgi5/p7ekPGcRXyoP2QMkJ+h3NmwzgT7EOlSecR8TUuTv/GXfJ
yjFpDGyFprFkoCenk9SarwXlTglyp4OAgA1uowBBBi/bznvzsY2znVk3sr7gk86gEWvBDgPtF5S2
wJzKf2dz4ji2RXapVVUSDIoZ9W0LwaOwcOs2cjPzksXfpiQwBNMWFI3jCHnBO6tX2ChZERUCnO3o
LL7xmuNzKr52Sio781HOKFPbgpZQuhdPxq69Te60vf4SPZjoIkBqjPcK/U0+99cRY/tox0VItdzC
r+ncd+IEDME8lGjMQDtG7o92G4BtD21WvOFCTsTBttOaCRGluqF5nPapEHs7T3jujuLslfuqM0jU
QN5QbBNEb62H+Y/Bee+A9shjPiCDUAH8uc8R3poYOFLB1rCo9LbSeSL9c1/bOV6gi6MdMEgRpG7x
nZfU5FlkMAlsHmmuUSrNAtTYdiFAGcrsOAMU9Fdf20cGgzR0N2kqwfMOxCGJo4RpbKtlNtmqZB3C
qH6+Dnm8FTGIo6gi9HUwQ+934+QTLf4hWhknJOE9WNmKaBrOWi/EIQYzMjDIUq675ctgL6JTYiId
PEUKiKDyCudD/iS9XV8eLzpgm2GtshnmqMEZoergqbccB5Smci/2o6f3kRQ3d6239EY+RpAV5clj
coIktjVWySKzx3VH/130qhRQBkQOtSi4LdCcb8gywAygpzOXDhguyPqtPKIHJLS+VJr8o0y1I6Y7
9mWk2Xk3+WaRn+c0Dki5BPEYuZE6cpw276fQv6+SQpqQDvBf+CnhiCFKbbHlSeWY4CW6DAZoxDqz
9EnBJ6UBX30BEf57hzPSpbb0jAjv/voR4r0l2AZZrVTDwqQwI4Ktt79UD92L6bZQiQ2SQ/2FK//E
wVGDwZg4ydpk7N9PLL0srQPCNE91jR0IkYJsx0NR3hll4GYqQhWCHchUlpDNjqvFjSMIaplcsUCe
HQZoQmnK9Wl+38WG+l6QYoNkar6pCUZkOsqyvM9veElR+o9ewVK2eCoteYG5Vng98UDF3yxvBIGu
HPytGebRVSiCvswaXN98MA9S0B1TVIP5JTXeapg3V6GZo6F02MKfHJ6Cp+yodCvPyfFCFJYfEby4
hdXTAz86UD/zdRBzKe8t/WVJZWkxtUD8Orh+yzhej62UZkspZLJJE+btI4gQXKVM7BrsPuCt4MSD
mxMjqyCbLY+qoZFpmUVHsDGYEb9B5EoT7fQpq1zhgmwiXk/GdwUc56ZNEIpxGUU5EMn2xyZCrSCh
id1tG1hqUy8seGpgvM1kICSrOmuSFxS0pET+GuXC94yg8WrJq2Pb1U/XPxx3OxkAUZqoGRUZxuiM
tfEqe+ldITvhre7S8rLy9N6J4Qi36PzlnVReaG8yoCL26ohoGtGL+eldFdQbA9OxMgcdZg4meqpv
8Vu4o5JYdIzLEvcKxG4ewDmBqje/0Y1zPdlSqUmUWoPMmunD0R4KfwiUnbCTA265knOA2HqpnC+K
0FL/RyDABTFS0CAql847xUGDi+nwwE2mp+UKiLIMiGOcJr310yGZB9oLZsl2jvdxFEz71EshIk0r
d9ChOVWf51P4Mu6nXf4oumrwL0b0KMZd+zFMtkdMdEEiDQIMYri0fzB0dTd/HRqIGGWetec1GPHi
R4sJaOSiIX0dwR74Gva11xH0S7Y7vUTPsuqqgEOaa6GvG/U4P/Cpanm3iyVJnFo5khuCtkWaZwPv
XQCS6HMBcmqKVMt7RNC4eOo4yxvnXnPiEIuCzCqUmyxrGkWN4hTKTBCZ3tF0XhH0LvU55oUXqfPC
OpYscQxlYWiQlgf5fbX/ye5pujWEEZD6+Be3lROPsDRM2phgIDBH3s7o+kCyiKfNqWcW++u7SMHv
2nFlAEoxx9EsJGyiUJm0bm/L8yE0gjrs8bLzykpwrtv7TS/Df9ILksgyMqFQo6KZABFP/pxeVEf/
nh5iVxztzlYatNaC/2Gn4f+eeFB8/aDCMBMDDU1D0IiDizK8mjRgOEJcrPXzO+tCHKjSgt+njpGS
VO9FDJ1cX/RVgIJpJi4atEJVqw7vy1FePs9opaw1wenN5zorDwPWft3a9ZQZzDEQVNRl3YotrYIi
LxeRuxlD0NWyn6bHUQGNe307jZlbLQ919Xrd8vWkOywzYITitimRHHtMlVh+VgRDF3TZ5xIh+yV5
ETyKSNDE3hE3Po9H8tIH8ac+4M34XL07+B307yto0Fs5LUmGU12L+37ovUIiTsQdW+JZYQBoLHvF
CGlDQ+cWexV6QAEl39V2nlpCejd1s90zJ4d19bZiXUzcpA1kktEzCO048HMn+imX0p0BTtpScSAO
ubNKgXeWeEeXCZ4qqeykhr6XpRtKVt2eY2c810+Clzrx53qvOeoXclOcedE297YyuJQb1lCKNIbQ
z7Rc0jzg8deBQqWADIGATgbxld7Y/CEB62Hp8DSzOKt+r6mszk+lQFwtHTIVBZFvVfUqJK09mId4
8dSUpx7Ku63vf1/ZUjQxFAl4bPEERBXSyR7IrkTjJRLcO26m4GpkJonvmYS1LcUUGlLBFjq57eIR
Eouog5U7y8lsyWlv5Rce6vIMMlBkVflkgVfR9GMJXUZ9jubDl+uYs/mUkOldgD4MOtSYKzEZcmfo
EfyJNCE1eBmyu0hLnUHnlP63D+TKDnMReqmTq1hABVndpfcW/Mb02H8XLqrbu+0+OYIr/7Z86O4I
lzVm22OuLDNXAfWPJNZphhC9didwxlD62v6Nvl3mfepaSBCCpj7gDaZtd3f8Mquwjro1pWzQJHy6
3hncd64JT9/TFEVxzDHV2iK8Q6rCFoMxmCN7+ReDKtuJrdVPYF12K+VlQwP70ZmheKs66cFEvXh0
Gzs7/NmzZWWN8dJFZZV9SXMx8q7ZQ5IA/YU9VPrei2liIJysPTeE3bweK5PM9Wi1nLQjjb4KiKgv
e9o5YzmUlIsG7fKxP/LkFzjHWGE9dKSWXayOCEVouN7dGi8g4brXcoRfdESg2wmuUjigRHD4xcPt
6GC1WsYrW6aqmDJtcFR3+mG4VfzlJD1SUrnkjc5ZESe+5I+Y8IQLrS7Vfe7WqGniF/GO9na+f/VD
GMcdVnXXt9ARwSacp9KWf2TfqA5DeEt7bMqTeSM5TeGKR24xk/e9GbBaIrGSDdqUEJ6nE3q+byj9
K4K0ybt8Tl3B5R2wzXhhtVAGtBTJmiXVwNc2Zag8GYqjTV8H81ZsQXSrXkTuxtIL+Y/XxMoeA1Wh
VoHMhfbf0QuLJhob/MeBdBBP9P5cx336T10xxbrojiTZIpa4rT9zjT/ldVKfl1zYfvV9LIl1z9Og
zJ1FO6F6jO8ofuGXzgyWFJAfUlXiFqJ4nBcSD3hZJz2lYyyQGIeEPKefB592c84/UP1+H1zqjqE/
+9pde9J2i2ant5mX3MWcjnce8L5vyipOaI0KQ2Y0F57sK+QwaFg7YUL+pwgBF5Moyl37lPTWrKxJ
fWEKGGhDI8VZP0wPILV1+q+06kYDvGyXcTaY41CV9/Tyyp4KGaFSErC6Gn30B81HhhNTPdUD9N1M
13wo9/NpSt3+qHvXj+zme0FWVRWjs5ahswVoYSjDUA5hV5ktezJTr1If21DhWNm+8x9WGHDrVDPu
iYFphcxcgmJCHFme0xC8qO0DkmR2bpac/dwGtQ+DDKhJcZOh7EwHMasZCgFoWKg5S+JZYGCsXfqh
KKhnNucbA0NYyKny3jnbZ/BjEQxytc0oGa2BaGd4nT3FHUy7PDfIJc0u0qVI1O64d2wbK39ZZIvO
5mgJ+TIBK60ePjh96tDlmdMhoO9ZeddFvT9On7XYl3TRvX4Mt1OGH+eQLTl3ZFYWDHXQ+gJlEWvt
LLanys06p4ntpAD5uaN5qLe5kezpaLeRHdDqWiBSe7z+Q34DMx9bwERcltFHSdlg+izeU0I6+hAZ
INj3L7sxOJ+YrUKbQhURoccpoiwjJBi/U9JHWpRVPtNeNN6M4vaU22qb6alewczcGSQkE+oOP5Mh
FdKySuuIZ7m29e9UUhUZaRdiiB7xac4yPrY3+ksLkiPO7flNuPOxzRSXVj8ki+tETOj8UgtGn7iC
ABSI8TAWANVTZ9wLu9KtMPoKBRie4c1+qtUOMFA0o3dLKWvsOK28dHsp0KlN7w/FJs2VJQaDtCox
+pRWHqPLgDHiKfg/0q5jSW5dWX4RI+jNlrb9eI3ZMGZk6L3n179E6141B8PTOFdvodVEqBpgoVCo
ysqcvWxLkmhShWHd0Ey/peIRVxZFkZL5xRjYu+RuhOq0dgeqFTN2cos1TsEIfrTAXx/yvs5hEgny
VfiXGWaFacHrB3H9DQ3guqFAdpQ/c0IvHASaPH4CkDeG9YeTwe8T7TaPd9LEM8z8w8V7sUOdCBmF
Oi0gRR1IlRxzIAghqrQB/Ztdb1CA2BXbMPs3M9HrbngxS/m/HktlIpEZc6IvgTb7poYWIxgddqxq
x3otR7xYohw+l4pxjkgxwj8SnhodkzdnLmwbQuusw7Uezi62KJfvxzQw8hztCMIFWaKWQwiVhRPS
Qic24zfW2v7h1rjYo5y+aTQpSXrckJJp3JTf5fvG0UBH9qi4w5GwVmsJiIGtUDXzEwngf9taW+wu
dUcbbS6UPQng5LoQbKJdW72oJsEldntW+F7V69Av1uihnl4Vi1gNcD8TmigAQY/tPtiJt98xUN+a
02BON+f4eTBOiTV8b50JhZgIWWPxLHrDr2JPLtfaTd98p7bRlZM34U65rRyW6PM/RPc/34We/hE6
o9RUEexSo1sD414dI93J3uIbdUBYwnCdVdgNkAOcKcg2q6C4Tp2y2CT6Bvej/8Rd0m3tQJde3RPe
nf45v20xCKRvy00E7cbp0L+1R33DP0uDxcqk1l+Clw0gB2URvXqtUsZgOn8oEEdDSZEcbjbqZDVI
Srqga7IKfi2JOm8KH8tgq0ABMPIfIBi54fRTOz/WjcE42OJKYmgYkiyqkiAYvEIP3aqJwHNVTp4J
N8kpPISP/bZ4i7wOlJz1vngRkDnoN2jWgTV92A+aKWyv3wZrwzLLH0CP2eZqK0ycinhZ+5DC0bXC
HgL5Q+2m3diLXppzL61cboqketA01UGvf1PMma1H4SuXG6ynKAnO1OPQgNC2iAo4+kkyPaQydpof
peRuCg/yLkQjINtEUMqZA/B3GrvYbPEwZSN3V7/Bwir5+8KnQj2e+SpHobwZhjtjjh/4NritEx7j
fFFwDCY5N6uheJM7kE/yfeWEqfh6/SusuIGOJqWqiapswN1oniUVqNBIrM+1lN6GhNgIKKGBtmX2
lnkBvIEUCfGEfThxd4RfkKXH/NXdYV7EDxBl/ACN9kI+0ENOnJCb52MASYJEMCxjAgNm3KiyF/di
eX99vWvJwSevo7bcz/pBUvpzdM/e0U1TfyrPDdiWnAbkkxwoUw7iIX9jlyVX8qtPdqkQ1mta9Rse
NGrID0bJauKOgZg+n5gvTgzn1QRe5qFHSIUoWZoioWmRMBKEv3waLNKB7rzC4pzSgTJAvQXr287A
UgWU9fXIrFD3sFvr/Tyn7LIS85USAQTmLz+HzsP6xtcMH009vL16M43aoxZMXgyO7KaD8BRfmVUA
qtzrH3j1IMtwKsgjyUj1qO+rAtxfTTL8WQpBZhIKZtUc2ZQtLCvU1zRaoSqGhLCmaNKB1yeoFfjK
PlFHxsT1WqqHPbwsh/qk8VwFekqIdsjrjjMbcwZJmeZJzsRknFp7bxiGgl0TDV0XIZj5ORr1MigW
FANHgxQnGiva6Y/gkTwRSbRpw5pXk8gWfXFWFTQLPKlrftHrbIKgSQVynxa/5ltQVm/Jy1zHzYrZ
m50PKLP4IP7IXc5p0cuvtrG5I8Cu0uo20q1/KjFAZ9isyvnqIQVFvihCiFkGFcXnHZi0OpsajgTD
Zra4CfgetWIUlL8GPA1TLSKv6DqRCaFhzf4EzcYiLfEICu+L8qeo3E5RZ6sYLL5+DtYqyp8MUYl0
7MuZntSk1OQm99m75hagmKsncEJJYI1nM7mzFkbtnSSOmh5PsKdyULzHbK1fNY4s1ybfh1vG2laP
32UTaTyzDB7zYixga7I6Z5itoTFbMsbkAygFCuHeahoQ+0CC2WIYXg1pC8NUdEmNPM1aDue+cZIT
0Qgut9zLvCVvosqe3FE1e0/bqft/8SxZ9c2FaSrk+FnaAG8D0zXg/qRROmAaj1B9E+Lf8o4ti8za
ZCr0+BDFmCvCZaYZ77X0VKkxcvtnxoaS/+RLFFisirojkqqT0D2EkVlpLT0sLFfOvWYAT9HG1z/k
+lCroo0hal3bBiGLEHjlxY4josgkwCIMyWQHFulXlrU+tN/IlnKZqXthZbvVaXrKhq2Y8KZaMVhm
Ser+da26IfGY3jckut0hGzx0CHwc/Xmo9tNQ3lay8MhJ0n6omidEHoPhresn8mKP2ttmRE8/D2Gv
m2/6bHYrZFiy8Boyoc+shVH7GI9iV1bBf/MOzKHwTnMXALuDMYMXcNig7AdmVHT4Gc6zeoWQm0rV
QP77RXy5LYEekHm8IKQbTLBvol3kZQciNZWhyckqx60eh4Ux6vwNyGGkWYexvNmWYCZK9K2msbKX
9fR0YYU6dIUIgqQurPAOieCRKvZS6N0QjUDFU3a4K11xz2+MLet5z1oc5SrxOCmzwMMsLz3iFjSl
8qR3DeNKYhmh3CTMxQqVFfijCPCe6cdZZ3aycJglTE4zPGPV9RfbSP6+ONkAVvGj2DSkuZnF2+Ce
TMKH7vSqPugPM+ijkPGSRjjLR9bftAu71Ou94mshrwTsIxmzyzAC0G7kH7Wjo3qEz/YYuMzB99UA
urBIXfO8H83JnMNiCg4PwstLZj9Hq3z/3UVl3YCrF+DCHHXLq3wh1ZhuQ4YUiSAI0wHpCINjHg8Z
+nHxHtRZMtpLCeOkMzyHHikIu7Qi3WpcRZ3oaUWxieJ3CSIe171mfW1/agDnEtjCafoYb0Mxwdqa
EXh+/bYSbjV9NwtP0fQcp7p93dq6i16sUR9OCRsBXVoEzSoVUovjjf3UxzmYzwDI41lanKylUZ8t
VsW4UFTcdBOo61KjsADUHdRfEdSo/NjSg9frayP/3Zeb7lLXOBd5FzsZFXJS+CLWRlATIBm2f7Ps
s4rFZ/TFNTtUOjZWgZhxASKKejeiEG6cBjc/5Ts2f/q6A/75WGcwxWJBAdQjyoEw5RTiUZrv/flZ
lVklqNVbdLFpVOhvFLHs+RGb1jjQVrEjR97J4IPOrMCLDr1j/Mqd0sLkMJO1hrU4KvjPcf0fcP4A
9Ntsg8AEYSS0ISwMDFxgpW+px1JbIf/ltQ9HXQVtoumDEOKo6dX3tv3Jj9+uO+AaCGxZzztPTC0+
GMZFWl5R4BlkMxW7O89u9DZnEgiY8TxvIq+xgUSzEld0OZABQ3AeUlrMC4FkBdcWSl0IbZ6gYaqc
m0Iz2O9I1To5zh7v5k7usWhAWR5EhRSxACSkFXHKxSCxuO5b6pemMrwOuc1kHF2DD33aYCqiyCEk
O1IRG1yCfQ6OWnj+LtmneK9D2dAKXsMbzmpsMNf+CjfqpttPd0HLiNdrre/lb6AryKJSCbFCGn2E
JqTx+n0DRnP/tvMAmbUkICqJwCIas0AZpA5Evwp8Y/3EapExfFmighDCqtY2/PnasGeinJ5XjOuP
cVWcSykLZ+bCQkRowl4XrW5namyLwogP+y42z9ePDSug0hXEBDd/E5LOIgncyn40OYtIUogbFnES
a9OomDMpk6RIHVALox+/5bm8EVNWh4O1a1SMKaXRn4sZ8TQJgru6k254LvxALfrY58mGsW+MYy6R
37L4QkrCz36soEuq3AyO6MwbzUlAQPSb/5GVgzGOOd0i0lO9FOSAtGRjqG4p/uAWUm73RfnMK8MR
WrA/GatjfSwqrhQ+Bm7yCTvZuv152jA80ydHHua48CThbO6RYZH17ajooupg9U9ieHyLfiNvQURp
E4E41LAkD20+lKzrY3pkIvbWc+k/tzzdi21LadZkgpMODwSxNEJLrd8QIqBwNvtj6jEhiYyNpZuq
o5GWfkPI6WSvOJURrofUTY5ECbqPrHTT3EwbFgHOepX3kmbIxJWXrjrI9QwXItDseguJb+kj8YhK
nWhriRPZLPkShrPS5IlpN+S5ATEDV4YOrhCbo9CaNSQFJLmxZYmVQ7E2lPx9sbiUl/ggINMEiF+N
WRTO9B5a3ZNP6IvBG9/tYgdE1NyP6+7K8Fa6jiTpGcgxQ1zy4sSZnJhutA4iQnwWmHzes0I0a0Op
UGMMUZqKAzb0tzgnhNueBXDNeYbDPSkeartmeNdgWqofGLcQI02UyQ9b7C3vlyKaHARo1j+pGGKc
Us3Uy8m5vpdrQIPlpU5zKGZBVuTjiKOvPUDwFMSy/g9+G2yFwGxeoJ5lc9tZMuvvbLw+a2OpmDPI
/qxPJOYIeW92ow6huNwcpdKEHrA/ssBQjCeSQh1DseUaTR2BtyqjMbFiUQ0ODeDz1sDJWWZWqt/B
k4biGE/q7MyNnvqM7GmN3mK50TRhoB/OYTsQQK3oVZt8C4SmRUbYh1fZJGTX4xHJEsOF1mboP9mk
zqfoz0MQQQvALTHuU5joaiPOpo+ylaPIVe6nY+GhRon6DKheznwo4X1vDbZiKZXJYZbzuq+terQh
qoBaoNuj0QwYShyiTIRY6M4xRrv5lwFpFQ+51OtW1pOqhRnqxGZRUdchh41GJWpD4EQE0SNB8rRh
NIDX16MKAg/NJMDLyf22OKGSEcWZkmM9VQ6FYLmwlKawaq5mLWjVd42LHeor8pMoQKyyRt28MKdv
mTMDvoFjMpiGgdxfB+115sZP00e152IzBZ0VzyC7XPfdxS8gO7FYaSu2YgqqZaz012gDK4OBLeMY
QY4U9idbBMMqJNRall7menlvYZb6knVRcKAtIWad+UVyQY5y9H8oR/Kai2wslEmSsl4PXlikgm4X
g5SVP2sbPOG8ZPfJngyNEZWoxg0hZmPVp+Im/Mli7FrvHi7sUilfUhSawRlIhQDmxeu53SIO2+Um
AY7337AQrMH+0IW/uBQVfIswVvWaENUqJhJodLf4YIumDJDiZHbJeOLeZlBNhioI7UpLlTbxEyur
Zjg1zQCZNfPk8wq+LTml0oacUqIMyaxZMQ4pzf5oRMMwNignusZD8y29JSo2QDU6wVbxRsgEJTa7
Nbs2jrfcXZr6UYmmPIlDFAYGS96pd9yNdMgfQls/QLUu/pWjOq2B6pK0+UuFEfLX883Ll6WJHqO8
8LuGqCmADsZDUv1AJqsbl/OqVzb3DIk8X8otC2NUZOqVUk4xCYw3HxpP6WCmGTP4Ec+/ZoIKPXrR
81oUwU8gxNfs2hf/TrbAPXPXfkSjWe4jnMn8VNzyockziVFZvkPFn0JQ4qEocUrk8NhKH532o2M1
Kdfzr8UWUhEHmAwM//PYwv57eDtiXLQ6DV7hqZgjmJ3JnQA/36Qb9qdjnT8q4mRBmzd6gbWlW4Lh
bzcKBOf/Djz96SzQkSYXcqUnTK/1i+BCrWGXfpDnDxA1z6y31gq4DmCPy17SwzdRIrfZRL6XTgZA
1bvqFJwMyB8F+99EYlFvjhgyPvXf9O8EZvMvEAvEJa64Kz2Fk0V8nqVkuFlUWw+cvp7apds50jZq
iUtshlRDm+zqIHtTY+456oAk53qrSrY9Z4rg3fRHFqRpNc1e7AmV+KpiPbT+iB9UiIVj6LWNFqDC
D/bon4z8/q9Srz/XCj2MM/ntqHck+JBh6w7QIihUHNCLtllPeYb30hJ6QqmFWnPWB8L8pLAn3htu
EpeVsTLiG835qPtazek8No8P+R+9OifmVM0eY9PIF7jmMlSU4YO8KVJy95N+ALhzrALwln7HuxJq
1qzO85r42aczQsUbVeD6ag5RzartCarMkSMOZogawfP4w+DPt792N9mqb/aBJeJllJljazNWzNpW
KvaUdSfHExmZVMx0qx9nN79NACbIf2FuCwAGjOUx9phlkApCkwY+pJH0P8CeYYaZaBp/h6y5nDMa
IxX4vv6bHrR3yaghhKQQ0oHUJ+iI4UMrTe3x+i4y1kSr5aVdPmZIy3Gw/cySaowrqYn9/zNBxY4J
HPdDTFpkuagCLNxavfRw3QIr8aVJH8Oy7bo0wl5xIOOEms+4V076IYowOETwz77DSrVZ20b+vnjK
+JU6TAl5tDXlh1y+aqwYyLqE6Feu3FaZX5MJUA03D8gtMIYM0gmvC/CMiJ78A3loB6jHgVwMpHUf
2i1rxoURG2mmR0Wc00YkSM/4Pzd7siVwCNYMPSM50qlAMmdS1eMyw1SUGrmq8kvReCvIaue6gzDu
U1rjLulBFqIMsCIq+7iCkEjxnnb3Y8osRq9HYYzKqaooQOOFaivlA+g5gxmGfr+IGrw1Des7ob+N
mNfK2oANgvDFGHWw/B4BkB9Q+5IRAZGUuMpL9O57nRf9bE009BwS/sHFkqKHpt9UWwIu+RfCSuuf
8PIzqAJGl2gTuvnIl3pXcsUdQSFXXnKMUAKSCIzsxOas/Ye30cUmdf6KIQyDjozpT+ByBLEjiG9k
h7DFQb7jLj0Ru2A13IR3rOyQ+OPXa/ZimGzG4uALRq34PQF0dslDqqm49LwCCJpesxWJURhaqbsB
Qo6qkKCDE0AF7PizLXmWld4nfb3GkVzuMFgQrsqetW0HHS+oLNiodGYonkh749QGZudyFj67Y+yM
b/7HsGeVAVcqYp9/DnXf9lkuFxOpo3DTg8zvs1g1k0xz5vCUpI3VBIbNiV6bMWnGvp6pz3apazcC
AfhvSGu3yw9kNCLygkMHyDBKCw7r+36NFJ+M0QUFdRaitCPNnQmzaa1g89xdKPlWx8ygGKuiKwqA
lDchhoVRxgykfSopbp12UKGrMTMlOWXuv2Dkya3j3hV8ILNb5ZSp6eZ6VPx6iX1eKxU/6jD9Tw88
GXxbjgsM979ct7BSR/hsgooNeYMhd4wMgNExmnd89StWjkZ6yvrXCSiHkXsc04de6E2xA35YeWcY
/4oU/mycChJVpDSzLCArIATa2kcIQKZxl0JqjQXh+BoBYUiQREzkCZiGMqhVqpnatwHB7Jbyt0DC
+GfwlP/vo96fbVCLSXKtTmMMlbj8VJhFmzu1nzH8YdX3F8ugYtscqVWhykjqMfWzlTgnu+2fckFn
ZNHrm3WZXaOuyCptktogs2thddcKo8uD018bGUtZGVQh23WxQvk2eIbjWSCOR9jsfI+ov0e70vW3
w5GvrGoXu5kFOXEo8VV29AhOp9QkJejQGfaFnWCW3pz2Ugyerb8oJX7+ZZSzzEHXpj6ZRqjd6DTb
82Pk6Nt5Y6C8xr+IBzBN6/csRBNrzynn6at61DIDNpXxeY4DTOuJViUzztsKuujzyij/afISg2w6
rLR2edC91EuejQdIjYA/5ybz+FvtJD/032rH8OIT55HonTxfP/IrFWn8hMtkIg0uMpLIrwUdb43s
13gTb8nMRWNpz91PPjblm3wz70QJFGYg7P9BCjf/+2vqs3nKt6e+5YZUgvm2edSlH0X9cH19K72M
zwYot0YjA+TZNUJauA0f8TBwhP1v6HDTo4GTgEuAVSNZD+GLLaX8VVJmTEGCGPIsskREugKg9X+f
FTAXWNcXuHolLYxRjjq0ohKVLYDRpfxr1J/H4fX6/7+exCwMUD4ackB+zeAzdsNxeuCNal+Iui1M
oj0YoTdlncNBlBUTjl6jSibDNtmpz7nj549HlWhmX0QFmgfjGnnch8jb/FvSMSWzD+2x+2D1Rs4Y
tmv2qPxxNhqpUXN4Y+OEtwX06b1uM91n33Snd+VdsM/RxdDtfBOexp1qRzvOCp/HXW6i90jAjqhx
OvmRJRHC+sL656S2x5BNXRBYnOI/dcZuYKHhWP8/lS2GeZpEYkL+f+V+St+jjJHSMP5/Gm40JZks
pQlOoJ7aeV+a3BQxzsDqNXxxUZkKIjMXjEqYA7JRFZPJG7rVVWCj9ztPjVuX4ZKs1VDxZBahgmwQ
lqXfLlnfxKidEPYh2dX3ExCgrJtopQn86RDQ0CIfr/146JH3TooJ0b9XCSyTidU66Z47jo5wzO8G
JtnQCub0s1GyDYtXmzoZGdeRBE25gT46JNpt6WMEwl3DzDx3nz6Lj/kztCZtsPDLdv2mbctj7JU/
mczFjAhAY47COZbmaUB4yw/6jnsOHIKbIEVnwqoJXRLGC5IV7WQq4siaAHHTBq4UTbLdG9mxDnN7
DMEForW62fKaOTeak3eRYOZxznAuEl6uhB8aeqTPwqyqE7500mH60VdtXddtgFd2glg5dd8wZnTX
04/FuaEii14MgpqSId0aHF7CQ37ABK3jv0JUzevB3peb8+43MwahpQ29BqhilQVxIOfl2pqp6CNG
tSDPEdZcQyAv2VSo1kEsDIyMvZd7LEDFeoHgsmKa/6KUhLk3YriT6IW3UCjD2NK4q2RTv/UHK/K4
nyM0tWUXeHloLPiWASII9T7s7Goje+mRuXiyuCuLp+VbIyUo0nrGz5EeOtw43Sk5EVBA7Gr36b53
6lO2rYBLBq0ZszTPSoxoZBY3cN3ckdyzSM320D/Gr0j4negJM3h3MubWfPNfzN6vPjAX+0+O+yKs
DKpY8hIZocxVyC32Oz3zzQb6IdUPsYd2usLbqVJahVozbgjGyVKocBaHRVtHhH8jae67UTuV1W7m
Y0+XM7vFNC7jjmD4tEKlTDI3h0pK0gj1rsS8/7jXnmbghYhXGdv/HZf/KVLTKq18HyeGT7Y06mqr
gXpGyjPWw/JSKisSu04t5RxhItwSWqJ+07na7l9ARljOQYWjjiuSYm5wGs4FSo9zOgDIarOFVtj1
D8S4w2nd1TifwdlYYkGxnlo12l6FaF+3wAo0dFWs08C0I/RwuDgCW19xImAmcVc4w2RC5twG57/F
b5tD/kvzgPMGIIZ3FfAVnCeI2eM5q6/Zy7GjS2dyqMV+KSHI9mC1Eg6EQUBzlHsUQD15byC6sTEc
rLSFBuPonDLOCoED6uPkDZxhNrnqZJrvQojFabnOVbPgsc/Vg6EmvQlM4pEvGreL8u98GD5Ebfp0
/ZMwfxAVe4JR9IVIwSch+qHjjXqX3A9e5g2vypsKrZT2LnF957rNFaoacjgl5czGrYMA5HO847iC
K9IOnua/CS64DJ5q3gShgdsNVvYUvNUbaFU9yUAKgU3MbCBUANTZTfERuPOrb9j8hm9NqNKzSrYr
3b/PP4s6ab1iRJGMaYczeWcPut4YA02BE+ANIzkiRgE21/dhpfv92SB1y+dGbSClxENOPRbfpm8w
iL5DuRnvxC0glfytcgxuAU3Zi5Ot3Co/rlsnq/l6y/73I0Dc4PNH6Ot2EAYOOV2agIg+uq0wqawf
RmEbcJsku7tubGUkb7lUNLY/W2uKOdRmjeDHz1Q22oYzk3fJJZU00aksf4uqlSuCD13AjEdgQYvu
lbReWAJLrEVT75S+kDJ/IFPoKjdObsK34GkFAZ/dqOkHF6ARktZG/6wGIBq8vgErXD5kAzRegr4z
6LZU6vZTCwwiKQ2GE8hMovgTOLh7zSm2BUZ32GplZDe/fFtJMniVUG0ixH3e7STSNKFt4MnCTQiY
NXhfHN4hvV/tSAB4shk8Elfrd/E9BLs8cBv+lWuDTAhCMaCzk2h1nHnSRLlrW/JSAnz0rTkWOx9B
3snuEo+0FFswAjv6d7UHeypn9yx9otW7bGGeerAU2lzqrTygfpdUkdWWemMNw3fGJ111poURKozl
adf2EckVybzcNGJ1BeEa8HRoohl3gmISoHftoZ8Ve8xgxVoh+XGLnLFu074D9y1yt1/po7/rRgve
q9uDO6YmbwtH3hR5CGlfX/L6MV4smYpYAlfPXBXgs4YgbZ8f9Dffqu30EXnjRjMw3Go0pnCHaskt
AZrgIfpsbDIw/6KcyMi+VpCKOE+XX3J+si7WH/WhFGsp1t++zC+g4zlAUOwpq0x5m/4qvxm7rAQd
ZuQaPzjGY5i4zpeztTBMna26h7BkSTwbBGTWoEpWWfyI4s5sBMY1uf4WWViigpUe9xi8m7HE0a2+
QZMWNBbJ0d8Mtm9KTub+CxkYhkefb8jFpk5SnE1ThLVJYn+jSP1rl6Geksyj6Tc8MCK+4QlZvOkr
yR0DyNJVykHPwqdYUtFG+pmkmtcJvBMo3NFXWTQQ6wXkxXaQE7H4caJS9K0RYDukm/owotXRm/km
fVfOr1KWp5NwfO0rU+E6zAJUM3xk3XgiWUl/k1eJKXcj41ZYfUMslkSFKYMP5LEYsN/xdjxAJwnU
1bKb7ljRWGR9VypS8QrXTf1/M5v8RwZmAX+bP/uv9U3/KDvDT+FZf8V9gMAMwJvFvdbH7kFKzPwO
XOHJzV89zhbLpmLXHAhjlSQdYlf9U88OUsoaDl/3FUXgCZubofB07TOEBPeclP3v+gmh1p03mfV7
ViN/YsZikiN/cZaFNeqgJqko61lztja7RI40ckjiqDn+jepOTKm/9e7Uwh6Vs2vtqFVNAXsCqI/O
jbEIdOsl0mY5NqE0uBUgupq5ga2A46D0WEkUc3epkwgypmpUFdjPD+OhfCA3uuh2LqHo42z+/vqd
s3rRLRZLnUQIozRJIMNZUjmxsiQ3fdY4+np5c2GCOoZ+W49ZRkyQ5LS9BQXzlmDCkwdW05acs2uO
Qp3DKS87RSYMQZNa3ne+/ByJQ2BF5VyYAifslFJjXZMs16SO2iR0k5Bk4EICK2jj9Fsy8BsD2doc
0OZ7+RsgP65lRVYIVZUkyTSJopr4fTNxI8mJCOY68aIt+Bd2rPC8fjde7NDXf2p0wA2r6Munh1I0
68ccOCbxNuggtpCewk3mGltmUrl6JyxsUjf/kCZq24N2zOWqYz19T4MbXvauO/t6WrOwQYWSdkxV
3LtYV+/iYLePcmXGUOurHW0312b2qHxrPWCynPTA6jmv3hELy1RQyadaabgKTyN0NbdjKZhDCZgw
z5sYk7RA3zq1t9fXytpOKooU3NDHEg+D4fRQzt9mAPyYF+z6m36xKip6dNE08XyJE0e0yMSf0V1m
qQC9npkLXkuver6+phW87Sf/P4/0LZIUHvTxsiqSE74LkZZr++opt7Xn/Ca407fgTLDjk2K1lixY
00N7jHKTFcxYu0qFmETl6pjn4aT1aJhTcjv3EERkyywQP/wayf6c8zOwcrFOoRf1iSO5aQtCSqLC
WhxV8uwBQjVgIlRXYJqfd5V6drRh42NUF7savKNS91j+aO6Ijp1sAjh5j3w0QYUog1Bo4rIi9soM
5ifTNJuVIUiGzxOqm2HXOfOB9LrVV//Qo3LN24ZHShXDBgRo1/1ovSx38VsaAOw3QInNRMK4fgkf
oahiFbvxQ33U3qJtg4WCTflVZly0DM+haa6MQQ5KmRyVNDnIzVvbHoTox/Vlrd/lf7zmjEReeM3g
l3Pe16LmiuAskQfFxjT/dQusRVBBReKFJI0NfC6ID53kSLOyobkRhoAVp1l2yN8XK9HSrmomDZuV
TahkJ/chdCPTm/G5dIy7sjHx3dCHZQ2OrD4XFCio6AIKOJpGne1GGjq+JlhPLpicpJS2zdymztjN
kakNIBsctAxKfyl60yrjw60+eheWqTSiE0F/GY4odWjlTR7HG6UA6W7VugaLGO8fcsvLGqmjLqdq
y7USAovoZaf8B7jI3OAQ3ndb8Dft/gomdFkWPSYzj42U+zXeX3kY3wXT/KL29ft1h/yHG/3PgujJ
mLaDBoPYYEFEyAcMjV5zzI696buKJ59Hx4cNf+K2rKWtF5cXayMRfOGhRa+WEkc8dLBULz1kJ1DM
QrlilxxLh+gx1QlmOavoDFcsmYIZ6+fjsmoqmxDKtIy0FquWa7eKanucb4aeKfS+2htbrJE67fEw
JMNQAcxaAKPpdGkxPfFS80seoeo5pK1g8b4YW62gTk7Fc5GdiZ30i/F91zPsPys1qH0G5UyVVYQN
Pt6Ku/HQWPMmvCFUCKOTvLAlQtbhCZc10yDhqYxlI1dJ5IGekWgG9yUOCWRQbECuoIIebZVT+K6b
9Un+6PbcpgIjAxPMRwLN19v/smZq38HQUiV1inNTz7UzK8FhSiRoupX8N9UQRysLeuv6LjMin0GF
W2kIW9AZwyAptULRyUu2RH+FVZhYb1CquNNlAe9BgQbWjJICh+LxEmycAXNzyY7IOWEyEfd+ABbB
eRu8kRorufeBgntObvUNoL5us20B9Lm+5NUTtPgp1KNUGDQtqlryyDfeNXUnCK8dq5S5nmUsbFAX
ylTOdaooWC7RXz5XGD0Cd6j3hPdqskdvemYNsa7eJAuT1E0iyo3a1oQTURpUc8qeDRVjVNxjgRN7
ff9WXWZhiLpIErmfkmAmWjpKv0lFdBcbwWym0vRzHtTD32PRi7Pv122uVxIuRmkkTRK0XW4M2NBp
BwpgEJMQWGaM5yjzAUzCypcjuLBEPUYr3+AgMQr3mO5+P7WzI8ojROa3QOH970pcC3NUlAuFMlF7
gnZonFS0FVfYcBB0lzz+JbkVnH+Rd5MQcm19JOwuri89lMJqmrG+1p7d/iDYKUiCgiPy7pvJJuJj
f5X+LlZIxbQ6K3NxbPDpDIBwsrizuOBFSjST4SGr3+0SvumBzHaYMIpFmH+lh94mscy3xe28Izh2
NqvV+gFfWKOCiB75GAojJOmqXBzHQfY4uXnh83AzhgFvTvpsa8o4mv0cbPOYe8wg2lxKsTtrUugY
c+HwcceA17ESPHpSE6TfGP4SSWZw53uAGhxbM9ryBNOCQj5LaOQf3v9/bip6YtNvAOKVibUQIH7f
y91gl1i+G4HKhtSImEjJVbddbDgVdRrMMPJRhttZj8rxmzxrQAwGQuDJiSId1Fj6lQ0KdKVEuXhV
JZ/fRKVUWoDdFLtBSe5rjDU/C+PEzKpXL5PLz6I5tLNykkKRXNjBe/oIgn4PFKL3msVZ9S9jR6iF
u/34et3TV+PvwiQVoEZVT8LewE6kyHsJO78ClkEepavrZlZXtji25O+LOFFqRqdxvQQu0b5yteg1
K8dNLjB6futJ18IKdY5Ko5jjglT4423tjq5/JucfMQfmKN5PkhuQni9Bhc7HgTfBXOCw0oH1Gsji
J1B3NafqQ5ag50sqg3cAptpy4vQ3lTVu+C3hvZLeqxswNDyx1avWi60L09SdXUxDVksyVt/8ElzZ
ynbBLrKiLRHrJnSc7Ifu+uNlYZE6RuD1TkpDg8U0AjKMEAFCgKTdovriqpBaARbVM7b5CTV6d9iw
sOXrRbyLdRqmVnfiIHfkbu1fym2/FTAVnB2nG7Spyk3rxBsCh522HIQY0q3yyNnMoc7VKLL4AdTZ
0RO/6YUc8AU8nAAurx8BQN42L8C1O733b5a8mtAvDFLXu1jzYqCT21aIereRnxPph6Ac2/oQhayH
KcsUdbEns87XWo+ILAE94RpNBabcyJhNqQNHTVZAOjz2mfUallH6cp/LaQjI+6Hoe+0hnKP7XJy+
c1GkWkYZl66QtoV9PTCxviEVmCL+vy7MSdBjVsSNGs0MDRtG7FOpqFThm0V+h1X5I9piQeVwml1E
LCwNa+/I3xcRtpcBx258+AYnv+vVdm5v0/xDQS6dvFzfMdZyqDAzRHkZt6Rpm3eCqXa9Wfnv1cRI
0deNyIAkCejKKjTEYUgmBY9W1Md5FSo/8sOYg6tr+vY3K7kYodyt59JemSPEashJ7wU9eJYrcDVH
YcXKJkkg+JolXwxRTtYHcVYD4YzV7FqMpP4egZHd8chWQSDOdM0U5Wz/R9qXLMeNZNn+SlvuUY3J
AfizrlpgBmIODiK1gVEUE/PomL/+HSizSyFkNFFdvUgzMYMMh8Ov3/mewxdMoCxdxCBHm8doy5Nd
a18x5mZ9/u7+B1v7c08reVNFLZjIEkNh3Oxx8ZCjk4Kse/pUgVYZnaGwPLMF9/ELpoosCnsMYKDP
H+H+1f35BCtBJPPQo0gLn2Lu6oMqlx9cOG+4wXe9IwB1/rcYrgxclBJKmLZc3aA8Sz07xUoJpvgk
j/SCxB+FFh64VD3QQPM+39vd5gFZEmWVSiKRtLUryMKSi6WFeXXwl2aF0E0SXUU8ACO3dAbOBvPi
c+RqbuZPD9uR5L2N3y6/Mm2oxfVKJqpAoEZ3l04mBWUc0j0waTpHSmt0yyUJC2UwZ/rx+c43TnVd
yYnmrgRMM+SqbL4DqcCgebkhustt++SKrIs245iKQZbjikjhWSn2rH3sRPfzTdwPaH4KzrpKI9Y0
KMpFSS6UP7O3oHO9I+P2uICycJuJvq13tjLWcSjCjV/Cfn6sjIHfB+Lbxn7upnBv9rNWlWUSze2A
/fB+4Etu6sygevyXHOitlZbTu7FjgjDzZbIk4pccInGBavZjZG57ZGNLDFaaUqOsz7oId7tNQPTB
Eb0JIisCsdbGq7tvmP+pQ34kM2821BOORagAoda1wKZmOol1BSPyszu9BoVeeoUVXbRQJ0+8uxV1
3W9nvjm2lYqMqriruwBmFBCxngymsgD0WtTBTJZRfvt8n1uvc6UqJ5KxQVwcxjGOAJeTW1W7L/r2
8f+0ynriHw3bWiD3kEN56nQxfOiIoldbzDf3lN8Cz/yn1l+zhdSk+aNvFyI47gsbJMvIQ8i7rUme
DcH4AWpxIxjDGHVcIULFB4BznKonFfyYET+jub0B9s/L5y/ufmAK/GxVXhAT6DqjlYzIzTMKMUy8
wGmAaVse4g8Qge1VhzcBGApmHdVUgJWwlQO9q5xuFl7dsxqxSZwJkMFsCnQezZN1ZGzsTbyn0TWR
54GPJfNgJflVZ6gxEBcFeTHTh3YvgnVzwaOa7Pwsom99q03zfqnwZrWVLiySOY2TBZR9MMrnFgEv
xusB3odO/Q6kmFYIbC7MRvwrev7+fb5ZeqUc2cj3BXoKF+UIzBa3BI/cAlQOXNLNwsbmNlfnpkoB
pVGN6JZZ6klzFmIkdphTYyGNlME5XB0BxZ593bZmi1L6i32+2eTKs+y6WpLjEAunZW8KhUdAfiG7
8mvUf+PleUN27krnzWIrDam1Ehp7f4ScIti3ua5xAhY9fy6fd/XJzRor1QgvMZIrWkh2UjODUzMj
alF9BPATLzN9LKvfq0o21a2B7PtZ5Z/LrvMjA02ZCDDi5QCbPTsCzAOQtovIMDP3qC/v+QXz5vOt
3lczN4uuHMdRjRV14nEVQZg3DeAOmNHyvxBq/VH9bK029fJH6c8Z5Y3F79qgm8UXPXGjUcNSjNAD
BD9ofE9yI78u7sOCPJUY8iOmac6DFyAZCIyg7xsLb5zwGkB7CuV0rBhe9dJnNbzNJ8XJrz0IjuGu
a/KiGezkmiZ62ungyt32Ze5DHtzsfKWT2nYopoGDXRwMwR6Oldd46a46p5cYdA0gVwEYFnBSddHs
n9lZ4/UCQK27bXTArQNY6adYTaVUwFCPHSnvrP5Sh6klgl9g423fdRFvNrvSTLmqgdCex9tGLR8T
58KucXMPMGr/num6WWiliVq+HCNVRnI8aGsr0FqrSDZbf+/mBjQChjmqqJq6jkaKbMhFsuT8f3CA
W6Mr663FwKWempvJ6eXF/FWz/lxrdT80EW1XFUCb0K6mniYLI/sULfegbVkCyvJ7VBnq7zCZ2+15
yxd/tvDaQJMuSQTg6cJuTdaAiYWHhTN+AbqVQVLjbnFT3RfDn/tc3Ya0hG8nKhDDIUUPgDpkejAK
RlaVwoYo3rcePxdayTvHxgKFJDi9XVVRPaTqh5xl9ufivrWZlbSzKKVlUiEg5njJL+TGEdTgmmdb
9KNby6xkPZFjsZwDLJOyhulAEZENoHKjjkzlTX9tOe61ONxmF1ZyCNAumaVLjN/b6gswBkDgxUzJ
F4zFX9uGmbon9qBVpAIBWp/4F2RNlLcEsVyuWNQUzkyFg6IWTzTJXjuh36I13pKIlT8RAAXgD4ai
OQ+MDJV+Gkz/lssC+BQB/S8qr63cCSGUUJOsl97hctBZ8pT2yr8l1v9cYZ18omgkRL4S1iQGGmWv
6qTbgs69G/tggT/3QFduwpAmYRg1cGQ1lumDAp3XftD4oZ6Ogex+fn/ud3vcrLWStn4WA8o6rLWw
FlQnDSwe1ZF3Q3sLgut+PQzcdIIKWUNb8OrwxaRio4YeaBimca8dNGfhtB6/NW4P7MHRCPQCY+J/
UJ//Ww07lKjIFYJNXvsxEnrj+jQCkaV5oUbJqv45r4mflfOu5gqvDcXNlMa9+8vfLLZSSURkuYx4
f/E2FKcCsedw0M5LrzV7nA/bAcH9sOdmvZVuiquJaCKYrIEpLrrtWJxDSTyJgUqNrGiNZKKXUJ0t
DkUwkDgdOTnZ6ge5X2u8eYLVybaTktG4hCcwGKCHcEekZFNX3YlWB1hc0NVKx4VUSTgkTJ9ind/L
26Q0dzXLzSOsrj1GBtREaDFzwvupG1vKa+V277OBanZhXThgz2yomfs99T8XXOdaEpLQoZaw59YM
Ltx7JOnoi0VgvZCMAO8DAeCI6G+rh+mesr6RrXXyJVQS8odtoCLTOUANR8AIzytZ36wx3e9xudng
SjHwg9JBWWODMEPvCz0uShcAjfoDnWurXL1IyNrm3e5ruVM3FxTUZokaL2BgshSaUjYZjeTFQ6Mn
/Q59qYYQK+bnem9DXqTl85sF23Qap0GAE6Tk8UlGu5AkZhvlkfuq9eYNrvwfWueiyi1gNAsYOPy6
wOM9oCXYCUaRrf/bdlY6ZyoH0gyLq5X1vKU13bHjZ//zJe4apZvdrNQMnxQtC7tJtRGwO/X4FuS8
2RKARCpG3rZb12trtZVKKbpGTrQBG2IYWaEvnA58D0zIvNbAuhbNBvB4S/dqaG9CfG5ob2mlSLg4
pUW4AHe1tmAvXUahjyGMk6YTI7t0bul+/lbvyyEVNKopEmDyV4LP4oqJabQo7260y3I6dM28scT9
rAP9ucZK1lWiDRG/jCMg1QF1tYwS9z2QaBOz5fV4X0Mky9flhf4LOfZ70ajAi0BsR62RJ2t8Ipa0
USKLcGanAP37DND0AecQWlc6WEAf6rT/BgiXXV6WRlFsoaXfU5ZgEuQVQcMUNRVXRzmGEp/kS+FH
Kb9RAdi79ZmXvk7jx+dH+GPiZ628BAEwJVRFTRIjo7/qEjKmVChKxG/gTn4G8Rqm0bPWCHexhcyC
v5DTzj7Qb5DViQBffkVN8pty3ALAuydItw+xOmSRL2YkWSC3SU11iQH9XthqYL+bM5OQIlcwtgNA
6fVGG0WiXE4gSNohcHA39IWyHCbPZvtGLwFqFCJH/vnLvdu3dbvmal99IGUJiZf7CCRDLobY1mj5
Cw8LMCdvVj6U6VYm4C5CyO2aK8XNCrXnlQZCW4Ae0gkuLYjfsFlcGBC/GewYGWi4WLgaEcHEr9UF
o+oNDOMyrc5tGZF7GZDbZ1lp9joBXsTQ4llQbsGQouAu2arWQn1xG477ntKVNFlSwbEAvHBppeKD
uJRbvsNawkP8LGT29EywXGzMRvvMoXba6aOx9Jxy580e1+Uuru/QTdC7DtvkPIwGeamDyI5kT4AC
fh6+hhZcWL3eLzGB+CJYmSV/Azpn8nXrwO8WpAmv8SqvylT9S/mnU/kinaMfCcLerK9/IOEpcB7R
/aLHgCDYEOp7RoYAUkjVFFWQ/hKkclUkgLEDMTfRZzt0BX1G0Th4WIzMAk9Jt4TonnIgsihLvIyg
UlkDN5VFkIoRxSVavOMOCHWpoTqzBaplND52u00jekfrg+9FUymvLZOnPxTJjXeFOlTTgyZ3CfXQ
/IJ7k6JzFtAKzubJ3dnZLyutrgdrKlnlF3MNLjibe2lABhL6LeRU6wy06oISaMtVvacFf1lydUu4
Lq2VFACbdhGr3zSNc4sRsFSR4pVNeeLV3zlB2U2q5o6k8fOhN9sO08U0NsNWtgrKnA1ZuuM6kwWT
azlbFUhZK+sTdNKfzRSyE2DyJTEJqrLRSQSKhsPMhcu2uADntPC3R6juxQhEomAfxqQRJYq8srA0
KKdCXl7F5DfegoMGeFlrgbqLUDDdfPF37DlBBC9Jiiwr2l/UU1qkKeEJ7LkYWOmR2Lm1WFjVUL9G
b/JLcwS/DpBdibnxgu+JmKYRmHeNl4FHtrIGcajESDBCxBa+8thd0P4As3imKC4q9oCymLmZKlm+
cqUNCRwWERksIi6sN796FGLJz80g4b3yRKcnzc/9/pt8zl/oobcWT6K4ZE9bfAH3tgmOZwUTYxT7
XKfaRZ5KU1DCuGfjg0qetHLz/O6YMkIBqKFKsgSPbM3h07MsUGPwktukKOdXEc0kUXTIFW42hyrr
j2HcSp7QChGmchUgUw8M8OtpWf3v03e/PMUqspiaoNCSCk8RNqre0NEo241O+3s38nafq1vBKaRJ
xw7+IBPB4BpwlasN/GlEvbaa4hMVRCMUQVL0b4gphe3WBCRzFWHtaSeKCAbSETIzGG2sJ6/1BVCk
VmCj4h68yHvYlSfh++dr3hUZBXdCFeHi44L8KqZKkNMqnvAqOTnT5/BAEVZ8vsI9V4xAwSB0QKur
ANH5dYmsFptAWdyfYk/h+6V+foDT+cBGne4yBEzwBcG2/ryMU7Vf+xCAyjUYiLUjyAw2PNG7m715
kuXzG5uWsX7Mw6WhPuJOWvUVMdXGXu9pUwWqXKPwvmA81zcw0zqpT5daBnBu7KWjYPF0ecwVSWBi
2ex+urMfhRANBTxFVf4atcxp8afuxkDVS3iUoNYWWIjaJE52VT9ie6tp/o5S+2XB1Qss+jFEFApp
oRUzlC4xqiAxkmiyPxeZrWWWz2/OKRoLaJ4fDYwKYA2GoxRf2nrzrO54cL9sZuV3AGKu6Ypw8Rgx
+pQZGHs6Ba/ocNEiXUh94peY6ZAk8/Ot3QuGfll15XpEfcTXyiIhrTlKRgzEhoUwp9gNL/G582TU
rDdN0ZaYrNSlqFZSTKqlKspFHpqwnKKOHTGRkc7KkE0mMf5RjjsN6Dpqku9AjLujAT2wuXuOQsX4
8QL+8338f+FHef7DBLJ//Bd+fi+rqYnDqF39+I9T9VE8tM3HR3t4q/5r+dN//uqvf/iPQ/zelKz8
vV3/1i9/hO//c33zrX375QeraON2unQfzXT9YF3W/lgAT7r85r/64X98/PiWx6n6+Ptv72VXtMu3
hXFZ/PbnR973v/+20BH85+3X//nZ8S3HnxlRnH2sf/3jjbV//41TlL9JCqHIPQgokwOHAQI/fPz4
SODp32RKNShoTVQFWcPhFmXTRvgzQcVHSwSCoshC0LigXLGy+/EZUf6GWomooliDtA0QjuXf/vvR
fjmjn2f2H0WXn8sYKcC//0Z+zHD8dGfgUSAKwEoaTzQZP63hBTRFyIswIii5lKFVZQYXtKbYEauR
M7QZm/wF7LgAfAtjX30wta95JLtqp++KmPPkHAlnDI+Lis/CageQbfrQi2hpqAU3Sjk3ElHE6VuP
1LMHxFhLIldSEm80wQ/YiJI/8aU1sVQnkuQDCMpnb9Rty4v4Vd1P3eR0lLnoDvFEMNxlhdMLZjiN
Bugh0MHO2R1XO8FBohhyfZsuQpqYyT54avPXVO81AKZLvcuKSVdl8AxXg9cknAeYHV+LRB/+ot+b
UZOcEStYSpCZKkd9Uj9mZXOWSl38XSbkhZTAPuiGJ97ofo9BxYX+18cuHHT+qNXVobSeoyw9BgRt
e4dqtLu6dJKK9+Gk7aAE9sHXZN9F2Vn72nKAxvCFTj0VsV6Xg53koi0SYjMhsHuzU02UuYj6TfTR
X1Xzja2VZzhhfsY6X4yZh5eVPDaNWYuTI2XECRU9/DbJoTVXqvk859G+CbVDN/coDhuBVF4YIPvY
oS6yo3IZ7YLrzrWWXtpMujCNN5ZKcrPvUd5lVjy8YdiaqpXTaJUzLJAEUmuwzM97wR0TTI+G0JS0
cZmiCy1/nTvpIrTWXL8GVaCrCbVKaii/M74y8bMkdK4ySZacel1FnYFOTnmNYwFgX5jl618mOFko
vzmZpKPdIHeLVwkJ8Y7vrGAEVHHTIGhQqtISx87y6kQCXDRnEVKAFKS1QQOSCKM1TootfWEHgQ4H
IeMOtUN4XUqUM0jTKlOIVTML0F6bsEudWkw5z7vSKVNJBxG7pncFAIkjvRvJlVXClSp+AIIvXrBz
TEFEySmLpgsadJyy02Ar0IdJRW8c9woDfjGjVlLjq0Kzl79OTe/wgdtms9OOkQN/UTj2od7kegdq
yYqdw1yDc6Dsm+KZf/CUQt4lwFcK9bAezGIHxCwy66qU7NMg2U2nc1MZ46VgQPEVJAcpQtXKiAqS
I80TO17P2WCVs7rT49DgtNZt8V89MDckldt/K+TuGbWSp57ERi5JBhKe+lSlj80XThwehjy8Clx2
bqbqCBLO9KAVgl9E1He0BFnIcC/1804J0t2MmkRNOC9tBhMkgXqrCS7A9J33EdMv791rKXNINhUy
TgIV4YT48xUQ4oD99KhVVZZ4lvA3kCrte/g0cDpnUGSDcMn1WGXOnHL2LA22nnwL+O6QBfIuqMaD
cKENO8JFtLh59OhTbNSkP6kSu6iHKNM5FUnFWrLC8C2NwCMspnYuM1vCFWpDwU4UYu8Bs/AGjJm4
Ts5iOJ/RyDKfuliX39mgmnEp2qSrT0K719rkkaMaaN1GS5Og0oGewgmiWenpY6ZOj92+R717rsza
G4EW3gBNuo59kRGvqqkxC50+PzNPFQ7HStEbdQeyz4OWqmdlSs4FzU/VtX3jBvGacNMukJ+F5+ja
SOyYHQWjLNkjEEQfMIjwIEiAEyuAfDHk/T5Xr0PvaBpehJW2pR2k1GoGwWppbY3HAKTQXGoXKlTx
FcwglRb6QQneVLGRDDaBRVaVTsf2WU3EXQkjXyr1LhI5vzqC43ZXFLMvK4k9Fg9Z0XuAwW7Ia4Sq
q1XNsQtP10FLs4S0u5zvx0LcSYXVq5NdirX9JmMwTqsPHTOrKxkaM650yiGDkmVeqHZuxiOlCszr
TLJnudLrdj5p/XSZk/5B3sm4rhGua/9RnhqV6HDuZLfI3/sDe5g0vVYhbVp8lKvwFNHSZmpjNIdp
LF1uYq5Q9W7AkG7jjOIpLT2mhbbKjW49gwen6F0tMUgn78Jq2Kmv7JvQ1k5f2kJSW1IXYkNoU3Uw
xLyL4smnjwKn0/g5ehp0KeQcmkpOmHXOpEJJqo9tgtK/PNgi/5TA240VyVL3/WutaX4iiV5jqnup
2SjSAaES7u2NrUXGQNTQ4qKJkiJqItK4v7q/SJUDYhiQB3gSaZ+HwxFZC0fi210vd3sE18Ykd1aY
DceiLU8z404NN53DQDsXyF9lBz4fHK36noqiWSaAEg2iA5DY95oy7Ms22eeL7PlfpyC16yKwyl6w
JmAg1OB6kXNLA3+cGKBhfm5Mak9N6Gt8ueOnGeevg5MciSl4B1ZVggaHMTsQOzOqwVDezzbZCXCc
jakkVhVG9qy3aH3TAOB4QBDE2h2ImvYJFx8SQT3M7XgUdlxUHyHvhw51AI4/JQ8zDjh7zido6fxY
PgWJ3rXyS5CFL2nIfG6eDS6an4pv1+sHX39NnWLmrqHcXJg8nMCFZ6VItryP1ykBW5CqORV68IpG
Vw2nqziz6kqrsvRSMHtf7xrifun9+eKkXOQn/az3oDeQO70TRX2f6UpI9vCvDhxeM6BLT+VecoZZ
Oo3GrKDnl0n6kMb+bHwRmvokStJp6jmA3GdngOljGOYlUrQvLcf8upUMdU6fw1fZnp/zc86pzvgW
uX1Bzn30MnWa13DsOAXJgRGwEEedP7PKV2DH6vKQWWIUoeOlsblyskcF42rg9Zvn2kmE3pll3kkf
YjNBdISxKxcoYqeaiiekdE+5qGCWTzz10XgCr/ZprvpjYLFvGuX0LCc2OGmOgWHKmXbkC/Vgku9T
rofj8++FkY7Zc/Z0mZV+36OiHtoT+kMV0Ucj4OEyBOMl0/pzYkw5KKm6fBcz5EbxlgM18W4c5D+9
0FuvE+nmv94EqirodUVjwY/a4683ATqxk9t0xEC2QIz5Iakiqxf2TMqNOBWsOg1t1ujUFQvJasPS
DjXeLrvEOYgODcFQI6T2C2Eoyja481627zn+EAzSkZD5NCXV+aXYl8BMTFq/Vs0aY+AJucpS5cOJ
C4L5mLfqkTupnHKuI3IG09oUj3r3zBtlljtqFzuH/KiRYU8ik9dSW5NeEwCXZOxStZk/dsTjgsLr
FeJqdeaOFe+Eu7EC8CenoWM7dfMg89IKtek53HFM2UW5sAd+fjYOu+LU1bneJrWZpoo3TpGvxLlf
f8z6SOurVMxX9HKAeiyjlZc/sQBONuCI44j3auC59KPVFJGXMwlo05o3aZmPEMIDqqI3D6orXT/y
ZrBkr/qSiZjE6S9Kqlp5PVgKLSyRUDOOeTMQa9SWJzPcv6vBnljvef/Q6u9Dh+mItJWQB3PVHtwx
ee5OjLjqoTbnrnVQoAFKbG1WY+XPU+V376KY7jMxOlQt6EUY2hqC8MQqdsKdL0ufKLsyvhIBIUTT
+K1a+ZKS+6OS+HmjeUgtePH36hhzjYuBUE2GdQ30siguigb9rzx0j7HUelPLuU3bugWjTgD/Kw1k
O86MSo6ttBjtOdWpOFgxr0ExVcAOnACL2HwdBd5OB86eIskgwkvKDQ5fgfFnBIuCmrlD0bix2WjJ
F6lsvxSwNUUyXqUowUTDWzcHVvclCOrHCPThfDhfa7UFO3vIM0+kuZVOV1wjd5iALAPq8ggveM7Q
aEESC/WrjZyCRJcs3a3FQNeBxi9pIBFpQ01Zl96KYBrSOot7l28qE3dSmCMjEkS9Q0w2+OgZvchz
/1CV+iwxe5gngFERu5C/S3Fu8P78ouodmUyIfYdLE1wVR7skfGLTU1vqeQXWjADRy14GH5jmiP6Q
Dc4LD+UhSEfpRUZY0ieWgl71IbXUluhBjWinafdZ/BYWkSM0Fw4I/W3a7znwyMmy3eOaDG9jX5zh
SZxqQGu0/OjYneAlU63HbvRaDcGO2AufhKQLZvvI16kZZDqLFTulGLW2VBvozh4QKlzFYGArK1Dq
Axe2lSTMRQ+xPgPHlzIApjXCsTCJK5jCXthHc+lPhdnIo6MykPiJTpF3LtCqHuqW97qI6SoTTI3r
dgEIS+q5MiA30qzYFdRurOcXEkoYMmQF52QgIIB4+ZKaP3Z88pSdvFLpdngF8VfyrSBemaLcHMf5
6ZH7Ng6gFzqwyySz/QQk3gAmNBkzDAA1wJ+Y7eI0AZyneEgt2uqB0OwE0QobdqazGVPhWazbL0BI
+wI01i/5h9SqB6k7R6N6pdeCwCs8RMQJusDoMe+CfGP8UZaCr7LCT5jscVLlKaYtY3ZcEccdqCON
rFb0ZIY2OOqZKqA5OfrSV47uhANgyewQwZJVcp4aCrDrqNmf6aTs4VEf+AfARaLzRPToG/ccDqJb
p3amUmvgmQ19kcRsh/cnJWSXAgI7FT1UuZ9Z8lWQJhOFdl78aH7nT6UE2i1D13rZDiX0Vgyt0xJE
NKWucPZg7yMJ7Fv4QWquKFtb+GeBcjnHrix8gxksg+4iNDp3ICzxhLTyUFz3Rm30kswPcuKwgjjC
qDilgCBLr8EknILvZ6hNVTMmuOtTk5jZtfQSRUcJVUrGc3TNvRbCHYtmnDVnLZrPFP87zvtz1GVn
MYtOnMPlD1rDeYoIFeaJSu3F0OxDU7lFhmCV5U4cowOWfxiCwg4kxQ5fUBXyel7wu3nYSXW1r4we
7CwFJn6nS07R+gRU/L7cjbXePtW2mNSHoQtPJZvO6Abds+FcGTIfeJPudwLdxfK4N/C7Utc+9jx7
wtzh84iTmqPE4c6/N/m3STC0rNuHBerrY857NAZLNNydckRVLwx9ynFehf9UxLEc7EXyYdZFB2Lr
TkGhI0udJgzsC+d1wwcP/2ug4XO3e1Aqbh+U3H6Mlb2Qz/vMGVl65HP+0HPf87RyqHyO+cwVEdkm
kpPUtVOL+D7W2ahKt/Ex4C2pZC5n43AjQeds83s1GEWCaxj75qUYgJ2upDvhe/9azBFMoTkmW31E
wo+G619UJEVyjZfVpaDNo0CzJElvcsrVzAShC3LFBrfWDuBX+wQjQtKkWGnYnRhuI5Ax9MNOk0Zv
MChyWHR8QtvK82gnyLIwhSF5NfuAsPZ7GKrBArq1nyazX/CdG2rA9DpocXRBhejc74u8uHxtvJBP
n1kvPZZXs+9if5AvikIwPim7VZS6/fc+H6xIjizFOJFOMEG5ZvGHE0mpbbMLXJqZU10Cl5tw1UEa
8iOmm4vJETni5FBAeShZY+nFfm30Qev2wuDGhHcbREZVii5iuDEDtaRpcOu8dxvBqLngmfDSk1T0
j0WjXrlZ1ymi4BJVvLibrDEokVAADlzEm9HImyl85rSvYMzrcnQ6uwK5sxiabSebMattjvJ2yKgd
hegOhos2BbOjpARdArnXddQOKbJvJs+DPU9NHcvSAv6Ru3CXojpmM9hq1CcBPqVc7zr5dzBUW8RH
Y3HcNgipMz9SqddSyUu/dwzOjWjKzbhTZc5PVcEgiFVCI4uKkzwgTeDKe9K1Jk9bk2NoLMRrhFNh
x3Nmy6AQFBr+zAf5VatrQytFl8fr0ccZNF9IEoktZ8s1mCMUgzRoYR9rh5HGmafemeKFdOVExeyk
ZsExRjhJQIY5my3N/JKp3jT13ixzrsvnugSplyS90RofPXAMpl9FR2/fJgB+phvtAiDwWZl7CWU0
HiNggoJKL1rWVgl9jlA5T+WocJU6t8JgsnoO7ojS2rvnkMSWTEud28mstMZMtIoeoRoY/URH6aRj
2dATHzReORe62ERXsVOuEaseqlp8kKPZT+Hiak7DsA8cQwV1WR4ltfAmq/Ggl30EUX7fah68Am/C
OWRdaMBVdAcowQ5KsLsGiBwBiIuTr47hoMKlrXbUBbVgi5RxwGSTQK7CsUYC44DM8eAXLyrcb9Jk
VvtO6/qA0R+nRvJLvnAIIAOYI8SV5+XrpO/UkwfB4/ne61npaRO82dfQpKxBJxVBuwR9zfFZPshH
uJTHeIwP9JFTU6DK9fF5hqCHyM5NABdRC32KbA2GoYQNz+VdHztd2Dk0p8AxCD7EeDbUSK+k3hpg
4LR8B2AU9FzKC9J2UY0+VdwqoUcUu/WkSM65Gl7mWrREYLXSh7ZKzhESTTRQzhIXgK08xEB/v5sh
7kp1RHrXkYpolzJcQINIss1GtHSmwXMh8E/xED0iuhPIM89RL6nDYzQ4JVAvskrapai6y7nd8r0V
wzuh4H0aWksNRQuTKFYEn0KJPyY6PpJQfgq6U0dQ0ErfteE1byZfTNFXM0Z+M6Y+DlrYKcDTqBWi
y7R7ILOZnaK6fm5V7blonAyexGggEtFbNX7hJ/mFRbEuLUmYAC/mqWf8FzL1X0h2mOLChR1yMWrs
lAQmmHNJrrOW7qeyswbk0YJ4Nym12fTPRaxYKgP1GldaiQLOaGoyTu+R++uR+5vodUwFIxfhdVtI
f9YqMUmNmVNAMXH6/yfsO3YjV4JsvygBkkm7pXdlVXK9IaSWmknPpEkm+fVz6uEtxgAzC11cNLpV
VSwyMuK4GMrjZRHWvauoixcosUgBa98ux7de1mmDH317ELTmjTGEaJGwSRO7yZJyHRIygPo6rNjV
Mf8q35q1vdJBPFAXlNrVBuMOk2C/AK8QV6eZLpvhTXV11X+0q4WHef/U1hNuD28dXkdjRMlwgn3Z
A7xby0QakKNHdZWMmnDpn8qrF2BwmjeZU7I3YTXhqannTKNNXmx23pcnVi9xSY5Y7u5AjsjZyyTY
w5KsOSQjOU0/kc2YHF4wbtZb9XDHPtJnhgZhjE1ziq0Kg/wcy43HZjvGU9vGYqvi/kzGBSijcRGO
7TpiC6u+PHs5Ld7X1RswdTntilUh9KKh8dTsfKvczR9JYEXF5dAHl5luPvcAQE+NUX8oH8s/Kl6P
Iy7o4fOGBOy82N6s2Hl51Ce9+Gp1kC9NfzLwKUArFjldi3w6aO5gJm7vWJcdiSMYLBPKKl9i/1p/
vHdr/26J+YR/50pzeZVfwuhyHRTBNCEDvLJSQEdpq3TJBmh32DPSIupPweYxlYczkEpzFG5l/lsf
JAUkD+ahiccSl5AUoTy/Tobpv4rb2JlRvaA8xvK01BQpffJUihVMizzxl7Uvro1e3blh3Q3c0c0A
sVdMhsNlNxY8QZXpt07HyOgImJTRB/iDUOmleghdPrhpP466fJAEcRJF8Shn8WgjYqOjorg6XLqb
gX57KuLhHT54G4jrXGdqp6b6CJwJGzfGjK6PRvShIEtijlv8v4Mm9L9t2YKwStMQp4SdNyp2HirK
/8s9+E+dDhsddVg6rY0r3I/dcxwr0fIVyZuvmMhqVGyv17pT3w0XQ+O3Vg8MF/iFE8xtiW4ZY70M
GcZyuZ+dntxWpbg3CNqdMOcvPJ5tEZvKHmPcw46RoDrbTCKCTcktS82dSuRr+76aTrIWCizajqty
AvhDj5f6fpQKzgC3fbR1ixPiy2xw47aQFEookblnGMxt7jB3Y8+0LqtAYYirw0JaCEp7zIvGKEJt
zYdpi7iieXxsb+iEPH3eL5fxSmzj3JJv2hgnZ/psexBtmQ6bJ/QREWxskd3WULcMlxaOQiHWawVI
rRxG3xqo341OfFQ8sUvsEGyLa0232N6HZD0gxbMsqNx1/9j+yV0HEoO61a7Xrt6uVT9cmSguQPR8
Pht3e/2cUZaWivrVK3+VTR1TAxA4oIgmW6SOOxraKCw2pSCUEiBy1IrLxolLd1h98O/w0ZV/OMe2
LoRCGZWB/BIVy+2GcokmOmH8cEFK2Rt/QXsz05eqHv0af15rXUT23S189N+iAS79BfNpMgwdvnsV
4P0UVPXf7re4lhjDlXe+Du8F2d4I6FmqgNkpsmXf0hlqB1XkVWReiajObM66RUQab6OiMsLV4aH9
+O3wgTqb+Zb1sM0qEkINzTUWKy63rQe6Epo2FrZPNFMwbHHL1V7esTSh5hcMIaxFLii1r+o+3oUm
XgryfJ7d2gKYv5DLTsBfOrXngMLchwID8G1CfTGFjCi4X8ukSe0oST3/nev6JsgK/o/7lCNxtDJ4
0rU5XcrQODxVHyK9xrLcCqKbHWiPGarMSjpqx1Qdw536M9KwDhoSpPGPFHM4IKEN8HXBnHCzsXJ4
WfHYg3wcD3crHnhlr5cD2IEyqSBWN6siGks1Po4p0bQi4S94nDBD3/dEpzKSyxRRq4wsSaM2YFN1
oVy/buBsV+ATDj9ekIcPcnFdo2WhkWWzeN6HmBPszei0eOiAWcsba5145DgU94jUexSLaKxJuir+
qrMUqqUWjcvUDpENzKogmI4rBHDtTdwroEeqPa4PGtfw2jTTg2jyIVUJTnp62HC6bp5eMd+RkT6Q
UB5AlAkKpCpCQniI5QTh0lrBU9tWKfRkUC2YFuFqonbbVk9NoST7rT71aLg220iJNaTlrCb+bLnH
VEbIlgxnuwrn4//aQqkBM/8ffS/Sj+BaoBRmEEd7Vrf/OsMtiCWGyxl0a2nxiFllbAHFx/6PRD4v
b4Bdwom+doFhftdJvSzJx7BfKvFq1/Hb3h6ncTLOAGIc6FqL6VFyb63ftxkH7nGFbd/TsJ5iV/BA
WmvSKGYyq136JGHO+x5Y7tC6H3YR0AWsSM0iaTaRSbbA0YPiVn2NdhtasMFKI9Z0J1ZwfleiTkan
SRz8oJdIdviArT3r11QneYsCa8NKSnzeZUKFRaG34QxfsG0aGHeD7pg6oCA1K1gX7C/dUa2+5mfL
LkboACp/KyXQCry/aU17zW3LqKmmj7qxP2ZU0sHIwbDnM87hsuI5pArY0YA9ZBvWFVh17DjLCyaj
ez1aVwVsbWEG7bgHtjkEwPwt1XGdUvEHCop3sHw2tBhLAdnFK255MMW4KIc/Govbhic8HaldfnTo
NtZtDBWQSqNjBsasBB2ZA8A7wUIRu/S1IHkJPe183FoxXTVBzke5nzAFOxh8MTF0/ZtdowWTh48W
3Jd9G7RobFfw+8d2XR3PMfoM5FBKHGyZqbC2Z6aJs4UUUx7yoMJeklDplqhogUEzUE7nTeXY+ftn
RC0YVy0UiUVRnCo9MTYSqwuLw4tZxfpUp/XQXPaT0Ia4lCbSIpZEaZ2kPYYY52W3AcBhVYYPn9V+
L9k7eMj3FVV5q42AM/LW/A7lb+eVeFybxBpUb6MDFqbxF21u7tqnMyLBYzLdwelijdFoHlrs39Ku
s2p7+s8vmQDTgv8su+1Eiyk/BMuYB6HN0fcuR2xaLh3gOl9wLYV92Ue1CRfJPMWTY8Ut3mrB/kG0
4oOSSEfmGnaZwy+Vy0LL2pdx1XO0+bs9PBpreICJjLFVegFTPbYA9ztf6sI3PQu/rA83NEolBRhk
K5hyl7CADZatMQbEeOJNgl2SRnUmkzxDC+TyhmLpTnHBbMmMNaTSdHUsdzaxGmrmb2pmfJOVJZMz
J9QQiV7TZOxwnItwgMi+3axkwGFoCsxVDtbQlKmckat/oMjoZT4tTgYpbLZ8I2dtpTGo79hi+MS8
jH8HIiOnJeESr3MZUZxAQAPJik/NVPwWJym7PgPxh3Ww+mi4cwgKH8Voca+b04NU1vOZvfKehbWq
u2z6huj1NkoSCfxddcRs2CfsOYya0f4XUKwxuVw33OZ1BylZdEPWbVbakQnANA4KEem9N6JmVqiZ
AjNNjZmGGmWwEdUvJGKIaoBZlgcKinh77Rb6eirBfzrXsbTP+xWKHpBbb7O03k5cw8yAbYE9gQgK
BJH9rSpXW3eSgf84LYwK9U029LoHyKGejRTbj9P2Oj5KY8EdhW0+T0Uhi3Sq+y3lQNhJMK5KIO0R
+0OAXMVbBa2OrSbLxdGtpLSvuKoVIYFoOd5+1NQsIcaR7BS8Le88CHwgfLa7uPga+ngVjW9hkCvd
scSxfgYNERGtx9NGoXlZorIL3rY6lQ2yBqPCq7vmqiv1ZXgvm1stgoZHlTZmxs+APc110NgwW8zw
O7OoXfyfLjMeOKtAydSuGYCxxn2gQznyWXu8NNxWA+apZOQBkAM7RJtuCbb1l48WUvN1ovk8fmO6
T9dE2NBmkIgXnlXEk9Avo/OrWFVcFrjfXWXyhjWcQDWjPjlzmzsxUzIdpzRkKMVffFi8Az7hXsaR
H2BxUHJwiBhAayPGCpobOmsR9B2b16Iwq4YdYHIwNKDXfotGsASqoaZbo7ot+CBSq3fVnG528I9O
9KUrm5fWm7/7WU+LwD6PJHa0IYQUImZjE+uzHjn1N2mkNwkr7ACcThu+PqBs5zfbU7t8pydd9j7o
67+tCeL8Aqd+bJ4YuB3WaYFjRYbW+RBZh8UIphP5i92vBR5bsxcYGvGkly9CVx4fijACEWZP1PPY
MEtZS3j0F0aRvw8gbwWQ1zEsCgeQByqoz7mCoQpSUYoBtABPijDyuI8McaqboOVu/I/V6JxHpKEL
9XWg/L6ozYmX030YQZehDWmYfCEretWwgJcHBJo34PlWEU2/cvvVSczaikxbjUyKph5IMn8fjjJH
cGWGrz6j84VnPyu9VJiTt71xvXLmEGgdCQCKmKN40wdOld7zSUhn4frZU5Mx+iyyexHw6uHk9KfQ
kuodY5fdnp77NBTqyuvq7aCMnHhOpWN6Yrix3BmATRyHD1wUGFUXgDCbbN+qlIBTiM6gKTIuRbP4
M4BOCB1fG968aZvISgairXDeDuK8VfP+NilnAyyMeCmr9rTYX/20e4s/+Qt1FQtmlwZ7GJpfp0d3
peE7VS+1jhFs1YN1G4JJy2vEjgvb1W3kaEGpxcTgFt2KNhEQQJHV9nRrSn5dj/rCD3paeg8wGAbp
CYoyCIAo1GL+Xn+oP8WGfS8NRA3O3ezTcXMJgSBp/FMOPpsvaPw+pZk3g5W0xc8OAv8Y/zj9a4GH
RNvyZfGtETiZHm2qHmvnlQFKWLwJCphiRERuYlQ0EvgbzeBvjs8s8J7fdsABjJjzWWFNJAcFYeDf
BMw4eGwVO1BH97D/We2XI7yYaFBOQLACN2LY7yTQ7gtKzSDdiQBa690fdJO8+RjnNumsR7/DDu9A
SAkJra8JhN7TYN+BAaaoFxW8hu6ueM32lwkF7XPCHd9Qwm75XfcFo+z1gPccCV2QHfUTd49KuIeE
ce4iSr9Y6/SoQEoGuwSUcYxphy5oYHdbDxn6OXDSqA/KCCUUdA/vYkMFKNdTPdonY6vPNfaUYH3G
tHxaNfs0phvdZbriTdHQ7uqXyajval/fYJ6+wON2RlRKJfNqG7Oqs7MuGPbdL3QX4/fs45zXPYyK
mZF3canFEt8L85TlR8gm4rod9c0KuLH0jmnw5wO9Oxq6Bgn1YX10117xS7X2aLxGHdRW9h+2ugMF
z+1P5DH/2UExIZHbQIcPIWm1BzgN+v2MYjYcir8hF9YBpY3MzBmqrcGOh2pMIAgtg5q9LjhDWW4R
yzWLfMbqRwWN/m5EmjFeS5A5NgZ6ZYawUSA1pMu3cUnZAGJEIdAMQb+ChcKB+gbuEQeaLw5P7vxS
mBUUgUuOhsSycy4GSCdlVpWt21UBb3PGnahSZWT2nTeaNNcZiEkSN/qarpB7YZCfkfm9NREGpujg
fbxgJ3oj3vjipAUaJ6xvwW6Vlmfl1OQS8lYMdZO5uZ3UXGOmEA3ZkQ6Cf7FHaDCWuAFzIvhr3UT/
tKoNHL66kHRmTHpCx85SYIf6y2Fr58rvwdeY7WVepwtr3hohHtaQj8K4d3TwFHgIitIlm1tWn/3q
49sam78mx9qggsTAeUogfEp+9EdeXsrLcbQJb5tkEEVs9QCTVSVeljne1n9bB06bWXBaCguPHvBS
50nPIFgfhi76Q5rxUr5DhaQWWzLXNxu8DREsPjoeLRi8MRL20gdKju8GW+egrbRNAHVACA34+gRx
d4lhGhPtT4X2ae3c/Un6gOxllPulvvnDZPodr4JsoGuw9FpgnpCTBZoUXY0T4x/YrZWAQIEyJ2Vw
SjZGZnQQnXKs9Dmbe9yq/vQX7QLtQ9NYXfBEP4Avd6sJ6ASS+nOccUSbxGf7B7F6MCS1q9x7FWqz
Ax6ZAWim2+7C29AZc3ppILL0HDMvpqwQRTBB5TAiqqXqjvjoERTzbfmNVfiICnAt364eanc39wlU
FAkLJxOGx/gfHb+qtntvhTSD4ZUN9UXrO/9AUXxD2+ljJ589u3AJBsyhPmoUgwzd/tea+YZLOTh+
NlVWsJsP9TDcuvXQpOzQeOPyYME7FAVpWSWVvCgaNG0aWoQlGj9waAPIrxxxVobCb4a/DrzugF7r
Kt+7H9spI5xr0dpjBgHoNqi3xjJjU33YpEWTv0ZkdZFhl1pWQvV7jaXZ4+lj9SiYdlg5Q9ZhFODA
G0LMvj31cNCXU1oaGWvt2KczR+hUi7Jwo8Z+XUd27/fQHr1jwXaaBXDqDL6htMIWjwROd1W+882C
eH2LTPw0QF4U/NSbjLR+i9Bc2A20+tg8xwyvMrpLf2DJTZEyRabLkxGC2EkUEE01IWgMJ9AgKlQh
FpkX35R+i00p61edWFOftVzJxMZy1kNRB//LucLamHDZYWve+zmbFJoJ3HzeatOIflQti8wNeyMt
K9JB6a9DCYGe9LZZjRQTXChqBsDbafKA8Vlbtqj6Cf6CCfzXMEMAAPhE+zciskGvHAjK63it2tjU
+5gbfWys3p/y3piu4+q7uzfQdEmochX/ULnXOUeAKck1uLsv642Z/KVizmPT27cRwYXpUOYvgIW1
DOBVOAOKS7Xu1ncVfIEe4jBSFSNjB0OkKRJb25NJd+mrpsPUNpnXNigy0/lDLOEtgIk4avvUlkkd
ULwYBEm9yiP7e91YYhZzAgyqK1QUbZaygHbyUvkMfh0rAgKIsww7M1PLBIpktrHR9LE0xxjnXeUr
jPv9SSqYGOiXqSzpxMa0EH2KBAjUBivRoYtC1LRvOl1iJRaGVewvuvqbhXZ7gCTYm1WvrvaogUag
a8dot59AE+q/GpJVPiZUaJAnXuYI4zTLXGlZshgyZk4R6WyNFCtU7kjzjfQZMOFUR86kRRVis80j
KnA7aREUK9bozgqkNRBc44m3qzlUJQkAHSomDQ05oBv+N8HSwYCKSDkFBf+edsRFQB1ympU208o6
b5f6tBPnBJuHW6PEqfyjgdRTKszLCucq/v4AI3e7Z/kAS9whiAAiKZJBxL0vLsHXPRqxr1nuvC34
El2Kj+Or3MmFVWRSFKmT8/8PaQnIQwHVaHeCOR7wqSNDK5/Qn0jAn1MxBsKArWR1Zxtm7dlANGsZ
dMBybHlRazSi6xcx+A3f+x0E+QXDPP69W4AMapMMavfg2bcWwBwqTCHz7Gmd9LcVjDY+PPQrKMMr
2YP6MAMOZSPio+APGT3F+DARmkXGKmrkELUJpsqZF/lqDKfdEiejU0/zGz/aBxSMDKKWI9AGfGld
HG5aHfG1uzNsz4BWMZiN5cr6nEGptnp490Ws3TkGw9rq4lWiR3c215rShmEZ3qbiMUWyxAI3xh/I
ORqQYtgT1NE9bUiVTxM/UQyGzZxV1XqZmv5q4CNbJDuq46ZtvgkiATxqrKt7DM9KjKckNo417p8+
kmXwDgvofdDoGG/pU+yI5Gn87KUZ1poMwVuGDDOusz+lYPgBAnYRyXK1jMYj/R+qIh2WXjcdL9dm
2M2EId5J/G7uc6skGcGTbhk7lLkC8xWsDiKgBdbAbeCVKzO2PUL9N71ozzuMOwY94jVVIsk/ADC4
I7h0NEWlgMeTusMyRDulkfaUZI8QK3Xd+Vj2k0UxhG2ZGOdcaSD/6fUUQyjJkZARHUCA0JIXrY2l
ySipJZQwUDUGpXqcwWu6ZD8AAzo+kMI/PWhx4A/utNCMAKBQ7S/DBctAcHXQ+opeSTuXRQVVIwB1
kbwKCty/8A2IOCrIN9dSh2jItxZP+7PUa0pfJCbGemC4fNBw0AO+fzyJ1pQcrE0nEBGDRyvce4YL
ASpOi+ZNTTAHoZ9Qf55DBikhlgErDpd/ULxOfvPOunsN/d9ixbuTGXORjgrATTaflOhjxKBMV1it
llOzwvI0BzuUXhQpxahVkAjjo5gLgC/X3+/1NsbF73AY4dTM0fRXVfOyNNLK3K4wYd3ZML7Ijw0K
hfY6F02sNIXbzFAvSPNFgsyBewWM+6i5UP911ZgtzpI5aHwrG2iGzLS1ipG+whjUrurVWPor5dtF
GsYZ4Da4UM/urbwu9Uw+liPTvxYNWe5e+6BuMXVg6ssUE4MGA4re05xjQPxpNSMxakQum2p6aGaW
+eplBXbmvvWlETox1kbGdbtBoramo7Zk+9zlECy6zcGDSdFPgkL9/iaH6lXZzLuYfK23XneLvNYF
TjWwvoM7JmOiDq5j87PDlMsK/TsIM71H6CvTo/GQAFBiGgpZRQVAoH7AiU5B37UdvJ5mIKs1gJcE
CNA44tA5HjbkxlIpodkmWVvZecO1E9WXc681QKKamHuPNuQaf8EURrO6BiNgYxEX0UK1Q77a966U
aDGbSJFthMIWhWq8/ar7dGn79eZsxU0xh/sRL2R7YcX2glV1536HXtvKDO3L/ISZCBc/s/Yuqx0j
nRaempaWmLJKhuJHAGTCQB4VXe6YmJ4hEHzALvsk+nGJBqRTQNSsEsTnaEZkJsWIRB9zjqyaAHpf
Q5NiekdUBwr8hPrLgKUDWHC1TwnzyYUV/r55tdneiqm5Q8/ULual8bADsTvGWE8isR/pUd9KVYMg
+G0YnaBhb2NG0OZNMVW+1Dt0k3YZLLHt60SGrTmGVCvD0aKIgH52bK7+s8MUiUu3ky3RDuUCcqzU
YUlc0Gb3YQNkyuius35EA9+9EY20AVOF2Mzk6T3Y1bd2d02/5zzV17hAs01qcBZdJumJwELjYBE5
0ASziVXEFmlrZIO5p3eu+is1MwcFtuCRiokVcILO1JNGf0o7UWycsxBMyva+mNna46mrxRVKGKBA
8GbhiObeghnAQtJ+fcACMMXSGRK5dal64347QGMZ6S9FCWWX08RyAZAzwVaxYWfECehQLAAZDRWm
wkAFRgTjoaSX/p/YwbK8rZ+FmAJ1MQLrleynY5MeUhQMEAtpBTU+JtYlMk7ao8ezRX776jhNVF70
l90QAWvSAo2tbEsoH4awbV35lPEDk1KHH7tgyQjpJ2x8CTOVBLE7EzK/1xADskepcWEHzndZB2qz
X8qf8qdujCuMvVfs5r6Mg3IOjq9edknHCMyWcBxBR7CDvjM885Dx3ICRLm30VHqSIiLPDOVXd5Xk
LME+l1hAs6Z81xKBytavmrdXr7t2+F1xwNNqYzXf+9BDTVXND6eljxr1pxuNRP9Q1j239d9jo+Go
dTnT7YxEa944GvxMMp4AOJrYicrrLwdusgl76BazjqRKw8kVehVKDSkCUA01RuDQCs1AeSptlkEX
I/ULVMHJVuJKTEOCAQt3KXZ+KrsSHRM0jycH463gZqgnzB+YESyTQCe23ruhvA6vB7XfimvSD7ip
aneD68OVsdN+COiZ6ze9DsRQ3IaxvNZTd2LWn07ZT7AZrn8K4Cr76/pH4eWtM4073EG/tYaO1N7S
NlyXPdWVKQNX1N1qsBQWFDbclQb8Zb3bpfh/a2hyRWnOYPXOagFY63TEFph2pZkxW6JpRePKLsuk
56Yh8kZaqBpuo1koYVM2goKEUTXVgQnKzhXPVuW787QFFR8+w4yJGRJ4EDPuyFlqF4Bay0hDtZHK
Ev/uGwyBvfsLkYStJdvSJniykV7yT08o0qe5849smCOftXzuQ+fLfBRYY4PtWP5M/vaZtmjnvoTq
Rc8QuLC3mbpsuVlgyR5oxgEWPAArU5erCN1UruVpktjUzXW3AFJiBdunMj5L6RoqifbTgjIwHA2j
Ow5tqOP2y24rp7xzXDF65YD0ch0hmn8HrqQ13NOvTJUJBsF0q5uMI2Icc6AGTG9yrwMenAYhRS2e
mhlPjdP6LvalXfe/EhyihPIfj+p+cTogYtyGZhLNGoyzJjY1QBRkR3VteNtup/JYYcL4FQpBYFlN
sMjtszg8zIYgARH5kvWwxIpFYCg3Ex36757h27uVPY6RALz1AJBpCFBZr+g+AKTICXgI+JeqBQ6F
VRtzpBzOiXwvOOctOH/tJVXdR0WqZDH3xHBuXWoyfIMN980NMhJNTZ7H01o5Kf9GWI/WZRCR4LMj
LFw/Dw3+GIlq45RwwdPDekqcj0SF+a8WIuLvJpRevV2BnId231iQpaRfniN8bXoQmdVuqRyegjRr
k8R66dJPq/gVOnqFMXB+1M0rCtNv9Mu2AhDVtqid2kjFdCR+xtpXEVrCgcfI2iU2iKNkVZxo7xrP
dHwT21CBOVg3p7qCtZtj6zqR/ixhObdUCAA99jo2cKtuRWBgDooJ56D6iQtRT1B47DTrlWckbcT6
OViNU6VvgHFAzqKN9dYZ4lXL3dHf/rA/0PRrq/2qwTwHcF0FJN/CEIkr/gpgFehJfbYHX+N6TvDo
2yrKN6/yFk0wDkleste25y/wf9FahUTJ8BG27B6g/avvqj7wMuFcItus+AA2gtViJ9TMyab+cxLA
oAZiAvY7H+1c0fwrEPB2wioBhvVmDgDi3Q35GFhiuC/dfaHTjbPpAsi+lI17AOJk5pZxA772LYM0
Jq+OpK6sG7TX9+KElh366ZI9Zue8E/KASwntkY+95jHCf2IVPx2GBqRH2N2TO29cFehEjfnBtvp4
/hp3GbFtjjYd7I3ihMYCFVGJZTbwlJjL3w2WWTXX4XdkYLudbQZaUuEijb4CZPboLb8HCd37WwTK
0iZari3y3unNo9+O1/XXIYh2QjvUFFpYpdMhg5EH/Bc7gGITeN+AWwsuRxcrahu3LD3+SoWT8R3H
IxaFAJ3Bejl1fqPvgi5pb0AF23htqZ6HqNmas4Cfg9yxaNyFwytTyD8s6QvA17kU7vAKmY0L3sN2
mG/za7u6bEPZVqHafTGyFcOxIfPutv5Z5HLa8JBNShkP2hyPF6SG9qod9Nsc9iP8iD2ANroD4wTh
M5JIgvEm4rm5xa/tEX5E43S4h6s0I3zgFWwQaocmBLf2yCH1RAvrO1OmmznRJ8eTlnBOg9YiNwSC
IdFijw5qvC0P2ysd+8MADpWvJoqZZhYQQiSqqgMpgRR7Q1pUg4VdowIbr1VCmz3QGT62v4ryZhah
PqUa8BwDgUhGL12JfmxvO7dhf6Xy2jkgyJdfpf4ex/ejetD9e7DfFAg1+/KT2TjfJTieCnZAFlLL
fWalStQJSO0BhVgW3HyTJZ+GWYB/Ekt0EYGJ3IMCIauS5seQ6VWVrIhCgyRt0w5ECyDVGBZDlOql
J34XzIcZ9/WGLcCGBbi3EhesakxtjIUEOLpZpTPByFXfmqkLOzZk/bSkCISHiRc6oN4JUSEjJnYn
3hT2Vlg9yvo6Nlfj+R/CVnCSZPDpAEhU2V7k4bwoOEFEb0M026IeqKdl0zIixxy/JFKw7Aa6trxR
96uFRAwfeXMYt6n1qeoSr6W35ezSqSL/wdR5LbmqBcv2i4jAm1eMhLzUTt39Qqx2eO/5+jvQvnHO
ia3FlmsJwWTOqqzMLF8MJ18pMgcnxdOYtBBQtU2tWm4oy56INQEomZ2gIl/SbBPLSg5pEHA1lGyr
+K5DVwpqSIUaOHLt6DNliEKE2iHthXlXiNu+3wWo0hd5TDCbVEPwP8pEGr2jHKl0qX3MbpNY+3lS
q+dBo+RTxY3k4SSzbKT5FJnnBN6smrQmpf1qrpgN93W/mwPMNWJTc5f2XMQvNUZ9xzBYIBVIVr+f
qZvO1E+ZrqpDJMJsqGAwyYwOqZQ/A1X24uld00pjH0iEEI97uI2Xdme5uG8ruQH5PO2JtTLHCqpr
WernwuiuqlycJJWmW8gkQjhwWQCuUmeXvmsKRxSidv/YGEaibyCSCCILZ7uvl645FVLSnCAdJea5
sK5tko9+C0CwjwNL8WK94OC3yH+gwY9tfBgtY2dmH5Z5L+ougL3Y6HBbTVsMFJtrNOj2edYUrtSl
HH3NFhdcTLtks5zh3ZLuGU9BuJD5smu5GoMMynx+k0j2oC+lI5ks2hPtmUrwDnJjscMvYyhgpTyp
6nCBh/md5T95YHyp/UsPLSVrxB+Y+L8iWJBRvUX59GmFcWhHybMmSfAvtl0UvAtIrsameZMkuv5K
q37ZPDL1xBKlCKoXAiXDOviNCDxXCqFadBvxKgtwRhPXwL0y1xPPQAtpF0BvgURY1RjPRAeeKuG9
IR2NWng1jOIbv6R38h5lWYAedesfTan/otlOE/M3QhTvFgOmA6E8UxbqBCeA+Jl2xj8xEW5hFI/I
OnTI48D/2vKM8uUwGSJDRY4dVfkOGw3iWCgOdtvnb4DXEum5Huarl8+1qWNHQnZMYcQaE7cGYNvU
+kteJUzdMjWv1EgoUljzC86KMGfj4KI3NLoLlxGiPD4YQ0c4UxikCkrLWStwIImH7DCzwnQQK3dL
H8ZuahFTjtG4ieIiQRDPpo8hy0sJKKpCf/Vu7v/Pa9JEt4qugrnaJtnTPMLhE4rEy32MOWZ/aOg2
A1Wo1HMv64GGZkslUELQ8njUm0WzF5h9oVMFoirD3Axq5D7a8zx1/iwR++gaHY3K9hr0s11PWe2L
FE99qZm92BIifFskajhdua9lxhUF78Z5PIzF4FRozCJLB4xuaua+lbAhDEnjS0Eq93KvnJIpcaFo
dBSyghIFhkph57Ex4MDgCxeEcUeqNeAHrIc0mysZvo8Pf2y0eBLtUR0SCphLsS9m/AvsIitbh2oZ
fZ6EGrXjuqHjTx0gUHm87bHB0s6pplhEqGcW+8dTSwg1f4DDla1PzYWCRltbhfH0FLMf7xjWNSfr
493jQx9PiZbB3KRKxMvswWPTLo0jZTOuySV5U2f1MNc0Ld8vS5/uImbBso2LfbbuV4Ao3DdIpSSc
lPY0zM73YgkaT8ALBcQs/3te+Z8XTX3RtoUO23B9l45zg6t3KcFddK5FY9o9PqHViUWnXt8b/LbU
7oLvTmqK3X+PqthIPE3qoRys32YsgmgnM2NOMpRin0dIKgatjdzHDk0J1dG0eRPzKfa11tcbcfm0
alDeBTWGfg2S61wq25h/y/DXqgZCUrttP7GYflXk/lWMforkwkGow9gOroJoviHAD8a3Xy2+DLJF
KRMYYX5fKMkbCCwatB2dqSNARCC019XQsrsSbZXKRa4qpzyAxS/EPgPUyVZvG1x11XMUbzQiTlJ2
OCg9J055Tl8ZLZtyvFmVN6P1kDuI22tpyWePRiZoFVsT48hScFq0T/i0jGNfJK0iKKQQ9AZRtl/e
uy9r/InYff11mmI7o+BZSzgUZm4iOLCrR+qxposwEjPpsWUIj+I3ARuLLORRV0hfZms4VkX9NnXq
sc7bK2FMWOt+PipwvM9h+NcW0qGolo0e0ea4T/cz/186OBnztx7HfPxP2lWXrLEOeXJ9AGSavI87
ajIcMCnE+0a/lWZxxiiBrO2vJImVRYQ2WrztZGaPpKZGWvsaXP8lh25+KY3pvHBFzalwSwza8qXt
SSNsC3TKVdhjVI45n4cp2cZFiu1Qi05BPJh21cUAEJDygUsN/plp5FeF6ujaz1hpILfaJv4Zj3I8
vg569mKI8lNbC1et3A7yli4isx3l1Q0rg80MLCIG3bNgWaB2FWMN66vG2kYNDOkg2CzQsVp9stXO
KeOjluELLhxRi0AgrcmxviLqxg19Cvp343UMPmXxTYwSJ2Uqh9JHkYVryWF6gy+E2L0nkgcKyxwd
V+90cHrta6nyY1CAuUv4JGXBMah3bZsAQztRRK9Yc/GtDhkw0Sjd5PWsdWetP8L08pIZ8wHFwbkk
0MAw+F2ZJGyDkDweQfxfBdurUhxB1XA1ecpmDc2XuNqD2QNeFHT7yczMnRwNQ3Wo3J8N0ueFbDwT
8k0rSo5CMag8WjD2qtuSSlt2K24tImmssgXygtX5nR/Ip9fWJTBmW7S4ImLIPbghtzOWdtKG/MZD
h20b0N/k5EujzJ13Tt6i7mm3FalV3F6SIITpvuvj5pRL4aVK/My6K7qrKl5LzgkuvWCjQekf9ltt
N/3rTM1YkAfKg3cKFn3GbK1uEvhklWV5ExIxagazhZm3hCi9epEmAo/5IktvlLfORb6VZQK4GxGM
9ZoN1i4NhZ18UWYy1LQ7tm6cHCcK3KNY7JrqrSmzs9fLVNZeI1pvo9a3ewUYrPhopzseFYH1T06O
83uLG3SOL5OEU4mziMk+CD0VKUqsNfA3Bt9CioKHQe8qLH9Wec6TysnFqzqhMjLd+ihBtxQgIhzE
LoJMbNp6O9pakmKT9ger/6vi7BTzRdMZWUyuZmk66bHnqCs3vVG9oWhchXUVL4HsN1Yc+hlX1Pg1
8sI+31sqKsAYhP0CxkbbY9YrkeI5yogcWnib2LZCohIvxz6UDsyLjv7T0Bu2oO4qBlzGFE0qm/7o
Xte3z03lja3KEgfMP0XfJmx8OeFEUYjp6V1bYk6DiYQiZsx/zFBpQRr2qe7aDEJUeiuG4tKaOJQA
uyzgCSHIWnwRFHTe4IOwi4FPw/FlKHbBLgM9x7qMaW8OwRzuVhB7Y3JAFEJAls2RZwqQWKZEYwpb
yk0VyVsjhqQkjZiqxRsUN24lfVm9Xu6iPrgxIfr6KL3OVnQZhadF36eS9Eamm7YmFXH5ZmrXNkfM
Ba9mah1Du9AUfhPmAWkz7d7L+SOKjlgOeXO1mn9sK+FFztB91TtBH17KAsYGXB5VSU9yzNo32Urw
MlWc/ma4yJAMJ83wUaMg+vSS/CYH5UuuTC/LXVhpGfxwyzfD8hRF+rVoBcdUBE9Q66NQFhmtyzI0
piHVSWMbYfAGSShjgGXPcV4dC9L5U5TfypDsH1m6IJ7zcUQiGc/hVcTYGL67aiBLnMGq9mnRbKrw
WGffc655YsywiCeiZe3ZkvOXEhq8QOAcSNs09aLpTRiL/VAPeI9HB5L8CQPXPjlABN5L2fuORjZr
5rcXQozHkBc1oFp5N3rD+ng7kfpZ8JLF7IJV/K6WBC9c/x9Nu6r/syw30PpTFHRHEb52SYQRv1BP
iGAcp/3LQClcJDi14PkSEt9nCpFh6MkV2RLmL8VGpao1aZJf56zREAyYaWMJdjeawjKYtxJc4Rks
Ouxme+p2X7qGE5/02bcAQeRLGTTUagAaqs/R1KMu4Mctb0N+rKcBtEg9VCOciNBJKDjPGjZyhk+Z
3Tcra0fhVnIzMuxwIFoAcgklr8+22jHJL4vsiGDXlXJKCZSYEWfzQAzvK8E2046m6eoKsFl9Sc3S
Hptf7Nod3cHYSyYAQn6gYIEAf93cDSkKR5ClfVR9hODyk5HYpvSCKGQBPR3MfypzYm/drSnx6bJF
kXKjQeGmWmOaTJ6vou4uGkWo/KNbqc5wqIZDOkcnpd71GBJZZC+D+j3Lpd18B8azqh5a5o2GSXN2
ZjqwG6PuyPJqcPZc1LtggCGnQAajHiJiNgPTVIZ5aP2mOGfJg+WgDGLhvSm7Li3QmJ27BE5adJ2r
eVfPfqV8S7Vpx5yh3lmNX/KVN0FaX67f1BbeFImewLoQmPB5Ja8I9gCJZL2E4/9CweK1LcWbq450
WWp2isHBIU+TobLMtoANZUCG2GLLcUA5nw22GmKMAFqK6TD2n6hZmEax0kFdM72zeof/pNBrktYR
p3mTMq9KkeBD3ahr5ThOxGxUSsjX8I1C1V0c6Mdo42sgJioOZfcIM63+L5mey1Vqgl+E+GrJb3J7
lOaEXaI51uhO3wZ/3hUfOk+PhxLrv/k6yToH1zZSCCuXptP8hXV02kgLpE5m18gAFbROatXA+X0a
wLpZZwtC2hbDKowM0mXeZvIR2TJiHua8z7z80ZTOM1l/RxnYtfyZpY9Gfgv6fxJQR2qdl+8W7p1K
zTctNxQ6ZQOycokovMcJGWKv6ZTSh8gUXJ5r7VA2oNgkcAnUdMVO9dFbz79cfk/aV91eRQgKY4Ni
6XUU+cLdkj1N+HUa6lcmEbTG2MtNJ/iZwJSEKbKDkWJA/j99mOnizmSx8VfGKR4+4i9krBt0N3ZC
TTRRzkM+u6W2N3X8Lq9NzBScOqZM9TIaWX0I7ChAjxDOYQcZNsFpqWAkw8ohQrQ2Y6Jx5ZzDkAo7
W2G9sSDVYYlXjqpjQtej8tLYWUdcYMHpnqC8Br9Vkdu1RU1BWvaDlXgdym8jz+1Kap86olZBsDZF
ssVkzrZYtFKaGJvBIQwVtwsiPPgMmwZYrpbIrqRodhdmh7ZN9+1hpON4E5FQehLulnCQUaXabYGn
XDE5BIk1CDcVMMOyU804dtA9lvGlbSYwuNCL5E2qfyYdWuc84UL7LVTFWaTQieBjyotnWUuPLANW
eBihjM83lenJoJMx/zIuvpZCNVr2jhFXwjmt9wGfZPJvbkOoK9TFjnmebrMIpvzgdUAXGVoI2Xwp
cy6SlGCweq1CyxcQflCPjOFx0IkGRWszu/jhJkrky4q1XaAewAHtussYKwg4nvWwJzYKXLEFfQx9
EY2dCgxoJjc5hvSOO5JFvfwlMcYnU/alhQA0aiCgeCnAq9BjG7Id4CLAy1ApD1JTiGrs8MpXo2L6
JlZUjRfsD0LkbQmyPQRjDrTwBNVBoJLb09pd/k6zd1J37GexXcLVKo4vJZqLAlJ21n2IY0cpQKIA
74pdvh8ZnhPO8Y12zWVUHZm2mWkQOcHWaHEgNEmtcVyK+h1+Fr4gohVrMJsBdKy2cpvs0cjOSCwK
80JnvD1Xl+kJ0XcoUaFhucODUR2/dSTh6on28BsjMbC4OCgG0lD5DBCnULee5YvaN1szP8foUaox
8cXpYqHZUOfCj3qqJj4RBZNuxRRc4BXXlC895egleu2lV01q3Wzag1lspRxzDAQHM/AVO63CGDV2
g+E1cE5T1l9RWbXuTtr/BWl4GAtfhwDQI1iFyKpWN4xFCLtcIfzuu98a2STHFVJ+XOOQKzsLZPQA
BXDnLCo4ez6uPFz4E95CYL0uOOsaMKP4W+RfHR5oj9ygUQjfqIWjx5L16YI2CR1i6KhQR4ydYF7m
5quR3hpoonZpUnKB5Ij1FF+R4vKkryWNxVYLHEvOUfIVKjvoOml1byIYZNBfLY5dBZ5eCbI9QSrq
8eQHjMO/USQAlWJHJDOv0QR8QPbHpMGuRJhL8sXkg+f2rGMFBadMeE9FmidRhhpWNtNmBivWK4Th
VelL6tVAL9Az78hxv+2JmBkB0UQ76DbwOmM7rHpIyU16dSPrLtZAYf08JMDMZg2b0rCT4dbxvaMj
cHVf0y9BvZqWu0pPI2vZBQuhUnY12oaGeY4woBKHTGAaZ9w71PwHwnDaXbBmOk8YgDTki6RgTetn
8VvEbCE/L/JzBWtRqWz0DlJFi7ges4dN3GEU6QnWL7ZGkBTzLyuneDJ4CzSxssTs+tDkyHEBAeQM
rBXfYVN6DeAoktDhr4FiXMRqmnKYLFXnJHFHXCSa6C3naprr3FUwVovrewb/TMYXAKlLs7DnT236
bqroKCN6TSjrH0TdxyBsYxIJiHnmQpLZ72KSfagOUStuA4srNnN7dCVZqKExdeu1LmyWhwpjkr7A
XZ6X1is6hBMjZIpTzsQ6586cPEjcb0xWTUDxBpZ2ZCfK5L7VntR4wK+EOrUHTbB2kEj0EGWIUdBj
araEeK7otsrcOVN8HAmNxs8ZB/3nnsIWJIfJs8oTEk4923JtwqUWzD+RSUhjVkKoEqdYeXUnhZUq
bg6IQKwXLaIKVHnlenUlzg1AtBVT8vaNhTWH+GV9GOFvpD6rVGkS0ndh8J47yhDl/Caii1cwoEkn
MtpLCYrX6eDyL0p2Dc3FIyMrYjqXzi9irPlwlJdMp8Lijm19NSWnaPPnSd7kEJpgYteitKt+6ang
50PpjwOOsaCsOcsLmv16mbGH09x4yNEDhAnprtDMmK6VqhPDVhTTAgoapdBQwdysgGrQqGa1H9us
3hsJYUXUkmMxTfVQFsZ187j32JiDgMg6hwNFNnoAQVJ8WaSlt1gI0DZXht4Ee6teavEkTaF4MkMB
E51Qn53Hw8cLAwOk7MAyaXDRHIQxzYge6XWxq5H5RSLnPymEdC8rC/4yKCmoCdQv7SLp3tx30quQ
CxO0v1zeYQ0nvcqcHceQmpBiCNFlrtXVucuTnAS3rcY9aDdFiIMM8nqFZVwL2EIRKai1fMb2tKVY
a9hSJlZ7zYqrvTw11V5cNwOrT2ZXzE6zoqcQuPRy38hTiaa+Wi/mNMF3db0rNdVgD7k+IQnAeSwP
f+rQcGblnCbFeFHy5QPCebWfQ7G7lq2uOzMXHZamQDRdTNUsSwWYoG3WwhAQrtTrTSAUhKPa0gzX
x0YSxGd4N9FB+Z+n9JGR1Jb8+qz4Ekv9RQ+78dpk6ng1EyNldgGBXZ+S5UFEFUSwHde4xKXQouyw
Dws8ZlJKMo2CnPsBAqOKJZbSNfZPn3WqiCDegqj/6lJfeP0KCkMR5Y8fd8Umz/aG87gPF63YP+4F
+luYzM3OlFJx8R7Px0w2fKxcHuMCIezjOQi6GY5IFFINDd8UIEqM4cWSu7WhYlUmh76VTyAW66Yc
EbY/9lCWivMw6/JGXPc3UbDYmOXm+nhtHibJb6G4lPfHH9TooyFjMIsHZkxUrWtH/Lim3ePFotb5
qVEHf0cSaOK14s2ZACkvnZTr48Mfm25Fwx/3QhHietegSHjsUpagW+9IopYkcPpCxn3hf3Y3XChX
qVHiP77psflvD3B5khH11JiIr2/+P8f88aZFjmDUZErxfz7r8ca0MX/6BkVZkFbs9WNnKzO8p0Nn
eP/7vf/9pv99PEzqfZGpv6kwE9XnxNpwG+AK6fuxPDbatlFxYPVLvPGwXKMGRqIA+ZNU2QQL2nIL
2kuQ/5P1oyhsxX7XFs4s0sJ6p8arSLhK9rpwa+adkW2/ISHn9a7JD2p5gnykhm967JYBkQymZPAP
t1XhKw2kVoiTZND48yK/cyBIk9PIE+I8Txwdst8y9GfBBtrA/o/aA2XwSqEOieQd1w1XT9zwE0PJ
ZWUkGJKTho4ECKY7cNYNyi2U2ztHf4sQ82UUVJjMqYI6ZFxzjDbKSUWob46Bfn2x8VcZrjp+36ud
O2vaJkfNSqJb2wAeneRYkidju9jZ4BMSJZrRoTYnFNS/7Pkn1RzcI4Vwc6XQh6KyBJ9+S+7FAUiX
tIrEgdtS71FnGaiRmMBVGyqZ9LVe2Pfws30Nrl1n43GHo0io2gVVodHJE3eZ6dcJKEsuQLpqg3Io
T11uC/8gl2PhDJ8uHe3oPosby3JAlxNoka2N5i0BUubNnBXyHEphJBe9M37XSEe/1zaKChIUvPXA
IncwrycEkLkzhts+28jwVPX3mnoYFB+IPateyMZtxpypJv+M7X5R0SXtreZJV55yYYNjUQLEtews
8dZI5GsYz16GhjMKuLlN8AgY76V1EdRNM1N3ZLcdWiCkECOZ00liRZffUhJ8BsiiVhJsBd48uJNI
jcyvp40V+22E2NKngQJutCbln8YxyBdejMVOpc16MhKwb3Sw+zA5L9IrhTtUGwMxLl0HeCnB0BOp
IS6Ax4TpfB1RfjDsBLo5Wi9q6BfCQcPSxvC4U6kXY2wuLYyPDLIWtXVJ0LdkU56xMqVQDCYCapNx
tSmrDurIL7AgmRJfFBcMhxaBnARZsB+X5x4uknVRjJ2GTT+kvyhyFWuV9qhQ02cblXOQPgtoNEFP
VvzDjmiIy4Twh+gwRgOEcCByTOpEjnapaKmR2SYgNl4M+LnwUZzBvxHOaGmbn0RQJPA9R/Oz/uMb
5hyFxVaQ7PjfYtl8Rx85PMISlry+huVpuLwFWxCZ8ClCTeaas0NVWqa0w+DD6nfFF1DRSjaaKYSW
wDph7kIuUEAnEJ6uxReH3UEyGKOtmtHZ2GrllHxogGkMyKcfonDiy0a3nVGmuFOwL6s3Paevx0FH
aXrOMiaf9Zs4eAAv9XwRcLgFJCfVWaUpyA+2dAlhD9nbJCM+Qkm85ZPgRwPmEIkJlg0hpIfDUUDm
dv+7LVgHwc7sqDOAH3nw0KnVRjm0qm3Ybsx032sbEQkDxBDdxgm7dox2NUEpcNkIt62858XepPrh
RZHXUD6hfaR8AybKoD4IV0U+xjrF7eOgfafyxxI9VbQAq6Hs0tmeI0VJxeN7VjL84pvs/rKTCxiv
voGpAt2tyJZSDqWn49dhESd4knmamyNu8pZ5mobDMJ1VcR//AYahGX+MCQk2D6xSagrlWQtOzXKe
9UMj4OZAsrwfIteMHOx5DDwlIJQ3G5EECs9KrlvDb+bzSWyflvGwzGetekmUI3Vkjd4WHNAIA1q/
7Y9RtJ37I9gBllsYHPMkebSElyVuwgjRYszJtqOyIw/VNLChlWkoxFcFqni0gfFXJdu5dKl7sr5i
aEX3AqCIQodlbONiN8YbOkKxKLaw+Fxjbb7siKU7szXsCV03zNR4K+nHQnU7zSF/QQBCwonvVzjb
8R8WUCg4vrVv/Y8+FhL6/8Be8s1MEjpsuwGdm8NOUhxRU8SH25HEvdgWmhdRQ+ME/+vP4i8GDJSO
m4ikkgWB5dQ2MBLKbRgNHXryxQX0Uw2PVWbqzsn4M6U3DczysdAoyUs7nIT0No43qT1ARWM5HFrc
UmAhQhCrP5fIHp+qihKUTTUwyoil184BfJ3FEvTL/3mkVRQyIYDZ1mPZYVFXf9XaVlW8NqFlsfao
oIUwZQBmbCDEx9+3MJRHj7IWBlLzr/GVfkI45vPwOvlltYOC157G3wwaGhzm/Kbgv9XCamARvIOi
lCG5EzVqCGZ2/ml8jfAii/Xr2Ooq6YkzUANgj98bdND/KKSVNAYYnFh0wOUSBbc121xIMtyMpZvM
oNvo+E13PtQwRkqvb1Bcpd2GxBup5PSD6UdCVRMmJzIIyjO/KXW8yU5XyvAunLfmgDuPpzefyBBN
CL8Sjbq2i3bqApfatwDAuLjpZGeFrX2Jr/KviL8jpwzV8kfzs2BujNU7ScFig9UnyIz4zpf5dUid
iGaGqyQP1uZ+aZD5YW+xBa8I9SvWjnpyMFUiBbz83Kna43caTHtZ8I30Nsiv/XibaREBdpNc1MEL
532xoDnyWyILFPLmJqeeiswPmq2yxcGmQSHQ2pN1EAs0+ngLublgJ5WnsVAgq1K3KxXMxGHJbURb
J0jQGfas6i5DJv0NPhKU3eTWjB/yFRFvFrs8pel2iTc1Xy0+VcqrlN3y6aY09wy21+CtUdnoi+pZ
0k45Q0ZMDsr6q2ANexiv4e+noOSSD8kGZydD23JbuZvEQIGb0LRC3RHVWsVugn8PLsMX9Zjyb+dx
h89lCO80daF2RZU7Qd09DPi6lT5RISeD4ISTASu0gayFUyUPxhF926ZQUbxt9HBPkyx2gaKY8tW+
cs65dQJS2y0ja35d/2uem+e1GEBMw9grHfxc6Vhkkoms4d2WQ04jvgI4e/AsGpMru4mjhWSJm0Ys
5kAfTE2smzdSsP5UylpYuGnxBoW5BRlPvwqBw0FKZBxPaCX1HE63aT7ueCvJL3EhxnscHoLYNL0u
wqEcfcm88ZPZlVRzC8FRJIfRwgHBLTTUYO04TbDGlRh0NcOGMVvSkueLHWjmI4fFUnxG1tCfh/SF
di7W8hRH+5hokV4e+anHRIISk3DgPfF4QnuqmRtqigGeg8QZ/dno4UZeOX9miXvJschuRB6ReZOW
p0o4zAO9rY56dxEFP5vR7fnh6GfCgToxw1ZpD5lKbOGmr4BE7FFX7dmW4w6/EXptcWojNJaJa9Gd
VnX5G1qC4WNNWS45RCACgLM0a4jRPj+11auFQT2QqHrutSvWf9RgeU+n76diV2WwKs8YH/acFXUb
xcjgKR07aucOX0Nn16f0k3mkJ5eQPWYXTQTggymsf1CA5N19soXzIoLJInUYnTVD6H1CNsJXkOoE
AAuWXXKoCrRoa8QLzbGjsIrSFkCf3uKLyy+Gn6bjsryOzGGmhnZKRwqh+2ZtcrHl97FL8rAjrIM9
FfxoJVGMx/FROT4Q+EXQMJs5BSRkHeCpl6brMeJa5IrMSB5gD1beEx+F89z/vzyxTGDWRLnJkOC4
pl440TmVWGzL7CUzOaQITzezepYNtC87KUBy5wClYsBalXBCHcie5ADlN4E40gcTBBO9u+7Cwul7
5n7gNFpCe7HqkjYVAYCDaxavggUIe6SFSjCCqZw66V8JzJ3vMMroH8ErdCGO+fS13ItLucfj74yt
xnXYRR/6n/FuEB7CCEE13DtYTLP+Ie/LoPADOqN2irA9Ql/BYcX0gEKpnX2gontrPliNoD02nRMj
kTQcwOIl2eCUFlGM49S+MnlLrBAdk5gdVHb2xbmsElj6PhkH+Q19NGTdKzGGKtYpkJc6rEyg4A5+
p54M3Edln21Is2BwZ4MgzgvwH0aTObsE7rBbSVSsfxnNgFg3G8+YPEwXIcDgv99mBFNOXOJsarff
2ud8gRVTaDa+OFQ0bfkl+YPIwN9NN+kTSf5doWMO3Uac4qv44t4EslFuSJzICjBs4OQwPXPrNTAY
aAROY9H7zyOhKID5YrdFaD5TSwWP8nTZ4Vb5iQixx52IVDj8BDzYxMBBwupXhfdgmz/mT9IR8tra
uTkgwivubHg4cOpRXiB2owWdaC/A0CgoBEIWOzwZZ8GjhuuT7H2lvww8mlMqJlV7J1bRqtoMXOC6
4AO3WYj3qV3/cgpYw1klOB19iUiZoAbDLgcEnm5HHMI15WUdYabrU69gubxjHfcJp36GmFSvC/IC
CXdaF3z8VvSai9aWfzOoQWB+IUGjU1GaRhJGqlwAFLuF7KzhSPS4Ie7DOba2SXsW6P0yKaLDQ+PO
1c9Nu6c30tj+N7+JBDJ8HIcEhc2vdKcV0h22Snyrf1fXz8oOX6lmwr+v7jyA3Yt4ibRtnQ4Y25TO
xnVq+O/54AdCwJ5LWMAyFGou7ySqWQ9H/4tc0m+e12VwclYfhdBhtyNHdYK9+AY5GMugAh3+33CM
ru0bRT5KwUm+Vn/H3CVnaMixVGcgzYrJgIF3aKRn52fhG9tBFeukyMFpI/TJp7YRgRtgwmgzPdCl
aVscGHsUFvN3kusKIj1C54nu0HAS7ehPOxX++EF3PGoQDYRgQAtiuY/gJfnSfxgbDEv9J/uaP+YP
/cd8YSokn094rP/A6FGezJcMvCBLHCKMikIkchxiIXYY1GIipULCghs6ybED7XGh4XjmzZJNNw9R
ssXQPXb4P0q29qleACYvEMzJtCM3AJ2gyA8diIJQSWnVxiR5+fP0bxgkJxC43bQXL/JluoVHZFl3
vhbaT/uBufKViy36G6/ou3ZAGXfxSlePp+yefQkN3GO7OQCGCIxyAlH6eyXrL4QKw2rAyz/yz/KU
v2ufYA+AeKi36B9Cw78M+gGFBrv4ky8VVe9P4xOAgjYlUsYVaRv0yguPgV/44k59MV+0p+pAP7Sd
cG6+rLN5Hfxd+muuMtz8l+AAI6pz/KoicL3Hv8Od6Aod03oJoVdZ53Hi3tfhPtzNK11in8xdesq3
1rm54zVE9A/ijMIQohFrFZWr5s5LX/FvgwCv+dI/8OY+VV/GWYHBCNCyni7O6FiwemAyw7Bx6g7j
dpvJbCRjaUlH13OH3dhY0FNkfQaADJYos/4aI+Iqx5SfuBHR5GLzzl6Btb3DJRylPLAH0STVqRXq
YToYPEm/DepW06ib+ah9CS4XlQLjJkdJWm9D41jVW/hOA/mLtJ6D6s5ZgIPFdMV0jbcQv4jFn+l3
1YlhvgJfxa1YlR9oCCbiReCuyy3WjFxfzBQmAmqu6HXGgMu2VVxza56MZ5MGjQACVCuo2nPi0I0x
xguWGyYXB+YCfqXcyj/S/N6D0wCQQf5OY0jwfR2j79kGXgAkAH9YORDvwBMAFVSWyz9SXD6mgh9I
bXl2ckbCc/BP/Gw5OT0OiBuTVjcYFHLpvC6X4DViBJOQghL/1fCHHjceNYjq9RMUVy878rlAGDke
QJh6Q3Vcc+iZscc3vg3v7J6EAQIrJTKeyKGGtbxL3/QrxUEep1D2EogEVOI/4IL7oCRJAzbmAt4A
owy41eO3/W/+W8lwjN/39m2uHSnyIDyZf9W1uZINMnm2n0zClD1vTGGPGcQevtaEExSIovAI9W0d
fvIHw201aXQqFlfSZajxXyFzHVlehzWYzVp6Zw6yWM9+eZieGJiFU9MvZXa59JhAWWYUEesm28Ir
rVrRMRZmETiwWxFBRh8xSQznnNoB3gurcgVUDMAMnhhXKWsTyyKSLAbr/MOEVmlUcJ0uYqXACcNZ
71NuY2HEUAmbHjwo/q1yAkyHQdQMu/l/LJ1rt7FqFIZ/kTHIofoqLMcoVHwxckqFDkrx6/c1vXu8
tm1ZFqnnmYf7vuecxBOEPedqhc/Ei9a5PAvwyItx7zzmIFjVIZ3vu4hxDPIlGljfjtGxjfC8aWAv
IUX+mNe5qylVl6JdE8N/mGiresasXqM9+2x1V3X1I44La58vM0t3qQlbNsktqkW+Ttdd92GRFVfb
1yIchlPSklE9xjbYjEtdILE0UzdYNHdtM1X7Dadl/9DTr13tMHVtu2Xn48NGKCG8+LG5g3g1g224
vb1HILFEeFgOiWuJUPHPMEOPDtbnsYUq+Httvy7elwwdN4yfw0+RJGF3but69j4S2hauXEaMmD7s
rToTzD84MwISsljkOlROkOiAnnMFmPnKXCYjcjktNZhmQ8IJ3AiRA9Y2fqP+HN4y8loo/xE/gg63
uoxIMXgN9/ej/NOY64TqrBgQ82BEEDlQm31PhzzJraYtC8PRkhEWjeCEI0DlxFv9e5LfEkLxmJBJ
R24kegBGoo2Yp4b1ER/d4E9Q3Ir1x32DnqQui7qDqaQw6k4E/+jnR+4AWFjCYCyNYeFiYDkFcgKP
2uqBBRbMHt/K6foSpWN5OGPHbNFyv0einN+uyej2zUsX2grkljfEmGmrzk70Bdtihr3GxHWD/uF8
OJNNEKrhkmTE5sF4JgOx0juZbwhyhKALPV6bUGGk6dPbc5blY5xQQkx8N6oO7VeMm48Uh15aFdD4
BwgNdKr/xorkfe2U+uGmYWlrfXFz6FkQvoC954xizk6vXcNn6WO3oQFkLefGm92l0kOBUIYj1M5s
dvY4h9nbcTbY1uK2OtDg/dsIsxDsw2l3nExZ141jBcDzC9iUS4cxbf1wVppIDyv/vdGm7VFm55t8
VdmllUxRv2XY6c8lXcZT+pJOsy3ujndl2CRVIwvaXZqsJ2WjE5hXfQBqyqUJXADJJJogdicDE/m8
DhUOnQ1qySjSZKkf3Iw57o9BImrliGgJVLjV51R9AHmTvoq0AWajRYXpoP6Mq5rEevBR/+gNSz0V
+1+nHXIwbEsT2Xn3Pchz6uT7D3IT0NRojN/nkykrp/AAVZGT3EeccT7mfYVi4DrwUMUHzLV1y+p3
1oQeNCul8wpkxeo5xvSIyhOvRIszcg3ONQIkaplZsZiVA435Bm1l0qVX5IPWbugzR7hhVRd7RI0L
c97M+7GkEyYOOFySqtwKegEb5KisnlubbhU0shsHjTEFl7jYpJ7iMRMMbbxotfnVBFyH6JUbCd+N
HrvPCdc5WCQdIWiIegjx2HNsIO5ZiuwtuANiBsJBNju7uZniPCmoMLBCPE5nwSLYsoeQoxBI5W4x
S4/EMdt/4c22dskByIBJA8hBuf+yP/DTP8YoYyD0a0E7unH5BzZYrHE5QGZbfZSOcLbj9wZ5IzfG
VleMdrqivJykq3rysrtzfVavDw5+bRBOoyWoTPtI3hBb8l7Z9L3U/HBGW+sJTa6ddHWgSW/CXzeH
1DobKHkOTLujnf0Y8HkozVMAIT+dfh4bjHorL7xdiXkE28J/7e/L9qzapkvGkWyfy3h/Zz5qtgis
xA/tNhJTOh2gzeKHl0+rRPwpWD49awqFljX9lvfwKUaA3yByT0mJPiNmiFcRsn8DBSG33o0ECg/D
OUYnJw694i2u7RP/68IfwJ48hrwuTmYHK9o83/3mNfNh5smWD9Wg+URJNqBIE7xMxthUzKFSBrX+
h+woMe+rplNsSCci0pZ5en69+k/SYH4gX6DLaAiiLc/oTJvOafyFah+xATpCIRNhGO87OrSPOxDY
NVkvLc3JowySji/fJISgYTifIRpEHb0917nPk+Dt6abhyZw/JPdWgXuTsxbucSvYybf7nck5jfck
eeSLIMo9Ayz3TTOwL+2ohoyyrRVw8GH3+FwWQNNxP12XCxpaQOiTzmuS8SuXD1cEsnwpoQmRFR6J
JgASgYQXPHCyCKdtlytmZuZzE9ihSTTHLPqacfTYUUIE2vmsH077xMXhXDJMYPLc3FeteWVyRmKm
NuDMOBFvFBuGOmqRjWl0JOzXk2KTmdqVU/I89DvX+NW/7Q7wXJv63WeiEYNFOT080cBknCvnfs7M
96bnAIYvn0vGAQBQ1u5jm7u5q6x+7s6VTKqz6trhVrfzIxMIcLizcHEYwPcMkDK4/GNrHiUTBU1m
SDV4a4YVkvMJLkRijSf6kiL8s5/ckz0kF8w07umBrOQXvQFv4NxUEsF+SmZAoP0PFGDfdnZ0BZIG
JG7EYsfijONZe9SbNpaa1V2iKlbXuUcXARQPaJTQotw4j4yoxYTtOgtt29nHICCpEV8Dh6JlCDca
Tr692MmhFE+Br1kpojH6oPRJYbmvrqPAvq2eG8S5Zj3nZH4c3SsmwVj27Hvy3L3PxVmWIx4GL0+x
+Rdw/zFWR/W8iw4W5/YQxoSVtswc5m7AKEZI57zDort8XKlog/kjhIaE7C0CJz210HMyR4Za2Psg
P4XX4lRNO3/MTfljwp6jTekvN8qm3Vm6Tiy96D/XqotNkGa4DPF50QGbIvlByXhJOnaNGrbS6LMb
OJer8K9rfm1yIW4ROv5+ubsdK/LjdBwsDsAkdCmeln9P7BktuVhk35D2t8TcstwaHr3ovASuxPnO
X4y0ZMzPhN7wjV+Y0Zt0TcIiIgHMMsEOsQy3AsKJRkHQ6LvY6JqHTT5jzMZKmzf8zoZQ9kXhcY/p
tgLFcLUJPUiT2BesKoz0lyywKw4DkIJuKOO2qTEaxCDT40/Bp14UmhjKsvS0tbZWrY+XakZEAMvl
bcuDQh10uPaOtuxajT1+scOFppjmSn4cXZk/DJ6VndQtfVrmN1eycOT7w2rVffWVMx91fLpdQlOF
8jtbN4mYV4cJOoj19wibgOqBYIoHNYJkCQbY2UStbG/0BFhsaUgOTUoqJ9WIGcAj0nKwPcp36D1M
D41oyI0sl1P27xl+y+3p5rNJsCDsU5ij2ZA/4PyJC/yFj3gzhvCRE+PoOqAbhNC8glcfzpyxzi53
iX22ZDACIlIcC/dGMedOqlnEpbEtwfHZk4SAbKEZRRt/j2nXrS4NPp1Ji4XwU/qxO+sM01GGcXrA
SNDHWe5bwJgFCdd9hy0OkBe2+89dRr8HeKwvTbGoH+rT8uWfI+RJeMMghxzrRztsORa6+0a0zU8d
3FzIJ5Dz0mIC27kuAZraxwfpMAeAO8N2uq3xw2I+AXlGssfoEkP+T8a1Z22iON0t958tOclSnRXL
7rzal5Y++5jRSbso28/+fiqt6FSvi3X5ly9xiWyTfH1jV+31IwQJiBb3zQtmW751INwcnp17/di8
1Dx75EeS88ZRufwSTBJNosbbCWSPPwbZI4Dkuc4FU69s3wyE+NA9oztrz4gRjHRUWgfnu+EkFqnc
UhIPB09+cNJdvdacyIu8+6l3iTzNf6+0ixz4x7x52gWuMgdp+kBc9YOueH8ITsIAjXUVGNzzqbzm
51vka1UX5j28G9CgUD1ICAB4B01lpH4HPM8z8JJ5NoSlA72EfcEww1jeGsYXvkpW87F2kwvdmDr9
u8uKJAuSFAhpJdecy8x+BDsjdQFBYavSmqEYENjBG/3DpXiSx2RE7FP+hNXMMyzXf/Ci4LKQDqxg
3pq1yjuS6/AHkvGQmbKDEOw2BZJkMfMZzyMfkVBzkaNCAsUZxoTFFIK8B8yeB3gDolZV44ACmiUB
2oYQlRPECr3y/9ep9OAAiKFVIK5fNPyks5DSB/vqrT+nJ2b9V3YZY+LvaI8NtDYvr/VHEezf15IU
mol/0IyEMuGAOJZ6WBJp1DJk2liegEY2XFCi/clXdEElIxooyee7nwn9ybpJ9EGawBOBLAmhafJC
FF1mg1cwqHsDgnZARmDE2qLJ2KQcMZeXOSz9By7+d7wUM6XVgEJMDjnkqCvaOhphLvc8Q3bAd2oT
uhPQX4vDEBDvjgIECQnChU8fPBIOpAOaTLtJaY5NUWLXujuRQ12l1VkL8BjgiQjmWD57ehs1188x
PMGczlgzLjpg+t1VTW2impJCP7Y39DICVrFKZi3MxXOZsuBSPG8XjIDFd1RntK4cU9g2fND6pvx7
WHSSWcQW/D/h0GNPz2VwhdtSYMEQiAALRW+rw4aSy/MPEOhtxB+8dkwi9yjrUNb9ECNBqd2CrwBa
OSQVAvPtoa0BQ8rIpvlWmPKXpy96a/IbLmjlacvWVLco2J3cZuU59soVNZP1nnGG6wCCZd2bdcYf
Qu+s37q81k/rAAh+eV967tN6b2kE9Fpzx5wkSmy3mptazAufPejB15cHyUgblZOu4Wer2/jtP02m
ik2+Vw3KSWfpGfEb1p9Jugb+5kFTDWphrswmptE+1zC/5ld9n3kBZSB0yybWQqFDv2u6tQPCEUuT
jvL5d4MX0LGL2uWvBejNMqttFhpOqYffBJK1k21N5kPyPg6n8GvDZPoYV+bLyqbC3jeOkBDwDNx0
yOFQUn4y1MeWIQsGLCuoPt4V0IB6PvWnp3sCUaZ/KeADcw4IsfBEvwSN7Yvvbf5csUY7KLh0MSWU
OGFc6DowBHxAvQGqBhZQdQa5y2tx1RBoYB40bgETgG0DViFVh60CnlKfMIyCnCvUY6W/qliSh1hU
aZyCVmq8TirWFp981n0iE/Bb1Insq2dksP8ObYTz0JpymNiXFnENVobhCtgjIK8XeTWqInC3IWlo
i4JW5rKgy8+R3E9oH022emcaIu1oG5AMaIXwSkPGA37/cjpeU6xB+cobJHIU4/YQTL1kY4H9A8Xx
PJgcdqaAfLiAcHBdsAOgbILgpYIoKWdQCIGpj8rqcO7sOC91SjPr39mBcSHjRTlO3slpjVBeiS0V
n060Az2LRcRDHklQW6ZyjlzlLBd9V9sMh9s1nM/5c8ZktPZfC8zvJnRIa69senPO1XPWMtNZdNTO
xMVYTkKPaM10jlN3rgw/fuk0r73r/aw59SY9vzf1vPSpuEFnhOCcyJTb4Up64NPYdP7dlHZpN+jg
BZRE3wERxpS25lT7HI5tKXmsigbs3i82xL+sbYLB2znzXw7UDtJznfJ30GTwYjIRJkPCfnIxqTqo
qUVlgp/q0WKP5LNy+G0L4/YLF6idhCGlWoycT7vCJiWhkZjBq69hrhmO6JO48IY88fI56MonhJDa
MsYMAw3MmeS4I0Kp9vXPIX431Z5+XvdTcS5WKdSw0u+RaMrf5RLLkgCR7UA/EY2T/cmwAIiqTdfr
evyW89K5cnDKld7eyhUdGy/mQ7Xrx0lMRqJtnjsOtuNzR3Elwc5dfubztQsAUmvTcSpiHCJ7PoBz
QuZ5kKiHeVkkYxU0Q258N4p/A2wCunjR/2yQhjSS73NiVUJ0Gu3QOovE9IEIo592jK4yqO7jG3XU
6LBIYTmb2gCJ3Z16CJAcWizQdhgx3HdI6WbcnrZeYzR42RNtKOJRGoah0ulTGCQJSOthELs/IE28
2OaXjAkBohd1HPQDbgMDC2SFXvRDsk3i1u+pRm/fxIPdaagpSH9pUJoJ2k9R5ZqBEaHQAjku9G4U
J20PagDq/7oiGtSX6im2MzNdfXy+Ed+l6dALxNFPyrXm9Cj9xolTzHVluTR08kNBFehBfVPkRhPu
zmEYCfyPpozqedp7oRBG3TBCQ9cq/8IvUvhhrgx6EAicZUbDK3JVuZh8fTo5dVg5tOcDWETHSGNH
j0yOT0C1R9pPBg28QVE8XXKBIXgtNYRgBJnPKm5777DPWFGNVlVgd6VRv4bIDV/qIFMH8BUcVdE2
dHp0PzCIg7ABAzzUPkM6LSALLJ3YbCy7J96j7Qn1qcg35AP5htU19FsnWBDSevJ7TlPsHPYkrDTY
k8sw41R21b/qTnMVIWiamCQSYpScNzLLIUUzPOZ1PBnc+x2LOjnnPg9oB4xMtUMXMifaqCc+7r6J
SFYz8+MAJ6wy8zvPbMGVSrPjAIIs2I0q30uRL//y76vn6mWWJr2vl+K3u7N8Dc5lfd3iqAYSxWFf
SVEYuYsNZpwNRFxEBAjF3mUW+gD4m2QGzBqIPGWGFqA5zSYG3Zh2KH9YO7otYan1DxWbcp+9JWwk
TiQoFKgcI/5LdEBucxBcdgaBdSX0C5mLtgsAX7owEaicmpfXXtkSCms+mr+MYAwkiMsKAH4G+Tmz
E4sNnWrtpsOix7pwe66eZ1a8di3mgZ1hDwG5SqdzVa7RRl/q68CBVgMkuHsABBVOAZMK+YUlJ+2E
WGmQ0dAVeHCD4aOT1qQD/kRaSniMg0rI6P5uNXNHWKX0DxxR4/WltJV5VSD1zA65jTqMK6Z/PGgp
TaWeI4Zu0Hjp00RmThEuc6ma/Qd2uxh0iwF9men9zCis8E0Lk+kXNJSG+si1EqAipJl/9GRU6UNB
YN3pdxlZjWKTdoAUQlMlLG/DA9pDvpgFyax19D7M+cE9QzzgxSMpkdPgfiQhHOQVQhwELoNvu08N
m76Z3RbRoprFyxD+HZ7fbbrPrb77uAGN2sBDAbqZoXDs7hKidL4JJyfod89v6Ar8cEhjOwQxUqFH
FSNTMHLCZRk6UlFf5PYwmLZOgTShZT88xq70Ju4fCLMrkZ1y+56hN+ulttUL4gYRaZfA5MGgDcuO
Xh3XMO8NGVMWECHTV8CQd4T0dctxOWakLkkbZAR4LTioq4MB800jOp31G+cvtQ1IepJBzYqiWU6/
tWvvElcxGzMmbH36M21RnBSL9vfT+0a5Bja2ALfQud42mILyysaCvsQOcAv8xvpNUsHAlo8IsFFL
N1DDjNCFxz3GmYwapG45gzkNDCgldkA3QE93igBuUG4DWt/xrSK0A5TbMRIyHsl4DvpG0He1Q8RE
T4s+KFCgGQB/Gsw8rCBGDFvMtDnYWi8w6ZQ9ZPLPnBzPekhCLLP7jomVWTi/6PQiq1Wh5douElmy
aPUXfjcv6Trbg0ei+Lkk1k8ESy5LwkruSgZ780gikcQ2juW2cWy4kuLWkvSy40iJ0SWRD6tH/ZgA
JUfr7EIqkPXIIOlOWRJKs0QEHwd7/uUIj20wDSziTjC9aE246qLE293W/DLct9wHZRevRQJ0pR8h
FWfJFLx18NnyhUgd0hEFYtvXvuHSKWpW7t/r9/plBdCexDPvSThL7BKfgsRqI/cd0PFg9p0Qm1jp
kobwoOl0zCYwvo/gJ/ex9dq20Gi2j2lstNHNPJfPNZ3EXxCwffB38DI6g3zQ58DrgAR8LtkeIIC0
pZIDsjpAlmQEcJ6PaQF+AAEEjIsGdfjik++j9qA9k/CbKWhwROno9RfPDo4g+pIFfRYZYTl86V93
3J013M+Cv6WrBIrAfTatbBA8k0YHYqX95+ZhBjbLbxraJfC1A/xIadg6caDLq2s6D/3ApCEOThTA
mo41ZsK/YKbQpT2z+Wd258WEtltzxdeut10KWhedX9Tc+E0HXosPUzlRCDbnOGT7YX8cpJGr75zl
NHsDncRjfZaOkLrwX2xxXWMrXT+sbM/isVgWx2KdLpGRmtr0tio5jGIuBrR9yji4dP71dI61x9hT
3CaI6Vd83+cKWh3jnvSTZmUOBAQIPR0h2GoPP/H1k3rCs+MpI4DVYNwz6NAjPAmp5oauIEN1jBJh
DQKTr8F9tt0x7XHskNeEs/fkMKVf6LyYf0e3VbSJzYd/nwRf8FI6Q4Llcnefa4vU6+wp6SWoUfYI
GYhvgitteok0a3oBGpj6THJrtHL9vA3MMXjA+lOAFtEjgD1sNCl5odohEHPfPutnjCh2rFL78bEg
fN8xfRoXUexwErwLc9KCY532CRP6PepkcGEggnX/6XEAhy1++4kQAiqfBH2fe99lZfHbxosmPX1t
GzjUaO/fJ8ox0Gyw5Qm3OrQwbA0Ih7jHIBwW2VXHKKIKAaaGeyFiYoHcNu0TyLAt4Nu1ZiEcplxp
ZnSiWFyqY5bn33ulDKu/CrStBd5Wblv8nwXM48e+BYx8X8dWyHaJ2aM/RRvI+vG+/M7YIy03Y89m
i9D6jpljtYUtZl8JVCfPQIr9gbiyxMtFxfbj3yCxaDr8x0zdGUt/nFl08h8/AaxDRpV9J9UfHDBb
Jt9lU9rvD8DJuewZG6j8I9KRV7K5qEAFu9ZWunmg/VCMpoDZuVCtql2MU7dhqDbpTj57ulSK26lL
iS5Z2S8HUnZPFzQJ8dtEN4G8t4CxEBjHWB4Q0ZAj5S4tWBbgorDmMA7mYfU+Jpf3MbDolzuF8rFa
x7YbDqMRICQlAHDkMTAG3zxDgwDsPUArJ9oJ+QO0D8v7MsKyBFPO4h5aYhSNQktYpGiJhJvfZQtg
ttldOpXDj/wY5EXbbc2+4xd8EyTGkvH2C+Htmpccpkj+wSNxFmGWuEp06BrJc+i2R5L3d+ECgRj5
fcr5FoMnRAgjtf/KBZZ0JOYw4bwj1eCR9PgFFcAoAU2OE4xle/bi00oKGPhcjGQ4TGC16WFkSTf1
ZMv34jhFbkE1zrY9rjBerXE8bdGAncmCAJwtrveLIyAwhS4Qw6ZifhOuKDYdE5hM1bGsuIoj/Cww
lQPQjmEMZULx80wd0QGv3xxCngAnH6ZCN2Dgx+H4y/pFRguLRf3OKJiJkVNHvB5yVFZPPJb794ra
N55rz9/r0iqtDxgIA5e80hIy9tX/DphPDUGjkEsepjmPIGNxGu95e0Q7tFVz2OUI3lCs/z4bsoMg
OLHfG6LIzE4xjeGsMr+Tnk/uvGZi2Cye9aA9+MAJR1WZNUf7ncg/RM7jNu+FLJvP/AwZB4gZzye9
KYN5R9XwPqE/1fxgSV6gng5WMY/N1qiY9yBYDn/UtoxFbpBzLOqID6V5UXsuZ/Q+uo9gaZZMQ5V1
FyPrRJyKG8sW4sbYYNNijTfh5Gb4p2ovp6C06nVlH5zKFg9DZ97hd3D4O/zpXnROzNvqtpJAR5c0
gXw9IvMlD9NPXY9cXbkm/sMkN5wWk55Bpsd3bi7kUlbg53Ts/hP8L1uwDRJgwcf2R+iJqMKSbYGr
XWNXWBtU9vBdOkaJiwoYNcJ1t2ObLht21yOual7bHogsl5zzyoKgcSn0azhObMUnVc9s7pBMz0mq
RjR+m0Mii/ugYfEGj9LyEue2aXm3jbp8OGSwaWn0rOaUzod8v5dT8tLApi/XVPckZ1ausY1iDIyX
X7wc3gyXkyAng5h2OA2BHZudaQtvAv/JcFyKCPHIzSt+mLyNl3PE9w1oHFmTR8Z0O7/nXCzntntB
Blb+y+dDyLDJqLkJ8LHqTJ+TzOEN+CQy1/hrPPzeHzHmRF9LDviguAoPRQRJHhg7tdexsmtyJdKl
++o08MsrfTq8g8WQcDNzoP2oMOX7foYgKZOHLUzcwxZDTzMD/kFNMqASTJQToQ5IesEF4NMVFOgb
Uu8WB472lk2hCIzSmxbodD9c65ZXQdzjMlunkkVAxSHTB3A6v8yX+9p7DRtrFjFnPHEeDllxzyol
v/+emJu1bNIHrY9bBTkQijL1GFFKRwhlH17xtDFuFf7Cx5PiJpv7gq+KTBF89dRb3Oa5FziHbeoB
NSR5n7Ikul+hQpzWy2raXarL0D9YyvS3WvTTc/OeE/XYnG0z37RHzOcV8shkINgQMmuaL4t1jEGU
PYEjwrA9cWht93XJtu0Z+2WpYs/bY2imLeQSiglGD75E2sw/lnPryP76lUGF08QAOeUbWaIw2/Ob
RQw9lq9pxG6JGdSJhl4YnNIOWLeZDSCG4638w7Xh0b7m+vJHnWvjxELg1ptyx8BlzA8tDnwuBdxY
seH/N+igs/LL0MFjgC+p6PohI7oH4qV7h7+SpXzfPDc/3YbqES952pRON0a6qsz2PMaZiqukS6Ac
b7ZFk0TSzvZc465ei3+Ohe97oYERsdyTeLUzrCc1JrQ0aRQ1pCBkzGiwVef64oMePpEZKDaL8Nr1
7pve9IElwFSywt4TMe9wW/tyny/1WbGm1ZYr8e1n8cLZv6w3LFsBw0aUi+FWhsWkmGSY3ueq2IiS
RSQLrVE+f/hsCz4m89UTq5ZtySZjm7z8DztKiMHvnBa/dKJXjxKF8wlbSARE7uKRn0vY7mpbrAm3
yRs39116RvogpGSxKq1qHwJVLKJTxl9jKVmEaHjGv2tL5WCwl3wkYU2AoIf7mB/Fpz1HeFOMEDId
6jy4pObh77Z6mF0vAz4VjMinAP8jR83JAdbhxCQ2yOL9DK1pZnZ7fvPEDuuj5lbSiG2Mb8yg03u7
x1ZQjB8l/JNDr+IF0kby4AuBCOoJhBP5rG0+iV/gt2f6ECkmgc7mNni72Ngl8gsJSLCqIj+SVEbi
CIkbqDxYS+xFjDGSWE58+GPaHrdnzP0mFSkX2GGih+eyXJBxGrGIj4bhkGe3ImRi6g/v2oImYHug
W1nwBlOCP0IApvj+4er5+cXK4UV8HB+/KC8iU4kJE54/hIiTx2tffBABzZD9hQSmRWDB+xCMSB7W
JbSTdVOgII1JQL6TBJv/Xr6Xv1BxQJBD4FLBmSJ+WbB3CWskWBSuVhxJaIUEV99xfbyvb0uU5oQn
h0kNl/RYHFbEb7cl6aUo01EuXuTZevbYPhaQ3UtOnksQOYB7YgW0XL7yFuGeEQ4RRRGWQaAg5cv4
hliKY/tYcgbIXNfv42EF52U/Fg1TLoD8R3vqHZdzIroXVPfCxQD4rOILSJVKawBEH0AkdBNEWIzW
FK0k2QHFtz+1D/eIiN1gC+gFwQb7CQAG+g8TCrgGE4AKIIKLCtCJC/0CA4eArbnrop7jNTzfRRCf
jtNZtWr4zXNtKcu7oy6ap8ZCOVUwTJvC6YzefmdUAd6fCz88a14TSnGjIvbWDLNN/oP+WmY2SXVC
8kZmyWztO4Do6Qu+QQpm3+z29MF0pruDVBDuDaIRhq3+MHSVQh3G08qP+uKNKwKgROCF0/sY5Ylu
QWgw6BT70PtggFZ2ai+0G7iHsD3QPrSMLNs0T0AWrdI4QQT5WQVhUu1gS+nifnOb55vb+vZzHI7N
q/ktXx+9LqeIE0L4PpWV3YVkVLZgFZofp+BYxhNdD9OIVaMDcV+IDqxZ9wsFJm5AbQ124kZLCdpI
UJJI5SdsN7DpT5Xxj3jhY+DV0EIzg0/EFBQGgBF9hdiF1P3ayoYyjDXMFLQcfGPmwVMBCUHw0SKJ
+ih9W61EkMq8l4RqJf4KanjBdQy2CGVLauUos8NG/XgyBDjsd+5ZC0h3t2300M0zRM5nyV1yak4g
eKhX05ETWK199WNzUdFSmgXpBF8Lv0tRFt91DRXVXTBTxOOjj2iXWUJNkiRGE5LC52f0SOeeE8+k
fvdjwizcd915uvuYNVgKYM7nUm7TdTClS+ka6Q5cmiqFnwjhKQgNLyxjgs0vxrPtCn37g0c+l5hI
kz26qgc0Wlgw7MT8rr67FNhxFhzzE06dxuq5d5scFhLpfq6k/9TGEZPEJi68h/GEZoH9IeTCkmJG
Q5NogiKAZs6U9n4EIVCCsMW+vnzgGdQTwycd0IFokwPcVsTUnMFRByxDAsXMDmc6MEz19y/+Lq02
tlsl+mbW8io27wAC+JQmcS6hE8XkjvZHxD25ryS0FcD7MM3sgohdcgwJn5sLQmbyGnVcn3FApqi2
Tg8/Ip6MiDUrQQKx/7SB4LC5BfZ7LtCTPnoRhDwxJxpVoiI8Di6IfdIjUpz0GG5Rr9duuQDOcuOZ
4t93RAtvHCLtATbfzQs/IgHN7dz1iGwrzaAWir6Z/4LOrgdgwkMiSB5kDv+PNpAYlEGAYlM95UN6
QJ4A/UcUYfnEcLEmrRwI0BjRyxt2TwzF5WjBCGoPuoaLRJwFKilSONoXgmHPwDfAQHguhX0oAByN
V1dQyw/jFoDXwHKoEPzQSZXur0Med1Rp6wU11CiMLoS8tCkV/RxQBSEjIS3XEv0nR8zV57soVw62
RVUUh6zjPSnk+KGcaN2AMpA3AnpCQL1PoKP0Fzu8B3w+QWF6qlcAL0DFBbSygN4DoPYMvTykATOi
mwYIu0LXv5oyB+mcKm1eDGgTolEZzn5HhW/QXaxXD3m3mGMENJHpxiC8EKhsLPYzo0dplEsDCeQY
p9aSF3Jj7CXfn5aovPW96oNt0zvy3TUAyz+Qt8wyplYVnYuZe6EvGVSxac819lwFEvfcwaYQWRNf
C4jXJISpRQBaUJPdXPQomSsmt3O6edgphCgB7pX5LHASlGwRE8L//eBmshpicc4qKUF8hV/r9QbF
HcEiV4gmDWVKGe4gQBcDEn0Y3nvjBrkZIwWzkZ5Pk+ZfS/2j3wWN8WjX9nxNmfLYzgZtrOVjyBh6
dCiNET1G4u84z+k5NkyQI4DXUeb2odJKinyK05N9LCnZm0AOeSWh5nutuy+ATt54S0o8IzQj+Gk6
jVOD5FIop+h8X912pSmy+Y8pCbTi9BzReh2mDQ/K9R/lXPnPc2KLNvW+K20U1bMD1WbarkDnKdYR
J4ksSNlBjH92qAc7UsuH9G9DBSjQHYHzUYrFiuMbZ1/TygcIWhgrwVkFGsjMhkf7y2HHyVeyzQri
5cSMVhlJH/sJA0TnECzUE3KuJDUjIuU5rA07XIwHIR/E8D919I+v7FxJ/kidSh/S8CUsYeawvdh1
YJ08gCNg1bMPqF4iG22BvSEbaIllgyikgKnFOVZlrdGCts7pBQJn9HeP5hn1ja9ph8NGDaL9xaoU
PLE/Qp/slp1d0QhXaEVyOphE3o6FQZ5YGgVbCe9Mza6H8U3QO/7WO8gi20g2kLQioqiagzIAHdkK
QJA/OSy6VzYJ+yGh2ILoGFyI3z9ZZhGpK4psRA4FeCNxhwyAfbYGtKJ9M3O4PWwo4Ja8MykfL+EN
4Sl5I37EfMCjKfvAPfgZAiJEiy/J+moMBPJwdjYJCuLxn/0hIXx8aAjRD0CE9umJv+eIIT+5QcVx
dBzx22usH2ThXAtwZCe0hT4uAHx54gePRxsuG+c+NN+e8qftkTtRWUbfaUT42+LUXWqLnoU5Yk/F
Pta7pgeQpNFdJO7Ckwa26lVOuqEnkffye9fbef8TJiAaJ58nySfa50/phslySUQcL4IGLuiJhEW5
cscVYRFh1HhRofALBa0F+gad933Yz5UA8ffV/cyij+Su6XB3PyMf5v+oCj5O/WZJ8Sn8EZ+JND/C
QQWkIur4jbVgrMMU4G/ZRoROaeyoYf7Kq7YotShTWBQzhc3yPLIvNqoN2Ml/XTtY9FboV6aJhLv7
L/SHJMWfhe7+NBJvgFYF0ItxtHZ67qALoSEsWVfHiYgYkNyb0Q74JV0JHnaYBoQU0a7p4y03UtAA
0TCqJ+pIED5BeCFECAyENM7QzpOGL8mh/h4C6pAEfueopR16iJImoTv/+dz7Dv+3eZ5JnsUDWvJu
9bo9z1eoIsQiAMApfnTWPcnBGickDDDVbLmDxXrAHRH/6OLfaNSm3w0cHCCGcPa4UPoK4U9+/pP6
/AOtbGyFwURSHkCx0ABFAPwe1/ALyNQTzTtkClbp4yuO4hArcUPGyixfMEl09c/d73gQ8u1CQkKe
5jDPxUqEICUZuGCCHzOluL+1keKh0uw5z53i16Bn6ei9vHnRiRM/u3lCY72gux5jUaSCHZgV5hG2
A89Rw9twMgYy9vA7P0zhcJzDlFKkMaCmDeaIHr8yO8PboFIbu3scT956aSuR2VOHVIIVLuEmN8wi
0QdRJvfhBTYdpVebPh3Qu4hVtvcDHd6NXjGIun+i3aIW9YtCi5YgQrVzI2PBjH6P3AF9CCxCX49+
QiOZSvr31OiJKcmmkrEHuyqdRJCFIdUv3BRl03dAVX0V/XWRePJLeuwiEGiM0YnR4esQDb9U7gRT
ZgjQKYLPoqNDCizJ5AC46+Pj8qZIoGfQIyXK/6KGQebEMyRVurTMZW6AVMwqfKI65FcwjPvWkZdR
ld9FZAt/T7EuRGjUHKCAZYQ197UypD6Dx1ViPPbRmuC/JtqlJ4ocOoEoLaxpLgFF4nI8oTaMUcfR
mZvUKzKQdAMGPSE1pcnKJJQGPzxB7T84C81kyPIExadh6SXgvVvHcI8oEsoTnIK4OQVz77rJvouG
+nPpXGqyoVL0u0otKQriPKU2qOSnZV7wHtAKAPYVypWKfklkRPZAniJXFBUC0liO5yANO24U8kh9
3g1y4TAh04V4iEZCJZBTDymlHEt+LICGUH1k0lOhBGizvFDd5vYxZsOCVEgAHc86F+VSoXReUwiX
QAEAk8D6wOkIz8E3gNZaPi4ktMmFyy/8LeWEAlvQPgEiF9308e1mlxcpe7aHXThyYg4rOiCtf39c
XroACdn2MAEhpnuJyzDWI/n0EJFrAQa4760rL8OQYw/9podqMvI/XskGtJ6+gtTHL/x41fMiO/W1
U8PSrWCjWjnI2bVhpf4TzU5paKfceYkQNL+SsfZoAXW6O7rVO8UbNe/3vNoPd20nPDew+teOl0A1
XiO/vlJ/10BKg/HW+xS7GXwsr29dSZg1sDrz7evXDgZi00NlfI1Xh9NHUmz5swUHTyaWUgRNsByL
6jiBJ0RQ7iklg1v75Ia0nG2Rq0VXhMTqNkLBPHl4iReCBJM08wG/P2bQcYoa4EMMLg356DlAwkyR
Gt0AkBcTZfITbY4olCLUbfwhrWkSBSPwYPLIsbcpd0yPR0R5RytM0L1vShkD70binXhfmlSSeu/+
Zd68KapONJQUDXTo/NCkShJVDsU06RFGbUWaymNuwSWgAlehMo50+T+azqxJUSyIwr+ICBUUfWUH
QVxLyxejtSz3fUN//XyHionuma5V4XJvLidPniwNCHxvaqR8BtsdpS6Oju0378hSO/Wyd0k9GoYU
O140/kBE2TJXpuQ3bpmY4dDfxKcU6f4Kc7SwUp6rfcP2BtTgCkBDHrTo38teEcLs8ivcPX+hifN/
KKTcMZfN9aNvcKNXH6Hk5NSpAd23FviC9y85pRKLBVQ9OD/HH3T+/zX/NS2RG+Aw0H7VRHND5H0o
+7WR9Q9hY1l5mqYgYcJBWSB3pZPQpL1TqPFluW4KH6b9i2NOr9JnDOhVkilQ4Og14Oe/OzXA3vcX
cC+UNLw5MO/vg7J65Wv2K/GzJvR++hHau2TT46XALsmjL1PaDLgO+BW0DuYNGsXTKo6DSBlY9Qas
+s7qQJzq2BPyTAXyA61Fxpx+3ukaM2POP+NivsvAtcDDjoM9aNsqKeaY7t2o2eXwt3m7XQ9Aezug
J7rAGPEPTAwmrMwLHVgOJoe77PV4ZbfperFdsExvIkPggf2iVRag4HHD5mbMOkU4dQKZQbPsBXoQ
hjXpGllUQINH75/qFJJ70Rd+U4mPbeun2lmPu+s5jPj1GBzl8V35AeRZjz/99fxKUA8J+Oa8sGzp
LK2i4XKnT1ywKKYDCFG4JTk4VbVDVDZUpkq//7L5u/qoCryjSneEDFwfhUlK0vyZQioBo6fwCZp4
DmZfdcBRWcMdHWoUjkELP6ToCMNBWJ9rGaHIDuA4nBAMAIvs3vrBA3IrRpPKG2gJkLXKT0ieEyOS
xdbLWJTMQYg8iDUR3A1Sndz0qU9P2D++VqdDqvFb+bqS1N94MWvEg2acaknS2Q8EULb6syEq5D8A
gM0f9EnoEZjXIcNT4+7foclg3EfbwTaHbAiVhZortVOmCdFgpoxKBUlgne6qTfGDiuF5LGfQ6hv9
3Wi3PCwpZ/NaVvc4B1EEeDrOz+PaN8EAXRWcJ/qISKdqZSsR2RTHDoSCg0gEcZ0TNdzHO9Q81gNe
jIMCqtk/z2c/+zE/SPdH5ZuzS4TBUeYvv4N7gkMOagR2hA24zkHqZj81CP28C7paUTO1htawho7J
Xio9vAaXRcfSX263Gp3HtIid53wL7nOZ6u3HZXrHx8BZje+CdgMTR1bEF6rqtAvO14MV2iOH8BA+
x0CzAzZ0dlqWFevRB5dMkDIuK6V0tY/VPIQ/mz5UPXgBQKseDdZD1RfqjkdekpQ/S9kkQ0iNoslH
Xoqw6QWMx02Sd7JZW/8w4+z5vz4PVgDzxS3zc/c5WBnOkcCBrrBvDiqfExQsCRdG+FGA84gK/uhA
bCBD8HHQmKDWcOC/dYDdBU4mUgew3k3tOTwjuFljChu9Ew6Y0wofAfDoTvMl5xffWfIWcL4rNYwK
rz704PhTyrfHbGv4RVRoc9wtPA3ahGiapPuGJwyiTPi3lA2A1a3mys2I4kMJTOvqUb2i4QwLCxhq
dnhMzeF2bA337df3eixHY6lNo3tEqKUZz7p0qvaoIFAGg15FhPNYqoMMLgHUJzA5Epca1Rnd94nv
c8bquro5xE3Edymi8TAuU26WEl12glx0JHa4jWzarQBsYbQZmLyKNByvTX1Kf9eysoR9xBOA61YO
gidQ4e+2KQUILB93y4Jwq4S0tIXGeCG2NdsRmHcz0vbm9diwKFTNCWwpVqjaA4WMUt25W1aaG/9o
vE3scTEo0AmYNJbF4BOX0On+56gfgax9/3n0L4k1ovo1JuXg9hhHiMm+fqumUW+rB4aOzJRZZPiB
8xB+PGXnzh2eQgVWB2XDsZgKz7w6fNHhxYbLV9PrnL1Ex552E9dI5WGriJtOjU0hRp10p5iuRy9Y
uTImSlTT+6DAUEN6x75OjfmbxaN9bgds6NCQCCmHvccv0RGOoWelYQHe6IvbLoyxuta5Qeq8o0p2
p4nvCEls/UNGLY+KEVOZFQPWecLRqacsCfy8R/jCuLJyI7YcvgmZKdBO0V8gzQDcFO0Tla5mvA6U
ojIP3qfexJQu0WiUha4SKAOwVg5QF1+Q4mwYQWpexbKVuaJSJxIhyqMbuB5Cm0Qy2+ABYH2UNhBk
lycmRpG6BbVyJhH3ZYSbQ8cZShd/pzvUnAUJYfCkVnQIZ95uiYUYqdCjoHgHbnWF6Ua6hSWVVb2C
BJ/jfdmTS881llwZJ18dPiipH/5dvvSfsOQVBAKRh+lgwCfZE3UDV4NDR4JXFGRhb4jFsYoKmCv6
9w3pgskpJe9j1UFxD3rBnXcEMSbP/aRwW7hjbR0Yj7BmRKrA9NJeiinhz4fQQRwd0n9CEhhXEC+r
1AGZD4ZKljhBarYSx0twohx0zVWB9cw7rfrN8J7OwgbXdY5P3M8zfabH4bpL3bLTSFRIv5PAnkAo
DqDYlF1L0oO679XdDDCHmyXzj8TZOMf39BxrBa7pNb18tfJGaOTVoF5SS+SHTiSqIPIQzZnVzpoy
gRb2w6pv5LRjh2K26GmKDSPeyzUtAhFpC6DTkkcAwRX0jEIAn/EBf9c11QI+IkjQocBsMqDak5MJ
/PoFwQHO5jt8pb7gMyBWgB1AfjAYAkG2MnQWyN0zB4CGHV0j2ReC9EfEWIPqlfgfv9BagNzw77Vs
LiBIFsQPovfW+/AmvPff/1+/vNlDX7pB4C8/4HtcIl+uLqqL2y/XAy5H9eLLHmy+6I9oTkXke07g
MQyedEZUeuu00jtP7ovrojG1prOROThPqrk50Feg/dF6Ma0PmIUJA/AiLerTG4xMWNZ1Uuk9F/As
ri3hsiDlfB0cH5iOT0HfVqwY9Qha/X6fgtL46nPBp7tffgQ87I+iwQcnMPXJdVLnEmE9T54Lq1cJ
rZ4VZs3e5h996OVj2Agro8jALQKe/AJL8fcBPrYyG5CwW43x58SskYN9qhGoFTky3gOaQaxgC/Op
gjgGHgDajlhPtZ4RmfE2bPa3GaqF0SMpgqcHt4uycFl9dgrv6e2+0MnmRtcpsuYetTZv51W8Tff6
ZZMvxS+vFqDpGKy8po9cvU/9iR74t8vQgdBIG50P+vDZOdwFTHL01hm0cqtzaW/m7/4j2abcWR9B
CAhzqx69h8mL5DXhg5HV3Y6JSWlw/EQvlEmnNZ9u9xTkPLbTVYUmWweiOJ7D9reZPax0irwxNQe1
7IFgETlK+xbZ6Ix0jZhBRLndRY45vAezrJZw+ogjqyBfp07jlxeNGSQffbrVLoR8JpVss3V4DfQQ
p1bGpHUCqe5lvA+Rs3Le3r5zpgWlNwvOUa1b9z/hJjaT59ehuya+aBvJJT7FdrLtI4zvHbxreAyh
wAcX/+lBJe4x99d/sEindqXPhL2wCCrYBYAkAncg8TahswfRnO9f2o82QqT0Nmaz/voCOZ4Joa20
0nn3zJwdfJ/UUBl0a9PPoNbfkLd1bBZn96WOEyOqscSneSvecA2m/0o33fNXvfdke/bQkWvTTljv
0FTq3jxm3/imj4BnfPA2QSu+zE/zS7vhX72HL4tSScy8FVXjVgq7/zZ/RUzIcxsBStfJKbVDxqaE
lfSaPMNKZHRX+W0M958KDDT+mPlYEYcCgWSmpnlGeotWATqlLEzFQ6MpLZKz3/AMd1vW71HacF9B
o+rRDRgzAMFjkkywT7b+OTQ820Ommdex42b/mFUiZP7oIn1R8p5cGLTgHDu7YT1BTJ/duQqM9Il8
anpLqjlHO2nlFOSwQxQ+wwJjybTM7MO5OLVtr+k+2ucQ0WR//+/bTj7+3r+G52yHF+7VaEdlRqe3
Dc/eOn56liuGURVxFNpNUsbEuMfwNX5EKIbHq3kts/Y+zSQxgr0xCYgY2K9fiGK2Jyk1dC/eiTl4
h6f2NmQdPECPxO61pjs2zMe/u8bFOfIkHkNaNxz6x7IGk5gjZtX4L7g5MLtJh0Nma8F9WfXr0Lte
yclv+q34HdXaTC7199Bro7u79o8hzyGqxygWY4woEX6ZuRV+CKw3uOl7LidtQt0mhUN06d5uxEzK
iVa9E2QVsj9uAWAwfn4fgQsI3MAs49nrZzUw4l1gjbXA9djsXiJE1WlxsqDNIW0/uVswOasBAqi9
+oBCxDatcYwQ9+OhVLxz4SFXG52CXXDMHu3tyOzW+pUOpZWs1nsGFX50jbl4sCM6Rlrr2+k1MFmx
TWcDmrCKqg507bDeoefU7CBtgpyT2blH97bRUT5GOy06e5DCw5l/zFo8MibTtbepBeF908Hp3L7q
C3MBT5s6HtNfocTHHx7oxWUBolWog2yMThP6coiRgFGdarCWNg5F3YAJTiESSIxwdqs/RtD06zHG
Jd6z1IeA5eZd6ZLhx86pRPDOKaUmK7z463ibIhIIcfTN8UenkOEEydnjkUa3aNapMz6qTXet98if
mMdzdhztM114A8Pwhor4CVTq4FUb4Wx68xEgh/J5DhDD2kE9hQEUwkbyDRomh7uQWQGl3id67+4r
PPUsPvvwNK7YbB4XbUfsCDNGDryDnJq/ct+xDti7/UYQloOJRYibN2c1x949v1tRhUuYZcbg8bvq
IHYVNn1dbN1duQxV7chqIP/nb9gU+A//En3Y2p/BFS9zJ7IySyqbGZFXlyk/bR8DBoQ59JJh/R7J
JVqHbitmDqhnRPqFK9yzGnvJHlAHrQ/qeT2vAtxlWBCOM9vw0X5F2+Qemv47bYX10OzRe97B+eCN
DG8fMp8xgsDY0JHwVjm90xHeENP+8KsiHLsgED6NU+4+LibvhPOv74cX2qvpXbol90BHxIQTa4zP
4FLQk62kvqA4RXyY1npW9up9uka6zuzuMTtnJ5oWMIRtGsp8I2RsZFIkl0Vhu3BB6tMiaeRmQkcd
S21wm7doN5bnQ3WmBXRO7RzXl9n5rKdY1oT8SWhL91JwDTZjqzPrvCMG2/tIIHZO8SFu4Hl71aSg
0Ow8v+ykglHHNiVXlzplYLCPVvnGO4c8SHYP0tDei74TalRxwUcUirPT75PIRQGN0X4wBSq1sj1t
IbMeDXfwuiEcIoSxIy5++c0exmpQCc2YeRgOClKBLsFamEmBmdJqo8zJvtIBf+CUm6wbQ3X9M213
OFGr00rpLVuHNgNB3HMI7KCX8GRJaZ2CVk0Hjf9yaQDHBGzDV3udrJN9ts8OpJY8C44a4zxyiuJt
SkPcHxiG83F36TOpxWbn4iHnGTx9hjl4oI3javbKmWkXXcNdfj65RoyctItd6RmDclt5WoI3ZwFF
K2LtTWfVWceMm+2uwxeLfA/xNJ64Va0eYDUgtJmYLhMjs1dkdy/zw7zSP2BJbOLqq/goPkNUotXo
Sd2Ooagcb2rSfyHv5qsxtYH3CF1LX6ezTU02vKTW4hDXk1tcYxUaFE48Gu/jd2iyy+28dnXqudUr
CMlW0cc7c4ktmnebIyO4RY+23b1FZneDf3n31tCTZ5noMvZk16klNr+3T83B6vfQvkR71nLnPUMT
lhUGhfOS0Y5X7VZjloOHxEAA7D26Ef0n2NsGXq4Z7KAvKxE4fDV6jeyRNHzaG4Oze/SN5JUaYc3Z
ecewFdfjS/QOsWhcnZXMQpFyUAz2FDoZQWtYpQjROYYnvDl9a2OD5iUOyQZkKEf6HvHFSF70GtgD
5iqHNbdOWqVWF8aBxLVvlI190iZwucI7xjZBOSwT+fsX4ViIgcVeffxqcv1d/7uljCQkVMFSxpvx
HeVtIP9eHdWNwQ27YmCVGLIen1L+xLf0EhOJOQwC8LFxvqKIdUw4XuvJpt8DavXEq1UI8HSeOHWP
RkgPJSOXyg7jKq8BigsuxUxP4Cdj3F0i3Kg1fKCGUhuYMQPDeIivpMK9nYg4WYVXdMZ/I+bSaSUA
6j4HlPNCb7KPOn1AXoUzQecltNNPl4MaiMCtbgPla+SM7ttvhE+kW0++Tay99hFR9A2VOwoYhDXv
SqTNaSGoXGdIrnfe4av3IM6phCesmT08+ZWQ60loYv4EBS7+GHza4JAhINMHW+c3vRWOY+2dXNNj
9INH7y+2G0eNluzmy754zwn2gk6mnkXmWHiMfkkYt5Oiaht94E9hzPYo3uAv8NfROl3HD664GR7L
XBpt3oGmEULTWXMIWS1mgzhNLq3J8UdTgoO8/mflKDIPVrHBYDTvrUAPA35r35AEntMKyjNIK/39
5NWr2ZirC/I2qYkK1yuhKdRhekyHiYpw+WAcd41AYbTsHVruokNTrN921VpSDCmEe43w5VJo9s8u
YZ1Lzca7ejZpjToujjH8EoMNWcMN1XlKx8zgX4Mn9Az2sZHf4JCw1/HeQAO3DskTZ7QIaOsnqtl4
jagRMO4De+/KLj6iJibNCGzi73VaZVscGdJmuvagkjxZ6yr4ouFv3LqPrnvP7D2Cs9w3rF+ah3mL
Og0REgUgniqCq6ckoP5TjT8DKBevZEvyg99kJV/O6B/Ym7+J7z4CQr9GciCsxpUSoz+/6VRbkSDT
40pufXZZNaZgL2bTphj9iy2ThAaE0R4kFofKV4AgS7iyXORCnbdDjkMoe/bgHDLm6A0J4UPfIUxX
vLaOyy15h8ye/fOxJHOJLBxzGp2X9woq+S1oOJSBnavLfAaCvAvUq+9WzB8CKm/j1ZxqZhJgN3as
F+rz7qFb+PQGe7PoFhRshRomHQlAPCsxph2vwzVJ2yN5EsbwzAiwKuEtMYdkeJcIIg4b5xkivc6V
Q8xMCW185lgbnBEU7T2GJKYUJB8e8jzhmhpVan5to2ZgRc+MMcKHfJ2syAsf0aW95nlbIRgKKAm4
I+V+iGnc8cU3Y8hb4TWsu5T4/GrpdMljiXkweRjlVy2q9Ek3ba/Rv0RgtITqu84neNP5b1y8WfYA
aWpBXdvQO/hI9pNrcA+qeaN3JlvWmnCeMViv6NYmU+4SH9T61W+G185fSImRBDZdipiReYnoyQDs
ZhEposFcpF1ZAqRPGxkmzofGK7bQ3dkxYpCRbgwcen4+AbSWgLXiz8aZecg0tC3v5o3PzrjlSnn3
5E5tLpnshgAWNhsWcJ4f+NaMuUdoBhoucuEO8qbsBoZkYQi5M/YGbt17UDaMm+7LtQCzkDzlOqG/
sRuoebor7gmKkvsiy8EYelsYqRdcpfqJaDL0q84UZjKvhD6yw2gKCuTcnPP0Tg7EesRwA/RMXZiZ
vK2MpMKMObihi75kcPWZRRXcgou3RLiCsP+drGN03l0KklBp4BwAYFCWd+7OwnAPIbJZ/pANHWCj
o4erxFZ9S2/36+ff2RkAwBJkX3hjroeiKI5OiwGO7xjujpfJ37x7vYwhPywjAmz8BpOssDpz+o8z
KtFOqfwADoS/QJLFlS+nYYRbA/zwVv4OQsOcchZZQoWYiQlF/A5Gy2UgH51wn6CSADb0br81AmCU
Ywk/ZzBp6awTI+k8VONZjXuiXYBmAsNlPPM3yQ8NmIbP1OQYmTAnnwKjJUoSEGLhshjpTZfzJVxS
ag26FJQ8PcpDdOtfnHMAMRgKYQU3tA7rwytnC7zMQtt8HZ/TMn5nYMGedhR16qGGgA2AoeaDJHtN
z/AJI7wt6Az16pZ/bl8jZCpJQfQQC1yaLCQS0d4PhEWQ1iqLcAqpsuDhmMHmIjVF6olSNygD8hMc
csIOl9o5ESdUWQfGS4zTd35QQZicyZ5oR3VqCWHmFxad56y2u5bztXdbXXSjED5RH9+VLSZ3TUch
zxHJkJ9TBKXUK1JZs1dy+J1lVliQ26nFgF5R7q5KixYv5zFmlOykyqVffIM4AQPkcsq8N74Pac+7
x8NzWx3rGxCdffnBrxy5Lh6jux5s6fGhoYPjIav9/L4lRrQFLyhoczxNgYd52KRvpLeXdpXcmnFI
MS31vpXUeluW256ch2+GljCCDbmoHZe2qQUUiKj4keExgIcnf/DZ6y79znHTY7VDUclQrMSd0+TL
WdmVGTI7I7bZEY20iVoYU+HjIqJ9BLYQFRikK4CsqDTW6HHhcbDtONak3ag84J6AH4KSUxLf2zZd
ubuMthUOKIDg4KFrheK/ZaouvDbaLdAXSPa4LZufoZgA6ya4OThd1nMT3diOrCcXZ/00PamOkpsq
+/OPCnBevsXZEQQPzE0PIcA4PE2eHLJbeGLtCsaesusM7Ba62ECDfwbhg+uGco8DMmNUMRrsMzrh
+LF6ADmNjn810VzY/3awpXAaPP4B1tCnec7RNwZosl24DK7ltNzllmezdtkcngoEBPb81sGZ/LzY
OijVuWe2hTYKt+GuQiuuMKsjRAiJozVl37XhRnNIP+lzuKO1lLHlRMOM8sGy0ZOsAjGvx4xA7ArQ
L9qem3A2hOBF2LVmsxkuDAftKjYbtwKcYMYldpreJzbmEqJLpjj5SWYsk1uQjWqb7nyLKwNcouvd
hdAcGY6qOUcOBc2fnCuq09yvGjZ1Cm4+AS6ektGEPkBXaW10o7RwhFg3bgCpISdfQpjqQ51nm1bc
RljBiBjOEvEsrJZABRlmCzigIJ5S46+alTCs5b5cl9+1nQv7m0PGs9WS0xTLva55dDBt2EOUGBSj
4SOmU2gbznwCnZSjT4zN4VUELpslgVpIV7F+wpIskrDSGoEt+XlUJw1S2Ivfj5TN0aOMFTqFBdv8
GlU7kN5DlCHYeSXywUfntu2e/U9CSMsdz9VgoJZixq5ye1p9niBPePpglRr+jPNeJprKcQOE+vEB
NZdKC7clv4QIIX7qhk47nFi2HakMeCu81uzk5FDYQm15pg56LTbJHKlaxZ117AG2MEZyAbOEZCwr
g56ATqhncVkcjLBwFhD546sPL5Xb/7BgaDWW7wm8TkoCG86Z6KHtevO/LWslBYcX28of2c19KCBT
vmQ6JMZ0723krfHuQ2BjzseWrI3KhScVhpo7nCPGhQOvkyucvTsm7+5N5ZFMdpBc1oWHPiyc7qLh
vALK7c6SG6KSG7Z4eXlV4u7e00VozLP7TQCzndunAussl+Ob18hvHiw8PJQexnLjzDNd5yeH4MCj
frityE53zoQXwmUh7OFjvL2d06Ng7CSdwU+b+ZqOilDo4HDrUAzZpvj+PkGjQwHEaTpdvBmXJM9U
c+d6i8nXmdco3wBPIRO/4eXJLvmX56N1ZLgJvuLry9a73tEjgRnN7jyAkyjcgyNcOg2SV7dJc2Ej
IVvmeMExBWvjmRG6rwjV9ZqQWCmYUrCc4kZo6qNfDet8clFjbLf8XUipFfdGjAM9jffW/qXjF2Ry
H6LQRHBE5xXVFpoVWBk6SnCVVFQcWD9cpYEfK4hGFZY1RleWAD/psFyGv0PFng63eEMYdI427o2n
0+IcsrlBV10i9uTFjeTovBK4yNQ1nEOq50EDJ9fHuauVmKDWgzCFqJXrcp9QTsjiTS624s5zMGGs
VL/cJQr2ZAVh+GoF3OEUgSJiHCOiuoPBRhWj3H4kKGxSngj7wN8AJJ/cfAISSKoEL95DTRTbYuox
rr1rm8F+rI7hDKkU8J1P0KAOMiWW4vjEyM9yewV/vj9+I6j6KNi7TZ687vQUqo8RmQbK2DqIisoO
Ed5PejJtXJxzjhhW5qJLTZu+aCScTHdBx4bXBLtEDsqhcMaNMNmYbwHFJU93nGy841IA1NvpPPGp
UFSRyTb8Wiwfqo+5JSQXLu4jxC5FQGThVCbkQTKoBdKSNbvMnyAg0BN/uD+kCO5pzAJ3GPLJxses
8hhzeUWmlNzbWlOI+0PkBtnLspECpOUEr54J7l+PlQ+gzelM822AkkUH+sGBzL3x0/KfzlAmmuVc
dmlKCkBBJ4X/fy5FPxKnmIcthwsEEFz+EbHoJDz851+QHceGD+ENJ7Dcz5lx5QxhdjpPCvvE5TLz
KCdxfwfnC+qZc3Yb87fz065jM5/lt4baYmV4ghmI5eHCRW0QLodTwfAKo+nYCQBDKGT8tr+0VT6B
Gv4bic0K6YjnbNN8wqAJ4WC48rdgghXYC+w7UrpfBpRxpFlhjpKiAHpjscFIs8g5p4V3kCnTZSws
r08PqYNGNUdF63fxq/FBITqVGF5DbmYfYo+PIOrPgHidCnP3CaC44eoJn7jTWqLzU5tu3Z/1iTPx
9TMiq423zg+k4NIjWrKJLLxCXBqpwoPDSSECwwLKbOfcUR/pHPKrb3+B3VOQ+PdAm72WM5cfpBTG
cRYaofzoMODIMUsHqARdHroYuckZa8nBo6FwrNCGtg+eAQpgnFSs/GgVvJ0R7C23M2AWML9sMVyY
d9KT4pVCbI0Ooc7Wq6P1zWxn9zWNkdJZrr1Yy62YA8eWKVB+8BGL1EMKk22cD7mbTsPDIcW5QK+8
vyRYqmLuDbfpxeXRV07ciqwMqr4PVdVF4Kv0UDSk0dknL1IGQMFyEy4WO1kM3bhN8ELtgqRIpSyK
Gi+f9vsyNjq5tE/zCM5MdeF3SVEC+ELMTcB9A1U5OS2iLoYChQSfCXJO4S6W7FzFetysDuDFl0jB
PVAkqLODLGGoi7rg13Q4q17eVwiqR6Ly1J9fpgaHGX5zb/Euf2N7e1BvMLyk/A5FJHKXV5tgo6v8
W3gRtTMu7pYB3RPo6pWmXNUu7ONjWWXSvsGe4gwxTd2ja4Etryf6yIB2yKdbnDbG2GKzVonKSwq0
WjlZIumR8u4L0FGdB1gDza3nFJ7SY/pKIBG8MauN3qoDhco5IS6vFcYMjRQl1NjudCMeOjBcGc1K
+F4f6yJn3gYjtry4eZ1nqLJqa3r32e/uDuMpo6lgjIyT65aKy4czpVc9kHowVhpXtvKRz8E5ChKl
Vo330uURLMjfFs7S8piPS9IjzRhkSJz+hie9VqbLcep+lPjHzaDpXLwFTaVErQX5zi38REa/mJNj
9NTXDcvYLak8sDHUOPJbAQKeeVhECwTzDlha8WluiYsAPe+w+n0ZrwkFJ3PIOPS966TAey5tP+rj
Jh+IYaMTB0Pe2YbI2vkghBCdVeWh4GZ+C/yl+EQtDtSA998A5WOFHVhhERJJ4ac9t8nQYWXc/GkV
h3nKtM5gEgV+hQyA6YKsrVw8GSRnk+o4UJs/xC0RVT8R3FL+aMkr7kurr7yKq/Rbrkm5vZHOAvKz
zjpAHABG2itUfYaGPooLp6/XL/pY/6wedVq9Nvue0IQEXr4K3i1DcUqnfgVMoIecbOrtU3SlkeUV
GuMXkLryp9k/ToCy1b+HSDzCJh01YwUu5wFdG16Djd7bUTYrQbOoyBX9uQy5ZDnYqnAIeZCQiiuA
JHT3lM5/rvifxl0iW2hsnjGizdlbjQ5sp6OqAKmkrBQHIbRHKXU7JjcFw7mFZcGPywK+AsUh30xh
sWNOIKoPV+E9ekbXCpmjrMMdDV62GwUyLiCH2uPZlNgF1rAcQA8OQcXoo3kX7VZHHDLyuE2sPf2B
n4VgHCkXYUq0WaJB5S6UpTdQIOPxsWwNr84BoOHVhRtM/txAsEouUr+08smTU7PDvKv4036AbeOj
Wy4jvZD+pm+My5WDNmFqMMmNCwRL71tdaLImth+ya7ZA7TF8EPCqenxv/1ViBRXTO0LrQv7wc00Q
OWQAQfyRI6j91h/4oy0eyQxOHRH69LCV31XIoASXKF1FQl05QxvQhUxeKgccSzrN4Je3dZH3hDAJ
jn/TOQWmW1AhMcNdeowUuUDARU5iLg+owtuXdr02tUZ/oY1KlGrQky7vdfVfwbrzSVrZ2adrGG8G
OgHBuYy0yJdWWC94Trw6OfdfJMai73xpvGhZPhMwaw4ACRJtnuE+J0Fkd/LIOFwEOTEINK7Swh58
klnOGJyeqB/sY4JpDDzTi8nJwLbQrcD/KZ6S0Sx3Ig9JTL2btHrYJPEcM+rVCcyZOOaIP4Dfw9Sa
xCyYU+Jfjnsm1yhmzZomL7iwpLCqc7ySG0kcbkr5qQzcZqp1Jbv3CggFCgSIkA5fwr9mWMinjAVI
FDgz9fE6ICk14ikgLiFIqDfFWXnQrIWHXGSYy1cdadXZv6AYTI7HHBSBIjtMSNO7kAGXT/A8kLmi
OO9Vc4qoxNDKdBQLlmYFU8uI3D9EQGwVqm0gYG2FrPc2w9SwKoC7HYkOCoeqsnp/eeUKWIDXJZ5o
ULWQFBkj33qvkR01Lw4ylgHWAhh29Q95bqy7bGWlYxGaQvCir+hIeo8sTAocAzYDh/8qagX77cl+
2yORJvnBG3E180HjNygXZXxwfkhWgBM43RvAjvSyGBYbgrSthHkF1S5VNCAFEoA2HpFkm1nQ3VZ6
Lt3Ok4bEio+CDdYD2jjvxSjwVMAzRqcG72HVgT4IEQkPQrsiT07R1vzt1xJaO/dDTlbLF3sDIhHp
2a2El3iCFLwh+cCd2MdWrzVQybHK40KZrg0Yo6UGUrlCPxN4/EhkejYdjUq0iEZhzXChQi4PGD2m
PCD6cgAO2wdz5iTASGSH4HZZYLwmF43pYDvhA1DFQ0qfg6PUssCG/oElB0zdNYJbX4vpsNBPF/wU
qCMOjK66EskA7+PEgwxcfTOxMDtrD7Ys+eSMyZ/VsBre/ZfXcGyX5mRG913btW61T9vGeBZVwPzo
3MLiIh+HJ6NnkK/MolX8Aiy/CJOQrWAWSx2seEWXF3RgTFW1X/R29PIyCRtGvZKuh2dkyN+DOrKL
2SCEhJzSpA7i/goOMaWibh0NkoIXM0h3hRXIpPBiVBh1/xaPUZtUQJccApAI4Q4yM5xCeawbThv0
N5BiCHJHXKzsofJkMt1EeWLZlUrS8odT0fOHo2HgKYPAEIwJTiOEY2iuY7QRpqoSW56tAWRlDnzr
zC/sG+GjoKQpo8RIlySad8zhtkNaZ0gUbwt2yq/eAkYwwnqqRkQPu6kU9SQxyCRsOgfUwGgwTEaN
fDeqB9RLaeObi0UCdz3W1Ndjez2v9muMUixFZro8p6A1MrNzmwE6kngi3lG60lAuGgl8lW4Qeq5s
UNhSzpxOEYocWhV9qgyn6dVJZPaeyZ5A+km6dawf81nDTdhiHbTWeHn/iROVq6i3BV7gNvQ67GhA
f/yf0bnSIsAgAoMqvx6Kzo0EJsmZGb+oGZIEMO4s4HpBFLRtEXRk+84giGtcAcqnqCBcevJBAIr4
92t6+gdHF8ou7fXIrNPirYoMSZi6jzStT5EU6DCvokGGCk0VMYMVoEaCkMMRpskVJO3GoKsab4Fw
EGfjCvRrAWwjZoQYEHsm3nMvRKH0X+i+aBKCES6zigOilXLGCVdg8cR9yzeo3ICWILHQ5UIuq3jy
gDrRET8nAw5uSYYhoAyaN2RphVOvsAqUR6kgVZNJ6XGAhukhxQcLPdZLCpOaZaJoS+Jrw9qge0Q7
Qp2LQr8ANpfUskTpJn/KZ9kxFZ0aCeneFqlvWWQZG7w4oZNCUrrFiR/6CoBPCCAIQDhAoaAwDRv3
HNuymoC9FvAk7DQmzELC4m0YGsLnBRqE1WDVP8bCVkx4+XQZATjvASXIlHw1sb1HB39KRRsyMb/B
XuDxEX38a3BZKnVJZHAboF/poqdI/CeuOwUlrsSUtUdzUUA1/OsZq8MPSUKU/GbO2fvWgswSQH6g
3VqyRels04eRhkMTUsjJ4IzcuGbJh+n1uPFkQjmLNOIVmsyyR42SJlo0I6vpjRZpfdliWXBZVGIE
LT98cVabvV1nDc//0OGVOf3MkUmRF/hCU9dbdeAXJJQLcHmIDcYnHnvXBsttJBWQGHQFw2tqIhMI
jdiEp1+g+3TIFKDcePxryABHrmsGJ60E9BPZXjpiuEXY99ARkKO5A2HgTpvQzeqDAm5lCwa9BayE
GifHh4cZbPp3nNCchfegHLJ7GiynnCi9hZAMW7n4lXfkZlSnU5635TQJJz/PtWkVw0rO8i/rWAdP
EES5iQvW+kAHnKyS1d3hTFp9dH+IjFHcwGof0mrvGGEASgckwdEGl4UyFsA3+A0lllaJAzI8gNBr
TTx6j1T0JIAC+RK+ueGGZ4wVa9DEJrFW2tL4PSo2n/kByTAon5iotfeMbPr9ZDK5BCwqGl1P3vc4
vvMNPE706TDIIrK8GaU/jipFeoKNsihFeLj1ljvuhJYtMgDy/n/XiFTwL3NhwXwapaQeonVjICJU
GNRM7hPFaPhhvCzqbgjwaQ+RRCZEkCD7WpIV/wdupRej4rcmqnqQTjKlDzsnPVSeL7A+ImXSXFVY
omOOvB1HnV5BOlQ0x1DwoMU5ENul8C5f1YlFwQeBv/c/eiexWLuwQksbT4N6KSNFIhw95lUWhcRE
0WIMkRHlsqZ3jg6TsqeymeqR7JaaC4imLI9ZmaL2mOxRmRbgjon2o0dfbHq03YgMaHvTY2V7yPOr
0w07zkaZoQyhtzOjlR+3/No3TXcUG2nNu1LiVSKlOgftlCHSb+Rq9PSUmnN09riUBNgP3IXd0cbW
3dTi5lDKumQMbTq+MRP6daUeFNp12XQR02jWYRfR1JbNmLe8xjXuxEFhjDz9l2Mx25Q+6brl/VTC
XoVAMN1VOEubNLej1Y1IFaP90LCrRsX8xE7SG9BZT08Sm5R10ehxwFieUoOrvqMFwybsnHBF3LEC
m6HJprJwPJIBbjKWhWIC2DHj5lPMtNJAYCgKczxbmAqwr0JKHC8g/k0foTCXoqSOIbuP9Qf+tcmR
+0W0xK8DIwB8gjJuvXiYa9vQGA9e06Ud+RtIl7wv0wkBnwDIEHoPFkpJC/m5j7yKDiQ4dHcWdC8u
xldgC3WIfd7Xz6p2AHYwAjMYy8xMb052caar/mey6VRcPq1GwzLpZl4zGS+TOthLEzo2OlNZR/od
aDcU4IWxb8ublqh6DoGaLUrDi8oPeb52h4BM/ZNrdWfcBjmtyz4RJ4MORUa9xVxLpkqc4fYfYK2B
FNScJSHTVC1dgma2ACp8m5Iv4U5/6/H7xMGBgXnYkAIO0YJ3AJiVtGy9KwLiujVFaHYf9kNIM7oV
dy+gmjdCQ4o+7rIPoyIjustCRsa0FypBKFxvqqmvf5wvgU+DAw5MAckhtLr8gL9lKn1GcLPxh8+f
80CLB4jDQq7zVTJUwGxGw/8fElbs4/CZSbYiaJkVp1Q/GipGoscKrJqCcC4gDg0DdiiPLlyxKgIF
kf/1tpOc+cNOHsNxBDIGcSCgIum+O33uNmEZsW9aFF6aZWWqSDisRjH1bE7KkIz0RDOrmrhoQSdl
UjHjAN1z+XSWhovg33CpHbS0MU47DGf/BUqE4c2wd9GmcHlBWkefUZfbGOvhKzTvc/ydVsBVE+OU
+avl98kTM3i6guSrAQVJeEdoNvF2p4xnTn9LW4ZVH1XRzGSflY9+5Qz7PMgnqTvrrrKjE/fPFFVo
ow6GqlKwepcMZUvKcuGx/ensncUsKHp1n0mOIY9VJUIVWzQYnOviLaXAGquspdXscxuwYYJrGxkS
2A3Uq1XboipU0gbtDmj/fyydWXPiyBKFf5EitC+vIMS+GLAxvCiMwdpB+/br71c9N9rTM+N2g5Cq
sjJPnjwn+ZSOZ1gEJPwoxECe/BFnKzfjcOQm0f2hCvlCb5NNyMAXkOLyLD7w9mjwt89kd3BcoJ4S
G5UFz5fbmXyKzQizhLfhbsk0tamZjywa7iPqmepMhbrN9JmoeJGyWrLh9rjriOiHciXl1j1DGVaE
V2fGxLLgOIYunpYIO4pKRaRjccedPLMA2NxHbhjhAtFkAaU8j5xeWjYR+/+eouNTL3zvSYWVsOCJ
CyLCc4iyTKHRUEEmW/AZ6EhI/AhiAQgSz8nnLKYQmp6ZhBXPSow40unnO0hM0ZeyZr88V/aHyyp7
z58UYcMB1SwwRXNZczHp6Si4AsDtyyVQKtE9diFwnYspY6fMSp6F9i09tBfPnPAxX/6L7BeB6dB/
Bl0l8eFvgzF8BvOIyMCrcQwJtsyR9J+cEfA2Aoi59CsiG33bjPmH9/x8FHKbsJpXR2a0uT//1jyp
nYC6CBy8IpXChMY815cAcQl59/nz+Vq0UwX4JNiKp3Y+i8cAxOJlfIAeK6xgfqyZeOU9REVFhRuA
Y/Ny5gHtzCOvzMs9xdl0PGcI2GfUEeJoF1LyXIHwsbAP82cdTA4EOLE0Mh6qKDot7ybSdW49GSiX
nHrHveBVAGkxpclR6G8O+llQ3OhAjNxZsU9S78yy5GaOEzYPg+Iu22hckmZzNL0uz/AkQtf5LCKT
WFagOtujv+QeibvNZiUWw7kRHAWunE/MSAEWwjshxsrUNg0WoMY124g/42A4L8W7iZYG2lDPbP5E
j5RCbws8OT8+WQjFFFUxYvGRd5D4pVLpPY8EaPH2CDjt2tOSs57zh5le4UwJgs6DFz8c3wk9TxF9
3lvUkg2hDs+FlXc2n0Gdmc3/LXKLxgPPd3skJvEnvLx4fKj5rFmZT84noZj6guYHWsgPosjg1nfx
gFpw0kvEO4j6+eMo+FoGhCNxlQKYbCfzA2cjyqtetn2m61pQBMR5ls0AOlnhXOPsteZ8/RcxztkN
j4KJaN1y9/s1JzR7ek04QEiAq+IEm0cctpf5f/D68XwM/n0ecRBk/zbaiIeauRTRxYGr8jwiTcbr
UbBCzRGtB/HmInaJrSAWKikJboZ8smguHt8x9PZ4wLK9efJLoj6oMZMIynS0vVBf1oXQRULEp5EW
yB5JDKv50yhx/XaGPyvCOortyQyvQyulcxCLQNG1M6XftPYZ9RUfQYJ+mrJNqECp3eM56W5rbHnx
NPJAuMvIs6VFQtKYTEogKhpuDEjAuaUiuPA9Fjq+nih61pOcmxEg8Oi2gEmIdTNzjrhS63ERCM+i
zNEi6AELCn76paPNh6cZFnW4VYs/AMcpEKGhwUorHyWHQAiz8COQuZ5vAMB47ThudLMPFixKMEaU
gSNUjXplykj6OCFhXkcpETl0NdDIXX/hDvkb1DJN+lvACz0+Xh4PE6mmkyIJ33Mm2GXglLvCle/1
WU2Ud+4SuSLUzh8xaG2R7vwIapyQ3VIxMgdI1qcdoDNMMNAgksON/Nd9Oeh2kmYxC198IjcA45aV
zOe/OJ7/l2quhFb9J0VHstIWPiRTZrzNrwZB7ODGkrp3wwo/VdgEmPNGVAxmgBcpe3P4FML4uC33
ybTcS74QKahueG0gmD38lI+IDuihmye4PkVztaN+iBbpA334PwaPVfBjkIQt2EewaFCpYc/Cdi4m
MfNB5xxO+Hv175JqskN07o75BsfugEQR6Thk6GFe/IGRw9BRveamnPts2jGmx8QStimbkUwUYBc4
wUe5TArBQ3jfQfikmX//uOA+LxmeIwYrT1wNXwgOMo4JyAt7aNuXM4jesLyt7mRwf6ulDt2gnHSM
hUDlDLa9tO2Rb3qk5VYd6DgUkM+1FdiuL4aGX5ELtbQ/Oxfj3qFv4Qce3uKvWWYL37WyXkTyNL6q
gHO0qN7z7oeXHsmVB7aB8Ecr8TAcPB0OiDJnuFjWvfobwXl51SeeX3gMOTemyxxATU8fffnAZTD6
H5cSbGXb8Fn2TFBbWKupNCL5FHQjndVgT4NduqGTSim+xmetbNddNik73KMYsJDW6Io2vrDqStRF
0h+VfQGx35hW66HxVMhrKADKnxCiyaVItm0XFzm06M3Ju/K4B3m9ykFrVEaxgbyvzj5fVhkTDgm1
P2iy4m8jMCcdgI5HHgUf/AD+AkvzD/z9L6KHsBHro900GY6uNHAF17tDsm7FHZP9E8DO4EbwCg9J
7yYVA4TRj/ZLpYuiJzRVaYMCo76NKWooXdCAoF9cLl6bmnLGQowN+MHeMv0WREtg6H6GRqpFfbPN
WInpDMMppHuNmbV/bRgI4FXDjckMFyOlFmOFCrAxhB51ygMqQSEwZka4RIgQcO2fbGFpRwQguIGM
WBPlaHdsJf57zXeTVXsSPyfsoxdv1RvCxZtYheCZQHbYxsXI5kThsmEkBdFFlGujKZbqkVsly5yB
KbhKjEYzlEOMc8fgPzgGpUX60J5kzF5L/BD9OY6IAolrImrfBiT8SdBoiglRjmJFp1cu7YAyVyon
FNbSIMzVFJmyemIo0+oWM5txqXPgYSw5IPYAR5YuVmRizIJOecqCoWkuCifW6U0uYEdGi1CbjP8k
psExkX5Z85EItRjk0uNaW1gwP7GE9/94oNJMPOlgjryAGOfaQO6FNESz8A9xEWaV+NTLapwgYoxE
Cl0RjL2/KoosJJmwTdanvuXWGRQen2AUzbof5Az/ER0UhuXxJhh0IeohPy2heD/c+ByEwhLPE97i
5SzZpkU0RTsTJQg0D7nTJUoRWEnqKx0BWpsef45EhDxMRshUERgbS3j4EXINtBFZfKBfLS3+TPx3
Brnqn3olL6OvhALqKnnNcCqDBiRUFpBiDEVfkhaNITQdsDJinFyiMoFGIpRT6bd9sHuQqFgVhGfC
1J8DNeSuoMsyttOAEMOxLE/LKxttuEHk/lTxhkCfCwUr7A3gbvHfm/La/FN84MOh/cWG6hAzR0Xg
AWHr+rre3gyRL+w/GV0wkgZRHXFaIHkuiSfIenqrq7x0hUSG48z1DGwt2dn2lG1cb+jB4AaJraO4
Tzb7l6noP44TDP7Y+weh8IcnGtoqDvKDie5lMWSiJBK6gVXXzjM1XKiaPc2Z1tM0yHQl9sCKif7b
KsGfwxSSbkwx9QisdrX4adwo22nZo8iWONNOpSp9n7v4nvTLgCnZ149hX8v+N2O9Nf4jQ++1QS+h
Dfemz/3myCnUS8qj6a590E1akwhubaoYIfmBl4be0Jws/9yFzI8B/FirptvH5jK3Ef5Bp6pfSszF
6x8J8S1dpLB/lfiaw3gNf5LX6a19xOO6s79S5dPHAzAte6Z/4NIn/AzEDtAaRlHEQ2Dp+Vi6SIsu
ZEy+v0rm3hxWTf6Ts5rUiE51dH0zdhIg6qVUbh2iW6ftC+3S6yjDW6cmOPYGFqg8lUatZy/Sj9LI
pwWGLMFP7p9euHlbGbRnFY89+DwhetW1fxjK7yLBotJAzY0hwffWtJZDuejRAV41akBwN91whDUg
038aLmZ4rNSvoGIaK/sbtGdSU1P4aEyO/TQwjo1Oo5LhQJ1JnzeDERJKCG2wrOJ0FWxa5xBiaN9B
do+Qx/DzDWdb+Ge1f1LyYZIW9+cEgYcUtfggIy36kru7GWsepK5s5FzM+2k5kCPU3RSv0hwR/Q+d
c0HjVB8rDIrhj3O9r3wejJCA8d7rbASPtN/B/kmVq9x8yNAtBmTv3xkZInPngyv1kFGss1ks5KRF
rQ9WNcoSAbenlreRPVeLRZzPGn33ko9OfA7LU9vs1GbfMJuK8W/7ESEPIunEW+QpWwt2s/TXduze
FnfJYl43zDbWTFKFpuuPuIrlDRmm6TlIZowllGuDFdZbZ53kh1G8hz+0XpyNWEBrGDrPC/WhcLC8
kTfpiSFJjLJY8BOb3wmj7w4BWI1Idehxj9qHDenC6YpFYx4NnyG/bYkbef544zsB2ZXZl5rZU+tk
KogvrF5h4hbtSbEQNycXZifK6k5WHvYIEmh4HRKvVvZX2P6kwivCr6ad/FUQHSrjblo/Ixm1EV6S
fiVrh/xSMDxV/QUWSb/OiKn/iLXEc5CYKjXU2jdRelRya9KU10oaUFTlqm2IVQBi8QBlgKuL7F9D
+6g4H+VtWdRXUy5QoUI5UNqhPyrtGbKWdzjS45iQsaCUllmigrMDx7j49Rf58w4QK/7KmahNvkp6
cZwJ00Zzg2ZVoR1QrAv3ZUAEIAvLHi1uXeVdGbfFWE995+3OM9IkbHjKo43Dsc55OIS7V/EIj33z
03mBzxlgHWrTG4pr9t6bRLRxIwVLFeX3U5iuVWeZJ4d+4HMZ4dQ2V0G1zMOVlf/1GriX9Z42KNlJ
oz0PUuk+DqgjNgwUl5cItebX7BDge4vnMilgtBlCxEp1zybYDYhD2s2HRHjyjY1dw/DGIkZdZJzO
aKpcEu1iEsWGhvFMxnBHfNfJ/nujZLFFnhVDNixvTn8cLKxFI2Zm+XeWwxLSSdhKEwn0z6ZbDsq3
BYEn9X9z+5dDzkRLMyMVfEs5B8JJD/+6ArZeyIkoVGg7uJGJ6na6TTlmEaU4vghQmUOWy8Mpbr7u
TwpkHNQBJnoH77i61kTWXtvX1EB1S8JwqLFU0gsUIhHJzL6NgndZiyVuVceuRj3fXrxbmPFkc/oz
eu/V177N40lmLcz3OWSuf9TOCvPP+odVfZrVchxuif7wqXbS11rtVm181tVuMhj21NL3OSas7Vbn
zCoyWClMgw7XAlHkCiFRTttcBVRQIDdx2OZSNFM1Rmtr2LtUWGpzNZt9ingKDoj9+GWbhzA9y1ho
0rAoqPOys5LsTdXLq0vD5nLOUnBtTSYmU8Yb21MofziI3eohDrLURM77r27LaZNsguAn7X6TBmes
tvYsZDrfdjgz8VqVdAg+JkILgBGNs6kt2LLojasqbrfmmUMo1VlOr8CV88FVEB0fcVZ2fJ9dwkRf
9mE7DoqsMk7LWIO86EfXUDK7vwbFj+Ss2NdKyQl+9wrNTplOCOFdz/bIr2rDsgxpeujMFETAbH3h
vhtOBHEqSNsq/smHn8r/tKGbSIdaXub+Lk4udvXNOh0PTXyrLDB47+3MU3tXRRvija8+pXH7QrUp
/zVYCY21rBDasX/CYd8q56ZYvuofpkL0ZpqVDCICvtQURqVxC8LHG3HzzjHcESUmMhe7PrdUchpe
Sa/9pU1W0mttdidsUyp0td5MpLF8YvXaFFsj/21TVxkWVvUzYileEs5fJQxdLiFCezBI3t7bAkru
wIZSfAnlqQypR94b9R0FVvlg6nB9bHQNWMFJdu3jVfdmJWn4exDSDMdAYp0qFiOWwbNHIpDFuYGk
gHPSeMgBjOVqM9AmUFZ1IMi54nWkclMzIGyuNYYYh71J9H5V3uBAfCrvUhRvkk0mUmYZF8CMQk+3
CYVz82TLX9anNFqzXt0nvjLlmRkox3LutQqMeyhd1nkIfoEdMmRI2YGK71bI4qTHSi4nfal5oRBv
bJi5xfzAJ5xH6KOQ04zQnUIgiw9bB5hhwCLxehQ2w1kznhQ6lsshOUrVr2JUMyObKWi5vlGbeTuc
WJ6eb+sKvS1cweuag2PcwThJVyqu8RE2yQPcD2jPnLwy6khyX09/O2yvm2qvSVjlwSIlcUkRj9Xk
awJsYmzfSBFGpKgSHCHTLZrvSkwhv+uzLBQnIAdp8QJj5GQZI8QWfveMBUgswVyZJ2DmOtoj9v0l
nUL81aY+ggzvv5nGIJvFxdnjzgTfLDFHX2QIzRWzQH6YdKpx8KmMRf2M8kWdrRzjtShKyl42f16w
eqxz2OPa8xqnbeJPEuuzR6CQum/Yv4zO1YMvHnwYqxNDJobXmbuMyGmG/ObToonjaaZxUUHjWgrD
bTChEJH0kU6TdGp2A9GQ8jMO0qnSHUOUgCh9EvNpyfuSPlwIUInHt9pBjZBl99DG4/T38tuvks24
klBUCXfBId01m9cu3w2bYdMtp9NZuFbReCpX/bbfvvfpR/oRf0QnxF8O6ad1sA4GwihC9yNbIwiw
CbsPOzyPJNF42WEuBKkWIijLinlX2DCMjzDUokzTfipbuBjN1Hwm//PErj+1JcJda3uXboM9kib7
fFvyq97q69cqX/XzdBGuu6WQpui4wmYT7+JdIZQeEJPqV8FS1oCn62M7TBJG+zE54eFE0zeqctG0
8Cc/L7RCKRKZhkEqFaIwSkQOkWjWBh5PLQd1buelOo/ThcNcX7LIEOpBRUSZ+/W8MGbNxoF/osxH
loYzVwwvGr0Ccjlco6vQsh7OzWE4Bd/+xb73T46SDMSKTjltOT5MtE/2YDFrnV/5ylzYi24pPgw3
mV/pLv33YcLdfx+mX/n0INRlvijXzMxs8+Q7HV6eBBapvyWXKyiWUbWSOdTzbQo5/LXXnX0kH0bp
YFfhrMe5KLMXQ5nOeq2ZHpQOj203K10/cBFeICt4Mz97G37rP1Kkf9IybHBNqGxbf87f+JNcs6t8
Hk7ap3+veCo+T+W1Fc8k2avrepuuzLW5MBfp/z9Gvus21irdVTyVYlNknlJ5GWRDbpEDRASe4TWD
ZzEKslIQZMAeFeotdFI28rcafhr9Ph4DT2mMGXlYr1Qzyb/4rTMxFXy2rGoWsEOVPFoYKeoT4bop
tYUUQ8w13TFeBdby3ZvY128LqXaVkhgL0bofZ29nG0QHOeFS4GcY3/H4a9X0iDKwLB7dO44+X7AJ
JX/WK1Raxk6G0Gx9vyi5m2wThe3He4h3+mAf65ScttSebYJuRD+VauWmqXCNMOioHXiBL3WZ5uB/
lVtWB2Juq1Cwl0Pz1VFfJ7GzdUroOS9CisNIokyUUbNz0EIl1C/tcNStr4qFnZ/1tljmb84Ma23a
z6A7m9bczE1zo3fBPTSDdFbJ5ikvc+kR70ifY2WQT761DHyffk3Y4yFpaHgv1xTB8kv6fkUmnuZl
Y66jN/Oi0vGl/ljp1kFDAnEQYEAa8PkqrHf6awPK+wIYAByNDqo0b5Ntamx9xZNQFbBnUbcMIWEi
ldAuLbw1EaJrt5p9NXtsA+YtOlnw7lUPeKXryP8mSe2m9KmtKUkPpwINYqT8CcaU4bo4jTHXijvq
PFeFRfitniy6AYitdK78+8blkq4ZaGMhdNgHxBzLib9PLbdHnCacdixi2qa6x8mSMK2Zz6pkza2J
C9dCakVyh2HOif5m0oTiAss9Z5zZTMlKLv7haeep9kZJzjAmoX6/F7F6l7EE5BRCCERfxv61NLeG
c03jfa5+Ru3WgO2NYYKO4/0Mfh0scaRgtQmRNBelwRQcHJw+eE9Vyob3zElnTrSIIddj3xQBXq+U
o6XuBRTAnckHSr2P2l83SHhCDNjp3cIMlqnvNdnCVuc5CtKIEEEyHE56GcO6y9pjn1MZHBqSgdF9
q4AbNlNMXzFQNEB3EX6kziJ4nSSO5Thvp9l4y95PwKHUmOXDekRIg2lP5Vg6H02/DTvuzVwG65GM
Z6Wfg/6zR/jfxM7xPbeILfmyx65c2UnFtfbnNgTg6pprmJiuomgbFCju/jTyXvdPpfEUVxiDRjCl
BoUGCTvzPjgHA9mXMLAnoXRTlK8uexbV3YA/So+pOoc+Dmw7kMHKIaBu1e4aJ/vIvCTD2U6/7PBD
knex8bTzL726yzx7uz7GqptLq55GkPnb23cT1TjM9WCfwF7k46THLjgn5V+c/vSyV7SbHt2U8WQE
68Ja5zbcHO38kneyv7M7LGyPL1BmhHTTS5LvGudUZfSTSGWMbm3jADtyDB+H7M8U3ZbwaA273N/L
L0i/r0dHq7c4xjXF7aoITioSAfwe/DnMERWbDk0Tmp3lQdU/YuiAtedI28zfjYRmELXXOkAtD4gx
AkPTlC9K9h6R+q+u+ErC7QtpqsBN9LWDUYm6tsqL+jrSM61fy7QJJnL428YQzrJj3CLK4nwNgACB
vtNgcinr5LOu1kmzz15Hsz3zPRuBPGTtX6PI0K4aPSkTGfP8orRf1EQ9+9o4jPq+xW44WTsMvOub
t7+Baem8mr1cvRhdjrsPQ3uB17cKoqW4/+hArlHDiKzIJt8PicMtdgISbNRgqO6qyp50L3pWwcZk
V8bOTc/JI98UxuDMsCwU6fxC96/dB8O5S377nF4j/5gB+6d7GkwoNzbABIYBFZ832w/KI7F/HBvZ
8H0iLev6L2s/xvpZI+0vUy78WCg9ajCD7w7aCdrRKDcRPfXoI6Slqd2kl2urlzA+v4pTqM+d128b
XVQHMfgXWft759gntZlJyObbX46ARJqH1P3qDtnr+5ObJKq1klaG0X5JJMQdQsYjRjn1QS1hz/dT
k9t7jUhing1gEKzZBJjRtWGhIaoEYiStB5jOw7w15kSZqJsVw7yCGx55WKnwkxFCUxJ476yzZ5rv
lgwNMMVNdS2akAvAcTA7GnW5QC9ZLlONMTR0VhjCsWf8RV6kgv8kT/h6481CQ9ieVHzzaWBbSTRj
bimZdmDrSFYjecPVCltV0XHkr2F6UEwiOrN3ZKlJEt/PXp4k1HNYZHbiDwL+CjIoN72bLDnoTNBN
SD2d6DHSV8SJUcZ4LZ+lygw9UVwWNZn4OXUYHpE9rfCqwo2YWqOeYV7+5caoc6ZuV7gllhhMPsNL
py6E5A9JCeoeTQya3CjuM/7IzCXSekRvMD5ampRf6IXnE2TP0bv/z0IeTEol6WUg5QrAZKG9fqWl
z1eMbk4sSpc3hKgL5ga8mgXE+pd9Oz/SUz0PD6Ad6Tk8hkeKy8ajhKHzpd2iza91Y1UE4NkMUHKX
ywmXwEVxaRFCxGh8i4UN0CJMQenBjvie/TP/pBMLmPjwz+pVvZZ34fiUX0Aj/I0KvUM/Dwf1EQrP
BXwY7iCIXBm/Dw/pGf5x3o07+aTdXod2iRLfJj+L2QJhI6whl5MdLU94oAs+uMbwhQMxRjR1VAjI
wildaEoL7S0hNsKagW4j/b7RMVKn2XFkmkMM1mA9tuvmwvUpWaPojZa3cH4L1hXe38JpEUA5PTQ/
tEPPAPMHBKehmAcLwXEO1kIOSfSGoFtAxsbjaNrTXeI7+MZiNLeiUBMGNtjqovTIgMenWJ9AKPcK
I/QRifzxjiaFcFf4BBulTrEPLYr5BCO8fjHnEY6/wijAP2Sf4b7EZEF4xzLu6xWfGh4aTJ1gmzze
YbbBsUAmX8jhm1fzYB05k1kCfAXP8k5kuwuCyQe/QZahb86yEE2uJ28LO1EXrpnavXsS5N//jD6E
59/wLG6igH1iLYJ1O5YdgIqI9bDZ7t1n9+mg3l6g4A9ljY8FmfnfDgLN1O4WYwI3446+y75itOXO
33zfLByXh08cpTxhZ4A0+GvS8TGMC9XdBb7aHdofTRL7GjyjJ+uHL1D06t8XW4qOwpQBEXYWQC+7
7E2pxC7jD6hTIbDc4TWBwupXUg+qP7ryJFN8sduHz+oJ3/rU4NRbfdAqw+0ZO5SbaD7c5E8U4nFP
1jbdsTrm7N11eUIP/1N/8vcQrK/3/WnY6Z8QpLpdf8ZRDDkwvK3q84jZho5zYnxN1uIzGYvoply4
w9Sj9Z3kp8S0IxMkhJi8CrYg08rQztitBp2ARyuDQAjaQgH2xCf49zNDu5C7KTgDflc6rENkvOBI
8PudSMPz41V94YCjcgdaN8oJIC7lu0kDAHYwhw/wGJ8+cR3cUJxZ1i9KpFLyhVHO7Y5Y5Dmxpzuz
iom3zuN3gwnDYqYGUwvqCtaR2GWigFmfAxrZOKVCDtQnb/iGoC7iEYOgzciDJSaC3tMcMrfvyoo3
xK789ixyVp3AJRy08L6qAPd4QUV4hseVS9ePJCGvFqEx84dZbMxoWMWZ19sL7227luq+EB8gPy+n
NB45N8rKVUG4RFNgWpuztt62DCkEXqfOAfETJowCz37NFAeknmR84xjHtjhrxYfPDJ/6oeXnCAXS
YJvURz2h5bU3nG2PlXp3KnDRQwIEpXpnK9unQdr09v5lfWrDAXPC4MuMV5Ky6WAOwfYbFzq84WTV
KatImUf02qoZ5AfcEPk9GqcVJIPfCADuLyCu/pC+kDo6vxpzVN8lDjnWornhU4UHAsuNVJjmLQ1d
9jjpPok+ZweORRwfPNMKwTD0JuhYdKTLHmhyF8/eupu9PcAziedSTl+Qb2LhtYQTMSFaOYqhKZrW
gxu/XZgvDYeMjA0iqvNuASGdXsoCNg3LBksNkS7ROwZjBCy7CVLOja2KMTb7nict/j3e8RTbcVYQ
o9WrQpdNeAKbB2HxQiqBi5fwpQ626iG90CnfmGKakkEc5xhsa7y//01PMlPFTPCS0SikZ/DoXJvM
Agnumg2Vj+bdRdhPwxnnuxZzQhCnPxnlwfrvn3eJtUOjRThUL2uigbWDYn/kaogHCK/B28EGhtQT
xyW8pct4WjDxc2Hz/7tg7agcgSc3ym3chX/jh7GNNhSXWxDn9AvYg6IJ1Cj/62CL1HNznFXNPXY+
g/qegmIqORQW87u1Ynbjt6OHE4t/agnFmeHUjTeSekN/av6nkl+NfC8r8A/odvsnFveAbxnqhZDE
m5mtemmN+6zoB7eOhw6dAfaBriXpSrPQ0DGsPc2my+UawsNu1rDmh7miL+hsDSAc+lJX1kO89uu9
zjwKqlj9vEA1VF8m3SJT12RNsTrjh5NwlVOnwXpmtiJ6hMwgdNt3DpawKlCSAvMZAGNm5UhzY5Hr
C8q/JJ/LpNdIUWlz9T0vmeH092wfO99VP7FygBVi2MuKBjP2Y/JCZc0rgi6TIvvFwPhr1oEZod6V
LUR3v5z1sZejDKnixzr3de6qR0N80OZRumwQ0BEWt7h7eEE/ywpPQh8hcQmyGmgo6Hs4CxGbTJYm
ggbKktLLoocOuwPKegZSD01o22eeBf/AzmjHFuRtcbyXdLWcmXHj0C3SGObUX4uqIUGFRmBUwdQE
W1LKD8f81bTnWyY3cVD4nKtMf7XzUdqnDoupPPPA6nRTvS5Ublm0TQmunXQJ7fugrlIWQsImiALO
9HcwVUttZkkV/BebPnasvkeqNWkLosoSfLf0hqT8kSvWY0wopwJphPLRhu3UUTj//Ffg9UODerg8
lLPEia56qpeHMPHNR2Ow9U1LJJdVu9PlAheuTkZlreiSpR3Z0mFMcOKut/VrFcQzsrPqV36QaUFU
Ua+UNXe4raqwmbVdzXEldWnCB/timJZDhe1uMuIMYAG3FxgW5tU+2JBrVTFeZzPFhytJMOFFOZxI
EwkZdBI4h1ptgWdbfOcYajlvFK+0PUWZ1SPcCM/0F8QcIj2ULwIbmTcZPOEjgUimwAyctDD3fFb2
1CmnAwrT6PpQRZMBcBRzIPNe9j/LbgkdcCjQ8YHTEfSg9QWDUOUshIt4I0kJyEt4ZZRFQEVQrrnF
OZ6MTN/1J1ZiwojztlSEKRm9FhKT6CO3xSQj/T7jAh7Ovx19SRnAqYXHzIlWBkcStKlrt+UvkfzX
vCjX9ZlhjEa3IuRc3lClnEMUOPkYtCVzSC7Gtys05WlsrYqv4GdA1UA4qU9KZDdwDsYHdUP4p50F
jwCcOflRcdKDlsQXqgPDRP+A4AQXbERphZ+AIPTnfyiYcssYruLfmT5EOotuPvlEeVb/wkexG37I
Or8guaQYNPMz5p/81TAiNp7ppv8a+HFDs1QRsoA4zeCRfWZkCg1B7c6w56WAcp3NeywNi21zI7Od
3RkPgOrKHDRD5YzHMALUPiTia3ZT/I+0WTiZx17wYQ4OXme54AmaM0/klcTUHPKenPMvztp5+97L
70dZr6CMweHq/BOst6behNWyShc6okYarNFtEi+z5FS9Dw6+Zd3FBOiN3ruXvwrzM7Kvbe/F+lGy
foryDpFldMPIVdD2QCEPB2/4aMqS+1dTa1RHoyAqrAvk+2P1YevNJFWe/uvQ2btBWRnBTxOeu68A
99JxAyMSTiOeRfGjOBqe9R0+4J8BaoJkiNvelZMKyCxn5cw45pnApoPr8GgQIKMMQOEVlgOCeYoL
LyhASGSAjsjbCrdWGeNi9DwHcc5y501hmJU9xXmlLjmOCD5U07gUsrdYzBxG2AO+LhzpnLvswvaC
ox2HCf9/SdpZfKf/zrGlPmJhIdZeRsYm3xGlCMuOri4a4Eh6B/SAJwqB5MvYDFDBNFohUwKgiood
zB16BPBn2ZEwwN4bla5BOyMhY71DK8fSNKUi9mmCTKm+Iw73eC69GEUiO5aQXAbN7jHcZLrP3FaF
19cz2AMac8bq3KiWhGbiL3mhAYA34mN41kl6C/m7wxXT+ZK1XcQU3kTGjjP+rmGZv1dyu1SMlc3Y
vrN+R/POXxTth6XPaeiRKfKuOaqXMUxZUbVS2MmY5NDwoRH9Sz5MSRqhdebPdCygoeUi8/dnfeI3
yRNXgWO479MQn4thmoHAb00sw+kvnaAlvBG6+a7BklHEBh5CJdFyLQzD0bv5g3PDed9DUgnZ6yte
zgYq/XNuquQRDJUPc68iJnraoB+PdCIL7hsEPsKgYB8zS4ErJX1qGrOIpFFp0JMXZTaXp90aL/xq
USJC0pZ2MJSlE9dl8A1uK5TG/fghfSof9ilOv6vk7gxHpacKbq60x/0WWvQ6CanD6l3VXsd0q8eH
wP/y43VpzE1p4XQP+DiqsvZhlY3HCF0rBqBxfDLmASAzuogMN64yewPQAU6C06uRu3h/kQYQAYFN
OHOIt2R6ABYvFgNVP1428NEQ9tHRBRi+TAROomn6yB/9Qzm/Ds3RoZ+GBjEx7S2WYPXFRLOOHo4z
0X5fzIr8hegoEN0oykgSzxCPKBi0O5PgRH6gX8Z4MYih1QvDlw2CftuBggUwW7GoMzlbOYO0m7xX
YijKrsUI+LeN6h+iB7HLFzUPCR+4xRXmhX6VjkBigt8NrXFWwLzHaRfmxAXIpb6z1nUdJHDiHDm0
GOfeZTgPSjODXtqENyWxzgSlO9wDSFN/8eY9Y3uEwh1aiz+FsHxamQf2rbNjr/iAE/qDGZQPPgRv
/KkgouI/qCVLUcMxm4HUAMdtwnNymbFnrqeb8Pv7SdVMNRytza/qaEWwIKGIf1Jac6tLTK/5Y+Y0
YNJwZj3xuiSlYBSM8paUuoWFp35S8/bY/klHNrHJACEkjTtFYsYOv3AxUO3SYp6/Fj5D/RDM4kXJ
yCpqbmwG/LWZ4sy/XihpFBRKs0E7VMh1vm9ythlRGHTWibzusEcFHqKolaekBw19cx4K8mG1cELk
7hGqKDnEe0lzUgEgmNcCtNB+BE/zAXxgP6izm+twNR/9kVglI4mODA16ifDWYbtQ7z145HQv2sEl
9eAUgbvYQRkl+Q9nWug6DdRPvKvNzLUzF3JsGM7b0WvUOf+rVEunWlQjHFnXQTcrEgusRWgEJgbN
lPcSZNCR1uDIerhq/0fTeS0njkRh+IlUpRxukRAi2kRj36gwxhICCeX09Pu1p7bMeGdnPDYgdfc5
fzrqVHvN23JW07NS/mJhYbq8qKKVFsUyN7SGfmj0Ex7SQk3mlvOWhesaMossvIFNbpFLa7NwHeww
8WwMZ73m9aHfxXNN9lCmKbTSkSvl3kjstpAx+0bsobZRf1uGE4QoDbxiRH3CuPrggXUFbR8SLZCI
qVD/V67dsh6njIemVlIVP3nSsQZUT4oW1PocPQwuBw0GxfHbYqqR+lPjGZja47TE25P6KThgvKTt
RX6OA4Dy0fxlXrYsz2EOOJIlrP4lp2zQjGtaVKcIlDuIrvjDnul0Y0D1wZxwnmuGzg9B6Ym5c2KU
o/GhksB+FDMLOWDQoKIapqhlgGrttnshydsW3AoH82ZezFtzA67hAc6JyZninboumzyvYEHE9Yrh
hzjXUe7Qzrb7hPaeqeGo08DsG8Q5E8JU5Fuz6zao/FXYK9TrCLM6j3qoINDUEMOjitjNzgqQpuIZ
sFvURgQnEd8wBDYmfMtlGAwntCL5Mvc70Rl8d6LPERpSLX0ymxDpbQSuQuYCXjE6jJMTTizCZ0jd
r+bNM+gZSqVttcdKpkjh2Cjn+POZF6EeCmeT1KSBI/lYaAy2sAIHqTrTvxjv8ViYnAK/KZJvfdd3
S9neJNxBzpvRfbxIdsgP3fA2luc4WZnpLY53kv32yK9F/6VmP1Z8zF6HlOhpMrlIVgVrUo5a+NPe
l3q20O9bg5fY+89Viu2Z5RHP6IIecHKvuSw8SVW7jtCXophCXq4913b72eaLF+M/HF/LF3AVAD0a
ZlQ2z4cr90Gb+PJzWaGy1ZcJiaD5POlm3EsOuWBMtQz9gmQCmftjrhSLEollP+8r70m2vQEFPKMb
vQ8LyulR468WTRvk2Tx+ids1Y/JNP8PEQxhjjlMHMy+ZzZRppJM9v7tkqRUzuw1ihOKi8H9HyRbr
3JezPPQGJpOTZUJY9It16HHc4NUJgSxpyTgL+HGEhJNUQ+I6MSiPKfPKY/yDf8OW2f5EM8Rjzg5K
iQTWR6dDI0NXkn2zW8FziDQGBN0wLOz15QQxD0Qet5dEKuPT5WJb3LvTHmEWMqDBV7CQDPTaMz2c
OshvaMlHV0jhkVHH0/sdqB1uYiIzQzNF/cEYbiEj8nwcNsOXHrmMuz8CYVn4z9F5MReicstvgC72
UF4npxZT3Q30GSz+xON06tFwcF87E7RkuDsKAuxoQ1o3JEWEdqtzy24yIL8BlmEPZfckj582k7BW
QelMFHo9GSXPNGMkhzxREfpadOzTJydPFmiZ3zaHBwdRtqilWSnNJc1TyOxVA4u/YoyRPoujIGES
fDPvGt9mOhhW/L/fPxOG2bPrBhXTRDPPKlGe+VY161QCYJamNlNqFymzRvfYuhodAdy355DqIft1
5vakRhluTDRZ+fdZDXp+WiJeTUa0KkH9icur5PPLmLSF1zcwYDD/uGJcSmzi0+3SH465374JIvGb
Y5OTD6QUdgX0GK7liSEz4mwgb4ZGUkHfSlHo0rORvEQMUrO5c1KdqE8KZL6Ym9jiqFRaqvMQCTQK
MPgplw2QOj7FPFhN+X2GgZ3srEvVe9C+PR7Anyc8CN61k4pkDXYYMXrpamR53b2R5SV5quMi4w/B
Ksdph1EFcw/WFmdWglRELC8AlWlMLiQaDRwA4zy2gthGcbob1d9cPVXM5avOcb2QX+8VMKS55K+U
MtBI36gXRbOrpfUgB5hvZMxOZGPTd/1ItBv5TH/NNCcout1YrUsnuEOUq5hhUNd5BaES0pTDra6D
hNnIskdH9iRCsPEiGyWIWFe8UypVPrI5Y4KVK8eckgZQ/ao2C6lIEMtkHscVYnEdyuvlckc/MCOw
9pCfE8ShuvTSbNmDMEm4rcZB7NENNdgtOAORDHGe0BAh7GGIR4GCwEXUxq2OJ4e7PaIjHtyW1gkK
9G+kI1t4CieSuzS/6FQUxZNgi854K7gf2NNFe1dOnniXKe6xNHEGIMjHhkQ9/yvtjStz4fhfmjNu
nvREzlXNSGvBw2QM+mzR8P1wR8hrv99rK/wMHFgYScq9fOOdILYIVo93RfugEG4oJUmToAmFs+O6
72EqIAKhLMAu2JgeD27+SXHkSKTf4X0VHOJRKMPAaY9MbYaVYmIu6AVzuvj3mfgWNxQzA2/4EV6E
0hvfG0HhVNy9m+8tCEYxuHm4Sd/M8/5gaNZbfOYJcGry2fgeblyo4Vbvq+0rn2GY4UbElcdNWSzi
M2exyVNednATzrLZ2Zf2LTzlTCuCUCZ07UO9ycdy32w5bYdbzoRV5ZsnRYPpgNLX7nBstlzM7is8
yTfjW/nm9YoyVJAyICAsL150/41TmqXH+0QtSxIGtezW+hYYNYxOV0wEB4X65u/lUsiutQ9qB+AS
OkrKB948Nm3YUMGNHlmsKdxOsWjfW4azcuZL59dGOwOPj2ftym7N6V/Sue3rM44thReB1RAF2u/9
V9uHDA9Fky5sX7gnXHtNGi1L+0wiLm4pMYmWtm+SraJTPBdfh0qLSZUiB4fsXCbwGG/cSRxbTAsQ
Cbzs7sZVusI6IIBYK0u2GDF4nroc4Lv8A7rMT8pXuo3sW1TBm/Zb0FAMF2Yt0DsJGxRkXfEFi0eB
x0jrdCuwLkYc3XjH2JsWTAqE+akPyWd5sM7FJRwwtpmo4w/miavUcYN9FVsx15pueJcfEv7cIn+J
757eIMoZXA3IxX9px1i7fyBB/gEUCdpGKf1Bvy+vaSl4iCHSxur5yT4n4QMlFgiTB+bQbAqRQolN
4ZhIa6uaW8PyGb3byhswKELlzHwz7p+DtIs0tLpwR9lFIybkDyTgxOK40oRxd5fCluceLSU2IIeQ
mMwtWrcKOSEhOFBhTlMwpXSqMvdicE0SMDR0v8TNWo77qmdNhAWYzovJVgstWRiYLwvvOUwNe9Mw
lw2kBuUdYw0xJhlLqZ9W9azW/bDfFLR+WrZR6dmzz7CYR6Vn5+tqfK8fe3pEfkQ2rlvdf0LB1Ast
nMqUuNTtAO0MIgPNBcEhr5CkXZ6bM4kv6F5TzaUXQoEsw67jwsw5T2jrZ30+u0tz6zVNDVcDB4V4
p90cvAeBZQxTZqgSIwqVaaZMOdBTpqdhd72DhiCAw1bihq17r5ntI/iWovZARjMs7AnkjCeILz5n
bL9+Yvtqs8YeUCDFtH3kT1IJ/TVFrCy9phpxh2aAsBCdm40LNPJAEKGRzugpeCuk0/ObNg1jsokP
niCDSEgX4jf1M/zp8G5M4H0apoZAfUJs4nYAPtjoZM6SKURmB9HotBwczzUsmt9XS4Of21Bcu1Rd
4jxVECPQbbmgA4LsYUPADS7MCweQV74Pt4bM8CKcCsmS3yhoTRHO59McJBiiiWhqfcbr5UEr3hGi
ShofQn3Cn0p6DhfnhDJOQoYn8aZJgqehq8SVzp5FUYNqAW6WXJENfae1u98423eCpl2Llwc//deK
8gWUi4iSeVAZpDfw6fuNZVv+9cIHaN9xl33c1+NHxRx0fcqMepIAAX6F4AzCkZZf7OkVlKioLqC1
2c6Lr+dbd9Q+eJdosllf0EjA34g1DIdrJ9hjXjUQCR521iRND1uE/qm+1wtjbb7VNi+PN2siX1tU
xyfpKN2cS/UpgwZ9Sqf4Q7oJ8R6K/n16bqjqeJXIj94NAU1EhPjCu30jwIPv430XqCGYPGIHiPgD
kgmuPJFJUK2kTWKgg5jnWcB4Cg5hwvWuHS+t6V+4Ez0UJOhLzB/IQQAChbkzErIjl7cFSMqiZydz
iqx+B423C7qWINdoxIIFWOvJpmQMG8lN3eQJkkEeCePXQhddxk8mpAE8sUxxxeuHPhy4rXn3POhI
oSdpfPQcLAyAHHDHpzGriQggJsUSL4TdC7s+1KTcoUsRqABfA/fOLXz/QvTjwAjkboOauQeJ8HVS
MAgOzX2YKsJQkcabM41Ij4eXcpibmDdYcIH1dAGoSuTJrZuH4jeW5opaHYEjtZftFiS6KWv1GRjO
HA6viPzEnAICoOnnGK337YMKEBmk+2wEho8HNSX1YFiCNZiYJ/RVly87ps3U0wZlVD/NqX0NlusM
JwmHKk0ujgOCjhg8jsGUHw6IAaVD9Unbzw8Jeyo3WugJX8yLrAzBhWD6t0U1NrFg9t7vlKk2u42n
ghujqTpLABAELUuLCJ+iHUgVlPw6J9mEyCcTqs5vIj9zAlOdlQATrCQcwWw89A2Rr8uB/VzU5Tph
2C3pjAyFoDYFLMEz1IGd+xDqMOs0ybw/wsYKhrcyVvJRvj1pq5leI8QbnF3iwMdoi2SDukIRwXC0
UXYs6r2BcGvSwpJ5g0YZczcB+6+NdF+Z9qbP1w2Bir+PcZ5kb0+MefLMHgJzCCjxWrouwFbcxmea
Kr6XgzgZUztwLoGNEWLKqT5Maf3b0qP3ytUJHklaNSo+KoLq9/Wc5ATiR95IAh7jWAyf1HdqRNo2
yZonQI8MOZX8lEKUebH8OxyRFa6Iuc7Q2XEdyosk2iVlEDGtDUM8I6SwtIZgpIGcLEZaMPykboUV
f5jQgkfcPOHUtsS3oWKN0mlJThyjZAA3GNGFQJQqlL+CJQineOw1Qnrf4HEoSwEHBhwkisc7pVHS
27OUKa/xdOg8XlqtTtJsKiMtVr0UZTUjYEeX98Es/cwKilRwKpTR3EvUrhGxULzvF72fyFCmQDFY
OWhLUKc9PJQCMYEgAFEsJgiR3gX3B5dKroCuCdkWYOkayksKNfQVFK0Ut6/HTKC/uWexI8oeNG8I
J0xcBjIP+IFI3ANpI5I7GuBatHW9S4kArEOzYzMIw/aUespQtJ60V8a5tCBcH5HtJc3CfgQZO6BD
9xJuckdMI8Kr3sZTi8QqOEeMkaQ5kFfBuGfbJaOAK51mM5uccFYrt9VjATjFxaYBj8ie4JRWZhHp
fXg3Yq9XhS4EOpl2CIBQlDOsLtYNM4Tp7MlFdlxbHIWexnOtXQepCnsJr4clxztHCCH5HKTDP6aQ
ebxhNjEUnBMttbJnXSVuFM3lUXXeHQxQBFyGysImU09AMNMG9xx7HKeWiCbgwgAO0lWwztUT4Dhu
ugtm7+LkXCNaY5UrRnCjV76/dhR8Da+m42ZAoy3apOrvpdOs9E+aUJ4guK9XlT5DSBkRPLjcSXeq
xAaFxoTYTwf6iegi9DsO7U11UU/9If8cswktmcnuSu7EsAmBjLHrck5ATVFUM3AUnRAbGlQYda5r
kqlETftphMIkLl+AJlNKQ7pXRmhkyGyE8IaNC485VwwArca/T0pQPAUUFTctf5hNm8oHreU6ZPUU
ypHP1JQWxSWq4tQHVtXhobjsqd8ST0lOIOOFSrciqqt11QoQb8KzaegMPpojMk76jIh7mSJL6Ngs
4gwZMUv63cNLGD5BMb7k2IYpBj+yEU7+lTsIYaIbOhhYaUoMnc+cgxQRQD8cV+J8p8+gIKJVgZPm
q0nfAiNCL47SRcONt6N6yL/Jj3ncqAEqfaIBYqE5jQSTq5/AJ7mC1MzIjkayoyq/kYPuuShxi5L7
i3EWUQPKMuAFXEKgaQU2yOug+U0fZOPKad8HtBS5H1nc3F5V+0gVWrA8wu0ZFlau0aOzAMRyaXaE
DUTszhm+mdlYBUCQcT11rAB8guNNhGpCssAFl9ju8MfOS8lnJw0HiERXzt0EHSGuGmfy4hgnaQ3v
BTDKlU2xwA7C9DY2KDpsgppNjqIp4Cp/AhKWYHaOxQ2FX58UEjZL8gvooH2WXEgR+8XeqW9JwKCx
hgpVh4ksFEucTTwZ0l3Ymdi8aZ5AUNinAVFsiDPWC9/6/XngbhGBHezW7RnMNoQfvzY8Q8wLPcIG
9jMXg1XGiBLN5c/bUuCp1SOoyaK1GXI7Y20/wFRSNiSPvb1OgMIBRWYyGwRV/N/9yKFR14uRUUgD
CpWZTGAn84YYggUezMBfeWZo06yYq+GKz5Hux4h7glH2GS7fsPEngRYfW8mvO8whG8s6vjqPCfMQ
uQM5V1jBOs+I0BtPG1Qs2bTGhXMHPUfPHiQkuCPSJ983X70wS/R4fzdhv9Czy/0Yq0wssJNufa9C
nOitRAZKBFumvzpBiWkdw6qyhzN/iL/OWnxlD0MDMnrJqWurOcNK5WKY/v3t36ehN8BWB+bfNuV3
Ru1potAa83OIdg+PASWTthiUQLhNieC4v9cEpadUtviwiWYx15ZVe3Ek+6bMaNoSAUAM8Wkh6sq3
9WtMDqWS3tRe7j9eBW1Dnj/ibWQ4MUBDBSX0cOjKTQq6SjLzmdI8lfdEke5s1qY5azCq6689IPKD
dNNq7XCh4f5TQ4baOZbWrqqvprRRyZnthwRrmuMaIRk9NWLtapt15xcxzyAH9zVPHW1Ph6lsYNU+
qQLHUnMz/VclZXzw2myNdSjROMwe65r+VE6wa8YIW7Lt3djSycbGyXkc42TXEptZbQsdBuT5Ft8J
tnC+7OGoKcBK4ypSzsPDgii/mEAC3c1MEeiIjYEApFk4lyFaIyT7eG8rAmkgagx5Z9CP1OOH/brl
7JSZUPd35mc8nuTntS4XCgyiUX3crc2TkVKv/d2QJmU4f6Uf3XNOxRo5JwNipU/OOSf1Pf2sSxpg
J0KunXqjQ02E2XckeuKmquuCGtEAt3u8JT3tpA5WKt3MJ1APcRxp9v0smGWyeVlg83fS9Fm6YYrJ
GyePwnsA3lONhHgCyJiySu/JukdmUaioPL/vEpIGId2kSjI1JN1mPNMBKLMSV953PzCOnJnTTgER
00JdI5eLFaY8xBxNwzfOfBHx4aT1tKgIXnyQqHIw+u8C82jToZa/f5gxraJBZBXI1f37MZ5zTFvG
HWC+T2H4eXs17iLWf5Jsq25Rc507quBKmkdahQmX9B+dgIq6wxlK5h67ctaggqCRUHRKhyR4RgTk
qNakQBNhLkKmY48tuVLsIuqTsHeZ9o3kmJHjUvz+ToXf5wzI4KBu0CPk6VFb2erZxj5ZvL7Lghgr
Ghw7YgyJzSw02inQNfu+0O4eZhRZuhX2qip2sr6nzr+Tsj8sjX5Jfdnnc83aRpxX+NariGao/c0p
yB6IUTss53eLox6ctMZbVSzbePkAsyst4mBQSQAuWTTyNtFF43IsKNBYj8XzpEnrBoysqko3UX9f
8pZqdUT3VmNYrrntSsye/aCxNy4ifLJh/6Znmwe2yhJ/b0MK0hi0OpuMA4SV90ENrJ5mjlvQUmb5
Z/cgTNC6mdbeeaaBZsHO4+0bZfJ6a2bWhosMwUXIwZ9Z2bS0yM+OC5/ABSkG0YlGVrj0flc4UjO8
9RJzeazEs+IZrGlOr/kUO1DMjTCeU1G7Kc0yHD5xwDygUuPRnhKFfUCmS/SfAVkN1xIjQk4TskcS
3j1VX7coKso6x+aWziUcz4rWBRLdpH607zrX12q/CtkhJTMtn6SaJxCwBsw3XpdUJYQHcs+PJWTE
kzqEMZxlVLSfDwEJSJeaFJoaON7HwFqLpzNXNXyDE4Ppyeb0GpKtX3u2Do36Bn3ep9BaHlYaZSrI
TIBVNKXE9SNtoB98N38MtP5MDLVmfQtUbfnV/fSCtPvR56U+Q6NmSjPz5eff2WOb67OBYZWr0twO
fAmpTLUfqhuMSDvetJdChCSyt56cpfh9FhHxlpzi53YuRwsEC3FDuHBG+8x0ZGgtRDtmcn2qF5V9
IFrAGoeZC90Wah9Jg1CVgqYVyTQZ0DqBpOou5ecC7mcDlapKFaEHdOrgl4k2t54zrH76vrrDai/7
egN2Negkbc0ACJ6Da3DP2NlnxVcTJGDcmdl431nPvUFDIiJccPSQanhKa6aYIX/N+QMqpwQnnV2u
B5p00o/YgSSwkyac8+xkaWGQE0plUYEqXSqdNujd7AGjMi2okOYaZD1E9yvYQIsdSxp2Vfj7mBt0
+VY4fXVLHZuIYX8AWMTG0yNzBie6fcmNZY64+hgh4g7y6eucnqWTdGo+42/9n1bK/AGbAD0B/6L+
47NYtHhcWOpHlG+g8cUx2zdI+vJ9vi+25NttGaKxRkK16fgo34td/s6EixVZ8cjGFBK2hfpfXg98
FNvXNuUX7TKouvheyZ7v+40L6PvxhbruK/3CyPBtfTgfw1E+4jnccFWX4juIfw9gjCHitX3wXf7Z
M5J9tI33KYmwxIvvnI21K7//GIX6G7/GrcUE0n+P3wUGC6Kl+RC+CRjvNV2chGll9AAXHOYbMC3z
74FgWEjwgWCgcflzAon/iNSkXhbq8lmLR/b3yIkiJVaapDNssG9U3X9oeIovxSCsygq6mUju70nq
E6PMGyTuwN8sUSp58GudBFnOOBoSuAjideIzhSYuESwT5CgB/CTsQmQ0iHYEaauBZAhAtxUJWzxo
U2BV6Zi62YjhJZ7oNxpWTkLB1LxVa3DSNbaPJZ3xwmIgK2PFV9GSw5wh48/35zua0Hfy/d6lt2gX
EjUn/zpXB1BfuproI5Mf+7fDkzNckk/50oOtN7vx0O16OBHpQz5KHzhX+ICz+W5u0EKw5xAuyEh5
hZzYPHiFSBc4XUGIeCjQJ559Gb6GL7Icrv8/239YEMQADzNe/HuUxSLCpR1ojFZqZt2MSPXA8i0C
u2ritkpS3BgSg+BAfCRuoE2WOSCEMTmBwzG4y2RoLZIQPkTmPuqyZcslGL0QV5P4MIklE8AXD+SL
Ev3iKB6U4TRy5uKxewkm7q+lox00JyUz5WFBMVo/M798G9Y1NiYSkZcdt2b5nvPx2ol5nYxv34kP
MabgeYh24p19ZA8qZDpt9Iry3aXhNikW7gIT4AHSwAPfy78Hhj5opUKmF/2MvrDKYXZhVXzgDzpa
HzBeW8wy+/atfRM6zOSzhwrqD+17t4Oq2rZ72CxWjbgsMCqsJk34oLj5XzcWAe6kliUhgvDLb/1T
/wS+5YFeGOqKrlEUDzYGlAkSN8FCkYUJigxKt/93y4Kg/LtOIB0gKOxWPKBsNM6cvwdN57+nysQf
curEU622/54sqTjv1a49FDv1xLSdk3QeYJitc2owqQAC2c4Cuehm/eHJ7ZZ8ihsP0e5v8mOi4I1/
pKuYwsUdynYN+Db8Dr+wmwS//GpX5WqBARlE+ScyYgfOkWraoe578tRqym8wgmcqT2O6G+WzQygr
pZ+p7OAFVc/Kk1RiUFq1hX1vI1e/6BfzEp6Sc3LuvkgtulYb81L/6BdAAoETRBO4IR50u6T8QEch
lYEq4gGEKsfFSn/9BXbaM9Rg9HM90mgKAqG/pafvgYLuLjVWA7ODmrXyDGTAseCYXpkwL0fZFOQE
FVIXwx8YTiAhSHbQFsIMfoz28a4elG4fKVvcNI69doyVxdlIGIblgbwBxaU4GwVXgKEFoDJeSbY+
s7KVIy9bad4389qiD5+X1WLQfWtvrdpuOXZLOkXjzdxK+3BbnKrT85AdGAnOZSp2xJNyp8ns24lN
KX+LFd530M5yVgCIMWxW9XWWpzOlvYPc17v5KHlPkjxMSgQ/It56JS5i/JOPjAOJpQ2CKlxC47BR
nDdpfO+k9+gCcgJUhKiExhX0DyiJVDAQROBDIEMMAipnLEODoYJg2gd+leyM7cPvdF+pZ6izkGaB
h1FgU13ROzYyr3FOPCTWJxsu1DRKPynelAhf96opliOB1/EKVI+9/knrh/cVOT1LTZgGo68WU4z5
GR0ZELB75b0rpuxIu/CdQeB70r4XcAwcQh2HkbNkTA6HXLXJ2FM1RiqItQ9aeogP9tZ6M97stblu
FvEK3TYPMNbaCgDgNWYPvlBUCfwA0XNIPBOJIQBVxACqYh9ClgzGBkbBRyeGQfm5toriNY9UP5Di
mqleSZbr3x3G+8wdNjLcBakW0xDtiYnvkgB8RAfa0kDvBl1neumTSM8pdpakI0fX+Hh9OR+s0H2L
OrU96Kf4U0JuL12Li3Mdfo3reFZeBCrBfbXn6HK/PC7GVZwT0tU5kx0GoqaDqdXvzdZyiEmc5/Vc
01cIzR+4OJtV0azWZbl+KOtYWivFeojWEaE1TxosQg9B96lu/+awc5BZJC5yooF1wRkjisR7/PXg
cOmOogqo2N0avIP6SWwfyQ+q6FWz4d8AEeD75p6k6f2VoQvaVPWJt/O7xz40ocwASUZg6jnK+Qfi
8LWTrCoTvdhSVxaKNVfv8yIJuhyk9lr9Klfw8uEXwIZ9hh3H/LV/nz/Zz/PTPHU7nVMPzvmrQ78X
WzObZNd89kiD13MOSdJpC8xJeNIw/KfWMn+sGnkty2tbXjf5ZtRcvSbL8cWQEnQhFsx83jjeAyCG
iDxk27CtqCR9q5miD0oi8NJpBcTek2YxrAjWnfKLkbRiiLoYfiqOOUYTMtOQASQcc5oPIcyYHFFs
kQLNFCIxO2C0xYkMNo2sigo3oj0hzxhnEwPP44C/Qqgy4CnF1IPzkPFX3HBUnkwdBJe9u2xpHSJ9
gE4GyQDdMwEKnAwpCkHPAO3g8dyqIKCImblV/ykGwQLan+d1gLX5K0XQSwCYtz9tSmz+H/QKc4SV
xECqRocj0qtdpF0RAnaEtOjaSG++02iP1QewQ0tH0n2a7SfPgQ8FkAxHnPWOuoJtBrdl5EzhvFRC
Y1UfkYkY6ShG14hRJLDalBBMB6KIyH3hWhYlRE3qac0Un5wPMThJXSBnJceuj2Z1NEM72ZIqjOA3
nKaMJRoQ5oDojw+OiMdCHecgAyoa4XqGw8Jgm650b3BsApwxLzG4Pap8Sa9mZbtMW9qffF1UK8dZ
OOacwOBMmnflMmWmu76W642RHYfytcz5xkZdwhuBxhme/pgCued4vYiyU+FNpmqLEQsTl/Aa5i9P
5L9TQxD8Ik1SKEBQIRzDkcBhgevvk7cDF5WCkhWE2KWERK3+SnFlVf+Un8lZRxNT7//ZONqDWE7S
2TlbZ+f6uqQX5Tye+3N7VrfGfnxj8BGlVAV+Q7gs5xv4ReGScDncXSoaVip9FawB1R2VnsrUOHRB
tuiluKgJ2vU/HQtiWESwIG1wCqE+gZAZQFvwkqH2hX1wGbjq/n/G1HQUqGiPbMMf0Vf/gfvqw9pF
R/Vdfleeo68SgGy6oG5HURk1R4Myg0Ljrx4qKTDI1BIvSF85+qoFWjvbxJJV88wOmsdclYMaYFKg
bchP+FFIYAp1i/0OJewLZfubqFJEhVK/JXNngrz9RyhPrGvKzodA6nw/3U+hsy+eexyvUr6NnbfS
Wesl5lYwgYuk/kSi/TIwOq2Wy+WTNPKH/xx8iBGkbQOzChid+zqQT7LMCZeo3iP4oTu/JNqzlJDD
IkiZoTm8kI+eARikfK0j8iHyKn+zpDUQb1Fca+ci918P7eAoD7yqJE3BZg2oRtoVvhKjnSGxrIkr
1uf4ee+RH/MyQ6rvqtwY+jEO5/A2QMZ2Ejj4C2Q2W5ySitfaZA4vNHAxe1k2o9eh3iAHXQb5oRKk
tqdpoWNhYds39lnAIdoSuhFWPk0IBxZ7AQJuymVcTut0cq49540j/i2mzUjeX2TkFhvRgjjJpXPO
xXh07J1MsSniSid03FAvbD5gmkjUgaTYeXho5Au7cOPM7+4VRlVG6w7VTrhGj4PQnAiWsVxDqPIo
xsCsG7yLGHSK0jX5Nca4U/hlYDtyQPf1AYQXCWxq0sLNuDrJKrzPLWsOYRW9liVtXC/gqgpXy93O
xVZM+gPEtpcn6EOndwQg5Ls9SLZbxtbURFnQBCoVYj6jQEkwlDR+0tO278zNgGGyX8UtwAnRRb4R
Bi9tnipT5Kd3YC6gjGLWJjMH9/HogfEZKAEe0xD2kIqEKX1Y6qHXg2bJLz4ns2JpzRt+IQ9l0+jc
VzDMCuR9FEELIPHel2fZFSl/oIuppL5O0hgVP1wxHru5E+TX7KqvVY7YbXhBDv5aDjNpVfqMKieD
bBKRXMO31OZVIK2qQCXrAMcgaCYmzClfGYS38OKsEK0GzzNBLNlVYo5mhSV4xr8BggOSuoKSELs7
U+Y8qfIa3l5BsSTY8dsJXkFFJPDcmPMlfNQoZRlni8YXq9Qq4ooxyLMGXZ1VS8y7c14bNuScv3st
XwFzl4OQ+8Mnm430y0mxdHjtLz6TUYKLATeFp8zDm8KTN+avJc/lFZS+tXokDNeUApSy3QKxZLcw
8OYHj99kJZFpH65N2t7xHK4fp9evGKVXn+urtLx/GD+I09/HffRtHXCf1mRFfeZ4a/LJeAY8lomH
2aeX5hJ/RiRLayBHE+XKn8LQ/xPhUcDCZiO7fA3c1m54E1cDlB41A7cThi9skN2EXYhuJPvSbs2P
DleNg5C+n+FKOHbCCUmu2wgial9+ZdtqX+zzbbo3vx/77Mg/xF8rfWLCVb/zfqIuyyO/IV+dfY2d
f9lu+00StDvrBiwPiDgpL3c23LX+oQagvOay3cSBddNXC/ODzUrHwMO9rE1eSwuF7oRUYsCsb/Gt
xH+7vXIpzQnm5fdiD3o4Kkkys3ePD3knf/VITtn+KXuYF08LT3YK/kfI808uL5e0/tR+ohqbArpn
zuxJSvZWyhZJSeK9iF7DXQQAPGB2JgxhwuVs5MULZvvp1WQ24vwixV+eVQvS/HnQ3vAlhjm1iS9D
P9ZMHdlnKVaNbwDMIe2GvAUHtKaq5dsMdhUCKpYrxsHp03DbzM973y78IQe8w/FPJpcneDbFY6N+
AEyD1kXTEjuLJXQHhMBB5EJkQ81RAwECQPByENLWCbsKOYu9B4hAGKOIlrVJhfRgAmgGIYFhtRFr
mNR2jLMgi2gQMwpKmhsEDghITU9tvXRSMH4bs/zVKKchFxKOQ/F4cpSHFkOnE7emd+GOQLiEYrOf
WUzXRp/JhoQ3uKGU89qXDyZ4J1vu5Xeo5FkNis/Npb88q507CONQCtmT7Baju8HdxvGMEr6YwW9x
EVokobHPSAO+X2gsqpw9zlUYH8iCfa4lAyrYezBFKEMH47NLQSSMfGZRj7whRK5NuaQqOwRcceby
7FpsdA5oWhAf4FKfc+utXjFkqrh0pwcQib1oNqAwJ43RnagkCHkx/GKjeQZSGlGyiuk9TMeYaqTO
YBRm8uM9EDn14awE+AkX9fwRiInjxaIhh8bxiy0TX5fMkJyXJNdP+ivqfFX4WhlwfY52r0vyXs+l
a3Uyzsa1YbgFAnbOq6t1Rf18cPj12Flni2Pj8BBz7JkSuk1PUMDSnvXMK4CvpTuLLq9T8Wt/3U9E
6XGvI2UhMhdqx1rJX9mZ/w0v4cX4sX7MzePbOChzZQ81/GB+5OtX3cqz8Y2c9i8xVILtWNuzM6DK
YaDBr+gSCY/nhb12PYBpwzN+bdKdeKGvXbFpLs65O9UrMYQYUeoFjCr7K9oIZdtF6ST5YTzJD1Lg
ncDpip0nn7IDkn3aSA69BHL0j3COdrwnaIS5I40rmxb09r/9CnsvMguhEKKuJ6Tfoo5glAiMNQJi
lF2t4Kr/Nafxu/ybHbTz85BeRDuDvQPpLABMCmn9FJIHEnuBKz2eqznD0ctX8FueBt8C6QZSd1YD
ehV4b1YVi4yHwrSLAb+78FY1fwqSsPRRbfDPwXm4EOibWYXiNxvYeDRrNtQODDrNAK3ahbegfm/f
7Nt4GOfRUqYlJc3s0iNkD39j3hLxxgiw5i7sTKKBpEEBgxP4pnzJfuhefyhoEaV0F3Qd8FIlEQ8T
Qmdwp/L4hQijp2NJhx2Uj/jp/yCo+J3nx2KPdvJvfigP7Vw634PhlG6iHQJ/+7faKQf7RBUOKovM
nLLp0v6Ep/ZHRwciwFyekmoKrwUE95O8e0zJzO4gO4+AN9JCsRkxV0idsLnw7Nhfht5TCWwT9TyO
Uvxh7Bc3ZCHECNFsIWVRVvHnayNqsM3rNF4F8MBNOF45iiKe0TE/G3tzG12Kk3bmNUWsLM1P8XGz
GpcacxSffxB2sa7WD8ZcFCc0Eu+m22zhG9bVEXg7YJzgEg8X61jMz6VZ8EWFh3efgCamM4i5pjeQ
+a/X4rUtUcB1VOQFKrj4cziFs9emX3UnPCXjCgUiWm18VHPQ0o3JeFUxnFXM5sTPvFXe9DWrZKZ/
tVd12yFSJx9hjmef6b8d7b98qsBdn59oAEmI0lYV4703+UG6YusGv+Lu5sFdx13k7J09mQDt+XGq
ftkfDDFngvu7v/IJ1wSUslAIna1/OjkS8Ji1gbYPIzMioitrAGoUPUe4fV0gdGiTWEnRjrs6OzQn
6dquxCIVdW3+TqbVpCK2SP+PqPNaTiTZougXVUR58yq8R3h4IWgkyntfX39Xah5uSNMzo0YSFFmZ
5+yzzYXkmkt8EEhF8kPMTXDnX8xhgQ4xrAG+YKUB5SN9jkflRf5QNQScLRdP6Oj9l3QEirhpXN36
otyUW/zq0WtYx462TDui9hhEtUHMy8t9hZ/nWTv51+be7dm0l/SnS1hLOHlJx2r8PHc7+Zu65uYc
049/qZf9d7yirqOMstbdTjvpj27X7dpv/+pfrZPzo+3TFe3pt7dOKabqlYmtLgWVvE1u6kY51tRW
q0GbDHt7ouy9s7fJr9JJPQx3lQeGFEzqtgq+/H/PV7eXD/wnv2bfH/yrsh/28TW+6lvIASd+NXXR
OfyI5uSBW+oRCg7vCAv2b5NlzfI+ESnDfklsDfoXUnwk2GkML+mV2XveUCJZ1i035JvCix2M/2Rj
ZXvmREc5A0smLShsmeJSpBAGwc9pv8W+DZsYphIVayLaPhsJXCJQUygOFBf8Bqrm52/JKRyNOYU9
igPA/Q8CyjbjNBjBPoNOCcqs9iASgngGrQgqETI0ah+QZH4014m0AWaVcAgB9T5sqqyqlLeTleUe
2IrZzjmHHAH+sQl/OGs4wFhz5izktJE/2F+Ul/ylcXCZ3yGNZ0Nj3gmSUgpOpbzjiwFGF52UG/ti
CkCzEwvUmA6LnBtW/pV/M0RdHXEnwwKNwMsDhQVTjA/liySWl7/V2QriT3KTkPWYY14214VLRO2e
4/tBvMeXuP2UHReU6/w86w/7bJ+LW3azjsauunGePZ6P7GZu3Asby0bZKTv3ogvCgWTq4U6y36Hc
LPVNrg3rLteWrRXtnxHnD46rsRxd08i/GW171kFNoPmMXAaa4HU2QIKDVq+FP99qNAMmiKeJHC0B
Yh2CTZga3+7BahkFqdrW9QYSUIwlXXwUEaWYmVetpRkK4pkJr/upuOOmM8ZkBOUJa5d/pAEpC5vw
B6MpyjyIWGmM6G7aBguadKOYK/ZMqmZtK+iyVPLAPGU/gQdkocXoJ3yX4FkaUwcQCJFrsJCVZT0s
6KdrZUlgl6vMVFLjnI2EKINRhD6FgeYnK9gHFlZ89lbq9+heo+eSL8JlLybUuAgZIVtVyfTpwKec
WDiEV7OE2NtiGvaTuFyTz/SMVxL5cT0k5BnAIBUluUPcKDAw9UnfTwR3O+JXzk1ifocFsBTqzBq2
ATlK9qxUZhmx5eqYqw0YGj0xt5zBBrOeS/7WZJFAI4PQGE+cYtGaK6DLobvGQB1MMFnr6b4DOs0u
svI9oM4FClOXeTiHHzfYC799lfmlxipRecLnxKgeQ4AG6Zr2iVEq2B6BWzi8+vRZ6T0AB/SwNc+z
ra7MqK55prm0T4FlU4KG7ITx+rIA9HBmkK6ZDeBiZvKkcZSX57k8d03QlNWjkbe1hmHYooNj4qBE
X9jaEuw5Cg+9Cm1g8qQmx6rIHOnq9JmJzzKaJdYs5+zSaD4A1Mc5QVXk4TojVLs4t2F6w2BBKmAB
TUA/qQwY0yAPNKoJ2TeNN5PtcaKNAbBcg4MX+jv5ZRCFIGPi3CsTXUbCwuyJLxNmzCSP0Xl2sHPY
qBANkxQyg6PFd4K2GqiM4N1zvHiC28m8tLO/HKxEWPR4TlAyMwvT560uxOA7gFzBKIhm0OihrgLI
MKkDPJX+VEadPyUtENNOHo26zHszOfboFIgzxM0MDANd5y/oG7xXFX0os1IMovD0bCfohF0DYskk
boVmnp/Stgjp54LXyQDqgTNNLmoVRR/Zf8RXahLmVf+NrBSwgmgK4xP+PZRm+0MNhqsqgjnGgR24
b0qCIaJloUNmgh4TOF+PCYZR+Y05gwvYudNKwhsJtfMy1aboA6DSI7FUhcHermGuTo4Ikc3SqmLD
iTdFukiw+sqW/CieIbRrrotii0oIuraEGrWepBoe1DNIh0kyRZIJxwVDYXz4mBm1DzzBcnVhPaGQ
0CTwm2e8DTHOYExkmTzQa5HJFwBrAbLiDlBPMn/MqA5yrnkBJ0uhrP9JPwG/wD8BrCAvMYSoOzHH
Cx3euXH5N9lzqgnqUr4PfQElGzBZgXRCHduDkEJ3oKk68tcR9F/KO+pOsPPoDgAPXMvDGRPjAMaj
+GTKSPEpQpf+hh1UEYxJeIyoZssvniuY2fPDo4DMqHNRswHI8SdeYpAE+MV8kanlFNnci2UBucC7
tWf0SvAbMmspq1P8yzw8l2H/eEuNKXoO1jxFNg84yNvERBp4jmsLnhbSTYPz6SOujwyhHObTT/TD
c6tflMmUrumFYTqCW549NTa/GWSQT8jnPDtKWDZ5aAsicJCS1x/zMCpgcGAWK6MHRuBP3ogzw8ZH
e2Y6wZyZ7LKtfZFBRLCvoQx5RXcdrSY1tfzLPJrRBox0MWP4VxzLR/mtnu0Lc1ouEJdGiUcqw1uC
02BSi/8X9wMFN8Cleekf9bcnaFDcMTVi0REjbVBOllOPSDUbw0OG6c6fkMCp4gWbAR6DOmohxxuI
GYDpxzDxANv5Ong7CgIEAXwLmwI3Gk8fwYqnCr1woIqFyveiPhD7gYLAVP+lEQEspppnmQQMmHja
fIl3TJDjRNWIvoVWhIXDhWaJcbVYO+ql0IEaGSWLd5lrH/2U4mwHuKhHNEZMa+iNyIMDGabAxGya
O5PaiHeExhg7BxoJuo4/uFXM2KMflhdgBmMcStIpdll/821ueJYj7wuqWAzAVCJDvlxQQ0soJczf
doP+FwGPuNHJ1jYYbi9I9orShcsiwjTJWjIhLgEHCfXocUIgY2Y5gCZ7uHosmRlLzhRKMPZHeQPP
dszQZ8AwizHBmU4JvzvbGDMrwC2EUSbsPjlaNKQ287JVpoZzppqRPOazjLZptNXDWWIvm3aKGBtD
gfbBqFNBp1WOm2b5NKcdakvKbdQ+0TmQr6o5ZXUyvVAx74xXInmTTaNZpuqC/S6mG3hOcT55dnM+
PUhfzsQgXD5eQSDlx7uoY4qJ+gse3reTZ7twqpWFfQ000EosyABHTgBJ/ILwoedgwF0ZxbKQvos/
efOB447s+lB2gndJdjSEpv+sXSXW2gT3ElwEM3PDRUv0ee4tW4DebBo12wLHBHbHGk3HJM8OsbPG
6JrnwG9k2Zo4P4djA881Uqc4cqCNczxBWvTH5Hdxf6UFkvBx+9d8sqRM9h+o1clYx+Hz727lqrC5
cI9gvbhuH0425m1gXsIdgvSjbieJscBB0W7n+MTA1u9DUmoWg7UMjEV0hEXV6XOI1EUx84wFIykE
UdzCdrhKCJEAEoCXk08E+wqtQvunK0Eqgx81Bh01Zx40Anwa7UnNKI9vzsbi9XpLBZJV/I3beYLJ
RrPN8PbuvvVszZPRwz2mixzvuOf/R/I1uxM5djw3jOw6ViAaFhXNqBD9oBzDtpVrhbif+5uk2eA5
5diW/jHWYIVz8VjkvTNpHcFkyLSJl8+LYsmot9ImzNK4clE9qSOGxuK6cm40xCtiLo2JjbvF4jAn
mosWBqAX3Yoxxendl3eZfsHvPTSnuKj60RzZjZltHXmfZTu+zsgFAxyEPgWHkv/l3fVL8cMwhH2a
bFhsSBThLzAtsLHBe+2PUWUTIyCPi6MbrZjks89A0WmNcUCUOn4+vDGcs8j0zVmMwR2ydhuMbsTJ
y+W3DGG3XoSQ54+Ju4bFimyQRZkPMxt74JxZxCweZixf5sSFPGYn5GwN3v+dTB6cUnYrxkDscPKY
05vIAO5VjILChoMPGotY1JwYPsM0bcIjVWqX9MH76DRTA8M0qEamSCp2MfO5omLxcKFEroLACBUJ
pDiY8TpODehI4fAif6VAH3H769WU21+C656iXtjgihm82RjECLgbYSyER2aVbsIe41vu3xnFl64B
4QKcfDnYLZEuyThSrAHWH3lWjYQr8IztyMQv1Ngxj8cHQ7YpT8i921B34G2OywDz6SdhSthQYV/O
mgSwxOmQ5uQ5aq7oYJRcJFXUeIoh1m8Et9T/xQ4L3e29+4cMkNdk9ku13bjaiutMQQU1j/sfOvmT
OC22CWvGWos5OFiFKMki6J5iaeImQw+UPthMYuJtRA4pM3T22iYVtxUMLbYB/pJDiwQD6k9o6Dio
qGcWKTR/tknqGw775odyky0bF+MEVYfyxbiN4osFREnKHc3dwU9BDFHXY1RF6NXJ0OBVQZ6qok2b
UpFxKi6ez3likyA9K5I53vNBf3jiWFJP2Wfs3+DOscxxQqkCsANcWQP0CfgRMIYDK+a2gxs7BhLj
ppCRptA5Y3uGXNNHBfhVsw9R29Czf/ARQUAkvTncygP24SRNAR0STgeVhpS9SwtwzqKnma6BZr2R
/gBV/c7e/kfZ0b0OZEdRPW7cD2ZWtKV03tHN/2ASQ4ObvbEcpkNtbsO7hh3hC4mOtXs+LIHTPh8g
RGAI5nd3k4DIUE/ysI+8TNbiEURx8BOwVzuMny/c5H76Ay4s8kFlxTEIo1GGN67zK3WwYGmViY46
hsq549+AGfD54VdAieR30DzzCsAx/AtIK69DPBNgIJhANEtIYAAsEPfR+oMIYXT3Bobl70EP1G8b
D4fmjSTIYJBJtf6FmUPy9j0mJsAVYuSSAMqOSGOLr4zUgmDCTIXPeJVOCN1c2uSgHGnwxYRLxelM
zLMYR6VXdWudmNS4Moxo/IZGjDmf7G28YAFi+P8KRm4gAg+gFBiSypcJPIT8EzWo1Vy7lFzpu8Ot
H0gP+tQ0pviG+jKTWHHZJiqXIC+kA9PUMstg8MgPQCrK28LrQBjqaOSCjBPsWInEwtgmIx0FdpfI
WP7vGZDLhV8PE0OfWwBkCZsgjVIFIzLx6dNXlEwp4Ex+ZRWq9mqbOvcArDkKaUHRIGhCr88mSSyE
N5F9wS5ij7IY60G4Sl12UtJIqeytcFGx06TkaHEG9piyfVrk7PkgblU8JCjfdIAzOwTjZtAVoxjv
ajarGsqopI/rZJhXGsQ00tf5Nt0PF1ES7gf3+NHyNYPjMfOucTSJp/E0nGYz8UE3yj/PCWpZPgAp
vvCr+qImmvyfxyqYrLhzMBHRpoLgExXfOmsB1hyM8U7/kRjuFDDoJGyykTjIWDu0NBHY6JCX8uQe
LyhOtHFFYqjdIBjMrh2m/sHWPWqUpWX3M+hbC2mgdFNaHjlD6dtUQHEic5XZXYHgNlzaTw4WXFUr
bAY0Rs+QENSf3szQMh8141/xjmHuEDDth3MVnYtaTewMSQ7zNcfGJQcnc+OROcWXrC4C7Sc4IQ6s
NLxQwZyUvTypnmcpZCJHTxXUf5XgADimrWNOXC+5GxVrDs68s6nMeVm+e4bDnsJuKm2emOb7aNZc
gw0bxx9/UwWH1tmqKj8qWRfPOc5I2t5m/Jj22SrIvqMOh4RxJ69q/EuxIrm0ycfrrn3241f/xPzO
vlHLQ2oh+TiOSG8v8WHCrkjtiYQXgaZY6yrfGgM63biZyW9anztWo4rlWtnjvEQls4fh9FxG0VmK
HpFyzWFEB+xwdvFpsA60KcrpH3FZZ8tEZID2PGvBofWftj50VN8aRJAEwVgN+4domUx0ehEcFjbH
zoYZpwIqqHj5yfDEaB3AZp4BCers7QncDmjnJAwSzaY/fAhNPaPDOCJlOZio3AEkKDUQCDKaEqHa
aggfrrR56/Uz2WfuAiypSgezZidguCUpGFjUWzl8DzQW5ENFAHSFpI4XDsBIk14NrAlS6aeVIK62
d+pVDZtf/yg1Nx+jrVCVIIexcdCRyC7GswzKEeJJJg0G/G6DZDoF4SgQp7lLyBqXrzJGV66HGpPX
EqONqs8NJvQnQ8IPUs2WoGee/NGjX9SgDj6stc0cR8NZjBlkiAzIzn4K/Rc/RHiAeIMEmwEjvxa9
BQLu6u3IIEIuPkQA1P7KC0hPKY1Ji6zMGmCZY0uXAFKp1NOEV2ojA/1aRGhEu1VgzTtnHYQPGBUh
GcWwPOBZmM+eDISU4EGyFYwjzRFH2Vy2EpRQEGSNeWnu+/bkSr9aMg9/W33bSvrDIYzz6Uh4HY5N
TJ7y7CEuteOBqxgW5yVyXabR2Jda7U/oa7xjNHpM3z2IsDb7WNmeggi5AKzvCvUYvSsRSzjGW7A+
O9A1kQ25kvl61mLDR7IWQie0XTGaN/eYQaczt1E9V4KD6bHOOfLT4FOIIyh8SGDLTAFjFVoUxZjm
phMrs/9pOUAE/KQaS1h1gLSN5WDrOd/PToT/VSM7bmd9Ji1NlPQqeaUd7EUNJb/gOio2TKEIs1If
53yE9Ql1aNLoq8qzuN4PUkiP5Ld+EfoITkBlyBsW6vXEI0dGCx4Db5wcYjAs9n08uj2sr7ro3oDJ
+YWF1IXsHMcC0+ROMU9FuySlbBpwRX117EG6biggnvK6ft7b/KpZ+xrNE18yyp2TPbRqYyCkD1k8
Bn7ZfRIvGsNc5hVTvwDKPgMZhVenRlcnFS5pizY/SjmFdbkzsLmte1gPoNRVGU1CCiandAAAzZGZ
EJFeUQ9Zl4x8I0YA2RMmYNl+pYxpshldSzksdffa1mtNvvrY+WiQc3F+pj7KRU6NyRSs6NkGItz1
Pn206LG8ABWhPX8iqpVwPUBco33c8BPry9j9rnj6FdtzpQCmAKg8Kc9UtyVSnEmRcjUod5sYzIGa
KfXfJmtKpRoPIY/a9yjkdjHg8BspvqXuvmTu1E6rokDty4iLfTiTzo75KZh6yv6lR1+uqQutx4/4
QpBvzitukIKlDqWC9kogdnrJt+atM2aJ1BqGSg/W3PFFDfxp2iP9nSbFsoZPjRFl1K9Ay+i3sc7s
JO3cFAVp1kez+bZrfWkZokL3h5NbPgbz4ZiPRH4nHMr61lMJuJdn5FNhN6agVhLplL4jLUiy00vz
pNc8dcZ/Ip/Kw3iortNXryH0D/fY/WdsgIEKyqZOfZmtmafpD8uEYqf052GD9f2OIAC3eJjlDvsi
wtMsqLn6tq53krkJiqWpAEGPbXehzWGdav5OFxsm1ixSfBsM6M4rqHPOcA+HCv8Hsr2LhS5Pu1QI
5jrS1WkNov5CRT5QhdigU3pxJm5L015Rv7ZNWklLnxsxTY58CNGmFc3eqvc5xAAxlfSWOYaU2HRa
EA/KhxMQkx6QpD6jHI/lUZP2Ezfaq+6yMHbdIH5nxp/YDwHyNskY9WJiujSUCMtr8tQGAW6DkCrS
t1LB7zxXqbHWOsz/w3ime+WiVmZ9Z68kkxeDN4qMey1i1rlGJRUdEQc3xqP1cFPw7099rErJzNJB
UTNl46bKZCgWvhPgIqDsEirwaMX2o7ssboCzZNzEU69eytSXHbttm//afkhRtYQx6LN9rDJmvtm2
4NDQvY2cXjAj79iP2CqDETbNXSkB1CF1R1ndwzsU4lbcPIfe/1IyKATRjnYdPnrdTZ4MAYxt55za
Fs5Wy1U8Jk/MD+xxEU8Hea/rDKwd2mcLiexKSGoDds5OIjRFW0gqOvF1xa6bMFeFDumftMLfljZ6
N7y++nUSnTTACFxykadG8sUAYWspP0GnwKD07u4Hy1TGb81YeM02VG/kp7IEMfVfxIRky8ItvZlG
9qmMD5n5XWKL1r0l8OEMRY1TrJSDp7y6DjpPgvPkfGg+MRghMH2Yn/Xu9CR3gtvTAcv0mk/U/HKX
E1WtNqcmP5JXFrNjaVTiHnRroWjlzC+RlwrBFRppyaaoS28AnfifwkznPtD656JEHd3LXAMLgT6e
Cj7gKyiBuxsqguU6BNHkn/DO6sj46T0xG2rzl+ux8anAk8ucN0zKRlKxGZxFEK/1aFswpDMXTvR5
qhjlwJmpIEjQrdgVNktTw9pqTL3hgrkWWDYQgbUI1Lmh4ka8ss11I5Jc3aVzsKkj8+TQ+/vcxIUZ
j7L+oBFnyPNj4GJxMtCuYWDcIZFL7lr9KvK3l/14mIhg09Dk7xZZDpb6+RgfMczdsSnkVvaGQ4E3
GZWhRsjjSY4OiTwrMoJeTmF7DapXPc31t11iMIkasr6p6d1kgFcsCnh2uMBi22GYJyu5VAS0CrpA
Th7oNsqPspgnQ/WIsTtXCR5q5sQPMW6d2GNpIk0AGKfuhLSpGeGFfx8xlsvmSDD5KQP+2Nu8jwv8
l7Aw6vBS0MaxSRcgQkHac4xGQkGw0l2FZGV2sBf63TjIe21rrrVNrRxj7eBDOKZySramt7XO9V3/
MX8UbKjgIML4ZzgH71I4v0CJFmqunqIjZuPMEKETXpfY995/Fyz+kgvfBhXcNnAq2kehtXfX7trm
Q93jxnUgBItsLcHOVq6ET8HlboVibSfYXe02P6SwQbITVrwX6FR81Hy0l/5SnLI9nh/IoaAfM1ti
+MbUDz9QFEEMNZFD/Q3QKU+YoQfYpLC9Qz8XQxXBmQHAZv6BKKtAp4V2601O4R+sn4ZfAllF+4vS
IlnGCeaJ5bfQyFko6uIHF33pP1CFPFEJIjsAdPyLq4PGDv4CUgN+RCfA5AewmOYEtIOzBtIVo4Q/
4jMzGVjPqAXZfZjC4+wB4wRCFV07nTzVCm9+8h6aY6VcYuMWua/E+tdDm7JAPxr+kYFIbaYAWNkA
b5CRYESCHoWPCcRnAH2BmSBV9YVLBSc7ZwWmRlgbMQMAvgWvBdllwCegQvuL8UMP1x7gG79DaVQ3
E0yycamrOHr/4FUGixjFABESQ8qwDdCOQCuAchxZ2VTNGFYhAag42AjzGSAkByt3B5EI1wXG4t+P
BkNbTMGdgFGZQ4JkATMD+KE5Ag4dAEWdEVokS19X7rbOQax3EQxwZa+qS3yjlZKxytbk+EeQXh+Y
GA3DkYldaG2DbAG+awByedXVGxBH9q+GbkiG6eSgMgI8PSThmhG/8lya/kIKcKDzMWQxbkMxx6IF
VREqBaYewEvMSdiCDXKiOH3xtaTdegU/3g/ljPNm+fYfDXzHfT0f1c0QX3DeuO8jeuVhILDmBUEU
oySxToTAtSRFLv094Tb35RLoqkz0BrBsMhD6ii1/PcWZsA5mdHPplAABpPSKAa4IOxpUSkAGbNZM
gl0IwiAuvIWsmr9BTEO//jeuwQkI61kG3EgcYJVicWX0U7QovGBig8oXXs8JQTwrZjmPYczBwE9h
LYi5kE9tJ3AzB7re34qZFAt54s7JPCeChM0CWlU4gdvFFkNAySydeVPoAxOUe2Pz7yMfI45URjZ4
ynPkYkpK888NNQ6kUUSYkjSqJNYeJex3Rn1YCGNYimjcSbgNRA/5Y+No/p/YJzul3OQ1InANuXex
KxBqx9//ybxTBNrSYUo1mHn3fLixJCO0aOqk4tgFlmXmy8yH+ATjKPBn+KW/WIb+i6ZQGqbFkaC4
b2G3mgm8MfsRUyqaVTyH/nhUNiwgzlemoH9MIOC8+COZc9Q6LX0b7DEC1IBQIARPVPZXoZESdFOh
kYqmyOGm3t8HTFf2ZXuM59PfRz7GY0OY6oGxMhEVc658cjqd/ttYcEGCyZD+mZ7a9+6Lag61/FNs
rsG1vaun9MbZlFV7V8NHkrpwXUDv8ghaidJ3zt6e09ck9NSBWRPEgnQ6p27ACboGFHTZfdHVtBKv
zxRHuFxtbHvjefRNQN6AqJR6eHWOZX1sEIWI6AyhuchV3Oymm92GI0dIWYXYWhWTUk57Bpzs7/ij
stfzrA1joxmbttmwPKN7cldO3VEI3PBC/Qcy8xdVRh9Jac2nkNSr9+TK92GvyKlhcfTTtFH282r/
iVdrnakE32Rn+8m5Si5YDwzDvecnz+3qRK55ZYqMc5LOi3RiM73rJsaIMTQfuCGOlRF8mxF84lHH
B1XTF24kI8qfEaZjfGTYRuotegegnApacDXj5NXYByBODTGwiA3Y6q/SZD3om8zf4emjETfBvZ3V
v3LArounivGdgoNm6KO8vaHuIm+nH52H9FDf6tt8Dx/l4/4Yn/DHvzcJaPcsSma+O1OKqRtNU+Qi
8STFl5XogB55zLxJFkqCg8Wi0RdVyy/in4iTh+MXyVJxNe/NteFwFlIljeOmx1G4Qj9P0iFdPjnV
OH4w3oo3sorJ/MhsuCE4auRtad504hiMfZ6uc4ZTjgGnT/rSinTeWmQgUmhXOGwwwFK+g/g4YIQt
gleSdVQeQfbLYMNcgrAL53lnymBkC84Hz4VRp7y17sPM5RlcArYgIAavPrLKBvdhmK+svobmKUWh
WXVEaj1p+91L/7wZTDrt6G2Jil/5qZEbDf7W8ZDALCxllfkzFwjJ/WZmppTH8tfrfn1ksSgUwv4l
9+HczX/Z10cOZYrj32wJPbPljoumWDthN6UPCEVM2COs/uFDwACt0n4LBBM54olAvZZVyuiC+xsW
fwnanUHFKGzAbqzSOPsRClvEmwYPQpJtBBFt8Jz4g8VJbk3pjaXiuzLmtsQaHKcPP9rLFoJmHdam
tlHkrd6BU9Gi6TbeRdoSilA7LP1mV1aXwvhRGeVl3DIK6HiKj54E8tE5NKus/MTlhgLdaOsfo9va
wIIdIIZlYQBZrPLiaDmUWOou66eG8VOBI1IAeZ/20D5Ub9FyWtsy/mv6p1L3fXMwq3donMi05in7
5WVw95k5CbFViPR/OD8kLbxqyGBIeCoY0B27E3MAGnSvOqm9hbfpNcEnIoZZqt3QLXXGj+t+y8pC
g0BDwsRvna77gEJkChNGIm/hbPPCC5DFvH9oJntpeEhQJfhPDPEtbr/k2oSAh9nH7xjAWD+adC+Q
gsD1d5dPd4qgOGtnz2bdWqvG+hdBuEw8PMeZFdfenAByCsqnvnXUhY/HpTM3+nkD+tDCqaQdr2Kg
8rK+lzo+ZoEF8oM/ZTazOjo1UJyZTiDjiqkkYCU3fdVM/fQFlqazU9Hs3NEASjI7WI3ZPGVpEJwi
5+SwnHVgetVCWDtciobUBGhLcM5CIT1ptqdUuYX+b4T+9leVvk24TeXK5PyysW8uzkF0MNm6NJux
gNAiN8aOcAdCSB6Ag766iIn59vb489XDxHL5xsWpQI1FuxyfBmMN38iG+rggBw3zBH4k3Z1D9iOF
PiwmqCnT9EZojKys2uxl5wx14hMZLO2nMg4o+3tpj3wXupu7SNUVpCzjH2GFgbzWO3LAHqzgDGZg
900Qd9L+2FTnqfs2/KtH1/OsF7lFadFjc7oO3YWhnRnnVQHsWOVWSh2ksnPHdVJ4rE4ZApSU2UAe
KI7TQ+suqEmIEuwWZbtxvH/ATWow06W5L0aCjE0EBXAWdZ+nea2UPc/RqAm/2EKXUPUlZq9+BgLy
Ig7DseeyvLTM8+CdffJ4oVV0GZ4EtN4JApMkQqZdVicLy6gG095+6RhbuV/r/m4J0i399NJJ1ne9
tiuIu4+2trbopFlfEFjO3LMFkoQYooXbklwNRF7o6o1dzH5qHuqYJoviiRooveM2mlLs29MBECHa
5C00yWXicOwCmOEQGkxs5Edlsw/jW3y1q0+ZXlHpTBPsUNpdj3SRklLC7fEj0fv2y2KZFxPJnnQC
y11n6T2rT2aNHEf+eAwjWFtsADbXr8B6b5Hhr2NDddgN9dJyzp25y7EyTGbdc6dY9AfAJxNFX+vG
SbM2HgRyCHsx2ZE52MkpTI5MOcxk7/R77BFC7lCJG4s6OCAJkwF1fKnLF0iKnl18RqcOUISu7jpb
wpvU+WpK/Oe1bQLJnGcqB1CWrLveJtPSJiJcXqe4UjnQsAbSNLCH4KqitDLVE47nqTxX3H+1/y23
sDA4crC4P4aMxTBAbg8B+0Pq4WCKybiL76pSH4E5YDwE8r7iLAvnmBFExgtPpL4dYbiUMBpzeZsN
8v9sk7kmuHRyA0lDrkd8vMDq4M2p3AWltoVuwUN1c19wehLMGQU77MDSYAOUSJviQg8qsUOe9rDQ
En0nVXvFOdU+A7+OFGssHNapfYs7C6/ll2/f3PaQJA8DHsrwSeu1q94gl7iTxtx0FKUkTDSor4DP
03eIQEuVuGXJvg1Jqy3XVnd1U8qmHMYkFpjgX0aGKyLOWg3fEjLism3mpUONQQrzdenVKGtBXVW/
o3yj0tWp+g0epE4sXoAhM27yUU7+N3789b/KPhuiieTkEAesgQDGLn8MyDA28zTrFsb/gEMBgkua
ZCWbmN7R9Mi9WPocFdYATwW12l0FC9E53KTnKWj2GHblPR5iFznH4fOZj40CELhGBgmilkJi7xoc
EinStbE+gCTka6TQXQkJlKZZQn6ER7LDrRGDV/i8CHUdZdgfbxJty3J/Rhu3n+A/omIorf3QZ6lM
zt0AiUN4TPENjyeV9bIQ8LllNKXVKdSjXb2CchKmyyBYRcm6jpakgHm/KlrSpv2EPKjp1zL/N/j3
VOLFBt1+6ugV+LYxT54dDrLtmC3RhY1dP7wcKi7uyNLaCCDm0F1buISUDa6HkL99OnaJiDrJR4aF
TjEW9qT+u7IwTFnHxSz7TXW0qZJzMPDR1hMEzLkPOebBbJo3a57nxPSqV9e7V9Jv0hAzsg78JzLC
S2tS2Bv/qlL5uiDC1hhnK2DK7qJSL4FFygH4S9IuXEGpcvqRhdNPPsXvxNWXsCIjxByhahCmPHYz
uvbubAXnsMfCGWN7tQXLsFZqTZtbfkfM/THsEG6m1bTFIhbWIkr1bGviWWn8PHKPNa7saeeNK3eO
65L5SDDzqMp3nrFuClsIqiJGkdSMUYCTMhWIClEhZ6QtFpz/wu0kMmlLAHt895bkjMQQLeIhp8JP
GihrVIhPDeO2DrWFTGfSejh27Mrs16VnCA8xjYCBcU6KHeW+tng/jDU8qXYW3PD09r0fBTIIlXcN
IiK/4hoMGWCyO3DgPzmllGobN4tQ2/bopiVK1pxsRvo09RUPNzXeKrjhDVDrPxKoo/P8bsGVkeyE
3iS39wG9BkxLM5x17W/bEvFJLShICd+2dn/G+qiJHqn7natLrEW6iGu8McpNzPIXN/XUblgTA5Qg
HR8P3us23SPAbKNjRdidq911sjNpeKxFASuJeZhRfD9nDga5UbjutDV0kDjbE42t1HgyYqQ6Iii3
ULagMMGwgoWn3wU0oevAtYx+W7a7YR1Rp1oM03rjjmihjbcSQ1rP+JglhoICoGqfqGWzr7jf2EXK
wN4YqZA0FfVQgZwhiodIg6Dd6Y9p7TM7h8KZbwoZahFNFrVM4K1jrCoT0K8AdihnAcR36DZ4G8P5
rNclOX0UfebvM3rrMEIy09yFRbFIXYyIlbeNbZQ7fV485kP2GHo4SA+UUOGewtGor+Eig3IJkAIi
xKu401XOcWbIR+nLPXTrGCcx9dwce6hBZDEJHhQVIW8zo42SKCtrSlQ00Q1ceKih1rXZ4Yz1A7oF
4d4UOjUobDL9I+c4AQK0drjjIyynT0mXnjFDuE+eInkG0b8eHgQzLs4Fti20ORhvfZjFacim1vXb
Yr49Uk+EIeIImBsj5SAnUPWFtz57ALbFbN7dFYQf4LF/kOK30k0BWDU7FRs7zqQKPCG7E90CUw+p
oHrJdtDUls4/LLZ+Of1i8pAMXEPKB5N8mJWC+PsG6KLypcLlVcDjqh/NHo7cT70l/uoE4NS+jJtA
PoihEXj4Wz7DZaV/uFtX2j9i60FgvuMJ+tcPXTpoNd45yO7IRASArEik/zIOziCiO1NpqgNlYzwL
5Q83MCYENZ3FKCu+0puE+cLE6CbcdO0+JumKtCUasr+/xUUkRU51fB6jl/rW39HLezU0UdB/37Yi
gj6tBz+ETdN4yMf8ph+Jx6hvpkjW7AB3b9LD+CaIoX1rhI+bY3/D5HAlHFW8o71/7s178U/fe/+S
a3RlNdbvlA97na14IIHi6r2G0gw6sQ033ZUloHqM38eDLRQQFMQdQ2nYjDjV0qNCp8TPn7mZTGGB
+TRvGxmVgyVyQ8A8SPQwhi8bbhFREiJKocAGz4LUhiSIH/fl/a06siZMmq4UsvM4PefAzpowSluR
xyqf0Qlvs59GpL4KMTEcvHP+S2PS/DPv/lkA3z/MkbxsWTA+/Wd3GHNSFhEHOQH2YrBoIvtnSO/O
mZ/x31Rg//0i8HJb++rvBIXYJ2Mb/VP32apamQtzH5/dpfCIEoFawtQw34hkwP/RdF9NqWxpGIB/
EVXkcAtNzogYbijRLTmHBn79PMtTU2M5+yhId6/0hTc4KPvnT3dvsNnilvfDuHvoH+kvhXm36xdm
25aKUmF25bmxq3F5obfxT93sn03/0L8N9PuwC3e1Ow9bFOEeDkSNzkkQTieRgTiKVzVJdcwosLpO
qWaum8ewgN9gsSg55bj7AMTMXcoKcp/b1r15esmb9IWZYtB9dn9bsmA6vR27uv6clpQwHp/KyJm3
jDvYfhbaufZDYyP4M+SsvF8Fb5X3gtIpiq+vJIjbe6kUSJeBtwsB+LnraD5fvuWUQHiSd7V0zbkN
eZvygS/L+5aBKAxdL084TTK9qTBB0xMf+g/wK79NJyvDFG9oO9E5MK1BruaTTD/xkv3d44GuR2qN
gSdnOvOOs0GYjyf1qMi/faHpgZjhDGqB0MAw/0rwTDCDMHm0s8XV69+Md3XQ7Xo8mduJGfOQR8BZ
7lkPQU91UuM/noDiMdJHaCvsSbp1hMWLAeQYxXvMPUHU7VylCYEVhr7nJ4UXPbaryupraRkAeEBs
UALnN5oNydniXolnC+H1v9vrjZkhwEM59xEraBJhYHMauIqe002zvrF/RE9d2NcUmadr42Qz1xDG
PHQ5KN3f4RF1twQxUv11b8tXXoXTHEi8S6avE8kPyMgNOKQ87WIa7ieFftyav+XAQXrgdMVKqbN8
e2B5putKZLqHGW7OkJjXIHSXeDeRpnWN6E6hc/lItO8fjn7iAKUfWRF5gOJUBwJNsnyeHWfEmhxv
WdllUAutHGfbWZAhyfSd9ItBPAkg5zJd8NS7CI6MFKaaWZJ8VBW4DR9GGs7Z+ivznT1U+EgYNlJ2
G4YgomsMdFxvEswL57D3RE/ON6voDL+jzaZeUZkX6c/Vt6qhphHP9XkZ77T+fFcRzv5i9Cf6OUza
/W+mf6klh+lujI3PA66aHe46WHCd7LD4GtQ/NqytsgrF1CcmrKTwm9O0CTK1K/rJbezJLD52gzVe
/t6zLn2vButeom/iB5/x9WjqnSQYrM/AcJ43zu760jlPDqQqF4MjrZDEd7E1bwRebrG+L+/EkuWg
OXBGGD80b51bMDhnYsWS/NAsfeP91sKrUU/fjz703NOJopTgqD46iUukD/TLanE3X3Fu4UAD3lX3
3MspDr0JYWqbaFvfd9WgFtGlLYnubmbFcejUcQuZLd7wI3rxx3306CcmSoe5Q2U3SX8/vreU28rS
y3GOzMk3ZmUj2TzWbVcf6snHkdxSSSz9G//yiZvQ4K0XvoNpO+RBj0jDMM0qbNV8EuBc96b1xSDb
uk6Csn2wcu8UqAH9kV3XEyoNrCXrj99lb0UmM4gs/KZb9/e4tfzdV28f2V6avIjlv29nBokOxNbH
7v30nsMvTSOHJz9PXrrohJ8sxp7UaDO4d0JxP2h7/l/XK64ijdUWTZDqMWzln/BMsYey/Op7ffvG
CqqH6VxPk+ejVNPIj4jMAEM6dOvXFqSH5lNLVrf9CqTsHt5qL1/fT9a0oPiZDsXu1J9ADUCG95jb
1tDKSAe1in1ghC8tI32Z89djssEMT1bXRFgL7aBcFwZLAtJbDYJewLS+GV+I6N0GwDHaEZl2/Hon
/5CrnfHlkV2w9PPs6/ce8XIEHz0uvNt0l73FYG9aCdqKv6dxenLsQROexon3Iy3Cy5jKk306/Zv9
VSugevp7+AmQqLHOyfXL6UG68lvP5MQsxpWPd+QYrrgtwfzA9oZQfNPKnKTN8JNHkNfOHK8w3tO/
3pR7By30cwcQC5bHr/bbfFlZjQ3o151iFnTKnqjF4ufUyb13WcUZJgTtogmy/jp1EJWJat1rh87y
S+559K797/7XOgd0JsEi9s4OSy/+4/QNMD3Jfm5/k0M7eTtQ0NOf6WG+W0qR1/CO5zdA9QEYmnQK
jxswZBu96uOXev/9oI5XOaN1S4G6uZfTu2bB7VuAzlOBTYjuLETz3nGwqS46i4DPLvR1bWGQXvOY
84UxHWnxBXtn6p/JcumnOEr8gLOugf//ZHPyI78s/RzfvMDObEsd3Qf513CZzBf69+9Mf/u7/c1S
gtz/+gCwbpz29WTX+XvoS3vIltpH8Msutkq4289moREmQmhA5jr3l3hEP1XEfekjPcT2omX78HPu
bX5OA5k9k5TWdnS1vWhDx1/PTtAhSI3DDBPWWgtrk2TTzLybp0XCJlTNwNs9BKNOkcORfZIYUFJH
8Yn8zGgHoOqDgkThG/BuP8nX7+8BB59zfDB3a4dlcm0sXs+N3GA7Q85us5oWYnygtfQSY+ox09Hx
bfG6x/cvjdOj+SwzfnrwhtTat5AIYDqw7ee2et4brI02pUDYhwYP88CHLr808cLVqbOcIvZGh3m9
AElMn4pKRwELNtD88wSCFL3CoeGPEWYzG5WaXnwzdIOd+HFMuMmRsE5VaOZAjxfGQgtQ/sfQO9U7
4ED+hEb04cVQnmAWnf78pT9hXue+XcX8Kzs8vU9fd+/CD0ewQ/eo2j4gNETzKhcVxlAphfEN5+Ij
83HGI9Fpfks0YUR3rdO9vBmuX071e/3ZVRyli1m+Te6Ty9dhpAoSLdrFmrpBe/0xbecmp8/NMPkW
z66N1Wt2lGkSVOgme/HwSTYhM86Nn6uyr6CexKp2Xb2inPxz7BLkob1TciqnJA1/l2F+bgmOYbFm
lAD1WgIxwNZ2S5SToBChkFim0aMmS6/He4j7nGf+Aij9cXZjOuePhRsyw/NO9GklN9DnuM4c95tX
heT4bfHPe0oDSlEF+bhE7uM608q8xRXfhQAO4a3uvPz/g9xZYBRIxcMSiYOLQFQKN+O/0iMPMWOa
oCBI/62iRdc7fGyPUK9M4C38g7YEUs+sNA4nwaJLKCzxw2i4uek+aKMVR9PRqjvtJZrL6NpONFfd
a6PYO5qnqcF9cIj21WRPNNJJ1J7efqQtlmmuZ7nmsZEeBYEL3IdmYcCwrL7pFpqJn1U3PyLQhUgj
WG8n3ooQ/VAs+X8XIbYgBJinsRtTQW1Nh/ZEMqeTS3MHaW+nTb2TBjk5/9e93PsBIV13RdlQK1on
6z+GiVUP4UEDR/HLthAE5ASifpp4SfQLfcEjSohWHmpERwQjiDPtWS/TlmI5pOduG59SCPEaGJPw
tak8v0/fZPVN7NSlglqCOfhrk1/wL3DtpUtwLT3N4uCvAc4k4ec1WU7HOFiMN+PueQTeDlJCgxh+
AvDuRhvwUT5AFYRCrXJopbSpif5RSPGV/6RpglmbzIMukGV7orCAfDKw8bpf1mBgLMLh06V1u9a3
jvVSn60tTU1nBl7Q49BDeqOmFSA+Yc0JDvje2BS8+8JU+Fp3EHFEsDthxJAFEWWV3olQOmKuRC80
gWOHwb1PEViMfWNrBsLAP4zbz6Z2J2pTUmNoPNMdRkAEDugL2Uqym4hScDpbe7/+XuZV6zn7Kdlg
vFwaWxleQKwkQhaxhBPjM9/GvjZAXDEhNNbwx/KV+ezykSP+GE4pt07X0Sbkg5lPOUYcPYUlM8/K
iZuggAOgb1rerRmU2/eGu5/LGE7JwZicFOzzce8v2M7/+jFte9t9bzMO0ro0XUYl2pepWelNsYSg
fvfxtR5lf48irmlQ8DiMfRO0c8ziOWUivIuvr6PCTAcu+SrVxiDT7Uc0VmmBfyJrfK+k9Z5lovfy
+h8MeMh+zQoWAL/HnrmiHC9PHi3pMHZV0TpnEcTciQRcJj2XmjrvcFvZS2lrWe8zFcPUGE39MKAt
EJjUUiXTJcBnMK4HfjfJEos60F3ss0wKeIw/764VPvgVK6DydFb/6erQ5WFFXAqJIwGKB7tngTEB
yQujvF3Prp7tPlqUqlMKgS3n06OoxBQ9HzUZqPBKYEWR6+byhd5cKZx+hxrkzswC+F69nzUTM43L
S4Y0o8qsr3Kub2aScQsysNIcMzyEbP6ENvmueugk+kSoTTnXjgHSy7YeOGy4y9G2tzj0k4Vo3Sv1
s0FDfqx0d7/WL97CmTaO0q2wZHuLsTiXfNwtTFyhVOk76xx2pEyHiRDT0HH5zm+DJIc81d16Qi0f
RmLO7Z06wD+LktwLV25DvIwJIh75baBAfQuYLyR5hPlTh5eLILtUO3+uWyBcxXu0iuuA8TTRPrmZ
NAqgO7pastn18Fy/tQHNfB0/KVwACmNvq0ec6wp9+vNtf/QqXcAvRSiet4x4EIE6dueEKBVFuqlG
anz6wbhEavhn30g1lG1UwMj4qilIXzyedS//qLrLS/NISxrReCuCzSaqrjZEsfit9pYjqScB66FJ
X21btb2tlc8Mwba3+yli9wZc37JXxPZthEfifRoq85G9kcIJpadcFZDMhI1HENr6TuVMX+yX72a7
cYuiozx9WByuw6B9ZVt6LKUXXr0dLxGLiRFxk8b6SMsG7NBB+VN1sV6SaIHT/Rch5+jNLQY+4NLc
NpaN0HMCqu3j7EeL/vJYXgZT4TMJiVoK1uzHQgQpY5PttZZSsvL499SqDT6k2y5eZajHCLeXlWxr
MU6qDQcT9V3TXKHW03uOMWQLtWlLyg7ih3L/d7tKuX8uBx3pclgM2ep8UWNxR5eKvWOPLOG8Z+Pc
BtUs85fYYEemhfDPck5Yp5I72EqrQgJs3rGq6hRbxkWZkuBxNhQ9bzSJy/RtivyPO/ZbtWto01WH
HQ4pWyvzez6KW0oLyrCw173SONHOszlsC5W18YuUQdxJJ0XP6XSMUv1nf9XxQ78VpffN6nzXuTqI
24cuHR3eW7yeBsu+cOOofeVczw3SvaeC5wcVwkV3Osr2vAR97C+eCf0cZ3Wxl2g7VzKDk+ZWtpZo
gDJ0U4N5f9k/ivKv0ZpGQ7+Uq0x7u3TtiJEzeg7UxxU7gSeBJMLRu+mIBxPtYnepRPXisMqplngY
VqZ0lBs7FZch8dtTk5rgm16XaYM4EAaIuk5dTjdN1feHVoX6DmcwtcgKDddHmwx7nwKm62ilG+ml
EkT1oRvbK/b2FLNOsS2pSlpKg+V4qCbGJXdTGOcG4MPtRHsdnhqVLa+eY2DLKwoI5x7RE+MWtzSH
xFYHqffL6ajIF9iBMsiPxEhCoPZd3O0yoD4E28oh0960UPZoU14iehN4hVIZw7Kq7clyyuoDOhBF
IhMkVF/0m8IIZSyM9L36UA9Z/vrx7t0hxkzAWtKDThABe/anr4ifAshFd9NdKVu5awOVxHHunNvH
EBmK7+D09zUvMqCpgfbbuVBLj8R4xm5XubZJYj31w1XvnmFq+HoioVcWHZ95VBksdZPL5nUTPV/E
QvZ7wXQI6kqrKKhnO39jkmGGF1R92d+zy8HSc9Pzfrik6NxCcLsP0iZcePZbT1/2V+yVOLkQL2MN
3A2923uP01nr3MRKPE6jrKgYEa1JfNeDO9EL5Xk48KP8aOOqHvHPrfQj2TxDVAY8wHlfPRSDdk4x
Wp8ZebNDWpvH09QjChrzm1LAyDQ1T5Opj+2xV8wOrxttk9fToVFKjFP5fmnVv1DdtjUyZju0j5u3
Q250PWG/5ZKVEuDXKZQvjxN0nqCr8XwQQAbx02NZbItkGd+B9stQABo1GxFTLIFzaEuVnBGy9N/F
KaJIhmCHqGkpn58Nxn9Z0M9tRPiKHWXa6cR/8FzVT1puWo9Lp3TsTklDQVo/e7nYVEhztcY7ItCR
k+mckTe2raf+BJ8DLjZMR5r5L2Gxo+L2cxjAsOp9jICOFrHdWMtwWJjl2lgEKvuZ0EYJiJOyoOQb
pqZECePz9uO0iW8wGEGYYsX1RGEfDQw4ltPXqfonkkg85fGaa+f/RAvOXZXs/CGIhYhpnnFN/4Yk
gbAomXWyho8CZnYKsbYCCfOFKoVyvyd1KuRZV/NxY7lsPQ8NSg+kDZaZGqByOPNMt33zVKrdk7N7
rk6ZIF60Cuvx4dkB/BbhkDd4FI7WTgto4RE3r7aVI7Hx6UeSSsVmstkOS8sanDi0jxMCowfWQUOD
jsCuD0dO8Qj35vKM1jSdY/pzlaMNC5QUjpZeCgkZEgpgtSDUGGU/y1I0V/zA5KHeof5ERAaY469J
dra3wUI6erUQlcGTivlogPDd/BEcHzM/j/8lbE2fWh5f56Fzq83LoZrs7oeEO86vj3+P19T42Lr1
r7yaNO/0tTBXRg6b2qUD8d2aDhI9J1tv/nprLz8zbUu0waW1SneqPJasV9bV/iYC5a1asuVtoztv
dG8RKwDmDWKJj0xjX3k2xoHJQD2sDFBemZVqiXeSAnU2PZVsNajvPyOHxgsI2gvRMX9HlYyNgeBZ
ok2NDrTzz/tZAxgMNoC4Q2awG+Qa809PIBMwqfHrfshe0FNOF6unQ7R60YxbfO8+HHYWhfPfgYk6
o8+ooknV9S+mKv4+wsx9fBYBaMIExpotqHsUm5lrPYmDcWGxjgYeyTvEZ0sqqNwy/kwtVbfuhcZi
U4NDIBYJzZfeVsUit0wHbiZo1q31X6vWloC2IEJuUJhnyUG8ADpACM5diteGMWKHR9PDD5/p0Cw4
/jqjVKFWYzWgEBUKkdeTUIhRjZei/FfZmjiivE6NLP7lmkavKPFWat9eSu3k67pxI7eV6RQn9xdi
b7VlWxxlWS7bmhTt63DfQr/4pxO1C1AZU+bxKpmVIyA13H+sJIR2/zQR9Wa5MZj1Hm0MFzzzFhF/
IYngRd/rNRPpVtXT/zIqzvoj8yo8qATg9hL3drXkU1MpLxGIlSdVHSMzr6rq2FKmuX3DXUJoNOCo
atNu4WXVZG8qlWXjt+FceuGhkasv+D4m5DbKvbkV+t1RPLqGik7cb+ix2zJ6k4aqAVtMGze80QOa
1816vOQouxxV8R+b/mN1qM8t20OpkykgkOWun3FyWz89c2DHy9a66KJXp+ryceiez3EjtxEa7e+d
e37xsS0Nttuf9EqKl5u3E4DKi9KmWpymfx8c3JzjOlErJOpCeT6tbJE8M9EGlhRHOyE0Cqec0on+
x0h4kBjfvVLdw4n9IXpyZCuOAS0oR02f5Qe8XfkKMmbL8zoqzkC9P5kfnfrH3zm7fBM65H5ULJVs
1m/+/4E+8Ax/5E53Qoqffz19byhxOuOnX3l6jIsSCmF5/qYQlSQYot91v8qxST0UKH6u9X2srdYW
A+BY37ws+vt/mpJ9K7ZlRTbXjEJ2jGxMi9q2lRoz2NKfSLdkO+27ctObMGM9uyumqQityg0n5xPl
4QN3+Dpb/Jv2zm/xm+pQwSHwVhis+3yGXi+vi+Hm9QikKFXUtPoHgVKijZz4ESLQbBjuvbXo5AjN
r6n88c2f86vCT3gKWmYfemHiNpVYkpwb57sK0qGqcnTiFbKqbonekU9YVdcCkWu1yBuInaLLYmjn
xSpOGWR73rqV9Wz7hu25uVUVxcLQwCFBcSUrc+nL3zjcPjTbaDh/+8jpV+YHjkN7bP+mRsb4wC0/
Y7t0KAq4H4zBOY0m54JV0H+0N//coTFWq1qAt12r80PVSM9dKIvKXPhKJnXvCEDRT6wWj+35qb3M
ta6F2j2uJw/1JIydxsS16vWrQvVBmPAYpc+DdRIWNL/E3NGooiaxv8WNbJ4tXXJTmS5IBd5pQiYg
qVr3O55Lvg48NM++ry9fuSTK8vHnfgcYCR6Zy27m1krkf47ZcUnz/OgxxyWnGtjH5rhv3BVtUga1
dDr1s/taIlvobJd8i7Lz6mU/geKfb2c7Q8UwsrivXR6jy7KfyrwmZCz3uZTf0nyJZdYCk/rq9P7U
S4IHLiR5S1zsoftfCo0Pmq+eU/b6szl+3q8SvG31rqqaHpd0vy/jpRb1aa5XeQQIvGTLZx11YoP7
4kWEYDuKFdVKHwvytjkl8UtC43P1UCXzyjPi//F3XXon3fWA/H08sTkXnYdReiTjWgE9o3BqXZ4I
LrdQcCo2c1Sg4vuqniiu65tnb7Og7KmMes0wwkQJXD4etUPQrVslGnn92Th1QIY9th+XRCs283PZ
yWHskLb9Pc8vpXP7kX274VHEk+K8sU63MStuJ0IREGpkk0J0RNmO2hBCmf2fpAJ/KJvudD6vwkdV
pmqqq/PbeoVTu7Zd3Hm+bHKC9S3xwXaRUElcsjTmnyWE4NJn4fmSU/nbWyYl0zYLpEDiowwHdUkO
tkhDitRaVAvGpIyO2yus6d4q288tx/G9Fd+H251JzhQhtRke172dwivtotu/XDbLOoO07f0asYW7
kCTK7DkFkbtKvc1J/+UPy3bxzrpFnDOHwvB/u1u+tgYqvCtql9jxHovPz3sC8MgazOWOtfN12TwX
tj8pAvvJ1XKWuGxeb5lUPfE4gj+pBOZ2Tx715/FqjwBcaB2Sa05eicYtR4DFsK5S2/YTqGg+JUd7
vXROq2s3u0zUrsngU39TS5Rf8hS/b6tTcB/8usP5Socs39o/mEFTtprjSCW32WZhj/dV/JfafOW3
Pn/zqB6IZEwhw47HEIFOqRgQkjqsCgMaGISDP0s821clsOUSzuhtJZDWmr2XXpe5XLV0v9edDZP5
JVE/TE+NdOV63/S2ieCofuUDHtfye+whqs04G0X25IUkRMf00dsU57XshRzmjlwDP4v4rJSSYg5x
u2cr+xIr8/xWPTGJErJsXe77bnqRrN6fpcr9WM+gBO73sGKrZf0sVXqc1r3liszRoZ0uFT72UNyX
7aI9z5ca8+WjHieKTWj+xmMjnoAmTdUOSdV54p7Pw+GtSAAlR4FXOElxTR0HgSUdbyup1LR6LEnt
H6/TPfBHmvAcQk6TiFSDPsy8zJU+IiTVgTlUw9bQccLjgTAEI0yuEss5caEMXtlplAd8yq2pCjU7
Vg4vz/b5dRVNm8+3HJYr1o6ShfRGQaPzFyqlQFTO3TOjR78Z6JFzjgm1sANVKLFC3+HZvVYJ+Pd4
A0x0tgSYhqS/qO1fQ+wKkQP4ppJFNV/pfdm7kyXP8TQykDJgHj6T+Sj3zVFW8KZpRGX8wkNrqnVU
PfxZHdHl7wTv+Mjygj6gwSTkqmcaKv5lOL2K2DMEudc6bqYAKVxwStyj9FZeRYJiN7muqvR0VdX2
w0f3/kI5T/MX+TWfBSEHR0rxmqk85UbcqNjQtJctcKe3fZeF079FZMH37QkffxicZ1sBSRDe5kLa
2Mf2WIu9mhVH3zva78pE2v9Yh2U0vn/Lz31F4bqRa3NV8pmL/ioSzJj4PTy/yhqGa/sv0aNFWVPE
ihaHCLzp3s6IUsr2xwBZoqH0D3CpuoqwI6MdvNG0RcxLkcvHQt9oWnjmSpOee4nJ6fHftb5QpLpS
279M6xiWd12P0PEur9uUTGsoqwqv2txalneS0rWAppPlCU9NJRmzKsTLua5DXSE6DCQcsJoVtlHA
La9YL8qMdVL5zSP3A2KGkpRiyxKKyMuvCQg67YkWyEsOL9Q+tTqPo+QkftL3hMhTKYVYzLzrl5T6
UAGuWYqp0vqea4RcBksWwKhF1y7XCAVMEhFyy8bhZTrx8KAlpp3AN0t/lAKs8PBmR69Q2amQ4WzS
9YkOM4pKlV0j3aRqV6ECWy30pmA1oiWP+6Imc6sxpBXrA5d5Ejy6Vv3zv10/5FRxF9DrWOGIHZd3
b5nRoQ00ZnTWFdskw+TwASsKQ9RsPRlTI7gaUg+N7i8idoq2oNNtBXzPat+dxuXlPwuW2JCdiQ5C
846ipNdPaLSlLqhVL0kLpeLzpCAZC8TNSIlYqhkmL36KxOAINrevrIdLAjgVQ1sBbv3yzJui27/v
01b2a972CC8/j951lK0qM1dKPaknv93kx2a2pyBYxp4Gach1YOaUP1uyxxb402v8evAIFJdewtTE
HITTozNg2Pv7rsQZtZR61xt51zo4pU/XrvV0HKMmcZR5u7etPOX+QL22RjjHCYYq59cgoplpPNnu
0ppp4LSSXg5LpsTF4Phq4VlWpG3C7PKZH5CGjWuXvgorR/ltrG5+H7tJOB87idtNaGeUapmGKeZa
M6h9HuulnxpnzBlTJPwB3XeT8CBc1LYrX/qgoEhqf3uCJsCA2ejgNDg1UVT7elV2Bjnnk2dx2Cow
chR2/EIpfdkKdzD/5KfgD6wbp/H9h/TwqlhubvpCtsq0uewuq7n3ZBG0QnfhO/sbOgzP2m6crIDh
jko14rlzHEyz3cDsh2Fi5WZhPzr+Ax98+xuAshTc3CHdWhM2XSpQY7VwwTaW8hIsdq28Mx2kAu7t
+hoWjqBOncAuE96m9ImwH3CJC7l/wCaV3skcdzaRru/7o8J6r3cO0AZknYr8QO9S0ZHezpB1nB77
SCXqJzcQclaL1F7s4LcakaNUfznL9+gOtnjvdM+FSI1g6ES5RwwcDcO8ESspuM3InNdTKA6n3VAw
YDiy7N2cP4X+JbrUqO5F1EkrspT+3qENxFDoX6thZ2ea4NIsm5KmUfleA/MI5c5iF6HK8RIE069V
IAizgf+sc829aVFYKcwrbXP7L7U1goXI1AEp6Mb6ziOXAHSgLudzjhP2F5Xct/YiaYKjft5RMeU4
iuv6iLIN8PgL3BeAdq6zbU0ntmsfeQ1/4G5+HV6OpuIjdJjDfrT1/QrdxRAjgbxuWlrFHvVjwlzD
mboazEdgUoNE+dgKGxSFnbA0GoZy+IdWtB6HrpOzoT07rvJJ6cWG8DQOUyvs4c6VyCFgx1i8Z94M
5ivwjUeZryd/b55yvhWHmkahn/4sVijRVXIwU8Wu5vmv9IMdR/FzOym8bN7z1eSnp23cqpk+QM2P
CjAsZ767jTuPMOoxj6IaVLj/5UepAUMknb7+yWdBllvdcK6jbaNQy07UuuI6V3IL+zQQCP/qnShZ
newT2Wowv6FqO1bPCUMOJVc034rcusJ3WgsshP5pxYMqorAF6wOtp3tN6UTAI7MYrr/OJPTQLT5p
Dp6ipH007kHxtvRNCu9CiX5GcgwjeqyCnLJFMV2UkDwMJB7rxc4HBGH4LibE4iesuSl4TjgHPTg9
rs5ucB6RyXcoL74dPPChzj4juaopVL2EjYcFZDdAhQe3t1Tj+BpYT91iB7NeTAXO9aiJwP0BGNoA
t5maUcffU5QJNXLrahImcb5uvquYAQ49Ocnm+QxUS/3zr+F6v0KcTxKmZpjx99rZ/Ior4c6KQ9CV
0EosDp/fmtMaoU3wAASoWrGlynatqrP9YdoK3wGUFxYx0l3tEoH2esSaS9qaQFTIOh85ay0M3/4L
3UIl7zRYNjaDwvvTckmo+6YrmsUj/o3Voqmk4eDHYABfGvGPgqVyhrMkshCgclAMXDSUM/6aUk4j
R5F4JiXoLUMXLJ1LqiUdCIEAW/LnPKXi73UiG9sMFuPgnrTr6Nfk2bbp5zA85uwSQE3aZMvexSnH
/xBQTjVL5NYOWDp11nNdDy/VYfdQ11HniYxV3hJ+aJzWc/zF7XAKDh3M+dAOhtUYpcb082tX2/by
k4AZfRbHy8v28/lGYNcclvygeUepNnX5o50XlWp2/7kJ0dbt9NdarJyFwosntAKfYJFcf8DzzRAR
nrUIW52bXV9PfdGQg6G9iq46kBlyU/6TAFr/ObNptcMezCAgmLCinTsTZj4oRKHcCF5DdBX/e3S1
tkOptj2NwvrmSjxUYnoNVUZ/Q9M9yjnPsEX66uRh0xf7aGg7N9K/zjuCCFfwdJI/m0gk8XQy8DAS
8HEWyIhL3ed0gPbfXVcCwB8cZOh53mdoJ/UZ2RwB1Y16r6AmraPYfHwt3DYGVw8lRBkwYSqsaApM
/+YszAa8zDCuXjq0jkO+EFfvjkQvV2boLOQYYXkFYLsDz8Xd1YJtqeeyJMhVkRemakUaM8DVLGjT
YHitJiuLW11vfktJqSryt5uEGwwJRihkZb8uTeLKmZoWa8re9c+G274FoH5z293q4G918mF21e9a
i37KTcYkfruXZFmL26lo9QZBINj+k7CroSp6b0PC8EWpMsZ8/DvWn23cATIQ97Zfxv9SjVW/NIM/
UNb/d6g91za9c31bzbUN+4EE/3FTj0eAHMZCeFaiTr/vKV4DMJoCDu/PvesKWdMa84a2mBCfxhjC
lzjdKa1059D2QvHRurXtZgRDR636fdfF63e2BPH6JzzdQLSzURD36+6hDKqC2gE9ADjgdfXm3892
UeOweW8vobhb664sEAkFNyKn1CWaf5Nh38NdF3qJXjYwU57TiueCHnH0r3wxOh5r6rK5c4LHzoNi
Rv7EDe6UGSXIvs7T7aJdppCsZaTjVwEe9i75n0cXoaaoUcE7RKFvVGiTw8yHwvO6nQsQxeknO7zj
IwLsCV1WonHqo5cKAdn514r8js2rGCCqc/LaIpAH9AWgULBO3x36RR3wdJTKVAjwsWw5lcr0CW5y
uUXlIf861FO72lzb1x4Nc5EiwBgUiQEBYjtp7/Yi0tFUIXqywh38g0doFgSVE8TyReUm/nhU2blk
szX09ZP8MhXxjUnGMDGheJ86RlgMvPyK2O/ZSDG6mGsdASRlO6yHLthJ0bYQCXXmTwzF+u6iDADJ
ZSp7KyRkxLKIE7TTxQFH+gd66LSV+zjVQI4nyaFSJYfGQvnAO1HFbldTKIZ/p9v0E4x6dAxQEfjS
6ATqr/pE1wMBC2iXfUSK1MkSlb06SoL2SPEz9Z3gl1doeFp40Yn8TJNDGzGjJi8tjt2Mnm60UQmh
wWTrBpIlCAbOCNZ7iorDAB3eVq7JRu4Kh2IJB4CvJcqdSSlVY5cQLBB/rJpFc0zSLZo61B/pJnp2
adFjwyjbzjN39FQBqYQDxcrdH9Z819S8VcBGaCyp7H1Bh5NU0s1ZSEklc49ABdCMuX0vOplxsG5y
h8oEy6AxPJ9W0SMefHECYEjdvRzb321vSvYpno/95HWQZ0UaCuqMtrMScm2HnRX2pSas+u4vcWH0
7vRDDbPijx0PlWIoIFY5tj5X1YegZxcKyI9HlD5VHJPFG0GxgEk9Cki/pkM4l33vNOa0NAlDrEl0
rp2mfbMoK5kjbv43T3wWgGaBayIprc/8W/wyna0+F3AI+A0XOruSI62DqmHb7yN9huSngji5i8zy
1Tx5PNhCRKr/YMcKzojtqR+dbwoLx2WTAieqiMaByjeo5z1V22Yap1Vk3qiQE6/O7ygEBFNO0pb7
2XqGZhOvhuaG28nf1YEGojkPTxk8l9NxCdgHt6zTADN9gaQZio5zOljJj3ePK85HOiPUW39U3/3V
6bV2lZ4Bd9BPzzST2+Z524SOW2brvHKnhdphOXBpOu8XUQUkLdgdcvR4EQdwicdulWp6hUAF2ffG
MTSCwjI9lmf6kaT5wzPEH+LJa4kV0+6tTBpE224qPyk0d/yDNlgIO4jDBC61YrK2rxZw04xTfl5O
qyhev3BB+oR8vr0ra0OBs1yEuQ8QYkAhynVZqFGfH9ElbpktyU9F7c28mjg2xI7snebrBht51rJX
zjB79e5oemynjk7zmqTDnpGD9JSCL4G+/ODQ4Ror+y8xLg0yX6yUTH9uuhruegLMTU/5RuoeXEJh
IZc9sdCKrpxwTFMQJv5hMF9E6hdrQZ8T4eoUTBoz74pcOvnpXG1zqVqPxbpPgbX2u5MggWg0PF3G
yhEci+AlCyCbjLZWDfBR16F1Cl4p3cxeOmtg1Gmplyk0IK/1RMM+QFGyEBVRc/JR7EkJfuA3ik2/
LRUaoKkKC5Id7cfkvIZSyuIlyFppo2Z14z14JmylW5iOVmROJLLhjkBYpaLYljlGlFwPbMbPrVyx
79+22f10sD3Vch6EZvKGNqrUNPKuZKv0AkXl9l0AngAQLSgt4Bz4NlEsqpRT+TgD6dHmQz3yMAZo
9QK9Qmmgfekz9VL4sWEu6ola+nNijKEnICkfvyV/xsV4GnawBzOtikiTOrmb9rl+7oVmo+KhVWzD
dxXbLzG2w2EhscobmxCrTRnwsOwhhe+1SBRAXZK1bYCyetKht/z7DN2+wyWypdhYbMWm+j4mfNUo
nmpAssd8OzOv3lVz0DxlxGDNC/xrRW+Ug+g801DjH+0YWDGMdr2nIIXvEHEaFkkHgg/bNb9BTV3L
ZYANCMIhnBsaHSnDleeHtngA2UFUngMlASgqQFc1mj1gSNvvw5j4RfBHVQKVmLt3jzIcQvpJOvI3
EMr3wreb13Ewq6ZZPA5PRS6f0/t9aMm5vMg9eYRPca9zCSsvw0StIp828qU+ClhpTuU32sZcqAJl
r/i5u9QtavNhmg+sAKeGzc2BfQ+AX2BKqZtUDzoADjlH+mVZTWxraNk8l9ytIXBQukxXcuLFtG7y
MpPjyxzhYKxp18O2zac6t0NjTEVdb38RpaWqStKnaF9on3LVg0zEYzJjlIYRrpu+uUhkEcvU/Df5
b8qwmUpA1DzsEZH17eVh1WwiWqlGMVmIrNw1kR7xuHQmXec1tlsqvWIDTYfXVm7MzHtQ6ByCvaR5
bGKAP7tCp6wRhGhVcoUtvDOYsod/EBGhtSaqvSmBMTV7SCMiKDb5/uYnrSoDOZgUL1VSEAGiYIQf
r4GynqcDvqH0/khhkfeI7hE431wal21tyUPN92f19heK2GCpz4F37271p1pizuDUC/N6ViFceAQ8
50KNsTPd4gVDd1lxGJ3pvQpW7dbtMmo0tqgAmRBT7KrLRNWD9hx317pQInOuihAww7aOzRqQnd9j
e1hVnwbPuB5+GHq+rFvypSAFDZ1AonBT1UyjDS9IP3Brs4U8g2be3ySUtJuaYUMxedU8N8TrScmJ
/kIBX1Rj7p5B1AuEo6uZH/QPRQanN1OjU+Ah6NbuF7VEBv+wkd1X4diBFRwIYpb1ZDs5TxY/FjFk
Mxcw8pRsg8ieg0rrS2hZIpJDNp1Y74zVIeIvI2VIUFRMOfGKQxLmjqy4Fo/ARUBkBzrrfJbKcleo
F2Ia9i/BVsomR/jYktjw5wnxgpUXwsIDBYH6DqjxUUtJqC71fapu/38OzsluPO8K3tIPALaKzcvp
KF70YGxC/yPpvpoTSYIgAP8iIvDmFcbgEcjrhZDFe8+vv6/3YnV7uysJMTPd1VVZmVlupZW2/zny
30ScoUDuHgNVOfRbMAKFuX8EAW2O+yQcpfdcmIDqQBkDsG/9q/MFNmfM5SkMRpR0y2dQ7/kgcRov
M1i1IKqB+w9MsI1cdAi/zst1irOM7V7+qzLN4BqX2rC1IDK7vs27uVbpQaqzfJ4FaDxwAzZEHXK3
wr9J4Wo8KhWQWZgEnkcq+baIXtyGmUmL47brdfV2sKVWLSaerJtk0x2751aYgFX7Lgj0ulp4I6KI
TWvOFSroKpJNu6u2pcHexirUzBgzWCipSUB5BXE4sbJdjnkdbs6T920D6Y57znaWsVv7ooY65QPL
pgaC8hR72Z0mqQv0u7oWb0nA5eGg/+VWfUrxnPuWgTvi8scwMDtWLA6rRFf4qOovq1eI8HxL5Vtk
swDKcu6xuiGeV9PzoS39PC8SYXF+auilqznKZqAzRZHDmFhZDsIQzHLoo+0lepy/pWvVZ1tSUiNR
oEaoSe1UKg2Dmcfj2D0BkW09wml0kUYo+YFdTNjAdYV0VUwv0+QIG5UizhvDxRfexaqY3HctcVua
KRe2ki1a31jb9sreUjZ1NnoMnpA/CNt2mux8motEhXXOqRWqGVKMG54xMYeUxg3x8TJ9L3/yIlM1
e8+4FM9nprBljPdqz0NqXTqS89JD6cdmtIOUNTY5SYkEzaOafTqvw/O8NaK9Q9uzhpsE07W6sKTc
kbQaCeM0nkrs6vnwk4NOxv4jKDQgFcg9fa+9ZQb5Yf5j/y2QodiYOiK8iyQO/v33dUBy9XB43fYy
T0HJXHoK6WXIH6yenqNf8JLdgHdQ2aUb6hTyAZXL7tOuEOTsMdPl3ZxwZx43pEgsbzLvRCWlh8L7
DQH9a/2tcS99G7uJOQMYQ1FacfTeu+t3vhnajV8GDx2wtB4LXxeWBut3k3ZG+fbkpfpMVOiIMFOe
AY0d50pHksSxzMgskr/z0wbKZuSBVuw4yWQaM/HM2nt36WrdcD4Io9dgF3uv1sFlkNTjD+cRnz84
Fni0suwYaZ/zyhmKxouPHXeA6lP+Jy/ygaH+jT5inZwZB/xhhVU461yfsr/MQR4MtYQHmUI2/0YT
qwYnsmR1bfLNvOM6a6NN6yiPftc+0fXQtZkaC4BIYPrPOjJ506bpCStuMMRQfmUje9ci/+0D3IZ5
ZvTR1dZiGRfNhixCX6Ejxd/rU8HmVCDLc0ZFjbmfi87lOQAtxnIRMTnchEj3WNx4K39YjUKbWJld
x3SxbtD+R6AMjsW91bPLQr4ArzME5gmTlM7j1mrzei7O1R/nwXxuUQtS4/uHYV4HfPRVqfBUzhb6
29pwNZmpcKtpofRRyokiPL3nhfYd87SwtZh3r5kbQX51lu4Kjzu5XHnyVymlywwHFWY4y01UvlXM
1DJc+nL+2Z0cm3v8qerz5VTq5CUz1dU8rb2eyrVW5uJhVuasPwtp6GnlYLFIgV1u1+ZPZ1/86en0
KaRhDZtc/bamLy+2iXfdAimg6kLb/59tqvhAgS1skKPJ2zlCymrcHsD2M+SVcOXAp5nw/I1OQ9r8
HqwRPtfvnF14ATJGWNz43LjpZk8Zr+mD7cuqWRiHaZUeTEEeuicGrDvNQUBWQEbHN65oC3v3wwMg
cj3YPpqnGPRLX6yZr0yuwnrRDUaHDePnfgFFkMzDx2Z45qO5ZXIRLC6m39XfIKomwnsQpS0XdI0Q
fF8cS+snQXb7NOkETo/k6RDAZSrvP8YghFfEtDp5D9mXHJTw/ASTvXzUJMuLj3ExUBxxRU8jh+n6
Pegz5PSCfDU6jZiifSPb1L60+FAair9ouaxqq4JmMFfNzqMjXcxXrV9hrXpoTJ5nz2sQ2ypYptYY
ZZ+bvL/756Z/WaXVh2tzl9Icxav+vjseFtAVdp+Zb4fNwnD5jcHp51YhINED/XoG84MVki9TDr3F
3TD/exzcW6H5e3vhFTBrZPAeDi+iZO07VCxv24Ct4oMeUX8PH0EcJLds4iozTAngIfhy93vteOkF
onxv/DMF2GWVwY1Mllmc+E3iGTEtzzHxu0dnDOdqaPJiMx1/nICwe9DbAiR41YNtGSYoGDr27Df/
csinUwLJZZdCcvlzNZmsC0DNfaG2a5qvg9NPTbkY9LSyEP3szSlCpfYxVUBXAyVVp3/3G66coQzn
plM0PoZxsuUi2Foa0rhvg33xjAaBgzGSA+7DMfJRKJhUyIKR7WCDybsRiiY+sF2tbpHf44zhRToW
1dCxc4Kz9ZgfgrMyUY+/zcJYV8WkpWs1cRc/SAQQd4ya9yVajJRiLfHyXGVYxVs8kuRvua1JDnSE
/AFcLh3PtMdQyVLMDd+BrFjgab5Yx4J2IfilyIAlR1IWwNHiE7/l89469MiNvkCvSLHIlq/TASrB
5h95c45EnXsK3YXFaPdZTUN+8yLx7Bwfa6+r4QUn/lEP8jWPXr6f3RKbJlOp8hxZsgy+LHPFNFPE
T5gftxs63nJnXKjtHoq56vp5vVx9HnJVI6v31Nj3Qw785lXm4kALvNdcUTdlycvzLzcCzpdACLG+
dHWUj/39w0UrZdW+9AT8/YAsrLUaHVvzB5Iqvzb07YsRcRdSCaUVg4zgeJEZBGr4or/pc7l+ygz2
rTUDjkmfLzSY/y8b5tyT/i3+5l2mEP/o0eOeXGD2snjJt2uDzYtcova9e7FjgoPJ5pOo6S38vJWf
FbRR25bZ6EwTViO90wG9rhZwcVgY1JpZNiC39n2Qae6TVaf6bDbO/m3eKj0a1jc8J7rEcMwS5ViG
T8jsNZNknqbpqYk1o012auw65XjzWvvZNQGd8+4xWr3UtOfHwxAgF7qbX0eCQsQuuqtyG0emPeMi
yoGIAQSL5ssIxOcXJmBz/8DYo5/rkl6ybw6WCdX2lgT9IngHk4hLSo3ZYQuED7MdrNo8fJqH3uk3
x478/jrhtlbf9M6vx9fZhzOL/dH2kSCge+kVn+9P9qai/9Cf/5xeJqONylPtPTayXT4V2nz3t8J3
gdJr/bRiqMMxZqSOXfVBlgF1PVDaOiNl2ceo/FHsLd+239kPeCnebOFp/Kk4L9D1X9runvwraI5e
7+88APCopoRmMKMOwvjj9FGA0Uzhu/Z4HlRQxE0AmNU9OK1WyFA5SOJCNb5Tt8ujQm2x+hT7wvqh
Q3oLvu2HfoBzkuXj5mPzLB7UOmSOQ4wJhzTqEILH7yEEstsO80M77unaCif7JxC5/OI+OLT+gFSq
RsCbn+4n1QyE/5w+2N3ll8xd/92RX0AKOqyuceYuvkoyNvt+aTppFKg5l2MCFcjeypSxTF69mjEi
g3fRj7znXr8+6m5/FH9LTS1sneGg5NvyPZk+ZMOpumBUpKvirH5zMEkU/TH/590ofOUkyvz901ht
LDUudKeMJViDYRGuRt6dYKoXVpIdWuTryGeDB3oueBPJmvaz6GZStMvkLuqvesdDIzHN1HHWyq32
7+sf3+tj+aNmkWRJpHwhSg+3xHdZz11nilPT40ShrE24aBDYKGqrJrp80YPWCHjO4YB5ojHQqHlm
aP2cm9TLP5f3tT/Ofh1xldG4VVC1vedhyu8hjD+jQ+UQUmrkClmrT7i61Ylk/0Ly8BNmQRQ/r09u
1HO2V/kK1vCTj8Krw7jYtiT7uBwvIoxOADBCRmsnrWKC5WA2q2VvEkFWewCd6AyxmmlQXTafc5Fr
Xvq4VF8ume/NNd1v2pkaWCIoZifz3q7SP117tfHTEReyVCAadq7vDJv1mE0xoJhQipzj2byzXvaK
17YLuO5fl+XeZjM6r4an23CLxHYZXWY9fo0Zhv3n1LjxXSE1O8bwVIjA9hQXmXXDrWeRk85so/8B
HDppwxNC6rJggpgsTtEpM1pxY8/PH8rb5+x13siU9+ApJcYMSW7+fr93i7ip2ZvikP0XLenhcbH4
OWZ/zuve/PaX3X+ujsmq9J6XeFwnnemJG2VU3HVoijKl3ub8Pr/f6pszQ6V5SJr6M2N3PAMausXt
qbgdXUr9nHtgIFK+2L9snzfX9nTZYyhfmSZmj2Vpa4MXvtyljBS4aTuuC6YImcx4TvbF1n4cmb+z
OvfOJw8kuVyTnPEirBRz79VD+5gzGKU5qzwXTzGHNs3F8w6CLGXt546P+emkXqq0zyaYlLrZ2fCq
/tqVXxfGG/KS3jQKJHkH38Zmdg0IXxhFMREiNvNSnGXytzP/rPyR52t8yZkZW3pFX7OAD3mQ3ORn
WSG8qiDOz3EBj7+XbZHRMTdAmogKQ7T84W16hzRQK2awz/LB4Hb+fM9CYWGDufZRCF4AM1bvlevg
dqoZrq6Uo2ygjOCtWSx/3Rh8X279kpND4/7eKuoxkm0dn2v77tJyy8YV7mEGSW/jY7F3MB62GEmc
TItgHoe9F9wMrSzS0HHjoODOGYDdNKUxU5e32ErqjW2lbVBHGKIsRfndSieJGqoeS2N8jlWEoUup
ELZfzeMxX1qZuIwNZ97lO2ckiGVvX/w3kSp76mWznRne9LE3FfRy6+aGGeeV8Eahd26OebSxjjr1
eOLvdq08mfUqPcy718C2Fj3N31m0D7cHo/sU+5ve9dYqhDnsAyOFNkwBs8/m82T2o+J6cOK74FTO
pXd6b75FBF+L9vzQYNF6zceYxDWeveizl9bG3IlFjJ4tm7P7tsVW5tCZUPijWpB1XiUeyRzFapcA
NXfLOPssyb8eG/SBpWPHXB8dbJq6fKaZxahZ3qM8S+15Kj3d4JGuR0cGDLsr64vOfTGo1YbKjPP4
qTA3ITq9HzsTVkpY/b0jIs2km70OfWFh1auVPpWpmb29XN8VEslxyJMM0FgMN/OHs5muJk2ZSGE8
8SLa8hbRO15Hd7RUea6m5UXm2NxV2KNmEg3pcb4tEYfOCs+lTGTqu0J7z78to0zo5p/nh2u6uDps
bufO5do3WWDFt2vNZiVyy9ebh+vmJ7NPcguzU8G4yWTXy+SeSuvOPvNQvHbOm9/LLams4jNE7EDU
lGTOkfNpv0qP1NmFuKb8RTfKJVM9qXN8vUlPubwOD+Xm8dZY5X4nRdPNk+KlU4bCH+gY6TLrN5yl
v60wzmiQeqYQXTLpuBAtihx0Eq6MJspZ3iweD5VYpODYvI1XbM9uUSXOvJQUXU6ft4PGLCAcjH+I
Sqtm3vik+hbnTMfIFKlCo+waa/0p0pZeKFSzP/lAAjXIenPVGg5jQK67dvE0YG58QoAoBx3Ow+Lc
84THs1QlYnwR5pcOnQr1e3oJr7zUNiFoB0bZ9R978DhJni6BkgZDTBDko6GOsB69Q3edy/+zKmR/
ChRNv59/pPI6NbuloWlxJdOegclnenkNiDQAjIuYAdNTguD6JhvXpqm2w1Kqr/+diW/5dA3R8mhD
LF4EbrMlts8zlQ5FMOCexa/DDHY/OQQA5p6Prk9GmT9awCGi2teFevkd9eI6lpzr+Tbmr3mSMKaX
XzhkD3ZR8d15tPvNGfThjRcEPcyN2qTeshcCd/p38nsik38Wa3FXxnOtyMaiGm94INdNdZnnQumG
GHJA3f3f3QbofGuUFslxO7znfg8cQGeH4HMMlp7KtPlQbYfF6mPlmqxILIqdzCGtZtvnagqKQ4MA
B2pX5o2ggBwsI8ilBsD2lsAnSsjHJQB/XF20b/PWVaECujPSBR6V04s2Q7UOnIczaKppzJacG4c4
O/aatOPRLZfiBS34jE/jCtYW/FKHccUsN1QceY2EfUQMiLuhyEL90dWSiKnPd4V2qNKlSQBqfcCV
IeahURJ8rEqJBhtWCLhthbQPN2UBo+uEqUDlZW7yNNGM5yKoh22fujRtKwAeYBzSqDMGc54hiQOQ
v3MTWZjB0IX9G1LCFWGiHNrOOiT3E1tIra4oew7cB65iOlo7HjGoARY/7lgYa2SNN/VV4LeTUSS/
RtPgTzZWLp6kH1Q4RCYPaC9FVPxjOmUvCZ3XR8796hDt/n2A7F1M5tLxmhMNbh1LsRdFhQRiU7+/
lY6pLpVbqtmVy3c1Flbq0P2/hsg+oZwDtB/IdQ0kBnsaRLiPNWhBnMQluUp6ubXCiOZsO7vRlBit
T62aa7p0DwhEgRLc0zm5LHrLSZMycGZAOA0STSHPU322zU9ZH9LA4Hm3fBtMyp1lkIC6S6v0Jkgy
5sFbtSbmrUO5U1Z6T+fP+drjtNBdLZyl8WoN4QqraXNvzllPj/25mzu075M4e28tq61z6EgDj0er
Wn+xfdDAkxoYz6pHPNHgr4kbmBs9bBOjSa7EGVT6m5hbAUJS7qQsak2zndWqRY5H+0M0uDv2d9u2
mZinSbdgKtE1XtY6+Vl0KcSlS7NS6d4FuFmaOTXPSttVL7+Lp/f0WDQBrV4jW6Q8nDRLlfiyAwCY
a9Lc5UywSGfFHr5DASu5Qi22V5pkn9Zy7/H64caBMM/fo8v94DBvF1fN2zbd5JsVLkrXt0M5Wi+S
EnohNAPKkW/6uNSi1bV7ziWhd2VMqfRMLDSDdtwoMjjDOAOHvt176woctXGVbGb036N5JfZYF/OW
G0/KthsuFHlKPGYDtUL35vbdB+Wy3e3QCHPYu6XV+7nyfPeX6vpnvW9lc0+TsxHHn9PdU/UwyuT/
qpt+pfaZy//lD18lVjjrTqXSqs5eVzlGSqrnZztMXyU7fkA7WGw6uoE3k61qrdLEPUwnAL9T95Yf
nphsOA9sX0XuqXOoPGzL6fjSIqM73sx+lkmkuxmPk3i5RmqKtTjXewzgBYYfXlgQlyC9Kh7Rsi8o
4+VAG08wCaJA+j40ze9LsmmRmnXN5ZQ4DNv2FmP0Lx/B9n/npNKt9lZ/OZZLqvf2jqEOMDSYWlIG
RECC9BgtVbKzJisiXEOm6T7HFCQi9I4hBpCJfLrzDg7pobEz2gGvsZ0PR8jtb946JjzXiEOJXwut
XKvam+waa8Rm1PAGbiCZbXm4bO0NtuegmepfYFxrIqcLaHVjEiOVNxbPDOt762Q+yDULUSnJI4MD
YO6J4UC6EFoebaNC3AiZBvYup4J012Hf0py28mmYXH9Nzsk24kX0W2ph0zVEAIjIPal+MM/09+pz
+cPLiBkbhqNkxG1+D3xPtiZdMEY5tDPJLhYG0l1z3itF0245nnrL9Kpv0+4ayqFTgGfp5laeJlG+
/lOO79/l3v0hn9a6l+b+uRLtmsuUqK1xbPwdmut0EYmlWJy1weLF3L3GtqFfUEeCii7tYi/Qntf4
+/jlj5f24mXWn7xwFH2at/LD8bMl0AfPpJfm47hxG2rxRoso01K9ujP+Y0w4HpUekA2iWtCd6zKn
5fjSBJRzeJtaDvPuy6bDVjCatqrPP+/ialtfKEWaaKAvNU7NjEVhLEjsPY9KrWVqAG3i699cjckP
TUSJ60OthTIQn1zXOOYUGheppXEqvEImcuR2/DilQudSLxvsjtsTlqOlcWOAoIvVcCb58QCRBhKS
6/8jKceUx3GMZl4hsOdN/6s7itJDpxrTNiZS/Tis8XHj73FfV2j62oyvJgJJ8N3qBT43O//XGoxm
yeqRT1d74Xp+fKONsGvaganGanMSvWQSne7Es0zXDSV5rMzwerPEfMme310Br1Q+PbMBRX14NybT
+1yK7hXVonAz52nuYZ/sk0IdnARI4yac3hPJofdsUnGS75FpNlaW6RFzHJuH7ZHLb7CSjHizEnnc
4p0dw47QDg5fg5vn3bPjqyOhtpzAXeQLT3Gf1J52vgIbB9F+hzwgRjcKFve0Ne8eOMAGVjsy/pNd
ybl33DNlEI9Zm5+/DK4ZwjEmgfFusO4GOI1IIJ96iMdvLfl9lHH32GRZknMLJbAaw5MMezqH9V6O
8z2twME5EWMa8+TrGq1bRUGhB75qfGUbxdTp7dZiOHu4CcJwvImDsCXbCGj+15qOQBvIvgrE6ku8
7mbbKHEu0De0p3xyxxQjFS+RG2gTxzifrXOUS/gzuGRAY9PEzwA4EmGYCuvz4ApuCuzd3CJChK7b
kh4t0HmKbN89JsW0NMBps9qcOol40Mi3BXsOn9bRuDGs/Gx89wHuKZF52yLfa64H42JfUOvmR6Uf
B2WcH0IIq+4dUQycMJ/m2CUiV/Tgnp7GVujQjXbFRZx03XGR8QZuDVMHJZkN1C739Ex1gVgABwyC
D2Qn6+GamL7WmHq9cAnitlmFW/HkKKBdiZU06XzHvTtpllMZfIOjr0jMeLT+lWsiYNhBpO6kRP//
aIXREH2x7qE/ztjocluJZXbNWW+azOIneqnu8Y3bsjBC+v+PRh/0XUqexhejZ//b0WmgQasRzZnb
NAZ3P16zwL9iptcVGIIf4RK6uh4t+dTUxRbbRpb6Xs356NycJ7OhxRB0sUGqUvYAwjrfjCReUa2O
ieclzkmOasnp8G9laj9wTgmi0WuTkKcT5jKaEuRuCObuKY/4ZDoI4r6Yhsy2kSkCSJ1O9Wmy6M0H
C4fDltKsmpa+q4SYHG6a44cCw8zePPrSYP9hDMdC2uOpk9i0M/HG99JW9W0I64xHjqfsARkQyWDJ
W0Hzio7dOyJXsLFemCdP1RibQtOtNGapX43a8yGRBVESWfzu+DW6Wn1Bb6JZmGlyESfxQVNK7l/L
x/D7rF2gATgDx+8JxX7b5L+k8FgY/L9Srq1dOwTDU+oRPO7SL0l2fSdS2QWWHeIr/8SwKJQIjrsY
Vy2IIC3wCXGTsfYeRva50MQeJ3Dc638t/exVCi05Ez3wh3HvXFkzfBszb8uIDbRFd08okGIzOONS
H/2MV4lU3VGmXON3tIK4E48kZDeh1+LRbNJV49sQyBihK6h3ZR4qwLclHYyR0qILhzwZSVDnhTWL
xClSyTMaZ2t9G8kC+xSoKZ6dwVrtDEGMoa7266F5TK7fnHVpNoNqJQRCvI83hXwQNqSZpjkm7e13
vl/uTx29NsHL5jMruNwcTTVhPtM6dPL9HTR+kE25WPcrXR3peUP1EvERa6osnf1UQYLTJdan8wCm
zOBsQqoto5jEL7wP9/3QLAmFIaSXWqcOqzGhMB/SJsVVfEyWjVm0bJ9723QuD3DOvITGSZUFa6Y1
7jvMk7mwRcqdHP7ku/VJsqOm1l7hxrV1ZmSb2eY2BTG4J5o36VLm5DmOdB54GiqCRKjQEfhct4TO
IT7zjejvRvlYSgoRhLpOeXAnolo7TPK0rHSurfsTQ6KUpDx0RzwtFBoGDtabVSjeA1qlUsoiMalC
5HNIg7BUdZjmUuOTLPCCFoJF4tSY9K+8qN0Yp1M1XQvVa8rRVXrttOb8b0wLtSlJKdJFiCuWtX7m
j4kmjdNw+2CViAHHJnP1VthlQNJ0+iR/skSpeuzMXPPeBF3Tnugx68Q0XbVOdD94ydOu2HNvxeBX
Pww2lFs/Ttc1KQ9tbfRJPBXqfQ2aFYvzf0uuIU9jazh7uX6D8bLt3Qui7/2tTOwVeGVBUZZcvQl0
PL7hIebq4P87F8O4U3suvmgzXV7WLScr19MexreozL8e3EWTVglCs96ZWH4y0ibJvXlEiI6EcPZH
gSqTsq6d7a86U74l4HpyABNzNSdCHnh05nBULUg2F8k+lSv0CnUnrlzcrEzinsNQK/6fTcDfYkSC
1Li1oQHVj92f/2713Hew3NyzV5Qhu13cP1jwh0Ri79RiX/u+7NWs+51M92DnhmR8+lOgq1ra/JrY
ybVZ04yYsbUJMe0Qz7un9uqPuxq1qkJRzd3/x+m8em3i26DSFVml+2mmW/i5pXbcUGvM6bB8D74H
NIuNMN+Db4tGG3Kfd7T8ORsbkRlMRsduwbGFbCY5KrSmvX8OzGdn+tPitdItPDJYFB0fQwWy7N7S
SnfTkX2hoH2E81tK0wirBuSlcFAeBEf0fbTrzHuZ1irJNm/NkAMh46UEUqOKu61pltPdZ7lpseQS
0reqlmaWHzoIPlk+FN5Cr4nd0tv5DWpxRHRB9Jp3va4pNWxkYzojEersFGdpb5/kXi3U5Nwttpet
61uIpRvCxmpa+zcRwZPfknaYutFePuxGuuSGMvBXDQvBQnzRxGQMQTodJHbajlbn6hO3KgYJeSKY
t7ZhmAognuCcfWRNQ8gM7sEOfO/e/RurwOW+dUmLVr2VnON9NemHvGTdqtL54WRVHsNcBsasj6tq
8AqrDbbBytJju7VRxgIzOTSIKAox6Cl76oe/EDwsX/eYoWd/2Z12syODCQfbN83d8tDAgrjWufUN
iWrv+aTPnFFkKA93GqN2TjTJ8Y+40+CqiOqLdNI7Bu7FAMnVmRncRa3M9lqBtkortFWqptcVfPGr
ZAzDghQYjQ+PhkCLpGto4mtaSlYkMlcrGcWiabJZVHxYPK96WO1G1xAdhuZ6tb37LHl+k3uQNt05
SC+awaB5NdylCmC3I5j9fh8+yexarrKx+Qixr+RE06Ufrdq7dPFLt8em7ZIqzUb4ASvvJnTnofGP
k2uwfNb2CDUerXN0oF/L9EuT+v6VQ4e0Z9K5divWxKytKdBmDKslrVXpI/unaf/EU6D0Nv1hXFs/
u5bDZyiWs05pyJ47w0UvDmM0xr1lt2bRhw6uGJeOg+O8VHnZDQfHpqOb0MvSeK4tyO1TCLdCTxRM
IlaSgqtX8fXhqLLJKDyXrbIjeSY/spJbSjr27lOlu9j3j8B//8ajy7Ox1Iaetm5t6/IzZBuiDiFP
VLPp8v3bqPK0+rrjnTK2LDxCrPT4l2JSODykjsmF1rkmOb4n4nSkw1p3JPV27DWW3LL0HdUZi34Y
b3HWoNyaYWDaQz/PpOLI/7aUTDqIEnG4+TwbRLuwiO/RpGO0h6nMwFA7SvmgwZ/XGQdfa+nzO8Hr
WzifaK8GLEycUjXvSkhchck2rm/ntDs+XZ9Iokflv9MLxnbmu/BWsudvaX50G6JdKpO6/K0ADbuv
XSfUzbXHN+GEWCLNdOh82IVe9J8fNOlnf+u38TV4X7/5Kbu/NRxCAhN4WA7Kw3DRlJQTbS466I2A
VDQ8LfOZYgOdB8Vs+n18mP9gzu1eYI9mXwwMYPTV+Zf1j3kXoxL19TUMepk+KSI89Nog87bqh7t1
beWfs7/JXL3wePs9POO1TJgz/OjHlp+KP1Xt69Bg3n9tc0QpdbOccCK2PyD8LMcyPRnvMbl91t7K
f4Fe0xHvfkhN1k+1MMFdH32JwGfGdotgTJigg/jn5Jt5m3Vqne1jHrFv8pyd6x2FhCIjU2K+lBS+
oPWnoSkKL/g50OaM2nWEQ/GxlTO/mhw1YHBwMF3jyiN21s594S7q5WqQQ9IJ2SWwhxaYufRms0TF
X5sfa6wHaTcIXtOLbTyy7yGZbR9KXJXvzUBcOdbp/8ezXu7Qy5k5Wo1wir1GZpyMb83VITmVjUVs
ZqdtA9Hzp15p016XWudyXF2nDKEVk1wS8klW0XKKfPJeoHR8zaxbWdSfZWvDAQlKtW8thFHVHtfk
UoSnFzjNGkRXwxOCiVrmEJE2GV4Kn58e9SvRJJlLR1N50dqYJpXy2iiAx1NueMn2NLXyh+6Uh/qt
d68OSAFr6wFbrKlGSR66G8A8FsToILqrayhNES8HBNuZk3ir/8DgH7oGbNbp1JVy1/p2dC7XYaMX
LBszFOeDwoLXbp3v163Y3N2T0iTJVptnPUep9xW+r2UZxhbM51DVJn5y5dLZGw9Ra/H10b3IVvt+
v1ITbvrbqoGO/KJ1TQyAg29VtOQ11A2iS/b7JuY7/vtuHAfx2rw15uRw4kNCIA7Rmk6i9Y+1f80k
oGwyEXwPLYbivQFiv2QcFO4Wzhe2YqWo2ctQqr4+REFibDTiAvEzzWWi87lBqTLNRNwqkRjdpgKC
WRWKG2UmkU01B99gnZ1DH6n8UvSEqM2kr9guZbiFMpCXCRYlHi7qKH7vtjEP84fD0sE28LJVnvRS
D5IYVOnf4kPNy22jfZheZq5gnaXXGDmxwGkGY8N6uS2iyi7ePiL5BI/Mi74Fysepcec7MYuxPnaf
x1lwxa4oHYdIyIxUcRn1/u79Rc1Q2GBUYWsamYkjRwuof6P1MkQILL0actMvdM6BBYmlu//SvuLf
haG0al4IZo01kScBLwkDvq5fPIg2wvUbmBdvjQY/z7quXmYhjLL0zlHn4Y5BtnTS0VxgBeGS8oR5
PI0On3ireNil7+WPgYTPq99K//auiaZzPp6gu4exgUJL9lPNTNUWDNi+VNAaTQRuxxKFbD37GziI
fhzzX4LnQACMjn85iqPX8QMVddPwE4LOFyRUyLzJWsL2x+kvBAA9Nx3Q65BN3MsuAtAObYJO1ZPD
d3+fsVq99LTxd2IaJ793N4OmXK+O88UnkUYITYNwEF9inWm8QoMN2utfMkuiDBaiZgN6uDl9pzpz
Lvdi1i20Lw/epZYxumb+U/cwsCEukTSSQgO5d820bYrl8b66NKZf5YcNAl5tdHg/0fd63X4eQkmV
gJSOWlcgXvonjqZCq6KVZYGby6fMtwdKZXQaGVvBQcKU4vr5y4vuK/rhWtcNren89+YbK7QiZPxQ
QUExSLMw3KZ8AyTCXYfHRwUlaxbToeSB3e+Fr9yXN11+uMDweBkr40aFG+VQtCNHQUKgMIuK0eb3
+Dj/MprCcUBHf2hcXkJZVeob72tg+NtmkG2Wk0r70tUQiJZhoEVSg60DEvUaAiXCde6iWeuSnFr5
5NqojAQuDFweV/cv4vgATj7x6hvJ7UfTB4kxpB1f+PGIXskIRzLw616Pm5Xh+aX4fW08HDto80O2
fYXupT9/r3Wq7/sv/Vp9sl5xsI9z8fl5+3vvmVfaPreLT8yg4v3AAUltB04q9fOtf5otddFcNvGD
61VU2txjRR2Hduxr8aXSUR0awy7Z+9vfGvO/4tvt7d7X/y2Ntfvi2TO6VXP2PG7N+a9iWvNXyfdy
cFYNZf4kDxiL5h5rqE4buJMjZcKDxqBkL9NfdzIvR3P7ap3poPxQGJnTSKIRVRpmgEXBW2oZ6XmP
uzZL8EO4vm5fM89Gt6OXfIinQDxj3c762O1bq1qftLLvhdFV123E+/653C30N71l8HwKwGfp7d6a
fIzfNWfS0ye2k4gQbG7urwd+XnLWv11397QlSqOi++M4D1vZMRzjTfs4+dWwj5kP3HqndMxv65xk
T3RYsbCa+QrBbtKofGXfp/25IeO4+CRhSX6RnK7JWhMSFi73e1ylu/b1B925mr5NmoBIiFao3kgU
ZPT289vF+wx2LwT86bI1fzI0Nvn4mjZY5salOAADco9GFaK36NViDn4MuXgbqNACcjZt/IP+1q03
2RYU6fKvHRTcgOSqPn+QLAZfq2rEFre5b5KY8uhxQgSfEcf1AbToC8izmPCsYMnyvcbXof71tOAg
Vol30SkxilWtMY4WksBcHbwcLG0I8kE6438dAfg+YHjfGrg2P9EwQmABrPIfwA2x5L4MiTQnDEAH
9YaHUd/Vf9EeG8f4c1rXOkCibnx/455rMFHwQfoChJV3NYjoruzU+PkJQA1Kg+SbXVHyVgUo+bd5
40XT4oWvLVj0Y4a2HpBTm4Qv2rjJRSItRjW2aWg8zWAkhxHt/YXhZopLWIgngk8WjNVwU+qa9eCY
qvc86207tXiclKNCf/5VbJX9e6VxbkMbw2t7Jud2oVdEMVk3t6zZqpaeLnS8gMst/NrGxfqrKaAR
0agvrjVK8bL+eq7/LrxBl17n1NqSfDUemLN5y5CdkNk/BRO4r4+ACwKf4EpgREhcgPMCRIyHCIYJ
n2UKDXZkt+DWh9bFzkO4NF5O9beXl+H/XSO2CJo51cbPJJHRRs+3+gWUOU0B7cDMYMcUUJngQxdK
Sym0/+fcoFD480gD8947JkFGCjixNEAZGtmg1nIUcOlvViT1pxkI99qpijKZ+BgAJa/yDxEFboZI
jCGmcgBjeNM8eWywAlgqLAlI6cMVlBKAiruveemEflEAEGW/dQLOxrAc//yhUGpfeMpAJ2Aasjqo
I3i4XHh1h6pHAQ8mkWF6/Wlj8BUQNcY0sOuZUth8W3ArC5L0+yEg6dZ6Gt6l9w1AqVoaFQ+LGtvV
CqNjYqbMd1YjQPd++sM4DRsHvf9z0QQ3qS8TQO70rzIsfLg73cUhQZyf05JBeP/NK56+ofquN835
tl3Ad2SmfgC3sRf5qrprYVGc42x0ibAwk3H3aIbtKq3FbErMgg/3hSi2cUpe9/X373JU0zWAnCbS
uTgExg8HvmbrjRsKfVYk3TKBRa5jwJC6Qm1+6Duld5ukVItyN7qQaEc1XG3tcLEmsRRJYeFMkd8s
f8Aj83x0fcN2mVSJTh9265gDzpaTDR9VJYxC+gt4MEdPsDNWrbFlotc3KL+OB8b5xYek2LJBQNq7
+iAsIGA4gM8UCwhXwO9DWyHwjRFveOIphILd0OT5oPdrS9OJfxk6bDJMTIPL1IycKFxbXOT7vYhL
Hi5mV9EZPfmVq15l/9WExUuV19O24dudydKXDeHI+t3pLiFmSVCbIeaGmWISYuoxlNd/6rL9e/GX
ZgOldmdgd+NQjPyOpW12JMEGxuL+5/ZSQp/j31AI6jWqMON2b/z0KK/3kalSRU/GMvE9nxUT/XJh
7tDmmR0KDvbFgkHZwpIdGkO6R3FoGsRHzJTJ15FqpaejyTW9zHFjZIBmMjUX+Dl2y7W5SLedSowa
0eJMEdFSp7PWQnNjkhrYMmZUipliykFZt0Ce2wJPBU33Dz/K6Z9ErkTbyHtNByJUf0rN4ylFQNpV
aEzbJLHoTHAnLAf2S8yawpovtsZJ5XnbXHeMs1fU5lA+v6qt7Vf+odTP6PYAFbFotbtDwKQCahVb
/7F0bl2ma0EU/kUZg9zzSpAIQty9GGgiIgQhkl9/vrLP6N69u7V2WVmXqllzzroFDV+ZOxt7+ulf
A9PFe2kYEwmVoyTgSVVoVEWP2BfSDgc/benWV4wqRbOJpL3r0KXCcU3qf/QzgYpK7YFcpBqkl5GS
rqo7lAoPd1gN/IPerM/grPl6AmTUgB234+yEFYWwUf/iCICnTQfdTzwvKN1B2KukJ/W96OH9iyKI
BXx2KxQGUK9E8FjCLHNrWs8ImypgVTbtLktS3YHoUmdNIZ9tPfS2OE1A/0agR5Ly/vbzylO0IYod
YiCMbCXmGn2C7HcExj17UI7NgTGsJyrdt086Q5Kt7itzYA5yToLCs0ZfL8L/sa8FLwQShveYaMAY
NYZd2HB6uRf3zkttGA/qyXv1XqUDe2qGNtLngzVMBs2J7mLW7VnzKtSGHxqdNif56bXi9jD2H6tG
KA6fzVFjzfWK9DEEvLXC02GZNHnMm2jWntKVERkjjo7ZJJ1gu0jglU8NKHo4QIGxSgXiMsbp9lf4
p1yAiAe+jr/1P7xTeEwU2ZIeJlD+1jOGW+/bt4ZXnAC4/O+VHlpDam4HdVqPvpH+Rxi/jofJ0EE1
RvuuKJ1/vfP0Mr0PMcHkLctmyw7gCZLG2UWJrAmUB3sTEQZMzt4bY6mkDz7OgFGe8+JJMpGFIbav
vJjxM0h7RZAc8bpiZPPgumys8wDu8kgbwZ/lzE17TvQhXrbH+EVhosVRxN9hl7V/LjNqI9+AN8Za
+nIJuYj8L0cDwjaKnPLG7xwVdBNoI3Fqw++iMocZ6iTvYgzrGvhqXfjY+jxeoHRsQtInmDtfPdu1
2QBTlurDhRrYqfuE+W7dtnrZzOir3fegdPPdl4GbXEfqyppsw2bfDJWNHprhZZH4iW+G1kSyA9Rn
PBBdywLG/Tf2hAwmQbHRgT3bMXrZoOgAinBsNPyYS2O7Tw5dokK8/KAX9x9zplqQ9Q3CfL1zp7EW
rqcYnV5p2o2h7ZB3SY3o3pNjWjzZnHY8jMGPEyY1t/hfDxo14wJSy55844qRxlDcTCicX8f075Vq
pYQA1J9p38aR6bBp3Tzc3dm4np1scB7V/dS3elU38+/+NrR6KGw7QA1dfaqGn37eafja0Bw02H7i
AVlIkHtJr2CqKZ0z1RFOOmxTscDDK5QqSZeZ0YOu1y5xoZOCmBRlKeJzxgCSA44LnksVlq85QLkA
mxIA0N9jhuqlJfEcdhI8g0W4Qu+X7rabDCCM9+1QGZrh53RbPEDcw9tCD+2pNklZ0fr0vrLm7KuD
OqpITRr8M0b58rbX11aUDNO5OS5IxM9TJucGhQ9kV+mpzn4P+kCMgeoK99gYyRPmxiN7nQwtVoe6
1tlCzswiPKZ5R6TFQLE1vexi7zO4jHPUYLRW+4V/MSe+xKpO5+npbLxbokpZ77Lp1KPGtDFl25nG
fsykSX1afIS3nTIxDyWBN4HO7jyyJvcBGex9oIclF0Z32UrwVyM07RkRCYBn+vraGZljWecY2gZw
uFBu0lOFoF0iwC+YsVz65kxiQryy3Q8CObWzTyV/ofdeDjgNU2h886UhmjKlgywGWzsaRU5NSipq
H1AC6JaSC1PmBnzOVCTwluUnF5u3FtDRpfcMZLYbIwQZw3zJPutro2pcjVU/W30jbdOYFmx+xtAa
omRpOUOH/1NfJpozscNPp+gwtVoSjtc9XOrdZJD4dV8+OFD8624bxuPH4Dp6+On44etdhwmZ+kXH
GjYnBlsYLPtpOb55Da560a97Dd9gT1anjfB1OC+SQd1joAcF513RL/oyeRBadUHQ+ogdBsnsMtqG
d5alwauT2i2uKj9KAkHb0GJjLrDny3C5a2J/TWzHlsji+i1J2RSxRGS6v2hmh8SYygYgDaF+Q0aN
pA5Wj2RJv61HcjNiamJeMWAVTpLQaaCbgeRLn3CNHmeiCKTESQkfo3oqDFTM+Cd8uCa8w20PjJCr
QUcNrgYfsPYStldInF3ciP//J9QS0iayEblGstFZo8Ij5ezIhiML1hwwWpwJySAdqKEefhnr1DdY
8o2uyvjKv2uESZff7CB6ca+e3TW7evflv3wBSdSu0tO7WpsOs96b2+T+yfgyuozkmloT2lENjYnG
QadNlLk1lENPDS8ndQpdl+eGMQrl48kRm/aQeciJzMZFjjKUDZ05zNERT7J5sVcQMlujZGiygNTf
nKrCoh/79lT2XGWY+Vpf618i7fTcfRbxXzYrB0qv4dJFlA/Vu3ZU79LPhxidBDF4pIearTWFk9Z+
thCft43+awB0MEh9Z1j3JBL+eLF04IPrQtVAHTf+GuvtgF4XAHDnpeyz1OjdD3LIZMOA43aBeUG2
EWl5Sd+jDPmldGt971474qnXboNH2wiv2R5Iay+CMj98Lk1fHctZq69jNiImmGcPcgKzevI42ECi
B2ZzoI3iofmHjCeeX5fmHydkBLoFhoSXPpfUGJlAcA67EjfdljqkX3aYhp8MHisTfcBUdo26L1v4
awDtflAO6sUtOr9a2ewcJTM7bKzMMCNksQgMcg8/QQbZ9NPev/da4qaBITFxI2YtpAGme+UqQc+y
Oq9kZCa9G5cx85tRtQa4iVs5W6vEDGyonGLNgGAlKHtN0FV8i7G1RhQ/QosrVAKqjyb7k9aGlWFJ
YQWz0ANQEXnXe2efahpM05ycv9YCqEtEH+epubbX+dIg2whu++seUKZcn/dFRrMUrgq45MokR9gp
xy9DeF/VzL1skA2snsznuqN1Hl2qCkEVKGNHPtb0WSn3+fxMb71bP+9fAm138RqDW2ThMgP28PfS
29mfdbpFSs/qx+PSldGM/Q/7R9E3B1cOve2AbX3GlGCXoLcVWti5vf4QK32WCgZ1FALn92PMUYK/
+A1kmWCKQ4VyDALbrE/CBNkhDSykz7hDDerBA0e/lCKReVJW2Clc0LKT3l1IZJuDz+wFpyKLyh3F
XHSm5U5ZvZD1CsuJx4EC8qNocflkN5YovzEFQg6VuTIvSGfC6kDgd16gnlnJFKlCZ64sqnHN2Xhd
ysF2aciE53P7Z45VIvMjwx0D+cuB0xirM1PHDTwOnpTgaJa6AmWHWW8sP/t7n1c35DJTlv+gzQUF
FvwGhOklyHEHi0nQExYOEA00NhWyXd0FTiX6IKklPhLAJKQrAqhB7pYwK4XtKbTidx86YnuFRQSw
is1DEBH8wRl67eIFeRrQp4oDBy5W9C1yDYIaOBxQPGbkALaOkWFLPbe5E4kDlZUGJRbSpslt/cRS
/6csF4EewC3I9tulkgAkrl3a+Z65htoWYYgAJd37cDZrtmZhE4Sd/1Ecu68hYFvcimz3eO/lRJxO
d5i1FoBYRmsF2gOThUaPxDCX2b21wogU6hW3C2EVThwMTQMcrOlPTob/l7sLPBKhe0P4huCp9h4d
MDAchUm6NTdcvTuLxUJIu9hIA/es0tbCbi8W6iRZWDJqJhQrt1jB2mrjqAOSE0VKm3ZZgqzksKbk
atwwvDV4ankJaUvowL7l0xWNpxEjbXjMLq+S9Akyr/Bq2fvaGxDJizubhZJsHvN9L/rsz24kkSyI
mQfY2JthfNIaCrqFfflBmHpKoM0YBJhwK6W1EY4o/X57q8LdvBjBGa+MGPEHG8atY+FlbUb21dps
ZASq/sps892i6v2hfeTlvMCjr7wwjICxmX33whkh4ccbS9Qrc4dNGTODuNUbLweD8XEGgNGeRTMG
ZUNOyFtblK2/CXq5dtlakMm33q1T4k62nUXwhry2eHVA2V5e1goxxb+3ZyEUqRV/rbkbnnVB+RSa
Gv+9O6uC2QgeV7ZOkzejRXec/wExcZmuyIXkSN9LJw+AwSN9CAhbM8K/Y9waR7MNs+ML5gVDlXsk
rT1cTRqftv4WXPjWXgiu8JQgGu6ZrFDkpR0BTdThxoFV86aYdhTBAOBWYPiAiAjLiTAEUkXIBckb
cTwvR+Aa4GCunjSOpz3NAoDmBy/avb3NNNHhpzenjUnT11pUBrkLP4fgRIPPQOguiUfkDddC+JGE
jdL7oydr89XSiGqr9oYmtV1KIr/wvGpDvMKbjo8tfM9/hPIrFHW0sLCppKPE/gsDd886lyn7hiiB
UT4cC4lgmDnAo/LOmFwScD1hgmKcDeYqbtFkJ4ynPKaIHzDDgE1aQfADoYHoX7ZXsLQZP3yoOiQ4
PApQK1RPZhuUM+aOrARh/uNtCnCKJJlbEFcySGAkzEqnFcpIK+2jBBaCxTtcLBw/CJx410MBEUGt
WVFCAGLIGcicSyZExTJIuiWPyNN3tjiF6zimfXjHvE7yYHo3UAwTqFTeJOibL4xrIRoLRn/p2r7g
9wgw2M3w3GjTPuT/N5B0QkojvOm350BFu8D9v7TlXT6Eok1xAbZz11kJNK+QNgrOLGkIMSYTFNIt
DGYAUsk6gN/ZuKDRbri2TNw7vxbW5kRKC6IjUAiCGq05p2grgaCO/Su0FGFnQvBt7as2cz6wBBQm
j+dV7/cihClc+uuFwveXCcCF/TeXQX6BA+Bms2tDGONN0zaQGOhCkRlPJH1RHeHBPGf6jhpu05b+
hOaOHKtGnXu8Imdje+JZEAdyQY4FyDpLCDCS4FmR52DyCS2bX35bkUwYGn+09kdshajYJsGZaXSR
gJd868rjoI7nn0AjrEuqMVJLgdGNFrdDfRYCAhuq3MNqsfYx2eIDl1zOngZ/IkRAVgw0w992LJx2
X34jA1vzwAaThyaBY0Wmz1HKDPKBO2db9h7GDs4Rfh1PnpkOb8w2Cins4fJacKgTouQQGu0QMTFi
AuHmU9tia5ZkTTQbuIf8bpdKAdyr9p48gmwCyJCk2uZ6/9sTZEJpzAjRCwk/XtRJ0mRByNYogyWq
6NPWB4Y4jCKkQAIA6BDkIEL24VEP6UTk3RHwCCl5CxAufwfXmQNLKNqySGSHgSDEO4bk6LKyTLrj
KJR8KGyAOgjAgRc18KHUVwRV4bq4GzmzYe93z8QA6oQ2Fqz1PXaTeMLvEy4P9VoWgsVoy2UR3q7M
8Zdnd1CiMOtfngbuKsMkWhSpSpk8GkIkGO7QR/w31GRhHV4HELfRZ8g9G31TvlsJl1B+RsoIG5/A
8jxOI6Xof0hkqi76z7oMUI1W9/GVcx0aCTOE5U5jIn30VILtffC8ew+1GzudDGONS9cyPBuUDjjj
AefP3cZCmIF8cUG5AYqhdh9x/45uuWxhEZTf6eWKz6WrQN6j2+r0lntpyi995eZddO+JfI4Lyi1n
z6ZPGtAyKEqOYBeLCZz5iLmSRwsFv8ljNUGuPVMTGNQmIHq1P+wbGFMQ0EBka2Kdga8WHWzOsB8p
OpBgUsDghKSxKhXGA8wmsudPn5IcwJbTOTxcDUyr2dNo03SnTXsyfFI/zD00/hzwRKukY7LzEumQ
Mj6DiEZCcSeClB5FYPXCYCJiRd2AaQ2Lb8Z5rXIUsOxl1Uazzz5u+dX81Z7NWCVAT9JwwPD8mLsf
5Vx9teDDY/Pgj3lAn6bTrdksIu7rR3IXQL82z3ucXV0WETu5h+CU1X5uz2CmtI8KODfOjMN/Z0VE
GrvjqD/Ofo9DRdQD7GWDECYlbQ08v/aiuDN7tKOQdadRy6CTbChVDEINY4Canwn56s0INeR0ajAf
iU1+HEy2GuiQPw0GwSy7ORxE/olET5j1jb5EKfYQmQVUSVy32eykRCYFKLHBlxOakqg7w7GoA7NT
jmSp6eFExDEF9bEjp4qcbqLQigNhd3LScbKK3I+lTNX4C8UfPgTdRz4DiZLR0gEWwLT0hLO4ohMo
R5DsSGLtI3U+jLREz8GOa8AFRDLBn1yR/5QcN5RVGEW4cEguICh0pFAqtAuJLEUAh40kRyGMDzb3
FEJyAfcRQ2tskkTthFKaqy0VZUEshMUOHZqXt6HvAbsTAsKfYDBj20CJyX4n4/KbGBLKNHqEljwf
GxuX4OrTQ9WvDzBs35T7RKUmM+ICrMTmwx3YxckLZGcWyZaIq9AQ/GjmTV6WJAUcXJQ6IfjE1DqF
PM0l6wgcihZL2CcgVdIHGJ4rxGzBv7iAnJiQc1t7WSFAJJRD5TARJPSf8Ee4pOQB3Mb7QVihcyW4
sjsHQZbolb4wezNIlibaKARjUJEFtYTGC2AjMZJsaD/4hb8XVBNEk0OELS6UGbLtCeYpab9gzkmH
3Ry7BCrEwK4A1Q9IF485rFk3m+SIAFJk+BJwCYQuHPo33WTQlPcz8kOnW0xxJgQKpt7aFw0ORwbX
VJSonA6kKWT8oP/IlfpSgZQaNdy63wLn7OrS5Xoq0HiTPPFBX6hzCIA+/CEvQxtpcSsR/jF7AQ1c
ib1kDbx4OMnhRDZUMsgSkeF0QFgLeuHnYMYljIIHERNlIiJ6WfZ0wPrtIpwQQ4ssQXqSyCNQBAx+
GD3TVZp1SXi8hQch6gqpFVAXo5hLszYuGl2ZuPJmL0OEY3CZ2fJw8hL4S2ZNylqT3e7VMwLBxGX/
2/polrjt5nLK8JC8f95TxCHVYzRBAzGTgQBAbbhnjvm/92TLs1mo954z0v2EutgnuHIxpWiQdCDj
Uwz4MlI/VjO1MV4woLpUm0HaXAxMgNbp4gGsEQcNVhVRD2Ms+5ysNtQXPDa14BEkA/ZiQQ6SNvtr
HtB5e5nOz2DkUiXhtQ8ZcWYMHLtAeBbsDLxn0j7mkewrgvuLNxriYCaBzKwasJBImC2AtOGfsCCO
aLIE+1/2BE4f4Oga3Bc6OOvgGtJYhpKHzZH972JwTHggghQd4rlAUKJToXb5qycp5IsvPLBk98aX
zqOMAmee6j7RATOPox7UnIKNBK82qhmsKigcvLvZ4NO3QdprQYFSMJDn8rmnogXQaADffVFLyeqw
+18/I1yXjYpsRBolQZhh+yjGghMQx1AAoVrJBCS06xV7cR0rcOLqmGOKq/uCU4s2dgAcVlQETrsI
UmIVdv/wPJWqA4YjfXIY9vJzlxI9z0uLNogD+P2g4PniSMjPxwe+kHQqlkKWNriuAfD7GGNEYIzz
M95hD9bjhzquEyV9xFroCuEqGoEwnjhzB/g5cOpBHQML+K0T5jaDA99dJA+/xIYNM+6Ias8KyuHN
xU7thwDT/0/WdcwSkWZZnHJQ97mjkP85WQld4TdsoCryOMIQEHaIyPxqMjEJStnqqeYIwUKqJiK+
IS7/N+PgPXN3DhueUjZUOXQk/WJ/5CVBMOhJTCdiJsGf5SFqAv0S1WxG/iCv5kNJDkyE3R66HKwL
OYGFBSKvjYsHulxDJJMVg/Sxf5tSBUAxTt2Y5EAiu+1YHkUKhx/aDfFMjKU9hgLNZANERSe2ZNKt
lRHuXTpWGGuT/nMFSBl1RRcbG+LJgt2A8jrjDkAq61MKSrKqgH3aLGoEA+wtZyaekHCIK4Rr8a/k
BOWZ9yWHMBstW4nAE8IakQIZsQO0IZ1timIMpb6cRyYqGoFJUQSUohkhDjHKmXuwWww1VGyUVmjB
vBRcluc93ucv2Am9C5UV1jWXXcqclPPB/Ck2/oqOFG0h0Zm3tr3+egVSB9oe8Yqh0whuCYcbEtly
+ydr3qEl+BZogDAxXzZHMEOvy9uywH7V6dwvNCJoQ9lG0m917sPk7fJ6rAiyAdGfIzoK6OUG/eJb
BVKd8Rsuq6w6WJTU/sUPDbcNTPBQi1GYSXpapK81tiH9D6YsESVUCQxaGmTwnw7mWw51dlq1WPQS
F/s8wLBbeBVjYL7LqSW9gVxu1JLIKkY1grhyVNCCPQ0QBgVP7AwSzAaFi/Di0JBdAwIthUtKl/yv
UbHO+lg1YipoLI2lhRZG7Xz8F0KSagPfpQg/U3wkiVEwk0E7O9f/hb61S8Rr8e54xXS4BvG+tHX8
fTCt+X1Cffw2/mfX41pT/MJjvmFd19ByoAk3Wq9jtjljWYCTL9HN/LkWxjWs7xPmm/il4a9Zn903
li9aW2u6BRkx2+JbQGmMXOBOYlUrgthr632CK4R7AUbs5wPUFPHyxL/v2+J1nw/lt3Utfs4/wHZx
+xNWG5U3hoExAT0w91O8PXk+DZN/kFzEAjMekxCmCecJZwWySU16TKjw6yBYnxqVtPHgftefDfhj
18Ajkv0M89KFssLdTjlgks5dcGOH24mD+AOWTi35dtHhW+xruBMG6bx46J83fGlKlyYHX2DwZ1sn
T8a/ZyvNZhTFxVSntnp889RaCgQ7bErg4zxcukHgEAOBHweSwQvqxRPzDGncINSk3xjxutVMOtvi
+QIBGqWh2ENDnBRPU9QNMLBxV4FQBb2pwp2BzPzVZbSh1xRkxpb7uvXqa9e6DG70iK26/LakQEKA
3eyhCEhvv/yMx8HAR+iYbf6qYOEzYozVb0hK3BGRdeLOJR6555Up7kstmmFhgsencHtebQhfDVjR
kP914ZtYuONCRcbHFH7NZ5wRzAPK/VkACajkiKEwiBYjxDZsWky1OBp2MebZi2qDfyF/grFt2qqO
BXPu5xxbzYswh/iONFG45ayfSwtjwJEGJv+ZndfgzmjPmmAZJ9zAEaOxRUNJngnGz0VDWDIvY08n
NoWjp7c4y9IjS7jYm2vmO4ZuLGboQKrVuUDWpucNEK4lnyogD2ca0mnQm19SiJA7w6yTpYEb07ze
/yto004upkjFyk42rPAXTryP/79iRMmdodlzfH7YpRuyClk+eFxSocLXAdajLYsJejMLC4cnliiL
DFq57BVMDpxpGAUK5zwGLWnW5ylNaNnwkyMbPuUzXi3vwqZBPQwkXX40LjS0kLIaNsWNUj5jxbs+
ehZKxmbwanbfhNaFy40XbgQBIxOgZ82F3uStaq2vyYUJVP/FrFspfUVsrj4ll/E/ugg0Fc9YZhsk
a/DI3lFjgYX03+0Pg0uKKY8dhaeCZhY4VRutM2wuwCCNd+DGYFRUCRxZo3S4EX9z5jsznXZ5sOXp
yFm1aCjBfRDpoP/lTxBX0FSB7zEJ4sbnzw6/PIE6MEmdA2I2QC3nQFHrhFcUGjlRJBycw2N3nTkH
/JZ31iHbaYd6xWbAX7MB4Lb+OimEFRjuwnYnP4QmiT02csPnr80D+lJa3dOmhA1hoQ+rqGa+Mj7U
aNgRIWwT3/1Bl0v39y2NUuRWa8btydIgbYI2/ehLScPwbng7GxDXoQpIYQoLcnCeKD5aEYczNUak
JBwkbLroP0jAQcruHIIxRphLJh+Tc/3Zb9dMOaYEU6bGKKy5pA3vUb9Lm90NnMRyztrjEDmDRi+d
pbK/HDAK1dnEcgRtl7Gzougnux26EAdTOGmH0Xy3HEr/lfTyeh4MyN2gafjzVnKZTJA8qIWn6tQ4
ieHpe/Gzny4rtKnv02OBoB1j3HsUB7iTj3GyoQsf9bAgpTu9PTblA66EEG2EWHQnx0r7RPcBMio6
QCM7xM5zh2iKjQx5Kz6nqstPXExmAw3H2Y/5Bm0F8i3UasyVptZ+ZHJmvFFJUDGxpAFBQWPDV4fe
Puq2QyeIC46o0IHJ1k/fAWYKU1SWR/HAPjLiskQwCUU8wd6BwRPXgEgWOoohYfcImBezXEaJuYSl
mxjUfmfvURk9Q0Qdr40QMazljfYbmGItH0dZm+BOrCzyJdzXiLFyTOhaD9agFEbVmTp7r5Vdncmi
2s6odBExyCUmAJDm5qxOcCVujo/x/Lbn6DXXvCIWM1daqU7Ph4d+B6FMhqTA8vDIykge8gktlvBL
y8lLXhwgOKt5Sja7Y+LvYJ96ox35reIw4lma2exbjr94rthUxXWaYiSDPB++cUuDSGh2MDNjVdKJ
Qku794t3J1MomQ4dvN1oa8e4qqi7kGo8ujGQYxLQmkvDx+ocPqG1lf0KQoPeoxdYbMr31b3//faf
+nJrowbsatT2olzpNYs2Al+HoD8PbPoU3Ghi0a3pfxR3L7R5bAxVM0jzP9Rs2yb2iS4HLccpC1jP
x3hZ4Z3/LUT39nzBK2Q/6NIA43XrZFm/QCyMt1jRAVi074Hxlr42fJqV9Dmx0Mkc9OjJImI3dbqX
uP169j6x55AeQa5s4krXqqjnUKXAtYAEBasMy8eALFE/fVWHN8NrSJlTnD2Jsb+gU8MtyD5DY+B9
Jg4SbpNMO3v2LTz5s/BJb74rEsBGuny8d6WY8ELsxTnunOBmXo0e12dboaIN5dhCSKxen0iDUO4a
veKCaq8kxsC+dHNV845KWA8sqRhRIwVKT5jVdL3CQ5bmkMWyYYzi7xq7Ln13pm/JJ1klyiF38Fp1
y6fW183UT5K8rcGqxj9mYjT7aUYgVM7tB9JYsHazdG/xlZYwQxWuB44DF0zycsoCCFSaUKDOFVnS
U7E4zrF65NDRETx+n6nfML9t50VUZ917T+3vqhUdzbZ6uUllhg6Fr+ndGl8ea6f+EinVCBA/gZ4S
IRJkF43ape+NqneL73mQJ5infJT9S0vC7EkCqiNoq8KLVY1v6nb6NBfFDSyHlXWGZPCkh0yNQrDm
fLhdRo6JEP3cnOe46WW006gq3zHOHeMe/yWfC5s7pBtYs1ZzcTu/WzFE00Lbf1EhXjnem7AQdND2
RsF58m3nnIy61nA/jh8r9669nZavQaUnHeOzvL7ew9Q+D9M6LL6jmt6Q2eDiLJpfaMQfzTftZRUT
4d3pSvWs4pyLHxkPe3Cx4yDlKR6N8H6H21ShYCuheuAXqoLY3cP6HL0oPFLVqmhD49oxzsp55/Fm
ZLALKyHmItS7miwLmoHp9wOtjLDxu5g0SetfYYt9QYTyu18wu2gItwWeNl5ntxHjzGLutSeGzhiv
XzF2KAq8bEucbqGcvcLEoIPX3qlXxddTShDwpflBG8zmuDYxSTKjV4pzVnNlNztNWprhrHadxlRU
9Tv983BDHL7e45gmmS+OmMan5uHRD9XXSMtB9Cp74dyegRqzq1xoRdypyf8a8Oo49e4v71zQA9Gm
f24ed1UjQ6gFZSFGXI2JTRMSZE4JhwzMSoD2OAWQylrPSV3agzcmvldc67bKqvEtvUuKyOFJhyX/
epWLh7btNopHVBlSdKFfYrwsxnIv73w4Zb7Tz2Wgbgf3GyGt0zKfizT9uMqjGilGGtLD734P6voy
tHQzaFqUDZpLHRZUJYaPtHfim/SEklLfML25qbFBaH074GIyb0yMqTX9HL6rR4URIa7yhAjFIV81
EXDbG4yMJ59DsYItQC2RQIg7nRLYJYAWIcZw4PDyN9kJhTs381Ukd+mCQInIhD9Ax0nN7ZQsiEC4
asnicXqcmgd+iXz8fSI7ah6q/h13DZ6gWDlTWkLTRG+LE3660MKy79DfRh0ly+uqnqqbFyOLi/rE
ngfvPi8ub2enC4HTplgVq+8BDhz6ekGLbwMn3E7wnliVpwQn+e/PgEQs9u3hlj7N14Eu5g30TkdI
xFMZ4XZY9jU89R28QLRQw2Xks4p38c6aEkh8D/eTNU0X6YJZ2zyILyhuN9WJs+hEUkFPD4x2Idyj
UkSTYZ/eO/Ha1wYNGmBI9xColVPipe+y2P87u4mIODHZpcjKJUFt4LooEe6/E/gNqofItdF+XtqI
Jis2DVJ8PG//7L+anRt/dOR+n2V2VECeyG7JdKXgw6kNDLcnNiC6J3zW7i7PwkksPXXPUIjATFrf
fXqkhQPM6hfe/bi87j/he/KhFd+XPiRxcFk/Z9TrDtn/1gqX2YrYFO1nupMwFoYAbVs1iVs5cu0h
LEOqr7vmobmqV6SX6BLKU84lYM7AYWQ2rZ6HAtcSdUKPIyLS91l6MnHV+JEJxKa9EG0CGyLw/I7W
Cj+/P40Yplqw/wRkxnOYzENtD1ZnyxgycLHkAtBt+MrA8SaJXhgHbicK4Z0zCNRNaUuKFWLZxsua
IYWalikIBVo5aRDtYUgJqPNTNfwFMGRF7KBbGV/hdMsaHj2XCkJfgFTiPb3zHOOWMLv+ndcSKeK0
TkRVbcwd581VQtSvAB/QOfHiAIyHQC/JBdpbAFRzDDVKXwsTlNLbNN5cp7AvA2OZTuTRIakBRiPM
W0LvGydDQiuCu+dekB8oCM22CSWCyYFy5Pd+mT0yYxC+7n+AWL6/LY3our8sr3tzdt3zTs1Z40d4
bI6QtA5fXQKBMOHqkA6gEYcEWnUwOz7bbY2+WbWHbvFGn0NCJMza6HmIDJEmddz/8FhZG4p/c2Hi
VmE9okW8f4F8f+UZn0teK+9KgOl48l0+hskmRZ8B1yvppl/BUMigOXK1XwZJwA+hDcnx+whOlN/k
N4S03z0EN94YMSiXU7903rqrFq4odHh3XD6H6jrcEkawlE+MxjmU6GRD5vmFPQUj4dJ28g6l1Bi/
RSgtCKAbLR45MbB/afM9iQiBMwDYcfuH3vy5R1REWZW4lTOHoWTqgJ0xHcgTWYLYuDM7+Lr9s0Ui
xPJiZpFJM/CsrO+SxwbW4x1UR2f/ntiLG30MiJPolDFSMN/67QrXGT0qVhfMacSlTpnmg8cJXS+t
QVk7RijOugPmfLKoAEpOfFew4bAN1gcyNVJElgRpDPflNqJYLYQJQT8xttF4kZ3UCX/BwtFoFGZv
PivpuIX+6t6D6CoER3aMR9k67xt/d2LwHRLg2ReWBY26Vzn5ApdlXf01N3z/jUDfI3h8Y1kPf1wD
mb7f5WcvA4kKnHUz/7DdpEdGnCVIUP9dciVv4Q3aqliElKMMRD86r+9063jtjO5lXfjXtTZ4R00q
Cq9I7OCcFe1HsIm6R4+omOFANwDlQJ/PZ7WTlqhf39ydV3n4mktZAacYgA0o9A57XIJCCWu5qRK9
jghDAm1pBDQOXCJwSSfa8j0EXinneXjfpJNryH2El89rB79gcvFVsA3+azbbtUi++W3M5ITvcXcB
TwAzea/Zkb/g5noJLxf8QjLcG5mrAvmfj31yTCH/s4sSCP5S1HQjjU5IvOI21XUSIXPNrsFUYRn+
aZE+K8fakOj4Qbtr+pHTYjTt9hqIN+nbjCs4cGDXuNIfr32/tD7PdoYvbnQG1y0s2fzHZGHYpNOB
yH532LZuuKQAamIIQH2bbQFkmB4bAFP0K8ikts/nees+Lj02QDYH9smMgbhN30drL51HvqTYAJws
z6+Dfa/LFH7AryA8v7QTtUuqzjhozHr+HKUzj8xUoENR6b/mJG4+iFS5AERki//ihqN38BaJ4UUi
HTSBZFzCST6BIMHrrqqrE5yT+KJ+Obt4O+PLDRDIjH0irSNMo1Mfs/efhTUtWjAAwPGV+6MVxxQU
KJJvwEbgbtAMhel/batoP+mr+BalIt8AoXBnABnuj+isPlwxvK1DfWhM9WGMCZwxjRdCiocaI66H
GUTixKMyCq049ezFO8r6NyYbO1YtBXZmNGPxoGhALeA3KIwLyUv98ywHxsriH7AF5RSpB+KSvXos
o1d0G9PgcQRH9EWunXMvKEo0bdpSiGfQJ7QQPK/AfnWYNux+eMARCLo/qIPHgdak7dkYmYosK4UM
G/MUZE3g6qAoBnAKzgQu5A6gMC6KhfKxFDHpOXebNf3n26jc+crUZlYzA7nozGQ+z1Py5l9wwKpG
5rHejh/H77K5x8EgoyvYnv4eGd5BzORkwg3c/Jsn88vqPXlEN+EP4woAJtwEhKZvGQxCmgkTlvxA
ZZG5qq7gqDy6KQpHLD+alOPoIUtXvvfG2UsGiXDzTj9UORv143sDF4bGfuCnMTt01z7C6OL3X/pL
4PkC2n5Usf75tlOrzW9wsFEB//gk86Wl1/Q7fYao8xq79w5kO58BU6sn8msYuSpMVPAc5MK9zwDq
PL0NnNUTJDxrawhi/rAEOjUWhXSxKUe3P2ayIxzkLTx+XvlHwhtySYC7WmsDVAOw3wZGKG5NJR8a
k+q5emN/aA7VnskEQ208kThT1Bdik6z2rfA5SHdC6cPqbhWPbvzUpGuT2pffN2EvXH0x65QYNB5V
fYMyv1ADzcl9cYMzZotTLY+9nT9xKFa8F+6Mrj589wVKP2NXeMcV8x48+FC6mm/8PTzNt2bOINnf
afhkzUBIR1Wv+afNHLwZHe88+IbxKXm2GtxcMuBjJajD20Ef1uF1RQagDs15OSGerqe3gza9rp4r
WtToG1p1qptyUkUg+5jvqRN6SIkN4U6E4tjujUDOsgVcq9V26ExhWE2MUJ/ok8YEQ3p1QsgHw3tK
LmBMifXuFSGe+kMxyB644RfokyzwSRzIsUWagLkIZ14sHa9Z2PGuFn+T7ES0qLFHwPogXZT/eTBz
w7lnYw/1S2ju+JXwjj4Hfp43p/yY8yN9sCBLtdUN3uHzOzuLvN34xHdy05vr2ZA3hVB18FzZ/B1m
+rRoyNufHOVsSwkUD3/LkOckRo0X23m8eB7uHSX4htsdOUi8RBg+qmmnMbAGyVKMvL88ZCnekErw
6r/7Ci5eODynJ7kOddgY1dOmf/fugcVVUYLbCg7fWB1qM21WRdzu8dPojsGXXDmePyjW6sjx7PZ3
LL/5jqteTWqiBFX0HTe5Vq9+OeHVyiXH0Xh0D3JAcl+cxIyZOiJ+ieBoB292+6U1vvW2ozJ4B9ch
OeJ6Gzn8qsQxV265DmGM+ltcb/UR9qbSO4ynkY00X+kQDp2B0tVH1sxwYbC++/ij4a8or4278St5
HW+csbmNqVtPeY0eaAwfzy7fdwE5W0ILNzFezpi5eATjU23Cx8VskBktRs+Gq2DcLR9Kly68btNv
RHJv/FBGsI1nbw64GV3OeMD6r4oao3gpA/rmqXHxFNPrlM6QOOZMGXzCHnDRGS6kG0lvyU/tDYET
80mfkLyRoWQ7MQwEgSE/r+lleJk5YXOVQBE73Bcak0LMwZCZxDvSUUyIWdXSmay5auDjy/zfZQsg
5WwBb3AqR9IhIy8EzGfTIHf5rGyeOF/dVuUktVofo23NmCkswFfWMv70kTJT8ehZXudYfnM0HO2R
GWV7668mE4lesHfN0WNvAbFKl9nznJ5E62yPqb4yc2b1WofRHTBckbE21jYPtN9Giu+sqyAfptPG
/jK5TNTgOvkMcanv5b2CDz3Iwgrecew6WIY7LlNg9A6w+P+PpfNaUlyNgfATuco2ON0OOed4Q5Fx
AOfE059P7KllJzLG2H+Qulute+OQjtK+OU37vJqCBU14iXfxDqTLxNdVWfuXxiHcxdh8vxgI1UHp
yn99GfITkV7i3I5TbGPOKY/S0WvSOFgDORrzAuHDXJ5kDeypNc/7eJ9Pn7PgXvYRYS9P0xMZ7UDB
IDzoPbuU1EyDzZOgavKcPWefScnbSi9pP985B/7P851H6P38s6fexru/7niBr8rda1H3o009qvvq
5XXkq527qkfPmcrVLXfKQP4rc4UjBJM+Dv67dBfSzQSUAt002zGqLegDajAwxe1gAwVFHS+j22f+
Oqhn+Db78YtN7Qd+qtuUrT6Z11Psukb5MV3UU28vIhBlr3E0CiSB6dVJMaNzygwfph3mQjtv9t4Q
Ki9CJIgYq1CGzfpHIfhnhbfMLFs1RvWEqnSCM+uSbxqX9G7s+NyX4JZdj7ZeiPPJUF5/+YZom9J+
8G9ItiMsGj4K6T3nL6FI8iOlQOTKKFZw4vmQXH5oRZdPaMu70nG7ODYuDXJNIj9Da8kfNvnb3wEI
d2NMiuSo8HaxNK/L77xQA34gXBgXOTtoaf5EzkWdEM0YfW1dHu17Mcc38Bzd4imMqr71hLTEFGff
6OqPxh6Gxp0CVhn7GiPDtbWH2WWjBiHxp0djb4MFbHkOhHl4jrf+9H321v45fThi2NxcNGbmAukh
+jGp21amlN6SjtsDC8YDQaEQmWRz1hLMI7lYS5QJ8gwSZvMAXwO3h1prCi5AzEQcREgO/ScJ3OQ5
ERUDVGn/c5GwnuNo0BjQ7WAHrHBNwQw+RPs66C/ZVxv0RZ/zFHsO9dOnYe1WBIMQgtDxpwV7oXhA
MvcRABhk11t4wveW/f6XuuUPviWqJUpl72IHywh4EU7WdDX/Yz/yHwmBrPiqdcQkiVClIOTFc9jE
f5b4hoiE9hQ4imHMVf3EAND60IKvG05s5sNjXH5oD8tYtXQJ1LxbgIWFcyXw5mBkkAYSBVBevuC1
HdlOc16VV2C9ilohHDUxKVDdAywtwvYCwc+RZRKkh2WQRU0WQ04J7T+dvglyvnveDfQ9roPkocT5
7Pa/LRoKpkRJTrcdnku+8/lLrmyb6I/YvpEBAe7g0oAQCfUZ7546mD1/0sTaf8t5cXHAgsIH3CWX
krOAWGUcEA8Q2Wd7XotYoJbYAjBTg9+7qguH6UBLGWBHUMn/5Rbpg2/InWUVTqnip+SCMcXPSKNJ
uL21tod34x3lD1zEYNfwrPpdD2PFa7BJuFten/2CE+KyZPvTkQgloRWKdPD83Uq549y7rTXj6eaE
e9o82ptqxi7l7rSbG7ZHLOXFgQ25Jnur2xnaGaospQV6dqCNzudKFxVEtgxIYv1EYqwncRJhit99
PujZaaJou7J3PB8EI0ZGSMPlAjCD5Qyx2JDw7Ier0b2bNAeGjhB+y7tLH2xHnDi/pJ8cY0wQtnEM
FcwtceQHNeqNl9xyYhML7xbsDo+MAbr3GGSl3IsftMvfQ58xHrk6MNS49gypjeN2cHh56w8uGYfB
rFa6/kgbIsYXX9AHiIsFmsHr2ke76nBtzCMf+J4T4uZz8yKH98Ud5KX4zjzy1horjpbs+cpYMT+K
vdyHs3vW2VBhbN2lC6qA+cCDZqnTYgwbv30u31OhwuNt+dCkX3QyVmZ8irf5wz37Z6x5iU9/JelN
igkAeQm7w4f0Az0dQVwIyk1q1qs9QwGHf8pMRUoM04qNKbrjrjenRSuOqOGW9Wj23kqUj3h7r/cS
oPGauMPeYNi7qpd173P9rpjN9D24ShVMNdOPn/13Vs2s8emegmCrAO2UNOwbM64TsfHMwcKO1Y/p
9FpnSIOFk6ZlzjRDG1VgHf7uq5N88R2ggELn914EYt2wCVasy59VusnZJRoj4wIV368n0ayBGhyN
CbaXL9SG0ayY59NwCS5t0WqZnAgOuBhbALSnBZOXLjt8CZjbK8u2uRAcl/yJSQfah0nFis9MaoIb
pig/ekBDM7vcMwPMXFRXuiYR6KVD9+GoOMKTpuyZLjz4PX8HulXsydghFfbMaO7yadM8shoIaE+T
pJuJemWvH/8NW4J9pp19hFflPLQrd5C19Jf7y8tT3/bwt8T7jCnmMIfnR80FuAErhJAGvGyxZ/lg
9Gozlhhtxan95u+Xxhjuw314snwIsi9heEBMBs/FLDw31jRQJGIvru4D0QA3hnFKqH9MH5y9e5bg
TruCPry3wheQxfXcZYmQON2K8QFo1p9YFDtdcVOmZobK7WIg5iYWAtWCGm4ZUQ4+Vy7qeikpeo50
vpYKb342kua56VI+ukDu0pSXhmZ4xFRYixcD6Ywu+rgYnp9h+Z4G67LT2AcDF/NsVmcJQyFKWLwZ
08zT6grYDgvDBZeFQXqIZC2+8h/m0X8w47TZc2setZlQNYSnbOgOE04yu3JorQRAdFZAJAsOWXWf
uAgLZikODjo2D/lWcBOXMoJTL6FSgE0QWw4JnWqU/8rMxToayzo64uLNeJpUjHOTqaIySVIyA/nH
DicJQk5HFEnXMpgaeUGffuK0uJ3iC85RDfzXXa7E02tJWREtq7iUeOlTVpRwA6S3icxajPXG0p2E
4p5exDxLutJPSN60dCX4lQp0KQBCHCynLI1ORIKoo7T90E/hZ4KMTBjBIS4pUgAgMkxxGZF/CDRR
g6P1Rboo7iNSCCUKdKlHFx2w9DiOFwYNrRt9DKnRlPoL5iL63RKLH/zn+cs3HcxllvqLdNNAGh5x
FCLMPq2sMFYO5p+1+gjW3vq5xHd6y9TiygkFZa3YeU5HmgqRD8/AgvkNSS9UFGMUggquec9aLTfR
Wv0bCu6ZCEpZSXuHfGvtYxwMHyd20nlFObh0bf6OA76ut8VYuZZbAl/9wQfarS6DtT8tH+VDIcXh
HLQrK4DChkvXut/mK8VRBA41hksJmx1iEkgg1CyIGkz2cROctA3YVaHsxLNg7vcVevyeKUT/v61z
uGxuk7n7FG+thPUoXp4e8TIgPFG39TZao2lT9s4eYydsmdEnBPifNDCBa8KdSYu8KQgOAY9L6RD9
g3X52vvVrvMtSkHnWsryRnikyjsK1nxoPkB0uLK38hzStTqeqpxPSvtvcVkJDl/i82INiUMhNWts
urS3GYbM7qgxTuaoA6S6w+mWLLwxdE/IfRaAL5kxShYoclclcTl+6XB5dF2Y+QutX13iTXV53wGQ
0a8BjAMjQksQSoPFfS/E1/5RmI87mCJGoxuET3NIIeHugG3BbC0MO9FAA/2B/16eRxKFXrqJj4T0
aKH0TXmE/JqWPZluI1QT6RI5AVoeMPUB3+ZLC0E4Tgf9aFbeRc0THhHOijGuaHHpuH7/rPAI55+w
M6i1YAFnypLmvpv3BnVOsRMbJNEfIxdeAHrj48mT6ZeKxYB4CKkbZwfmdqzvgq9T8ASVAw33PiLt
43AFgn1MKG7Brnkr57ivXl+MXfolrE6z08xdf85vEMRVsPW2J14cyClrPRGTey0avn/6yvZFBID0
gbAZdQrxBuAwSDacHQJASvhUREBtwvdQLqd2gUvCuZdcBFgRvQkP/d68CwXHIKun+aJaKRfs3nIA
SH1Tw70m2F1JPzXE8pAGIW2coW8SDKGs5XNzWps3hdJQkmjcBfEa5BUvAO4pHVq9P1gTdNV88d7r
q3ivECYTWRFmolvFfxC89dpLD1CJ3yUyw8L6M/ChkkOTnvxsf+bf0XMhpCvY7ItyIMTImEvtSLie
R1IukHkwXyQpKOFgGfg1KHDFu8Q+CP2peg+P6h2b6w9hFyX22l+GRIcXumljZlW8JOQHBJWmk4jg
HumD4AvcZco/EFL2jWUBrbkuYXTuBJ6/6JM4sbjCtK/YPQmxUoh4UEsX1hUwo9u4Mv/ZXNwz6wHp
DccF1meGnZD9r8BIkSUa16LNOgAunG99QjDjCuAvVC1xxpDevf10GrHgBKQkZtxC8MWNwUgBYPx1
iGHGKOvFaN3Yx2fUkfizwwz8OkKcPTTtZ1YaDodpMK9LEHB609yxxWmRIeFfyfAQQYN85GTUB+fH
mQHjkCZxTvqDFYGliZVKQTyJnOh1K7flOWLxwSR5SgN0FvF4EszizRebMC4z6/XI2pVLbI4o/XwN
tNV3BV5KBK6tno8CWpcSVlRiLfvIzkrUwYV5b4mPOIV/10gCplm85SQ4A0SAWw/NqI1kN1zKvk+3
HVr20IaFEE3bhWwJBa416pzBxjiDpVW2jekLYxt9Vl6DbcbSbUNAsJr8JQgqWDnZEQj3KcI88pnp
wYRRkYPVLZf1c2NMxAqqudaw88WEZZ7sIjZOt1/jAlKMUY5zYs9lMOA07QXnzQMNA1JWghsTbUTA
VlTJmolo4bMut+pWlmlz2xhra1Htm2cBOZxRsXK6QgqUvENWZFLQmpCPkkkyJIbPkvt1gobBeOD3
ktaVz9wVhgnycyTL1Mpz0c7JLZ/m7Ava+DPPqKEMuvEEvgI+nMm1ijfCmVOvIEULwvm9YZNlqRV0
omo1duWde9a4xOKK8r1AL7PcwsrwnTwPRARIwwa9gM9pyOIr3RH45XsDqyIr7e60hjOr59CiOSkZ
3Bk0m/P/XK/nrwu023NC6cahZPnBiwWvbUifO7OT9ZwDhhu8srGL5DsX0pHjwwFfmgfAATADWGpW
AQ9RK0vYZUmZBSgDDwQJkMnNA+8LJQYqZyFnmNeglpVQjByNTYNzpFVuZvQKTbhEKhNQZ8OIQ1GD
VyDltumTjWM5lpVoAYAkYMaLfulJp2M2E7hqtFFh0al/3NFPEyZdvDkd3tXrApTBZx+f2t9ZxsAl
MN2eCEeUnApnYd6FXsLpEFI9bEe7nC5MCZbhFQRxjeq+hXYCTahPWSw1TG47bvxRvswjBwbfOsf0
qh3FClDDL4DyRkoG2vW8RGNBiQE1vaWcCuoUztW9o1tnYec9cvcVizvExdUu1kXU1/rdu76uyuXL
rTxqa2cXHxuX97FsilE5A4AHJC47wj/Ki00L5oqLaXF4ROpH/MMxo8DTEN9i8gdT9NsslPS7js8h
rslEIcbYGNN0afGjvLj8ENzhhhsjXN8Fap+FGKKbO4K+BsiRjYB6AOpKaBJJE2XkBqLZkeIR7puc
yBEhQDZzuhCBc1QrzC8aVGTYL+qbZOZckplYDch+zc6a3tnPOBh6FeQryPgg5rg2cHFP6ffAW0iP
2UqdfAcF+Ft8jBfCG1KGcFR25QYmDQXvj1pDJJ0+aRYs+zB7SnWRUz1I+QuqGI4MdYt++85uRP9l
tA7aBUN5bwaZKaw30sGftgS2EXkJ4/L3Rls8lWCGQgLGRXRBfaTiB9viLsI9mzejbsuunDG89QOD
C/qZkQ1oxlHYSClojy6McuS/3GhTYaPtnW7muMTjibr0971A3sLfVIvv9LuoMLDj/608oM9HYV3t
2ALjzc8Za8bl5yRCdklmCg90HYQr7v29QSUZ3pnrXDEeGcY+P00Ic0R5dbmcKGVsBBBt8yeX4dw+
Ln3E5SSZh5QNMLwpA0QMEC6sUYTkoCYCZUPN5rR9XeQb5WLtvoNsBhvpIXMAl5hx0VWzReBf/XHR
rR2fBYZt/soeGATYgaM8QU9K00+qKyArQ7lOaErk5VHSM8GSFiENdVQGRcWUKLP84PCI9IG7w41a
qz/xCYuUAYyLRzuKCWBl8L7fDk9Yy4bp/hnUG0D9E9+eHlibEu4T7L/A+3ALI7AmlkaZlBP4p0uJ
b81zMTfPDqBwehQlvXNhKOn/jyCMQHe8G0LFECiI4o3q9/F/YjiYSTEwASmeLaxTG//uLBEgMZgY
Wihl+JqLyrXkW34o69QPl2UVSaSXw+l2uvHOox3wLN6kAp+y2DRx2c/arJMe4z/qsFrxvrlSyLPA
X3MsTkrQQ2aVLBcvDo62G2HpSdZVNsvgYsI+TwWnnWcXLBcpzBZbyOzmSWgcHCDd9Q0cMhOGgqpf
HMjWsagJ2d3FaU7VB/UOC5svmpjbmriG6jd9kL1ZH9kKNNospBLz8WBz+BcCssrZrE1on9JDMLLH
Ig2jQhh02aVZy2ltYJPE3UHgCDb2g+DsBTQn2gUiBmIYQDNn5T9ARoEo6Ke30JDrmEdhFh/Pc076
VT7w53uwg77POsmcg/cE2QqEtUkmJPZvBQVBKj0Tlb2ACqeh3GJZUCifw/vfwhOYggVKFlIczyQD
pWdYn4vDxkKttnuUHfIY4qxWjairlpWLecSdY5wGxKNei48sFnzBHeI+1SX4qeDhfMv1ZjNjB2Dw
sn1gOMG3BC/sJvTDWetzAdm/I6qy/xW7YtwSk8xn4/fUuno0SBKgS6Az7UqnZSAiedt8IMsl44MK
lM80t7oC2W2fZ3VI6mvCq2NlsgAXKmCksz2XkGe9t1zW9AEQzSMm3v0FYnytAWr/HsA2BLDaVVmJ
N7zY3VS0rJJqaAgJNoViUOHNlV2Yl/7dvZt8ybUwD+6mieNxQ6J4lSCAWGptjvW1dkxgqNAI7S2i
E0LgOx9UamxQmiz4EZFDSMlL+sduR9Ki3EswWjJj5w9rapeeB0hWUKiDsVddDX4o6n1VlC1dBnhu
tBSsKTGYZcOJOqzZsiFcrO/f/ImwDa8Tv+vTMbLZzf1uEdAVHQSuxUeT9g6x/ISXIG8y9VYE5B61
yrmy/U5PY29X0I6XnZzM5rSWIlRriVkuIYpN+ex7cjqIDKq6kAxd2D55/KLgfEI52irBtczolyyM
7wVoByOKXJK3PqPR0QWN04JBtDhJXQdesxPM36bmOqXWbFrfmmvnHF71lff4LoIRF9Jek1UFl+DC
cs+YIuxi4Hg7flMfvIt3UQgiD/aaPYQ1kSd4l/LAsbyf+TQbTGPJIpKM1IO2/MUuTVJMvuQwZDZz
v8UYbEwjDFHrW9r4exEj5R3TbZOzRZg4QbmSzKd/dtFiZhNv/46BdopAhuCP0cuDNZiEj4WZG/LS
KMX549pxeF6dB+fNOs0POW8W6X/jn2QPNa6KwoWDAEwoUmBmEXB7bY4WU3LGOsQSxl1lHbxkO+bY
a3U6uOz4txe1aCzKkr7HS749yNfmmaWrJCgucdAGfKDCKoG4Kzek27SU2nAH0G/Fm3jj0a2CguWp
uDy/2QcpmiNdR0nKLshNndCQlQIStkz/TuAiWr3TgWglQxJG0QfiVEkuecK/HZ7xxgbJ9gT28HNG
ZKZr6NWUs37jzak3LiMXU7kzxBn28ZUBT9JBDpKQDUEB1N00p1NtAwzwi81TgKVaQWF7igUXhdN1
62l0SdtQhjlU+gYr1kPoMV2ZNy3KMjvGafZuLNTXpKZ/Sqz3CNTgBaUxrAinZaHzDsXaHTW3OSvy
PDho6+9a/kM4TmjEgbjI2oVH65KsEABWlO3yFdcK4yK2zx1pwRDcYpWSQQtpSbxDEJYev0icYFdA
Y+8SZLFPwG6iPBKSFa0SNytrUQZqXRAkWRcq0sAZYE8DlT1LFEg8qbwzQUTjauGdQkzjtyO6PKBY
enKR2yT4YSWKLGhZhKdl3q5NEcHCrPKRZ8bsS7a8EueMwknlV+g9P3+wqr86VPMeH0tfCkYxBG3+
JXGHsJA0h6iNOJVHeueVJA36FV2yyAuWYKBz5Gk8h7WemJDDk2Uocs9DXp+6fOJDopFSEg2iQAYI
zyHiY1zQU2pHqDoNWecH3zHlB6lEzLL9fObKHmR6BPPL+yUOD2gGnG9ANX9F0k9R9aKSJIrmenC2
oiQjHF05y2znbqQUjKBAKjXvLLnsL0wi/cAkI1RkGjGrTlin/CalgSfHv0lGOEG8yTSmoRC2Y+RC
aFyIrjg6qUIL2S6RXnLhe1IzciOiP94N0biLOSNXaEI8zu3gTcJ1eyspW2WyYAx+EWU1iz1+m7iA
7nQUGQe6vxDaWhsymBoOE48wbDDCjluKEjOmUSxnALieyBLLclJqku4UkkBBpP2d0jbrPmuMc84i
ZjyV0i2EnRqHsVoRXj4y5onR2wp9V4oWWk++RutJDRWz698zZZqRyBEsYl+JkZBCeQNFM38emCvx
uUEjEuVe30DOiEI+dSuUJGsBCMAGwKrnPdhuQKP4JW1sGkf2H9SmnKe+JqZEe/7qWn+I0xbBWHD/
gioGtlIiEyhbmFro2/eDuklIV9AjKJBms2thyoJLI5uv0uUjndcmXi60LiVg1bMDucJTeUDHQNHC
j8ALU2MJqQpZjNaTWW81WlogNdsG7U1/leQ8k3pylgUWhAy/cctolSYYDlt6yFv9slzX712eIuEx
xi8W4aLR+bxGpTIlxg2/na+71HBfNq4pfX3rvoLROpEFbYS8Mf0NKMGjI1oddU+voSEtmfpNnKqw
XwiG7nvoFUPfWGvF3il66XOmx2P3PX89N43XyNCXUTmNw8sb2Ov13Sb0DKHV9XPsSShU3YPnuFn2
DXsRVgtHoSxv+q4WWH5FjY2q3Itg0ayGVTqqqvHbGifm8ERH5WwaUN5F62erm6sjzV1r2Vyvhk5z
EMTD2B8xZVOK0oDg/VHq98zXMAymQbCOkt7b2HnVtqzWHwSS1SJHzEeH9OYq9rdaPbZolPBcpadt
jhXuc3Dy2knYV4tBlI6++tmyFg57unc1/MU9w703m+URJ7FIvsu0XBfJKlaW/NwwJhHiIGf9jM6F
ukyYMywLTgB5C7sdQLopLD4Z/wNgXm1UNCdRfgs/G1+5Fv5efxE1fIgHUe9U+SMvFy7ZnD97Io74
DDOKR5rbwLraNW4AGtiTY0Nt79/KqrD7p4KYryCnig5Na6/HN6sgklNWsQAk2SVE2VkpEwc7y9fw
jVrS4nouvPfkBVSWlbfmZ2nTnhMeZxbMQfvTn/aYKkoekBKU+WMnYKNqQIpMhyf2DTzMVieUX2RV
sJ448uKHguIg6cq4fyP3ZbQszbrvfwc+nrdI3dyxY/Y9CjPNUYHvWzKIUc4tMnfZQINhjU5Gt7ZG
z7CjGR0cCLqF3vGR0ZlDkpln0RkYn2H+mivP2RciK584aIyKRUhVetGvta7bnIZKP/wsVa9XhP1v
NAztcaqPYn3EWHDpVx3Q6WvUcLv0OfnGHS3pKUbv/epbzUEV9tkLtKLrvoZaNFTtTkjHHhrm6d0A
N8WqpT8HGp3zVE6z9bRaOV5dz66vtlIHVQcaV57Tb9D2vux+0KTrhKP9J3Ej7v1YuZ1Ye9qvgEih
q2LD0a5WIfnee8+aIkp1fPOoqqZc6woIrjW7xWf6xh//O3k9/IweirtnNFHqiefsLDz9jEuoUUE3
fzeXStChv19NGwF1dKKNIALwZrc+oeWcelrPzJhtg5CyZ2P0endi7FSQAOaUT7Zt6pPDzhPbsRKb
jb5bDk5FP9W74EZcahq8Vc2eStiGZWZEHxAMUfguxTvJ7Tp5l/KHp9eLPv2S3kbv5dcYxqc+3nq0
1tTcmRptQNmw1fsiszQmhdFraJ1X3ONhKr0YrQAGAhSuNtsVhy+6dtn/mL1vNoqiodyzcHk6Ld1i
YWbUHHTL0/CjzFVlqFnt8HV+hwfP32XFpulugq0mlDkXMYJretEN0WDyYCgf7phSvgcH1Gvit5aO
7ebFcRdpPqjNccUYOvFnn83bnRfUGzjbpjtPq14V7GleUhadKEHEBiSp7q109UHxCMuCXaJ50KKe
Woxqs58Y++xzdxuPD2twFKC2p7zF3XjGvukM/WihJnurOiYBsbRxKcudrj2+eGxpQ+VonDoZZ32K
Fn65qp1hYq2Temlih40BjX34FCxFEi09/54nWlM0dlb+aORwO/rqFfZPyTEtF4G9LtOZr44SvZ9g
HP6RKcIdYaNF4VF1DHSgTicPlk+rU2QPVs3YnTbo3k5+7I5CfWW7vQK7MgTqZblI6diSrGr3GjVn
SjU2i0lYDz3sodwuNzGiApuu7QwQ5d6g77x6MWhBWN7imhrVHMKC5J6ukhFIvh4824k/MRqTnBzG
yreKDjoZE1V/QnQy1voEu/MlzDglMB8hsSKmkjApZQKeoCzYm1/u4JT2EhNP1DdqKgoC8wU3rtZW
mJp79aXQB0Vx9QySORbVzEeN8dq9rb4/CDIURMjvsJ0DhXFmOerjZpcJ0Wx0kuJu/jC+9Tfbyd9+
9kmTcDTlJYjBn+UsxaPOWJnByKN1PC7xVB0WMxVqUAq6qkneGLGNPP2RXfUCCsxokUixQzwysJKv
5j5d2MrBq9l38qntz+v47CGvtMcK1XTGQMGVjl0IzhtHzahdf3sU91oq0+zPxKWL6IEuVSGbv5RW
sdo4LD5+hyIGB2fF6q+GUieCJ1EexUeNawCK8qcTL5Rt79t60b/gOyBEaRxLLP/zDouALxXk1OJD
L41i0Gu0eXXbpYsgZXlJN8tncfGi59LNtoAZbCmBuDUQI5SUO0QQdUSHTq0MGxW3UM2hZ8j6owIJ
yWvuWOtXGQ/1z2kKL+kGoy/rvMo7bkKfpHgxfs3Zt8bD5xUeXiqZoPXp3QPKZb9O1laAEaw46+hp
OvZ0rVOl5UT9Wm29oferk8pqagyqgKzyOSkan3ak08EkyWEdNWIX9RUMVQeli5l1mierF2BNqzjX
r0dErHsndgxj+81pVlSvm5+jBwQfJriD21N6aRkAEuySwXNG2tlNOVqaTOKERjtDzVmp6TB4Tgzk
tOowinr2qZtQQeF1PlS20lzMGjaCSYSbI85fZaci1gLsoKUGDWJol2n+RTc6s5p3Sizo4OVG3aY+
+tDHmzBJ74Q4ULJdVJ0g6TwraQhuNFsJje3w1rL7lDPTKxcjARv/RaOjqn0XD1N4HK2VIoqg0z3W
pHRRsjrcxBz/VQZr/ffBEA7vOL1tlVQqtnXwyndXQyiQUCPdTskbn21X6XnFuKQBFaLwqw6pSbgL
IVz1MmvxMnrfzyD69U2ziz6RP6n5Z0eMDBgTNbs+gKePb703dDbFa/2pl3m9V7xFQrGtt7ATr1PF
VccxGnQaeLUjtm3b26oxAYuJuQN7ox4jpDmqeXCwNaS7BPUluZRAEMg8yU0E0Se3MNrppviZQ/GR
DBtuv0T4ipIXvkEHDPvxAIAE5DJsNxndEes2CQTvpXkDgAHKYb3wds+N4rRJEkOjbZKbvQemC8ZO
kYmUwVB93oQE0/4sbKLoGUsGLNSBt67PDXGnI3WChHGF1AqPMiHvEKrU3fwzBnJRqWYtqOHq1kBu
lbRpZ1r8XewHjYL5AAu6q9aNPnlXpHXAUEHnY2wVm21gC4NOXPRzI7HB8usC1MKzgCyoOCLd8vAR
gNjBixz1DaWnhsC1gK7VLpjlG5u3BQMG6KhyNxGJtkyMfX1QkS7rxAfrM1rXhwhce3TOzekHEbVj
o11WLaqeCtxEeabeZZX7EN3Qi6Lsx7ji0nGj7LjoMNUWBs/k/NqaaNDog9dyNq8deZRNF2e3HTH6
sYyrnPvbgzO7g1eA6v+ASlJCwGjOFiiDuwJt8d47sPT7Eoj28aU67aHVf0zZGFZy/VyHMLpHAhoG
VirYEyA0TAg+/jSXAwOlaIolJttxtMT6IyVsfhAmtUkGybt8sPx5Ql/2F/AgcBwEbbqPyIiwKX84
Jr3neN33OAayN/6KR763Juz9bDcMMo4WUW4nZXWyGFL2B8gI3mxMjSnNxelXFHe4pE2wg4r2A10l
Gr4AhDPimxZNifFXIsvP6G+QT2E/sHMCc+fWrDCIIB8n2QezJ/2FZOQtcF/dY7n1Px0cR5o0dCFd
/NLDVPh9lJ1suCg8Z+E0+XQTqWLWEDa0ACN8+udg+8zA9Snj63OzcupobeFDwALAXATO+OldmA+g
JLRTpdsa0eGOkcEJMGXex3gIZ4FWh+Z4NAV+HeAzcD+Bl0MGDkmGpBYSnY9iZqTjhANQ96bLEJko
FgU3MmxwNY1p5bRLRQjWz4UgCqHNF5ZH6/LO370PhoYfYIKOYHGgqmgL7e6r0S801qVeYXfhKsBZ
eQ4FxVCPcA/17X9Y9iN3EjSXMcBdYq9SryxhBhqE6Wn/PTfQAA/UWc25wNZQ1kfLNYaJ0BX4nJ7a
rIGwIHHRgdXIsGAJu1Vj8CJChz8rJvSnU7hHTjd8DZkRoBOcKhgHuX0zHnjYmJFfvDuJ3w/p30lW
i8F/1gWctOm3F/XYInyPXjHgHRhb2cUips0QVWIwtJQh4TJNJk5hRQGr2LeC3jsf2OGiUIdl3g/y
bkBPDXPhWp1UHcVKr0HfKLHI6cP0ShUhL0KojD+s1uF6NG0ywma/8cKfPU7aRgWDmSJT9MJV9qWm
RFN7pYYDrUHPS4tzof+6E++0j3ZWcRBpYpwUWxTs0TbDygGP7B4WHkOXBdJw1u/37lXHk/wbXvwP
yXbmTSNgQ92m3JKVho114r/0oYOhm/qhdqhUlgA/XuDfdAt4U/n4h7IZ9VXan2shvXJhNE0XZXoM
LwGkiFFc6T4wHQXh0dm8IuD8xjqgEY3WK0AsXWtlxxSaTIo4GVc6JpA2bYqrrBdb2ARpMMI2nBZN
LpGokCU6hN1xy3daGP3VbivEoBrtHyv59w93ByfoIpXg8Xp3HQzIcXUyOnStRAfHANdenQZxCwo1
XSzskONKD2UGN6AHfglS5loDJxM4CGEBZsLXGe5HUhsM2iG/JeymagDC76e+UWafNS8GJnrI1o2x
OMkVK219gpbcNzf1tLltUnqhnUCWTw/mFHoKKYVEjoG2F61ndhW9ILrbf3rvN2wT8kJ0NGhB4Jmo
euQ0eR9sqJwy7iuEC8qVd0sRR32m/vNQ3FiDCfa/4Mz7ErUcjmjXEm1afReyEAxwY8EpAleCqHJ+
vytG9m0/2I+4ZjTZ5iLhgIRd4jeRamBqPagepr0nyh9un0GNV9k+me0Sx6u4/USNbGHL1P36Xa/R
crJW02qpQGlYX8dt3cQ/q4VstQKHokgAcA2te9xy9mIc+d2xZbHeMUBYI56UoDHjAdCgqgFPQyFl
wbsZlBDLDutl9oNT/2GjTH++NYgRAawEbCX9lzXsRVUt/XYhKZttmTYErvCUdZs1FWhScEyQQMw4
vV5cDMKQjs89Nntqd1kKUGGgqXj6HTEZwISDrp2IB6R3KW1ZW6CStIxB+gVYSWQNBsOZWXBwlF7j
/4gDlyf7Hskv2y4PfY4H50G9BSNpyqnTU8ds04irX89PXWmX9oEbOdFRrzHRjum1SUj18Bk6zp+K
RAr2DIXP33tsQrdDvD//7Bsdew4w82K1C3S8YarxflHPrFi3AZmBiyHr4QoubMAZpD1NbSBggEkN
mnElj9OKQ1pHMtv4Wi35MVTQuJ7Xc3uNOdgab9QlhTmUHGMjesfZlD5zUK6ESQCvRFqETf+CDpLI
Xys9zPcuYNowTRf2Nuqlfk31JgDL0JfIgESzSIsk6n8+GF2wI1Poc+C6sKBjFYzaJpM8Dx5jaizt
m7YMLsnotMY4YKlMAfpgphkKF8qBLlK/70CIPTfojKZsKMgc8LHQD1x0zaJMOts57ML+PRM5BTEY
tMocZcLliYMALEy8kbqoBlzre+jQvTKdzqRLwhM3ZxpPoeZmMPbZHijC4iPqL8whIUSffW8OzoET
srSOxN53ZuMmq/6aWtIQDPde+YflK12ABaGOLuackiXO847BdFunexWSqKWwrea82PHvIn0+U5pB
iWkvLbXpIQhhKP0skXriP4Ipdbaj5gyzOqkGkyaz3JAfca1jZcfhl/IRM28cq1kCsKGYvtaYbALk
wmmDh7IuURCCUpCSDnDaiE5u+OA4f8C8FWXNLFTuGbk4AuEUTodqnUCcEKkv4CeUQfJ7fFFLDMxA
tvmrR0PWti89cgxaQMn2v4bSvsrVyZED/6rEKHPiF7E4l1K8vSbOtR/1mcUZs1KEfGsqGtIz6xRq
NZGWQVSIQyIaiWSN4m2bHKoVMUh8zCmVYBg/F89jdYnvGtX1v0kOoMCKNRJNvj/K5g4ybgrtIK8b
YweHWXNrb8ENPwc4uVcpYsvmJj0iknijqo3Rkpr3ML0nZXOdUTtjR5CZ1O3o6XvsatW8kef78k0u
pp5V31pSh31DfKkdatTs8IyHGjMa3KGLTvXsm9hvsopAAMtG+FdDORpt9YQBXssqW/yqQS8EqA7A
rbBtYNlbdIDMHa9DQpwSEOPWzh9CM6Hoge+J2hU9Df3Wh+DPpqNtK+Q4n9aJvEakrK3Q+tPZOJyT
iQfFp11keifDlKr25vZQ2nbQTxiFfTIWrp7iFPhzf1ug4o8feCq40PC0HVnQ25jK6RfSew/3JKmL
x1i1i7TU7GB91As79oQK6CHluJQ+p0NyLmX0plcI7lvw+cLoB2MAL/qH6FN1qS79nbXWl6AU88bc
mxj8Jx+m6NSepiOwIppMpfRZUugDrrSlaPXTCyhndbtuWxkgHm79apr7xKa8/dpNyYGVblB4g+Y+
OOt7fe+urQUBOC1WzyFNsa8pOBxb3/50Lbbh2nqo7HPs51v3oG2zxWlXbcLVe/VaUITqsaWhm4Nl
u/uILWm8QNVchJ5VRz9RgeyTXNIPrqC01p/5s2hDb8Bgk++eK6NsfdihKT6td5+JP6P5cr/q5bSd
xENj/RqpY338wt9oEc/sUQNJ9WoYd+1Rc5xN87W2BWBIaVOZDt5zrWN29XFOC8V0oE1esHO9aFgP
nG22TOfFtJDXlFLYaOPPik04yzb6iFLXgTVPL8bcXDaXQFfVoTmlnPoA7hSyRn5axuE/ks5rt211
icJPRIC93Fqs6pYttxvCLey98+n3R28gZyPJsR2JIv+ZWbMKGlrhhxsSie/MIAjv6N364ZaJf6sv
NMDqzfrRfubr+F6+1d/5m7hZhnVMx3xe87v0vqbbd6JKZmp61bYfHJ6R1X7Fd7ZK7JYQD7BHwuCL
0edNwlZM+u420xv+nsNi+LfixyU8cT6sb92LBkdks+aCHfKxfjdIfeLn5FN5M76XjcwrWPCNC8Rc
0jffwLevVLTth29jA33Y8+Yd8MLKwnpCRvIcPkpveCS/KN/bz0XJ/Ub7xevIPqGFIHHKtpkHfZ6k
eBHDq7qIP2lLl7HI1e/Qr5xYhxW/MZh6874nosw4RsPVHK4amqH8tHQHK7mmymsVHtaE1BcQxzca
znTEv+UkEQvVHVTgYevZipgx9ZMKLpCa9Hpge8b6prNSKcOXQrnH9bGvjsboTDSjklN6lUbKzD4k
dgvaGm1ouZOo/EAf1a4moWlyIhlyvN+pvshcV7FP9KzZ4zDhfBhqp2O8r9yVJ0K1+xEzu4eUhoXA
V5Un3S4NbOxsi7xM+h/yyv4Vn+UVrxLo4x1PPtPzHbPxrYPfpW84a7CpIxot37PGLz45uxt6VmU3
rAHutlygoNh3qE2oF9amgbSeNtk8pQGlHkpqyMvw/7+Vt4J6VHm0+HLqTOPWjYXP0DKayJZE9qSQ
5zZv8oWOiUFt3ihoaWT3P5hey58l5gCEDpm2qD+k3amOPbJzaqKR8VaLvSIiZYdpYKOnMzakkadH
p0HyQvIZiLoHa0SmQm8eOzS3Cq+8sCdyslqbBSIVowShe5lxLaK5gGPRAkdEu1i0q8GO2ebQ++DC
KNwwUBZUDzbfLN+BAXL2CgDJTN/GVY996PlQAeiLC1qL7qGF7Z3dcH+zaOs3j3Bbo90tPXLXuSKt
GaTMBFwmaOyZq5L3XHiR6ubgKkTQE2PE+Y5tPs4bjYtQto9A+P1sccY24NxeA3M9AWSCScdsvhWq
Lc+98F7DS4A4/MXTaEFCgf4IDQ8K6t89w+lFORA7jH0euJc4kvAYNODUEexHFgvjcuVHbrPS93sT
ZN/Zo+ZQmnJ25vzihp12krZLcISl30XMigEdeMI1Wu0Cguk2QNIyuJwXIXYFlm2KOOxualZkpb22
y6AQs5SBpctvuIaQHPnsWYtCuZ52JsQcXF5GW78ruK2BnyEW3oU3/s2OHf9PC+WEk4kgC3nHVwmd
jWRQ+sGx1Ki3Y6z4Ap9VKjcE0yIeZrVLHc3SbnswwHFpRoG4mD5JiUVil+0kOBb8c3hSg8Cgs8B+
hrhGenvBFluvRUMC/R/Pn3G7dhyqk+a1KozWnQSRExxQ2I2/MgyTe/jKImDgFTKEGg/a9GC88x/+
NH1NDBDmQ8GK/u9TmWDXweA4GVd4flpkF/94ODgEcY2uF1eH0KWwqdwlmDkSzvH3l2nsCJhpcOih
dKbhYV1x4qNN71y8yXjIXguIerADnpWrds3v+V14FqHi4fDzNfiksJ2tn+R1c5EwnsXb+M7VQ+wh
gKutbKA2+bH4gfUJKE1kz9IDfubHEf/JZz4g2gj5KwXO+c2+lIDKMPI54C/ExdA8bgJ6lQyWrWWP
WJ3w5cjeFD9ND3PlauxPNpPtXaQEHW1GupuZv3obN1NcZdrIhuIX4as9n2t9lzxxh9K/GLMXhTbf
OqbOwkfITAZpliBx3ijktdQDjVe4riAuICbSLiX/BQtfi/BaO4MgibARK8J/m60lUA3uKHNkMyLW
+IP0m75Y77gmxYHOB88MbmX5dkBsiLIFA1PJVkwPkkK/bAcH8/eguS1G951bZseawAVMYJhOxaDB
VwTikkwbYw+YXCDfBKBd3Dje7OhXFZBwz/ha/62KG4nsiX28uH+vcHsl3RpEmc8XtLm7LA5HAB90
g3gs24vCsSJyUQABPyyip7UMt75uObwFgSbpVCZHLpyi2Dn0J2gx9F9xdKvIS5728bw3hveaPbK+
V1BlV3uVJSduq8lBEl3cSiueRlLSPnhgii8eOH5pz1xO+hwiAgq71BwIWGphg2eIgrMMx9b0sR3G
yQm43AovfXYMebtot8QAN31V8jg/qcNt74BQc9yNJPhAGePTlZ2WPVjsA/NmYJXRfol8zs/NqUpi
x+KC1gJFTdsnucFZcMnZ9QDnwQ43VA/if/iuvwOtCS8QG6G2dO9p6CSUkp7D1Y1w/fsUXvRnoD/m
bGjmJrUMOhA9TLiNxcz18IdZEAD6MmeDuoFEEl7xDn9p/kE3RVnZ4OWFXGUsbGiRy9NIcEj/IkTw
4PwiOeXiWZmf1vlpbh4XNJ2ErrL9XFyh2+vYaIunSTzxm0E/8DEK8pEHNO/37XpupFOT76P5M+IC
ticunSh7s7qjuFB3DBUnWE8n6adwlmL7gfhVV1xtzDNWX7TOofSoMjx0kAzmJ2IL0DTBXmh76Aif
nPRI7dPw1Ld+iqkDbBz2azQ9mAZiJ42BERFLmBs1O73A3NbVPW7MTAwoFtQ+q7yYqa8y1LRBS1i7
duiWD4RTVnrsMGPD12pxOF1QBanNDlFEf1Gxb7uZ/9S9tsmsqPeY1WMZsbQufhA8d5ruT/yjopfi
oT07ok4Ew25I/RanHt2v1iBWdiuPnhFMvNs9rxFHW6nB+5pVkZuheIUgxriSuJUaaLNHy1Iw5wDU
LzZnjblQGb2QUCOoVvquoWSwceCQYIX/NZHACe5Ob0AIJ9MTZHoe6l9BdxTYipAsIVyGzEbPMcoz
yemR6lX2+E4YRYkEDyzcpELZEto+djh4iUlsH7ZeSta8ofJVFiDXqT9TNDjXR0hyRJEmrg7tfMDJ
bheBP5VMACP9PMszRIcEPWf2CCuPvedX8YqPE+FlopPDVmNXOe5eKOmL4eqVk6ZORvomFo6PPIra
TxZub4ODt+SdFI442nnkcEZPBuxHn3dl5k7SukBhc3TD2jw0oK/fO2K2CA+C7EQ+jujNncP5t7S7
iJcI3YEdHG08OiFpx5ulSMzaboA2Z7ojnR9FEF0HceT0BLKbAETX+wabKYhKs9dMaP18XdzFxpGT
XRx/G474MphY4SNhJpEr/V6lg2E41HcBlj2JahJUtq0FYWaDPsiuD/SHdKe3/r2cHhbZH2Rfzb2E
IU49tNJRUW4zku/0qSqvS/9JhqIgvXD4xd1+Romt+2H2L20Cc+uARPEeppx8hzV+GekNDNAWaX4r
JGpr8jzKT8YMWNy/d5hVsHuQ9GBJAhGCXKO9DdVZA+pt8JM3773yYshHXXpPgBE2x4l13pnwQbGi
amysx7inFSSmb3AiNg8S+Hyo7AAimSlFN06uqs4ShNVpCkzYQRmIKeNj+jKWn3WMxa9OgWfGkUWG
Q+QfxXDNo39t7Fe0B+3dlL+KkNQ7HP0WigbdofhSiZDSTadg0YqDvXGtjasofmXKp8wmRYxQWqv3
svi2qIDtgcqpWodYP3JJYsktYjcjgL04FOY5K8+KebKUq6HcKpEr/rQZKmb73rokhp13zlA4PIYK
OCkkRCgWrQOrKW6DOdxzkI3abeiPb2SiFIR7TYcewwv9ACxTlQcYT2rqR2nQhWRT7iPhiDm4Hj/j
OxLio2bctRlSYDBjJ1YelmwfSnvgdfPfHENA2p9wgaTvjgpyXwL+YVqOOHIAa635vITba8IqHX4g
J8X2R1S+LesDm1toZNYilI/OhF0HKAeLfTjU2eOM7zmhidPmWEKlJ38i5SHubW6GEc1M8yaup2q8
yxGWNkgGupvSQUTGBlxsvvr4WhK7p37U297EkaE/lu7AFWnchiIDS4Yjp0V1tn3e/D2XSagew99V
JBdgp+FjVTmNEphcedysIGuNLp7hNCGT6TJIaZNXCl632JJ+tIYgMl0+r7q4FbWDbdnkiYZL64PN
SSnZb3ISNJy2hj2T0S76o+bMVpDQgU7Ro4EfSASv7HMR/bkgL2fXLJ4Op05tiB6io9dOJS7lWO1G
wUpMr+IVxi43cPHDzNbGIHFZtzQheMQUurXYocrk2LYeto5ScCkmSDFJvwF1Z9s3W9jPB3V2X0kz
JZuAQtCequGrxkwixncG8pBaWrRux0r08VcfQy/ZqLzjl9n8hDHA8PIxW6dGfF5JTQlJLVUp5MO7
GhLJjL5uBCmd8DPBAbnSPxYoh+MpESC00ez7TK9l7LeLp6TUfBs6HjTMHBFZfWG7oenfIZvL6mJK
j7J5jkAPZXV8SPifFd3UESqtCs9+/pha5kq2Y9JKpo3FVZD+5cl9nUAS+NAp9mtJaFLIvPgYFrZY
OnL/Jdc/cnUerYsl/9bmPcPgNvNjAW4hj61HDAWhvlT+dH7qFgfSH+cD7WNpBA2px+3biG+abhec
fDxUldNC0xWf+9nlj0rBIwod1FGZVy2bQ5e5m5NykbjhfbkMFtPttSsgAv2zljoyNGg86YDa2HLA
MnXo/2XuDYnzHRLQDbR1czdF8sf9ToO6bIgpdRqeq9B7TArU5bwNeM7oY/lKnncclkS8fPBNhqmJ
okf0Op2onA2Po9nnGEq2e3JETSI5g4GYaceTxrXE4xAUoH+PvhgomMTqb+4ZTDJrzZkkT8hcjKhg
/ip03FBPMK9RaNIdq/ei0uNRV1d/ygL2OzJ9w2ybq0MWDa2QvJ+nw0xOqXbQyas2dpwqjXZg1QaB
WCsueu7xYOJ9FKp7bGOa9lbgEmAxpByGcs9LT1TXtJyQMhhfKDIMkTm3IuGdrExRV8BUwJFQdKWJ
4WGXKYFEkAt4tegl0h4zoYxS2d56+Bz43puopLB8YKOKu8Gw1WfmVyNlBQ6i7cgGHhZ4Du/MgT2U
R6HUqWfig8R0wmqe2Tc9NAks4H20HK3KjUfYSnZP2mfsM2yCxo5jEMsuvYQAm18+NdTH1VVbW8D5
O/Pb8mCg4pP2M59wbKsI1n1mEmq+njtEiNAQ1CR5Rj5Td1juzeI8DD/xcBKpLqMMSgsAVd6m8VfN
HkGDuKEY1of0kg+XpQehcrTY77mcvavA7Xkt76KxuXqV7PfXgJ1+UnpdyguEjWRLF8AFxkaakST1
c6x5sDWJXVAEpguakpon8nMZXDoK0CIOYjoYg/UpP16ETfagAtbAy0o9BkL6JGXer9Bo4KJyuyfP
MuTm5CBA7wwPTbgdhERaJATf2pLgE5qyDeWap4/XyXK1KMBhDToIRi/cW5VTSn6tYj7kFK1T6JcZ
QtoU9MDyaELH8wCBR3Gs+Zm/j2u4CfYA18F0G5L5VMbDfU/+uezjkUX4hEaAi3IpkovWfKSC30d7
4DFFPeeyWxHIjtY4CkoAcsAC4UAORF6hlUbo4YigA81D+xGB/xD6Vbn8NS2oTmfV2/PscYcw5aqY
sI4vdE1ieJCbJyVlLeFM/XWYjzXKPOVCB0VPG8ISATQAGK/3QnXU8xNVfSvsuH0O9sQsC+V0crrU
nX/nGbM9z6LGg8PAskG2TSMLoYFox9Tjx3CjqRJsWQ7WhwY7w+UrzpwRJiQ/CeiSj3ODWB6ocark
iMJhUP3ZdIYqqCdnBKGXD5O+BwlsFH/u7VWgOu01PBhpLDiUhKAfn0fQzNTutD245jZvmsrJai/c
FyVkAnFP5ykvAQ/bijBpfNbDQwbexLp/0T7a6lgTt2I4S3JZzZcWu/YFv1V3AaUH7YY5w91DLDz5
h6AihK5AGQB84t5+li7iv6i0weYIZSOsbSIcVeLsOozNs6i/rfNhC8WR92nnhxppvV11rqXtyekQ
n+APOviRtldrL6y9EbYjEeDa3oSiJzCInIFvGYUrBR7t42LxEhhFj7lAG+VFkF3B3Xhj6nyZyrNY
nnMjUNUDYUAc4Vx4nnayfnj4KfpjdRymn4FVHoVYOqhEgtIVKJdMznkaztuTWQbJFD8Y8c+oXVWU
wj2ygOhXW98SlLkh20hg33g69eKblb5YvQoR4ChqXmLsU/11qQL6co4kYzjlbIu7szQE3NIJ4duz
uzXXeNQRLfeN1+4a8Csh2LU8wBMAZWBnrjVBwgTfHYEJiTsapaNleFroctrFiA44J82TVD0mSSCI
x4H5G8QWhiqMae4E4VFfqP93M3msiqAGK8ZGtfxM1bNe+qt2beCe0js1rz38lnE4pcoTN4ConQom
CNRSnfWstR/TggPPozU6VHX0I3QbgAuJFJQFxv/32SRc5VSbflHDQ34fO78gtq/3lPEgIrAZXFo8
0EMgR4CgrrJDmQg/32wO9aZ83E90vN1RJ3aTnJjMtQX5XFZ3RkbAT2ouUygjMbWQkZ1AtYY4VlrA
wt5ULbSa5s7oPf6LDSAhL+wrc2o96WDgPoLLKtOkpUbWMzwwZsWdg6seAysdKSZV6EmZwJmx+WLB
8AiU6iUokL4WOZRqS36x1nPaBW12JCpnLVwT0gRG2GT0Lo5CIGK/YyZMj/APlepkCY/8YFgL2XLR
y3M9KXZqfTKgpzVkPjYYNVMlHUjWvLTpHSCdZi0CWH1aYCDWN9G4ZnOQZGdNvUTzI3Si3HqMu9eR
ehWbqNFPCyIRLLTml9HYw1FPh4MRHTPiJNaDMe777jTkPllSdXJTy98C7K3cXFzk3179zlWMeWia
oHdWHZId+Z/WvUmM3UqEJIkudR2wZwQnYIEyaM9q9Dx0LyLWI2r7bSm/UvqhMnLIhdeyodQZRzVh
3VVMjkYbOwsYvMGjL06gj9aToLys6j8VNsmqgzm0p6LCX1R+aUBY4B2I/C+SGNSq30UMtOaEy1T1
OWDak/nistNxGcapMHti98ymQQKfMfxROOnyXjGDbr3EylGW95PgTCJnhkuUJT7lBkNYtEPNo8uH
oT5Oyz633Hhy9exl1k9L7MNrZoLgWRX6fYIdrnCt5ydjvQ7wAsnxWrLXEZQpQnsk7CvpRMBXM96a
5pAxoysO6hHundpWOWsNeFPsgIJ5fTW0f+FwHKJLkZ5y6WmCpb3u9eYG5bOVz7ridkicBO0+q1/d
dJHy51i/6O19ao4yfn6133deSBQRFD8gE4J0Oajxr1rQNQTZQKDrKW2eVLQUoV/256b4rMpjXyI9
cHsgk+5hRODhFiOOpXaFBrw5a0QkW7uld4fGXXWnJMO2J1HrxDzAjl0ebo1xGJqzPtOyHfrs3gzH
Wrqqw5e0HFCOGJCuJ7cCxMgOCKt4aVluCzHj7EXPABSblyo8t+BIUvYxdm892Vx9/7aGl0F4bZHy
DFhudLkPPYp9UTXZNJaCtZ9AqID7Mp+1SFQ6fKahdsjgJjKU1xz4h2i45fMhqs+rGUhwFnDJU2jG
UJhCDgza6ChiYVj5PQ54kx81x1A7G8Ujn0M1XjoeFOy0WYoLPgy6jfGaoj15zOu9iQBccowYjctN
qb249I0iKJWLUe5LCYDFTeOLjvs1s25K+dv8Tjau5uIXggfpVGMO3UlyIJauLHioF5Vq35uuMR9V
fvByLDAHSJg3A+i+0Db1hS2jyxVE0FTglWd+mx376dmJc7wMBdnRTXQfT7XuwcUucgQ58OzddnxR
w9us7y3T7SbuBHj8rjjeuuUecfrJ9L3HJj+n2aXSzhEiKfFWF28r6R35YwS9AfL0WLNxC0TJZcHG
HZy/xoBDaC1TBy4OylB8yKpHhl6M8NctoCD+htqJvnVo8JYU79hn1WwGvib1z3Krv2Ssa+B4/KXD
GkCQu+YFb2xYZOW42U9A0phKZ2V9QRYrE8ECActeYsrPAzMFrFMyXdV/8NI52dJyJyA3HX6RpzI0
8it+grNK02uAt0A4JrIbpFfEEeR/aUAaMpuwknOtG0Slkizg7INwkEPyQby8z5KXeXd12RoK/PzR
7nKnHBwoHBBMqQ6sXfDEwqqAioNAi2S6BBTBxs8JWBUhI46UfCkN8uyxQKU9YedgPcsfDFxA3jD1
tmOMDcYNcyreHRtGHKkwqGJFg28lDTfOBOxGQUABbADB2EewdNksLSUbZyrR3PGNKMiY4f4HngD6
DPg8FjKsB2DUtkM7RA7HhkQwIbBBYddV/GNpgr/uhAErT4x5bzGD4sTLRL8pHb0EggXvB6tnLsJV
EiAAf5299DqzsiHRgz3gHyO9fh2/uKjVh/qLrAP2cPluvqzjDhQffAsrvk/qDQsQ4Bh2tzncRoyG
3VWhLAJG2rCCe48aOEbO2NhG6OKmv+KP+Qf7bU5czS6hx2G/SwoP75mDonHgCvMhQhkP2TnTUNVu
Mm/RInC6kC1JKkA3QY+4G3m/UMD+5z6vtYfdR5J6quEYsL2FLQwibh06KjFny/LQcH51m30U7EzI
hSjFuekgFWMGyOFMNQBuBwsTGj8BYvLm+SymexaovAlTdcFSKf4Ql5hdOzFgHctxAw1xMzJk4SHs
0+WA6LBT3rfOE4x+QrGAYe9GLdVoJfA/21B3FwpjSj6h5mS6yz1NKrFhorVhX+jV2HbWpxXpYGMD
mAODI3IdSCUmQ2rcmSQnYDdggl3ZpWKrxCvuyhF9EB5AwcpKukS58RcCSvpEZFdYkucbtE+3IbW+
wq2AzNFgqbbT6e81AlKgBKFJ28eYYUpPTfIC7ZDzgjNIyB4N5tnENfH0ucBpbN9hMXHZ+Jh4qtlz
J4qL+pwVjoAe7JPPkL0W17RbH2RomYgFYX+GD+G842SAWVp9Ri+AoIwRYMos5gDrAeckwRMGQh49
flMC8ZtUnBcxe5shw2vF54B/x8y2BLbjPpJInrQBti1rz/KALp7EaJ7GVTnHHC/sqwht4lj7m7o2
5tL8YOFQlR4GWJPowdkjCeztgO88tpCSikKJ9mxb8DLB83vhhz10jX7/Mj210FS40WuXlTeveIFm
iPuGspFcAMJBxyntWEpgUQRLAkQBsyB6YfEAtECEKK9OzbcXuKVaby0ow5ltAasKjgrJGE1L6Zhw
g2H/o6Yk0xBtKcUO89JatiFMpMhcYodqCsY3hOekdFR5L3QOpAkZsLQ7kum35DYviWl828aKLDJ6
IE9S4REeyfB/t7sUAzxkrXzqnD+Q4UD0ugU03KYnZSPMZ1ET8E63jFMN0DjnxQ+TeAIXHSGVarf8
aHyGlh0LRlBtlpDsDsCK8GeGySf1TGYbpEX3zIEj505RBHxOYOFM+lyb8T16YkkbVF/Jtjvc+D45
8hOqx/+zKRdVcjRUJCxpUB3CT8VwAEI+G/HEK0G5wE7/HMU3YFXeAV8DQ9V/Qy1biqlkTHHZVczE
XsJMp0JqJ/YNRvQ7M38wlQ6nVr0yweAbzaKWHRX2o/h7mzqUiG3AZCjR2ehoOy4ea2y6w07EtdNt
V34UaPm2AKjl40zbzifP1Ps+j49h86QZR4H+Y1hvWnLoJVfqT2Z7ZKHSViR8XFhdydaZB3/sHM7u
/43YOTrC9SSxQmtdoFXL9HjkWe81OQsVpPx21SMtcCyZRQtGuwhAaHWkNzTvIqR+In05i3JEvEGT
BHp71AyQvgeYFtAXmPohXtQRym6PIhDmntQEgMWsjUEI22aDvJhxKnak2abA5zCCx0Qd4k4DwETK
wba2yV8ZFka2hp3frQ6c9Q6dBYeKhKGK3eB6gDsVu+/RwU4Oei+LWdaj2fygrdyBO7wTzPdW3KzN
1i/I0DDjwUEgtMIbeSQ/AAocsGL8oGKGv9EWN6UDBXiFfLF48Ke1LwiV+GTRcBDgw0YMAjGe4kHm
xZuBJnYE+rP5E19wI/nozU06RUPxsUUlwO9khobnAEGcXgEXWA4d/v/sEQo0/ZMEolG52JsQxHSf
8D2ONYdSjsCbA5+vhvrJKtt4I06Z0HjO8+3awCOHxr8HfxxAchdXV13mZCa9BZY4xHokgjjJApkf
owORDnjXsvB/1gHC/8ivcNKpgTxveN1jIJnDidry6WAkz1817xoWPKX2BxskpMa0VFwJfrEi4is2
M+6Cx4fFIhIvyC0U4HBTjNGqsKQmzhfEG7K0m2NrkeFoh+NISHcKzYsU8Y3Bil8l1ij/e9SjzqG2
/lHbIV/FtB6AIBBHwIu3P1GxWzvi2pl/HAgMcBHVwYv80fyNif+1Jpx++DZhmcVaddPo8PHkKSPR
bv5JEV+ZW5cFDZ1fhuRwI0STw+8LjPWizbmE2ouoU8FNQttsVnHz4P+CCIWoGq01t9KUAuTvIshS
VOlLcYLJvvxi2fCT3IyL6lX/2HnTJLC55mWy7CRXh4UZZxBlEeAaFh5rwz/vbj6XDe0nvifeBBN0
bOjWyvCBBXors79w6LW6F6jJGBcjxyhsGkpj4xEnn8XnFoXOd3APaYwhn1jrFCCVmNNAe8mobv5W
zKxdX7iyiM9SoK3nKguq3OfRqSJXM32dcVFzt5aAHz7bSB+h+/aJg4ROpNUVqekXK/IK00YDouL9
pni0XIruZas3pm6NXUgDrwNP+31nOgsOz8Q0YQZOlmn2bUZbPUY7PsguWWJ0RPxXNLZcw83XhAVX
7FqGi/WRKrl6b/ONGMTCbhBpIue99Ocjp/Z21l9EZEXoEv7aczQD/F5UbRVqFs56fAWhlUUcfYxh
iKEPUPnMUSkSBqwi6M9rx2IG0KDiqAlO9dCHRzN/02GDTPQDoRkGWTVQBa5a8dFmhtejykOBHpvc
wASu9RWfMULvDDpsJGPPHcqHaN4LjadGW0/EsRUL5X4txfsM86Ygrib6FBZsuNMCMOpLaGqQDtaf
1kuT1I/LCJ0rbXaDnDhmhGTPvNbhV4YfWwbk2uTXVEPWiha5OvYGQX9N8Rr27xLnoCVxZArc/GXr
iDSO6MWAf0KqVp3UD3XPwkf4NiQqbNjTXQYj0xFy2IalehFyGrKyH+HxaiAD6rXoLwuX2NyvOeYL
uGZ2JM8Up9LAMwIXAgGZkcYnAct71/LmTRGV2tx/JNp4jXgNky5BwdTcMJ1veST76STbmSmdlAZk
q8Mxii4h0ngwsLrnAB3iTyUs3N4C+JV6x4RLqE0/EULLqvxGDFLON6Hv8Hj9mCbk5PWpEfy0JOOt
OiLfJMw5hBTgtoxaMSciXkHJ8tgarMXMRxE1iPbMlpuO9WZp2M+ggRjjxm1b9vskjHuLGnOTW+gv
4ekVcD9Tw4mKxIupKgN/DslBGA+gPzWSKv0QAcLpA87nRQunD9nLJNlq3QRqp7ALjdAwrbD8NBtV
vwB1AAuLGuL6Ar8iD7nr+jxQ6uIoRb0vKVgc8o9NFWw8Ir7YvRZJ5ioZVBWo1rg0JuHnDNm6w4tm
P+avhUy5WfwG3iby8Wd0lgj8kujfmomnnhkafwB5GOxG/t3eS2bS+uLVcxenx/ELhMQkZETkcZy/
po1dFLt9TfL742ZsCK+riOjlu841X7IodLQV0azgQGIqWAAkeNEQ9RZWCHMPyHhGZDW0q8smm8qv
VvtidYyXvPdNuS52aOc6fHI0d8BaoO42ZE7SbxRmzmxmTTBZyfLk7JwLhWPAMcLNNIIzONjachvL
yi62Wtu9VPr7OPVOyMcnUrLuUnihIqbKb20sD6yIVqQc7+M2jPcPEUzks1Wey+5YAtGciGDnPGL2
QgGRQJ7GXWwbbzap2L2VSdLS2PMNhlOUTA2ki4do00YaDXOTFkXyQ4n7VmfaSDbR6qa80ZQFV4eY
OOoui+mp9UmxXjXrynmf9vCnkTIYAr0LqzU9xAUzw9vXNo/1Ku/NKEG09Thw2WKXG7AKT3F1nuFc
DN2lFB/1LnbmgbnSQIFJf6CzOUmZu5OQ6imf4pV/UGDPclwhYmr8AFG4AdIoOk0rLVTxGTH25Wx5
5qdofsrmg7669Q2ZvS/TVuMkM1TvYugn7NEiTyi8GFcYq5yRVzka84xi9+TGMm3oB12BvFY/dtaw
b6A8q6JbsIXKit4tuQJKyziZyLcsEoGpiUKprjnJfKK3wFzuLmL+pU7vmUBIYTKQEdvxzdcZphiE
l9Cv2XDFv0BQOUFqSAZFQgeQ0ur9ZZbOYxkM8us8X+rmu1Q+Muix+YxSAmJxkQx2DZlFS09h4y88
coNnlU4P1FigWnxWq0vbQ1hH/97D7oSjLbAFPEwFmXwm/GPjtUz2mvo6wQwbtIEdi8FSyG6Y6oQS
64FAnN+qGS82XTipGPDqLG3MztGh16WMuCH4bwXo1pjEeQ3w6NCuARxU6Az0zxlx+pDAV83hFQiY
5TU8BMx5sPFgGqkTatBkuiabTec+RNww+mbqzck7DYUA62FiPY88HLVzH/8YjJMm12D6VwrvYQuu
D4agskWHBE4l0iB71dYTngIjsmq4JOhxYxZRD+kLZgcLfHEGIDoe6TVuj2vuMBZCGVap2mzJVgxZ
eXp6WnQDX0V2A9FHrW1u4DhFiAtNiMQgqRCmx1wUy4qnwSGbZ1CDoOoQ/C3D51oMv7r1m6w12DEt
LLRwFNkxVij6s2wcsfGK61/dgG30WHMbSyur+n7ya9iFg4K7Kfaar4s1+6JKUVtcK0vdfIHbWbI6
ssvXcnn4FiCVgr+Rxg0hC29G3ASYJTIgOppauuUWgThs+eE9wvlEd8K6sUvmWBVp0xIawJnGyWTB
uzZYSyEVwwUyG93O6A9hhfXIbzGm53Gs0BsQ0zb3T4WkX5vWOoZK4s2iDoIqHJTxk0fNlVcaY4HU
73B+LNThaCj6MRujK1pxC8ywgbs5L+WlFg2OdijyzczVSIajrCeBUaWswgXwODQPJrpIIHcdHoJS
Yjj5U1kyo/POaljzJjjBN/iIjNYxogiYS+0tpekbeuUJUP8LoHRWJqu5N1btUgww6a0qPzUr9Gkt
kR6b5q3Mf8NQOiUcd5lZ+aOZPDXW/NRX/f04SmR0qAPnGNv8Mjwo5fCeDPjhhD0bu/SjLJX3sBp8
sygPQmHpD70p3cyW4QBdLNYgsZgdlsrwlYm4iOy+xOlFH26Z/lpL6SGVGJSUaeJtLhvQFzNxNccu
Mo4GJr79Mrx3dXKsaykISbSsQvBpZrkK279kQ9Wl2k1L7j3FHO5zHT4VFZwgXb8LjXlpMHnrF1Kh
evWut9o+TvJjPMMtjDCjA5gXyvug5Y8wEkLV7SUIdEZx13TkJInhttpv1xyiznBKIUIfO/9ERufn
qnhS8gnt+8/c6rtFyc5SP3OY+8YK//k8tocxZMkLZqhK93GNEVrD4tKyW7/ZIHC4rsAtA4BxTA2F
zwQO/IUOhKa3zW4i0GI7SPgMRftCHFkKBVXCrZO7sYwiqggfgKORekvDPgfD0KdHocamxlUENh5s
RT/mMKhE5JFwjaEuqopL46CilvllQpVLjycbstZTKjzm66ukGj47D/yVVrwSlfA4UgFKTE87VEwG
zIik3xyDShia4mEp72321jF9bR+XJD5r0t5agnS5aUN9MgsO8mDlJsMkpB0OUPjh38zJESC6SL/l
9EDnnoi+tQlSs2M0E0OaoqdlKVhi/mBMuzAj2gOjpq6VIZhCus++Q2DkghHbmjUm4minlZco+8at
zYDcqb2Gw0WKWt9aVGQIX1kHMx/HFPjRFppwIB4ziKFMT6zCcwu7ix5F/EMywEJZTlr6PlhvkomG
AzbbhFPofySd15KiWhSGn4gqUUC5JYgBBRXjjWVEQBSJytPPt3vqzJnpmbaVsFl7hT9k+wYl1y/C
d4+xVPkIxBY1Qn+PgMfOeMh+3W+BhAiA1vIRnpnvfOSh0zDtElcPWb/ZQ4wYS6gsMppwnSDrVqNu
H4d05A4esVsjfN1ClKdceNMfbHC2/VhtYb9gymkONUYIpTh2MSiLQ7Z4zN0Hd0btNeg0lVT06bSK
XyHhHGHy/gm6yap4zfXPmH0HkY+8Gr4wVaP+q8t55+egBvViRFFN4yJ4Ml18ofJFaIEWBCivnSjN
TDtSphRz/OQBMmdMriTp7aB+1f2QmgyYBE8HA7hbzb77XhfKsiIpPZYO6vFkd10Qr6EKKPNaFJs6
31dJ4fd/3OC35rdRx0viSb/8IT+nAmgGeWHXGuqPGkcd+Ul4l46/47yH2Fp9bBFf/3S2/WI6aHro
4khOruGlWsX0ZKq9TFB8QL9+8KRwo4ocnfWmN83QsflCmXlk9OZe+x+dxUeCVnkzfvbp0LfXbgXO
A7BcSEX2UN1MRXxM4PVm/VJyP3U+ozPzVJB4jE4fNAFzv/1do25m5RikVPWp13wBMiHcRyM62Xze
iMlT4z6LrX7ElPG77iMcrCBIIscdgN1MYyl/a9ZXRiMo/K2/+ZGAq/HPtITVeqwWyqTzpMDKaV+F
7TLK6q0sBocVXDI3bGKRG9EnIvvsJseBpdZT8WtQeMzGqaXA4FJysW8POmLoD2Sqx7ZGcySzAUXR
YYUIxL8zxmAQEt2ZYYTzZJ61w8GkHNP06TE6Z2qRuJ0++I8RCCXVY+YHbB17buDtTOJBfAqzLdUD
GN9C5dIpdBx4/iyNNh/TnWsv9d9P9r0v2FZeDurpNwLI21ddZfZ06fPwSeiX5shyoohZ2tqEkQE6
QDw+xQghdXKOkLYkxI0+7uQuCDVdx5O5uzjOZAywQNgX+lwubNVjcPBHKKM72HsOa1fBkeRHR2UM
dY7MGLQhhOEJ/K/eiNYAsgnMyBiqKAthgqV7koyWypAGCPMmNgtkIFb0eTiTHjJxc8QhahdtBPpN
/BM9f8nTJnFkZy4cBJWo+8ONpOfR/2CUgJiE5CUbpkl8mjxKZ3TrmmU6Py7E9VNs2lzFvefJF4Hf
h8E7WDB+SudfF3OgA1NBjNqJyfxBMwqhoB5p1iKaK9oUYkK1gekXtZ4aOsmS8A0yR9NRjcMgiydM
HyaTZhn1AM6M6LKgW/TWKfVHtdsFNujiQdmrHNowgEoJlpQktG9E8nigoKDtFU1fVIaimUYNhNBR
MhmcBMNaCO4z1VATVPXfk3aK1K5ojv3Z3NRjkDNHxlRj4YiH6hQ3kev+wlYGvxkCC0oenGXnjhr+
t3Loi3FZtXzI7YrZ1lkKMqy10WBGKy1upmDnmW6puridQONo6z/KCfeeguv52yoD5A2NcEQrEvml
etwg5vGwapfbwtUWWo5OXGLjUtMnmRSOPoQzWFY2GloTjoJTZjDEcXBdydae++Pk6yYpy503Y5Wx
ApP5UbJpcQJ57Zxo04rm46h0qYQ73Pm5AubaA6gnvDazTf+PbAGoZbDQJrwn+IfTcYOenYocIuOc
wnlcfphEQ8l2gblyBFxx0Qdbspwkj0+kE0FMZ2fn58XCZ+Ys5Vax4VvHxdfl5YMJ6/iRY6cI9lgw
7LF2Y4KPZCYt8hOrmJeq8ZrRZxzIYMx/hlhIZSGcB5h6QBYCcM9jlJrvuazZunKlj4puwP+uJU+0
x6ChpNbCCfmxTuYKIiENDlXN4YeqDgJrndHT52LxjGpYvzJ9mnMUsY+Y0kfoYuX46cwHm86JRkpN
SoKyMePK0uWajb4ayoxW47Dzs8j4ngCiq5ikylY4J1hooNlxZ4LaApWHi5ei2wHPV9wnRimi1+jS
QjzCfB+CCqoHTj3Wh9kQ13q83w4PBge3fs2ghNpvmF2TUTnmJhw3eAahsQ3i88+OioeQlt4UOZFk
dgwnlYYU2lgehRMGdPr5CNBr07wsxnxcSCJFlmLfR9A5dic57chTvoc3+iKupibgk2aTX5GM4DnI
6CyKFuijHIGs/2yIMO85c06uPc0f5gwg5vBhRSxGrFNubbgksYrmrNQfDEJMcsXpodc2UR/MsoRV
G9EOVTzcCYkuT/O96ZZLmq3kXPReiRTK4onyRTIaTLg+BGoRkY4icmhgmaQJT3KKuV9KDNe9uOJt
LZ4WOlGMRsFzfWiHM6U6Lgg4QD8KDvkR6FRA2AGCP2WMTNDkJJirKhNBLULdZcLTC7iUdZ2MdH0U
sXXR8A0i8dnHn10i5rtiGaMC0ayp5Xt4GzBNOXrcNHF34TF5NOpBjmTVCPg70Q3qELwzE7kvbJxZ
PYDlo+IevW0UDtwsSOccAVcldJid844DRANwO0XPYY7Qtc4DThj7QehDracYvZ+IBzpFMub3h5+P
OepwzvAAAqCE9BMzKPvlEjd/RsRsl50G0sOSFRzj4QnBGAtjen+g7Ch5hNAVjyBjwI2UeZwe926Q
Q4lktzF4RHIL+UmPqDmY8OJ8zCvAazJV9phq8AHc1RoXLcz7jn+y3K0Lzmssec/SfshzOcAPibyB
55Cr2a9WTJTlYsRSoSEzsAZ//L7jnfigTdgOeeppg4lQMc7wp+xYshX7wrjyO86Dnvi5YsmQOvfk
KfwMCAx/ND9lzYS8YQ3vircDJCSclqzp5WBCfxwRuuNEH9KgQjYDayKMo9hw4VmXQbl6wNZgjMlz
0Oti3ViTcSKZZ0ueBNifGPOUZm+oiA/rdxcIob+NtLXjK2oUG4YhOmBxK7yH56oD6Ad3iCTG9V1Z
anPYKJYAr2PlgsQZ/p50ttWgs4SQAfGrd82swobZ4WWFxVYsbjduz9A2+Szk7mY5OhQYHmygzwnA
QH/MVEX3KE1q6y357AfvE3HXAZcHlQWjSd1/XbpsghMUC8g0rjAneT4ZOZHF8NhkSALz9EGctxhA
VffBgs2aU0XpAJYoLyOb6RcT+PNFPPvhao5ifYdn7BOz1uA0q+GkQOMW/eE+gJJGDkg4ywzPLXhN
UZSNG9V68OwIt5RdfCFVBUuSAml87CgFi+iOsZ32HH1AgUSvzjhua0t5/oZlqiID83YC72O+nQdf
AxDhtrbTABjCEL0hi2TBZHLxBSQQGfCVeWV0wAHQLNaQ1KfkF6PURtf/5n2NMzOsFShhh4cssQNG
msZz2JsS/6cB6UFhjtn2VgGjXkvZf1FoS9HipRNnLaFZj5aURDZc9vXy9t3GHEtopw7k+tHHFB9q
hJPY4s1Nmhtj6GWOkMx5WQwv//4uTwOiv/02v1skgHhhUHqvYYAf7kjhhwMeNputd/zlIMHK3SI7
OAf68By8Haif8oifDo0lgBIjmt0UP3GWHzO1eZuA/wtyEYDrNgdBf9qACWLoJsYw7KP27RY6IDbH
oc331gP/lvIe8OMswGTOks8Rbwywm4M7WgF+C+aAo8ONhjkqcAcDXGFKxsX+NQrek0QozJhL8R78
Px1jerYQpyoOJgDc67wsDggxVt7+5ocOU5DRrZ3TIjWcGwwJ+5bhg5FPb68zn4Q6n3W74E0Tmcfh
c4uoh33ZlpPvohjyd/6VsRs77+QiO5kNIMVOXN+9+E/D9bfainYUCCOX/XbTX9CVXugz6iKLlqnl
1uYWcLlV2u2kGbruFs6R259dvpOncel6vGhSDN2tatOTtGWnnvScfTKWFm4YEIldZrFDo7bp0btH
Y/6Yy3xf5aD40N8ldbFvc/qL1hwYR2P/NTtDafY19Vlrzl9zxrAGM2IL1LK51p29+ADF4Ihb86La
GR+41Xhrd+/yk/42Mm83R51zaSTzBjfS8evJ78o9okqc+d8RVT7XyL9RrHPJncihhz7eopR1K0e+
k0/97cfiWOADgt4afeCcgSwwgJc47524DJO3m4zdeLPdouszTsaKxQzGXUZmNv3izzJLnHzk8+nI
UIFfsxCvcICXsyZq7i+gNh6Ar7H0b7dsRLtmSt/81md1MVkdRzNfMv0bDcrQuN3YQHUYiRwEdi1j
YEGoUnHgktmfO6gzbUFEUmv5QjEqui0vtPVpWIxAr0zcLTeewYoPkdUCAjdz/ZxlkNt9U3aI9/we
ciJdLxz7nHjobi+16T82KGRSP4in0vSBW9m+vCgsDAdAVI5Dt/Frg//Nr7kNxxhsDinnWRzcciap
o6W6zKYS13Rg6WY+vRythPNEVWFaGzd/yTnq9qXr0z3iP77pSHNQ/+ayHHHK9chfMki0ewhnLVHz
4mqBWTN47o3vSDyNJnYJVjQRT/nDa6c4n7TBd/wxDl1bhKwDxYuJbLwpIhjmhC7jFvvhH5gLGig6
2uQHeKcQlSyJfbNrMvewap/AsiWg4MGMr/LfzSmMw4HNyPSgGnP0krmkt3VDoWKKQx1/IvPkAH47
QzicJrYnnvKaYEVHj98xOCOwPSxftbn9SxjCxNDx8oaKV2re0Lgb0W23OM92FKP8xUnlew+sIX/j
xx3ZYAo2QkTUYLkYsqUODz1LxceJWEQQHfJpQTg5WnhU3LSxr12XLJBij0ma+QRjadnz/Wccmvv9
vp0Ulv+c9uZLX1zi6C9MzFk6GlpwT2BsRug4uhk6N4x05vT+4Qm5vmb1zd4S0KlFEsJonFiBWjt/
YT0S9pDXG7M7GcLeSrsyZtVtVj7ebfIhGxF9uvsLIZ0In49e0xvv5oMPtpf86RyHFIzzxAxnR/7V
rg1xmb1o6gECmtNrMDr2AT696QWF8zbPnmTIw2x8yMaggO3vEHP58eHQsdMlEA0Zu2X2htBmjEGl
1KUq6VleIIorUpSHeZzUnriSuYefpzkWtxXF1BGB/mMGvZEHjNL0AGNwr0gFFwTkYSBMnfluwD5o
jAn2dPcMdkMiL5sFZTuhOPg4HhJsEGbEfWJf4A4ZZxWpsK59QFr0RGclkIOH+fIhzRo/9ke+ARer
YvUdkKJYgs0aVyc6sEMYZ8HBe3k9q2OrLpvM6IXOVmPPMqysd9VpMKlQxwGcg26buDqk1NQ1Xofs
uG/sALUaQAvHX6j9ZcSXYqmyL5PhvqyeFbDsFmztJq0hK123o+NYLFnx7YId+m2KnfBpsZk76aiZ
BeA3xQO6ZOmCxmH35gmrZpwlwQzDsFHF+fIjCw8WK/eqIm3uG7UlDhWiPFcfpdAAKAn/pl+0nC/k
Hd1Nu7L7VJy9oZePgWIEgENcUp9AmfD4kTBxIngHOE+UwuDyjt/GjPMcP8dQzG2+g0ffgtNcQEDv
GmIN0H50VQPsl1NzDNh18rX472ulS15fW9/hrm/w2PJAIfozXC45I2Hd/eZZGsfWG2fFgJJw4YmN
GEYnF0ykLoldEBb0oYgczY2UAcckGybs9C3Wg3H+OGQJwVnHIOxteIfjRLHj/YMfTjD/Fo8/ks6s
Hfx2+TSWdXXi8y1+Jh6KD0AblNCOeBYfG7R/MaIg8AFkJZINMWVjNYIatJNFYn+c7yi0l/w0MY5t
A1jOLFgGYq32uNbkvByOSRTg3s1CeyhWsmK2Q3G12AcWtBHnFUcJ9hLfdMy8qfAl49AjFiJrMjxO
Dge6USZKk38HrA/5JotOp/45KLzk/ODBmAJi5Ubx4u5EvYjwKdpX6YhesHHIx2ema1a+F57zh5B/
PKs077SJuCAPKtGfHT6pRCsFrt5xHFca8v2FJetjHTOytBPO4iMW8EyL45x5MhJNv9iJKbZTGBz4
jSuF0fzI3BUyKKbTktozhgosSaREugxzgIG3HTJ598GITCZcMTL8bJsEsQv6L3PEs2XVSYBYud0X
MrGPSSelc5cmsx84JV0X47NefX/Ad3t9juPXkZ2pPwBnY/TQMX62tBBR4uzLUP0AiWDOxNy7lb5W
8iU1Yfak4eX1Hkh22eHSybB7jgO7rtgmIHc+jkiGixHtUk5h33zjddu90GkGrgoeWIpHCcTqvMIr
Qx4Y/d/ReTHKLJFKQUWng9CK1KLX9atGCY3FvPxOev3MkcJs9KVbizEeOLoU1lVfvqkPgf255d0+
RmXCbAPIYIoNfbQLGfmrMtgmkHgoFve/Rwet+mmRV2ATu4ABP1GrD/W2OGlFrBs5zlegqY6HX3aJ
x00JHlcKpw+8uvQOkrgltRKKFTlKHuFAnWaIGdE2kBu6fN/6j8dzRGha1yHsUqj/lBi6RAZ/5DV+
UbK/amXc/76cCsNFjEQKJmqbV7V9Br/PhoHa9Vh0zU4XzFK1eTwu3RCTvgJD1EI1j+1C+1BhVpBV
OtNMcrId4v1dIK1kunQL5VVy9CUUjhyp21/laGu2NOhMsBhxZWk7gY8/V0fYTWP8o3Es6UgruYfj
EdZ6OXntC8IneP4I+MiIoWZHwD5fYPzd/LGsAY9U67hefTI7xdmccb00TeJA7W1/WgWPoHuWGyxr
nh8kuhWQysgogvgnZU5A+2mk3L8a/CO9bQki+oA+uA7foGzumlJTsnOB1oMiMtKj+0JvS4OmGsa3
JAbRY8fwOmCaNmzk33kJuBOZ+x826WFvSn9eaYCK+ccKTOaJxwOAJ7D5EJ9Qdu8Bo7dJeETysRSt
V/i6eR/ahMyAElNZLn8MRZzgxv5Y2nSKX0FnIxTiJ1BDXO2AkOOcLsB7U9hvu+O8XACFk2pJ86xc
0XMl8xtFc2kV0k1FQsUm/fCfw2RaLdXpc1U1o8IZUyJRwAgkoI0y0p8b0+PaYqCb+Z/5K8jGMK1p
I9C8ojt0XCiLcqiO1ZW2aIetVaxTm5iK+iw9bq+9gBlx+tSPgFbwxB6c4h1ANJwnfjd5lJiljSIu
HWHYiS34A9FAA/cpefUwNpsp+rlsiW2L+lxIxAI6wbzQouNEm4ZdBMg2phfziE2vWH+3xbon/L4t
enlDhFVmv4m8U+6f+W+e4/8de4WDrxnwUmwlU1uh7KdFx3ZHbzqgAXkfzF5onP7sbIiPyMvSTKbh
5LqM7uVleuh0p8kBxvaMluwSY+GmGIIBAsqvX5JlNeff5tESIuTX/WIELOzs2jEye0N6hYAFX4Th
Yl679LKfAaoLyTJhGwYDS8riyHMhywpsr0SW7SwtWcWIvmMChzQx2E2BwL1hjKDinUilDlMM8k5x
S5pZ2MxYNlgF0BxNF9zeWwgDYsMoiPEOTtZATrKtMsbnZ57bQlQWknEtKoz3jY/G7GKWTkSfnhnw
lj/bM/gCVz48z72QIgR+lweelR5wIq24VMk0WbAOB8TajvHbl7RiAzR3SxgQAulQb+mYJgfgpPq0
Y8c+CFuRMrH1zvgpBnlvk8OsGlvwfpgpTaLp123ABhbDziaacqrGZyahz6tdv7zhqLZDn3ry0F01
fgP8Y/8VaxI0p8H9drBD7pB0CxTDktrE7gwT/+M2w5/XvbaMrtAk85KJPv2Om42+K8lEQ4GxZAAa
TgipzcCGEnWgs/+Z1dRiTMJxFIhuR/89U1nc7K5s3P0lAJUObnFoclGHYbVz7fiINGOUHM3qKdph
/BRy/HhvYmsQROPBCjEZZdUNji6ow1k7bZEH7prgvm3NESKq/ZW0KjHc+8towK5Ow3U2hQM4yWxR
u3VXyrW3RJcYFcUYktQe7Jf3cVTsfNWR7NL3qXCLxKFrxEh1RA9z0r28Nsm4v4hP9OknGD9Ncwwr
YniUoEq56oBH1ecMTWu+OOqb3mus4Lz8mkZYk5k4mS2kzXOamAgTN0bN4RakfyqpGDnMrQ9nQYCg
wcjkiEKiUrTW1zJF4WMFpDxeZdvOlR2/l067K3nJS9vBMD/H58eZf/0hgK4M9fXRTR3BP/scgMKE
6874S3Ns9xpxj7lPGD7jTwpPv/KSW7aVc2zUEIKYdBrnkeLEZTYqyD166hYQuFBwxkA6CcZTgwdC
bwSC9gObDTw61CFcOpu/vg6+E1tgE8UeLEF8501IIDAxYpKLocSDsRJ9B6Sln1Zmd0KLIC+Tu6Hm
CjCrtZJDtKYS4pZj4lU+vG5niBNFhrgxhUg+GRQOb9J2RzVuVMAE4EyQ1nGL2Z5RSEHFt2+Aasex
gKNFxIxNH/VL2g4NwOgfGiOG9HSedGtIq1Gju6vYqh59pEnRmhR61BCdcybGrGq2gt+tnfaWeAe2
4Azp8+nzqJyQZeAsiFEpljA4P9T6kABQngXjDyPOXQRFDSoE6L2LdvlusDZ4MRm1u+y4CN+cUPV2
NQ+2/4WViklhl/XWWaHqLTMVHwL5LwEVx1MOnmdOdEvuQKr672l775MRsuteikv/fwvj/HfnsEYX
LAGeE8RIcSfE3gigztP43r90V0lCN4pbH4pAgpmOeceHJ30f39Wfqa1yZcjRVmh6oohPBQlaA58g
s7fINg1dbi90tat2/XlACDG1YkFxPJ09zpJk+uC+MuNxfu9gyv0YGVOlgR8Tc0HGkXCeycjsHMjn
Tpo8R8qI0cYmluwaFAX0KohRvuY/V/pWE1h2WtdC6ZMNFzUYt2aeWplR6FCBpzvyPcblIR72yjDu
GyjawQcgirDaWcH9J1oMUI8QSELjxiKHTXp4g4vXc4OIGX0CM0URvYoG/sZQxxmEUQjEWFAuL1Or
mDpB7jGIdJsMZR4EIFhzZgkM8TNCoweOKuip9+UJa4IMGxrIj7n2kDYQVoQkh+S2OmMno8KbZE+q
9bviH/wEh/q16fpgVws0FvACrDyJyQ248KV+YuW9Nu8LLdoZ0bOF0lNZPF9HDNxRzSiEJ0wh1EMs
2lSch3R03yTJeBk8jAcjz59Z/owPp1gb3ctzk927XsdLd8W+7ovnKF0X6yd1es9NGRtozmDG4a6A
YKLc5BV3uuTqhUH+cLBgRjCGvOFg2zhiv+nue8uYbpi6jG5iv5g9vcxrUFjPghdK33kQTv8EXMlR
Ztnqze4RTZ/7aNTVGC2zO3XwRud8ma0l0+76AzKVXi0nTUUC4hBCO73Bv2kWdIByXPowGIG0azfY
M/oWYIDZpTygPkaXn7isjD4NtoTjFyzvZPpm468WzIPh4yYwQuaZ9/RgywgaBZr+yogd/p0472zY
vkdpho7EOP7YPdUBww9wqLmRd8Gx0G6AebC7YQjFYA3wzFMYBDN5YQpzjhGdz5D5AKmKTSkZwJYH
E/SFC65auSqNiFDJopnVQhEdjwWGXAyMGFLEzEIBi1By0o+laUSjNzVz7g7eDdVXbO7gFsliQDL2
zuK3bZ/U9m1qIUrhDDVE65rUPCaCCpUa9h2kFIRXbY5qCngcWi24cFAAAXg70P+v/c+ye2eY/Rmg
+2elYFAy2J8mnhPvO2Icu4wBzyYalfRgUqgvGEeJ9YU9De8mkppzLmyNHrvuJvaLTbt7RELI5viF
DGEhnAC/hV+4fUMZ2gBbC1T3s6hm4SRnro80sbBmzlmje0xSsWfvz6UllKMJerBjZRKdIJA96Gnt
9BUcmg9gjZCGTuWkN4R6wDeQ7A0p1UjAWECH94z1bkHwHcFOrmbSWd2253j1WjXr3wwxEebwHGWG
XCII4tJ/L3rT8HDc18JCAcoSUeNzG0gYkACxMMmKXnh3/pkJMcF5y8OYFglZimxmTBLI/TX8rkB2
AcCCyddM2NuwMDwi6Hd7edj9AEMX87FdGVSLzk3ekqcAlOROvBjAASn/s6mCIS4cgZj4SEIVU0GL
lXYyt3D3JrIB8ieaBIRPBam+QHELr7tF0K6STfguFiyPDvfhUPlV0LtHdK/pjK7CMbGINyLpAOCV
y+azFc4XNXR0+CuswRXBB8h8in8I6IBLyb0x5UPFTI6iHSBIz3pwc+IZOx1bW9oznyeqot+lZOBM
yEYGFe1VxMp4l1m1/7Cld8ixYZ+jVG2wvVUh8CdCGZfQydkLGKr4adBBzv0dIMN3Z1+g4AN92Aca
g8cAoU2ye1iNLFP/RweY8e5SGyKusOEoOzuYCZo0fDEehu5LCUMLoyTrnFHxyTwdkTnwft4g4JNK
5Jpyqybsoyiye6Vw/t3PO+gxP6Pdg6oRFxgsNDKL3OkLm5UOea+wPg+fvfonYMkm5OaGIo8nd48R
RfDYNtBfEItkv8X0BspQBsEGNUtwC1h0sEmRlJBK8P1U5z27V/Lor2j78ovU7fY9s2REAORuM6Ni
IIgPVoNmIM0VM5NN7tBAZZQv1g0dFFDGYNUO9GI4tCfzapjoFJm0F3VMqLhwx5UWMIhbSWfMuGgv
1CtIXhLJgmZmkvk58KyTmCGxRhYFU0XBdES7VqxM4dqs7CXQbyJ6ZPQ4RODonUmT/jyWgRSfhaA2
g6S1yoNDvlIyFQKlBlNoXfKBPETrYiGdC4wUkE4bZQz69Kk+Tab9EQig8Yc5WQ9VENH/PBELThR/
ESrg7JDLmrI1nKcbZNKQF0e1Djz4CXgVXxndSXpSL+8/0XjwSOwPvV3nriNBHvPVTmHm7oL14M/q
rl6eQbN5L0s/38fghLZ0nAiJjx2XAttvVPgQBl8SCB+kQ7RjcLfmaaFRqwiGYnHo3HjyQLMoBo8i
dGqQVfL5e2ZhYET9hAkrMlHWAPsw7AnIXhQZJKwkgqSkmPXWZ2FSDRmJHOn8YJapgLCITqjkkwRs
oPYh+ZMDN9iA3aCqHNwzv/brVbHoCOQfAZM7BlsBYdNDLPjdvBXJIodWHar5e6nuWjqldCAIx6cY
g/nHLt+//Oe1g686/JD+Tt797jEK+QJr9sSQJJq8Z6RQf34zPPDc8mQdrnO8aMRXJAuE+v8rkGVf
b/Vlsj5eoZH0+YJsPbqxBsszy7HcCmN6QmC5ZUgVrRUcX5LZwCfVv9E6ICGOByLkRyEyEOZDMllC
hP/e+SPKrt9NOoO40W7NEm/3GYOYFVtvwYpR3Zq1U83kLU2aG/QnisVyxU72u/3I1t4m9SPbWMW0
ag1p9ceNwpvIZFmKD0jwI4QMYrRbPp2+PyfExglzEcEZTiuky0LtKez1+Fn1/OYG91DwwtiSHREJ
cDLir6nh7c5YTQKCKVZEb/vcSLPUfczVhepIs4a6S/GA6JmqjQyJjVnjXDi46POS7SgfHYevrRKk
O0InGel7px8IygOS8fwUXUvmmjSXr+G1d683UVAgfdi12ntn9zqRG0ZHIzvVpzTI5o+ltNAXzxPB
N4HxuGt2kavOeofe4WMlLlkjsQprcOpdHtueQfIAMpp1RuTgrPmFrw0J2a24cVVYNJw4CR9Xg3/l
3lKukOVnWxLMiO70lp2ViA71o5sh721UtAdBFkOqoAhjw+apILDdMtXI6UUdYvI5rjXhDA37CnIj
vsIGFmfsQAN+kRSDM+gBkTe0Fa3LAQQnWK202thDCO9MAOAI4StegfS2SO15GwJkh78CtkND90rZ
xtZSILw4I1Yq7BCAni6E6j46GU8RPxs0wB/m486Ww0ZDNO+CKmVX+ctNs49J4aIh/EBhAej9rl3o
Ubf3Anj37gv8BkkoJD0IFX/BmfLoc+HwSnQx7iKBx7Du7xUZIEG2LXDHgUiDAQKTTtM5B84chCVW
oQhq4+/6l9PrXI8h6Tsn1QH8JItKhHPvH7g0XKN4YJI984aUA58CUWJsobitXAs2PCoWaggFGVXe
BZjinSvHhSJZ/13yO3+Ud/nvYMnBRY10kDbch++yXXJnfpeBN1g1O1nlS7aa54bj59zqe3yC6eGh
BXFHtfqEDTW58OT1sh/LZkdpDFaAyTYFRDrT9uksuUU3UnHufrNv58pV2jy2nK885xUUPOx5rDNe
oF3z7XP72z/O3CJ9XVwed1b5WqzGYg+nBVIqI0OqcVZcEM2yLTVFOaXBxZYpbK4wdIrP7Zx0Tmw2
otsDHDR4bjPINXQ9/0pPPu5osvwoz6t9B5YHNVtnT6tJZVKU8r5aQAXEL94FGV1Z+Dd+EaOnGILg
TlTikK+Nn0OFRDO4Z0SQjECFkBXRjv+BoaJ5DBfcokBuoRuxMlOycvPtcunqO7kUJap4HWRHK96k
7gtR17/Fx0XGW0ZbiRu0axc8BcXl5/UO7bwDDwdFZQP5XOT34W1iXbKS1v01qypEMGmBb+REPqS7
944HR1yx7+K9C8d6ws5iyYfOinyKBSOMtmaPE5JoO33GZ+mz/40ainq8CT31QBNlwdOoUcQO9lTh
4A/9PsMVmnV8SUvlyoV+/SzU1G8FtSf6nw+xHilt+2h4iasg9QXt8nmXUPzOxIpldbYPYrTJg8mT
8ukayoUcgiyKhwhu1geIwya5soB+oDs7a2lLWZEukkO4OPrUn4MgaUQ2QjBic+FoNNSoafmRxrBX
YKu6JYuBPk5Ow22g73YjXBODaZ+wHXjw1oXQT7omhhG68jM70lESxmTqOVno289CpbEKejC/Qsmo
TsgLCVEVNJgtKqHPCf0FtkFQdCodhT/IIiKlkcm+GLX2R/sT/aIyIIRx2yj2RSpAe5Uijh21xVKJ
3eKNH57Yq6o3eFCxx7LlN4yZqIAyQZDHARkrU/EL2RKCFS84FwdSiUP6o1Q3fgd9y5bdP6tndg02
JGoemnAkSTRFeXW2euxe++6Jo2g4B0qbbA+8CRXKPubbJJDQ7NHzqc/6vN1SOvanj50cKKfBnaZn
fO3vNABUPDPzNiiWdUBHedk5AQb8oWJwbTbavdhkLF5qXfQHoDTuejuuTXEChzikAk7w4SQoCyg2
xbC2qeYofLnvReFUM7rHHmaSPnq+n0nuHyc5fdNkjucNJjvIxHuqLjDrzb0gdJK5/IwO5cxB9h5u
d9akCK3ITPOWn602T7ZNaFhfb7BGCvwgrwRoL8TdAm9CSsSvH20Lpp/X3+LhhhttITr74FeH6o6k
7Q72EgAr6NBk2SM4zvvTdJR5cFJY6KwIymD+PLNA3ut4FS2aNRv2Z4EP/eV3II+Y574a2S+/mX8D
5Uq0JnATLf+CMA/mY9vJ0Mowaa2yRoUwlijkSN8Ja++/Rm7TiBYcHR86L6R0Td+m00Rk6aANqiAe
guyd8LERvSJY+eThV6o+EnPWu0iCyDvozhYiL2FBsfDh/tIPoWWB2hmnUgeIAQWfJYku9mZyUK/U
M7sx2gqigYY2IvIuuckR/i8psBbUxFkQINgL+MXTqD9MsgGCUIV6MKYRKPNDuKZp2qcDKvqp0pxo
qwT6SUdmr2exYZOEpBgd/6xWBxyNXL1wa6BdKlIBOvmhGdEtyRwWhdoVkHgITO3fF/xenRqxxDAh
jhGS2kSs248JqhVgLpJZOFiikPWgbGVLSoQZx1vQcY2ah4Gw3BMK+citvy5oLza0/GhjouFBcxB9
Eww9BrTrTDwiGRXoXuZq1HHAnVWD7yHmrn4s3q0mAZx8OcV9RZNoxhJKNskGaDCKElAovjv6BHg/
gczFGYTa4A7O/C3A1+Ff8+cZAGm/tDs0SJo7BQJOw5SAf4Z1rLQP7bSPdVxXP1M5lDswmZ3719V3
IfVXAZA63cA/aagpKalOmvgNEwbUEa1MDL8AZKtqQjs36UzyAQjXrrp4ggD9NKeygK51k0h/y67g
EO8CNvd28syT1TH2X58UYQHmKWHnIMkP56PWaJGHdoYjjJKgk9tNwbvnkOcHdiElkx5CWZ8Wgd7P
RMOWKJQjS+lg/10KiTf2qKRYa+givp7x+fvywzhahwqRVA+9X41zZkf100/X6SONioRDyht+msEs
zemf9zP8GrixAwWFe0x4ATm/fl+Ui4QaOyz+RIdhrU2fuJ/EZFIo0X2ZOGDIXsKme0eIItegSFWg
jx164Dpwvh79lDfFDoPxH0uuD1gg0bTR4BAVNAizRStKAg3UYaYOO9I9LZNRT4qGvxQDUAXB2jSH
49jSJAGKX4Cq0k75F82SjhMOlEkuA1iKP8Nfhmpm3rOrsjodpdAfHLuMRFVXjcGJqpVdH9Hdy76j
QQYvEi5qy/AXTwBYChKN5q6uIB6umjmZRwSlm/HG7z1SfxpsZyFF1XFgkCG9k6Pv3XMiFO7eOqam
EojuBkgMFjUfWjDNo2cLXGxXJ3L06SIqkdVXEAcsBBGaxd7rueGznfT7/ZGctstX/zlqB6RafQYD
UY+kBPmBR/JEjkx2a5ompdIdHkHHv2YgJuz423UjcA0qYPo6wqK91Z2yVTwElRaZlPtPvfbDrD97
VoJnmmGZpc+nVdtxi7Se6l3ccQWYAF5T8zxeS8psSSEh/oIw/iA9CyN1WZY/JM2LxaDRxl3kuGst
9F4pjwOLIKJ6jTVP3MV3ib7kJ4VKdnRkKHVv1kRcYZdWdiEIVsMjETKkiVH9Y+m8lttGljD8RKhC
DrcSMwhmiuEGJUoUcs54+v3gc6q8tZYtiyQwmOnuP6lkfOCZaiK/17EuCnCbybFJ7ysi3FVvMX3t
e5nTY4shumvVWtXcByWnJfYgexAinLWT7E5cVbHohHkP8owWH1MaaRYhWDpYe4+4SteBgX3Eugm8
nq1DqSYFGajquh12IZT+f5592t5nPHpM4rMBi9tco87yHGal7hE3Q5d1PW0g2l7Z4wIvjw6HW3nR
VloLUld8I1GJdp63QBKV/yK5SS+sJs7dfu3ZMDAQQ7Ffoay5D3Q0/EzsGaYgNOgbKajjj8sIGgkJ
mh1jxYQh3sv6wecEgPFCMQQKDtcZBoiKemhGgj3EPH/G1AMOFlx1modhUuMoyWf1TGjbVgB5/r7B
fAe2zTNAj8TgpnEmkyULCepMeNXdUn13S4BB9nINpUwAxa7CfQhm0Dc2Ve5XuybekvupzLF+ZOyr
mrDkDBJqTbK75rBX5GaWbZDYQCcHZQNqVF6Vw8yhxkKQdfqsnmQYvRXAZ3BTZqkD6DLfpi0hWpF0
zRWd4YaDEpEht7FAvoCoxPz0WB+IU8IDwXCcqdvJg9CYxG+BvEREJv9l39wKoP5J8ZPs0ERwM4Vz
WS91LFd39Vb9VomV/5C20qVZRhvhlODhsqIMwSzfR8ykrNyvaim5eB3Bd8/xI7SZkEgrrhbKnQRc
rRo2FROeSeuDY+Cjo1uZHuJlK8zSfXzmc4MSU/I0sxY2FuYCNpelHfEdghmZOBMcZlsnAocoW/lC
2BWODFVY2/nYzRwHKAIRiUyfyipzIqzqJ7Os1hZwI5wzAOrtyePnTC2QOR1IHiUuE73M8bG1gPEg
I8/apMFSfvMOMNPCJXPB7yqn/+hfZCyZ2aJl450ZPKwfvrrw1qCqKD8ZH0MXWKs46XzSoTP/xsqP
ScNL2TEWj/DlDufMAjI+fuZwW8SEYRtRErK3AM3HBmlSmJnjZGfHoq633OFqGZ4lW2aigiep+SHd
xH7dk3jLKGyi26MPRpvz1X1V5Ewx1pGRQk+jnJCAH+KU+dEaHrTtb46cg/JheAq35CmEODl8tpg7
o+fGvfkzc9BMkptLiTrxLTg885pQVvR3p+qJuKcmy5QSTZxpFEqY7nGE11tWhqTNCdr1UULB55Mg
HsG4114MLDFcZTAZ8j6DjZqduH0482r2WMwt0FAIdXwrszP8lAsnrdEKTYUu954x6JLrnaorOhEW
dIrWaNGpNtgHug9zC4MUIQuJXB9Yr+5g8NBh40hKgRUA1jPAV8yFDCkH1JC2Vp6zwiS7W8pQ3KFf
LsMfACQCFSC4K4up24AlA2F3hd0U2o2Yp6GyPlFgDR/dk2eZoVR5G6DdYn/sb3hfzLKYReUK6z5F
gSetAxvCjPzmCSYW0arX7bpex8iqL2QQblhUtBheNEP9b1svWD6wHogE5kGI99aCIig6UVehZSqQ
qdsEP8DmQxujFBeQEkqxhNRXJODwLqnn+Dr4Ekt4O6Y7x/HV6mwL+hCX/IvYCY7PcjYJcnHOnnt/
xLNRpVFFkXZmnUPo8F8VHXkxq3G8YqyzIoRhPASTaJiggfhO6SY/SRfdIeHJ/vh3MBr//Y+CDLXq
F30FVpGEai1QqoLV8g1o36sV2wWhJqCrRyan+gK3twfBwNpUo04yRbScgC1f4F50N55dwXKB//LU
VgBrAbRVfdq7GQJDa2SHvqBkQ5UEkcz9v6Po/0pF+bOIaMS3yLM4J9poi2qOC0S9aOxxM6MQVY+T
KRvd+BmBHenp3zSj+DThHEd9rP75bA93Hy+AI4owEiGrv/5HJ57yg7TjH4GoCXbiTQUVS6cZ7T/M
t3BDHNTOcFc2arKN4GiCX7JIBLhbPKcIAH95QX7xTpEvpsI66jC9JctKSI5dwGZulYjwa2d0q7Uu
eSfNK3b5VMQwl4tyCogaz8d+Gci4nMK4ZE9Qeiy41Jse/nRZRdH0NQCW5N+6QOk8/A0GZy0ZDNos
iA95u+vYxfCscOd6uRn2WCQr5tlknxqGRS+mnOuLMryJKGeLz4eJbI8ItOpuiUdZx7xgHhrHlqr2
KA1bF/2VOFFgK20H5iDBRJbXDaPjnYDPt1jhiH9NVER/OygDfBglmSl/hflS642k2QHPAaaTwipX
rgpa0/o2cFAb3OyRiYOZnXJQb7qNgVMJCT4Wz0pxy2lu8QOAsuhiMGePZLYU4ifTOqoko9xmMbaz
xpEKWJdwAyXZzmSu5JRMN/BZI1rcI6wFbe081o/yL90edsRVQ4mxVTDv5nJxsPOrZMIeV+duvLsZ
jtSHrHoa1gPXj5WFJ9SUE0/nSijaMIvRQA171XxlAU476DDCm+szjSNiZiax6Y4fdI8syuabtBjS
Q6RF1q0lHK2kOfZUprKT5O+uPcokLYPd+Rt2X8znsJrTIMlOc4a4XaQ+INscMycsxZiGNrTf5BW3
HdjEI+eTYdir6pNPr6A4GVQRYU3CzqzD/0mZq9VGrdaZtQQ2HOilyD1qF5jZRTU5es1X5a4KGeso
ZpbCtRCeWvRXhDs/P5vuKpN/ZXrfqnh204FOYcr894DLVtCtNWMjETEUn/thQedECSs1WCPPE7Zm
uXo12NOXLZNfESou8o6OXgUfr1VxVRgYFXOsxXKQh3puln+id8zMO3GFWFaD33fLWJ7z6kxcE/Rb
wzz+qirSPz8E+Zi65wBcJr+IjGALbqb867qLrrlE7RHDmAr9R/yKjWNK4WuI0cIgDvjGOu/LLS6P
I7OKyaOJklYNDviXRALHHGFZ5Ize5EcSfgG7tpWdW4+IAVkjPA0GKtlFblaisjOUPdcgr+08vfto
M/S9om719JZgAm9gk6FzEtcY6YrBeazPEtNeNfjrADK5IB0dz81sEN7agrXi8wcy3vUsDV2G8ML8
qe7IocHUATtYXcGa9Dtt/qa/MF0mfw0j32rnZs+guTQWhxcuKkGGpQz5AbZR4SXELCj5rvsID53J
IvARoVWiYjGZsAm4hX13UFh6pgw+dya76JgDJrZWEtaDTaQTo7W1Vgl4m/e02h3Lvoi+jJiVdot5
DDp11waXIj8ZNXSJ2DyG5iUxvwRUZPH3qOxhEpuM/iiuqf2odqmb229MUZTGTtSNR2FGjUO/NNk1
tP43570urSVx12Czp2xTzMYyHZoTG6JPrGxzyoz7us/XgroWEHBy9VwF5cm4YUfT+0tqHbXyFrpY
c/krQZhsucRsKdVHmTFz8pRRKrPdgvdo2p9G1LkK5CHfB6jGgvZdufde++aNqYFPqf6jRktuTZp/
pcnaB9jR/QMEjy7fop0Eq4mPgnzN4anIL+jqEwyVOB6jymdNVkja/2JHr7aXWL6KpPcl3QWzRxGc
peMBJggSxP2U/llOzqASLTkFnQwmXvDziVh1xVltPvjXDcWneTHri4IPHwnvyl5uV1Zih+6N3Mxa
xw4lPPcJvCzwW+3kmq+w2cYIA/Ez0X4VmFvVy6VjaK9pdOZuMALKu68WHzSGRD0xctXWoOLBcrmG
8rmePPU/I3dbWPd8tAfQL/lacmilLhL/dygR7ToX+6Mp0VREx/yWdr99w1CVaiLWUU+bH6mXLvSS
IPdq1Q23oL77yiPLLk1zbPqdy7S9HsZPnRgZCusC7gW1c89urjCWTjPs/PCHQ+vcuKecyVU15Mj5
r5Ly3eNX5hbf3FuesKS/yL0z9R7i3dvE/VcOUtizIOAnG+fOW/v093LZQO/GGYARFbEiF6XfSsUi
ah4mmJwAT6KzhJnfvKfL3ePrqzNztw7JePDUkyTvh4NKeyYZR8ZlmTw91DyrHtxycfGCD8TJFkQz
OLia1M8Hobl3PbLbiMRBCqUebjNVblyJczOETI83UtIODgmAh+nFLVPmpAlty8+XVT04SYIhUTHO
hbsqiGuJqx7U2qKVeXuEAFVB5ogGDQM7httiuYyzZxHmM18QQFloqEEsOeN5Dal2V/hkksHUkiKg
LnIykwd/mIXc51qQVmGJmyk3XzI4HI2tNuKlRfJrURm32CqWTa1s/LEg4GCYj2a3rEW8xf2T6TFd
HKV2PZqgVoLsgqMVBhjACmuiuSiKCwsKf6RJH43Y/2gIMTqygqSEKWj1Iwu3sIVYxYQt2/v6TyDc
snpbkNPSfvf0FziOr/XcHtHGJfA29r24G7x7Xzpq9lcol9799vHvAVszr4SUlupPQK6z1R+KbusH
W0N71dJfqmESqdkhg0R3Y0B88OUtNilxtUISQeMXCzPMGjRmFJ2jZCQH8QQciIilMjFYr+cumjcR
JroLxA0SFXR/lMyFRrmKJ1GknLFlxYkvFmzM2MVw6fXLjiDbmVTtwgIPP2oOWJ1nKzriflQJb0lz
htYZeZzL6OKf+3aRRXZbLlV/M+rLRiSZALoYM5IFJ1nCwITiU9mqOlvzrB/t3rfHetWS5+Iufd+u
9EWDfA9sDN1ot67FWS5up1gOsqyoXejXMVaw5l60JJyCBiXAnG8GTyUIKQeeIvGFJk+Gso/brz5y
dHHRD8xcd5oGoJGsSzx8w500QXvVGcM+NThHBV7F+TSk0MM/2b8XOu5BHz4JCsXiIhdXLdiH1S1i
oCTonK/BBj8C3IMMRtFWes/4Or/XsObwuU6OGBdcPBgYmqN7PwPPvg/+mjKOd6UFTdgkQIU0YZzY
VEn78HVyLVfIPHB5sMK9iP8tKQMxuV2YwOLHRcrLSpw6O3MtwwiyWFdyy/jeu/gGyOR4VIa3DHdP
yaAV+R+9+GMyVhtoiIEEMHfDDoq25p12CyWcbPpd05aqf/dCtcV+pdS2GhkIteQBcse4adMj111U
lpFha4wumJHXjHLBHY2B2Rhnap9uySnqOaf9jHaUTT4uSeljINHecvWXnBnShpv6ZPYNDvXoyRSN
YxytR4zgu3C0bM+4E5WRblJmdtCKsEKUDvh3EiMQmIfSh06TQA+s6cDYfJSCQQNmBnPXm5KIBpI2
XTLGcMzaYSNh1qcWojDqeeyiEcpficGawogDICKtnis/qscEAyMMjGl7JrP4s79YnP5Aa1Pgm0gH
3jUYXF1bsmupX0Z3raevpjsS6wWSHS4q7SJbd7knZBI+KkzVRYM4kNshz9XPSMSrl4u9ZHeOZzAz
LnzMejhjuYz7BQdv+zte5H8fS4zkmfTKtaVhbOj849YO4p9SuZagB74MO0WfRzkctGYRR/lyslJu
H33/V7Tb1LNj6eD3iyJkSp+94HukeEpEBTjKxyUbyMcG6Liq7TdDWUP64gr0Buk7iLQBTsTwJnfP
MSXzwhklHiLID7c8eurLzHcwVyHiSVvQQ2JjkQUY8C9jcrFj7AhXOfhzfcqsHfdNlh5FtsuyA+gH
HMimw551Ns23vE/hJeSbIDoIxbnwAKDgq8VkzRq0XgEwao4IkpYFT/9I37noPHH0xb7XXY7I+LK1
pe67eKeo19DAHXXFM5ApdmOxby17HK71hSkzCCdPe9lCQzspkEeYtbUnJpOgz9EXJY0s2YFya1uI
CxYZZ79eu25yyE3dVjFvXfVIqT6C9BQY2y5+Zd08NzYKgxwM7VrH8zemtHC9lVHatbK32F/7Hx8W
k2u35mOMnNz2skUYgmXS57k/JTtECwGYaXbVHOvSVhs21xndVxB91eq6bnZqu+r6TZduLUyM5HUI
oTHbhISiRUuxdargd7KadoHHa+uhg2CPzU7KN3Fts6HRZRY7dh05XfIYeS2miiuyyVlLTFSyYotU
FvdFcFYVadiOH8dRre5HjnBxp1lrE+eMDDsWMI94cswHE83laQxCYVx+mbotY8yEoMD4LUHEfZHV
EUPmH8+G+uUXj6Kd8jZtVdnghSU3p1FG8PaJDR4B7MSwl9ZXKZwIaZTyrcH0DP1V9RyS45Dc3fZv
ypSzHpl5kfP5GO7i0JaEVYtFJcZutfjVay8M0uV82SPEvZkmuVZxswbUZ5YjXhPGcXRvyCmoTD/7
dC8CG/VPpdoMy8SCDAhIXkDAOfu0iv/mHpiWgXvreF6t+vEtQ+wJrXUXQppsT/isjdZehCxM8CmC
+uTsjoRAAJNVJz27pXjG8h6DQ57B49G5hPIXgwgTEoK71kApGXn7R8bZrLBQPE+e1FzANF1QnUfV
DwhzmT208uJiz0pGhbcLpL2ADyEWZGbOhr3AsMlXfTIQ/rCcg+JaIvgd7Lhd9tHWySnxa6ydmG+W
zC3WcnRG3qU2J36cYK4CvFjxhqw+eUiaLy9wFLzka8D/8Ep0qST/KT8xK7IhmJPGAfs/UXZI566c
KD2rcEEQ4qnLKv/yYuC86m423xLbx6LQdkK6Ct0He+woHcJik5uwdck5pLWvbmFzFLpdra29ZEXZ
iMxK77DB/ZIZR5o8ks1+0LHCvSkIivADIRaDBsqPzkC1SUBglEkxgGFM6dpAgoxy3nHkKOW5wuHC
WiH8hUaPpNaz3Y2rbFiEJOfV444IGT3b+T0MZ7jG1GAMF39CYqcqBq9n1eR4Ylq0pp+ssdscV+mB
ejV8DOgmlauq7Rqdx9LbUlDQ5f/p4kplEOUf3Xab+5AE85lW2wKzbYt0WO2WRHaeraFn066mPDTq
GnSCwAJG9YO1E3Dt0SKB2/dHQJ9lMmPICXKXyRrsdQSIwOjuTUyYGY6M88nW+OnxDQKpnqZ7gNg8
J+NeMl7yJh5hu8mX0VxC0ejjpyyt0kf6oHhuZBsGBkT6YsO8qwYNXVi8h2EuKhdfIDOCw7K2rilr
xwV52I0antOUy7NBR3a+7XAHm47WLv0zIPyxsTfFj1ufRrLmNBVUv2G2ACFORTDGuxyZ6SfEdNXx
9dniAjiZyd/FeotpD6kDkrwt42flHTk5QqP7lGHoThni9phuQwYzxnAPhi1xqH2Les06dtVNhSSd
EUlVkhlPL+3Ok3AlQNTIWGo6Cbxad24oE/CnG6Mt3Etl1g43X8Bw89cyyeheavqpK37Fkl2U9UQ+
N7bDsFIY+ZeVXchMFleEnul0Hczi3gmyYmEAWdrpCAyaqRLjFsch5BqJyTmsLL8lnoeUI/BVDmem
4/imNcFZtOY+81jFXTN3HtpnITvuuAyan8w7BhjUhsqvmv8IDJgZ/OKGnVtXEyKgSPSTkJAmdG5K
0NlljiUXw76AEV0GLhBJTo8Xo6zTuwXUoAZj4BoeRE+sB1VVO956qYAhAd8qW3YwRFT+I/xPcDdZ
ZmdkNBvLILXH3CH/lyxyV7tbGMJDJVAZ+WkLC/++nm3ItcOSjhVyJr5oUX+BTM/QVS/+suDegVOa
kB17fOysu1biMv8ggqdNPvU/UKkFpspe4C7ycCBlkZTQmZHtERwSZlebP+DuH6F2Ah80cIjq8o6E
CICrjjkkLPMo+WVYimvrQzGuuucMwmEgSlyrAFoY3pAGlBP+1RPrpvDEwUNySa7L1xIO2fnElWMO
x9Ooys9OIcTzZBmXIXxF4L0iHa3TK1c83M3+6A1OpywZi7rBrqYiloaJBQyJmAp5KHvSD5iN3ZXs
jtswPp2I+JJZzs5vCSYadpwUcB4IsEDdZQPlL3vbthdvpXjTjR491N6zbDl71dm9pEbssRxP5PDY
uaJdpHzwRQoKNqB1LNOlWb060tDJYoAUWpOb88zKQ0YYUqd7GwXPRs86mMItr5zAp1Q1tM+c1eKz
D5jAuew9yk5UD3QBIrQ4HzWIbzDRHiFJoeVoM8oU9MwuSUAW/L8437sj3C5PWqiagv18SSjxxZO6
+TTIwZx3NjK/NOB7DMUzcYHN/HfK9SrgzAuN00cSY3G8V5IYaR6SYQ/HIAzpC32Ls/tMatmGsnkC
NgHYD56FxrmqVpKrLFpCl6wOCR04pIsbXipBnoCTE3AeG7yKOZNG6GV/+RQ6kV07fduCjsUukri8
/cwBfxJpMSKO7zQ8u4Nu1ljuoUNzq0Gq0xqfpmRiKDbujwGY5jO7L7xvBo0WTLbag4VZg1XglWqU
+A+LQFJauUInJz9qhuBly6mZEwnNuKC/J9Zf30kLIW+2rTjAbQ0yu6nlbWp1iwgIJ8OvLMs7ZzDQ
i9SElP/2IK3BaQrI+YP5bvzof5yIwE0nKgT/Fz02J9IUPvNVr0UiLzBYBKsraNrw64NHx2176N/N
cwTz1cGJ5RALpG7KxPb3AQ8Z5D7OhzOcIcafaERk9LlcWRwSkfdw8cBcl8gR4Xn30ieGZJCfYE8D
eHJLJSyrUDgisXkaN6jtzrAzbkzdo6f8xgcBTFbhva26k3GD6X1Uv+JfzNx4S5yUMPiAgfhEsNhw
c4b8xyHM22dn4YNBEuNT8s18FhLbtvVBnnAZ4KQVSnOw6xMfuUcpPs5xBsSA4BcAs3rS0jXg58PE
jIbkBxvcg2IFOX1FV4CAmeRrDjE27wiggdw9YJeJOA3c2ENuOuS/pcz6nEz7Kq73+Mm2z4EJDiRy
ZGHgwdkPRMFwCYyXOgYwH0c3YtwhxNef/g/EDBUrLBoXcTb0iNBUzq83Pr+8AJeTGSJiK/QFqPGk
F+/P/wX0hubQxTOeho4UQVhoXPMVBKCERO/0k/j0Chdb5B79PIEbQfCGRCn9Qc/p//seg6MFEhX8
zAPpawy7WrSyNxX6LPIl+GKTdvXD+B0f7cO8woX6CQZQ5YmlpWLBCN96wAh2CiTCSUNO5nCh+ENE
Z9TUYGSULoRtoOTmVlGIJphwYsll0gnPSDaEJ0HMHdU0vnt8MyAjqKUB53JPTym9uM7ta5xo9kxm
kIdwcxg/iA78hkc5MYJhyPE9TB1s4YYeAD/UK8PI8sxaQj1ph48ApcJ5+HcroSz8Mxio9/80A6DP
iOZYuP4Ekyq35g3ZNHtCFEAQHi0hezJ55G8A3rM3b6l5g9uKV/Zujgcv/6Rx4o4PT/5gkrWoH8ZL
JOh4WtqAcAgW4Iyi74ioX6YPhaceAjLrhMYapilrQcIGZFIJTXKhyQMQjIMni9Z4BmMQXZ1ncjjP
UCXwcP2TTQRPF9JBxfb6T3Z0k17VNT97R/yJOVeA/l/gzsYJvVGmzoYHnGr1QWjWlSPZWEHbROwC
RglBhT5D/DOnMN+JsEk9E3wzBOCmkWBIVJW0Gm/jzT/H5/zMu35Fb6iDjPK5GteST+Cf/b1mp/vK
Ka7JxFAg5g5PXKDPfcP5c84Q72F1tMKr7+pDHuBxD44FinfzYR7aG7ZDN2k1XLFhOnuUd2jhb9IN
EwaatVe855I9oyd35i2+STmdA5fc0BqdgC14EKOrdXIPJYSG5pGvJqHuxJ9UIBWU+/wwGSvgaYMN
pWWX53w/3gJkeVBAuHPlOUEmX52ak2UP7/gMZ/gsXahH5Hd9BltHnYT4Z0DcfK3xG+ve06P2QjNR
XC0cQtBY9ZPdAjNdBiE8/KbA4wPYA9N4wfPPQqTz4uq54YxfwP+Ie9DW82382+yNVOuf2AJ+T3rO
eLfoH/9tgFT+iKz4mbxeGWGayULjOpxZ/7w4HxkyqzrRgFmQXEm+kV8wo/l3XHp+wwHCVgovwWDK
wW6MrDf9DAHWqUY7klw/sY4gPLgluM2YdHzwWOF48mZ5cPw9ZK7EQRPvwEKC8HylanWCN2pyQGie
nfRRnLB0+rXu7GD1ZZJo+RR/Nx4VtmkW+wby+gRaa9vmyUKblDlou97DjmcQcBpfY5zyY4zAUY3B
4rfTGxS0E4zvQ30TH+rDfCRvKsgXS9i8uL8xI5iJylu/2OCoB7QTQBmdP6kgLxY03HVky96brxF9
vsxHcK2pPHCTZTr/4T1RKSC48Zz6Nd7Yl0EQqvdk7yG9JsFQx6cbYCy1LGyWzS05xvvxxdnEBWht
iUUfnuP98C731XtaVtWby9+/eBx7Vmj2hlT8Lt4j4naJhRWfs2PKzyFQex8dJ44Fpo17YYfpxIle
hfvHcoHRyJXmN1hWnhElndlT2HgwD2n+ccuRk5V790t0/PvEm+fgq67c1oDDkN0LnQ4SV81ueSkL
/5IBYVd+4IqiOGbJcaVz3rD0cg/jy3jlIHlhiiMoi7gPfAiEwaZq4pMqPfxW3ARCfiqZ4GkpgWmm
vLPyjZDjQFKXS0VOn42G1CSTVVvu2o2f5KuOVl7ueeA8f2XhKDtBDzEj7lg11kJP0MMrH82LkqVP
w4vf6YDRvG+ZH20FJxIsI+zEm9L2u6KUHbWtNjWj0QESnBRihkoqZp6vlS49pb1dDtC76bkrPWSU
mq6SKl/TAddBsUy8cWMSPdCqklOE+NkUxVxsMBJm8405CHt+YNFheiDbhaTeqiyBfW65TqE9a6u3
aUoZxPQbfci3qevtEzplq3GXtS9+5lsrwRkjNV9jVJz1RvsJmhQThpk1hWMrw7amb84MZRmToCmV
1qmpmZOMcQPbdZ957V6XAuIhcGc3M0rXHOUIFipEIA2WsE4SnChASSxYEnISrVJCyUiQWgYkKBqJ
iamrf5J7YUlupSfVJ4yx5jL64ggacUZCUYwtm6D/MLxeR6W+70brrFM4yJWw9YiIE7Xkog65E/bh
TqAU0qNbnEM2YraQNVdBwkOXraXfeuSOFsG+u40ZaCFuPoo7z9RVmWxg5ObWVuGfZ6Uj1KBAgrIo
cM0tWBFKRhjBzsM49zn651CaRHohkKLG7IU2TG8xXQox/x0iHAlAkodknQTrOrjSD6n900t3SQdh
j+A1jL6LdTweYGh6g7eRiXKoUNr65C3XoK85u+fYiB9iCfAdfyvpd6CuS9mG4MXh7y2UeGd1m8Hc
Vagxpmilk8yYtpKhQs1c/R73Z8VAtdbcg/imlr+tshXr745Nr9S3pmVPmQaQYntjURhPN7676Fyz
eWQa0D4PAydN6qR6CsqzzopHWaNe6CqQH6cCG85A4HI0qz3HJHTgSL6OzG3La+PZVnKWBCKxMqdu
T0L1pdBUJmhtFJrQPFspKEErKkmhv2RTBtmxCR4a5DJBnVXiNVCNjw7pUtzPRVyMQf210VuOBGgJ
8MyxCKD236QEVUk+Kiv8yjwAdKnZZxkCtqKf1aX0URI6ooEhWxu9Pmjhi8ToTBGJZABsuuRNCIMD
S+Zyhg+3YtG/wlsayPuIRW4CrgR4oLvCNCR8dVQ6KbMbKwf2rHe1e3LrReHypg+YnSXKIvZts9km
/ICiwTnQ23nmXdfvAwWmJr8z2IzKRVB+tUld/h2F8UrnyMon4Tiq+OxRSM9S28rdK6PlbkSkhcVe
Gjgu8r+0vQeQZeutoCWz0HgpNdDmrhMOKVTyHpl/dlTr3yGmlzIeuv7oMmJTvD8zzma1chNCGUmt
h0T3Q4m0pWR9j3T+msgxRJ6VwcAGeXddY7nXzHUJ83pODsBf8pe7im6BS52SN5Yvdd1xu22gbUYV
BTYD/6o9dM2iUPYJthoS0HxHUDjCIf8U+idSX+vMZJ53i+I/a+LxgmYXg0JerHeJXTAOHxMU1V1g
SjVMcRC9OusVRkz4VwibLlkVgyNL61b9U/qzS22I4CESnXHA6iowP6ooXPvYAXXGSuy3GQwB2bUh
tkeVu5YxCQvEpUqB1+Bs5eGeD8SHHVuov1x3nmawlT81emo6j46tZlhgwW+OK3GEonLIMHrvb+qf
oP0ycVGnIuIoB0eToa5fzEN/yz6R08zeA7RceJCTk03gi7nGKQIlFW0MrRSdFcRjuKFcRNCbALeD
8hpim0W4mrc1zM3Q75ksMpoT5rG8c/sN1BIvpdytb+mi3nNTIP+0KlAeCXyO5Z/w6WrCW1Tapixy
atB1DjxRuGoRItZtZ1GwV7utEMxV7Ajho8LaDug9xRgn43jC5vJF121d9S71NiO6VHgq+675MtON
IiyhaS6NA9MKFeN3SiQmmB9oMYkUA4pjLOstRJMa2J8MFMXuik6EWpgvih+OCHhed3WQZ3ZknTVC
eqdr3AuAbzeho7jiiIGWZJBnzthc+RuKXUvac3QywarHcz0u2vjJZXPTJXYetgzIgL6y21nm76j/
xuVx9BCXJk9NwA819l7KtmRyqi/pRIwMr4mTTwqWeGeKHHfALWuG0xTmqHkWJElMMFUyQl6E+5wK
PHsr76mg1eBlZ3QGZkikymV9SZqnjiFoccpYvCqVRhxqsxqCXLau6eXgSLRMUWjJ4UJnnzL00vJZ
WhcenxuzYPaSSrsVwler7XmFpD+u0Rxl6kGG35Q4uJbEOKJ2T7y8SDYXcZILW4Ao5azEMPa9WFpl
eb3SAUarnPmCgLq/M6+C2qziLF1bHRS0REIrh13RThI3ElW2smoHw8kFalpzn6Fl7lSQRpw6lWXk
z3FVKkr046WxD+T0amTJTRw2goE5h9rsNBN2auPTFiJ65NCxYD8f/PhPpe8FMW/YTp2A3HEZJVTU
KedMuWtQ3ihcyOw+4G1T19Gmpsu1CMsSxodJhIXgTOxCthevLNcJZjA+/bwWXUamF7rICIsiWPKW
1R80XK1eGxLpJzT0njVglzCSo6F8rJVYgxa2zuG6tZhouMJ0QhPxTTBqwd8PMPPYeGn1X1pyj4mp
jZwEU3QgGbNVllhSOh14KDW1ZnTESqjcC2EW5c1CA5S20uHogWxIXBI0oT5+RvCF4NImBk8MvjA1
kUbGJUAGmB0ghmKoaJNbtmy55ORfqjzgponpB5yJ0Czno/cys2E5hNmyVqPNxJGBUuWGdDFYfTSB
sVbGBCsqxHVisfTcbGmJwzarZdsw653Qjl9JXB1CqM+CDMk4C1eFUuGkJR6D0HeMMLq7zfieRPRG
vA2IdGtClbO9utRWyuyKCVmerqcfKwzpRjA5gyOsCBD052Dg0+duo5GZo3gg4fWcMzcRjWJV9cFe
CisAb0ZKTDByJV/KrQE/ms6NJzUlk4C4UuiyKsgRmTsyKQyWzNBGupXWbwH4q8EZcJeUojHbbcR8
UqYLHXHASYqrDmtOR5XdGV8UWx/D5PCAqDxrjv3JJF6o23j1Psczskbx7iTCWQ/evT05og4x/Esm
AS64c6szvVDfOkfDgDydlNm0fADQktc2qBuI99iu1XDXepZPmK51C2AGP7TKVutFL+xL/2m0O7nD
GK27hAZTJG8dqLZVHz02a/6YSqtSNtpgh/5SqzVYCLI9wGkxjZ1b2J3nNC0E2kXL6Cy/NYgGp7+6
BKpjmW/D+IoDLisBnQkET1vqbGKUaNWScCk2a9noPxpGG6MI9REpWjnVv+aRMKvPiEHakOxSkyGG
hEgixMSIeVDVagjafkV5AezOIHavQh4ZTpH1pQur2AXE5by+RHDZma5GcGVF/y9wt0Z9NL0LYNSo
ATyvDdI7J+bp8T+Szms5kSUIol80EePNq/Deg+BlAoQ0jPf26+/pvbGEVlppEcx0V1dlZWaZ3llm
aiJmKGmYLRPlmCksU+j29sE39q52quic1/62dv96G21dOCtRsITjOFkaER6fEwYo+bQOB3lKPwAu
Q70xqcjDiY/cPxYupDPRuQtXEn6lzrIz5uDuA5/LbIyll74GA8+edYMOhSjNeGAs3qaZNvGwcmun
UcDAa4cJjFoxCjUE/EMx6xne3EwN4wGXOUW+1ro4E1oUJw2WX8hiElxs16G31KXFQPcfGnVSIFAJ
IKO6K4jEAcx2GvBpu1Q+NEiZn97ugw997l31cSZBnrKiN5EzU+mnCNqU69XMzJK5Ih2Tcp4S/bBO
A0AT8FMfU3gv/fwauvB/yAL6BxbX0i4R3LSxHG5hRdsd4+AmLfyjyuIEihZq4J01Gpe9x6QCu5s4
QFxeJW4CLjL6LC8fwp7U2PAis3DzofcPH1YDc62ttQRLT0rnpTMh5DM1DrmWnG076wcqk9HuDbqW
Ep1nYMCYjBkdkq0tZSDqBv+kZsZIjNC7BcM7jH7aiMGmPoUsji8NR8O4pQEf1BeTmkdAnPTsih6K
XLRUgkUuOQhI9QmyP/R7yhirYOkX/702hsIwH+Bx63ul2sKPRgakf+YUorE8KfIdbNWm++s7+MDq
N3G2tdZhsIIZUQczkIOwZVjr1DO+OljHiJRC+yvIxOg5f+wzFpghediTciFJpUeIY9zo+hlOhXml
zc3J26MQK5nnC8ByyXOoYSMjv1ls8Abp0MYx6PNaO82Yh+2udtecIYhFB32uyiBR2ArpGxl9iO5d
4nzhp7QHIPYM8qWVr6G/h/Yt2zOv6qZhP/UqXkm7pqEcksQqfTtXCuxDbXs3gDifpYS5xys1fw5I
LjKqWo0sV10NUIdyA/Ch+y2Bplw3Wgcl3XTvCiLRQE/U6nzp1Pq5g/ul61tBXLbL1ZAqT72FGqmZ
+panooL5HHWLWckFezjfWl24CjjUEocRSx9vpif7Es2OS7nt6jDcCLR5sTcxKraMiNCRM22Okb+S
O/e8dpsV31647MqlXdnjCDSjyWvyZiqwVht9zBecPhUFhdaTpAOnNU8nPnY1+edEt86O9+ckDLmm
Xiqka5kCLMtMU76lGC8UnvWV6ZiQQHqNBVninnQY4d46lF/S1GUJf+S/MCnA7fCikPFZCbh2n2rT
6/qq/kRPvdDOIeRH4Q7aHtW9Fg8zzbb/AoMy07bY2M2rtzD5ZgJDsA+lZk3cyCoQO1ngt8k4i45f
UbHSECO4/rjusG5VmLMcFGM3s0alkj7p5DouScg3Y9f+kjN9fuyLCAc8OB6w8kGqo+FlpGPAXS1o
Z5y5xujp2EdQfRyOrmu+DfYoQrgCBnZH5VXHSd/d2Acbu9t0QovvpuzlrbrpZ4TCpXOKFvEWa1pU
X9YcbH3H+tow6nXqzb057kFoypl55u7qq/TDbKMO/HpsTPHUZBCXjWFQdu6vwAC8bRR95XOglWKP
me8HQZv/C/mDYoTiAdF14TArFE4vadTI+MYbl9YAUhra2tKJ8WtNiaYXM6uxpoyZW4ifE85HaMl5
sOGYkAQuTf7FE8GZVZ+iQ4QK8ULjE+CTOgpkFMAtDCfwQfJfTBMQ0QlbpH/AG6u7epl70hjhvUnl
8ojJc1//ugT1odiHR9pFdJL4mJ1d4COTK2lfq32mfSWZeBCF+m305j3xhiiFPm9eBu8aLaz4iitA
PcBwOXxhaImAqcM4+yd+CmANkWZfOaMZydc4FPJfITJOLI6OcOi8Pz5DPWQ/zAeiJxR83zXsR2ay
YQVJ7vvDrynehIHu3ex5EWQN2dtnUs0RlhOXTxz9NjS4URiPc0v0VLAT55rSEDJ78Vq54PRdpJ8e
YhMYACIL5BsDneHxxkvGFLAe1mI6Q0C/GPemDyP6VADFhJ9fhIRQwZQjH8j5sF3J8TNFrPZ2nhXH
CjSUljmPmGxqx+zmYjBUMYAXn4sRekhg6EIWgDX+h9yZmCHhgAkmY6vHgOE6w9IgE6JSaEdg1lgh
iN4hsCddFChv+BLAIZHGEsiEzW0iLNPkApI99cCjzQ4u9Hw4K+thAX6/yPbZvjgzAXBNj+/fjdT/
LDZQ+dSwtmITYCBRYoWVHvVrv60P9tNfmXwmnkXeCDNff86crX9bQGGcoM7MBTEyrb+2T/ma7T93
9UpnkPYp3uhwOu68AYD+6BT/eg+OCD4X9S1/QTJH/iRssujCvBpaHaw2IGnxLSxD3BH+HXRRAN6B
6AGyEUbLeLeCS9Bao2nJrLcBX0fhqMO+QVz2Vkdoxu71Fj7Mueas/LP/1Kv45Oryh4Zgc1J/nRc4
sISyNBRFOQ9QYGiaol1FKvRhSgUDUyC24A9OgVF9kWiY1NAAyLhgBPfuXB/7bY6qF0LuL2pUcQr+
yhuWfkyg4qTgwjXn7I38LHrDj/u/rUq3GImi8+PS7RFmZXQ8VTbOX/zs/8TgK6y9YbL5XxLsDDHh
kshFhW1TYdMIFT9INNNxHhNRohGtWj6mx/46YPuZY+9h/5FQFGfzD2zT+U75elijC6VtDceWcEAL
i//KR56V7WIAjWG/Q93EvvkXSiQPCT5ukajHYF/gckyzTszfwp4h86e4BAlH05ZeLL6mkzaYMVNX
9BzIo/ARaYStHb0R/xfzrmP06u/KNrq5a39W3MLLF3XJwbgZtLyQos7jY7MGJvG3ivCP0L55UWw8
etO1yS0j12G/Je/iTFSpzni0ZPvqHL2hg2Znrt+fl86KeBS9WWTkO0oqesZEcDEqj8DHVRK3AOkC
NTdd50b0I0WrKJBGtBe027+2YEy3AxsSNqmMUcxZOTKuBZ8f7cuka8aSZGGyj0RHnf4GgqB/C877
DS+sQVJHGoe4NYErcUk0YeqV/9vd8NTpTh6lJ19yEtd0xYWtN5No20zY26YAIndaSea7vvNDhJC3
vFfJWVFq0FMzJ0M6+XAPaHSCt8pfqgFJfdIDNjpjmlB4SCJhs7IJzRu6mrTLmJuF57MgMAo5YoUP
KZ4nMEJv4sMLPtKjxMmdSIEHztHDC9Y+Y5xwYy8ho+Pd0izyft23/c7m+Ayxkco7H8y3JjxPGJlF
r5jhdU/pWUK4CEb8DLA3FsK8fV78PbuxLGjF0nai08jr4EX87yjlvpGwAbzxemjEdXR/aPc1L84V
YabNBud4ubv76iVtuxdBIcWvDpXaLcTPVMikiV/pQ/rf2o4QdmpOxYlO1MV44Zb0YivO+l/4ZIcY
20MgFQgQxb5iHh9BCkl/LBrSN/BjwpU2B6r69bmPMRY33iHZKXNk8IwmKmfRibu74zdzIm5EW4pJ
qge48EwbpLL95/gteokEKTrmOLxZ/z4hYP3+6016eDUF9HU/J39Js/Yifon38A/MLFlpWAH5Kybc
7TGj2DMNbs4YmzEWEyumBzJnSTg2OlNrCtF4LePv760yvtcRR8MjTOit9MMIAsKaOLo4xSjH/yBs
CRias5KvONkBkBH4URBxJjHo5InwNtqnJCfautzWfIzuSP3XOf+Sb1EenaXv/to/k3f0rs6fe8JH
GSdHwkb7FOMF/jlFtlfrW0woeBJuIsS6P8m55p9E6lRuP/dg316lb05B8wqTRxj+UgeHqGbG9T+F
PRmuqUy7ctV3S4jTabXzgr3r743w8JFWcrBKJNTX9/iSQOqud3azidNj/Fka/hQn+yCbY2LF1rXN
ERJfi868glYO32/RLWVNDJx8D5rO5UH9pe0XP7Rb+cve5gZ2N+JQ+Muyc47Fq+KPaH4/WHbcFpYo
Q5/Ff4BoYLxigpG24mvwvoWYugdMt/c3+HoIk7XiVmA7aE3c9eeVzPUTtLJ1Mmci5Vo7umcLU8Jm
LjqW1Y3xdhs8Ri+YFN7o/l6aeXxxGZLX/bOyd/fOlmbrL/sOPiZbDq4bDAVOQFivBBtJbFV2RHoh
2kB8UF7KK+ZIQcReikY6r098g83RiQYn3xHUBbED+APj5WL+qhfpxYF2y7DYrS/sdLgH/B+NhjI9
XGT04mnodvoPbZUeWHE3KNWXfmuOxCjgdmte62Oxb1gNYvG8OTqSt/ws3jRRW6hNT5WDrD1yp+1r
dMdoiXF/AJNsFC4jjR7tBVOj/uWlwe/AJp/O+N7e05DGOaP9Sl6EVN66ju7Z+qJFzQMpMN80/2mC
oXQQUIQ14r9sydtgwpB9NewzCEdcK1IY4ZYv79EVYbK1Mohg1a24aRa3mOfNXoQvHtWLJ8ZngnYN
ORTXl6AD2YekiS4ygQdfK5KQu9jDRyJPQeSpgA8R1XJvfumhm2uc4rjS39qDv7oDTgXWBRdE+aQ9
jId9inF4N3dikh2eEfxBE7Np9/q53SNnO+OxchRNenXvXdC/8iKZNbeB2n8L+WgvQChnKNVomIsA
9Nkxemrj4+QsmFnNDgrAMV9SQJycV/rQXoLUEZ2Y+bFE6bhsmalAKCq5tawDHsDMrGSoGzhXwwaZ
NxyN+ba+BmdOUvar8cPsWfJgdi9hgXKiwXfujwrnPeXOXjuMznxyUS770fe+GNN0t/+Sd4r7GZQF
noksCrrcsn1+7iIDjGAWK8zsUs7tI/ihVdRirXf5/Mi/+QH9DhmljzO5t8qP7h8hxPqmZP73mzmP
nR//GJKgpIgpmALe4SuGLwXrt704L4iYKuQ2+nLQCowXEzNZGKxVOKQ7Qug/XgbZhf/LRuF4IM5C
OuAbj3xTbvgpLpBYeRqz8GDVEE8Fug4PnRFW2MLiCfUlbTHH2wyv+CJYBN5yEGcigl/RUTurR3Uz
nPqDhpuatqu+qSNwnAkWAaXjt36wTt6z+bZ2KMuuvC0ahEzBra/p0/ohQ/5Rvu0DWdGAcvDhXYtv
4dqmneSDcfKv8NM/i2BdLz/r/uisMWvfqxtp9VlnP95V/Fh/sM7S2dyWt2pTbNJpBIz3ld/Ubblk
CuvKwIIKAPS32jRgXNxzjk2yfPZCxUEwSl8gEu4FYhodlcrB/Z5JPV/UTBwL8OYoxSgrqS8HBloz
F5C02BclIEdIQNgX7bdns2t26Ae//xkYG/OaJUagBfyimUI+uyPsgLJD3OG6k9RxAOaX/EKQhbkT
cj/GnTCyERGsuZHSU0bC2YI/DTUDwod2S3YE6OinpiKP9tidXcUR9i9PEy7D9qH8y/9k40vU1/Qz
sUL7pr34WWgnl5j2MDdQZqnvYNh7wD1Mqv1BVcd7hCUlpArkyJoo37AmYtQvpRz4ak6kg5D9oy57
kutohMcRFC0s1CDsYZQGD5fJSPKjzJgdNMr+PRiPm2NVhCUlhTL18YNfTicw5x8wKMN8Dd9TBPTk
xt7k/9nz7oPnJCN2vAkPDNfw2iE1J5OHo5c/mcuL6QM+aPgrP8m4VZGvY7MBwRiFDfk8BD4dXFzo
KEWBq3LiO6vguzvJpCkUJBQnFHLtb30hmHIrqEBw5YU5SR1Cy5l+FA9yEo46iDAwqvBWZBbOAOM/
G8MwIb0Vqkj2SjalWCSHJUXkFvKRG0Q9xT3jcHTJusT+eVAKMh0Sa7+req3W9TVblFeLpZ1eCSPB
2T3gAP3NqfBv6bCWsjPjeM7esbx+9vFT+WYsFJeeUOMfZYwSLfIL/Y/h56At0Lep6KkzuGI8+Jn/
ixnqfSxAeP94lcB15zbBo6fILzQg/hFLGSANR01ha5I5ELxgEI+4+WzKvBd3iduRUuuT8P+Nfeqq
HlQh2stP5ZzchZmY6GYg3IZp1TCKQkWN/oJyBVAlog1CLlhiLDFo5HA9FEiIHKLdG4+p7k2JmPG/
wVTf1du9mk/YigMA148Oz039/fx0J/3XvaK2Pipnoick73XC7CaJQos6ep1umUG9DMi+6mf5rK/N
2vkRQ78zwCK8VV7GERH52dv0d3UP1erib7yLQ9JAoGtW8SXdBCfuHNM+90SukKk58E4WHBoMxfF/
/YsJb1McLjzFRdRT0ra6wYe5ezhNu2f3nN1oXJCZiO9Hr+xm7sW//ht6QPdnJTMI0z4jNUNult36
e3+X9xQvwuGIA5ifYBql+qZaGY76mH+lShAmzBxpd/ctTl1zj5PsnVSdAcTO0d6LOkLnKYV6X97z
dNTz0jY4tRsgBgEQrMSxEa6Gs87qCt7MU8NB87t9wo1O3gawA6f3HVIqlA9ZMEQFMQtPkk5U35Th
wZgPsPRY3/QEErzhaNrhBs60LdhyJIMAzaKUg7MFo5KM7lac1Etxt39NQIh6W1B9Z5j+M2kCAyNx
ShbvZB9QzcBtBg3AFWVA6ZMfs7fO6mkfAikxSBKhhfmP4BSc4Mmeo9vnVS29tbrTd+gHoid61eRZ
XcMzmlsY59GzRjr3xbcqtIEcuwVusIDwxgjq5Va5sc3EYaf/0g6CZqt3wvO05hylk4IOC1otb1zQ
bGkX1GIxfn5YdtW7ORvU5/6XfE3eWPNsYZi/s7t9FeTLlHOfBc1l4G0nu3iZ44ED340NhVPpv/AD
sCCOKDYeVTxxzH4QOjmrUAyx4zie6IYDLBAM2Vd//NjwDT5MSI2oNnB55iABp4hGZoxv4hcwXSba
53jsT+qr9h0/P/DGHbGFOQKJgTzY3SQbRL7gbRM0KMHBmBo0ImjdvvQRKuyhWuXZtHCElw5IIpK3
gtjmgnOMyNo4UCA18YmqjwG5unw25DRWxmgIPtQFzQQzlkFhnIUY0IBr2YakuQTG+fxQKvCgEuDm
iZT0n7+78QLopCDAU5SvdVG/cY6xnJoX2Rmu4ix6IiG02ld46cgGSQrB30zWP0nhm6/8AwYLuLJy
Q0UwKn6GU7eTt9qZ3mR174/9UT3qW+n8+cWFAZoipQrgz60KvjS41isDrvJbuSt3PmlIYjC2OqtU
jf/yD+mtH+F/qUd+FONWnlF+6HCnwAjITMACKPu5EsSYFquuUfyCXp5TCPGCAzBvyCujXJDZv9At
OqQzlBCsHE5haPZk7QNOJnONIoY5BvwWntj44tTjYJNo0PnzAC9UxuJpgJ9fpBIlDqbtFxpMH7ui
UY1JO+or5IPUvqzxH5IMgzCM8gMMrMf2QBDYWUvCoRRFF20eSOuouBl5rSDDG+u4HhLGwaXF1CuG
j7Qckp/Rv2UW2sBH4iRkrZAecmKzlvbq32cv/0G/kf/wqILrzuJT0U09mVIAIBz/yQfvT98op+zb
vaR/6owO715b6EeByztr4+zdkm91o87MTbD+LNKJve3n8i04yCt5FZ76Vb+S9v5Ovkl78SfbJL/J
RlowuHDubu2tuw0u5FukYMY9vzlnssPw5r/Mi3KSHwbA3iH7NjcdqYV7YAwg2wyN7Cx/VmsxBWD4
9p4Yf/bienl/eb9ARzC8bbxhMNhAGoDQHbDTGbMChBQgfaW3ehX+Wy203lkF3d14V+ieOKORdFTj
gWlyTKLgRhPkXh9QRyxOqJdg7p4k7SualTfurcI0JDw9WK8J68MDc7nXrDGKpRcZo/cDw0r55TMX
5jXjNKuReUMSat+6X+W3Idw8clqnR+cK/W1l36D6FPRc8BDjlHxVv3xdw5deDgiDvrKH+0JpRL81
euivGCM2soh/D5WpCQBhFR5jXySt6cs+pq/4Jq1Jb6fyMV55L/lhrZ15Oi+m+gaiy0LdwDlYYVG1
1hbp3FqnE2VBR9mZD9zRfPXZlLdoZtw/F2tRrlSeogcymzcUeagV5umr5HeIfQAUeXSP3in4zX77
ebxLT8PFvtGbfFSb4FBxkO55aQVjQ1/BI/p1UJV/tRgH/5V/5B+srvLKbczJ5g1hUUuu4uzI1lia
BDxWp8jt6SP+VWuDcVj44NidI61xXehMIraNhgziVYFG3uFw4BTTzXLpxOqCd/NxvqoIx+sQi3k8
LGAOkc1mzTxMwCD5XU079dJnnD0zjfoynSo+ssSxWSvr2iT0UAV1JXcucFHmIkbL3GyWKQnDNPOF
ZTeLXmeauqbtW8XbWr237j2UeYi1G+ElJXManSOOGfAdcucmefS2BsV7kjAOU5CX1dpfp3l3z3OA
+LCCSDt8OcMts+JV3sbIbBFZZgZ+Gbh26uVPF9qHbFC3OgItq0EmGktLSQaviCc5yZ2OxsoP+wti
RPCMDE60hLd54Iwa67OAN7SHdQZ2+eyFk21ZLhWh0GDqnHg/dgd2jzdvuveKrQqHXq9IbjkHcOkd
WQTdVJslAy0fm2pHZqBB4W4y39rHsgSsVCw+erwqNGevB9k6xXyJLIF3gffMJI7nmIb4lOktDhkT
yEyGczGLq4fETq1MAQmEVkhtg694MjfTqSm1l8hl1mpj03ioYSKDfefBwUureQJSTyFUK4JSJIb7
ME4xNm/4BZ94kr8scK8fOx5XZK2JTiYVMrhaDRh0BgjeqzPVjkdOw8VU/EXKa3NafBseJiaaIe6s
pon3Qp5MUrufasavCVYdOPNQxjQ1ilYFdMaidXefzCWce6uhiyFFMAW53GVWeWg7m+luiOWiZhMG
8drpUUal0YpbvVBpTDkY+/QozuxPP1OKcNmTWP0bzpvHqzpgLLFxVZhQF2hjvcD7gfzFAUKuyETc
nmHALDOY5FMHqbnQ7qVo6TFdAIqDp6GrUIVrqNfDTKaV7/b6oewmVqFBSY1nAX0D00cFawBcS9qs
/eCUbZq0bxCPunANah+34XebAqpieGsGyVQd2lFuYVyC+j6pBQ+2o3vOgapHvA9j3UvezFSzJ085
63paaUPazdGQ2ibFe9wuUswoixzT4roZN1U0seVFCKiu4umYa/XZK5VJnroTG7wkc7emvbJ8pgh7
2qLmbXYvPZK+sqZdNj7I/PBJLl6hYZDY/ao9Vo0RKX1AmiUBFSJjJh67MmwbCLlFpU7zDCexnmOH
GsUgSFaIEWuaEm6A5cJw5bp0+lUsdsBaxLoaVrgt84pCo5kHLBongVnBxiJ6d9W3KZ0SY6eoe91a
6cW1Mxc5CQ31Hi5CYCFefA+QozCLkBb8htZA5MKSpOs+B6/yOYFKKPwYjNwcpt36206e9PqxK9cK
LoPVzDPfnX63YMs6J3daufrXBwqO7G5MZymsqpKt6y4yfZe355ol+EEDh669xY8k0S/a8JaTY1g8
TP0kNPsMNMT9BsM7X5lirm6VK004QDYkerDp1VXY3M30mGMNOlc/b4AGvII+c7S6XXDWKRyVCFsf
eKUfajWmlAY1+3HKuAD2TukTNgFzuhn5oKcjRdwWzM1K1gyeSClqW3SuDcFdfnUpyv+SvU/tIcgV
2SQtL9aHQoM6s0hphzgdFLi14h/bTky1wMBH59iEBVFZUwzodWtdW5PAQKF4tvyd/8Ece4FDPSuk
Khdwb4NqgdeNT9+rabYJ9MdGX7T5oo93CiaT8qG1WI/zXttKuGbaa0t7qsFe774/+SuteY01SiLg
o4i2un/pA2YvrRq6i/k5HXYpvMpq+ulWWj4fShKxDA+I8CjH8yD7xoWt9VcpPTZrGUC496cU75V5
KORnLGsY4Qb4WktrE//QfuRLpC8TGqOszxayIB4c7pb6xnHHMiA1miDmgEDBZMBmTyyypg09p+Qv
RKqfzBw84ZlbiOcZsIg3S90tx1pSzz7OzIyWH1xk3akM8ZcRKj3kvB5sgXSoWQ4+shhr3GjwiraK
/5DlpeNPVHiE9QyDWbseMx0b+NfDy1S039pp7KyseNroUGYOeXOUq2lhLpLhyjRtu1nHYM7+bAjv
lubgHLrC8yYSbQ7/W+4IzxQgEy0++BGUg+BSI+eBFhi5GAlKSEkQKlIAlRDfhkvFJDfdIusMhK2U
Tc2fi14yF5RMiYaE+/5E3zh5GfpDbnYwsv3g1zNOGQAqXIomBFHxp7YPv3LWNmetfzFqzlxU3boi
ZfDBkttJgwao+9Fxd2l2hbnJsGJ3xtU79XaEQtukwgSSqpUfq4AKANrgMqkeuSeTOtPk6Jl7R+Zo
vWPWJNVbqMI6woUhNFe9xGCgQpnIXXVnWjX7qLyKRMPU3lmO9i96tnSDDYUzptZPCYtcYwqJYliY
+1KWDO+P722NsJlJlr91VOlQJeGu9Zsx8QzIKgM4a/Z2NMycyJq0oMqFjac9rR68HBUmbyHeT2No
Jd+fFrsZCamPwkT33oqXn+JgkuIkineKGBwenQ0l34Sat6zygAgTTJzIJz5F1tXqqlMboymMUbs9
LRNyYZGcemoJtC/zVKmgmuuvkOUhkW3GDXPpA4CgY68ES/kT3Tq3mOtJtMo5NToZ63SZDJXh0R7D
mT7JsulgrGnW7OOH09o1x7VtrsOYvLhJl5GDBw9EjjrMLkn97UB/8SSMbGMA8ESZ+lk0j2GhRTmi
jk6dWHq3kdty0zNvNauHecYQnzrDIyGdZ7V7zSxrVvb5hOxgolki2WEZ1P44yekaFv7S0bAKgzcn
/0WsVo0cPXbcqZ/6F1kvYPPlmET641IB1etBGWvJnek06YSFPPZLbXtOTRVzEWQcroZNrj53oF4F
Mu7Iwss72+ZQ0KoOp0u/3fNqnVphZmCyKttiY5HsZbCvEdsUZPpDiiyurRdxD6EeEY73MceeKk8s
td3XPtMiUxMv/Uw7qBheeGBCDeE9rHzgA2M45L7FFATrZjGLJejyhQr8KeMYoWfUsm2FKD+aenKx
8ttsBdcNoMt05QV+OEspsjdm2O/KQZk1OB6U8UJugp1k08kMU+wWmTSuUIfa1r0GY1X6hSL5UJBv
sgxva0AySadZHZBWyMZO7SdNlP5ZuFFENtXeB8t1VLXOuLTSjd2KaWSkb8awqUJ17yrF1uQ8Gax6
iyxogqKtykcig7Wp0PGMkRNuFMFBTjFvL/8yrzxLpjIxe2QTfjb2y2zdSvLMGbZa5TMZFkFN4C8s
q99XpT/zZG0i1cmsMt9Nle46O960BnwlCMEDFl9Ks9VTaZa4wS5rEa9puEdl9jKRhnlnKOsCszbb
BSJrZbzOMjznIBVVC2+bYxNndZhgqow7A4qWugFp3c6C5EsiM8sK+BM5DnY+B4zeMl0BWofSzotB
X5Vyu5GGblNl3savCGlq9JsFAwdRt0XiNglNfaGpxYIFusyRw1lA0W2f7Ixw2LZ9MWsc7WBL9BK0
8M+JqIQkXNnCbTMY26Au1mGKgso8pFIPMQD8US4ZLiAFy6JlFZXdtC+Ht1Z3+KfZSxB4dkbj5Fu7
NJZlFHCNHFiB0jH0gplbDZPe7OcaZPIK3nSekGrw4p2ClF/xJpr+mZUlmsdW32BBOu+scC0uu2+o
ZyxRGr07obaaNh1oRY1nYB0Ln4axlQUPxZx8cqZHBm+9ryfhAH2qmTUDtkPk5eXb0uYGCJE/DT+L
grImBD7HVK1ws7GI/wkUDaP+dVGyGDAt5L3EZBF980GoEayM4GxlwB5ejRifSGU8unSsJVtDJgYd
mIHVMIACVRpuTi7aBg5Zxg6A459z3GbQulvan0uxmZ1tZ/uBAwYcU91w26IoKWxQ/eQkc0M0H2+P
fF3RivxgbTLR+kWfTn1KJRpxLraVMrzhyZfHxCsm7rhsot3gzvpokoPWmZ9F6W8SeYuIL0xWCSDU
jMCJvavrLxt56yqbAsqwPZbt7yG+2CyRbtFqmz4+qSb9lW0T7cwCOcnCDPexudeVuVdOY3MV1Etc
Toth2upLV9/SL8DgL8dIyN8VkUO8mpcqSJ57tRBTtWyePvxJ7IedviB9FpRcYcdgg4XZITxgkPeP
TP8cOpusrDImYBLDNNyHlrhQfvJ5xxWQAKWwbdHcdcREoxjx0d0evkv6Q3X6lHp9lKJS68C7sV/l
Y7mtom+tODXxgf1hc87h/2Jg3CcMzjRrGaNgwcY5pmVR54vAXFnZj+Lsa/oWBgJLtGio0KU/o3uz
jQyIXBHuQgb5mNOi2zZOdfRiNrQDKBGTvTAFmPIOr9XvqvwZ4pNl443zQ2UR4wUh4RURPBzaC026
L7D8w1GRJMOFjFd9Nr3xLpvvTltmGtOiMSqRc6ZcTEIqUIcYhC3XQ+t3HzcaR5+DUwprIpXLEiy0
nHOct4VdRemOPQHy0K9Kcct15GcHZcCQD2H4jlxIBMxBnhsdhyWcf8wlM5MWCuyADEdWTOvqDfmq
5y3kZFLlEwXuqrRVZSFGYtEk1pJRNRi5yzTfrG3eXazwKSGgqwGp/HjvGt1I8vuxqd497mUcrZxs
OOaBDFDAGARlEnt/YSTNtCS66O6wl1vrFA/OuvXMaZ25G/G3ZJarymKCtHV1I30ZsMcs/IhMy9q7
HwYNxVMJ8w+x//MIr4UGr2wvQPE2TCVUCInmjJs4mgRDgJoabQlEXWvZ1NbCDXDmCkGSOR1ipZg3
Vb8QLydWxzZ21T0EWld0PTkuLDdbyDqzLvq/pC2neZEgLFsXxtWCVpw7xrQgFkcS/pAytbLG8du0
Z1N3j1UozyTkKCCUaWwcnKI9Vwbs/fDiY4NdB8w+s75SX/8u5lUlfRdNeLcTbx/ZtM0hgXqfeIIC
heMdSFua4BUVqxttmHbAvy7Emk+FhCA4ouMWfglyvC9plUvrlOmUNUh6I20ycEZg7Q7tpowMbOM4
gOLAB+E50eYwbMxsaoLiyIs+WBAOPfaR4lXUNMcPqYgbnwqQXWXIVwPwbJtIeDTma2x/JqpPaMC6
IJLXVR8cDeooCOejNLVvvtljOlXPbCpaqbMWXWKMQ5csHxaAVNsbGbQqD8Llx4jmGvPsoir5J1C8
yNrJwWkVsyuJ0FJJzNnItpHyYcxnVe4CfBPVdFi4Ij9CxGrxMjngMTqbhtTJigm9QlrmxjkWAxA+
k8Z+qR3Ngyh89Lk71WxlJHstsljarL6xDnvrPDTONP+UC8DoYac+1E32E313O3UjP7p9P5NWzT28
5fPP5rPRj/WcvGGO5mxSTNEv8HfAv9tHaRWvyETLpb4BjVqYx+ACNAwj7eQeBZKvb8HruaYac+O+
nH14ipbJRJvYU5b4Ijva03QaTuNTuAtBHgGPj5RZk4M01RbSqj/Qvj/QKa6X/s1aa28B/B7jlw/Y
u/Zu8kO84BZeCzQ/Zu7BFnRHoL7ACVjIsOmB/MH2B6yslUnojrt02qTTHt2uziSzSZmxKkYGbMB2
1MdfmiaIDJk+1owR0HJrIcIWDQRq9kCiRf6Vgu0ze76ZiwYCezef2Z+pVo3BlmlUgDNrUHIq9Dpj
YGe9H0tsbOQSCdrSkc0vehdQammGBqSoYxBaToIY+W83xdAboAFLUf8P+AITGtEtakUzFj4pDBTg
VfehncFteTJePkg1b07i10LxwdFDUHpGA09OqQNoiB8ZURILHX4Zb5D/1tz5mrWNCTu/iMqOIRdo
GcQn0J1pkBBxwNLjV8dOssDq3af3R2uYpjBLiy4F3Qh+uPrpwYIYBI41n0UtiK3vyC3IE8dZMMZM
wUQdYxFBxe3OYCWBvwcjfk8N9geH2J/EWNZSQRbiihjvDny7HAHHf6Bm0bhqR/OWMdWwJOANw0qD
v/0Pj2/w1gbUB9p/gGFy4dSH6O9Q1X8p93+tIq6Gzm960egBACGhCdATIoWCShogVubFjGgc8Kr+
vwzcVLRndHFCHHmYN6mwS7Ak+grpkHxG/9F0XruNY0sU/SICYiZfLZLKWbJlvxCS22YWc/z6u44H
FxBmutuyAsM5Vbt2ALh69cRNirERlyxXUgaQRLiOjGbgDfvZVHt7IVfB6I6JKjBB7uQTytw5yrMw
ccHRGSnhwQd8z09L6M+iNBQTKGYLvCZfm1cLiLh/iY8KtvXimUDg6L6B5kIRWAhBA8IEQlETtfGc
MwTdATkVxndQF8XV1hBTAfBLhg4BYRJcBCeWaSkQlL9xcVNHEGrHAcMuRHqr2XUwQkQAQtwTF75D
bBofSI9dndPWuUO8MPj3HpEDMlmXb8tBnBqHj8hfeT/+hVfiZsLNW8kdndtCFuMyWh9mKBwUjghx
Y/yjyoHj9TvXhIJDHg80CvrMxJU6V4XMbIifcqpVfkr5yBwat5i/CVsMN4nlgcPks1g60d/NyhHn
Uucs8vm5zrhxmOpwVXEvirFheueojRT3zLZSB6W+9gU1hVlBi2dBw3DOsQ13rIj+oRCYszRwhzP+
w96N75pAf6/nleZUndtCvh4djPMk1dFf3ssk3tYpuc9iTFFd1o7eonTf2N2SSRLHj3sevGBm4c28
EHNBaRkmKE93L8WLWTal5djubYRbOl3QokZQrCNscLLQ4/bhg4UiaR6w3m3utowgHNPtZZV6KS7L
kqfJ68jeawjsZ4v6tclGlyeQMGdaC5+F16JAXbx0gGEHPhJIX/GpCCayYJHH7vjiuqXMddjTKceo
qMUc5YG9AaIZFbAU+1+oIiAytcuwEU/gtFolZMlUbps6EXoXcfl79QwrVPI3wDOYQ859LBmIo6nc
l0bSh2D48JFw1YSwo1oLq/JKa47HA1QvXhNOCQQqhZuUCfYoqPDQqJCEENOTZw4D8PGXwSfPBeRC
aYNgCqsu6cJCB/GE6SUqG2ZF/Jes8X8Qr0btk9as/qJbzb/Kk/CtMT/GGyl50GzDo7/Lf1nMQnTH
rFVMm96ZjfItsl84UEw6gwdn9YIAALI/3hDIBUImAYxJGDOF6LCFCl/mQKo4h3sxDW7tDD7Lo0P5
gV8CpuxtsiIEgNBzojDxk8GtVGCBmWA8oDwNZqCYc8YEwhqOCdo0R8WSs7gM3AUsdm8JINaBQBMK
WoYkwKkKKbmcHX9OkIIiAmjWlbk2oSLhcay4WeHhvFGOa/4LUhzixS7hh8ghdqNw3Vouoy2TM4vI
FZILlQ0LIqsrIAWhAELOSDsxn02ILUR8kt2sKb04VZywgVN1wgjabBZyjMnywgf4kBd9TF6MxwPB
ji07OCEAXoHyGL8cpZwai9k5C2Ug7O/wKvijtwFZttCAWFehCHyoTzgCMIIkljnWOG4qIme4MYO5
iDOAqEHmbPpt/dC9TqvZDwwLvgDEXHo8NADBF1fvn3jAhIT5RzngVXnkXzr+2li752TM6VgmKYn7
usDU/OMyz82n+YSogj75g88iCw48VzwybcBa6L5QWP74HDxZ/oC2ADATfPF2uaDNw41HfAW/OpmH
hz+ecAmHlPyhWw4pKCF4Xuf7nrH3WllwhsJDiXMTllknTK4XCFSgs5eCKbqrDgUM+gy+PN5LNw5D
ccnW5kd/w4bJvb4O6se08QV399h88H/QvK9pgz3TEj4gcbHQndmuj1AjiLSHQQYJQwQLZ1BbedoS
VwJ4NiUGXcLirLgka3LFdlgakCRre/hfCS+LDaZLy2gNBrsod8OmRJiQQOscPoaNBHeadnIZ/NBR
FqDlP7wdagG4nO0PH9b8IAwHg6xCUAvzk/nUl9VF3TQX8eV0/IfFt0kP7UIYUBEcxyef8GNLRRYd
lGgcp6BFX6bn8MGB/HPJi76Cr/JGeCBcc7ZNIaMA+aD9zX8YuMDcEewjlAbFIV8LdQFCqHOH+Gf2
LjzhIE+v1O1sl0PcteHivg7iMIl3gaR6IpJxGR4ET0qcppJvyU9wvopOcCnzP2a3ONfJFxfJsxff
L+fboW/4L5s5OnFN8M4AtIfiUH6F391lWk3X4oi26E8eg7PYH7EzQie1mbkR4x+qjPfZozwrYIxn
5YFnIry9CVroKKQCKO5KZjPKG1bnk+JAxoL0Dy001sRywVKj3qFbwEqkF1FOFFI+x+1OAWbs2LKg
Dw3frJbdN4tX881fZcpwShFZuCcW39AkeJaEW80fvxFGJZW79cVvlBV141vyS1HGQLr57r6Td16d
R3Pv7oTYbFm/YW0wTVwza6ZrXo/r7D3al78iRm24p6uQvFnVixBX+ouYHOPwWm3ja7JPrzAN50J1
FuFOwrRPuFMy8eO/xABD60r/sSSyltrfghCFkok52y8mfnrqIagUGRYUrewvwEesmCwZbAeKo2WO
xh7B4mSIJZIHiyaEtVh9s8AogEoip4hwRYfA5EwknCtCSMo6S2xZP6FbIG983sjUoPh5OYmJObpY
/1KKyqf9wcJDJqSIm5CFGSLu9uUAoE2BJAwt6c6hJepAupAEYOJgC9ZgH02Dv3hh7hMuyAeArSjX
zshExsA2HnRMrPEKUU1/f4yQflLuQABASYV4hG9W4UlKrNCckzt9w/+iVuZsCOYwe1+BQhTg1IHW
yh94FiRVSniWVlA1drbsDJdr9mAPQdkLVxWzT6f/c2jEBoUUQ9IKGe6wYiWtQ48JUxUin/Ts9xwx
QrRzdtKXO0JzszhImqq78O9mFIeibqA0ivyPKnsUdYqd/cRkO/9ubHPhD+08MLV/spL9+JG/G8du
nczCU571m7zMl2ka7so8ITAIhoqJ2EIZFrkcYQLovSrN81vCCbrq3eSEzqr+JOfVI8E1og8uEeiz
rsAYjApCWuFXlxll3Uhf2c/4ZF3SfwfjKslS8mbrhdq+doWGBVzcHCVJQQNtea8WcdELswQ+Y64Z
1xgjKspqBAzQB56pmkBhh2xITVJBW1NnGrDdMhqXpobrPHTgRfcsKpT3jKss7Sy12FuFNzKdypC5
cvrlD15ur7J+ASWggiswkhrGTOpudVdFCtf+CPgBLAuzaPhupZ98WoA8Y/AyiVCOe9ph+tNGOM7Q
/lEwGCqzPkUjekVeioOkWTkD45kH6Y4J0kYa5JVPBpCa4zIfprgvzTMNN5h4vDeS8hkxlIym4HPi
g8tQIvXeSYKcRJzESe3PiUai4iQQdAx4ny5U/M45rJ5QcSeFfFR0XKqpcNKzGZUbI9COam3uwjQ+
jkCCRT47K7JxNoBCA9xqanuuWdKmJzxOth4Dk+ix1w8psnypnzYZVr0Jo4SiV2+dGp7SrOAKpkcw
Y3+d6j/xN5wXUFdBJhVEU8A/XG0xXqK64e7AhQ8dNXeDKKC4kwtRI1Bt1l+CN4iL5B/xGlKl+YSI
wrLLavyDoAkWAu6HbP3czTQO+A9BU/kRQhxYOrCq5Wf9gzpDSMVQGvIqiSgQ2NqJ0uT2gMzCxk3p
wbPxw4WzDVVeg0KgC89S3XwrnmhY4SaibEq/fSousOE3U3mjWubSxSvJZAwuQp3m6LGyM5UOqxTE
OZbxscQxhLAjtwvJsyZxmfPt/ElLA+ak6lwNHVOFfymWdpa5EUWH9Tu+IxqllGQnYBtge9DeOQqz
H/lP4IjsgKYtF7rC6ZlixKE7VCswcu3niNij/2r+cYtw5JRHdyQNEvNQ/Dxhn5eYfGL0Sx8tSiz2
Z5z9qJxYCNjGKIw4yBwb/UnRJHY6NgyOFG5vwiqYI31Gw4ca5UsStRkVUfJV/vBiVDE3MN8D+oSz
jJCu3nfHcp1sYL5guql+UF0NPJ7TR73rLmQLIIAKTqiPrq8PFD0RVQpJtDvrWG3iJ9lJn/0R8PhP
bMlT/pRF1lHmJEC7M3k6CxK6R8oevEAhyYNWiFqPUo2SANZBcsPPFZDgx0c6BP0gu4nTi8uLiKNv
byi3PigbqIh48PtM6+G3Sqa4TPgzQk1eCborblMaqq8P2BzFR/ph/Zt98mHD5u08fhr/dFFdJeJN
g+HPnRQ/P3pydo8/71SCsJ4ccupCPhOU/kgTQjJejwmm/8k/81v87vCkSmP+hPUYcwUI4a+n0Foi
fuEr8cWCL3LUA+oQ+Wk/y9O4Lz5xWPvB+/dP0sVZEev5wPNKobFhy7Kf4kZ5UrFyIvkhx5634kNQ
JkY/2Q+Hgr9wOv62A3F+zQ/SnXblCVPaU3jJbt2Td2TwEfPpuidcX/ER4X5Qv1BoIHPjYuG+6n+4
AWkVxh/1yVu19E4KYiPl1p+th/Ven4vP5h/NCgVPc2zPagQv/A0jmg/ERcUhW1L8UM6uy58BERWv
XFPdZmuWhxuXzY1S9KmiQSaaCoLdRUIHW3yoQkgmnTluGOxzo174oAMizuCEqA33ZG54nKa5HO4a
srl+312rI70lab7w18+0GZDcVzlFbYFmK7xwPXB0STUudyr+EFiQ7onO3qpXIBzQPxsS1lf0C8EW
hACUC7BI2xk0htO3/wU70DrpdyGnsCixvhn72JQD/Gvq5OzRtQvlVk0xACAdzakqB142u7s1ihWB
IgilD2JzuO3FkWKEm7sWXdHrk+IIeQO+srDP2cMhNHM86zM/fv1jIWGnp+lESAPxliIQYl//C5Wb
lbKm4p2u1T+UgDyZux9l/cP4ZQL3Wz+03+JK39U/6D3ZzdKj9I0HB58FPjk1w696Z8p7pQj75Gzx
pt1FKI5YQjlJxjsqejII3+Q7ZKQb6Om5+5ydpUgYLQFqMQaVL9YXpSP6ED5T8CCW8c7LxsiwoCqz
dFlz3tT45U3/lPJAj+Nv/0skJrQIuBbJI3pwtCh6OFrSt4kcl5U2+KpvKmUYq1J0GjbG54Cglw4Y
zjaQUg+S+cZ/dXQZ578bhku0e6JMRrInfrG+yUtMFzf1Dj0OwmEcYD477HRZBLnPuXronLm3QTo+
/KtxfaG34BbsWAWWJB53LD/Mvx6vjbGytkwfNvKepYh76QdzX44Rl85NRkGVXtQPcemUZxQT78j3
kf+yKzAOCYlfwAVCMO0NePbGLzudL2T/CPX+lWfrveLqj9bDhvEjyhCubvPNOAaimUISCU3qTK7W
R7uracCmZXrAyQnVc3LiYt30O7KrcCihVUDVxIHj8qMdz385Bb2oHREToLli7skRZtxWvsvfaHj4
KWwXngAQTGmJ5ir4zZc9EOBnBakJxLAH07UZsArabj8TLOUZh5/mhrWexvfWP9Pbb83qRO+FkcAf
eofQjZhVoO2A3RShOqAFvz8JABjDGmbLohPhzgAfKlRBQAei4SP/56w+tUz4AG9aS7iL8EB0Blxq
MLfDwZ01zMFgAad1fgEqMGoI8B+Aex5SM7e+gGT+I7UDIL1Qm9nihxTLwqmLy6l3wG5egPmifgW0
Zyli44B8iV0NyCvTAwjK5/Y58uEpBn+kT/9M7TKCNmNdARz41Z96iEyizwJu4m4VhcmfQQOIjCoq
cO56+i8g3hDnL9UBTn7p8xzltID5exv3MmcAzubmg0IH+RuYm7X3qf5jXenu2Tsvmj3s7xSXD4qd
1yfeQQ92eoFsUCJN7AJgwmjqhETvwW0tLCu4roh6zYU05r8CKcesv3+zHtqDBe/BEgBmJNSj9Zka
wH/XGB6KrpP/2qELmJP+E9XWI6O04nqlWcX7ZdUcVGwWufb+e7AhctOI5ppNni4ZEBham7CsBs0i
xUnsUDxYuWnL2foomygF+AMPigkQEjAbHE4AX5IvqJFN+hNGuslGe8InhR1XGAX7+FoLvcf0tMCs
LFGEvaS5+iT4jhYFLg3wFQsAI1L+yp420wQYpNDMDG/c17yDSCsAgA6Y7zrEC7Ah0fZYugO6B92T
QpB/t0u3R/wOWsaBxKQZ1xyWA4hmBBwkvMt8NuDwMacwVUAYHsajPnNoWKI53sVxulrv1s8kJsei
bELVKnZ9vpaw24ZUdpixI+ORxbpJFcr78hCKNcxbQfShOInyil9n+1Mt+NhCuQasV76cEBCDog6T
eZzjj6jYd9Kuh7Txq3yP9hu8OEbPjOUaukpcRkJH198+S1Z2YXDj2Vz6gI8Mse7GtiItgDUJVyBK
C2CTCRdccpBAuYko47ZkpAhEwk1LmQyGZYkvwvY3PekFKXUoUHgW9YqdO5RNTJe4oNhwqcnQrcBX
+3OK+KuqABkpctofBOUKr02JQ9FtoRMSKsf/iuZZ7FCZcZEYKle9A+fUHh2MH3O4Z6ZHwEuAiSPD
HW1BsK3fLoNumZPLTE9tOwCYlN3ENCMIh2ONUBypZFwtUgJbqgXJP1wNnLaQYoZaLPN6SuiQFAEo
y8CVc+VRn4CnZz8I1IS3InEGmNFYbwblF4b2PyI5nt7/D3+k++5Qtugu7Te4Lat1pbBUTxSwooT6
6wU4UuLYMQSnCA7mfGlI1MKGgs9WcbyNudGQqSmKI26W/iY9R2pvdnBa6AH897Pciw35r5fhegoF
zEH8CvAGHQJrGvi00HapYhyD1hX9KxxP8HNMKwtCgJnafTd3YiyCj5LCN0egyhkXMlnGZnARmOaA
7rwCl5kO0fM6schYzhq4gTmk7vGwbHi7xOxxyD18xJgV6DNPm7nMLpg/8mSGBmblGliqAybACgZL
yUT2H+tGwD6h4YmExAuyOemIohoAroUWzeYWEf1hOjNC03G0QlpkC1he+QOwADJ44IjB4aU/guLg
Z84XaDeADpCNRW9KG8RLzJY67mAW/GUhBzV+CrhvBBWmGBI7NaarL6eK3CaCZOmAnZR4AUN/mM2N
R4AwrhH3fak7NYntAWR8T+48HxIusetciMM8wO2jhE+PJ0Xr4IunykKeiC3Dn6pUelJg8WXAYow/
GH4I3WAQX4wahV4MFiuXBcH0lTibnEOw+OkKsJJ+c1wQCFJp8rfuyJ3Ms8BPIA6Izf//KBP3dvWJ
r20LwAfAQmsLrM81S6Yc9//4VX0aA2W4w5EdIFeeVKpgLiFhvk9Vy6qKDP7EUkq3Sglvs/pxYzdz
imeMWS0WGS4Ak1mf0COaOFGoT4p90Oa/cn94ksHG9fhDeQ/R4UsUka+j8o5Lz2/+AK/X3/DS4nwz
JElTj3BZlIWvLVASO28aumzJbHMSkhEgK3Y9RhfUdrVYrVg5WT9pg7kd8L5g7ecBGxxRM6EQAYaw
jBcukLA4CyFW+pZYdkCfVEYRuMgjQmL15a6yRBgM6yUNO0siZSd0LQBAhjQyd8NrocJnGrF9FsPi
4Rs79bh20YFDz6QOQMPIacJYEa0/GALtcYnIWVtMh/Hs/zDCPcsHCI+n8j05E/hDmtsd1wUkwEL8
a6yTvbHQv6VLujXwjAu8YmGvzBWpznti4vjFiEPEc9bVanSlQ3T2T+Yd46wHcyT9LhTEUOtQEhfH
ej+sukO5Lk8MY25sAO3pdfSBOXnLkWqQsnf23u6bo7rN1ypFXLImIpFf0r3imixt/DleuOAQ6bGM
lu1C/B3TE+xpItIW/E/hhSCA53zdHTSw7Pb9dbVOVAwAsItqpXrCMYYdn/M6Pngv6OsIS+GD8KAK
BUdlOIebVO8ifGcKA1tLkh2dXOAQmsEc/i1CUpzW8HOqsjkngAfroWlD7BeYRW+IsRarAa/KK4Ex
UlHKqfeql8HLhSXS/k2BKnzYfBdK4FAtX6OXCTBkzswxTj2UUENwjoZ+bSWvuVaPJyUxF2Uarhh/
xjfdxJX7faYuy86zGZhOKH5cRVs2BJFgUmCJolNl5s7wfWJHX6TT6PYATTO1IfGAm9JYzCSs+PBW
dEKTwRCMNC8A7y48mJQ5lQRSZIK1GD2znEcLDOVlc0GLJhlLClGmlczuUF19jZonCAAURbkb+S6j
P/2Kz/YYXhNiz6HIKUsbGqmJvYBHCcn0MtA3QbJUMJCZDpW5rEfirp1O8ljFR2VlGtCK2O0OjGOJ
I9KNZTHuUVriYU4EAcwGFYYmBWE1IIEXSQBrBr59D2YDc5krKyYXdcFoO05cDO17aROYa0A8nIk7
huCyF5P6JTPOa6WNhfmz2VabTrW3YVuvk6aFetZvZDu/6mmxMfONMQ4cssHTwP0GtB62jgq7TN1h
Uo8Gg+0a9cFEJmERXOSZZxi4ODBvqEKQ0tECUJSAUZfZC5BCLhamf9YGotYsf1l1Gx+bWGtKl739
Edv/XlV9kCUmlQqE1Cr4nmXQ+sNaps5u4EXrBX4LcNq1VMevz0TIOAC6q6XuBYwXxxICQhRPm3Gc
XaRY+3qt5ASLaJvlx4cGjNMiFXtMP5tQTtv2glzTfJ/IK1B+eZu2y6w6mgYQAdeEa9mX0b/U/a33
93KzxtXBGPDLh7g8n3SuocOAARCBTMZZxQBG+mhZ2rpqVXMOfeIi1oX9DEg/Bbqr36piiQYwSvaz
8J8p3yrQyxEaX2d/1upHrNx0Fh1KRAl75zN0yUy4215jkpY7VAi239LZ33yGI9KiJ09AROV9vpKb
iA6I3CG7Gvo+GT4bjbFkd/CVneDA0cymJmHljqB229q3lrInaC0qiZWfrfFSRXpik4MG/cbwJm03
5XCJXdNYoBhRZOo31D3tcJ3Fxwbb7xeV6+z1UOvwzZqxLdSfVXio85vGhi51gInsKhaBedLXCyxD
2rYqjsCXWj5m4yVEHWcfI/9fon4Pwzm1Lmb2SyQheV+frfUbMHNj/hkz/0OI+Srn+I+GlOVK/+Hn
u7JdtuMduU6qryzzOIzvPn1W7LPxFMi4AVUS6SeIweXYU4ro01A3nfGOOK2t9qV+Yuu3lacVQOmh
bW4OdfkQTMPOlmhLkUAmeKwjJ1NwMACLaKd7IUFLKfgj91SqYlQHxuArlGB8Ww//7bo9tMWDT49z
LUT88la0H0X0fHVox9tL3rzPJpeiEt8sXMu/0ysKU5wn1QulTWTNu29/F66ky+yXzExQWyxzSWpl
w8K7871ZgdZ2uhucywfySzYxLO6IsxiIBWKbPFF7UIoYwZwiR9WITRNVoQ1DANMY5lpshY5CouMM
Uojj6x6kDPY5muB2dIURwOANgxezcrN+D17XbyZEC5NH1hgZszVhoLPlMGyUZE3EJHIgBvItgjNi
Ulfs6KKapM+2KXMxEdDkxfhyxV7AXIn5Xrse6lWnUQ64GGe4lBRQS4kSJBseSYgcOa2K5b0TFXNR
/6FTyrdKvGBX94jPkSoHJxtjTR4pOXTje6HNaafwUBkcPoY+enZD0uWCfrwYLgwjSQpNR49lMNVc
qtcMHjlQqb2mmzd9L2xI2/XycakzWZIXTbJt+SLZQjEcQ9v0hHVpi1dzyNUVDtGV4ijBvZWANsfR
I863axYmVIPiRDo1RMmgOBZge+hCJE5npeHRtjOxCFTeAT6KgQDRhXwJlW3pH80QqehBKZ9Jfea+
wzq+MVfBazk2G641xlhQ/DR7Y8zWcYmH/1fjyQNp1tVd7J+Mj5Rtqr7bmvuUxg2JMKIHRfSGp7Ob
Vfsi3ZrFwWAivIiDPaCif8n2hrIu0yWzuqjah7EH9T4ynEhcEywKXbfOtTXFou82yhFr7HFymS/0
AK5xiB/9ckJgu03DR5ITZrmwk+0UOThG2xIJn+87u76TP6ur25e2le66tVTeJXb10E3bxe4e0i5B
mZvNwZZbx4C/Rk06jxSPLKXGcOuOUFgaObwDPdX2AIZReRf3anZRXljve+G0TQ+hfeqqj1e5VtJ9
qS5430RZw3hl1Ckah/LYpB74DrBn2ZwVFeDMU9znaHgpMt3iQKsVNq6deEbpNeHR8rexfRtQb9RL
SdqZ5TUOEOetyc9jiR4Xhgkj/lyV94p9C+IdWJJGBEx5oXmZ6iXfBhfrND29QfopSEw/zOov1CZN
ds3CVVrvgEkG+Pb1UZbPugZOvuna/aQdxk8pd+tkk34fAFl0yeG5enXiC0HAj5MD/8K2pFnOwRhu
1J60ZiPulvWS2JUV/WG5Q+dQNSe5E/pVAkFw4ocxvoVvA52GfFF6GM1gLOR67YAZ7bLSllruUQmb
nVdq5F16knYgZ7Mdp+Mrxkaz+Y3LhTxuuSLGaT0Dq0Qi6ZbDLmdYiCprxc6kmYJyxZVd+Q/W+wIZ
wOYpO225SdDoxNYSbUC8isDwAh3Wr1vSPpj1ItSP8OJZTWjN4iN0K+2ke32y0tglswuxNOyJAXSb
Sfmw4ruBm0Y/AwjfTeERs2122a8EqJwCcDkW52uQrbhI6ZBq7aqYdxn/LWrx10l67WC+a2j1yq0e
e93rVLMb8QkI7egU5Fb71LoKuz+afGubzzZG89lhfO9fm9cO/s4gzc0REeyJA4PjYHJDJEKcPCLs
MVxWuciLZTo7s+eGfjk8Y2JjggOO3sm0MGH6TmuFGym3EF2ibPupI1a39ECSwNidu22obTvDfQJ/
47Vq7VR8EG9Ej7PJFJ+seFx58OgcRTnAKCWQq1e/hnjfvxkRt985zaHQXHLZrfE7YeQbLVMdG0eZ
W2YpAraatV+Q5F68R/3NLHcWiLxKhgtJqeqwngcFr3tjHcmZIKTOuCarIh0WfXWRoa63TvkURNDC
lczVvZfRSDvaO+9Aqkx9smKBe+LU4bVUYFQnfb6R5aM+Ozb2wh4uwLvUCAADsA8N27GveXIv1Iup
7gvzna/i42yoM355TMOGj5m3Zyr7tHboyaVkywJGgg4azWC20jQ+NPRwe+/j3amd7cugbPlbb959
MhjpGXBKavDpgd1gUV+8UMVvvtTqVO+ZYXQr5b3NLl94aM2IA+svIaShatvZ//wJjLP/LrDznV1f
wUNX3hPzjiv9W9uBZr5gCDKxLVj5MIDfw3CT1qLVMDa17uXvUOiVeDVJOz4DgoQz+A2ZEnb+2VQ7
ErUtk0k0FL3TkK+4ANPmVHSoZO7+MBfrmL9tgu0MqSCMt3KjPDI0qq+PxEAy9CbDxWwGpAnHNrjW
2bpCaocFR0Dee/oxMdad5T+6AtTnH8p4NQNGKuXr0Cwa8xYGDyNeWrDtJRQ1BFF7TQIKzmgnZVw0
/LxAKmb9Z5PdKYKUzTB+q/xxjv19ggiGCRrCXAvP6FM2XnsDyTfK7D2Cn0o/jP0uq24BYyy+TuWv
GGM1bnqcrGUaPagNEfDQ+UTyUrprs2WIiWuuX5nzRi52Smglao/dLm1cq3zv4V7ELMP6b9wuQZ4o
6lUO2nT5imu+68tN1OukMSbEILXYKVxGre4p5Xud/ZT12bCPJIDNlJXibyV2tde2DD0F7SYOt9g/
KwfhtdFjNHF51asp8xAuJdFS7yjJD1O3IJnC9FdmtlNgCfUud66a4BOZHhr/m7WDT1SkB84SgCLz
e72FkyoWzDTYw7SdXH7CrTs5KFpA2fgWVutiatsxkpTeJ0YE1QohNd8CBK2bQ55QWnIffouwoGnC
qLtcJPF+KC9kOBTRNUAqK3AWFmjIPgXB0d0e/KGQzwV2vqiGq/zvzMj5qvwCrrWSxQzVVbkB2AG3
k2Z7q9hr7VZTPXOpgdP4+GhZWw2XMe1i4hgoOdepQO3lxBhlYETn3cPhQw3cqNnK/i7Vz+FConwf
EaSsS9r39pynS9laBsOjGzaJdNQW3Ncv/UdNbviT8ceQ0uuN+dnsgDkFlUR8UCdnRVIDRYNwoAW2
4lbDCYnaFa4YSwNrDS38P55mfdrjOcSj2YZfuzHjk+SiVcbWtbW2/XRndyLXSim2BKFUMpjLBmNY
BTPf6fIyXO1dR8zgZsMq1leyv6pgFhoHPReWCkPkMde2vdT8ipWnjAYKVLupKBwBgNPDuQ6WaMwU
wn1wtcBDe1qUwzPK9pV/suGGUO8j0wPabhaW7Uj9qStueeQBXcoXrXPGaNUPbuovm35ttm7X7oZP
q0Z2fSyTnSktgkg0aAS4QFTqVMd4oA+jPBn0W2fuqn8lqHWeErBD0Pi3JjEheK2S9uAzHBv0QzU7
kxOeEPeHNZvhkVgw4PpY0dStRNB8577w9iWGLvpHpobWu422wsucZA4R+eMO1qdCyTwDmxO5JRAu
eotUESdZ83JcT7NbOTFlwuliWd+YVbBhF/5qIp2l2BKxguPT4BYAx9E5r72vJvOM1gGbB3iPA0HE
oyOK9yqiSN+JiUEPwSr8hezAz0F2YZyR8SL78ScXjV0jgB8F5vNb5salo9xM3Y3OcE2KlQ4oN1b/
5HTL+HuhZHuFUe/TGtH7Ppv2GGkfJnny+dJQCK5elf2ZqDMIRdynHJeg3w3GzmBcziTnqaNynlj9
BcW7fIyPCZKT4crC2lDBYsH08hdx8/9ConAVPBGOCOZLQPzmd4z3bYCMRKW6QMhNePzCl2jJz0Eq
RjnMdGbZ3taWVAhMhRJjX9gQ3g+oO30ai2Q/ZffEf29sSBIfE5GZ/bW68KtUsOypFM7rYhth1ldh
Zt9sia4BjvPX/rpbASOCUReeSJ57S6F4YhZNXClJWQd7D2l1h4/fDpxk88rutDFXVKKvbGveib+i
HrWXsLP7euunbpZA7T1yOxqjqyhrNVhEdgq+xC7rU3O+mKjCFDEgKyUQ6NIv0ono/YJ0UdFCwN38
CP2rLG10vMX1Xa5dKLN1dH2TwzrTjqJ2og00Y2/G/ngDN42Y6yRfOlqZPH++vAwwlH55FuBftURr
yjqThwRsLVr8s2bznmAci0ItiBmmK9cIPp41n0p4A7RcKvxSMa5APE76TfrsuJYmRrJfsVcYBy1f
KC4sAj+nzWZVy3ChA14lAGOwlv3LfY2bmfZp+0/lMQPl0utTHD/CbMt+Q4aU2pxYURoVukuysjL/
7bWq7Kesg5dLR5kZH4Fb0oVCHJOhs1cGBx3vLvvEwcjsLdLZwN7W8p1SrseIp934wB4MVf7cpOP6
A2MGSkjb/IlBmMP85E/XLP+I9BMOgBXVzvcr9vQP7hpjRuiKCIxjA68+KPXrTgynRToBgJhcX9TY
YzmjNGdszAh5YswiA47K9B2b0F/ZTMj6hp4Zh7tlCa+H1FsSEfKfpGOpvqnjxbZusrUgrlsQbLNF
Jq+r+o6YAgsQijMA+xe55QxhlmO4plInXDqFpbsu800RnZUXEN0awxDgViZN6M2VK+sWOGCkrrty
JwUPv35KzT1DtpVNX3aMZ3Axb3HBjr7y1JkORYDgcQHREySC4qikFKW6Ct5+EGNAf1LZhLulYW5L
cnCKdaEtY2wFozUzzJisVTprmVH7VhchYIQkOyQh1emiQd0rzRmrpsUy1ZZpvgrKG64YOHz3r8fY
rRIwz1iwq+reDVSL9eqqyPhtfJvMgdWHNaGVSVAM3+32V1VuCQiLgpdT54Pp37KxoKp+AoHJ2oJV
kK2V2HcEiThDZbkbbFi5ugavo6UkYIeVFHst8VqDg4QEStwr2VrlN38YpB02ULT9IZtcPuFYtUJt
z2hGQaYp7QJZvETXLbAMaNKtrrsEfSBJEJYjwy1s1529khuXF52lGJnQ6ix9hUrF48LIjeNsYFeh
TsANY8/KkvWnqtro8k01TybCi/wcM+cxfMgK0TWXvsmr6uP3QPWUwiOhOlixg6TktNE9wKAywn8c
BjagmeoNTI5N9C5N8EwjZ3ajK5mPN8oIWpss3xL828KI5hhp053A7EJdzky3qxYrBRl2ckySvY3e
MEE9GJaeLtQjOiuGKI3PCIXrzrXSMzmG3AEZBXWz1MFoAaaW+ozNzO3flfkgobj0kBelP8jFuHfl
8UjnZoH4pYFbAI9gMeaQ2ikziYh2zELNZfT6brKtqt9iYkOqYy/vTHVrKRiOHZnVqeOmaJZhfWLE
y6DX6BeSS3OWryttRWsrTxemXexBlMmDfZO7he4dQiaM65xalSpng650GN7ZTmOLwytSAe9xKXoa
oKXM3GA3LR+Y4KFhsSePgV+rbIzyBt9UjmkHRgogMet8AH3o+qqSOLjbF07y2RqEAbKHcuzML1u5
MfUKii1VIqtK3P8CAPSpS6k/yjvpYIUY0ZtLEIWM7IEO980W+7mCWMpeXevBoxoJznUiOM8V6BS+
+ngxnbIKTywoZjoNEbO9Edc1B4hPgsDVLFCSvRX6N21YUr6b7V2SWV3YfatTR1F6T3EXUK9jCX9x
JrpBYC3GtOE2e1sS4CxB9602crTR0FYG8lpXtrGG79W0k9k4stltwjHU3xAz+jN9z1pxpmowtgHo
Svll2xO0VRghknruZFhC7aOgeAcJ0Ot1pODQmPNa/yPpvpYTV7YwAD8RVSLD7YDI2DiHG8qRjIQQ
8en31951XHO8ZxxAanWv9ae1nSSMJRcw8aR86SxuJIHuo/7UYOnp07r5dJzeNp3kwsPfZ8VeE1R1
KT2WjQW69qhR3Z2aysa5dFPSV31c4pq5F+JhZvV2c4m7W/8Ua/2k+DivqdEe5Bpeyy8R50fhe79+
vTQeq2+I8Eb3UO6i+babsR23+UVolhCUVog/kuVjyuZxOUw25VDlMZgWz52y2YUO9YOYsdrpIy+M
S5XHfbEHDw1TFDBf/HcSkIQmVKIDT6PYLpxyiPlYPC3yeyhYudmf8XxMx/nudpXEpFYosOa+F21K
RBkfwkOmGV/z43X+cXJyhciLSvHtWn9apuNmDQ/1FOX3hcbTxW/KiWvm5FHL0u+ZP6b8uwhnnb+L
PAkO3rzxVDh35LEG2qf2qs1NTqYmsxquK5u7/XZp/uG0W93u8D+jqNzPm8+V0kc2/62G4RtmLJ7X
n+fsPQtTwtfdDVf5Okv59mp9ESg3++bD4sI6W/qeiZ/a1dJRI3rbrX7nqWCa8+Z2G076qyeklPfP
q81zVDUFpynPaY0sB8QTPK0L2zjyY3eizFbEn7NaeldcSkpsDl5n4pcrX7Xj024PysrmxrqacDub
h+6Lv7+J0470cZ6bxvNm+rpu/BzTiNodMarsLVUfynPKLouynMs9Lo9zPUwxq3abla0y+vLmO9tH
ouLVZtFe8SOUq78l4qsLQd1m2ZtNhUn0druHRfZyStatklTCtC4mqvqdmDpYENOwWjq1vBET91SZ
SPQ5KkxjSn9VyLuV+mVIYJ1e6m29UnVxk9CYrNAsqMPZQadQVYzsO8Vrt5rfLqrimswaXzFi5lWB
vKYTl5W+myucrPoSNTVsm1qn3qxrP+u3q8q8yBlQvpkyeCyawxIrB8bXBLjn/LvxUaUU+rbRM6xA
yHmyCmTRCtpQ1ta6eeGxmrZTdS+joS6wYV4HeYFSDum0PQyumVyVdj4P06v0MAXs6PkhuBjxrtU4
TW9PUc/ALcfEfLyY3yGxIDP1rMeomX8tfq+rTv3AqSt67Qu/mtTh4Z2oIgpK6AUiIrh0qEgYK2nQ
KnU2yuCrpW7LE5UOYPhffunOHnYvyeeBxTwSF2TbaSNhN/RTj8Ey3Og0H8EB3/NRoTd7hrFO3zEQ
l9+1wYN7MWyrShqCanSd0eMiWb4Vtp16+nRM7swQjgqa6Gsn2whV6lLuvzuRKT1KeZi7DK2k24P0
syAl3KfTuDSN95tYaSVvbFkenTPjBrvVgomQsSpUzEw5MphkfMRD0zkBuuZtDzyGJJ935RNDACuz
jqss3mMaZJV6n5BXm7a428keIaQNk8KqkoiNth9vcoMsAyK/LQda47BozVQdTQ59PtOeSPJGC7Sh
ss2CLmUW9cjz3R/jPfEEmIcG5RTuY+qNEBF1oMBhpp3UepJYMxuPgRcnvkRxnCrIZ311y3Qm5QCi
o4LukL5L069Xm3XRNZXuavWwiWQWxvN6jAzOacz/DN/LWeuobi+5wDzS3eI6vsiKn9nJ+9MZakya
yEDqyIoT9xhgyKa4EYIZb3/ZKX9uBEgcWw0Y/NX0zj5W+4LnUTyvuuXCkB1Uj7VPEfIx3Ulx30+i
3mU7ZA4+1Ibcukjv6NK3izBkTKbGIFUDHfyFkzE+MBwxpdElvQmin6xDlIlhPctgOfXMElAANefd
S9K9Xjvl8qhSGyalgTUuVHRXvltUHtFZ0qrVvuusVyQ9zZ2UMLXZ9GFRHE+TH+PCGxjbOeKid5ZR
ptW4jlAM114CCJPU2uihDg6EO1Xazd3po7h8SkpvxVrvCPzYFJ925f7s2NkXhjYy6NvdRbxwrXVe
trNCD3xbro+W2XuePq2yh0qlG1IYb7jZ+dMXfIznfrR/WOwGxbQzZYJdDsvsY6zmxWU3S5+alTZL
+arZ2VTQQt0tXdtPHWc3iN5pPi93cpr3tgl7t+35Eu9Kvfqhvy/3gT3H5VDAc8EUnSrBl5HBrQMO
nEV9OSxOe/usk8+6q3M7bQpm7FNBZbOutmO/RDzFVmjqYVImmTCadcrpXZr1okV/Khh93bEPOKyP
+/7lgPd+XVdC+CF0qq72zSEb1k5nO3KbtiO+7/V1Ui/+pGSnzdpnReROeocpQ7oUDzG6n65B8MLS
ZND85lwDCPfm00Gad8VjHXd9wofSodM43zdP3XrpZr2/5fJvTKWECv6TImuWa7+06S8+ywf24lbl
bvVc1zg1uxDIU4k9sHEnXMROxQWuiNjWe8xYQUHmyZlis2JjqyVUyEYWqNeUt1CMCYhr5W7O3F5+
uTgwkqf6X4ZAfcmp1j/Bsfjtv4+rjuKK4i26tOeV9oE4/ECF0PY2Z/uWYbqNLc1Dv3lQJXcaUQzr
LbgmyUh4gtCaTUFvc0tn4XNW/UadiEgqbXgmF5+gpjMVcIht7C1Pd4fjd17os0wuih+7bW9rvp8k
2qNhIAeFsBinkPzS3xTa4nirs5/dYXKUzF+dzBfPxfNrsawc7RDlkZE42CMJ6oSv29aMmWnZFtRE
+reodGrvZNE2XNtOsA0wgC6IL4LzxwZ3KcQLI/zmHBWHu/QbMJjcbJ7hjORQwPZSsWu4FKwGLIQ7
gGNvtuQyLTTvntva+S3H+11qMUDwAKJ2+TZ12QtSNkbTpzTkljelkYyrb8lltL+KnIHw9r3M6aFj
9yEMp5Y2oV74+FGuxXE4397Wju2mMcpkL/oevhR8dyW+MCY0gsHd82wfKhiyWmrnHt9CzKXJtgDM
P9XbaXJ7WpHZt6qzdnSzFoUjIGwp87I9BX0IZBalwMVRUMkoatueJY3x/4kM2uLGpltZ9pLtpC6t
xiYkGmcan7PYci5vO20cSE5KROYvtGUVn89kGK1yDcb2b31uWUrVYzxLes69MjeOR1l++9jN3Wi4
HVO/XotMh4z++1uMA4l7lLQp25NLe/rE774ohhNsv72J3heb/rlwt5pKFxBJfokGu6WYu/58+1a+
TqaHj6tttTTwDVMDoEs3s9rddjsq3TTLnpPa3T6frMq0GfXnWqmfb58S1UdjNzzXetdCR4FZnj+d
zzeZyM/qoFLSUt+exSA3j3frWW9R7lUiQs87/NKlIn9zvNy+NRoPEquOi6dSMtn4vauXaDZO8s/i
+QVPMys/ps2uk7JgBsT+a93s8xOXs/YVkd7semZnq750yoob6t6JuCsBOqUojiTr1dIhX2DRZGOz
NptPi6aTVm/UyEVbxYKTatEtoCipvJVnn7PT/WI5FuWEJCos75f7cWbi0Ezf2zlfhkUGHoz3wSNe
62gx6gZ1lB8x4XPzUyt3zfXImGeTrcEEkeTCq7Tcrlpo2zAK3WTjsYn0ZpdMb7eXB8GVjeTmcu1d
kpsys2ltSK8oFXW573mjm9nrfhuf6kM6Id90bPSr+auHJCeSkCARQvjjOiQn41BFvf87GOJWe9rX
2udouKdBNvR2GlueVHPr+v1x9mna7clgzsrIOTUrPCTZ93sSvWeHwXLzvjt/RPXhHM9fcFC2tcHq
E0Gs+soT+TFqYXVDikocmZXigm7SpMpgBqn8kt3RjcI8atuubGrPCWIc1b//EA9HPgs3ob2zX5Kb
eLh8VNg8GA6zjpgMOcU0fieqQDcy2MbvkYy6qx96HxLm82dCrdXiASYcgLXWfoD1jTAtBRPS+KHm
ACMQOz+sb0U0v5XeStJbSj3RXumhk7MuHOTq9qf83vPnczZEqWwT6t3uOhHM0zrLR0LJmO+p9tNG
4oaduYVA5hgAQgxOBp5KpPBkvEGMDUU0Q7ANOTHrjBBdfjC+sh7XSdqubVgWV86p1Nn7BA6yp04I
l04ejJAFc4zibC2W7V9J2coPJuYtCL5tdPkjOGBuMlGcNzv1F33dTCzLn5WU3nb+pRU5P/hqgvHV
8ORU1T1t28aDquRXaevChcoYSLkPGVtJzGmts64b5nOjyaH8O8TIT3UvZwxZSX8nL6jNr7D6YRGl
DD8K+01A2UTdvJ0B1mnUifGLOtTTv8pjc+OeBNqAUJ/M0A0GS7XXV1rlf5EB0IfY6yJm9p/QFAei
QLvdvkPbmvZzVq9m1zh2ckxLA/zgDXlwrKtkHfwMy1xvDCCWvdKrLduUtrqN1f1MGEvzXxR1jXI4
EVHoNIqhRrHgyRYdwwwzy0vHXkekYfzxZhsr0hXBlt11JlqmJd4jKXX3tX+e71GJl++QxPVNK32r
jhTSiFMvml57NrSCrF4KKK5dr+w48c/5g/ZIwIJB3QDZv+tcnXebPCeMW8zUnD0bJ0QYLSxvhpKU
zt3kJcteMpzzi6CITJzASp2wIG1qBG2pRkneALEyQZSvxzp6sUVZfbUOyVXpMLpNap1oPYhWfX9b
WCveZaj1lrl82jiI/P/e5n5ndnFnVbqTe9OQg0F2OL0JBtx8sLpSm8u/DzGUQls8c9d5zC0lhW8W
k8ar1rYA3X1c2XTz0sif4VXVeo4jUtKgf191ShU0YL+w79bWlMpyUNpMhItgyWKe86AT69VLbYdj
2CIW4Xw2RjosDj+bUraAVOuVrv2ZwRqVOFTLvpLgSxtDU54Jv2sRV1kjInukxoEZOJyuC4PVg3Z/
/6wR8E5RbOp7D79Hkrpa+/6N6Lctlk7mfQz32270S09Jsp5P6BgLL/qiqlQcbZfVcCTecm/OVyww
NYos/P5i9+Mu+svQZIVRkybNCNhJs76MnXQ5ojRLKRXtYA6bhhjy9qJKS9vxQill6C79XEE+2jLt
UGNJL6lk7CprLyxsDXMSustokjb6R+Exp+Es+a7X+6tkUs27u6xTWw7yg4A9vkeE31+8D4fYMejv
OXuI0JXqRCiM1YwL0bW/WQ1Y6JWt2ZlaqjV94i5E0nvXVE9CE6JNd+5KjugqMUoFyQC3kCy9rjOh
KI1YMG2jXQFIz4ZrNDvo0eIUQTGPHahnS+48BHkmpiZE7XLUZh6Kzi3CKxoSbntE8fT3+KBPKX/y
7ma67KTNqC2H3zQmkfmNsPFeBZsbGX4ISUVqeQdu0EmLmMDauxEqpVnXorPDVwMV4Aw6vupu8Q+c
IpU0zPylq+I1h7xmb0w8ux+eAuQPrb7FQg4oGeNc0urGlHmLdY+qyjuxTZ7ewxBlwx93cZ72xApK
rLATiseY+t3w3sNAwMglwme2+VfQB7ZBOiUW+dOJNmVQrd76/HLgcrMGWjPeHpm9epkmQcvgko7L
ddB1IAephqtRK4RE7rouBQXkctmpZ91pI64KZ/1zXGHp0MyCjNAWkjLSie1rn3TLC8GJMEtBz2Fv
9pJlNG3Kw2KlJ6docx1I7skeEJ+QFlBfw5N7jdUh+yv9eMsm4iOT+CF0ifhlG+uKRXdUj4NUmIIh
Zjaucte6wc4YwDE5jnwXj6YH1HMRfSy/Pa3cqx46F7TyS1M//V1/E8y4iLsaXVZM94k/lBRgMuZp
2ypLBI9imRCkBlc0/rIrTbU+FQXRyrng1/FedD+rLMXwpPJrW3PvMY6eMNsBNIIb2D2Z2hYIsVsq
5+a+fVh316cO14pRq+tppyCefR03CVs2PZeIHG2XdPV/CofLeoDKQg1o8a+1geFL2bFzrI3LSX+z
7q6iGMdPBpefbefL2cN+mek/rq1G/l44P2vDH5fNu9r0OTH4cf9eoEdfrh4bhZ9zxSzYrxmWZ3N8
S6vj5Xq8q05yApqCIOC7coX9/fo6S0b0XAL1lwYjLofL6H6PrCwNj8ff5vLxWB2vnOiXQYiYOo0N
HpCnXiXMSIR6hzybXi6c3YQJbF2DCLFPXTE/d3aLHoJBJXFZkVK0CRSw1DRL/FTH/u4+2KWdjwbA
EX9QPTFdJC2FwkFGHmuZrIPD7XpH295mglumBHn/QsYPHeXnik11Kcw13js02UHNR6sOor+UB55i
xQ2rGg9aU8TfMRb9UBdNeeztQryjCkWY8r+1uLuTTdjp4uDU9sFu/xWk6R1c0VYNEVNvnbV6vHn1
1uGtSQF2b/7zfjYwIMFE6LJW6jPrSTe43tc9epPDtOcxYm2ef17Z3aDnD7Tf9+IClDoX/SEtN0/7
pwHdHN+vZ/hmIGaZy4LsxcMGOi4TohW6ae2uodk9jZpsrkSFtI2KtkXSiRbdROBh09zHXnMtt5lC
nHKN+uufTmTX/FdOEYP/Cs/FdwKK3f9hGI4OUYPBfTcsl3uz8PgTI7VLrAeMoMlAGAq+KvIA/L2p
igENx1gJVyxy7mEo+ubI+nYmwMQroKLT4Nc7hef5b2LQoQC8i2TBGNZrTpgNQkmlrmNsvpHYBEG9
tqpEhUaenr/LxxZjTe2nWCLCCKahyxPH5jKLuWLdf1C0xsm/HAstGqyCdtHNWsWKs+RnM9OzEhB2
Ey0gqJZjvGc+ByV4pS7Kp3ea/mLmvPLZCdvcKc7eTkWpxPG80k9r775ye6F1vjHcng4xzcA/PSMF
KD9su5tL9zhtS14Ll+VMrtxhU7SgV6d4XR/kSf+YS4DvU8zMbHrFMCnP4OndaG6yl0R9ERzeyo8/
ELeqpeytQq1nzge6x84aZOIGNpsjt2/b3r1L3hyFA9k7ZgM76q2HSQEvtgbPj4eEKNIxFMTktwHu
/FEe2qkvtdZqQBHECqqIVnIXpFgWWliB8q7LwehJkR/i/rKLmqXgqqGGCdWL1S6ib5oLjerW8tts
YRhcLLvCFKTrYSIjI19AQhkaenPVp8DwOt2OIyh4Y7ohYW7/cmFPWQ09lk2m3PmxU85vPHHoa6/F
xWssn2vX1zI9x2U0rbz4heRGyvWg4DFkat/e6uezrtci5d/vuSaAop6tqL7tb853pcZoZUjoSOLb
enM3S+/58IutRq0Vzc3L6TYao6nbelBpdfLquIiTvozkjheWj2fSDPpbYwN2pBfyBXucwSvEa9ou
pm1kn4evWu57HNP9MDr2Sse7+QkbIyj99lIQcPyZUoYDm4Txi05sMlT3tnTpImePcQ25902ntpXW
2ujmWWdKq7Vv7wmzNB9maK1600ZXZuUm9hTvOObkz1bGh8WzGPPZcbxudNKmErRHaIRhcG6wJFvv
QqfSU4cbuiYK/vQ7w2mXOrkD9TIwrmO/ppfrzemwTCz5Vh0F8zHUEWVh1ddam4bpTR33qDTrRcex
BaDD0sEY06hz0L7kL5snz6C1yZhnM9a/N4cLGZhJLJ3MEWqYUko/m8Okh9i5avUna3wVK6PyYVBj
qytNKBUVRZ7JYtrfUT/s2yTmBTH5UL4v5b+CgpUmmNYJJLCpwEnelFbIM3dA71ihWsF28M4PiGnh
caTl0UF4DOzwgvEcRGYyfZZcgVp4b6oAEmzhIMEgaR2nbc8b5bVDA8xtfiGacf+jh5T1AVFC0Ns/
XFDmYDZEkS/goGXn/8Y4D0Q0h2/IncOxiha6NZoeNiNV9bH2od2RNRjaGeCFwH7X6cugUb2g/v4c
TMEML+yZ11DZxH6OD0231+aHGcjxqtBmz6d4cHn4QtXTV49xiIekkAtZj7zgx295iCg2VV2iDSGi
5fLWJfj3vLMgCMZ4qtLeDnfqHq9l/XXkTFfT1J7LI3khGjKX/Yp34dtzIGRSdJGEYdWcgYa+Q+Nm
12mWYqfr1FzsRuDeXZvmy2wxmDkhuZyvXYOkrDgChl0zRkBSNO61VlyhkCNJn6UuLNER7Of51oRW
dWbP7en4PesnMUSrsOoiNn7eMU2GeCScip+g2iHn14dpCf/yC/b2eI2eIAhiE+O3irT3itYuEyjl
R9bo6UZ0M1eePoHaqzbNQuhD9S5/WvpNiXs85iTQuuyUftxWplgv/n0aS2kvO/9N2l0ZYSdAALK7
agVVfpHEsc0J7wH4C+FxNC9+/CHZIBUzOe80HKgIMS54P4Ju3j4HdCj88zXX+r+zl8N17kHV5z9y
tKsUMmBIMRQLee+QdLZ2D3G9IVrEz3FInkGJL7bLZMzSqy706jxu1zSWOEYHwvQ+fQSNEN5cp3JO
2aIJfIK/1/J3Ccuj9ReYoiYD4gF4Ux2V0F8q1UqIjvE8VUdOBsbcxjNftOrRigJyAAoCsqMMQHo1
AopidTocq5/JXfVTf54MqIq/Vz3L0FFynCxfK7Ijwm0FOjzuBmVjYT3/qpG34kho39AVfMgfVkNH
0e5ek9AYgAdOH0pn3T/tqb0k6LHEMchAwjjP+xYIb19UDU2Seo2R4vSh6g5v5m+VSF2vEL6rzNW5
UScvK9e5/8MXRBfYxcDWDF2hNW0Q9qoHq/1FubOtCpRvFTmTnHb7sbgt5CGcEnCRvS2VB3IoXNvK
pLrtsbTM5mFliiO/rLgFh+fTxAq31Yem4zhclm6Md9lvepsoDp11v5b97MXrlGvP9d1tEzaclUFt
u/vq+rGyvqmUh5Ur/+g4q5JctcltpQe6By7HIcR4sCv7ZpoxLqvSHWa2OaNsb1Ofwgd4TrWZm028
MoBTU/pUuavcnZ6DyptiSMr8OWR9iJt3nttT7EfRj61QvGnbaU7SSRMqeJzSXUjz9F9ABxULlb8e
Rb967dg0PAbN12vuVQS4SlXEd1FcvFG/Y/08PgsruNzOlVsVD8++va7F1YXpHN2UqinH2gFCtSzd
RmUiQdaR7zFxF+abMS1seiBPpbPmgIoBmbJjjfAoLm53jpOkdyBHK3boZTMSWHVGPSaozXy92Ryy
1Q16LoaAhzxpqwXVXqpMkwVsxvz+y3J81k7Ph82N6SXBjv/HD4H9Q6eUQBCytr9p8HAdW3Tm2i/v
RKWQdpqQ7Vbp3GrI2zeclsk/6V9LsVJQ47BFo4J6sSLzLkiZN8lFXB68Mb8PvE5B2So9zV9zc5JC
Il3TBORFL5scHy/Px1H2aI0/75+j3+VEIwiYmxoaHczWnJdipJqd0091VB3Vh6S23F4P1d5ucJyc
vze9vwA06SvReC1FOZ8UOcUv4/mrB29a9dKn1xCiUU9o1w7BhI8SPfyeX68a+3VL2IP1YcDroCTJ
5m8AJq4ZOJCS/N7PaoF29mJwzpdfXaTOtfgqdkEO8uUXLgPwmL77sSAhy1A4DZAIhGARJr/5Vxqi
4UMWjxggCxU05Tf4ECNZfA1Zkg90Ypz3JJOoXv9QM2jvX/mVgkcfzNS+DNwTgr8mUMpJdXqe3Scf
IVgZnfd9HHk11dedwfH128KtQeMmr7Kfb0dcHH6CCJ/fxf3+xn5xuodVh1Sa4zcQMWKVzx5PH+dH
63b/frlJ7iKD7psvyZ3K+Dg59n1lI7jpA3omSmn7nU4cpKQYtzZMV/3xdF97Xsupd5vAXcCLr6sr
9BwRoMkcnnan3WDJ/1CF1Dub3uFGXZG9zWEVpD0g4fvKUzJYvuWPGP2/pCYKqXt37WNzT9F70+xM
B4veeVTtHEedKes91OBZJTJgl4jL7bRTlpN7fVGHLNuybHsC8cb1l30XCzI8jKOn9Pb/uEJBD6q5
AmxZmp5gmOZw/ooE6aluuEs8sSE7N3paxdXh4QmC56P6edAD3+7H64dUbF5ZZK1w2nd2avVF9aX6
kt0eb7Hu8eVm63c3+grHzZOmV0BNcud0FjjwJAcF7mODqfyEL84m2+9Fb3OPWXRNBVeF6yIv7MZW
Y9rkVNWzffMv58fC6+VDzQb02tVCtsB0IGVU6JEI0l8CSDoI8jfr5tbiwcUbDrP+V/+C1Vq8WBVL
6fjqv+oPw8Y7gSnouXw7fS9+FV/PnUsLA8jod1e8xceIQzoXgwNfvokhsvjcqhSp+8PwMETAnU8h
V8rfr0+BLPT5SmFLTf42/Yj2H76z9kSnsf0qfvu/RAYufOAv6in9+vsXeSl+cPp1FTfBT6XwoF99
B6d5JNKv8sO2GTKcuKhWv4Vh6ak8UrxN1m/zt+y79gw7C05wzx6t1jeY7xAYrGkI+wKgB6RT2ksp
BD1aPi5q8lxqtKLf3Ye4BMIxWJ2vCSiuCB9osOubx+AfX4y+cS3Dz9H0iQLimigBofzC/Pv6qKYr
fDocqIws8/zBMqHRh79/8SE9bifVUT45Tg73qyHA2DLY3UHfHwovx4fjrfQ9/5b7Lw/UuPYzG1ok
ASRm7LG9HW4ag2s/FUxRHG0NLj/3hczdH+5pljIZVGnIj0y/vSTerm+3/1DqMnv7fyLJsBes3yrn
9uHOFuqXTfb3XnbOw+jBnr/y+Y2bL5Q257+oEBf65xyqF8GZz5GCUQUXavyGnpxT1uccePpXRbLu
4fHaz74vN16E/53e4V039dftBDbXCFjc/K3xu7l35WjLKh/pxE/7YyhuxNG7Sx9qlu2bxCZggoct
tKTknIvKuhstIWnKimJO4TEdzk+mdSWGuixL4+VC1W5kHE9PtcFHsKveVypMKs1NvKis5KFCvJ1u
1VUh1CsGtGIXKS7rhmSm01b4lkJpM0xJK6tnGhrVdzOkkDX2/Xk2vb3inpcJpX19drs3ByIvZfEx
qd9dD9Ggei3eTHeNQa6fS8vmhTXlWD1tjw9TCyaC9di8s3j6w91usU/lwuvMMVkAWUptakIBeI+X
SC56a8auBngisdrgoFpkFSRWfOu0PfUHqQeOlgWz9aqzJxyrtQnK1tPB6hIHaQa9FA/KJnYChUR3
tqqsh0OSzn+qqXGF6ipIOmbxSRQSLSRFqJY+1KPOcDXvHNKHzfaGTCrLdOkjZsLGfoQ/PhEpF7vM
JeRX+rygupp1spxCpls4D614EhctgBO+cuU+Vwy3HF+2jeS3TEjc8kDOR9lX+qpyWtxXzTcM57uz
XkOgCZsS4pCohbZDCojgoW7dLMBdrEZJkz4c5I/01P5dfuav1pV8AQfwt2V3CXMN1B+KGN+I0eNo
0RdZhw6fTMcnIOEUiz36v4UTH7a/yzxMnGDsD8DlkFLzPFcY08a/hJ1VP8lcZq4PxWJDtI+VF7LA
6jTWfvDuqW6fetnZ+MWZS4s7kHmH1rHaCF0hHOdwvxOtvpD9qROQAqjlQBxW5281JlmDJ1E6MzOe
0YEdFbx9UtnpYTGoGRr6JfwHUSqOqtEBFkL6ilnr/mBuw7Yz5TN0t8VHabtFQBBUiCAwqobgBW5t
EoU6ylfK+AJRT3ummhUvbdJiiQx+1gnjwoKqYJH1WGpBDXe1XsMnaMtPA+QAgNMylji+5OMTIqD5
r2j7NhTqtzYfTmv9DOn4iSmGEhayVuPYO6cDZX+GYdWdiS0ylSVpPdY8YmJSQ8rswiRSeM9fBu8c
BevKprEmTC+/e1prug0efcNY1X6VITsGF0hjq5HBDluL++03FGxGanNWjghzUkrzDYBGe/kwH4K7
oHR55XbNZZn05hBiA6qS1kYtu5JmNahOIUOhbgSnHYjm5IwdgQgxhAqu7lZAKlWuYFFglNIWqhfN
Bg0KIb9sZqp3JyB/KbmLnSP0Nu69wCb3C6h2NFMefmXUyba3W94IDdvR2Oxvdst4yTHB1bHpV06m
MwxAbn6Xu+3qnKfmvcZew/8fNYdgmEijYrMRDVY/f859NJM5vtBiHWxVvhfM+vQPk69TzXsby0dg
lvrbrBWV91sO/nN5yQ5tnI9H/auU8bldokOd3Rxv5Ecq/2wX+vKHae/wFjlFIe4kvMBo8KERooom
7Nc/r5EM1ifzk1FDLfcQrgnlBFIB3zUOHjLyQBySvlADqgJR8COuo1kfHnswwUWPW4rNqYDgH6vd
anUsBTCHSeGW/m7LCpaXtIVJ+Zid+otLt0xmnHT066azWsD75VDPoq+evXsSm8PjZPuoRkadItUy
wyhqFlSbx0nAT7qPs32s3r46/ectHI/1g4JxdJ2/ITNWj03ADrB8DceHrLD3v+xTxaT00kI4salf
1ZPTZw+tTgVas/wO2gKXC/IfqitQGzFvCGZUIOgNnUmS5T3vkEXXyOQ0LpzNO5OW9e8V1z9PN/O3
NWnVNxooeoayqBPE3BNznSEuRDiPsBgvTTeji4sa2KEWyEvqGahFRIdP9rUWJyaWsbQcHtP4ciR8
u9mw9FRuaseeG2FCW6M0jCzPWjej0OCItr6mbUtM3tgf9hEADCSElOZ6EHQgAgg3QBJZyrbYniEF
pkH34D7YbSwBJAUcw7JYGv1pQX2SiWQ92OCkNtkI1K200j5bhgnaqMtd61AnfRF0GZQ2z57WKzn9
m7eZyZujKP6rLXl8bLCOdsjX8s3JUfsAKXVP+gGXtDnMv3UB6WP9a/OhKUPSvcrHkz1VvH0mddDt
rD7Kr1QwQA0dMlwCbFm7hjwVzHvA1J7Rd3AGd674aLrJ6V29crhjbgkWl4PrGSLvNOKNUwwLw6ED
Mzy+p2CaCtGGdiRvW2g0NN+OdPhpDpdvJyG7J5Y6YS1GFgTNJSb615sltktHOqzd70ktTF7xEKUh
rHQhDxZnQ/x+aUm9Fbzmgyzv/Fr+onaQ0iI7RkcHS5ijc604sJ8FobNRuE4oosmk66/kZQ0zTGMA
obrchzkTr0p1pSVibE9LQfYQGJTtd+kDLOhdV57Tybk/G+S9ujDbwocNncewVnQC3s/MqFhK3zB2
Ls62w3w7vODhAX7iZE7tZp38DwXZWlIRPCxCDRtP1emtwk9D+BKmN0JNh13HVjPHIeB10ETOMTqh
RqdWadt+PbRCHfMXu4jts9kgj+o7jIwr9O/2fB92+82hTQBkfEspkCY2CfdBS395cnTWfsLhHFQL
ADGnrBM0PHtvUKkZO3GQRoRb6JEMR3nUdu5DQN1Xp3/o8X8QEZrw6Gdq5mFIQy3KR7l8BEJFup9m
iB5DnSlgYx7yfaBbS29R6JupxM8eRyQ7jTPwjTzNww/Dhm9CNn0SiHPL/Ln5Re4u8SPMUiqHwENB
OJd9B57rx+pLwVXJB12LYKJdXRyY4TjuvCY7+dh/rL+ufeYbcPUYgO8Eo4/KQNVKU8xCwXZLzCIY
NV79mYcLRuDF+YsLnG/76JG5TWDZMjUdJxfx6F6I+3hOWwc6R/PayjdmlLs/+3o8Q9sUW555BQeS
s8QPse3XL+1DsZN+KgqUE9GxjxpQh+Rs7AFU21BCF8Pkcmf5XKAapNRXTbL6P/bE6HsJg6BFW7dy
42DP7AZq1fYFTJa1mFBQkcSG7D+BuCxc2vVKd5o8NcWCot9E2VPEBikAjN9O2WrMpG+0ti6RtNpq
51yIExJFInp5lb+VRyvt4oiUQwt7daSagcfDfFM79J1yzG3W4lKQHCcIH1qIP3Xddqe+Q8ZauqCk
XGB9lDD6xWmcmy5eD5Houxp5HWn9xN8gsBDgXJG5MeiKo6G6gabrT6UWSJNkNVxJkQkzAVa7p4KE
hr+8dq3DPxK3pyOKhB2lDePdL1kQyF5j6jl76ekUWGRmmMqiu6/CrlvltHvgkD69nk8jFVQggy9t
F9c+jDxFoYrcxWvbeFdALmqTZnBsc78n5/hkOA9JTnG8bfYJAtabzqpM9xzyfVAHqJWVJ5MMU1RW
ZIxndz1rr9/yfXu3pWfpJvrzwmC5fqePJLY8HrgjuxiegLXtOw2jccRsiJhKukReTTafvCdDDUhH
oQEfLe2GPskLd5mdf9vZHduJtAGwxJzcsUsVd8UCYv0aj1OjpqptLtUUzLfsNKddz89KMM7szjNS
fgVmOgHwl1KmLtI85wPO+JkDq8yT3mOKPx47TrFA2hQA2/rmtninwqF7jiaoBTsizZyt8ChOYUbr
zRxLaBp7K46U/fplsbsBLNPTX8RFweuCF1WWxP3ceI55V3yOLAp8I7Vyvr+blxka7qaluwtTsLnd
y/6c1pSQ5mZBoVK6O5At7cbkQGoMiWcmp62J5sTUNQgaRRH+O/e3DxUyMM+EWfHreQi8JTZgOIV+
Xvg+HbPlvsdy/Zlte3NplDNzJDth+S1ZhzuCFCL0ddKvsJ1O3QExwR2i0bBqV+0KkiayFHC9bVp/
ORukPtR68AOlDJ6G+suwGufX1lgIpsJSp1nuHZY383RwEgHE0VDuV1nmtx+n5RBpHc169IPqrmN+
4yCvLbokLerDWqEfBJ+O9ml7t5yQNYrytRPVktFl93QwlYQY5yQ7d1IUa5N20kILzwLYWt2de07y
N7NWoreSEumv8sw/laeLd3WKj82phzBIVjdoaMXx1fCtrLuUQ6IH8wTZJMyOES0UxnAJKS61QHQn
trM7z68+iibGwGgsJaaBDBn3X/sh8VEkAbmBXCu6eJmt7yGEC0zxj5AIFxaNAWaqLvTPPOQOBCY8
1VTi9o+EaXF0JKrsyR8mXkD3IPapnNQ+02X8f9WDScm0d945C58EU5SH7DnpY4rXqO1zr8ga9Vvg
z6dV94SGVKUpcwuhXEAnNSEU0ixzhuX22dNRFWgJJRloCvx2G7x9SwtkxWsWwOsIW9g6t7cIij1V
bD0ojgJFNaxMzJWxkhT5Vzq3skva0sM10y67uD+nhX5iqW17yjL/Wo9PYgTlZQrarXK2/ovszcV2
ETw+I2CkYjCBKqbeqhAN2HzVUk3mDMdDULlEqEW9w7ftVndhZdczWimQQPiVp1zNby1X3pSNDI66
x4aj8fl6Ux1LUHIrSEvQUCZTfZHLVB6ud4Wn2ah4V7yrjzdg3QfD3J/K4/1bGQrW2w7Dt25eL7fl
cfnuOLh8FZDj/xaTyJwCHrf72Ce7fv58/l0/l265GsXE/RbeMzZk9jRhBjd7MryHYvZv+TF7PPq1
5Vb2WxJIaiq0KU5eTfi1l9cSYPq58nV59U2b0ajxMP8o3V5uSw/zVCRd7tjXnIYG5zOgsC9G4yk+
YA6kajndWHJDdx3i6sGeQd85gtKvnouvh8s/gSJ3Iu+PRZkQAcIJacyPi8+yAsmz/7N/SV6qj7OX
q/Zaaovw6MfCdwiX+ATt7Hq7Yf0bVCl6ZbIer8ez29nterx8Kk/qj+dJ8XvxmZ1CtPxRcNsno/fs
BXI6+yy9mzX6H0vntaWqloXhJ2IMBFG4JYOCmLVuGEbEABgQ8On7W/v06N7h7LIsJKw155/mk8T9
jp9rChLhjE0V5hy71Sb90yiehpY2xybYcED/ak6OlEYeTHfaF7D8DiwSYgE5pXagdkXzKBQwdvqv
Vn0AyvBW8vTrXpISgL9Bp0hyEfX49aiH9C6vgMKXMkpMPCCuH8UnkryHDTjM4kkdBA8gITVSiVs3
EX/xL5T/IHk5v+nnd6yfFYHg0TlRmv3zTgpwhCagBVNMV8RqzwEJ7yjUWcpzm8WO2JMLzA4/Fa77
X3HW3yH5I5kKvRhvgsAPcpNKkMHi/2b1kLKorAZPFK6gtULPCsFB/0Dz8Di3YmQCJ4O+Ary6Rxli
QMpodxTDUCPojxll+O0u81R7EyNnvtU3UjvNvxTl5DpI18OcpJa+hLhKW6gNcuBnOW7fr7CtHvbp
Wrs95shmip0WGhKbfK71mw0ju/1+29CT4hEf4h8nHsyADK2RDmly4bV3afuoUkCO9zS/seWySmKD
ezERVR5+p0VFpi85dpeHseh3f8/bur0KBvEBqH5l4gCsPttLh/dbSbXNUIW1eOhxK5POoej4yR1d
k/2bqnmqDPM9EyshNZ5lzOie1oYATrBq9LnJHCmmBnqcjNnN6yfDmBmO2C7tz0gXxLd+NBwKONah
/CQ5Kd2fZA1nVIy5hazIoXLlf5RHgCeSUPyTxmJDvifiS9JMikmYB85PWHBZHJlYYYsvAGbA2pX/
/y+C44XCA9ZhZsQonU/skBrxAiI/B/3M9HaCpjzBblP2RxAf/ICY0Uj2ZcL2ohPfGDGOdqSu+RI7
DR8JunjPmvwIn8xp/ECowG5Y2fRxYohsy18J40cWY0qW4QxjtL6UhxYsZmrrHDZvIfC29XB9tbW9
eO8LG9cfJ2nGJygjwvFxS64bj2jQ8LcgMNwmgN3q7TOHoVIOBp3jzUGtaV//fX7yfyZQUZN/k1de
W8y7Ikt8ECriDmYkgSXSqvUzz4IhgkacxsM4JR4QeTdYVdvBCn4ciQgxULvrlrTXh6WfYaqO0O+M
I7zZHxI9jT0WCNQHHOfAuqBmFvOOEGGBz7AN0sZ3pctpyWFjESmy0nPVxQheMAc2YwfbBScmwkDC
BE4+HgNuIrCzq3BDAOQxkcQq4RLovdgYeya66RhcIUJa0xC+TTar+2ycp5iQgE4qd5Ct2D/7a1+O
r+Q9pcXWVz+bpMKELv25e+x6EGwsvuWOtukT8Hh/ErKxd1SrumeY/1ju3/gTfBImAth3uDdZ2P3b
cT3j5xKv+WLWIBhBTOjlXhvTzqP9yCiVOeBHyGS38TcQF4WBYFbfaeJ2TsiiDxK5FOdln4qWpzxR
aF7nfLicfDIB9nEyaFluUcq+63OjIdLlfta3jICy0JV6tyW3fLNlg/sS5I+Fmd74Q+KAL9odq9sC
jCIp5SFgMCi3zFMAn9xGvDMCMzF0oUH0LkZrZAwkuk8QyyBf9JjDyX1vDdd5iASReJjTewkfiF6Q
u2fIzcehs+OOhGqP6ZuXObezbJ5mADVEhTA+VBnwBW1GDRpdkR+e6FcUHlB6v+x0mWvKkoKD5oLq
h+cfIJHqp756iN9o0fjIIIb3ffYN1Jl+RPlK8aEc9XF3fGVmeuTr2b/xU8XkGX7gnsjs4YmlmQKw
1kuXAZrTSvMuPO08ingtJcBDyrqLTVeA0x3tIicCmm1CdD91QFjvJLOLEXqPuiWb7Jeo9myEEZih
FMRaEMTO3sBzQELrtsT3z9PxGSsrnpEBugrzleghgfDBK/iNG48nE2AfmCx6hASc8WQ/BND1PvEQ
gAcMToWtQtzf7ecUwRjWGWpXLjcPDIsLMiGxhvAk8HAfbiw1oq7TmPVz87t4yHRLY3JZQABjpzQw
iQsba33+bdg+AG1AEMRYnp28+y5eEKiv5J5UATvqd4GrIPmMCbJA6b0DNMqJb/7HDYLssAf/QGvE
ApCuqOC18X+sI9RiteA3PDoI+aW+g6UCG1hN5lPn0nGQtYtWCi248gb79ej7SINTdrC5tFTMOr4n
ZGjQF8BaYqErjhJEHQGC7i3WDq3Nkz6CjaNc5uvQa8gHbf2MlxDbDBIHKEdGXnPJcoc1ePTkUddG
n8klMSYoL52MHH3mNCMSIIxrELab4USfyha5xPzwR/wVwOtjhwkZ5UTFJC5yujyE3MpK3yFcZdSy
xEp3SeAUVyIAX7SZwssBedo/K6x85JyN7wnyJtYL6E4y80Lchf71yEM8ro7Mbpx3PPEwSTQITBQT
ErMSn2xvgeSapUjaI36/GcQsPiNWedA8jxajjoa+IBZx8y0+CUUduRHwJBZht562rsmxs6+Tx5L5
aLcIZCSb0uwQYgczl/CsDsUaHwEFgnESzk5sNYot1g/m9EasILfTfX5nfO6TI72RN3k/cm9KSKUo
qs4MywBq2nHHGOZgyllCFDGV5tVYQl74doaHn3tZDDxiWnkpfwsxH064R8P3lFwO1e8xPJewQIcR
NMscsUkXkTPCw7GqHe3ww/JB6oErJgP8gvRIIc4KsqZ5QG5LxIfZW7Mkc1NDbT2WP/+7L/Y0qNc9
oEy9xUiwZScPkPLiOYF8d34z3K9BMUpd5DpIjwLezf/41f7rg0r5mHADHc6CoCcxb5nRwj5Bng6e
fUtbG0ybphqmzrscqdsdPJ1jhAUGVWLP5c1d7ovVJShE0SxEFD8GLXQWMKiJQ57XZ/HPRVF1i3v2
g6w3ZlEwnGJizKlDcOimOKGDwfJzaDoM0BSxfAqm0mqT74FxU4OCjsZ5uZTBBG64gwitS7YiPWNo
Vps0AmPi1PKAOvXqD1A1nwFxEDGJDILtDPR4I/FwS4f3DqXinqpJ1PacYyFTfEL8cWcjl11oLtFT
afjH339sWGWcMk0NNNbpHGpg935ULBhk3o4v/lzg7veKe3+le4DbPfJ3WttlG6cK4xqrrsovtv2e
C8P+XlUBPTlWQSC5zc/F3OlySEfexc38n0uuRhEIoHHgieEWKU9J7mOXEWF6PKH31u3vGPe5rT1u
YOoF0NA341g5KLSsVuYTzgg02oPegEPM2D8fIbqatTYC6uZGx9s4pT82ZoOjxv3QJN0WkuprHqgN
LZhv9kNRvVEwCadlaaZe43zdvtdOSI6MH6PicAkYaDCBtEMFhzoYTAchq4mGqe9exoOlujDGv2OH
CmDWTC8EZxMpYW5QIzUO0ma0IhvITmQohEYuqsWmClhWZShXViJx1bS3k3bWa9zbgLwoopvBO0UY
D1ZUgpftNNJMYw5z7txWYhKdEoobriIyEfknEmRi64Vg5R5ksbZJvcG53nHiv2PEZlc6CTS3rLef
kCL6AyJ+cTTiWlYAoiTZ8GQpIRY3fGAQBCh/rNuutRlwHMjhN/MeO76bZhB24zPm2wiBZ1knAmGW
CaHN8PAChnNpemg86JCesVj22BreNn4+u15djzW3D5XS7rqIYLFknz0OC53syIyPu9/GqQd+3KyY
02vgJWUG2tD+1B4pLRfgBVy7tGx2icjp3yQ9Hiy60s9YtC98XBqbi/04Y/p8bYyJkY/R1qNORKnk
tGI829fOVgSV6H8M1Oi7TYehz/oC6xp2AcnrfIFbfYx4+KxIixkuUqd0UgwUJvN2CguNeIOk1RQJ
E4v04g7thlQ429jW63z+wi0W5fYbJXiCMmt5PQkIyqTXRKrpGQvsEVCJawm54HVUke5HbJyJIIEK
imqPUp1xqQAYrgx5QXSkM7AQL8LDcQqB4hcYRbkLGDvPHHqZ9IQ5XsPGkUNIk1wCRRNDqjtIdhtP
tqe+fHQPz0o0ylLKhLuwOKRfm3iUQIh/6AO5cfBXr+6Le0AvLJ87Log0T6fFeOAp3pXG8fBY4Y11
fhNi5d9eRwHKws3SlK2MObH2v3/DmykDei7pGoefiFlz2MfoNBkK8HZ0jwB+sAmyJskCod4RjzRr
jLaBcKDs/dJPK85tVi2QU/atL5/NrSDJWCuQSaM0xZ3HmNgdLvgF/8jzUq8g1XjdW+z59PPWdwwc
NHAhHigP7uC6Frn3enDh9o45Du509okUG6vALxFQcytVnVv0HcABlkmoqtRr4ZNwYKCo3kgHljZ+
VLcCTcUncveZ5Y0GCMDF5Z9JC0i9y4JbkwpuxfqFOpBrBuUAFcYHWOhvLSRPjWyTHtAFio6WEc+v
wbiksB5mCFju/eWvKhf5rSU/F7R6oDMEOQ9qw8m7DvlJnzHL5FP1LqNSlZBE/1Am6hm4tITwci5d
iuRZwuXd+zO5egSdsn2knfchOSTtGxMVZKAd5Gu1L4/uOlkl0tp4iMjLDuhWnchNenpK8uZeyLNG
vcQPhnNpA4Z3XxEi3ukd3jUpDcb0U0nR+9bMm1Slofop+UJRmRxwb5JKatymApe/oMnIOkq6Ilc2
0vAvl41NpfQZqsQUxfuzHnWEFJcQ7WUJ037TSOFRf2hRmlVPUhjQBWhhqNLi+jb2Fak20uug9H5/
xFCj5u090HKWeBtu8Ucm000tQul3G6la68nYjtuUmNUM59XlHZW/fFKx9hiCYKzhrS9x80yZQNN4
kEj34pn8XuRCFc/PSOses76kR2+jiH8yCGheu7XOa+FWbcKvFtWEocZOjxlFD6dmfHL+B8lPx0YE
OqS+n4VAtCVpO5YxUvdg1j7lEC5zMvdGtWeMMFq55V//RKdSjUFAf3t1zTweH9eBx7AS9A2+tsd1
THFQztimWKFd8FZP25A7x5AY9hZlhR8bvbJTJbeRmFmI5pJyWAA6qs17IbvsUIpKDkJct7Wh31FK
XSHh6fxIr2PZcFL21UtcUzd+KD6yEbI5956InVAbS2ugdYqZL4XN0DEcUGrKm5tHnQdDSrmzxwTh
K1s8S0weI4kgSoOPDzKBcKSkWIR/8fJQFEbqWg+gnAxOwt3VRiysCBgcwN82UPetf3MI8mS/okws
bBgoj3lc7oPTBsFPNzx0GSKRUIU/eL7sOn4FA5pi/tyS+jFn5jyWCSa7iNWvSr5Hmvawcqk4vceU
1tentXp4gMVoh0Ddc+/hFfsXNsPPqLcWnCGfTgLbwXXj0KqeyOX3s79BgDo+967uTXRG+ZRRuE4Z
Uej/iQuCUOr5B9VKPeepPvMiTumR2jd30HeLIYvMtJ2I42Uy1fBLzsK/y8eZ52IRkf3G3MddUnt3
tyQVF/EiZTb+TKgNrgzFOivUrOJzfBfa13pNhuvX/OkN95ygt/dkXBlEVALWehsV9AHAHsxb8YE+
HALcbGZ3QjLTnXI2eCu0/AUFVO29ueVuNMoICByMxfwWc9oQxDGrVmSGIfXVzz1XlEuDsNs1K9Zf
WSzIuCmfE+oyNujLVn0wSgRtEQlibOLE77A6UoFVWwZYqONi2+3g/ykpcGR8Bfd73WK1IMsB+Tko
kd0Jt1D7ZV4VBkoX9dAeW9lbHBt5QW4alH9wOjUyFqzObPf1DEOWwzAfREciO5xiBqzBK08tKuLb
kthyH2EUyBzSPhcykMtb07N5Ndd0dP26nxHVfbHXA7CnfFlCC+PdeJ4gWJgi7/fe89czBDjE7YVZ
6r3s/WOh6fQ8dfNEWA8sa5Kaovc8UWE1TAczr+PyLE9LMbhV9sRUFqL45jXY9jn9o7SgkmiRz0T3
AFh5+TKgMz3UiUVjESJljPEpo2ejIyD7A1dnJLm9hPAlIGrIFju1stJWIt1hcBQQNac3dWpUEEPS
egNcTghfAf2cms7F6W3xdju/BNT8tn7sf4mWGHYPkIggeIbK2E9GVjWg6bWfOjk4SKAFJDJwZwUU
KFAgiNtd5p9tn75chtQVM6ANH5WgiGEiTajF64Jh11EXSDIrZmxuvhvFuwTly8V0zyCISyCUjpXD
boiX1NWh84mtdEtqIbPco+ax1YQi9gMNgzzK+825vhuyK3CqbJtpj1GuB3mGTpn9hOO5rRGA2L9t
Tjq9lzM4koGaydOnrsJf4UmjNw0cy9UBTgHiUooG5HXiznCJUf/g0A5FspfPY8Vtxf+VnegzuKuJ
kmGQrdcueAbbBU9CtUD2rrJ+Ag73XEaw0FGSH+OpGSsq8/DOgP0eU0NWb8KKF5rIvo6/4+I+fs7w
XQx/rkEmslVNwARaXNhC2MgahjezXOKuASHleYZM9/pMOKBvrpJqwarNg7XrNe6t878LHjvngdXC
ppZlx2LhFqkSHwpOjsIwSX/66B4amPu4qSzihyZXrrzi0bhTgTmD6Hl+bfjKQAzj6HviQnhtMphR
YaoJdEe+N2zduXuUoomxuBFEtuWyH5njl1KifluPYEOGE63Fay4garP86b39y/KLW2B78cqRxBtW
H3EXULsmEC2EBtkDMoZpuJ5CCtI55YyGboYoC/fldw5pTpa0HoL9gImgY9U91cUqRZogTTnpyoM+
wYXmRxDi4CydgwOHJHmR25OrC3AamOHHCl38Nampn5B8CFbBI9uoCKD1zgjEizGrEE0xO9bP/b4p
sIhkahySTpDT3iVstOEwm+U7HjeRDfZy7xzDMKCCv5QTstbwaogMp+Hh+px8F3mM4QU9ioI0ABnX
c8LsBApHHT8EOecaswnDBhiEtqcPctufqukS+kHbXL80qBKjg1BrjVApm3fCxYOsQSt+o3IxnNsI
/IxxlcigGkISLZb1y5v+q3KyJaQtHAA8Zf9IBkI5GHcf+xfz3793LOMn2l7X/esetcdjqR+Z5a0G
17Wq/TFOWwz/ssGYUSYqW0by4BrlDs9XgvBc30VGyXCKKAgxEAkdDHe6qLO70NtvUwQDbeOh5ZeH
MWEaT7rAwZQSnsgbZfrkT53gnFFP+muLLfLifDdMsW03drmixq0bm1F9aW/bn/7yZWXsrnSA5GqI
NuBNCsuKILt5vxMjVvWBXbIqyeFgCbjAetEIwZNbP0aU/7952zuTD/nrEt1Yt5sL4xTRVdGkPemp
CNrpphXAtcLSzq8ye6FzAgQlX3Zwg4EyJsilUUDXn1laJoR89K5joj8eNyxV5OwxU5PgaP8Lcpav
CVvjQUlDDoZMcq23YjzPLYvkW9gY8UMO3n0Saz575gKp6vnzozomSiysQA1fRGlNiBO/67g7orwF
5RT02YOZHFc3xSj8T53IKSaLH8N69QzZNwZEKd+89jdGi5AP1gwrHyaSsbh2x4IgOPkWM5gHF/Wz
nTaUb/jBUKGimNEipJk1I4beyAtGfWTCOhrXQEf5AsaakhyDFh/vnfDKIrhB3cjejNSE7BImSBE0
c8UQZ6API6KL+AO3VSzpSTqk2CJfVxfCHyEjSTl4bH8evD7iykYVIZ9UBUgjkFfjGaIQJWrkSzZ6
5TMvEqcvk9Eqn2SNj7DS8f/qCBfBA65KBJILzTDKXyScMpX8DU5eKCi6ExMQ+oqLcIjqlZSqKxpv
fPSosvtUc0hRS8kHmGeAMi9h50Zvdj10MfOghXnnfULhNEOu+6PtgNgvBVSGDTvT4J8QEREzhQYT
ZQcCchSIwDEIFrBzInYk7ON71FdgtXgweKxQtFJXiSF+dm/xSv5pxnFNvLYSi/uuT6zSTHzjVocS
+i0wCmpEpDrpCuvHXwtG+p2gbEXySBVWhmXYPwH89E8oH5FGDE4dk8Nwib5ZFEUYDA5DxKsYQX5f
UV/x8zkieJg3ji1IKSpspHDlTF5dt+8YRwfl03ywYqlBgNE/cRV4AzIMoF9pRnHngo0AUgOf8XcS
rWjcEcGJEXksSFHui0r4M2lOmHZRvAHCQzG9T2Dw1/k/RxW+VTxReCg2dVwC5aXWj1WGgC22Uqog
oNuGAol+1FY1zAaEdNvEBt4ZAGQCIjDiWLq5JCXKIaFJcLwtfBgKh3+JrKybzENV+/8t/D2iD9nI
UigJfD+XykSURL8M8CTAeyJZTLGpYpb7CqQ8h7pffI7XDZUvbs3rgXsp9zETJQLArBbfMWJWIKKZ
BPCIQu0AhqcHSB+x+6y4pB689EH5+x2uY2b6zK/BPVA8OmpQ0M/mtuqYCGB21upLMKSCUwr7/8d7
uQ012YhpbODk7ueQnT8u8U+/p82c8LtTgvz8EZPIJ2dpI51RmaYRobVo/8J02ZuQQLei7CKK8vGa
lT57H6WZHLNtblXzrMRgTRA7DnMvYqKAmbRGcJ3ZTBFteOTJ/Hc0ZGtPKJxUczgBwzU5pRGuUhfJ
HRsWsK3Q9QKKai7A6HiI8esSoIG9JENx5p6cCjC883CyQR4Yf/F1ekVgmHmMjZ+v0T+xS7aQCbpX
gKuB9jEvlI9q8MWeW4ASC7AWsMcGXoyZwCxiwYrxYwXRAMAY43GkaMBBwQUWKocBf+eVIk2EzDXM
4UWyR2PnN47LzgRqKV5KWG7A9izNX2zDKHCZ1Ak+PAT2FcAhCMu/aupHzc+rKQCPKC24OIqHaHel
zSW/CVmZMyQTASdfmxfjJhSHsWHogLlCHsN5Gky5kTC2c6oGHhVZMRZwN1DlRNyVfxtxfyoh4OWE
D8QpnXThE3Db+7o9lMHMnRSydfeP5S3EMtzDnCiaF4sicJPPqFiENYV6sI67Vc82XIkGC6CTp7Ud
P3dkAIH10MSQWKBg4UP4gsQKMyN2L4EvMU3TAar8cY7SiIi4VRoVY2SRE1zFq3K374GdCmG76NzL
EIYXHYyLB5TmvzXxYdAgAsYxZ6SOev//789ctYm3WQhAH0yIusXlxCNwsnKflUrzaXQByu/bH7xA
u0hhS4hOj4Yj1m6IAp4kXgsVwErHVLFVPuPpe6+Y4LzLZ68F32plIaM8oGo9yAcUXbqZBigWhUyd
pDURKXOLXmvivtgg0JXRHwuqOyQsBInYOsNRAlnBmvhHB4fmiSoDGTwCsj1GBfHhCvdyYBXmcJrT
HfcliSEwQBf351e52/rGDC7TywAesDq0a1BxkBaTyQs/iMMsfJx4c3CE9IgwBk3TsLAPBSHMZjdB
pxBn3jD+DFFGOeBHpKA6rJMHpNiVr83oJBvzAP2eyJS88Z3pG+fetLUI+XCJGLqPoJ2DL5+AsW6Q
cnT2MZ+RSIN5uYRO5qPCLHtsMHyEt6faxobnLsaMBbtKv+wiT6NpR5HmgFH6GawS61tEfLWrLAuX
lkKo4fd1BI2zP8Fm2repkEc8l8zzbvc0kjRnS3ZyEJAn6AdV7AR6kJvgaXGi+PGwvzSgnCqKyygP
MWWSQyEIIoTnyN58Ao62mcPhTsX3iO8k8As0iV2Qcec5k2rErUT+9QeVL+jDbZqFggW7MnnEYqgQ
Hhs+CCoLEntZlsVKY4giAJmBtRcXDlnNkjfAMfSwfn5KHiunh8k3yS1CRu+REWTlnh4AP66zSA90
m2H0PvqOhPDH3IUAu9gvYnWoyK0eGkYkL6/RxSaeRQWbhkzhHOI8o+KH5l4UI5IlfEwyZFrMihFe
EQu/AYgVI1vMdCFgl4v9NWnkzYsLAgs66KKjQVS3JYB5dngwXIqbJ/do4B9WGpxAgVHcfHx9gTzK
os7lff69g/kZobCjXL66qC+y8NSOkCMlpXfhEmmjwiaUiZAUgBJQiKhyAWmeIeWcwItlQkKBOkJ4
CNoMVOw2T7z3oZTAqIOE0GaTV+klmeGY4I3HImr9GLVH8DvOO853F2OBIXzCkXfKqvjQxsjOfcGa
gYNGdf8MFja2RIMbjYnkpGNwAQmRAJepPRAFEphotklfysOL+14CnfHgAVyxdNvaCNDG0fb74Zrv
EaaKPVUYoi9gMgM0Rdv8sWgCltdw2RnUu8QOITowAPWAn66Eg/A1NhgBy9pSJGhhGDNzFjuExO4L
5QZXx6cm50rouhDxznAhAfowF4saZt/RSbNJQzjd+AKSGOS7GCWcfTHpCVc2NyXLh/NctqCdjxN4
ZwusCcbpIRLCpWTit3aGM5JD8gj7Hk/ecEY9IMRMTOsBgSGEn7+qGPoCwxoExT5bftdIJx4RASRL
kk0uc8CePapvIUyVMFqyKgEkIow1QelYUvAkVCwxGMvhclngzMGWr4sVh9KS37ZSDN6HTAgJPGEk
mO648cb4EpJihDJfCDlXB8YouVKEbgmhgcmt6cgb2dXCLQUvJ/JpbYfemmkhJBzi/QANegV3zZV6
Ye/ldtAwSCeXqveLmQMzJtqBXzwvAP8BkKn/HeErBSjkkNeAl8uS4TjbzzoNBN4obuIXg/QgFB8i
CVBP9EQsgEjqEUijH3RkEFV6S+EiwjbgE5rn923+9L4jcS6Eg91DGTEBPp08I5Z8+k396nVZ8CVM
l66QKYQhxuwCGkKzMpHpavM7ZSkqbxgVUcIyXwmHIWZRItm/vlZ5A+CInOF1liJysdAZIywpSMVh
p1PYQYGXKcshYKsFRSuTL9HKsvIA1G6gN+oVGDJBpHAkzNT9Z80Z/tNOwne/BQUyhIvD2z2hXiTe
coFGXwl/b4geshJW4k0hfMqZHmpvn/sW+nejuTd46HuCgFI+yz1mHtu3Xc0BXIOBVzvfGnqxCuB/
oFSYzucI+zZCSBIPQElJSd4qPLGo/4Bt0DOQkDtHqoxZGZUciQPavlkyhK4PEfwIcQWz+LOFAkr2
fJFRgN2VVqCYNEuCvia0VLQWNH88nHskVV4XYUD8E9oIxl26BZ0UM3ywScaEmTiD082R1mDT4NtD
8E6RQkA6I3/DJMYmuC4I5ViLSFg6JqJR+dHfibz87xAEKv7zcQQKHJ3sqSs7FqImsYqR7eWVHB9K
XBhpB335HMmO6AHhHww0ZWjJbDQcDqlKTw4Iq/Ly7aFX+WMCsPudq8g7DHQIV2I5vMcfmEXOq7i/
kbBN+QnkQxHcwIfhbPDdJPgZTjvwqOT5ebSLwqbYeRWzhAkkrhnBOKJXM5gPwBQ3Elp0Ae1r1Bo0
yKWfTfGIoehSCB35gE+KcKofBDvJwgQtM2vsRWvoEGoBMU7wAwUHuBpvgyKFHIfLnGxo4tQ+RN8L
gBftVXZih+ixu1ZOyfyA11wuZsSe3dopknvl4huf0Re1y9PpLgE/VE3dSmGcls8PuN0T7THVtbh9
eSWqsloI2kCKy2vSleNe5dzJPtcdElMe2DkgeQPm4FEPiInFNOQE26Py+th5G1KedDJzboKcLFZN
xCNyRBKZb1w8iB2S0/59ShLkvuqyaxyeSDEElfwwVEFksuyI8iVcmDThfpgRYF/FIuT3FkBkMuih
1DFe2tKmeNpDHYcOiZnCbHh5W5d7hBXpiqMUfBeFBHp3MpiuDgARSbGVk+Ye4PlSmzVXcvusZtti
Yrp7FcUZXZqa6LAs28fmss7HMtJyY0llZURs2GqUeYSZN94j9X+znEqAvMd6q48zT+eWZtMurIOc
6Pgd7MzDqqME16sFZEQ+lwXhFfMHTztHT1VQN54yl4N8jMFJH7PMEbFIroxTbmpX+2O4Bw/2FM92
Z0K2b94uymq33qzhNYXsHgU6va63bg4v5735vMxD4w6nH/B1cz3kN3li7A5iUVVHrCleSTmWhVnI
yEeP7bO2RWCXmW4RHJUR/NzTQZDE1dizWVBt8a8nsi9dXTLb/ePELTWjeoD8Qb9ImSoKZJ1KDLWn
wDI0dE79BK8nfiNwir6EiElEdXNfQl+JLazYDxKqSs4BpeceXS3ryzu6UnAVkzeLs0BhROBTd3qL
RfpfL0CdyTHhBEJEH7L0sATs8aqSjsI2Rv7cP3EpsoH9EwrqHZFrEv58xKk2Kithf+e0w2JJSFB4
YvkcZj84vIhz5jA0biSqov4xi4azlt2Hm+ZA0eZjckjd634QICDGQwxnp8GXkrDFOF9x3WJsrZV/
qd0b5fXDo6CHxGO/hn6Phw43gDzvxcaucozlZWUsqderUQOoYRp/8DV2if/A3F6gwo+ko+ecp9pi
awRUZYP1yNLEUOUZnj6RXR4sp6RDmygE9CfynLuB/rDv/u72HUMp/ojr2rDUGKs2P52NhIQPOha0
0KJUzab59OIS+IJiV1Bw2bTnkzPiMqOTN+YsiZ1/j/oScSz2azotbhBMKSiPmeVMW8b0PvFPbLgO
58e6zCktkWaLE8++usdTKKpNUV5mS+x8L+65j8/SA9eZoG4dJNlJF2Y6ZsfODoMA1zsZOaSgsTtT
7NO9iKoUSRm1/mdNWgax3/7ps6ZE8tQ9WwwT6gj9H7rVhIZLojJ9bZEI+6L+6wkej5tajgRrh1EX
yxRZ2/VOdfkbeUG02wpCGZmZprSwewSNyBHGRH+h4SFvCKE5NaBo4tF7ojkQZd7T/BPqHOKQ+hYR
Q0jlKA9xbA94BShFTOdInzvR0d+NK3Q0/bATBIkSFwcQevO71QIMWpJJUIKtxw0YCAlJfj++4h82
uZXIV6PBGisRwYrmc68GGGEtGHkfrTQ3MhAOLNnnoC8vHqMD4kHMjNAj42HNx+huZfvbuvTB1MzK
PjJggIgZNGyS+4JvAvLzyLTDBIVfQwMP2ABZvQCRbOQ7h4fZm/ejW0e6LUlkphy/XEEdUZTa0vhM
oI3dC+BIIUZqv16nszOHtAWb4JCHQUv3yHFqNgDYmI+EU4dvQAVnKzM1QEbrgwu71aE41GHpXOn3
xQ8zfI5bvExyOQWhMUb66uOi3YBskHcK+kEINakiyLUwtnxdUqq8O48e2HnQul93OAGo6EJ1Ij7M
IHrZTyAcnsQIxQzXxADwEKDOPegJjH7IOzQhjfD0TqGDhA0zBjKd/0CZt9O6CFRQO9CFvh2sJwZA
FGIbCqsbEAVkNGlT0DdcVRd52/yK5JCrXJ4H/3SW7eZ5HkyJFAz1peIxKQF8Ro8GU/WQxddFjjZs
OIGJua0E18fPaBHsSHPgHu6MIshjOXzsjAkfdPOGpORI8xh5a/QwszPnaSyN+5n52/4mWBy5itcg
X8lIhJTpAwyqCTV4rd/hTtL4ZWwAo/U9jnpX7lSuar6DaKDVQTcHAoDWY7USSBmcJiLIVSo+hOEj
yupCXiC4y6XG3GNuCPixP2NebEjGww+wAIfqzZvpY8S1HHGbYoVN3vuaC/sO6/Bf3FHzsv4FH7VJ
vodWharU5txiby74IMrOxIJV9vBj0VhD8OoRKWlcSKC8f2dLnNhqUzpvzTzeb1xdebpqiV8z5ac7
cB4jYwy567STbkZkUqTPBnGNpmtZLCklTrc5AX/rT2b118WUMnnKGOFJM2mjbqGP0v1jcnVubkcX
PeUXoLCTu1+vMxkaNipdXK/e7cA25g5G1E7mEOzGrfFvRIz3Y8QNj+HFOZ/76/66G8H/wSwjZlye
u9GLhAl/uD2n0LYSD7OSmQYhxSaSFyOo/XsEB80OGR3PZyNIY+pnS4+vCDv3l+l1qoyqpZSAnSL7
1c1zsze2aWmfq2W1bHymHnUfU4/V7WUJm3tsJ7+EBcF7sx7PeOgA9wm4BTRVZsMjzz7RQHw0gKg1
szLP8t9HKM9Iz345ggs2jvoM5no/DPozA/5S8NiMrN1rgZpI7g2HWC+BakJj10602sEXhvzu7Wdr
qHJSLZ0Pw2BtBsWMYZwFhfmx1TnSyNMwIPV7Tjnk0dFEfGwtIWXa5+KLB1v+k9wLEtg14YULw9Zn
Q3sYELIH1c7EM7u3lRawpR5B0bCsn6EzDJiJdPc0G4LVl2e8wUx3Ou8SUcCtdZD/CToBFkdy9L00
m/RfVgF+Aojt3wkxWvKEViRcoQVBW5DZN+JwH0lezQE1C0oyvo9P5d178Dxo77jDGF4hh3CcfAsU
qaCBPy5T1eQpM/n05WejsUSDBNKVdpYefTY43Api9AOeYNUi6QM1Kd8XqZNfZlfgnEygPn82oLW9
ZyBGOorFiRE9db0TMr4yiwCnb7EEKH4GlWW5UZjWgzSMVBn26VXv4b62RM1R27ng+7BUBP+h58CB
QSkY6L2AHCDX2IC+3mK6PiUkjpdQtL/Hmbys5ZCVk4VVDjm474Gn5umwyOKy1IQRjsylfgjMnU5K
KfkdeE3r8h1FoFPAfblOfQfwHiHzhji/AJgZfyOVIzQ1pWVPsIyl88LZ0gUPBQwnUbd3KlDiuD82
IlWKmRkqg3zdTrgz7+PeE+XvhhUc7cN2MFOwbumuikZCd+8InzGneNzsVrG8TrtRblN685Q899PL
knXuTU0AJnzbVeMfR8WWMs+YaGPii6P/RbfOZnpmnNmQgUo4peUzmA3bOgg3AQiYHFBcLVAiJHCG
M+NAIA1QONmA+rleob3OLTStPzGFpwp6G+ZWn7E8oZqmqUbMPgab11F2HrqVsWmZ9v1d1HGxfU/J
1g9BOJlf8wyfseL8Ag4NBZAKJkiqQIjAkr0/G8kA4GR4go6T5vcHIpD736A3BrDispUxaviZ5jJU
bkx0GnFNUXfiPahQnjSgd1pZAVLiSjENxGuVi35w38Q0jqMHaiS62aS/lHflDOALWLKYqJh17q6A
y0ukODTZvKZBkq+ExQKTEmWO+FUs+Kjua/wPk7rFVSA7X7u14X6g/Ba3mK1y8lwNPA42LhZguEjC
isV9wfbEQYvPQ7wM2lFEBqiEey6DFmdIyFc9ZHAc3Va8QkKkhSgugMkTThSkIWPx645RBnrqC1gH
EIHUnNIJfwYuKo6KEdigEcVCcDdVICiG1AP/sSG83eeuRnYqSAf2bYW0FYTHkNQw7+WKjfmsbrBz
up9FGX8CMevyy3FRnWGBpR7jcep2N1ym4h0RMc+kjeIg6HsCgzAuAgcJo3FmPA8BJhVyx6EtBMSC
Ah7AF7pxhzobVeD/SLqv5cSWJQigX0QE3rwK761AwwuBEMJ7z9ef1TpxNLq6Ggazd3dXVVZmlq5O
9ahjBM2rYqfyq2p8r+qBdfIYhrt+/MmUrj8nXlDvBu/HlnE4FXkk5NmdzgE2GDAG+wPQpXDOGlsU
NkTU808sXo3HVnrIE624/YkWA9frQIGQ0H46YcmkbJcPlOD8aerjO1wGudmhFRR6F5wwJOvOmIx1
qpeg3kTV6WmBVXWf+Jx5Fr6i7cCbq9zmsRFT6wpy5T6fnGbqQBn9bJO69/1VMHVcZIjRWDfWaFuK
6eGjxV6ycurG6otxrL7pOnxgKV3oB0AjOk8Wdwh7QVhIrARmJ/8vZqvwxBE9SjtoMONmayikzjiA
NJyfqmqtA30VSGrhHsYu7aCbfsE2qJNmQF3IFTNQ7MaxchE9eoerR50rCVpy6MZH9t/q8zoyz0Qt
4fUm1dV4WVoUA6K/+8TTAJa+cCIjGhmv0q6aKU/6bxyRbqa715DSTvkKKmvOZLHuqjECGRQ7x5fh
Kx/JdgJIGYqrTDEFD3x218NXaXP/GKVqiVqu/G/VWQ1ODUDlanDkF+7c6W64dTIKMfGoGPu9IxW1
/j0K6De/h0auicdSes3S/Xgb06VPZz4wc3LQWHlJzirtVTXVPTRIc8veRUZkHj9KHPxqngZo02e7
11Fhhf7HN+SJ0hCOhBh6+gwfN9JThvUh9UX/72M2+QFUms36kWsFRaBYS7O6mXNmCeD+/PgdCs7Q
RdgSoIrLFLdM3lWs0NzBcQREguOGp9g0WbBc65MB372oUS/uza4Mmapj1avDOeRoKGR/OvzaVeM5
1S+MtO4lJpUXPMawjo+oT3H9XbfOOoLNLTzhGL5Ys38s689h7NddUUv2ToPMvsyk7PyxGbyHMcQl
5HYX0i9z5qvn15hn02NisN0VtoyvCqtBppwpbwnJlvlkrLDxWaZbu78WTYTP0Yvfqs8Mdk2wVVBC
Mv9I4XGXwQqGKtIncnwbuV6c4Tnjl9kH7L/1U9KsTwaEk5SRavMJFiFRpMaPBmZGCf/h98zO+Gjr
1czNtBgDTu6/0dn+N92fICdKZWfrWBmE8rseZhPFR+lWYmaQavJ545tTjAwNSOoancGC/2t2mzFs
lzONn+JJdz0NZgTvnlU/SA5uZib8BB3UWZ+iAS1aiWlVe0fdmx0smudK+udawU/Kq5N9sWZwYDDa
6cANTLwBSRweH3cfiSlKDThtcOyd8nNSev3TDzqsi2FNLD6zVXB4bQVPdXrz73wOgsVl3AmQq++6
mZEDornqii+VRT07/Rsacx1kMQF/H3RwGoB81T9hLZoTEYfLHAmb2hHqm+HZ/RcM54kRYm311CLp
c+BdfRhef1ogy452e7AuEBZTDvkMR67W97pz7CwqvMpuT+0eWU7AWUPMM3merQ45Jgt74EM2KH9v
c628SQeu/51kcdNFaDVpOdy4x92mSBxqu9Bk078YgUa1DO/fnXsUshGaX/ClaywPScoVMV1vcydc
E2X4whdSqFkEXfOi/vxJzp8J3Sn8kah49mbWnU80HprY0QDQv8OsoItZ3cwTjHbjsEdYzfH772C6
j7I/aDahIyqHIuzse/9y6xaN0oAaEte4k4miJqYohwQM7BUNN5dbZyERmmBXNG9dXzMXC0jRhD6f
l3iVA1kYqoefGy7ClV9Wef3FmjgQoKEOPdZNxWN1NcUCLcmN7vI/Ir5FAV02RqWVfBQSwRL3S9pH
j1aWx51VUSXpL1e69DNMcLwapsH3SqqIP0YY6Dgso5/t69FXED9JSc/LIrqKkIvYT1JymiYvJYJJ
SREtIZrEFK9GQ3SRKN8bWBj8joui1EsOYRJr0E9ed43lLOil11/rSJgMjA0IPF8okL4u6jpkUMRg
LAQa05iYDqUlhtH3SM0W8doyVz42iGKMKWyGbIw+EG2NISiTYM0Xz7LrRWm3z4N0EObQ7fW8C/xo
78k6TKeDWx6q0jDkX1pbeEuaylIXctR4yGFC52NoGPOuAL850fjGTVrvYx4ZqCFKT48dk1CO9/8l
VDrBr8BF0prk0DuIh78FKZFN8zL2urQnGdmAQRG/nLdO03dVPNVZ3nU5yk0DiV7qOUUIyX35d9qI
bEgxguwOZoE2mKWRnV6pH/SEuN+f5Fbsu9iDSUAys6xmQ3B6Y3KfC9KzRSuKxnL4TZY5qR4O9Ylm
TToTsO0qcienr408U1S5lTfWyG7K0lxeTLYkL04Fasv/0xyRc4Es6xpGNDwIj3FFhHYq7DLB7hgQ
BYZSTU7map7sWIsdxY2h5bvHwTPF/lNjgiuDzrBRCWxvnzr7yz6LQZ4I7X1f6sGh0wEtNgUqqm9+
ZOdcQRg2+1IZVAmMQHnOs8qpiclwm7oiXnrXcy0eC58YmslODrEPOrhq3kcBKU55u4WDaSk4nLdC
PF4C/uts6JIGWYQ9vutqCbZPz0Bue32mvpczrV+/n/w7JQNnA+MQ6NkBe2ptxzurdSFtRG8hCV13
YpYnTAlZdxJeIHi+C3qtrVMTLN28lfftyDcQ3Bs71x3SQPh044QVVeNDphuiT1XhhMNxadXUNxA4
r3WEkPAHA72zaCZ6i+a1LrCsmn4XupCLJuQb4k1Or4jQOAswO8B8H/3Qf5AY2YzVa41HZiPTfDrh
n7Vn7xKU/ZNKtJ3sb4i3bNtT4YG20liBgOgp+bg0Eyqumr/NbAtJtDsOM6lmrhk/FTwgNBC8tOc9
XYqrxq5xnxS1DA6NZDvbjjSz7dgyv2xtGjxrGgui+cF5eh2mftNea5iqLXt8hVed/XRNAfabnKU4
DrRXWsNB8ZaXyERYRqSKwvpTDTXLEdlKU1vxr2VrwhK3v68kscOqWx4x0fyi8ayZr0NbuRD4jnWp
SqqXabkTsZZI9jALurr0NDEfadNYatHpbvbvtYOMyrNdh7tGFiCLv1MVV/luKnK775bmy/78cZN7
gwSVr8tCMmdi10eqGxm7hr3FHGVHEnrUD/7za9MD38yZIUieqItplq7fmRZk/9V593Zf3qGWQE6K
u5ibdRYGGvWEm3t9lfzYfEq/mofPjb2eqm/7ZwuwmfnmgS3f4pPApQVxuzD5F/BywhaEk+/MNdgE
cI96fN7bmAcgd/2tYzYIMcJS1mkfswewvJE/1+Aexlp9v0AjEn4RWtA6ueW9R3rbOLA2n061f8Rt
fVLwrxWkXcpcE4qQlGSGWtwoF6arGBczerLblLzpw/gc4o3ejUDms99Hq3Kst+bowHaStUPlossT
tC80X3aPp4UstZezUFxuxvIRLhow+NF1lOmlesgH1+/Y6D3ajK/fvFDYcaa+D13tXi4oXvPvHenH
4HHZsKdxJgiIW5E2H0KgrGkEQQZrYOdAAQ9xN6GOSFD6OODyT1QaZ9bh7ArcC9Y+ia8IXBZnmjxa
i+MPRHGaQjr9eqdzTbiE5Z6EGjoCg5j/WeXPPQ12HazUfo7/1rNz+zb2oXKlcydRejY8LyMlsaRq
hMAwENEVq557kGs/fm+/fqT0DHXbtUGAiNExZCyqht5Wg0Y6/mediVj39f7atd4gI7JedZujOPq7
kwmcGwLjbXoiLFdinqbqciwpZM9Nj7nrbSpibf/RCw+1GeAYqkxTN2SH09c0yzHm6O2EqMkcHp1B
aZH+KLFqRmHSRtKcmgQ3BQQWsekWCkWxzdCKQM7D4u38uZ5qVIQClHoAG5wTEbmQbDserEPZF4iF
LFEhZ9jcfGQzBdcevxLj8DY1etoQ1+26uBu9H2XK2eO9sl/UEmyOayCfO9bmPdBiYUATvEz9x162
kkRsGq9kXP297JKZ9m/OoMSvpXlKXIQZMsdKaWIt+31TPEC30LQj5K9oUysS4tR3Mtt/vKtBdhBr
rLiLZ/uRS+1kBKquOT7qubY+60iTGxr4iLxoxuo7QWhQfO0KuVdQE57NNOf+cWQYJPLnWRXy2nuv
ML0lYgUXbf+TIW2GG5yGUHxfUR4IL5zefOzL2NDtLX/3FG0i3YiB7+fS3gF0LcKHxGN54vbHXEUW
IqkPElbT5AGQa8PW1dHbgi+mq1oWy0vR+BXW6DKzFae+U2GzpqXgMfVx+T02Ul/ujwz0fi6ezAYl
clwE331M8MBfQ1ngTJ8orHitd3jKvAGu/IxuBVZ9fH1RnLDmcAs0/rNTdG2urCv1TJB5M7caWgby
N75ZX9S3ARFp0ZPxB4GRBJuN5VHUOan5beswm+HeP7YThQzaukxoPXs05ULxKQtyajR4ch33WNpy
43QBA3n/TYSLfJmws/9B05KNLX9gHloW+oq7kjFbto9FVYF7nK9FDwm80CD8mSBHEbTsf/AGFto5
nbScAj9qE4xUN3X50fpn8rtmR1b0QhZrZlFmjWrhLv7my3tieNI//lte1POijS+d5JjThkxWD6Bb
nCel7VyeKffwtn1djEttX7qPFh6oOsaLybik82Aqn9eGwsjP1I04zozQCWJkRGxcxlkoGmg/sHjk
eR9x7/JpUAKvBc2AT8/gEoGTlDHbzgRe9UQal6wzwqht/+HIJPSiu7nR6/NCyxsWYYR77t1YUNYu
Ra+rmFhYPo/gk6sOUBqhyoIIlxSYCb3m33fj0gpjOHC3VBexEZMLISWrljfFj5/JPfBv7wNXwcNd
4Bs3DM58cq1/JnRZQpBd9uzIZfRV1+IhUdtcSxP7sJeiODwaUgPzzR/Jx8zXyeQDa4dv6OczmB67
Nxx8L73gEBOqouTQ8TV1oIGcV9Hm+VxwaFxTc/WAw8s5FFK8f/fqHeLIEyqAiEAuHa/3DFE60/dN
XytIiaTQoMYKTP0+22TkS5pTGjxvzxsOcMA4t4INgSOA+1mQo7v33kpwS5gQQAb/G9WAiOCIdhYv
k0RBwUDUaWphebPhRESOyMETCvu7w6J5Ndzdsg5DVU2xsACakkMC0JCgQr/icz+hzeTq6DujsDpi
YY3gt9zb576/iM9z36n6c7DgxXPvu2n3frRp4xzGgfHYfTUP3Vvz3s6NEiHmfT7pvT9Q5D7f30pC
oXkz/uNHPOanz9eck8r8ML/xVeIdXoVd/l3BF68pQcb3X7VLfOgbTQXMuWfhKEoDm9rnN2BecHFF
xnbaa5oJci1/7bg+xwsuiJsieGlIr8LMRoXI/5i4/mK6JiS5m/sfk2eGE/4Oyx/BdR0olZOuymDS
hXf633BjvnzDtp+6B+tOdLjpxX89+XtbEnhJVEUPhY/t7uIrfczDfueI+wt+SCzKAe58B1+/RdYo
xKKhHRywFdNbvA1hIVW13GQ7p/mRbxtmFSOsdP4xJ8NQ6KMnmsJTF+xs//Rv8Je98A4rYFmKbhHr
bHga42OtPcGnOkClLxPJIfknQyKznN164db9cy7cTSw7BW8y5N54WEJ+oe5iLpDN33f5sV86WWjP
VlxGmL9x4fgJA91EaqGRYmdw7uNCSMZ9ydnV+w9kwp3jl58Ldhf1AYt5p893+t9xBIGSEEqEZLGo
3iiJW/xolcdztOpaYDIwJ3ew6nmPdvPn9+Zz1X18vlq31rO67tzJIRf1VT1RuLcpW1oOWwOP7oh1
4TpvepnZoZdosPfRN3QQzTN1J8zDwYSE9534FjCklSi5pLPBhyob4FZJ6gU0sVBXbWqyTJkXkZKH
vL+RNbwPOeokzJyTyN1HOxiQ36RGHikWyV4Nv2A0SmYS7K+zizAd2ZH36MU/s9MlTn7nrgx+KbDV
c/eBQCalAPw8tXaxAGabYQR7Zhl+lfniiGFh8sXRhwNK2O1+LSwhYNyrK7ZIrKccaGeeS35l1Vrm
Vq316Lt1auNDzn2/NszeGSSH185lfOtOuI1dQ7hcdZHlAFTHvqPal11uQB2Nw2d6fk4Eg3wpkkNN
0LeInJHxVRi+7L6v+cZLgmRVynb9IEsMDTMe3u6rGb2E40++ZVWEIS8Ma7yYEB9CjNCVqEugXe9t
GKELOcx2YvX01E5mKQOksR1vw/NAjudcX/TODacdWEYPnIjRZTCVaHbEF5CTzWy50JJ0Eup1iR4z
e207SHy9jSt55VOY0uGkfM7WksoQFpHyqIqNBnQKFuJj2ueFybJIHQ5TF/lEY8yPYWz4VoZDkTgl
RTcsR9vuX/eo206NDGvncrs2h4UxX8HMl3GkvsjmgxwxjI8reu5nIFPn0zDGeOVs+u5NAOEiwTZd
RVU4klEitEbzcUbbh0KGBPqRfz6AhgbMBZ9RTy5B9Oq7eqAOXENStW08vxbTXF96qfU2jc1yDVJZ
vesXdGAqPTKayVv2Ga5ff41UscM4u93vQZqt4fnKZ9oyNVcQPUPGmop8TBaavvjyjDUB/uYsqP5p
vyhRP6LGMW9Ny0Ay45CbT3Jck/E8yb/zx2f+SgHW3ic/ttyfEUabK0nBurA1AxzE4FRSzokCwv4g
N8zN4wh9UjRG/UCsE99cPd6PI97TsbBjuYeJMI8U0pP8geWw5jikVouD/oqL8SN4zMQzH0dn1Pg5
36Hz1zPD9/Dcew7h3nvBdOjb/Z1/oPH+bn4y1kgnJM305dMIHi0HUMO6hnu8k1X+3CPSxNQH0fBg
wpshhb7mr0emivmn4vL7Qig7zmBoMM3VG5fV/F2T2Pymh3vNJyVbX0+fi+TReNHh0gwjAPPc9VvN
FiahOlmlAzpD2D6z07/HNX+Eo4uv+mdOf/EVOuF+XT8SoBd6uXjx6HTTriS9TDnuP16x/MmG6J3Q
6kaJfw+dO05FvyHNFqG6m0fhPFu8PqjD7vv89V+WEI7Mr31OfMR+LJhobzc6fD9Gj9F5vrevm08l
d/Pt2+dVaqqUHG+7k+9j8zrfQ1jyu3a0/hq5lS8vFjgIj7AqTt9+4x0sF+EyRBkSZEFb+TtMNVu8
TAoPcyqjf7ee1TW/UExFghZcNaffzw4s4PhScpj1UH/aKkHiG8WnMwGAuv2YN+tDmp9LV7ip4DiA
yTBbdNCtzS8fGCP7/DVhzXop5nj4PQvCuBwvIRrFaTGDJ5M4fw2ViKECD7nFevbkMfc3WpOk8TI8
293ZoBh0BDBBOCcCsGdrX2eTue3C9uDKKPPvByQeL/skBVSp/gb7odcHOhAup8s9VqJ4d5gT9hcU
eN0ACTuJnK93mdlfWgc1dNZmu6rZ7DJU335QDTq5wcHerZxCEqYCSkKL8KByYdaapzl/uWdRZC+z
dF86/aDDRAILAI/EjwgBdvdD4xO0Yb6xkyEaaqBHF7/LYeMUY1PEvchHtdFji8KJTg0r1eHvl6uQ
Cqr9RQvl99QV3VafnUQ1OBM/O0we9mgD/CiYRJGOzu7+eQpVQe6bZ3gUNWMKX2tS9MxYZLn+7dcr
EYI6o1BJ7v9e3Xc70Y7Sc7x+HfiOZEcsCzVtCiAbfYmfFQkmpUkiZMUQ4xez4sevwg8ETtRNkacC
vM+85duvK/qA7Ep0Gwjfyc+LQWKu4mScaGf6735yfPx6ziyMOGDKQehxUFdLbHp+0JS6ZtebxLXg
tkZbfwdoPuPSZj6CI5aRvajZ3y6md37V5XbFu2uSkmVprfSeO/atPASWeCac4A7GzfBQTHb/OHLA
cZorCyJSkoY7Ny+/mZPxpyG6rjZVoUVMAsfwhhGEHTmlRIPrg0TonTMhu84hSjKcqXBDlNpIfxLO
Df4PYIV0qINf0JbSBZkt11+ykVr0JKrilxxObJUkKtXnyrwbkIzaaHS0tpVnHYjQdna1JRnCfrKh
MSH+lg9xr6PxjpdFJbOtKSAVMKKzkjbTXg9uQ4FbfhaZrVpS4nVHk8nEzOTw3kCek53+vMbb9mZ+
M0sCz3TZ1v48xeqiPu4nZ1Byj3qkt2YeL1EjgIFWsZ1Yt9/ncoreCf8fcBD4xsrxWzdqRkR+PyAu
D6I2CfsRmMWzUVaPsqESaqdGUoLr92FOf5ak3Fm3UTk0BEeJ+mnOk2dRTNCZfDN4nJ/CLJ0+xdqy
/677v3NSwMK2HRvdv9/1VP0S4AiokmOC36Xhm5VN5fEuyk1MW32YoJAObZldK8hVD9N7YztYdtad
/aVybSwHux4T3ioXGogXEoL651nNzsmy5BKK0H3o/cOUOJ9OAHDRuTLG+JJNxb3IMeQMEDpid/3d
S3Sj7HPyC8NHE0Wc/L7p4HHuzq1MCyxLuxEpd44GEn+ev9kutzitXz2VHHrNef4DFX79fTPHlgDm
z5C/k4oa2lyLn4vP3rO7HG0eH+GL5eO2fH7ld1+RLRh6c65sk6VNpIyevPuU4kLcmyljHSSv/FFd
4V3QsKsQyNqLq2IkW1q3afkfqii3hEj9g4NE3xJyB25jCsdTcd8nF9A+RFNIL6rRT584YaywzJa9
5Xg7U3jIqf3rq5gYZgXyPrqHyeOT4a64BrwSNta4JOk1gRt+5I2u3/8Yi7nHfog25cemZraPbXLy
5ru6w58d+JbWwdlxZYoRE04MJ4KJYkFnO+fKpPEy760b/kv2Xzcip93XqXDTVEJc/Hi3tvV3KzFO
ti8azxmY/b12lSZ1z/VFk2N/9VZaSxC7iSYtXyJQuFUdqd6ELSZhVOtaP9ez1XRHTfJ+mZwQbC0y
rUkjXY1hvMpIWvsKlUEnaBTg6pkmpDxLUQCXKj81Xc4Qoed3mCNq8AAstxafq2fn+/7lk66yqz1T
idlPd3+MS2gGVrXPXElPc/XLWGViN8Us5EkHWh04H0Sjh09qs1BZeLY7Hs1uKqRAei9DyAESdqh7
RUE2ifuCO5Ey9t3Wc+3nEaxu5XVyyVt1R3V9rdJBAS4YfTYUcx62nS3qF5iu92GY3cUSTxhsejVI
/d5WsMxv3VeLKhjthUSnLep3Ljgs5kI2ORQ5yoAAKfaVj/F6lpwyNhBbVoVgcOn4d/DrTlWi84Te
jAqTCFLJZw5OtvPiO8H9qvJovtBW6nAk9q71S5iSqax1GY58WT60ssJ43nXCUg1vln1N2GipCtfL
7qm7GdNHMSe7UE0cmjl+ybleppdpYb63tt/Zn8UnPVpz8ZnpqS1ZRJtOpIjThMI+9EOQOQZbqm0J
9atw+kTGIUKlzdATYMTGjizoAhcfoT+hJMW6CSJOCsCObWxsTxjxkmshPNBd4BpyP1i3F7WwSM1R
oVIFs1AD8OKW0Y8oh0fpf8v2ZJBqaYQwsLDMeU+bi2ooGeW092npHYsX0o7BGpfCgL9/2nYeeknl
j98oP//U5wAmkoHH/N4/cJJltSwCLw11QkKMtO+F3EwwctY9io8pwgd/XsZjBWDSsihDyMyOy6Lm
8LGR5I9UPnbQyzp3JDbw37MKToPAFaESW7Z/bNmYDhkuWRLYkl2ZUXR8Zh70xyp8dPdfF+YEYSos
wvZw2QEKZH9fw2xtwhD6tS9uQwlK/8GsEhjHo+ae47YqkHliDbHe6zeoQxc9SBR/VFTCdAid7B4l
CZyHXp7AH7NfoO9pYi+KciYrAwXou7GprP+9GS7jFHb2bWdZ909HQQd1mi9Jjq34VJSFupPLFXNr
mw/ewfowavcWDAWyF0h+TNHqSlyzRqah54yUhhDPaOM03rcz3+rT5sP0mgufs7/HidgwvQTMPR9U
qt5kZKatIlN8mLwjWWiw5Ip9LQfPr/WCJcS7hBq7Y89ZlUcFkjjiOOtZNjRNEnxbEiqqr3Qitr78
YWkV6uxawLGZs7FAJtHBzbLarMgU3/pbGZhtcUJaWbo7LE/6ZYcanfW2eO2De7yRz1TdoJ2VsVtH
lFdmxgYaB0GJuImeXsdTcy652cefB45cuEPh8j+C0cCkexnSB3OrVG+bjTXjcgpffYemilD6I0uA
W2lg3uUigEME7LBLjclbrPBOTvph39zD2ruxK/vKow9gPY3QFUIY2tQWRQQ4nRPDVbw/hZ6yqnA0
tHyQ/Um04h2j3zN2Hddxmq1P/s0A24Uery5zdVkAghEYrduZ4GmPUVd81+/hR0gzi3APWrY1ujni
aaQ9R0emfpkiUlo9Rh90rOxHyUHm0wC0ary9r8d60XbgA61L4OdYgzEcZLsTDAbPaJaBlfiaMjA3
mC+AXZBFgEbkC3axqMcGAcbR91iVo0+CJMJMeVk15y8eQA7Xtc0DzxBdKkzrMHnIPxBdoT4PgZh9
HzCbGXyuZSDi40EPFITzRfdcU9KGb6acvO8GY2ya0ousUwbK80RCykenuaZHeHXV9Fu8+O4xlWen
HO+yFqkBPeJdKbTh3VLUoY6e/FyEwM5lP1zI1ny2HxCn5obE9A8RPf4cL2HqEIx3/Jiefy7q0sKt
Z+5BS/8ggDNbNo14NGXgzfbf8weXRm0Jf8FdrsaL18Emy/s2M5O2XobXoNbIsTTblqKsLRYFhHC5
Z5NffFWptciEOebS+mfJf19EikN5MyfbdrJ7LcixQVxX9LgyaLH4muIK78iQSIIUPhUwqdYdg8lG
ehjkRMvOs2D+bGCdWr7ahmiEpchXdLruUFaGmVTbnwfiWxEQi8HjHPTIcNAsB85JXkDutCy3qhqp
39vwAHtDzimZXBQfcTq2sEvYKLDbQehCURIsMB6grEbixYo4DRJbHMM/k4rCfQS6AhEaKFoV2kL/
+Xsd+zBRNobGJIIZP+1HWxMCloaIHoPlgc616FPIjHbiThga/vqEQr5aaW7VRasqaG7jaEv/Tq1l
J7x3zJXMDJ32iQWM/fQLW2q9q4HV5PZcfQpHiaQh7Ai0qOKuSb2rY76pnfXuBKSulE+nShXfTFgQ
+jbH4u7T52Qd4XyDr9dQpRLMCMJnTsmi45/8cRjJ/wCM/6yFJr/APmt8xh6i9gQcy/W8FCje1ZLI
79sr0TWLYib1b+nRPyXzT96tJOCxb4htP+yLyOjRs4k+d7ULTxLT7qXLf/xX/0TUgfn68O+ABxLM
2uUod6SRYZSuwRttqsVmTkYjJwjMlHDlgrElk8SRlADN273adcPQC4YkBUzr8a6WGQEygw0UiFHj
qkEfHja8tfXHbkpa96y/WzY7Lk0ucKmCuucpRSTNuBRPdE3syxacemJ4ver+bnLir5PmXhWepdNQ
ZR/pi5GFbHeLWCy92v9QwgHEoe8Q6cgslSwefrMm8GyG+619zaW8LdrFBZxnwwHT0u4pxGz74Kcy
vkyhBMsfxKVfHQNIVrAaN8ZeJecootCr6IBYVGd9Ivj8IVPCYOfxXUJGDLbD3Iu/BOxJpKGiviKm
QSzIJ85fuG6zeylSV+IuGzGKKNIdXXgzSUrJbvi0NzcgtD8mXXDCabhhU1Z5/WbwW1pqJryB962s
6l/0xOgeisGzoO9RloZmu7Y3N2IjCLpOoMMwEvvb6vKOXZ4m0IiPSy9FDopEAVFkx6p78/y+j+RW
ugAyGrOo7bfXPDOSSVKDH8bbgs7fIcxLJhYI7uaa2/Xo/B3cJZ6DXEn0PXa2P3bV+Z8dg+dfz4wO
z/BkobzxmUt4QLFEJeRyfch2tnP8xlUJEYZjlaBbfDjgeKDQDCMOctn2mupIf2Kjx+ezSpi9Ciw4
Yylc2ZtjactePu6GOKZasusFBrdJGLqbn0a71p59FAI5SfU2Dex8le6kG4nj5Quq7H9W9bhbzQWH
NG4oZ2AOzqvg/kO+0BB9RVfxuBFyogm0IR7+lJNNR/vmd914lpaDwHnIsffITjVWj4q07DRViZ3I
0401aAdqjLcSKZ6asRHiigPhMnZhMnUrfTLc/zOAQUzTagAjS6X2fAD+jvhANHurq9UPdtWD36l+
8q4CtgmuP7rBXhMfcWqaSNDDI9chEpkl4cB6RgomX2ZDizQ1CkU4tktdl5SKwjA9HWhkwGFcCroJ
syrIS7tKvNAIfPSSn25z5/rDT7aGwdrE0Rb9HuVk0Rn40JPQHmYFzGMO8KkuAZgGVwL9oqIRJetS
ILceDblw4/qpb7T8wql1cov02qxMsU9KpjHyLGw7/LgvBWgSa4ZgzADlgSmCVJZ/ZmLlMHCGSbn+
PE0AnsnSnnXSCmMzDNwyYM/iNuF8R/zFt1HfEJrHsMvktUcAFIHqVJTXS1DXQBYB7qJ2GNdeu/3h
U8nmpPkkB9qGTsL2KzEAZ2cGt0mwaX/AmVT42BKcwJgaTrUFlp/sMQNAxRjzuC6wJK0yJX3+W0FY
ox8M2ievAgg80Vk3H5vuI/aZ7WWtr9aWEfuz/E6a3Vk+cgxr75tLgtD6pAWTh9wusVaz3QfO1po9
TgWym158pL2XanKSf9QxURbtZTPXISrKdIjoMoZfoHZhgMteeBoLKLVtbYUIghC1Zf/XOOrcK9W+
V+309wnuLyB0s6MzyO5UTKBJaZwh5Kv6tOghcuwA0ZvnlIXvJ/m1p4vXz04ETSCOCuPEPF6/l6HS
1/G9HK9D2FPpj+f4QGEpRtVJpLBDgJTaHwFt3IOpYkAhRW4XN2SHe/mjNDntqnR620w1dubnSUeY
qh6ivFIKG0NsW88TlRpnjq78iARKjw0ubENiJi2msifUPrxNsRoFih/1t9ux+c5wQv84mc/6Cp76
p3quA0vkY3eo3/VMWmvMsdoZ1cHJFi+u2kD7SCqf7OkZLOeL9roZre/cgO6unU6V96iWS8Sf/NK1
ZFO+5vLAyGxTzLayGelVc1mLsv7ZmFsqZukY6Rtk5jncp6ab4akzj6pWybkZrxwBgewVMDiVBM0X
YaKOV/ui08naKQ6BjeFRZbuWJIwZ0uwzor5yz3xgwe7K53NlE1PcQptJ3CIOOB0MCE5ofLHO1Lqi
Tzy7GgYBKgG+VpN8grcWe9hWsqc/dQ1uEx939ziQlG5ZvQULwwK55te5orVwbx4XLAlL+d26tDUd
/WN1qu0cy84urZV7ad11PY7NGKFpJa0ui3ALMPE276q84oa3m29VOD1KXuSFzcPVQGu6vkvXsr21
Y461kYa1mSfWbKz67u9nC7s6wav4VbbbInvt92VD1UpSuOKLA4qnFIl9HBv/o8ZvGFsmbGL4OV1t
lJMx461ZYOt+PjumG3xfeJRVEj+Jqv36Avys8xpBV6xGEocfvb5L7R0tvXq7OgEfKD0aRLypxAeo
OTJY0tJm9RO899G6e/2M17G49FX82m0LPzwq508f7dyM/Fu0MprQ1uG2hCdnloFO9Usv5/B3QxJt
JnmM8iKLotI9+ygQOoryiAs6IaEHjxAvHeBP81DEhnE9GcC6s0h7kKeSsIZtdw/MObA0ycC9DHJj
gSunRjTIoDkbwrdCms/v7oUUN0k98MqqTtLVff+8O8qMpNXPfmFmUyyIEtWyW4y9LN/paVCpvcYS
zMVY9lYirKw1152JUWfmIbcmv9Cp7Q/m4EO2o4O7qAh00dqi5Ua8HuZ2s0iFakqtJmIXq3ZFfkFn
9rEvy/BPlxLV3NbMWEZZeBDoomHodqwN8Tf675gsRjLlw7oWa+fieX2jbHGjOSLCFyPP8n5uMEW0
7gR8/4s0EpJHcuE4sKS1YUTM9Zrr8Pcllk/98wnTy9L9n07BBS2vabPqcB03YfIFKt42/+pNmi7l
s6FwUuGpey89DSef6abVWD28i6eAoC96dwTewaN5GF+lGDWksvhnDoAGZHexxReOCH/T4bLTMw9e
afU0Pn1ii4DFg0EWro/JJ7HZpOtTPr9CA+qv3f94hBJJgddHS69uO0EHn6w5vhRUkzHtbLRLnP43
nPz6pZOU7qZml6FWOS7BpBwevR+chmfg9gFl8l49d66dJC2aFsjw1uUw+gl/PWcD4mvDsiL4PkLj
j7jna+k8WCt8tSO9yb/bpzCenkMFtrMw15HP/SCGRXATQie/JkZwZ1ciSh1AvT52SqtBMF65dnFj
Up6Gx6lScQy1TJRmBs1Xk0irvcU02rUHNHPOudDX1L5aNhS6DiGHcXJss0Kf4l1a34FY66GxbWBH
rIb3GY7g5vVhmLy9/eUMe7Z3v4uhC4aMKEDH0wU9MAcaP1H9Q27bkWCu8JNuPSnm8mmq5kmRMlsL
rbWSzhZvhnQrEpMds4gSPzpJunBhyaR+sK2OxfgLF7If2qwM8cn4Woe6zZGorlR5/9gLx5nDv6gE
QqzejE4Vjd8kUyiN2L0V6sTphgjzKOBskQL7nouUEq+SJJrEwCf33haFw+sjPQ6hLnwm51E70rBY
v29OoVa09W7fakFCHfaCrW4VLGwMV/T1IZOs7v8demSyAlx70XJ1HIUBQAjkiLeOnqzUeC8jwNjk
z9gosHQFXWmvBXOsJ7EpJlNM3e82djN9w8JeofXpbZR3Q4JJvZv11/nfrvLsP2lx1Rwe+Pqbv4R0
iO7zp4SVhb1MQ0rNdmFF20JiirqKAjhK03MZZ0ayx3c1uEgCBIF/eCpmXfq39/yqvqlkh/e+zF86
n7MVl4GP0kyoImy0n03vEWiZy0gt1153Mr1lf9/mhrPsa70oYE1IMrGzaUDy5J+U0nHQnlQVliY3
sNKC3mzG6/79O4C81T+qzrL/lFmlyAU9wY1bsczEU6pbr8yVaYm0JhnhpQK/7692Lhu/qKyO6nF1
yY0k3SVTmGH93NbRm1w/dRodrVGgaJcs1QMOB75WejaUE5MaQl6SnX0n18Zscayp6pimLEoIljHT
DhqQpmxN4g1BQ+1l+UekWkvCBIwoAZX2QHYyF7NtSI7BdpnCkw+SfLWdyVT0yXc4g4RGmVM3oXR7
F/2MixzDDGyl+Uv5++xUU6tmnLanO7UCPovS+wez4A+9MFYcV3wDHIgt87HgurXTsQSRg7AdFZ7U
YMZQEnooMVRoSv9sYHdmDjSWD30OvKfXIh93NfGcmnvSvjkjGwzVf7t58t9qvlMlkJDxpGfgpXgx
cmSUk/tHPxUHaHsKKi0QlbwCWnn3s2G3ClphtFT31HpMVsSGRdrT2LiyfoG+57nzDEAFEqf3vl0V
3xMMq+3s3kGudR0BXT6loSlDGAaM+jf5m/6lCnrBxE55sTTLzCPwjFQNAC037xlm/Sm5M4azoc79
y+xKqVRRSzHwKLcll3uJfKCYVA9LxpOmIuWBnisj0HTLF1g4+TQrewcc/sujmElVrSvU/m/kMHAR
CcJbzShJztT23NXmDz0mtnv3Mjdn0rrzv8eqMhm+B26Ce/Kuis9AbR/fJO0Eusi3Cx731GxeToB9
xB1v0iMPbzJ0QAaCaurcDD7x8KE4QUPgfYLSHMwkXedbcZcpvWEfqn3TQ/ZF5CqPcQKxCdj/OT/Y
9buM3j97WcgeEvk5UkKtcnlcSoA5PdIvVfmvWuvccKxcamgeB+4O+0LOVI8b4VXpVJe+b1edSKS8
fZYzKydhdbMrp9DeHNuUVrGPxF/OzdwAs0dRdL4Xk6naeVXe3UpXyyNX2KYrhkssMUUmjfuz5Bw/
rMKIh8y5KD0Ndu6GRkWnnM35Hahz1vfCxt/Ol5mPi1xU+orho/cLF7QXsBnTsxOv8mj1ZYZC8ufE
6yzaeTzrl3P3lJwnDT5J5h+DFFik97h/3Ijh1eTJ/O0HXek/ku5rObFkiQLoFxGBN6/CeyMJJF4I
AY33Hr5+VjFxdXtaLQnBoU5V5s5t0HXQhKIEvKYKj8rtVT6FZiZh3LOobEFt7C7pTNHpHvnT8ePw
Tzo0ggmSgdMmdg+pCC4Pp40ntbvi9Vqaryovm/m1moxXX9N4tFh/5pCgGycprfvakqfE+sc1OZ/r
mVtF26aqWRgcoOC8y9/NvrR7lLcIBbBz/XquHl83M2+bbeydxG8SePUox+74WAgvH4/vW6pwSoau
4XoqJ9XkuDbsk2xcUc/vA2cnM1Xg3vfUdHVdZkyasPdlLLv4Kch0LPhNITlRTkMjOAEAxsn3hLWA
F3eBfw051y0IjngLLmTI/tLY9+f9E8nZKJ/FskgWlMj+zEqvPDWchkfYphOdkG+272e7T9V67f78
eG6LItK4v+vwuMEq08+NVKREgxc+oIzrKj/8w7maeX7eztX0qGULxZTNjT4ygdlQtg3ELsXRq5js
y4aRiHDdVLLwEd5Lm4ozh5OH6dace8kzBG5kBYM7l+U3ZyqPBwpDYWf3jpVDWy8HgHu/yeGo6Clo
+o8IlJnCNV7jnTF6Dk3W7rFyxNYereDuvs7VEVPoPRpgQSzIKDI4U1AnixkBj9oxJMSsIyl0XvHu
ZfL6zICausdFyZuAQqcBn78KCk2+HteB3JTr4AjY/ee9EOJemM4Lkeq8vQRy4conK6d/65KuWf+0
q104+CyGucjHbF5atqPj2aGc9MYytfhErTv9i1cuzW/Okm3tZzOACAdUrpKm5ryvPF4/901ze21d
lXV34fWlZ7Q3F59xLz2Xv4+Ddr/4mFf2ua/Fs7Y81LajwibbeMSZ4xT8kuyme8/io80e1/byUNgf
ar4/y0qI1yJm2+7AwbEYjctFaOuMdoLRRYItuuv28jNSADcE5572+vPU3HRP+U0FBNDI1k/fpy5y
2/frO9bc1Q75TW3X9NNgisKiua1vHdyFxT8LNzKNJD585SyRWF2LhtnalPXmusgChy3WU6uPVXPh
xmzukKc95P7T95VyNfVlPT4gDqut9IDrQrKRLd26ycaqkptRe5XWbtw8FxggVTXWJPg1s/s8jpcl
e1Vz3UasGa4L0XGkEK1Hx+t2fJysr2rej13NTvFoMkGqbduX7qX8+N7ULs1sPV3hOzi4/WPVMsag
fA645dZv34vivHD4F+7HTryHyBRp7HE5jYh/j4Ob7AEn7ikPcFiOd5fCqfRoKztfn2/u0mHymsY+
L5MM3y1+pzxxOAwt4RZ4pvFW1rZln6EEb2AN8vMBZOmg7gy1Szrl1Kj0amdv0n0kbqiDczCq00R+
kKIxa4LVRRYluRl9h98Hh7pawh/LUf3xazTaeJLVlDDncvdyevgAgp//dsYwy1ZkMtcfgbrn0mQF
fTpGSvFZFHwZWO0BTw4lJ2qYCpR/9qKgkuFiDjkza0ab+dP72BcDn1edq2rxeej7isZJYJ0mbwvW
JAWiR/MnlLbXJNsNjxXAPb10hAW6g2ne2vaXLdJdRerQzuVeznazXUqGyUHmp2/PCuw2c4oUFcxU
MTmDJiemIsLCbyljk7HysmVu9FagzbiKcN3V1UxCIz6TGGkT4VLv+UMXRRqaIhgAICpk/1Y/t85m
QmgC0Ez/IXVrx7RC6ZlxlVRZv0v9DtLtK+f2OkIFiFaSjHrd83sFD+On2r7w0bz+DANbbMdYY8Wz
TID45tfJrRRJBBFfAsl7GWBPV9WHV+K3OaRx7lR1IPgQrqxIT8/A18/AAD/2NzKthtqw9Z/+YNE4
XStIcPoUzlejf/cu9Asd8dlFdXTVeaKZKwTSn8gFbwe+Y5gG+IXHvKOAAdKLY828gDZ559aGhoTK
dypoP0oK84a3o0HXdkEgItRz44zmH49VIZu3EPGU6myuwuK2H2WLb1g0w0yutfh24LiR82BKaBuU
0/h9ymvLarMN5go5p1rh6MS6f+z+xccHu9w6gJXQRzdz8RJ4x7Fscd+Ou+f2hnhFSpZ8VJBQtL6G
cqw8ys4Nr6ba53f/PLwdy9PD4E0WIp3FI79ur4/CkDgzVtLqXkTfj+wgOV503w/zPlShVUCtxdAD
Lj+XhVP53MZxLz6rGcr7vJutkyIwzI8+dr1bf4EeP7nNsqwGDChJTwr+iDZUFfzVWhEwjoqsn+X5
4WhSUVVzzw9snl0ZNUsF01qaLwgSNhIY2Y3OjXXn0X9WX81LOVuBFlQ9gvonlz9Xj53cLEORPx2R
DZnlw8Ona7QrQqYbqw6ro/TonzvLn3uimIThuhxQXgQ8ZO5HPgoMcOoaVrOSWUB4r/VcJYfDLkwV
gipBmD2f83s+PgDZCxtUw2t+PVtgmgZ3q1UDaLhoLGeIpalChis4Bga9X8MWohoJ+wYUnUsTSNEi
W/Fk5J0wyWGv3HgoACoDUeI8c+9uA6d18SXDE7/TJhCsFNYti89qLEDyToExCiZIJYo2p4wM7bDJ
SffZY7kH/U3qc/Pz+tT9jkiPh/vTB7DPh38ANdj+zrXosppom/C5BBjxgaWsfLUN0va2lEIv7rIt
9mkWYctxCRE2/UPKabyB+NitArdle1YQoAoU4IcduNkiRusLIoWC7J+Bu2HRSLTNDMIGaYvEbTUE
zJXZRxmPZTFezzNaW+0cnYL+B7VremtQBS2muUlmgosRr22+0HqSMw0IfyO5K+YXX5dq+N+uk/vJ
6a1zEy2dANLR7Niz2TvZDSIXv2qx9EuCbplc7nUrr+6qxdAerX5Xv/AZBF2/8rorB2lJDZBgl7xl
ywtBcXhbd3qweqSt1rPXoCR6Sqhl2UI6ioDzILsS4r4rU7/Oe579vAVs6pF+IL6cS7Ryz77elt/1
nGu7spAa5/L14N5dF1aFfXI1sscd4DFfglMyzz7OrB7E20R700h9Ri0ygA5y783QFHP70GQzmV9y
Zv+CTQMzQgwxHbnRw7yobCbMgLpkmDOZGdwd09cxb7SC2LnF96oZ7mt7TrwZa6e7ThmpuahHrppE
7XnZZXbgdO1muc8mHnPQT9RsfdnmjU0d0oS7OhFoyvOWitGZEgQhIfc1/W9bQ0uBM/zQ8/zmfvCV
QstMA3OgjTeoS/5zHtzaWI/Jed507fBrrvt37fm6iKR1BRCngoabAT9IELM1UiWUX45e5sAdPFWq
u77zAQZq9w7vVjhNkOwshqEwe2QEJn1M6ExnT4V4iDQ+9nVyjg4/8v/pBC1U0PoyZu9RbILEw8AQ
qaTfSKvWcBQrbyj+pLmBJOTkvoiRzf0KSNvip6TKa3EhxSmjT8kOKWKNgBdr0rOJuig1/IbFBKqp
T6cC3T+KL/FUXNUuzK0/+Gr7+tGQ5pTX26b/rSZaeyKBCpHh848U9B2GhKxmBpUpsS7X1Q7QL2gu
/y6QCi/X2XzhMAZ3TeaRHgK8yRL26/Z1C9EVOIuU9kcht5wJL0iXc35v9hUI5pJpeBFCvWoH9aCk
PJ0NygM2TqJI2xwN09ugAs4ha8lhL5LOBcOAXOkK3fiHN2CUHGyasQfQkgnBVm/o499lsKtcf0ax
j8jwaa73/CiuKMMbuWHSupxEhqyEgj11df1v6VTTff3jM35qYyHkxjp5uBb/bWAA7AT5uUGMRRYy
ySato1U871JGYrBKVtpFRAsuBsRwR6Z1fsaT8Sso1o7FuN4z8HARArFGeWA4AIrLrqe+wVcJ9Kv7
Nx9+YNemjacdk0ES6W/Q6mbh6R0YX34lmjfDhhMaK4MLOCFhQelW4xLxbL+wAoyN8mLiGgc3xtD6
FMfSyD3zK/LGGuEbxMpxnE/0Ui2hKQ2+yGxnUJyZKqHVzlE8mptCCkHjUMqMkd7DwDY2ftMvmRis
uwnMlwuT3E+fgaAN/euZeNH7jwk33JVyrwJMYZiqLDcFpe8z+AgZsi9zBZOFA5ppJRKEaMEl79Zw
B60ShXNvG/IfUpiUdkC0rqI3jRPKvwhGaC5/ZYIsB0FZNAumILjJnCmQvMEs+VEj2yBvAiQgWPl1
LKajv7n8niqfcV4F8+eZLASu8Kgh7qUzKmQ7URPAaYYn251Y8E0LbcVJlaLwsCL+mnG11Aym9OVD
G48wU9kWF/gm8f5CQm6RkhoHyMKmFIDqAIfAiYtPXBe2MNkOdGjUwZB4jLHN49Y9MmUVCkiqiG2X
h2TU3AXEwpgKty+iRvY9j4AxVk4Gpl1E2XvztiohU8DKBIoIubKh/Br+X4fPVqYeNAi1MBG713DN
no6hVJt0Q0F9kCz6zBu32O/0xHvGgVwUPzPkht034MwU+EeVnfh5z5omiUkyVlMiJvctqBgsDWJS
5A7pb+5bIJG3/YvgUD/divbBvNueP+bOkDiKN/5t+4qguSuBMWAbxN+GZQGWNDIAaDt6bAAhDMVL
XxT9hTkkTmzPdcuIXiCNDTxxNNhO9E/CcMdoyvGJJub/gGINXOPY4h91c5lkt9tyN7+pksek+nZZ
BZRPA10BxQ9oi6mBovmrYne1sXcQAVa/uHN0BggoEOmAxg5JlP89051RNWTlHMtraUTAqhoidFi6
brumAx0JFMCOMmTzRkKwpRdssGZat0KmnTtVTwz2dSuoofu+9udEj6CmDnv8D7TW9XQuKozw5eat
K+ctRRFvzTaGzjNaiUwWnfOuvPhyfq7CRS+FPosx5c1BbcSXK0kkX5Q1BpR+NqjGrbD/2/4lJsor
gL8HMRZeKkPV78bg5DXGjROw///dhBZEUnnKumCQqlABfCILTmglQgbWrXT7gdkwb2XwUDK3uZRu
E26FPwA97glCY4faBDyI0TevCU3EXPmnOjS07Cln0E2pzoPNlSQwQJzBnXU8qsX74M6TIcVEWI33
m4L3/LfcFe5/w3TWEOlgwrTiy47trlpxAstmi4O/qRdVpmFZiZ3+cp660bBKUBaH76PXTcNybOrQ
Qe5sp+r0pgzRAo/U5g7AHea2bl+pTIE9N5rOm5zhEq01b47fSy0REp8W410920DDDrtEQrhQip96
rrhIiZRhnNg1QWGNyUMr5HydC6+Gyax3gv8nPXKi0Q5k5bgbdtFhyrWUQ1nxTu97ODBVFdi8fpoe
pqgyVuTqF28stiyqIZZ1zu1eLlrLuWUo8GjE4uhP7nzjw3PBD8p9BcIFW4pbvKBhHOK7sLuHVeTy
4OrV9MRIQM1lHFSIhthkh65D9Vy6J+gI9j2sT8/8X6YCqbcU/gXcPesEitxqmwmFOJlnl1L5j6gI
zn5thgtnFDD6zfXSrpcDJr+JgdDCNnUQbDdA69VWFZfNpwlrMLUKeH96egh5AHwUgy9ly4mRZPuQ
dK2znTRZrGSZS/wbMQV3kOPgZV+T5ZRLNp+JD5debFYhbVi9ykc7rnyWjwJucOHg/ch+CUutZpdu
q/xiMBeH1hGzhUHCbgQxKMOz6UW1pvnHSM2vG7eaqPb8S6v5df1djU/1ZXlXP/8mv7Jf4Rm149VE
d17dT57Tmxvoz6OOpuvmZXAbY6nRdgf5z+f9H4+t6HdknHPydlGdh4FnVnGIIYISM+EkC/BAXduz
+LNn8BM9/Ca/HXBc9NWPeOexr3Tf9rxiVdkXfiQw8lU9qJMr2+GljdE+PXydGpAFs854Tb5rx0Ya
pv1dlaHJkZVvxw0xrxBKlvgBzlG9JlhsUeIXozUIB8Kf+83P24IDYCoxOgXvZrcTaSv19SxV5dvE
3fwi/zVI7tqUJs9sqHXB/Y+fxLxo90/8PGTf4IX3IxMEf/YIGZk6dqJz5ZbuPaPV+HpggiiwVEtD
SFaNdlEltRF3UzB9i650ZpAAGMCtOeIlwzLMFczHTC1PIb4Nz8vMOVPK0Xf0IhM1ryo154DBt+SU
wEE5mVeE+ssdmNrRzljGPua4wVvOCOCKy6/Wa8WGyNLDQVNZ3apPYIHJEI6a7ZPCMjkLZ+V70HMN
Rg8uX6a97McFNn+cn4UFlp4eTnKzLkewe4yDPz/4H3M2YyJzfifAM1tIYH6TEmI1GATsi14HMvw8
FQLoIoPYl6aLwZ07e4VZQeGJlv3W24l4NVbRSLioeuE7ovmhmVqXtvJgeUmbv+mgIyWecea1ARSb
HLIV1ymmcYp1cogOonLhoA6/qrrdM8qW9Y02a9+M5J27hk9tgMdRyws7Pblsux9NLuoGy47kfRRz
wAMuz/iga2g6qhbP8X1wFbF4CDBH1L9hi46Xwz819FpG6Oftv3Ws5v1DsQihuEbye8zgY8mlfWY+
99u6vvs0gRmFeHAzzHWTgP5c28903szBd1vcG85ExaR9njr+Wb3CC5flDZfO2LJM6z6KV0+JFvAn
/SwkE0ND9agGwLcmqpFG+vov8hVPd7HgAk9pVYsvqxhz0UfxmPqYMw+1IKunxvxcUnhw7EfljNSE
KLtCx68df89snux/uRdZno/aEuINxxxy/CH8VHCdOoFNqodnPcxCkWCcwKcqhkriVEilXYoZPo3L
ulvlF1c+x6eq5QkC89WNgb1MC+sJV72xrJxWvUii4Yxas+HTQV1SxXDLYudeG+qV+yjsz5E26JNe
5K5220kFX/wcX7VkSKsN1Oiltrey+tHHDI327CXW1G26tIwHYauYuFv8nt+HbkQyY02Xwyfj8PYs
W18LiK1q1Fwr0ovtQ5LM+VBKjSOvXtxMaF+670vL5uZViLQiksZqUcI2vvsccdDYo49yLlH1IaHE
tBtj3QF8biUMlsVfC4HFRUmaxb6KjJvevSk1hNW2+lo5VA+NV4YMorzclbX8igr1xv7QUdZwmkpE
SjGKmoygIsNzbg9t6/zy7OwBSJm8f7FkjobjHOneo8BV9VZKvpqExqljZY0Uz+CfDRXik5t/VLy/
mu99pGpvyYwknGGyFdLryuNcScdrx9e7MnT2/C2M9J7mooW0JPJNmWWC37hiihm05IXsuRQ7tGPy
lRGXrZA485egTl3cas5YqojERWJRMMpM5KqxVHGzafgGC8Tm6z4MLf8OvbuoVU8iKLLZ9m23vJmT
PQ34u5mGcLEG8i5uaFALqx6AB2qUdryLhDanFTrkExOWmazLTfrEiuGgzlZfaYzgbO3av6CCK3/s
y1/xmr05MzGI4/GQYPeZnT1bix+jpArxByXGsgUd6+7xLTjYK8ncKGAxIPmmgW2yWBSOM9BZkIRB
LWLl7cxz8Q/qNPsPXg0gZT57rMVVLO8FzBAu+3D/Zjx4+QdMiis8g5qGwSV8zYjWyIWRJc7w22AC
4dLIMNLYPUrCFKTOAsXA32OT2Nw00sjECmcgJM9aGNLPYnoSFeIO0qjwiQZhwCF70qMP1VVItEdN
Wj7zkR/JokEr/GowAxWEWDcjLtzLpNpERxdVYravyKygBRDqBKXv4jc7o6C+ixvdfGWCpf1N+7H6
CpiHQJPRcNW4UMXEfvZ/wQmERL220i4GOrcjTYEb4I9uMBrhX97ljGcLPTRUaQYAs1CtB6Tk4z5L
2gNSP/d+oOfzUGqsW9s/UbezaG3598CuD8Q232jsrAOzB03i9wJeixMNL8O24t8c1cKCeSHIG5Hi
oTZOtEngT0FsYAqZ+7wU0t0oFz1F9aeYg7fRyzIjUg4NTp3nRFH17TqLt4wILa4Wj9cTxJBA0HyK
Sf2xF2UxRbqkXX4WL9V7/1LFDUxrhX3acNiyozkOxdLjaUNvWOIOqawz0JMUrCB1qFw+72XVIP5N
9wZCR8h+fGLrDbWNyhYEXhOqetBOlNaPPEfGut0qRcB6a7++cnWCJxomNGVW/KmB0si3KK20tEQo
//gtKt9G01SLDzPPUtpXQozviGjVIF6DDd1ZVrwhnyCjMMVtnPuJH3/+ob2V9unSgSaQVRjy//3P
hKYCD3KLAqX6+Ah38xAjj6lOS39w3+WPJqatRz1bQLKDfsyFJqWlLgZN2X1V2I2hr5yfB6fxiPCX
SXr0Yzc+DK5+quin1YD3Tu7vHMCc0wf/ysHFNZh/MOEu2H6Vdg0bZqy+KSUGsbBKB5JViVmC9gCQ
ginP4/jcHF0JUXS2D21jqn5lMYnVZJqAHshsBcs9+/GY2nOPQnAh9XKvPg7jbVNM663OcvJF4XJu
BgtIvrVI+ltyviPWrVpUAYoE717ML4fYJK/B8Z9Lvx0uftJ/3sQu9O3aBWThEVFJ3VvXYwk1bOsm
CnOomhvl9LagoyrQJl3B14hYKA/4esQwk1wY4WUmNwci1G027xlB/SgYQQOqU8pBQOS65z4OuK6w
SETZ0NzGZyfjNTkEmYryj3SkD9i3I/8FV8E2DivAEnZgBtfmh4NwAie3jTms3T7F1wSHkWq+aKKE
uixTBBYc78pVmj7LqWCUMe+fZ3phoBUs/Z5PfJoyhL9eGjYB9RAges9h2e1rh7FJhC4+W06LGz1b
WUHdb7F2Eo3TFI/xVg0kSe9uVY2oWVefXmeRTz3yLUSWuK3VzxMDg5Pv3eXTvUvkY401igPMTMKJ
mwKzFQygs1AkREGkP7wMEmVJ7vDe/TuoRZ4IiNreOchNU6LOX4Xc7+E76t3TSIzh0nioGB3z0rOy
GT6+TVxuZfE5XUz627+QmQP/Zg8s4rZnB3721uDtdPGmT6ZYexQvZijalenjVjyOClc5fOvCaJSP
WYmRDyyZ7YxiIdQ/xqMGbWyjNAIsvbZFpJ7Rvri08ukUR4Ub0SK0NvYmdj/LOVOwVTHjBS9LKS4Q
/s5uXKFx/4j35mMjFNoF4xdmLc6I5SDzlSFx80xWxeiu6hK5AvFD0YSOTwgXGEB++htSv7uUL/Ni
JlNO54rxTOth2KeUlssFwY+Ur4c865LzpmCUbeQEhCKtQETaj4rJDfyTTAmXNiTFXxNoQJUzRniu
MI9pXEDWsjLLPJbWIWK+eNxVVkocZ06sdHb1aMi6G4AuN4THx7pNn7DpbmpoMTdoFbYE/kByS9Si
cMsb+8gCM2+Pm6GTFRB+f0dj+cO/FVqbT4arxwcKRobxPakaM7DhBlLXipuodObI6dVr5/oV+0Nk
aJ07j+Hz824md+veyptauh6vIwgEJsCumx5kv6PDTCP19epEGueag1ZH8ups689eVHp7vCxn6zPE
zF8ml1/nbeLLeo8kCjhFXmLuy8TD8sPaiZVWq7IyWqF9SJqFlK+bZnpXyYhrGhWSgEE5fchV3odM
8bAqIxh5jZckvkTRKp7z6iyspUnKEw0LLxUv7YYj2g2+mGwyEdoUnLasM5Ol/MWLkfMQaE5Gr5sh
K6StM8IiV9YNk4PX96U7dxPU1r/IV2mSb5Sz3pVjxvSRLURql96l5XJdWtnKs5qubGpMh+qb74xc
p2X7ORZj08akqHMjbKfrr6bpZLySHt/rB9GEnk8LJ2YkNDKAGXnSjgVKRtJ7DiDP7x75eCw8x0U6
v2oGYv6+nvh6UF12Xu3RP8ZZz+7lN9OIt16dWHUprSnek7E1MN/bDiJTjrdvlv55YBx8HKAs7dU3
0+vYsxosKFsGV9Lr4WF4+o4OogPryG28wwOxqOKDaOWCDNlcG58inNZHivdf1+05QOlZt5/IN/hz
mB7Lz8t3tHJrPpqrYryy6npgP4D88o05k/nNoHu4DLt/toY50p9pIyhZR/A9/7zXI9PFP3wgi9X+
cx8EjtDm2y+wGpef0bpv9aUwM8/wxvyIdVJfJrXr2WgYSOQcAcB8n/GuVm/eR5zG8kg33wXjeRab
vH70JyJVTh+pH3WLOZiNkMOS0xQO2Gc1ObMXJoe8xbb1Ryf7vWm8WQQRhecmv90W/ne0NFdTVtmL
Qy1GZUns9jTDIi33V3srTvG1hjWyhzbv8qdJIHm7Ib6XM0QUOwpBFPu248yTtHWpglaYwRNkkL6+
Epqoul81Uu3LRPtvG6JlHGabmc/R0JadHfoRP+iFKV5129dtEZ5tKKsu1j+4CtqJUIHjhD9LnvZ5
5vkElgOir57XJMu4c7ab2GjCrHH6muJBzQR08dX9Faw31k+ME3ArKjozmlTYJbbURV7PGMfBXUVr
ZNfx536wHic6YS45eHSCjCYlNOH9WsPLPQR2SyBkbwrzvxV1BtMgVysV6C4KdM8R643+W+SAp4fX
o+jWuSvQjUVdO6PM6Xrs923HJtKxX3f+nTMunVDGM8Uar9OofOIfxjrR3qMd7S4H8ZYn+9L/3UOw
2uPXRJvk5fVLVubnciaSCfBggE7O2yL4iMbV+2VRgDPA75FnSWvrU9Xx9u8+03c4kZf9/Yw10yRZ
k8Xde/6JaVIohzE3s/x3S3gMlv3/T5GDRuXydWbqQPB4Lumm1WpPAwKwPn53dnZaEjaC9m8ddFam
D/xYeZusEMNh/o70M0sW3tGIAOmurup2qhjaQpyChZiWBrmOTWLQ5um1LHCTi9vklvuIj0CqCunz
zOBXE+QDyO6H/LS/G/g+JhaGzmk/285CA8WAMSwnawl5ARamE7vOHJ8uiEWU+bRSrEWYSDSD/xLe
ljtioEqcfuyNpajt20xA/UqPflZWZLuLr+C8JK0gVFR3sQk5VtcY3e0tKz+xBO3E57Mc6yy+0z1R
X61tfdEI9n2PiWYSiclTsDac5cS2sYnbMjHxFniyN8Smt9/fU6mU/aYldNfsw/ujmVHB5X5iXqPC
eVmgYkmr6+BCicAWVvkBnB9T3pH16zAyQDEmXudPAZCI8zCfxBPoyaf3IDf6CJRuJG1mUyYhMZPW
cRYYe88DeS0n5OwyMelAfRqcZ9TjQQAa7SsQNS9aOkg+YOHRyPazfyOBMe3n98pls3caGfRXQhI8
M6tLu/Cz7iUFOSohbT0Qz9Rk/7fvJyaLasbFenJetTedNNYG6kg0M5/5L8iFwRo3UoMWOIVPjZ30
b38P0ykdjzfdfYbtbijkbpuO+tjby8xH2tz4E4PVZJWHLz8NVflO9WFmTTZGfPwoBpuntJmOXO7i
dVPepguGtUrs+B0VPOhnXvHiI1nJyON8FbjMvyTg0PdKd1A+yUV0fs55NwYpuqFznN2IC+A6DnNj
Q6Pc+Dm03g2rjDENOIz3kfJdrF2QOCeLZgEGxTZrmAs4SGkyJRcIXqwgf+EaGFlI3I/CI17AWgdB
GbCBp7iffkV+mFrhkH9FBovJxbj8Yws5crQjEX/71Qx+/kaWkvkJsjxJk5VCxIs2ZsTBgfvt0Ya0
Cr79f2/CdkOcBe/eQ3sc0OiEojY4jiEbaHRBXx7MEje5WyPfWwEvbcPsnSxiOqKFHSnrQHtBFQXi
8sYzZLExfj+D93Mcs0jiio7KmUdAc8hzaV1NfJbmxGWJjgmJP80JY4P5UCfGd5/1QvDiMabFBzOe
MTiJkhgJZ4KAmUXEABPmU6Kp/cJ/EggG2SkTqZWGT8TE8l8Kvj8edfbfUsyb9OPkBWTh3ffynnuf
5EiEdY7twKy/dxpsxklYL7tOnkDvpnbBGAl3bRQ6Sh/ijqOxEiXKRrNQfzbP3WCjFNz6L187OW45
y3snxE3USGfTcXMcvo6tfe/1JU1ofPMt17/F1MaoB/ameEdCTzuDPRHsWSOuoAnCr+CDTxfo+R3/
F/9OfoeYuCtLfYete8ZccNtPdpPd4Egz6gZ0I/bjiNn+7RqbRn3eT3xyDulnm5FKrM0noJtoz53w
9g35NcRmsYmT37YX6oL31PB/uYlT3a0WnykP7v3F1M31hDgcOncGvKZ35kXfOA6ZAYH651vcwdst
2rx2k6JZon1oGb+5BNkA7xCzAK6I/cBSwiI3gHWjcsEemeffuZAkv/Wu3mhWNkBP0POQz8R38l9Y
AJk6zcOuzTBgvB7uuK5fh6xLeq/GvrfuXfspS35Im7YMeKRbP0Cy4PClfVDjKq7Gmwe+66cal/b1
e8OZ6zXgQEY02uZR8Px3rMkk7J971qYm0V75/MPWsW1u9HjYy9Mrz4bF77y+70li6VnY5tQZDgwA
0hr9TW/hPeaG1QlvZXiHN50j8IlBUNvUwTx19RXwJvNQN8ruazHddc4sEtJ/1278OzSnZpjBsSjB
jebQOfbgPpkfWAeFFpDn3IoGuaf/JWeZCdRxW2GxXV32DhKhRMGH1VZGqhegyE+kJomhduyvexvr
7VKFaofhOzQFUSJjaWborTC+O8jrleBSkObXkBDhQDQYnCiWvWc/0UBQAVOevObcT+TH09nZVnae
tiV57LESwvOaAQFsOb74apiY+Kf7Xy5ss7Yzn2OO+dPOoi8HhF/N+rakwJQTIVTHngKbpQg1yCaE
jZ8IPUravhVvLmgVO45k8WySjVCF4jwvjLRfwHzSuy9ivAOtHNpXrqC6IaL/O9eSzaUJlK0LJjSd
a1rf6KVv4rd7sh+k9MdSCZGBCnv0wxShCIfZj+BU6igw+AKQ2oCoFZWJ6sgD+bdtKH/5cYOc362v
MnHed+qrC+NDJhssKLNDYMEQ5hvKV4RbtfZEcJcFbhndA+HAoZuxEg3ZTGVeb4M0vB+cple4y10d
xxd9mPuergugYlM1eAdO5OYhP4Eo4oi+YwQxL0bWIV+BeepL2WNMNyrO70EVs8pUT+tSJlHMpKvR
Y+l+yl8l0/vmHG/j9YwcT2FH57DflRGYH1THySKk5yX6wWxvEvlcylhNMpXiSaqueExQp5EwoZ7v
TZ3KVRm2NZRFzrwUo9GKeSD83GBwPS/Bzx8Yh2zEcp4atbezqJC6l46P4obHwVt39EjwnhBqFBzg
d+xBWKyQFoB4oGnsy7Mf62dZfExWk4qtlazuXoX5tXA65+eYPDhLO3O0j+wUlDhHrZbyZk//NiLm
KOUjbPy//imLAfg/e4ux4OkzMnayKDYWP6mG3967MLdjOfjJVd7xzj0HXQn4EflwUDszEqA+tafH
MCLe3/OPHgCwnv7F/mEox9aYHNxs2rFi0bznNSYzTiiv+UWDgll8LY6YVkVLCYGrc7053l/ynydw
wJkUPwFGIC94BPvMBDHhusCB+3gsLYxK0OgMvX3PPq9MeKbfUjqCOjUSVuE5aM4el6JsB1TSymHe
ee4KIrbibsEHsnR+dS7TmgUHIqHv5nPn8uWSB0XexLCJEj5UUisnEzlbJXetw1znzwJNs3Em9J1Q
xtE8px7Zl0/g+R0uH01MYSEWc0luV1CdCFZxchPSpd4Gf8YiKObo7ynOpSStZs0x2VdhCLypOocw
DlnIBHIhWdm7ULDYLGgdmcX46e65kPf+e8ndflCZgvF6LMLK86H30FUe4T6fnap5bzRHPvWU6uXF
9QBxL/nx3OfVovTWZlHq0kA2ZF9RiTZXwCZABc+Zef7EVCB4ycy7Sh5SUWVC8p7nMy5F6nw3780z
Ob0n6cMKr30hbV4+rzAhS6fyoy/nuqWwgqAoKc55P+0rh1g416MeQwll3r8vnJl6XwKADOy2RN7r
xEK0UDKrvBXFwFFRMUwMQLnf52812EGn77Et6kd+RUCPbWh0isqe+ZCxyQv0lcmn4/kNt5tetpH+
XXZj42igHlgwr8HqM9Jbfh8EW8U/95P9JPeX+7tTbY6tWJWJ6MXoKhgJJlnEgg8oGLesP83z8otx
5vVxT0DPKMDVbPmYkawLMh0R7WnG4XA7dr/md7qcQhxhfLLQdDfjZlM2RLgcV897QYLkPRYoFhfO
w3M8wlSPQFQZ5dWvoDK2OwoTa5uNJ8kCNRPO5arg3mWCGoqlTLi5zig2QEIdibvXHTLmg+gxDmM/
/8qExIDMVnW2/JcJ+WWRv1cv1Up2THY7/juVHRZj9RjSzbJTdo9fu7G5Qqx1Bj2hK3c8YrojaLO3
/b6M5/8OY0/mNI70Fm1l44Ag9Ta4DeSq/l7qgc+ysuq2/yKqO1TB9mPwGI9+I70Hy83HVGqFGce1
efpEZBy8kDgHp8/790mJwy6wuf+3fv+KefcymH9Xs51XfdHe/xv98hdq77mAK48OHUV4vK/IcVSD
AjrKER8aZUrp3Ad7LTyev9xEYWRUdqlqmrZOVs8ygPGbTsj4Pbe2Lefrs49ZzSzo+qflEI8YrPzE
z6DYJWuJH/ZLbRS2zpGYjsIj9Wl6/7lq6FmX/ewwHaAffeG2j4lEKawjre4aPAIaORaCr69Lh2+r
Ta6e7UfQnievL3uWXs5mNdT8xf+ZeRgS630OUaGjoSGUqTPvMYF8s/IhNewcmPK/KQv6A2Xj9g91
8M0FkSrldHQ0PhKBHAKDCZ+a/n6CpmwaOnEPA6nxZ5YztCHLxFd8q8ED75ILROHdj4NNnE3QkNTb
DZ8qlKpyPnMMx4e3n9HQpOJLH4LGpsYMLeG2YJht0ofC8lq8Wc5gVkOMtud6V+IeGlu7kYZ+PlYu
gFJ2DpZvSpgAKrlkRtqeAlDD98O3UhOldCzAZV4iby+1LEk+iPH7RXGghjhNgDTgRuDb5feMX+bX
TekinlgvPARYiWiYdROJAI1vVCTBvSb2qWqBKChAYD0KkPXsbWoA+7nA1N6AkH3VNVPjh34LHsL6
yyQ8HRrbNJKKaoIxox3WlRAlSBFDyhUv2hwdUA6+vosRxiHPmee8OlfwIbBCxD0h0qlA6ICVcU+C
3VRGxxTZQG3nreci3MqjIy41DxhRD0nt9KZ/WDMvyG5LN/lTSZKWx1U/mvg4xgf2r6f4LrJ4cljB
GVnP46pVyJbX60Zq3nyhzuQUubtII55kFOFJLoQxXA0tEnQyt/7r3MkYgS2z5UNltWhH7ufqiWzz
9DhpprUow1s9MY48Bpdz93hrXDVxO73ZydaZvHfnr3k+G1//JDaoId6A47aXc2ptOeItCZKvt+NP
TP15isGJcqPeKyl087BoZUkerrvP+M0mvTxWnktMiXNnfTiVY6gUq+XCXpa8b6kz1QKpbCWzH66v
u3YqkeV1y81oK2p7IZP1lm4+orDeJIbV7sj4OzlIxcAw62V19QLTpFenn1MuLrns2r5FrmJ9Z6NX
orqJxhr7COM/PXzkYPPapC/1wy49wCfYZjQyx8T6b5mQ6PjSfqav1ct8094um6ugFd6WfcyX7Ujm
8TEaDXK778ixAoY6LREYfkYLYTGu8f7noW+LxsXWb03rM0ceklLtb8vG/k43nMv2o+tHb2Twvouk
kfaZpJD6XXaBecEv+CqzNv1ovU717eleeK63SAO3VnolS5hQKps8/CTnMpMyh24cJhVZ0eeNzrV0
5lbf7/f9GHXyfGRKt2zlUgfHxPXx+cqsHB7rRedwXw03y1N3mfj9j6XzWk5c26LoF6lKObwakAQi
R8OLqsFYQhEFkNDX37F9bnVXnz622ybssNZcM7x7/ay3zqJVrUv36ffNw/Q+OmaSLXMwThzZRF78
xuK5JLlE+vhFQZFrkZUpOZ6ZqVRLsldLuvvKwUJYzEPbLsMwXr2eziK1AP6z1BuKcBq/2lkXPWdN
SmotN1H3mfXFax721kktCUlgVaTmJ4hS6/CQuzmoTonSwBbz2xIzgw4/A6rR/P5f5WhwyYtwQO3q
KCRFIKEWKdtULM42J0QXAiG4BCWlOeWefByY7V6Zir9PoujsBJcHtML6gw+AGQywe1K+FZoUyjm2
I+nHXNHJSV4XQejWvsh5ZBRt4JuqLZ/B00eC7VVjuLYwziEs+m1gjkMX7bGL3no0bPUpnZb/DjAo
3hBdyH9jMnQa4jhh30xyuCTtGh9TlBFWYLk6NrGYm+BR7At1jDO3nolrtflSgjT+cqjsKP8GHF/b
1prmsRTY4a9SkYJl3/N3RBKzZxkYzqjEj70aL9eo2KoXuZ7dvH0zK1FST5aQGdTqtJOnaaNcCB/2
t/F4CzzhbcPx8LXfYv741fpQvnld88m0Gq32nTdd7YevK7gA+YnA1IihLkyzYSPokwtxTivH3V+5
clw+5K/EH83XngQ8vx9fKHOmF22sT1YE7MKwEb8MN0aRelH2K7zMv/b7D1QCzb2Yo4v4LHAGf0BC
cL4u7BrsDZkOjr9lJs/fJA19qZOLtLI9PHb4WLQVTbPotgFeAEnYZ/ovByriKIFLbrlrQMq6P0CW
WTd3U7zWf50bt7v9y8FtzjCPGQGtWN823NyUd6HHLojvoM4EceUNYy0kehrBKuHKz5/sh1JcOAo2
hPc+px0mp+85EYE8lNdRnmHRCD2FNDngCOwZpnjQrbBo9aVA9mBhlYG5eI7B7iUfAZVPEd6NXjNK
Y3/YMab2bdzmg+GcnhCD8olhZ8oalq4W57njWfgefFJ1X8YwbFJ1Eer2auhzclaiQA4zKHQszwiW
WnMIH3gswmEuksfmUbVeKVE3NrbX5+m0WT6C1zLp0K+8LtCy5yArNDg2FG79GMmj7Ay4UJwFWVZB
6JN8EwGMiy5gkLxwXKEdiAIUQJBDwByJCn7AI8CkEM4QXqD+y+NLXeAN35jzf7geYx/KkkdrcMhW
on6211ThIl/W2dJk6Od0AZ0Fm/N2ZSEnwG/Fub4OzYJCECJLPqt36Fhgc2f7klfW9uxN89vfml9u
YuKVjwQRMgABXeKgjrYJFp/NxNqhY6P46vFhA7Qvj84uxQtB25mLxxFG/re5yY9c5s5OIEPmrCX0
zbnxdvGsIFBA/H2ueZWgLFiuRpQ9UXpe44Gxe+E4dt8BUaiL3k9W4brFXz3aPGbpBcPx1WMGHyUg
OOsOL5lfGCEE4bj3U0QwHDoC11Su0EjAOmGOsvsfPnHC0xKyFfijiwAHYyeeSsujMFiOIk/qIyRX
2Ouywqyb+iuIWPqEBPmdwhHR+8L2nqj3g362lsXJWdqUztUh36B4WncX9Y516gGyM3fxTL1zE8nI
K7iry9GQjt62sIp+Iv9haorRN+NK6joSZMDLhVaovNPyif7pzoMX3QDvWn21z/b6zc9uFumluWO7
tSHqgCc9+NyKC2Ege+CMx8kH6Q3FOgkG8HJWRJEJknUJ2JX7mOFvwS736i+MiCUo3R5kTOBgIkwr
Q5sotnT7t6hwpIPCL/BFNNjnZlnw1lChl2REFPt2zkwHJhh19PEhNKfqpb6pl2Gl7PRF5TeBvYy9
YW1MxejeV73hm9PiGw81uF7DrZspO3Aaaw7jdSntrWkTZAvnHG6jVXMVVg/W2WEyzjT5eQiXn6A5
xXeb4ZC6dfbmlgruKrwexexXPr2Cl48Nj19OHP/tZtT0KE1WFK5U0I9/zor5orSzbhWQIJZyu/LI
xxkq9d90BIJ6k/8aLE6Kt008pRbGdMwHIA4+XhkY62zRnV7+ix8iYb9QBrWrLxgALzSWiODBRrBp
7RmYIYR1PsAYEK9iDPeg26Ghp0dQZ0xaBaXH9BKe/N/Kx7pwJnvJ3D4MK3WhglOHs2GuzV9LYpgm
/RR48xEIIPi1cK4YsvPrvVMPAMzue002DIc385viTCjhHB3Fuv95uiAeQvQjfVe8qRX0Q5NoGmGH
9ZlhKbJ538yDegkP0CUZIMIMZO4tNLjDd4g5wEPMnHhNkikjvgmlhBvPpUDyZQx8MxqlaOmssKGZ
88Q8ddNBdjagitOJ6OVAgEYcwTv9JwMiYqLNdIiL/S7fHezb1TvcuU6A2ZQHwqiY/jBcc/m/r9gj
HZIdVUW8Sw9gWKzz59XELoluug4Kxg007VTW+pR2+XNu0Sb/hD80ufS7PS7i25hxDgIJaA6QleGm
SV/0wz+9hW2hKCzgBtNO0/5S0tfMO/4mGiAefIoeu71u07totF9jFBsJtnfAXhdEg487uIueTPgy
ssr5t/yF0qTA3ZvSnKQT/YsanRBU4saRGYpdO4zZyjw/WkRKNeMqiiUCGxs4zgAX+YXxoghtVK7g
ZvyOLgAfzyvdc6CfKeJ1AbCBoTiRQH1KOIN4u5+rQ7wTD+fC7q0O7GMFtJ6YPuC7sv9qFn/Jdfz0
v0/jR0XtpR+JwwO0zs5I3YigEBCg8ILuDt1CIl9SOsmLblsLwPzfX1+enJ/Yn722DDwPEGwZqDSX
v0PFM648jQsG/Pwz62qd8L0jU6XBy1Z8QxF2SQ9MsCVMjSu9MuCAeo+/kXrwGjClAJ+yrggcdxDz
OPcEWa8HhAB+EO83x1T/xeNHQ9LYkxjmCGapgIGQWQCykNAw2KJvw2IE+yjU9iB8fNez6YyYRzIW
a4RIhx+B3zeQIo8h/oZL2P+YPX2X0KpRpAGqvjhAMbEW4CbvIWiL/iMBGdVcSmzXY3Gs5v3v6LFv
6W8d9K6j+hjRBoJw54jJ4NN8vUXAWrJ1GHqzh+FXcM4xlf2Ir6+PAyRhHBvnEgxX+tNm0mggmAj5
oPp+8VPS16hgBn4z4D2QRgIAjE3XKUYWRRxl85WcQKHAr5x/ZQLg5MDQAhZAeWp86Y+xQ4nMJBA4
ltTDfQlmBIeBhc+Cp0jm6SsTsDqKZH7z/V5njc3C1OkMnGb+SOirDgmMDKAn4gm4aFoY3Hj5CqQ4
P+R3FjyKXyA5QsgBiSirQZ+e1/CHdUjZDp1zkIWqmB3CR3j5ULZy+55Yo/zmK0ChuY7oV7+Akc4k
tRwiHIuV4IUXGoAdUt/HRbtCDV3ZZ952hJ6BsKBLDzyG+rqNDvxaPLnQyI0hCTw9hGcBU9UnBIY/
PJboAMBFL76km8Dm7g6szTV35SHxwFhED9BeXhRdKJTzS7P5HNgD8EtfHVYBTF8EOKqDlaKbvgtr
SiLpFEJYAJQnSENLceOOGhNFuPt3DDggi+IXyuU7Vzp/Ek1y57GqZ04Q8Xju4p4H0OMoAa2LDuEP
7Yl65kTa8iJEaKNrkWjONPbKzc0jfEMqYL+LZy/mqOv22p54LQFRzbOJtxp9EN+fDBVYUHyJOBLb
K28Y01yQWpBf1u1zGPMXZr0hdAOgXWiywK2ANEjxqBWApM6cSjphINAXOtF5cULxUrGn+NnKSbkK
oP/OmI80d15BcYrwh3Ydrg8MnJiFU3jEq+lwAv5ntEtNCDDJpIHl9d/7zv7pT4ovmM1/GCATa4Jz
ROx4DfRWwnHDOwFsCc92cCuEQCAg/wE0gHpci+m2gTD78Bc5RdYDmLrG51xnRHcw5s+zMWf8TX2r
iUSBgYClLS8JGDjPiJeBn83DJydCharZC4O8+Pa6gMLllpDYd5f3Tj88KZZ5UH/sAMb94IYoLB9/
nm+AhoSMRixZ9AsUcnDBwAAfI5kJIpx4UZz+n6aC3oZ+wWQcjMkqwBfwlxgBDTcsSYUvVzFvft/f
lDn2xdrZC+w6QfLfN9gpfGX5y40K7ADxZmD7g5xlzBdAvp6YHFxgFj1O2o/xIzh3w05daDu+DwpU
YEp7IylfMXId6GFI22BpYbcAp+xfuAELBHfrGThDdEFj8Q8IToipaGP+kQ66FSPJZovn5b4jkasQ
iazsoz8iAK8f2u8DF8NwQrhHwuKCEc/jwopgxJ+R/9NjVBsF+VY+QhYJUQ5DJoFSwzBlFnr5Fm4F
YhAo1N0yx3f7jnf5gZuGfdUsPnfGrLOU9CRqQVoQMOd/YhQr8ongev+VtIADcLI5D5DgYyHwQksm
EHATDjxCc0YIVADQxw7tlYOFXRRjQMPRCNrGff23hNkGaHrUdizREhX4DIOsixMcBvvLmnAOskor
fKmZUXGFd6Pn01NB0zgcf5x/svblvbmxrwwCWE4ckFmJCdrfWYZOnVVmfTFkg7nDaVIduCk4z/i/
9gq0wZ7iEv6vZGCMQaXCY2Hf8Sn+ZJuVf3G+7E5xBgs3Q7J3uNC4K7v730Vvseu4oTkEX4fqUF4a
4fD4uYTkzibfIjyKgnxGc7XBUx7Ld/o7kYbFSH0p9C7GjaaJbIVvYRGiEXZV/lPpmB/IBB/oGQQU
60LygdvEPQUNBjL7DWsiaF2Ub6xIYUjD8ox+nzdGu8QCMrwvx524OcQ8GMJbygH2AyJo8tYzgcJC
a4UMjm8EaMwehjE0AHT+wh3I9rbH2mPSxaRa/UzwJAZ/lX8RP7LTAYTlXw2jPjok9bdoJ/Hg8o8I
X1HFVgPuN3/RlIu4aJ20jcmAqAps7u+4EEsbqB9TJsw6kLpvU79d/4Vurd9r0al8Dtqp2GkwKli/
3aHYpaQdRRtmGDiNQwWnqitwjRX3Ggcyv4W/JDcLdZ6I0fnjt0QHY5twXIpQM+5CFhGLpWMpsS0Z
tXDLgeozNiG6imuV1SWGq3e5435qT6wXCDDhOdpoJ+363FFSaNREBkUYtYnKvUNbx/XJdUo11osF
z72ChI3ShMJDYzEDz1L7AuRw91y5iNgc4sMnVsZHmApTLCv71wbEJUeJsESXLF2pqlhEfAVT0jfl
DdUpX430ge2HbUHLuSb8mNufhvw5ppaM0xmO2kc0JHyY2oi+ksXX8WqwFUX6x8jApffKfYSDK9uf
W4CTNaLLRDJKCcVvjDR5Rn83JrSsDZEOOHNQH6LBRlnyZ28rHLaYcKBixVSUw5WxKA4xFEsA6bAe
IDYhz0Q1AEnqI5T2HFqcV3wBw3YONDzYUT/gdshchNOUcSk0PnyOInxIGW7UKKaI/55Ipo/u5+0K
cRwhKIpXo9dEqAPjXxytWNwIy5eqmHBkEbbF8D033SifoYzBnwdllSDAYRPBg4IMp4zfSCvIhUTF
CQGDb8zhGoH/CO0+JAJVd3sdZoHwHxbz/+rIrcApzgAftYsOcs93HKI3uGo8LS3Nqw2u3NDwhsqZ
tZbq1bHsR/pe7TX3MeAEl7jRK3Xfue5WH2cexb6T5QsVbWeDCYQzmG6acf5rxkKKqgDvlYx54gtL
yjjLgJay0WAjFoF3EfbvoC4HLzfS7+pBgJ5djYxKQ55YLhqgcRvz1KhBUZ2RRlm3i9beKDRg74bh
aVLOMqvypPaJn17rfUzlaj1q74No3ogAUt7aWGnIyvkAIQ2cOS1ZQ0+8ThQk1R/uaZTgvea/mY68
nHvcVlxJVraobHupwMeMjEkkFf/iV7NzXvq5N6nFe0qi2lxhJqJU1lbJ0ZVqg1cYkVuk4Tqsi3MV
MY4IOTLWRdTvbMWCGG430AR4FZjPSvjo6T0nm3DVLFu/67OFnj7nMiXdsjAQrsD9ejkr7VUzbiCE
Mw2ibpo33C6dYm5j05zkkcXb6LAfjTDfRxLDx48WNLm6HfoWnrWI80jwon6FiGg0B5/j+qQY6TSH
fAGLhl7xnIvQ2VcyQmly5O6F1McqYFqk3SCOAF9h1rmCGMWkjyVC3Dd+VaxcDIjWSJmfN5Zp042h
1bJkWaxQiFs4JpbPetX/XBHgEmt90LbeA/p0srS6Sa9MY+Qv7VSKN+FrlkhLG0oM3ezgSR8v/XDw
9jB3/I8yCXVvSHgzZwZ2KKWL4sWQfNwmdVw4Hm4GQIp9ZDKRCpwbJ0YLOXLSG6PiprWQL5E0csFP
IsAwggoxxeBRskW5P9ixgoL3+QfmKIZp4xQclSJgQEOUnUNeBQeh9iiHnxYL4hKscpzX2+9n7+Yx
/psumbnZB49LV+8nDfYEEFcmFFCSPMbiVCkgOk/Ubm5WgZnzjL2I4LP026BFbLSpImNr6knOYghv
dbGNuqOiLZ3ew7nqbaCLOcXE/xTjdwUuuzeibdhdCvWn6rcDKx5d/RPd3OJZ+6iwozoodU9FRYkc
oV0yBCuNWaIcU9lry4OinCLGw9U0ardKNZVlhivTRj6Eravm3iuZhfKZA4Ib6vFY9O1U1mZdhsTm
qzcm8EuxMLVhMyZ+8dy8SEbkuaOcQFLHykCR/ll1WEm2czbllwEzMd62j0ODfIVV4DA7HMQ3TrfJ
Glqr/bw+fBOg+z1PqHdujdd5/IVTlpMNxxHik3Bjfq65iHlHUN9znQIrkXcw5+hF8p2W05qbB80J
6pGyGuv0OzS8uKBGI1z9COTAb7SIff3hPnG0c1w5yDhH6knkfDVvjD3VANBsZS+leQ66w3hWmuMh
1jP28GLpi9cUJWt6fRINzOlNzYiKFqqyNCfYTA4n5Fc72kS3GLVCkhiZhCkZOwN2H2rfaTKvx9l3
HiA0gcoxZlSNs9SoPJIZNcVjx9NWzKnx3YFJ9qcUNjE24y46M/wVnH1sx93wEPA1lCS45Beg+z1A
Wg2UxpaDe2vcxGR8ha4a66GNvNHxwzQ9TnoL6AcLCOqREuNLgb3xdoqK3QCzclY02RDbuXh+qyOX
mIhwivxFN1Fc+XcgUgmrvWLOvoaTzz1AHQ49FOe/eXkqMbIz1voSg6wJT26K9mGLX6dBO2CtwgWb
Ekisg3aHgwEhiM4XiJrI2qFn9nLh0Akh1T3GU3Su7uu3+uVkmRREEhBr9C3MKB5IaG2ScuKpiNbq
XVBK2HU6vYj49zVZHoAfS7jtIzBUE1iObyx0K1/IdLbIWjvvz0OqACVHyEhPDIYb/jZbfWK49R7u
El7dAr2WbhhqHTEHPVbCC4O18MG0kJS6Y4t9TjJlqoMjaLyWZ4VQDWM9p0CLxYvEC/+ZC+b32h6R
EJHXs7errRAhfkNJMNHyomE50lXOmwn5C6J1wgyHcsVjNdMNjeD23xC6eSiSsa17n3kVb8NK9kS8
D88P3fW3eDblRNtDhBs7PiP/8IAeYFV+gRSrHmwCnrlMngNmgNNmIv7OSp0fURw4PoRACAhCmFlM
YWTy9K8iSwrYj8Q9mB/1/BtpDoJK20v2aDKe8xZDCpfquJrALKgmnxkYFsZ46uw9Nr7hz/6D7OcS
J7K/5MvQw2711uJaJBLOKHGIAvAaIG+o73u80lf26AhZg7cX2xG3disft/y1traXcBi3RKjYo9hr
fHV7JLxhnHjqUpta8xqBrj+w56nG+dJsYZybU+JpZ2lvL4ezs6988PAnfovJgiuHpUObapLnEhJC
scDFlv3zEbX555eCCEl2haMgfmDfUHtFySYoungm5JBxKdUYyTFe2XdH6VtxmcTR7TE2Mr5xx+/H
0NOVMW0xcL5YE8DBExm3RpWJmDCi5NVCCjOHzSEyGBltE9jEl1BH3Cjn5M8I9JzfBnoP/oE77JQd
po+89/sXgIlQkOSyL0Y87CjWG5uSRfmdzFE5OnMdFtMUk4Ta5Y0Aek7JaxG9+fY/eiiqWexbeOYY
Rovi8odE5DHiAREX2MPI5UnQQQiLKC6yXOD52s2CLopUgGfPEdBMsB1YsJzkLW6/5xbEZOTsjSli
H+yeq0kyi8byCVRr9PHkrblU6EmB2ugtxtld4t16J1gTJ3dnGrn2kvCpHgKXIywt2dbanndyigSJ
rgpy3rn02zMXMMUpn3b20k8TROMmHOPCPBDMMEYNh//juAteJwKUrsaUcxfJoybC3dGEOSiW2U1i
qMATERJ7Asvp9cyZ9XET4T2Fi6HERAOPQ76A338yZi4JfAbU3+43c7x6jrMUhGUm2ejQF6jJhJa6
WvRBtaAjQDwwo40habi5P1IUrqP2SrMDLAVQMKmoIEVzQpTc7HPRsO4AnCxGsNJ8PGgwm5lhvoL5
w5vVBjFSWQEboNpAkXGG70x7J8Tn/ZhGEG8Klhb9H16/8+wH6vsvHhKYgTz3aJmi4YsSHWUduTJT
KiW80ycYUW0ehBdiInZHW8HolgOZk5xykC3IVZnjUzc3Z9IKpjQzZewlZrTFJvk5TK2gOrMdjhhK
0glyqIqCfV6IqzYmEYhuk0bBQBnFbmn+yeBQzRJxzCJbVR4/1IVkD5xNUAMotnBRBBmjGaI8Ma5A
yQxVoR9aV+0UbWpYCddsLINiEehOUNovXhZz2FcgQHx7nlTxJzdoBNpEX1KyTPkbAxyY/uzWJ84i
fx5GOKM/tuxMFnb3KwQBaP4ptJSvckMTyIv93KOMugl/M4J19Al5Xw5cUaFg7pi4YeNAvsiSTz8g
r4Xoo/7RXIPdQITiOxHxuX4K7Uy1fW3NuxO8PMvX/4aYNw5Axui4D/+8pxR1hQjdoKpg4gnHXkzf
6dlZUxjKIA8E0MJFgXdCvPuayxc53zTsNHfM5t9kA9r/yi2jwM8//djvyIZl7kHzCRQP/5Y+XLyY
42IF0k/H+1rwWQB6/Z/obunW5W1Kn/H895G/FQBfe67Vnm0KuFYIEdIxJFYQvwdu97QNcBnxscw3
1UL8L0cdXFHCPPHPU8i/NunzCMLEo4pEZNbwEHzuCtZXcDpolxnZiRTFF1ZlrAxj8sHMGiYy1g8y
uA2BhiJEUCxBEGSxZQhDpKVmFiqhuokGD13CT55NsluCjgbC5j8y+y7VBv4wVhIYG+QzOZtgHmad
2GT5BSyJgTT4dHoZAh4QcHhJOAKjd/A5gVKPXlvmd0dcJlb1OrmRP79D3SOEULx4uc+so4YTeqSZ
1Z9L6GmJA5DlRxWXBSEA5bq3Pdyvun/9jkEJ4D17POSVgNPBy08ACO8ds1tjG5UBe+WBikLbq/I0
1uc5tCV5Av/+oXpmOwetIWXaaXysvhObVmJN3IBCALTkCs+qP8mlhryPeDD6FoojFuPjC4Sdnwuq
0NzLi3LlAcRwtungtuE60r9SKD9Mxnao3UnZxP+0xwDDYvQ+iXlzoI0/FhjKjfkna8D1VBCF05F8
JiVgVAfA2UWQioEGiSDb/ADaDRoIan3H1ZOkx6sYtF2z1R+j+Y+t7jwnMIxdvjs4ivwVI4Ru+1+H
x6l0x+IzV0u+V/Sr6ztZrEjMtZvA6LeRFmg69UGhryzT8NvPsLbbzrMYLJZPVLWGHgz1cHiHVMjE
Hata5XPUGYq1Sp/a/vWK10mbbN9pGDADuwOuZGL6h3eWeAOxgpePMerYad3g38L4NrDvVYEZBnLX
iXbKKV1H0F2Ri1acdVhGioNybN4hgOBoCTWWmcIIAy1IesjZvvE/82j5xr3weUBVt2aTs/F8JYAe
TvC6EoBMjUhH5W2h6QrIvt3hWnniIYhoUDHue/eckswXSnNqtnUQPgq/z5PJK6S51vpZ9JK8vIKp
/7bxLmbUljbH0E4PL53za3iiqf6E6lmv7aCaWOkr+EToM/UiMBLCYRq80ivvA5dfVTTfsKD1VVj/
Ow4UvWIm6X6skrQI9TNKue5txf1UCDYKMhKy56yIbW8AUqxSKPWOg7XSa6nEw9Q0MMcqSVUsMl+X
P65Uxn6qea2WTfq+cpWIgVgpL6Wk2ORVt8ye5Swy4+2g1Ji0wsXCsgwk4kpmcyclM06wKHN2UpLf
ZEeOv6xq/3jIyy59bjQbuc9gu3X+2chN4Rt69/M0t1lZrz+P0E9sCvsWzkM9dRqUTskLdl7lti1I
Wfw8YsCZhL6OILEEFc7MaWUU4zRhINJs5KhlYgNEEGMoMc/UddOxaZiWKdvQQuXXrXssTTKvge0E
KaDggrJg7LvYh6XZrLHZAuClybZgoli+NdcAFtBJBUndqgzYuwqXpERAcYRWcaOowmwCFZo5AnPq
7PlDDVJjXDI7jJpLU7rqe5dhq4B3MsqBx9uvQt9Bfz9wGDdrTfckY9PIqO2YNOnJtbDo+1Be/jOw
Ks4mNi+EZbt8mwYNAHz/1CLrB95Gu+4rJi0lHL8XNm7tLmGr2+W/CPSz7EDT1X/6Y51D8u1ulYOZ
uL3QX3u5mBfN0nLwpIVFTC5lSdG/Hh4UO/F5YL76Mk5vEYJYM0ruNjn9YPty5ZQMMyYcg4I+h878
oy1b5Bvm82BGd9Q0LUwTURfl1HPlC0f54DN8GQhKtNiLzWP7mpTlbqjxBQcM4tj6MG54cKBnbc+N
j9k059BzmaRbJ5tX9byOAsnyU9DilIlKeKkKdCG3Vro8kB4Ml0HkeOp305JHhrCv67JJnSXjcRqv
8HEJJ079nR41hzvWPpTD1FLvzjswm21FcfFywlFcbfTPNHszSMDCEVljmsySfGtCQEppwpkZx8qx
KpdPwpTM5ioY4BkpRMe++R50EK2TaX7X2eX5+Ke135aUEnO16ORNM8NB7G1dq3yXRFTHzSlyMLQY
Qjiz84Hp1bDKKGMt7va0WmpkMDMuLGtoDb9p+/MyXQ0wWGEO8AgxSKQobW49Yr/X3FQWJXbPsXFU
KuzcMF3qvt9IQEwcZxhidTFQSYJvb3Z6Kv1Me67iaP0S8o5o9cRDjmkiDUOenkzSvY3notVBVqs9
BUhFVjLd/Kz4EXR/zNIsISUvGZtZ9mLQhDOuGtSJTDlydpIGVHdldLuB5SxN5TyoUx6vAh9TWvDG
UBKK0lFFbIDJ81YtpinWJe+pkXDqEwl+yLCZhCNdJ8sYZtxj8ranlry0baRXuNJV9+w9K0voxJs8
3vekbmZBPNw7U/bwJX3MLNxB8ZhIo4XKpKDKdra6eKXLQveHlpOasghkdNxywrQJLYez0u2gL5Zd
eMtjnk85eVVT6eEXTZBXoKbUjVW+LAnPaPzYhMHQ7vPmqMNmtNfK87sJv20DQZxrUP6Hz7ldbrmL
9JQsR5zyblaz+3DoWP2xVrbWw/2U20Kem/K0Uzz+TOvlu16hubIwsStMSNQ296N9U8OdKiM4zDzm
2MpzZkGDg8lWrcz+kBCcRfZMHEj6b95PddxOtH7UN5s2Dgbb7zRXzbzCmbY01u3bexq+EK8RB9b4
FgOXtt13ODglv52Daop2BEvA/JRJq47RIWyIaYOfg6Zh/TfrFWD0ktqxvuYgeOoxk9fvat/o+LXR
fjTfOGzm1c2BqEkogcl2UJ0gk9B3uU23t+r+K3ktc30HkE4X0pwMFFq8AHJ7cQyfBRcO0wJO5nOp
youIVHeigPzPX3F96HBWiVD8FKMCthv5J3B1W9LKgqRcYcUfO6vq6cnNPCzXfARjxQz49FUA1q/E
oDM5OtaMdxdRmt1vCnuW6Yf0c36V196ahd00rA7vz+3VTXXp2ITzAnKps9TChWFBja6OsTMlkElj
wmqO8W+2DdcmG46TWQK3w1Cr2si8Bol2jNVfCUtZoyFY5bPtnABs7klzauZwyXcSb2pXTOrwQNlG
RNOA4QWZ7IbLxddkENU9BdfKwSUfqtbub5Y4B5muskE52UAmsT6Tq+Oz2RDXTZ649vWWUHP5VXQ3
DFwqN7LmRXCjW1drsDrGX29WqZ7Wzh7pFEQU3rthT+Nw9RJWZTLdXrXvq0X23Ju48lK2pFPKo8yZ
ZvbVtHcxD45wtXk5rD60UXRu5VpuDrE8Tr5JWseQc+A4IFDKNE+kupum68AqcwBWCWN5eU9r2xAq
BaMGfS5oRbT5RII76aMsjud8mVb7OcpYzrxUXhXmT8LwO4QRWftOM9OUeWgtkWw+jOUHc0hY2RkX
xcFodgpTqeytjAYy06K1+vxNUah2nPa9YdLA4gtcTJyBx1OMXxHNqzBOTFpGPluzZBbVgUtE3yHY
ZZxdXBlth7RQbJ+HXw14EHka1aSq+Lz4qeoZn0Af2PM23c74/Zq10qyvNwoOotpnVz4DDSFXHCA+
pBFM1FtydqTVkzkNbKrqteWsTqtAduYZk1BluBlSYMjbPJpWcB1Mo/Xe0mIYliWM7U5Y5D92OdZL
1NEJA953BA6Jv+9728EteR5rm6Xaiyguwi4ixLq6lzZB9bk50vaTD67T5u6rGDy5uyWwlQqJIafu
awzbux8w/oynD0Q9IEouhCZT+2XXSK9s0khgiM28knK3/hB9rP1y3jcFPBJTXMLbjj2lL8zM6x2I
a6VrcV9EXDOZvZWaTUaVWT0DzoGEH1CsBRofkRIuA/ryJLQYX5N48QHOSaUdtmpspIgTTUrnKpFX
LZJeYqkBzNutKiNnHz8rpoSvbWJ7lkobANXTRtCTzpglpAxKHchdeRGoemCop0+7jOhWWGSmjYjH
M95eHwef/Ngpl8Laysx6niX7kOKupVg126tmbAEoEOA4gE9VfzXkXZfw6FYRAts3j3zZpwfcTx39
J8fwjVecOUDl6FR/bZC+NJZffZWfH2oB+mpVlr/N6h28lWSjhhaZdgoOGRFp7LzQyTv/iTuWaP1k
pCe5hZn+1MVwGN7hKSsJW3ojJ4yj+UeBp9ykj2Wmy7d32O6chje4/Jbzbq4n7+/07fwzrBZH8/e4
/bSLOuG9/yTtVtOY8PTNnI5nbIRn49Hv9Mwc52REp/Tw8guTWjhusjRBnz38ydd6/gTa5L0TeAAe
syMGawK4/dOy8UFgu/+EWrwlINnwaWhZMdslyewvy7kzmLuMEYZTmlPEZi8S1jxhsvzBrQw3Zx6h
W5KHZ40wMqvJNKpggbDDOda2cTPFo3TA+wO9NfxAwrhU90GXlq1xMcln9C+kJmStr0C352gg2tZy
5Y+oLPCpAYHUnV1F3OXHJZyOVvilb14AW4AyKpOEScvDIcU2G+OW0mgzgvNKDkvT5cKr395g/Mgq
jaLnxJPGHhN4xzSR4HGso5l7iVx2hl79UsNgG++1cMSQ65ELGzfORMzPseLH1sckxK91Pxk65BFu
OIabHxMgFWYhS4sUZEyFbjjACWCV0/SL8jc/fjZMVPJfbacuPxvQ69oh8BczPALQVskciB39fvql
/PSEP9Cz/bnyREeG3I8junmeIcGF8I6o2QPjR2FXG6PoigvYDwo8sFrrJ72+GBEaI/zlMAUgE/hK
FjizQecr+/7AWuL6QZ/Hz9CY9wnR3+PIY9QX2rTyEfVBadqDaytTdWHsrR9zWzE5AdTHmyq85L/y
BiwWjjFLJv83YIq4lReYwu/DRf5rek+hLFgCd8IXqSH+t6thmpw/E2VsBeRjTnPiI/RZQZgXBfEe
F51ZsSbL3avXKU4R3bImHLqHuS64+dlPtyQM8l9yrrbd0fnGe4PvynniE0GNI2o2TVGOABDgIHQk
j+3fAj2jDqGCMOp0WSIOrX7L33gKKUtnFTHCuhm7FFYMcwYCicXfkBACvg24Chx5EcQneYvUBa87
X07FAg0MxwDmruqyZ7IANkgfD+sB3haQZvfLe41TL1QdEUjHHkIrg7E4hqmvUXVkl/AB0D7lBmLO
2Fbe8n6UkJROXTJqEia67Iq/+Cegdhz6GFARFsJEkC+B6EJs2J8FInVq14xSuCYIvfUv8jhLiodl
ea3R+MOpMkYGbL+zvpW3cOuvBTTCbRUwExSOcJzFzlkDGf6xGevhlAMJ3gIph7JHaNjhdcLzy+io
mb+yA2aHsWf9KNqXuhwbe2VaHCII0JC6cOv7gsj/5CHys2JcBw8DcAw0aR7JliTEfpTDCQcXhNhy
6a7ZvTw9rvx4af88OJ0wFssWz0V3JTKRFTuykxHPsLqC0lP1E51YYfl4N84dXBY8gg5/TnFx/6Ve
y11/0E/MSJ0/U7jiAKAP4Sd4HuRrdZLmgPAb2lPc/d7AWSAXqGF4eBQdZzQH0NOuxKYVBx6deiou
5arGQQHOMoSuhck/27wPb52rhuNWpJ06sCU7Mc1hH6CbpSP8cc7qVULdtlP4tpcnryCJO1DHdvIJ
TVi2SS78PD7AWKA+FOLnZgce7v84Oq/lRpluDV8RVeRwKpJycpRPKKcBhMiZq5+nXXv2/DOfx7IE
Tfda600wOLTM50Pilsmv4Q6A7nJBZtonpHA4NnFLkeRbmIy4o7gQvEb3OzBpHRh4cCEJjA+VX979
jOpsBWxxndf5iYDMj/bUXVtAp48JohJxDQjfLEydcWOih1jhyLfK8dN8mjBXKrw59dJ3c63v52fy
27ikb1hHcfePxs9yVo+Exl/jN/losVzyL2vv4QOy4yDAeZm5IQcH+wSOIqDH4mqAZMnEBJNVtuI+
sl6QYLZ0kJt6x0XD7AtKgLv8YDMKdAJ8ku+E4yj4CMnC5JahhtMw6SAAEmA6/eKFtDK4c5kUwlo8
leKGC8seyQCO9WaJi9VwO4BVGH6AaEBm3phf+al6sa9y5LIo8VJkrbBK4U4UJdI8n9Y9XbyeKAas
I8imAbEHUU3dSHJn1U/bsCWKJjuPi6cBmd9P0kY7t2vj2UTfop0XXCtFODmV3Xe/ncPlqfIo9vSP
OWRTwC3hvXmvvrubemG0wDT6TCgl//qdnYMLJaF1dQkl30w3dOC/RPhilseTmL4pG8xfr84PAJMC
ePX3+OdfEVSMG48wFx7AtCaOU2gV8Osj2n3wZWuVf+lX1opG4hwaFSbI9rrC7NvcZQTANB7Oogtg
LTZ3hCYgyMthC/iG7nfdtsKABhPyaNuSimVvGDUv9711B2RgeHJMs7W+rE2OZd6txOnmY6XNpk+q
e0Q2RhUQsMawpWj8+uHj3d6RFeD46XQotV1sekMUtiaGfr4eY4+Oa1IUE3bhihjnP1abhMvERCYL
DrMu3VGKjlMNNGuLLxkGHUVNYry7SCwnb1FdmTRhbFV0l7qBygRXlqHDJ3UrmpWOk3mXdwHTSb39
4r2bTaC8/9kAcEU3rMfsCz4F3GgMIzjuApgHbI93l7t4ZsWBOLcCetc/uHvQlibOYgv80oXGi3U/
FcAHeCaMsRQMjRPznbsj1O2Dl2CF8XC1jvxzkPru3UFk2G4pTKHoh6xofiDvwGM/9KxnmBZ/70In
X7Rwp1v6Vu6SA9DxedxZN4xdSUukghd7uHkEjmErxFrT10TEg+Xlb5GffpU7vip21J1gCPAHdlmN
HyJGPPwox0MwA63/Qz/c96Dod3d5yv5xS7GD2dsH+aKcEstng+GIEQsO9F1cHo5yGD5T42PyCqz0
PbwPgUjrQcINWcAFkz5jB8nyFK4KMhIjcuXel28ynikYNjgLgAH7GcSG6MBx2L1zPJqHZE+z46yn
83RitrHlaixPWu8bHo8p7C6KRsEfRw9KartD7KyH4WHKgFVi/Og7XSgge16XiyysJv3G8ufhdeJo
tIOBqngRYaUZrWN1MsR0S/G5NUydW5kFucaOv2ArR8SEujF3S9l/mKKchRSu7GcKA+cJQeI/IHDI
Ou1nfr2/o2/BFQLQhxk4bKj+ku0AaDA03zjv91C/wojbIQNjYIGD4lnBcHXkRv7UDy/61M6sLj4h
DMCvH+i2jc6EUGxPFcYrkYiEYCM30GVAyT3JH1yY5tuBMcMqxDnpebhhwnnj01JJyBexk5jefMH8
k5XJL/g3IPJcs+qbVIjie77ioEDhRz1gdS4JtvfezWf2xy2lp4XFvR7IHOy4gN7YWtg/eaNwgylX
FQ9rSFD6FDUhVeMTxTYCWP5IwLid7/hG3gSaPtjTcM2IJqNDMFy2GO7hN4tZfOKbFMRvAkF8B2vV
GfPAcfqwP+DGz9Ay3lkAzAdplIL+gNOitR5DwepNnrSd/AIIRq+G9uHCb83T/dvaOQSj1RcIf8/V
T/QP7ywCJ9raJREEJwsALSx1DAkuT4d1U9DKawY3PYst29b39Tz5GEDBvWwdjzo8WzbMcUhupQsQ
a+jvA1OiEwU8xX5HXEsinl8SWdViDXWOv2IurELBTf2GcDE4dw8fb9cSdowC4uwnw1p1INatHWlD
yDuep5zKUJrx08fR8nEbP6IthiBBJ7KIa9gR/3D8wX0a42+4S5MjVL4I5GYGkGPAH+h8kmhzj0BP
tqoWjEzEtSB/bKY/WE6an4hgWJxNJvuT9GI5G60nWuJAqiRTnoccTKm3QCqI9ifF2mZZqOmb8X5O
x40trQ3CW3viabye8Aw56Ez/LoVZHcTWUep36hKSNJOg8rNobUg4AJ09Ncu56sOCMXoEu3HNq9u4
aeSkaLILrNMuyCwxoKiG0JbXkRLimzGVJ3BsqAp5zMjAYzefZJqmwI6pAKC1reUqGHtPkb0xDsh8
g1tInAcfDyRL+KAxepufCoCmV6IXDQQIZpB0GyTQEZ1h52vAto4/maEme5YTOGmwGOE4bjLjKNv7
wQgjUCQKAW2XWCcjOylNqOEFaAIkA4a7QFKLGeL7pJihxaRi2RvKMRm3JhlZxNe3Id+YM1PpFyKn
IJ3Yw0135JNeYjCYZKfkQS53oSp4XVPu1zXmD3Ak5JJPODaMA7ET4cN0uF+sNGOAxp4DMydeW4OQ
N1icTsVJrZWXdujfZb05Zob1ZsDfdsiUKrFtBI263e1sL7fK2mCuLkfdT1Mbe8BzWdDLyy0OmW8o
CkpXI1atP8BM4BcdOdQN1EUWlQ7s/Veo45yZBRqyr1mA7HDFASQFLf0NWy75ZXyROECQyEEEF3Kf
ErvUNbIDHFKwiMouZBVc+JqIP6DPuhRP7QHVCDClLyjnLNWn6mc45x/8LZ+Q4LgGeYYoDudryqhs
HDo0ZpiHYpVhVXivPGTrpBnl+1JZX9ajf4r6dhO31euI065ZIOdios9kv0mnY1HZR8fqoe40Qfmh
FcywHqeMUYMukRsUfeo8DR38/px9ceqSwCGdXrPl11JS/uEyrPW/Sl91q6FO/2nlaXioBBIOF6lW
nu1st2jKJookSjl5X/fPnZQ8y4nznhrMzyn0S3Yva+E8l+HIUhZb90+lf0qgyBcG9t70b8wSTOsc
FTLmfBQv2cOv8eNYxLwwqjbGo/IrnZC7wgjittxxF3c2/O0huuiT5SsZh083Bu1d8mVmJtPDBm1l
zLwwfdZ7twKpkMjnxEoKBjcEWhOXUcY3GnAFqAmjxSKGjSEeLlKEMsCBup2CERlUy56kshHVMGCK
UQ+VlDMLRkQB8W7QNyUZtjZOdXPb+/1d23QKUTCzFjjqncmKc45S4HjUNxLnkbRIoIq02pNB5Qgh
m7bhrpJApmEtrsB6FUwLBgeKUQRxhOH/nTgFqXIXYtmzCX51DlHZ3Gg4bt3zCIPilh2gDdJkoX6M
gkpu/EIdkOh2bje3oWM2foUv3J0HOx+CBva7glJt6ZW3OifRoE7CblI8LpE3dtcoZThpW+QelyQV
AffBhy7xfEsde3M3xtC+9aiBF+Vzlppj+tA2dw5EjRpnKT6qZVqnEGPuU7xe+mXdxZCG0n+djvib
iWZa4sE+p1JYKQ7maeQ2qxHaJ8gI5EhXCzHSBAQ9sGiKY+DB6rtq9+XwtJgYv0Ftlb904v+aLQyW
BrsGPcKwvw6m6WzFPGfLoeBQ7yoyZO324z6OeZBKC+7RaAW0+jTaYsIMd4XHiB86NAudjLFKGN0t
crbtyYES2RwcdhluIsl8nnsJ6k7uFWOoxojf0phT3qmXc5YRtuYACZc4DoiBd0d3pEoF7tgaDVvL
Y/lI1pFokvQ5qHH26mIhiZDJGK+sbG8ViCp62MeptS/QTel4893bZPOoOUhs9n6Etf14TWkwn6Xe
BqNSCOkdcHdtyffCvkqpwzYLK10BnK/CRvjg4ZtmJlQ7ju1FHQbk1OY9VsrsLsnyWo5YQ6qGr+j9
euBQzvh7Tl8yU9uZnBNNTZGJ6/702KczdN6u82picjMFLTePiKm3vnR/aVXwbqK8JQU6Wjpt7rVf
0wjNEHlbKHxQGY043Ug1ziPg75mwk9SftVha9fBz5aQGdUIV1j7liD+Gh+HFwFczTpHmUG3iEVpi
x+y+jD2bM5TQwRozumZipFeilYU93SeEa0o1Waco8iT6EStxTWExNR5nFOoa+EQfHRX28LL8pyID
qrvUhaXmTKU3kfb1KC69tk2qk2ad9Pi5orXIizdJesmJgWN2PIxHayC3FhKdRR87Jbjv7FUcC7i5
o5DbsDE5HT7wl2ISccvH2C7Dx3hMp1s0HYo7GraOIplkCxML/1hSg7paAEhdqXnLZORd6sdMZ2H0
1OQei8Jh1qBKCEUXegoDeinJtTnq50JjCgHkiUhgA0zVJKE43pPQfqypPTpWbR48mguAwwzaqNwA
p2NJ9FkZM+2cbGUlNJiPt8D1qAGYmTmie1SkYNQDWw4N+3RHBdpSFoWJvYk+mH7B52S23iqHCLeE
6CjZm/jKSTri2PInTiS+ynA2eGzKhCRFYU+4DfNapmgZ8qweAsN1oi6cokONCeIcRPctUoXc3EGW
jbKtzeSwvDX2hnKMNyvPJ7zxaYbl4kzxC8Fp0L/FRI9+GBVH8wWNVC52IBXIO5iiAmpNcEGRtsY+
6Z5zE5iRKJ8J/0NgRKQ5hIyGnEVi2ArKLJcqNfnzi4fFCgGbViZb19vhVN0SrEOeObPxcsdXnuIW
4zJwJtCmxvATmmMWVkSWD4RJQXJYoCCar+MHC7u/AtdBfHsICi8QPc7TFSGKCPx2PJfDD+20/snN
UtiGmWK8G7bw6+WbYE0pxBKfkBC1V7QdEH24KR/WjndGV89QhbEr7M09Sj3i4CBNs1AWJNIrGHiI
24A6IRY1YKEuvMiY1L9UWLj+eTFPgPYi1JqaFuKf/KIL8qPBrfzpUJVQs9HqTMIrD8YYunzpDTGl
xhDvktL1bQyhdes/anJ4WvF6ZUlqSkCPhvRh/mTfoEjuntGhNud0x5tBfXpXEJsSAgobDThWfHDs
9NmZSfhWcWcGMOFq1ujgEbDowom17AL9szoR5PlDnNk4eYgbq9Qn01tIXFuP/DKaD7nm+srgTGwY
1LszbmwuYjocQ/EJs5Iwe2x6mH7almhZfDrnHdUvjFjYc1kZUhWXGd6GHHcAli6LBUyTQDLghuod
w9rMhp7p0cAq37jWks8G4bmwQ1ABBG8qSOUDYs2OyQvPCN3e1G5zYxfNG/oWMJFiYI4D+y4A8rqr
bD/bMlvH8trMNlH+lVb7hBRvFbchKgo0Yuz3FGGeBcWO0vi3zb/yBKdG9mrTOOrmGbeFaFiX8xar
r0e5Ifm7qTb26C/O+j5yHLxDnITrsFSbZQwwhO+Z/mV+o/pstQuTZs0DKlmQUBFnwraQrZ3o0LUb
McJGqioIroKD2HQ+76/p1jFNzWO9qIQ/0siTeLgisO7REm4cAJ1plEYJZBkvRleVhHiudgl3T4TA
LoxxFh9cv8XffVmxSc1/1g4n1gTeOfYnVSj/kcpWemv4IuoX8iFIIaakgLBzJ3Q3aCpaRiRYK7Y1
oZiXcKU65KSFl24luS1qmcqjCoNBCnGKAHRC0jtry8MCB5XzEIn5aHi2usPnnuJdhezMcyh60jOT
CREAhXnzT/sJusCZj+EKmP1DaMaozdCp0PzREuPJD+TLU0UGkUhsjHzgROCiEQQD0nsED47nHjoO
tgUELIoZqgJ7lefLEsKHbPZRKAEysbEMPRXSjj2HjXYksUVh29kSQQoxWCayjvkdri6r9m9IQLeJ
rJH1BZAKa91hKAej84WOnZnrowwEmb331NJDCtyghP1B5MPDA0LHfshAwkIl1t3kAuU7vtGryQoJ
oRxgGkAnJoTqIZafpYqjgKYOIxr9d4Zd0HuQXbMLJFyMZ22SojgTMa7FkpeVw3EJYEv5wC7BpaXu
0T/Z1dmOulNxax3XxqgSG4vGZeui94sfIZ1jlAn5q+AiPSilhbIfsiwOD328mUGmB+9BPcHYY1hB
Q4OlS3bbCyrc9LJw6uHjd7C+FtABWMhfynNxU6FKCSNZMpKPxp5+yfmiq4I72VUe56RgEkeeqns4
1tXQ9nGdYYgNZKL4+OaCkLKbEY7AGyREju0oJ0ucJtT2CbtX3liXM2kS6AmqoKv9kj+Pm3tAKVUb
npS/T0MQjZdVQoDh/SRqlmFt9Mxnn7FdoJMphJGc6N7Sye3VAE1nkT3XmX/HHQUpMKHCxH4hT1R2
fK9+S2SsREYRNyWcU9Dvyirkt25aZuKinpX6WXt8ZMoha4MlOiCdc/LbMp+T6rkqbjp7djp/1Nlb
xsQTwnDzLLgCPSrJ6L4ZzO+ENBFzVzEpy7hllUEItvNix+9kQw7xGdPIhIawJsHJeanMn1i/8D6k
Uy8kKO2PQ60J5Cxop4Pz3UZkbg8uxsyCjnQPag2ayo7xLUM+DLMtIl+NgC0Bcg97NzUfwGrXHsDR
MQ8nNsFxQvWTXtfiaZd86g9y85IavjlkwwoVN0+/0fmWA8i25Ie+kpGrpRyQXY2Rhmk83eWI+GG4
UiVNkSVZe10IFoUhiAGXeN7W4yOsH0DNSDUmiyAGai0gAjV+6+ol0KV/ZvmVPSigcY00oBIx3Gqw
SeXVp0yoeBzK+csAgYBhoSrkJyUEwrWp4baobB8x+yfitdZ5rQAE7ncvx1JIXtDM/4sYiUgOJl0D
NJwOhBJDWJt4Zg7PmFrPUzm5Z6wiekQM8UYjScd2wG4+8m702xjsmP9PLWzk5RfHTtFezcR1mvg+
5hiOAurXWNFSE8kZXHVMZTqmHopNWMNE5Bkw7qQ+R5HjOf3ZuL/POqaric4kx6Sh+XSYBWDE9fgy
mEuaGnKIYpOnrzP8Tz2MNGJoy2edkzJuYT3DAdXTo638iFfXZQKomKfP6Uf/+HJ0eNMlmVnQsZWX
iiMpnUKdcS/OkIVXOV4ams8WafaLd8dpoaA7RJvvTxYRM0EaJiw9LJ0N1/7BhHqeQhpG+Vbi+qAE
ZE602qr8xinaqAP+WEthzcCcxLjBh5HFQ4uLNtAKGqFJ0OT53mXNo43Qv6LPxgcGTNsSXuZo4mlr
MEzpqHZQZ4HjkcVXxpe+Xu6npYEKhI6ayiP2h8Q1YBGg5aBCdJj8rDLgWuiZFva6rupgDOOr6H/N
rTb4LfsdnS388GSrzvsu3kzTpTrou/YP9BwyX1X9hb3iZfk1ao41L5nWCjso3r5k0oGmYUGc7WYn
yOk/MAY/pXTDKmbpGHi59heksQd2BnRrWJNTb1KKDO78TBsbp8wbVimqm896cKGAvSicdltJTGPx
YloNvoKZZYmUgFfywQCzH5sjCgeB0leYOkAz+iyxZcR65XrneEmwYAmNLIy+ZPNkVW41+ymFIkYw
46qYGWDgSF2hjGXCSLbUvCZ+PGmCwfQMwlizbYpOD8kkxvmMbhH8i8pXvOhykKgGBGeYA2Mz5FiR
n+7yJiL3xSClILDQU1NQtagJXK7zHeiKuitbm5TqVF9AMs26ddCAr8poW+tXLEtrKRgoigdkvYmo
hA45SUyCPBbGsKXboIUxpIlPH9FBBlqFkAZ1M5UcjcnxgZFZ86rQasxU2fxsmghXVb1Y35ek47bB
TOHDeK8IO9tlE+hvxRfMR5PVyALGZZf6uPewcf2zBKcXjgFlASZz4CVP/5G1lbKsNMZ2qYftOA5N
psFj6dpwHDK/e9WJuUczIOpShMSrUgPzOk6L7xAAqz2b2Qt3+DF5VeFjT5VIvqaEZX1pmHPzNDN6
95mGOec2WqtM/XFMQE0GC6rZmNYmjkMunc3EasZ0YKughSP+Ig7jcyamRRuTvQImEgQGJDKGPxCA
XIS9tOXy54kfQfgBKvnnwDADZzo76P5owi2kJF4GhYF4bex17A30sQjdHTBiei0yBrW+gu6xDZrk
oMHe2ueoaJgjw7LkO486hsqQjDR/MSgPWRiBwpStc4GnLcOD4igaOvTJkh85IfRv3tSMjgrFBLnI
j8AC1qNBfMB79Llf+ntF1G/CQAEvfK+Yof4HFeuHOU5K1FKQ6cC8bkfMIkrdWwYek4tbYX3wDNcO
UyG6eAowL6XjY92yO2Glyz+dAw0l5qf5cJXcV9BEs3g/pdznVTEVUW+dtdrzn1O2gW4/1s/2qdb2
c3ljBWsEdKker/Awdxa6IlA8InLL3eNYtXDfqCq2WeLL9ktylWA4EmiBFmXVMgTL9/0UqswUAfPY
C9MTA4SHEZobXo9v1NPr3Qx6TCwRB4DIOZAl/JLIEFJGuU/QjZic5Oz+W2bb3LwpWxvdNeZnoaeD
6vVgSk8QMmXdynzGvqISdl6oqu5PuILIB8bEir6Gqo5HP4xDY41pFh7AFFGMhi20TZMrmiblK/6g
nzMil8p6+cJRSsbZB3jeI2CAoqmptpLit3j/SOue/aoLkAX2rMLPDn3lCQw3YXC1JeIeP49sfuE8
kZy1hiYVUQHipq1+Z32LuAP6Tvtz2CPCIW5+xf/xk6nR68v4i2kUtMbneNtf7t9M4BE/6AnyLaxR
/qmvVDoQLVhDsG1gbsPk+jV/UUpRT0Lr6q80uRH6MRHmi4KnB5sd/QZEmj8jpeARnERVhi8ZGOsh
OpPIoZRwSnn+ttq8IzUCmAIFhw33XDkI7PC4ODw2Alssj7QH5XXqBW9UarxUpmmZkF82brwrIOdR
wTwC2p+7s47wQRFp66LXhneGbFtY/GB1bGMXmR+nPV0q16W2AoXcbOu9BFciE2kQPw8NBRYBP/OR
QvpO6YOPTnXuhdMTQ52Iuiv1S9heoawh2F+hBLMFiLC8LV+4MmnSrkkDbpGyg9SPfWjm0p4TbrwV
zjOwdYj85bjkUI7hTeKjnB8mtK47Vn7aeeq5jNYF5zBfvNOMrLrI7bQ1aQA7dZPpq/vJwZNhM+GL
wwl80HZUsrruaeU6v5O7sIrOavHJM8hZjRrswHlcH5rob6Fjas+BCNJxEBXE7EkAGjyV0MEennJp
QdlNnvGV+dTDR8M++s8HT7+VhzsY5dG6NiU20CZzPwg4FQJCVvZFghHzWW4bCQMnlQxRdPpNyJo1
x9WsMwbEu5jqzOcm64Dd+w4ncHHPyzUfwDkOZF4ccJrjf+9PhrZOnrg+XBlSMBRQwdntKQYbV0MF
TPNGsMaN/T9CRaNDBxB+lHQMePniIfXT/UwyLGGE2zTGsS265QoMgtaGfZ/dvzkxHlHoaPAlKkMj
pmmDOHfEn4NFvGDFlHrFWa93vASurSm8QVwPWDMXmQwF2doZ7yWMRoBThhww45Z99NhSRTPDw92X
t9Gc7E8m8Zh6YFGsT4wl8YMnk2MzEX2yc1Q+lg9HJLpYp5mk71c6dZ1govgTrx1qVtJReH/EMGjh
/TxAvgOnQDPKEI+RhnmB4nsXBiPZaw3DzoDpgroQ4S0mo0WI/gOaCFFyI48vvhRcYPoxYw1gpf/m
GPESK7HVeAz4/Q07HXtc1wf0oGn7L2F0D24or/HOxhAjqn7KV/NCWz2RAIUZP3xZLgcTHsBGQtdK
X+TFyFeea7aP7NKGqAJZ2HgyARgim6PDZ2bF2Czb3lUCq7V1cUJePu2do7qh7MQhlGWRvQx46Rwn
DHIO5bgidXHT7B7R7t5zKfiRcF9IRztKDKN26cESc17u5y4CXznGF7UM7OgK+X6BXclT77K8+RJ1
ZnpIX2T9jPaq2lEQ2/to2U0z9Bb3QW5x0GGg9K48gEIQTCL+RD9GL32dijUJ3Tpu6JS65sa4Kukz
P1qavfTAi1pHnu77PWCWwcbcIRLPiZpznYPMibhGRkHFZsJWIVYBCZrFFCF0Hn43eyaQ91/qCQqv
BqaA7NYAY2sePBkLlx3j6vpCmgLTfOW5vbZYdk8rdMbVmm1Cwxkwyo7aun7RdjxZIClsoRPGINEG
6Xnr3p/IkZlQwH8AqmHfWZch0pBreSEkHPz9rSg3zrFD2Dlz6uNZgnchiCaSLolHIaTvRZQkbB1j
4QEq68JZlCcyY0ADmC5OBrY9FR/RQ3qxz0y7mETwHXzFWGsgHJM4TGYTjnIwvUmYUVYB2klUJwIl
xVQLg8oSqcIqH33htUXp+ycuptnX3hjswG1APgD1oAadJpP8k0QFAboyzmhdB5wdn60vjnPYF18T
ZrzVM3MRDbrnftG8aKuC+eM7qNIXcyCukDxxukEIJZ3NEW4lLSPnC93q+JpfWwBJMe1izurilgPx
BrMqWKJMo03bZZjE7AlFNqiG/KkTiUTwzbhCT8pKlg2vkYUMmKvE5zfxtn8cOdrQE3OCo9Mhn5EW
avrqJ1d660DHmU/w5AMIJ2uGs+I+kgdkeFC20N0x5Z0/WqR/BB7huMEWLfsiX4NNhp7jm5vI8IWD
mWs2vXV49+GOyb/DiRHGACYU3XNz6//YHeuRN9GEnewhmmB2DqsWYyDVwC2a6RRjKqakgtSCYAri
CAQSQtHgjjNKzdsAljnDRFiz+j8mxPDF2aY48CBfMx/nTCVADEcBtk/+C79z6s6YjUF5Q/OHXLB5
ZtirOaC2RLY3P2Jkk7CFurwlTBGbEOE0G3ppeAypNBx08OHibCBpUvXFRYNOC6VZhAV53Y4Sh2qI
FVceFIzCucSDr+E2bqxn66i8JSceOOuYHZqdfa4PibVlADQgW6+3d9lj3QpiOr+1h6HBTcxV3iBn
PPqV/RtNbr3Ntwn69zNdtkjOoQgbx3UxBoy6GmSkSyhuY7F6Zumy3CheqrPJcBSjdIbgjPSVzoc6
9cD1QJDquTDiLpA7OHojkUWsN5u6318wAmAmyPX9y3QBrAJSgpzPrBKKFogY6W2J5o5b0mimFrDW
I8gtpwY/LT/8g3YLVQjARRi/IB34oz3jlV2QsNb6xNfVpNXigIAhCfOcFGEbYmoxge9Sv75CCdF/
Gc8iDeuv6idfRN0BFYIRD4DW+CK/gH/boTCsoZ5d3Ei4NvD2ytfoAxKafRB86U+cCPnFowPyQe3I
o8mho333/xBcpKv+tcc76ZOnrMQLFhYrBGrE9uhn1so35Rby0IEExvEV1wLmiKOwzudgpey0fzkl
yo/yo7lFr0KxjVCfWwbt9+REMF99Fkh6iX1lCHDO49B3rs2u2iEsYpSx0MuxuXdv0hU3DY1iBBrm
nYNDTBaAbEthLV1WAaVl/SuJZLd1IuJa0LhPiycd6wN1ysO5QeqIM59TA8kxJ5V0fRjYHVp3sRCl
aMd+VMG+3oljBpk9KwV7kZgy1MsVxoromtw7tQxOlUMwS2uKVBKjqMsZEEycs5Q3GF8zXtGKtQ3T
l5ILW0I8cH9pVpmKjAwq8J/dXTlGDFjfJz5UnQUzFrebnmKJIfolOmsI7jETZzoy+hRC+YE9BZoA
7pc8/jxLPB8qE3nsa0ExOWVgHbD3/vYflOHCw/kX/AYQi/IBWSnlKYs1F2O+5Vl+5bhmaxT7Ik2r
LTJX7wM0fQsu1b9xax+QZKpCBX9VXxnDo5qHbwY/GI+t7/vZBHRDa4JCICVBgiLDby/sQyIr4lUk
Kyw4tLev6jY9AnW1R5l8BEwnjXd8EM4CUuOcvNm/vBNxIFz0T8QkPzhaooJlzma7ccE4AhgBZREb
Njby+LuxxT9c45vdyfnmjeB0xbaOssT4ttnKZl97x4nGhEDHpidcStzhm0k9rFtokjQ8MyoQIgo/
yKYjGO3CAmSQ+eie4sdxMD/Q4Q3oSms/q/ecg+UlMbBL44549F8c7z2OoWg3hX8o4Bp+AdTyUFO4
JThV/TLQap7mj+5s/mONG3jQsTicEGiCDWB4Hq+MwemfEK7z2asb9rtopUUOBVa5WIg8iMkE/QYP
4BM/KFFJscyF5SjPJs0GkkkowkdkMtkuA0VcpZBMYBhxhLRuScwbWx/bFMN1nE85JqDOP9mDz/wN
4IXtF67Rx3i1XzlKFMJ5ZQZezIspxW781pYu30uh0Dzx4XKkRTiHgk7+IX00gPYnN8mmmzRd8HWm
9mymEmRZ2GpsS1jH0UWTPPcEaMAhxpbftaHYfitXFATs8+vHNyuR8w6chwSzw5yQGqFmZ+pCUSrC
cWJOiHaUHVFZtZfxg6Jn/qhu6Y6EViZLM86EKBcj1jUen19SteUjkWpH70kXOf7idG58UaJwuuYf
erUHOkuqTZ/5ApPiBOZUgUwLm+LuikRH+JYoKTox5MRzlEVARhx9Qxkw088/aMbwOWE/YMfg5oJs
gVQR4sFDrXvmjd+YV07aRukxDvB5/gED8l+KwInncoCmFzDYHKhnyiAdQVe8iUUiBk6+OqzZTuyK
CbvLfgAniDaId0bVy6yBStUByKUforpBUNLuaOfYKNJD9SZG7l+YQ1PUxWoQxWuaY2YAPPlkV1pU
3QHNIEufUxyHJn7xCFG7sPLoE3C0+8AXgy6ChqQQURIAgxQ0qrWjpqd4B/3lrzDLAeUxwgRkB3bn
4BEreA5IOofjqs7rSQqoGgC3mCeAi+mIspIQlw3J8MEsaHzmLAS8kx7PmM9D13GKQxeFOmBw6po2
rnkbOOMyFpdFCOu9XTY5nR6wnRLCWACtow4D6uwXENG1TYdGRxnv0IkpBhRZ/FV8WOoTszrbs3QE
rSF201DbKfMIqmVW+Uq2I66EHUxzTDhXUKwfCGCZklLYsruNXrIfVehgUIRJ+/RyIwAM5Iz9UxhZ
yipFXodEHpoqTA7BsK/mIM+2HU3Z7EJUIBHKj19npm7dAxu0iQgJ+6X+B7zMt0kLinkqKr8EAmO0
4yF8YFYZwbfh/buF5UPgZ+P4S1DHekqhxJD98g08WoiWYN4gvVHOCwWNuV/OUMk5gXP89Bj2vcJ4
Lr4RZTymEPJI5FrQYf+csyQhN2U+62N9DdZILBd67+ggJIIwnHAwYnhDSCp+zAhC0HqxlC3B5+6b
QOtXjY4KmM3OlU7DExnI7h1tARFoIqzJVT/ZZOjKUXkeCSunuKYqVNkymC36ZM9hBV65B/uj8joP
65IDzpwlogQtkJwfsEy4wJh2PKwNE5JF2OswhmLXvv8I290r0czjrvmO9UCoQVFRVPKuNpiaBcMN
rLSmfS9WUN/xU2DpGWjH2d19tMny0cGajzMeYf2LfsyEQItvkD+0E26sjcgQh4mO8IO6/VnmAEL1
gdyQ52HvnMp/zonz5cxNes2XNVUYQTgcFCEqQA6U0/TOtQDPpZrCAEa9KB6bIInRP8YjuJ+Xdp0/
1nQNEu5yC8xEd5l2MP64TbzLt/5CIz+XmGTvINOa/2I+aIGyrBVk0m5tJ3kIBRWvSCQIfb1uMpwQ
JcjtDBiKCr/ONN93mAzFCpoOE3ksas0eBggEt+yeYOb7USz0LfsivXUDDlfC3KaEoIJqo6xTvJ3e
WmaqffW54CKob2RQOwda0mSaK6eiiWMqSqveoMwxDRjddEhWDO0hOknlTecMleobhKasjfBzXd/x
55jj06Jx9nLjpR7vFscdIWVXHdoDBsjlTFdWYnDrIFxkZjeVh2IK+uVL7z5HZkRJSsegQSulhzJ5
EGaOZwPBaomAEeLDozw4BMDg3qRK6zljCIr3yDwcoIgFgwViXx2NnNlYj5n3nfMLk81ZGXZKJvkq
kY+z4ByU/xTAhoj+Dc1z1ARTz16jzGyE/HjsEOsWhF+oVRidODN8fJ5aW0a7tSxrbVFIN9HPzLGT
mMku9nnDPzkl5FGhuLSrjUoZBobp5wkNOUIfyd7W2bQtwQAeZr5RHDx/iTnuO9LAM+cgYQQoxdBc
aJSryGtVGMwM6KMWs/BMR7DNic/BidWeDD4V6yhJAesVKaZUk6koU+xdQL6Nsw3u+JAYAwL/1clv
S8pAaVbrCOoNtG1hA3fV0MgSDAAliJa02rXTJ9whYnNzGNMmoEVzy9kI20eYkY4EHZRqYGreqUeY
BMEYGaWnKt7X9IZqfc0M0nFQrtjzCVdiVjtnt5NdmNLJFOkJKcpph83uQqc53BKl3Sz89GnAgTNj
vDNyOA6UKOcxhrwgElBR/Dn1V+bwp0s7bYlqKuC5gOozbnYsWAAvFqP1Qf8osyBR/FGuVk1DQBs/
LCV7IBmPjCBqdlgKC/pqqhlqHCB9zRjXJaq9+cfRXvrHhqKhEMz0U52f84WOh8ZEqnyrpe1C/myM
r1G515znSt+k2asFnkqdzamt4moLX2auLo16mk3UAf1Gim8S9a5UwPIeVU9X9kz6+5KxLerAiU9l
V7AC24PTb9V658S8GWpWvryEdixcG1SGbsVWaQ+y9sTc05hJXt60w3Ug/qsDFaPI0VTHNc3Wg3+b
lhX9PqUWFzeqOm8u3sYcI8JB2d5r7O4YR1b5iLf3tWIoY5twIs079i8IEuQmnABbdCCKefRjLdoq
ecRBqxHxeY4b8KgE0BuCToHKcgJZV6nnKxqLCEh2ZPIhs1MVRMMX72S95m+09435Wxmf5bIdFtyu
mMNkLYRPektZzCfst2pE9VI/tYj95P8s3ddyItsSBNAvIgJvXqEb70FipBdCjBi8F/br79o6N86Z
GVno3r1NVVZWZnaQ0sL3AP5nFMru9reVRu8ET6D0NCWV1TEx26LoH1F/96taQrqSXjUvS8RIB2hK
3WjHd+B4yVR+MKUKgL3F9vv6GpwhG48dJbWDxSkUKiXbKM6LUNHD/NRAsRbG5CkaPZSDb9efyiuz
jqdLgslIeTfFqjNrcGrWugXl9v8QgBUzNviA451s5Hn82lLNLMh7CzbEQvJaXYF5E6XPFOWynYTq
MH2/H9M6nSQiNNeO9pHC81/6/rG+de8rrbbXSVFoR/wqKuXundJx1UgW/yx+3m+hgvxR0q+9F3cV
CEktFRnTSnRZk/kgVSCl9nO7YANkaidiFoFVcEjSVTvajkUehzUOyuVVTb++MocDfgT771W6+Vxg
zGVAbSfVIHWhhNn/yiAuXb5x4cvL88cFgWSb7pYQxc4ik4c8KJe46ysldHvKvXNtv1+biWUOI1o+
nr/EN7XTy0ux9JGhRidE0QR9ICB9wvkh7cEpIqG0jsv2nHAcLe/UiVjerjz9xUF8ciHutOKifmAI
gkedKV/rhajF8y5HEg3yQiduP3p2Fq1UtGo9wZKFVvC6gAzXMowWjlXfqYIPKtdaKnrGYsdKtnlu
PKKZrucKRpdOt3SN60HjVSW+dinvybZNG7f6qlYzzcrQljKn81j0G1MTicmCtbbVbfRZqBaqoVX9
WgOERNIDPuBkaAUqS+nJIkboiIOZopPHmQ6bjZQqmM4Fb0a4Ti043WnMbQoFfhUXma51cwo+R83r
Wi/fwys/6mpKtWJD/0hMjaSKq0XwLeO+7x1u9uws99UiLHhXmTYIGTWvNcy3iksD2bvihCjdFKB7
/KOOpNxSWcRjaVE1jIZTtKLwXi/OZ2Ox52jPUfDU1NnVQhWorsq9F73EYEDJWjV6tVaD6UeKweCp
OQ4/pX+vhgVoaFYx6KX7SRjDz7Od5ENJj1S5m9assfallDE49lOEemnguZwFo7NgWYlyzHxk3/9p
KG79ycZ6D8rbqgMm3g3Ctd1rog+OgFr7/aS2r2H4rZ9R2RerSDKDqztL/9tRaC7WUoY+KPVuSTvj
/ZQX3Vf1Gid6Z+LQVHDa2Wbhz09Dfb5BFJHmL6UXGqq5vwcqybmeMJQXpeGImQm8qR045TtjdYom
9BjSjUJTf7SmDfJD1eGjnugue6DGljHauOzwuLFt3/a9qzmjp8bOWBvjoe17D9DOavAoA+k7m+Z2
9KizSR29JsatuY6UIyPNeJUZY+FKMvaPNupo2l8N9CP7Opgn1qrbN571VZNcZV2ZsrWq8yIZJ+P0
13k8/ZepPtr3L32NcaYaBuAGLmsYF/ttCCZJfZbQa+P1Nytu1iHtVOMQryaXpjJkp8QsbjrI/Vn2
t+Nto9RbjwFs4sxgCBikWFNtFaj8PLmoIB3E2JyXd2iN4YZ/BITE4SmluwwBPH7lW4EK0Lb/ADO1
JMylyVFHhRWWaW2ApyG/7qQJsL4aPyOtf9VCS+5ezUxOb+vo8mnOxdRsSGfe3+xRdTEFU5QqRCVT
PXFEWbGk82e4/LgMH2NiEK1j9fS5Gdw7jgNk4zCXT10Byaol6h/D1I+uGdxZfjVeCNnXLyuxm4xd
KwF+lUkSySx5esNilBluasM5ijnvKuRFJpObwXjzOYdPLCsz/qf5ymWQmqyo+5U9yoh+qIdHrbRM
6TNC8ahf1SBGJg00LcA2lUNNeUdJG3mguq6ueZng2njUPo6QjH1MSLj64OtIBapOJK2FaNQKW4Is
puztbCL0Oy0Hi91SHYZf2lZnr7K5GY/NnvJqMJZmsl+/tRbxzlaBI1JVZKytq/NHOcwsbHtvJzTz
cpdKpq6Iaaruq6lyY9UM33If5u2jpTmgE65ES0pH295gX915F1qrHWgBbZgaKLv2mi17FjyDh6jU
DRVWGHgj/MxP/dWiStqwl1aVu6JfK87yOPzDoxO44iXjGfStOg7ru3fq+JaHkiLKnrIp6mGuPuNp
LczaZ6wJnejlfcgWzhr/ofNxblD9qB1740yki+Aj7OiKLf7LtQ/NZOfGYXVaO2Cfh6l27O/76BGV
+5B7HYr7vn/uz3TAhR2sPNyOLjUNEvVpvzrkLdorDXGojJVhxSGNWYfW0PejV0PVeRK+fBzlZkCu
Ss83y0RL6zteYfM5MmE4HD49xF6qzmzYbhieicUfaRw2NWwM2LzNMTJUTB2pN180l/ZjMAz8qlvo
Co2IDdwaxE4ppdoFWtO+ARxtPqlAtEJD7PMLyBDUzYVfUfr91qfRXPyn5AFfklOiJlQ1UUz/3YeJ
CcJTezHMB+seRvf9oIkcNo9Dk0JthYlNq5gxOhSXm9l5eOwqjPxzKmEIfmZ67nAeouKHydnbfR46
icqmA12kxBpvPve9g0Jb2OGuNSa3JH438a/JaKh3BpXeIHGryhV5y+7xFF279+H64xWQfrST8rXj
lBb8l7Xv/e6VaP4/QIqJWqxVT5i5NMHzDeK6l84i3vYy/OSW1WVVU4ISTCxiMcVgWKDmYJXsbO4f
W+cWHB2+qGdLTqxa/99Mxnvv2L/dsYVagLm1MrNwD4LYzuFTibl+mYOQbK5gaXLARjrMmdzElVTE
BjGesSPlHj9j9G/q1i/iM7Sfzw289tPZQa3PWie7Rcr3c3johvPN+RWMj8OvJv/tusdEB10j94fC
+uhuTz7Xt+NF1278TPSlwss+J52g8Qr7RhhZ/BYcd49oMXzGiyHfUvABRODeVAcUS31fB5B2LaC4
6peKeqXatuaw6T/D67NNnGuhx4r4mgDME6ayMFpNfTMQKgeebnnRKcX7+qKzDQv5CYk0WAVRcHU/
WwodUiFKDcSmn9YShSI6thaYOA5gbcWUZKx02OFrllTqNUdVnOs2+AwHUhxwT9DmAW/Rww1cXcQm
0moAmFexj08SiLlacAS9BDVWZLKJCtfuzmruiXSUwH9a58AfYmCjkLbq8NH1qBUor/P80o7iDReV
y2eIUoC5bnv3uWKddR3uS/SA1Iv23yUSX4EEbix+GOA+vkuTfa5xqbzGWa0J5oFJ3UB0mCptb9ql
UIxXNjfvg2jxlgqllR3cpTbzw/zY27h0zBhjZovbB2w9L6yzca6eUWkC7j3dVRxtqxco8kZCZv76
ucXg7trIDdH5XveXfTtZKAI/2hgQ/0ST3DZJbyLN8R0PZNvv1NgSUJIMjcEKgZc5rHcxAPvuGd38
B+sLhhMtdZ1CSjNoxZmi9mOYNGf3DeG8KOMsEH6IOTApKNmjjSTRNW10t/iIPcKow7P5k/5bGiQG
WQCkMzqaam2N2CahDc22M8U+Df39ZG8LiKzYwj3PY4zORTWyusZBi0se1zRK9k9ZrE4dQ7ILtISN
a8gtqyhABE77KYLGuFNzT/tifecQEs8qs5X1H7ryneSbJAEVyK31rnNLNQ05/BbdzNfVRPd2YOts
VcO8nYYDaYvbXeW0W3fum5o0+zVT3CBEu8dFrrCKS34UdOwUKulG/hth91Rw/0uls3DUFaP0B0Ld
Icr28fgR/xadYnsdsPew0M9sK9OPGgKm+VfJKbk9z3YWopMEGrKRO71Wl5GBFeXhMkE2fwxS6gy5
reQJyBD/v+AgyEzLma6X5EpaeQxLnTNt50ah6xBUH+6b1XSPenCTfF9c1A0jPUEkSrSWM5efqEj4
LGYSrDLytkem6OZ57utn1twcD1G+JdqVWzPdK45uzcRX4U3f9+CBHankX/4hWhb4t4XueV/f/bn+
SfYK+0gXtOboDvS+GD2G+39FyFrlxqnN600fteJ3snH4I8lfrMrTdEVPAuJhOd/jO4PW0PbTpc6h
naqtOrbZ+U+punaZpvzbJizpzSZeDPY9Fw1JPL0Zis2by0dtnBf7+9mD4nlY7movnjKe/95RlnL8
5VohKdDBdUHD4OR5muuaOIVGc3w427bmHVNiXy1MQCkof4WZorAI+XP3mRJl6IjuZ8SdYQNSkPAA
T0fPR1qyN4qn+TSiz9lMj4tt+Xbp7d7ftnLdPT3xGHkMh6qynOW/vQCqZqYL/O97EqXOY5gOk33T
/mk+KuxWj5OCB4FaVtThM3kMbxUwaNPUn/LaauQGm3Z2THhSp2Q33T/P9OmbQaZwMKv04lptOrg5
028V259iVUVIvSTZJ2cXYaWQMs/UsSFhCsdWchR0zhHdpN3OONukjaXphNH9xpzg85eloIcuN6Gy
3jkTvQnjkSBgEpG/wasYKTXU1QIdt4tK8SM33HR029B2CBYGFHVo2hfJUVVzs1NFDRggClX/GWmP
+bN/yZg8H9FlSr3RlhNSOCwFj0pAOvOL6xH/3fKtvp1luslRUlimtU4V9q+Z97b+h3ktuH3CwQ3X
M1lNPMr7HQ6vHody6dOPJxmkQ0l6uc87yRNSOjzj2riKkWEulZfs/trI3MuvrdJtJz3eWLrX+r6F
4MR8yY+3VuvoRqGB8E97fY9gycdCdGoDbShsEtZGEqr65q05tW/209/H+jHUoLjB182V9RgBddGx
K3X1wEX6ATL0HTsJ/JVGvo/Fmaugsg9vdS0BjNWaITYSc3aVSqNFS2o5/BFzABPG2XfYukhGlCoi
CZBBQQQQPcap6CGTeHwfmjbjXjj5EvTbH997gSL23caCuPIRYPP4B3EToXOhoBFU3F9it+fXVtu2
FpDQuxYOxNPnoalWjthUmjhEnNvWW+z8iQ8Cb5leyyKyOYTTNaAIp44upcu9nnMqzDAoBJd48Y2H
hA8J4sYnRDU6ZLNKZod37JoYee8eFwdQ/qqmUu8tDFPYReLhUvGKbv2QbN2cVEZgBaFQp9s3FsNf
/yVSweWXVEO6DhtLiIzMELuL/9UpD/OQpa2r13n2Hu/kQHdnfK4V/rDy6KRFVyHIxL5SLNXZJSEk
4So4DHF+9u3cKyWilEmaiE245k+TCUBIQTqbObINmkHRIlcZ/Mo/gr+BFKguseOATRGioWYH/Xh8
n/s+9Y4Wiwijs/sdjfsrvJ36x7lyFnxqQutqpxI8H7oCrWwoi4vsSO1qmwjnBAU1GMCV6WCMV5AO
dKxfSgnTpMQoD1iAjDVf1V+ZwnvM4LLNI7F+xWMkXkefbOzaduWdePUx87h0k3pT3X9xUa1vSiIG
HKG10RMcwucSoyWUSP2NykLv5eEAKFgeFUaJUTKEeY9ou4pupuW2n39HIzuYlQjXABiBcKKbmm2a
TL5WNXfHEodbfLA1ecbYwA0O3u8HfFAFmWnnHOiYNTQFzVgRZjMNXkGl69KTnhv9KJflRvDmaecS
a7SMU72fKnQ81kT6VmRSq2F7Q+m2ty0Fb9psocILSlExvkM9Oolgj5MWrpafQZCqEE0rmT6mRJVZ
VmVaKX3jnPX0S4OqBz9RhqOX0mFuhJvUYyn/91EN78ggS0dlX9fyLfQgw4z20fYbcymGJJAn31tp
l+6t8XnpoihYMxI9xXd8DivWgzo2lv2NoeatFgZ7JerG/xR3SXweUeLvovVoC9sTPhF4+V3KT9/8
StrLvtWgD8YpGHx2NX5r6RdtL/sGXedc5eevHm7tDIMSzCFgMcVmmLly8DhlQS57mw7gRh8P2YK0
w2g7WveWI5kcmLWF6pAQl8F0BdnoQvg6ISQAAkEUcDd4gQRCkTNQJzi92I8CbOc5zzgmN9pn5Yko
NOLcgX5AzBthquSkt67qxnYKOwKV7n/z8eDlidg8XMwl6AMhC4rRtC/sgFSkTMQAFaBEoGYEa5N1
NefSNYaIt3Kt7KHi73AoAw9FncKeHyfRhKihWEvi3l/3wsma/ECBsuosU+aTHdy5odndLn5dhru6
rj7i7aOAQhIcOgSPYAf6Q/DZenacM/xNEtHd1SvxOsfSMXPK3h3xsIfikWm5v2318KZhGdLr7rDp
DlqZofl6vvWD6tE+j4/Tmgyf6Ep9P3IOboTIuBy7gcobCryftomhC0q/tIpDmBylGqDr6Tnep75x
C5Q9bwAC8h6iEv01Q6tapZPoWExGvGSbOGUHlJsCvUj3sdkTHNpUcyo7x8Y4MQKEF0CCBAO4iSHW
aZNNZeOpXl6meANa4isbOVxtBGcAMf1hWylPwCrTZSygG4PHgioCYTw/c3q/vBf/EWAq/H3qfdby
XTu2KWEs1Qd//lwvVTCdNPA0hLw7f0rhDnf1JwwMMqBvoYlzUXl28KxyMwi852kvRr+ehQmAHQQP
nkkQsfsDvQVK3DMOAUY8f9x6L3BBAqxt+g2tnycS4fXLjpiqrr85PSEIMWbC7imDCZ/xHnhyRjYP
3ypPa+cxd5JDsmcR9Q/dwp/iv+t7poreuhkuWus+HPWA066XPFqPQ/acVBlQD7YJhd1HqtxVSnNg
AQ2ie+fXoyevSVflLrTcHwELkBMRJpKKiVE4xanZK0yRdTWcfGbNOrB89r3L2wp1aCK7n79m6M4B
oglYodkvuUBJxPJkv1PsEyIJmHf9NUPnW1ePtra3gF8jDKkpmaus6nuFeqYVMG6g5nNO1APm+vc4
Ss8DJn4fnnu5+vSD3BTV0QrPiZY0GOVbg+FHUTaJOScQDdM+gAbEle5zFM5XOCY9GPwbJrZxAbPW
fg0zcifuMfuR/MiPNS6eW/ePc/35cRPqdKZ2dlkYETj3tXCVdgwQUXf1Jn7UTFGq2m6EkP722p87
oFP+I6uBbJJMVVd4OnFB10Aqlq6UKsIebFT7AHGUSC4hf9WE8BGSHamS/oZlpHUYBV2oJVPQfB3h
4lWS/b0s8uDoipHEFw3kcW0Qr4GlLSsX792RN9ohmtpUSsN8lG+f/miDXG7LPvYq4AJJ2EnMAgBd
xBithq2ZdwWLwc4zpOQ2w4fU7NUzU1VrJN7nWaYIDF+OHnBW2SMcZz2yFWKYr6qbOW8gYKfWx4Et
rAkyFhzl6lhWJVFQ5WoGKMaT+2MrlO0X+8LsEwARMxej35Yl+VS6lXFGvwhga8cIynpwbIfQRMLf
vGOs2Uz1iyqjkAT7fAR3o0C67E77mzeZCnK4drPwdmYNjSybKa+IqmKqjXp2AhsIDWcy1JWbDzhw
CKUPg5/6rsYGarbR23JLVtaTrGwAly+ENWEuSe8NYjFazNMfxf65dRZSVX6aWJTYHtizAYSRJiBn
NVbtTTs3uPyF1sRh/LXLWDlclCSbbTYbQB0R8/1jS0E9wBVyT2nwonOeBUgg+aGwNTsGvzf51sPg
WycnUEpptq5mZtq51oG6h5v67NoQVcyKX/RmuyVKD6D5zET7Ofzv8FYVq83t44lp5CltqWrc35wK
TW05EG0hG7ink5loWQdOKY91fi28Bp44wM1bGaGAjsABK8dRAFsKs0PTefdqLP96LG8FAR2FNsCP
T/Gmoa6B8PexczzumqrUqciJGXwA4YWeEhf5Y0p2Dek2oZdVC6DQ3ZnjhsawkBDNy8ry/deQ1Lcv
wbWWvXPr+RGgp0dFKvI0pNNRtqchtrLs5ntLVoNx8u85fjUJIn3dKsXemXNhb9PeEn0pFyQgkucS
1EA/HD5x5dDW59ue9rJ/Ge5WzgKg/mpcGGgF00v5rN4VLTpULXs5XyIgFCU6Py5FHol2LQvDEI9M
PbMN1OLUHKbHDgxTRloNsK9ojFhXkKK7ctd8BNpMjw9/0jy5wqoG9PE0h2gliEeUc0NAiFyjnXiH
ldr5it/hNm0DFahISOhL3Vw3v6+eDlXkw2XVnY8T7xrF+/m+TeUXBzaQ4PyKy48uWkZCzvb6d/sn
A7w15XdyYG2m1yifKp+wCwKQtGmfRZ5RSngmUMA/VhiFtZz+ZMUO64mP5YnotdVV8zY5zsLbFfuQ
4kj2n5kwzI5lNoiNcCuEhAoMJEquJdbF0IBj5wv2YRvLpjT8T4RBqxfMpe9eSQXbTpZ8ZRBMT3Mv
4z7kxLAHKpwB2mtNx5lhvq3aXXnKkoPNWEAE4um3zkf9n+d6SMNLwjRjqL5hO1KfuzAr9wo3Kc/+
Eu3qy78Y9+pvVsXNxiQXYw4oLRSkvEJF4Vv80caGXUH9IcBXqGQKLNHBuOT9MVQqTFZQTQSM1gFy
a8ldq4DB0FcDAhLGwaXDtYMN3a9PGs+4+UkvYkdjYh3ojzGdq28Gz06uvvyDU21zbPrpqpFxGt3q
ZI3CIy4BvkNX8hkX/ffsKPb/e+0Ah5W624DgmwsWDCLJL0G9gv0+xv78mew6+0xd4T2Ms7WCX0vM
wDIJUzEfUMUKamrYUXLdUuh00/ksVTOcYdYuwcSFAA8GWNWmaD4a3+k4aXuCRiX7Khu2oGxfMzgx
40pydKvcpTwdqILVxJ0BBb93ONe1KzqrkAfuZcXVwHv1TIKqojAMwQc9qp/+CNUn4eP/N9pgcQlL
LsE+EpRDXN155uQAXsBmGuAxRx7dg4Ge5goWkPfeW/9a/Pf1sAMjf1QE651bfP34aUIzHHB5GywQ
/BJxkKdg0cxkasyOx9BCHNhy4t3JSG5Pq6RD/fQIMooZy3hNdjTebLmY/OJ6Haz8MIGRezulVySY
SW5ioRl0lFhHOACJQB7udYCN30jbYFsLdrxAqkX3aXNqiIt8JgPKHvvLMcNHLURF2sehERTF6NAV
tXaPZOoFiD4dboJxKmorHaWtnFjnk5A6o3t3plVHn6tqEREh3G5lWiLOKhrJvl5BedO0dj+J+5Qk
tNckEYiiR77BTqif/UeSC/k7vQmWnNc4/W/j9euJiTQ8Ej1eEnFO8szw48UfQWtPGQCR1fmnkVoS
o4WjJ8mGSTTYb21XteM3+r6K7XNnzcfUcEqY+4JPCyePfALpife76mKY+rO3enhfBJZg/af9uR4f
sbJSndXw9BUI/xkkxMr5t5lYXwcxnv2Lr1yFBzTWWWpXeXyjfeRqmWNz9ZmblCbC/0BgomN0qZ0w
EzSMPd8e3yosrWRM71QOoMg4xn1/RcXa9SuUcTIOG9dGio2IqNwYQeARnd4xCwkwAlWUxg9glvC5
BhqWDfJEntegGF8WkY4XNmsjIumUc/CReFAUl4diKqAgk/Trp7AW/ERIORN/pcDhl+ASsAoddWJ9
2oCV5cj8N00L5WJDErgKXRdrVmuQFz0pUNjcTBr0H4yXlpqZn8WqsFiJoLdRDN+LN+YKZ5Z7x3yr
0fAUp+wjvQZwJSXf3Wc4iUNZQ0JWqJcmd50z1EYtr4s08dLJetVOYeK03sBx7Vu4+tXSxIxKKZU9
/LJ5ZhIyM6ycuuBL9poElJ3ZuI4KkWEkk++avwFttMyWfYzwA0cIzgk4o3AHxAyc4vG2r4HjFqF+
VaXf5ygU34LbMspkeBwyhw+1tY/AIcHgaYdX819bVfRLH3ehooFa6oU/w57+VA81f/oVEAEv7qHI
1c5t7Gk2yruvdX96jzwFldNp+e59cJboxF1YrYZOjQGmLoSxqtdDEiNnk9FgxZm0Y7RhuVM1VZUb
gsosnpU0bT0u9fK1NOtsckjdQ3f7UXw/sWHefiRjimKP7xUI05ltvI4fjzHzO6iierWlYcHgNTyi
pQJBpoJQcegCIk7v13iareoEPI5f40K9MKEIizfyat7hB8cRNOEBJFehErk6+Yh9y9E9rB/5k6M5
dNUeFWzyAJ5jnO/bGXkC1nIqA4JEe/NhbU8GF4TuajD12a6rTX9Z331q8vfcUdaOwM2AMIoOpx/e
pfNEbTiPzJ5Q9JJDPLix2PxDqVjpKOcpoiQ5wOxdkkhIC0zHXkUTufWjzn9ilxQqkumvV/v2Cn6y
yw8cfIuM0YgCUfaBXORoZPqBoi3hx9zbWXI3VOavO5u46kOjrVwlyzo0MRQ6dXfP2kUPRn1HlTvg
RHT2HqXGKWjaLfvFJjEW5JPxq/1TrFvaqrAguNS1poVl2cdY3XVv7QxlanO66VB33B5jgUgIHzSc
9gOYuVEuXw0slt3nrnlmMhwYKoYAE05a9xMSsThzA4EGytdvYURcvnpzGGtnh4zhlB5Dj8d24oSY
OaS6AJ9k+TbDksBr/ziKjxZSNwn8MbxUC2SiewYyLASxmH26r+Zmuses4V1t9ybW7QSW2tZxPyx1
12oL3rqXmegQDMvZhT11g86vneQ8VL5JxtLufbv1X+yhLall5T5IZ6vHH9bmSIJF746+c49P8ODx
Nc4TsC7+8+D4qCHAjdnQ3too2bd2cRchbH0Hr+InFsaiBWh5NG5t2gQ6tPNXOmlVBw2JhR0wHq2w
saa+2wJhF0Mn0LYXZjAEqK7q2dohSiL9GWrIXbB/4ajaZ5QEXHlEiRKuFishgqiWhv+1It2+iVAY
1OZtBgK3I+Ku3RvJdMvzUvY+HDE5AOhagO+xLfNW3WmdSxIt75wPdV+zf0K0PFmFyUeoUENTC63l
qvbT+J0IesGCkB/mcrKiR15p/2H/b5tIL+Ft6zElIEoTsHyjHJIMZYBisrcZKv3Dap55faqmKwFe
xU+YiblGn2O8241wnPX30LwZh/X991lAv4avW940sxEPYs0FPe2w+gR278wD+NunmNCT1yOr+vf8
E3dCS9n74f2nWAPo2oVucBv74r/DF/Ry95WvZQdI6HkIK/wp/4ZrfquS2h9lOe6gWtqfiL2cIy4I
FPdWPN/DmXUcb8ebYSh4BJZYakwqGutbq9X4ONZGPw472mYIopf8iYLRb35PRk9tP9aVqZfHTl+o
K+nOA5VHpaTCt3UslTYBmtdP8epCY8cjTkwkgwP9R+dZKbbPnLRWyTOlbUrsGllnKur6JBmQO9so
mvUcLtT4/OQN/eXQ2ToZA8SpzqUQn8efJzQD7skqO79YAczuQKR2DnMQB7qR/VjN832hHanuN4yV
kDeEzAGLwRW08m0SU/QwLtFycq4fZUChBivcZTC8nih2LasZchqKW4WOckPn/lfCE1KHjWRGysUs
WFaUUQd8VNLyOQlRdNTQJypteC8g3CMcnulwUOKx0OGe2FWmsh2XO3dbtlQpNutKlSEjxSE5MFxW
YNkggzBVxO96EdBdyMQwCabfAf1w4LNWdnhvWwq5TVhAJTvWQIwjg0v6yRejA35JdHYEaOIzV61o
MV52HU/99Ve2fPiT+/QLDajYromd2jyq8wFRtUnP0kJPabUe5tb17YnREeyW7p/JuVJKQDr2vYAN
yK0E4ebVTJtAoLhl5EdRYXLcVyXlGvwUfPNz+ppsXFun+SYbYnbV92NLxg1UkpVMx0uP2UsB97Xz
QPQcMQKMwNbdeUTbGa6TcGUR2xuZfM3WJUwiv5OTIW1xWjG+l3Vyeyo/0eZOsl3qH4hLVvG2txiU
usfZdjKN+rnhKhcyoZD7Hiea0vSuSQQlm3oXoBMxNS80lwOwe4GAtxsUBCkYTkhe4LShNHVDvrUM
P1cc1KPnQZDnE3CZRpIfYn+G4+9aHBSGTYF6Dj+TqQvllyisbyrU4ViVZv2q9qnvIjmIsZycgWBy
+KT4hSfO5nmtB4Aua1TiL+gfqaQ4SfBcsRV3U1WAKtXMCHUz8LucXK9q2FKEH79li4Dfir+3fYF7
4a+wfHh9v6wUrYSPx/EG1pase4lhaJzUMBviItUyld5ldVeRbO46AaPyMNWrXB6EfIQdN0PEc1NK
HFcuGdaGAh8szXNT0oZPtk9ywu8AP4XSb+yvnTx9favCo2ReDiUW7ORMRa6/4WNnPVKqMK+XIy+A
NYYtJgeCnYPoKQYHJtOrdVe6Esl+URrEFhX9wr4xK+Ljq7r91nYakGojIeBjWDoLL2hy5brq8tnA
voBilrqlZMUKBF2CNihLhibGsKkso/PkFz2YRoVh+KByawmnTzhhBO6bhVZhlkF/dCCoYaD/LErx
TyjeYksh34xpDNUEXdwl1FgONU7fs/tcsY9Id2BN5tGR4PD0a/17eSMYdHg7CZm15nb332JTJJv3
jYdJF8hp5/gNjecc77gf/BaZqvsx9drt96YbYt2nZn2McUUyhpNkWYacgRPVda0Y34PCYFnz0hsd
JYHuO8Z9aqTRT+nuUV1rUK55AQU6FYZXVSiq18qR7sCgcUzUS3VPZ5yWi0G2doqP7YSqwXjzzuQl
CsYuyYEuvYZzRMitHud4cRpuP/Yf60Ar5JzS1w2sDncOFXAp2fLbo+pKwF5VsXGi569wTovcFUO+
lhcBOtUZBVcZEthfL1wocCpKynUCnz1TLb5LVdPCeHnZ9sM38Ivx4IZOSuaOBmCgKngVjRdrIRkU
CyRGDrO/2c6lmVfGxm1sSYFTIvzUOBmfv5/KykZYEpKHGBZae3CjfirPBSXMbTy/rr/UPHZDgu3G
FiH5XiMHCodM2/d2qqlL6oGDg2lgV4RdaqMF6xbq0kZ9SMHh/dApdIt9za8gI4L4ncLQZi0KHSLZ
kj35jbN/JmJtS0XwbQ9B5gm4V/jL/CP1q3LgPCuBHVZvgUs1bYc/Ab4NiGWAoMjJNZIfq6A0c0WH
AJngR0Vh74nD2wSubWD3UqRQeLhNdl5k8XaGEoNgUpUFCkFl84b3hY2elTAopljn5vRiYBUf3iz9
Zc9CUG5XSZw5FA61n0n4mQDEo1OuwHGLwW22HGGcI/MP7m9urPitCkjQybmLGQKYKQJkHGoByD62
Xm7RxV+Vk61HIe9y5mSl/zqejp/Em4brY5xxygYAKJRkqNfMfqmueDMajsPxW1BXyY5Pf8CjX+Fw
C6fh7127oe45EFKNtZjPBV/mpMQCXigiCIxmUJWOSFItm8+LzP6qQul+qrt54BmqQMCnuvgeOj2z
KncEZRzp54IrBos3aCbAg/xWdAL25Hu+m8WTO0WLxlUcsGkv2snRlTpSx5nWU4n9mUFtoY7MLECN
jjeVNRtWOCiM5Tz3W50JnSFFTzw3RKLkex+FSN2AhRjlVTMwPBYgkYEnllRECsNJHsqeJRmDcRlW
MMyH8pCuLOdu5fBHlbMVeEoSgiT/FClCLYC7dmSUMhSmyvXDsCnaVY5moDm66qQ/NrUsOrZHFUa+
kTSPvPVv54igoryqQQRny/BdyQduSedkA1MqDklNQJ5v9G7JfaksV147daREZTsTCxUA6svI5JSF
TBQbVvSJ8lE12Uj2M0NVJwO+2LQMVcDjk6E6xuhlNKXkNj+nAK0BqN8FMxNd0oMcXD8UvU3wEKhJ
SOf4ZqagnjHnNPbjYf6YKAcEPNa8zNZTQgWWnJad2WOOO10c0GazmpwlYUx8YenEXipOvFpemIZT
qA2F2pqGeL+8eHM/Vi/AGnFwGgXu1iCAr0ED6HNn738ty8X5U2OC00pmd6esj/PnaKK15XwaosTs
G6gDiZ7NPciWbOFz2zHuAYKJbV+4j16Q6CUk41WNtRnAOQZHKHzaapwXQVwgHdSMhIEqGSOSWwGY
UzwY7rRf6XKscgV6v3xhG0XFf3CA8OrQr3cvq4BMjgJwUKwt+7fo+f7AHrYpsgboXd47NHb/gB7H
YARAxZ9iLSBUmt5+It0T9B9xWRwUrvpZob4TOraqWQdDfnDgNBHlHRa79+kggFiOjgp7kzrHLFIK
PyNlMxEbhxsPg5ICGOqguKnXQOgQiptky2KxPohJ+CsYkLyGip9wLznHEe88HMySZHAIceWu3Tuw
YfbkJ5WGFy9E/2U/W0DQMXwXnVEnW3aa89Y7Ck3h73pMg+r9UWzkKZ0Ec9SQzq7HWWedc8s91BZd
ZlfPVYP4BNc1DqcOxuGrn9Bhr57AVLqe4NlUTg71cyMZ/MnHKb3vusJWreyuzFntY13T3OZc6Sda
1JH+OQ7/MSvHlVlrhXlwBs0O7kEkJzPavHONxHj7p1f/iJU3zkXp4U2O0DmEjCB+Dg5IkXEpGTFf
64ZvFhqE1yt5Hyda5CvPFWZ5K4e7f1CfMQi/7wQXol0rOyQkwhG8kx9kkGZSPYKan7ZJ3XydQynS
qsc8NGLGWrpwAOHHluyedsAjveinfT2lHy4V71rwV0riBDB6h1b2wkHuh0YNwv2TlE6qN6XJ/2S3
R3+8kg5j1MrDR1qX2fLtwVvmGOc4vC3fSuObIH2WS1ULfT6im95OIC64XfABrhZbF6bhbxqle6vR
9m15rG5GNxtUZ4UuV+SPHd86h16xpVOUmRLvzEVjkWAMUi628q3S/DgoSaNaqxFndmVt/UDbVonq
cuuQiDajXS9rMSr2JqJX57Yp59GM6yV+QJ1H5/V5/y7JqbuXRk5Vf17sXlfVk41kHefg/m8u4viW
bu2bj1r4Q2s3GP6k480ocagmWyulV8NpDx7nxtkOJAQ9IRUirBsnp/6yU/heoJlEmf6LCEev0L9O
FofGphhMRgt7ItJoTmZIm0nq+q1YIKZeSfSLw5tlPrqVgixMYZTvPAcanx/7tudxF6l2j7c4P0x9
FMaH+vsVezon5t5XeOXCeyivT9anRrKb6k+H57ddb/P32SAtvftbbPEj2Te3JP8rW/mLBKy3fzve
G9u3RP/qaS1O8XR4mGzvpFmCeLtm3gsATgtxy8x89bKZWjbXPExSVMyHyzcWJPlM4yGFVmjrFLUG
veX6i1Hi4zJZd7LDHz/VTTOLB1yhjB10WvWeg9V74az9oZJopXom/4H/ha9lRvld9/qr7EAtYYsb
NUg8ujm3/vOH8+FoOkiMeEtiuqVxGhr+1vxQLLIvzn7eB6mPTBofupLtulDMn0uNcWJwuJvG2c/C
iEv3RTr9sQbzHMl1RYXR4j03upNlQPBIRe6XzctRc23/mq2VDGRfi364wyxT0vyQD23/wZcz3fnB
dHjLdylgqJ+yROldZoVUtdi9THIfpXZxmO8mWBlSwy+0Mx+Z/kZXBAfGBRqpuX3qpQUyRWBPOdva
9U5hfif6NyJpo+mwNH4huPduf4qd3btxAaSFmy0H5GXz7nHwgUi01uso9U1U4NVPDi36nUQKORP7
6C+tjdeZN12c72iXzvRevbOQ2uZC0KO3HBcHpIRAzGsfUUZPEDXr/5qi/MJDod1hWXs02FwKhHfy
VkLeihUUe1qUQXeHGkDv1FV1WPd3XRYStMLU3N5VbB65WLkj1d6mRmrvjV0p5sX8lZ+v0jRTxftA
vgTmQh0/6gVTzbRv/dv49r1WEOtqkOtTmTQDnpXpW1bikBzwJLcTos4J3PkXKP+sAUSds379VMzk
0Dj1M/1COw0OYn82kp/kyq8Maiqoi+AYbvFgB7cHRgDniZIVV41cL9n8H0n3tdxIkiwB9ItgBi1e
SWgUNMlm9wuM3eRAa42v3xNYu3tnhiAIUZWZEeHh7iFGuwwpXhqTYfZQL/V1XVBbhwbGGOJX6htx
WOhvPyr9Qt9LDgH3Oefv0GlcSeyw26JmJZtV3y/3HA6z963Bv7aiDenAeDk2y8y7ahNC/dRL89Dd
dKm+5/1pf+40K5VqDxno60Ft6bNPeoWClZoZ3CWApjEao23gavzGT+bclvpE6o9PoyvAmFLyof4U
uQeKgCElPVX9nwvLhPxH5thkDRhtO8BhuljPJcfKawG3UKnROwyQ147Got6MjHKeTxq8MfCxOIVe
+dZ83FrZ+bD4Me+5guOc64DUW6oEKe0t8ylslhHYWFPRHZlFOHubjnKfhX/rj0Jf4VcaP/oML1JY
yt1sN9/NKAATK+4ZD3h2ug181navs7c4uLIEfveXXaQKlbGnLhJPnN9jviTi5r756Be7t+CE7jLV
I3Jn7jOUysDBHYi/rRlU/gIAr8PSs9DB9gCVVIZkXWniyPQ9RNg3U7pixd67yw4RaI7wB//9cPx9
1dQE/nMGS3fBh6CC64KSm28LzLgpBfObkh6Lci/J8fzPstrUw9Mq3bdlU9NcHWxFPxLdddkHwqA7
rQGtw990UbOys9ZCIpcsvtWLt0TbsHKWaK17S+1O+O5ydGt5Yb9hCT5tYAfnTu3cZ+WfBv8APHxf
MA5DQ138Q3o5MRkKC1HWIb5F2HX9uqNmQhk4frRZbNG7dFdMKDtBDp2bZaO3gv6FHNUAjgPEj928
KoN+G5mlolOnwe/lpVnD61Km9KQyaMshKy0x0pcdpSiMPVRCnNPUsUFRLPV1aDVLt7CGICm6Z9kE
oMwBp6QDYntM3m//DhyuPTDuWA7bSS1C1OrUoKuXGc7e4k7bfVJSLeSe8ar7v7nB4t38VHmFA2tR
ilQmFs/0/mJ4Zq6fNfI1juM/mT7kAQcyyQ6lk+U/2e5jGlNwjTg/yXPaqfFWv+ATwVZ+Zg2OeT9A
rRxKKIQMXW4tE3q4PzhYYn+fjbJ9W49mGAYW1Jt29+LNQbjsEWZ/Vaw0t9FSO37IvQujEve/z1sC
H9NxHBQ+ofF7VyT3WvgHFZ/21h98CW//wOOfhfHtc8pgmm/SaA6a0Ddmv2wiGmjB8dp/2uguR6t1
9JVzn+F9++jf+mXvtatlY+qGpCjHwH3w+DZ4jo3ROnG1MpMmeIYVkIG67wLnHNDF3SHJGJO9pJ9a
vB5/TXpXx0VSfsTWynYL/bx/DYvD3adYXeD1W+V15aN29cXnPVfNddJSlpqTN+9ZyNWFzvxwPe1y
w3MeFllIyLGGmXHxjyv7EVlHUsEd1zYZVvon0698+ggc+w8k/1Q/bYgMydAQ19xoCshGmdWu8TeL
/sGie0dFGBszgi+nRaLkCUoF+YoKZdV/LuVDmJ+Bl7VsehjwD9ZYL/PSy7VR/jrxjqLuVsboan3v
eys3rke5AlNZQAN3YyDL4oq+t71pE236ljKusMwZxaHcnXdYYRsZLecWetQEYfDTyBRr+/a27a3X
wxxwetsuzGs57Yagw/Dns921EoW7S3L9wBPngtkjWZin+zcQ4z/TesJ+LTQVz43FbQbcE1Cy5o8t
uB/aYeYF6X/rVP95arVBfbBoxUuQqXWslrtkyT8QJ0fnaIlGi0rzw+AahPOERoKN2Ji3dWJ5kkA8
b9rpv7Ztn8zxojNWCRWIMW/2PjPJNnajHzsYS2XMvEmiPZ+DrcajqOHj4gC7ZcfxEcjq9w/9hF3t
wE8SM4v4+7dW4en/v0XV6RxP0bflUM2qV0GrNRA6s1sHxhBIU2qEcKKXE97xEOnf5GGBhnqrYxcb
QJEbsLuLcXvFSwnG46MzdT6zSryb0mqMAswF2bw/LQTJb9vFcrFaGF9no+O5GRvLTR3euRwazCDg
9No0HHtMCwwuiwaAldXAuO4XtCghQh2Gqm7Joq/DbN6SGxBroOkfxZ/LQPqxByULFQDZQql9GC/b
JYVTkGteVv90IftX/s9eBkW3zZFh+5e37eTedgP2ICxNP+KS9NKsW4GmEpom7wCCHhMKcmMuEgdf
L7i3WjGQId9T+XmvulGWlw6MD+mpT4vo53rAAX2HeZNB60SEmXip596QyN554nHe1NVAx0WfU/SO
AG3Btby49EZAlEYM8DCXZgGKZAd64tnWqWM6JonY9L0yKrm9bNQtg0vznOmcuOZtWu5DF/4e3DJe
h8sO/SrFQti62htbgYjXd4TXTcX6r7gIoXl5xohcR7dTNqxOCqcnot5LOz/rFEr1aIAkmw6gHrG0
0vOR8oOF9HgAOZrZR5caYCjRt0o7RVoxICHZscUa+JAhHZwMbuAUFUWumcdKBSuhKSOZ6a7otfXg
JusN0lMNFzBX43t+aYOqsudWuqUpvWGLmm0tTi++Pm4rz7ee2X/cAAaLuVk6AuXrnU0XtqJ8fOAi
l1u0DLMxJ0FADXhwUbuE1+BdvZRC5oRqzrsX+u4Hr6ZOVuv/dq6fF/qF1RLCK0M3uULOJyz0Nn9x
JEnHVp1iC5jGqR7GaUcXLALwzniF2k1d2nFSPU8hBOQgCVsu0Tuf1PMYd8Mj51h2yof+WQJimSKH
k/NbajZA6p6guAZLeNbnmoxit353cRkdjF0uWwaD2Ycut5DifMkfhoqPjG/uXaI1vW46HBkVx0wz
pxVzojfN5v/QkKiHo5tqA3RWWOr91Rmd4TqXpId+5dLCecWMdZZoX0U7a9b3gt7v/8bOzhcMEQ4E
GhpIP0M+s9pUAVm5Oq3MFbf6yfolUZ4PM03pEbsF5DobAodXE1K9bNfMJCJ56QvLEleGTaaScxyY
a7TohifTlh01ocile3EuMEFxnK/62/fgIlIYIve4zAc8oXcXwbJ00ngPf/yOk9s9T5v5S02XCNHK
fin08AoHGmOyJUbJN646TXdHx493VqYZI6yFznzVPhoAG7nTFrfvSJT3hUFcJt1Uc70C8X833aIx
tCQeI+QWolzLIceMOzEDiH72+FLW20kKcK09rnohZL7zJEjtNLUGwUiAk1u71H2050iis/8AxOk+
z7bbosmDPdVlSVeqYgmvD4wzG7uPbQIh9udBcM2nWku4fXEwxbpAxASNrEZYjUgAEpmCDvjLrBes
be+zr9oiPHpzmF1JrmvWyKqT+qksjIZ4Mf3r6wEOcr8cNMYzBoqe2jWmXf914v2ORhs9N6LjXbOw
Hkwvw3KrNNKtHOnzRVfV0mpPnwQo6wAw3k3Fnv+5b+p2OadQ797xwquONjB3z06Gut5r53+vtd5P
HRcaiEuKvDU66qWla6FN3pl28Xnie1a+bnkGWvVbO0VQ03oEI3KZFM8vmfatne9jAvuS3ZtBSC7h
6uPB5f+lPH4MVXGUA67zrW0YzwQaIUU3OTeky6lu4c+vnEdVU/3VnQM974NXP+Fan9aNQvcxBGsD
6qH+zVPbe+zclLan5bxpjn0FaLx5Whjb/oninetdNu1Jkuaj97K/1Vf/pb5oQhneN0u9fGtjuWVb
ZwMWhBzWftxAzJJNDdZv59Z8kM1CkmajUKQW+7yllsm8hZbq/Yr9SRPIEP+xRfC+tWc9Rm6gT4tu
u/JEH4e3A92Zlod2X4DKE5BeQmOMaxqW/Bvzgl+nLWLVjele1UeP3jgtEPrWpKyNYh+vH0XDkqCF
TSv9Qjh7PjZz7ZIKDJ23nWrPGKW0r8l8cE4WxmyY8GOMkc88hcu3zYLx6dnGVxpI6OXGPpnLXodn
tNfge9ccwKWR3tDftZZDsMI1f8p4FpqaYCuA41YbXgOAwwO1A9wfUf+HsFS/f1Z3XqKNIdEn5n4F
r1ZaEcIPB9zvyYk+THc9CFCp0e6vYUSKVuSmTlDL9WUkUgjdzshgeCOqnbUD9lozjL3g8xaakxlX
h3O1kegvFSNVMHNM6wXag0+xPRCjJQ7j8mD3N/sctKGIe+eBwJJB4xpnWm3CDQtX3CeAQuNva8mU
Si+o41T0fvNbZNFziLAVjPsSBYaettZKpFniD+OBLm4vwggXQQpy4Bhe6KeuD+0hHKJvrT/a5fE2
SXVT3TKucpLvZ4aT5qRuddqwln074zmNYoV2NRvrBfaSpGE/kLLqrW3xFLrH6v3fPHmKDO4vK1au
Jjh3b6Yx0tqzYzgn1+Sc8A40r2v3clk1tyywemsUI3Br7RzSAhX8sNzP4VL2y/MI3vVDZ9PcMvdF
G5Bj4Jr5Dhlpu/GWbFEiNVJ56sUXJWWlQapS18ckUlZjkqiYkMjof5czM0+wETD+6EcwWfgjMs7V
Oo5VNKcTq9JXlyGvO2sGJNnFX4eISROT743uzl+RPDvYcEXjM3dqOsiOpkJXZ5zhb/XUx4Iv46Yd
miOGs9vqodCeAxf11jDbDi/Xf4U/9uHj8LL7r4jvOdHbsisq+baOkU7OM67qZuLtyI/7Ysv23Z29
00osmIXEqSVVcPAbb72TYugw7pDyOsdtkl3AFfVjqZOwBCxqz8o107e2BAJLXQf8UkulY6QNv0pl
DNMcG/euRxQuMrKWMn/szQgfqSgfXzYqKS8mRAq8eh7odHYHZ6fpqyCJyc2fpuliSiNd8+uUM3BU
DNTZuiQxZCTVy2mAS7D9BWxCABd+d2JuyOetPOVjtpcmRSQqiKRy3tVAs97J+a+aEaiVZthMm8aD
kcWxW7l90FObXVHDY0Cv6EZcSdyUYqpx4Ue/udRVBhEZyhLT3aN6IEKHXrYy+caiXJ98Mw65YpBK
8Ba13b6RP3dH0r5aOfHc2wNvybBK/3i6TcNs0I4F3Plv6WrF1AylHuiBzZag85yYdNtxRw5au2nk
t65Cz+5002L+j+VwBYFHiCOUcf5b95MmMX8xb+RV4+LAqxjk2XFW3jPIIFI0aYTvuHd/y7mebp52
ZJSRqo+u+WquSqEn5WZdv2neTfWTOrvWqp2RPHJDaSMx6UbP0DqbNkVTEde7x0Etj2B6evZpfk3q
LvfBnhEzdnfHeKpLiPAYCD2mcz3S3U2mIcobq7X5OGkznRt2vsW5aT7uTdsAe/Y+UAqmepajH3as
r60cH+zibvuQeVM9LVBzgbbTJi7YyqT4YyP7o/iR81iu0zoFwRkfQES46zqLnUKT1IFwQ6fVykRx
saEt/psSeElk/gc7FjO3/JN70k/BTG5+W5pnFmiBxQaYzXODIJAf5AsDrilaqJKEnyCqCXoSDNHI
6KrSi+WgIETtyaC6Op5VWuHxLcd5xcoAr5S/lF6OkThBVmPq8zuGUhY0BiLBZJfBbsp6NrUjYlep
M8Ei5KydNbnTAA4JWEwqgutIcY89Tyl/3f9cxlcIVnj+7yFwueCMsqfAC7WgIbK2VaXuPc+O5aNc
+OBY0hIy8ooNjR7gvlPWQ2dY0+bEDf5DRsTxHRFELHgAjbAlzc8i3j2SosXjF8XHgFJhPiLwXRRr
PhLPWiD6hO3rrAYff5g8SkFqDBA+tc2nnuGaU91+HVfNionwxhytWshT+952xKo/LV2fmnIhxofK
H1auPYJJ/Q7GBORBASEM6klmSLqy6ypsiWIAAMNRgVf1sXkANkF+RwZjGFlS2PavePBBQ4Zejij+
AVPwW4OraR7kKRx10U3k+VG45wckoNZBnIPuGLqWmTncN4LmyIqnbFcswpTGxSwOCNwEu+5sond/
LKAYUBX+QjxAr3DSRFYQNeljV0vxD3QiFRroHCAH7jvMq2Mz5Qcsnlg1Gn50czmRcY8krL0Scsgn
BB5wxhrQxQaGzhHSoQIxLQp4imp9DB4b5Uq5OZtXK4968SP94fFLITC3EfL1esnNOAyCL3Me40yH
RaEX3t5uQAWCsuO6W+ck15d+cpc0eMlxld29LBdOiSb3GrO0YvxFy0zPwDsCOZkMcMvYRrBvpqe7
1nbCPxfwa8t2wXZMRZahtFjWgB0VZ3izjHf6hqo9jLMuZp8XPrFjkWxzb6otPOPtO9EdgWN4ZYM/
oNXqL0KR4svsN9uM3W9l3JIm6utuVIFK9Tkk3cXMYbYa8PuRWdcn/xXvwUjCTyySaf8qqLX+wKIJ
daaRdAkWr0vd74dR9nwHT0CzoTcJqBc0hb8NcnF3yk4knDflsEAv0LkvIlFK7uQ7mJNIPvqLOY86
86jHXTAuOep2sYhBWgeY5/lTWj0SMXsUe852o9d7aDy/bOgn3rzf3VnZmN+NZcDVfz2g07qKcgXG
Br99ganJZmYwk6BVqjMWMBhP6K63KhI0NrykIgyG3cHOns+4RUoi9UVExKsBz9FLPWczgW9odT3P
+CBiG1fgYoo49BzZ1/CKUw9gkb9/4suLSxYpkM1SdALKUSeqHd0y0jUEYcKkdd2CKtzHp1R7c+tE
r4xVQ+WdPAgUfl60gMi2HBQlf+il5FCsHbItnvFK6u2qcWciUpr99WUCQyb1hGjytSchMplg2Vwd
mxzZlo/XXLlFkjIfTSpjvZEi+VPuJ7N6vT+asNZcNsEIvJ07OhgOJO8FvvZKvNgDiFZ9Hrlcv60v
fw9TBnh96Cnhw7a2y/SOhbdlpjXnspHuz4ojBi0atiDeINPRCH1NjnVKh4NM6JebiuFiIMyMKtRh
Tc1EaeNm46ZiSJ/67rRrIr2x9FTnjgiPKLujZN/GrJA5LLwdK/DHvbjNEqWhY/haSbKnbw8LHsCz
1Lx+AOTtDNDtFM4dUT3NAztbj4CCnXlomBNVvjfuPwKCFziaIt3Na9WxHWOHKBFfv8y3jcWu7wIQ
04gTruam0nAlTscmECLWCFRhBjgUrHGOnvMtUvuGL2Lg0mmaPBz3imdPQurmPMGIxrAca15Jilll
GwdboWE/g2qAheC7fP63Q52ZzPkwyK8w09rlL5CZEOP49EB631kU369GwJVfMlI2BwuzM9bCZ0OV
CeBb0+Vgcupft/VHuX4VBw78zBvbU3+xbW6Yg5Tr50r7psDFbdq37qWGYjJrRkemftEzLBj1UJ+W
a07P2Z58rPo4duBV10VH8lE0D+OelHaYpG/3cu20bZXm9dCi5ZqF5fDgmURiWKrZ5iTVSmWbFcOP
S5KLTb5uwGFlX18z/V82p+XWeZEUHs1DoX48No/kcut6adHacJ03D6Ngpjf7+Ua52CzMocWvh/+k
DvYBOsytlt9Xl/iSd6yHl2s2SZv/prTW/8q9yM+i7JH9BVoDJ1+MJU+y7lK4EYghElGvdF/WzLGL
3yD5GhU/MQ3+xVRPBy16+i+ppLqj0KhUpHrgt6NhpXbvMZwYS//3xzL4c9q0iIstxOpDR5xfTpvy
bBjNHkdlaohrbcvUAQ+yza87e+jl8EaPTOXFxRAi3CLlsLzO/IjaYhFK5iMRK6QgZGbO4TebVh9Z
x+Z0acBK9U+nnfLPfmhxS1XLNeMDBeVro0C0o8yBVem06SA8tL3zP45wgHFKRBB9bq0yu9tHXXfk
gnC3rfEKuRVZVTsKXmAMH6fBnot9tC5JYYbrXS+nZUMoa+wH+YqImGw49rAF2p1eBUGLcTdY37lB
ARMXhZbKrM1LTWUTDoDSpIIIKo3BOq6IsnRKk/YipTfqcIc7nruyn2lHWiNfCSvJe+1QMRDolaGg
3CJvS9aybf1zgrVDfa+im7d0324maKwxgeuLbT+NZjqs3HvZofFyMeLoQVvLv/TbqWxnnX8szttf
HvHaPlA6UxBhhuYf1hQu5Xt7+eCEj6HnYwdMetC46cAKbUh/vOgfZ021AEt/cUM+tXm7fzxaur5i
cNE0nZbJNpz1upcMRUIo25VTaUOOUaAGtjiAic8j99SOCZ/z953paXGsmS/69JTUePJhvI8O6Ni/
npl2riKow0j846BaP4m7quAKztNXsVWRD11q1pjqhMi3I3NQU/glyuoVLzMKxtQoszW0c1aMMCmt
ukLCLHb6ZJTVYo6oEyhJSpLrsU0QfgJMUmL65PNyEg5q52yIsCQaClOHrFerFBqO4Ic0ct+1G5it
KFmdWh6aMpYmtCay6hz+pk9V22OLyw1PB7PFWLmMxRVVXjAlJw40/NLUsWN+jpk+5S8Ko3W2ryEN
w+Xgb3RaT9dZCyRaJxrPp0NbrDWOMzepZ3FKFf6oqICch0tiF9vfhwmgRpbo0yopDnkw7oJp0bxr
jIAywOyyU3WJt2r88swzXnVtwiW+4yCe3BsiffHHbsPQ7Ma2UUv0zouG448Ni2i+HM7GbGlVjIaW
Q0bapzNRetSm27YVpIXmt0+pIP4wkLeyb+y7t0tg0Xmsx1B1XEptdSRxxrFhL+4YdlqI4k6oTSnF
0j+2kurDlhQT7QvZm3SLv660NxSL5+gLoUcQTt+EPJNCehOvn2eFkSYRMfY0h5Fx71y+1Rb3bnk6
PvTN1DMgcW/kIej6QUUTXaF9l59Hl8jv/zFU4kGMMgxno2VDcBJ9wzMjzkeJisFHSzBmIeo17Ykm
nVHvlkXbV2LyJEjmCfeOvK55cu/fUw1Wd6kGPk5Anl0ojrgLN5KwX2pxY/LGUgdUp5JfRnNIVsu0
U4OL+MnQ0WNn4UunmtDZ++VtWRhY0IVCGw1bYyXtCHd/DYoGJaAOa3Tlw2zqxheWUGDKuVLxLvPl
ybCy9PvuD6OVngP00pLGkZaV+pOhc9YpK3QaHmhNKbLkAKGCZYkkDm06yC2FUwOHtTRG9ZfYnt4c
0fyVg4TSDToqNtKxh2lftihj0GDKATU8fhTyLSzcmGbI7qFgzmlltFNtyOeKi4bNOhvbQFblWGfh
XX8wmphu7Q3n6n13T453J7d0/vb38ReM0uFruDrUnosNw2QgzSx/PRZ10vmCFVDTwNDPDutUt9Fr
zIfGoj0dw5aaKM7kA6NrIhv8SSkZ6lTT7NyOZNSeIsVxOvUi+ROGavdDff1RGuMiPclOxW6liV60
SfYfrpkhk8iq9iVfuWSbAwDWlqXOfKQDve1N9h/0hOVTsnhbnNuKpxwXMeUPxfemESJirPraFbO+
fEdsWO4H5Y+/Vqf+D2QSLTVslgW6+7qdv/wRg8zcVENvMy35TdfSyFYO8BEn5SkWiurAql304XZg
G1vHS0jZKszpDMfYaSkpUItTqrpQ4VL0qGhj2GCRz8Crp9O7FLN19YL+qQbTI0mTN70ufl/o9M1P
J9RdM+Rej/gOh4ch9cq2p4Cvr1pGqTRuhB6Evk8ldv4VwZnCHW1YSEz1ZwOAwFRDXy1u0EwYC3ZM
Fj5WMZrY4TIA3IWlFLF3ay/L8q6r6ql/HDLQowdGOJ60qcZDnv8IUhs+8yBffDGm4DoKgTct1Ddz
DTwo1F9aqP+/QTilc/HCfuA8+ptxHvWJL2LIV8lzuD13FFrhlkcwgpjNofctyxxeWt1icnVeN2/f
kwI8HEvb1ybIp2gMExv5xG4cLWXyNWigacDqEV4+Q1fOQ/8eaaKT62hH8+OYQnyiis9/XL+2o/XI
+rp9G01mZhxveS8Z8nhTH/x/BYIdcw4mDUDFN2UlC3cIJeik568m/5mHxlPftEGOWqvfPjqzbpJu
9Vmp7qtxa1M2/jHJeZ1k8JhUdhXsdPPGUxInf/nfrlALCfw9LoKN+9/iOxfUKZUflp+38DEIzE2C
+U4TqPky8utz14m3fjSOmvtr7Hf6TLdkz/U7fOb5GoLwV/E18Z7iN+FzFv+nuoPplI0dCKt1B3P4
e61rlwH9+7qJFGHK5uo7F/5icbt4YlpYZA78NfMfGKtvMxML4QJjydj9nVlWvWC5UIqpNO7vzLl+
1Aj397DFt1yuBHz632oUhubMNhmloJVhT7k6VowZbxcdVHAWa0++y0/7vlUM3AhKO8+zacPFfVTP
ZPYqR1rxhn+he4czW+NRd7UgN6CcGQ4c0MPUz5DX3uqnilmUM1T8EGwR61f+TYbdJ/8cB31G7uQ1
Vi9ktlARXMBvRR0I6QzwYgTApp4rQUuxuOzgQ3wvGBLOBodQX3MFNWjquRaRxcSIborIozOrrxnE
dwPG/RtGNQ55cHq0YMJ31ogVLVflRA7K43ANMTLLk6JGvAz+AjFINkrQF03yZeNHXS2KcIoZTffO
2dOvaPHBRIsafuKnZu0STeUYs0ej3MRH2VVl3bm/Z7o9MTKGmIZ2g1dX8bd4ru4zBIMP8z2R+nAK
lOoPZmO5B6FMD/5eitPMUY46E+1LjTBz2uFTqV4hqobbX4rYG8T08Qt+z8kIIjNvT/8I8dM/1uJC
RRaVH3h91gQU8cRpS0pEqBhoDgQ4ZQb4f9ueEh8/cI5Hz0gEn6gIRpu/Sp0tdQm3KQB2Ts8ROIP2
dGTaMS3AeSblP9XD6+7yJixw+P8+90wmdNzuGP+4S/cvqCH3nUJy6CMGhPIBbSrcMPZmyZzwFp+T
RGMRT7lN7HKIGtNSfXt/N8Xl8dovmtBGdp9Ntya0e0YHMnQZzaz31QvjB1Cgav/8ZT76DcsTuMn5
D7ASfNGlMSPYSCwJfriinWlWKhO3XeqZ25OqPvHAwENKteWp/2yElJFQppFJcAIb5UV9orDi7530
Ww6GC4+PgZTUY3iG5Uf0mQu6AHhsUaee94MhifI+VzzYEM0II0LUlv7NkR0XdQsc7rmAAEoVDPjG
Q5JNDv8ulAvvToA5KfmNeKNxxDE6vuSXzUuCfkzhhHkmtuINp/qKJpuDOBBY8InNxkOxF9TjCvax
EJVL3DMQ6rp3mgWIUPl3SDAGTfkwWnhv3rvpatsPryRt2fZ2xdrmZLiPv3ExLxVyfvfMcDGAqzdI
lZqLN+KZacYZXpO03IjbnXkxWxtvbN9j0Z6mLuLSXkIiBseskuLwPiyMcfSG53toZIrDDB6eN358
au2Myzv6Syzt4nB5x6jL6HD0y/gQ9fgbfOTs8M7k4/NkhExw5xHkgyVdNrAAafL0Oekq01bJwbQv
PEDOL8gIsKNXl8saBZLOWFWgovpZOSwitWBmkEdGsQGhToYH8y17rG7ghpxU4NLi4VyGAG1jG4JU
lzhz1Jfca5P7w4niEMSeO03qalmZhs6O3PzZiTo/E3mQUjDAFFzgHfag1/qVrlUqYako1gCxmGN2
KUO9QOdtbLF8ePtlXrU8S4qf2vKWKhobRJXTOwaFL3sMQqcbNB9Jc2Dcca09YHrMauBGmBJ9tdBL
s+rmjUI2VUN8v5vDonFsMqJM7SJewvrMiLfYZth9thPEP+ivBOPPQcOraSIMQ0J/SyQl5jzJwy/R
6eFT3e+N7bIBR92oUeQ5poKIC7fmai/Ep7K127foxUQTvWeve02QmH4BM1em/UtwDZ4NtTLiiRrR
4fhyC9kYCsE8QWHQDWZT7DNWwgVfHejI/KXtdG2du4LgPc4uArhI69v+Xj4bBZSZDC5+QG57XK3g
JFU2LfCKHswk5ojDi5zAuY6jN9zuww3VgzgD/mVXhmuGYtDZJH1wq9vGbkEiWi72BD0+c7SJJsPF
YJ4lmD0aXYreltgAsUBu7/MiT6VoLQwYbHh0m26VJm3+E9LSAOWnpFZsdJk+M1vLVp2GT6rSyoW3
j1b/jrk669DY8zt8fHbI91frvtCvlrulYquUMaYRr5eNcsnnQKilQrMS+EjVLtPGdl21jVdv8EHL
VlsE7p1Gctg01h85ZFaEYoTZdcdI0Rs1t/iF1pOpPTBtN69rnP2HLA/TeJVMSSi5LOMOPwIwlZEX
AQwv/nQ0Mfg1R1iV7qH/F6E3pdoFVdI5KIWQ7/YKBAipN2m03XBtEH10soQiOfGU3qWShAQlKelJ
OGbfKm+edb8QAGUGxVGOJ9ob8i4N1Sj3ne/l+pm+40cZ5Iru3rSU4nSzbF3L5ElMP89fDy1bUMiR
7cq5EV5ZZ2bp4/QeuC1o8GE4YjLohatm1b1Bk1SFLqMRdmUt1wxWn0a+QsYs0qpWczFGPst+8Nmf
gGrI7C0+nTyBFmXqSYecjTXv2RYIEH9Kncsg3VXYWENWkAWvNvIj3rqGvmBqPSINPdeY15d24KX7
D0CztbvG/gk6J66hAEKxH2R6NvEV1pvcFwSI+x8voAdQ+buM3XVtKKM2uEDzpgVTqTlhGAtb7+/4
9yLwcoRj/2Dg4VBI1yKZHabEoDlPiiJL8v8mw22paglVUvVcf4e8gf7jVBiSLkDIfREkdN4jKopE
5EW3n3zkv0JonrcYkFtONf27TH2dbeg2hQ/Y/RU8yAu+0rjzxChVs/+B5bcRKVKf+OdP2Wa5QYo/
zZo4NtkZlc1RJfuaf89/QOYUOcQbYc99qS7X45Wu4yifAVS8cAZvHncYzS6P7xwEQecJa0fB+9n+
3BjE+nH9OH8ohtaI4VErRuBBLkcPHhTMDBXfWE+CzARkpecu2mDy1fmr8+5arnIHU+HoGUaMipw6
8gj6nQi936IFZYiPrMHbdBjsXAvzE35jYhdNmvg6WFJsbywMrDv+g8U2WkB4iwIvMA/kY0mJPcOv
XaBfCBobFhcSw0G+5TxDPkBApKAM+cG6qdvseHPvpdxdtWjlU+J+S1R1LGHQFU7IE3VI/Dky3qpQ
c1Mn4flaH/Ohf/gjAICIsVZ8HQJwwVAzOMEUPj4pTN2lHsvO4t90gcL47AFr0liq80rkUsE5dxhh
xrYBg5URlHm3af3/c+YUsY7XSI1Js2Fv+SqYUUaM8VEySk3ytFmROLwc5N4XeIpvxg0Gi3leVzuD
HW9YsX4DnnJGR9PRdtQJ376b6H3rcD17lH3+aJFxbkHyf52xUY8AZJTmk1uT6eSaWbpGrHcZyrM3
6q6KdTrIDmsZqJvNo06rdw6rWFejk1yKAzgndWWW4tZrDF6VUbvgYcvvDfDBFzi9XkUNh4OGfzbg
Jzn5Yiy9K5eSORdUBuRmpUDymRz0vcKqbimernXeRU6bIo97Fh5g10xL2gb1AFNUFERCsFt1BV8w
BW26qzsEIV2+RHSFXMDYpXrlr217cm2RqOSjD+jkcOxo0/azP2Ynim9P+v05gHk2Xt8ismsCTIn2
ofT69Ja5vPod1uq3ZhMrWaxVziuY9o6LDKpqpb481VVBeB1u2GRAGhNYoSbW6gAHhhr+ygZ/R8vy
eV98NbfKEpKO+ijNKx7tAplE33jNZeolNatm1q/BKbC7wBPob4ousIzGu/8l9iR4yk+G4tUKZ9FJ
+nlmk8CSbRcFwqU1+yeXnXw41zwIZlgR90CTch1FZz/1K/tV/IDHCr5ySxwIQRWNYfb9zBy9sKhZ
ydf0EcuITf5pRmHlhcatIDHcJYVpDSy/SeanJGMinSkEeAvOoWP1nG5K+VeOK38EbQvxDoVG6/99
Vpcz/67D3kEpoMvDhwiaNFx0N3YPnMcy8zVAwVZ8O8U015bTwkdxAY76Eo/aMtuYZ7ouyvRWdcw5
ufwzLPb0Sxihf007dqIvvInArnX/SM65tgWiIE1/eXeGprgKwImi4F4sVldJfng7vwjF5/TrtfR6
sx321fSq+nHG6SQqNvB1kVzTap+XbfOmTu1EwRCVlwageuKWb0JtjXzozPY8sj04ZYUVpGUcsnZk
h7Rwt6OZB/aKIW6U76Wqj21HFSNnl0bo7t4+s4+mC8UQI6R2pf49ygy+VeZzzRqXRA480d8BgfFm
bD20cbR8YWIK2lTVYsr8UqvyaBtGE2LBmpsluBB67ApiGBdj8Dxa7Gg2Xo1zBoeu3tQzpzd33j13
saNgvEaAuBfBnVEsKjO2L0tcWVhVnNDrnpKfnI+VfAXMP3BJwy2dnOnY27E584fL0ek+NuMLvubI
TDZOd9p+KHO1uNKx1WGsT9octjoi/PaPFr2TIv9DbPIZ/rPWhzF6P86Fu9G3P/gHhqnm6eya14+r
NPvby8b6esj/dEh97ATIA+A1bfxLEWoB7MLHzXVVG80ur4wnrYvnxjD1cfLih5iseRqf38GLkbcO
z3/MFC/H5/BfLmJwXexvd48q7dyzFtXm6BS3KPgQQTs4HovB4vd0FPclmOph8wVWj/NEfPEF1BD6
AoBIFcg0PEuQu7bVibksEGstyuzvy19sf96UehahHMAAI2ZJ/z5NXuebZPdr47jAgL621u+4GnKN
8zymB0S5WvmMwJ7GW6n0VV6zQV3IvSTMQfe8nhzAZmjahWi07uuHFe5g0C071jZvi7fzspUv1Jdf
UhDtxeK0K71dKVk/JoGK02aVUT6thG/XXGKnxz1NS++qCPuAh1QfB+lJi8l8GhZA97ywI0vV9Lph
nGa5tQG09u8rgt/8ED4sYsQQkLEkEoJG/voin84O90SZ8UadW6VbXFGLIQnwiUsPj8YGI1KYG4cu
OpJV+Z5lxCXfhZ3OwJE3OyIQBNorHBgRYvSDs/Xyyy1Y9ZndG1UdRFHSFwlnts7cMN9MZxVQMTIg
SnojMW9Vid1MBh75h1cy43sT0waPWGTsDGcvp2//mGh9aevXsz/h1G1xaGMwJI367Ok/ujSCHsrw
lNegslhK/JG6eoCZjruKoXgNrzdWskpSDH+BP1093moyhKYrO7mFr+iy56taQiqVxcCld5FiHsPu
1rlqBfac27agJRffHppGCt20gP2o5j32TBC+fG/GyjJJsCnjjzzxjHQ7pmHkUMPsxukIx8nMk3DY
IMyQxbuiDJSc5X4E8U1pBeei4/4d6HntbocG/HSsf5GPadRTZKEpLI8pNRl+Msn/W/wp2EOQznfT
SKeRH/BhPY1PjnbnPqyBwo+dbuEziuSLwFx/MDgMoSOUA0L/NBpMYSGPVDnH3v5j8aygfVdHh/2b
/rL6FgM7ePM7rnkg0Wafhy5NEXya16P5tkcTMPajXVTXcUZ45WeWvTY32docz4MIYI+TLbXPX9W2
uof8np8+dZqx2xbGFE6VCWnlD6Aiyca6Bbpb/N2W2PO2SkqoSlXKmMEEICGPMUhkubr4TkL+hRY8
Jl1vNcC806jHVgfOEDhbmmxS4BxR2Udgu+caAoSvxWberJtEfmkLXRKmkL7bs/u9GJzR+DqXlrv1
BAMuAEgKmmPTneOSta7CGuRYoNyv9e194SAVE6XV4a8q0bKH7LHDql4eCiT6L5JqKE/ADs8Ee96z
960kwJJWV89vtbk85ER/tMIQMrLw7NpIJTkc16tKVZdftnMPixiUEkNrjf8jmFuEP36uY91qNBpM
LQVGO+m4vbOp5OnetXhSu2qcFR1x+gq6aEG65yFtdp30G5LiqZ6STAyemy58kvlxyhBCKitK3IGJ
E8X+9VqNY0jDjdR/dPywMRTUNNyTrpr82M6cGjvJ6HDztt3hzricMbLSVUSazDpUzCDqmdKRg61o
6MiK8BCaMSN1Nv17a2ElUIY4jpY9p4pO11MXi5i4SQ6Yn09W53pUUJyq27ZDiUi6e+gD3bU3vJ+M
fzfO/br3JkovVRrPCCUGKhm66x+9YRrMqRPhlgjsimVa0sXb8VFbb2rrr/Ky6c5KYNz7yqGafyZH
oEFDfslaKY1jVtWZuPdY24b/TaV/9hcabH02ASFm79+uJLD3dqZfYaiZrxXGk587mh4XZrNXDTXs
46USrUt92e6Ni6UqtokTr9SBgj7JJS6pN1+9OfLZ6X38/ywl0g/rbV3N7KO1cYP+T/c4twX1gFRW
b/7McjKpCkJbEGtUeqsmyty9O7u+/A0ZM/IwnDAQnJUrvXjoAjySivArJr85wG6JJMNa6FtPp5eS
lm93zUQ+J8rGA+t3KQBK6LXrhyf5W7xTS2VwHlUJYwLNs+lbYLt4ItUp5Eg4nA/zS4wSIi0esFLw
MWYm75N1/ZKkbFIk6ElDvoHSGLYDTyTSg/yuUd4K3HkyWN3Niqg0RlK7tvl+RBM0voNFZ5PoX/am
o6UomxPnV2w4wwSBh2Du9VD8B6d93Osy4ZK53ZuOK4+2Aj+VHRsoJ+L2PxlbsHN7WtAWODgc27w+
Zkl+1cjcGJS85Olk5fdJSm19egcLVZpFkzc39Y1Cj8b6NjggSTM+7c4Vu4m2ddmUJsPR0JKJzbOF
F7u+VPWhRdhKnxPe5d/VIJ7Vy+Wz9O/8YeLXXs+WyRpH8b6TF4yTYvJb9ejtfyTd11Ir2RIE0C9S
hLx5RS2PhBAgzIsCDiDvvb5+VjFx78w5g5W6e+9dlZmVmaSr1gqGSn0nD4gVAM9U4FgedBAN3cpA
tieKxV4pObbXV/hU5WnzBjMGU1OK9t33RTpQblWdle62azX8xuAc/vYpLUT/cjR8f4geRcmgFKis
Hxxy1Ie+7280nfGF0mPUhfKZ7/kwRR8nYGRo+dNJr6crU1FwaL3cZ//6EkXeJWGFbPbv3kbIgnlZ
h0ipzcAW5My2TRixILCo/6isUg+x0gen+5Vxt0cF9lr9qnQ4Dx1Vh+aZ05QHdeDIWUJ3SX0PWeZD
Ndq7kCPFT13Zm4v1fTmaXnRu/Or9mMdsJkHHdk5+vTZFwIr24XvqB5eTg1y2jp7UVvd/m6Zy9psB
l0wWBtseULJ0rUP6VGRj0GTx1rTybXe/qY4bLRmDCm/AoIONzS7VZFq0GuxOrevfvD2DnvXrXI1z
YPJS7OXzyI678qqV3bQP3Y1W33L0kcVLeVAOQxjmIPyDDMn0+cik+ux8Vo/Lh50Jh6dsZ/eSNwlZ
nXWzgwzJ3MCXBITYP5KzZZsG/K/ksIPCpVGgRtq8MOR5KENRettp3e/I5xt5R8ZaJNq+c0jdnYie
OAMU3ou94jqZdPdEEYLeOVw+aN/CSfSOC8nc0EZ1VezNQ/6bXMixmmvlEyxNqy9K5cWb2HV9tlKq
pZ7HIrq8lUp//zrPt6bb2uTx0D38jEj3Xlf6gy/mREb1zSw+TQRuUtxWz6JOjBN0j8fa0gJrV37S
Kw66Sb5zmTdmHxd13bmWOpL2VPOdvU2ms3zYyy+gFUvXj4I2s9XsJlk+mLlDgD+OuYNsW/NibeOR
31QPvp0KbN30i6HbjkEA5NP+gcvT5NLMdw6yfpPmor1p83U6VGo+7j3m4JupxzMZUsnnm6mJCbjG
5HH5NH3aebvZ+qZb6eeJVfnAHz7yPK3cq1J/NWnmdXYvm9Rw+jR7LMWXFE03ADwbF+b4Lp6X+LJ+
mI2rI3D9oCKzNlO9YGpbM8zK/UnlOLvLUofSOv0Um3nFbXe7rZ2/lvRAD5PHMxfI/n5aTxnXeWX7
coL4d/KmobqV0S/7patnh5L1ZX2q85oZa3BNY4cl1O5lpaoaXLMvx9cjGBrQ+3Iz9vM6m6ml4w74
1nyeKM4rqOeztdnj5nKnIbp3maab5tEpW+qmzj4+teZLvSX9daBRrWOu5tKls9VT1wU7dbNKUXi8
uWdV6LWRYr+3qZ+6l9Rwh8if1ReLWjpVvc2TMeGY5s3V/vGnp2PluDBjg/t92oyrOw5TsCc8+9Oh
l7Vd/m4lBXKKUxM9j7/5SLXG32m5YDpi1w7eg1nW4n/PdtWSzuc3e6LyuzvojM3i/PMaj98ZOz1i
yPjFzoy4SbI7ObM7nbylzwRncpe5VItfPLpytIGUAWYQWfauWiVGC5fqJltPw5/XrcO1YZlsOXBl
6zeAuGcMfTMXnVN1CQqX6mpRS9ELQa6u7TTkYdI+GmVkRZFqpjO10bybPfTLW/hJ65TTHD8gm4oV
6WtUeI0iMOOK+3U82c2zm+Fo/7XYPufnr5ncfSHVLo6e2JKf080rw8CyuBJewrBm+M/qRI8dOYJE
LvqG/zkO9cDkXV3Fcf3T6eE7ouO81nFhEbbm2xF2+0+HwZ9wdB16ccM1VAoZDqqstYc3Zk13DEwc
skAO5qqKL8bdztAsTvKRN4hQ8O2QTCH3FvUtQZeDBOz1u3Jr1vG1495px0Gzdv2dGWzlqgXDpzbX
Oj7yhhkPrwMMSxEi2J9hPWNoKQm7E+3ljeHcGJdYyz5eHkbmLP3IhM3U9G7Dobp+eeAhz2xvWaP9
6oy/CkmWjennuubwhmMn49dCQr/ezFO31rJdDl6bhFkaP1t3v7+g1k/006GU8L6Yzzj52dZ60aMu
E8LGakdfFHmbZQklh+e8+D9ncW05UNmzbXjF1oZ3cuY+G7GtkRE5+0ZUeSMcA1ff0C/1W5uFIopd
u58FYIVmSaNMEkMJk4y1DqwRSZr84I0ZWkKf2aSx/KT3yNWnzWmzSJtzq0+et25cH1XFASh8bNc4
4LBOPLKdck2pQMKD0O+IkImwIkRRnGvw6VLCCYsVk1sHXnDXYYaz52JDlAF1FEv+JPOWlxZReeK3
z7WJRIzF4BYUpZgNs0Ysl+ux/KQ2v2clpVLN/5Z3gOTCWx6bdiPtQe+KlyLvMU3UAaDwkh+kPxEh
jviek5Xn82eOyNyBvBcM6qVCFuusdIRc+l1l+Rr5xnoYKZle/+jRXwyj8LUkiBEuUQ5+JF198+J8
esJlV9X8Te9wjdIodFWzd73MLIZ/yWUzxKL9eQP5ZP6UYyYbV5O9/CFpYY3jkTYW++UWm1herlcb
cAzyRXAENVP/rDu8t2/Vignxbbh4T3FWsO5P0Y3ejj3hU4k6OTVWz9OBtSVIFZVYvOP8FDETkkF+
J9+hPlv6h/klH0/JKqs+HRbfAvEN7VmdTQk34OPPvsE5JERLWXwZvcz7LUGbUxGQi6Y/l4P9J4KJ
uIoGg34NEuIHgplZd+qtPgDz8HDIMPrpkKudu5gu0icmV91LjmXNkSqJ/Shay0iyf9qugmAnNtSg
L9ZPl0cAY/KXn2L/T7Th2xedt4muBofs2PaIpiPByDwmsSnzl/eSv9kAmQEoabupTyw1+Y78rLAM
yTWpsqqpL7prrUCpuXuS/gDWcHySjrSzi8ZYQe3Z8EUjbzb7WSiosOjeRncHsTQLltqup4XtLXIN
0+By2sblQLHDoHoVI2vAQbqyaa7hJiw4QfuD386Cvfiqz9DZJV9GudlfBlccFtCZaMivnEuvJE/T
AY2doTc4C1AFsvEWYE5TideavYcQEL79Vmx7PvN/aBs1+80KMCkH/9TxW7QsfmTmhC36JSGRsxH7
2btn0jkAbwLytJhtVwRK4jt9xA8Cax7J461CNlF8Uz9ju1moW2V7syUc8V4SNFM/1ZXsU4+8AA9K
sKlEhHjdJoiI07LYRc9Xa/VNp/d/vO7im0tRkh3O3tNR/7I8rCp54xG9fob1deZ+9T3XyfugeTgK
SsX04K/FH/16Zou/kNfib4mHngPBPZj9CcnkDdXsFuWG/VBLYo+qr1qZt8yxylNPvwJS+Tf9tGoB
kN2Vqez2Ualc2/Hu3nEM95brRRvn5PniIvn67bzpi6dDG3bOVj6Z2FBzb1jXbdXqON1NiIV/KL2P
klxPNMx/nPLH9WP2XfCl++a8J9AT/dk/SykFUen6TY3dpOJFjoX7ocVV3NcD6h1TpBDDOfz29fmg
cvQb3At4muaYgsXeEULSbFVqUyP1F29zo/mIIj/uKM2UKuDN/mYzM9HHizzfmA/zjQ0JS68wf7HH
2/vp67CiQJl/uqr49YH7uyqxUxop7jorc+WGD0VuTrnhiETAxolSbNhwSUD9Ki3tjh9rBByXoAQ2
CygjJ94fMhZj3ZMUM9q7g+vzFQm8e7OXDvcEAZcxHqeCirgxikTBqq8gA4357sFjsuF3x9GjiWWS
uBxekMwJ9Zvb4SkHthk9sgE26DcADjgJvGkbauqBaZmBjr9rpmWuPIRkoizHI/W0uAcNEhct7jPO
4ivPXQBgW2edIx7KPS3GNbc+1dm8/emz2bZxrv4lrOKxNtQwuYr733S78gCJ8PsApqNPV4QSuxyR
RhiqAiOH7LJmHdjZ84x+K0/7X3A0QPshE+6JF1jK7D7fvT2Ukf9MLgaQqLhUbRLhefvWQYbaAyu2
vGvXZKCrBvThdQVxoF+X0iTBl2MfQAsPCOT7E99xMYqZF5uNkILR9c5OgRu38YTmKQMspMwUMosA
Cjg0ruiI30iLOT48JvTET2WB166kfHuloxqoTa+yaGL6kOpAvzUU2es0drg50kwhkdBo0wYSaPHi
yYHkBCsDQJv0QXtBJNEl9V2QbqXM/hUkCOdbr/hKxWu7kq+YtzAEzI7wFAaDKAHfGfjGdrgcQhJE
V5m6uV6rus8WJiz/GP5rePPadDiT1VIbqbMfRj+3/qW/7Ny+U/XMd4qx7a9JkMfz4+iHPEU99K0C
WzepT7INxvxJThXOKlidlpRrpaTYCwmKDxMH9PeG577ZPHIsLSTXUjgIV+7zAyaKxPu2vNr8dw3z
Yg+cboxedvXMwy53N97ULnR/x2auz2l1/TLqbdb15etaF83m9L70nB14vnQ0bf6cRDJHHICBbF6l
DJRxlb3ssb7vFHvb18lLQdxiJ+vXT7rxpan76K5LHGuLvctZaccMt1fmtdjbt8siu3qjcB0OI7z1
a5pwfeczzH2mCeeJZNKYfl36a1mf1fkXnSk/hn+4xcW8Xkj2u/uClVc9vZf8Rd7BsUp0t0sWb4rH
0U/mKQR1ZuUt7Sr9QZ0TstmveqqZlWBw4Xi9/JzSf5DxghSgOeGDV1JXzVo2Sl9iaZ7+uUwbG+il
nm3kGWQfxo2/BZP99VCmf81ms9S2zzhS5p/jZbL5N/4aeSEEQVx/jbccE7Ii3WQS/xvTv77sSSzH
d2V4YjKusxF+GQ3G9fKg5PPTr6w+hFvwiAO0B/u9zKF68qLI6myZA8ZNLVEbsSQWne5LdJnlwVqA
b6LFTcrVS4adL6zr+EqCRDbR9cCke/me0OmtGSO9/7ozGpR7ixc/8Aue4cI9jAezfv1wv5XeV646
tI3GhZR82wilqytjs4jis8DvZmCU7lZTOgsKspeXSHC0mvk6V8jN4xyYka9P0w2urlFf0fhQiAMi
ZSVsm8j/ZVvQ9pqMo4zcLw7L4nO+Mh0fOQ/yiKTv+bWpDPHfNKZIHRKkazc7DmQ49ZVDyKi2XvGK
mWKD3HirVV3Ujh/zzm5aO8NtDbns+jfcKmagn+tMHzETs3ruSyoZkcR03EJ2IHS3L/t1zEtz4JzX
/Eg8VDC+RkLwzl/B6Zqpac1/kIh5hjFwEWIPHwKDJvtCr1x4zdv2yYju/nKk0tk6M5mnkqVlsDrD
xhG5yAmtT2G9LVRvx3rWNOj76ZowWdqFAPI6a6hsGaylhhnho9vkdK0tPUtv18rd/FleIXXTMsmz
SJnyUKlNn6eEnPcZOD5IWUc4aSyyjR0FRn96+nOGEUv5MH7e31cK/M1kJpB0SwOGETEEIO7B2bxM
z80UpfXYtFaZLRfHgO5qWi+MOlJQeK7gbq7fNwPcnU3zwmkMtkvdQ4vT5VDhLajGOzEPRi0GW97U
aQvmndSXMcqoD8GgpY7OZfVMKthbHDCA6x5WF1xt9KfSmG86Ol5JUte/NC87+r1jDtIYDCKupPwp
DitX0X5ATZeZVlQekZ1Ft/VTuPSLP1sbp3SDbRv7KERo/ShAaP+T445ers2gIafeodDaaCgfiUdu
q67n4vw3KJbDR2d/KDeL5sQgJ5cmAi40k62x9M0IKTT4Q7E+F7F1T6FFKAcwPgmjxveLjnUdeCz0
0rm7zTox5DemW1CklFoXlxp10Fl9KdsrXx4/Em7hdfukTLOYbahr6Q+ZwI5JagweV3f9fS9F3zVp
TKLztKTy1lqpcys3p8f7aQn/A6nG0xr+AQg4d3JhOVqTqjn6lbe1XrVRPnQ3foUfwrXZz8uwruiU
j/d+9+3Az6tGrJI7tlEzs2/q3+unM7kw0A/ux2+VNz/z+nvm6qwbouKUIN+cS+gcNbbbziX1kpY5
GDxudTp786Pyn4Uld9EmuZwy5vqyJmHjK4EdKOgyCh4NiaR5djNhJCTYSxvR1aasu9tzN03hyhnU
9UUb2v86YktD0BMC8k4+Ww+PW5LhYp8PXUwUB+dKe4v4MhxuLEs2BQTwAdG/KJNg8W3oke6OTy1j
wyJZVyaKt5F6UptJoNh3NuFiMCl0J/Gs79bt6Uuul14JO7+ZZzDsWRY5SN6OuDZSeTf1gjYscrhB
mdE0s1mc0XwVSwaX6inQ+oueM4JSWEMQghG+kXzMr+YmiZtDbtTQyj5awwx/yjPWJI/j0IRV1k2T
gS8XNeLXFnPF6xqnZrShi9L9YPuL25odm+NrdfsxSzLb9miI73RjTfjvvnfqhh7lnCRWsV/HbQis
8a1GLXWTETxl3p+NX6FqeG0mK6/SJEhCFLmkIby8tbSml/vR8ml/qJ/6lS9jRQDgQ2fP5CLfpG6W
kZJ5FYjElNBEWCZTdSsKGVYOsdu6OzOdqBirL602277HP08g5ypoHGjD3eJ1ktBVmBZgRUmFTIdt
B+zNINNmMfcxIEYTs26HRfEmmmcBVRjPXKmt0JtvGvnP8eZJRp4kVcDAuK45C2JDDu3AXwv3ldRD
GE08zwdmvfY9spA08YUAtl+dlcBZHWf2lwevnAOD7AsDA6yIW7TMjG6BZlg4UkldI0LydGwsLh4J
NvT2/AgnzL+QgU7T7ZuU723oE8uuigBEc+6bZtZEzQuuK/siOJMJWU+zSESPAykv2CtX9bsxNwbb
Efx5qTRIKwtvPriS9LYM6emu3EAdU4Sk2tgeK5e3u6iY2vIGKxGjEQ7dCGvy7sfZbZgxUcEO7w4i
Uh5q/m65xDnGuLcQOu7rCwcCQ9d/2SBkNjR0V2NF150/0fltxXhhUXfuavdGesHtupMu1L1vha+q
dHKrb1c+nH1c3Bt8+HWUh6lFJ1N6oAWYHWucPFh6AHCii6+psUfz5nIAeJwca/THqJmQWylSnMs8
V8qUoF7NdlxnFKqw/M4a/gkm2nZH1El4mRwH0/Tz+WOaq2MRrWVL+CSVZaO2R3uf8IsmZ1D7PS4v
iEMZ6URxZa145U0LiNHR3oKU9s0QVyjYIVa5XBUPqKl7wOqg4uMzKC9FiSiVvvE10o3dNz7Uzdyl
Kevl1AGBSEEv32Six131QGqQ61A82XvIFsu0GPLi9zwZmoXy5O7YO7t+5LAZoXynAGb36qPg9lGZ
86G7dxyqhejcNtPah02ba8Vy4BeTteDDx7zfolNbPZPII/425WZxX88gO7nmz1sxmQEX8VRyFJp2
/mZIN9z/mxlIfXVeIe2eXxMTG+sBQp9C19Sau0O2lq6NXIC2qugqYTtI3kmj+JtNPVkayO9l4jkQ
0Vi49Yk9xpOubk7nLwvMX278sZT0Kt24XPkhK42cGc0xd5QH+pbZrkbMXaeEzNzvNmDK5mlXy92b
hMK3z/4ZjR0jfkT9vjMsKlWvH1Rvoczkt7371jAtXkYNTB48GoEYh5CJnDrr7UmDqH3zvP8sH7+c
XjRNU63WMeph/XrqaTqcgmZVOHU9Iqp1aq9Cv8+wBHLJXBWoDkZVZsTTJvH53FbFH8U5Qff2nFhO
Jxz+X07yMiKYqEbaKHumKLX0VahYPPTf087FKnLyJcazgGgx7u39U2C4wMdst7LXYd5t8vde+Kbw
o1wRk33dDi+54f/gygbUtW9RJTuJJ3nya43f5NwuNA/asGJy/JBa+cPyVSkaZiZ/ziFc83INoBU6
Y5IA84Otz9Svw9ICKmU5Hg7gs2PPbbXr+xZRhAJ3b22tbyyUJHW6U6vMPwQaFT9s+JUSm+KAAHs4
fbVl8afyxbxl/5cC6KQ4R4jnfvtnYZGV0Sn7u3F7y5+VXknun7r9vA+WIchg4tN7IkQ8A5saHn77
xFZoTubybUSI9gAhlTP8jTEhQ+ESLJ5w/phrOrzt4Q6wZfu8uafBxt2ooWMafOcsi9lspgEm7z4m
rAEf1y9n6nC+Y9S4RvSaDr3dusU9gV7L0OKscXndTOtl4A//llNzsra6pJKwFMkwM5CYKxBQosI6
DObKLfYqLEMYLKgxNYMtRznt3sgq6F4ZhhjHa7itquZ1IqqxNChyV4hoayewBNCKWrrmr1PqKlOf
gARVGMUPvb6djrp6t6yrfszWXXsAGUYIlTNhcarQGg3tItPa5cl+4tnJh+gx8Lmx3uvQtFOppfJD
60bZtS1DL42akREfP0uZPiFG7l4Va93bKxbvbK5MepY6MM/zS8g7nhe8YBdc9wNBtGunS6E1RF1b
IWQ5pg88aEZOZMfHuDTJk+m9TBJu+HxHzaQkW3jTS4m9z4AxPJuUV000mxP6IeaePtwb9fL0VLMq
inc0mLzcmOj0JvdWnHTXbGPfvnBhHdccUwcQTlmTKvO1DENmd9QYR/hT+fBVZmK3MLYabNAbeHFm
xBnGymnHW7BCds9o8PGitnpyrf4GeN+KP3NRIMdbe36ShlM9MVNom+Rw9i90zip09gHchDRiasyB
DRssmJ/HPKuJxs0zsbCtZLSKhMvjB6ng4t0eFw3BFJ6eIA/KP/wnyzvJsUepNg+58l0RrTK2d8t6
oCXKMpJXrhvJqulIpNYxz7u8pgZ8gzY3kQC83xJP88yUMFzI1uSQdNil3pwk1sbkfSfXwkH8LPYk
L9Yv5rZzd6onqdO3ZyIXQm1N7tQsb20/WJbqoP1ruknkkTm2wZHMctz496yjUZNG73RompIer2OC
ZDrA+S36dhWkHC1Vbt8caZ8NlljCMcbtusYAqB9zzxiAbZdln68evjff6eEVY8hn4BYnd/F30V8c
aplKgwCQMhucHvcNHpYbBwQsxSsXRAymZrvEKqFbnGuIGUHxwOaaYAH+We/IPCyO6WTTzpg14V4P
aMT/daFz+wHFomFjGBydBrkHMJJQr/jDu5GqeUK4S5aPHEDgDmh4PhfGI3MR9DzahS+EvW4iTiE0
aPir0eP1l5Rm0l32JpLOxz1QnKpFNNboMebOpsDPCnSysTHk+JTa2+wLkdayufX8u/SQX9ZWktQd
aBnRxyY+t9faHgoZlnKkRMowjBeph59pzBIWdy+sJOdEDbZs0kq3z+3Lm6fcf6XbXshn5t+5dgDp
397KJluyQ6+H5YQCg4yXRMt+GQhw4d/OUt5WQTq3+rIXXFeCYPyftxPA7FyFcM5kLr+d25Q189q0
Vng9dvcC2q4/HpEf4MGMQjYj5ayyaUeuaQreQlZgxN+DRk5qRH3dQCj9pCL0T8w8Q9DtD2Pd22tE
3F1iknIWCkFi1xltBgvIcNrltDmrb1+43c0MzIxrKK9JHaczzdZ3r38moGExnx235y+TmPBgyv0T
kaobCt4w3Tb7HnOF8k4OT6Rrk7fMM0mq+nPfOw8AsrP6DqfxWETRSUvedhXG9T/Xf4gHY13OM5Gq
G14ZASDQ7mpLa+DsbYOqnKgz3gEmS/XoWysZ5gwTaO4WTptDqeaHp3t+iMGmWjPAlm7B6P+ZvZJY
VP8r2Tsxa+ceHeytRb7J70G8SZKtZT9X78D84+Dc8/unDXpJbyWuJa1Pp/J6/lDDsxtwL0zFyBcO
t9rIWi188awFDzncVok+0t2RQmd9mzGiIMd+dbbSH88/xy7s8doIRMB9yb5I7/swxVPdy28nJOcT
bEzTjzscYixl7RfYB7mCsOzjDxjCd28qBskG4I/yL6WL4XwuY+fPSwKqH0olVf4HgzBRGmx7egC7
JIfL6wv4CUrtBZ8MTmanwQ3Zr36D2HqLeUVTEtk22dkziNm6KsewgHN99Lvx9aBslNt7eXh5nnaO
2G4eBuka0ASQXb18x/pI1pH9WLUxaTD0nNATwqq7VNlqduvZa4C5m9ea4ZyOukUSVfUivwbAgDRB
p1ML7KKTwYhYO/Zmdc7M+E/h/vjhRtiz1LI3kAvJctAtsV+/Ujw3Sq8risQgZAunBptQX9NnyfP3
vi00T4XfpAvp2O/6wdcu+rv+4jt491FjiVBdfU++HfMkEUGsmc8IjtWyRN1R2D6vXdVg/WJJw9Yz
D9uawxJEa9PA3hQfi43pMP/B2vYxuJxLvSzuMPX0F4MHGlvU5sOpE+hP3hCk2ObqK22NXaUBKzMH
zKTeMWR6ql/F6mW5ABJA5Lurf1smBjG7MmnRPRgyvNX3Z0FKXlbOsH9cAv1vDFLXdF2FoNPj2pIv
esZ4KvLJuFsOHHq6Hl+d5yyR/nQWXfYCnuMxWj0rnvF7BDDD+WdsX0xv/SasJlqRsjgin+39CZev
/Iv5TJnMYQaTFvLQjLW0bu8Qy8w3Fg8CL/uTOlgDkoUulylHe+7c75eR7WXRntMGK4f7Mo1xFXSi
jvi+CehcyyE11z04fW060rHxLiAwjm6V6jjF6mqwe11smJxg6kWxlgtU3yVRpYCBg+QLgGOkNUSI
6CSJ6SxjG9yTgEx30w9HNSpc4ArUZ/2T6ZS+ZklexqddL+a5ZHQSAoYxCx700HJZwr1s8W0wplVk
jhLMnqv0XBwa8fNl8fxnf4PSxTinww3j8v2XDVVSGMUOtAhzH785TC2VpzbjKBbM4pVeldbLD0N5
ddYM+gRRF8xhALsriRlc/i5RFbBzQtShbFHhu2+y+h7Ugu+GCRmIphqmevycRI8fnFRIOshCnCOf
7rHRmaz3EWHahkhikNMEe+M4JJ/1IAIsdOcUvW9FChYZy49I2NzDdPgXAVgE9W+RtZNnC/GvimVo
i1Y21bV5ZxmRHyoxMp6VFF2/dTe44NK+ri/aO+8YsuPtlnNxOtScJqYbYmP9nPVB9Q5pDgbPVAu9
2MDSn7aMHGeXea6BpGsfgEmcliou3Y0PnT5n/+hfjG3MkjkAHmAlbCbOf1vW3uUDvxsh+rixwjPx
dCvYNW73IXdWJhF6pt7qdiuOPWqh2FGwacHNukz9M+EA9uxqew7vFDjmcvysVRFEFqlO6pbKoeH/
fHhGjyBSQ1AufHQ3SPnVsaGfQAJGARk2CLd6qJhCkAJPcn6DD8Ya1AORd/aD9oZjKqgKvsH+xn3T
vC0anLeV/jjFe1hG+uVKoALr1jIMCWTGvRuPiHSuAffQiLsa5zo4ZOcYL8GINijLD1LtC1aqdOf0
zL6kPxFH6vfjJ8ISbGB3Gs6eU5W71bdOG7hQqDS8MpeAdj1/a7rvcKoW9na5eJqO5Hlj8mOrveJM
lsP5OQH7IIYVMalNl5UM2fPlYV6OMmq1YGhBfGYndchSkzFnmd75hPl4E9BtGqkQChh637TybU14
ZdfcX2vxM5Evv3oCQ0M3e+YtYuh0uA+5XcjUykMldbDYwcja3CuvJV6bhzg29l3VqeGAfIyisTv/
1COPB1oDb/UvUlUfoRQU3K0aTdFX2MS8FfsYlrl06/GwktNVyFVBc16QiMWYnbHrQ6BST7oBV2tZ
j6mh98O05myClWwiZQeoPmCPW6h7VJfLzukJSPmPTv7f1VlxOrR8qVNXHtiiZqbosOpOsoPZFuiY
3wwuMuLQckOFjlPy/s8RSZr4vifL7d6iNmlePb7gLFh23o2mT4V8dfVdMGvxASjA1So+bs/RRQbH
x5TCBSV4mWrC96F4iHNmsWvlHgAy8gXFl/EaDispD1W9vLtbpdqjUQ2Y5E5jH48YdKm1l5CbXHL0
GJhfG2O5oc3KLBCLhzoKeJdQpWeEpTnWoBvtGbSzYB7hgRiCpkSbwsS40oC/qDCon58NkkZ9vEz8
xvVnDAyzekRVlxvliOS9ejyIK55BJCaJdb/KWDmKelflyKq1aV0/dRl62lmf8t7rchtzzloXLgoz
pdLZbP88LCWMsPu2cg3E52MKF5gzLdwmrKwLTVo75xNGXaZ0OjkvUBZ39RUIDhAYsiorCTxnUChM
NQ/c7v7wkzWgIMF57HuwDKn3a/HUxyFFO3JED0XWnZ3RAIgz/Ytdk92oDnpcLtpx0SrMXOvECaOP
0oOFlL7W3paHwWXXTBEmbP7ZUZWFw921Pi520pGeZrSA+0OYscxn7tv4E7ioq69OGAQ/jJQy/wDK
7CfszQQEV1O5n+NPWZPDcSmZTqri1h5TncLTcvl9I6tVMKCe2PrZpBfUL3+Ymmga7rjrlx2lh3F7
+D1202OMUc7WrtySHDoklWE04oQ2y80+jIikWUZCGj1/irQ/ZaEoZIP0Mqo2shxt4/aYSTrJz3sR
oYOD2Z0p1IzI42DK98G9wDwmD8LYNQs4mPHjKt80PXuJoWwO76KSoKSGsoMrsByWTTN6tJBAiFKu
Ou3phUxTlAM/nK44OXbNzBgycK7lV2Z918OZQUeQxDYxMpTvlj+kt+a753aqEyoTw4cq+1w1K2F2
aDzFlI4fD2CyZ2Q6x67Xy0Xz6dTZ4jLELhpDv+gZlvLpjJngT3PUHFKeYpxWt17pcAmG2W353P4D
KyhcDYCHHhMgjtNaEhKV3g5hmKG4hWtRfZiIKn8i+0wJBL4cag0oGQVjtIVHj8gLI67Nrpl5U8rF
BAkfw+4Ie0fs5kkO134Nq0nModWCXti12By+7bNtK+ZQqBk5Ol4SMz6X7fOsb+TIcEb+fj8YxeCu
aQYBkKrn8Ku4ExBJwRNaqKjrsBl8Jp6dQHZ+/9YQH8xt3bOW3+YMcCJL/7B525jbYnDWOI6nAkW9
Flh2ucPSMAxuxSz/E8/1g5qH19+ppZpbjRIxKjHi7bPjKvAw7LD+piqnbfbMazbixvZerVFJDLnK
M2ZnlRen87pg7LkSdmXWr9hPFRqZ12PmbXOu5+d9dREHrmuhRyHqWD+3IkvhxtjHffqz/Ml0PF4e
KumUYf51ltmpfnKP225f7hDzbPmfW4q3haOssWc3cOE8ZnuNWfxdRTrf8lEBluqEd5ggEbc/gta8
tlTP3CFOPuxpJBY+wqEwKmsghrNs+qkQ1o8X26mHgio80cBvWqZf/xmRLy+S9a81T0zVstHa2jaG
1pO9o/TXUFZ9+RmNf+Xp7Fw07+BoitN50df9oIDAd8JMdQMUZW/RLYSPhH8GDuTU0wmOOx+yeGrb
JC4JnV1UIJF5Dso+1Z27ToJTbPF5CsHTv5wmg4bM9lR4IGN+riSl97LFQAJsYv8akrTngqM3lU5m
97xe7y8khQVDaKHOm91n9SyhKoc04B3jUV2uGrMWCGNoY+6mf1VxMKyNTHPVhDM7n+pn3kAwnrmQ
BaogTgxsk0Ur3z2GBub0tosXp/x0WZewUDWWPo+VzqVONL7Q/LjQ0eCtWlGYae60JjcQnGMgywCQ
4Cxs6kjlbnkTTJG17EAKNVPNvypPBvJF61KAQJLctgZ1VIO2fCfRxwm9VJuZDX1Y3QuuvLiSRNJG
9D9d5TpM0SWmQKwZEfOmkE8CQGrLuyGKb+FO3t4UZVlHTrAITlUHVLhIZtuOOseY5g+tdaue4o6X
ntw/ZyprNxXTw46qu+8UT9dS/yxX3TkSjJ2fWZD30e+szzrGpLbz2rf6SxTfWw8YgacnAFF+TmJn
+L3o2x0z+9qeSkvRlN4ozXkaD69GJZVcWBNVuV87QQ9mH2ctpYC6LVTbA4wi2zayHQrNOK48YnHm
s6txbWdR+UAIjUp0XcZlpsES4RSTW1kuE/d+hmnFsAu7vN3eFMTKw2c/zpYXoaXlR19deMi8Tb5B
zXzGlvrhVYsNYTilwbPWkeKceruQoRKtfVI5AQvftI55q+Z/EemtTrPNWsxGn+z8gVQqi6mn7Rei
3SA4UwpuquqX1s4o/B3kELBJYGYI0iPlTXkiio2cW0RIOzWWade1P6ruyXs3rc3zeRgtbUjogTnU
1fZC8vGEy3gytiB5dFua3mNuXiesMiHmAUByKnnha7c60VV0+F6mlU4mQb+ZbxyShb82cg/bAoHT
wVKRAx2p9SS0Y6pXUlDYs0aAOthXZR5M/ZG8Lgm2Sg8utie3fHaGVZcFj6U/XTYjaNEYBRaqN1Nh
nVceC1vOILoWJBeSldqxPooZT05rz5ZadDOVRd1SCbmjFsb34yZjUE4/z0LlFFOAqkaDzZ5C0lXK
miAv3QL/DwKnjz9QAt88BmGpop8rUvqEaRlh4nYwuvF48Y2b7+hYgixFtgGPwEp/YvMAYa2ZkLTG
WiKlrQSJam8K/aZh1QZMYvYMavYuPY/h9UXnenDVXc3sFSiVPtP5YshjBZYbbifLr2GmfiZjDvPV
wL8B3RAJ5zn+sgRfIL0hr+yYdtCL87rFy4Nm7rW7vFndmWoYn3v/8Ynrx/7xEJCaXZ2mfN91EMWk
9abvCiBA4uG0OxsO8tSAv2wwEw9LJKqwNVCjxWoJTVrx16ObSTzyuQeIjtkPdzggnlEYozhXGaGD
CaIldCoQukoYT2xith27tFsP8xBBRysMIyo8rfXXMUISJOlv4M6Llkt1/Fy8//F0ILaRdet+YCVY
+pi5tL48T3qbcy1P7x2GpQrkHiJcA1HoEEZcX8JSFHtw7W7SCU097eyH1CdXDdDAtOcrMAZa1fTn
NQQ1s7d9VXKb3vn6k/1R3B2etgTV54/cfXl4fMy+8PNuAqeJZgvNwpf0qEdGKJfXzBff8z7ei6i/
sfkae31Cp+4mWSgtiT9p7VdAljFwABR1kgtS+9g2Vk/O9fkHdIjj1gOLpgOTmimYCNCs24g8lRXk
k1FOO/0TsEeNU4euL0S7voWJTscRy+7nLt7mss2pIwKd4NoZn6CZC4dXrYKwIRyiewA54I8dPOaA
34aq5qcQrh8fpdd5DSI9r5r1iHQo6b5cY+EW8HB5nybBCU1Iil6WH2RY0h2UQ2QlA2a3MEauo3DW
WJPnG6W93uOp0MwlZhVe3YNAu9nCmYJmC9y9NaeP4Xb2ei5WXYSYgODolJyaKYVvE89IBaNWGtdm
T4jb17DolQHXw0aajIgq2rcn+p5Ubd0QR8mYrRZgmGSNMaP3/HO+lekJNZs2/CFs0byFArspHC/A
sIDIly+M2BqnLwl3h9d5FbC+7OqEzEh6v2kv6hEYDZRmmqS1+oC6QHANyawHmTq5vP0Vp2VonuZr
QKa1iUfyHkacdo2XH7zPn27bkOiYpMUfbxvzCACfP4bDLhickg32/TFnFCgSh971Y/dAMgfAV2QB
7jvHH0/fy9pcWhO/2FjUgWZeCAnkzOxJEBMn6B2jLND6VNWGGCXfrKPL4umQws5RFbBv9+ffrS0m
Qrg/9cNqCVq14Iq23DTC90KHMq6NRca8qFMpprZ+5/ynwMqbrPLu9Oqg0hgsf84/c3UhKoTrU00t
O/OISQ3PeJBCUO/DhE91UzGJGzhL1j/x0rAt7Cx8dPyDZEZTYC2QKriHv8hT2dQvwKDG7On4Y8el
yIf//f+wac/ADGRoPAceLA4VagC1u/+h9CSGxSDp517mGcIXuCrb4Frl1Ubm1VjzLAnKd+kfXs6z
u2Kxngc4dYIVTI4UdeENyxaaurCArIjhITSRtXhrzwhRLLbgi7ywD3sF1VsEuea+AhTVMlEslL5c
6QfdD3Bdd73xzLldY8oJPVH1SJSRfons4/9zUtzMTBXpTd75gwD3zl0oIXDg/R9oAcPfS0POMwen
tmkrLq+v0x/PJHf+SBlO1Vhqlb9PDHJewksnudmvSEPba+0ENy7vgv1LZxZAs+lIk4XUotXdK0bc
BBccefWV8sMndh/mc8tWVjDGrJoa8BmzGAGuVtGoH7sAhcMXrx16MVYnHXbN8KRNkvkqfOlWbI42
QcqHcPUV/bytaqJnT/EIsMuQEEB+VKWEaFswETyUScq//wdInarMtnRnLjscY/MeB5KpJVM3NnCn
s3MW8gGLdb7+xkm37FFw2T/GHcIy0KNlBnivG173n391b/YXO4vwiGGWgZ/tyMt+Osivn4Y0W+h9
O6FNNpigvedq/zKpB2eHnrLtJjDSeHsc4F7jubEVOimfwfIT+45eqPJ6edo++plBGIZ5OYFs92+T
8jzXM8R4DN/Rd9R7H0QKhoo+d9/O1tJboIpqCWC0mgE4XpbpoGIPDS3QziiQ+aZ/x1/DIqd7gOMG
sQJZAVbN6bcp6/4VZD0/6HfAQjHPN27o+BW7sAxK7VH3b7jPuKBGA+lJmFJuUTi5ruXE870xTalo
yD8CA3bJuEd7/AYCqM6K7HjMsdYypoR6qefjqErong0zobv9138snddy20gWhp8IVcjhVkwgCTCJ
lETfoBQs5Jzx9Pu1Z2t3PGPJliiw0Tj9xzrAc6A824O2T/ylWy/VS+TXmAkGIJoT9tDyOJ3zfhty
AIy8qfMttEnQDHsaqNHN++0xeiBtsO7DtNNAb3sh3h8JdT6GhdtIL3w9/dSg3KSTg9hV+nL3BQ2b
9Iy6S8vR8yXAEZH52mVCPoK2Y+QDzeCW6NPGFTIJCy8hpgXrwme05GQVq2XYtEdiP0/G3rxhWThK
nu6se15HBBPgTfSD3HRAXyC+02yhvUBTj4a/fk98/RSeu+mQ+Jj1CUR4CWFG+aDjaZeuY3Seb3q0
xVL/VehrBZOFq18ZTCr8lDg1XAqI/J7OcGgvaxMAyaxlhKxoaS7jcXyZ351hUxu7Jjz0BMPc+yMv
adzjwvYzXwoPJj5zJOgnh8ngLL7rxIgd70LxJda12yKNuS8X/tUexHBMwx9rjfS1KNzYyBqIBB9f
nAu/4M641YD9JipXek4OwWkmuh5CmcyM9fDPRS0D+R1zfrez0OyTL+dnJAgU14VgSl9lfZ6aE8bu
gr43nnrf2bU6SARcH023ruktWRWQYATpmWvV2NvGvmBawIMCIsOZ0K2BRdE3EvRIOseR4IDJt+JX
RwMv2bSowrisZ3IYeG09+WEk4YpEVvO2XOxm1R9zSjUmr8evYhD3N+LJdJVLT3MKBtJ9in3yaDuY
i4Unpj221ca5JKQEkPXKUhpXVniIDhjB07PzVN/7Yw1fSnOWdJRQABMTQhXfS3+UtBfX2ucB8PO6
rXa2r3Sr8Kt21Wyjm0AD4RuBMvjAtPU4Yyx68gprFzOGdOetKFGmGEQWbCUv4aLva0r0St+GaSBW
AN30keXMHyVhBg6M2Iu1isuVedIPiRRbXpCHoYppNyYNOmwH8l5FvGBuC3G9Iz69bJpT5s4k+61F
qAEJP2v52FsHmccwBpd5V/gNJghyPYeN49Xlmgs2oYve66J9dZWV24wFxlrGZEIUiBvCk8PynYJb
+jq+R9cYYIqIg+pRXNWjfsT/X/h0UvMlz2GzS9kDiet6iXX33x9tm13DVOym51ikOdK2ts0OIs+h
fMW8nx3ic83kSR4VilE02LxD3ZHWrBf9mBxUN5texC+rtj/xsX/vkXExi30E2IWseXTnY3CKzyMQ
2DXzw3OL18hqd1y+yLjw3vQHHecRb/ZJ22d+oPukfYhb3UiYmQ7clXudaEpvAXd4jS4ABICeUbTh
luT/ancj6hvUnHO0Q4MlK44/TpGOCB9HnKMeTH+8Kud8Rh5NyhpAIweUkNmAEDY6OdbgUQEoI1B2
eILw+3e45vABPnAsMXhz7iWOxSMbUf8TZBuzWpWgNuznJXWyYl1A12Y7nPXVquDw6rGXFMaK0zkL
SNkb+3kWy68mxagiyUbZ18f8KPbV9hhqbmV6zXDU9nxuGsVGzK/2qeMXMkn9QN4Qnc4NyEbcMgUy
i/mOZ+z5PEuegiWc97pxmG+RP+9i+o64UhYy5xfWucXV1PlEyaJ6YTcJOPta6NdfAJs4XXXAmHtW
FRFKQ832lng9G4/4oj8Ve7GzhsLi1VCFJHZm4jUyP/LZyHzrMpNswgZKXxuhaQU/T3y+aiRt2hvn
J3w1mOvUh5Ns6qPJvWufuKEdbB3vy/O/nxCIYgxW/AgjT54jV0vkOF8MyBshd0qtl+7Ja21z0UrT
Qs3/S6AF3OW9FPok28eqz7PYA9EGe0F8gnPMF2ZVoztYzq6FP2pSiud4cwM/56kCnXPCuI9xEq0e
WdaIv0hsajeBH93DE/Fg7Y33ng+oi98e9CuIOSlSIAkE0hNLz9/wgJgMNEubHqYBZSAmRVSmh5kS
DWVXF8f+kHgslcDHlPtbee0GETjD5bj+4JsBRZTHf6geR2YSvfBKYqkuLgPgJWAysyEcjaBahn3g
A+TUx6ESIA+PeeSh0QboKn4DIRUW0uheeYBoC7FBgjni35hTT+RPIFBk0MhPUriD9iKx+oQqm3dV
YD1o0rD3mMoOPpNsI34WXhVhGNxEMdhEehJX8AorgBVPAO7O2SDTy37nvgBu0q9GgOEQKjLxeKKz
McrWi1hSB7JAHdfyWnPNSR4gMPAd1E5QV25LnRs1WHtye6wLcwIP5hNrLp/5W5nHGMG6cwhvOrCP
tke8jNoP7+Ze9bW946o4DTeWV35N5PEQxP5jeTnKAC7bO3dU/cUtMH/U7THz2RlZPgsrgs5H1iLb
C8vTwmW6rHlmFC4LlBcbAnsmG57cKgIA8d0wZpqnxDfwOXbJUUFfNx6si3pjWfJiG5EbLHZ4NhyY
ceyml/ZgwaAIW2W8Y5XmZH6z/4tbh5AqRIndDrYKlRxvB2OYoKgskSMu09HtT9/9JiCAQ1nzFAcw
PkrDezZR3QYS3vMWIW0hWXXaWGgxbs6TIjphDmTsIdGUq0OZ7BVRaUlKOD6PM6EuCRo1ZBIMzcKt
SbTmHcEoPadXSwju4IeSOwQzrwWMNxKM0Rm8lyI75t/5pVR2FeUsJGWxBpHw/PbiNEsaHuICUqBI
gPhPUgR7Az6Jl6nqD4D58QkocIEMZlmDsIDPLd8tmCshmMu3kExlXnzSd8YreA93JXQoNA3YzAfD
LiivgkOAnDRgWMzDDronDypFLOIDN7iIw0N8TRIeiF0nkn5Bt6A2PwhRiW8Dn60/BQ6IGLGKuRAb
hAQIGEXVAC8xPwEWe2W5U1S04mz5yaXDpEbgLQcHHF430EKBN/FHWzBNZavccTl2dM/Af5Es8ca2
gvODyZlsUU7OC3dneUMsBiyOyRrzBloukukccDku77/Zvj71b0y+eE+gKQ0hVwAkE/gX1w/rAakI
bwz+BJZ4Y3b4V+YQHLjzORoANUI8kTkmQrZHgO6CUH1uUGLJj/Jbf+Lbi+IQvAy0UItmKXYLwX+g
LwFjNN9ElC41hIQhE9jgsciu5mOyySKORJhW4iHBR1QwsThT7MvtzoKwQNDMo0qFp+Gd0c4Aq2Lb
Y2lAFoiIMsjl4MDWhRX3GtLfwg/K4mmTPXyt8oGKEp7REtYOlhH/yTMW9NI5O5C1J+kbmpc3LMaB
IX3jRSfOpPrhayP6lM6Zh6HgxDesPHYI0HmDuP+OxYqPAC86m4tluv+2FvMPcTSPztoREdes9PwS
vqmCvmBvnIgOgmvblbAeBelfMx5Rn5tZvxFyk1DovSXtH8yFM0D04OPGU7pzMwPvXMLX/ti+Y989
kgDmMatLPIHv7VdPIcPEfFUfseU6Fwy/YiypxheqBexVeUQp/sO9l+KcIsYIjHQlmDxarSAUtDPT
ya5Zt9BAprPRfvJjAsUzbPPfcl7jkR5dWJMvyatdmVgx0Phkp5+MH+zB/I+o2GRlcOBfeHncuwyN
gE7Jjj1tXQgI/9m/j672LMm649wVQY5tBfGR3AsvCQG9ISadMxYLiluvyBjQKmKrBfImZ4dBGokI
UCrKDoSx246bV6CvqUgjArylukGEPOQ0TuF3Fzn8QuVIRQ4AKYsQLaSIo+TPSC7g+m9MtAy6HVSm
HwKvg0Uk4aSBDusgP3c5Ij0UEmS9NMAKKrL/1cL8gBug+zJOwd06qcwwaxAfwlJu1Ve0HdzBxeOn
3BL8BvTBCmWabG2slfnkt+lOuiH2eWBYoNuScZq9nL8bHhzRRiS+iMHZ8vR/IIoGRP0JkrFO/5pP
e1/Rd5Tu0r80nu3lZ/QVPsK/4+AK0dszp9kKAFEfCK1hSOYLkec5YZMDhut9pdy3Qh+ZX/E+4pNY
A2TW6LPAG8FC42t6rc7AIcwooCIGkuAvMFFQoui7vtKZiXLWEQkt6Uak/c+EbiToWkFZtbWFvwIc
jiDWL1h0tHUbEmbI8pcRYhHDI4Bc2tXQpY43yxWVZCK5+WJsCUgAOKEuFGk+ii7g3B5sG5dZSRox
Chm05oivYKw+tXWeIVUU1A2NU0/xFqJ2IdW6+rfHQEl404+N9rMTjjyQfNiHf5wGCD44fiAE6Wzw
4ycpmOTUgOKKF4+IJRVQs9DgEZWRwoCIj+Mz+cpexeVTCKLjeEt1GGQz8oZKNG8j3hdwJs7sxYVd
ruuXO6qJtfw3NkHviOR54A4XOFOxrUVcN1IFazW8olEKjzAyQJaE1yK+FJIutCkhalNR1LQQFM6f
dY6CrKIMAooF2n5NzPhX81QfObIfkc4iokyZY26wV4IiQjIDkSiyLUQDGfYOAUTG2LjMv0Dz4OSi
a2rZC3mRsqVNjh1wEinqZCWRJ0WrzgHZdYNcL8aaIm8EX8G+jJyC9jUJLriHd9MuELr/DhUvFSSb
GEAFNRJdHNIIBAlZ8QdnWF1B6QVXEQYFa2m8Cqak/iVeouBvlQZfUmH3Fgp/7lWoP/WQgeP+wloB
y6FEfQgZVSYJg5FQSeZXwCn1ESPX/k/MLJSoQqIrmBkysHnAQ+UiZLsL2oe2NjxNSDSf0CFoof7D
OzF5Yy8imeMGRs3QCLOLgKb8ZBFdoifVnfz+t/tpnrHgikROUi8i4/meBDKLfK7sSaxytYle98G+
5GYBqkaqnQnIdnrvABxJFwZNAENPdxGfQBCDGv0PRu0Y3ciDNCkf5JNbGe06+gb7iVP3dfkSle/U
8L2WV2crP9BYCM0xbXJsUjDJPF+ZjsGGhT6KBzYPoxnnADMqo4eCe4WCpviN4yBPMkZ/0lmIlsyF
gs2+lrJvX+GZxVhAMj4hRVQ6iy6q8SacFDTo5v+Sa2aecSqiZhGwf+u8weOZ+G/EZi3h7/gl3Ydg
VWywCd5wkiwIN8JKd+IZzYcS3Izk7ZCBdiZEfWE9M+0AB/sWkyR6IZtHmfAU80niVliF8CAo62nH
1E70d2knEHOsuaDMyRlDARVww3sfHrSTdYJvscXf485e9BWaMqZ98mfusITQg4zxPPqdHZlOd4YN
6Rt9C1VMInaWcCfuXlSeXDwMF63wuQXXf72BbziZpZYc23t+iF4Rc2DFf+UgMqIQQSCGZZTk8ZP8
ZnPOQJ2OoqERwaV8A520YjQ8v4CP4sBTMaX7HM/zI8kjdx6Y00U+MZbzXATvArLjYfuoHtlf6Wk9
K2bX8KD6nC85SKDYPuU8sYOtdKScy488bgzpmJBSwzlV1BDVawYFJlI6eXwZk2yFuYpKIsq3/sXJ
cv62uH1wcKItFdtt9o1KC2WbD6yPrMVnFfEzscquCfU1cGQ1P54Rk+wp+ppHiEE7NfQXzdCIJuRC
lOU6HQiDRNKjj3AtmURg5XzQCAyLdJ2lBwRgPBNzepFG5OPaR5ckbsX5SY4Ud4z77WQnp1IByprx
0/YRTUAF+utkO0bUinKn1ZlxjLPs5IT3MYQ3xxIeBcChOiHkRPk2srQaRcsCgWMj5VUBOgVVd5NZ
3umkOySowFLFcaUsfhuU2YtforAg4jA/R2PzLX+qAZojG2DRLs0/RUKAICWzHDZMTJ+DQvowQHqZ
ISoHWGnw/KbL6GUmDiPLHxPmZ/aeiSjJhmGn1O8acthywBLSsY1U5GxPzETZemLFUoMbTT8ySEMN
ll8Ez3Qi8N5em2a4cevy2x5HT4qtzQgLUTfjrswSL2ba1GsECTFOohaPoUaRc/vHDuONSX57CVBW
pbFwdWbqJZ4dL1ZbN4+dvdk8So6rfawR7hBsNRHPwbsd5Olah4YwzfeWA4aWSds+L4+xShOBtcma
cTUaXzNLxOyxwinNdrJwObf8PDm9dyVRyVa3VTNjG2q4pWUs43C0zrYlqS3k4Bcv0KZavIvj4Y9u
qJ6aV16sJ+9TNbx3+d6Yx50kkYLIobJE/atY9nrivDnB6E4GuVm14do4Im2OsHyhRj90eMhGi/4t
ULymMclbJThxqPe6IIAcDAm8tHmksSHIdnNIzZW1kSeSiSf5IwtH8oioiaMqfpbJgkTyW+j9qmzG
dcy740ixqwbFVQnrvS1zmRvc70mwceRp1828cyrI9+RnDWm1lMmGMhYRYk/kINo0A9+ZBhAnWWA+
8Sg4tlsYBB5102ax8320kHGdM6lj25IMUnCUnPjKhcKO0h+Xw+QoGzUOthGJH6GGPHVokNHEyD+U
JYF/tRVg+0B6GAr3JQkqVrOP2nptJ1S0P5XIQUCM7ECR+TEYbHggdSiLKhmcjnoTpeSMAPEg0S0Z
Dpw9p8s0TNsqdDajTQY/Igyahiramzt9IrC0uhZVcrGnTZP2BzWwDyWDYlF85EH001HAXDI2SRGu
7uJZz4clm6/2QFUrchfbYE7KPmwFyUnzHsQMshRlRDVILhb6wvlWUKSFIRmBLYKu+mIsEgrtLy1W
N8bAj5M5lzzOd2Y5nuIyfJSdU78whetuSpq3A94QE2Q9ffYFOLTBKnSs3Zhnrq2JrjAQhrTe2kL4
boCemm8tFyrqPzh6Zz3vGJLHksoBu65ONS9QK0Ai7Y8+YtIES7b62W0ClJZOT8n93xaBdMWhSbP/
zDJvCDl/uWR6JjCoxGl0scxDkcePiciTSuZ0A/gXJLKn2fMltCDB3mxSU+KBVIqAg3H7sKS1yYm/
KPfZ+JMGv93w1pZeDXuQiLrn5CRD1M1rFbCHB17iocdh4mLswqxOGApjbtd+VPKlIdYEYVjffVXm
T0YiDnKh4pUA6bQ5hfO64wG/7MqOuLJVNa9JxaECeylcjTBNbJ7TXTVJxrlp5Z79XDP9YPQXY9ej
T51FJXlvrsz+LJOPG2+j3FeS84ArVduMxmHM95wTuzXXJOEc1O5n/boEO6YgaeEhk3rNdIyC8wQY
3ZM/NKaUqJDQO4T5VqJqI3MNMp7rSvai2rg7PHKbBXEOcIzUXI0qInq6eIa8kMVw/HRKT7dwzMgs
aaZHkZGd8hlOCtHx5UevW++TCjFswz7nS7ivFc1toNeDPkPSEBXK6xDP6zDBsFN32ouuscdZweTL
ebcbsuQqNRUSnWW2/d7JSYpqM+Cocj9E7V+953lW03NoquuoAbaAgbJEOm5LejERRiYqg4pv5fB6
R8namnZ7YL+P1PWsw9EGTXRNi/DRx6I/avgoGodNESGkGu2D5jMZO7YxpLX5cDKo82wky+uL5T00
Fz+cslM0BW4I6hg3jI6m4nijwiY465BWYeLOKeROFUz0uOTbMCaVSbVP9oyzoC88q7J8mdxtfQx3
JsFKNTNkmYNezQzGYb0dFH1nyRgMEofkB3vTmTZCXGKu5TinWfJszL+OFZ+KGc9rYe2MCMqIt2ju
smPvkOmrofdQCFfSaGvKBE0lo1TI4FyZKmfdU4Jm19kHkqpCJztn+rRpDekPif3Z/CqZvO5ewGyd
dlfD4ByRM55OiO20GVE7svhqehqytA41aq1T82BXhOojqMgkiteWPr/lqkwzWEPyCGqweLm1yeD3
Xf1nyIJLHI6HBpFpHL0XEfbEFNzS1nyjblzTmc5Z02yyUCfnuLrXTuQ2WUuaSuT1dnyekFWHORtO
B1xPS2ZcTk85SWYWub2J2EnYhS4zPm8zlV8lSz00iXlUgO873ERz8j7mjJKhjJcml/SfKub0LYXN
c5ybfdPA75sNVLserkOY0MlSSVhvqNU282CjDjhfq2ojLf1zlp3DYKYkVxJzksf0pXGZ0wCpTiF5
hU6GVBh+NJJyW1AhDGaL1Y2vqen9m9LGfzojcVVDRb7PXBeixpIUw21T4jkIKZnq/Lc1KWStMUVK
S+plHC/FP4UE+9iO7UbW5V2kVM86len1qnnBuSS5Rh9fkn5hZngdlrdAJWIUUjK0hqMiyJsFNBW7
0ag6bstwKEcmhn746SYh8xGr7/TpTDpjHvBtSwgab6ICFRYhcMCAGBoHqTOILkcV1HLN6+ZDsamO
SaynSt9wHN3lYjnkYCCqbe7rxt7qffKsKs7VI8fMEC1+X5/nBCV0torS5J6X5jnCABHxxIpq9TUN
NFcy2Fl6TiBhwPNZWRu9dgyidi9Xyi5KKpaWbnsBSzjS6qOOkRcRU1gRHCoxWOnXRqbBukHvMtEL
nXFyr/JNHoyPtun+Ooa+syuNqnIDuweBoAuLuyOhTSNwzUy9lG4mpWDKrDH74dnvk88SUFXNp1tt
UQmvg3SHue6pkbQ1Ik5I1XUyjOllCsztlOdIbXRrs5CBUDHkloHyW+WFtlJCzPZBmH7l0fK+oNSv
ka0UVUjIB8VeuRLSgSeoaAPgT+q9Qdf+dBanpJT2j0y6xs68jhI+tOzCEn/+bF1GA7ChTt4N0oVm
Zx3pzcY0CdPtLHyRPX2CasEXnWSKCibXijqCce6xOhSHrCVNBRo5oRdJySwgjuVzcUKP50Cm0+GW
RH81BVcBGHn200kQyEQwNezOZcOuRSFfeQkoiA84FeSKTIppcQyz+axk9V6JACSTv93Q/QZS/5Gn
CmFlMbWvtJtY4IQ2wsmAs06m74K8c82BdKiudmNn5IRGsPkyyUd4GyYeiX2n1WfXqbK/S82zc2yg
R9rKDYvk3JOeoSQRLgNpPy/QnCZNOeSol0F8NnT1otuvVSUjpG5xoTMT4W/JODB3tbTtZMutinRv
GdB03USTerGNiUPpSnqEyuJ90nVfXLihsfdNwWOdZK0lJ1ut765K1pziNn7JnNEPVWbwwoaKH+tD
lSfbuVGwrWqeVFzlChakU11rasnIMFU3AA9dpmJrLwZn1gJsvUQTsSsWfq584tBcZOq2KSNiR9N3
Q0LNOXcO3yIhWx8lgZOiyMl3YtBTm++5JfO+8ONBejM4HoTJdKUnJiwRgMYGWFgy7qXBwX4SSx+y
2e8ZAtMW3bUGGdjty0yF8ewmmtKikOJdnTMbWVAlNpSmcOci/tErVE2BNB8H+V2Nh02hgTe2zAMx
CZGOhbJXgS0vZ2gZzXKlpfDqOtk1M8+5Tts1AZeY4EfdPnct1kJ7kd0knU5VpntRBe1FueNgA6Z1
qcS4rYbNixoiFhtx3nIKNMfk4eTLOSgDIFFCCZv4M3YyMIWQ0gEwAB7ATlLeyuqvMxp3XQr3WkYC
/1Sghml0MqR0t86njd4HICvdW1Dg5NVnBv0JiLRB4r0Yz3yEFwyGh1Y1lyht/xaNdhnH8ZpMIZIO
vE+xZL2r2vxpsSi0IjtYUge2QDaKvM+mBpr+UEyc0LOIGxbzWlqk98yZLl0xXDs9PRtpTMkqmRxZ
x6FjpOvCKZ9mXYMZdFC+vdP+VFlwjwzbz0HuZUs/DlPvVZN5MVqy8zt6umfrGta/vV7CwPGgskav
0gx+tNDr7Go/fHEwfW9lRFdzLl+HjAxd3Sszywuk+BBpE3Q/J4QJKE8LMDTNunMzxhRFv8khpEQC
iQPXARj4XJpDbhMyu7ekg018ocAxc0YdQqD8CBGTQwGdRH9u5nfaubCuJsL/IbvqGoKD4Q56TNYD
0RDWgWxJVX8lFy9N35TlJhefUfR0xreCeQ8cia5y9cck2Yv3qL3M8ueYHJpvQ/tR5vdQf7bGM1LA
3j9Ljh/Mr0lxLaSHhoikk1Cmo2igsoZfh5XIZow+ZuCMgLOBUt51+VqDIKXQ27ibmtUYfPTNqZXP
UncYWIEjOfFJSk9vjsQR94J9ZBqXGAtj5apP9EjVe0cif3T+WhQv6lEUIcLmZoJkQKSPR8RsvVby
GNVSHYFr9zkl0ovUnDPJFUmtsNTyTpK3UwykAbubAi/2X3X9t268gqhS/V42v/ZCyRVgIoLD6pg0
z2ih8W6X2+QVukhuHLgf/KdGuIOcN2XmPez5yMShBrVh1QFFUx/PCXpGZ9URrqlpfKJ05V5eLeNf
p35Xc2+oX9P0JDXE5cQzQXnpyZR2dk/8qf6apKz5vTlcjYno7LUzUC+0VngHa19Z/NRYdcExj9w8
Okyzl5ckCIWsgrvEPFiAIW6DNwz+GkilLV0k3CK+zY1MuoAOSiuW0FWpz4lhe1KJBXqZVxngCsYp
xG01EI4Jw/whcTxDXdW/x9IFhm4yXQNRhZY8puo5Fc+kA1YirzDPf3W6QGaMiyasqcpEwvWoI2s3
oN3KwHSGilLy+VDDZHTEd3TFfCHLWgl302T9HdACRZyYsubaBeQ9stP2twlzaqODRdiPiYwd5E4Q
8Bn9e+25gV5BvUW1BroDOBM4HeUjmZ9DYa1y9uYcJe1JT+/SeDXUYxAcNcIwonllBShhs48l/l4I
lzMzbKLUai8QFwX/ON1Zkf7W9j3p78HsK7CS5ohujDhGSDJE7G9l56nDeiLiVOO554U2vS/ju0hB
ooBnX31M3xzQ2rf2M/mpbzxThh1IXW2ul+VVqs6N7slMe5mKuQBhaqZ5Gfdy/lrmr6GdbtPTjLwF
3jYONPzM2GCAyNV963yIQ9F/mDFJDCUSTCqU6A2DfH3L5Hfd3Db9q2G4PBwSBCot8SflK/LXYGYm
dDwZtwYiYGgmFDND5jX0tUjze9/f+gr4FZm04pJiO9TncrjJ6b6KP4vad8iaqz9S9RpXxxIIgDRK
+1WSmTbh10YUgCFrqXL8xdqXpOr39xmF1vjqqG8xttq0+e7JroDJ0On0YultlZYJq/522o+Y3hHt
t+ergYQVZ1Ah1vo2woOEWxiInfmc03CyatElpA1+Bv0nZNggfVkm4yl8yPJhuugJ8PNbU/s20jMJ
GLoKDpXpMuInbA06YsArmhWl5+RIwHPwEQaXMnuNlEttYy/ON2GS7/IqO+Waynkr2sbGXbU/Mv23
cXZheOUKByNH+jX5XR1KweoF6Auuxxa8djfLPjgmUJv50qr6utFEUkC7tQC90yrcFtQRxjYbkonY
JFJWE7M7zPlgfyvVhxWwo1bIaChbavwQMkRHTgBf3pFDahKJWf3ESIJTepctlAINstmy/lH6j0FB
UIOR/yfM6C7ejZE7hricOoIQEdvAXWJmmhgJesevLRStCsXmjbD5LzTAtDTCg3RyW+YKvTUGvmk0
fQnnZrAoeAr5Pg6fMUKlEujVIOjURjfFwKhA7mJMrdnZrAI/un00yeRsM9dx9nbtFaQ5qzVKzvol
IqG6a4tdqz7V+qevfqs52+TpO+e8VcedTP5dOH1iTM+Cz3T6VEgL4AQdVS7OZWlg3I8YJUFj0wW8
8jVoThrgFw4u8g+teq9JT6V9BWtbvoLuKS2PmRPNQEBccZC167ygaEHlbFLLWpGDzOw0C1e4nb21
4bmEjjMJAPxJwYVKHrMpFR07UzppzXNqDqVO4kDJqQwHOPLDNOCGurYpH6DbjUEvri9pzbxx6wZC
6i4ZwOWU/Ak7z6BFbnx0OVYkTA+L9RVrdxyTGhoMXT5Ty8Bi6RVX4bgCIPOvd3sC0qHqqIOTuWic
irKDVvu+qRyy5dRYKISJpKKlNybGdUvitNqcKFZ0+t0E08aZQ69/Ym4sxa+HB7poNQexgpcZ7+Py
5AzJqeVeORg2R3m3kEbSScARIhCb/5YZBhExZrmvJwYSvbtSIWeBxCgCCSg5XUmhi/x0mO72crPo
PeExZjpso29WQwQFOgbM7DpKSHiyrrgB6b4E6sNUHrHyCNRPW6aKjgFZVvdpcQSowuhs9bs2fS/N
e8uxQL8psRfxLBhRpaHiwDqHqrkcLnFWbJao2hrKR5hudWi/3pvjdX9pYpcp15HcovS6Hi7aeJkd
c11MxJ4ue5kHppLhCW0gBkdKxJH8hVyCEFt9NnLKCNZdroO4QFCWO4dW9RHvNHRkvmHyqxbhtFxI
wp/gnKu/evO35ICgatemuSfo2XOM+K1XObtCQRg6PWxFUEqN4Zk1cbGPZnnTAkIA+j91Mmzm/ivW
D6O8CYv3ugMhtkXsM29isE+mk7G8dbDWff5VyhW1SaSJr3Um7ckNp6+UaFiik6rhOBieBbMnnwZO
8kWPdK/dMjnF6b7lodNsx2BT2L9DeS1bb86POt6JhHDiiKBgFEtDHXkzIAKJDiiMzOQV8WU5u5nx
pULY5aaBipUmKdg0FQhzXJKdTJxw19quSuROFn06iTCZ3pC5cEW6Zt/+hso10teLDWc9vjbdgVyD
xfx2hGqvUTdj8h4Ul5ruFJJ8JcjqrgtXUXOVsj9d6sk6s9h4tHTckdxa1kg5HVRd2WF7ZaweuSOr
UVqrPCKavRJ/1jbMif1jbAn/jPVrPNzs8lim+8550D1BUqAekMhydkjWV69tidE9laHwaKbLUZOo
HemofJfhI/nW8E9Voo2wVpBrWG7kwdkgmqRjkQgYkizInrZCUlOLL3XyW23b11t1asgDwETdfpjl
xeQJjEbMBnVq/dK6mMtHi4ALuCI+hKrLvgGxw77TzQAYP8PoYIdmE49BWf/I8lkzWUfNqSzkvR79
9DGDLN0zNFTGfsP2rniW9DmrOzkjIHTXk0ySbzXl1DR+GV6xQk8EYNPVHG7JJGzanR0yFwmlgSat
ybGgnBZviLWtbGnVkKCEsdD8a+ndKkdU0SQ3eimy8iO33m2QV5USO5lNDsVQ/zH19HVeMyhDzczY
foa9wz6wmGcdIW9wtqs3J/xEWpd+5iWHvdTFup7hy+idaiXVviQg2UheNUIUKZ5SaI/JeqNgL2Nx
AJj0CEJ0pLrRR0B3Dx9QtO8WQUagkiz0hm+LndForoVorNi31JET+Su9Jux5PY98LSYBWcW4VX2X
NqU2yKTy/jGU/SlzPolqhSAWkacxwZ3rCX9fvHGEkuFACDOC6IabnLeLgwiZfVhuSRI3qjVBjZa9
ndJ0VwWMTPkXBqEF4bqloRh+YymxxGzVX7gwAHXmISv2rYKMPVW+OtshSBiM0TTKz0FFNqQ6F1NH
USM5G7kFiFxmz7DLs7yM146+TzVLmSi6K2PcIy8qqlcBsLKh+9DLwY8S3Z9CD4T9znnDyVovjeFT
xtA+lSPVhUPzWgijnyo9TJX+pza8zMD/tZq81sq0jwaNgQ/dotNdrZoKQMges1PPTmL7NhhEYuSX
HD4hisZ1ojSeKuMKtIq7gjtEGcYvJyD3LEzdyJYJpc5Pgzoem1C6GCPbdkEVEWrEHFgY+akUIMGJ
0hzjhUk2OIV3jWV9VRCzUtAxaSOKUaXyPVOZJZpCPYn3qpGGdQZlrYTZa1BhVtOQ6GuiP2RolFWf
gzfYPL70gBy43iLbw3iEnXEoKlKHs9cqIAlq6X5jRJUV4oGeEK9uuDSdgtnnqZTPtpw2BVtLrNq7
mDWW/o+l89pOXNnW8BNpDOVwi0SyMSYaw42GMVgZ5fj0+6tee5w+3r3cNkGoqub85x8ANMry8gJb
KToMROj02HT0VV/dsnGvhMhkDPajwgVbnvEpJfFXNq5BORZKCMYanBKyPtnT1OocBzg5E84gDC0t
hvw7Tl9iAyIEAb8qlvMQpaAS3HSs8vM/XZSZ01ZhmDcFXxZu+BhvibLjxbqcv6STTH8jF5scAwmx
by0zKn0q9Bg6YHBRmrn9ggjOjE8KsbrbdTsJI5X208D4VznkBKQz5ihg3jauFB+Yk6Lz86meUQXU
a+qDkoi8+NIiC5B27Ithg7SUCmHOxgItoIfGXK+pL33tLSrRiWOn+6ObOOBoy0n2zGDhwNMgvzre
Jt28j5Z9t0+x0X0dHI3hFB64V5s2CIZi99EUb4WxlpsFVYqfL7GjJhia9jycjlwfAwZLtizsNcOv
ifXX/pgdgaOUSTGtjO2BdYzDKSC5J8HGfBFJF3lcmQxokm1afej+RQqZ8VAuqbxmk4flSJmslWx8
67QTcfNmtB9OfIOnOMBSCj+KvCaXkSPVXyRd4mmo3BW8VzgHk/e4YCuMpJU5MIq1Ogzsh2iZpcZn
nkWQAImEo/42p/TDbgPscSdzlusdbowvLNcbcyVZpIShoYgV+0Og+Qe55tjMiz1Y1lHilBoNc+nk
wbZKILB1A2hVSTEfIRasAhK0R6f4wQFah47Ox4X/C5jhN1/kn+GEgDi9En9OyBT9IJp66LfRDDpL
/MB+CkIO7s3xAypLj2NSJTxaIS3zFfYTqxuPjMScOb/Wt40DibAnoWZKyEoKDsZ3+xUdqvULKHdG
ZNq8W1e7aqciH8QToFnrX/hl4cX9uoq/KRtoYCX8IEhRmKatfR6uguaMqOBdOmlXDTU3HBB45zPn
YTw6CEBMKhlfkKUTu+k34i3SGHk57R9m8BLtmDCukDhuYJMe2AQEFCA0EeWF3y+EEC+582mhmXt9
AwbeUKl0v/hqT4HH8D0YxZ8JWdaN/RVmaEXs1S9rC118vPafzkpZI4abS5Bpgj/taJ/7vXYEJvsV
/oQiE50i/ERIzIFeAmHutdoBTzQ78wvz8R841fIXzCj9h6s/newfiCn2s7rqZxYCnxc0Pw22EGno
7OMZucO4aAt3erjPE6QRnN4ID5beghf8jlA9jkP5bfgSTMChBXn19bOuNksZCXEQLCsJuGuIBOhm
6goa5GKrtNXbyCZXNPJcK6BRjPVs4xOoISsUEEOxnrTo2zQLponOahrNRdDiEc55bAbHbqC2rRIs
lWVgUHRmDoRgx9rrjUSPntxNnzHnaK2MDvl5inNSwTMzvYWrkYd/Vtd8+AMfjCPh2cdp5Njo5TEp
I1igAwpUB4X9wcw/DWzhutAmKyQ5RhOGhRjNgS8lOgzEWDq9Yut7GOrjK0mOqVa9KVG+6Hp9rg6m
p0M5zRXzVqkIDsAlXoP2VlQqcLlzamrKO0Z4w4wnYwKDlY7uc35yrXoFVpZ2je3sbA3ovgbOe0C7
5WSWaxUwTY5KBLSK3t1lWOd5pHwmcbV0yn2YDm/G6IDEgBflBvOqWMs3rxqwvqnXfXtABYK0Fhq3
VXmQ3vjwMWbikpP1BT8VnpqlYHqJVhmWFrNZdlV3gEFCIB2ZinR5BE8gM4THq/NCcb2bWwpFw1zY
2sJifvSxN5B01Hgv9IjIh17C0hJfWgBwOvZu15AsPSIvZPCzRhrvYwjrYMqGT4/LlmxAHshc7GUR
x4g53eCSMILgnT9Yl5fUOfBhazeBlASEjr01EcI2yDqyNfErkU1NEvVfiYGX8NTfB3n6qiyKc7qo
AWO9SiWpSmGrUSfi3TmytKSl+6m6rZ+HHx2uvcXrJ2uAqCWZzprzFTkvpbglMwGr7Dd7jN+01Dzm
imCG5PwIiVTYehAOiGM34Q74GeCAxt+VjyRZV/WK80zHqoscB2OOMyy6XbBY0l4oqemRqnCO2R40
Dc6qACsRiB6odxGKIBip1jh/DGgQkhXj+rheFVjeQ1TFXx/HZD61UAiKZXpvHCNh6VNPo1Sw8ao7
9YfpNG7D7+bos59hJMFNj8Emw1iOshTbTdKqiDDusemG0SDiRmhKiYVRoXorrkNjd01r+pIZACi+
BXz1DVzTXYsUMOb1j8Gatb1rEjmHdcOdLzr0+Xt/HTUipDzpSwJ6YE8pZuPD4LCXZr85KRAw3Q4A
+9TRpIKR0vtQSVTIvRROOQUHMCUjZ/ZO3PRfbonEgmSjB0M4pvlXfjyTZiNMf644zsm8XO7D4YK/
AA8MH2NXvBO4vHQO1SV51h/ZDWPlM7OudfBBksTa4etrJa+Jvd9mH9WxWGCqi8VydstuUFQxe4YE
mdxgL4e/8JG5x04EYgDqADD1Nyzy9HP+xtm2dQ7+w3+oa/PqX+2dssIPwwrCeUB16Qg2nDYwlK9U
7kZH9j81/xpW2iEzkHFX/qclgpDMjmpHgrffRt91wg+2ooXLbHMlsyuFMRRTtT9lJUImCd85CfOE
LJhQmeTGTU0xc6jNdSRHd6Czz86WcakxJQiYDJ8B4i+yzn/UPpnXGBYqTDoqFRSn9mBQyUOOlJYi
THK4mWO64FpJZT5WxCJNGginEMg0+IiozwZTIvmLGfRG/mg+qyvHL34o9GP44R9MpCrFlVPE5y/O
u3zOb+2TgvtJN5Lx2cCx5Fa74y38adzzm/oE4mLIz/q37v3ttWg+ocvy69CqoSITEA9BvehcNPCk
s+HZZQnrdKx3wF5h9JKhGPMZjBygBiS0XxhMD15O+uBYJuaUagDIrwBnx/Ed46UIUE0YW+Da08C2
g9P0w0HBPAQonhOO8QKNvJgbBnjNYvqJWw9tOYoj5xel07f4WIRFGQJCR5hTUUzAe0XCTzCBKD9o
zhqMHF5Yb5k0wyz7VHtrunIRM2yWOmMrBrhR3XLMFmP4THXSxq3uGIWCD+MrJ1N3jqpKxGJRH1Wt
eIxOj2X0hPq3NPZpLYJSDLp0vBAgBm6KoEFYmrEEYrS1VcNHMzL+6C91LJr2igrD7qRvXR8/OyW9
D9JEVE3HjVvXwRXQWCX6KjD9TyOjVokk6RDW/iJL8puSgFDxScMsOad+fzChEJoa+rNCWmaxiT6p
Ri1EeJ8uDyFUre5TN/oPkILay2JGQpr52jkp+ZOANE3MvDhpVRwRlAauCsMqCFe6hmmERmg3+LTC
kZXSWcaJ76bsC2EE93XocVCwbAeIgi4bgp0dF2e4lDhFmdiGK0zAXtAmhOfz6xQjG4ljeRZlf0m+
i/PPV70nCmCgwowPOpjzD3ePSrxOxcBLEhggjFFOBoCmFG9owF589YzmHcVHEGBeFrUufnpkFuCU
38iXnF/zg70efhvGprBM6JWblDtUnlZdeYJdXkI2iJct8ycsBtwc16BsWbfNMqXq1K3jZNH6R55u
uY0CcPlS5m2wh2kkC1Yc92rtOTi8QW211r62No2PyNI+5FBfyNURQt9Ck7Cbjza2jx7ZkF7bGp1/
ovarFxZNEpTutHobcI1ASyUDWDUFdiaAe0abQAE2lWsVYNjdj3BqsCXIiahBCjRMEveEvbGdkcC9
+mTW40KyX4scN1DVJyWptBfxgK+ENX30hfLZDbRnLwvfqVBxtq0NeN/7xKORc6FsMoch3Lik6p+s
bdgWHP2JV1osofy7Y0DjWzebuydE3jSV/qIfBhxesbcIo0VL3mM0CGo05wYZBX1UsDabZV5xa07h
spM7Rkt/MMoYc6TLLOkXtok9ELHLVPe6Ob5bU8lvrwqtWU+xvNB6Z6sUxaq1TJLn7FVJaWngP2MK
2kmICgUQr2OvabuEqYYzy6GVxg7khtf85XSw8/uNbljzGj2inv5xi86CGlw5qBYhRlKGMDJOExy/
9pRTM6NwttFgAfCE76WKll9HjFEhnvWDz5Y5aI7rSq6OK1QsVUcUYHmVsB5oKEeVDk9TvQFuYocs
pTfFvBuUu3KuryIQPtV25txG5TAuHWIxC1TQMYePzugi5BZKU/S7Ubi2UOLn0GbU8BL7r7dpaj96
SqWBAiOvzYXa6dvaLNYVLWNH2GdUN299E1Od5qtG8SyMoAIU3PAl2P9h82J8llFn54o9U3BXzpVv
u0zo7vVzqoaMHCEBp9hdkcOiqf2bmjYn0xfeFDb6ynmt4iMhZ1vZqt4LJ9w4lMtBv640pAzYecdD
+pXjJolhG12CippY0hgy4kijBV+5hSUdw4IxZMjJ+KZzzlNJ2mJHcVjL7yO5cb4splqctFr42ovq
KYaek+P8WBg7jcCrIVU3HaYVYnvIX+QJE51HGgFjGn2yZ69jKeBCxFyOnruyXUM2q3BaQOjXEU5Q
fjVY6MXCAGJIMBNtkC1pHAagodgs2GG8eLEt2Hgu6UXE/UjEi1atVNS52ALnje8parxqZfOjK236
TTgQhaeLnRtekY3mXceWOuXbr+FvuGTmLqo/a+kWYATR9c+M7cdsrrEBYRkrE9lGf6uLH1GxeY59
BN7WsUNDwRY7g8c7G3DBGlDMpv4141t59KygjSmMH/p1zstUxegBm8YA9SsBPerNlMlohIxSoJ6U
dDQFI543NuE65JnqXJJ4eojH1/ASsdLRVZC5BclTJ/xi+GlQp0whqBVoJLhRgIFsKQvvvQ7WOCTA
5G7AheiHSNmWU6Zhif3tO9TvkaKcNRUdX24is+xz/ytQKEJVRtwrGFf9yY/GSxKkOhMuXCDinCor
cjiwsqoL3iwzR7XzMhkAWGP8o7Z46RbFJpVI++tM9BhDocAXaORqL8ucXekQqgvdDMDcE+cBZc06
wPbo3lIqLWjGnPqpP8HWl3IaTs6sCu8GeIyKdpr6nIDqUZk24cQXM2QS39pQOfwJjVk3QB01i3DZ
w912wqiaK7E6rq2IvKAqH78z81t1tOzbSWT2psLZT72M65EjS99VxawpCaV4nkgFtnll054D5vhV
+OpOZiZGXfWL8zh6jb/0rfXqVYwJrnPcpaWuLZNxZI96lQ385wyjMyeHH85/lVMYr2Wqk95gqA3j
2X61/ls4yc0WVhLVkUOQ8L+f1CaTuUaHPZ4WxN6/nwhtCbphx0Kz2xGIXDwgwy98pyr9p8vgLgRR
J297Ixu22nsfqIKFxIClatWVLBGwof3ohuP1en6QtYuvsMsG+Zc0MlcMig/4xEtnwHx8NHdqZ6xe
UNOLgf7TSk4jY9Ou0HERaPtdrjfX1GRkBg/JItuTFCgtaFZJJ0OQoo0sj61f7ZzC/HmNIC2v9N4F
HONNCaJPSrG2CZl/+fJ4yi3da4rgc8IaacK8ULFfb31Loc4hptnKxg61r7StP+Uk+FIACEeMmGwY
J6GWw+FP8t/uTqjbPv8Y3hnY4iEXzvIP5YIgkNYGsSm9A9qzSy6CFgWrO4GIxSgMztLMPOlAIYd+
hzJhvNqPkGXCnOCefCRPNGtn9Woc/I12EGJX6+AcGlzYkmd4VC5YavE1PHaX4RLcyg+CZ879U6FV
4Ulx2KKXutIOUyzjBgwtlXRN8mT41eyZnIc7ryk/8+/dpboL5dxAfyCK8uporIz3cm/xcCIqhsrh
nQNLRtCYzbtjcxQpK/VePpfi/28OglQDESQ5OahCkZtvTVTmyap8gwjwzihsz7n00W81PCy7tfyV
XjP+rfoUT1J9dsd2P52wiHy3FrXwkV9iibnpUE3mB/uP6Mo3fELX8ElW9TIiCU3aDu/ZB9TBXXHR
dxQGzra7090FT7o5tCZkTyDwoKNnHgzfGKe94u64JPh9KG9IptjVd82P/2t/yr8JLQG+38zlkEnC
9rgxeVavdKCSNQOS4LKBAIADwFtQLjjeKQIOoHnjItLR8BzQYuXejZ78FRe1e3UpQCsutifvhoP0
JX+yQ1D+byZIDuz8M4fO+GCetMML97/0gsfapV3S9RD70j4NPkEIXzx2faY3Mi4xUtyzkO2hdET/
QL/DGwIF4ZhT7sx3y1s2zHh1wwXbZ1LVCDJFI6NDqtDptV3lrm2aTUwN94twxMGQj5IO+hLJ5fRA
uH3g742FObgokq1wbhqLxoCWhmxuScMv2GA6JxgzUDek0CXJBHCUmeQXbQ11ZocrXsKn2h2dC/Oj
8UlHB3rCX/Mb+AkYAOuGzf8/fbNVCy9q8GSfVjZ6Bk8+Jz4ywQbDoYmMBYJDtJnP3PXCWTlcwA9E
RAhXHvmRPaNaqQN408IGmydJVZH7bON5FwALizAGfCbJnQBLAvUBouGpsRFHv6E+h6Nyir8rtJ7y
udu1h9dO/oofUEABcO2l9a3/IXKm1WIXpDdoHnj3hd/MYuUnT1EcOUmo7Vm0eJH9e20x2jbYphbN
sni9cKr4Y5ORjljEwl6Pz4m/ivunF8uO2wTTRaMRL9sRyQWFMhuO3U50tuGVpzb/aAmxjABaYXrG
vA7HFHQF2PsimqbgoOHEbwIQCW4LEAGNAjF0r4ewq0HGS5/5i5XQb/IF6oujCu4orStkCbYrHO3A
hcFLCfv5pXVFWcnnh4ECuid+mluBhoKHZ5TZQvEV0wnIVgFKgskVPQoPgZEHwDv/PmGkN5/+5eUR
ekmHO+KPm4N/erwsJ5zzwzy29KuLVARqDvpY88/8w5dWAOj+n4ldxapbD0f9rJ6tVXXs2aqKTwZV
+RNH0OxsY92DSc+Z9ZM8i7t6VSC+3HUEuyAoF429Ea/zjXTLNuVGeXP2/beytz7qRbLE8/Gzeed+
qq8lZ+csBWA9T9vwqxTA9cyoZgh2P6oVud1YVhaLct/ie2ldNBwzy3P8ObF9NnfsOJ/VxVxrW/v0
WuW/9a90Flw/uDxH6cPZx9twq7JnmJ9QqfbqsXmTfvRTB45kIKAVINIE3vWAvVHdI3RR3CU+Zmke
szXwLyS2OA2AiFFyVHgQ5d7rwi0/8m0ypA84IXLDOAfrYOHmRCM6G7iEoAdAtAW/w13tIv2A+Ud1
V1Bq/pWp240u5ZyC0vo3p+EDvQPwU7wGw2ZjBgImazNeTcLN+8RgAC9LcVP/290tXtyd7yFRr1u8
YiC6zHhhoK+BjcWIB3otzgSYI5Tzg8sZyG+gFrbuRKJ8DFTOwFRMXbml8xtruj7zs1hFZrPXpd/V
1/hibbt3DqDuzlaVPZWGMwUXcqzJZhyHCCmBaq2MjdLc8UJ7sedyEuFYD2oDNAhaz2K5W6A61REF
Pr+luGwl0511HdyyM1sE1+1FKCWhw3cBzLFfjoC89kz4CRDDkACgggO7AWSr3/hbf9KMQV2FgQ+r
/IHHO4EsYDfscyyhnvDryY0cElhhas7Cq7YArin/ef7+ty3kbFJsiY+Ebx9e1wq/FVZkc2IMyy+w
iqGiQAeAtyIexRZsNLxKGFrAF+vwtkOeMYPg0z/ZnoQhJI6WkLlu/JWbnx2D24V7YUKnrHs4zXLT
sB7YPbiuDbw0pt3UxyLFkK2FXagQv0CGExu+ubO25im+hBD9sJxC8X3Mf0EvX+/pBTvPQ4Z5BBu2
/YcCiD3FYGgCjsW4siOhFEi6xSZzmgPOixBB24MNJWCyr9dD24xb+2lsuI5A3Vw8zn9IweE37HVw
REEZMGE7QG+A+CluJT45h8649UxuIj52fIS5xzSUBDKMDZdvwSDj5/JltJ/+g/iB1lWAgoUprYD7
2WE5/jgveKecsf9t4GzsuF44PANwLNAGogOiiDjcv6prdeWzZSN7SpcBQTM3IpFR0v9hfHBok2Pw
X1QP0s36hlCMyoYf5EbhlSD/4oVxnIcY8P475GPxzCTPuuUzwmnwwqbNicMLoGvh7XJnMdcuz1QU
rCsOZFFeDHc+ImxE0EFD7Gftg2RThUATAFwGPuYf9F3zLqxYz9IhOvtXURsmYiUQ5KDceRUlkCYr
qT+zODMy4BoRc65y8nG/HOwvbjn1qziRbYG/F2wOhuB8xb+cXBQmpZFIyxScWNgsPzEtNvxb17q/
Fq9Fu89Wxa5bS9+0J/EJgiJtKeMnWF0NpvnQbUrwT5pQt/mlOYV4ru/RX4JMZgf06kfpzitKxAJn
Q+N0zvHKZkxJbqZFd8uQ2lNxTP536TCVbrgP/l3y5tgdOUlZawAV2FqDjAoSLCcBImI3xLXyxpyW
4rnjB8NfxGElK5OAeRIaoN0hUY08BjMI3/nIm4dkz9LSw6IkQiFjiokg8DTLiUfmYQn94pf0wdO6
ZZ8097riPQ7IrB76dtppp35fzvVb8d18W0fcwYVvqcsyQKyC/TnpHqiphecZjGB+GNJsxXQBpIlR
IXGIiGvFqCzh8MZjnvfNV4xAEZmBazOi6OawLh1eCoTAnYQ5ZPVhvmeL6k3d5IvmI9z72Gbh8rhA
eEOhfQfYGu/JUX7PjgUQ6VHCgse5vjgtzvI9Njy+6fAtjER5DfllYP33M/lQZzN4+hjFzaK/7pde
ndQBGBU/eAEEP5zigHWvb+Nkndo36zQesnf/Z4KZS1fHa79oD36/+oW1CSkLo8FjIqwrKH4wizvE
GJIkB+k7eG927ZbY+b31Xu+NDbvlEjXXR8Jkg0gZzGnSzzJCtiNbwT7003vQ+z+aFs4Vu13JA2zT
gDSFsX5Teu271g0Q3xq1VdswGtDL7DPI9d9hIY8GPa353keI1JD5E8TCnJ5htKxiMlT3f5WeHZpY
u5Wq6sl29xb1bHCpxdjJX1S9T2BIvJOpaLRBnUud9DkOSI2nfi3Hym6MIWIZjMPQB/clN2RcfhUU
h5KMyyUkEEljy38ZPEgfld9p5ECK5Aa1AgxQNGwCwns1SGtbUTdm3KILB5GQS1J88ihYoV+yyajR
E8jFMTNoY1qWLeNzmbcnpyiHGIqW5nRLm3zF3k28ElO4RErfg7IgUKbiJGGu2aGEGK3mnnT4KoEJ
q1gblwSvBSD/bX31afEDij+lhxpudR+29Vr1YbuQIfgV4QDuaWBMuHLkaZ6peL44WM/H5Qqa2Hky
qDLgZ6JNm+eMRuuXvzDu5Maq1d8Ajyppsps+yEcx03Bm8vgvBRZrZmI+IhT+7vil/zHV6DOPhQGe
qxIc9QfLm8rxv3LRImcqfTMriARrHDDH/L1sD2m9ZpAYqejLPZKYBrBqXE0KF6ctzDW4iBI6GKxk
iGEw5xmqWmkJnUoghwVUzAUicl5uKl4xwk/mlqu0WyPmwmZr6t9iA0q892USGSn2J/as4Ze7njQA
+BOc2fGDDy++kn/336FOnjB0gurBtCfELh1TOOxEeHcFHA7u9T8MWkRIgKLgvypaIOaZtEAylgxY
fk0uRyTsN5IIMuSYBNp77DCwgYlgF8oMeB5CPeLZ0UomAsv6sagsxnnMMBXXVQaBKBUrxEMegG6j
seOJYK/iVwuEXSFAPb8KU0bBlA9HdC4lo9tMTF3xiRQGZ5prhDjwrcgG42tVryUiCgiBtDxqeKZF
YYRZNG+T6pwZUy1zNC6oY3R8VhWx3SdEVxoipS8iIxt7umbekjWfrkxQ6M7VsLahTGHMBJ1Z80iP
70xEZx6j+IbOoHXpPwys3ikBgGIRB/77LWcG3dLruqVMuBtPfQX2ElEMZEPVK3oBLhsdIksKvzis
kCihOJR5bFKahJMQQGB+Axi4JO/0irhPQ0531I02HK3wYED5GRe4uomoOJlwsAU5ai1L2brn06eV
LCzsKWSXHGuILzmm7Dge2nPBAhuXBibheIb5XmQsbaAeNPxsw+ECO2Y/3vsysuo3PFIxfe6cgwOF
DKBmZBYyxx0CclmRLzBiqyltmR50c76K7RdIhoXMYBeHo3H5MjzchzOga9IwqSs4/KyZtgvPGnYz
02eyxeCKM1j+g+rzl0NWo4n76NhSZv4NQmXciZhDakLMceofQqCIgqZ0oJD9r3KKBStTDMg5WIV7
zL9ZJ80TbRbNFq6OEsF8YoSLdMZjRXGn+tiB4kJOC4c25wGbgWreuWcweOnDZlCTU24wTJV+lROd
3Cj8EIMfop3hIHA49MQQAUHijZfznB4HSEPGqQgOm/k/AcWKNGOOYPP2KcxDSqJZgwEYE16kL7hZ
lV7/We1rKhQqHQyuMO6QXE6rV7J80edzmRid0b5jyU6jzpybcC6McwDNkIT8ZNTbPAhLE47Vs/uI
7FmM7XPMCGxmPbCd+O74v4JihNOMBpW+hnmd5uLDA3LBq8eeNOAqeyjZGheZO0eb/8TRh5OazxZL
ZR+3Io7D2JVvwV/whzCYWJg/3qspEjTH/XjIV9NVtWYmBUTsalcs/PJ7uizOzX66dfuWONAnVjRw
ZJWzvQqptzY9DLCDg4fouocyeyp39sq/63eGhGYDqMGB3b5bV/MQPrHCNTzqAf53OjboMQjXBWwD
wDtGd+Y9/QVpXI/6AktlwA7DxUObfZLAdYYYsCAo68W3gN41LEa5mMB2CBs/xrtEKQIpCPgQGsyl
EF8cxgiif5qBOHKXousMyXQQX5dxgFkBDQ7W69SrMMvdvFvk+Wq8QOxM8Mf693xt/W9VxR6lSFKR
YLssCLWga6LJoNcbN5yi5DoXWGNMja2tET23X7KmMYmOEFn73XuFt2Dp0XsCQ6snWBa0YDS/HThY
hwH1gj6WgpoamTrXvyKto+HjMKZ+7p+0Z8ZduxRHoCCKayr99kkbyQCBr9KdAvsfikTSHf1mfaMG
zm6UyPTliOfVR3qnwwQwHbmOTNNpYg8tGhcMrLgs3BUvt7pnT//q2Asbt2wuFOMg6B5PHnCEYjQu
VXsObCZh+NdQpQvTu4FS+0lrmx6zs/IORkpPENoCihBvoQd/W9Nadp/9QZS0kYvjtosXTPxIBTV9
LlN7k1gMvQC9FexHTMwoCxhvkB4qUONZT0cLpdOAD0ELAsslFL2tdeElIVdLPQEMVcgvBClEFRF4
glkKsKUSsF54AxZNXJwnbS9tBi8kRxMksU2IS0o8AJiYc48IG5wY68yUE/uM/dMCt/KO1CeAGA8G
dNaLK5A/mVPSicfA4m5w6+44KZVwGb1CcemkaWmERv4B7mwRZAuKyoV6Mj8fP9Wj+hn+DMAqaEEY
PpBBzbT/mH9Pe3lt76b3/gx9FMWxYPlxaHJM+WxbDwOrF6q/Wb1X6SMVsGHzB9IKhzd0zAl3sWgJ
9YqfjhAsBTPq+BbDvc4VoFK4pK+ms4FYy0kHO5KKhktLABIGapw6CpniKFmiuf/VPSTw98ItMKKG
s0oTNbglEW4iI91T7t2qoH2LIQVz3BEe54X3IvUAYhuQE+GVALHPszHWQfbGO6J0hVxhHmVAhMf4
kK/BR3KmYYMPBgGMaw4aIvdr7ico7jSY7Lx15/EKmIrSJBPEoLKL0Y+xc4G0MRJ+zQVnERYjDm9s
K/iWCGaY1wK3Vh77XcH0VV8kGSoolIAuuqL0tQiFHbwrE8z+QkK6KYdVpL0bqMy7hdlf7fEN4jxe
AQg8onBVTKj8Px1txYB4HN+saFEb9CuLV7e1cK4hVjdcAQzbuncATQhCDL9WvJM4Xkhk8wVYmKM8
W5Mq2ZTzrlpCdyPiw4yxTvKCEB7kvFxynzJg4X7rEtGYV1c4NhTVJFb3/7gzxRpWLJM86kBqlkxC
sz1PBg+TVghokGehJAhSCzS0TuRgweVMH7Rv3A7cs8JpkUOJI/jJ3VpyqBDw8+QZWDQsVtYwcAC3
LguTj4EV6kvC6g8UJdrzwlgLmYiRBkzUQBFok/uUkOAQ/a5HYQyOzKJPMIVEP4b/qoSgSZzADg4N
R1a5VYgoGhAp3jF7DcMSTUxspnIJ7dAmRYKqi5Ya8zhrhsEOhDbQdmJRNAWLVA+HMJBKEECd6yWI
fHDU5yUlrL5MSKQB9OOmOJgPk0ii2IOyJqF4IxQ7pu+GpTRn1wL0sLuVlr/B3bQJRTOW0biE5gJ/
S4sWWIV1pCng/Il4ollwg2ECguxxIcurqFmMdAM2EqoFUh01WLTqGsCGkSm61Rf39ZOsmBD2KDyM
fl3b81e1TCWII1h/4cE1D41lHr9jITJSiXMYUFYhkOhXcHBjyQvtNytfm+SWGF5Yemm75p5s8/no
uCQTObTe3KgSxPRFYLFreMkosrIJw2F1TL5nGEujXELlBAThXYcUV5hx9y4eIsKntBFlaSa7Vrwg
XQrWWLtnmiB7L9kbOYP+LSdK3IkeJJ+XqmA1pswnLC+At98uwde4qcCVgXi4NWWIAQiVxiWmGxoZ
P3zlGGAneokTSPE9cCpKZeAhdFAJqAfBVOyMNyxIY2RJLOpzu+9OkB1B7eiFCPeMmfqHoFlCHg/t
Gy8cqlwAPcpdfkYFNcNWOvNY76JNgM6BW2RF3Pgk9uH4tyBCa8OhwD2ePuw/2EyU2wCDJjE/UM5+
eBIsDqnWKJDZLcZtxqFGIUGhAszB2OrEiQxI6uMPJ7B7lIkUngwuiCoskGdhqSfQe6pCGkcuBVgm
PDTYtXbmsT2yBde43P8Mj1eJmSvoHQU6vQBAkf83fvEOBBYoSjxqPRGODb+NR6HW5/XQDoUFDHm4
a7wSoE/+In03J+ax2/pAvPdSebevHLpYazJs4xSxYWH9wyunO+sQ6HIQMDgnKAuHM5vPIGiF1S73
F8sPOJMCmDXJzsr6BB4sW49xFwxRAFFOJFBofpEPD7qnvUMWF7IPUIWjoqMEpR9haT5A2SgMgNX+
IXOceeOTk5ST6HVNrzSCoIZIaY4UE7wkVj9PViZzkFWWNxWEdZAJAGFdY70B0MVejlvsneqCJZvj
zMeOwLyKkq+lrAUORmDhth48W3pFQCaAl3HGMeHjCweMdEvf1X+M0VGC4gwtigNCEFl5gpLcL4ZY
oKGAZKxnxDdzY6UTD86tlD70L85NcWpzJyuEmcCnYA6rC6A4h/dLdZZ4jLiAwJChidPQoqX16AT5
rIVQjpn8vzEMm0J9SBzP6ATszdnEsiJGWE3I95wD1mblptSwh8R7aS4KFGS/eEgHi1FB28sOjOuw
azYLaB6Vij2kRzZx5ywK/J5Z/nj/svM7cxYo7E6w1hDTeGYD5HgYHqgub4uTEVP+Gxs15QY/Id2H
B/c/YHt+oMHl5gQc579woRNuS7boSekxK82rXgsMhsF5C22GGhnZ2YgrXOcaPA5Di1zAxtRTLHPW
OP/JNWFAAYickIDlYk7BbcAnSw0D+gLXmP1toqThyrf0iZ4drKIEgMadKHkLOn4KLk9WEca4ii6I
A5zsjUkGygprZo5UjH9y/Uh+Hrq0GGsbFU9KT4UshbxEFW0YJx+tGp084zrBIGVxoJpgFdLJt0sI
pUQlQJzG5hyniAxJwFxWhDaY9ATwWyKs+UM5gNU88B24SWJ5Nq5hdDA60zdSi2hOIS4DKk8izEh0
OBvtF6Kp/pX+grYDSPPBchqLyxG4gmYuxiYrJIjs9CLwGUkRpDl+T8ZWH2rhsmhXHAlcX7YrSgyg
O3zoKUzoVgvGFIccy21WMguM4wyedB6sOBM4r1h4Jf6WzJMe6WXcIb1iz9l39EbETzFQ1lzsHH18
1MCYv/JfVk1PLunoUkj1uKmBf3ALsteX3mSiAPDGTzjZcEh6baZQKzMIoriDBo6aJXap0LJveO7G
wdlSg7NmuZvqJenW9JIMqW5MqjipOb1FSjS1NR/cP745d4f+LLD2rXBtFxMlKj6ak8SBnyQKugDV
KC7Hf63m4nal+DBnXBShLR8bn1LjtgHvmPN8XgfY2c01C6275/z8ez8ZTGNppowerEI55nya6fyF
E5/TBdoGuxImbDQoOM084A9UvCsOvDNkoUYW1HJIrSPvt5sz4AjoQ8jwVRadglKS78/5Y7GRj3Bd
5w4mujgIMnEBd0z5uzsqXu0pBR3em1JvJLIb4EPC/Rsojpehj++oED9gbk7xUndzIHrsXDhpGUMY
4ULuVowgKQ/Z4nhm1ZpjczUS7UrmTbuyZLcZGTr/a6EwTlAAg8jf9fp4ORXI2ObMuU3mVr4LOZ7X
pVguf3rUOirdJ/xNZl9uRtdHkZN7DBB9rADJ5kJmES9ZlAxRgB2xzuZgJ4WIFoTTrJojdGN/kYpV
JhisM+5KmZAMnMVNMUVji2Aup236AzAHC47OsPkXd0czR1kYGGJBh9VSmWCNkZzJWcnRCwzIH/ZD
FicnGOdqAyaFyTzhDiCEGAZa8OTFuIqyo2cvJTcPMYEC407IEDjFuM25HYXFDJJ38QHKfJxcFA4q
BtGw7O/QP+7ys9yjoYOjjqAFkj94l9i05mxUbLMmpvmSN7bC2p02jUkSVZDE2UiLzPGI2S+9ajsf
FUE3iTOvU5Z4wo6YKrdLupEEN1XIAQWtBKcLA0S35dxD9KWwCb/pZJ39qzgD0jKpO/NFhWH/Xb72
zAgAK+GHKhROwGoo5jAC9ZpqkeKrT0Y7tuX4g4/icaFETpULKZL1IT7YEUwNG038ehgcL7ip+ZMP
UC+FLkN/LYwa2iVtjAsn9IJWViH9dSbRSN5Y6OXvuGDZJxv1U9nKu/FqPriM43W8wmNytnTr0ZlL
ywoxtsHHtO2v+v+4Oq/lVJpkCz9RR7Q3txLeOyHgpgMh0Zb2/unnK/Y5czERjEZb+hHQXVWZuXLl
Wr/2Sb7qO3ZSNG2+Q+wN66l/SSbWT3Q7GRD4ObPo1ok21pewjSUw9RQINyrJ/EZFABUJOAWgA9p2
9UnmRpwaKBQ8cQ5YP+1XzndETAAGmtg50/uf+NxzUjCazZEJ95LYxLFCRdAy7YNG+x/twM6ZGBbz
WpKmHYweuVC0W1KlHZtePmsTD7HzgGrrGTjVvWyaRbRwXqI3Vb72aYBIjINkGCWgzYqEBhxh9NAN
J81U4c4aNN2R13wacf2sAm2XIxPFgmrMagGJRdcm7xwLwgUrVbJmNboc1Y9dHWDuu8ky8Q/RMM+D
eVYufJ0otC7DWQyYKvjDq8yeYs/gGRMXdwChZ4gIyTgwJgUePfY0gVjUj5FRIL6ATBNr9H4MGg7s
bGmfiGjQDPMSlDZH/HZAj6DFdkVwSkKOZ0S03vkiQZoCl2EpJkBtyj5ckBhheG8nAPLywNYjPye4
ky1K/G20KO6UBiQy3CvgHgIVfpjwxfin/Wef2aT8bf3Mk5tf5cRFZO/TtfxTv+JHfxMFAcgLPYkD
f5Yklq8kDB0BinVYiISWspUnBaJnCORPO5g0IfklD/agp0ERJPGFTsN4Bq0dVfgiBiQFv+8hQxJy
apPBFl+RHCWfoY9NXsSD3Ir6nZYjxRPqTgPZDvAQHw7+JZPLYnd/iKYlKw3cWxEVq37uGde4kp5L
DIYyAMK7hbkDFeCUnZiHz6hVGS4FE2DChUyOsRVilvbjsKEBujaCAqTeqx2qZwxNCil+Bv4EJecT
pJZ7U3A53+0a2pWCsEPHlsQjGfNRaefyVX/StDn1LKsP/xTcjW1xMY7Bd0Wk3pcLJDbClXtzsbBi
JJTRAPqdeDlSpO8hoxcX98s74wMgQxISoBEfzsBxtNllV/oI4H3ymUKBkoLKxF6wMOgWZL/c7u5k
UBw5ND5EQkfKifwFFxoUjLvEvaJdQP1Q3w3RdMaFknsiKihql4smhl7qJ10cXngAGRGzLxCROF9p
XhsfI+uY8lYvWAY5nKrOh8ukkUB/8YIyv4YjeHXIVbjIFG2o3gJeM1+k3t7/ZALW/QrA3GNwFjpc
LPkxD1efSN0kV6YhTlyMt2r46gnHeEhv9DP8X7sQrTC+8oAMxeWByJ1RSxkTIHguHAITtOoEPE3u
dwG8QW4huqtP72A9+Fd6Du7R3XnwXAIOnxK0B8yD7mqAT82bPSW6ONSswPdvYta/GR9KS66tfmYz
4MyVCUX59tBs0ZII4cJdyIfN+8BgnX63Gakz/zgEDqBAdxfuD/Gyp2v9CR+AEhLmGK/D9/GJNlV/
HvgOFRvK1R1vir1A5cqmQDAs/IWRTzT0fyk/KRmhaFF8Elh68I0PVRBEePCkG0/Rn2+OnMoBgTYz
YtsBjhhUhZSibDRuLa/Aq/Np+Cd/hrKYcpQ730JE++Tz806Jv9KDy8z9p9TkCrOMufx0n6O7d2f4
iZVLv4SVDbmQxidrERBJK8SgIZ+SvkeEWxK9OdxIoSccyk19cM8dHAzqPQje6JhEn1SaPMTwKSXe
Mb01u+Ek36mSuQoiEecNwteuxiITgE31pswxiMUsMogDiQFLm48H3YfThk9LJWW+RnwElSksbJnI
Ish0uUI8oA1kjLB80nNAtYWlCGCXYwqIhgFnJ7uXaQaHt/JZQ8TqxQqwF51wW+WggOTPIDPJSoug
xIGJK3YRFDrKajZSwaATrccGpAITWnHEKIgunzlCOAo5Wc0nl5csnbSG7cQn4TL9AxTBEYVkh0+F
N+Md03hm8IfuLSL83EQOCRlNWcalGR5gxQGzNeJU5bXNs33GmJviqhP0SfrkgM5gRS2QKc5DeHmS
ztUjIHjKLdIZMHpqUembeMyJ3f1ySFJdVmxTTJ1Rf6IDaYnqDbSAywm4AAgRv+iKjnhP9A1JYZg2
tcUDzJBLE+AdAgvp3f2k3UkLmTETyiLuugAiiHGsSZASZl3eAEh95yr61zVzfNlv9que1XN/R3kC
lmowAn8BTLShcYEMhOA8ohnKqRR5E04lTi0gR8pkntunjK4Koqf4isg/oDD11bk9VL94K/Pl/fmY
yv/zHwKzIp1Biw2AD5YjweeULAsGlGktUATQUAwRH/ikA1Ei+s1EfkvDChVe8VVgFBDgAAJoTuwA
HF5/Gua9zbZnFdd72DXfcH7XWDp/UapSzdKyKCi1YNkBM74RC4BOCt3sSBnOQf1kD3AkZ9fmV70L
gjXhhWDpnsPL2yweOmVCe4UB2BvWJmwSpMrB3lPRLeA38M0E4pJ+NlB1SGf5YO9kL/mxuRig78Cr
sHf/6rX81R6KHXnJor+Xdxac9cBV5r3u/F+OOE4Y6ZIfyoO8Zi8a3yRk7xYL5T8Fjngd0EW6KNgb
RWPcnEEJSNiorEU6Ru0OCxrhJN7r+9NCugK/BQniKjBfe6V/5IkqjzcT7JUf8GCQXXI2YKHyCwv4
P3tX/HTf9E61H3hS/iV8cAmAUjlB0VUU+Bgrh/fIyoe+iusQFTesBjzWKNl5QGeW8IjD0IoHrVW2
K5kDfWykjn457CgfgMF4KsFLcKzwCeBkyD9p/Ii+Aw4hUHRJglBEwh3hhfT7J3QCDgoiB/wKvnLg
uK8xSRZtWI7G8s5BSHTg1OUUFsUNp+Mb9aN1zukwvHE9JlM5iv6d11zz+o4URXylvjmrdxXWJR/0
wlYkPYa7xiWlLuYqke2SYKax0Bfh8OCUoQbi74h9xYiRPimBHpAPij+RdXj17HB41FCZRwah77Og
RQeFiuLB4Nbhi4DY6UdFw/aBAa2zkiZMpgNC0IKkdUoPnD65RGONEvePbwsQqi96mLI7wgaXhtEG
NlT6o1AYo/nwF7JJlvUvqiMIoqkMkJLSkxACwepkXx8BZAQ424iU0a0REBd4G/jItJZItyADUaMw
jLbokYZHi90YfRYZ5ewEEWIapgxBqRDdUeejzGUchcYZJkTKOKf9iW4EIvCsRWZiGCZvJ0gbDGDo
2cQOJvxderiM3BXqhLYn774xwQEmg42LwbiKRhI8VXnkcNqpaKx9pkDK0icd4pbhFTpxLFZUuWm+
UlYgumN+9qxUHdIhc84fFRUlJDEoC67wHLVO5C2AOlx56CIRAwYO2nXiEkdgU8CaUMQt5JrpqI/r
fMqzXdp4yPUSjmhNCSYianAohVnKR+p/yhkZBAwwZDnkvfuHUh9/3v3jdppfyu/wC0VMFzoe1QVK
AjEW6MknQRvm/Iz2P7GWpUlYYnUKczaaMXxP1f2OdhzO4FEGJzMI979igfxRJVkHnqPFOSbI8b0H
qKWPqSNaeCkczv/WLLQXe0R2Di+PJgRnMacwnbmBDFHnbn/GzFHqnxkiOBq+8/QGPyiXX1jCULZQ
bdIxKcnzhBkX8RjwVOSRog9ocICDPJM9wqF4hz72D5FQupjP8sCGBz3lKzEUXiByBPaZ6ENUV+/k
If1d7LdfcmZSCbK48gmFBxJc8Hx75QmCHWuHteri+E1FJJh/Lv575Pz12DLpEzMMO0JXWgpGkong
yDQT35qEZzwjDjKktTczEJ6gzJkPdqJMWAasQEw+YQwiBNVdB0opn/4OWfFIR34JwCkepSjdsc0w
GBQvTQeET8lkFAN0H8qVNzWwdABbdu5dXStbbYuF46o5GbRPiVlwly8c/Dqj5p2I2tq39sNZKrIg
rtwbHHNoIDD3hKPuP+othz2zkMSakqgzQMEXJG4iAvAh9U++R3flXPxCQMnm8vN1z+9wmy8idUAD
94FnI8aX5/IJcwmCC2lQ1H/Yt+CZFqhUike/rx4AO5RyJLP0hAQmwlQw0Zul1AEii5KApUEqQ+Yg
2sRwQRKUUD8YCnUZL0Fkgvxy7z9g74Lhy0TeejOcsmt4aX7Lm4xeEIjy/0eaG6Ct5Uz4BLCpDu2B
9sbEmNU3Pkpz7Df0EU1mQmAIMFZO5kQGyJoQ3FiyBUp28r7iaqyC5bBiUMGboZ+8i0/53TtwUhNh
eQQHvuC/tTOZPXrbdi7TbKqeWVQ8pT+XGxFmZsas2r0J4PqZjIesw4IITtLOVXCfhEnSMbYa8cfD
d5RNTBUBwWcQPZZSxQpiBgkbfQ6kS1VD8J/IewlNbL7Km8KLokKxMVD1xyRHZMjkwCLfZ0ewql2R
APLX4K0R5WAiUIQyxEHoI8UjDWePEANI8UnSS0S2RXortgRdJ457qkgQMnbpmEDEJiGBJ1ww/8xe
SeahygKFkz0lflHMkMB55oQ4SZk3INdmjNluHQA+d1y0RcaUzTyoxnmkyUiyZ7UyH/pl1UxRH8V9
JYOYq8xdJGgaBLXmOvIx1cQYJhkaqVQXNjt9GvrTrpzr8YL0kEtE7ziGAIqbnI9nqSAWUg9zAbkv
XFg+D7AAn4F0jvSP44Qlx26gsM+O/R/oHrGx/SJdBSmHAxFyapK0AxPvwQK41sRAzgssZimLOJ2I
+w0baOSVE6OfDLF4JEy0gJ0xosxwqj/iLlLVEZw5jDiSWhY3QhHUyUwQvrkImKsSe2kACtgBYiWf
7a7R1BHdyU9iPC/I/cIFlmKKRfFuMvIzujemNOa/4u+yLrjYfOU/oBLKywnHK4kytZFo/uGtQzsd
QWvuINRF0YMQFSV0MR05ORJ66i0hWi3KA94oeQrZBanFMOBiJVgZFG/kxVixcd9AM0DVAFgbNhPe
PvBUaKIiZAvYTmQjsP9riUIgefTrEK0zCNER/kETyARoYnJ0QKUBmu0ohWDY36GgwePgipBOZe+T
m1oKBUTQXI5zcp5/tpCsQAYR8BjCSbe+Z6f4FBxYeyRH4CasY+kSHbix8r3ZsaEGIc/F0m12/c1Y
CbWs/pxuRCZKfcj2ZlzbJp0cs7ted7gUXAIqYGgqzC9rn1jK5v1Y8kY8IKVmOn3tEZAZqEAUzsHL
AM4sZTSUjNT+X2M5JRzGH/RFxE7hRlI46aJu4Gaza4Z3JaFyfgAD8YHBxmDcfNW3/kv6oYaiNdSv
85v1Xf8Vx/JG/1E9i6o92U0qZhn9a7AMlhhvL/oxU3mn6G7vX5vkxDFrPqnmSBIZAWP1c9vZ5HzM
9C5tKdbxCA6v9p/Ic3lVLspVosYPRuSsfMM95fikdb3zLwgerKOZM7GwWu3v7pNLSSIcEjI4te7J
iSYvTWTuBr+gEuZEVjnNQHhYLYRWlpYp7g7rFfZiffd/pQcXmcsKBMXGk8EE6juHHb/loOFPcR7y
PP4aJRbX4t7MvWW7KXbhVZhGWhdrF//J9Hx9VAoQ8xvFgLO0JZFqIiihL/5XYNZHKsl/IO3Cr5yK
gJjFJNcsX2o76HVf9Xe5NDc+vrakU7/SyeBMP2ByC4/iJJ3Sb3Pj4JjzgWjkOv1Of9JvnR/kS+OK
wTWmvPIP0mFreekvsrV39LbYOmz9vbwM+L79lubtT7vEv9vAWf61tFbKHDX6Tb7ENegANZ+xlx/n
ilDJnwsqyXTUFk/iXbSV5vU37/cvnPLS0iqdxZfiod+YJGDQAPV4MjRDhEq8uHsyLyg+eNghAc2F
jD4k8s+LM0MoZOFtyif+3cd2gbcTbuj2LV4hd7luF/0eU70L7ri4veMdP/dX5WK46of8J16HX+0S
Kej+O7yhFn9tf6Sdu0m+ym86fKg5Ls2DuvFX9BO5OaR1D+dBplee83P/xJ/xjJsl6SBuyed41QhT
SwvltvhifgmIrVx4Z+RFz8qF9Ue+yCQh957AwFEDdKM8lEd34a3CQASkhOVPp0JhmB81IBrzn9rJ
+yHFJY8l/9Voj1FijMiEXMi8SEGJAXxBjVSuJMEdrjB0kLB0pGFFk4rOP/wbGkowFxF8wrURFab3
w28J6J/4mUEdz2irtx8vujlQA+KxTywAmEPwjnRVpNQTE7yV3gkOAg16MmzsTwllRHnCg6yuRDwX
UJVRWAilHoYVEy2aMKT/eo1xeQoRtKO1hWSL9en+oWNAA5YwQz1OHfSL7RgpFtU8/Fi6bs4o+PEg
fV7THz5pzzHFMOjFvHGjmRqAxErijGRPYAHvjM1MEOOxOwjoxeALlY9CLGtqkT/xtcfjAFolQ3rx
CGcLQHaaVBlw9DiC0CrvUW6oHO7FJ3Vc/nT/eCVKNzL/liyUNNjg5GA2C57QB8lj04qSjqtEIVFd
gYO52Dz4ZceoDbwjVJgALSCmIA4oDCA/uGB8SLj5aGhwhQKWCyuEArz4WA6/Oe4kHv0lUQpyBbiR
iLUzBMM+ZfaFnJebShKrXcmp82/zgAk1jFtck1b9ArB5Hm1gus3pqs9yJr+E8SpQHZZeYLjUOIxL
wepi9aCNJYrbW3kj/ngc2IoA2vkGN2LaOxx9+GzwE+iOcJEwP6WvTXzoTpQAHD+kPfaT8MpJWp8J
mOqT8jw9s4Ath3lh4SMPymzf6Kvcuou9j1fVBL3Gm71W2H/2Ol6pC32BHuU5v5Nd1eeaoavoUJzQ
bt4pJIy0JMHs242xSq4UONWuOaUH9wkuLl1IrsSDBO33fTqTA24ZFqQCplbeiWch+DBRz9UJ1tu9
Pkcb78B2Yt6XyA2ayylLrsG7J2FD3ZAH+TfnMikERRDpBtGIHAxFBmA1Tt93ECUP4ijn/BVH8DCm
SMKoHvVdxg/JK0iReB5hiweXhxKLXJgSKxLTAyJxEeQRIGi2OWRxjjHeggecQmlGi9SmU81ijRF/
AVoc+bQuaRZjDs5KZ5Tm3XUBWSMWEOTJX0hbCOJkMaSwJGqklORXACVgd+AmXBgukx+M4H2SIPEB
wustO6liVlhAySTWF2M7POwv94saKaVypRevEIxHVL30uyJyafgWzgcWpG3L8PWMLhZ5Mnp1jcB3
yNsoR+m+UtUyW7Hoz/04/7hpE16KWhIOPjwtEBbHgZwxSc1JVQEsiyEdj8oVhWe6L+VEHrZdPQWA
TOMFqniIUbf4Z/PXq2lb4Og0tnIEVhlzGtsygxL0VbF3Qj1qahWzdpih4ULbrSsxfvhULvLThSBE
4VqRRo4ze0auD+hEiOcSkcHTceMtg3qj4GcXk5BZFP6uO6b/QyOvQ1eVQhs6wlMTK50EjCqMw3sv
03pwHsmJBUL6bj5TUgjgdu3CVTSn0rF8YtL1nlehCUIYYhxOe1yIBWwAEQsGeKl358KmSXbka9wg
98kSKZgSJPFhwVXliHtUkspT/nM8oN8IiA1PFz3caN6WE8WZZhWdzTFZA09n45FFHBjlA6EqrkIQ
IN+3X9kRaQdmHmQmHLKdeuY1yKRInkV7jEvAFuUjkOuy6slmyYKkCz/j/6GN1nfyMNY3SQrlhtGI
Dj6VAruJhIz7SEXJO9VRw1xTdza/tOJpDQoa6S+fifyFlIQKiPqCpzMlSiA/sLqdN/Ir3iUjKhC/
YR2+i+McS/YP5we2AY3L8lYdwTX9B4WFFX36F2sGxOY/oOaRa8VX6sl3J0SlciQLIq3OmW0HYj7V
d+GG3d8lpjA/K3qA3REdesB1WonvkQ1YhjWqBF/pHvPJdTevOEF4p1wU6DhUciwODgAmPWjCiOSf
VtqD7Ivhpb20VR7CeTwnjmer+vk6N3T7NHyoraO3yVb6gmWxzc+vs7pHK/vY7uUb+UYlUhLvGycV
BgIJFgeypl9xal9f38QM6eSc0uXrR1qKWUl/pa69J89dQGhSeTJLhbNmbd6GrbqOfuSD+UX8k5bF
g7YcER9xWJIbNGNJey7dxd17h/JM4pDFXyYonQZ67SQ3EzFA7ABQqdQniJNfKFM8jMmWoa/ty956
EZQQOHIGkN/Q9l9TdJ2qQ5g6FSU5jefUjHbvH/W99GUXajM2Ehcak19aAHtKvqkMP9rIpfM6avrB
b916mvt1xRGSWYfela1D1VZHo3WRIHcTf4KlG9TUzisWQ+hT+gZBzzvQWQ+pq9qTNop3aVYZh0E8
o1O9Y5gYqK+Es7xO0Y0JCZ+tjHd3LH6sZdUlauphkbBVLLX1jpFme8f8xZhYFtrzJsQAuPY4A5MK
Po0RK+OuzfQD6WEcm4cs7MxD3o5eee1PHIycaQLDl1Y8ThHZd8yDBKASJ1a9e/9LqzSMJ2WTYUWF
E7YMxpYURasusRk1tVt/35rwGJx6V7ysEm3uWTxk4T5sUwRvu2Cd1i1cbI8yyAitZGEzV6+8iMdG
8ROnQ7coXTnEZ9SL9p2sgQLHTTpLbKOd9nVKrNWhW2MAt1dfpYc7BN5ffRQhO5YXUGmVXBs3rg2I
IF6ymmtB4e4GLUZ0lFlN17aeZYmYEEIIece7CX9sZTBXZVcuY6cP9qZr4j3RldP3Z5GK3JrqdkLP
PauZqeu1pWKFB2IIJpH67t/nzdFRUgp9XdTBQhcfr8yKGniB5kzqtNY67b9ETGYNxg7b21dzZf5+
ppVYEzuUjXVZ9Sgr6Kk7qQPZnPQmhKX3ZURFk1aFQ3PNLRRqlmGldyWKdHrtMxYm3ayM4J1KSbQJ
U1udZI7jbPq0F0LfJJu24TFXbSBfZfR2v1NcPMZeYVTvLZd+m9la316qlAdFodz30wb9lA6laEP5
y6VXSzHDom863ZopSoulmqlTvru5NMzywHu89Br/4rjCKA7NrM3r/ds85mQVv61CGwFxeHKD08qb
VEsAGlSr2dp6F89a5OlfWavgsId5xfvL+59WA3nL6oeOVeHC/xuShZPD2+6V9lBG9rBsnJ4RD8/6
bprERB+WH71/DskeZrNOOejAijPUOkYTU66oyEHmnMRcRtagjwSdCyNzTH2WtXKpzFsDLdOm1WB6
4G9d+ZkK5BjYfRL8SSG3HWg9yZRPXxEYxWuc4o3iejDeiROa5AE6FMsEX/iQ/8ZI0IToIlAGugcq
HYnhxz/Ct0rMaaRMRzVoSEnwqHTKS4malekvi9iokKh6GLLh7aduX8VKNjdB9CszqaIG587iHpEE
q9lNnXfqrExW9muL217j7FxjZbz+POun1YBgc7yFJhWRVRVmMBu1n7j+rYaDEGbfUv3bOdecSJTQ
LQjAn1QNiKd82oUtuII6EcLDrlsntW+p72kEZDqzLbwHB6EeB5g5ShJm+pxp39KLAZlX4FRFRIOX
i947sws+xkwOGs6SNmUES4fp58+aYeRsqh9MrG00GOhydsjmhRxv8riWt4V/9xoOdJU4xzytgcZ6
o0ASjKlLqXCC6oEhCjUIfC9aCy28EAvErfd78kyI0hGRFlJPsbD0VWb8SdozoWRIQ2CsASgc9Svj
5Kn0RWshMYAswMD83SZpuF2r0ttbXLOQoTAt3RbS1q0ezusrqM6v9Oj2pwoeK0VLqPy+QK0DbW0m
eAxcHHi9UYu8aVudWVVSs6lS6hp6rjkps8cHibwTQGLskiWr7mdmbbNul1qIcST6xCvLsaFiNFVO
wRsZQnGDea9cNfQ7WBFrzb9bxgFD8g+tjJZqSJiilvSNs4S+iVNT7wBlZLNkwCgZ086536PjKMiD
HV6ta00i1YSyP8+MtRcuNRmmk/cLfVYo75VQWZOXwxwloyQ17VAN7Q6pnQZ0LPPsbnPXXz3UUbpH
Q3pG0TdGvQW6K9b0FiIkSxUnkmpt04LrV6ExryLmCOkpRNkhJ5fREE6jDlPGdTPHY5tkqOmWXorG
ztJJt0N8q+0LHnhuR8nDjSw7ODHNoiu2ZbFRrK00rGRsO3XcfbcNI0D2LMANRTubFcqQKzXbaLjp
BOOwJcfdUTEA4oMIK9LEfS176+jqS11C6fN7oBGJLZhmzzv/0D5Lc4ljVJk/XsgEONxoDJpeEYaS
R63TGP6YAFkxMmVg4NGdwRBpBiXVjKxSlecZNauG5L2+cqxD5s5tcgQHlmFOWV94G73/0qzftv0x
hmWkAjJSY8e0FFKWDKhlVIJoBn8JbjEynFolTZxZrtGHelH81sXO93atvSz0p6Wda/3k2kvP3kH5
C7y5lS7kGqclJA6nvb9P5G+9OGf51jfpWZINQVMv92W+NPNV361TEzndix/fjRaFHai+kX5trIOu
bO0SFbW5Yj9wXzDKvZXNX9EuMRdauVGtc9Y+ZP9M7DfCk6sdEbzLkTbSln6NoOhWjzcOY1gx0kSh
fzOzSRlNNWNth0uf4ZtsQl8X4W6zv+nRsaMcwVeh0h9avzOUsyLdQnvrSST4S1K8qtnn9TOqNlWw
SQHAG8QnXtuAxFhCMZp6QWxA14NSSyqb+wie2V+qc/TgUUn2vcM111ziwqQ6Y8bOMnsR67M0nGo+
eP0ob0YpVki9UDqWKZwifMXObnUwwpUfrpAiZ2inb5GxFPjPBbd2xVpULYNFGFbS2QomcOir9ux5
CzMYqfW1U+9dtenVpcaAgb3kIjY2XWJvl1a/L2eZB4sQBUBvqZTzl7xVjEOd/g0AT4jOF7Ankq0Z
zLGmzpOd52wSFmExk/t5J02iZKOovzQss2yfOt8JGF2u7DU0OZyNmo4bDVHRqysvQqb08bFoppK+
UvU9Ljev4eZ331ZEecth1RAy2tdRjWd0dMEj/aXCDKLQBiPamsx5a2dO1NpmPWqnVD9xaqn+PGi2
pf+LLawcrAJ3mxoHP8Wbd94mK98+4TTUYyJp4AflwdlcaP0Kt1klP2b0zD2agHJzLRB+dPamcol0
jJmYk5i34dwQhCns3WbY4LAsguRQt3P6ca546ynOZ7g3tfF3KqHIuPC8+YtKPaRnZ3TQV1CpsP2H
CcmiRWNqU0c/dvzDkaAx1q2DdcBBZs/WdHF7hejrtyONC91iMIUDHwcNsv361fd/XsHMTieydAgr
vDA/UhastKw03s3dnFvanNtPkoFZWkVWLErOCKmi3xIhIo1zflky7trsUV7tOWcz9IGGZV1NLGPO
uWZ3exkXTMrxtgbyaWWoo6T9e7liLB02tqKgEZPddEqORgcVVKNpXAiRJ5BDE+NK8b3yrCBYV4w2
J0NPb59ZKvcvxQVD9bFTmfO+bc55/ygzkVV5sC4A7cTZAUEmJLOrI9pIzDarYfQxr2m6x+nerXrY
EkeNtvUr3qnSOYofTQsZLYERyVy7RAsWb2uoRPT5+Z8RaqOKpm6QPAbjniuX0oOoAh8bR2Dgllsl
BFgZ4RhGDRajMqKYcxPVy0Xn6U+JkXWnODnaqnDXWb+JrKtSYxy3HGAwtrQYKRso05y7X5wk9ysN
9ll8yIjKkn5XDbpg4DAieyoMulz21fXPGQNKRbLrza9Kv6GJ/KFfU70cxZpgSWfDyu5PCoy58qR5
P2a+k+NlYmzRpyWrWxfpd6HNGnNNTqbJm0i7Zj3aleGHDGr7spaxhkTFQpFXifmsjG0ZTBUJEh5D
4h2JyguGR9f8DfLBqo89XA/NA+fxvky6RXE75UjTq5WcT4zkK85OYX4q+qOb92hkfUflV2jfUnOn
BSffTRnZ34TGjJKyLs4vdd05szbeSfbesTl7T2mzb6pdYe0HH1BZSISeSTZZk20+N/tN1X7V2RrZ
YcfcV5kgQkiz6KsccAyBQo+AXQyzJUPSRXO08QAOWkG2L6pnVh500eUpD4xntO0+gn4UTkKoWTpG
e6Smlg4sQxvNJqI7zIgFOqP/vHA6ejUz39qr0jzWZkX9DGu4qHBq+voOmhTV95hGc6c9LR19ePaI
pgupFINKG9JaeQrVTZQffPIuJbwyTImwdqogfjpXk+8AZn1M9xDFitp2mG5j6QKhagBuVYvC7tJF
PT+Ac/f9snY+nnbBPe6WtMJsl0kpbN0M2u29hhohrZgE+wytRWLKfoGo3KR+EjroHOvXejg18oPS
jZj68EjUW/07Uw5adKqhDOoOmCYAfH9h7KBJvys8rZu13+1URDRfuLnk98RGcZxlcug9bDPPGCMG
6gzP917DbG2lsqTtCcOojKzCJakc9HGWxKBcu7rW0mgnhj6P66XoDgMS4btIF7/HvQ6eX0lxNFF7
bviSLVt3a/xzhRBzaG6DeBohaa/ukuYSpWjmf/vZBW/GpD9CB24ZqCkvkvnjk7BK9k9e/A75lfBl
dd8NkzIDCZ+Emaq/0Z0VBLaiO2f9b2WI/GmbeF9SvG+KYxMwwAZSapq7Nty1/TSToLRtTXYGFXDJ
LKHcBOOqYaQF9xRbOvbVrQJF7/sTc7u6d3G0s2+S+dWPvvrVva1sfvfRWeWEKE0FjYYnSzpS0RWI
N0o7sbplh2VrtcvLjT5g87oN4FTjh66DeHyn6jivN2Uwj5xNAcu+726xvQ3siafeU9rmuYZGzTWw
Tiify809BCZjl7VJDwq3D615/XrinhoPf6a1K5G8yLUlPsQ+AsX51MVIfOx2EzXZDtJFgVWEZYDF
2A2paCExGAyI590M9AOqW+bu7fLXcr80nJ/p7dC15RhTIFnp6dGJrjnJjX0tkDgo73l/TbyHx2Rg
yhiSgcPHS+FEpxeRPFV5huq3xK5KCka5quyzJIKRonz22QH0LAHRSWhv4cbV9L9WcVRoIfrOLcci
mjTVHRYGSfKg300B9nGEDXgGN+2GAzb2NzXdgyQlkXtihpbHZ81jctU66+6hDZY4kQAe0rXvmx+f
xE5Kt5G/tgxm0l43w/mJ1HXWIvG0ULO7FOI8DJdjKoW4sp8dG5PjkeNMcobwja3ZTRUxQQWRahIw
5qkKUqzeQhIeJf3KcZd5uJHDKQCNoSFzBK1t4dRCwZJZO2/uRFt06B1rXXi3TPuJ/VWE1hDlU3SI
vU39+s6NE5lDjH46B5AOJNOgb5OyQ2vBWxcBH2qD7v814ME95xKBBm0JyybhWgcUePCKhdIlg6xe
MQ89zPFmGjr+HHxo6XabQR679YypMfD/RNn4nNg45THf3XlfZX0zSbYHGqUvdDeYAMlqZmdQSyUE
gdf36i2vH5L0E6oHEVILc5raO2k4+soRYXfMR1xlBhNYkiaFAxB1N6ieo68ICVz1VPdb2qQKhl76
smUM0D/LTOBpyKKwkXlbxwKlWP58AvNQOHtVPpgDdOgYnnUAKKQY9MCRJkz0p8cEn5w+w/DwKnZ2
sxqyedkzRNpzqz4qc/4q77oO0mfpEPYY/kiOyKGXLWRU46yho2ViWGYTqDj8yoAm5iUyrvEuFqWI
9Rln81hodWy05tmnQn6G9sww0oj3DcP57IY25uBkXMk4Yq7mV8tQ/olwV4ngDl3D4c97LV/JdzYo
IAzwjIDEnehgKrO4nTjBVmcEGE8SBz9NMXUdIjWDrD0ld9thIV/A8JkXjMm0z8qEPtY/PGWZ4mls
7aMaspZ+HHzUQHzYrTax/mC4P06zqBvc4maaNpchtWXjzsK7nl4buvrdNcbpAlpFuM7zg5JcKn1m
oRVgMvQKldpacvNKbJ54oxSkRf2BdJRjcDVPFl4k9I6UGXWi133FdBiyetENExMXOuiWjAwPI4Gx
IvEVT2UHxweKf+NT0y91v2uMxSs4v5J7zbuWTCwzCkQYrJGvvaYSmUvrPgeLidHgkYKvHGMJo4dV
SS+lp9/X8v+F/JMgzBQl98y6vuqTBmCjtA+umxUjdMp4TvV08qNZ3Dr0XJs1YEHGourGjv9dJs7E
ZtiqB7/LkoJ+hIFaanu2qZ1i+ZCKCmastfhGHB3n4RqnoPqKfMhLS63ZebrvTFJZXRkpMoiOqqjb
HhpU1wZUgN3r4u48jhmvdnbZq2qXifhie1G7lIfE5zAyIZDaCfJgpW+2C00PukXWNJPQlc99kW3s
guZ7Hs+qXEIYxFw2A5TRNnRmZRywwPR5EgQJVOPyUhne8xWgCZ4M24ByIit5Ibq0akh7GKOSViln
djv3WlijaqPQxrCSG/r3O8uGfpJzTtovdyPZ2UNJCAh2NtGzgRHTUtVWlsTwaGeV81hO0qWeG+oq
qQxtHKald/QHmOFmky0cn/nxzrRpF9d6tsj/++X9WwIl4t7iv3v/4n/++f6FXfQFqEh8NhQVy+uK
3PLleNWYjNifmXKPr5wBe67NzWfQ6NSL3b5RKQwKRO6yqE3PL+mcS0py6ut67BoYmnYRcHamlPJ3
WOIAguMCXGur/NHdSL1KZHkJxcEakOg/JJ1Xl6rMEoZ/EWuRJNyOiJhzvHEZCSoZQX79ftq9zpz5
Zk8gdldXV72B4WB+E0ctvuy94pc9S9ICTGluPS8V+hJVHsPjTLKNWZStF5up339SwABw0yUrmJIT
ZHOSijMNPVbqW1gj/cs4/sti1weEiaoNjROqdwgrTDtgwVGvgIhCvkuxFwhdt6r6Cdgs6ni0Ztlc
gD4DsKU5KtyJqOd/ehG6oYaT+VB1PXjKyRfQ8tCWxhmtrArMitw3KqENjBNJ+iXxcQtqg1BTYNjg
1vB18dV4ASICsQcY/cr07dCMOteDgG40cWP6XZXLYPQemIj3GAOkS9Hn0IDKuacBqRAyyiatBZAJ
VxWbDeAfqHnQ5KQGWIKh5lUBhUJ/UTCkQ7aOL/FZusuDN5BLwSRGntacvu9CcGH1XlT3EN9uNIcQ
WPge2D0U9l9G3xrSOBykgb7Pae8hawigif0B9YjFe0wBoZ5TXKnwloV2LYAgqI/0Mx1RWIoIACLB
82Fb9seWUDAuTt2TK5PekN+y8UmcO+RSHcAGZA+6Fg8F2MQbG1+Q/LSgu5+4z+aQJw/tNsU5XqhY
KdhKiisz1hSX5APFuxwlXgptaT+lWF1BWQYm96ffOK+FaBGewoaDI6cR9nNt0CbDSqF+2KMKDmXe
WhtIYr7HoeS+1XFOaUVuVrXfK6IxL6uMKdp7SiKY2iH+gYCfdccaKMomiXpEeI4KTV5GsfrVD3MP
O4mmHZxqkpSjdOrxoxy8B936rB/jnJvz2UPtBN0qyMDoXgXUUpR9XLsIJnzvBEMYecUCcNq77iEq
gSQ1XGSqmFKL3cDJjSD0+2N9RiGs6w/UlbF6j58DQIur0yyaZoN6/J7bw2pA16rnz/NzsLT7Si9f
FvNyCm7Vsbx84V+rVTHjkfTLfnP/bJLVc5YDs6paJwXUfU/pHkMBghwhcBzwLZyIZbvqV+BgA0e/
nlaCh3+V7sbaXH4uqN/DEHkuEINelKN8ZI07tHVBp6yrA8IAaHxfsysbLoaonAMQRS6/64/TL8Rx
MMiC1twBQIjCG9uTwD1hmgt66MJ7tdbttF0aa33Qeu1FQz0vOX7vyBmvgr196VzgsJCI37N7tvns
7CnFAoR6j7ByrIOB/YJg+2CpTA8V802iPtXaC//SprCe1zLgJVn8hETFvzPW6SQpgNnubCaCGbUk
bdqZmJP3mKpDfA7XzMp8G03fY76wO/Ru/uSrT+d333T+PkMZCUS0qLI9JxFsFySJ2Ob5i3pJCIDa
CrxTM9FghCIq6CvAYNm/lHMarHBMizvAmmTDiGBHSrXPxFYLM7q0Fz+0BULmE2v2HEPV6oX90jPm
n5GIAerBnD77iEVPJG48ZwZbvAyzRzF2Z/bUATLRiHorS2UpD+Q5tpoj8WrSnb8JJ/6GhzNHyNKh
leg2ntQrPXUuH9S5PqCsSaf20JmGfbM7V6bStu2Xw5OnO+pA57wW/7c562dncLEHaUpKuDkNmkty
5/8Tf2EdsHq4+0f/mPWpJXuIPzpgChB1+ayeI3tULSFsgWcpMYiA0cdjvWWQlwRSB+VkHh/aPAKH
Izr+xULa0clX0CkOBHC1Rt82XAi3haSrKfDNutmGoVfcTaEnpezakXJhzlDo8o+8R6qmaJR/xNuA
PyU03RUXYRsunIHy1qkAAK8h+fjLd6e1AWuGcQEu5NAu/Ym5NOb+XVqeDsW93b1WUBcJkPB3QnFk
9K00IQQtaO3wo0jc8XUQ44cvsWhCzou8rQg8xZigLcAF8wd8DhfPO2dPkbe9U1mhGo1XyY8HCYmM
tqfQz4asMqnubP2RU4J1BQ9e+oB6FeoE8ONb4GvIDaa9JwGCvyRQw4mxGL3iA3mVQOrymZZH8exx
Un6fJj0qD4hNILHCOLd59AhmHWjEvRCFhKcLKGyZ8ntLWFx4Wbi0c5hD/EQ8nB30LTAcwPnx7ItE
vMY8I5Z/VDR0Fw6R/IfmBPE32BnrdqGvkGYLQIIc7XOFohDVF4qta9aANHFKQIJoSR+Ye0w8WG0Z
t990JWQonzTJ4RGYFx0wc+zod8gBkAsC5GiRfkD6G+OcC2r34R1zZaGUofTSFe4lbrPXZrmr3Iof
lQt94QcsALbM1+iG6wGN2BjqIcOJj5ewKQSfAtQJeCVFlgBk+qp6QJeA4nwlX7ev5QAG1wa6xYbQ
Um3eCwTJUJ6IVwjyCSmD6o6Mgeii7KhnFHdolgCrG/hGzd/LTRYdL9jDlzhtT+BifqgrOnpY69zo
aVKHAHnyhor7w/pnU1Bc2ZRG2RJOYDnvjOFyM0OyYbUpNswf6ua8KiY2zUdES8TE5vXlMA93vJ7m
ouwo9q2aFUWvdlCj8SSf2RsI2TcF3xNlh3UldFtmz664h8fwqP2ed7UJVlTGpCmf+KHOdgQtM5bf
uot2GhOE18s/bXwxrB6iZu87Dd/2AkGQ//4f4AwrGhUBOoVCvkko7AiwDQ4Zqw/76T/jDuqP+ZoN
oyvaTjTyv5tmhVVy2pWfDtaGm+ewuCeb36Bj8En0nlBavjDa+ODcYA0ZiSO+bwystT31FyHxnV01
CJyQ+CFIxe26EgY1QoBd31C7om5INI0FO1fGsBmoEbL41qNc87wBJmmwME8/2NwIB3RBOdjQnAQ6
BHDRvLwXHbwoudDqjuKQuL07GuqrYsPK0tBqpL4u2CwKG/z/07/ZEXpQ7b18LsxGHiNxGIrcJVxg
uz5rBugMz33PGLLNYEc+r7bG8DMGlwib5Eyd0F+64bLa0jHzvXTNltQS8mCYT51/QPWA5WrNNiUc
NfCiBU5pUG+BVj2X2RnsXecKKvL7QB/AnplXQXgHeoQfyp4vg7WgHr2XGidQEbtVQP7iLLyP2BIK
JYFsq12BSga3aG6jIP4Vnp32ngfEnpxnls/TebVMb1xBNmwHnzVKottsau/bcTF9gZQSNOx2ACmI
98smcJfPaDnzPKfVAiaxQJO/DoCk5lR0AEnxYjkvRJZRdayPiON/p/LEHn1W9QYjIVTLeV/IAnkM
3zPakQWgeQO3aYqVOhRK0+X7R8Sx6LCXM0GmagbiKrh+pq99fXF16ZiEKbjJW7g03EIrCKE5Pgjx
oeL8rPk3xqKyFlZH+UzfQDmJ0eABH0Y5bkNfv2JCBdBDKU3SMQdIBnEBTC/+SBpWSh3mULUhNBMR
CfafCyMTC6ilKealPdXJEyHDTXBHOL770So8dkZwJTFVkidQtzYEZONgIqAjzKX4L51xVh/+OIcq
eWesE3Q5BoEVXTaCsCk0Ce1lMnnfJeyR7CWrA+trvxyRjpzQtSQnGEUu7vB7QIwUovn87Zor8Asf
xYmqLvj1Dg7gaRdcMjDv/5BvtqQWF/LjHtKbpdZZUyGiw0RLQGjx8gXf4y8sAULEYoDPVOU/gpNY
PWpkxl+8dDGBi0XdF/OO+oaytkfGtln9KM2n7dOrp+2ghfGWLJ9LJEwY2QzwYB6voTBASW7H+c3Y
msSreposGAkCZch7/h61MU97KLPUC8LsaVtCY37Na8Qo4C7MGeT6UH3E83zdjJu1sYWJ1mDR+afA
rxPnlNExzVkIOmO1951GGBoro+pnNPUZ8YSTzXPRuRTCr4kJNgBC+Tqgr7cmWMJMacYM/9ftdzh5
m4P0BX6E0h61KfhvqJkwM1/QEpmcDC7yttODyUpEka75Wn9UW8kWYNgIej5Cu+8eyghA9bV9AnED
AULgo/pDTDUQwMWZv2zh98NMEkroQvcIRpTdZdaBteVM3zMQZNDRqDFz2w7Yxc+NORVc9UbAqJko
whOl/X3Ft1AG5JYiAPE/3DXPEnLLSRS1hRSKiIhHvcfbWvrUYcA+c2D0jyBjgrRnM4GUIIy/LT9h
ltCpYkoTuoVCOawVVjDUUXHXJmQDLlYbIX9iXxTSBdpCAP+yXpsN6XODfkBDKa/dOHJtmIyVA9+Z
9j6derp9dKz+k5VYyKEsId5DSkOLmiMQfKvjy5HgnF+zI/MPyw7iLgp6pAFo/WT9l0B08iN8N7iJ
asmbianSdM090FMeLjBh3gnxgAye8hgsHXyRWWR/YrVQT4lVa1Cawa3eGg/6N4TRAoB4uKzP0U1E
ZX6QiWBsDM1rdhbxEGhzPv6MOf5ziibG9YXQS3EO5vb1R6J/nvNxsH6fT321ZwAneR+13W/lWGER
zf7niE9WJEjvID2aEeJTG+NAmFgy5/kx33/eWdKEn1yw0na48DBUNRa15+J5TCbYNbgdsYDMWMAx
WJq9N9KSkECex58mGxaZ5gKy6/LZUbUaCgu59zFe8cvkIP9zUB4gYkqsuEgRQti9pNBGQa4O1Y16
R5IA7YffMta5MIG/dxZtyi/mhT8oLaChPf5MBML+e6ii1ISKzlGQ14fqnekaUb+4MvaMewR7H2VT
jZLrjJdjXwxaqUIr7k+6pDMUjHnpHH4DGEgYciWLuuEnKFVwRLIB/sVY4tXirQtqzt6hOMS3GTxc
nBAghIZL/wXZGJZnyNzwRa7SBfgWiWsrpC7aFL0JLp+l/3ccLsrcBVf78rpa2wrCmXpOITNBlIoP
MOdQLeWoz+FzUd9ZhHgyjO1dffxOQwSTBC20XEt7pjT6F9SnAfDXMO5+i2GKKTZ5IxULhFeobSyR
97gy3JR1NoS+CNnhO+VGuH/liVZ4lzuxLxw+AgxGUgAwSKSwXRJI0njejXnCoQBKoNgjMPD5XBzJ
/JDQANzNQEymsK9+HAKG5wdQslDa3TYDbkUR1kUy7Abj8YbAQKSav0n3xBxYvuYyjDC2T1i5oyh8
qRHFpsy88el/b1i1nkeobfcXDFoNgz6hT0BP8GzjHoJnyIrsjeKvK4b6+9zsibekEjiTrYyjtWEB
ET3g/WkCTvlMT+Pn3bBIvOfOPEhreNQt1R6JMrpgq6TXaGyuQCCTWcNACnQGAsTzv2gNnYMSOLk3
bHqRv3zJtIU5BFLxGmWrQKxXnCsXyxpWAuiysJIBheaHcAuMDfQeQFFPk5WL3+SDZP/9aICSkcav
YHFdJVr/uRMhD7Fi2eL4WS8aSytF3BBnlTnhCtkifsYCxz1Rro/3MLbQqaB1TkVqz5ftTVlx8PBB
R4mLgvvfKYVyTA3H/J545hj8dDGUvO+3CweENATkO1oTJJZsMxg5+ZrXV5yh3cFoYQzBF+ALFohy
TKpHxZKNB/BOWBfoWBCP4GGgGJHfQIPxegleEOjhd7ApFu24LgB+0O/57QMBOj1UU37KeSCnCvQY
WjtorJBawUaAK4QCLCFPAN35kkXEupOEUMBeoZlLK+DwHMWHD7swIaNSTT9rEpRFdLV3+aGelrf0
kHMO8EXJkhFPCo1z5g/D/z0jm1FMGYHWFvcmlO4YukIEBa7AG/VJ4g7bxOyuIHv21wIPF7tGajVi
C4KlJsVVsEuDDHtLG2tJtSdsupIpC2A+oOGl7L8Pe8a26zkNlzzLn0k3hJTTo2RT9CVHlC4dzzg3
A4I/rNM5k0TbZ1v4EBWY+nwweRHkA1qLjom6SXBQt88RPTXG+VpQStJxzBj47C1MnwOYMahXVcP/
o4D3h8gT14DqDrtFRIs4CC8OGSNzDwY1OXMSOHQ5HX+GMlTvvWCr8BZZOWDNwBYTOTgqUjmwGOTI
RpCxJejXMEPQz/45MHJoCKJS1f8NCd76/+MyIFl0REYAfuTaIOe5pkUiaCckHPB/Aaf+hhXKT1CU
edfUA4ln3DcwfXsWnhm+5ioVAxYePw7AjJKuLtSyGN0B6cnbgWNLBgfPGFotPCo0nNCyOi1wiaFF
x8lgCYp5yWoJzx3xHlZVKDDQo3+8aq6A78CmgU7Ob8LS5XjcroUoCRXxNT/nrjtXnp4qFG54QEx6
faFcORePLdlWDxrKEFmEy1Hjyv3PvuZFCzNlMh22P63YazDwZq5+ty+i7rnRdtGq2cECp95RbIim
OFIupEu91PAf9UciO4vm4TKYh1PyqaG0L6bZUviMstfheh7xOpu+5p+1hgVac0sWyAoc0nkxPQ3l
7RtKmHDj4tp417zV4gFVggeWPYAZCF21z1VblXttddrQVRLaHM1MuUHHO52R6IC6ByT3dGf2hxdw
OWTsEl/JSy12ca4QgWMV74lV7wfNN3b4j4gn+MvOUUgj9ECzwMuD/yKltu1czStBKTxDkRdYEiGw
RmtLu34fp4U5M3hqY55eaQstkV+MmpTXPUSrY/IIUEJdSF47i/fxNd7D9asX+ZWQleguBI+Hhh4+
A/2R8Xrg4bEVfqFZL+iKEcSczCG28itcHe1fwivRzX/Am6xYBEHR2mCvkMj+i+B04nwBIop8AplU
6qM7c8UNFY8Q4O2eCctEMK/omT2BLwVd28coELFS8fIbjEghzP++Jjv+7Us1kbLpSp8ZxIcG9AXr
nDMjkMmUWWyu0dkU4nL+meXjepowmk4LlgvI1FcWHSjNStCD3ceEeS/1LdOHySQIrkR86EHQ5xB4
41CP8Cd3AqPLnzbU8bOFrgytI04+tu/wQPM9D2sT7rip75I7jvfpNXycmr/8yqMwFZrIeJs7reK8
Qa/4fTv3yqpvfHux30/ifucK9Yk5wZk7eo+ZhtCAmFqvIcIPeTOKtTGTBqsr7pYyL+D3qOwhApDI
3lMVT4Vb8lu0agbQ4ECHM6uE+BC1cHiEvyv3tyxzXB2NQUZcYjvs0EDgwdsNmEn87pGRweJWVl0A
2+EZKSMeMPoTHMdYsE5veOdMuu8wGoDX7kv7+hyjeBHdeIxrwTYyoewx5qucWAjcUmiD/P4i3YN6
Od0ZKZ/r6ejDVIL7ioYa2OHN+3GC5CcvtFnx+OzjwWcsn0FfoDzNQgNO1dh2xjoWFjWJhnmpJsAY
yNcm2VAYCAP15X+x8xyGPezt+p1R2BPiwCl1ks7IvITDitSXjMVTaJj8pavXTGTFr1XLN6i/sf9+
k7w9Fyw5v+xV5LfsZcmf7Ys9Iv9qcJsNqNw0GAvHO/1Gl9+4faiomSyiot4Yj5D3smktCeNK7Vjs
ATr9vR7Z3hjHu4BNBxnAyBiXdGNX7eItQOp04eLta1tdzWM9P43DSbnDI/qCpwAVAGqhrHKfiwWc
gAqu6F1Rk0Q8HNmwE205GpWU06Dz/qR+kWtNIkdmI3dB+JemhiYqqH/8CsujSUWA/B4PA+RfBECc
EgDdEIh+F5nOxdfJK7ccItxrIX8q5Ni7X3oM6oCawKxYZuxSWgK+4NCpiMPVgADOFnIsjajI2Ttz
90vwq2M5J0cgc2WTWC3IsLNjsSHUisKe0qXtgAWD0FeF/kVp+efHQepN0R25uPqI1wrAQJFyU2RH
g4YyYojI412YuXChVG0HqfcaKUw2oSbN6LvSGAxYLVH/oJvKw1zRcCyu2pH+HI0wUUhGzDjqUc2k
kClamNL0NUPVdRKQw8cH9qLZkZfMeGDXgwsbT4qdECekDApvAbNGmmHU6yNIzdzSQUZ4VTwf8Pl0
IGkjaUd6Td+ZdKf9BJiAN2ytObl8eF2wdhSVxieWO1S3f9Vxiuj/d1k4bQMrodxnsQvo4ojArkO7
4H6DXFqGJg4bGJZ08TWthl0lKsNCtCeeCUdF0T/9+bNwXAo73ChVm6Do0iEDXfSTZbbIv2g2XCJ0
qGQhbc8HJXAxmri3efbLeJD1bC0xxrUd+zKZAj8p8gJJVv7zcdjBBHuSdv4VQB5y2clsxGv6Pyt+
m0Fmw/NI0ZLDois34xwngkm/udAVo/cAifJgjdupNn1dpHtxTR/qqlkkV2Ms3Mzf42QQePq4nhmo
AJFczpO1QtWIQEHxgpYruqHAdUCmdWmI870CTjQyV6TEJEdXtXHtDZ1n8ydbzMB9VS6vpKJToMFg
ES9Qjce8Q6YopB9x1wzE14xBRZWdLQvM8sAS7wX7XXOpgeUEq+VoedcE2YxzUOm8MV2F206xmOyX
WprgYzjl5XVhYpXCOEZ8E7sCOjV0eO7hhlYDEy5ijzKnz/i6fOdvdnlX6Vg+gPZKIDZY2sieuBdy
pdr5vtwMlSoVWDMsHnIhADvo0fdqliHMT1G+QHv3L6XY+hV65SYFFcoY2CFIQnJQvTHmAlpw+ppr
1G8EnuIgz4OLMUdZmaEJnEw8BkJH6VnUWxxWmZG9bEwGBuxE+pP/y4SmqDomEyYmY59+lxhebLWO
jD4shdiis7eULvQKaIpqu/BIf4iWWHavmUWfGZWjz5ymQ0lTDSQQORQlRHRC8GyHVVsvP9TfnqPi
rlywcCju6HVTkkHwFk/z95HCJVL0FPubyy+08gnZZWIKW+l0hoHdl5IUUsiIUlE4Zx/LNj85ylT5
Yyp+wTwRmpZ/8BkA94plvMRJSMWU/lfTR2QQoXFGJfGGe2LyZXebcM5IR3VY1HzoYhz1e7mqjrHD
15QFQYFMRMP3VyoiQqESJDaul+JICZ+vOmPmC+tDTjGBTi6dwCf9E1TaQHf/2hqMmbRX6A62V8yB
jJLFzyOcZ8lWHdFMqEH/mwH03VDUod1G74Se0ykCOylcaIh9xEqTNYIpdKHYzzMhcY327IjUO7Tm
83da96ujSkQgZnGl2oVWNJoWS9rSh5zF6TM6HYhnhLznJL68WU9+JUpR+UXqYQQpZQBIKfcY17hw
XSxavtoyHdFN3TCkuWyfAjUrx8C/8yvvDbsspjgRizb4jKjB/WNStXoPuS6qJDb90btMnSS4YhAq
Wsy0FvHfSe7MOKJAvHr2cS4evgevs7W3FzhN/Hraa3Wfkod0FRRwO70U5jtycyjjQ/z+++7pfjNR
QKu80XwFjsFOgz4L3nHo9Y8lKjLQ8HxsxsXk0EmqXj0bvgCqTyBQDMdndQjHOdtrQCjQYnAa8Hst
eqyooh2/IK5plmncJA7xwFaEbL9C9F+zICLfb4jymmSKV8cDI0PYSVNeCE+l3NF/oQ4pXNWENgX4
GONggT5AAZ/ZWLKqHk436xZiULlnyhYHdRaO0x4eWaRP+9MMeAlyI5Ruv3+dR7A8zdKtfdQWrwcX
Riizz8qxqoSviL2J8z95ZZ/9cbOUzif0aFEr2lREUVA3PAfQsAjFswpKx2CL7cLn2wWv9TvRz4RB
WfAM1BWH2HCIhbTlcoxxPQeAH+3iC0HDF05e6rrDaTedyXemTawx7fyeNCnGXwDbehf+h/boPMLb
dxxCIJpW6862WFfjfFuBl1nmW4IU8TnviWsIx/7g5DHI169d6lUHLE8Gp7E1lufqnFg0JzNhJQ37
4d06EJ4+HssXfEyWjIYKJgPNXgIv+zJoN2KY0g5uqXpmG2hd4qes4e9JeQlpZ0vL5wbV8264YXHl
+2znRqJCWmRxP7XNriVcWdOXRx39E9vbd0efKUVpYfdY3qHq0gkhFSHmiR0gpWJkrjBMo3Yq4gtj
mxBIqBHdzcv/KZODZdBv6jzaScBHmGKsLxBVWcpL+S9aMTeQLkWshKjJnBNGTXRhUPaXREDl+hg4
fICJ55FzBGkLgImn/ssdGMlwNhnDr4d5DNm3UblSXQ7GVTDvCA7ARQaEjxDTN4LFE0ipU6suCGSa
wyjvEi/RDRALNcX4jjAJSg/hT6KdUiIAiM+KFJY8lnQAc7ifTZeonKa4if9U/viMrRaAg5+HHJ1+
rlksGayTd66aGSEWNSaINKUlT1CixUTqSHrhT9SDv/F5KcbBBp1BG+kujKxzViCK0Rse2+/GsdoE
yMEEMubPib384Tqm1oEF1F7y4vn98vKhCcVbB6JAy+q5YXBMpSlvvbw87xx7ggVWiPaelLrvDUbn
x0SklZlofLW75kJoJ+o0IwZN/zkJ75yfs5Eycw3GgWWwhvZDLKKV9hnhlnY3e9pSnivTz1Da+Gyg
F8qinfpjeQZpd4gbASYj09NaXL7wKCDJ4mD8S3TX6K2zrNI4lcVnwmywsn63e1qnO+uW7k430GYk
YJyQ5ZoPllmMwIAvsEsg3PCZ1Zjl11zycA0SFjb5tCPM/2gNrvhGBslOAgsGOf2jroe4xC9cEbFO
N+IUOR6HVcw/5gvGDN+aECpW+s7SWsvz6mBuSFGrq4iN2/jxvYKd++5B1Fp08Lvlg8iaPwDakVCR
M5sdJBn+pAnAK8abdhEJZw2Gxr7kK7FqCjke3sKGN887NwYhIit/8txaQ8mekvuw5LCMsY8s/+Kd
MlXX4LH0dfBQFoB5XMN5b/ILgA9eKfcRe50pM/wHIGIuLHNiRLSDa73B/XzgLzhhcS8ADoAFOfDA
ecICXUPaQfZa6L9dAebi8P4Zpwil7jo79c4CSduD+cI3KXqTOpBAwHn57U+qhTYqNgLFxHlWREad
gPwcl0NSdbBZA2Ua7zQQTcYgYWzmu9cF2Pk4Hek3Nt9TcutnH4joxLj68waVmYeFDOr8vfZvnzNw
T4MaG4FdjavDKaUGXlBmCui9oPFQb75SnfdK+k+tbwyfWsBSaBfQWl6VcXWxlWJKIcmFIzQYFwjC
5V/BhkD/q+W/CjPVW4cfEkTwZBF7mG5CHh+6iXA2AYXcNSFdS+goO3xRES0uEnYg9aBTOnZM7UCU
VCp8XUBSoDJEtD3AGkcWq8G1hArwimJzh/QfgQ6bgpFLSQV5bZRnqDWjOhGh92Y56NDTWERtG/E9
E93JYgCsDG9iVPWo7hUmerguNQAUoRAbEb1hvqIIBKOYIiiHPiHPQ0kPYT1TSODwGStk7ChQvXrW
KNQNkmSbY45seJSLTg1se7fBpQTtMB1zEhej5IC8WO2is0pxLL4iK0UjIMQpTgIO5eh6/5VgaYgk
OO7R3A60FIQZB37ryfFUm1lfz4/hDOxeJzwKBpo9Ud/9d+shnPPJPRihOC/51IpaT8oG8gnpwimn
Bxad6S5KrHSrKbipR24KnSHKWhlM+J9bM9eP2hDKgXYxfPMUcAfC5ql2ToaTln2AyPwJ0mIcgMIH
8riUbiggiRrnQ30gfUTtnsdMRYv6DgI/EkytB/0ItZFRdEDtTnm6iu/wt8YLvSacJpYlYaYkI3ur
kPsmSTp9tzObXrr2OibVUsoHmbb+gm58VpcOZcDivZKpPGjGtU6hASGchX6Lsax70EURf0pnhbZI
v6NEWlXBxFCHTeH57yHKm7hbN2EPjw46vOi0IhZVIX/I66bjP0X3Poydr42KdxeOB7/Fr9AEwO+G
dVEks6yaLFzajuZrwlNgn0H5A+UxtA9pMMUOVG/4fbR+6Ru/M5c2MD3kBNHJG8Udqjx15op28Zh9
A2vXd0ryj3w3kRdZKvY+qI4IrnBP/TWZ2Y8Sno+oIi+4Q2JATeygscjdQkYm0oqEWXyPii+rKGl7
tQig/pC43JpxcKNFYu+jObIWNfAVSm6Ue2mOxHOEhui1fOD5rt/ed1JMAN+MAEiwpBDmfpkKqzyT
vEl7xHJ2YtLWPucgqBmTa3KrXeOx4L5mp0NyTyBQsE0gqN2fC9Jl4hMPCl30WT4TexFimr9gN4ov
O5hAmLziHHwQWPFkRWZfE5Lv5BD/t2vqAfLynG7v5bXKabpiUluSPbBDodbICBJtc76g8kJXE6SJ
COLJIltUi+eI3imVGR4zD5seDu4nWIfzihEpBdoiujbcE7GctOaNZjYmqeQLhtg/AeEiOAFzp9AF
5ypmE+58bFFqSun+04Nmx5O4te58qNkVtDahCLuoUMT6QP/0YGzVAjpuHFi27zw63hW9d6B2Fa4C
eLdhTmz0qUDQ4wf48bt6Xh1YnPhAf4oaPmKWQNzYNskTC5FQ0SYmeaFnLGiLdGmJqxSMVuTxLRI+
FMrTv6zTZbv8ZDf2dYBSs5SWlQuE2+gZiPj9sILUvQR/Xe+DIs/Nv35Hm/w3+vr6zrvg1ULIFNDw
JnfLdvJ5w3TtYwAGiaiiNoDxAdCD79Bo1pk/iLPhy+BYHgaTIAwj28WLCj4JfslQ48jgnsGQbBME
7tK8qrVDt4NpRWOIwNApPETAiLc03GISZODkbzenqgcSD+sCegH0kjfmhW44xbf/xZl2DezPAPlH
+Rv1VjTgkJEBkI4GGRsgFB36uPchoc1h8I9QaTTb7E4d5M6Q7/rGQiwLxVLUV+19I+QD6McLjMY0
a8QiGmFeawg8KE6f1KaQ5ifhZHdKqi48VH9KzC1V3I5THz+lUN9jHDK8UlzG8XBLej6XQimATJyt
cd6vsjFteWUNaER6itjyukb7WhTeqtQFxEEfG0vjGltayeHNExeY63LsAArBRBQnH9rPSIohuUwl
mELGORsCGWEU0HPssAVVxVAF21lhT/qaWrVnBF6b9RjCmBOim8QUoc9v1b0O+zY8uJ59cCVcEdSq
Jusl5JDi3jzhKsq90Uh/orkufAUoFpGfFQc2b7AQOu2gk8ytl3s6TUL0mXMwgK7CCinoV05KawBl
crp2Lc2swdPvy3rPKvvkVWxV5ZUidw1RXqKgaNoOQ7TcaZjLBh6zP08GmJOaFEexN0WAQWLITIDr
J3WP2l+e9QSkQna4aWIfzw+FvoLOH7J15RhaCkakaPzpDzSVPzQQT2wiUATsAS1CRIPICayGm6w6
YuuAye0n7zehW3PsWlj7si0QjG+jL6cuT0f7TJF3MyeaPA5p6JIvVAO1dKXWReygfnkN1BkEiwni
EkOk/6xmKEFBOTDTISaVZ97ff6gCoRcQBXUSQ0UxWUTiNNO6LRjST7FX0UTim7Z2/0o7aEQp1XQQ
UKtSG5unCR73EdccV0MdhTif0lm2MKNx/fTQNX6nU5qC9IeQAxBWToJdg7cVWjw4lrtITZDLBAgi
JyP+Sb+EuWXQ3Wyc8kY9SXCyZLF/ClVX1oWRYYcwoTjpexRKg449suRRSlaaeQgdKC/HP3lqPRRs
bYMxJ0x4Vd8DT6qAS3GleCA2Y7WHca6Y7KnbVlP+KdFNAzaeDWEsxywbCbXzLPRimFIsnYD8ftVW
XkBKoxozFwMJa8+nAJg5ZYHVS1+ilN32mKEZ1dTSyz9DxLkAh6A1zCpMzxRZ55bg9PS0PQLHtGsD
yyMtS+F2obSiCqOUJ+hKik14hlJyYzaw44sgrz1B7bnsE60zVnuYv8KaNvhoHEjVCDIjDvnGTTeY
WE+vzBEUPC0YZnnZQ5YcFAF94jgUppxKIHh+JANW4dJIxxCXvlVjeqdv98lrgj9qDeTWI9tTI2wG
h6bZz6BhoGgqu/WC3iFZaJp75FEJjdKfeiJSjqcNeAtSSlItbQUgY4TorcaudhIr355UTdQlqRgH
QYGUNOdLGQWTTNNBHFFmY0N3zxQQTup71YYdATsHNmmiZCD6D6w48Dov7G7ZyejzdAfQt3We4FdN
ttiD+s6sZxmhIAfWgCnH3AdcD3D9fafWQyMCy2dqhqA3n73WdpW8z8QhfBBlgJxlKY7Mg+qJ8ORY
sl1CoyZQ75iXAjrCN3nEWoeuDaezdQ/ub0gfA2Dbtw8JlxATSyO4v3HomrGHL6PYDlLesB0IxKHp
pqJk1LOCCVS2r7ZolXlbDd8gNEPM/gYdbChsbMTR70CFX8R4g9IHvZJOr5WQ+3CRMk8Peu8zA1bB
WqmydKI4WDncxQkGATBvUFnkNzvq/yy/hEfKviyw8DWzo0IOYV7iWecSu/wx4EBgfqwsUuRixspN
IoPIUYrGqzA8ajzFswKvgy9qxXbFw0EVhTdhEUte8uoR0ElNeNDpa82PqGHgv8djIRCLKIjc6+VH
YippGdMVPHwql0KdjWMEZiUOjKxvPqA+rvq9jwl61PFp5XXm7z3unAZFKLhRYkhNT6anS0MjWL6S
kUR+wiKu0y6AItVO8DusfmwdtuR6PXyGI1l2I41yEgoJThVN/WqSQ8LR5yZB9NU3MyR33Ne730rj
6j1T7SHcMesDv9jNkk3HdlLNk82xXP7nHHTV07LUZ22nj7k6yCyFV03eLY3ewaA0Jy+8lf1xxxzy
kXzhQU7IImIsZMm3L4G8/EijzOqRQ1lmL44Hb7MXkWFRGtyQddHMyXwP33VNE5/lCBooDT1k8ix9
jh3jx3CUaPWxpjqbKpP+32fjJ7NP7WTlENAH4uvYUL260PKSJ7suR9NdvtMJIHz01CuLV/P0ctTM
uxVYlIoUftZgcYNS0gdVfpxielELOHlcBL13iYGH+5G9DKlYOD1kIcrER8yQjfVr2KEMyV4BDvaZ
4mBL+AAUtWHikcwq6gZ3dEN3fimm17KdTTxKcT5FcKMLN1iUf+7UOEJ/iHdpS6aGSpbeJwE15lRB
1Bs1Sy3pacXfB56t7UDnJJGLMLCHiccmgeQaw5A96XhxoLzrJ64WWP1IVqxBpdmLSIt3RY0WoJFq
26Bh0U4bVYJqtZOUsPZCJR1/O6zdr9DEHER/vfrS1+yQviFD0xgvN5Ri3YNa3wwtw4CCXkiHWEdz
Ri47hSulz8xVJQXUVFHsOrKkelbDDskvEhVus+W7dducujT1ilpGH5T+xwtRrtjHs/WD2v/3iQ6e
gW1ghHCR4o8yw5gEpaz15SZhf1eigZCjAV8ndToLiuzjquHUfuX6nxktzBdZadXo/k5+wXqklJOe
8Jso8kFR+334yD2jyuggnvKAPbwMWoO9V+eTHlKJDAcQmMa1pwARAuiNJlh4E8F734TEKFmOWQYD
WpUYpb+ekZe/4nEjtRN0JukDI2QZoZurQxuV035tsdWrv6lQeNnHDRiGZ+T6eoXyntwL8c0xDQqG
ceEZEa5YSCd8sVUz0/47av5SEvgkIBCpf1/TH0SMrJpKbv0N3VBRPF1vBnqG7lSMA0jOWkwV5ESN
giOPUNsNIkD8rT/0v5CiGJd6HrGW6EhgBwrsTrO0t9/A7lfPchjEHxc9nk8WuLr8deWA5PRV31v7
UET3MI76/huNXiwbpHoXhmAkpapDY/dzokWjenJijkOZMn09/UfTeS23imxh+IlURRLhVmRQzvYN
ZdneJCGQkADx9OdrT52qqZk93rYsQdO91r/+kKTv1ZRjxireGI8iI3g+44Ro0JSM5hsSlHSYUrAm
yJm+aor36KXsi8S3qn154zZRxDzao/nIW/+ldrh+VoSeXUvKXy2/bvpb3qw0/VbMB4sJiZYrry/r
eX7fcRvttRcZHDoD5yTr86VU35uFMuGw7eR+3z+N9nD/MiQQH20g5mBEGPwEqZqY7CDZmP2zMFa3
UjaGd5aWa01ng01yRT/JVxNL5vHW0faPaVwnQ2wWmAY8n9bHs6pJJdHTf8OjgZdqoW4YrJsadnKN
8L2cYN+uYJynhXKnaUyWGnk13LKnn+QGyHoKoFRfFByzeMqahW4158zE3MkytT6+mo9boFSZFk6V
KsbEEk6M8n6tJhSBbttzYjz14rZUyOKtLQrPUn2pa+0KZqbiqJm9n+VZMqVV3jMgeqdKuU5TQr8H
feI/ywnQTSF/WWbSheoLGa9acdjkekFvMjHPycDEKpUe4U035urkAaKGI2d0H4FLNPaSvLlK+6Ia
MaIvX7Ivp9eLqd4nl7Hpv8wv+idRfv4/toMAjusPvsWCkgqtDWAtIxgjEtyju+Bx8jTwDwykyrSx
+8HMOQGWUu2X4VhPpLk+3Bz5ETakaE+oKTgGAsh6BWtiDybRl2Gpe5jFPhOfhu/6cglll0jJAUFg
3gV6nDu56uOIV+Fs/1wYSSiTLA9XUjq98sWQxpRq7c3NftqJKBRxsDZIZCdVRt6U2N9yaZ6+nrj4
iY3P6A7GlbopMRmAiI0LyvaglBXcWTiOlNdpLYrU7CZY+xrOCHfYD86bcEgHkhWunG0RygpWMSti
aMbUx32QvBgefYOjuCKy7jBR5terR6U/EpEGA4otEEYymtWcGtTNcWSAwVw6QErQNRAkw9TfMI/F
MAUyN78UkQ1CxLf9xz/90v9x3XkB0LUJtt+Zi+1RN3WViQv/UYFziVPhyJwaAIRwGxpt3tbUOgyW
jzaC1jLPF/3NffE6Ovk2E8ptEbiW/YB88v0DwVWjRxYj9XeZL2DuQWDaaYCB8FRlehwgBLA4wBdc
0wIMo3DoBfmckiV+hfmE2aY9idU94pg+kh62hOnwbEpCRX6Sd9Kn8glpbLq7opJ3oEvd37NkIah6
IsSk2PVMkHd0o6DaNIdQF+jJweSZnTFOL38zAiO4GJBSUGN2Xlk6IEpwsZmOCEb2IJK980+uIkgE
7Gx6UsaxVLCKHADgkYdFOPEdKK6miEOfBzzm0Dxa71iuMLrAadNlkVfdBbcPqs1aixoQlByP0XMe
8xo0+kW96MeoHOlGaAk+CvVAK0SnwaxbdKqElt6dB2pyfDZxXh1xBXFri2ThJYqSPg/eA32Cn6Bs
klzaWrR0NHVsmc/cMQAKFJs5XFr60mSrF9gBe6XpUjLRsMIaspggsQkkDjAVEB+9jQRnhoSnOwGX
dorLMpaSJL2RV6N7uJEjguFs6UJSgbF/MgcHaTRTAkph3JqY/oF1MFMjqHsEbv4AWAEgu60zgK8P
kE+ul8nRPbEpoOHZ0yrzzf8NzuDAgEYxgAN1o2Pml+hHld8EvntzjIFx7r3LClyLGkZWY1HMyyvK
6rRcjWWVHdvbgP9d3Viz6dCeW4AmCJTQ/cEQYUoaDmRXkGKo0d2a8ptlb0xsbtWTl+DDkUY8xvkt
uj89VcLmYZlgMjgEaol3xbZrQl31AGCz12Zs/e7hWoVn/gLETjr/VQU9sNHj6zUE9KCgJEgl6lxU
75xd79+J4vJpMT25j36n++hs6JOGh28xhuCTp3jjLPJ39EQ0LF1IdS+ls3U/Gdqqz35ek38M0Nth
UzLT1Hjx3qMCVt77egiz8oOt35C3j9af9KK7IfrpkVyadPl8QiZfm+kZY0es5IWG/e3CC2bqoGge
HHfDg7M1oZVV3frq4yZWGCv+YFBUj3PmmmoTsnIysuSukT6u6GXhP5pTD0e69ztS6yBL50iINMQx
ZsQVmTShAdrSrh/Gik2HEkOt9mypchPwbzYjliLxqzrZiSDT7HtQ0k3hfs8WBC/9bzqbaCRcO+N7
Dj5maauEurzz2j5AhoELIk8lcAOPJ/ql9+gToNrm0bQJpCHgNmW05Gn4bj+VFx4/KwXwoFvfSJGB
IKfgXK7tcMpU7od3v0DhzeAOoPEVY3459DjO+Tr8PMW90eargTXMDQMju+gunZvhp8g9CRWDMU9f
fDKcFecqat7QGLKwxa4bci5g++Ld+5TIGX8Y/CbnHkXobe412JFnCv5xEo6UrgSWjImHw0+qxdbD
x7fL6Lzm4Ys2R1vRiKD5fqt4Vc9TMGSlOfTa0shXmF+UNb7XG6N2LQZ906jt9g2NOCTXrZ4EhgIm
Et6mnxWhPUoAX6sghGaIKlz9mJgpuyeURowm7g62GO/nYlSCYRrpDHr0eXP3+X5cVG80U1qY6asp
A1hGuKgHpqtO2mrD5qF93TCjFGn3bvn0aKD714UDspdXWIkmqWf2q+rq68OHMmzGKc5eQYXfDYDk
udnLBLOYy3pc1O1cqY8Nnl54Etzi8enfrV1JXPp9QeI2M7MHXc8ER9QAx6+sp+vzbpJXJvOKan4I
r+x9kKtyv9W9Lo3xMiu0eXedi1RRko1BE8vd477oJl7Wx0/jQC7QMHjp88uSnCJ1Gaj1wyfjKSuf
4xtfwvKQ5/ciyHis8tM48RTSSrDCfuO/+3ZarBs6L5Gx2J/pYx+9mndYDlXq1XJRB9PBdC3KVFOD
D1RsleJ+ml7xzbJwNXtI8qIrTV9RXvtmGIJbIn/rqeZLeR/d2s7TgMSmFudRhU6oTGpPSZ+wcu6T
0GzMU1YynGrm7F+oRaD2FmyjbMUSuBeHgJw/gskj2VjSDcPC6aKWJf/91nigWhhiKZNKEls6djpV
JoSKQ565kSkhn2lKV1Jz71WYbg9yZ6SctwAjBWPrsmJwzlFRSVpMfGyqM+q86u2bdKXc01WSrhQ6
6wnGFT3hxqIiGffck2TCJD3XfJ1k0VHB8FprlCifvo8ZhcODUfIryBuiiUsepCczA0K/NG4w5juJ
FNT42hjXiVti4JNVZZziwWaAE7YSTFUe7ddzcWO6o0njTs1fQaNwvyRr3gNaAYTrw5eUpoFUaGHP
qZzkz6CuqSnxgHyb6Dk1zHzKl3cdBh9r+JhSSr1OfWzM2utaRc2TKIhkGpktiMMAoFq/YgeNv0c7
TXAUYubCntlbzJ6U27F5afO3oSyn6YQAVAjiAJPvKWUD7ALqgps8uM07m43Dv27yMXR40MJI+kUx
WQ7hgzKjsV8SkQxR/qBMQmWz4Y6g53zq3Ac31T+ELaVLtSlLu4Ht21im/fyaxf1jrZrYJ644AZvJ
gWgVJhGUoDiZGVaQPo/dc4EpHENArZuXkjt20S0JqSM6ckWUhdX5DC9UHHvqXbvEIGE9wgDbU4zV
SwWaERPCr+ce1bs6p1RAyfoiqgxVK2wyEIg9Rd5/siSEplTIzDikgxGUaNshLrc4fwzoj0xU5ug4
TLJRsvVj/cJ/wTppX4KnCDTNdEU6oC+ew/s34V2ujW8qSRj1D3pS6vivCr/xF9LwagvvENENg1zS
ATFdoVYUs0SI+8iv+BkkPvxAsU4QjBAsDE5LD/qNnOEJX5EhDac5yi4+3g/fNsENovnhw9G24iuM
FB4TPKbEMFOEQqibX8l3E6mX/XY6B0tcapHpY/aw16NHSFX+8UeK2TCxoRTYpJHl4ZFMdici6AUR
dAvrxIF4hAUfo8TbWx48pU2yochEKMR74P0Ue95aLYT7vHfKZt5+gnIF5ZeOAIcJNvA9oSV/XphC
BttjMvg77odd80G/SmF+vS3+NKL/kWtxQOH4r/DQySHiQNuH3X2gLLt+V4NLLY+OkRIOOk0GxRI2
7YtOAFs3v9KA4BzMH3GLgD71qAPGZ7XpFuCxnKZMdqBJkrXauPCTUsajGoYe4vwDXpVHihpvaECU
KC4g1Po1k7i7SxFMlUa1/IQMgfEEZhOD3YgJKWZfPBFYQQNu2RBpwKQopjFIflpMMwUzlZZfllFg
4EbqywlMHEcyXMHUSajxKbycKQbvZAM3Ee+Kf/OeQXO7E9AVWBacTmUS6Lctgx69CxjaQKbvN5yX
rzQabuEtcd4JM9e7z74wrcIGh8404reBKfYgzu8ueMjkk9k4XIkhpfyVmkcwUQ5NWnZTd29W/JaI
PV4N2DMiIpU9tfHvyu5NtALMOjmmWhZv78+VJlfiyXXxJHWrW4O5UnnITw6c6J1FYHB1z0G84tJZ
w1EYWVI9vCPyQGYPBJRd/8sxa7Vxq50yavx0jik+J21zj4Bx2fgpfgY4gsw8hyMbI3aY2P8+fHys
7z1gaAAwnE0577kZYWrN67fP0IiL0NZzU1uSbKEjJC3WTR1Yic3MGKYbKLykrzPjs234bWsM49I+
eF4gbHeym1oQR728nufpLz+tTQBE3Vft6cm2neCgRbB80KZRh4C3p9Sg9+dPN+mSQ0Frvmpzfut7
RseRBlHK6Gi7gwZZymOcJ8NeyX/7AVstV0EtdXuTTyeY4NcTaQhM6VuOUOQWSgwgCJoPzE0prj5j
VjQ6yYZu/h/TSmaT6B++aedwe2yx8fMzpq8aPb+Lc51EcPN3Dk38FsLqma4MzWaYov+atGtvG/U8
M7v+6TFjIZrgCcmCTgU/LZA/9rHapWVjkPmkw+HlJccyUUm5sC0Eb2MUgzpaXWgXxfeVcEuTX2sP
IS/Kd7MPQj5hl3mNLt0yfS3An4VCTovQyWEKkpM04GEPAiwaMqNmwvJAe0WGMpMwA6jbhpRjYUdL
j8pMMc5J9dsBIRirDgkGHfg35xQbF9wWldId7goJtBy4wtdAO7Ihm1F9FKofYmboc1BKDZBei4fT
QffJb7NKvRGp4JF5i2aLaFlG40azmqR+MXpWBsHXZcYxJj7O4PcrcVN4xXkJgm8hUcBN1fwLKaV+
4zBm5ixTGAivo3RghgPX7I/awCZAN5x9oIaiRW+J1xkDyGsmvVEw9DGFAtZBzVF5r+78k6xfDK3v
5lKfzJ+w6uVoCqFr5E3DJbo+o1Gh3MUJ0PLBNnRpYRiBAuCmkGmxqOslN/q/LMH04WnGbnoXo7Cp
BXaM2Xl8u4eUc8Y9zGBTJS7Zo1fEkYbzItt2iHF50CFKQcFRN0x1AVxuVjjFlF1eVNfoLfvE3pat
B+U1JQ0YklUnFiAeo13UkJ6gk9EwI5oNng3DbsTpiEpEiOsk5uk1nnEGKYet9eo/VZ4mx8xpjR2Y
9tdASzdUEkz9wIkqLP/HsGj2zOrGBljic8q/rVXJ17HcslakrRmP8PHyITUwd1QgQhGii/CR+1ex
PXtd6/JnQllb5uAq4VU2Gm1kiTwMWhEibGOYS8gdBw84WfnFt8Ah8fCrm08dw5l+TObjurApfx1r
TZo7Y4m48CkPD4/vSVy7MmOOWXKYxASUwwGM7m5sHsp/jUP+VvA+ojaOph4OA0e4bDaTqBlnHkAI
ATqzFVSgxJ96qlM4rd94KJc9db7SbCrN1r+ozuoNRQglWRmjcFNc3Gb2bNOZo/x7hjfM+mbP3YUX
tQn2/mJhb/Wv+6cRK+6IL8sYthtGkY+VgREZQ2zUEO8FjlPClIhii6/Q9KGZ0I7CFaD4ybFfsQTP
oRfaaFTJS7D1+1Y6psHdzUJpySDC6ePE/kFiyVB3Jocv+9g42vKY+er6uvjpZ4m7ecXtZWOFPywK
Z3d1IeAd4AEEubO52rt81wcF37j5MdYgkLNNuSud+wrbPfvhtcEk/rfJncbWYsrpVXO4+ZuUv+Sx
hB7CUHkmRYqfheqM4FlgvrAJE/8ZWh7XJbwLf4NHSDdG3eQLSyIksmRw4C83iDhGhoTwLRgyAkUQ
H0yPCRO5Pwik4aC5BKHZqC1RCceECLBlkIYL0UFa8K2U32rcoOLj5nCucDwSu7biAMlW4wWPLMhK
EcyyEAiXvGDe0ZxijCkrNky501KtTc7PsNwiClWixEd6DB4g0ARyFZmRQ8YjyC+z3+Bu6GmRou+0
Ddmc7HEG9jUodoiz51GDAqQKzBZYlJTB68tnzj1ljsb9YsgACR7pUljsGcT3R1TW4FxcDXle/EDp
WVFwV+5rUTh8Mo+P8JlHV4cDwiew4W89wjSKWIMHUGJnO8TkDdpyULlYbPCFzMMZ2YbhYSdRjfKY
rTSDJRQMc8KJjnkwzmEBzNOYxD7kyuX2thYqZJ2Fk/gcYEQY929qWUbDQLTILNlmpAjUxtEZ1tgY
jWDjlG7zpe5jyjBPlzyG0284FNNvnklENcaKJ3c8A1vnR2s3XQ0WiguP1EED0qd5eEXXcxG+/Xdk
rIQLj2RLnAffXAmyySl8wWKpLNvKQdSdL5XMnq6KsAj5ecS32Etpb1v3ccHHYEk+l8sheAbWsjlN
t6U/BPfFFQOTm1dHFerN1i837S/8Ck5feBf3w/3ABPmVRRDY9XckOGUDEh+UJya+mw511FSUbD51
hvRcwduAvfiJFZR3dW6ePKvwCCrdKw+4+XvjK1cHnVAeIdnhZcaARgqxulB85p+1n7qYjPqEjMz4
EQcRXkQxOeP9OZg53RzS6FfiOQdthFz13XiK+1zfnPsnlAGu92EalBFmrP404Eic4XbNKywarCNQ
6YTIOuEbzgg7P0Gs19YMlRF5PU+y6eHJKZjQaIuwPiQjjk9lwmpHvSnjJmN65vrJSAdOFUquT4A4
ajxkokwxJlDJnBR5EnidfEkcxAyR5cJ/PQh2/niClwPIib2IN8TKZJY4+IS6I1ZVmYek7RFbbnYU
dpCqj0Xz+iZEREGxw7NsoGAPshWseIB65+EiTQzb+Q3b5Mx94qpoX1tP+67nOKiau+6fcja/zW+h
7dPO+hlH53KPWW65Z0A8/OspQU61D9Ql5sCx0CUW+N6BaXeBtjZxgTRcsNPRZwiuLuFOMaaIqbPi
x0UJscNwaQNgpKMBC4zl9QRZPvXNHx3n2mrBRagP+IivuhiBX7lA1WQt80N6MNfUiR0FeZgvoG8+
A9khghY+JNvPw9Zye+r1hNLyZx4zgD4dPwpOBAlDuCFUclSsM9kZdhR+ra/bWB8G+5pTdlZwASFK
OjhDwme2u90YsvGxZWzIwYpwJMDH4urcF3Iw5dlGVGcP3PKtGvA+thRTn5AxES5PY5k9QQ5QsC88
sWW8DwxQZxgZxCgsN2LDqOCX23WEx3Z894cTfABhinFlXCIUEa5xErsMr3CA86IGULFZpy+/cMDy
UJAW3vNUch32N0cN1MvAgp7MPsXBWPtiZeezT8leXSazPQR9rOcYp7AabjEo2mziwkc6cU0v0BuJ
QhVkQVm2hZL6fkh5SEdYbRBjY20d3v1tN/vld/n0S/xiB8MXH6MBjxtsIxtcsfbZ3WxxDdnnhIoG
O0r2RN7gZeIOFwH2o/4L+krijVeRUJ1d7gsGIfJJvgyYE8HXj19O7/Rz5Xxdgonxf8WRwo9dBgPj
X8bV2SzFfBQhiYZDUu5bmP86uQ+Z9hHn9ncZgk4n3sNNAnVz/87ngJwHWEJ+7muOtIJPsvvFACB+
stLWj+Bb5sunyYIMe1dZv9c50qz7GaHDzHIhEfm45s7h3PIsz4bt9UQL62hOss8XEGAp6Jxf3ok7
8gd/YtMOLsoFZ8FsGmOkE+BlEly968pAxwThsz6MlyH+9SfL5EOIoKg2dzgyBV0gZDLWslpgsXp5
xF1w4wpXPn/DL9Z5jDNnz8ikXfBUTU8NdqjYUdnhvvUNUd8I6XtNY8ylbxc3B8fGRY49FuOivzPn
c8oXUKVyG+QLVz/lXLohoL+wEtE/Oqy3AFvSnbVlE/DkU+piNWWjVGK75ChufRjeYgJ1WzGSoc2u
OZ4P7KScZMxXMjT3mIHSFvM0bhMHCnCHZgezL8f8AC+4L3g8LqKxRhsjVFo43PJlBPosKu7hFvJw
xSPNjOj0jCfb+0Iws+DTtTZaFT/b0TPXaShf1BP/x2sOGM7iq/6Rziqm7qyB8cQ7xRgAQNYZAx6J
9T75oMzlPbKqT+badDCtdflwOz4xgvnVZAn5ehBtJ8ULzumzqQvTaFHO3z+0/r62zk5aCDf6GYit
iR/2Ew+N26zcJB/5ASb3Gn0BHIQdc8ZARzsGoyI22bOy3YRzrvL1wiUSkNvMmuDBZMmsxU3MVl0A
QsFVsGzUS138qzk0fazWdfuRsvutUT3EKeocBrQAexj5pqFJq85eB7UJKdCPtB62AEphZSvh60Pd
9msmp/7y5eClwezNS+e0oh83nm6WynLYpqG6YIxuZzDfIFghAbNRuCF40/f8OtJEEKS6Q4T8muig
CmE3GoP2PGxap7NZ7NV5utDn2r6e4uDMnHTG47HR58WpNIg1n+HKapGLNPg8OR8vBIEf6KL4eE/i
RPZopfG9YrenT2TAP/j45K5LWO+FXbCJodFJfsgnqg/FRVrjphDDn1U+GNALsaUJJV7dKj9QxwJV
eJii3tmbc4SOCPbx7P5B1zkKTeXkS/pB9oOQAgEeb4k/j4TmzeTP6kycgqnYI+bHb7uXZxOkB09b
o0ojdOTN9BWauiNDPkRXim6GyEbArMRNW1cQ1SCJM9VHZtqIfxqMNvj0tMMUfjjB7PRVcRQKSWn1
Xo0bZa9+Fv90XMeoMM/TTXbM/kFJy07F6XpBmMmy0ddC/lYtULkxTkaKTQn55wbMziBOS7Avns2B
dSlGwVsjFRK96RILCnNPQMvqusNklKji/rP5+POZfK7uG6QBkOx59GE24gMHAv3BscXzBTOLT4tP
MdWTXX0i9UYtgOcZgC9IH43L5/sTcAIaB/dbuAVgSbtIPjBgDtNFcWo/shO3MvlBnLCWP5Ey3s/F
8fFPxLXgzgg9lfMSGgaiGDZ+bPq50qC8zPQBtmrmZk5eOD2E7x8L4je51C+mbzYUQAP+eg+3EbHP
bPgHs3rySYBgL4zfuYU8FD1iJ0BpzCplF5E/UB5fRNnM99STGd+GiI5VAN/zDksQHwaKRh4BnirD
ZZG3QEayl9DK8RamDHcDuQqqibe+XX+TYc0/b0rP22F8LxJKijt98O792tcZg9lykxdEvtk3NgFw
jTtg7suYt9oyb5jVwdv1qvorSciO6n/4f6KfuDksiddZkZ0XLQg8iF0KQeAzBYjCLBLX2xkhHAWl
vjkzEeKiZYv+EFUWgL6GxQq4i3URSnOgTzYzfQ3su5Cxk62jqeiQVtDT5481c+IBz0yyCxeQqT3N
ZV5CE8EZtQCYXsibfH7DeRouXYFu78/uILuIJwEpTuFeayfHdRkJa2fX1gyFsZG4yhOHaUydfal1
CYiBXmgI/voNYgaKllfhJtk2n0QGXi+QBZAc3JwKpSQk0gxDaL6RGDZm/Q7hl4aOusC+729HEy8I
dLQDrf7wa6mH+7A3yLFAdcmcFminnC4p2TWc8/E7CaspDiJ7Q/JTzVVATCofmXR3i4ju4M1OiDDN
Y6vxiVGsOVnNo5LHBv6UlsNXNMTY3cJSw9cfwkhNPZoe947NGQo4DiEcIeJk+ZO+Jhg4CMoAzxsn
HuciM17IdCMDf+plagMUv0y0ZJvTkSPtv79FrSOeH84LCj8yaDDThrY/OtzQBn05ixJio2wn8LX+
tObIn4V1I3S83e3j+vHobFzQcLppfgAtvjI8G/6RdAIPosObR9izQTOCe0JrXNLrErH459VVgRD8
CZWY7xAXDIrPQALgPtNsoA393/WHNhQrBtanjmkARaxg86OvxvkBuPELQcbxzVpmP6MNwfAQG0VA
50+kG3yvSIZlg8YppI4wxN+w/owLrGAGXJCgIVq0n/wAQCcbQ4MIxJwNEwfSDnO/4puvDT9V7RKg
yBAILQqhbiaAvyIYxzQeMHswfUD9zf7FdQLWRXaJL4gv+xRjsxyaDlAnU11PjdSIh6X4ujMJERLW
OSdLe9Z22s761HcS7hrSWTmnawrAbbNsthkA13T3YvySz0axa5QcpuSOcYnt4e1ev5rjk//gndbH
HTscCcI6eUssLKwzRxSBa5WGQo2uRiyT66pEDPx6QCBGjlevKGEWAy6Ej4en5iFRSfBozYerq+4T
9l1Du4hBpcMJgNJUQQJz5iTgwBjeYOTPiso1hU6B8Tql8y9b8YSLSaWCoQa0IGyNP5oLJNknpd8Y
ECq2gp75w9bCLLD/Qji6mm5JMUPr1P7ZWqwmpwYu85fxPZ7B5JbdfJxP8TKuNyoVhRmq22EzROPm
FuD1sBxivD+jx46dpYWJhFWeemErSfZYAFDxvHyeNrcFtrQRi0BnGS8Jyv1bYGweRyTDt6PsTyn3
6gNvGv7LQCVGbBKJCbmHrccOGJxw9U/E5jbxJJQjonmgM5cD3NtsMt/cBtvy3OLxnWWqW2HYL8f0
wSpTKfCgyYWXhcFDJzPFWXJyd+8Rb4fmlSVC0bnA1QSlOSThbHc/vA68Sh31vo4bUUO9Cu/zU3yZ
dQnFSfR9tHycovSTur0HJzrgl2myeoHjHju+eyGtE5AV+cQDbywRKs91EgmqQ7bqcTMkP1Qg8Cis
3p84hdDmsCs3p+zCkT45GDYcnRg0KwdiY66AVwnY9YbDY/lnmKx+J74R5JsOxqPYYvWfXLiqVpsH
npgPHenRDBkTed+18AllMoG3Cj3kL9XQ7WTuOzrIYYek6rG642Cu2489zzamsGCXZyG2uAZpDOX+
YEFGECYgfGimfr/SmspyPVy6SxPXZ32VbXFpGN4z7GR8BBwenfIS6onw7GQhwCIgO3eGdRougLcf
DYXZiA+DsJIRK7DYwYzc6lFGzqIwEAbGnxDoJ4oHfGF/kj2XANvzEQey9VMYG6OZxN+b+4ogH/93
UJRPI2i3sKfw7F7IGG2h9v+k5OcGZOJlphewvWJHxY3OyX7Q0WHUNb9vAPZO902Kgv1LwYLy+Noa
8WN1ddAJEpIcp/Ew55EAZWadlW7lyvQ3mmuA8mo+uXRYoefb93GKu1ag+wzoAXkzNlnLU4P2AJID
uJBGZVSxHoVLWO83a0yjGW6225Jp8XvR/xJz5+CiNgPHBhhO43Y5OfMRkcSskJi5WKi4HfCDPvti
B/OgrrP7jBFBKcRbAKR8muGThgg7CDoav95obgkYB/LtJC5sWk/zmf3t86BZM7UB6V1mH0xhcehk
pM3n4I0xUK0/y0j0ikBVznWtYbQG5eN2lsPEztwiuvqvgBMNk1BtY+2qpRn1SzDTx6qM7r88dvmm
9k02fuqgxd3G+BRXuQLz0J0Dr2XRR7oPa9ExuChynEYJa78ht8NYVsBcwKMgEc2OdXXfNN4zlNyn
83CUT8VH+Th7zHH+pH1MXSzzJUwu3NRnFwzpnrB/QvKardJIpqvlqMCxffGC3DNTjtcPeV+5uCy5
t2D0ycCZN4EedvEYVy5bADBmGdRRouFTm0TaPyZJg6euIMLJ4T2uA4ZEzsCVMLzBkb3bXPMnu2z/
CPPAAAhhiOPTqHEEUxoNMfUywZgeJ80L1As2wzbHn8uFxInfqCOv+s0k7iPgW7BNnlUPmkBEX7gg
ONaR3P7IQXpHXWlTHm6qL2HCPYTYay7qX5wpbMP2p/5003rSSnPEnaZASF1yDNWA/QyL2/Y4ntMl
UWveU6zV+3KYmwCG1GEOPu1u4k3d/tvk8MJ8wVyxkByBdaqXl/BQxrj91AvrHLxJME8GFiF/gGGB
Ap74sO+G915I1B7SnL0D9uL0AvsToFJstUy4MLPk8TJOwqTXFK7b3Zrgz12zo17hoRPpCpT/NMWA
hAAwNBcU+lBcmJiAIWG/dKIsEvVRw8RdOBrhm8WO8Vh14ikBJgMnGtmCZkz8mPyB4MIvDF+gCObH
aOCXwfFEksOlxVh6ONH5lr/tApo/LpkyfODZbY+34tJYSb62Jf15l30yZPDaE6YDNoAxlrrCMZth
FuaL9XbYT9k4KsSeO55Y/CDW5W91uLI3qY7yxeOCaTIvOsUoEKgOTSxuU0iid8qhWxPogm0Fi0L0
N6f2wFCGqshv/92P1Rf4tMJAit/BvOXLUTlBWQ0GblZ/QHnE8DPZFD/CwfbPx+q1NCFyZHvhLUxN
DVLMtXr9cvHun6/N7eO+RTtunXHoZd3ABRk9GTFo5eGyy/tj7+CvIRE2a4gYYHdAXkTWtPDkuH/v
w+QiHZhKch/wTKLAZM0D2MaTizx/7ht2IfooWrMv6Z/+r92OYQkixPOGi4W55yFvhdqN+4934W+1
Efc+j8lPmBvCObXFs/kPwSy+aQ0g5kCdgekiHZ4Q9EUBwq+CYcHGDCNjwJ2Kkwij7oytBAP+PaM/
Kkr2f34K42GmxNgtMSJgKznf9tWSi4mQ4ahsHmdInIwLzsx/b2vYMVrEyKHAiZIbyjkEhRAPzFek
fKq7DgPnFiIOl4MB/ZaaFEwTM16SVr/5LQu0EX3lwE8R9Beq3CUHMdLo55rRdb18f/Ep3svHD+My
3gpUHX4m2cCWKchnUI4pyR3dT7cnI3cpHXEajvGsXomGdtuJ9J/9bV1yMk0xcKVYFc8GwONBpETw
pGBQDLtobuErwjXgSoDbElCR+LovdhvV4wkHqKsPNfZlkNDdx/rBZVDPDDeiP4/VFov3cc4AkHFF
vmg4Kx6nLhDRRTL7Wx5DOloW38g92Z3Qy+4p0jlFe5ILWBcbcDMGGC0QWsYRML1gOQ4OQV4oXkCD
6DvoKTxkqABSnPUnlMOQj6cBHwynAljUPsjSKt+8kBN3Hu7uPOCsMQr5sPVeXrrXd0zCQtB1IQH5
c5gELWh2akAJ81pYDP+Fs5r1ne2vfFyY1lGzYnLsmv50deMgwCgtIBsLcS+JJcK/MCd/Ccz7RAiM
q3IoYySxQI4YJXPLhT7tUOy05HoU+/LIDEk+t0dkEY+5GBB9YwW+fW21gwIH630QJ0rmmeDhFK/M
FzYgjzjeU4+VXAg5bn1GhR5WvP5kJZ+RRoUsrWw+eIM3mZFug08vK+KxV46o7DkTyogKmyeM/ZEC
Tj1RquHAQAlMR9MxE8TKWWQlQNS+L1/khbwWtWDKt4f2l4IRs6+dGvOzqJrtgcMHrb9fbttlxccq
HEDxSvhRUzeT9kACy401Qve2UCAWBlhR+82KND9weFg4bNcrllL1KaG4JubgMO5Htm8HEtyyJrKF
S84mgWIf7+pyy3sLeh8t6rMJ3pCGD2XcrFklbAVeGXUxeCbHq4yRke68vCp8zSc+RH5vuoU31Jne
g9BEph+/8okV/FyN++wDj/B8+5irbF1GTPsmhKfjHCM+5VfHMXtyMi4ss/fiSViuPYbaL40eUE/x
zZYKhY97+Npwgw7ZbrqdLDnuqFzhgUM8CbSoj57fKQEweAiwabPv1ZjjXyVP9cqlWEbVthXBQ3Si
EpkrytdfwBF7HPjweOHQYw+N9C+eVe7mOtlwpAjvYXOBD/XROj/WwvIVcequZPaHqQxHlFY41S97
MP4Pw8+fwX7zkyD0gKHHtkGmdWMbEHMYmi6hz2TfcuexoBQOigWzgQri3QZBYfJB94qlCEK312hD
dIOrgKyYKokYEVwdhKsB14FYrZrGAVgJA03c7MRzImz94fIeiSzZc24MXsETfFQoGVjJdxyqgACg
CcFNu/9iYFWAotjcFlSOjNAoi9h2IZJ/Yo9qc1qzMNnAZcyMKLCR3CKjOsoZtNJAWBffbXx3+WjU
h80HDx7nd3YjghPHIGQ4uMk4w8UscN1k67CAjhGdQtGmQXmslEPPuWtwU6Dz+fBRoCKxRQopAY7n
KN7YVLBQGB06PmEicse5we63qO1PL+Y5j/gNYF1PAuYlQGlS2DGk4KknHR40AMSD6Sw8QyOmWWBC
t+V73jI2CTMlNLYEa/Cx4PmxkkRbhisA7MqyoUiiAF+kqYu5EncTEe2l2ym/FbP9xwWUTPoBtNU/
yui9aFigg+hwqAqxKuURylaPExJKcGFa11z0RmF7ZMDNMJ77zkhZxdNFgitpUX9izUgxQObXQdS0
3coI2MvQjyiuGnMhy0+0thRBOIYtMO+jESYJJTbYFamFc/8JDeQs/4+l8+qNG0u36C8iwBxeVcVY
WaVg+4WQbDVzJg/Dr7+Lgwv0DKYbPbJdRZ7zhb3XjlDE+VNoRQOrpR3Jd2PAqYbGK80iPOHhkcAN
BNlww4nSPbLThCblbb6AF/7fVpZy77U+aRfpvUV+9as84X4EtMh+7n+1Nx8RIRguTzl03Rq5zcty
3gMWrM/xNv0ZiPthuntlmH/nvGc2cDbPxmWMSkpVProdH3ZkB+pmb73kGj4KoKDx+ZQscW/RuPR3
9QudyYXZjP7TQWilUqXQlT7FTYTrx/xFLtN18rPI2afm1itD5OKysFSc0XJibee53E+QJw/FTlNm
QXFYvS1SHrA4wsb/X9Pw/5FC2QOrF5zPFmMeBxX6Sb8IssD5hdzV2PNOkhPZDxgReBisb2wssCwG
iNtMtTCcBJy2/MVHuN+5NPI8W411IJbC/o/PJDZeEGQIzDBkcv5CQ8BlQkPM+I6hFWcRWwq0n1jU
tBABKTDjacRHdiI+mzePznqYdwEUeA/KG+wsVDg48AUmmvbIswBbYw++4zTijmVIrr4zVLEqYK2H
XV8OvoGFG+t5gq9oSdIdOIpbDTMmTc3XPtrCUTODhfEsx2PABRWA6Qi/ABJt7lSGifgqeEl3Ygw2
rRGf844n4iem2JDecIjJ1kGC2VJ7GI0zMMnwvyibP6h9OFD+h9w9MrDR9gJgN0lnuGlgYGE5+rG/
cBFAhEAbh3oIdgN9y/CBqgXhGXpG7EMI7Lcn16T+AF2+IXgDBcMu7RNgIbgRRKsMMNG5MpykUEay
ivqeDwwKAJ0FlbSWezAiGAXSxlPX2QC999wCjvI9UfwvlAsQqHQVQFt+6t/Sp/a9fcp35HFYvreH
fG+/EexgC+fVWEsfUeKmHxA2Ue1Nf3ZsqcZc6DcjetiU0k+OCIef+snF2kxgZA6E+3DIszG0Q/Xe
/WXw5yCo+zuz7Umf/AYxiPFJ1v8sGOj7qJJqnDENTM79O/+fjINzTf9R3nr02twuWDLXmfeoGE+m
lo3enPPrNjxshts0JS7jeTgDuzFEU4TdpKhetXDwxCLu/bkeEPiy0rByPXs1WngTWVa50tzAxNTa
S8/PHNHRpQMVQ2pujiuv2zWf8sAsfiyjuitZszv06tmt1/IbRhF2VcglrARqge7DYMqlqDonsRQr
x8LAsjtN4yGPGUSJ8XtNlvbV2v3MFqQNCxODVedYd8o/naymvjQ25SlWe1SUFVdqk2+unEif5cbY
dVItnDbs2WUdb0q9KH6WtNDJ0iEc1d9jtkihanbzVdGb6qg5snwyclTQQl4YyigmbkNreJst20RL
ndH+29mXMs4Xs2f9Vegtb4W2PFoVvadt13fb6KSDvfX1q7Rh3pir+XU376JxVg1fL+2zMmrkfTr5
Vylq8iMILg7k6W4WHGep7EAhMprWtUY0oZ1AKRKjJZxjDYB8x/ubbjqJEDopG9ZIRVMy1U1qKtmR
+0BG+F2BNzBmA5NYobvzIqVeImTsHzhpyvFVSddTbKCr1DN+oLRTQ+KW9PKyd62aiOT1zdbsi152
zZmkafJDCuskBsiQUsOIk7+pKroY67+0iJnRpGuGOIXaQEv+1rp61CuaCVWYPUQQR7hNjA+oWxMK
RE0h+UCdY1equjXQF8gCWjtofmvABpql2faMWo4DWUbosfSmX5YLbYzjROqs4ofTpjasZNXXe6f8
z6naMGlrIN2rFC0qNIWtV0+TMfllLPCuqHkfFdKQHYvB5LRK0CYbqvnUR2ZGM2+DtMhpZDWd9Cyo
iRMU+HXRiKdurBoqG5lEVGvsT0PrANIszbfedICu6hzWbakuOwN9TRlVGyXn4JIzU7FKjiOpzy7r
ADBtksEltxB0hXRWOYvKlsQbS9Pv5wzxbDP+yh3A3wavot1WCKIb4yRWsb04JIbI69EWxUoSksKb
imOvWu5i0FfK4MYmTDhdD/32aIGSJu+ddRupZW3GqI7bPsrdsP7mFDDjjC97fFpox3CBWoyKfvQO
ZfynlP7X3Ar6/0F/XwpM0hCBmUCw3cm9Yjt3/CS+vbWGE798dBiH4KSWkA44g1RvpVQE4GE5fiWS
IDfSwMKAN2OhIsfid/0uOD/m5Z+FrB8j2nyxK5N1FLsCjKMs25c6Sm4KtqmElqX1/mv0oACjMeNP
oGvbG2UOxcm48dicqplVIEjaOWzL1eupUdhijEvpr8FzsqIlI6IgfbHJRWLGw3FXArdCfza7JVwa
hXeA83+UDm3hT9tfhzpqZDfUJk+8Fb/1zOvfWyBKrb+oZO++T/EYbOa9xe/KvzVVl7L1ZEOjOThD
XOYAVyY4P81F8HPq4qjynUsWf/DOQN+4+E3SoU/nrGbBE79P5+JeLd2xCzezurGdl6k27bA0zEup
xOd8yc+jJUVplkbbppGZWR/m21Ajap167Nc4A7LUU6fBKyEE6bjheC79PLKtP22/fyA4iagBl4uc
a6dmmM45EpL8VUF57eBSM2wc143f8Vtak1PaO4e2o39W5FORW9H4aiTbUR9DnZsQXTqRczIU0h5b
VMoYsZv9GpcEh4802V6jLeAXEetJprtmkztAzMpZt1pTIMmKb5/YTOnbk32kgJu0QnAimj7XMvK3
Ma8Y4pj21CA1UuvlImEi4QAr7Bq+5XLdA76Sw1erhjzzpHeM7bXUR7wIlAnsdLAvmx8DXgCZgO+X
Iju665n3W3PVgragiKOCg9jmeG2FV77Kx/7a2WjLhjerO9hK52GrZRTDgIkcdsM0cEkyq2AKbCHo
46ObboWTX5VsOVdLerKDGbPgWO/FIvPDqUB1P3nKhBZOKf1qQtGt6n4xQmJKI5sJ+yf/1cl4Eyrp
UolrdpSLm149CmyLNx0Wp8pJni1odbIkLFE6S4ZzM1ScYQdOYGv8K3h0ne7irPk5lY3I6Z2wKbRD
QqEIZUV0p5xuvSqpPHAxB9NtLFkkGcv+MVbscGajODoVTqR76lCORsoBfrYRe62+Bq0pH8XCiqUM
pMbhZ/1IvkzphlVa+eB/CExZ3ID9dQqj6l+XXAtrF0soF/W8qeVF1Mdxe9dK9bQeuVqhBrWPZSvv
dapfW/bXtITMTQMx/eU3qyvXfkr94lebbDDxLK/LF7/q80DSgISpTbhVZljWbVQcSzG5Y164iv4i
FQ7awZS146EZd8aKE2SMJcs0LI72SfyR1EuphmvofOiCHvF3u7ZhY2PqrrtTl/xZJ2w96XLJGAXp
y1lRKbbX7J4Y4XNUrM/+JzEqlpnNyey2o6yj917gyBooluBSq15ZvACQolt3rPN6Sk34Zao3AMh6
SZxowdBHkbkizHYnVkTZc/EzcGKmYYXxZ4Hlbyp+j38mLifnT5tFugV3kbm1BeeyFG4iTFfJot66
diwAU2yu2Pm7+gEPn0UinM+juCjMUgrUIAN2oOZXgp1FaVZPLw0cTilADIXnjhig8dVkjI0+TPim
4HQcLwuFfLFc+RfzNbCogd+d8p8My000jD4qgj1w9jb1QyvvyjreqobTnKG0hiiQH8PiY/0oxa1g
OWl+DjZj1Pjed/Jjw+u0fDsfiYPF7tFYfs1xmqA6SizYffWjAYSVwomptDnUgNB3b5qdnbZ6i9rX
VFEPGuZNlCoW3ezLysT3Pnb/yQ41XZcGJo+XftaaxZXb0lUZtKoQ0TyFSVT5G7XTAYHFr/22dboq
Gm5NgqAqrc6VYJ26UHWesnm5Nm1gwVPemPDgkl3hiDnguB68J9WRWUCzS9NfxGUzr93N/tTboB8L
r9JxhgGz0mocx67NxdHNmw+IaGILUHizXEetr/L5bhydFcMCOEdRdRs6VJDY0cflpXnymQYVm0qo
7HdjuahlcRt64mxMaHQlfYtpvT4LD1pv0wfmtAWmpAdK6QRIYtSdrsfUdiJMvMVnxNgvDg+YSyhT
WxAVmm+icuLKyTXCjyQZTRCSUmbNyaHaETmdFnaZHGV6HW0/hZSc1YIV5VBdhgkjAPIh2BOXPnbI
kCQpAOtpx7S4osUzPQrwI9P2vI6MCfVR+l1O622xtos0igtlxIb1v2Lbm7Ifg6JFpkj/0ejI58f4
lGjsGPWPiQVpSAEblqUV2BtxgvmrDGln++LQvCjZoTS2i8GBL70v1zm5DyozYft1W7WXxCjdPmVD
POQROQS1fRQY6FN1dh1huTKxaX3zbY+D1/PlcGimFvpHkE999tyLaofUnipIwLtsHFVp4unGT2Ev
l62HhjRcuhhRSzCMoSr8Vetf0iQOp/Eh6sVFmCJV59GhXqvss25dpJqtNVuG1Hx26R+roblizNH9
k5f6mu4DOEB6znDudYce4qawswCW06/6Y3aG59ipby1p3NNpKVFxMFBpZ6RCZnlWivYsG6Q2jBju
h+zsHGv9c0EIxhKbG3m072YbZKR5m2XuKj8zxOkBvB/IFxinJn9Eohlm14a0mRAN38Ba007DfM9t
9eyU4rL2vlRUrpNm4Mtyv8uWZ+pmUnvqyvEk7yoyIoLK1W+mzddaymbMC7ReASXPiFy19+P8ZoEe
TX4NMZuePwWoxv7QgLIxTbRdVIWU61lLL6x9o9O6yY16n1D/bZ2I1lK8dqqbLF7RKedskC7QJk1c
yWAxatg3qmvLdJ0yO7xy8bpF8iSl8+uJx8+BMQpocFquAyCPtjguuxKzDRK0Xs6yHtEzCu6fST6W
uelvSRc0OTYAqG5ThSCNQ9CY3QIhhId5ViDe/s073f8p+PXsz9niLijzSCSm31cfldbfeCdb9V5Q
QIwsnP/F2OBKjOyTmZ5b56DWSKNy7lEccatAfYY/e/EXm8F9n3sLnWHuIBSvMdPqbAzeOzalawqG
K2ZyclmJWgsEOpX11zr8SvJ3i+mbJ0YUKal8+N3l7YGv/+z04Lzhs2iQXJU3YUHzmPM3R+uf2wa+
1jJdqR0fugJVOZhJFdRQwKQxp1GQq5pbSL2rcY51/FlIkbaZtsUGdvjusq3xNR/nu6nED4BqJaNL
ZOkeJ05oFVWkm0yYef01M45aKT3VYNLkOT/RI1dMwcmAisVPpzJVRcTHuj+71fnfaTjVzdfilNE0
WCECIkc8lhHnJuNAK8EiiakJ3RmWz7Qyz04FGbcfD7aeXWzEZ0ARZlQuNIKfRnPOp5tTfifP0lfZ
IokYWfE0BNOAW1VJg/S9bPpQ1UK1SU6JOBkV3aLgdS9PAsCOPRa+/S1znpF8kwJhOMgqb5DNmHwZ
KBZpsPER2xX/rMEqsgErZoVM9Zc6khsbNSiIwVu5I2WYHOooeTqA4TSqCy20Vz1M7J2OwuwmccJ0
+GNoqKyw463Ds0iSHUDmp4mCT58RoOFOZM3llK3Kx5COXj8naBdGWzvPcC1ytTkZk3lOeHUdtfPF
sNzaRr/Ps/mAddkP3ADo99BKHmztIEmfmR1IzOPiK8zAegckam813ILG7DAXSlFboYiYykieVQYN
WP08y+49saFVa0jZGaxTm2lnehBCBGC/A/6bH46G7wcAEcpkdQHxQWxv96626PqykRr9ORYTMjwm
kUctld4MXXaLznS7crs1S3ZflW8dm1a+OY/mLvUwT45Gp9zLBjszvySXr+x26UnRWNNATxVYFm3j
fUtzOrMviQwgXVw1PbnnOBZ/kt0V/mKTXfazwcV9UYOZ3WgPD3u+OzDJC7w2V8oQFsgfSr2Dn3hb
LQT5K2vyg54QS/mSSHNEbJwURyqQd1H6yx8V/LDMSQq3AmPcgJiCqR5oS7yoEvyO/TGQqJoOSPxY
ZR1KLN7uxiCxJFvFIVQXA3vJQ5VVyrkxb3Gb3LZeBAp7g3o3nq7Q9XPzbsUgU479Q6cfKkcc2j2B
LJbqWz1fEzANSErkW22CBETaAXvmQ+nXE1q9hYFe4Q3VYcNNjdRZvppAC1Y46JLlb87KAYxtNzM9
GyRIgSOafnszQo5KCPvTYEZzlp7FZVD0c9url47X0WnwAOJs0DzDAaGxi2GZ65oWGCaWk7XpbXEF
TQJ1K7skeAgaNB079mqxvs6UIoaWh32hX2FraKI/FuP2UAialx6xgyAjnvxahZ3GnHIfFo21n2sY
vtLETwzdG3E2DYgne85Dkzj76vPgkH5FydazpUwmt03Y/77Mb5v+EJRvntzd+EuU4ZpSwfBh1YxM
S8oKMyNwhdux+phulRNlC//h/NLxEPLt6J2GDEhCiyCQaxrzl5TiODeqW21r10HPr+uZaJpLiy55
sTmCp+U0GEskrmVnBVueBFFU8/bJSG0H2sXSVYThNXHlM0P05S0JtJjgO1sOBtMKJLUMbcpJshb0
oCyOFYF58e+JTUeC9Lbojqm1uoQ8tspZiY1Lq5vX0bRJQ8A4xIc+lN2Dov6xKMUrAwG9vPVaeZPV
98QrJlx/nQ6WMT3Kx+7N1LHsJ2xwUt/cvLXyuDgdGEi1Y5+6No7Ghv6ROwXhhRUs+7Fbu8yKvOze
wqebj5bTnEZh47/qz2qleqaO3IJBlaJduyS9aUp109TqZnQfIxbH+T19ZZt871CCJI916t8TdLGz
VYeF8BGCzv3FBhp4bNccbCD17BRRASow7UrrbmgPx+Q2LoFs8207FoDL4ZErOKrSx0gUkGyqeDZr
3+J+tLkfc11zBWxcivteO4r5ls8icAxq0f6W4oSeOuOoXOKKMde+FUxBb3Ic2yq20Ueiue0S8mZv
hjgwWgGCgMuf4dKYMJSaJC+PKrBOCoVs1vhFcl4LMxpGNiA/ci5dGIRKuvAm89JgUyPT1rGZP3Nf
A+ARAxGfDDi8FEMb8yKWfMCv5VDXGCLRbWy8/9RYtF8ble6MP78uOYLkJZoBr0oWRS6YQLjUVOCp
XZ31rTg1axat8BAm9o72GO491Wq6RvEDRpFF5LeOprEtcHw3hp+/xiwWiwGcAik4fXnR5fwiK/kF
d59oyHtxaKunX418nVUj6NM5ULYu0ByJGp+t5DPHKatnlbdMiWcVgJrhEGmLxk+8bMvRkctrUpT0
rspF6wBxYcJZLQKRYQsK+mC0CuCeOruL7LI7iaSCqFV66wSCdsKkszF9RBXX6u6i8zBOT3tCzQSu
M0sXX2klJkGhzXvejY0XKantrgPByySXwhWD490DF+t1xquUjErzlJL6UNXstsfHfOutibuCuU2V
uSs9JV9xYbMIPKyYF2jimMS/5PrJ5J2vmPP1EH1SgBv9KCLonXkyIFjg5aM4m2rxWkvTs7hVxvvC
LGtcwrbCuY+HksGoomMbl226Xek17vLHUGGJcq1YO68jcnV3fbY8lf1iuXaMYKXAN7RZDz60MGEn
1hEPM9mkoxCHxdKxBxFltNgCl/qyqn/LEdcxQIeYG3ywYaXgXxZZQMt3zkH8YfYkFV61LrqlsmG6
VgaYDPIKGq5F5UvH7S+ulU38F6g/Ts2RoJU6YZHG+wFByl2L3zqGUo196PqYi+JWm9cYdxBwU4yP
HOXx+GwfJCDkXqX8nSTb7SAKu5kDgiklewFGJ2o+DkWOVpnYIV7hTRinye5OiaNFsygjxa2k5SJa
ak2krzt7dxFRM5snHbFxYZM/1my33IUCtuEtKprLVqsXZS2ulTJe9Xa56s1y7dbxmhxbPGEqSMZ1
pF1iLKtvIkyR4h1W5JP5qUaYJg18oUXBsfBabfhXB7S0qndYCbBRmaKeSsqPosDAakq/JkDyo8M7
1MCuJ4NHYv+twp/WQ8J5MrixWesGG3MWC+pDYehXeseb1o83U2A+lSl9cMF0xzruXAeQzdIwFdI8
xooqm0EtoVx/mcC5uFMiH3Uk6QlzRIm53DR96ow5YvO2AvrI/mP8pRdGYMDBTnmo8naITBp3bSzh
bT1Wz5jyUM5iuursQ2qt914b33vTestx2c5oJ4f1tWBSuc1XDohVss828SbqRd7AfEMcrSXGfxXj
GIgSlXRvX/UYpMTyZehEBCnGUUVSb0s+RH1AQIV+bjhrl+5eI9ECF8uuAqnBFjMekG455jTrdZVW
xsnQE5gXX9Mg52IH5+vn/OE1qsGMg9+eZFe8tnka6ZMKOJbwYnEqqaJGbi+lai48ZHOq3cx6vRee
YMVMK69udTTLXSRV9HB8xMsMVt5WaQYWqKfqQe3JeFgJJYDnUVSPDUhVTsNK+Vg3DkwREcnOY1ib
wIS4p1cqth89aNuvMY2m2jyNq1/BUFq0wHZaxKTgMlryBNLfogL9eu46d8ucUMZFzXQQbLRCBSxp
IfkleRkONGZrC3WDrIRp9g9q+h1DXZx6XAeD4VrsAOgnWCGb1dteaFeD5a8MT0vKo8y82QZRDmkX
ttwxHLp99ezfJ8t+0+b8vRb5O+WbJuFPXQUkMGJEVe7FZAL4/m8kHZ70dY4viWbKsgfcTjsMVTy1
lliucnmvINZX21MW2wel+iEm+9ludLdSKDOSKuhX4/AcObAU8NmjgdRHLd6SeHrPjjNPWUaIS1cj
ijUbbkIK1f5eSuyyiGCpcXFt++SDFsamhWFtqABFM8r7jH5Fq/be7Miu6LRbrurzHKPxatRLwZyr
Md/NZfuYF6BYjBmt6mTM4SoRsKogOZdjEqNsTtBjoWu3fHVuWiTsIcrJXmpZpLUbDIwO5rjphEX1
x+TJrQsR2lUWaodqWE4ctpElARN3ulBcZxFtKXJoNhD5VAampftz5irzCF06ITzDCRoThPGPtp/a
0nTS2+Lctua5goJsFKeRYy6PoMuySa529aEBmqxaKffPA3kFYKpW3+aqNtjSN79KlpixRM3Kv9mp
YAqo1HItMvkjOvwA2nj8IuxwGjlk+HEqGb30nXLahj8VONIy9yt7z05hpTPbbl8cG+Z45aPviKTc
xWTTqV4YWQ1Phh9vG0N6C/0y/4qc/Y7hW/eI0XHVtc0AVwpxQu1iJ3ptX1vkjF81tsYB0E5/rNZn
TUxAKuxoqdVISmeiyopDspCxc0xXNFyJ7LFRBLhzHlEqCG72luUC6zk35UFIF+6A1HcaArT0Q4uE
yADPn7DEFn5Bflm6hmN/UGoI/cvo2rXubuwa5uotre4UnCf9VGmu0cAyhUazSOdqJFpW006i5JYG
P0HQRaZd6mS+WAoZpzKQHHs+T9vT5kgZO6yephw5iRVygqb9qdmyqDkq+1pEI+HwW/yJ64e5fZbc
t4x0HrnVcTS1F6dhOWe8FAw+QgGS1kCPOMvFYZXAoI1VEOdtIOV09QMONZIZ5uNymIf8as3VTR6k
W5Oihz50g3xSJmgjDZ10ot33Q+i7ag0mmdpdrcR9V3NM19pJr1XyLTb+oI5fCgU5ATLuc0w7HnMD
GxyFBUdhB6x7YvTQKIu31nKwyhU41JsOo6TZiDcpppf3NQaOSSQEkYtU1oQKhwqDUTma0WxwWC79
fw14JUgcicN8X6oig2yOxDgYBhFpG454jQA3FWc7NS8IZjEG0qb4OeaEVXF7SfbHEsBvd4Fae50Q
qEpvW/6z4Caf7z3F5ywzwQCO3k8MHP8A+VbsYz3tJEPYBndZRMbXGg5cdX3OjQ2kDNip1fJ1oGeb
QlZnUswLNJI51v/komQnk1efpjrytmaGdLNLlbr3RWNJNPQYUJCH1Qv7A+Um0aM10tu+BSngCgXM
6arml2Zet9Q+5ZqnaMmrSu2tQpkr1o/CcYhjkn05aO2W0dYQsAVdk7OJHQd3mXo0WOxY4tXJuqjo
wWtMLPvceXxozkFJPCNl1jiSIuNEkm77fbMGAudPU/E5ey2NumGx2P5YfPHKfHFI0U+Zh61ew2x6
8JfS/eSz8mjM5iijSFkdcSNFqtbEBdd1Lr/2ungSfVuTWtBN0bDIUfnFlvdtU/mbzlPl3X5Qv/Wx
/ayZrhnd+loyzzAGlv82TdS/6ypIW6nOy9AyDuuiKW9I0zOIWFz8iaWYw9Izs0+j37MVNaDlDJ3l
m3ZJXW8dLZX2fbyk4tYZw1NFELPiGW/5J0xYdMnlmChpjCv9Pz62ooaRmoLLdRWVZoZogWaxHm3t
3LNGvlnScO1SgG64dOOZjb5g6OVrJacLuo2jsuRh0UlBI0GM+pfbZrgfzllWhtTkokWlclSrAyUP
VbvDCnZgP1tR52oMizkxgZppx7QTx5wpmS3/yxAhHfDh8Zo0DN3TjiXQHv5TXaeNAKiiP/ZCPkqV
TR2PM+jIsA95VJXDuDqpaFA08KZDj+7QgcotwVozgvhm0umQMizBlDVY8ycEL1jntpLPSK2b+BKz
Bmm6hOCx/ry1p1SqSeqBr6VQ2r2wx7s3EziiGRgtxbuGETDGrWcd2OaZ/EEEyPYUJzN1n7wMSA0k
T9A3rHyJgsGoCrIlZooiKghvyeEQd791pmrT9zTaFHgitLRoEd9WhXSv0y5m/IIG54Wvosp5KMi0
Se9TnTMKgb2TjFelBmkSEzk13BO4+s7uCBkAQ+Pr0YaztR8PZUWNjUTuy1iOXSv7OVheavGjbONF
VuNjS9U/V4z7ISWPPNnU45uqHuIFnwxbnLq/Or6FvKqezpr2Ng9NNPS84ZhrdaMLY7xkceRABo4d
NolKaAo4fPnKj3zvVPA3aInX6TnQUuybEty/Rbini1SeraVnNi1MsTAOVrVXrKknGYYrD8DseRoG
NXfBr/J7hIAyXiobu3eVHVXUafZMPc53vvGdm3y9liO7uIb/twtkUs78fWBNgbg8Vc/rHJ+mtQDQ
fKabbpz0rJZWVDKt59rFidoflYI2wE4iW6hhmbC2H2gQMp81yKrVJ8HMpUGhjdV2Ane6SiRScG/Z
U6APudes5CdSAQ0QTA3d72GqS8cifsyAYBsm+hoTfSMJVx1EQcZ8peTuBem/DLdOaA9zEPc82UXr
r3KCFHtyfCosFoYKyoyigkbGpoqhkOpYr8K6M8SBYOhtdOTEtCzNckfPsIzKw5z6e5fjFQUVOQZl
pftbx6x1Oy7M4LR29GW21XGvokzrQo0QKljaS5HRqDKiHPcZIOKv/DC3lg9yT2fDzdDZyFAYo0OJ
m9YfdxbdjNKihv6+RoxXOTAPdjq5Jey91Dm18AJIQ0TcU+3pFe25kXtKKD5z6auRJK/od4VV5amE
Utgk/YA7k7SbPjtXu0quCiIkYMMMrnzbS+k8am5d50H6ymtV149pIRtFs9CrbRdWuAexGdEsydz6
IzxNaejc6VnTxpexRM9KpklLW2RiqxsKf2Xj8G5wW2RS5c8bYCEitJQEiuyPin3OpE0dP+NtJsWn
56xTfa05FPThjpGd2uGvYqfXkgwhhMbmi1JOrxqxhOyOD+rMPnw79NCC58EvDT4rlCS6ii6cALsy
symIiQFg5r9cWTKUQ6AqKRV+Eo2pFA121Lf60WJFJC4JUop8+rNl6bVgOa463r5bXHR+z7QkPfHV
JpW6zO+RHQs2DZIj5kwnvMyfb0nLxJqUDhW093RuJclfx2Dh91epwHoQgBcIhZjKZCPP/nAxc7hN
tzLZorIxIrhN2WIda+1NdthFEgOh5lk4CztIhK+WmO3QyTAWNJi52L8QqEwyfsb4XZVuSZ+eKKuj
MsedqPB/yND+Kk9Lzo6JrfMhrkEP/y12rZaI13lFs4RyGWRG86/AQdJbONuIWxBQOSy6x6LAPwLk
M3YwVvPe8yQcUZzxjsY1jroOIWZ1L7mWZYvWq7w3BmkSDaB7PcxZTSgXbqWj4CYoHKgS5c0kekJZ
4BVXuB9sydUZKtnl22TP3Oa226jfa8s+CtntsvlOGnVoMYfUCCZWACVA0LW4xQzzlGGNCgWpFj+G
6kOaMMOubxz7LDc3Y71ssriayopLvd2r9Q7AYsLYcGAUOUtHOeaoYzhX5ywFWckSKTwsAeupFXGP
sWTB1Bt+3SNFYsKeUmx06ylf1dclay+KFiUURpSmEpIUpjydqC8oPU8MJSy6rEy+GkToJquDSyp9
IVSz/dBT9O/6uVKMN62YnwlY3QLUgV2xF1ZPVf1niLtTYY3M+2dX2yYWx857WX0KLUL1RFuI84o1
uMW9qdPsp4X6H/38YOeB4B8NTsjliMOdJayDNszsSMSyTjPjAlCYOeAO22BHNB+lTTAH0C95+9Mi
5Ue6BPwP8SXcxzgJLGl7dpb8lhnifWnLeyffibqRZcCYxVll9Og4KVRoUuTXJQI+0WPHT/FBztoB
+fjKopXUX7UP5jjlaUUtkTrXbqTe1fpQisdIaoNRTOeuFWjbyCOlXSu65VaygI03PjgjvqlVgQIE
Pbf0MTJdt5D/Uenno99yHtaxCn2UL2+Br1kYxwUDCpJ9fUSwz1SIRSsHin3IBvOjVRNGUjsNYXg3
5TTopvgAUSxzLvlmnfPKOf0fT+exJLcSJNsvghlUQmy7BFSprpbkBkZektAaCfX1czD25i24o5Hd
JRKRHsfdS1UPLR513Ub2kgMlQUXyZBH0ZzX+QHMqJWaG6jyGwXnau+EvJ0Rtrj57mq+16jTq7ybN
eCoFMmyypcIMTObP3Ny1Wt7Vcr6X+876CmfjKwOu5maJoJAiWSEzsPsrmlA68uK07wr5Ns6HQnZD
IRkPXygHS2y4I4Yhg9xghgpKHcStIO2+Ta8FPuzZwXK5Eq9KfyM3nE2n+cfwHCJlVYtyK033nIxA
d5vokv4z47Sw4tbrjTCnKaFUufM3Q8Q9mTkr3RXlvL5KAsYnNrExyjJ7jRdBzHFGgPCQkYt/rKf5
jFqGQp6fNaZC08S1lTxaAgVbnSGdMaDKftfIs08tswNlMelqoOyDbfPSp173SJz8jDDAHouZrJpP
vZmdqnU81T33VjpfMdC8LFk4eqlDLAzITzRSQfJ7bngTOESUHl4HCE4TZVC/JqVGmF1FefR1JkgY
Keelt4hBA9t13f4MhnKyqC5HtirPBneoXCpYhr5ghc8MmWcVbTpLYk/js1jzmUve7QQiJeZ/7nve
k98iSV9dLWdj6wA5x6RXvKqEaZs1AnytXmKKoVyuJjxbGpXCvpaegyp0WKoaLFUTS/pd7ngNYqlU
NEQmMEYwqbp/ZDjOc/dU6I8eSHPd1GiiFK+bvpV/rW1dh0K/GGzlU6JfRI77mRrCjVM8ENNPzSlu
2dS/9CX0X7+dZkc7pPZ5NghhZY4odx635Uy11lM92yeOC1dhY4dvmLLK9Q0slmGoMljtoQHNakrc
iB2qbAZ71hVJYKps2ohO2T53Do4ep7vZy8fayNe8/zDj+76IKHS2lbjUVLLAZ/F3CBJd+i6An6tZ
nqUu3mZROIIUPpgdqyn31I9/+tBFXXdZj8WeaVZ+RqfryF0tZ1tiEt9InExerzTO4GYDYuP8jhvW
KVyIWUpXiKG6oVJixggH3cldw6xYBPLv5PYbJWvUJZbBQooRv/pN8cxiuihZglK9UMPnhAy8BDbw
QwHusp9z/Dgt/O6cDvX5/yb/ouHYcVCeoENMTv1qhf0pVUrwOn9ZSfQE5+CGrI6KL4rZL+fnBraa
FFiF2V0LABKD5xPmcBo4lzYYlvSsSsFqjfG8D8eyisa8C+nuW9fbom+XaSbWknbT7LftYAtaEVuU
4ySaQOpU/hGZwxOZp9OmoJW1KF8sPvNwGddQ/wKe5YN71qNNak91at7MTnuD8KL/LT6nXKDrKzTL
SwUVZCXmZzu/a9OPfls4o7L31krflo2lDTmpLDcRZ0DO1jfd0V7VZ9OYzNUWVWJQofiCxr4L6pR+
TuMpTcsv9CXIiG3W4+Q0VTKI4yrI1Ymuht0jrPtF1/jThEeQKhZt9nor84ovg5Lcqo+QeFyBd2WM
Cr4t8Acvzi0dBgodiKOdVeQk5lfNRvgnjcpmvF+ygPFWpGQmcQdVcs/C3doR/RLXF/W16p1IlvFF
VbBFxSroV3wjnblt32vdfdfxsFDe0WkeA63o/YCOmDxs0xYxGEcedc32xph5ikmXmRGXtG/bwWpV
zR6eCCKbsU/+V+mA4/KZuBR5cfPnUV7P6WlD/coKgjxnmyXMfBRrDk0GhPrHmO1XvXIfcsmOlkrg
3g9VvWOa1pT7wpcwFYKoucHH4PyHpd9R1Z2oWzu/oBm6kTEpBYafT5irv2vwGupPyhWvvpuhNbZk
1SvXWadPUDRQhN+ldWBQKWxyStHnBekCqhcLbF1WYNa0LjJ9ueQc6CzUg7gldGX7rPbVf0MggvwZ
U4ZLO3O0MVrPuy1RbYKZXsPYvOfN/Ejy7LWsu5PC17WeUq/ucvKjByQ05sWZoeiGDQWWn0Ub1xDr
YTFGxTEB1au/KAQwUMOdeLNqUjlHFq1xrq313O/VGTUlmOiTlWFi6FlPioBtRUYwhInVCah0N7jj
SIbQWoA/mowQDxAB3fxklDGZ2m5G86/gi90qb5gQur58I8M40S+culs1HXX9uBkmlVwX0f7Tt/PU
HcZivdcrzAAfnV9JiaoHgVLlz5IfKUM1BedmKFbIxdpvZ2g4G1F/9CrY785EsAFBvg4GAJYnJC0M
IKST9jpuCQ0Ivy0JcE4Nr7iwv74u3YAGt10HHAUDQ1SCpLd0YK8bCVaW8zJ+Ig6dOUygkwID/KAy
WCGwd9VpH4uvdRVfmQ6mWINUC5SufYxyvFh9sBHjYNJA0k3di6hM30YLNA0aMtRbRmdIpefQAyj/
t1mRniMHbz3WdhIi6JQxNxSru+rqCqmjRyhLobOKANzoZWp1NvMv2rXYH4L6yeTPHPenWsXaQ+fa
CIYicA8Y6pmzaN0RO0LUVwu1xbySBWQm4cYbbVNulfH/0szi7bd0coZnx7dtRHaS1OiOm5vUr2eN
D1DvsZE473x/1rT0m0pKZFK/astjzjuuayOl0hOiJjyyTcO15jjM9PZV0c/SqZ5rgvK1GG/GUrzH
Wf+OD0RTSOUFtJ/3yhgvxaWJJGMa9HTUNq1FnY9e6lkafvsWW31xzvW7W3+ZhMGXtAeUpxGsyCWx
XaZqCOMGyLgd6GVGvrDOAz+aTvlPnJAQA5Sw8hyzeI5p7HZUQICpesxUNE5suZNlO8cGRdDb5/iT
NkUcQzr31pnzN64ilqy54aXE2GrZleeFSlufTb9evWFRZ8NVgj/1T7nRc8k7oHJD18joGJP7gldB
Y+e9exWamisWkEMJjDin6blVGvyKlNGMeILtEyKJV7I/rN46cwSw1cJ5+YxpNsjBVev4MtyL+L+a
BB96aLxYOVoKPkzmUHJ38/w6k1zWsnLI6JOEOY7SDb5lm48GtfIqHmlSbbSrlhhXpVqfTfHRNmxj
jfyp1OPrsGSezi4C91Zc3QHYb3IVF0C+qMgQH6pzZhfHlOJuVLWxX70YKbf9bpsdxEL/rNZItO1F
srVC+OUOu/2FBdDxhMEqUdgxAqSO2HBZK4xz/TZb+XPHFYpFD/qkvle0D89ebLrnAWldm5+Vpl1r
Ah7ZHCzEV299G+JVO1ackXIjTAKGjq+yxnqu+mTB3uVUgBz0svVTSp0TO/dbtDvLnWGrdmSlMpT7
0KZ3wOsIejLezqbRseyCzd3XAOibjno0Kifqh+mqUEXuVmEJKaJCKAhuXbmFX5EaphfbLHwJPty2
eWhS3prwktdYs7qS8lEUwXlZom6K0uG/wgRQiobO+F6T4hv9llI5+2JCNQ3J7xpJV83Mu0DSNcvJ
E58ieY/HoEprLAXlqakuK3n+eTbTsZJ7s4XAxTTUZn7yB95n9/7sd1th5wRT4yNA6LU4BUBFini5
tjTVF7QJmjDg1abQbMy+F3NDw/WMR1enYyyBUOhQ5fKSfuj1dUS1ZlDwevqkc5dFYQssR781vYTs
05SVdi/D1zMsohtmJ5BNNr4LHGZk539qJ0q4NGipFhQtIgZ+Gyp8kGc5y9Km9yoyTTIFYNnUvRYn
rsvJnlWp726W1+TPpMI5xhq8e0/AZFlQuOHGbwjAo7ShA3hLWW9Fb8Nq7YBU46sIqROmEJOSMQKj
CS6eKVhr3H3H9hesAMwbk9QaU6D3R6Nb0eVDWzlGWLOe0bnwKt3f3iU3nCiALh/8xNU9qIA8DkoQ
eY2s1nwwfcuQPo0cLb3dFIlBtxRmz33nj2n3FyGmKLbVMFF1ht8XlGm3QC8htS1nmULF98BoSJKY
bQdLk0XVMWMWtquV8ZiydcDG1WJoxRnYw0RvBlUvSRalYcpc4M7qIc/S6ySzy/oVGxmbArxUNm9G
cTRiVgnzP5XzsoNxmud/3QhslMBOaI9aQ2JCnGSVYCR4q9LXzjUhWTuK2C4qksiWb4BSMkyGMuzw
ijEV02zu8LYjICfazSjncKIV1oZVTIzFY+TiaklXLdl+yu8W67PgzlXQ651SZsNsbFh91NnLJbXW
K2OGi4rZ9VhKiZ7NWtqOcV2UfHTjPQ6Q74Z2rd7Npnwb2/W5cHPF4bkxXWHMuY/d/rElkklxItwc
kDgW91F9Y46iyiyBZjV3jHoKlZz7LakYHJDmV3/dlRMob0NrgszUeEmRc0l2MJ074EJj/7SIMqwz
2g1mCrKs+APDb85LXa14B40q0vUq4gEfJ1aYLH+YovpRUKSJYookhaWLYUqy0iqm25TczV11BpkY
RzVYFqD4n6YINEzS6PXS4JC4DJK0Rv3Y8eEdp58JN1K3i2nruhblj5kHiws71bOyNvHMFNp//cZB
oqLlhMAI1AnSGrfbldnPLjyJ8k3gZGcDbR/G1fLT8o/WmQ8G3mc8aW+aYb1LXFSNoZ17odBRA2Lw
IfDtGfNEAquAdMnJRmkuaZSog9dxrmJTBV9AzaKSaTSjWVMuhqT8liJx9X1HZFYCELAh0GLBowre
rMTma4HDDCAO48+FlWSs/od3MQJPZ228lCt173xM+Y63l1pzLwzTxfDa1+prShZ7NkJIkOhfmY+s
lq/QOk6jHVU0nayjlyzFWcoXTwAn8+Rj/jb9Wlc9oame4n4WiN1bXHtCPDLBc2G28XyXEWiIBj9p
QSkSeAlZquTqa9/YbMvWa9frr5mgjmGZXnK2AbASJ+tMlzhmVgiwnZDap6stn8McLFQjxqdc71WM
sU7qARrbxCFkM9jKQGMX4jLaZjzHle1gLP1x40GfG86x4ooad4RUzovPrl7nXuXBozj6ZxG7nzo/
u5PO1ExTUhlfaZe+StZZtcuKvw+hJlKNexJqn9H/yTiLSpsLuvhc5XAcHes6PisdRTl7nYU4rrBu
G9V6uoh9Senijr/1HS8CN4hHlZ+hnA9S/W/K3lqGLYNhK3fP2u7LRA7QeRdtYPbCm8Ea1No4yumG
qR7U6cuSw3fmKN8doloqze/e/Jpd8WCv8oxJeTSTz5Ughw7nsjIDf+JdpA+py955bn2QrCv6ezYQ
cNxmb9TzRDW3jtrBkrqlX00tvoq1/p7pvox9HV+Bkj/UZWFTFCkas+8UFpZ71lfpNeeeJa6Td56E
A3NBu0Ma5N7x2pDDbXHpsYePmrCD1KJaooB7Ws8taYy4vKySffcBIQt3IHYwLsovJd8UuUZ19SUl
4uL25mottXrcaiSNiYwRa//qzHOglEOgJuxDFzyPcgGjZVYwaQ1ZiNGwR087UT/vbzrqgBkSm8v2
PNlojU5jP6NWFMLRcnRPS/DLjvF5Yz1QURCzI0aOdmYh7NJzaIP1aDntUtVx1AONs7K3aLhnRzLi
RWj2b8q1A94woVy3cX4FaEVQ9bDQyZbTWa+DvamOnp9DLE8JVq/MfPx92NykB3ImHNpnLOu43uPs
pAb5cLPFK3cSPs/k72R0MuGh06YwVUmbL48Y77P5q6NNKIe9Gs7a4ByNoYBsGj/TTn6l9IYSQTi5
x8Kmq4LWTQFdJmX2IfX53dbMt1xYzxSktLZXH/yx2cIF+mNj59pMFLerXgc1kFT1K6fEA847LmQk
tPK2A95A6yn1kDppG5w9Tf1zRHQ4uFI7FT9akhHm6Xsofrkt+YLDFhpyCGYw4d4i+nw3SnJVmQS5
BGrYDqRxTPbRwkSvUTECjHJNDbaGsKlbEig7hic9g51urBEIUKKZ0ChDWlJN4SqpsyUPKW30M1V4
8w99hgae6NzLUVMJghIpGU7082qrwjs7+qnm+nhelXn0xhVMnilBMny4HEAsrcrhjpj0SBfYCu0H
MbU0wuNmal9obb1sA/pFTd8FL+KMIdDpKIuvb5L60mFXdu3ibg3uLdeYHxJkXfZbin3CBUi2H6FY
/FWQsiNXn4O9bNea/ZZF6hyLIIaiiqyfgtUAkLSP88UxeO7BwpX6NaP9Clzt0j3m2Do1lGNXznNl
hrQ5rvZd98hc0zUlfgV5qvYR47VmS8+N7qgr5UfdLZ9O1uFBq4nxSFhEuz6ZKzU1OTn1UFrxqDDV
jcy/pN7ECx/abDoBe56wAirw3di+QBwJagpXJNGMS7Yr3tlKFc/cL9Y4cnWHjtwzse64c9o6Sqyd
+Ju51McXPY2Jr2jQODHEkIvZOddEQRkhwEYjXLlugyJf3/qx3gWCZS0+670MbyG7xhluk3KTTv5s
YOSsGvcEG1c9Eqjw+eow5TRnQ3lTpRO4YxuYreonA/dANB9gfrb56hg4s+LnO/WSYgYnvsEkMe7I
DZLygxqwL5gdhsn8KfUS81+O0KgiNJo8T8yYTyo9xqSKY91KBaYTakr70wpPKqzq1BvfKl77//Wc
vnWDV8U7l8AY081BIYjSSLGsR4ttXeKkvk4nDUZfONndStO7Ddm/zfbNsEgdBfmYSzaTB3YmUY3/
McPwTTeiNWIuST2Z87p2NQoShdwqzkZ56lEk7V/pwl4PSaBVT2Zvn6fXGYzbXXyHdDpr7j+Fenel
vJO+CKmdQmqDQfsNg0JM4GWttTS2kDDV/h7p3FtRMQ0iCPBgxLQgWcWtHJf76FUYD0sQ/gLzej4a
nqgVD5bAn7bBj7XZ3wQ00FVvWs80fhWjeVGwjo2g+H1NiRKGMIew7mkiOovnvFPtdeZE05LahXbG
W0GQBY/fDbcpPjDjt9ARnZGpto8ep5Te6A9bmq/2HFjzDJODF2G795vhO1FmBT0unu65I+NEoi+k
7fOj7jYvdAJCXLpIa5/YxWSb+8uInQdGNUUyU4CVJSEVncpmMyO0eC3C7MiC8EV12T4k07Wd+mse
10RO1DT10bSleFOhePncQoFzBJBT4SKvI9Uq0w93UUEAi0dqE9LF3zRT2hCT+OGkjOXqU9vcS999
9Pp5k7iNedDyH00FIT6sSWC8zoPTs+LGxgLjafoD3CMOc8JJSEq4h4ABJCkRPpD2zxkFHWiVqDNJ
PhKUKov4eR8iTykHgF59uGQg7jtYQvOPVan49YveI+y0VQDUG2RaRycs8tVQ4WXAz/Bggud7fJ7b
u3a4LRAPnaFT29xRnzm+ZT9sXAelUpwli2OlgypqaIJl/MVsxcf0mMlg2MTL9Mqmksz2r1S8giTH
anqeM7IXzfdR1Z/aqW23cF1E0JNAatgJsHPhK8LBIABwPqiBtRP0rxJOO02/DmjsjqYhDuEyL7Tr
ksdX0Zc3q6pv89EdnVCIc4erMgeqXFI2zRegsX/500FaJZKQrCO2wbAcpLcOwQQVAj/o99BFi0HM
IEOIupELRv409yUWD3ZuXJxU3JTefCzj8oRi41bCsu2wbs3/9wb5xVGoBt8bEn+wCSmdDCwXxzVl
rdoarC95K4MpV4PkOJRFYCo9TZwL+1k3Ggrc3vZ1xYE94s3VJbXSryvSiWoAxJuJ10FEsGGnqbRh
/0mVBNl4xnLJy/QK03WdTHElgGRRv5eWOZr2YtBQZI3xV8EDpMlV7JLB1GM9JDBonzohhmaNHj01
D06x/d9+96sJ7mBFKrMwnZ8GAIA9fFY/aoMPqsfs7CBujYJ+e2W5jNZ0W3rFE+SCjTw4LGisW8u7
bxK4QqjVQN29KZ7x+uclg3wTG85YwUnaQQmsgb5xeUtdjts05Pp1TBPMoNMOoD/WNoxVwvoFuV6k
MiL71zSfryYdOxdbYTdEgZ3QXiWxTbbBQfEVZyxbcuWW9LWnulTPye5OC1ZqZpHaU6ORxuEqgH73
Yl0RYXwYbOciio71thph3E2NjYCV8dIgBVf6ZTKuqYLOx1mA4gPHoPT/Vvuuk7W4m4Mmjw0d0qRf
YdeoUUHxY78sQLcMHyfnrNT7UTz4rgkOaKahtf6teVTQxq2Un4wvuaoCB5SHoiVzEn2srUh72V1k
JGnLyLVUSEeiM+Diu4LsL26HHBkWuN6S4zTOMIWy9Wwbicr9bgDnbklyMWqQiAIqnM5QO4vGUYQW
2wql7ok4gItD7qj4rV2FmosOKhE1nBCWS6XHGJbZIkBvMohskeX+rqRAKh8CwTNAgAAB++0bvj+C
eENHMiRpHBqdee4SIBtgPiEnv6SOIjua62fFWpl7rKXz2M94wWnZbUztLMRXNyc+Oz/dRqzOKLzU
/MI6FWnk7j4G56INerQ7OGOenPygUMr7LmBzvjV2A/+3TsjBnfm5ifE5zaI+LaByKRkGNUm2DlHk
seE1wVSGpRB3d2NF0JVv0q2fbdNSJ5g+ZsnzGhTINOZAblEaDU5Kpl2wCIvPML9db/4vmjWrf+qG
dxRZNNGjLrYivFWRvqXEVp+Xf5MwAsW0AsMygoRiTsNZjysvvDX2oaiOQj63GT1uXbzWHL2J8JcJ
SxhjicNWQjOta8Jkpue/FEyWLV0VIiO5lWzWwrq3DnEJrnXLChodG3lQm++q6vAquuFA5E7BM8aF
y2Q7R6VQPJ2c5i7Sw9Afl2G7StO8NugpzK4lkDN5KznQdlfL6zaViJfGJRZ/pwIrjKGGOSIaFsKX
lYgIpW8DbpYMjQjqveuN47ls5rDH3MaCuclUIoKowvvVr85RMUZv7YFi18iMP3jecNslcnU3vqOh
k0yTckhwnV44UGX+zMhQUC8pDc6F5jyzOHnjtXh2vfrk0Ew0ySiYnlo+miMC9GE9tvLS/8qdoz1r
vs6NbO0VPjWrb7atPxAk1JNDr79OYvVYYXkqv3xGpsIIFIttt4W2yKrIMtWw4/yyNBJGGtsXNZjW
i4DmscAc1ffJcrxUtfye9FMX5KtEttkUGeXZP1XCDuI02EhEUH1hp/7QUzJi0IhAntmauUeW8Hg9
nZQSztOsPhX0C4WCHZsqyq3wNA5ikbzN2+eO9hnwUDqyqX6Rygx809zysOcvb4AtEu1OvrfPbWkZ
pPsbc2aTXW1iJJafM0sMwvsIJGphJVB52NDsDrvRc74AOEj2WL0Fp126kzUYUjsSpIvPbYGi09Zr
/rOlUphwoLW5G4v11HXnac0m9qr0uBb2udEecU/HjNlebDYHXyNptoQtDIYVrnWBJDpCYbLyw8A0
j/AKmR61OUJMTMum+EyZtsU/Rs9eJYuZJ2aKKtpqna90JHRiEjXLxOu3+dxN5FXRcaKHc44Husf3
vwMxhG1Z9j3e8hMpQzi49jCUhMcCZclwlLWM+eBu+EXv0oCwIW0mczBkzf2plLwUBne44em6jtdy
JePZkBM/llD/26fk702Nl5LH59Q/4tU8ZxJFweFKvuWe7SHhOQIDKJeqXu9ONsGFsYalO76ZdQ3L
Hw1qfUqhw4g7JKTl1BNruH99hDJd+wEzIKp6o2iXmUzxeAhnvblnpri1/Z8Yp/78Kx6/bYCTZnEA
5bnVPhQva3Ebd+plsWHAlYye5peEIk6zJzhzzN83oyOJCJ93sb7ZE6DDghBhlc+6Ll8LKPyFbwEW
D+3XSp+vynG3u31yjrtc7Vm7L8eCPbgjI4lXRk7cD5PppR7VYwqaVjVUjU4/++ZUK/05zVvOPOvs
UgSDic0lE6gE1W2H5ibtmhC39TR9JtzsD/2vIc+Z0JYH8Z3YyEwekzK23mTaPPutfYhD95A89Ehs
OK3b3hrzq+PGI9A3xzo7dRzbEnNJHY7oMiZrgRLdqef51mbMParj2XxIW/YIU7b65HUQRrk87TR7
468asXonjfDN/7d2c6TUFFtLPIKDGS5KH6Y28ZPy3KRcO4rP7Kik4J386WfieBrCHTqEf+4PwDkk
aVTkcvYsMQr1Zk/DlbtqbF61pdwhPpfkUiOLbP5YJWWFzAbowKK9dcIgOeLAeR/aGZkBLioPhE+G
kTfXNN8hkqyvjxv7KH2AB+gPv4BTL7FNdxtDwbw7JB0uu8esJ7UfS9kMRLqh5opi9UsuEwUZP24v
8ZPtboiq/u4KVsts++OWLP78kc5m1MbsodqPynaAYPMooYd7KOYXQhHOkiYM5VMvrbCZbnyW7+4y
kATzobqVh/WpIHsl5d13i1unV48FJoTZlHsOETgjfJChV2crX85i/yawTXT6lkTp64oEaOCDygju
5P6VMawTxeRyMSktVrcFSUSi9O2x8NUMYDk+lJR62RtJURnOsWq8yq+eyIjx2BKbbxNgp86+MClv
YdYauXDLTYbkSDHPV4EzYVyEfGbgkIQtFbjV7MQz8n8644QwmLZnrIUQqNx7QH4zvDKk2HHWlKwj
kh95U/qCa67M4dcdHlvFGmic7ytX7wKufVpO208gW4qwy8hZ2b0B3LY74G8uZAmyX0rIyGPXKBHn
kMxGv+JyUeTbyxz05nzLqvzKpd1df7gVjBRg+6GyCm+iVhVCkdOEyzQ/uMCHr3uyFt6y/UwQZQRz
R5HD3ulHhbjipidPpdiCZWvJV1PC/FNvHD8bV/yR20tuLYGtEU623ePAhpCR+X+VLL3USPHX0yVr
6mfNmoGl23O+/NcPkEQxl/ST6vIDrFjKHFIQaI63ERT4/J2MLqMBI1bi07RSFob1dmRSVdhXF7tQ
xcKpUinUMfXPCU61+NKXt7Hm7rWqoSKJZGvrh9K0j2TKH5Vr3Dfmg1X5tQIQZgyQNk1nCyu7RWVA
No1Lt8SRYhF6mabwyrPfE9Kz8e3XIF7ZkuM9kN10rhewv10WAgGp2HdPRoH44Ry7M4c82KBHjh4R
gZgsyJuayecA0j6xRyN3t0dytcqPhHE0m4nyHcMxHwI9vjckTbS/upxMfkI3Ff4MQ1A5ttdyt+MD
jgMSpP2aILLwueoOZqGQprR+uJTFVRVNkp15KOaVGYM9FRJKdp7pE4GiiLkAkcxnvivNP8h9T7Tk
y0EbmBmfTYIqxpmqxQRYLlmPuGtbuz+3RnYubXHKSiKHBeQavxuRxWkZaBpZe/C8CzkzE5C3My2+
oWb+qpMDNOLQ6x+imGjRQVhkNtegyJTkNcOIZvKI98R4WTQn2tlR+f/YUe5uuADZVse9vwL+NmSA
wL40uji2ovGIdjin63x2oC2Z36cyGMvs1hMwlbGxLKpLbhSPjTu1xfeS9Foop0xg9h6LCLv7Ns03
JlcJPp7hDZs28sDV8lYykY68Ea1mnNSLqucPZ0Js9Guk5x2823TrOqs3TFn70Rd1OOgIEA1Y2s5T
Hw7vsL8WQxLywCiQVtLSSxq2DhygVlGd8USdZArfu8tlR/GJIeQiEeW3+q15iFY+62V8GPUX5sOX
9b1jQF1EddGSLWr+KGRQWGeN7BNRy7OJXc8m5C0fmpNbslhmIxCbVHoQH+VDGnKV5WKMybdJHjFc
j2n9S+Iu6OfRd4DYpYaEM/uInDi+uf2cl8+KZ7a1rZcGSR9u08T4ohNRggX3BC6VoFTYKS3JWFRq
JT9CABQDLUKEyPX9L5Wrd+EUnvmdmdUnwzdh86S0mmukkRerEAyz3W23jLa4jFaeOrprhW3/Wc4D
l3f7Er+QnlikHqb566+V97yCNG1G/TyVkutejVR4qMZg3MQrdyACggKIvA65n3SxhcX1IR/cg80r
swHEWsCY4G2nTJ9OG0ljM81R2x5mR6YJaXUg8a7mniatOvfryBZl98E2M1dXwmUUojGYfOVApHly
kTVrgnbyRbL6NX8UeqpV6mFdPLcfvDSZIm7bgFmLLsPCtM79tNztjFqWDZoZNI88SwvUdGDlxMDQ
7h4QXFekfBnHeO9v0fxygTAkcM6ir8PAUfeXdFGssE30v9E0/UcbKu3Ks5r1DmEEzRot1m2tFb+8
ARNckqGI7PVlGsdLnrNRSsn4qRB8mzYypAhtdjWadc6JR1p4YYVhXEhyW5Pfxucw+j+Msg2MbAiI
Wm6iwrgYCj+LnIP0yZLnwLXmpQWB2pbON2fydxDZu9j2FpYHgimvwJdU0/zEALHQUOcG460mGW4z
86CSpLGVxqGwf9XGd5Vi1DOwKlXXdtxulRXf+ZfxTerFXWLtHv+CS6Xqu9V1HwkhMhW54cWdTDTV
6S75gHjobC+i+FT9HhqgWf7O5Ms2ExpQ/sgMCnPYWDYEtZjgeEO/3qrVuQo4PHeijKgqL3wDQFoK
IEIcjTjkXETK7IWH8C6tkXyKnHloOj9PRuJ99UPzrhPMl8k4MnMZdakdMgO4BMjqqw7TdmzSKFvz
Yyky33Ao06NadOW21HlubDDmIKGnZZgqxPbjaBDKNSaNJaZaXDb30tLu22HK2mjVO6wKY5SZHVe2
v8TWzKRU6PEKr5/cukAq3W0zLMj9l27YXrdxfOTiR4O9orKMSPxzbaiw9JhYORd8l6ip9T7O8XUr
A3WL1p42Uxk2nSCvTwUbK5kijWBaKpAA88T55mps8/DtwCXFAandYa+uYTxZhOKBjBLewfENqHgp
5q9G633DPNuayrcPvKf+IW0uuj3SnzUfZmjTxZ78IiEaqCAMHbBBS45Lot6aIEW2r9jv2Ej3aota
CYG0Df8Z+JeW0r5UZXn5UM1LZ7VEnaSHssRzgf40vOT0y0FBsz7hkQJO69zLlV+OQJktOY9sD20Q
+pnwemf9Zyol9+jNH+MMtXEJ+DrPzJoOoLyuaUFLSkJHdAdQQLMUYZvk/J5FGFcvyZtBW6LZNMfC
cb0KgASQ5tBOhW9IZFdu4XxC9zZKtnVSRzKkIl4eepCojUzzEnFQIPSa4w7LvMxjet9dvSgcEFP9
S0IR2YKQSPRZdVRo7tjCXCd+tpdhhS/E8ieBwG6vuB6DIT39ML/RJC5Oh+C30ECC6tAsTDSdShVl
izlJkxeLuV4/k5GGsSHH7Z7uh9VZYdTcCNXLUUt7Jyz1LMLYMnBoE8QzmaismIz1giRxJSjJQzS7
W6r8D0/ntSQpsmXRL8IMcJS/hgJCR0bqFyxLobXm62fRNjMPaXb7dlV1ViS4H7H32ryEDFHQRqJ1
rBbrYkfigqz10jAqKSZw73Owa/vy3L5a2r1L/QDvVRIqL1QpxpeRvqkK7bJR7gbjS5S5i7YaMdjo
5cBH2d4yQolcdsXw0SGNnIFtn/gGNfKE4QgU35L520KlW4TDDhtPAxxXlvsE70mDVJIkgL6hcDII
OGomZm1AMHq8DkBko8tULbjTiNUziZpRxdVRwhu4mVsx1LeYvlVPAj6iZhUd084kfXsKq+iEY3G3
dq467frV3q+r4rATO7WC46JiyRhMKjy4HjZpiyOVCMRibLMEnRUauwut8BIecNloHgiIhH66zjl+
1dAv2B3bqPGY5hU9KcnapU/mfTNo3kSAcMDboBrlp5orHym2clpLc+EQU245d+1sXyPjK0Ct+38C
i4UTy+r2SLyMw9p9liNy8zt+uR1ilMqEIb7he9gX1wzUcE0Fo0zkGw3dOfJ+ygU9NE9J3ui+udxM
R2XADGepqiDlsAdmL9qum316iI6QCqN9UNGBozLWRgKZNkoFdVF21YtllbfSSa7SFmc1bqAMHVs4
daElT0GEFqldrh3rHPMQsp3XGwsrtFF9qjFymabwa5Pkv4rhcORpuOCSsdmGEgLJS1f/qTnW1JYj
hFrCOsy0qhLZtMBnk5LkjMxy6n7rPV4QwgWCYJ+k42EWygGKhlvtIwV/iVJ60HDOimBQ9k9z0zbi
BDTPH+hrTnm8yVMO7E4iswJqUQdn43cx5edUBRwA2ljnSZ9L7fJlfaaV4jPHIk3M2QA7lG+WRqka
ck905I7No58k45N11M4c5vdejd+094mSfgBaWHJ6WojskDVGp3kkcs5W0RLlF9Zk1+YhDOB7k1/P
+b1+Anlos1MZRueits5OwAzsqM4FvNFybw0ImlHlWQTPjlV+mcLywkgdrVp+6XV0tC5unHET4i2P
/HoIOJGEl1eLF+PEB2Oym5XYGyPbZW7h2rsUiHMWDZ5+jVxr5itGWNUSTNQ/zFHF4E9eVDDvoQDu
47E5mE8ji+61WT5Qcx057NtSHCq18Zxv3SlPgOjSFNoM2zDwSZzzicUosrCOQmtOtmqcEic768tv
NXAONjQ0B7U6k8N8pBLbxwaC3PIyyxRL5syECNF3C6Ctfu2g6c0LkB+unrrSr2mxpXs7BbWGftdB
o16xS8YSv0rFAknsZOKci6MMmEKaI4Z0CxNB4XfmLunldniZfeyelA3s7SbjUMX09GXhioiRP6hm
o6IMno4lfd5iHhKz8LpMPya5fhxQ/ClUNHzjPaqwKDuHrJF1Nj8sR8A/TT+MtAwYajgjeV2Oe4Vx
GMOqCsE6+BYzv7HyYE1/mRmA8UsLyTQl21xb+j9nXVOommej51yYbWOGdQWLg4rWPsCP9Nwbuvlq
YhLJAx9ByGWokxtaXokUukEG3W2PACMOnZGhBOIIonTdhjncLKAs7LdicVWldetz626DkA4HeKzN
giFXe8lMOP3GeIyfixLd1Di8qQ7ywbG7LqkE0oxW21TPdWCe7F2/KVRYjAAntL2uc0IIkh8n6cqc
xw7kbEhKBD55K/SWtZk3ej9MPrTF2qO0sU2Ct5/mRtSsEVvLNXp723TjqzCGt/GfaGIWKtia+bIW
ondTElrbgpSJfTx0x57FW2MND6UzbkplXhL8mQFC4QQNRM/4YCHpeziNxBeFq6sLXhEncllQHxl3
8/bZaNoVHHJa1bedys+x3dq3U9P4XLACQFOsv8pMf/YIy+I1ouMgYf0lyl+d4oL46kGBOj2Qh6VD
oHjBW7ure4gtb3bUHjneIxaUsSFIDHelYrPcHxC4snpUf6nje5qsw2N5TAG8OjayDkyXXUI6Jv8c
KEjWweD1h9R5KEPr1WzxM8QY1du6fElstD0jhsHMC5YXRzLHEW7P77ONjyUknsS0aUtw7yYCidGV
qdZWE+hwFHE3h709bnv0Yl3C3mwF/XLzFYfpaqe8JvmZ0nTvyOJQM93kUEBc3iBmMVprX5EkE6zA
tfxhYN6bdH4s/Ym5GL49m0owBubG2Ic30YawoPJWzsboQwArCJcU7PEs2seFTwT5fGlinwb2U0Tm
TcnDh/GBLiRAMgbvJ9Awe5lIZLntxbhCYAipiqyjJkbWDdEqMNwhW9ukbHEFLKUEOYQVfCUrw2iD
QFTgbmn+W6R9SIXAaLP6cLLopoivcJlclcHRTL3UKX47LzQViqcgy3Bix9Xx0ZTROppADPGWxY9V
p9LYrZeQAstd/ZMhjxd/JfFuIj/kCNHa+V8LiqOBnWxrwkMrQvCJZC8bGm7GknA+N+yBJ+b5gnk+
20qwKsRod03jFpMDIbRh/GrvtzNu6x7gfBJXh2q8LV2IHDxm7DvxmRvoVp1k5U7xiwkuxO9fM2mM
NAyp69JkowiVFpcNDCPGCZVEz3gzlQ/WRmdyWs4RwR7rTFIrwF2f7JG0S24tn3wNff7DvdYrzgHO
7VHo0ERtCu/YlxO8/67xK6IK1mwqFtsjErsRBY9jrwlV3zx/h4T3wezPto4lwkouMevKpLkWHEFo
2VxDvyPWWtf8OX/FmpMKHNYhrCXxTdsYXkX5R2UGzsAFsPBFxt0VqflF5d/TrAkTPsrfmKNPoSzt
2LtVcG8U9GJUhBrTH9rD/yrClvVpiMYMqzz57LbwYFRkSnRREnGxSI+CvyDFozGbg+I6gU52ceNl
2nde3yKmMQKPTYpyP4x+6UhFOzmendw+6W10iiKGHkhIyFBYs6tEetKzBqm/fekdZmUPzo//hNLJ
dDFBmMt0Pun2URnnXc36tD53RY41NL1ppnOzMv3+HCIva4sdUvwrVKxbfEvA6Dk5sJq2ueGDuAUz
fZpyslCj8Em5ZvRkV1kJ8RyH+o2fk9Eg0t018T8Dr2WmOw+i1fsBjyk+NJy9OT7T3spfEhgLCFXn
+jlq7bMUP4FRn3PlhPsg4UzIwPW2iD1r7ZjO3XEhGCu2qussxMXu8VLt7YyJVYE+n9RJluym/lmk
RKMWkJTCDwEUlstR/VMjCP8jy2GPagXDrLNDY7yzo1eczhutS9lNwvPnDyMdLKweAgWgAxGVCLOW
x0Db/ba16pxQpOHRNB3sWCEhDkwZ9lHn7Nrw58Awu37INkR26CHiyoafXuBx+FHl8BIttzQuEAwS
pmEeLI3U+U23J6ibsnNbz2JHMMshYu4jkFxGXBk2qWdfRI04vxpU67ZG/Y365fi1YBrRN3FDE/it
/bM+dVL69AIlCyoWWApyjZJiehGFA/XS6Btz5wMxRB6c+3ZPK4vDW2FaYb0UmOhipMrQAtoS6uS2
oyAgq2kDRZrV11YgEg0XdskN1jNa9s7UbrkPlcKOxq0h/pbN4oNIcxmZwBd14+lDmbAOVsi1ELWN
GCzxDGBgY0nJV8SuFtZEjx6J3cxqU1eOkpEtqBz8BvGR6bk/B6hbO/aIHeVwuW3Kwa/qk2ROqBoB
vhJ6yO5t+lawgTRnMHnJfJGEziHnSoHXkJQWEKhrD/xK2hz5naOM1ipQ4GZN9RTgoEADXConPs44
rq/m+AVhEGTqk/02XjM5pK9Tn762dLrjRnT2R/IWMwPz9fHdcL7XBDBC5pifotEYegQzeDIatLRp
cmSuDfJqiyu9M/hOTrn+kqlsz1n/R50f5I9O4VQ5z3B01ORnCIsjCnT0Gp7akrp1YxYAWNnAbdLj
NkktY6uGb7rNigMDpmJjfMe7BrcNA1ics3bJF9eOUhQXKCo69H1EHSlgLIOdRmBaoBI5ZODpjg4G
QF490Q9KGLkxvK/qpZy7Z6AS+7y69x91gQPA2tSseGf2GbrFFH1CA8EXiGavtCqkC7RCKIBY514U
ZbX9b2cc4R2Mptli1aG7DQ5AstrcxdARtWtu3uWewRffC4LCylt/FhAJTFltRNue4LgQYXB1pHFZ
h6wBQ9ZqNk/1mB3HV5NBs0H71esYPDDKIYRGiDugrEfZ2GADhDDvKKcesYvAYgYxu25P0HIL+3OY
0r1MPYIY+hj3vMKKITg0gXmQzhYQ/p0NbcywfauCo9aYFrQKq3UJ7YD7IEGu1iJXk0wxTPhGgq2G
jg06L4hed56WeCFebca/oWN2ma4Zqquy+I0Xg4vpbpQ2MyBu+lScpPI1YIOtxiuqF7wT5i3PnXtA
iZod8iVlJdxdJHiDOfxXNeplWvDXytdKB3NmSZfLZrQ/8mD6WJroY+gyUgd3BWGj3E58nP2BrM0x
MNE5XxYW5iENUnSbi5lZYsjItDwpfwvjwK4O4Ed+mPHEKkrootlwLcIEjOXQK5juWyr+H6tqkd64
QrR7WXKuZCadLQPNVHIhS3fii8C0mPz1qfPjjtQu5yIdm6W8TYLvnplWjHwAV12ACAjlfC27fbtM
h6AAlsB6XKDVwFBKzmJ8DDlgQNKyYlJ8lmL+KreLGVoOk9hzv/FTFa4NXSDNSDnk/4enAkscSELz
Nmjc+Iw0cUWj9cntam/G23AITsB7wprJqha4I8Uub711qZEtDQqMtEMb/0TcwAuDoY4ftba6xwyQ
kcnNsZLriPxRh3ejh8ZJY0oocXogBcE+hnShi+R9fWKn6om86ugARWpV5ZHS1ifFW4dUJzbfW8s4
aNFnGfxqkGItPzYbyMF87cHjpCLnO4C2OKduONhuzRs8gent3JgkRVGWzOlHIsHw5mEuUHQi0DEa
lsQv1eMquEWV4fCcluxB6JWukroEsRIJWPicTgV5XfPTUCevA50a+guux1nJT4b2YrOh6kn6YTB3
A8y0iYvQ1e3iLN6Q7TIcnLwKOVqLPyL809SQV1Jwx8pNj/sT9tJb0M3Xhv5R98M6ZguKTx2IxQwd
ArsTTqvObD2B06ojHST0o1r1exJgsSkU1gAr8C1WIlhiYPxR+pJ+fq8xfLf/y7iHqnAIAtZSTxs5
S93rFIja3VwQYgHNZTGEwAdim33onPmggose2HwR7KMgLphslIuE2vWYYLAUB+vqKMsPrUpSKA/i
sVSfI2bFeAdO/K439j1AHDFpcCmlRNoG3o4/b9G4BWnJ1R4SHPl2upuDPZ5w7VnQlhkbriNCyJYL
8XDLrsdcUiI0gDCvEUaVwWaoVzbDSq/KYR8x/yAMrYaxZ4X98S0iZr14IVFml9T/TH6uhGSgEWuO
Sw5jTGFRgoLVZEk70HRgmaoKAims/rA4wA5QRUy26gKBQ9hxqLYtyjiNStJZ2K8hWL9XseWWOfEC
fXexrPgaq7+rvFlXzF2mXiNc3/rysS7EsYucfzjcWk9BuaVQq3fQ7mRTAG2R7APIfCOtu+w4hwHZ
XFFuX9cHchktkNQzcHamKhCuRsSLrXaKnfBsjP9YNs0QMGMMUtJkxcILM+UdRhwcRWTz7BTUjYNG
32kVR9VITsztK6jW0IBf5yHZrR3Vwsmd5rVL0+9JnGqhrfmrtzTF/2LOzAWrHaIohjx/SBuoVmys
OFb6Z4r12aBtK+RwMFt2VfovCyQU9bgzYUFfoQbsWGDW1QihL+D+/mONOXxuEkWlEj27BjFxLUk+
6XxLsxFbjOo6309ZhiauQHQdRZRvULcVwPVhzIzr3W4lOD1YYzNeHjSADXi2Fm9mXDJqyd9XIg1z
hsS4mNVyXSzQlK/5gluSH41WuAGOPjZZurp4khc+ad+AR4J/80wHCIoI/BnzeWNdh/m1AfCGe4KF
1Dai8cSBXVu3xmSI39BaV91JMFuSdnbuSyb2iGrB/VO6kP4HDO+KWOKqy6+OXhQWao7UHiVwRgJO
WjWeNdwH8nsgEng2UVAlli90q0iqrXS62ASZJGSDMvDcKFn1TrWpFiiymJemeHUqfAMDbTHL6MVu
nvEsHpQqW0XO2DNQVHcHeu5eLVwekUML5HFaQbLL397+V2Y/MfM1bbwxd826mUsBkS4yoDVMsGxd
4zyOxcWsq92MJElXid9byrteeRFDH6MO7tBeBf5txpZH5yPlia8AmZvGq7a2Wuy2sYRwShIbQcZB
Naxv5Wb7gwl79sPxk4LJXmLsR09cZBv+kmh8a3guNafbzNgba86RnhmsqQ65i/yoqlfBCO1Kvqd+
TM81wzY6hJL5wV78hX6fV5/xdDeCh05oEvq7gWTX84Ids6R/zqH3RhPyDRaUEW5fOE+TXw6ImI4j
ar8akDTv9OrfnDTUv0jAO1KqacBXCoEo8S9Rsp5zJNzkb5yagEwni11PzVqa+QHROosFL+jBv9f6
GRH8v5781N4oDmWIwn1rkU1sgrI3yVJT8lcMUW/J/Mo00EG0lOK0UoCJE3dtXbF2n03EXZH+CQn9
gSewAUiM61PL89N/4Y9pF/tkzWnNXXVeVPwsAIS9HGwCeH3kdo7mF7io0mO+kg527T1gc5jy13eK
CDERq5WaeRZ5ijZSMgb8UxUwXaBco9Wt0/NM8Gg6qtgc4yty5n2bPwYMqyLGJkkuL0k/JGbwhtyM
lvtt/jEEBrcUsbRj+C0t9YDBXN2UYtjxI5itlDgIsFrBikDqODV+hUjOplUIJ8iOMWj63ThJWc72
XlnU/x1K2l+8qyZ2WXzV1n9aIJJ6UW2315EmNCZILQIfHpMWQXhigj5rKnA32ccp64lVrXamoZ/T
FGlLAouygQxdt0d9Ck8J3YR+alxBbin9VCcyP7CabSW46DKPLSxIwcCrxsZfkbcxHcitt+kkO0YP
30LHxaI0xOhY7oQebnpbtPgcjhhuxXwJE9ZS+5gxUR8ne5OWhbGXScbNIM+Cl9xOO5fFHixqp2Lo
fmkLxGPtdE1q2CkbLEA7h3tXYdY6rbNWOKdzAMCzdzVRMd/KDsYIKgtnUUIl87biCVTOpVrmJxuW
NRpeE83VFgF8AmQx85LG9vLfBonkJj/voVdO6MwY0yKr9JaQjOtM3BEW3LjDbyExI6AU4c6+KMcU
Rz9rxlMxnEd03gTbd6NbYjRmHkUAn7NXANDhOrOQOBfcS3aNB8ab3oBSH5qIJmROvaIdvLpJmYUa
G5z+XoeNQlcqH9EIAyXo1/IiZqwGW5m1D9E7DzXYJXN1mwf7AngIR027xvnMw//fUjq31BQ9Q+33
kv+2+4Ld3im33jqN56xfI340AkKrT2U5BgjHRtMru22GPpi0uqtD3kFFWp/Jd7U0IIlYzld0F+tP
A5LrkP6NsPPbESlwbtV/K6SgEbCVWINry/MIpxRYKjqJRvUMjCJkaITKgkcCJw0jJuA9I4RFHeZF
gWsuUqvDGNpYxloKHXhv+5Hpt4JqY2UnKsiN8Lc6axgNRwwZLh7Ti/XJ6VTrGpEmsESozaf0kla7
lslDzcTGaBpSMJJbk9x7ddl3wqQsOQSrXqi6GQiRGBKjAE0Woj9gchXxMRbMkEifNijiS4r31iQP
fjT2aOfSni0BgjhFNT+VIfnKk+jLRGqPr4Qm6mOemvcVq5P/mYL22mQVrU68I5gnGV9izpDAwP9x
T3l/UTvsjP5jxTR0wbkgbQA3l4WbyTZBtfursWAQnKKV9Iap8c1c+D0+/hz6SYABC/UZGCEL8AzL
6hF1gpKwpMxpmSwExuCdyt7N1+R1/Fd4D127y9y0VNi4IYBm+yi+bGe8aSMkXdCgzLAQ1lAikjsT
LJIs+2mj0rOP6NeYT+5L1Lc5PqZWaug/ux1WWtbAp9by2/y7oZJFwCSMl7FpHl0330QLK729QzYn
AnZ5i1T3LdWeWjKcOqK96iW/5iTgcRtwmpR4JkBJKIVy6hh5yiV0VahkUVi/9H7HsHpGguqs1/a0
rwEWp3PJVrklSmPycEBw4yrsShJIUAVn1dD8DGQB0pGv2BaWMquRw1gclI6t5/Sm28ILKA4NTFD2
rs7QEPzAVmOK0Cbeirbg+SYTtUu3JQFCpKcJArh1ZYW0Ie2cko6M+wVs4gqU347qszIfCZ1RihMS
XuyEWrmjXav5tCoKa5MtcB5t1w8shkEvgD0hVyYBAVnRHSWTlQxu00ZuSDRHzCmfhu/wiBNqtiY8
kjLdLGwOqgl+znRvO76/4SwSqBmoroZr+uWg7kw2K3pVo+K1oLAQrHFQqT80xM0Ao03E0LPyOlDq
Eu5HnIn1Z6LEKWHYzYv+HJ3khVNrP0iVtVNNjTHTXajUvaEEck3GDEneGI5dh9MA+6p4Iy9s1xwh
Hu8d2Ac580aGrmqHltecXHxJbp9xOK6S8QPr18P0VtIdCU4O+qvNWqzVdUG2JKBbFNAKCuiAvAtn
xkROE1I+CLw/dCi1czC+6i7uoHGv6ijWqU2NIepXhtdRaZlYEEUnF3or3lLH3oQcWMSv3Gt2AJpJ
GvEmy0jNS6/VhVka78e9GhGbKCclVrEayKNM3rt4xJVd3jPNuOlDcRPdzi6BrzPWps7hTPzgJ09O
Au95uKaxXbihtlnxExIyELE0bIC3LTDs4oKCq3igucM/fJs49qIIDBCjOAYYZrFxss7XdI3p4peO
75QBwmdIoC6ruoa6KwRnptKvompRwQaVzmWuWOLAluCu4pyuLXZaC2JBlO00gy4gQ2b/p7KhNq2y
02p+A2Jgchenpp8yiW6U9xJ+itHU98naZjhOJco1bGRIkgH5p7qnCRVMw+K1M3LIkQvGp26n0zRJ
+kmeQxW+5Ia8R4hL4vSeVEiSkXD0zC9nVngwxZhR4T4lXZukFgfay8uA4E6gs60456Sa+9GCNg9T
I1QFWFJbnLQwiv2C0rXGEKFHnPpa9Zw5P0zj6SCXH3FhFvoVN3z3UpGDG13Bt4YDoxPsNwWK4cgS
bqZjogUWilYVT2WDGK339BSr6fLNLc7brXpYeYTzIov5xVSjF7R+j/RPkh9x7QLVBaPy1vewRG2w
QnO9q1FXzHazH5BhkWVtU1BTw20Y6XkxUrBlxFyH5AhguPhBva/lxwHq3t/Z2EL/8Ed4l45p7Clr
dD0Geaxd5ILx909ew3W8J9NAHQkK2PxRNzZ6CT6qW/EdtO2Brq9hYDhsr/0fNAfHRmc4XUuf6JwT
tLABPgLscJwqJJXUz4GIOpH9jmMowOiZDIkQGD3TTCrqFP/tcfhCruBBt8Mnwi2WxRsOejJY4y+C
5w2P4AQD5SG8bxyehEVrv6MkJiqJtDaU8WDi+L17hZ0cRMsNZQVCd3aZ3eq6U2t8KVFE0fkqFcVz
KoIkCeV7LusNs1XzT2B70YpCanmKHQYCxt5UXgp3PIU3OyQvI06fIa433MjNVscJJlGv0HVJgycL
LbEgVjau+O0b5SjeM7sDzqEeiNFZAzuN9hLlLFFPYp94zEXx0UZE1EWVq6rEM0HMsniXZMqW/S0u
EB5aWDLTlr9CuUn1kTOzJTCwvmfps8v+aQsXbYRLRqW3EgNwnOTKxlmNT7NK3Dfq1ArMio6xDZUA
6WXz3sL9O/fqKbtOYwTD3r4psPWmxb5aBtkbRKEPtrEx5+4sLYhWpwqAaUus6Mi1vkAlJVF0NjdG
5jCrSjcmgTRivi1HDu+PjmXN3/LM5mMpZ1B3e5vyDQmr2THunV8wtM1QiTDalfq0aeePBIaezZw3
Z94cQPsSoS8Tm4g4xiuy8FLKViKM0fMo4oGkp8VoIISywTqjdh6yT+SxwLcZrKyL1486J8dEwhV+
kYwp8z8SSeHcRLcah6/JoH6sMAddFxYRWBMtBkg56gVJRS3fa0Z7OP3Nd1wgR3hKFcOjGqjhuoWl
CSjbHhpoAQ9y2gWFvYtIntf6dm8htO1nh2hbEElmR7x1tbGL+UAE0UGQoCSQHC7pUZWk2eeXqP6R
DCfAnu8m89nPVHnVOVz+VN03KFCHD4BzLjOf6kc9XI3BuRo6hLRyuEXpdEOFtomJCUz7e1GU94R0
ItIxMnb0amxuMA5vm/jZD+DXk0NCMzQDnBLyYzF6kP5bWb4P87QNG8Zg1TNEzyDD+W1W8/eOgB1N
nDJTYXpCxNDWbMxTP6hImPclXPKlMnC6whZfMA+2h6ExKCJoJilolx+ktqL+m34pRzrz1RhuoxmM
TpPBophN5gRrXIPRDm7qsH7eKiJV82dcg0vCG5kPhwxgQR9oh2glx3YQdSgJQ2l7evK1xnlfJGlx
iHL3HcD5GnBKcVQIIhlprxP9O2c7rmoL9pbpxSKTbTvJL727jfAGFAd97Vv3K+Je7XbDB1PXAev0
mieGqRj0SXfTAiIy2TSlO9vQjzr41IrfpFqOj49BAT4e/lG2ZBjrT9M8LllxXqyHMwFQaMYLJpHr
rGEVJ5fKOYR566YTxlx40jESLna3LcL3IKGnTr4dxKWhDlMVerY6gWFlM9h1DHV30qq2XffS7c9K
+cdyVte8q07PFQ+vP6IWxMN2YNFm9ROolsk1+IIQzHYmwAGdg72+q8sVTATyEwJv5ogmTb7Fd8sm
RY94Ocf4J5nqr8W9VrYbkmyQn3r4vs6oOb0a82UUMEjKVWT/hacFQA1anBH0dCVqz4YnsrvmYPNU
pT6ZW24Yt38F7W0vex2w28hI2YD6NjFIskckG+ll2AQGGdCDt3Em0BXyHw2eynbrRZgIHx1jl3f9
DtTKji08vuuJzjQ4g1K9KGN+VOR9tvv7kMlH0qd7IwRWxWAT0RN58IBR6mw7tsjwJkh9mmfAX4vw
PgoTsynDPc6YGogIouVruBDdY0VX6xOejWuM2iYLqg2FEPgkcFt08gqLf6Ch6hpYShNAIA94G143
X8UtjbluGTovbVS3/G8vCSsgD7HP9gdKGFaY/AG/BNp6jUOO686oyZZ2St/JHzVQKCd41UIf7J6u
Mt2oMIdqREtCVgd9ZVnXGmaTflmZ9kWJoANXCpvmRzF9WeYt6MmZjEKcVKUvYAroxuDPAAUCdfbr
9av07Dg4hDyd9euMK6TE+EFza5dnpL5N9l59D3+tBtp4Tie31YpfdWbd1bx/gD4HD9aWy53MATy1
wGryLUecuY+aAHjZb5t+Eew8ii0yJ8KOx3YD+eJ9dl7ET39fvQZFNpAQ8sF8isZI7itKg1SHbpJj
zCU+NSN7rJiQpyC34wj7tkj+xuJ7HPAJDYunFt1pInQLJ5PA/Jnikt8nCFfqN2w6BawMcFXmzSB4
3ZDmNQzTS7ftUUpKjEdIoXV1F5hewf9KEPqkXp7hZV4av8jDo138ahV44HnMM4KasOxOjST1mNFB
4QV5A96UzggvmFb2uLp3kqy0LdL/yVjTC1jVDw7Y/X126TsEoNnn9HdpW8YLBmLkC1qfsfhcZtjQ
FeiPN/WDoq5lIFS2zaYmEUftLbJvgUzr+6c0enIWdVLHcBspRGdCKicGUxwGIBU8t5F8hiCEcgev
d/uZU+5shliCXUCKEZNiZxSeIf6Vovw06G375LWJjI+sDz+gyzdsuxzjfcKXsJLK0gTFD/4rM/rU
JrERkHkKVtU4swNwQf/9IxK+VPpsSwD5Jnn1CFqcScbEygmmYdqwp00upmYiuxuPpJEexycE8VZD
TbGbByQDGa3XAne/OfNpZprfEBlhICqIOODXnV22ckZoAlHwbKGWNzSBBAXI0g1E6Gmm8LJ+8g1c
H0HL6FvBOcfHDzZO/3Bg45aUeqnA3pcI34wYB/A1hJY/rx7EcBPeoqZHIEtFUARXFtBXSFAJHXkz
GEfVwXKsjcdyrI8L4lv24AK1MsZKyyTTbcvdk9hgxiwyEHAHzGi7bNMFKL8qCCNnOIdZD690MzjR
yZzsY9k4+4pI+IHXO/wqUZNEyaXlWcMybgfZTZvosDLjnvIm9SzX7dZ5bMOdMBj/oV1ttVW4hnGs
fTXC/ilp7aDc0G+aTAEIkEhYHcQFH2p6pq22DYTiCIhW8gmwxQKk2HgbmHNSsVY2YtIzLmM/6tqj
AbCmCPPzqL2YyrvDMEoh4QvpOrNqa7PSy+ZIeBb9BjNXdfWFiPLWTOO6PYHLaJ6D4JfKWk2bTQI1
sLk6gQeaDDJjW+juCqzItivWaBPZG9ZMVOec5JWW+wXngoRP14BnpVrBk8Yvaa+9YlwGlCUluCmi
IvcO2BUN5mrvkNWjutmLbqAplb8qMyEEipMRngLYgkNffanMm0Z060hmgcEDRcz2GagsMtIBQOAq
GpL9VI6c2vEtRfo+1b+LJrqzmUh7tnED+lwCZr/jMbk4PX3Rb62EVYP4q6MwgBSSIoZkn8YWqfvs
DZJzTJQwXB5DyCBhZOql3EMWKNH7zFU1IIaCnFJwVmElS+j0ibLV0PY6PySvb/BU7OTbLI93aig/
DWPqN+uoKxiWv5kPntIh4vlJtmrLXAuF1ALDItf2Q0CCG5UUtV4jONard2gsPS3yYWmWiwa2xpmS
qzMAh3KAeFCJG+NZ8oVj4iyiEEIMMSExTYvKnUkkTwYInFhxHu8yQCQscZhj48oMV2fSyujS5iiM
tXTbnu2leYbwNet8S8twV8H6UqaBwtbD5jrkACKsvwn5F3+g2kpQ2te1Cp643YmCdyNMjhMxMYGl
bWERwlDZDXJrsVQVlX0uKXAGU0V8tY0w6hJF0oL0icG5TszEKL/cJOA9av4sCFRXE/0aeMhhc0V2
9joSDU6/yTUBnx8/JSJjp+svbZmdHRhhBHVsK/ojg8ZCXbkrj3WzvsbA1Sza1s26gHfOkyJDykHV
5PymbEdFEOARCVQeg6Ly2gIxYWO6KtwayEWx9U8HVwQ5ABIb5H7+FhgLOb8YQs0jCD4sGURsYZJF
cpBw89JX5tlTNr9jevIJV4Pi0EEk0asxElf+zzJfbJbnGpNUfExL05LyXJw0Zb/Yn4sNbrlR/AXE
juC/BqFtbI4jlBYEvA6W8knOntQZVJWuNv5itqVDaZsKHGwg2oqZZabmtdW46ZiOzFO0n0n6yHkd
S1hldnuUEEm65TsOfsJcfEaMYmX2zHJAmujPMK2Vb2aO+81JtvpnFDxDhT1JndxBT9yNaLmPkbhX
Pzp2ACfvL3LEkJdVWyakeCyu9X869q76u8wpc2vHtwPVXwlJZasAm1C9lkjELDWY3f87kghYYWfo
BJUGCJwp+AiH3mMZhR2JtS9GkXFnDMoNKUlyL0q5pbjpkD7FXOY9W4eZdY+O4X45tkNPomh1nIAX
x53plwQStkVMoGtSw+RTJY7vaLsmMK8PYG+i8JfzsaqdI1gZVRxNzD8hRBmDr0pD+DcjmZkmXouN
VSoeihWiN5YwuWWs0IEBXCtMzelgnjMH/A2b81G72sajtvYhWPDsf1g6r+XIrWyJfhEi4M1rASjv
ySqaFwTJJuFx4N3X3wXdiZhWSBo1mwY4JnfmyhhqLIXdY5LshAkj43NyMHDTRoofrLwJ7fsxUtCq
puGLwVYyyW4ALVpTW5ymEDAgYXeIBLYluEaAy/anV4oM83xNsYBfjI0foe03aPsG2v6o4jvP4HDS
yMY0mPHP1F7Qtlw7f0BrHrn5M0afGaOn8pEToscdLsDcRqnwfnS6Q4+5DfvoFF/DfLoq8nskUIBn
umktC7/DdAgl1Y38il6kCDRto31LLV14fboc6Iyy39FdTkT5R2NOG0bYoBvk2jLwHSARGPPh3VJb
1Hsaty0DetoI84TLbcqFa9EkIeQqTL4Y3O4UMCiSnBPJou2Dv8+QesxpchHR0rrcTsq5xtwRMV8K
QLGABIsiZ5HIqpkkFsZYDQpfmlbc6+KLxSmzLv71ASaCTt30ZUw3R8t9Utn2mrOt2wQrQrmrjrFN
AkD81s+IjtOJMFk8X0OakQE/zZSqVtQGGBPeSToredZLshkJuSGGpn39bOA18CkkWG6r/HM4IrMR
eTHtbQ2Iu87US7owkS4VHIB24iy7biVza216p8eljOeI52pih5ugxiKaYeoqXRgnK9ogbNrYWQlz
TD2ktwAz/YaCo+QWDAPO8uE1o7Ozh5mp4rvR0ZD7YdiQjIXJ2FQVHt/PQe79xVU9kD5DHhvm4RDT
2tueItuAHtsdOcSPwk2k5whxUE3pUa32oc45K71ISQT0p2WBXQ6B4U7E6gbJH/MhzPMZldSmvrZU
Pf0NO0+ErJzE69DK4B1cRpkGXXwUzrFjTBoHnIAVbIr8fEPgfRRZsBUFCW4EBsA2RbEIGtWz2jmi
3JlpvFM4UZo0IOgoqnLk1epmyaMqDme4+CSgD7MwHqM098zssax4+GTJrDcU+9GERcMTyJF7PmJ0
av5lVFJXKZ42rlcojnOub2KBr61bCd6IGQdFu4GuCHQJtSXEcxAyapVQQvFrJIW5a+nlbscPnBIr
vQcNRrfi4Pe1xFCo/lW0DoYI4LHCdZp/yDLtlBwtzd63dYCV8GZ1DdNgLpUXkRLdZzSiz+w7JY3l
CuLFUlkjh1wriCe0FKPEo6eAxx8ImZNH5QSkwqGSVQxyTA9Cs6K2ibKE+jKIwE3xRRlTuAYHrzrb
HNl1CLEblveWu97EYAatGSJS0DNyLPKNAjxqMZ6pIe5YYjUdU6CJ7xyaFlQSHtXGkIGmSayTxnPk
X2URJ2zGImVGSr78nj87ZpAtCr9yqeleGGtm2uQfAYQE88WWCMsl04X0CQncqIg2ObUetXZjSM4y
I7vZlGOhL7fIY8DvqO7GLMywC1zLObEBu7I9gLjioEaeDOckQV4HFW2kcCwfD7nh88oQReogy1WH
mVn88mcub47+Z+fDJVfExW6ds+AwknKCpInWInpbTauBWYYAgziy/9nsS/ZKzXsEIZtJw6Nus6vB
nTgcGuiY6nmWXiSEJ6oic75LZvi9fD/minPr/EJYnp7HvYapeNQUfhiGp4WXEvekbns6ybWhSC8c
b9vwjTuASitNEa2WXaWYpVXN+XOq7W05k1JC4vQkoLJxHO+imPnCp6ro6xS3pHRTuuhqU0hn9JpP
ncebplrPxfCodfeksRmmuecgzbyMMmgDtT2RtB0NOLulY67AhZPevzgCfLFgcgWt8o2kfIIEG/TC
Nfhm2mv5VShnkNOzsHCiUxEFwiCS/RLXEre6zhr3DukPaTpRQ+GaAKgnNk4JOb/gm4AUsSFcJHqv
wwfE3G8tcRvsNO5jAHQgFothXFGdEXGYCXYyyXzBVnXRjwyLxg1e6Am71rsKVqSB8LXWZc9iNG6z
eQ3WhcWPaqkOnEP3Aip8sWRVEeGv+AWsJootjTHEAxROc/yivsD6stUrqgWgzCzPvYlCJBxlDfPu
pHiq5TtR+TDp3aUTQ4sABpSu7XwW/JMD3h4QBqNXOTp35C11yC78gdafRVxnwJnCa3iT2FZNamN5
tJrEpZ+lL36S5qrr3x2n+b5CEixpz8Up2d+wRLmyQQ869dIY5pA4Vw3DN7CpRCpsEMRg/YbSJnhx
B06EwMuNSDlDvVewNNisVfBReFpL41XnuqVzqDNZDtE8DWac8tGmebnG9Wb9MwmydrD9cCgRBRxn
NCLBZIsy5vqEus/0qffl95kqmrkA2brh5ONW4gPoTjsyz9d4I2aYBdwMwF3lQX6ag2vzTmr3otmD
P+ispiojExBdxAq5gluvEtndiIyq9V2CdeiS4yzne4XIQm591zMODECMLWdZ7KA08LCgincpRtWT
Kx9ksIC9O2gR2Zf5PNW7DlOMLW4IEjafQ6lIjxA3AIknL8wFywIpBUIvKdAy1+GAPHQOPh/rlmq/
cGT9WS22sv1oO+0YEUcNteeSGwgndePMuwz4SEx+PuXk9jkR0Ha0cm9G91jjMMzS2EktgTnYfi1T
KJzYQSbWYI7Q0biHUf6UG/dEoNAxuQGlAECHL2XBPbqROr06c35haH0NVcVTl3iPouAeDl3wmBGH
G9ZADOowRJfhfnWgfnE1DVw1JfOod24FfUaj16ew8Ipb8s4Y4JSrXAbLj8Ki8r7nj8TzFoKUweW5
L8xwT7NHSYA2AfBSYJGx24KglXmyWVBlp3jtQYgRZI5IlheMtlXrJ4nIEuWs+OSWrw0XIoswcEiV
D7BADUeb7OyUzNrWkCqGZoHV7DIEubyAXdZv7BJcfJC9Rhb++0pZou7bdKC0Tbc8Qjpx1rHFb5SI
GWNhgB+3IAzMbkSRQNY+zBkvRxiRoC2ZpqyoLjuqunKUblxSjcLYt5gyVKz/tgYnc9aOpM6OJf45
Kz40lrbXCvw7j77i8GYxgPlKsfpF0mLT2LS4JdINr3IHFJLr3hjujIRjWkMkReARlHye7pc8ml6G
MNjHXDXihMk5VTSNDfIv3FBIPafznuq7vcV3jBYoSpvwYQfztZpRHHlqJ5irdH/mvkzvyCXkPjvI
17kknWySgRhSn2APdqgtTZ7YF/rn6HdG/ixNlaoH43WkParsk6M9v3WlhBlZsIfQVUHBDf0H2Xgi
sZiYaIxleFMS4gBxoZxlDvMDrivcwFpN4E0oK5Li7vjoxowIf/hZzvw4eJVqdVo3zsPigZVN0Ck5
sxDDt9R6bQ0Vs8XHmDJtMtYF3cP5bCGDjDSFp/BsNmh1fkZIpTO1S5SpK+zH6LZeWlsAjTAdTBQu
kM3pFG/46YN8LTO4Ec4lz1R8QxwSeGuBUZKACyZumuYeNpXQip08tBiSOwQbkkEq6yg+XoN6nugU
0KHbIHP86wkpMT5AmaSnhrAwkZ1h3DRKdORUJIXjjSEtZWG4CNm+5XWXS/49izHJhH7Hk1QwgdTT
em8H4YH1Lc93Haaijne0B3U1ZKgkF2ZKxDWafRn0+wYwhNXSUxa9FqX8kmrCs/mQIMCQ6fFIKfRd
gRjSlw4ougyZJljjKeam5hQ+yA+HiOFyaqf4bqeEvd81t2Vy3XErZbOnpIsBCog855uLrMdVfddD
AbCgAJSpheWfl/Dk8H62X8G7FScXXe3IATIK5pieNfJRsCTXnM5z/HT9RJ15fY45ss0m4K0hRY/W
1m0hNh2p0BwoTZv8whDOcWHUn0TeGntpiMKGrXBE9FtFX8hwDKIRxZrqGoycvQlt5OUx7ntfmBoj
28Bfftn2LRDbJUdEJq8e/MamDzHiTbfPYTuuTA3+GyjqJqDo0SSDkbovTaL7FVc8DJPMusFl7ONu
figYGAnFjBM9xNqDsjtSulyrKC3J8gnU4ltRfJdwK0MMSpX8oxlsZMX3wOVQHgjciv4zSjJoshcq
ERHL6DjlAs0YcSsvH8a8TBUjevI9mL6j6Udemp3ym1auZXUikMbNuVn2F8mdZ6qpqmNRWCv7W8Hw
2FgnBev3PK4iub3EpXnF6Le3cWlLZA251mDV4tBgnq3qq+Q3xwis2TMcWhrJ0KVQbCNyFPP4sfhr
h/CI8QF80Wtj7MolNmC/SM29Ge1jrJo4zVr/P4T8nO+dxjzFabzXL4U4O9wjO42kfzAzQza3yl6t
dw1+io6p2cjgLJN2tFGSXqn3cmHvNBJBX2291m6Orm0GkjQDv5tWgJXaGCv5va0Rd7utFutbg9h9
MmB/Vrmv036Jch8SiJr4BdB8q/aVF2kfGHdqyhjgcIhfsyMv5U5q/KbGwzOe5cdkDK819SQLv5ha
NB2vB4OTNn2TymdPX+d/DbHKpkzr916WVp3zMFXtgMtLmeGA2AdM84dFBhu11y6tKT330lE+2BEZ
x3bXgzJbDusBmeIhXxsO5sbwENCXE5XRze6x8CC71jzJZ4nDoGR3cHaZYFijZyKmYlfTJNSSdm2n
KiEG3NljsjE2GYcUc5VaXEk5m7S2erL75NyThqLb9Az1ShYYC5SNzo0A7ETJir2NDG2TVPG2JJYU
8hWyh7pzc7ckGs0trk/avykaD636OsMzmHJx7JXhqBvKMeH4CT/RLWA/aRl0TV/LQQjrf6yli3uA
uq/Y/KFbij7wcW1tUpnoNzm0jl8mi9oYjz6ys0KaQu8KQsnEwmziXceWria8DaHC68Y2NXmxcp6/
0v59jm6ItQR99YA6XXQe3HjEijqG1faaDkB2iuAdl0z6jrUurHZzvjWgykMYXI6OF05mNWqLRLFb
FUes1O26P6HrrhsAIl0DhXGYNylew4HHOaQFJ9oa05dC/Y2j08Xqdv/s/t0go4zbHRl828fKf21D
0cj5WkdZrOInEZfXkHkMOTV1fuk4+fitMbr13SIRY9gvGDvDKbn39Y8afKENpGRHy9a5ySUXvby/
mYl0peoaBfdL0W5qeXEk3+QpaglnViZ2EIwWIfEsCZ1EWHwwvkNDc1iC9FQpyi0HBSodElaIyK8X
lEPV88BRlsttYBa5/+A67Y9AEJCDOwNwNSEpUkMhK0Y5sOLx+nfYI7rpj7UvkzlDTr8jjzXOvE8C
7sSAyLIcBuWH8eLIIWhehd1Oc5gpp/mFVhU+vZluDebSMvcKzvTke6hi1pT2wUHtXIbvcdW81vHw
Ur1azEDs0DjxYzWJzTTUzVqMWxIZicwmiis4SsH4c9CkS33xevTnpduvBf3DV84I2JIWuXDYm1jL
BUSv3HOo4GnEe8eQpjMvGioDsNhLnV2TAXfFyxLpif/YpjccT2yDBnZWNQtkJl+oGocYjX9D2hdx
cuMWfNONXahNK+IEFWl9u33RsnNBzJm9BbOGtyygrPbEIh5q+lEvKSUKmmSuMLLMiSFj9rLSQFcR
WrDJKxrTLVB9ooeV6lowDED41346XoMSXwMIAv7JKbF4kBzVGApMrb1rJ2alIWOp7DGQn48optCT
U0F/8Vnln7OG+pz0EH64M2DIJKLOCTxhbt0DynMIVy5zHZv/DrQeRcMcXPHkMOcVhAZleKtqzUQH
PXuZvNsIZVIJfxK6G3oXfaFN41m5N3Z4Jzyn/NWsg+jekSV3QeR3YmFR8vBLVKXsHEjPPHuNfgRg
VEH/pYeJI3oWvOSq98HWOukMFPZj9eQ5DkgzyhgNXQDek/PQ37PKeuBv7QQ20zS7AVMCUrrqlCsV
YlSX4wRbHnNuaXlzK/p7S/c7Qpe8df6SxbMCLSEqEOIx1+mTdavqGcIsGAnufFvmCYJsHDI/ILTe
qnxs8ZzeOhMqJBCd9KNQT1p5UEITXD7ONOyg5gqMwyoavjNE1xEXD5LYI+T7G3tne03VBX8FiJm2
pyZ/9NrGXlcfNTpy+h7QUFnhpjU1T4YGCNEwx9UVk8GmMkIrDV7pbL2cKQPJPPTsD42u/YeWLJzJ
8xnboD0vV/f6Sdj3Mfv8hH/4l8vt2tngoeBIVIDOoySNI38fSS5VhvTukXu3+f7Ihkp1GTVxKLUU
iUNd8LNzXrFvkSYvrIOzIXrAKVTRK38uf+Mm2wuEfYdWwoFTM8Y0B78BlRXBd6l89hzcsv6IrpV+
pEQ+u/SLrYg+xQAUDrj1ky3dnBTbCf3IPS8oyJ5Opc2vYlF3IZ5mA2CqRNrVzgvFmcu1dFKfLFiw
w1ckTlpPMdBzxsscttfMDm9ONN6ic9HYAJ7OTDYvAyXV+b6MAEvKV3Xi/qL/Oka4p6l7B/4QSCFx
epDXbDfM4hiEH8tSdwfMQylhWdNv41NUgJPKVl+PtnkCfs+MD2oALQKI02KrxC5HR+e+r2gwpxZ7
GK8Nj0qEiadZTDykzDOgK1Pu6zYP/P/vWQaH8RbW+eSBdLhxwR4pmm4PV0qL4dMsoX3WMKelT5kj
0MRyndX7xnT2ukEDs43gVs5Qh9fs4oxRh4U9ICqK5nbgxExtU+MwyBpORNiaOnqIdevKHJhR4yaz
tTUdbYH1lNvJR2+sE9OdDMuLa8PDYUtZ7ErdIQH6xUITixKX/3FDkcJ8V86NP4ufSMko00uPsXNp
MvtkqsrZSbrL2DsX5uQTUYIxVK55aF3zWLvKZCGEF8hXRRGbgZrGnK3Z/h8eLIUqKw3lOmcKib3c
cqbNDC7daKiUfwEKI7HSW034FqDp21PMy3M+8yqj86AIgfbFvq1Z57oYTiouNqf+TZdqT27KHbpR
RMJlyi70dJpcmUlKUGq46Mj8kIUFfzcC/qRVOGZmv8spNbkOuduNKNIpA8H+NMR39ALYDAHBPzTv
eIqYeAWb1LYW02Iv/vJGe5d7822ZLYxk0ioqZ/mUyH/fIGjq+Jfq5rvkLIX+cFqKfq9x8pAsJnxO
Cb8Lj0XVHo26xSeU+SkhvrJOSFmRL8C2NIC5SPmplgpGqS8TncOE6YsRi5qk5Cujf6qkf6qtM8Yf
LqHjQ/scQ4a3CBfjXHoaN3sTBlQOAwoExWFRkzvrX6HlFE6Df1wNMCvoSDp0ZFvREEHyy/QhqXrk
GY8GT3NyQPfkSmcezDE/Cbs9p56Um1RfVBTOgrmoG1/Dth32wyGb8WhgRZ+QlM0DZnj6LEPg1YVT
ecx5OvpQnA8n7txEiIMaaLy+yoOHOqyDSwP8+Vy9SUflo+j9SO7XKb6yjFIfiQe0iS6zcE2YpSXW
IFweZvyux6y8/TVJDZ93B3qu+R56TETDiwMsBlIzARFtcPPpqKo/IpQPEq4WBjAZomU3XuUAF16w
DvCkS9U9jLG9W0hAdyveJsMxnzhELmVaCenNxhV2cUBuaZvfiDxxpDOkqC/0LBU02EkUy0KqVUd6
s2blZhefFSKfxtfgkh5PNapPCnZeMKP4kNkPouIt0Tbb1l78Qqs6sBmxnM0Z8G0AVpdaVYlzl5od
K1IUqFrSAr3gK7ZrmhQwpjOjGELkd+TWay2dgcJ8UX1XEhSfCFwb+qtJz2rwjdeLu3TKA97lpWvq
z5AdqtVfARjKn7q9bVn7y4xr0a6un6mG5qVxuQ4lt9VeZxQvPNuUAGxpZdjPEJVTFvfCZj2fGXoE
342zFM50q5jpCFliPLjKiC/qGi/Vuhp5Tx6cipkv2cNph6EKNiyveqoxqO9oJEM4osGWY3MudC7m
eIsosZaoLiyITudezmExDT9tYV7N74bdzSxwmJdOdjGmbLNU7SG4Xax6uE5ELgYbL8gKitFnzB+t
HlpWhshvyu6aJCF4qHXA/9rwgDje4eXB5z9aHFefc63cZF54hymMEzBtIETK97y01l3ccvcJYTNC
O9RRiKqdIJ9I0e+6IuNd3qgouNhlddNS5l/Cq8uJ+hsXQUFlGto0p6VraLl3FVK/1y3t0nXNZY6S
y6R0ZxVYY1b9aulOY99USQMJbBUalEtrk8/nADkldB4j3EWDkWTcRmtMCwktx9CzonhwlQzFjPw3
eE3bZmRZp9ugHfc2UqoWnsY/mqcuOstEYLcwAMAGWuWGwzhpjVwF1OA1KZcCaQG03HCZRhXgdnA3
xxjrKSpTOB6oKtzJEJKpZfGh2UygzY3+kS7ay0S938Jhu1ObuIaVE1nAG1GI6C9ekYJNkyMfKtGJ
+mfEOT5gqOIx/B4hrOkgY7MWZJXKoZWCB0wxWAlhDsZ0ANxlEWyiUN/qjgzS6EspGi4wIS2IRfY3
CCFj+1B+YJm26V9g/0oBF1JNekvKeB3r86ZoBYa0dTR8UkGioBAySJnl8/ShQB+EpAwxAqzGyGsD
xZyWcQs8qtZFe7w1O9U67mbjFHBSp0eC+7FlLMmyrTYGsIClrepgLYid7SRoFInVbTHCfIrpu7Kw
JqE0cA2Mx506ibujZzcrB3+obvuyPRu9dcRA0KfR3iyiI3UoFa4VhZwDlxG+a8jNbOuDaqxyh27w
0MLbc9XLVSeLdUlPhkNPhk05xsCeXJaAiJoluTv6xqc8jatgrrel2t6TZDEw8xuSjfRtGLsAwnJF
WetARWfnMHZtZuKlFluAOEGTN0GYJWKHsmda2ApGbvCP0Dyb6sQBltFbM/mCO2VQ/OjNl7wZbkxJ
u2IXDBipo+YwRgKvQ85JzTnBdZ3PXV1dmLkUGMmzSX5SDLgfNfwTivzsnlaiXatG8WMBguk+U/T0
72m9Vpa0Cr8nDVe1ztFF5h5gkKRWiSFO+3xF+uyQtvmRbr0jZ5tThtQA4cRO3zQdgBUPkHFPoRIr
s/IWGOUbDK6nbraPPm3u3I4MRqLFTRTqpRmDE3GLo0HjbZD8Kilxr6G5qrJ9i/EXm5u2WH0bNB8O
NB9aNnNXUBLz70ggSXrT5vxq1sNt4E+rZu2l2uB0J5sSAMCtMp0RWIh6bZDJsNz1fIA2ByU9OwQf
i23wbjbhvT/sLFPdx2Gzz10j5y5R3e/sAQnIMftV/XDOuVOcuSdzWSDtaK9Xv01/K96K+dsuEGwU
4W5UtqulNYFKoA8tsnjmV1J7db4LYzzuuvtE9weTs7XGq22XjPfyW4RsLdIbI0WG3BYdavqjdeyn
Hk9vuSNeU+5p3Arj+jUGiGRkyos8E5i0Kw8izUBsv4S6mab4VlOCxXO0UciLoTvjsDT8cHB/yOr5
Rke/SmsQVSWA/RfiWu9ThTNsjItw3KY7DC6cRwE4aSBn46gHwYOArWyUgkkVWnab22uyt8TCtqKW
meZkng7Qv1qiIYIH09xzBaYUYDngdHT+GmOyS7AdhBDTnGiAfZBgtizwCp0l9DxsXnIl1gjSFTX2
xZ3qBLCrbR74xX05UoKGWSt4GlXQJbRWEOuQPPZjI0QC0NahEdJu9WXN2NAxBHBeeLQV2cfoWMPY
1ei0iWDsLiGqgetpTvWQQWjTiJT/LgQgOWCDbhKJqWnSrq3wspwVapLptgObRmK6H7Kfip2TO7vO
4WqQLq6wNdmMLBZPM6zfVCN+z6Ty/a9kKm9fwrK/TIdpu02ljuWWjnHutcIEHYYLGcfWY+jKTYPU
MHI6FRFt5WBDS5rXIHzgGNxVuGr1wJt08xKrxTpvZAyx+IrydJtYWLNCRkamxlDb8jHw0+pt+JLF
atyS8JDErhhBdcSrID5ap5HVeuUHbebLxYfokBei1Vyzk2JFzbmWnUpSa9btOBg/upnu8rnCSNbt
0J6o0Px2kl2QPCrc+DEJBDw/uvpM+i9g1ZslgqH9KTZGvoqfP82Y2pAzWcdeSRKlr4zDLGPbROms
uM1OeKRtltTBWild7WGgkGScagj9JRB35RKRNIrCbJujpfYzX0a25Ht+MJMvTTAViR5okQwOgUup
7X7ZNVH2T4xCRkb5wYz1eRzxkQRe/VWcKcnt8GV06BsWXh+sxeXvuWZMNYLKV0uJKBNuSYBG3KAd
cNHdoN3EXFx1KtQi2BVlvazqfqeAbeCZ6Ti3Nbtsyq7KM+XfqQZCy9gex5LCpcTaN/+wdTqYMJEX
k5ATFbwSPjFclcB3ObmZHe41BrZKlh9sipfwAxv1Ffyaq4UxfWPhaSitQxjQJ4jPuJxi3+DbpFkO
fsQlh1gqzk1qxutoWGcptnZ2u+tKDREZELY7IPrbhDElh6+FodGMwxK8gu7OfDNwOY5MpN4q0hKl
/MmLBgDX2nMF8kKbH5hba3t0lL45FLO9dyRUeKDXsmJvTXLgiboDWLoxjIpjkVgRl+iaDf7mJDj2
WP23My4zUu6HfgZ/SpJI5drXN8+s5gmbHpEl8Gub65DMb2pRN8T7pPM+IaSu6xu6+Sb4TgID2L95
FpF2Marm2lHfYCVgkwaC9oUM5G+4/UUdQudWdGezuy400zhfaEEWk7oVumX0j7QJKeLpxNw/0V+D
RLykQ+qNbMDxoF6m5L0jWNHtyvG9MVHIqYwTjld0pS8Sxe/qeD3ZZ5WqqnuLwZ7uF3sEcvVnNOnJ
GdWjCQdKO49854d+XwEVM+H9VpV0ymf7bAcVbYTbWgxXwaceM8dyDi/m+A9jmMR8MtrHrBHsLrDG
pm344gzoDBmQXtt2Gahn9W8AB5ZnBbFSUWmCesHriihsej0RvYhmKDJwvg7gCATo4ggcywldFm6c
81k3WBVxcxzr+KT1yq26CtQ4BdtH13NoMA9LrwNDxdKiVkjHyeCMZCWIsCnhC2UVrxHRsXqyXvWf
VHuWY/DOVPzjoy6vAmZP2tp4wN4dvvooHE5NB0QvuxV1ey3K6TIWGAbQH8nWeXWkrLFAKLDlhhk8
Ho07A2J++VUSS9Q161L1zUWppDObtFeuFpc5eG29FXuV20t1pjPSs/4GeVznxHmWgELGR29lhqz/
CygMiGqoTA1ciXb6EijBZSy2S8h3aQBfOPeoflJZ3mL+w/9caWl87qLmyEK6oEVkCoe0heHZTBud
AXEJSaADBSNS+lNVa9dQg1gSc4l8KrUuTQvMnILCaj7WzSfnkX0ICP3Z5a8d8H4DeH9qEnkgllG6
lTWQCoSvb7whjWR6jEqLLISuX1mBHxhA/ajUKZIXSNR3Q/8QjgZqf8CAlpyjZDzKTnJohdjI5hfU
xIIOqMS+Ks1DhWOjdulGDkemd+amf0CDeg1J104K4d5QPGnGfM5V4cXA6cxYOtGtcJomImM9dnNt
OEF/1wNXw7BSR67jDfBJCkY2N2GUh3lixJYyLcxnz/moBn3HbVsHFz4JZGbevqg3qExV1hM4gZBJ
bDfB7ePmVdTmlurllfxmlvvZsg71EuOFB/JroebW8OGkYa2Qke7ku0EvrtJdKgyPdcjGP/HJpFsz
fTX1fIODH7trMP4Dmp8Vla9ETDKzATbjD7yve+AA+9BfegXzH02KuthOqzYfbnkWXpJRQAlI1wlu
yj58meS7w2EOut+qKXGp0OC6TLCZwOapdPrrTWYv0jqKyO6TL8+p2RVTTPQe25K4D1QpxClMPtVn
cD6F3F2bzyiDoRDFvgYBFwthSwT8XFC0svz7nvCyFotTSCOvxn3Vkd9tFCJHfxGLpMFEl0GDk3Lr
DRhjZG4ofSwpf92JvZoDQIXtIfWmuX/Ff6IieQCFETO8n2JrYv3lQLZ0fDEmdgUzXJnjQryOQs3v
iGE01UMTI+ZNY8XPdxtT07oy+RBKgmdnQl5yXC3Hp0+VJ3HVkHEvUVVGfgvv0sRXaqRXHotljYXJ
u0gv8oCkQHvpEGqL6RhaSh3jBoDWWyQp1uaNxYeVxpsSWIegBIjK/5M4wX4k5VU5e2WhF5AEUvhN
gP43eOwwn0/rFxGBtXdAsBLXLvrO7xLlX7LYOI3zUHQs64FDnS+SA1OloZ3ptFgknsntS4r2oMow
iOCsu9BxV4ydsnA/88GkhvUbp7ICV4V5y5lXcSO62Rt7OrU6F0LbMMWvJZMTexpcuW9PYd+yr2k/
NDw1bUc+muaaGAUPQEHPGkpYffGFJ2QO0KhW5kJ2a6TXhHkMU5gUTYnmYIQv6yOJ5XcBmKfFsley
KAuMyfNHEYT3UInJZMYHkfD82B3BcJKCxAlJu6iO+cZmTwrPixIaxMJ5awMgyzEoSEnH+926oVA+
+rm8xljXygj4mQRT1HjV8BOStyRQsMqwhyGjt4CKra2mQocAANJgJy08meGrXcgM7LJXOyMLsbey
8lpAxZLUDzGfZZxfqZNRSsT5ncKSpzjaTcEbVx+nGkHcoo8D/+TiHwrxDumlwSUXP56ryAiR7CTp
o8Hkk9AXNhfysU6qYz0Yh0VQV/lVtz8xaeHM6SHkykz3yzWwyIKC2xh6GNTSemVav6EbcKyIXbR1
faqvVDee6S08W/lPUpnETgnU0s0s8HbGfXgh0oMTAmhpsSqAxToz57Zi5RBNtPnhRAnHQ5mzMuxe
2NNzJk5z65wCXhBZ2VOTdqrlwDW/jRrhXeUCwUwrp4OrApxWYJ+HBuJE1T7A6zsk2pYGpnBbVZ6F
PLNse4og2Ge/jLhbegzLkPQndu++OSnhe6U/LaoWZ+JlLX+NUPVCq9oZBNCVUGC4njeyQllaLVZ2
zaNE7XnLqDY5yZJ+jhPb7ZsvptDriDlSlV26DJwgO4m14PWQ3kS39HUTxqQhazE/CoG5TYNB1R+S
0aLvuVgP058yQsyCcmoW61h1dWPbMKfqfkJzOo4bk/EShaBMIak/JNaeM/rJai+h8S0zGZebqISU
0XLlmG2WY+ayAz6YBD1NaY11q4Yb/Q38vxfY1EwWKgHjzFUW3BupvIyr0cUyXgrjw5CNg7oSzG0l
VRxyLuTDPJ4bYp2kFIYl87F+SfhtztSuJ1HxlTFfhVqYsWxRbBWSADfqitPNtJgfcbPXLuxdWhhQ
xvp13s5rltesvKdrnGMYNmzabspl5a1ZLZiCV43bDY0HVQHTbUXJl3rU6qvgb7QMY7cECBuYXozx
KmdBwF+Or2fw21o6lEvF3jbqpkslKycoLzGNUBprjWRtZRNWhckpZV5PhByLBelFUGMaf3NGvFXl
WsZbuek7z6Y8HUVpyVxB98LOY77lF1z5DgsXjxymTkY57EuxB8K9SiP8C3gDK9oEon0BSAjaoe7y
HOr6kbJvoV7r5p/ag/P1eEFmFBT1iNP0A/NzBJcS7/hqxaI+Rm96sBs/TeKpqBwZP0y7q1fUAu/z
6Ggb+KePWkkugs+fjvlgXYK/hMVJRkABfaxDYpIPfbgzy9ovaLQlgMLvYSntWPGl7Mf+nvkBqONf
QeqXApI1Vl8oVrKrpddG9VP8Ow2OYY6oA/4WdJeV248YrCtg3e2h4RnWp50oWKf+zabmAuhIbvtC
pgHo/3g6rx45sXCL/iIkcnitABRUrupu2y/IkQyHHH79Xcy9ug8jjTQet10F53xh77WBc+Bx2KwO
0uQndIBp42Z6vO+QOtnbzbt8Aooowc6rzuThaZkLjYwF2P6Qzrr8JrI/W7VTJf+M6WJBphMmLav8
beSXZBaqah4LI/lb3syOpKoCn+hx/Etv8CiYi+G4GQ6cbBgTuBUVgHGr2aH3pIKUdxr/SkLwzH8R
C6G9qmuRxRv1yam9IMkCgbpleoWSinM0+yrt3Z6unt+JbpDXboQUXOf7pXtt16iZSIfsR3tRsUXE
FBjBtkDxVYqZhkIDCRg7OFPexXDSOn75wF+8Ml7K2sHQV889zq3J5LDXACbQjCAmG42rUUTugCYM
+/Wyg9a8U/HIfmySjASmZMEbWnF3zbFGP/XI4bpDQYwmz5h8Fff5zMXb8hcVrsL7lKPYSvw9/63t
fygkyK0yILV+Kl+5DHiSHggn1BX4YLf+aYgCMK0S2RJNHyI0CgkCGmAFQC75WHk2JpVq1tqv5bZy
YZlPqnFn/FQB5bowDeW6eTTZdz4JpGftvFs25VqCFuO9DUqK35Ao+hd2eQcpG1ODev4ntx7+bIsf
ZadoDYR5BAyTWOSSth9tRZKwFVCGsxUoVrIsgazovk/6lIkrH66fJmdQ0MmhKEUgjUpg5Z9NY4Zz
fpjK8lG+ADK24mlT37x6CpEKznzYUAOY43UpQXA7j3klhqnNveyh/3ppPF6RjCQ8HHlGpPnNKpjJ
DRr8FzJsNqRIYN2F9DtEeYJomtZjKroZ9FHkxefxL86ovQOaI5YOZhS7ax62+riXdeJZLUBqBMPd
I/NCJZQbP8u0CUF4HOXoPVTfKjYdlGnOzHiD9Fx+f/NL8EMICVvITmkptUzi5mq9v8q+ZGbEWkDA
E8j+l+LQW9re5JOjrOPrTgrwhJTgXqlPfvGDpN1QWeDaXOlSY/nQRfi+/zcLmywrV9UZmcpHlLXl
o5nKe8JemaSQ6MDf1FIRg4BPb1lmH+X+NQ39EY6OyqHY4UUH5l/vLZMpw3eMn6BvzrbutzkEDJJy
9Z8lt5GUXhA+G/0PLrS/UvuxjoRk7wryAerQoKpUpssoFx5gB1//lRCI9leh1GtI6tiauuMAzOgF
8P7IT+EHz87Zdlx76HnVgLRWmMQP0iL25Ohg/C/u+eGVH9A0q76OWAdzRaDxc+CJo4o/IvbbmfrP
oVJ2BkdFxty4M4v9wvGeSJ8Fgp21TG8Fz3UPoHbkHalAPlTkG8yAwUgHDeIlOSXdfEq2irQZA6uz
0Azlyi5LTivayZHMKaTcGlxAgP3rn73BCF8HlxTGmAvF7G+PtTSwjWGJgvmXWZRxeBkUOuNNwG8D
uiseAlRptnyfpvuEIRruINZlQHP7mCIAWYiXH6INlhvjs4R2379ScSKzMprnQ4mIaKDhjyiMW6KI
4v7L/MJBkNvGq+PBtOXfeJZ9YFxlrz44kDJ1swphliep2ARiy3pOoVuQEJPKviJ9th7AIB9zWJAi
FuXHka5umF8Dd0+dtJiS0ksXozv+bvI54rvvsENwM+z44nP4gI4WdtUjQ3TJwgRQ5za0OUmCqO9d
T+oWXymfikMy+gyblEqoI9TrwahNVX7jQoHIBU8NwAYnVb79lvzeKn6N/ChrOqKMd/UYV0R04QSP
7rDyFS3KM6Ln4fPkyi9BOGzaoBfnHe+Rmd9G2Bxs8asLhx6PA2kWu2X55HCaJsbXdByX4sGKUv9w
wCsLBcJktqf7hHiAzQvS+4D1TKHSqYo7HwV3q4Mtj/8dl5XdtL75y/xCT2YX73Y29hE88Xlfx6TK
xMwgb4SJKmkwtNSWUggxD2oI7Vh6QAm4sHu2jfSLrcM5h8cycE8vr5kEqvaZlIKcXCtc6z4YwV0j
OSQ3jYEQLCOGQjLloCXVbk8345DX2UPkTWZ/+wJHhHqcX7krD/LFiWJ8W83V4X1iOp0Qjs1YedeZ
5YczRsiG/xicmX0Km5GEaiZB0GZQZ+bQonH6ezNeM61F3gSrf2OuaHsGAp1zcshGzOToDBLdTdMj
+ZpFObgxuCAd6w+PiitYLX6yPG/a76Tioq1P/xMdyh3qOIu2GqfqB1jxJFaYhH8fdPtqMtwWt65R
70qlH4BOMQc2cKFk4s/q9M8thTBFvAHQTnyv4eVMTX0u4+LcazYg4XmDeyKmYaKJZUv5TKZij7xY
izoGaDy/LA8UJkoKyIsZ5AVz3oO0khBrDYeh30ursYeGie3HgB8YzZJrIw+3W8srROWrPCZJ7fj0
1DS8rsE4cWHTrGTHpsIeMRdBnC0HQRQG+iPEQlhft9S9So0PcTSg2K9eq2I+DZMwmOU1kJiYG3+M
Er0Q/9XuO08qWrjNu0QajgIBS5x2z0iM5DSJu1Nmt7XRLkNLEhZneJnpwXAzh5eh/ogU+whNF3mb
y57lvlTtHYHJbC2hurxArQQLP7/1nYLzqgCiqTxiFK0Jz6huP+dseHa99sDyqZOhSGqP9dQIZ8U2
xpm/h4hhfyPiCWvHalc+iRu8nbTc+Je03jxI1WYPF/fRyh8qPiJlOkTqOdG1U0tMS0oybSWdKqRj
MeaRDEjvvxK1DXWxn5WOJ6O6QZfqlYwDzbHz/kuI9OomCRkIX5RHySbZ0kY/SiS/RYndy0jL5CxQ
mwE4OdqXw8hIsxY0LYw4tzSVmjSVMv+o9b8FmXTG9CH4FKZ4CLVShNJkB7LMgoC0eMHWB392hH+z
vQ+Q3DaiK1RGy+SlBZ2EELFuhkuf47NjTaCvkafKs6cS/DwoV3XgR3YjQ1goKmgQNdjx2voo6hSc
O1t8AxdRdZFqFD8VYykGQizplsdapa8+FW+bo9aOm/984NaF7s3GVMVMchTSTvyd8/XVG8NLHv/N
PEurwW/6KaUkTMp/q4guoXcH41iTOqyVJeg79ToUMRPUgoB6JkkJUjCd0OaB4RV3Ih0CllbDRm2G
Swd7jpqMnoDzF66kk8PgcGB5TKfCwgp3tBhepgRN4jOgDeWpWpF8NHSLEqCp2LczdoIpPnu+i7RA
HLh9F3D4qxmzmoEBj2UQgTMJkm9BmMTSqKfRRP7Sr6cshQ5XdKcBVlX6xyqKR8YmZUVwsxK5gJ53
lBGYS4uXwXAbycqLmBuVJ3n4VrAc7Gru5uOM0LXASAbKOZxwEy0u8a7L0uw3rYPepJ6EuN1IW09u
t3dpAjV5bEekcenOIHCqq26xankJEZkTrjJE90L+wFAwm9+AMdgjUk7w6d5Y/wbVXGO57B3eBsfc
yxoI5YgbVfOzfxok++y6xGBoIhzQO9x2oXPpg21pCkvuj6zsmm+1cjAu3TfEFgS922W8rwTSeazd
9Xlq/RQ/futQGyLGHZGKtjMZdIZneGbL8876S8z4aKHyycd4242+67x7DynOxoUvf3hvO8dLVs2P
+VOKvqHdR4DT7fidWnLxcvO8rDN9Ftu4U4LLY0Lc2jHostuTnZDuUe/iCLLgvk+NoAWDYtMKmkC9
Vk6lW/zeOUg3pgWypUvhe5l0Mkud7p63KABRczlX24abqCu3sS7uCxrFXLqiaXHYxcl4hUeQWYrF
glcHb4ZrHmsUm82w0U0OEgaU2ZWRoD/a3wjt0Nv4opKqu6zbXNg+IGQpdBj6LA0l/tngdTkyQ50O
dMbPNKUQEQrfNCAtMp+ROED4axu2sTch1uXzECB3ns4Dl6tDREcF1DGaCFIgg9TWziP8zCK2gxym
kV09wNaAfVipQsgFZpPPlyN11HXmaUXNhAE6kL+YZW+daDu0LALImgbgVeXyianC+C/fMFTAjHq1
vTJ1vK5zMBjTKzaJD91yhpHZ9Lcm4YbqcVXSDLGtwZxYtGzPxa3NzUOSsxVI2sM6sSMAkd+Ze7Qp
AKc/nAgdU7HrSa3QUILVphzE+0Yp/XYh8p73IzZnd1AKN6O8NQewJL23QZjRmUfxuIt/g4BW2G+V
xB44QUkhrCDnScYHRo6Tig3U6VqsjSliY+XBaPphZM4d9PRdGVB8/lyGIlji0CJDOoH8KiEQlWUE
CziejMemCjIL+gKZ9OM0qIwu6JqLpIqnJdSnqthPwLl3B45IRXqMI5NMUF+6cSfxuBq5c5fH6t46
5S23siviv/gyKkaYAa4anyhrjso6IHYwjyM5eLXhG6juN2B92gtvrjkcaJyGkrzEcX2YhX4rYFCg
jtq4eBsXRVcqVrbTXprIdpqMB3D3wzED754jzcPVB92Pxtj7fkVdCZhrhkEhOcOxQ95ebaZJ9q1G
NBzbTPucMsQDY/Ke5eKu4zHbSUz5ouam64yrIN2zeb5XGBf4CR02drIpk/pZM+BMTf3o4D6Oy4yU
nQMV0DA/nNS8ET2l2xerxvEoWTsyWa710twnDjIoYE2mXhPGu6aHNnkm4igB1Efp0trhqjFMQ2eP
RBl9TSKgYhCmrcihMhtBY6H1QI9XAlWLR9VXevlEx7FAh4JgXxp0DY7uGj/nDpIqZmrbRNdj7Qew
5Ywdj06LFESGJ5rvrIypazaQLEArDaeZDoUBMXFKzVFnkyc1sSvzlVrsAmEtIEJgJCebiJL37dge
UMnssUKpUoTQHHaUMtPcCLclhXZWgZN1l3bNzjHmVvYK9AZyMK/vjnK6IXQnLf9/Bgfdm95l4WOo
TYg4R4caXSlgScUaEO5eiq/MX8YcK0u6kcagorFWzdj7xJHgPWTkqeUXVQFbDSFDpTlXwHvQ0E3G
T6OZb8wLbKUKLAXdukmGXZ++m3l8C3wow4gXndkqwju2MZk1nnPi7QpPOHMoVXuIC7jen2LkRzXt
PUKFi3Qh1+tbpw1XoV62Zy+TLOwb5mGmeMuzZ8ZXhlOvUBaIVQxJIP8Sle137QwBqd/ovZz0Kf/t
mKHftNnL56C59bm5RsgvVCkc9fiRjcUzc9JXmWGys3L8JtUbhue7RkqB6bfnnk0x5/YDm3tPV+dd
m6NWGe2LXg+XrLfdetOhAvuaUtYvbQL5XH82nYBNOb7w3SQGidz136mqrm0MoEX6uckpjobQ3ppa
vLVkwrrYPZeYeTE4IWSjmyj/GjMAxq/GskPIiOkKb2AgMBEMQ3dL0ltDo4eqPyBvgRyiSRkPtH05
BmAQ+MA9aOp0li8yEblL8e4leZ/QRQCpx7hMKCXPlzJhJGbopqoAhfvZZ3PpG/kp8bsTqeISqEhF
emz8iWV0DpohnioyfIxkqSwjObIFaBlirJiHniacAEU+H6dzlehsp0nqhMYFexoFkcs1SUNzk9gK
aDBjR3YsKjF2JKQbtd/pmMOv7fxhUOVFIhg6DDfpcqK0PJXAs4Ci1tpltE1iKf8XkrpM5Hen2WEm
8RdW1kQxNm9xaRRjSRWscn1UxHDjtR0zvMzaDen8TfKSyEConkblp1kr77q5yRxSwDNA2vpZEvu5
guBCR+izru40CS+Crjpu+xPqHzIWq/NU6ZemyG8pOy7Cc4yC+2omcRhgqkRGG9DaL9F9rFuOUNaw
sV6UnA20N+j9vm3Sg4mmSwWCFjM4GbHwJehF9k11M4CgjpFzLMmpNmjopvQ89ywEOGsRpXRyYFGI
zY4SKuCuExliIwVPlsjnTrbPWkM9unN6cGU88zr/NJzEhNVuZo26P2bm4jXzBMuuIgSKcRA0dQ4E
mK7nuVbDypCCGhA+fzxOFlCfm6kDV/N/po5+hZwisfXXAKimjZduooDqK95bDXNw1hL9aJ4J6r2S
fqpjCNeMl8C9KsiDTQb9sUElLWgwJD8hliIZfCfs+ED0ELFvR1AUbsmWTmbosiRg/XB6RXT3mN5p
CA5JmAEZwsscYfDv7qb0MWP3GwjiahfDNbPZG4RC6+DspshiTYDZROU1YI2Z6h9GjWnacTwundcW
azg43wrx08ERNdOIjKDN6kl1O8hTGo6hfpB2Sfs0s8SF5+NC00+xTOr5pcqSa9zENzbCCyucat1S
1C7moD4438qJfdfYhybb4YjGeSC1mDCHX5mojyhbUBt2G6zKcecCdJc9cX07AduvEH72on3YJCXh
28GfJkvvmDe4UPWAzzjMGaqCTDsPKeiBwjwbOcMpm855j+nwPAJ8LOuTNO3QVxVz/JwMREmbjzRy
7rQOrmwRM5mzT65/WmQf1Rlfdeoc8iEOVa2n+/pmbOqYMrrbo/mI2/Upco9RAH63gd1mz2wY4y4J
E4KECXPpdk2GIX4cydxNwE3u9elb6vSHRXzr5IRzmW3JyjCYCcKkO6E2OxfNRvHVbnrA9I5H79Gz
OYi1X5r0yWkkSnKbkgSg3mFgsARmoZklPDqPUSeQkKFbKde+lv2BpelxI9YlBMKmZCWUIJ/8kVuE
XK0kQ6QKCtr3vjdJdlE0WhThWtjEVrZ6La2VmqBgFUy12OiBkzRzssLIyLwRXoWBHx1gR31H96nZ
uYu/M8XFGX8vYdsKOOR4BBebM2nwdRL10oIuDqmiEWF3rn4LNsUzPLPEatHF7EGaPQ3RP3DnMznY
PFJso88L/48FoEagNXX4xYhn3JUqeGoyEssPK4VWdlyMiPJ+JMTwlwoEWsadmcGKk1FakpUW33pM
Kaz6nM9en44g3CiqZtchQiEaGWIwKWn4pJj7K5JFRsm1EtPDsSmNKtDJDOaSFiUrc7VRm99Wpr7j
gwIBe4v/UAaEjw50I40IwETAUg8yZsVYGzjTavZRAgh3Z6E1nYmqgV5Rr+h6EKekCMJnqfKs8aI3
9cvpjWdJ7LXT1SfMVo+pxrxJYgwmTiaQZr88JAb+kd16M1u6Nl5DIRcX3U7OFdbRdno60eICdECw
ln5TF+bdWNkQDTWA3rU1sFggMGuJpm0IwuYfdlMLPgxPaBXZ+4TkvYLSKWZC21BpCMGx4yUJKv4x
vXeVeVTblmlxoLX5vR/iu1CR4fTipk/61ar2UZuFpBzg0OBPYJGpkdO1DZWLfpmFS3cuVxHqeQTN
kgj6ztkt3iyI4iSEHBUSPZzJgoNdTt+4Ke1xsehuR2/cFq4MLQY1Nfdfz/6X2FdMbDmRrwooCUyg
YDOOwz+lQCli3hWk9YMg/JeYAROLUSXFXOsCYfzsL6dEATORt0SGQC+CphaHcpf/dy4lWn6teuRI
udsyCF3WT5DG04tYrohzGlzd+g/5l2eMtzg9CHyZLTMZuEvpnxoqQ0XeR2qBzhPLh5QOrln8MBz5
JDudWzxn/i3R39mY7cigVhL4lBKOfvlfqUmuWvN30N2mTw5aWzxzldN61glTAl13ny014FXY21P0
0bTmO8vrF8npzlHJBi9DFr1qgEeGh1P0++m7MEBdJAw0d/ph0JOTNMQ0gzvNlkHZDAf8AeeBrE4a
KcJay0zyS4Xr61KfGcKGJjKJAiuSSuB9cUEpY0rpA7fdw0iNOxwidjoTfZx02wqH3q8AtMmU0T2l
3Pq5yhactr2GInmLoqa4WH/K3dsk1p06bEe4cHphxD2tMiMxUprsCiZfzCgNmvA6ukNLw5SzTwdq
Vn3Q1x8GMXqID9zMwmUDLBPWkbDAJ+DdWLnY26E8qvER6YNiK2FlCuKPjHM9E7f9jjsfqRZw1liE
GlLeGANdqwYxvlSTfzZ2QY2aV9hL+NOidqsY9+8Juo2M9S4PxW1s1Z3yrBTlCJ80ZXyc96Fhi5Ao
7FCIONSnfSSND/qLey8350VxOWji6Gr/YdsF7W8IMdEFcUFCH3nzlen9VjSTnPTn0ky7qPFhlcsV
ddyc+WNAYoty5lWISyRnjCbBGh2FUe4bkjpn3s6KVObE8cokgQTxAyJHtEGtHHZdJUEEY3K0N1iY
FODlq6svy9a+muQYtxdjgOG76C8Fh093tic0ABfdSihrc0/vPWeJg9kcgxWJwjwzEGaoUlSg/ofr
2E5XFKZeIbMedz6EyoI7pXNBwJIiFcR81cLYA+R+6uOIRb7q4kEpyYmfyAGFpLjMPFdD5qdOsDAJ
0B5AqEELMWBner2cr73+HW8zUl11CVPZvghwYoNO4bqnU2X7f7QAN7akcvZadJgn+WA6KOvMU8P2
IQIECceM+YBitJcVdc5YXjIKimSIrqUBKbA1WQxv+8HiR80+WWk1/rqUmZjoJTVoFYs61gqsmuKE
7UaxWkE16OS4QF4evwOX0dr6ayXZ4pSv6TUWARoD404UYu43huUhNeGugzqqQh1NFwOlOpr3mswC
jS0Wkyj+GWlJRPmK4LqS/vvf2HCrEtGM+ciU8a3V8nRiA3Iy8smnx9JxvMp8dNqWLVSVLvYziwCj
tLYO7f5DxRM4bjlAy7+kI3eBD4ChLOogqBoqwiA1aTymT+iX4DmxzNxl2sREtcHT8BOoCJte7Soc
dutUFbh3kNUAtsnj/Qf6C+71BDAaK+6a6oyNKHKSGjnJZCOHQGxWsLuWUYQwsLdIymKnShJVFb2q
ev5AJIHdYdRRjiPPKF9QV8IhIrEOVaCy/1dLXNR8D9u4Mz/2unmwq+lQtAIpz3IYSerIQClKJI0h
/7CSPa7gGmCTbah+lkOOZypa6b5muFMCuaBmSXXs++KSMCaB1aUu4mVW01MG3TsCLdSH9t7TqO+h
mt0NdgDimHPjJ/AhVnDgKgEhymVLzFBqk2l2duQW4Y5Xv5lstfwKvavFNkr5yIhOsKQwJrTaAsHY
ERkwi0Mjt+cOlT9GEAlnLGmOSoJg9SPj7IqPY8/C9Tgl66Mm7iOJ2PHwJy9kiZEmOSPAFqOKe+nT
cZCr4wQQ1klbiKdaWErUvBLI/hztMApPdP9ypz6MDUIXmHdYpIAKuykbAmN40FIv3eBnBZU4geHK
u1nEcanXU17YJ0PJAg30YbdJnAPNUT9NWf7M7OXNvS6rxlUpvgq8lEY2vSSnANE436dTgsI4M6DT
MZsfHT0kkPNSQEON2uWeaHoI67tu8te2oEwfCZNEgw9/S18eVe0c58UZLsJhozdon7O0jfx89jJ2
p55kGWYHym+QynRII0gFvZX8jK4nEsRxGu9kbg8aSTTy5iPYL2N1UUqM94iKetIebULBoq92UkKT
cn9U2wtl0nWMmFZaBZu1nFnDhBJNx9rtYvMneEcndGdbGlYVC5F9rip0j/Gxmf9CJA00oPrd9G/5
qn7EhJ/qv3TI+hCxyQ2wDB/rsSRKsIFsvbFaZk10ZAtm7AuwluPwm710iDi7mZQtvnNcQTaKUODS
zCSQ1oTZ92kg/evaR1dXVxzZHfsYDkQx3eLRuUJ10BkvpuLDkvsPJhOy1Icy5OZCg44p+xZot8nk
KyOh3rHjYOJkqGCvMUXTVlKwyE9TUQfyNPGUQpxc1FOPCJHwdoIjvgOugJDGlUS0EnVOPqZB88dI
9NNCyozO8MwmKbofWi/9liATHdWg09YTk/jTAFBRNj5U7JMzGUikFJMak2ybGVNhCYf1ssMOhqqJ
D1uopABW4U+4kltpbvafMTHVuay+YkN6oGUzoZrFzP9mcTI+hhMzvZtC4Y2o0O0XQsMgSUbHLZIv
hrDYgpLnWK8TUMtIMGGExRF23OvEH6Q4dkXj2hb2io1X41DiIso16ThxFNlJ46I48g0VKXDyaVrD
Z2Eon1aKeXZ62OszXZEOjQB+kQhnf3GaXkvS25svXQobW71VnjPKrkO4Nryc9LTCzK/go7LBM8ma
n95KKvBhQK8sB1ZlwOWoTjSqE420hXg/jTYaDMZCnrC1/dYTFwZqwTbTjmqv7Dc6PjIKBxzVvi5w
XlX77jV3MSfQS5uxMsmPsV9f6HhNIsyaDak8QAchKCeJdmNDM8ssU7lxN6zAmeuYMMf0yKpl5m7U
JlI8AN4NC18ZIj7VPM2qc+L+idgTZXoWUGxvczoosC7gG3zE64MIz0efJeTuxkEkIdVRr+U9N8mK
SQyy3F0gTlEWmMqEO93yraT2t1UyuP6GkisFQ7tu4RYHu2DI0zSP+sb5W24hJgvdkkfwLUHxhsvz
kFO39VGIITnDmM3L0GbLSa35cAuC57tPyHWHIUfPT+CxcgG8bgyEqOhhjWkrR90orXBfNXemP7GO
o8Wfr/MiApEliRQ1xg8kMtPytOxZ6yfTc2hABpYjpfALB4iTju+s49fZXrR23khSNWIwo9qrK205
+WnIUFVovbXME46wpOFqRQIiw7M2IEwVDzvVggKhpNjXt6KZ7lx0bGIJB89KP0VSLsAR6upFLvYp
qPyJMALniJ0AmQqTzjp+5ilPtWmzAeEIBVa18fE6yXQtwmKQLBM1ZSyHzbBWCtsHUdhjENPNGdQ1
Bk2rD3Ue0C0u1TiwjxuLdz5P724w3oa5vBWjOgi2y/JKRjV2Kt2yn9bqPETyTZ2RftKko0sOlsYi
R4QxwXkelKO1oibTXI2mmRGhK/N5bHlZCq8c660DewSu+B57qeRoZPLK/8XNVo+ZKIWi/Zyi9ov8
jqg4DOu1tdF9MVuSgEhB8UilryEbH7H5rBZy6Z3pK4o90itoeTI6AFvb2Fejx14MOf9JI+e5WpHw
uWzitDCNdcZFv8lRPA6F5uMfPun8VKJbttVe0hD8zgt0SNAQIfThCCg9e4PItR8dICetPWPZPk9n
6oDIhgyF9BK5o4etoviaVGXHSSeohlQWbRJU0bXHemMdgdO5aqpyR5P1I53nQKmwYHbEu0d043xD
HcMlsZdj8h4JeVj3I1coEUfIDNp9riFZhxbPKigtiYwYHxqrwW2FYNhYQ5yPJq4+Yql6C5G9WGzE
SJ84oN9KM9yWgywp1+I5tArbjuQKsdSymR3peMnAPpkMbRF9uXUCdAwZ5FaFMV3BroLyNmwNGp1B
xrGIv5M7UEdPdKgFJW/qETXEwGCpKXqeY00qyYlen72iatOkIBjYYoYKI0L+6rgNGRib1qViPcP8
gJZ1/dR081I9rzWEkwwMFl+Gzp7GweidL68xilCnFE9WblgFgcfyVc4/oR26FhM+i6dKTsB88/8h
9rbY7Dffox1NgFziG06sszXHR4Wxj6aV5w3cNMPYHGY/2oFMqnZGD68Agms6YuClG403r6/kGsv2
FAMhBi9gZKQdo5BXFz/pNsAGZh/4JtGsY64UTzQND0nM97Kfbs74q+17SA/s4s7DmED60E/FPAbK
h8iBVtC9pwzSvxAlS0DDxm8N6PORKN77yEBaMAnp4CwQXqwTXGqxg0wldmlMXOPfVpEiR2pdiQTI
hWcRqaYeWnKzzc20ND5NzoOYMPgLrE9WC84jMymd9e3fYun8OQejNbOvT6S3XSUfTqK+UXyrTfRI
8Ps1G4IEu6UZyIrjWelCa7/LDOk0qPiLd5haZbs5S854HmIi9FT1XKhhIy8nK7urjrpPU+NQJeql
k8Wl062dkynhNnJJJ1bxrXNu7ewoNAVnNjw1k1rBwgM5Fr5MDdBh23QI+crcIhpcZNIyMkMVe7V+
7D+k3GYZvjzkrzIicapffdV5RwnxX7rsTy1C/2j2oRK4NRcFpgfAy+1rwI9MUiqYXqZ3FkkEPLGT
+VP5mLAGZTf8pxr46H331oYcl2aQzeVJkuGIs1RIgaHNnsQEMNKQ1MbEopZ/RmodOELo5DndI7ck
p9ASFZFtiJ7y8RhxojNT513bFyz+kADHVJTcEQrhSz2Jy9nsdsJnnLN17B4hCyAeaREhYhA0aroF
w0/n/4rErS2sa8tTzARmKrs2mMeb0Dp3c+SH7Y3q+95mOXVFdEP8rAmdzFT9Mecy4qP+Qpgnq7WB
aiSu/DGWPLxbHvnF+0n5UCAa8V7jAu/wp3zMEGPY8+0VK3vUWObTeLxpd3WeLoYT7xxV8gnO9Rft
h15ZnlbEb6HK3tKXh3/LryRmPL7XEzMoGbtFMf1btWD2H8nkKIKGlCx5Yq0AwmvYyrttA+xmyzfR
WkGhGbi8Q4jIXgs1QUnaYEzqIP8XZ3QwOOOKsAB7V03tWWFwov2uzg0I5piyVrN8peJKh7+KVC4T
vu3pE2nZuSBqr/LFKb/GURGaehqWshSorRHM4mZDUTWk+YB+AfhICzUvpgGMQn2ft+JhTBM78/Uy
sd3Ipm0BfjUnrLJO/uSQeznVtwS2t4MkOJv/zajPQb6+2jh6dVP+TkT6LogpNOr6ldY/C36DJYI7
QYUGFZL0B7B2UA20QyfxkpWwA4nya7Wj1kSe0pR+Qr8ut9DcMLyNlBSI/3QdlZ3A92nfUVXcnewA
VKww97bONHtmDFJ8GkpxriGpFKILNq1lDnmFy+aUZGBq0izI8h1BDN83O15jA2nTSB6KaX5B1yR8
hXakwGZltzGNXnxQZdjKiuyHU2g5ya1b9KvMCzxtnLUvZ3xYLSGmCTSLqAc9GUhmythedSt4B3HJ
aOKg/MH6ayjsZmBiqAwQe0ElBkVnUX1ZH04OczGj3NpBVN9N2EF46sSnVpCA2QB5pg+R0pfKzlTo
/cuUpFAx/qAnxmpEykID/Lv0URzuiMzhedPZi49eTlvU1nBwHNKDaaohJhVeNyH8z8oXgiyOcrZa
aM2YB21LzD16Ivu7tHxLUZGoeNM1TNxS40+4ygQbyGcEwQGJ2KrtUohflWBtqF/Mo8O9bXJvE7R7
VKz5GEYfUTedJ2FeVnJGafuxbOPKqu6DVdNwJM+2kJ+YP18Arep1D7KcdhK7fo4gIoH9F6eQ0oyg
/onxZPGFIfvJdHxZhKJZEttwLTss83yucyCibYWXzAmdA7J0M0mIIXibee7ZOgOVFvrwTvvOXdrG
yVVWoU3dKplTdgYGOeWXrmL0hJqXEDBiC702+12P83mQ2ALjy5IhZCqnaR1P/sZyX4OyqwLaoZqY
Jlmm05EYbbgtTPRYHHmKi1wJMoCM8AF8y9jkWj9QNdSk8TzsEl/CBC9rmoK4to9libsvyWlFZhAI
f9RYIelTDqTICc0yHPP11KwiQPstm4e1PbJm9gtUcAkzwJTVp54YARQiTvAUfLu9cInuyn8Celoh
5RTr5OaU9mUCqRJft2AVLi1RnqtuvvBYr9bqpbxbZuYTcTorZkA8d0+07KKR7JqdI8C09gkGsSuh
aCuayjNMonLpVNpz9j8cndlyo1gWRb+ICLjMr5IQIAlNtmVnvRDpzDTzPPP1veiHiuiuqMqyJbj3
DHuvDee8UigM0YqmiFq79hSMHSgUGGjd5EiqzlxfBjO3+lKf43WXvXbaZcI6vh5DFTNYbn1bEEYu
CRcXpxcr//Jmiz7sd8WKsCltT5rIz5b1xmaWiKU0iK5csTyn80CPdQRG13h6k/tGVnnr28xrr50X
N9tNMuhl0jkhaRNGQzKW+kdT0BXY82Zb32N8RGpxFMs+nBYvZ2yepdzXxszNg4pQtI4Yf2dqSiuR
nyaH1xqekZzOjwKtKm8S+G8ITXctra8ryoYlngLOZWdiPxF3QeRNv/NoQby/Fz+dnpyN0Tq1EKpa
5d6jebQrrDNYm7kqid7Le08fvhocAKQodn7dS97AGFEB5UrE6M7SI6aFGoN+hQ6Pd0enjYcQjean
acEaaiTWknmZmBrgdlBwWCRQ6GPXc9WVhwo9mbWploF3VZFxWw8cUteorAMz0c4F3q+z5sQc6M+h
ZPFZnQqt9yQ7O4/ScOpB/hiOMoYn+3LAsnAG02fax3T+SiTtbMe7vwJ6H/tB+Kf2CdXRJRQimBj3
QvLB9x0ehZS7IpncxmA9kdjuLMC8qiXU+NYjBnUlsaCaLDzaGDFKVwyMAqk7e1u5YMu6qLShfTqc
e3/YQkRBlMXjSZAsxonhZlDrexbT3bIZlBan8IqnVcd0UaRqlAe2QEY+HBPG0DZCtZnapC6h9RoN
yoLwaJISPZt+8qpWzrvHCGFwojO3Kpb+qb4hfp6rAm4Yy2gBvA/MjkBZWVpe3KdOPsinuIBimgqy
HyZ/5pkxyX8bAUErFZ4Kg2hmmq08u0Sxcpck7SPNPirZK67o8tTU04hjjEnE0vhv81eFrZnZJwMK
ZBVhDVOxO/Q9vyya/ZhdAcR/1v5T6Rb0GsDjj11CxEOBWW+69D2+2WG5rJHL3h8aIW8PKVU2I0K9
La/rQbPossAXmBhk5aw4E07m6jmNlyuj5E8GcWaOM1Gr82CFBgDTxjzaI+mlJqtcX8a+WEMBYkwX
QbUQCYAN4qYG4ITl4qnWjmEnRRxPyxH44ZNIq8esS8cCcUabdzds6HfBNLXiux8PtaZcMnCCEf7e
Xk4D2Y6DVrMuFh5fg6zr7fcWiKeiq0iKc86HQJqBsehwL8NTPUtMId5iu3bQuHngvCUGjHkIQp38
19QpOErxSe9i3QKFwEXZAVscut1qkpSBGsUrRXyeJf49K/4e4iMoifchbp2FiV5XxfsGuhFNys78
m/Nk0lQ6fYgYyZAOLQJWq/HWil643VKDdoYY/DHhaZdBXM7PqM3ftXD+kBbwCQgW1mAQC4kL9rtq
YmcAjaH0H1ZHrQwAupuG96ST31T5qh5bguUUhTEYGKHVBgIqfchMUQXHJ99WAc1gM5kkyKD1w4Kb
dOLrkPrqsDL4rlkjpH/mzAZk2kFz++k7042ixstwyEybO12/zSqIjlwFUQ7nEBWCyP0U9GbIFQFO
nyR65t965ydt69cRJC7liIX5kP17ahIr2OK7LwwCPZ22GlwqQNcGUohFYTOYmM+6UA5awYPVfI4r
0uTpOH4X/2C35urvYrIvmOIvMewHY0LtNV8TQ75Bc7jVGmcmNEGSONfol/kswPKaDDDCb2ThGFMY
y/fZw0jokwmdmJltkZzM3xE60EULijH9WExgJ4NmbJgR1GxBN2EzEom5WhlN7K3VVRgPqUweS6Au
0+wXBI3VeJQXLMCSrhDeyLTLQuSCHg/tx2pgK8KMZEMjNzfoEtX/EBE0ylwslVxBGvb4qUwaBOZd
HOPYTRFtW4o754NLfbA28yGmvOAROK4jPw+m4hqT0Lzuu0h1oZDjPsV1Zm4c+s1Vli6eBBBh4C5i
KzTj6h9jqP6pU/YgUKFVF/kBxfWhY6dyNJATJMcUTUPO1Gd0y6V0reZnwXWvgWaF/cRTk6JJYfMA
irRHq8qQmGeC0ej61+AOkhi7jhmwXarDWZs8iUVwZTHPIyc1zW4NvlZKhd3Rmt+L/1QUeCW4mbEe
MDTaFywTAaGbTr1qtPKaWw23lVFf9MhIQuKxm9aXzhhMNFjV09TLI+ZzMTkF+541d5iMJ4SeJ9ja
vrRP/lU5qHJysueaasMOGrTXJBlFKihDsbGC7TMaQcaDt1xnnd+A+m9hU8D4CqPANBkuf+WA2InS
fOmkp+hJ+eB2PCHLZpTasI4lMLbwQnRc5pZLTVBRerRLXK7xzF0ce/IyvLMv2Ktpemjo0+f5urDG
bROAQoAHtak9Jo16ZPK+7+ZhN0rzNQf/O2Gl0OX3EJW6jrZ/0eIghvlMWn1QX5RyOGlq/T5ZyR+4
YvseTaAU4iOygBpx8sUZ9vCaYnDLEb1MxN4YbhAJYN1t4WFhq8inYWvnYXJLAckbX2tUnRrnoBPQ
VDLFEMZNItQt9lMNefpbO9CXVRbpg+2Vpp+kAK+w3kezdGuV6RVPYUKZSiUqWavf1Sxza9yATrlu
IE3xg3HMvGh5EYTitx4VLGYw0hnRkSX6IRp/ppmlhZmcRlKl6giDstRg4MqOHSWqTcga6Am2+jiP
dnX4tJmpHCRTv0RCcegI4mBQsANl+Mi16TkV4S2Utc854fLXSN2VooNB3cee21Fl6W5114IztjDf
hbaSxwhVLOI8YXkVrr+j5ruUES9QEVqDzZoYT1h6TCZa0YSG4iOcl6OOYaFLP1uZ65RkP532pDGj
R5cqePd/t5uoXBrxPxAfQh0nM1RnVaccS4L9FsHWuvph531KKnHK0yd5n+dosU4mMZut8Y//khnx
2IF/hvuwAtPskJdrTHNapr5yWfgLcT26jK9Ql/2u5y0BirLicLfkvSF+xRa7P4GhjdxpIGIwiW+Q
vq+tf8yZ5/FHRGhyG8Z6EyN3kbMdGdBiwBlquKgZgUx02j3XQQ1VTiGxjaqq6Y+hEjk2F8HK2tUk
9VeQiyizUmsgv7CGoaIxsDFvb3xV/KF4T+Dwy7joI3s8rpx6rfiOgBvw7cV7dh8LtAsdfWxPpjDX
aIJiFjyqhG97bExXi3zkfqSpjoFV/y7+Q6A6MwjMX2BVky0JQ3f94cNajJc9x6dOTw/KN3A6Mgr4
WSJi/sBxXsqhCMSk76P/fxhkpa+nHn9wVuRnAtKJ7urP1tSelZQVGkqMxNgjOloEc/zplaWc2/V4
NQidR7ATz9WleUL/QIiAGwrRWEkpdyt/xRzO8bnJPzuwxqmhni2QejJZ1hMi3iLpT0to++K1IlGb
4C0Y4M/Qe/yObW7c92aIiUIauAyCuWyOo2rwrHPFc3hS2xRqx7ANsoFc+UV+XbAms+Say+zSSONl
0sRFXu1L87GeYWdNbX9TzOZZwaLt11ejly9kTcxF8EehLs2QzTTSdOsScyfVZqAD1+lI4YlNsl1B
+pjxEQ4Nsdo4cNnsoSUnruySc/2WRHJ7BloAATNWH5H4Cyb6FjAq4ze2Zu64XU8tPj04AavJSYzM
wfly3aYK0VCcNvj/LLxZ/O3gjMW4DqvUbzP4fI8IiUKmy2dDqaDvtuc+Ui803YWORevQWtaNhf7D
1LOnQa5iGM9vckPWMiwjucd7LcBJ2fZbBPofKczADgAWQ6zWXqnEngZQsu9HVzUl/HeeTUyC0bld
Jh071E0dPzbd2eZu3FXa8LdviFQPSSEp/g5QknuyukHSTsKf8UAZIHIpL4w9ExfKaiYhpXophRQY
+U9CEyd1DabO+ShiY2c1+NN7DoYYHxreq2FFzX9NVYZuZfuCHB4/e607jqnkaMuC8J1/HPJsK60M
g/+0hQ7/Gy1lzVSz8eUfQL52ND2XVjzZgj9TiUwME1oC6t/M+urIs4LGDhlrumHJO9gDHhDbvsXo
FJKzVVJr45G1Z0QzQ30hpauu0AOSvrteQqT/ZjPcx+KRW7nH9u2WvkNfCQm80qrCDx8s4FemIum7
GTlbFV0Q60zSSZR9Ksn6WGvzAWkYEeJzWo2n0shPAIxPBq823iZF1ZmIH3u/wVdItAAz3ONcUlUD
3BWngc20wV4yRDguWdTwf4ip8gjRCSbQBFKswQs1fd1E99dcIl314PcEzeytElD/qvS6bCFWxvag
3DJVLB5rdlPxjgFXqNjVx+gi4R3VFs0e18zSnicd33O0EJG2ntVm+9K7t05DaCJ/M4qkLjV9c95g
HU9lXR1twKHUuFyn7j98ljkh18V6THPcSrwuBjpGWO5KznyQEcmykhyFUHoacFLxKIWTPxkX0tr3
CXRfkhvYJAnjYhOjDcuuC0z5g1IMLi6iPXdUPrQh0J8Lf0L5HUr+v3ydAiXXQM4DSlcI0GRuZ3c7
125WSPhEh+kAwIQXajZeS/VAc+ZIC9Y501/71E2V914eg0zd60N9APk7IVsiezpDCbbbyWp0Hcwh
KCJvlM0LbFnZFCATf7X8XCyBwyjbxd+d9CejAuLcfIaS29fFQU3sXVlRBWEY3SE7cKd8JfOBAa0B
ZyRX9uKe6qBmdAJIO8Ac5ivvOQwsYnuoCi1J4Zt/1VMVIGM+9z3IwPyHmiRAwJeipB+wTilLS80D
/bAjWpCXp/BTBScjqbXDIYzWuz4DL50+2lhHpjzf5a68q6aOeZ2Iqfq/ESjO4pCbtJfxUeEeB8BF
SBCk5HEHssPYRy4+qIoFkSuzq2GlvjdJhv1LaDQd2kAmMlLGWSc7h0NsBYOYY/urmmMuA4My33DR
O7aCRJcgTqy+XOsQbpaTMUGq+FpAsMf1PcXri6EqHqWTRoBF/nsxeMcrCzUVbCcV7IKqB4txL+oL
nObVkp5SWePxvcoYuDDWqSuxMUer6Nm7w6tu0tMgWeyi4bh680KwQhUy3tl1aOUG4jdJ8mEbiuKe
zeEsaDzpRiZ1LxPUYMrtqZbg+6EW0BSuxeSSIK9O6HVb6DGdREJts+v+mxD/x3N0VqeJg0I6F/+t
w+rlYI52QnqZVONGS6rbN3d6z1+Wkh/WcPRbVArGDFhKP0gSZV8Wv0jNiBs0BFDmlOlnbQZ3yRYX
hx33UMOqZy6+Oq5YVSnO0S5/K4fpnN5Mb+2lIKmUGxnIQ1kFatI+K0wyWo6MbfQjWsYmsbE273wL
anjLNJxsSMl+t7PoZpvpjf1fl48nEJsnKNi72OIpGK9JUl17KSQhaMGU+nskS5dgv0NBmlkMmWGN
tSBJUOrE+4omMhIG8MLuIwYep7ZykCDf3g1Ie6yuxW2U/Rqm/IAaizOjHq6DCuLQkjwYhBgTE7P2
mrnztImNTYaSO0KQX+o01EcNOzCbNQUYjrAtf0Sk7ywsWOLlgqeVT8bupD1Bi1TCWcrhYMsXoY+X
UQ+GmayGyPYS7SpxvITZt7DyU60jA/5YWCKjRprpgCK0i2MBV+ZCOrwWndLpH5Qqys+0CmR5CZpA
ZFdRPTvYdt/zWp6avDs1YEl4WXGsSMUXalC3HCPO3kdcDJcCicE/A3AfWgsNQf0uo0WaX8oZbezP
KJwExsiqncDWl13z0SOdQKcLJNRETKZzwnXWeYx1xkB7A+VsWOZXrTGvKpCDpVKcJVpuva7eStvt
2SoXbJVJ4eKwdtatGGUYnjKapKE69vKMSnuXE0leQThOjepGP8sbFF7wsbL5qykU9LHdNah8KpMl
Kh8xjgcWEUQ0zr6Ni6eejmbaHGTmaBRC6GGEfSkXixECBTzFaG24jaS8pgkNAl6gYgaQ5A0GZCni
M1Lkw4LjDyJN5FsMQTswkuDWsXrFM4RBCXd3OfpEKPxbwblpKhve2W9r7LBKwubc9MbZTTqGhmjx
64BU392YdzQZwJdkV+9ui82/Gz4tnkOm71WPphdM5iI7igT1BhcKC2UU3dgzEl9gFR3es4XvQnxS
dJ5Vu3zlVvkKp/wVqupHyyamje6DZr/1tf40D31U3VMiJWKr5H5q/XgIhgnnkFQeM04z0fduwT6L
bcOe59UbC5IvHBlP8by8R79TzGHiY3AKGOD2HqloEaEu42y2KW46zmabszmXU062XQJI06LnaE0m
8X8WGT0RVmex6RnoRzLk+adYCjo1YY2OQaiI4cgZpy3qFTPH3AaY4E86/mQJzz540k9TCl9VaX3Y
2beaZcd+hGjH5yMgX/X5wdQs3y4rX8Xp8WyN5ZqovpbnKC9+9BKuB8qDxj5LRU8vz2rcRJNyzZGL
iAUH/LpfiCkJ1ebY/e1SFWEwZcRcuwa2Z0h62dqTw4WkFFlWhMJahaXQn5swughOxuwygpg3mUPY
BqKQynASsgpBIWo4eSRFRiMhu/a9IFp6LVU31nbtSMjiiYrAVfFJDXh0ZAxiVkFIWoxAyKjQvtbG
uShwCASI8k+Szt9to/OshSdm6DaraoO6vWO6FeKusMPqpE5sWkw+0RZvEqpbQLEjX3HxqWKt+MUE
YNecaXFXkGKL7BlUIk1kujY2La4/7ZqF5zheTmXxxLHMYICNP1t8Hd8GLZ7JO0TTRPRjwa75ke7T
qfYSCw81mwtuREMjcqT6s5SvdkyZEjxKFrvNFwoCivvdtqB0xhYuu3wSPGIGJc4PmrIdSzOnwyeN
rp2EDQQy+B3ZmPJ8wAgoZmRsbBtYhKi3Hs9etUcjuT2Wwt1CM17SCBALfKn4G71sE1veUX5MiOVY
l4yHtI0vId4Oy8AtO5X7Ie69+ciWcsXmoAjhRSpeZMUV5MlJXt+kQdd3V/UmCNQ5C3c8wv4A2ObK
dnFcCpqBwqmT5JTqf/CyI+s8yASbE6EKPgM7PIsakNt267cTk3s8/e1FuskSPNpIuiOcvctVfx8v
sgKz1NDYGpExzyfPTMgdmEeC0DJqduwfah/ElFjgulPrJ5fMoCnt26TvWPU7+luM/stikHY0/lsb
Np8L4WtvVBH7OeVsdogPTv4bMpwM7GXF8LFsG3cF1qO949VMCO8J9Ky6Srk4aJGGl2x5LGH9GDxP
K0xoqQ+7HnxupnUG/H4Ew/ZgfVlyT6vpwnhkghHB/27/a5Y/QhM3Y7VeMiK7hKCl3PCItPRX06F9
23I8cdB9xNF4qsZXyxxUucv150b3UYB878W8OindIcVrojiWKVEqxk6TELzE2DeNvZ9lh290TPgz
kvljyR+VXN4UNvDkEvixbp6z9tOYZod+HpLJ8RGy1iabeRfqQBxbto5jYMx/kMl40G3o0Db/VLnz
svUZRjAT8E2o23Is2nKxz4XKHjUlXzin2Gb1Le2s9KvKgiTc6x1+PpCatER9c+kF3nPBsGf+Mevp
zgz6YRv3XjNxYEqE3W6b78xVJqhc/KWOOThOzHgqRlzI5jm2PzKyGGWZtu4TZOrr6CcibgNL9F5V
RV6v7xmAMFBHAhvlsDKV91HFoy6B8mfMpTPm6iTUTOM2dC8vkhW6Q3s2yvI0qYUf28/QGt2VTTsD
OawRPcfBdFDi+iRFYIkxi5bjr74ZHClEKi1wUciJn3AcjOlBY3NcGAry9wY/GOEv6YOZF+mt7PHt
FnZWqeyzDVJXBIvmS3Pk2sy5m7IP+N36Qnv0YfsotSsOKoijf2I+XhWVMLr8vZ6IYEAaO3xLFggp
1bzkbXdZbfOgcXCbRM6hQ7LD4TTUmt/07KSWh+bhjIkwZR54CAqUoOKuncEv9hz6FTwCOOwJvkHm
SM1kkXWQuwXVpZwu+zX7Q1GLNz1mLJsxrNyYuDl4JnaZckBEcGDaZdCiuZ1VdJb5eol4SjjTW2M+
wzFIa0H24IoiFfU/1Ko4kGvl2r1xxHnhZ99SUYwUenF37ef+VnYdap2/C3GZFh719Gpz0CkVcC6F
PVw2Xee6uUWWb93QP2saj3wWwWyugT59GPV8KtgKJcIiSlZcDXxH0vytrrtEa08hEwQ9aAos/p3u
jTpCizk6FRRhr57PbLlb9uBx8ntqYLwLX0khlzWV206Su7QATi0MRg/CYgB5a615GP6o1WdiEDBT
bLqIXaOsBJyWbhc5KVPKtQcko7wnKh0eUXNiOg/tcF315NawQlYM5faLmJyJJsGQYj/cdAXl+1BU
R5qcw2QSlHlQRpLp9MGtER2Swb6uaLnxRavEc5T9pSP5nAxHkrcBWTsIdQoiF4CUQb0ZGa5HvYPT
n4hHqKNwnaw/q7EAxh/PW06ajUTPHH+HW8Qs86hoRDECzwSEM7gAAymlRH40k/SidxQcMNFdg52U
x0FnKoQGACuKvhCGTjrzHTwz7Wslz0jtuI8Qla+U0YhXLBBupfTIs5LWI38viMmt+8uQ666gT651
Bv7hWa7D/8cLDli4RixcmyCfAc9pszqm+r6BLf6EdXSaGWe0YJKSBnQvCVVMbsxRcSowXhM61Bpv
SFx9CosxLfQsjf1YuC1VxoOidV6dRz4o2OY2GTcLVfstJrM0KfHsMQg0P2kysCDljgSobSVrFMCb
YCtut9E77MG+5/yFCA1cEGks5H16SroY8rb+n4mxsR8m1skW35gtWb4x/vSm7lbLhbG3o9nEk6BD
H3R65NqJdIrcHFv0a9AJpkBvU9vbaIyJRMhP3DgRAjgctVgGesjAGWGJpC7gh9aoQbs1xNA8HeqP
OrZ9ZJUPO6qYVzqJSnmhFE/uK3lkt5TZJwNiGrB3C/eK4Y3KWdfjMw/Ylr3NYC33Q0cM/6atxlM/
N7Y5cDrP0tBhD4cxATFIlEiPH7N6jmQTK5x4zfQTDuUl6Smf7FOEiA0RASZgDYrZZhmr9iHIWtSL
ZmF4WhN5HTKCwjMbC5EJ2kUWDpugKL01s+b3serPCXLlYvCr9YCy/2BlDxCcYAMnHCjteMoWjcPO
aUD5wfHGqAiPAvhoa0A/wLxSWMzDqvGqDngzKcLS8GwReNRK+lnRAiar+6xbAjIe6/pWbr+pvpNi
SrmEH+LeMlfLkleLjXUmusSe+wNTwoSOYUgdFAnqzXbEfRBvC7E4fNk+pqMp/AtglUI4kQZOD5nY
0Ps8EHeAall+KHV40P8bO5OF3a7n//e/U1YvJv1IpVLI5kCE/qOyXFcE/PVAO0fJhDRH+i9PajKd
+TjkCIJBfWoYgtSFX2AFXMWvNUGRO/eMRMsdcBd8VJqFV+Re7lLUUVk+BDVEGzuMA86niz2AjUkj
uNgd9bPJ1OwhnXr4LSvLVYUMmqFkEdW+ZiQrQxMFdc6Qr5/PLeAiUvtK/d1G5m/aX3b81bX4VJJH
SGM+pcURbXrq9SjxQmVGGerIGn35n7L8XO29DhimojyafMXRuscI0xG2jskWIQNWRryE6CuqRqwt
z2JOnVC+L+rWekOe9wVGc4A8XTh9RnP7IpHOKhI/ithiN5AYQSp0f0fFIxFY3wTu12UY9xVlaRoz
b4bCwXomaeeznIcAMd6X6HvI9H3MgB63+IBbXLKgOz/LQuO9S9zsiyOEtFe2Wuhk9jFktAaqgsZ0
s9/AjwotSsR0AFwWGj08Xwun0iIP/EL+gGt7al9Rt5Cz9oEVUh7DM2CkDjyGg4gmvskRRg+/jHbm
yzo6i1U7dTM6yZTfSj0MkAsg6EnuSBhZ5W+N93qU2ceUcr+r0oOxyjfXZgNc+ANPWE7es8X7tZEJ
qTV50Mg+K5L/1hEoG/mls72Ja0ApEHirvRuRhXwcP8GKTML0lpxrsfGGZ7Nb0uY5vm8ySSM6TJNC
mdJyXkTMFcTBpNGkz+IAnZzxTXtFauON7xlMpwr0TacGhd1d3sf3iK3LSvBgmhFeBy5oWH9VGkM9
LXezSaVQJ6w3kFRaL0LrR/AMRfLPKtqjTqM1VsMljZWL3muX9M2i0RowaYLvpB4EP5Xt+27FAzC5
Ujm4/bdiTcdZKTCsxK6xUAP+kuwU1+N0liyDHxh/qyr51nsoQwnxsZ8v47HR42Ml/em1ws/lj6Wy
HRihTJigkMnvExaxnRnttFDnZ0EfOPGSkx6VE1OEaQ8MpbP8aifiCjlUaL/QBHAQAlB9TGXoSsPi
9XXqG1xngNsSX5uJRMNsELNkmBjdOqQoNghfh0e0lk85U4J4vYU3ivfqrhTOPH4QeHVTCS7VSNHj
3uBy+RSxydY1B8cMBHfVr8JWALtgK4mQm51MRPP1+okbJw6X9ytUsRilmNEGgyxvYbol+v2UqN14
no4Thp0oPkeKDVLgn3X8kAC8KBAScr5iexOpS8Rd4wAO5+E6TZOfq4/oL+uZSL/HbNTk25Kt92JK
785yQI3lDTlYIBig48Nox3tjQNM1eYPGba6Hh144gsd685/M5A6wNMPYScXQ1OjN5/O1HEiOWG7S
ajIKjK9NC1eiBMOrl+dEhTvKKrgkKkpNnMJSDy30KRwp9d7yMjOGHY6RTu8uCZkxYi4O2TRfy6m/
dSNeJ2jQ4GeY5F/1vj9A2dJYhKooYuaC4Xa7W1pMl80z79ad0fAT6osjVboDbjavucdkC2btrZLW
k9B+byjknjt1wFfUTsEyh343Z6fNp2pF19GMrvnHslNq4uINmpXWnxaWcexSD/vpk6nJh4jh79PQ
oHJoGS7ukbPE+HfVJIQvhcJ+N50NS77GEdtb5CIkwyRTScMp4yA0gzj8l8mxOxBwMrOpMrfpx0dF
BmlPdFarAjYCVkjPp6/shBPrKOWYiXl5BVugxIKV74k1kAt3tokiAOVPh94rpBDm0PVwp7QM7tLy
PoICUBEwxMzoMc3PikL+LguQYsF8Tpokkg7b0t0asX4W/hI456bvVRtY6ZEYhPF3NekHeTdWxWeF
f3lbzvVSfUKhjp22nv06WTxBNCZpvswuY2Kudq1mX7RwCuApP9StVyR1NZ7Ha2yJK2biXD1Yik0R
dMLR9jT05hn3EVOR/pFZyj0ciRUziRFAPmuRfco5wnuujNwFI1UpPgcJkyS2U+t3x2S6IAAuYn4Q
YSlecxq8+Y1IRRIAgczO6ES7H61P4PShfFi6a9KZ18ZKbu0ly09GjWaQilcaCk+m4oVczFBtISsI
dStcO5qK65Y2SFLQCbdo9Xs8xlWJE54j6s3SYQzh9GoifItwJmdl3ln5m57/VQBuwqCw/+nQOfri
BXYK+whY/9BdyKPTReWLDRRMEprttGzJkrw5VMU7oV23mIbHzLJHi0xofm+X9EMXOmLkP3BUP+x0
Z48TiOD6K0JnNZhAtJr4Ux9DGEqkJox+8d1Yv0p+D1lorl5Kbmc/tNQ8jPgraZ3tBn1B0j+kuH7U
Sf4gXfAegpYLnxHwdBVVcV2SaJ9oty2oqCQSCXZBnSHBlGyvzNj8t3/LJzXCQrYB8uRzQ+Jk9lTH
p2rw+zkC5Kw4GBmNFphGuyLFtA3RePPGxt0BoQEwS9dAj7r+szRA6CL0icw9RSI9s6d2B7IFJUeY
JEGRi5FaR6LDXeutR0E6ywxzCBsuaO/E+8xIVEDPlQLmkrt6MIIBK7kVkMcm5cNN1lSIauYtVMzb
jPBCsrcd0gaujG+CcFRsAhVhByT5zfJtmpudae0RXD7Dhs1tqd6H8NsE0ov6ZUJuYMFTlQ3A/2h/
h2x9NJX6SAEU0h8pAivxS8HqC5UfdSVVcuyGX2ZUBzFihQyXRLJkZ5JrracGIAcyENoDe4U/icJD
S+0tbkGlGGiX/LqmU0CXrsLYrO3RE1C5K/at5EkjZqsQdWrr4E1F7YWom1qLsSLxtfJxy6Uq8RPP
iEV+r82/iF6xx55J/B6hgWkdcHY1LdbLzTkG/Q4imEA90JPnUyNuJNlgjOsjiQ2mcU2G4T4YLpRd
NUp9qTR8fJgCRlBDiIRFxlTffHQifzVQI+VUg+1i7iiCGQceSQ8gjcHkw5+R1GYOuuRWITE76V0C
CNCjhAiV1Q+Ccu1adZfP5LYdYDWjyRwaEK4CZsSTU4FUalFz+YyuHAsHU/kwJogrkF+NKyILzTbZ
5N60KhAkpKksP9TFy1TM/l1G749tzarwkKTiLUa6rpMMS47dMc7BsvykiJBTRMhjSqNiT/d8oeRq
DHLiKn+IJC//KSbe9ch2le7SMK0d6gWujcVKiLJrX9Pbqgwe5/VW5jCQK8kb4YnmCduGCUZtNHF+
HOh5DfGKkQNJtggMWwp60MbzIqHaB3+1y0sL6UN2mxRELkcNro1tSICAzeMyMNZvql8r98wzm/Bm
a0/rrWqh1CqUI6UzAtwjSxG4IH9QfMmzU0WZ3oXxi6aYjuic6e1TjP1XbchfSyX5Yzoeehr2EDm+
1eQn28DfYqu+aEfipperJqAFlXerkRwTyh1xwzTBLN86yTMjxTdr0IyJuMCcRkNkYPdWNAOWQeFG
U7THF24TZTEkFTuHT2ipFIo2QINtMHxpzWtB0EkDBD/kCh75MhGU5KoG6oy5Q5hzoOhgfj5scZ40
hWdYcfr5l8IJFb9ZrWcCLYnb/For3VWhZEEPj4eCo7vn6N5o0jJbBYTygkTRtaA1NrRglJAolSnp
2E6ssjb6Uqv6Y82b9wLrvTmpzOXnhyGZN1XLr+hHMC0Yl+qgfIwt+KZ0c4J3h7TegJ+s1y4am96+
/JyocYBO1YO978gpZ+ntxx3EvaI5R0l7IaYFuYQU7CcDxRLJK+p6Zj1xtozoUub1JQvrc8w5TghY
QuCV9maDmaIv2clYlqqacJG5/JoSBupqgmuaXPLYIHpjvBwE5+Nij36/kNy9yHsI/W/xsjcXdhux
epkq0rzBFi5leG+3hQahEwI56yJT4qfVR2KrHwoAmf2YTfeJaSWvX8lwlx3GiGhKmXmxD+MTit9x
7Rh94hOoZM7lhC6Nt82AKE+ahYHxjuoLWAMEpoDjWcUKihN0Raumo1WL0CyXnGT6/1g6jx3HsW2J
fhEBejMVRdFIlE9lVk+ILJP03vPr39LFG1Sj0aaMRJ6zTcQKdbErOWyIxauRKuvxMYFjLn1v/FWW
rb0VYaSFZq5yNDBL+EAG3LCVxM+tCUZQH9qOhI9iOVTgugB+JQxeUPRfsmnGHiLtVO6JpBGeUru8
SEZBKnN5k6vm7Y/EFLKa3iEgtVuMCms+ZFPiI4mmx8rjAT/V1DewuKZXKTfEpY5YNHYG3bSHErmg
kY+QW8DLbEl/FueUdWEHN099TGlYFGlYqYHeTwRYlUeJvjnWKocqQS0clSCjOF/3FdiTpIR3AHxk
Rgb4R/uHUhxZjl2qv8umcpT69zSwRupxQ+XpgR7skDNcLUn4IEjwkAX1tr1Eof3M8CaJ2iMbkSab
76iPzS1gj3ArI98jNfUQEUxTwTX2RFrkJsyl+8SaviFOa0GVz+K0bT/KirxvhfVHvp43WcHko523
yh1UuBc3bSQ7qf1jqVMYGQKTgvqcFuvZyGhQtKA39CBWWQeWcmCCNWFTifarDHbSRj5k8TuRLdc3
zv8SwntNkuV7oyfaQgCQpDImn7Cy1cN+u/9bBb7GzxR7tHTri/haRLxtvE/rRX4OLLHq/GD1Ktnk
KXkArTMFgP19PcVtEzIkO0bxciTeCuNO5nHfc1sSft0bMCwUHJyAqhdoVtVPpYlX/TH/iQe81Df2
PycrnFk6YOgLVPlHZj/VWKOfnDGId1vYvFwWwLuIBdkjHvErlQXf767nZiye86H5kRZMuifFbVXG
4//x63dG+lAl9tfNo5hGe16QUr2moLfiI1cxmhMJU8X4ARP5e6kQGaoQydDomzjxZdQF+Kit96iC
p8Vc3Cnlc5IaJg0HvQa9K41ubSIsdyOLVUqielvS+BhTQT/EQfJN/YatQA6mzgw2m8VDslzb07KW
2LXqU/7kIV9jGIHXSEZvA/9RxRoXmTTWPz08D6nPTvKK8GcitKXaAv1gMj/ZEDymzHx4At1OUQ7y
XsFPv3hsENzhhismb9HBwQwjGJG1ujAdzJgcWchpSLSJrkKjjs6IxyJzNsf6qeXqCE+CgUdB70km
E8rw3bpXWSYbJn8IxrMzrIiRuh1FPBVUjtCyJdGHfJOJXi2j/Bhr1SnY06pEzC0rszZ5L3AKVUdt
MQkqqoPvBM3m9y8m7g1kHD6t2U5KjuUNzCkhYy2L6LpJvFaXXR3wvaTeIlM9gKDVlsO0okhcDaeC
J8gE6DCyCq5pJwkwqembgvYxt91zU6UPlhwiudtwH8niaRJ2o17D3HFlxuy1BctW8xRjc1w9zpkY
+ajJ2MvAeTTn4qHwOlbXEQY5I5Dk0ZbJxaLRCfhNclCbx3LfawSnEbc5tN2BVeje5MSRpLDcqJSh
tMBQFMcvcx2DeMQtviKWYDqDON2SSGP/m/ZodwFt9PIVXo1XeDJBalEd2b3SscRuaS4B6YR6d1ME
kv9y41SbMKcoaQf4gYYC0NWupMtKCsWZnxBds00bGpjwktMqYLrCRjF2G31PsqJfOHGlvLNGjzIn
/iB3YYT1diFjJ24sZDAX2YPjcJaa5dIOy5mYljHj9knQV5ILpBJIJZknzBB2w22wohOgDNmlsRIs
DI7Fz2H2ZgICQaICblHWiW91dHPQxgJNl8z916hoO4YJ1jZFR08E1T9UJXtheg4jiUEjGEvDaXht
RxJcuo7rpiVK0DMIlMr31W2t4EkTFtdxjmK/2xGaogFeY+M95FRa4PgqOmpj5jDeb6v5kKzlQ5Q6
YLuQOITos3kZaeey83dba3RVfvSn2ueifOwoB6X006JDzEgtrp8mvcCNRONAqGEFTdQneJXg4yAJ
EC6MTPZdE4VOel3lLHyDmclh4rARx7OZxWdj6cM2kU+SI71G3h/9bcRF1pukt440xW1hMLfyRzL/
TQ2QufI6oE1hZ1az0fn/pUTZ4PV39E9mVLiknAqgwZaiMUHlJKfean1IP1rXH+fEUeYtHCZ+QQJt
lf4QFdOp081jrlRHUVmC2YcnfZyVMZC4nTG4Euze+jC67TKTGfWwDXQRFcnFHqduoTBcUk+gxr2p
/t1eAhElkiaZrlrpV1QaEUUaLDHsbY8aW0sBDYxQYlRUC+aqm8w2Y3BpBpw3Aqi1OuKCctaVkD0t
mMBNbvmJo3dl2JszzOrIqenSKis+Cz5BGXMScHapvXpKJPmkKY9cVEBvqPupm/ZGDzAA/h3S4Qp7
+kkwKB5WNvw/6o4hDWg5gqci3L2MoUhPjyAIzKv7Zwrmdjm4zKxMchI6/pvdNGMhihNXZE+3oArE
0ZJg46oMxe0IpIyf+k5OpisWimsev3WYva/F1hVULuv7bc9E9ydHUkXmEWmWqG2QHwRs+7mS9vVa
Es+r+DAB2HVA4L0msDGr5TiNBeZ5DRADF/l8YoqtwJMTlOk4AeET6uwNfTjShgqHDPWPc7I0ZDnk
WxtL7G954+sC1KhhZrTO12ktfA4fqcBi+U31sy1rCoWhJ4Ejw+ppnIyffo3cWCUKmfawTApmAvap
VqCmsnA7/yLOfNT1gO0CsPJwZqugSm3YCEloBFbD0z7PZxOL64qdfMvSkKa/w5ge6SzXLW8WW3tA
gimjQlqc3pC9N1v5PdQ/tcV/w8vp09SnQrelVLr+Imclvc8jGhgEl/uyz4/M2YMGbXKHNlnabMDz
UPRGvCPlXzAh6InocVMFW96AHDDfG1rtxMoOgVuB/dUm3rPo0bNcZ9KjUXIzpk54BnVwbZJfDYqv
e8iulA8lS/grdWVuVEH8hyAOgSDJwRRxNaFlW9hLI9yh0mNn/WvgMetPww3D4WWsbuw2pUATsdQ1
hHqV3VUoID9EO96dr7SP8IL+Q6wYN/fC6B/iG98OlOgsE68r1FYgfVoyW5VS9lJnbWmDx4ueqwzA
86Azd9K0uX2kucRUuLjI3QJpoISZCqeRJxsrVRh/uDfIb9PsichKzZtTQkRg8rY7RlRGcsaWNIHt
GRkO9InqqqBMN/yiDQIjfDSyuR7g6x26v7gQjofUq+PKpmo4rImK1dLuYDxHGOlwE+1yHaac7BgU
5hjY4PymyH+YJ/ChjZPXmKClSMRsDW5l4o2ylt2+mQLgBSCakIDBR8nMIZ7pNPaIzYEQN4dVHkhr
3A2F6XYjV0m0+o01BNUBNhlJdB8DcnCYxm95OVCGFOGzDG9ihzIR+rESFt2Er6O14161LWbExGLs
dR0f5Ib3fMNDiXcSYkjPztyv76MYIUaDAiTumPh6zRXeF2lnRQQIfmJrsJU+iw2JdFv9+902XnJQ
AnH42ziU833y8fyAkeHzSMA2SpPuYCv21Pecm9BzHv3xRtzwH9htbTCfR3Az+TE9KvoKex/FRlaS
wMXNeFEhOC9ApXrcC+zVjFAilX0xdZBUI2uQ4wphAnhwzuMxom5RVaZ4MVkqhFCn7HNx3eLnYry7
Q2BWe3qfw65KvHinSG+2ICtiPotS/RVVBHmoz3EmZNcA1bIBEvv6Egg9jL+VpLvGZnxD18Gdgl4I
VfkSyAGM4ZeYxx/9S7gk17Ww3MTEzevmQ/VAlQO8A2tBuqurxO8WtjnkOTfLLl6qQz0szjJap3rg
JjY/tHhgHifdCwiGyHh90l71wfCS6R0bYY8tq5oW/hv6bRn9djzve2CgG0rhCvMJoi9BmI/rWJ6+
yE8mZgYwm4EmRhRndBWc+CnM5mRfmL9XExhbBba2uOGzvAJS0kabPOqqePSSfleM6m4wv8NUr64S
gpPei3iE6ogpE+L91FNtKTJPVk1e9ErADHqRhnKAfj4HOWPkvzZaegjJp5kLc7tPRfSYrOKDWFxM
IDCNDyhxG3ClaFLwxGnniVGZtOo3DZAib91ae9WjVtBNm70fVYvfap9dh3kbNY+1Sv74XnPDFXWf
BT1allb+lFS+jpg5ui6e0ThRTzeZTHf2bPfyQ7OsKzu9W1OCsquPBgDYstg+iyeuz4ZDWe8Z/8oL
UX6oyjEXscQ+C/l0begCZmR99VZ5mSR7nUowQ0HMs0nVmZu+AkuO0GtntuqXgc2FlOpQmlqCYOPP
9nsGXtG5a4EqWTwDZd2XjDM38iNAJj7MICzq7WqRohGvSFBy+axFS6hkBZIWxLl9d1XW/nKo7x1L
4qk4qQONDZ77mrO4xGClYrDqqoWxR+bCRo+jkzH1B83T210MKnB4yCVWnP989GU3cSkfB+v3ItYP
SmI6a6O2mNJikkJ2McBrkaE01fBa1hRAptiiGO3httjb8Vl05dUY8EUnqDjq8tpN0WU6lojl0Cmg
5GTArCfoSragNSneCWLVOpUyuPRJ7vI0jBn4yl3yMqo2EH0yM9Y9jbQZUxoR6IP5e0wp2vTYo9bo
rZrGWfPxTP02aJDbAibtr+5hvTUiVEdo1o+9a3wqLEKtmP2xyeSLLSj8NJAo0zUmck//Z3iXknAu
GQR1RMKJmJAysuVeg0e3SmhzaElaVy80eiemWAYQxEgJU2pqieIZamHYNSJxNU04WnHIPEqozvlH
aSyf6EdDua2wSze/V6B2Q6Lf5Ku7ac0hDkvGGulzkIT7cEyhNcQ7P4H+lR3iTN0vY3offpfu1KPe
GEx3MiVc33DUcZiCeTPFhn5AQAK9y+ohHJa/WL/ZZCPTLz8iaeJQ2iFHgb2vxgrP/+rPiLM1mMv/
YiZQw+c0qdC9k70STQhIo7su6ndseucRyh0Vw9amgWmAIl5nP0KtrJkYb4hJestbBctf3jnKs6tP
gwfLxTUF9K/tPm5WryPeQ8WuFxvwhvXg/flnaIjHGEJCZJxm7dwN+k2V8nu+3BBSNKhQEj2cpxrm
V+GXITZidCwJUKYcBXCWImO1Fm84DjWorLb2oGI4UmRb9zjSPkxlt0xYdMDSKNLsRk8xUp37aAgO
uEhSyjJhfMnd8NkJ1mehpF/CeBWXid9v7x6EewuuJucz8xlu1eVZLX6rGSDU5gx9OEyFewULEfwa
7I6F4Bnc3vpJ/1u2ZH2Zqcf0Z5eVRigv04mJdxnnB4GQCKF++/JtIhoP9ZfJOjCWWUqscCWayHW2
2yDFNxSbV/RYadQ9K5NyDaA2BEeVNHBHOjLrRggTxF1Edkx1Kcwdbq11cbZdbbOzIh9vTYh0wJFh
RYa9/JaOLVleqdPaFebAeoEsyDLqdxqgX9l2+U3N/6CT5N/q6Ve+2NLnHNVPw9qeoMf3VQ3QK+6e
1pthGl0aVDFlqZA0trPu/gQE6w59QBTd6dhEVKhHbZT8TGv8hBDdKUZIbLPG7Kr4wi8hSb8H9mpY
JvqF4A2WakGOywLjwmnb9u1HV6y3N2E5rm8kkN5E5KoFlo+tP+YzG6yaVNz5YtSBuX6hJZvQZ+0G
tPOlqIUK3jcZIXqOybYgVM3UAjRCCWCZPZgD0uBzxEkCiVGtetLV6RQ16Uk0eCA7/QmfjzNhqxGR
o3xFu9ns2lQme9PuvDb+axnPvjMvZGafdRLv8EP2C0qO+j+WoE4vMgd8ixGqNEHFlyLHsbXEDBax
OSUKXmBE9bI8QCh3+D5X8N+AY9w42aNmIa2KiPXXykiNsJBjPUpInFfezX0GHoYnGbBix3QANV2y
BZ2ALyaeg3boAs0oEUfuWVjmJDOgQKByCSN9uqgoXID0+EtAFWB/kkQD6IhGqScmbhl0V7YgKPa2
ocHv2okAjJEuIWask2LfonCIUJ68WxTsmd1rWAAY/SwtTWq2OhmgAdqrui8fT7/NhSffoln1V+Ci
Dns5olyYorNafmxwKDhzgOkfeFXJqth2zKNtzF+7Du1I2U/n9xczLdWllFlQ5OV5SoewO+5KmE/w
75CyXLR7jHLWsu/TEp+2Oju6oHAJAjArdhgGkyMcUKIo7wz7GuXVcXNbtnUg6yHiaU47UwkYmFYA
BJS6cCARxx7ln4KVsAXQfaOXmupLaW0XIIMHBcc/GsDVPCrFI/KaqTvMeuIP5T8Zj1xZdEGtW4FM
JZj74ko2zXjtJGb+v6NCuiuVcGgWCjyDcEOZU3OTL//iZDu1cOhVBC9s0DucSjPHDYUON5OSpx42
w1wAUdHyOA1cHKhVKMyijR2kvAMBWy21wwbMm3M26N81UbnTXTTih8P78J2clzI7jVt3alrc7MQW
SSq6CkeL22fDrhgDc2oKqOFnME/qQ5Wrp4bggs03Ewi7H4SbvrVh1BKws9HmXSghpjHzoVjiQc19
kx9wH8WvbVB2gB09KSjY5LwTEQlnz2HFNAhS0kpEmyhTHP9pZ/Wu5zhvV+HWICKTSb/cIEUqzXrR
bIuMMppoYPwFGOaVyT+xnxinuED0bvFE0mtRaqEI7RfUh++eqAPxTtvL80tzxfKcuSREJJQasi10
rw6kC+aGC9/LOWuNU9yORyFHNsfcmBG202tG2D/MY0ce4JwkJ4JY0aXoAxHJBMeLHdrevLwhN1W6
7QSLJU8SB9cEf+JerEBbD1SePE+0yCzcz/NJGll2snwo7krHvmsjmoH0NIWIhOxzySr+/RagHJqO
eW8S/JA39aXW12ubG7dFAVLJO71+ndpVwbmYHkfeNfI1E+QI4pdQWnZ2Vi9JXLq1PrpztLniIrtA
JIGaUFTr4IcE8EM9uTlQ7TAcMTLQRXTZiKf7fQwIqZIJFkM104G2TXtSOZrsahu3nhF8bulHiyel
rMGpd5gvyUsuwtJvSD3V+Odq232YJoKnN+xmkW39a97XNPrlE84JpEFcV966b3Ppmcnqw5TUu1ji
eBkvo5xds6Fhdm2LVkW2uq13tPtQH3hImOEy3eWYGznmPnP+WAq70F30EPndTbWEl04nEgCVBRJE
bCDdvRevZlqF5aTeVeujU+cTswhm2x7zJ65RCI88FSlPhQTFtV3ZFqW4adt/XZ+D97bONbRxw+sl
BOL/v+JV+J9UQ2c65cr8fxMBoZn0HzMUC6AsOJu9UjG8Ry2xGSymhYwdgPS/6NCIaTHRZNGicGbb
mJwcE34xsIGUnz22lEv9rGK8kbV4molb7iifNP6FDUQrDYV5OBFJij+cPh05CB7Sd8yO4i6phGOe
UmAsPFAZnvSOXy46AhvFYN1AErbNqSNNJOhZUrI6I9gFZ6VnG68KDQFIE4vWZ3JEcMqGsTqFajna
+F+5JDaHHTuLgvuZocpCQae/U1RF0oObF3tC8v/GA/UvKuSMXlILsGYfZZbmhdGcBkqVRU9CAcKw
SHy74VXfJwkr0NdpJllBY5MeWTtzV0wZHo3szbpNNNy2TRrELUmgg+zn78qPbIV1OxglC+Jp8YQf
Y9IYkyOdZKzTX0c2DBR+SBQFGGCd1nBnufIuI+4qXQkR6zIULAqS9tgGocspbbA1aINVoCBOE4e0
8ly/VtUMeFC/6Wt617CQNAAU4RJe+1z0ctjqMrodZqc9CWvonHw1LcDi8hF73/aoCDjeyerk2JDA
I5WHrHZSlshVtSBkaJxesfZzutgNqSYuldHWnsev5oe/G9pwHSj2NuXcc11strjK7qZ/jZHpyGjj
ueDCmelogZoXYuFpqMRTnRanzZEPY52RQbsMeNLfAODsfsanwbB/TinbEHl3OATDhPtYv8icL9En
tzFrH3V0u55AMCQVUHpnUNaQc3mB2OY/p0BTmHCyeTWNj4bxIl+gRxLCNpWnvjhUkuWXJKfpK/7l
A6Uxfvbj1L9FVSt6m/1QglGBbVjysmsLEmbd14s02JQykLTmTTgNhJu8vMMvbio4GOD+vIYMSudy
DGMlC4fvpDcPGdLG3nfeudANi0fDsBDSw738OwFlaS9sX1DcGMnkVw2kUhXG3Z9Std9+ojosWAlB
nEl4T+CJHiMZ99huJp5PRHacYmSNf6logwWySfK5CExt8IPyFy8KyyneniGDEbBTFlJHLXWXIXEw
2jk05u1MMFWj++mbjyKMR/QMWwGSFoYiPJ5SvOZFe4tp6EaGwp4nrOoR5BUb/534W7dYG0q/NeY4
Ma5tWs52h5Ms2iJPr3MWCzWMv44Fri2V1S8B2v1I8ZTtf8yCs+RqRWlQtFJQr0MAjFjTWJdsroEb
zpZ660s19S+NF3ec7Yo+okngflKfWtSnEU8FZBH9rl0XTu25vC/CrgOkkOe0236MTB5+7gH4UWY3
de1bmUFo82a3wCNZ6qrNsu+92zTFrnFVUJyRp8DRZT5TwR9AC9S0v9gl/mxQ09t3FPPXezSEu2zt
HBWNvKVnJ9Al6HJl/gfjl3KuPmsZGx7gj9IuhzWMjThMWUnlDZlgEdIJdISA2BddOybNEOCYOg7B
AN1DcnX2Z4y6Bmwc+waWozlJe3wdwtQ613+Wrl3xBlxE8xVFjBkweOrJAQCfudcUgpxmuoSZxen4
2vipB4S/fjozjjaYMgk72YCPnFj23HpG3hxGmiWK/rfi+lC2gCyi1pUKzu7XjkEGCsxwW+lfeFok
4CIp9BC0wDIDqxWA05ATimBOnhmLXqoTdEIZQrOCZuO4Fo2HgeJnZiQm36wqHAmnraWTyALLeBv7
2Zud3jlafIFtvTcSCiF1DaesPQ+zeda35mKkG2AR9ZLhV+fkFcMF20y9BnH8swDIbGm1+zASOzxF
tGOlcMwgDva6bVTbfYun++IlD0u9ID7mMbxFfhePt2F+6Xytw2eDwrpBYW2QkqqvX3L+G1KYs8Ez
HvT1QscywnOPOgaUPQd2DY5L/V+lHM92vskHXdNh49uptnH37KvxA8LC32K5vOUmR6V2hO/pd40F
fFAJRW7MczYNZ3XWwpryCkOYpkLC+KvGRPZhjFNGIOPUI+YywXT0RzU6zpvF5mfeq/GCEyv7HA34
/TorHnVfTZgYS+sgJBKWmd5jrEN1yW9S171SIbEMeXfPSIJLaTbHE7v1fUoaV4cCK8kTly2yC13Y
hXmLO7l2ES/XNdvY4cvQdJSZFFhLu3/fATlBnWaB/FSAn9MRr7ylZEdCXR+lipEOVuX+BgIeh1EN
C5up2BQML9iOb4cNsWd0ic12k3PhGm/Z9e1nEJqfgjSIDEM9MTpqJ17abA1Jgz8LGCm16awa4VAz
/phWnD8ZHRyGqH+MG/iKtgWlyVkGaleU72zPHs+Liq9XYIoMmHFi/wk/AwmuAlk+/2U0hMeY/xlz
fVy3+mEkzXPRbU8n+0eKkPUesPdOvbPkioMYtSeLbuSnjEnqmBPrkJoMok02qoAbtsBE2Usq1edi
wAnIa3eGeNsjk5dxVMTUobXXCoOnMKiSEA2v2DIxxydZIMUZ3SWe/SkP0F0EBVFsOmlOeqKGSV2D
55XOKuAvgzNGN5+IL6bsw5igQiCs7R+6Nj9GwMOJVuGA3A/yo9Bkfgn42kvj5TnGvNFfEmTRE0NP
EZYxjWo5y/s20QJ9/FA3wa3wJEeAPYco8UVmO6/ctI3dnkmMpyk49US3a2bgBcouUjV72Nf465ic
TnHAsYBg7GD+N/yKFIijP/FsuavxUNZtL3MEZgnUuJYsumgme6w5aXgWR8dKhaNgvXjfDuY87cGD
30weQwZu1WLdieKh5cXagrmZ+VeDcQsZ1giaYHT+bmW5i7KbMBYXcVVC7BCSmrrZPB1Wt6jtvSJT
RIjyJ3O0nhiUPhvCTU2Oa2bjVz0yoHR6WAXMcWjT2ciWvYc+0274T4y/qd4cxCg9lIbiKCOh4VT3
OtY4Q9vL7bTvEeaoYVaM5wpLk8SxV83KvpiHB7uku97oB+3tsfAIjQBOx5AAP+hCUD3b6ZzRAHgq
b3tXR/8KFKPksZQYl5Zdy5RX+tfBXtTZ/GoFW+DYnqaauDb1mJPcqePnj1WmRKjuUxAuUG6wkKnF
B+t2GIHfyX94y3wjZtqLsW7DWMdg1BXlOdjytwG6CrQU44yATwd3usGOYK+RxcfY0sD9uUaOvpAD
irGRCS0wa55xqwdAD3MWKdXnYxONz0qPAonEZrACZi57OOEH3a6Glfd/B9oSbcuebK7YGM4NHMsW
OJqKFSHNoytWAnOXX7Ib5KzzhL59gJP5wULR78bOT7XJT/7rCyj0vb1+6hYj8Uz0yTHsxn0x6a8K
EGmgw6I3wISs0jvYB3g+EBGcRuu+iUQeLpvK3j2jeyOhZ90X90I/zKfiveQQAYCwb8srPGgB5w0L
45W/z3/V6b4CxZ8qCwu1iBKp45jAoxGx31qIwXnrOYRtJ/2z4FCIZKzuS5mDPCpdW/nQBiTxydvR
yaLf8nXprk7bQT2SN8yBBMz7KHMgmXxzNSLfcJM0nujloRe3PG7ZEOdPwqpZbYRm8ks3eXnj/CHK
7R0G6Wc5VV+JbpdT5IEq9sZj/xmRy1NKNnNxDFATtFzu0Sj15HLHNxUhbNDkCU4tCOwmO1pPhMWq
VLwQVw7FDH7SfKnCellK0iv7a72NbqrWRFLdVtYdGY0I6+m6Tw6/qtdaEO+JKVYplKf8lbMuiVs2
TUKQpXYDB9E4Kc3ZmNiLLhHUZHrJHKqEOrgz1ORc4jgk32N8Lpix0ZKtmDWvDFiX6rqNAgMDJZSF
7jT+FcmawT5BuxSy7d3nOKsqnFXZOjoSqULkmDrqkRXrPJh++ZfyNtIucwFfm+xxZQuzBpcMKLuk
h3iIxF7F6j2J7X1VhGvRq+cINlsUMkfo50C1VL/+I3wvA+nKJdxLW3xwIZxyUqCnN85Bp0D/uFpL
Ha7Wcobb+DIz2d9wXhBdQwrKXb/ElYysjrTFVf7Y1uG12fEzJRDPYlIQMSUYVdx+L2Q3tZ7e2tZE
/4gSLLHjdvP1WvbLikhrISga84CA1c8b0+cG9t/BmNHuky2BP1ckpn5n3/gZ47I+UcsVgq/JmHjV
MhAbuqvTYguUIWZ9E2ThQ1vyDxn5bvx5MndkilwLOA9FnKAhMa6tryeAqFHzy0n0lBKLR0t9OxBE
xPZaol8IbrAlOjCFO2nScCn2pleT7lL3gGrE7cnodhkJ3pjQbQvyXh6f6iC66jPZVC/PTNAGuh8r
VjDSXfBXIkoEgD/FcGK2fiKCQZvCujFDJJnnAnlyym23KCeVJVo6MhbKbs2u+RYRMfNRQfy7GjCy
IqW+LCaoS2thGBH0eeFDlAflNQTtr5a8+wo53PSOvjCrw8DNHUHzY6jkzgvq/wJwWb/hay6dpE6d
rTznjRqqkHL0Y5a2njQsfAPPNTVPmqmF87iccQFdJBxlPUgrEEtVrvilydBAfWHbmVb9afX6K1fG
V7txVvZ2XLIaxSiFPNwGlfdVAZMs1+UsC5im1Kshx2xE08e4/q0Bwqb7ty7unbljQL/nhzVh0umk
IOVMNmlY5LEKgLPjV4nhYLznLUl+4mrPIsJ6KwKZcTD32bH9JPcCN5iRviA2GyM+RiVhkoPaeDtp
IsFAinxcBkZDQCYA/igzFnbYZzE30dyPB1P28Y5TQ5A2zutvW895+nvbb+1/0i9x/DcSn9VsArBM
oiXL0VH+UqUF2n4vNbVv2poO/DAmBBc6Q/8zagasKPAOzbyDhlM2qTMtxFJCw2qhYvYpbzpghAic
bnMzV2pJRmtssHoDE7Ew3jLSeHWxh9EROdY++4gP9QgjZlKR3L9aBqcNsb/QYfBKpQKbVCsc1/FA
xuvOlOeQfSFve4VC647KN5qd9ZCflk7hdBpCBG4k81wmVCcrL6aEQWTLh6t4qE9p7KKeveQ6tYah
fMKnhDmuMdfLpuRarqz2de0yNAPHOxc5Xry1r87CmKEk3dlUtXnqY/bj6UzY+Hbn72YproNVXmhz
qJiH+NOIDMdC6T3r83MVzLvy+qXEfPKkEzHbEL2RqZ7Q7SieqRM9hG5kU6PhAT2kDl/dt0yaQAdx
qmw1lwGTm2mDu6Lnkd+WZBlxOZSdqrHbvy0uNQSk2ciFT14rQUQ5Epz3qzFj/1+hGTe4VMaHhTS8
au/lAbmx6OQ4WEcGvLWmIWbXNYtka+5sjak7TVox6vsiloOB6WhCvjZuUn65ufWL3NPeKVEELNJl
zOIrJ9FTJyS1nHbLD3wgO30yLZ8TQN56etmE5dIsFmOatsAh/aL7Mt2T+GdaNRZFL5WQBVNH63VQ
/wAOJxXhWTfpB6qX6QehHVqT1mdKbt3qDkYprIUUWhNMULToSG16NyU0waQI7C2e7L8AuZhVrQ/J
pn7nI32PTFugdnSUtah5Ra3C/BI9sIoOS3M+d37PTdb7Bj/M3a8aK6DZPhmFS0g6ciQdCE141gMn
FhAh1//ewIbpZbkgLv6uzIdRqu6GoIh497MYEx0zi+iaMmTteMZJ7PHrRQnYcFQxslQaz7XFcFzb
s4JnUTiV5nxdgabHlHkiDYu5POpXfEb9/5GWxofOZKyUQok2T5w2VAucon9mKWyZ4JSZcRKn4UTJ
f8xhkRcILcg8kEl/UjjxoAJ1eUu5yGOuMEbUY1f/F3XmlVHV3RL/6ASjQ1p7zf94G3qoKfgPqmi0
k6xwoqKGijydhe3dSxAiqXRkWLMLOirMCmoCl9/48IjFPQ8ri9Tms4qtwDXuFoHBKzJ2pfEJH/DG
kgeF7M6hJ17DHkCAmMXiWhA+cok2g89N7hX8HktQAFntMhy8lIOdwMRTv85Re1OGO1Lwusrfm6er
mr62DUG33cTJxxgVj0ZubmtXXPi9nNphz6Dgms2bA2qg8eAiQTxpCBASSXqoAbAQw5LAEdQEVtnU
oAhaLaO/gh+3Y1DnKZE4Kl1OHW1eydVDQIHfCdf/o+m8euTEwi36i5DI4bWgCqgcOtkvqO0ek3M4
wK+/i6t7pWlpNJbt6Wo44dt7r9126t6I8Kae53/5Ih8jqlgt9VdBi4qpaexXiNTTJZ7c4bTOVhC/
74olPssFkdYCCJqFy9gWYRqNjMp7IDpDCNcq7A/j36VricYD5Cv6W1EW9/89z15io73OK/Gb+TPT
mG6eLYcH5YvgAeSPaq+31d3U7acc98/M9lBX3xh9vsq4fs79BxPahrTtbDA6xc0n/NbibNvfRi+b
ZcgLeLc2RNhImJ7rKqGutG89xH+lEoTR5UO7kdEy3KXwe3TLp77QXzjBGCk2/PuCbqfcept89Qf9
aq2cnEUi3xqjvNWacc1ZGGk6vNBLXQgmb7rLjIHkDQvEMgdCGIB/8LDUqj8bfUBjSma72Dkwiksn
e2X0yNCm+t25FRA82VxCcudHzheHYro5C41OwyWScG3gDurmR9yVV8hQpGDYy+X02q3GJTfQ75QT
15IGfFAxWfDEbwOyJQEqVu+ddI5vJDXfumJ4g3vqD5p67f+wxY41VxWD/zDBwOt77jFej9lWlTYn
rIphtrvM1gRbE+bFvh9oXNJnuqgOSpxT/ro13a+A21hpweLvjRmPNSuthbMwqTK/mwEz4csnNS0c
/M895j9ZC3SmmBh9teq2UowmCZmSCKKUn1O2UorH+AcFduOTz3hRIpcH3sHBSHCJG5b4WWeZzaD3
5z72ZXw15JIy8vdLRPFdRCxu51jZg42RBrKdMtIBJa3hQGSkyQOMf+SPTpC9Yg2hBN9NJ7tGwbgR
fI6MFxhqV9zhYtjSvznEwbvTAzjUhBuz6FYfccd2tcQhEUk9ekpN9VLtP3UbnSQMKJAduKq2oC+1
axKB0t5ykMuIMMltSVXOdGVfJIPPm00CFDgj7llvjiPq59Yl3HR/OwwMBnQs0oRkzDWWX4o8mn1r
G+dltk6DqeET+GsW38hcHsb+tX46RvFo8/w+NxhvgarLd0ecJ2CvBYiSkSyRkE/4omAYRgAKYXnS
ArHBv2VaICzg33nRec5B2wq0GeEY0ByxU+UydX6v5iD0FMsLP35xKFWouQDAW3qumTb4A3FbjdYk
+4Cb3p+IgUvj1VSKMH0UL9aMwcL5lVEFIWrqiRlTmz1zlQapNQ+fU4PUKFy1mCCy1fhiYkhJV0fS
mdQiSxFlEsI6xPVwYDcenDZwWOBK1pQYp4CwaKp/b4jE2BhOMiWQJi2MeLcrUyE3FwxKfijlbrM0
IFaw+9CO1J2tQTvnSUUOE2jMvs+pvBcHu2xegDjOvZ4CDH3inTl3iYwiGZ2p+0CE7rBDS3xhrAtV
tWXgXob0TGQ4sL2auJdkLEFGEQBma65MxyGumM2yDwkFPx40VL6vGYR7ypWQhhBzayJcuLV0p5I8
G6nkUT1HOOxGguY2karRI/xJX6j+hTDeGL2bsb1KY4xABkCquE7xeIupCzMYEBJPzcbpZPhG3JzK
mHMYkU+aBq8A6a4xaUm9CxIKsQWybtb8GCzn6VtK330FltriqxHfdSefBjRPczsV6ky5DPoE+Iqm
iOsbCD/Ijiq4EPk2xY+y1x5N4WAwSO5zAXxnmFwTK2ux8SOClHiwwXNiUMtn9D8JXt3JsI+2vuyM
DPucN61vkhJYpEWkWaMbA3uBRTudDsEHiC0p+oPIfln2eOLTItBuYFeQdxK2WLk6q5J1juoaF6IN
30q7rEVEIw8UpWKnm/B0wIUU4EKGukDEOPXj+m7O60fTLkcR0zW0G1y7pD64Yc458hZPGm1/+HWL
JeCwErBRhY0bxIObLHT4Gd7LJvs3yRlmmRjKRRHarLoOnkxCnnomXXSD6S9EF30CglElvkbF17ci
EQNRVV+PJ19IcCmjd6d8sVS6aYU1e6uHNu4NXSpTxrMTrZ5VEMID01kS5RjZtTpWMgtLLFQRu7Oo
xE0Gtpzpt9ThlzJ9i4nxTOOQ0y30dmQ8UCqZrCSgIwL7XqgU5dGJX4IgTcUsLflPS5g5zwflPU9n
P1Z4Eg04qCOwyHLECb5QU/LIWJXziiqlk13SXcl0Cy9WrzxHrT2SM8sgueVe4SQs2ZxgiDikmgim
VQuiJQpmSeJeDDMHEgRKcnybqwi5Qb+25QzW39VwZkzr76qBuTKoT1ZGTaKCK46RhB+pRvWRRGjc
oQGx6cN++so14JVpH8AZDRRoptq+QZxeORk6o/nMvm1Sz3Lb39pC3AaRhbb5t3zjznfNiBWsW4gG
+n4E4KDExL21NbFslMLtLbozPfnc4+IumTYnKxQt3KTqDj89hzveQ/tzdSUy2nlFSpIgRGKX7rSU
+//PPphkH2yYSGjm58X7Nqneigcp3ALzEgcArG3ACe0D7sh9Td/OJBc7/I0T7tlk9CUL5Au0AxYK
mSdIw9kCdGJtqXaNqZKjJKnwK4mRPXAZ1aFEwjghQKoKDwgIeysJDWqim/qarcthMid8cYT6KAmW
IHEoZC4s+RLr/5kmoedyCCKrC4qKQDN+Z8dXYweqOMUWUI6Szc+vwu3p2TMxKjGO6riFNfj5Y/YD
Ch1aCpwmq97vc0GAxfFytLIKn4HBfJ+ww4yOWWl1aOiQgvNwXX+xDwNKsb2oo02TUxWepr1KIW3E
/LwHCC7Re7wmrqiBQWXWe4WsSROIb0I+MRh0c/tZbFw3zjYzI8KEWZV5HZF6KT8mU3oyVE5GE86V
YmeAwcMovcuNv1aXPMXCRVJ0L+HheLt1KiewYQ0NGuZmjdaIlBA3veKOODX2yh7uhCwpFbA/6o/c
z6orniyimTBuyYKhA7CJoVPsYGqfQqm/4mH54lY0S+pH+QYZ5paa3Z4gD6XIgEjFzBg16U8bmqtK
A21aAhvfkYmTjv9NmfPzepxUahGpb5kIkLYMuTpdY4QF+lZzQiIAmJDIsHmgLvDhcvhg8jB9SItJ
qMZ0o+L31Ah/ZAFZph0hSGscb0YtX/NhvIxRd45JcAPvQrcbasECz5SHV2FARcEvaNC5FDvPtNBv
xscEZkPW9/D9MONs8ZXDBF/Rueao8EnXX2QVMi3+94aILZjdHcHrvaJr16JXwGIa8O1RpDZAAgPQ
nlqbYau1SXfUp9GnASsGeL6R5pCjDChGSD6zRAtu5co/cU/tUJteGQucGRpfpCW9TW5bJxwhT61E
LZFOmxJNy8V240vZM+QJk3AFK/+DqpW6W9xUOe8qx5txiBp4vGJxXRAUcCg8xq84XphfUXONraiJ
wUuDiVX1vUKNZ0GrDvJtWvKuptCUolcUS6+sTt4Wkty5aW7UXDcZq9dSCdz+86MahnvzxILqkWLf
5dQYF/3PSE2YkkShlUfbBG7naBDZ+50Nr3+RLPjccPGtsF7uIqNLTaPgSOgX67eFFtflzMNGgMpd
5ufg5nj8rWncFSVt7RVtAYtyNiX5AlXRTmhT6fjD5UepcNfgrJJ3yFBuI/rrSjdYyg5gKIxXq3sp
HVe9eRrNj5bhKwTYXCA4InTqXys7uWM2R7UpgApT/aoCAR39XyDDMPp3Pp+rXwIW4UMgnE5d1QKc
Hz53+WMZcahlgjm5juV1O5bKaJrMSH5srEaDmRK5jfba+7igyWMaACKi9FCTrM+8pYpgPm3NGuJT
q8svodVfmB4wDLvznNxrDgwy8Keu+SeS7toX75VIIfrHjCAP8xa1wXjX1PT3psD4xiMgoRACaMc4
QkTnrJWulIpdIeFLXPsd+zyVgEHIYdhx5WkJgCAJHJyawCQCuOlhuED2GEcAJCWTUdmtbKyeNotV
zsSP3cARxS4jEZsmbC5bf3d7yPT0QLvsnvOqDQWup3rOGtTNT7zvcVWVnjE057mZUFHB6BG7qd1R
Au+E9UfbS+QQEsniI2LaF6e0pbi9vYTZWHk6+2tiWscFeXRNgqHX/Inp1tATUi7hftDYteq/iEMQ
TKeum7Dg+Aen72nd21n1npXiZeEhiXsE3V/vzBTQVqwd6UH86AhYsnLUKlZ8tT9nKvhbyVM4L+WH
Bs5tM8GAV+nMjfqnbfCbCAIv1My+YuqDMDw/9L7j+pceR/OCXcKQ9o34NaQQCoX20pBcEAf0F5qk
LT6c+L9s8UVQ/MfBcKc4jOcaUDY5veqAeuEl7YQu/EWhlLtH2MBmqg936JKuijXEebNQ5Gic4Pbb
avP/QlhEjK2CEx5Eijo/65lynkDvk/EsDejgjVfFIVnRQM/fbHIALXwfjZNNBz7cGE24QfBsomOa
tKfcJMBQEHibHUwKbA8ZU06aWytf12LSXfSIkdmDnUX9JqEuEP+WOHQxiFNo5HPv7EHeaVwxZN2X
3mBxmiCiuAt2SozJKntXRflWOtnLiEmCQyNl7oLLZf1FDeWoCt/CRD+PF01k7jpIuwHUncQ4MV+K
A7zKPNV4T7RDUVPkzu2oygefmg0b4zfV3RAlzoXGbVrwm6QNvL6bSKJGWMjnocfWd4aerDbxycaA
W82PtR2ICA43cEWK7AtUXGM+jsAtF7rzliL35eGqARjKaDZR5OmggG52UnBeKKShsPtTOfwrANL9
DMkCMGFh5TfO+HUaECo4LsfppzNpEcIrmmRQmgCKx3+2nE+hH+lxqyMdy+8fvSs+5ulNST+crqfU
Mg7WX6L5rJlyMek6tEoM65iuFSZog7W568+WaK/lAh2pvnLpTZflIIPVqnSgpHrjX7SYtYb6K/Vh
cB5QKQBkJ+mo8bUvVsXoBX7+fDT68SSIRzNH6wyPhpuJbuMaNe13Pdb7hupVZNN4wlvXuNCYe1T6
viPhWt9X/a8Ve5gRd5qDo7+TPJpoU7o4s/h7qghs9cZuOX4N4gT3Ddz2cjQf1sTGo7455p/IOMXf
VRcqEpkV55WunJaWnT1KR2moTpNNyRTnrSpMlpd067aJb0eRQmBp/1aCbjEQSsDkC4ZYSnBxr4+V
jfMk3WUOexrnFxU+laHxZLMarYye8RPhG6xanUJ2y5OzlZ0PBVrbQ1wJrUY+9vNyMmN4Q92Xrh90
NDeHUWrTb9IdsME+1Er0+hmqQ0QTPX5r6TYkYMS6s4Ys6ajNfvhS8v7G1KGDWJeuHHgyFhk2Cty9
smlQerObew5L2rRv/hIepmhIo+zbuWgms6KdKjLmzNy4gf5u/l1SzDMbtHyUMct9y6QoN8K+fW+l
+CFKT8VzPWYqN8pdambHzdlkEPyTwK/JR21EORmNENud1YaWaWCffUqGBnQGg3xMgwMHAZlkV8zt
sOcwBS+jcLxG+8NjchxH2npZfFuDbjQ9uRvWeJXJ+vTXKCVrLv70ODjzrjo0Co3RirzDcLQbUmop
RgqQH2KkhQ/ZOoFYjWNKndEi6ZqZQOkArI5XHmUi8A74G85obpp9GjfjVUbyo8KKnD+KafKxR/lC
SejMhVXBrGKhRYRW0JIMIYjNjjnnLA2hnV2WMgpUbT0r5U2tNHxZeA5LTLUDoDwnB4rsygnna6yU
dDcGom9hIuzzDCAdwY35ntn6nibXgNMSwf/CbqmD3M7JfaB1VEmJEn1M8icrTHmMmLKb/GHSpPKt
cUvDiR2mcRMuurxrQcIOEb6Z5dqPEJ0BqFt1dtdBppoURAGYamrm13yBKQ5NUwtzFFeYwKEhfcvr
ii/sLub3hGQuNVsn4Hz1jjcVqU6FBs18OyFIRJoiRfbvuGJRC2QdtDP1mPRG2p4C3CYn7xo35X4g
wV+KjVu0U3rqnR6lQJ4bh0ut5FfD0K/Kqdz3EQxuTGdZ/NHvbr8z1JmeIt0qPuuafbQULL1dxhHn
kAG/VrKtmRjPcLbXKYUpoUocrD9wYd1K3LOme4vL+V37xHtb+N0NXvsulqddCWZMZX5lOQxiM1jc
kcAwom5V5j43OI2SLV0coYLv6NMGXfWj4XYkicRa4piBYSMSSM5lZpJpxjjoMeQCwJLhXkAoJHbd
MnJ4VDVWNA3ZoIyPE+ilmqH1WjKgbxVv4xAPMq0ZhnGpZvJzqw2nZgP7dedB6y5qYDgkM5z43Ksz
/S7mWTbTy7Ib5pwRHES/pNxTreMW1JHk/T3tCEESArVrgp+4P1Xt3UyM3UbodxbnXMCMsmpiy/U3
bZh+J6vntne19SsZiXd6ycPIud7DZWMyZ9RjqBt9KNsNc19WoeaJo9IfZnfhJ4tOSfV2w/AGWsZi
+8N/gwWY3tPgXQ+NBGX+K1u7U/KbW1iwzhrG59ar0p8UJ4zI1ICRBrzNKdBLZqzQvKiyQxN3ayEC
Ba6zSeKIU7Z1zztODdaeh/ytMJIXXkwqU5GzX/g4BvozCsU6daRZH7bAulPRWUzvECeXyXlCs0Gs
pQBlN5upn1Inn47Vhr3dJ+uwH6A/l2RntFfZfWpa7wmoke1KSXLvGzaQ9dNKEFNBz1E3hnN6qgFz
MkjJvK6X6UFGWsb+mPNuJ0eSzVrvc6aP2QgFc6Her7GacGDczwWBd43DgPxLrwsX2Iy9PKxxR+GV
GPC4UdaeakSubO29Ia2bG9AoU/Od5i5fZ2e3fs3iUYmg01/MVFpDXEbw/QpLucY9huqE31G583J+
RLL48QxpJ1NPlJsqni1xSgdOU/IOgXhMumCaaAulNEymNDXqSRCXHW5EK9DuJXv3HHVH7F4m/tak
5EBk0rRJTVGV3k05u1lexLVutLWD4FpXcK2TIiii/b0xqTPDOFuRqEiJdXEdZlq6H2i+SDdiPpt9
xa1OZtdQ4w7+5QITgU/DRv200kdMtiMnN6Zb09Ex/sYmXQtc2DICSVGVHFMdcralfLCxfhpG9gmb
6KOX/7A69Av+9eWoAvWtJvL2DMkdpSOcBbIJ81olOFXx/SpbFtriQR0v1t2Zfhkp7h6pAelj3M2i
vGcJDOSOqwJ+9pgsp8RAr7eOZvepfiZx87bKGAab5F1oxTtj812W/hhUMiDed2TmNSqgjFgO1cxF
WRgyShlVFM85XECA4tFnOoLAgJGdta5jrSs5FJaqK/P6ayw5r+a4yHAhZvadgl+eGKdLjNNzvJc5
3kuVA+PEjV/lgNu9t5MArq+fVChwGQXR1WVCIQF8kx4cvbsKp7lKQ35tUH3Y0LmaE0as5Q2pxmvv
jp92LePnbS4FDmwJENtcPg1sgzymj2WoCMk0V9nxgHqNO41t4H0y3MqJ/Gjktfm0ZZus+lbcbft1
oQS1Mofx2mBy4thW90/zgqUhddwmq3e1MMMW58SZppPuy7ykKthZA8c/l1ubhFvc/1lrbNsk2yTe
Jqn6lSXbtaikFHkL0MAfr/YysMr+46vEIVoXNH3I8pG87VH6y1UO3EdjsYqgTEhBaTuAulWGXD3F
cIilOK/tLFg9POogG0AhjrxJZUkYLPMHisdXb7WJ7nMBy3rGWTg6q6vJwMpyjv0xGg6zJIJFZUoj
nTVScBSMeBV5FTh9Fotq7dxllqaRRaXJvCKdAo1iQNC0O8oGAtQIVbMPhlFxzjkZNs3qBhZ5OlbF
IeIwlzi1t3CgK0iPcsioZelkmeUlS2l9CfLxm4JzahrqhfvUA0HAUbW7YTvUk/1eNA3qEXm71PK5
YftieSLEeLabxD9Wf4tTc7+2Yl9QK25hbp+qd71zHSo7DV5QpTxbJoG76i3hCLn9Gxb7cqvImaH0
OfheoFhqxkgLikquiNqBfp9+KwvIY7rPqy3lhZGKlhVSIk4L3D+vg7mhrwI5C63a2JkXSs7xt05M
6VCJMDp1unkqquXM8n6p27+DgrVnQNfNpKtDsqsqpkNq7mDWqfFRqaDm4toaDcbVf52bbhUnAEuM
5+jFAyTirnQYl8oSePqxRnix+XL+5teu0R6jBQdmzsLf4GmrJHkNSf9smBl4BiaIBhNEQnEgaeWD
7BiUEXERopOMzP5Y+YdUz/xxYN46qIfle/mGA3udBmIEQa8Wd6m1Tmu6H0GU1wUWHFrh44rRoJvP
yqlTq/Ocm0FKfL1esBirzifaQB8BsyE9KChfyPGI2qCmCMPv55LtF9FxmfodEzCXxou3crxmxEJi
CIDW0cgaz4JYZVFEq33T+7lYqas2QFjzASfCb8XovQVadIxrXzdL4AzJp7rmP7NofVUtn5sVEMbH
ZgV1MkBYWnGbBEDwBVsJbeNWBvglp6fZLrt98Y7Tlftj3SjQWQKe0JDGqpCQUqim8Y2a4avTQyVQ
VsRBCGSZRWMbIqHzJoFse9YV9JXioYLOkreILNdkwZ7OPd0gjyI71NLOP1SB7waDKjbc5KV5yhMC
HxhTxyFxk28NcUqhPM7c+BGCELP4lNs39vliZR4j+z30/uqE/Ur/sW+sOiBneh8B3R9HnKfqoxHv
DXGR0bo2k3XtDA1gPjN+C9/5k1mpjHN0BUxk1RerLy4Esy/1CiykDxdpJJbAP/UeM5nfI9atzMKf
mtodMsO4OTlAQTpJcuI1ddI/4j0LwWmASf2qtkSE+4QavJs/k5fFvGOhxh7HCjaCdGdgO7UVOdgl
3DbciBICWwqtQQ9RhFSVx2puuOfuzLD5VCk9w8dcgegmTeAVf/5LKsbiFG9mUOHLOkg+px3Uxt1/
/tqaB9w9HbK3SEPTeXK/td/Q9nzzTXvaHrQV9V4JcaHCkuNoj/HPEeEE+v4HImbouMz592zmhQBa
sy0/yaEwmVEQHFPEQaVidGUWszb+CIo+zuZAsV88hQA955Akw7H3auNv9++uVSVRUYUpMOq/lF/y
5tLiTrcMcZ/cewOqsAroFo7PphcdJsD/Ss3V9v9YugonRoxt1S0uoVyffWtAp3MoE0XswBwUyZwn
QI8zbMSFchgPxqUseq9n7MuW0sz+CGTgM/sgCrjrjK9RB0/a8fzaL+bYbXSJXsTJaIyMOtAVwCiJ
T0vojx+9x42VW/7MhQcgYLkbGclHnNp9+gk4wFvEzzc3V+1XK53u6K6M9djf8Lgw3qrto+zwLJQk
F1zqb8jsGLIENjpnhp+PQ1h9zGChcZN8kkHMD8AdQQt4q3JUuM7n3LsmtQrItVKbCNy7tLYHjwLb
KaWbiRjDznpsf4poUAKKV7bepBRWDjBGhqyYUJo7s7KYoxtQK4gioZlBtnHiR5IMjwzIRJtPj26F
qfAVFQexzIdVMS9WLC5dgrMZ25xCLq51R2LJlgGE9b7gWG7PuNEAxos9Rjw+TSUTR9kbW3Zl5uLn
moJEw5UN6SZKTCASSgQaVncStXaK0pbrPyhnyHHcrpjaNdpprvGcy8C21fb4mmKXShlv6w5qzHML
pp3OuYu9UOSbw+n3DbO7clZJnOlsYefIKPSUwurZCviUg/PQDOPLFqz0I577xfE0w/qIwKZWpv6q
Vesx2ICXlZvqDfQOqK1B12CB5QgCMOcmwZgozedDQ4QErCAnOZFQTfe3c+VMA/lRnpoeF0CMTNLy
DTN4S+X5XMfKuZfks+Rp4m3lXFiazieE8Q991P0ssjzzSpeLur5NcfnqE/MhsvTOHZw4kXTwZMIO
41b1u710geGNDvV+DBu7Y1XgA203Dak8S6rL5ZsoY4QSltUqDyziG6RN4nmTKyi75Bw8QPDIgSkt
YwrJO/JhdHoyOSLFygk1cE6KdhfnhhXg1NW/dGE+O2TKj6w0aJlFzuOrsCxCu9xryTqUvVtl1cPJ
OdaL4s7gmktlROML/XEKZIYaGErHNfVf+TH1X9Jr3Be9AG+icR9AEUqtAx7iKvR0/ImwkppzSuHI
4mKCaYpLa02X9uMiD8+JZx20EWF+qh5c6+96MFX7c9SRTeGJ7ePr8JWuQZLamIidS6Mp17ijVOvK
bJyYjPpR7776DmYE7XYOavU8Jd4iO6ETf/cZ3d9mf+zOfMhmkKmJqzMdRNE/xuV6keHr1qg66Q5X
cETTfIG0W7h4mw98K8nK8MvYWbC89b9lDgP0gw29wpyDKlPZEgWmNapvd+7kcCBDPmHBW7OZBuw9
AR8QhvYZsYx9byc9VvLai537FibD/fShidFVEosJFKUKznuJsTLr7IOGG7wFmVryW+3GOKdiwV9L
Zd/kESQtisAojgliQ7sk+5JRo1Qap0aU1FQdzIGsfdUdSwFvdqJfuM5PeYMvbMSIROsjXyqU7fJN
+0dteMAgOpBEGnQEN4ZyPWrGEa8YfgzGuLBLDQ7v2n2yJ9+cu2CYb1Y04f2Ac2qt2MYTkH51wDrF
ESyU+Vtr/la5fQC3CyLO3jmHkckEZ49o3CIYm3zpxAwbp3ElTstqDqtEu0tTce+QHwcV33isYE2h
LhhhSuGsOD43K8wKJ7vUDH72IpBo0EljGxM+82aA9mnhc1pI/uTdY5GzS40jrxQt5eapZ956rq9w
6NqtdNilLmhpHvnZ4mctTSQohyFsVC1MlPjYi2Jfa/+Wkjiwy4XpCBBYfDvmjIufKGSGKApmsIZo
pUTTRUWor6N3C6qcxMafAe22/s3SC6v1rtCNm2ppt37swZkmN5WZqgF3KhlJ/32vxKFzsAW65rU1
iAj7OIys3wlABwRsWwd8Un5kyvARG7xMH42a+ZOx+Xc0b5WDClGNtOOhMjsiMkQGIKInwM3xC1QM
7HrDl4kRir1JqUONuw4DszS/MzY76TKe/0UN1TOw9X2i53tzsyLTbeeYozfeata+7c4YwX8ugVVw
3bIGvBnkxZNztzn9zmujexzMqqNGOITvDgvOYfJTc4Tdg1K5yhfb1q9TrtwM8E85zg+pJOmKGFxR
BozguNA4Y2oqaHka1Qy2XoypEj5RTirvbKDpzvrtyH4iuL5xBtAeyoIKxutYZ79LVbk2GblQ7Ml6
cplrotPrvSBcJRJPOeKFht6h10TJltcIogIBk3EgOAgL86mofeAEGEz4ucvlryiSLy3T5nU5ZR9a
NMMWl19NTbzCdDZKiCa0c2cz8hceAoZNCq/RZa9H+Nv49B3in6FjocZRsFLhoGOHRMkOtCwcRMOn
OYeUHQTIworqhEsLaslmWBMfoa+HjYFFoAMhTXJ+Ud35X8MvIKyjusbHuoEowMZsMR2FlMHLHsm4
WGELNDZ4fOdm4mCYld/RiJRRd77OT3dC3bM6cqzonLTSRstJojqL02o5fNFV+wZemf9rAkDzSZ8/
eQ9emUO+IIVlO6ZBVv/DJddEV8gfuCzH/YolEa35yGUqywO7WQItJm1ojJ4V40noipPcSqemQFzO
60v1Muv4rXi9OWp0q26dgHvJWEERcWCismVmQejRp875E+U3oRYkum9n3yUpTqYS0TCtHGmaz0zs
pYPwRjyXEu5e3ZACkQK7bK553V2GojrTO7OTMnrEflrm1Bbl7ZaBdYWJAod941GDzk3wXXaguu8+
CtI1ZrdA/Z6Edm0ELxuNkDnc9EZzmWUe7FsLIQR3pCGK51pjGdrrf9OGUwMGCmbJYbaYXs2EC39l
WPckhxhWc2rYFVi3qHAu+3Ck8OsbLWvNs5tsEqV1CdVCY0p5t8qdUPgPmdTvm+rTom1d0kzPSlav
Af0gLMoKkJxmSKI1zlUKKMSwL/YMW2OUfFzZw2n+D638QMlQnc84ZEiJlax/SL/lARTaCfLVgIm3
eLxSm/GFZh0bFxGg69E9X8pgBv2YkHaCGlowyujDyk0eBZjOYZ527ciBY0jvsmzelhEg6EI9enKr
hj5w4h+8KhfM04u4KPF61lNxstvheCJGHnPYnA8f9f5jlnjAFlD6FEeWUux3HrNSx08tE0MvCMjm
2kNnr0nQ6x8DN2nJ8jQG/mr6Hc2SZ8dFuIKNRcAOzBXm3mDQ+EFynaoicuDimLQTIQQMDvhOgMah
nacQKmwV4bwWbrZ4vLceRHqI5zDu97MGOkvPL5wVKeacGQu33yvA1epPVdwhytHNMKp/Rqo/GmRS
OdC78rJ18dHgMOY3Z8Z6iS2dodic0dTArawF6e61Y3Z3gBsN5mf9Nn0AUnaUM7M7Fn7qXAyKoqBj
UZStiWNJC8AUhQMZmkjaEmu4MuujzcNsMVqvgpkpaYs9eVxPZIZOlbJ/dqfWnNkEUfQ5ThIPtkQR
/JeRD55X+/DXcUfUvpgpZQRpc7b8hcx61M4HCazHi8YO93y3ftfipmrT1fl84yyB9To60ATjt/Xi
58fxUpOvxuIPEgJRpdjYSWcSeJTEhPnQhesnbaHSKX2ItvJu0+RmaL5yfNANHdTxUVoM8GbQ7Khc
oVdhNPWjGKRTS7prSSAlcAt0ELOAY+JhFFyGpPjgAOAe5vql/SkOvQRkuqyv4zRdG0m+xr/NiYCE
+i4T8FCjyqdjzU88MnbQh3gNx5H2M0akM8Xf8SmlKzg2jTB6g/rRVMfcZYpP6+HyS3paNRNMinBt
Zh/SohxGhfx9kL7nFvvzpJ4z3rW90yuhQnaulkCX0ZFcJ0fIsO6AxgoX3XdcmxidhXcmG6OD6OCZ
+EN1xVO2W6lhmeV+b8+5yx6Uy3QhDOlB4hKHJu1qDuKsvmUXf+xzBGCSjJ49PtP/VNO6068d5faj
5GrcISZIePS2rrZCqvfJHyuzLmQ6Y19UVNCV4059KyzG9WmwEOS7T5+qzHDFlK9w3VTLDufI7eL2
bl2tAb3fNWTETkU9JhWhLckItlaCGHjnDqz4S/ltuY2MX09XTjtxT03w4/3gf5qeJE2n5SfG1Fld
U9/2zJBCu2v0thEMjKv9VhTY6M0UCzWMs2r2hpLt1tjP9HjF5784BqOCyuQo2i8smC1xa+vKL8iE
zRzswjZASvRUX0+YIvLzWFf4PQwgMkGpMgZy9U71Zca9QvwyKbkir2imRDKRyuHhUA2uvtq2PTDr
p4XCTfe71m+hYuYPGb6smAvfgC3bbkySB4TdoBH4+AEdDkgR2P53Athhia1b/h+azmy5bWxLol+E
CMzDKzGRAGdSkuUXhCxbmOcZX9+L1d0RVy83qlyyRBycvTNzZct7ilpi9ZohmqZAWUGjegrYEMu+
qvAuW0iH/1STfPZK1p8oajcSMfxFcAEXv0aaPxllqlmwm+h7fMa0caGkuhOzVVW6+VI78uWjz4A9
mfMt26I703cfbzfNP7ZU6a0M4cnZvEQo5LOZvxhVuYpSJraHrmoOAl8tm3vYoZ0jTIgG8/icj4Kf
4D0CvHyuwMxPsDsafnYdDX2S4vWc3JnCwDkIro5TMjYql7pZwTpWYnQuO/26vNGbfNOt8tnPpC5B
+RGVK5YjPMVKZNfO36HqSxdZc3AtUHAGmUAVQVPGDjeiqvX63XgrCAgUCcMhwVX1oxX2GvyVQgRo
KGFMmfkoy5/akJ7Nmi57jiYSPArME/nZwG6rc3Mv0h38XZgW9PK1RhtzzGPHWxlPRMdPU9o+DT6F
2yLwqK3QL3cG7e0diIExWh8p0mRzmEouZ8zllF7rqAKsq8QYpE81EYI88KeF+RIFDeeOde5T0VHn
Ceg849agnpDyHdbB+wTMX19xEjIrdvRGbdfe+Uj77A5G5iGwyIn5JdX8khSoW5kJ4NDWtuI+NtUV
crhudfdiS+5p30D5kSk6E9wJRckADsT24yCTnOAiN2Pzk1kTZtvvxUxOZhGfzsgtIwFiqN34Hgfu
cvjfrlIiX+rZOkdads7E4iSaydEqg07TfYURnTdrjlkhNveqIeEWW/nDQUILz0lMjwsJGN5XEnlY
QzEvfAiwdAx4hgY+H50++D2hio3tNW9LzIGXgXIgusqOUgp+hqlhDiEDphOsX5UIbDI9ME3VzbHM
pKOSJaeWHl4RzC+YAHhR0N8klsAC7wIC7rd45Iv/oDzRftqzPAEMT/JIptI9lMX0lE7QXzhus+w8
i8U+pSpdvTf95P+/Bro0pVeGy8tl3uSk2vyNkr9KwNW3gy9LODkwG8i/1Kig5SS4/c3ThBFXogdU
PmlJaevsMDqIz7pwwqqCnjjRoCxFd+sSESaNgC8X9sqQlJ6Fisp0TTkYBDvpxWMXwu4jG827vglv
JuzxL9ksnPI9+WdNy3Ngz6KftYNmrGeMVnm5+Qmk9nLlMk8kVec7EUmNcUILqyN9Zb3lj2Lv5xx+
8lx7b7VjYQag6Dt82BMQFCXiuk0LE1b3Gqs7r6KM/RymdhXxuhatcKMuai6eIj3j8U2oxVuK96bT
TbssZDQcGCoC0EX5+vkhSIKf6aH8vdjmCkLHyaztLKzlRSoHJ50NJ6cYTrhZs+6LleYvQD3EWvOB
BhK/ImPDGnHq/VXI/Rw6Z3+mx7aLTys9WAJXE+NVADCydaWukkFPol+6xAs3U/1SsW2bvTrGdRRV
oRjBlTTwA39CxwHQyhhA0NPR4IgLGUgzBk6z9cXN8Ntf49xgetnx8CVdoNBGhtuI5oqy90GmEZMY
WTBNg2+wK52oORJZTpYOG2fFa1mhQhweNHK9rkREZqCWiAzrTIyfC3qHV9yE9sBDtmX6LicF34Mk
BKutlO/rZr0lxV7/Zoxk3UQ/daJAtJ+uoBpOW/U3eV+iEgwPflSuMxjdLgqchcSJEiHs4djAZbXi
AeUoDvVsDVJdIDfzcmyydwktV82AvD0B7ZB/JqIuS37yoSaGK1Nna2Uzr+uUwwZ3eP8TNzQWVbSH
KscI9ogYO1bd7jswPl3CQZ/DV/7RbrIs7xO8wk1d8qIbDoxI6Posg+h/TOh/FNhMKzdmdAQ9a9cO
LRIYpg7ULLSPvTmRYGSehEI3672XPksVdqXQPDscxSKN50ojPtYUUJKc3IslddI18aoYPIKdWeRM
6ILJpd6XI/ReVLmeJiuz6G3hhcnES84jMxzgAAdwH0Zsnwqt7d+twiEJHBXkMAgJoh58HwS39z0a
WTcQpgGIZ1AhMbR2seCPk1oM+ut+PKL6pQnNV9PVMOHJMAx9feXZGBJ1CIS4hQm0a4jJyo5GBmUS
zFBpeQFPRZjsehxZ3ObZdFjdTzTUjiguDlgW4Cw1nqyZYGCLIUsOcznaT/SKFS01qbIE/jg6sLub
/KHLb0qTPupNfeoRm2ioPwQ6B7I0ZMHoRKamySsAtIpk/B0swHQwuabVucQsKDXXHJP/foZWDcA1
4/nQmMjS+M3iqhvN5Un/WKfyVIvdBXzXTsbC02MHLMDwFaN5g4pSrlUwL1XQxGVQQgyyLOFAQ7FN
XcmiPCjtIo0KWVbc5bB/OWScaFX9ka9ooce0UnwEde4cuIMMLGVuRBD1/BpY4HHs2oIw8qKfyBGf
xAX4AKa/srS7ltrCDgmFxqeRYjttKWA7HFQk6BHBsY8H75VuIcFTR7qbAJeIaAIrX3i/v1u87ass
O8S/akJ4Oojh7Y3KgLm/Dpt0t7LmqWgIeMYPXTr7USqC+dqoA2UIAJv0DeA3dpcasNbL/Z4dJBW9
dLMAclD8S2C9/9Mar80amx1sFF33TayJPwwDLjHubBiOZ2bOhsmeApEWy3Zxn9iHLSscWA0+cjb5
GvcfmU1pvp8bKDHAYLLsF3qKTXuwq2X1Po/mfbOORB/7INhOltmd6nlzqC1xxLa8ET29IxWIClQ5
DZOeA+4b44Mc4pAiT5bz4WkDzDh3qS0fJYPQnF1fMDmn61KPZnN8tOi6sXbr3ExPH9qt/460P0LJ
UUqIMSMxqHLyCKTr6PjioCXvh4Z/AM+PXeNIfehxs1/5Novje8qat0TK30TBepqdU4Fo6WLVF9fX
JQL8a+W1LG9G2AIFW8yMaAxN4Sa+oTn2ljPBpNQ48OSCI8522+9Y2fxpmShOqw5aFQeWrAYywHDc
aKBloUAN2xGqR1MopByswz76ZcmY5BQhICRvKYEkQL40wwTPvdmK++XMoqZNI6qzrTcoGijWCoq1
IAtsDP6mBmGcGE8ghihDc18vkZUeuRaQ1gQ9MWPixhIAftPmYS0KW0oDcbceeiz8poFfnfh7RXJs
5p4hmedctlsrPW8wR6RdOwt2Jv/KsFyb5M8kjLOsGWcryBji+zg7tRAgrP1Kf5yCw65UJJoh46Dl
+RW1OYjgd8iRTO+KLXAOGxc6A9mLWLXqcAoBvqUnZ4kpl9xCy8DJK/+JOx6eF7zkqv+qOuONTN2V
LSqYrGfRZA+uE/V0jGUxtAY5KEXwMg6povFvKiTHETVqO8Fy1EAxGkkbQL84CJMK6XQdnonKO60k
WqalR8CHJ7FCjIj0S/2odPMiDOotf6SFfE1cGyLtq3KdSuwIWs/ybpjKWQWcipYmpM0ptrrjfNjG
5Zqo8zn779bXoOqmLBjUu8KiYSC2Zpgoh2V3Nr2Z4pshwXSfCDjWCqeunpho7RXHqdYBgkeEMF+t
5pXO2UmZQ0hQ5ahKyzEjkd5KYYzTj6aPkyRUp2TKT+MfBRyRjj291+6NRLxTPI8aUAdeYjPVBd+q
4n7zAuRjAvjQ6bMx2Nb99zSzaADNGoukA+GNTFJg/S5k5PKYSWDw45HoR0mqHIgd870H9xLFEne2
S2rtnqrVfZ2FW9qx5bWJWLtmCjqvAXRUiohXyrnbfaWrcsMD6+aE6fq/FhAZoprlBSoVRlIw29Jl
1JVLQW1uobauVbM3Yd2eX8unycWAgZ2QXoVvIzFIH+OHSIQyUCftMDbpoQViLnEt7+XES2kkQsUF
iUeNDrGzjpALj7029C6mChMtl40abeQYraLVdKf7QkrSXBo/qMAOT/tuXg4FfgZ8v43lNmPureu2
75eEwCFULPqiVNpnIXMHUSWdamXBagdMD62HBHdjs8/iX0AjECNvgwnQkLph50Pd+pRhbnstb49G
pZAiWJ+VXDw1Upo0dFEeyg7EiINy2Q4TvqRqUPdFXO+FXPUH83XdoHtM8vCxSlIoGLhBobm1/Xo1
MaATgjU7e6hJcdfzzVLye2NzORtqe/snkMZcdYnRHGNTnvm82WHfO4bIK1eFYdAqftF4Co1XxUxW
Bu6qCB1gG/NzD7eX8AaXRn/E9chWhtrMv2JkT6rmq/XGOd+QGhg1EtEir+MdNChAmjezEq7wmw71
9cVGqv+mzE1TB/FQutRJaDII0ynp0l5ZO/M0gRYUcBnxGLS0XtE0JUJTmPjJFfzkXtgSmf4C2m0V
3RViDGxJQ1vDqyNSs8unVTesUPKDysSbQSYjVF0o7PuHb5UXqHg8NwUrDqco0pPu0dylr/uUUsJM
IRhrsCF0plftknQOFBZLIx9twUX7KJCy6R5rX3+oUV4SCEpbExpkTiWdmm62Q4gygkTLzDye5N4I
CwYhIkD4LCkEDbtbFLNfkaczufq6vSX5cB9j+MPIrGISPdJLc9KW+J4q5Z3fIVXkqwal7F69VaNm
UxSG3yhD3QTtP5BLWYR/BnR/lQbiurtQX0SrezBr6yVj4Tx+1h8oQHkLjC4e2VTQ7QWJT0cQcjuv
YM4ebYVPLkj7Wvdo/pJoTtaCGabpKHQnvPGzJJ9EH8p4M4WyP3gSjnMLr5nqy8K8y6XKMYgPYDoN
9e0glH9qcwuSRQ2qN6r1FstNBbsiwRPdqlPbm28r1kmd3neVZFx8L2vJnjZWT7aO5UQzvSjCH0q1
Mg2OBLcpBbRlUvzGwqU+wQSHTJuzdOpohtis1uteLtJ+dbl9g2ItcOPNr+yo9oepB5NqiWmQCAJv
8qIhJVhdmI+Opa4fq5Z51fhTdU5r7ESydTGls0gZn0UEHKslz8WPrNvCitgIqHx0cr1Un81mPCJ3
m1zjigs4KKlqMYwiGExWCXYbjjTeaFTxGmCSIXOhu2t8m2lGQPkAP31b4nP6sSAWi1gVlQ8J2L8g
+KVJ6TwprEFTg3TUQ4rtUOKwDIY1Vxul+tNZxXFcrVDVt7Ad5dtw0irBz3WfwqXPbvoTAY2aupYa
vZUdobJnpsjhTwhq2Iif0WqQVeB8hWhAulTlr59px6TuT02x+4hpNB9HuAz1RfwlcS0oaeEDkW2n
i+y3kEpWXJUCw9icoeJO7b5E0e1nge/7SvUGkmtxnr02Kk/kUE/mZV66o4jSJ+YClgB6dIAd9Ii0
q5ax9H6TGKlnNutGUFQNw1kU4FR3DBlHyUArhjQfpoTLv9LuhUL1KRdhLC9r5iVH+foPd6o5L3FA
RxyIYNm9lAGrMjG1ced9RQGc6GMlh281XkJ8KqohrOQr9fK7+FsTRNh73WHsDF+TjBfp3kPZZbNc
7RIaOftqditaOan85ZE0nBJ9FLZArHMtt07bP7Mfr7RP3cDZ4XaqHxQ7CjJIQbeql7uRpo9SdiUG
C+HwWMGKj01OjJvIT0vXa4FPIKexh7algrfZj/VJib1rXfcYVZYaV9FH5f8Ikqe2iOwktaBEISKp
ffLRtd0BS3B0Fk3lpFKmo2BCrueW2IK35y8K4mTWv2XlXV01B8OBFrTII1lQtkTx2L5w48Y4K1hM
vbtc6T0BStgWZC0jHlli47bwFvsoc+04WqzOIvGpZPHbK9KtXT9nsrbxh5JqV4G+hKORSx5IehwI
AIZwYA5ieWGOv0jpik2wvWxqeVllDcYOnsOLxO93Lu3khwsq1svvdpP3DQGSFjNHWeISl/Ugw8In
yGs4uQKT9URsCPsTBgHu2mzc6F05dpXbRX2Q5tzagIzzqybPGhuhqShhkzMqgo7TGY+EuAwrYOzs
Ace54ykyD92ZlfmO2tR7VUIFMzJP4XarcBJCYyAVpOSDLdQPVJPfLY0mOhgHDssydkGwuQ11llZN
rRFERJF3J+xQDxYYvXK0N3ojbBJLa4lP0lXT5n6qlWxqGr/ki1sWv0rW9TtOPXUp3k2T6OWMxbV/
Azt9T/71IctH8Ym8Dk2p5aJcvkBSTvF/nHy8lQq6Lp8+xAqzuk3Zj4Y9ScSeNPhHzI38jwEWwCWV
MRDrLLLBsTVea7T2qfq3Wpf6yKhfrsrFUIVwwoyYvsVSflFIaXWYwmqog2LbYBqFGsHvuc23Kyei
O+eRXVLDLk3hPNLP28iBQa1prr2b+KskOYNOOe/rzARAsWO4LpcalYjGkDJkH213+C0gth42Jk54
mU1Thvw9GnF0F2aHrONVsz0HkTsKjYZLs/pVI/jzVjP8OZtqkLooQi1dw5oKQnh0GeOc7DWauG/o
AEOOBGVN281LIWW+AdGaZ175OVm/SsXRpNgVdbwj25c2fsuwZ3o01xTNFViSYxaC092azt6al/ln
oFBrslU2G6zHwg7RkgOnFQ9CkQXVItGfc2hG9YanDMUeLl6ZPyK5fwjOGgF0JLVKW9dhUcZHJVr3
JOFJZdUkJ1ZQqp3zKqIrW+OgWD+dsFtZMS2qdhATGAdaHpaFga+yIwdkspj0F8x/2P4A3lCoHVHu
ZZhuwX4WfjUptKMnr7C2K9+iyqAHq6XLE9UNCZUlD0Mm7sKTHH+tcn1SOHkN5rIRV/C05+aXHLCu
kVEDJj8FUC8DbWtD7ZX8lrJAolzH2JWJnS007jS3pBv3+fI76VscmdwGM9FdMbJSLSyr0ymn7n6l
EiVtWWOZPt2aVyubWMYN16XurmvxIoq8SVi3ahxElfAguXQfnm3PubZL4VfXBLNSXydUTrwQOp1N
/Rkd3sVz7GiaT72FbRjQRZ482TMu8rnUI0cHkh/PA/2JIYYLcLl2lxLCJn8QRHrhj4Uzj9Yhsq7s
e3y1N7G4Y//Evqld5piCyuiTpAAOwe86Vb02zY/xYIVCBkJDec8ox6LmIxquVQPFFgySYSCVkUmh
W0zUDdt0b+MC3GaXKp2flthaNRTpRy6tB/ped43e7MFle/mDaDwmv6MRxzdVIPMUGVcNXqNky7lw
qsFoTXl9brkoEyGmbw35T1SwGELASggHwtxXfMFkDVgavpA56WODZZTwhXthz4bcZVlYlidrso4J
rcNF3LA79288PqGU6o6sdkTEB1/lu1T5Llu5xPIMGWlC8OTSXF2idDlLEp0eJdFrGgisI7TLeqjp
PiR08mLMqPz9ACATs/qAmQMIq6dKjE3vnnxUhKRZ6pJfplgpZLjkK/t7gkHGblRoGnvmaXmGI8dd
+VHNRrhOWwBX+pmRTV+sxVfPQgZj+OUMF2hVMhYICLSggD/vEOYh6n9WCa3pouRuf5XDmuG3BSNN
TalrRZ5MuMGiCuOtwKTbV+yeRgQyO5pXr6QCN32fVYVOCNSy/at3mMQjKkRGMpvC1TTmzBG9ftN5
fnoeYRKbeunnGKpmUEKZo9DQxcqZJbndq9kNJedSiM05EcXjDhdocp1ZCADgF94NKCpxTL5lc+d5
N+HT1AXfItm/ebmAuMZPiTSzu9PYbLEHwX+Nfn3vWFlhUrEwqFCGyXckuaazxFCH+AdUXTtqzRam
Sh0MrPBIxTNtN9ZkR8DA6HNzYX1yTbD1xftXmf0prbtjlSD8XMS5tQ1qKhEp2V0Jyr74aTAPT860
2q8EoExT07Eid2ciyBKRF+2RJRe+1VNXkurgRoW5SjLEK3Wt2bserTeYFYDPJn7kkuTiWnhtwVwK
0Fk47HY58vnggHqOia+kreo2VBdzHyzI5Jhn5URM9QIDFc+jHtbVJx6RR/LFThRBlhE28kfHEpWz
YDC9yCAD7BFulLJAljq/uhJarm+kk3n+e0YrPvQ9gq4x3XMojZPRPBvWsmW/L48WBSUDhuzmhd/6
iWLH2CIyRBmlgzZyQt82D1Djj5y8j4QtWl7nJ4BJgklEwCbtKY1AkQXzQdfagzoOZrsCGn7an7rW
IqhJU87GknOW2VyU3qIorvGVGCk1VhQogrQfxuWSN+lNHbd7IxgPkoC3DceAJDHZQJAV2qDaqF4L
eZ2O/Mr6TvXMGG4m9rhSxLzirvN0mWrzWqIWvVZc+Vo/YMKur49k2/hqSiCoEcBpznRgUMXanCKl
Oc0foLrLJYK8ldCIngQFsQpEGUJtlkkiWxiPAJbC+rDk4tHytZb1XRF0HK5RfZbz9ay/gkRhV0B/
EPEHQ5HDbBXOENvazjxQQKIzZqeqGFhkZrR91w/7lv74YaAqsIj9bSMx/dwSuow1y2UHt1s63Nf2
f1uG1/+LiOoaQ4HfKjrWy3qcvqI5IST2R7E1fJ3qsJ63L8gnSvdwh6+o3K4bYVVSVa/9Lxz2Fb94
viK78eMfoKpObCoRFCjg5jVHhk6wZfVYzt0VDNYX7luw2J04vC8oScNuzoDGg00rziX8ZJDLqIMs
7OaAbstApZclgjCAiQ1kJxyiPWCOvuS6N3pTVb1c6lacnrnCUQugkdZWnNRYguk2vEdddV1b6USB
i1LsXGnqT/yjp7qkx1CltgCz6kg7+VLOgZDBz2mM/XoY/y7i7BVwQLFUglabfhcu8dion46LxRDW
J6dm3M6j9F1wVGmQx2bzdydZXHlJTvW9JyeLZ0Wyt6j4zv8Z//LkdxMo7wrp5zVlGw8hDnhP4pdq
5irEnvsWIdracAkAqEEr4/GPuA133IallwUt2NwqRXNBhl4s/WBQ6i1u5n5BlVlU9l/XJNe9mFU5
d7X1MUvDyZKGS+mIVRtSUPxbHXKSgdVuMvl+fm8dMPMqOY2pCgxqOA//2lg9QbXjZ8/7GyrN9aEs
DktlFtkj5oXacVdRY0Wqh2mxnLa0vDQkDZRLBReNRlYOOjv9bKC8vHLf7OsQZycW0hoLaTRb1Aco
rvIpGzZ7VGEMueMm8+Lu4G4KNAH8r2df+z/PvqSfyfTZJEe0+G6Wy0MXzKeAPb8tIYO/aFLlObZi
otmJLeNLkiPxzGD1M63bL6WMf/FeeyHeQYqtoYLzRF7+lh1It4q3Pl/FPxj4rztE8QqP4xc5lSNX
NKJOQFoPCV9azTRF7s/ul0dOIi17nQ+z3zW8ODeZlYHmo6KtcMVGRPxaOrGtIEltN/gHrEFjfvFw
trwgOjqX/YINIEPMiM2RnxkZioSNSGGXq3HRzTerG6GJqTK/ZX3X/yK+yKGOnjh1xZO74ZvFe4AD
ugKOXoMW7Ydyb4FbntbGEeTPHBf2xMXn3FITU2IX6UMOi1NFQIzzmM4djoqdDJ2vgBdFezAXCtmP
kS+GCjzBVAEGiDyS7uM2BuuIsXWEuFjO+7M0WEiZcOrwvAnLIZl7F0OZxpovYxaFRlpK55XCPVos
rkTY4WZMrtWpN3VL72sYUSKOv3c/81xQs9D2v1YruS1kKaTso9Xi94ygaYkEW3S/c4grFcSVBOIK
nJR5R9k4uJV0oPaFUh2ZBgsyoh0mBeKSZVhGdgKl0qzdfUTi3yRvOnpUQMd/bgoOpohmkV2z9FfL
gm1T29qXVvMvfRMZEf7khDTbrCQ1Xxx0NQmsWAgSlQqlfjyKu4ydQjpf8RHO2O0K7HZtS0mZ8RiV
8tmY9dPQqUzDxGV4c/LZNkRu4yLc1ymJRmbMHRwu2pyIlea2vGcZd4+yBfkQ8Aw87Yaw8Lpn6XGd
4I7kWeb1hMGWBQ+ruIsvppSecBIfDaEmfILZb29q0pUbn/yV/Jv3s3qZ+WNH+U3FlygjR8YDRZ2N
2yVkbUv8+8W2V810P0Cr6inE+Bu5/fQPfp4rmbgmrnk8Ih7IoUjxKQgDulal+LwnqI5XgHgoMX4H
XOKMya2hHEmxFIdfrMNN1aFlkHvmDi1V8apffZ+cxwFU1Qxb810iyd2T5P6V0uVYM8dUBHONYc/a
hfad8U+M94EjRVdOmgU2Aj11sI6Mph9N3/oYebskOnNBPSHMHi1pCdnUxePfKc8ZCjOM9K8krmIm
gdK5NJW/vg1MWxhZl+uUiEw5lpPi9pO7Oxhol9ukk4O+xH4dKJdWYUay6lDWKM+Y6fWDLEGmZJLU
E+yaM2ZF3HaOPjWUm1KZbGzHVEpOsm9I0jk6ZWRSqqK6tpZ6Tc/EXeUcFMp80b5Tsqjz/BbruSdR
M9bhJJd/umrysmv7Tjnbrvwai12yJcDMtR0OnlEM6UQQf8a8CQdAq5gTO5gsbDPMJoD6xa1p3cnE
QJ0i7z9m1+vn/B1SSSqwX1iPBNBvfWqP70M5Ee8SAAMQAKP2OvncHHxsft+eSQIij8wT4RGTidDL
/mInK4h5tR0vfjJeS01/DqgymdM816n/4BrIuno5EasEvYv1yGM3QJx79LPkdU7QNw+8URH7vVrJ
lGNAWYhAThdht4IiLeg4VkcyXqTYJ9E2DSKbE9Mb8xX7q4WoY60N+5I2YUOI/IQ2YZFxY5xoFm0f
KZ6VvgtrqKzy0oQbzEB4jE42NTTaSW5c4VLu6DwVusVbsILJxI8t4scFhZIpQTi9S/d6HtRy4KQs
sdvXUcHopa9HbSZMwpeuARufTJChhq/PnCJIGOZ9mSY/GzBMXgXWNvT9FHzr8l7AtKi3QWfT3a1O
bKGo6uo6jOva3mzzg9KPB1FUD5lZeysD8kUfa9b4ZmR9WE2MPmF8jFnjzrRWO7GjC8DD8EhIhDHN
W6GBFXiCdIA+5xLy3EnXdj9Q3SxB80mE9ViGU4Z5FANwHId1F+3jiGCD/jLGXMZd/0fmJaZ9jhQG
4foVjVBh5b+owvXvSJfKyA28OWdjb2uR4lAuEWKEkOgV6Y4TxqIdKbrTlhBm15GRMCTbFuJ1TG6y
UEocYjKZJjqHJmeZYudKGnQcw5LxZb6uV0WT6EhvgSB2QV7FKKdg1Bo7I8uoMpLLOZHo3vJMIE05
tryMVyNRHD+6aPTOgn9Ra1x5dXOtyocaw+G6Ar7xq7LzJ6L2Ely5+dg+J0XfW/TeXpoa8HOjeKRq
VkA2bEzUS8oqscm1AOZ9he8VTJFwNhNetyMJRNhJSRFIUudBI9QThHCKz+if3Dd4WQCyp0ji1prT
XJOdTdOCPj2joXCvz6SnstJ7YHItsMeWjFxB1TMJjI5nhJH1XTOnnerVT2zh96i5qCMYL9pWkkk4
R8ICfLw4NnJ5ELCkEHws3FfLijGSUcCE0VgCd3tmQZb7Or4F0FEeP7LYH1K8rwwF9AIjQbKYxEQ2
iL947eFVf1HT2qHClJQe5VQPF3EMtU++2ZV20zEPIP6fxv24f0G5kODQUgpbYI82cvxHbkQ/eIdp
1iSG3/KIGU+c9jFQ1VzwSoFOUrfAVovP0s9oZuEHjGGYxz6jAcL02Hx7Ef3P0bi5tOwRr7UFmtbL
RTxUv9BGqrWHr5E7+ls57KAwX/Fwtx4o7BctaUPZbpmK4PTWkeTV7N0EkdLOtnvHTcZd/zpQCAAh
OBojX7LVKH7UinEpSUgQZGSUawnNyq0rZIemQ6Dgy5wXfhmzL/FBsfigQFwGg790tCzPk5/IOGtp
jiNgTJSk8QeIZpb0hv2FVR91d+EQxgLncRtBse0Q+KEeZ3Yxt8etGz2p/tgg3WV+1ALc3XVh1KHw
0jvYspRLLtPCUbVSMazfVEDe2/Q96M+hBfhTEK7B/Tiwo0W7SU1PXGBVoI6uxxzQ/qv4jcaSGEFu
NLh3GP1tkW4RhqzogTFCDzB7hkzmk674FYdXqfwYzCEqmTpl5JpHng6X4J4gFek9Qo5igHdpKMVj
kbZ0kSRHiSRQ3yZhASKeFtOD6BAJy3RatEgJgcP2TdXC2M/agp/D4pnR5updxp2Twz/musTljt51
1KY1VKX0qluwlkWgHNvdEDmL0STJQYrcPRPEBY3eejU+5rke7qd/+TyHPSRHtqX5Q2V9Oy231bD8
dYr3aZ7tEYtqFGQuJ/hGWDJPzbfCAsdoUmJ9K9bEUKcZQKIiVDi1GpQ3Q2K64MuSzkkmnkEV7cpG
g1cenRaXioQegsRX9TN01gW5/jq4ddG98y76SI3sVz8KN5KBfM4m6KIa7zcmz5/OasCQEswgpyfZ
6cFU9ateC7d5Me/8Nx54o03ln4AN7yVpQCGY9dOWRycFyUtmsVHyqk/taiiuqWoTLQAOW88jJQIv
zUUuL3OWUJWO9QNj4HLtBf50EXe7wjIrMa7kS6gvx/vGg1Pyc0k5vXYTFWJGQGLJVX6Unw4kDbwo
PJ9yKvL5AsUMjuDlUxYjJpGK7i1GBHJIdIVOqhBAPw+Ggp1kNXoylUoK2RKLzyH2BUhNi9/3/HIX
TNJT7qtgD6M/dKjqmJgJoPma2PoJwREN7yrr4v1UEr1f+d5bDAbymU2ERmscBFmcF2iX4P7mhzbL
d1DxN7VWrueRusqaOw1+mhgn+k5t8Abs2yuH4DlXANy8Ts1joXOfSoqjwoUjTp1ZtDxJ9lMMSvGU
Bq02HDQeW5CmO90zIuswxuz9o5V7urtKIJp2o1wfG15Pq9pdVPYwb2o40fjLmX7XoOprhelqrkQ4
h7YTAag4NAApJZqS45umCKRKPF7LdjSpnix21HXLD/1ioX1tmDUHsOXK9KXMugNk9lAvA80QA7pD
f8A0AHM/u39LhC7EKDoo3BSN37DYgwXxWTrGVN/UY3ZWMPBOP/W2nIyIzsyRIDIlFmNvnvrBPK2N
dDKV7lg/JdYIL3P3V9+u5zqPz7GO+t/RnPt3nLbbOiNTpaaLHmKY9+mLSOwrAag0TZjqYrAJ1qHZ
uMmPLGmAt4lgpofVV96WfjrRdh1sMTd+dmZ4eo1rtxXnTSeLaPxXyNynzogjUJYt/IOg4beOcpye
SIbELRl2HBs19K6cLXvXugmDktzpbpWnXhbVGIEnMkiilxfwzRlCtHPRQTjPWeE2sVPCEEIBPmJZ
wxQW8x5ugl5sA4seKbbF0qT+wqdAQQzubL069vN4tdLmLvXxM0OOF8INFbto7mzUuoZ/pWXbvWA4
WNcTrrWTJYwn7BLCIcmZYrNqP+/FRXtwS9zFDA2WwSZW4uFVb4ay42+HHl/3r5XZClUdd0wH2xSz
ACj7XSVpOFkqX/ofjs5r2W3sCqJfhCrk8AqAIAIzeYP0glIYIeeMr/eiy5Zd5Rl5rkiEfXZ3rw7W
pGA3LB0o3/EUmBU1NudKeqmD7r6fAEQenY5dgfgjIWwN16YrTK9jsOyy94CssNkT8C2iRakwwXb2
4Rw2qu2ziC+CUN1LihUFSfxsAb1yymY7ZfWBNVPrc7KaKcQI6gA/Oy1Ew5oyiUw0+/RI5yaeYNvg
L2yUSpXxv+xNvwNENtmIa7b2l7PYHK+eeslZMMgermVvqvAlAebZnwOkjHi5zuruM6A1OB4ozzrE
pEA0SH8W4XC80gLUpFLbvZ2E/NLcwPnBVkp3PSwMKdJ0CpWm/DzjwLPndI2Si8mGVWFia3QCcrRI
pBPMlITnUioCGGwBoDopj6mpc8g5K119qyQLmDTyADomnD9+tTCRUARHNBtpdfYCY4tzNhBpqs/S
6u7J7tSnuDMuo2WFa3fWODTx0L82lnSN8+2Kosufnrw6CPb5lN/ircP5pZ63TzNUuuSs0cWFyuQ2
DAQzPwrRfbRX4ENgMd9HHB6HC+Y7RDx84WBD7TYFoJL9GpA7EgLsKtXMVcHRYneai4avXuYRu7Dj
IPbp6SWTQHmqgARrCa0etIxEf7UewPptIhmjE9rrvYisXP0hCWTPCDysXXqqh/zsnoU0I5r1SHB5
LfGXkfHJ00v/bdgmAROLgAkW91DV2rDlfEfBobou0QqGHb8W3sfh7V0uX9X6XzmDHx6lUI3lMMv0
cKXFzKB2efotF91Ho+4v89EMutfLuJbmu1lQ0YXEAHHxYtIiJyM+JtLo55T0cFyefyjUaSrTHS6P
2GE6JCNKXXJMtidPHi2HKuWpPgwg89Yq+kqwzlNkJFzwtb8dKaGm7TfgZZ8lL9NYnuVRlJJTw7Fj
fffTZnShHUr2wcB1zx08+26V7FLrDgxO62GWjE/W1mFaLM76ua2cc8U6SkwlFOeGAgrnMle63T4w
In/jJou0ojvxgaqYtMAzLyCzd9DMi2qAmP/WqJJXOh3f9U+jpd3z3YzDqJLzVELR4vhUQuG85v/S
eefteVhKHElbFc65xhK9iQ7aXdWze1Eo9653b/nvXmKPtY++lXFqNBq/BUAnA8qDWpjMnlHfVFEP
zSf7WjnQK7a8S5htHPGggaIQgWf+75Z+aRMDaq0clsQVxo/TfrQ+jIZA3HPeoZsAobX4qbDuR4op
RQWhPP387tNgyCsW1Fe1uGL+12QM9bt1nRhRlGK7rmTOTRq3ODNc5ji9LLwzRPcwsP2utqc5Ilzc
yColBTcOBo0mEa8aeSUW46ZZXBOKg1hoX2RjPad+uraeRakA/Cy7nhRCBsLdgIXkzP/KXzGdgcPa
XElfpEV/XPkl8CuVGmqmkS0gEmRpcswFKFpu2rfBbn6bkua2BnKKdFUBvv1qTjE0JSNDjCTWgReB
I9zCdL6wP1zwhiKz4kpegwN2IVcHPGNk5b2b+jBffxl7etPXgSpCEhZCHTQk/5vupBzUUoZXWUTd
QiXwpMPIKd2SaPrUwq+q9du06PcmxUORhnFFSgXzKcb9zOtSVsvy2RyeRdoFSYZTt0qu2+8+IS9n
1/bQt8+5EJ8IACCCiE2wQjHj/jF/Vlv7HIvpwSB4V72UOSvNSVB4zS2p0yd6tl0zczF5D3I011SB
D0Qsm4yK2x7fikMSEpFlvbSghYEx5N0lH+JLt/TXfQWqB/5qeO6FfFYx8+gcXmmtMfDzLP0zNwCf
u76oytdtqa/QqyExddR8wmFVOYIhMP5dmw/lvQMb5FOKuAocQVlz0Bf8afEAzm8+NRvHXZM9mZPb
u70Qq9pmeOTam98DPBq9YE2A2q0DS5duW68SGCtJ7cieOoAKLrG6sFCjsNyq0bNeNYf7d44fSGXq
DBPH9oY8a5Zyr5TMaHBE8tIfqbvsFgmYsVNjEEpwPA8WijYnmPyCsnKWSuPUleWpJ+m4bx90RIVs
/oJyHf23JAQiL125CqRILEARYdrF7dG0gOy0xcfEaeR/8VTIfnPdCEh2n/Q985XLK45A8125ASV5
YKeouQ1XAFavnBlk70JWN0/wP3C0kqOI2KZ2DDuSChKofA39fF9/weBqxeWijiAQyalM2hROZh7J
Nc0+6WzPgkYVYnbVf78XXfNGSKXtfZkllzbovNdhjUiMmWDe9awOMt5XoaV3yKh7NOMtXzbWmHSE
TTeh/EvkhKoK+WiOlObtaRBrUgAnKpS0903BmVT45D074BpryPHv2ldCU9y7jysHJKkr7HHFLdjI
6oEhL4iS9KJ43FNWILiMxoljmXHvGvWUnjHSR7O2wkVTGR64CGA1nbTXSLIcG8qS2Nlv1VrJb9kE
6vkTKZnDbLUp0jH7YsU7KVi32bpJLXjgyl8N9nEX6e97ZuK4dyi/39eH2MNRCWta5qzEDFS4hANQ
etYbDN+xQWJc/ivhga1z2SNZRN9Ed1wq6Whc1YXuNQFHHLgq9I8jGnt8R+Bm4UTOorcXjfAwwDfP
3JFEcN9SfrOWj2J/FAr7WM7urPwbVtgpWfr3BY5Js8sRvxYKGeknBB6okDpsQIBWYdZBA1wQAYPV
VAJ93oNMI5dLAI06imF2ZLKAqZLe6C65KPJwpvfDkSk0aHT2ooN0qHHk75/8vWSx5r0EeZi+KsQW
g2dYwpAeiwKpIP6+pXfVTL1KVPkhKc48F2R1CqUeD/j+X4vzadaGk6JvZwmScIuSRg3OU4ILXaYk
f/WjnAtuQo5/I27EvYFszPTScAPpqc/YQn5iTL5LffrWQLbHG/zxtPxuGn/f1pfl/sunPoIgm7i9
qF7ZyF+bvLpUS4tj3Gl4+/L54HTk870MmFKD5gvmblD9Xq09MKpfqUJGIwKQRX6/GNNAij8LxOnR
JLRnXtIFVpdFmt9jzaQpTyXxWx44fnnWtXM1zjCh2OLnFPvJPAeScAcpkbHLnVk0CfF6pDYRaddk
m6tesPdNNJKz4ZjK9QLd52Jm47lSUC+61zunycQCo82neotqEHdWaqYzHTfS36We7p2UPZJ8fvzb
bD/dirPg1kb+tcNyTWdgQJUOCLr+NBPbVXQs0pB7K9PbVQ2F0jjP1RZyJSuw9DDLg/FhIdTgM+7Q
Kd7P1W287W2P/reFFuGlATGHfkzMxPUfTgUVjKjkn46Xlh+2AmJLSfKZirkULzIHXScpOkdb0TQR
aYpU9SxosKQQl50YxtsYJ4dbzzqMP17BQIb5upcl28JhMTmTnaXmRTfjU1HS+xUXoQnKjvvHNDh5
43wZKneAw6cqe7jMHRMRPSwEGCfcsybYgI6G5cY1XtlugQwCVIndfRxs4wTaMbPg0JTN08rN+ybg
FOabZns4dxXsYeNg4BG1e7w6wizi1ZExSsbx0cK4E6f4GZvepiIBdCIr8oy7mryNuz+LET4iyw04
A+9+Tbv3Gr2nV6Rh30XqV6t+dEJna89MusP5h5ywHqc1xcMLqJMVq23W6SH7nvDWCh3WSvqEiwWQ
xVPtt5uKiWKXqiCO8gRIF6nVjv5UWtrroSO2JoL6IL2SQPVssd8LIMGp3w5FSqh1kNiDiFlb5Mio
6pfUMK9Gad4IPefxc+1rt+aH3yqv6dIPGNcf6Iy6On2WVf5JqqaVpqjbyXzd0rbHBf8xI4Vlmuov
2Jxiegm06lfd4Uxty6MKxbaJOlahK9zidrqbdC+JmoxBHbayBzoBUz3PG3figV9QvjOq3tSNh1ii
fQgegCH3FzRcOQsykVdDNKN15dnKoylz1z47Qeo551QeD5nC3nM40VQfzTIhcK61iFwwdG0Y8XQj
iq9aXSBnJewVWSLnlkf+x1ZzitmV2B8sUt2E3TNMgTnxXfiR7wkpw1GPybDfwk2ALCEZYStiu9yN
cIn8PNODd4vtuNP6pgclv7SEcqGFhZv8oSsEkhaQrewMY3J0G46sMgAr7//VghGru/qo29Gr5r8m
+Iec541MxABj/a6lh0XETsHgjE5fPtai8kmLo9m6FmLOwllrkJ0sgaC5ByxheXmmnOuU00DMIzMo
MiCkJYTJnnqmoh6QGD4FkqUJFoO8o+EjXk84kBVMgZV8pF5Sa/GIdbKPcSaI4yFQCo4K/OlbzVXG
jcoHhqUcwxnNJfXHDmYCeYnyNR1+iBKY2xbM85kuhfO2t+eeEoxxpIygzk7TxG9UlJuKQzCePjNA
GlYNZ/mBanZauCIy44dZ40MeDsqgeuiQc0VKV5g8irsBy/OA50BiNUuQ0tIw7VTuAKNbk8O25gwr
Ch6bJtKhuhnXlb3W6teL5ltXPadydiM1VDrGFREhaj5lSz6TKUovbVVfJqIuZQMMQsxZQIR7l0Fk
G84SSxckiaEtXIkePWMpopGQqmBrxPUOZ4pQ5iGSieyqRHbnVQ4GyiEkyHozK2YL3Z+omXZiIwHQ
HoGCAnR5podt+9HRRLNQbjfy8S4L7/IIx9DygARDSWe1uckEr1KEViiYlIZIttLqobUtUZr0pzwB
iwfP3hh4me+HtdMd1aJAlpazSb9ZrcF68rMeNHpIID90+JEljC4cvFifl1jXh16hbsRisQ5wFzYg
zlEXVAmmlMQ1H7RHMvA5ZbJ5isRvIFrRlPdKBcg1X7fsR57PZ5Web2HVXzwBSEU8GE1es7BxmGWx
9nvyGYUnNdoRVkQawAeJbIf7V2k+MnTqncoRDAWtAkNKpqL+9GXwY5A7OAKS6qCS6Zi5CLVXpLdK
aSTINB5zmWT8/lNoiYkyWuTdjXZ1t+MoxcLS23F6GJiSqFrxdkrFsPtU5UndC2oK7xyMiYgRnoUA
tBMLaUolEiz5pEbPXdgAApq8IvULGLFu5Wwtf7VOcS07EqMRhySMqkbx5hBWESv3eIEDRLMjxbzY
dkyhvbRaT7htvEwN5lRT4Nt8KRNLt4fxw8rHlxLXnKovVZc9OlW6TTZ2dMCUb6I37pd3KR374awB
KLHcxxywvFDfWdSVZzASX3k3HXowQvu5wwSn9b+w4hzGY8MkXvhSLPodDW+FKgUgrNJuuaXdrzfP
qrLuVr+f1mTEFMIMMuzqcccdiyfmuBsaLxLkWUsiArSxJAce0BJ3mylja7i149dG646EQqjNdyAv
aso55xVbrq4DYzV/lKNpl6Vx0MDzoG9RttJ6EDB4C6oXE+qhsbQ85k+J+IE0ukL2Z7o3KtFzI7z/
WKWpQM6Ny6xuN2GqHwJ9P98Vd7CcKq8ayM8MA7Fu+k+P+BEja/fNZUQB1alZZNdKIPTttW+e0VAr
tu7Vevw8824oLeqC0MVw9Wl2/LFoOWrXj9mE1fumyVKb3FKb3Cet32ybv9AS0XM3jhbdNtSFid+e
9C2SdePBOfXI+TwDGiO96OFPadA+jUL7GGvpJYuUXgkfWf/fpvXu8Mb2TwiDDW/tfLzWa39RLyPc
r8h69bLAG5DCwESB889YyJu7xrYruH4+KHQ9LUEDJ6PFPFZLOAE0/JI/080hwrqQ489TAJD9G+DM
svNg1MldVLl85uomFQfNJDW1zi8drLOAH0DjHiyMnXrfsgEc0T1zyXpUxI/V5ILJxZTzq7RwmOuL
grsNbywmoQkAdTwmJGYSv5/wuOpcFOj1HTfi0czwLFP32sgWa8q/XQ092dGnxZetzDcYcbK1ei+x
lL/yI8EqRGvgiXjdJSN2YcE6B5GIBGoAyFD+QloIWr3y1YRbvn3uGHCBrC+0kHegbwTWxVizO8uD
6+gv4TLwVzk/rz97aPQA8Y6U1u1ZTTZ4v8To3TMl6PrYXetADnVwNGf5IlcjOzgYabQnCHnUcqoY
TIqtXeT2cyqzUzMTP0ddey7vyaqOq4tJPesCPrPUoklvSW9hBoIOmgF5NX8KceFOJj5oREX9rvO4
mhUZ1QoOrg07diZpLtV3aRAprIHbD4h8jvaG8PWoXKp/HZLpLD7JPs7bo5zXW2xNF4fY4/4LWgLj
F9LiGwzV2nA9x5xnMPmNCizepJEBZjM+TbQ/qkfCbP5m/GRP4uqIrExgBqPGgsxuIoE6GC0yiEDo
DKnHNubW7i3sq0MzGVGc0hVLrllLqUL9TAJgV1XmCxTb6Wpul/lIU/et7w2bqcRu9/PwDUQarVbA
m2pvXCqW3wlGIOAY7k/ZtMKtIk5G+fjXwGXxrPMvBSmXsLb3tYbqilGcvkdzX+2a3EHLnFF/Zhb+
Pbl+IemsFS5irwRmIBBfGMlpzBIvnImQgBAO8epusN83+tjo5fnENqBQot3hQ2idVqV1jUWdgXRA
CBlDowC5s2SXPOWVNxTWoRtFbobusFl/kpQf0l0KxZ8W46joim8NYtBPc2gWGDHNnxZhXMaUU3nP
RU7zVJrx6UUkt6KNE5uER6CZWEUXL6mw/AL7i3mnXOxWJfJtyyaONB/Gj8UWpsKf6WDL5+LVmNZT
blFaaUjhAHgjLipl6n0ySKKjNspQLrE4Iy8I/gp4a4L9XwCZZtvm45CE1p+vRigTecSrjtSiQpaD
li89QAxHRvrJ2Z2+eRuBEmvwWR/sye4TFDHqDR2TRbRKbai4sF9MuEOe4mNZTkWOIMp75UXChH8a
S4xA4Zuxa3W7AE05yQv1N3l3ha3KKmsA2MqzcThMKQV+rD4wH4iHxbFEb7N0Ng28kNmrZfTY0zdI
89Sy/OwFxabsGxAhCOS/WtuAZ/cMoA6S4MUfuvjizOas3eqV3NLmz/pPoXqDSIuw1kTi3ei685Av
FyaZatDPrUHWegpqebFX7AQ5s2GRv/Y9wXjJeZKQ8yqi7/NmGShqVRrRo7fDw6IuKbc+bg8JFSc9
hTGK+Cn33Jj0NyT0jpk1fbK0g8N6k7ab1KyYZGLoYHRG9Z2rWkHHUlQjsaGbOmmjwi8qjOtu4uhp
E3wcgI+6oNiII+auVfTvKhC8AVlDBgXADM/kqWGnKnODUOTbZYBG0yziGahjiqS0hKqXq1Cs12Ub
CYsRPIbDWO5nCWzuQqiI3BT1Ztnk5A1yvXyy7dXBZOmpi+Juy5cAGQRfS5XZippd60+FTPtKMpu0
8VFmJuK7oIqBmX5npqeRjX+raxcMhXQ2sFODB1xtNQYR95EWL+ieNEwOUCb0e+W8UXPcH8cKW1rs
qM1H+zvDAX/oMcknh9XovjBXfzF0fdYZeoh2U5DVFGo1WhS8chpDpGJaED85Z5pKGWYQQPLcWaag
0tAEEgYSjbK9yo4TOUA8oF8O/j1nOd1PdBOPf+EJgJcYLLRQpMo+d4ee4Np4q8bYEQdc/dQzwv1I
KaNy8ieq/Q1r9K2AhoVwKlc43fII0Egs2GlqN8fcEB7qpD1kfXhky2uQjci66HLjaeaPBUoR/wxD
biO5wAgxH+LXuivnLHeZexTeWBlpkgZwJP9Lxsn8TTrqLOU21cWtKejz40faEBYXcndpCKv6q6Vu
CKqFrQcEXRSlBwZ1MP++f3Y544wNc6v2B5YG4o1YmfHea3d27FoKW5jp0LHMnPAXvkwC2DQz4zFO
/FrDUUMD7bHlagQKNigaYy6qG50+JfkpOKtdTpAeZbLmH2Y4JenxhUadwS4WACDgcGgoRdSvHej9
4Cy8MXZXDXWAboiBT8VEymWBf8N2luNhGCjO8pTyvO8PZcqjioePqHJd19j5/mt/9+1+XHK3oIDQ
Kll+ivSwndZeDehry851U5NDBi+bWJ/S+kfRpZvGrpI+JwCr4/vU90y64lEpl5Fh0ATjoMIyOyYa
qCxC++zf/uMNo67fy4+J6gOjCuZi9/+0pLrpTclxpHKh9Q03HLUQRiROFCCuVN+hRNf8rDK7ieSP
sal8ajYuTBLKtgh79a9C6AeiramTijzLouJ0ymWn7DDNQQMpFtbiM+RlV4H08DbfQRXj6YsGAwZz
ISRvwGTrJLR10BwEzvHrmy+A368+3h7sBkV67alOUoKe077JWvW/t+WQ6gmKu+oRLkbr9ViBu5UO
Lf0AI/NATUFVb+5SO6YrERjTu+3cs1vKeARm1Jy4o6EQwYW5z6O1i8GAIIgmROmAoHqV2jAN749+
dwHThZQzh6pEJSN3GLv4hBcpF7m5U34B5RPSIKPJdU6rS6ckZwORjr1znB2Ui4qyyp4rxmu48Jik
nG9Waa7OAxy3/rbDVxMGFpC7PdSewbuwWcnyUr/W6niDe99kSjBnJdSoahT/yEISScIOmwd2x6nV
kHkDeThQoAwKDxt4oFGhoGDQTy1KB/nlQKyVQbQtAU28ZF+gABNHM/j6Neo0RFrMDvFpY7nG8j6H
inKUW3vLQVC3UkB5Y73aWoLaGfEtx/OB4zdzK38rwmncF76wnoxZCgZm7kWk2W8XuROifbwZBK/o
a8KbzW/gkxiHy1zmEVnkUDGeYi9xiYHS7Ca/533yn1nKrwxeRz1fG8ZnfV9fWeP0EyTlAgkEpxU5
8pqXqMFn956VA8Nq72W83hTDRvndlYVcFocNfixdPky0o9GAQyf8d8wu2HwliY9OddGmDA+WM/oF
CBG+dMvhsppNe+2m21YU94qCw5KevzS5dx/iktx0qkbn7UT8DbmVJH3hYMkjoU5dVKdigux4ibPL
69G8gFevf+bYaawYRm0RLUYfqsLIt8zj2rsNK7J5ep9kvm/G/6WYL1JMHDxoZvKKOy8C+unehSPr
NQbMk4ivgcjDSCHDVHcHUJXnHeWIgZw8Uv3sasuX6ZKjqTTgQwxKE3BffBXW+Iox4CrU1aUggVLZ
b6UCwBV8XPJVfI5lbhyRKLApDUdKvVnjBDhptBsYWyd2Y+OgYlseMvyzGOZo5h6SN52eYPyZPmW3
lw462wd95+xlPBs9fbZETTkJs9qveS9R35KxPh5vQI9zesre7vj/TB7//MVQ/gHAdujCvYeDZIvv
A89CFN1pqZvtCT+QsHhzs9eG6jMaZ2uTvFozw101IRJz7X5YqSfN7LAaV8gHL7Xov/3SOOXQLNIf
J6g3N7Ok8YioI3PGRnoH/usOASE9vTGoVbc5LKdZjTdD4a8KW2VfGLJHqZf3oUlIt5qXtY+y/1Cz
rOyIJRR2n1OxKjFTT8wBurbFJSt0PNG3fD3NCh2UwHSGCCiev37NFNJCxLOTrPcWKAXzvEcpYd/b
otKMY673no0tZYhG5qN6y4jsFRHJRGCB4dDefJ0hVwsPkQVAJTxKyqq2aI+8AiJEuvn6IIXNmW/W
b84taplYT0EDO0GAasnbxp9E0ReHwWeny6ISl4wnOA0jRpDYmtaTaEd/ogjNyDW7R/pATbnwANb3
b1O7BYXytuYYkQCdNwa73V5zSyA/n4PvEc87RhXindmRj2Ab1xfzW8ouhDeRDrPy7a+2BTh+L+Gg
kU0143M/f2raRB8FT/gFVLNesAl2ad/hxcc8MvJsN158W1xq2Kg4Fnn6Kh7e35c+/GDmzFPi2Txv
KgU8JQmFlSPIT8vAgIkF1DxyTVokg8i0depzzZTX1IkfXZZ9KuHeaOGM2YqsZUHigpQgJnCt0c86
g/HOnwH3RzdHIxSQaVVcQYOJTwi8JgS+9NlRBuxhCfulV5QLjnlh/hS16rMC8DbPvN13lMZ1uWBv
mzNgNa1xS8ryarJDfI+9yUGGAJjjUhPTU75PZKAxmsFOyjSWpO4Cdzqhsq6VExQDjFlcKLndse7n
vypNPXRkwBYyYLTquHUPpoYMXKzHhx7yQHXa9r+xRSc5hXepAS5aVy/qb5F9twgSfat7IIqzXyJd
E0iepQfZsKTs7rqkPcsyeW2x+5QsnsxSzDKsR2uVGJuuVZx4gHTf9TPIykYxhIKbas0j3YtH3jgW
Qw6y/cTzquHQLrAdmbqjMdJuKfAYuS0AAVWkGEJ3gAopuUGOBZqzNL5a9f72Ze4YtzjpLwW7HaYx
/sf6oxMXMOnLG4rrpwaEv92luJNwgsbLpE15zvB8Z0zPlAP/7n/SUW7Q+EeCyBto2244Pwz3WSPx
wZSIJtAXjrlgkzTLK0S8Ag5s3MrQDf4Zi0rjavJI3gaKxce056toeZ38MQzYnYlZ6ipMyNnXeFVI
YJZXrkha6t264I0tZ7fuaf5OKsyQ03guFgKWh1glvoToTiedwCI5I8aEG7jtdV9k0kuCTp2/WIZ9
59L+zTScq0+YtieL4Zo2M4OND1VjxQgWhl/E01ZH2UYK3kiKLNRU7I+52Z9VwnWS5QdLWcFaE6br
7rHiE/o5++2HQrRoMUdf4sMzZhg+k2vG7V3mJmZROLz5SNl1zC/ledCEBzjXkdODodUfqyk81dQD
A2SudDSOtT0N1VmStrOR667KFkVrOSn0X3Utu1NJ0sVS0c4ae8X9fBO7gzynwbxzwmhXhF+G0IEm
bDzQCx7osQADDUX1nXNrUlzja3KU+9XO6vWSvd9D6A3S4szJdtxEmAN4PlI+bwwQ6DF4NxhDmtr8
P7WpQs+lgivTW+IYeijtHNIcFlstZ02c+BtJDbAoh4KstsQ/sKPARMyuibFQAWC6jbUchn+GqFxn
tjKPFhs8T+6Nl64OdTyde/jCLKMa4pCG6f1bfmeN9DRyt4MxkFwltfEIbepo1Kz1lNy89f9NNMXt
XAjbSV2LUOZItGC6ZFWx4oucdbuS6Z3IONkYBrYuiiSwizY4xyXViKbfQ4vcq5uQXDUI5pyWRUKW
8i8Z8JNiIPg05qH6PcNZT1jYsygMhFP/IXaDZ1S/2UXYTVYGg6b5XPSO+W3N5UWTeZY1KIUdgMaK
Gq4S+E4VMV3jSg2X4g1aiXdQ/Hnma3TD68RyO0+fMGYraljsS9SgVPDqOxEU0mEZX5M/ecuh8B1k
iKT0mRL90Uz5VHHR80noXyqPjCJjxlC3oNspT3bHvb1uyse4Dp/uc6QNdfuqCaPT2Ypvtia5PNyH
mK3Of1TE0U0wihvNMsp5lanuRcu2MNysHwlNTHXKXbGWPGijqZFcYekw+QBNh/xAlg4+J7SZqURq
Z7BK8e/jBWyGaCkaKlgmb+9+SpplCy9jEY8FmY+/JpFm+ZRRRl7kSaTIQjBU9g6VkJJUZ3L+mlS2
t9mODUY6vfMXl0wev3HofMmYvcjQHXWOySei5/LqOIcKi3J6zi3gdN/6e9sj29K/zezwd7VS+Ur+
XqYkOeosy0ycUZv1e7KYwwd3RvNo0TwGKLbd/yW9uKH8l/mztUYe/YYH9Zlc5kEsLS/LUaQ71hhY
Q/Ci45mRwRziHAcDBaWMruZYOoiqz6gDxGX2ZWqC23PBf4rD7gs/gGROJcfVnlO/hPsX0KpFCeKw
GkGzxIFIj8NE4zXBMYbPVD777lxZZ3SC824m52ZcTz5odWhdbxSGzBBFVr9F3qRSZdGqQNU53CND
ZD1VYSiE4rCeKNUG8MMtAPQ/1zpXEL3c1NwIzl+jX5BnRw6RFaS1erH/6akBkXA5alxqDK9D1KWp
W+37QX0QWMDFemH2/6K7xHLXbPz6yyGd+3H6WiKFAtk0FoJ4NAKdF02bAJQ47aymCvUKMnQqB29j
UBSVxBs1+aDR6/lObb4jsThK3V441mJUcfyjH64Ex7gQiF2ah8J2AM53q2MTQ+42C8pmo4gVm0Rd
WzlRgPiP9bRdEIjTPwnKcG+x3jUtiArNlU0F58zJzzlk0R5Fy11sTix15aCnFqwBATiwRBYVSDuB
Ltz6k+HOwhTCPH/rqpn0Mc7Y1XD2q+z7kDNqymIHXfTM7YwtLSg189DUf+HuQdpZYq+KOc+kGt4Z
xtU4jNmO70t/YiQp6ZbWSY1hmAYpIIbzZGu0mKxosirvqlIVvIHfbEyEfPjNbVf5hh2RmleJ/Lkr
/591W/kYwPm2oCXVVTBYcGg1mOMEDgCSqyFkFRhnOhYlLynTVzyn30YhfMnN/mUqxmdFHqenTjtL
95dQUSk6O/0rz0u8XGTQ+PnoNWrJpIDSHfT5vHCsgF5jsW5pTYT09FZvwjUGn1MV6w0Xw834Fp2s
oMSW8oJd84dWC3m7hsW4UBD1SAj+W30Z5qPGMTZIRMPZXdmRLADwUFAyggkQcmf23RK8HTnzeJ/v
HTcjyyFkxxiI07hloaSafK90TihwCbcfUpqexmcTZmNz2TYp7I35FqfXofj+/0vJqmCvXBLIIewS
ZSU/8Va6NZMCSh942bueJz9IVuEqnSsi5m6IuRNmdAszeg0cvabHgB8DliOLj/Vb3cGV8fRbHQu4
nFQnbiuwYxAkvJcV1Con76C9vf9FlRCVesQ6ceM1KPrqVLm7ICAtpsHGerzZ/4DqUX71HApKIb93
Mce3FHzbbF73rby2G/pnmzp9MSDTP3bSAdQOE8ihyXE7QGAFGmi5FURAqf1DMTTzV8RaLJQV1Gwx
izpK65LKkQRWhXnNunS8qXV/G0kH5clyBuMby83VxLe7bVhrX2MMBCHLLoahnNYuGlR6Mp0WvEKY
03hQM32zCyKzM1fKoUN078jtWNm/FlAGJdMQSGsUqG0cvByyTbVjNTOpmcfVqOvYdKF0angs5uJP
0aLDy6GgbtEiK5FMohjYtkayHtI3Gw+tt/FwWgKkExAJAv6P/NjRTUeF6rFA4GjJPBY63j36xyA6
zCXkSu1UY8fORDGCnCHkC1ILvciD5cjzN16NowUqJJnZp2e4Rwj6lQSw0xAAbCgAmMSJ0mfLaZSK
czdTwjVWl3WZL34a7i1Cxk7OBQz3okarwFteLNxuwz+Jp02ldJwjVBgzQBv0Q20CDW4FYMcJWXJi
UDIsR8shnVddQBhyAWthm74lL6y/+6ZhZ2pCn11gDh409jUsfnOe1QgjIYdmeRudQSaxPqwEvJTL
MBlXAKHXfKT0cgE5Vw1RsStRXuUn2mpgYDl87qdqqCPOUpFM9UdF9Yej7v0Jl/hJ1Nkz0kLXyLiA
PeF/TJ3pjqRY1myfCIl5+OvgOO6AjzHmH5RZUck8zzz9tyj1la5aIVWru6oiI3DO2bbNlu3e7SS7
pd167ToiZCQ0+5WYqoWS3vuxMl4KLLS1p8u0vQ8Vm674PFmKva7UIkXEPixYtILhD2H1SzTSqxbJ
V/i5N9jfJ4NGgcqWBkLDc/y0UrbvNtXWD+TD0Z9RXP7jgIpxQC2Z/8D5q7KZqDom26h1qWHP4tGO
kfTSfDjKeLt0vF36+2i3M+8PTwIUH/vkwpyWm2SyfEGbdIomOZYbEP+bCu5m/JUTD4wKPPTOoDnD
+8TsViwvdsVvyta/j7NFXdWGO/Owfg4sbxeVFjsM5IeFzS//Wj9paj+VSl8YnBhoVQy0KuUSmAuK
K+t4OdlQG7jVGm6AEW4Vf62dAepDBfVBzSSHIDwMjOP2PcjJLbZIg1QIBXGQsb9I4LXOe8nC5slC
fdY1XPwnglgPKrIExt3BhbhHA0zVZIiBdqpbhLTsgsdAarXr9GWw5rYxuvHJHypXDTH4Ve8d5je5
/70+uATFjDK/DJFYKg1kOSamngYygdgB1jmcKIadIPNBNVLpl+Q0AmllogXO8A12EEVKxlu8SWBp
coDky3BJdFSJT9xdvWkEUQS21nqTCb00tXyRQVljFdEVRDqu3fSi2gL3QoDvGuXDhXxriw450CmV
CJt4S1uI7OoW94iyOWwRXHfMxgl86G5CCQE/AjvAbEgPoBaK5iFfIcQhFJsphyOZTyRBNhJ0gwhB
zst6edH103fyQ8ooK1n6d4U7aRUxnsrmm0iLOP1Ol/aTiKjbIUdDdTnqyGmV3Dv4TbfoIiNjcebe
JaN7GM1Bw95IkrV+l8w6wNnsb3rHq/mgsijQ1fTYdBi425z2kO2GekNFiRsZ0gVSQyJH98mdbYGz
36A4cDQHV6DW5ivFhHUI90qb0Zm7P4qSn2dZPBONZtKmnYqXq6hcys6E0pr6v8SL2ifPL33Snw4k
Nvlt4bK8hVqLM6OIQk0Qwl6W96OfUU8KO6UNFd0M6uvWE2LfjuWTPx7ZS6WILuP6zvqUap2/OVry
8jVKq4+e8XfUOM5AsNQfTIZW1t21eLsrZEHV4Y9B2Ada3hfdm58FtsZ5gIXBgN3Hp1pucEtsLFki
XkvUwHIQSfl2UFhnbk7ff5mtSeqYaeUfcMpeTxaYuzgXbqK1Q+vFCxKxNXmKxG0lQmnDgoiYxM1m
w9d0BqG5gL1sru0ZsIBAfI9s6erUoOBlLCJD2/giI7g4TI9kXG/NoIS5VGKCs/wY3BeqlHmKWaSb
pkHaoz6nsno2cdRlVc/vR6JoIb9Bq9pv3sh3PLYdg4tJ0NC40DAj6DFoNS00sDYWfR4m+RYUEe1G
ZeWspnCYkvViHh0VApuT7G+3gKUUb6ASHgfV1DhxgQAO42Fdjh8FDnMCKd6HiOXIjVfavVA9i4bg
ukYqPNkheIDqqsGl0T4jr63VRE+nYLTFqz58gIuopFdPv0mM6aZH7forPgZGWrohcEYnkqPWnzBd
T4qATvALWy54fg7kI7vBuDvjcrp0Dm2VtN5r9FiNTepMVrhU6GInZzQGN8MIooPgQMI6RNShqJje
Y/LcVkcHkP1lDIIzJPlx5e4MjGHLavq9sQaAu1xnL7ru8BYjyNliRTZhcTJQzgD/glTppUAOqIdr
2UtnJwn72LpU9IZxIzVitBGBCiZQdHz2C6O5jQ19UXHzHOLpRTV3bt7XhCo9JPL10L13Hd/y/K3w
kRb4SCsjVFLMurEAGh4HWAbHVxe5DiLjYzcdx3/Z1cAEly4bDyQsfQGHKrO7NuPtPKZ30cJ4Twm6
hLeTHzKRj7Udw75aj5a4UUtr+D3xrXGBXrYInkkOKXd1bglpy/q+hj6XUWHEwxXxcFU8XDkPV2Nv
m/Jas+gORV5as3eZjvvypFE2CtCwtXBgl0Q+k1DinMVz7Qx/Jd7l3PPXL+rhyaDVcA1o/yFGLoJv
gSgwO9Lfov2ZFQnkNHf5PAVzqjoCzdcHnNBRaOGnpPOES/k3qIhOIziWEjIZ0I/7c/Ic/iaswqqP
nn+cE2PDnCSmjwz/ABja5m7g68mbyI/4yhPDz+GsAbkvstcCl5glTl5dy2nEremQCbSofuaNpMqU
80jtWVPld1Eo30GO6f+UIxm8ExqA0ulOtuJuiamdGTSKKbfAYMtulv1pqQxsKtptiyh/U/5OcnkZ
cvJKg/DoPvDAvC/YmOGTvE0KYRcCdar2b6/Tal8bd1Xqb5i7x5lYkeV2ArxAyKUcaHKSngxLPMWA
Vs1M81gklfq55MgfS4Qm4KzRONMdJPtNAVUWLSd9yZ+tPl8wQkuXUrBfgoqPbZ0cdR+9Ed5EzHUU
3GF6Ntf0Whc1NQE4/KMnIxeCGXHeKPWUfd3DYE0M1B2Jckzf3OhPg5GDgviKyfbNZPtGm9IbPUgq
7Zr/Hensa+nsW1YdhgndVADGEx1/D3bUzDzrD6VAbi9hEx2izNbk3XvWv2Kq4UzlXouHNpEfkzmR
HgMEaVA6BPfDPBdzeq7pZqlKLkWY0cWW6hdde5ZS9JigKKjSO/wXjIHm7rmP4msdt1drnK71Nlxb
zJT7h3jrsWKQoSdn4pWcxthqyMAqyd9FmihPUIgfXVvCHf1emJpnXsvXLqiu3OTnU5NRn7RMkC17
mgrbHUumJNoxZvcr/MxmRWjH5j+8E0ZTuyThD9e7DDVjxmygpIUvyNGFS1XZmDxtw5WVvciGqeVd
qXxH0m/DeWDWTN4XNF0VHkiJ9qDOlRt1tnTfyBWj07vUrYHdfzB52dLZkrRzy/uSOenUfDkijV6M
TsfuS+sJSY1Me7BAJnZIOSvUfnHzj4n9snBbNM5sxV4EdoZm/pAK5SEyceQGG41LqJAlboVjFzRs
N2bEG8JQXJusiiM6FEU9cAbXUp5Cj5EsZBw32rsehjoEXHTraQ4UawizBM4AqBd9eq87SJBWb5d9
cl/B04I9vWdvkd5crBZEAjmgUbfOYTiLCrU0dbAemzeRQHyTUM9xqI+EfdJFcuf1iRkUG4PGT0F+
Lt8aa5mCPb7yVnsSaRB47I6vHzMSRSAhwgUlaNUKWLD5KwOdkFusqpGeU75m7nyS2ngRuZgO2Op8
AOhdJOJ5UiCBLLzYjbuMGL2he9Z0QKoshQqNxMufiPC27OttBvBHA15AOeweLxY8fSo8cUR/WiS7
iMTbZDZfU4LwO+rXMVI+OOmF4Y7HDfWI/EQ3XKOxCZOTT9LBIOg/EPrAu4TrAC64ZfnlOoXSzXwH
NuXmdWGb5U8igZ4RjRNPUCGdHLANzQOb75GgZlMMbxJPjREmA3EFWppMYbtoaernLsEKdQmGcG+f
sy2sLvHWH+RWP2rl8q6u2wcJ4U9b/MT16HfJ6gMAYrpZfK+pJL9tZ7KTbJomPpd1DNGmLfAHFIyK
okEnc8Rljusv+b2xcpmCPpOJw0fpLgq3YeCpAmSv/wf5HzVfwirJLETMKYHiv5vOtNpkJOhOlWZH
GI4UnduVTm+1+FbALIqoy8r6UMbi5aNJ0BSQ7U0BWARTGkCb+rAC/4rj5SBuMdVWzQVs6iXjYa8W
T6Hz+WsHzv5i6lPkHnsOfiIhOmtpoCgj/oXZx7I5QzmB4+jhuGB/oLgTckchw1O2jcPiRvX4WS0k
HmhQIwInkQRuISxL5jObVRYUvD+40Yxczn/TkLYNplcalmcmhpc2qpczTNBpVJW/ymQ9Z7N1TZKC
Eg7wynD5zSwcqNUAg32i28/m2fbyST93zkZbuT3b9TEWYTDQ8iTtNstouYrUb5gGjiBhfrAHeZKT
dRV1czZ3li8LGOea4mrcFlQ9xJf1KBJqxCiAuULA+7pWEgW02ukr/W3yl/s9uB2Cjpb1CRqhjvFV
pnw1rVyR1koGduw5pzyR7wMkPR2Bp5DUW10AmrQYLLaNvWgx+8WANZw619rP8vgOTMAxkthJuAh2
DgNNWX4K32OXnDsoXhZuR8zspWTAeVK8dIH3m2D2JIVEf4Ty3SesgnmFiuRJsTVR7EADS+3K2PWY
FGx5AVyHy95YybLPTpQmt2FTghjcy4gDcEYOR+0Y2cK/Db+7bn2PvpQIkqkAerrhqEPKziqa7BLf
mj9SQzslriB3GFQgJkAUE3LAZmzNgTlSQcs8bsBKWx0RiLB1ZPErAj/LDYIEEc9HvrnVVLkaViqD
CYkklY0wqmEvmCpPSWiZE1BQCpNi+WMKBwtSK70BVL8XjtFl50C/SdFnfkb9Q7bg0mLgh5njKlzd
/Jwa6ruVX4pKwwJmvPeB1sSf0l9LBLbbZrClcDM1C207qV/gU/8v6B3xK9+28/xWbsoj7sXbuI6h
uX0kxHft1p2l/oAfs0TGMiDmpl3Lys14EsMmT/Qsh/a9lIuPxJA+qvf8pcrD5e+rNqVj30JrQ6Ob
09Um9iT20SPK5cdgZo8Y4wqDv9QOLo1rLvPthEW4ENT/hOzx/xOyLU98rgqf1hSDf+rs6y/5V7Zn
XFVrpqAmCgcQgVBF27IFwQh3jc/ofnhNsowKO3F5zoJCloKWp4+FSRYtr06IXnWLCARWMC4+62kL
w8lhA39uitRdC2jIOm9tKgXp+okgfld50DZjMJR6sKRJ2C0Ty6mW6Zm1LpYCaJJTul2LSEGDPPMp
ug3NdJUbI5SXNPzBybVwQfqzilz6f7wIRcRioTNxPORYP7YZlz35QYubaz/buQHyTWhJCFHuyOp8
6U50P7kFmcJiPs/IQy02CGoXvAwLhoZbRfsut/F999To41Oq4VWr3YOQ78JRtw40HLR8njI6k4B7
26Xf8cQglNc0H0ft5FgaUgfX0YL3iGgch6RGRTEqBE7oAh3PlzI8c6wG47EwoUStxpvRdO9Rdi6S
7hE/O8pC0pyAaDJ/9L/NUzfSiXnJr0NynJrAnh6I78ccHNUoBgOrtpJEWzFprmyVfFi20yLy0SZL
vFVBo5OAgUQ3KyRq2iHELAQzGVA/YKEyoRJLUu240C/qEPuzyqUIt4owd/6E4lQWDxO1SbE+Npl3
S2f5DUH5YvsaNKBZdvdrVhFje92Xxi3QWf7GVIywwSwYc0ujeDc26b00lHdjlt63KVy7lCN8extq
5ZUXYSNlzqZ8FnyI5ZW0FAH7Rn4lC0oaYUzzaXFpW3BjNrDrIYPrHF7QmKgaxt0ngkCUI9tC7dQ0
m2oQzlGdAvQ2etBgHDQc1AS3qIUjXptgNlr+F69tMpZylPGk6GJE7LBeLg1qJxWgNM5tkEkAlA3f
0W+s0se2/GGZ51hk99SzwE2EOxMLYxh/4ch1ceS6qO0mnp4/cJvzZx+CRF38Ybe5qfIZRfAO1R0D
YdCjn4KWHod7sqZnoM8MPkAA2J8ojiWDgSX9piNopRFdT25Lm1jI2/Db4X/Ok+RMjYnXauTCWldw
N6Im4G2sSPSVaLnUHko6IcWbhoS1yNRTu+ujpEdzNHFRQ5ncuxKa5VTxxotwuGxC7FmvuAKKWytP
CCD0aDN/nLstPUva4jnKtwwURTvvFSta856lgs/IXj0wTt3zPrqRENKi7m521W1CjDIkdhLYjUwC
HgPGR3zYYNDgYnETYItJ/5lCMAP9h1ZIjfDuTHiEpbDABv9DeQ1con6VENmRS/O99zbQsbOzNcPa
5E4KPyjKTWXRFqknynB7b0NFNhyTeqsc+yKm9og/JGg3uvGwvRq/NRqzzUW69SW2EjMQcjOcXBhX
Gaz2KXMHooO761rHp9/Y65wigiu+WAyBVtjVaNcGi+fEbv+u9EQsxOYGSIbkHdBGueKikfeOKPAi
UXC6oOZURXNpsQHPaAXaQMEtwBmBYCQu8gqCPD1TuzhhpMbBijK8OFkADZB/XexbPw+NBSmkV7Kp
KK7cs94EztWciKR070HL7wsibgxkIySnr3TEEt3pKC23pPE0pp8A1um0+5kvmPbp0BGgdpF6aTu3
2dqr8eqPm7lBoY/POfCAWlbO0Wob4gIbp/IFPT/NLVOHbD0qVT/VxIcSX2IvMY8MFz+/Y/s7h7Ua
ZeZBugzp8mgr5ZG02mOopcfqHKc4u6nxqVisx9H8Uvs6KJ5Hlgd+Ik8+kjGF5H5VbRemF3jMkRpI
0L+XsgnbVPUjXw0EjE0bzOOi046ELdwKX165s7sgCRX1SdDF08uuKuIoMVVWC/Rf7gRd96bmUlCs
hAeO2jpf42HEdtsG/R10VzrKO6bc0OpTMkMaktMjPUvdYe1pjYLxNi8oXYTxUZgpbh3OFtEhQZ8P
oKBmIFwHeRhP2O2RESw2Q7mXQHebGFFiafYkHDK4nRRWLhW7ZH6vqcZFm4i8kjlEMb2WKpe+BONQ
Y57/twGGH9HXOMNvqaXb0vWPkZN9kPM3K6/fVbwYVpO74h+9lV6DZrzWVeNr9rJstDszeQlb/VTN
4RHH7b2wZ3zUyY4XMj4MtXVSLubovl5mW2yuP9sOCwHLt1yLnDqWnHoA6zZmeKNlp96AJnbYMk54
DpTkVTKcLBFwW5GLiHUk8FFj4xMG/QP14QNz1kQWkY61jwZ3j5VRNZE0R9VyZELzs3KLYyFQfoy3
jsSbBv9kbU4JUQ3eAKh9y33uKEbebJMyhA/pniblvY3m63Y3RZYpBlcJ1iKL+FeCmdHuSdVGOYon
I81sF8VafpR/SQG/1OqO5wMM6qRPx5hIt9yQJseMkYITb8wPjSvdClqz9Bv8uYVBQpmkJfFep78o
hz0vMpf0JQwE1yZYrFzYgQmlUn/BG8KxpvgJu+667A/Txryia0QyyoN8mfA9Zf8SoSTVyEZqPXeJ
8DYj0LEIpbD2LkRI1118J/b8Tq2KHfGTVQoFK79r9pHHHsfrPdLBJZcxVbo3tBjwGxPJUQDYoArJ
aCaKSfRdY42yr9oXGoLRh6jyOmPxNTWB6zoDBOEfD4Cxcvj79aPyPVP3i+zeG0+Bu8e2iVgozdAI
fIAfWFp9KiWM9JJYMhFTeW2fibrdh2LHu8chVQaMpP+2mXlx8kOaQxzj6iKGQN9vZCDvpl4/AOHb
6qmcjbeyWD/YkvfCYzC6p9EssNrIC8XjU7+ItYrLWfLWIzZJXKyFdcqpBwQacS7p/cn57XGf22t0
7QcfNY2jcjnLzA1TB6niyJpjidmFHqRtChQ4uGvdXli9whW1kyRDdXIUcXOXIj0hs1asx1Ir9xz5
0X2pigiqRfG5M20COkb0yUasIeCaEl2tTmWav3D6Tdb8LkTS22RB5j/8CCQsJrjUCgg7lWvFNDM7
ILfIn0RYSAIdqn+lKvsoEv29/9QUcDiIDRMW0GpFyMNKNlOUpz7bvZkEP/BU2ZO1uAI4F32TaBqp
jv2FNV/q/5CLgQmumMQa75pBRX3cuzU/PUzd1HcPC7oH1z6dAhaVBLPONjU9MJrzmPPJgr5DQS5L
/XpegaDmL+uVBauwHunRRF6hA5v0dmry/EJhXmVHjpkm3c4ZciaTHKNS9hz05WXo4tsoSDvycMfq
tTKq5nqtm+qFaASbAVmPTMEpX+kaJVgpGspJKUgIZzR5wI81c+sUCjdRND4UCRYAGg8HM7cfyV+q
yJerLOi3MpDonE/XVyt1L6XhlOK2UsfQ0ckAtSJ1oH/yigVmpfoMC94k4XdDXRxPTBYy96htrB0I
OQ6QRAcP81EPpy7jeKQNM0P/zbx1sG5h+lsxxDfQJoQ1aLbjNVy+cD6DfhF9ViifaRx9CmdLloMK
6WXlugTH+qIzj8YERpKGVbRY4QXTx5OAkGlJF6ui7N08GY8VflwHP250oOjPZQA7I1A1KegWhSIQ
PU2+jXQhCXOjEkYlOxCnh8aKrhsfE2PbpXHfADLQpPohGfFkKhQ/VicNF01/NgemB8B9hrWcUa9P
VhG/p5CQjwJcsII6dj3zGtQyEkBtC40VVXc+yxZOnsm0DVzQZdLjbLVHNmnjdm5FpqWxPG8b5skM
twsukv5NSIVn3FWPEW3LBqcV02pmizk8uTcqxdqfbJAvzapdSE6jW2yU7uYiSb2KLgXchf1Laysc
urpH2VYgpdlNMHqq8XbEGTUnBi3l/c+wdE6SINrF1I9qFIUqGL7TFGlVOREUURZOiwD32bmg9Uui
9atGy8KnSUIFZVWmnMeJGSCk8o/UqI+41R/d7nkBol7znbbvcjtBT7bukobROZZDyg1ZXSP9ugPT
KlOky4FWsxKu8zCzQecQxbSW4ix2jHsMplP/mpb6uaoryVEMiSDuho252IyjF6jtt1JNw1H5XbIu
jp2Vlb6lTkHPjQv8UWcWl4peXY23mWzd46y7VaqEeEinaYu8/tEtWJ0P7PFXMZi36cKqv53Y4VMH
aHHh1PFDDFxz8uNGHaayF1urvfslPypEVb0CsdV97iHTg7CjSKw4ZLK1eQfbC2fwjq0s/4etHGaU
L+U0z+UpGiS3xC7Ay0IBhhgL6kWY/FHZrmta3J18BQSC0redq5FGRSyoG0P8AGwnlW64LHmbAv+c
C/Y4loVVBcD5mvnVSVml92KR3q1v/Y+ZdM9Z71+rBgAmDhhzOpX8C4QH7bPhdRhp7Wfbbh8pRh4W
09sO7SDzj4Xur6y2TxUZyJjDXPyn3hlb+XaDsnRr/rWa9TKgP6Q6Yma10hdMQIi8iyTUlx0XlBPc
Mc6ycTAYuejGOiWgThY2tj9FZ97Kz9br4Wf3bC06zMMZLaQF7W6RQiPQr4n35SL8Sum6whnsGvgL
oMje4t9srLX0MZI3kVucJ/rTWjSwxI3NnsGR6BBJ2+wwIEYx/Shhp0YHlpDcsaSXD51yuU0ypr4K
nTqHVpXTM3LIAhUqOl2AmHdqZpFGkoJGKEOBHHaV/iPi7e3kKkz/NKlfNu2lV8qz2ceXjsGxSY8J
kr4eCl40rZDrKQBvkHF7bi76gUvcwBHfCRUfDgG7pNPsgQGRbaH+x0A1lLrs2EFtkTmzlObkN5Cs
5aL3wfCVExQjsCU4u0pBYA81n4CMHpO3kdfX0LL+H3D+8cWS85JZM4oNTqWFq1ZZPiYxfiZG4omm
11yjQ2Z+jVlM1UjyptjHxBRODVdzmtS5nrcnrtBG91q0vbYxPWaZfov7GIu6EKwqheQAkBMimtMm
PWVPFCtqM0wmfJ731SC8wbJwnI4itS8Nj0MjM/Si1Py7LtpLGtpXn9K9m+sPzgrTGrhr0EXVzccY
ChShu+CDXcDq7HCg2kDcJbSiUui1U5JKf7kJfsNvq+e3ZXZBb0Rwf+c796inPv6uIe3Hwz0jcLh7
Tfi79sNlH3v1hRL2zs+YLhSkAp0EdV1r3ogvL4EFwmvxncU3PQ0UIVMMtMOc++SwHnLH1IZLUVO+
kAHRqHV/KlZ3oRZkqgJ5rOi2gMKLOWUbLmPyjY35uFjphZTNOTv9hRuCs9fgQqZ8o+meZ4JPDaQ1
dWWJsSMUdjBUihRspK7g6xh0JYb4xQBAyuKAJyUFswnBGiiq6Gsj1ARH/yXu1atduqvsPh6OwbiR
abg3mfIAW0sGEIrU5MTGFDqNqobZWwWuLX5NzppODqOhZUy3TNXv41g8VXKigyfSXQg3R4IPiPVh
5oV1LYaFvCJXivogsI/FAnEsdj+ySEGWZPqSC8eB4GhVB8IPlKf2gO9WSfF0A4ePrOExG48qjtwi
1o44VTpxckcuTDxXMZdYhbXguDo5VthOh6rN+Br1EKq7w5fmmM1CR/BBhwKVDsPJUihr+JXwPWNe
XkogXSfLpDeh+6oN3dt/FZnJLaa+iBf8trlld3KgDItbgiDQh9SeMgcXBYfzR5Epp02rqLCwe1Ja
YnHLhPWahHm5wTOpDiKq4Y48sf7t1nBZ8QEsdg/JfbWMwxrUExVfoLRlffSmYoHz/DRlxHuSr61r
dM1FWGtfi8n4CGk4vScjuBW6COpoDtsSBLs8XJsTpk02zrkeCLOFE2wiAK8G42c+EVKPPaxAJ52C
GYtY41qBWsKe18edR4EQPdfsz1iIkcCV0JCY2P7HLDZI2Y5IjcWXwZmOh+hYjimrCn+lTgxx2uyp
M6rP4lzyPmAXNB6myQxSA8pPfy+t/sH746kBKx0ZKvbfRFtIXvMFOs6T+XEDz/8HS0yq0nKoCj6E
+0CuipCfCpV1vA7RmCk9TuaMUkbIepV+5LbFnIQLkICkBb928JQcuuIh6WmgAHQizvxRlt7dwgKp
MgIHzIlxUmg5SKeWep6eZ6d8yoLwXMzxxceipaQOhz79fZH4R10mRzRVLKKyF5Mv7Ei2G+h35rX/
859db2MSqwmUdVhSyz99UoatjwMIxyOY6Li+FxXzT9GF48zSfdkTRI+BlkAZFMnMzJuc+T/2WB0H
+bSCmJG5fVsviybukuRsQbg8H28S3VFdgPR+VVaW59fqPLFEylK0FhhR9/6j3wcjPkYA6cXaspeh
g8NfkqU1z52B4xMgMF6PHBAaejP+UKWL+SBCkoYHgotomUNUPHIZPd/zGE6UOrZ7qSPTq0pmdzzm
/LdMOJj85odrUpIg/5arBR/nuatZHVorPu8D2zxuUm4i7sk0m6JxZrz5EkfmSaCdtCSGOQztoWbD
z6XwC6uzeJmlytvKxbMUPMCq5ZXViarABtUVytNLXQ/wUNh5jfDPuN2K1A8sp40vEzLISHHEgmuF
N/GJyJKwWbvDazyofKwgspGy3NASAuOHGgemupJERuMYP/wFbmbKjT+lVTi2Hm4AnLTy8UM/mkV0
jnvDyxfxnHDtxuaCHsiBJqAerg8WRJc41fyM8qLeNcPBOgzMTGY5u1GruCvvHXhnB5Hxpl6R2aX1
JCe8BYfnwLrua6YZGYB1kJaD05t2SyagiAJLEcIiCyZ+zjXW6WgsA3mAmbxkoQBQWxKXsKikMKN1
DOt3jK9U9MaPjECGQuKYBWVakW6CPkvLtdN/8MJNtos0LxeetUtL6/LcuxU5xJ0C6/gkGaTYETX0
RhGknnpcqXNSWPorcFXS9h8iSfa8HjFvzhXNrlcOLUGtL8BR7ZJQEaT3hEJXHxigzMjJ2TD8bP13
RV+7MVDBx2ikFY6Ek1JncFRlerj3csjtPJbFNZJp4hDoXValG8axe9napkofUz/Cl5kuuTBd0mf9
W9MqctbNuYZJXk3zwQTpyW+arItxG0fjYxulT02qv6ph/RoxIIjZ0xgM7hrqUcchUccHFLW7bJtZ
dptiLRTBpJe0G7iLkz5H9rKNKNyqub8t9GYZZqBId3KMlygCMedVPwUk/+beKq3XmTImndmZtCBv
oQj0aIHSRrK8xBpwWBPLjqOeJxdshuYPsRYoN+2WUdg8dV5sXftjBqvDDDHDyxIbsfK+FKKjEslJ
R/1mNsPVcyzkflmGyJLQ6gfFQb7NmuKS6hIUm5bVgTgvyFu2pGyFBhxrDbj/ZAhyCQratvoWRWyR
+Nw2XiPHAgVAFRqf6hhfirEy6v2ZvpqMJX3Pfp5Vjx9dK1uBC0NG7zCC/adx8WCCAWizPKiGNLDO
MTvB6pYV0dXMlys2lYHsHJ6GBX6hyakgKIsvLtvFpNYPYt6AvinKdtx9R+roNUi3cF5OaaQyDs7n
JTWpJDgKi2PwzCrCLZN/k9xtTVg888l0pkMCi2DUqHgg4KE7A8yZBNl+ZeVBTq+hOZuq711pcRom
Lj0gzUjQXH1Tz4vwBWTmatljepWe98bvyPEc5J8alV7Gx740sPykzZVf1EIz6Y8A6bK/EyONYxJl
iLCNywVGqyONJpw0kIWIYjakxbdTfh6/JhhMsjk9rcrvJ8w+dJMCpBtbb29wwVNG4wgvI0tdTyKO
5uHR6IdWqgFWSvdKtW6x9jFP8nkcq2vfV6EokXc1QTCzk1MoaWJpZXah0aY3jgOW6lF7zqFaHU1d
9GurZk0oOe1XB1CMCHhPvbT2q3UOCuFBzFelkl76Fl5xtx4piBQtstIAXjhNYry1CAXKr5KZQqcR
QU4DkVYtIUN+TN1kek8XtopcVeY9tsFyny/9IPwSsx11D/lhU3CtW5d68WVsEfJsHbTiFeGrK1Vv
weba8RYcR8Iq3SUlpRJ3wrkQmL4ryhF7ghtYLZqYEB/GCCvjsWzuydhchzEJ38Gdoakrx7xa3Ebn
8EELoGAKC5Ps5bDkrJpgmMrCa3WzS6/SsExDez7Qa2TgI8Myr6psUCh3NBVmVTU5/S1gxk5Ceqog
ZhtANZRlPTKYC6ADCUMVIJFYktyNH+1cLYaLxuu0fyL1P70jbJdgjAa4cUlXeHNZnDWt9cgpTz6w
O0TAgR+mPY2WXdbZsVJmnGrm0aS73Zw2vFGR2/yqSN3LHmhXNfLMLWhH4k5+agw0rkRA8Yb3eQT2
0eXUGtTk4UYogzxfXEF5wmL5xMV3O1G5Uan4JYT1lo3NTVzUK2zk4aB9gzV7Knn8pqmfy9Tx/Wqv
IjRU01bQejnd/b6K/SRfeRSSiyHMZ+Us45PRrdYr/R2jVGNA7sDE8rnZP1G67jhI+Zzn+1GWWUhz
FZ+8w9CAnBqHfetzSkUg0o3kDZngafrCDj61BVAt7eYqWuPBOKK7w7AqGkTZNaBmTE0ajLCquxK7
fGYnmFnXaTr7xM2ZXER6bROaIJjR2S/fq1MSpzcBDWbCeUpSIC7JzeIoXMU5FDMh8AcAndq5hPX2
U6JcjeYNANb/EXUey3FjURL9oUYEvNnCl7c00gZBiRS89/j6OTWzmIW6oxVqiqwqAPfdzDyZJcMT
zD8GPuuKFKwBsmNizz4FH0zUgKvKwLgLg4bldsrus8AvPEb7GWKkPnS+TCE6ViG8wUq7M1i+o9ew
+bI8EZlOxIPecSVg6tXpBoHjgAJPuzWWF4l5mCpNUVr9ho0Gdu1ywqJ9z7bsXs3CLem0Xd6f3Xr9
o3znMaDltgCLtvjZTJGgpF95uwYtVLphl3BawD3m0OH5Uj/wd/HaLQeaB8ieaVCwhY+IaUmQPvq9
W3a0Bk/UqWjCkY+mJ+rE/TjME7V2s95TsSfLTBot7cmwArEmr/pwF8vqgRH/rv21lvrCrXyukuds
MT4J02NGOin2LTsI6fu7/hM5wjeDxXc6qLuk6nZR+mwtaLdAuJWG8c6U6XLMHJXI20C6M8LhRyx9
aMHg57NX6bU3U0GTmbIL2ldcQiK1OQ/huprxdBPMo1dPodhAFI6aMp27RLvkVXSl1/PeSzh9SNZ2
1vgA+teiYr0cpmm9Az/nljCLcmDSVChw8BXyq0Jtxkrwfyn6G3r2zSAnYxDYr5z0MbTxpyLLH4Kr
ywWYrJxhhqsFpOS6p+WDWl97nTC3jQnV7sZOE+RdkS3ERontoY3gOyIOajScGaAsJWZ3XbGYdAp1
t0O21+pbVyoOqTqNN2CkhKVF2mWnsZ+rbxw0Kt7FLBpOrONBjxhn5jvnM+UUaxpTOHDbZEIPZW6Y
rwld56YpiPw3g19XkXVQ9PuirI6mQG43g0HQwlgDbxEqM9VvTWgMIpHFOGi6xFWNs3BAJ5AEdhoW
wJGhOSki/pwCH86yT7oreT6fqO6uoGxJG6xgGyiPR1WkT6PVOdDdEsvwixkEzARIp7U7deVKa8/i
bJ6rYbh0P3KPvDc+hBGn9nhGe+P0ynQnpp+WG1+2huxra8dmc06F6ETq52T01lECUTWAomnqXSl9
LbnhyS+J/LvGvkNs1jN6RnV7eJWNx6zmt5ORZ66G6o8TQNRx1rrSY0uyK8CSu5DKj8VocfIGxc78
LTWn4TNh/6cT5yxGIqicCwzafEr59VpEx7nXT8Z61sVyn6/lZTC3S9Jl17pqrt3RbRXts6Kbsxh+
JbTZzRww5VNTDTsXUW65iEUbimQSYCeSmdrQsQ/as08u78Jx0XtIQni2ZofmrNQQ7BT5shtvSoM/
7nZIrPuKC522dZpW1MUKtxTcbjyEsH+L48IA3S0qQSc42XMN1xbbjAIPEFJSCjcEClgS4nCAIEHm
Nq8gUyl8k67E261hTjBkwggDy07F1cApx/gOCmxNavohZmEp4PhxFtqFVoanDZhLiOhreQKLyuhL
g79PF4UHMJCKnx8j4X72QlBSY0PTPLd8hSAiHYe4rXOEHqmSvQEuGig8wrd1S/UCnd6xU3VvlDmC
Ck0QCHD5GABLAVms+m+6N1yUcfgRdwWd2eTevxJuoO7Qef1iy4BHV7GmYx5LQEg2kCNYY6t7PUY7
zLyMbdZDScsHlH1dIk6XPTOqueegZowaevVg5PXBVEjAci1W9duKJ6xTMUPmIbRMQhyqz50XiO4h
6cAgRF686LtkRBju2LowFSj0YIC0K10JH3AVi7s5v0EMBQGEzzIw+JwaxnXLseWvOAoNTy82II48
A1GTZ4JpeMvJhw1kpadbJUJJYAGeRXfKebCMktKLAGuE7OzzxsLs3xzKj6k39oMi8KTKdhE8RTX5
UCZYunghQHOwB1+4DKjYoMCoS18c4IiyT+UI23LEf1pCzyt8OeFybemSYuM1aUiaTvMZkc4zeT5V
vD/AetDhuEmdmPfDnhQ0hD6VIsoZUEFcr9fEe5Q6dDpgkh2G7Y02uEU9JHsLeF1cf6oicfhS5jYG
4YbFfBkr+zUkecWRKN6L+bMKxkva6/tkEA5Zk3BKEk45ymX0NsXJGVShbYrVp2wKn4/spoLBADsy
Lz+JF3b4uX7EsNDzu2Za97qXHjo8/Vg6kwp7Nkb93DDrs1l8sCARfrJRdFZATK/t5KsJWr/PEPsX
9nMdgGeLIzidEJ5ByY9osaImzouE3u8LvXLUddlhxWHh5LYAFmtUjwYtsvXME+CnkJtxp+ToKSZc
r+1EQik22N3ydWkMgP3FuotMdeFRdjnX5sEAo1Go8SXR1ysvtPmojq0nDvHOUgGl1C98yeoWbL5h
eHxKSelAJxgEXGgT4zpY+7I+diul7aPp6bSO6BgCK2wYMU5xC7E+grpiykUYE7rEiN/GV/o6ve2F
vWEaddjk4BLkL6G2QJYMnu5mIL3qnnBOr9u+ULXdWDHKe6/QpmvgUq+A2GngtF/LoojwUk3PHpB+
8L+HRhk8qmO26lIdCWPO//d5W/Gb6acUNgpKHA6U9GZcaIyaHg3xMXeGzKy5MWrny/wPn/B/g9wz
c1CDrvsKchsX69GCpc3G1s5km2VzSS7Jz3bb3O4wGbXMGgOsFH9+dVJCbx674j2iNmF8SClthuOJ
ifUayxGQZOlKbcVRKfHLMUXA4O3myYE+Be6ZUjXsVWQRdMsMgACwDz7WG/rMfE02os3qwnUSkku7
wCK3OeY+C4BFG+E5mads/d4W7Aao+qMZ413r511bUWZKQm/W/IHCIpGyopyyIi0aA9q23MmonoKm
P6boTZWU4yQJtwXNcUKXzYJTS6pejILquy4XbzR8oYRbSaEWgbdw8NXfC4fuvoQzTSbCnK0ddNe9
JP90BrfQRQHw6hhEFPNEPHaieTSy+LT5tWE+1tfnq+tdNk2B1HCImjCemOE8QxrT2XPw7EoU5WLe
DJTf8mv7jNvivCSG/1pq0vBHCEthzwccZRne+Qk/jL/lV63qO51fQqPhPl3JVsYe9HAqHxoqH9o1
IWEzh9bYv6dw0VucyQxCdm+kJyupT8nv5lQS6xV2qgFHksa0KdOPW6oftXI7RiTVcuyUbTUTio8P
XKz0WJc066EaiuKFRZCV6OGsp+Foj2hQNWtAcBEjjA2QeQn4jIjdm0n01xDwEgspnAmDu+u32Ff8
3+k5CV4ltTFdJrOdQWXT4ajVk35ZeJ7TAXtyhWPBUw7Y8ZOilYcsFli2V0ZL/kLqGoiJ0T9xiuZX
Efj/90dzAhaDz+avxLNTrN7Z6Df1E63CIUDrxwAvGKV9fLaBNsmBmDigUNcTSz9IRBNuRrbNNLxr
+SHKo53KfCCLe83AMiBELHlif2puRt7teVS3S3AojmQid71B2FFBnmnEw+ROvXCR2hvzvwWciPqw
xyL3d0EWrobQX+Z5Iz+JlosTtycQypIVlZFUW8UeDsu0pe7fJZiFAls9sqMSOzQCkxxYA/Lc6Qig
NTH9CFWiZYvaUSIsYXhlGlAZmMfslGTSCR8dyIy9OQl7qsvPzBNPjLkgwkx+bY2MV/BumX8G9Fo1
404zguszMjCPyg7zGVSAVWA7xrZGYglklvBwUn9KX3VQ7Ac5suoHpeuJqGq82eRzuu2A537fEfSn
JoNQKIHkmAOTHMiGM0oqfh/1zu8OwnLu6IBJx5zL+NXd0lBjBUKGuVlgrQ1nQkRu7nzde1mUTSzK
LWtk80XC8V+D4wZ+/TU16qijDV5RnQdhlLKIiJIdxMjS1fqFh/awkzWRbS8HlmSfm+1xYhaBKnpc
mEUEndLBtDlqOi9Su7AAD+lWzutrm0yXieOgjn2ng+ki0Um9NX6qYMW08XEG8zD5PG0FmHpcxZl+
yiOQg9CZJdxrVn632hkP3YvK/+xqHd1fGS/yYMsH4lHhZKa7vnHBI/k8QvwlzYKOFQYwTx4aC1iT
gkWGziKjEVhfN56UyE9itU+tax+x1N4nyVdBlMY/vRzTZSPdR6RL2DVX6l5mLvpMb90MzlOsnuhJ
AZBCwfGPotfhimYgr2H8b5RNey5c1KWU5KfBE5aOpXkZ3MQsPEyym6W4r3KcHCNQRFULqA/dQrip
st3M3onrp5HzIMuwqqyXSLBO0laRtWbDH6PZYdLo6sBaoceJtwbxeDKSnWK8tVT5bsjiAj5JQBsa
oA3upTFPB7jpdgLoW57JoSh+w8EE4TxIJdsAxE6Nk6OQwuUFVdRil7UL9C0Obmm2L7j9lPpbZVXv
nFCgnClZ/CRwW40sSFIDjyxMm4xgB76AaLfhf82JoBNnxV+QuxlqYgGiK/v1Wicl1CODDRinyVMb
+nTZKLX8MngTENNhY1XcDHsISDnuapdCMeIfkImCiVuMzsiqS11giiWiQxx0004HwAoXCkvVlW5f
oX6Zjdrys5+r/RCxUbPMXcbRsz9YXXPph+EsPOGxmTNdRe0HLspu4WX3s1NDd3yraddXn1N3FVOU
pQlWx4eWq4f/Ig50YtTHLKfBNCzqLr6NP7SNHQYcFH1rQ4ljvTKddIGcZIS1eKmvcTffqDNau0ux
Anko5+vA+XjY3BoQv/YxSsW7PmGzMKllMe5pr9zraLzPpX7TCAaYC0i0p8JBb0nfFVZnQiv6mC0p
kGAts5R0JLqN83LENn1Pw++PlO7MWAs2xKuM9dFqJS+WtIRLeWvoK0QJ+a+qFzDszasoZ+P8aOym
hdstk6g05/sagiMne/LVt5TtUu812uLOJK+nbgk6LMI6cuY2vqAi7+LhIUqMVK4hmUHTVHD4mBVq
hKPH+mKa/TfVSa5z6Us7E2tVpF0bGjpTks4wN21L/jA7B9NLzjYJypn5D2krg2PJmL7wKOjvkur/
11qxphWxwl2l+xiSLBxgaHbw+krIoXI92vo15/mlpGjsSnOOT+y5ypPKqIXt9lw6wnmWRe61tnW2
7iqQ8T7frxybRzIx1CGVyuoNg/RIvZSN74jSHbYpzyh26kJy4Cf5E+P3Exr6ej/0GL4vPpmZW60I
4wNhmXHect/H/SKnNkEwbF1rkG//srS8GC2hr5AKHL8Cv6hsRYAxlUvU/k+tCT8wQ+MWKT6nLt+X
0bbLWQCHMYcx2+yzNzYM1mTcDUAtQhrGqhZE3/FbWzslnc/1G5CWhJFhWao9cUvdkfLyY5HNdyFp
31u9eispKGigxAD9yC90YGUKpgBDojzJuPRKj4OJ1Z5h7mvaZdIdK4Z9SgK350tKEAzHbfoIk989
O1EIgcE0IfsVLYWi5nWd9JuwsjpOTbSQnpspn6cMM/lQ1QlyHXqgyc5ygE+PIzIH11Uvn0J7sORQ
bWwclxzgUkChuZyQEfIkTGlc5JkLdEtm3EjJXvBHx4QubNWV6GtsPlI+9APhLXPem68V6h9gwio8
gqncjcV+ODK0RnBJBGYBooGGtjwyxXqamfHGqtXUJjI0Y76fkQGjeEZDjv1uiPYDZJM4i474b7Nj
hV8vqcuwwRS/0mPgSG9jD65EIQTiihHESXOfd2TnzT2M0NwE8TwZHsNkl2DnS9KdhZgIowHUJ+Eq
G0KuvRhm0P6dW/e/qaGJQulra6eLoq2Y6y4Gs5zdsyUN1lj3sxSHUuWZtInin8Arhfm2F8/g645m
yogc+S9CjN3wY0fM/Sv1u9UthyliyetJ1VLuttM5JQRgYEw3gyUXAl2zgqg4xRiecAdZEHjqjYz0
BYcVKzlrX6AETyytxrtiJidqn6luaKjpHr/+G8XcVGVlJhGALGvoN7W8F+mFwNyLiG6CZ7sWPU8P
hdAC5/UuJYaguo1yEa8LdkpNCLP2o8Nsyt2lpoarrxmM2Y0OPMSJSFTMTw235uieQpM8j0pyMMXD
pp4aSG9bsYHojEMqy5oq38MoA3EUyR+UsNACO4WkouGcq7tG2Q3LX236FqO70A1nCSBsige8IdMK
l4hBZGNtPcejU/yJu9JnuecBg43lhzG+8weS9KJIih23v8foe+asZ7LIhtnkGP2/msBjDdoDdvd3
sRxxRXXLcRanY8I3mKW85dDE2GPIuuH2ROB2lPvgt/PxsoDhQjV37UlUTlYNqxfcVaL5AU8dcWXn
BowE+kRymX9lHyaNYoh4FX50woqQuLPXNprpXsxjas1q4jDzLq+VcL02MSVDLFqdGZS3oZfekILn
4xyp0P7M1kD1BjH3ZYp1ZZq/5DpFmOkCS8THRXJ0gQAnIQfTj0WlfIIyb65TUAL1oV9vasqzCkxk
0ynnwpyY0jQ3VZeFUJwmveUBbF0O3EHMG6j3jbNIX3SD+QuJFvDn2lkkKSlxo2IacijuFsOuqQGH
Yw3CW903bRDEp3L9tC1Pm7H6aI0vEcq0PB1s3gTnrNBhPwuSu16rD5nhfzQX+2o+I35sSqMD3ZV3
Ef4gDO7QSYnETd7HNafcBd5llHMAlWjioOmBvI/BUngkzpUQOtfS52aBg4OGGO9NAmAjzkU1wQok
1c4KcnkEGThXRyRYCnDEAEj6WL/NjRmIJFb538aSJiwGszI9SNwjM9hr2O4aXpOx4LMZIsI4MXc2
DlrC+NOM/1ZskQOtSIXpr+l7i2I/QYkWOZ0D8KK9SoQKhKf9dU8vOcgOiS3dMUzaLTU5REM9tY2c
2HzHrA+tpA8itmzVpvHtu/D7XooJcYiGFYEeCwhGISnODrtUR5GCMl/XdkAdgTe4kcnEVNU8Y5rO
YPF1lkTW/qmQsB0SZqvU3vZWNN/y6CUrw67iFtrToWNIXA0sg+4bNBwzuW+Tzht/WpV/y7+lGY7c
LMTRkbX7otb2RqSXmV2keGm74DsKlYp4/pX3PK8nUA52TB1hjGsEiGJV70ssiSl2xJXwjCF+pi0o
mijiCoFj6G/3ubEHjOG9LWUSFMO36qCyf41FXr+/Vc6OgzKbSDGBdoDsqThBA9q3uPtGMqanQFqE
IyaGQqqO1mD3JC4mCgQv1WuV9TBi61k94hoz/qbu+TjtMYc4i2w5kmjHi7rnUq7paY0X2iZt0uwH
avF0zWtE66xy3xtDs1QZuTdIdJSp1HKQFCOiVrFLa33XtuzEXDFWzk1GI1bcucqIoyCXryYQdzmp
b0lc0uM1XpeQxrokP+agrtU0t4cIwDBNaNDF3diiwExO2BWgiBJfnmwJJT6WqJpN9t3aw8heQnHV
8NPAsYPBJWGXNd2f6CoIDXVuaqjW8K6c4ikuJidQhw1OxWMfSPHslucekuEqFAf1n+QD1rxIfv+1
TEi0WHMsVaWJYyF4c9/07KQDL5yViq1sf6i0ZQ9sZifXc9gYUQh4YlfvOSGzieX1V3K265f1pBX0
xrOqXv+B5qSKXtk3GU2DrX5Ixf6YetqfZ8ru0jQAainqeaD/lGzlJYt+Vc1yllP9bbdhg8YYTVak
yx/+mDbPSISKxUCc/n4RbW7bBxS3Wmg+F7gnOvwngkxJTowTrvKith/Eid/B3/kF8da1Ma9L1t03
uGmj5mofRRNKYgSDOT8WD5mKH2p1jtlj/WmL+sTZoVnUY9fh6CVVrqy7Rbsk0EcScThn0Eew4BMw
O9GaAk8bjiDxFJfJoDfFcOOrivlB5bxWxEBz3l4HgEor77gF7xvrRTwgB+lDglS8QSrO4JFslG1l
/IK8YwsUfC2qhY1e4n6MQQlrVB4gPJ03qznfF76AoF07dBMkMQqtddG8yJuJWAsX1TSJbbP7czaA
tWxUV2iOg/6besl9TY19tw5MOiE3mbSDjNie8obEO6gltxgdS+pCkSNBxpFdi8DJPLbP3jSvanwa
J4UD2nbLauVWf/GEONR9j3+lwO0p7M29XmAc4CVZhIsvdUBc5+yYhuyaJm6j4wG8YZnSJl9EISJV
vBKHw1NbjfpBE9WjluHxqz5bzgUFXJXR7TAUNKpxt5T+kZFxq9+2PxsQu1kZD2pdH9SEIesH8AXk
xJ8oWQMI9ao7k97WsqfY0eZhsTfFdJwB8osZbZYabi6vNg9Y/F8bSmB0Tn9XJOExhY95mM4l6KUX
spOudrrOytGkjOiFSlihtVA8UdMmMFxKZzPwq42HhVpfxhENWyUQqISmgWRBNj3kRKhN6rmK15zb
wiRbETtzt7QKUpzSURatowqYOS3wJnWBBAylSs4MJ/4yMm2u+BI6IH5kojlST5dBos5zcnUJrPPC
uTPzek5qCVkKqcPGmac8MqnDlCnl6uGivQFX0WW/mXX7mQIECZQFzn6MXmVyQIGFv0HEb+2dSY84
pZlTut+oMpI9+Suv3F7CVOF1U80M7YCJEjh7cmrhXwnwu7FCdEQYx98ao16WyJthuQjnEmcZVghb
iRFsJIoRlHEv9ja0Eoj//yQG0anCSUEwtOmBIqqPYQCHtlrnTXWs7MucTD9hc1Nq7LAm0UvQsrkh
4cSBciakzriqdgmCgYe7L3sxDWqmAc0s1s56JxxedSPj5s6S5VFv6MMldSjnOq5kflqKH1aNVP6K
IS71CyosnYmwSY8orlhOkTXEwFIHoZyTW87qJiYyoiHw2fnizPCKx+RnG7tLvDSXpe8ugpZdei7H
1loOkNGrzR3gAw0vakYyEeIElNewiRFCGe92thWhfI2+cyYjJYdu4NbpuDNJdXcIr8kA0a15jEgF
2cBT0igC9mx+pK1g2ZKFJHjqja9wAIqlOqEwUsEmXyicGAtpP6rkAaqaR2cP696ZN4HlFe/J0XpD
kDsKKVgVKf5lIB1q6xr0enyJ9D9qIWMfJgGrTe9wQ3Kpem5KFTaNdqB2DHAr1QDlQ5/4zEYPsyoe
hqTfsTCT8R9nxAVT5GVp3aR5RebhubXDFT31sknGeU2gzIGcMCoj1NuJFz13YnWBXUflDv1dv2Ir
4xOqeLItw/TEiSRieepwkrFc1bGUItEog3GmOLf4ItGUzjiHB8Qi5oXJxj+JIR3XcL1Xk4Tuo1fU
qwzRv31dcRB4sfHiO6U36LeZasdxak8JrQk95K9sc7L3OI6IO8XEOuvDNL3JwDrG1nQqBXNX62yd
Lw7amRgx/V0MYtfeLLkb0Gy2YvN30uVg4g17dv8YR3fVS5HEATklx3ztjtvrfhjh00YxRRglSzjZ
1ZfZo1cKHs1ATNF9GYKrbd0e8oWKp9A2LEpTCoagSdlTyZcec0PlYJ7YU47MrMqfDcUqxQ/rVA1v
RwVXzma69UXpY1G3oybXZ5O9zvx3/suOMRiQUScQN9g6YKU2To/iYur5LkNvGedhp+wX+G16V7Et
fX0tEzgwQgmteibQ2Q3YbF+gX0S27A+YcYrtiixQgj6bLF48xY9AYK7cdlbqx0jQH5oOG6FMKRnY
Bma5Fsvg9nsvINH2WFZ7Wff7kbWagSMiSsI8GcNEgn3jj8uriSanvGQjgAJxxdn0D/4ZUbLOgoPS
71P7q4ix2P+lGSnRYnZOEtZtQE4SE1D3i8YJiBCp2R6E1dwnSbuXUonVRRSWQxOiH3nEzMoMX5Et
ppMz/Z5uaLnB9Huh2wePg/htD/O8TzWcZero4HK2JbhOjJaGB99IHD3udPwdADFiJkvOWcxjjvKb
t9kr0d8bT76oBIznDCvsGOSywR44DzXN1lZnjRki9CksSncAuUNLHohfWkQZkaOL+qz6Mw5jFZnA
oVEH2EHH7dyF1l35KyaCcev9WBH8v+RTZp4Wf/+KGLKvFB9FIW5J0eNWRXWYTIChjMLUsZxtMI4g
IcyIFnKZc7o9cl1GHrCQltiaESwZLNdY4wMnvBVFCxJfv8JR8/qUFrOCuAXlipimNqBMYrxfVpus
aWeSIqAd28x3OPk41jPEp8J24Xxwga0DlkEKcx3D95AGU+nmguDLgIA4LpjcSYfbBgcarK8wHKyi
OSTMA7OOfO22fbof8VUCPSjeC/ZzHX/l2n920LzbYwmbfHMSXWQDoEGOwBGHTtZ8daUrlMabuFhv
SWu81XwwqYBc+N6IYVNTFSe3IbGuXY5miXzdfDRV8751y03aPLbejxgm/HSlvvU8SjiBpQG6mStw
AaqLN8yG166F37B57UXdj2DFZWIbjBHJ1tDoAAqqgw1thvkei+9Eiv+WP6i+PsZGCyGt53rdUJ09
9nFeyZN/HjoSovZg0tVJ73e7xvaLnrJBT0lQwobcdcpFRKmP2XsSJQKXDwnP7tf3SgFFosxhISrk
E+JdSY6PEuYlPsjTWdXWnbP8xGN7NdjhyKD2vQl5Y8MlERE4ZsaUZBJ++aWmKRe8OO9Zs9jbqaAB
mryH8mPwCE9DIvTJZp2cYqJSm01bMuGoa3kdeRY7DZVtcwkYnKRb3cBRKlzI2G3Rs5K0HCH7VxnO
goI/fsgLUmhUukm6PdvYumczmjFdaoZxtiySEtt0KTy+Lw5kmZ2Rv0DFb5P1yKdSfpK9x3Wq7mPV
I5xyaLFIKNShSHxyBRvCcShSJIStEa6gKNJkzFMR6/iSHWLKlK3CYn+pmwk0xetAPUbfSPs+7veJ
a4zSLu/qXUKLBL0LL1TPhDF09CU12E3NfNjkr6LF7r9TsDMoBVIzmxvaD8qFgjqKfxNdDXG852/G
Qp/NR29uV3oHja19Vdh1XBoJvktNREf4nl6zNiIFfV7FCx4bznhVFlbM6jgFNf1er+1VN73HG/cf
9shlofkpxtYWaZWiCH8GlyAEPS4lyPqG99pIUx9X/ZmFcQ+uCsEKu/ZTbC1v/WU+i9fh7uWPtoAA
JBRwkW/ltqDJxIGknxFCu9dCkjFVJ+sfOYsazqflz7K2e04/wjKcly09q6tGhx8WtEo96uOplJpw
wA4TQ37d2QNECCQ7NWOB0Dmi3l1VgThLlFI7ii2JZJOO2CnrhxoGSn6UblsWUks5km62X3B9AiAs
BBlf5YSjOF4vDa/XypJuS5xewVjB4UHnz5vpbVg4iI4C3Kc/pI6IOzXhmIHMjenx5WOvoXKI6ykt
5BP85xNeLEk7xXZ8I8L3Vo/sYeYbY2ZQytK7uURvMSsxZXuKTfvoiuhmsLjTJRIHV+Ouqqy1jfUx
Ef8lgGuyoEHQftHy2cS1KR2JfJwEZ+qOKwWYmrY9TcmPXn6ETyEuP3jXeCu7k5QLx+YPB3NRoEGq
I4KOtYVI51g+zVi6W070HItul7FBYlNYfIika3Qe8rsmTIHh8BPSSKHYTELmLpkJn2TFtmtgM0dF
kCR3baQUwKW5OGcugU5HZruMTxmAwVhaAWWYroyt622qSJxkoWZL2h/S/rp1ZcryuuVMuiWaL4Sx
PTTAKVucl++EtTelSIuHDO6B7OkQMyrp3wQvN+/+INjN4i9kwrX6VtYrDBn6MVfhOHwSaaHEqv20
pMGbWZANGFlc7Ggy7jNV/KUhs4zYV9XuD1jCpXpa8vQ2/lMFBCoLGM9fS/220mMCnoAA+vBJ8YWT
/9PBIq3jW0U0iIUdayUDgymVVibyJlkh9UbXFihPnooM8v2lkcubLBcQazn4quJTjXCmTrayIrMW
td3+g3oP4AZ7SzR+rRWZV7JcPHDTL8O09itUK05spC9qO2U1XzLgoFj+7bLfC10YkGcHBOKWv3fm
67st+yOJD/C7XJNhw/3ORpDEJdcDnJOaFSvN2zGzIXOZvHjbJS3+jRF9dXya5NGT2KS+4NVGeUp5
8+jrzbdd0oOsnmEpCpaj3irSIV3NgLvsByO91aV2W6TqviTzPb4XiPsQosrRt16Rh2tTA7tKPkju
OEJbYPqevRHz8IvrgKtyVTk5nCKleSKGc8HeDOuSmvoxeZrCcsFBfxkZMqfsV2Ni8++kgHAKlp1r
xcEUFYCVFyhDdfBMMo5VR3s92EVz1lDsY38USr8igr4yAq9OWv1TV8HOgZnoKBKLJyRnyxx9vBXd
K9/ezseU4TNRSrKl/EaCqQvisp9jyAZUCJzCRJKDJ7+gkiMfrpwtiiOtFd6gCM5sileJez9226iT
wgS7LXwAFmWY7qM9lrwT2HQNh+4A12IgLiLdzE3B05le5HK8sIe4pAwiarZe1qVlR2Uu22lUbhml
kkXKGM2jXxkRYr22xlLLESyfw7K3AsGkixvYgUimMKfDUu9XP22ygG0dARuaw4xgttZgUVmAy05F
VcigLvsxJ8bP4mycLAhQMs9aaVe+rtwoMNdnnQBOcgrEeWMKMo0SyokDt3knnUo8lFgYF3rOlMBB
D1ocNUigh4gyll6pAd/VQYl1tAKPC/mLNxl02kKNGCtKK0zQiHTxpHKkkAUsPtxf1SX3hiOxB/B/
R4WVaTdeLGGvAxJnDWUQGWVBTuxzrmafZLOqlQ6aOou73tfXy9RHgYwnnkRhxPuhj8TmcWaSZ6Lr
jyuD5Rdg9CFPLmYunpdxn4hk0IzlpBdMmHqCalYerLXegzudEW5iTqHUHec1p1MCFgsBi40Sp1QW
OYphKLH7cj3IK5vsSXAUNmdqRicgtpS1CCQNBBygIJlnVSt+/pYXKZg7fi//khd2rhG0ISfnx1lY
qNSCwM0HIhmrFPwRvKV0KjKwxDpiml1iY9zi+NH2OgVQnaMv+TO7tBYlJpOjQVCiQG9pCheQlLeq
MIopTV75SllUkgRjSapj9Ix3PfMROi+044Jv9HsasIEJsj9VLBJTd+0gS9EMLLDxm8klUf9lesOK
HRxwA62ia0n/IiHhjCxBb6/tVyFQ82kInpGrXodwP6PzaeqXbkZ73TyOOq0Mmnay0gJo1eyY7Wgb
K80Zo5sRH7IyUtvpctp0SJ6/lFwLCVHsskZxJU5JWez1NYiA9GdstrNF70pi/jY3iAjlbbU6v82j
UFu0gDginiZNXMBovLEOYleJlpggs0BJgUqhpkd9OalUyiAuovCSEn5jH+CAR4/TDsbj0/ijScl+
KFWuknNMRWvZUKpOtohln5UnIaAhEqhG3T97SX0UknqfJuUmMBq+7kz0aZDnme79LAVM1oZ2J9Dq
xCkwMg0TYk0337w6UiaGdTxjECa/Y7LyxNAzSyhWO1X5H47OazduNA2iL7QEmMMtyW422VndCtYN
YckSc858+j0cYI0BZryyO/APX1WdqpAYOMvgSOi5oPCN7FSZFZsvJ6lAtVYdXVT26RjUNzir8Lz3
Y4yeOaPywNCZ4SItr2lqokMVnsS12cJ2WOsuBGSrJMxcoMinP6M4OSIjcvIR9qyGvqyoWKPOXKHj
OMYKbevhAIQz4OMblrsgf+mVkwyfif0sCp1di72LfixgL57G7iz/MO31VIt27fxdzpS3rKtfm2J6
aNN6717mpxXjI0jbY6uXJw5iZ0AiTtY6KxalKnQQ0sW3SQGh5nD/zOZkZ9WExYivjkeDMIMsdIcp
kKnTKJMkYH/KrWuecHOh3GoozL1lCNQFMehRyGq/r1zjqEZqTPktD603XY2CxNQcXenf1N9B5cgl
IU9Y5aFcWRkI3mL0okWW0D23/WNC6cqs/lsX2Vurq4yclTZPQYgJef0TVr6cqnqeYahP2DXrkLPx
JNmwDWF/wSgDRw8+wpsI9pJt3FvbXmzXqDyipHsW3k0rzpGX9H2e9PtsBm3fLLv1mRTEschH8O2b
OQaWJvUfFNnMxJdDEVdJuJteV0u/TgxDVx5HZOW7wRQ9w12r1eeKf1rG98yfk+vqfpmm/VLRSmJ9
qFR1dM/JdHXG9cJV/aXFSeicBhL2PHhaySE8fBhi40jmF5vwQRnM/8i+BPkOBrVpRbPYaXeQB2Wn
MNepRqTVmY+fWUouJbSva28p96eJGw7oOgI/R32EtEDTiT/Mr/pvTmCeibeR/KVfk8ve8NziQPeZ
mAXWlCTjBlsKj/wWzuUjlRiWJb0DLhVpqL+Yb2EmOPlCE9D6SPrwLITmiaK+dc9XhuLAEKcabPvf
bVHPSTcq/NoW9USih3UOQsONiI2CLkM/MLhyN6krwWVghfP1ePTV4aUaWfd1vuEdhpcab6MC/J1+
0MVfQ9YSUhpa7BNi6aHdxpCpS3O8MrrFhM0HBQ9xktgTKryHWCA4xSGwZVDBCuOufJenkqFftXzO
GB3n5l5grmiYaRqwXmv50UP6H6j8xugVeYmwW5b8pVoxKo1gFSGxlKjFTFiGTvfSHkpkL9kpJ5jt
RAOIFBH2klbpbXFq5aeoSH7BoYqfMCMrvo44vbX+hfmUie25JDfapCCd8UxpEXsSWTGN3q8ax3lc
MLJrCIEUNExl87m1sA50bpqndqaQQorEQBnpyjHABjUXEvbkb9rrnOh+P/3Bn9GQsyhngsQa+Z/o
0FAGEYIUxZHVdtELWZix0t9WbXpNo0OH2hzCADOmIJZNJ6bDDhYluKeznliAj/dp7vAKzyMHYebt
EgfR5b4EizeV+lnVN8vBYYnIJrUfBejNDDtlxxtRtYk7mIMvM7EiTGbYZSHvC5wTLWOZrOcEOjOs
IUHOr25ZyQLUDplPXSdCMfKvBZwSp/PMt14CnZew7gLiYBg4ovnNaH45dOWwZTjTXKcBYqkCnZs4
GT0XBFEEV9EVV61Ht+D5NXp6D3fVADWC2IqYalc2z7uQRg85qZ91vl417Sog2PXT+hbtmlq9x12+
l4rKFaLhHgIdXqMB9jYj7ka/zAscdDN2MwIjaBcUi3RgShk4Bznhgny+buPyQUB3LXYJgaUhIFEW
zspe4AFBbEIEYAXYtMoII3iz4lVtdgxtFOYTXB0N8b2OiHBzkJlpXxAprmoalReS7Mg4IttS7hA0
kCaEFCaRrB7XsDkpoXGS29JtcsNhJnhev8Y5C0A8Bim/8MJWdIEX+JPyER/ivPitXnPmsoWdouHa
j8htap6g0J0tH/SOJZ3qFBnUCMnr3BAuysvPmIqEjjU2H+R+8ajCuNMVRt54PvMyAC1/nDrzxF+K
CBvowARCntwFjawHhlBxSHOoOc27/EWjlEGQOEaHtzpnrd63O2xy1qDSjqkArKyDofzjfDPdbIld
MCuG1w8YQPIkniRgHPhBLG9ar+OiuUKDC530lXQmNX5Q++xN/m3F6dnrL6JkXbVa3GXax7IhVKu3
CG00IWVAdl57wCzYEHQRvuRwbvfRugBjfRVIjaGva5bqLBovPooPrAZSghEt9epeBfuZ+OStDxru
ZWoHPVyoEUXtHSaMJeYInUIKiuDQORJHuxx/9qSB4WVwNHcA4mvXXHjWxmEfAmvWGnDBNLgsWHJ4
N/cCtF5aGWzil7ehRRI0DAZmFjMvJiY1Nc95nftFUTnRbwSbCZkLlZBMGMWihB5WiStqVD7M6q20
rgqXyJywhs4VMGaqqlTiMeXMrWLNbXG6T9V3itsg5MKoJ++NBYcR14Ba4fkgjtnJgtvpGaBLr5k7
tzZAynl6vKkQ8m3u5xfNyF4m0+ZzUcJrVMi3MqvuYi3ft2W02grpbDm/9zpFZRPfz1E9ysZqR25V
gO4c2RZoTgF7lkcW7uCVvPajGgk5wzOEd60mzrx8yP28W4hN4TZuoQlbGKeITGlOie9qbY2g7fEZ
IB1XOOFMNnOR2h1yglSz08sY7yruqeCGRzhWwCMURg6R3nxyHJIeClUhRfkvinR7mmRXx27MKmbM
lwFFo9ximnO7E8SftHpuGhRjQsgVa8n8rAMYJMK5ms+WzNcZxhlhtxGp4YMfcK7TL4VWL70NdyBY
WhKC6iect0SiKXpcdx0lczljkDdLuURZcamwXjdafS+SaxiqcH9fl7q4hWN4hboqFlz08wBXJxx1
O6ROeqt3qirlIyb1pihBpirBivO+mIagFj8BQMwJ/LJn0vkVJ59UivxyJLqcxPAwfooOeIBsvSbr
Q6l/pokmx1k6DALcgSoGRrjj8JCFHoGqhUoJiAZQlQnQNubfycrtzZRlARRuCEYNuO0jNqks7Ryl
CzFb/qJlFWQC2Q+bJd3zF48oOTKZUAiMZXi2Kmu411L9Up2iJ973t/jSt+Gp16tzUgoHWMtAOnZj
CcrLqs7pkJ/7xDhRkH2aTtE6e0mEa11LPZnjk6jyp7d/xIxW61DfGel2e/fqIsFWIZzl6cK2hov3
jznQZMlEP2wLQI3MVNUdHQWc/jsgAq8SZMFQK1ymp/pV0XVc/R2XDhlapSKQn711s+ZiyDgYW75a
oFEJWlxVVxA7OFGA2ke/YHongtxbngmaoxlN7C4mqOUFRnCcjv6Kyp2vmEsntCi98VdMdgb+xWKv
5NaNK8yt4blSn9qa+tC9D3NzmS1omlwgShkZp4vgI0RUCcdHNCSKiumEzSHjML5pKO0SOjdefP5H
c8g/ftJI3CDjkWQTqYER9NwiMDDkuV+1OpEerv/5CCduhp1RZuNOU0lnQ5RrYJP2IR2NGWAorEsy
J4V1Jaef+xJ1kr1ylLlU7dYEfASz7wf25XMllFfug3JpAy4HYydyce4OuvKloJa4ZC5XdaIt4K1X
/uRxc8JaeoobjDJ2ydsSxQRyZUTNhT5mTKMU8NpjtzKBwwBlHsViP/Pq62gf6xUhA2tPbqUtAnV9
lKTFdeS2atC4oXv98lca+hs9lbiDI/G90IkirzXhh6nne1o6s7kcxqhxsj99+1Mps6fzClI4s2U+
7gRmA7S67TI0wTh5LKeaIGluOVgemSOOzIzSPVhGe2YtHFgLRUsijES2Fc5EYvydHgAdmp9kQsGq
Ez/vEnuGSxlJCNhnC79PWZ9nYcQikezCAhhMisDWNXdViL1qZMTfBBr3XQsbpAJzdjhVoniup/Ay
xo9Y4MDGxXxexws99yYCFtmXW5aRv7viCjgtXX82qSkMqt7RY34+WNdY9SyGRTT2eH0RmNbqGiZj
pAHMIJ+4TCADlN5S+0ZXByO8uwr+gDKvJ6WVaTdcL9qIa0TDuhyhNaAdCA1HxT9aTa1LHZj6OS4X
UhUqD5rAbCI+lNvBBnzwyHRIrUgFpKLPgJweNO7p3NIHrC3luY102k5GyjowsJBw6OA+pWz2oJpX
DLMa9tAYe+hCzU/C3jnIxNKVxJN6p5xams8HhypGlc6blQ23RBqIReVvLPzrsGdKeGmpI84BBs/q
BBzHRLVsLxNhBEQwcGt4WtlRlc3H2/EGfScTMUlkHzinPwt/ocKQvNQkbjj+k2gRl00aJpnCyyVX
FyK4a3yL4DaVFolX+Z9oWDt45yeC06bl6Ei0iUlJI6w9wXxLP7cmm0JVLwlGDYIbjHAqL63ZKMyT
iiDTEAPRgKK1cEUsDKTToaXqLbH2v+X0J4nDW0Ea2hrTV+blz6KkBnwstsp7YlnWTezHZ2FYj7Jr
SDs3L0NybVTxMlTBpH1OuhyomwZv5cFoan5XqtuMAJ5S3l8la7lw39HXngCUoh4U3ghr1f8IFr4g
Q1hORoy2MzYvLXAS3BomSfCNMJ1ThhyD1u4IG4WFQswJvxins0k4jWl3lXXxNjIfhRdsjy1jhsFu
GWJnjYTXJvIViy/qw9L0m5K8QrkLSxTOp6jPVzb3qKyYLLChmJGTR7tkXEBT8qjcY9DIRVuwyfEc
AnqXOplAMHH/j9K80gnAuGFoGfiBeZ0+paWFgZD6KUfMshwCQyZNDawgJFsL1b7RXYFiQwmVfEij
fTPRYwbUNEupWpWe00hiGQM1Wzg/EZEjzTtwZXl+ntYiCImDDdVtwX9S8WLSpcEJo9mxWH1MvyPJ
6ScsUiZEqdXc5My6Ny2N97mNkedUIeQzW1XD9yGCHJTOsJI0J607N4HHaC8UBkpvI7hvjcblYWUd
HcnmW/bAIfkD7IcYfpBUYM40+LoCgkXD9qoN5B2QDjquVR3XqokCFxXSvSKfjtmALaGlsRVHrcl5
o28/BuDL/UYNALtV4iLB0InAm7pW8mqhVqhjgpVE2emaaTMH+jMmpT03Cu1YdMZxwqjjv4q6+V6I
+W8WAqs6zpBgC8bwxjWXT8gbMhjI1TXZLM0j1GZJsjm3n8uawo9PYNejkO4j8oVjZOIJTO1R3uyt
UBBjFdUZ3DGpuxX2mYLwqI0Ee0ygjVqeujxYKgcMqCL7CHISarqoza8S93ryj7zsPed+Z27J2GQB
AypXrB8Z/mO9D3GwsJknnS1q2WHCT1MCK4A6RdgxBRZhWSo2gquIKsl/5CxGmNIe2WIGmv4qDBww
SIkZp0QPRuM0yJQ9vCw6X1tZP/DcQqXPDpmmb7HwmustllWOiYgzC8UKfEHf4C1E75NMd4Ix00az
i75GMh/D3k11nPoxyg7ICFlQSPGaB7l8m4StlTQ7GuQiCTtBdZdFm0+PLRa/pG5zTnAaKKslUipx
bWks/STjxZHiD+tNAf/uh3uXpcc0WViOHsXwKvEH32VBsmWxuoxGw90hf7FUWmrCd6aYztkorlbv
8NsqRK9Mr6FORzD1BlfMf0PZvFUZzdXNJfqLcDfkP0mZ2mFCvMTVMZlIpr6XSO11xQ6SE8mWx7Y+
JLmC/mydeTSX9CHAN9dYccfmw22gRGirL0H7lTbsudnj7hDtgjzJwN9V/rctJyGoWv5BUU02z86g
LYEIJWmeHjj/txD+gPCV83Ug18vP6BvCdwy3Fp8R0UCqSUawo6XSxbTgTmWOC2AERPyr9mwguJP4
S6nwT/S5DiS0/EERjgXPKV9eSl7oxmiI4DYboY7vU5j/CjJL9C9K4sYpnf5VtXFm0nQW8uSUSkj6
oK/kxMnbGu+8clCjYjMYBqt0kmYJZt8pp0x+u0gfCFotEjJW+VqxDWV8GrS4GOhi6Vk1LFy91Q08
M/uOCEJwqyvqJwKR8v4+UyBbudac+ON2y2npmhndNLnkxC3YDiBC7zfuEPSB7WYTUjYCjH4wLxE+
uRv3tF35DfmGdFHitTqzwYvEHdSiVH4re1G4ypwqvs4FBV9NpFENyiD1zaxT0imrH/2dwp1a/psB
rq/CPodXtkmOYWBIb9UvDQOxkDHj5ruzPVX6uQG/mNIBRLFRVNuFdu7eYUuBiLyrVI9G1HNpjoSR
sEx5gFIe9Ssz4LTlnHPsqGaOaP5YjAzsgu5GX+lWfFHrPJD0HVKFJJDsz/C8eAXL+1b0ITAA+4Nr
c/vug/0QWHb5bZ9cYqH3mom//iMJ7FKugJNfBK2CTtEtbvLYBprdox1c2FhkRcLiYzVPWPrxCq4T
kZUdFH9RxD3okOdMGJo8+5++xnxdOvEumvYyCgbum1m1a+GNYxgGlqXZydhuEt0L2vol3S20ozwe
aX4zezvFaiDvQXmaAU8kpcymXZTnCV/4DDq9d9JAMmGjcDemSGA4hnT70sndPyDNqvJXHzmPkY6O
8TXrnRYx5Y+hv6cAfLkQ7VL5I8+PDfN+/DzF0xrcujlJuhGwCOnvKvU9jygayR+cJO4sBlV7dKuD
Us6iXSjasH8xrplBnv6U1Zc0O0XtS6xQRs0FiH7csH4aGLcjJOj6b93nGDG8yWWCTEn9h8XcaXlv
lefmxk6BqOxnyjwBYyiY80CjkgNPfUU7LhUNadN725tuTjExHfDzQCo5BKyHw2K0HmH1tMaeaRhN
vI9B3Zkcj8sjWGsZr8riZNYV37vhN2EAUlAdACQGKwgJfmyc+g1ONv4/mPCPI/P4YIncMv/NbVze
Kou4QBdVf5aN15pJDp+09CbV34V1Tat/ub1YWD4vWZIHaaoF1eDEmRYMVLXL33huuj2Vuy5OZwe7
z+zEVMEoA156e1X3DWcKMXop2P/aktZ58zhV3O3eZpP6t+m4ZaUkJ4ld6m0uunVV5TdKNbRjpGW+
hlRfGeFNjF86y7ZEJup2ivNkANs4S/cJOaSeg4j/hzYGFr6sjKvoWF0kZLL0xH4c1ndJYnDG8uPR
RkUgFDr/epYK77uj7mPs/8JH81Emw3B16t5wVn56u1w709MA/2XEZq5bmcF6VsGIT/GLtRxWjj0C
H1ez3m7Nou9ywMsDcWFIBPDB4cl7XJc9cSMVGl+m8i/Bq0l+B1qSAz7YNYASldIfaSP+9byvfLYq
Go+AxsP6/aGwh/Jey8rL2CiM7CmnSXs3zR4TaUSLxZz/iJdKo/ZczaqTmmmnus7POqci8VX/zidX
ygtfxwA8yNyW3lFk0O7Jb6h6YCbxUf8mGrakbUBF+bE0ORnZMgQ0fAGwO108s0J4a9JPEZpvwcR+
RWueVW1PxnmP1ZcY3YNpyMyNiPNqRD9iR+0YMWDhs6wu4dxgDNKOfKoNvku0/ZIeIVl+W7Tay9fe
A01vN2JG1P++ZGyaIXju90alqdWYISEjvYm3kvAIO3oG6YDwDjm6lNLblJekfvUc6jSVPCgJyHLo
PSVHHOVpGIHjZZwEG1ehZ1MBtcjEE6+1l8Q4+rEyRRbZBommNpIlg8sAV/tC09q1ZMW0z5ozEfXQ
++xU7zbPrd409KB0rmDddBDDZftVc+oGT9d1lyHaqYON3S9oCGWDSrGqbVN4pgqH+NZ0xVm51r+W
jmXikP7GuEU4eWcfUhkH4/StLOJFmMUTasUl5W2q4H1wKImSgAFP/1eu4r2tn4BBI85A6xRbyOU8
URpCFqg5oJt8I8imwT9xCvM3735j0DkWdICJrTpXQSbRhzq58a/cHIZZp9CQ0RPnxRQ2RUaYDUMg
oGzjPCLT2k1/tWLcw/LflpC0UPhjqrzAQrtJFi0e+/Bp0U3clNeGQFxl/SDPDPVEwLHE3O7BBM0t
kyfP9MeFkcuo4M/1ZV94E5eYhtxPedkkwtBTW+0gGK0v3bMuSDZYP0ewhkdlOcRRzM7aexoAMoD6
s5rQBIkAn9cwOlGQF9W1GDSZAGY9a+0ujSFdZqgr4HsuPZMjQ+ClZvWlrTGA1xQ7wX4qCgfoaeMK
qYrcnL1TQfaeT/GHxAxaJlkwvQ9K8o4Jl7PjsLLcEGJwTyJ2noqo/OatkKNHjtFaHcnfJkTWIvdd
xpQf88B3OH7yWYDGTxEPSyupbEYazP3wAGHur/g780VlPfjS1vhcEkVj+DnEGzLLkarvbq90NA7g
7eI3T0CDMixf8bAfOKeaAhmDdjqxbGK6fHZkCTcDW0ijobbRHyhXtkIsAgxpyn+DMuA7czLIKMPS
O5X0I3BCkXEHU1l+4a3aideGwhcG2kAb+ICYr+q2JN4Xgf5P3KMFsR/9AWEbvtvC7Vv+JVMk2Tgt
8TWwA8OXSj9zcIAJwJQCcdxfaJEyfMxwhQ6hoWRSrNvl9NnBv1041NQjs3swWjkSSaLdjTV8UVa/
Un6klouKdjJDgvqS+T7yUWw7Id6n2OVl5tJ5QGdGclVLwdfx9xSxl2v058FvMimdVh3BvDQFGiAD
+GTwxlJ+yaf2oTBWMBVPYQepZd/AS1y0sr8op3UVgiXE3NE+C+xM0dgGFRcmNT7NArD+gtBfREI+
J901fWWcarj7HKyaQUO+S8z0KJb2dGqrBRuSAiYg301l7Th9NNPvORzLrMTfoeIXsoJCIgNogLHB
H0X42UsQy/QNJKsRU0css94irTiUon5QdRUQHxfjxlfAA7pzVXkZ0tMy7IKp3gxluzGzB4OujKa7
W+WXRb1vbqQukETM2eh4hNHS2QSHfgH0L2ELYSSdF3bHLCoqeh+st1cwyxQUC1d7u0/wOc44aQS6
JJNMpvg7OrTnVsR6a3xOCSAw0lCDRLDDAJxJr6f5aSTjI66EJ7eULaJHE5QZnXQYQRMeMrwMMFtS
Ch4q3Io1fUZXKz/OBbSokd645sTOm4c43EzGC4zXMgV/KmkBbEKx1HjNRFt0g+992JNoz9L9VOs4
M2nBjExHlJqgPlt6e7Gy9SLO/0RibBm/oocITaWdSQ6u8wkVZEmGuxnm95A1T8JvMp7KpKNGaTfZ
dfpNr1rXx1CijxyJFyBsZtz4/euYJY+sQ6jANsRofI6yu/DHig6dGp0UOKeSgIE7eypRQBekER/Q
WfZKzDIqveJ6e1N4o6wNatJGHy3/TEkKlRNrUlvG3tya+wQFVctJeiNFlhOvTk/3MmfNmFZqe5GW
U6uEEKxZ7OU2aOF9N0GDwSwhJZKZpzGLL3JN09N6DCneZOIOEJgeQLxOYveoZoOVsT7k9V9jzC7U
9GKVLZnyiDnHtFw4mS9lBs9vjU5QZGsOCbxWeDmemA/3NY+eSZM8N54LIN4NxhuVGTPd6D8YL/do
OFjctZPeZpyJ+0W06YsjV+BnefLUon9ZYx2j/FyyWa8YMHGRDd2hAaAmMW3oxf19Ug4mmxE101Xr
b2KeqaqHJiJRKP3VG+NFE4XbFFduCKi8OmZfea0QwQ7Awq5fRRsHhlnR3SDzXniENaFx2iLSS5Vc
9ctq7OhJU9WImZa0X8KjlA7+khNShJPPVltAscqrfRzNPsG+gyofZOUgqvDEAW7G5E2t8DxDxeb3
mJjC2e0q6w+FHjF+NoRO+ZnWL0kE3ss03/qmfxdXLLDvXcaiBOFigXARp4snaoQEZFxsNFjkYeKZ
wH9H7WbJfCRSzIODHZfUafgTGeF5WIxTZGpHNu1YkXcmLVb6q5Dsonc9FvbJ9Klxs8ahHIXu1IZX
kJOZfoBFbuI4eYmUA1lXbgomZKeLocm+9hRpxiuYehTlSsTCLY6NXruDkLozZiFyueT0GJg0st3C
61Ri36juy0uGcY72MjzMo0xECVoqyR8FKrfsJiXRGYiqBo0Alb8Knkid+BwslKIv3NFFBi0bXlES
fAUWZ4kv+tYddVAkMYvWKqBZ0D0HHaRLJTdhBlrUOvY5rPi7JVFP0VIf5dVuiTq+U+RhQp2kaxcE
5pm9Li+dKTzGrzFBTXl5USno6/CxlIxzzX2jcsKMkWtf/hUt4hUGe6EloQF9TFYTVJBHSs5KEU+S
IB4z3rBmcvp5dKRcJVtyE6bIsYh9lPxWEX86t300WQ19kzUi5JljV8nMPZtxpyImtx6mf80ZQj6l
x4AYaSSwpjJfMd9yUzpDn8kmMIvp5gECgmfsWvkhUE+WfKkpJWW55KTSnqT+YZotj7CZ5M9bW3aH
s086USwTgRBMajjf87fQoQ9r01tkSTi+bpuUg/g81ry+mDx3xCmS2bm67+Yrj9LCwxgrmm3lmWtN
ujfOuqcbRITwEDVq7wxZ6PyP04MKabUTQbXsgMHqFdCqStzLzIr3eQM3oQQRTfWZCppOvJQLgTzL
if+0dGpasECdGAq4JDXUZxGD2QiN5B94/vJms7G3+7r7Y1qqrbhCUh4tRT0ZBLnbJObI0u57gzOK
0Lp1eW6Wu4rP2Q1zaSc08BjK40SDmtokB93DIoAA5Ym1E6vfkEAla97p5C5G+t7rHjFRIRcYzSw7
6n7t0aWaxJvDs75u54P+IzHEjyGePhrpXFzwqQDyqFxK+AT5giWAdmUtom9LE/whRTU1ApWzdd7m
mHXqg5rZK5IUMNHhgM3K+INAdkI0PuXVKRZCbr3DEV0wMNQkqJSrwNcO+VHNViyRtKmajtklDGQ5
HNfTYcadk+LsHxydfyMyKItIidnrcGcw1w5Pit3Rxuban7sfRBJ4UYxjrhzI2jIwi1eSBcL0dyFX
uMBkwjY1YyunxHIVrjL5czvren+M1x3X94iOTIZ6IEE1HPUrc7xQ+sk5A4G4dyd9OIFbjWxZiI5L
PB/X6rJyraKO96ozQe6ivxHNlMSva1mgY47788hkmpsUf4Y+vujc5JaoveVmdZ+th1lYl2XZA85P
ZZw4Z4MiGsJ2ZYc3pbunRMVM+HXZ2j9K4cYBKVC/OUD2JsDQPegEE49Yz3iZ82co92Ba6pMoCCcB
vidc/f9lyxzqY5IuvjF2vgq6QrpUhX4pmM1lrC7r0AdjTSpZ5a01dHwNgNJBVTAAOwl9epxw1ZgC
F52oB/f0npHbyPE5sDmi4S8ns8modMfX0GsvNT2OBvgEJZt+al0CsEuLeD4Is7NqDZjClApxGYfV
wo8sUWiNdoptywwJJib08HJQs61kINJhHZqZEWcrkoRgnpqmAAE7nCRSsACFYL2V6C3uYXUJgg23
bm/FEV0E8sXoL2sX+mYonSGynxCo+VLWYE2Mwm/Y60rgHZRlGdSXgJgH0/65sHsZenpqTZxq8tVi
fq/CRJppiVTAXQgkzRrgUeXmshDxhbO84i/eQlQdqB6QEoROJoPLtnbn/qcpkPy1KGgM3ZdD0RdU
zpdF4s9K49SIV4VQHiby1hrB2Qzo9sjUYGzcWhSDKZo4xzqNLrNFxRyQ7EVRH2oJ/adAelB/tOqq
YKVoPJkQb4Lg0vfzHrOPSa/cUDtZjc1zbQ8p8SYr4iPDbVSoH3yUvMNI0Clm24LyhMtmMBQizdc5
t0IjczQJTKUwYVLjGomdx0DMbuDwytzmN8Q9hsBc7eyJk0hX5OcMZ1/9bJkxNDwAeolagXpGBiTc
lChz2mHNYRFmTimpQM9GCSt4ilW9B6G3V8TsFLFATZhTaobyZtVcQ2U8ywBjlwHvKUaWXHpLBExG
vwoFOKCW8yF2R8bv3LMRBcIhvsyYIeeIfhdaC0DI5911Yu5tSqLLOP+mhhV1cl2V2OpCnU5oZzF/
WJ4+pTCAjak18X6V0kPI7KcaX02YaSZElpo3U+OVA2txRqM/Z2AkGOAn3CvLCDGEMjuJgYTJBVmu
v7U+ZjYuncTxdekNO7IGf0r6GwxE3GzGJkbdVwDewqwHa0Pu6rtDlMnIFdU0EeagcOKeGhlO5qhk
efo59EBIuemxLHTZo9viPgvjbWq7GANt/xFp+AquOeXe1ox/pVkm272ei1mHzvtDd3AnnokOUI8K
lQthL67+rFtux6AhBpUuZ+IXU80tLEFELgGDooFXMUnloKINU9e0vShD0EI3q7R9FcONYqRY8Ezr
W2YHHuHyjaTur+kxhxxojTxbi8fz63UMjK/15AsI5AMCub4CJFE7nwZi0laJB4EJECGjeSQe9Pxy
Dhr48hwB7qah3Up4v/WcAyR/25xQbYqrysLBmal3w58X49EmElDQ9F5DMOngO5Ia5lhlt/CPTR1x
z9RckbPdUPDNrrY4AW4bAsEmBWE593MczzZCMfV1E040ZHnManeyhMy6ZzdPQCJDA1p7aLykxchj
AO1ad2tKZYCecOZ9avSi5OtHmUqwqNNjPR5ICHmFyK4QA3vquTqxWQk6mZKEZunKC9e7RvAIuYLD
8oRQOKkfWkYkIu88ix03YmpWDozIWetXSHJYKLFdHGB/orN09BTQTc3JeieW4cnsTv2guKXFFQMb
cogc5CZqcrMG8d7g7BwXBtlp5dWgo+LTlAMc1y/0B3hlrHs9sdemauzMBKBCaAHSgsTtNl0/JVN0
yKmm5a7FmGxJoEpfQooFFSpRrZo2j/lY5xC0Wg9vViI1R4AA+gfM16MFqKAR9KNBuVyvPNE4Y0xV
LFxa8GcOZ18oO7scWsfKW9LNux6zu7EFDMr8kJDyUWWSZerj0r61Ihfl6W/cv6SxHHSVraPKZtSX
RVN1rQs3WmVPKHYDgWSZ22e/YPx01Rw0iOoq7Z54Mf3n6HPEvBtmuv3sLQMUwPq1i7yTuM3yhzPt
YDuZy8CgqWeTwDIod+Tm5Ji+6Hr5UrfS3fgtTYsB2eJbDAfBZLwhLWbZJ4sVJjm3autHzCsq4LCt
/cnA5gU2HxpCqH0DFGBxUYodZkbyRph4elaUexJFZ5kpsfV3nPhe7qO089LWtrnV4Vu3+EqahNxY
A5qeg5htpR8xzRIdxGuKILLJxuJyWg3mQoNnIEcuCcX3HPolYp6FD9i3LG8iEwsNAxPDO/XB88LN
9EN+mpN8+K4+esyOHbPv5MT+DpqC2/mtbI8qZzBjmjwC6wayZocekG4Bt3ZvWDSAA6hApqhAp9ct
zw8QJ9TFr5WooDnzY641O8Ac4F1oFyxurY8bjnyprn9luL3DHsfHMzGsQP6epf9zdGbNbWJrFP1D
pgo4jK8SCCGhwbJsx36hEqfDPM/8+ru4D6nb1dU3cSQ45xv2Xrs4dRO67UI/bZ/aUlGqFQwbS6+U
K/Bg0NOlSwLfuVVTT46YQ3TYJ4q3hn9lTujElppVF1ednm+VGIUfkkDL3mnNa7jWblR9lcZ5CC9R
b7+Pss4+wI+kk03IsTYVGBMMjAUz9C6WBnxbnGBln7k22tiRDX+ktG5d/mdnb+kHAAvNRE6fALbO
XrEB7tRi9lTcf1ZaHF/MGIJBAdDEV46NFzbVPSu7e2SRRGusO0v7nrLBs/rRwR7J/gwH17Bpf7bm
GPJdbJ9SM2CS0OxG9twFvwfor0JDsIEZ4Vt4L6mG7G8Nkb3tkneJrln7YuFtSsoxuUTvxvhaN4gV
hn9IwhBsbBcLG1juX3BcS4G1JnHqdlPabv2xm8EJaJKDCc+cp8UbTzI8vAdcj3tPEx4Sj4FQHkpf
pZNseigRo5LzVo8uUk8Y1x5cuJxwOq20A9NV7zqm5wJBBZJOlYYZppOLArymyTUContiEnEwQMBR
SIC8+DyzysruEJ9+4Wa5yvtAN0FQdt3umC/gUNsLZrpFNZ8Mxjtz6MQlS5L1EcvFo8oRoZvxa8MY
rOcIUHiVTv1nFlE07UeW4eGASi9UjmN55C4IYvp4z3qqZPBRko2c0DXxYqBg1XeLSJ/k0n9K8w+i
jHhGp97htkdJP3kHmTQNhFqTxGWqquf6s6cVQC9PDw6TJil/c/4/pH2DaVzV9xo5HOYac/gROuTE
QIiqXuNWxGdDu4BAWhAKbNLKC77nEU1viME4pHefJuj+YOMyCckIAqNPqSAS0yxQqTGM+kYdXGVd
EIWU0/jODNBdg99nmf8QaeYrq3mMqxUTVX20ZTwj4YzHhSEEKycV0Bp/FYTXiGh5GXepzvsldF8m
BwWjIYvzoWLtQ3CFgp4hwlIeHxDYsb1ICl+AX0fxy5MYAo/PF8mbxXhUYxTTrxky15EdHWuhptrZ
vCxRTAGOwPs2JMotC7EzxBWc7OlOOicQto65l5zieNHyY/gVv01I7s31McCLfhjTfpULjL3hKcqX
k9khmd9zL/JRn0Z7i+iNjwbStu6YgBENRstizLpDJT4xGjGW8SDfh3K5pH0URBLlJxndoEQjZB2l
wyG6EJkp9axQodpRc+6zAWqfSTnNw43Lvcr4wXZt5Vj3rBmv/0lCEOm8t2YZL1TraXd4AERlZCzu
JYVYSoIyapQxIytRfP1R2Vxq6leqS1WRLnxeqj+J7CwNqjOizIBVfZkSsu+A1CFW6ocjMWI9fWf1
kYKlHrurBto+K5l/MB9RyE1zwzejYlxUy7ScDnBs2ukVYy7MHXqJwRJOxP+G8Xc7l3BIfrOQWMki
wbqyRLwE8EyCuiL9mhxRw8/lnfnwMkwLK89GTCIKzIbuIkin6BiFdnp+I/H9hm4ecWCITqMEWUQw
VnrPEppDvqi6Rs4gM4q3znpNLOm4WcrV04DqB5Sdrx9UTXNyXLrgxHyNWapZ40DzFxZiphNTfs8s
XdeYh+iyhPde7FMq3Cx0Ro1EeBRtoJ2r+ScV1CnoIRETS5p01yjphLQzkptZCXgATiYmcFzfKt3g
Aiejpk9UGARNy6PfYkXQQ3aQRVW0tE9pOC7tmfixqY73cfLB5XkS5YFxy+YXIF5IY+BUCb8sKP1o
65T4I+tJgZrUs7CVfYW4RuZKyLQUDRoIdc6maL0sABoHIhYrsqx0uqTwO7V/Z1RIC0Q2L4xLcizf
cjO6Dn9UWIBdZ5+79ZEM4bHvGQZqBNfgGomZZAiLfDmbqAkGpN15jHk6U+FYAycLephS+5TC6ZF6
ui7dG+b2M/rFAYXoPPL/HvyhBSyjzyD7kEe0zt+PZPyLh3wXV+95wkptp7b7QwHRyKQW7UyqzcO0
2t65Bchpwz/Ni0ca8dvgtTeDnHtgldB9L9VeMm9TBap2Qib93SbnlVdM+YJ4xDzy+6wkd6NEVItS
tB9fJ5riSsJXQLrA/NVD71VZ+vBwgeUWcJR1/AeNBoeJ81FU7/LSPCpSH8XfmNjMP6PWOcOsvxFb
sEk5G90kH/TDXlCkwH7OemPXrpgyuQ8F/tBKOZGc1NQ4IZgmhpA+bHv6COODHj66c8NIU9cADVX7
KY6xIGZkGHxBY752lIHz+DRGWJRZdtd4ROgVlC+G2av6RiW0S8XnWP7euIIa8l/bOo4rBJRW84Tf
wb/dZLSt3ewr7buA3jfJlLbzaeYYUB82o49toMl+7mQC0Z1pAMax28ucVhXb4rF3Qq7DTnAAwAaN
i42tuDhim3FN2nc6jDtVP7UMv8hDoU7bR/yYJqc6yqAaEvAKsKJ6Fx3IJ6aUzJu8ni9CMxgD2XiB
qHsh3WtMLB3bCDaTjcykgVYu+1xpd5YyPas5vVJgaNt+h0oGsOqWrIEpUEVRRxhxkuDho3EMo/36
NRvQ1yXq3vss/WxRSetSsQFhc7fv44/KEIce9aJiXcDRy+QxFelR4rWIBQ7qV5EvDrM6JHaurdmO
4OAlI6hCoCeDDTIzIlBl9t73YfjogfBCp/wwUDuREauDmJ0VgSyVsal6Mq5Ju9HVcp/si1o5oGEG
UQydfSTMV3+m6JhL5Vz0RPKSF+mO4X8YIejTHynDbEbhQ1zwhxwUmenK28ARvY5IHS0EFg6itMR6
2nV7Vm0HtkojoAAqv1MCceT2zLc1MdDRJWNfMZEsEWn95NHJhroSFVqAagsd6V+GR/sKtEg+gCU3
GtypEpRRE/P0005+GkL1uvO8qtdw+pE2zrW8qwUTGlJd6BzTduSQoBKoZjprvqcStF38I1vdhcvc
bG81elHyKOBDYC0YT15I55eh+4kccA/7SBKcrwhuu4DvESg6G2d644mLIKJfigjKgoVrhJjyY0eL
vynuQnpvb7pnhCSJbw3B74rgFwPB/UVnYBuRhEtKHQVOPYMxrL0VxrFdQhoHSLIi518qJktQzUDi
BSFh5aMa1IKoHjk5D1V37rP5zDm+JvI+/8+wZbRo2aFtEfo0SQDwE6cePoBiodqIvZcck7E5RGt5
Cr9WYqp6QuLGc3xT4787n+imi1RrQfsn7U0/AyhdAyempCHZCyzhLsZlUde0dD0T62cUl7Crdh8q
lQeBB5Oxn4dd3nLVkIpgA/zqotXl63WZ8R7SjPXRPs7xItBgSALt/0rILmNfw2AuEupByABgPQq7
OKqawvyl8BIwzw3aWdF9LXF06ClLh9l07HYHWqJvLhbDqwlHagniYtWXrcl2tB/1p9bY0O8LQmnI
9Lq0JiicrLzUNBT5LsGGXaKETvcvi2yyTV0ay4dPijYdx3v8UfTb7wO2YICQof1KMfJ8pzPM3PpU
1gbl6LU34VwRUxKjn8NOu+57wi17iAzwcCSBpwYVXw+XkSQwK3GKOjBCSNIV0fNT7s1/YiRnMQy0
+qYV0IdCBHD1eDV48eUglSlySJMckVxS5Oz70iA7kavTmM7WHJOHNV31DT9CtypuyFq1e1Tar7hF
H2XFto83rQ40zqE2iy7d+m01uAcg4lieBITY4F8Zl4rnogIel584ackG+j/Gyr5jqHisjKXlyLjp
ORvjRSepGmNFcdaDwzJQzJ0EM2bFEQXZg0y7et+qitNT5iRq3XLs93kcdKCCxxky0es43e0/7dts
9I59oGm/ywW0kYxaH1Np2bLQ1qj+arwAE8JYjlkRenW+kRjQ6pM0PCSsmYgXrXWqtNnpzdXVNP3R
Tsmz7eP3Ktoz0vMMW2e2bnursf2i8Fm6vZFKXjLiNMyYHBEmv/6q0yHwUYijgdLiI/NJrzF0T06v
pDE4ubaXycyayFND+Cfgjv2bMIyVQSsd6BdwU6PobCkzVNQdcFaG4XesftgtYZjJzvgejJxp57aX
xsP+FmLrwq6J2YAGZKHulBiaqWhmeRk4uFRcOHN2Q8e61q85ypjR+IPt0a+L9rRV3DhIG6Ij5pG4
GlGR6qXRdrHOqRDT5yVJjj68S2Ps3xf1iTdGVZ6pryM5G9edim69X67Z4s5687pxeEpYPyVBmfH8
pqz3EEjFT4EsncSJbkkxMa6Uih1BX0bik1XAkMQLmREo+d74npP5KGirEYzWVuwrjAYZw/ujIPEJ
t1rBHgPRpNuiVmrR44V8cKswPdCtxwIrfYht2rJGFBEMgfZj/Ihs0JG8chELCxhOGkhu87gCjI8f
IqMsjnFfNOZVqbqbZii3X8oPf0+WOLsQHaN8Kn+s4i5zyvT1zIHA1GEGxwmQZrCCekuZVhUgtJi9
iNzQvOm0aNg4XqN2PEMc2MOS44DmnYiGS/K7pe6p1JNS5KcLwOb9AHuyVCwGTsGaH0yD8bbqTACA
BtuhA5UYPY7NmY9V41qn9jC4ktkXQ5GnFS/ISRSx7IwUb/kvCSF/SBOPve7QN/aBh6FHe9izFtjm
nVhSx/KhSuub8coMOFmnwHqVjC19OvQ69Svq1wv+vBhocpK+1Zr1UKvlYfxzDPXJZyWyb1n9wsCZ
b+x5VT/AhdepYG96hKxpV/xbiVUgkdEyFvQW+0qNLwouVghPENIZQUwmsyrQTCPfoPITfaT88/+f
7JCUPj1gS3UxUIlqwGMqFfs9c7Pnxeynp6l+1C0lDQ2QORIAHb3rP6I/qWLLKk5P5NSbrdsCXszR
TvEkFSXBptSiCZKEpjwt1KmpBu5j8mf7P4nmhkUzmxocvKbTSp45IAjDgMcem2BKeXP2/MqaPwUX
XomMHGcss0nlTekvumX6GKHPA1FHYBMKmVRMDwOFqF5R4zpLCCFz2bV2cQ11zO2wcHiDRX82GfLP
v1SYWQBs9qU9ECukB1GTX+SFFjV617LoXSGkVCcZq1GAvy9vpgA1xrKflyzCIL+Me37OyojgN7L+
t5D7snj4W5eQxhOkZHDR6GQSpO8lf8EwvUyRwvaQr55IboJVM6M6510bSIiAWbcR7seOfU9+JY0Q
dRcizE1EzK6uvC9Jj7IZUmZ5y2uw/FSFmHxb61Ytx8keOaXOtYbPtvBaEFo1U4IK82oRyofllGJs
1VSSQJAE8nVzzkQjktLOtVAGg92FwofYusRvW+06tLvmWxya/sr6C6MlR5X8J1t+BuZwf+v0DvG3
iL8kkiUN2KkzpNYf5EEImYipu7Wj/sjfzVW/KPZwWVNM8VTBCEpKhbA45vF8jjMZaFLLCxxhnkQ/
jLeBzAZEMZ2oXxdzuEV/dHEflHavdsOBaE0mAba4WxRVUcoLRUUVA4Gi9Gdoios8YdyJwhUVFdZH
bWQgi88C7GzG0av+XbaHGW7RMcr28eSumtjnGaEH7PEusSurmQP4ZVeu2XWe4Lq6iKhyRT4k4StI
aXVPFCfP0r2bYr9BCq9aMKN+Zg6jRDZvK8FzJaNuGWbMtZvgoX6oy5XezzfCfIfh/zVhoiyXqL18
nZel4jBUWMV3K5n1pf6UuuCzwkSGPyyy/MV6B5OrhexAjbfomVns6FLYGtWys/5/gn4k4sOo1bec
SWrLeith5i5Jz3KpvAjEbxM7nSLOsXxEZmljN8jR0vwCIzkyzl5MLrg9xuJdPr0PKuQRna0qU0Lx
wZTewGCMbHA6S8xSkUST3ybxTuSGftCg0CVSgtD6b8Y9m0efUv1BCXquYsekzESwfeZUOOj1X8DN
qHjRpZnLWYFcDgj1XKThCWS+eU4nQRqc6TbaXmD2lFo+KgS3zXBTpt92LD70HhDpNIHULM6dT8jS
To2dfgCKnQ2P5jkTQ1sMwEun+NkyzyCu0Jm61QeczE5/9OUV6fM1pGqbsDJzRe1kGQXvr6nhMfT1
lhg+aA0LgYL8NvsOaMk0i9NkeZP6j4hCJtRePzmb3Na+8cly3LXOSgS8vg+hGYo65EpBmbDnZX9T
wDG0H7i16mYv90TRIslVT8Rh7xLtv1Jyo86HUgzGVSCqzZ4bwrXVARrsJkqsokXhSW/Q6r7+b9TI
aOM/kl47BdOufNFZyyzyBzsc2RrfQZ++9+te/OuBRacQoeBfyVpzAVUZTBF2O4L8jJuJ7c/a0ukc
7Y24lTW1Dkp5H9HIx+S3YEpD1G1iYRTg+XJIESu6EY4sUlFKUHw4WxlBqRnlJWXyANRJR2f47xNg
VToj9O4TFyBGRcLmGWt+ICtvdVGe6qMx/bIwvqjGu0x+qzo117rGSoBxO1MPBtxKIX+hTEvwC3ZO
B0LoU1RkDd8AnVGL0qlnbyRLLV8R0BaojLIeHyDE8oUf5L8AGtyZXky2H4P90Kmt6WOms6q3p5oT
tIlwDaCFWvEmggog7OyXQXO28LyH8X7irFDyw9AzmZVPsUJGEKLsRKyHElVSmrHvxFicBhESHXqN
iqSaiY2rhiZewUAfg+IwcM83A4cSBKYIjA8NRPu7izBoVWdmZnQaFPf3bRUWMRqcV0Rfa+fXiGa4
1OBh5HTFtKqaXp1sphh0lOkQ7mKJXTSfZkPqYsTEzcOUZdYWi3TQ3RpNHIYyC6aq7PGwH2Yqt7r4
L8RkWXXkiHOpD6mH/tQDCSXMbj+o/6X2W4y+BBF1zB092isoJreABKqWxqcgYWgbV0euYvwSMUDp
1rqMXc7dwtwoJS2AnU0n6wTc60FeyIGVjkElYmQ719rgM1pdISr29RNchc4HkS7RhFagg1nOcjoX
oxtZtmMZdBgMRPo5Z/4DozIeSArk1M8KTGvgySjWl85tWL6PIUA/cDsjWy89qlEw4tvYjezXIp0E
Ym4fwZlWME3tatZKbCmlDIbHgP1dgAiLg3rZVmbVMUMgL7o76weksG+z4IAQ611H669VatBz7FD/
9NGJ+Nq7qfQPgUVqVr6gecAD/tsvy7Gi0xyJXFjgtdXWpTB+LAnHz8z4ET2yqBG3YNcTaxHMchFU
ShxUiXm2FgRspScjvhK9fpKLb2lIgwFsmtlcGNEFGZEUmMLMTTtlORGK7EmNwRigc00QaqIqUX5S
7J6WtbrQLHdRDcy2//OyZMYaT9Zi+/lbAqsXTwWh2X7crAfiA3o4a9GakymCZCw5GYrM20e0neo3
rOzIyZjg4JoEOMtMWufKciemGxLZUwNaxEH9XNm6oamCsv/PTow9uGgG7qwyBqyOo5GDOZ93YHVc
I+XxZvrC7EdpzwrfscmLOBrEmmwLhuBniOKT6I+RQfoOS3bLeN1musoco1Q9WjLeXNIHmSAp6nXO
HzglBpYVf8J0PVamciwJUUlHBlMlpcJ588c72/AyZb7UjzI5EJvamYg3sp165RDhQxFr7VkWYtVL
Zb2R9HvAtS0Y5BWcUdkfhfV8wsBtjjs3RYxCukKpI4HGPM9ArWgs9vpAEHjPFvilpIqpE0k21lsZ
cGAXsVsv+XOs73OXX+IwvsQTZ3wpB/3qTjZKfYe21Mm74dlX9r4ZC8zbzU4ijdfmy52AWyxBBQgG
/eVLOXZxFIal7dNfHgyvtt/NImhX4oiT3Ys0ZYmeGpSHU2l5LNpkhq5J8oNSkSIWUBrAgYxekTjz
ZsSbweQQoQhDSWilN0lgtSDqJNfQud70TMGZ4nJNRkA2Kb4a+RCu/BYcz6MKsrbzkRjjslb85mec
hD8q0nlFfdkP6y5kOqyHu+4rkSCbw9WasMLkqMjIXPiFw6ru2LAS7YU0RkkJrQIfZDAl3GWjfUOB
0uXme3JNtOWpbmEe78qvqO7OhG/o8M0yAt5avh0TeEoEJWu0JKhECI9Nh450EcvTKsRTnrW3hIts
ejKqTfBzdSKI2Mh3Vfax/mKsCSrF9BJN4gRJjulzaPuvOSq+JNbXsP87X8Hqp4XC+0a89VS5aY/a
PymdPox/HfEyMVoEmCe90R47cG02ACbK0/Gcgk1fQW/XJU7fLjsrh3j9f4efPQZkw8tpYCAwF72X
n2hBo31x2Kcrs/OdNRs7Ntx4fBUfJ+INf4enrckOKsMrCHG1VO9SNb0mzYlJgIepIG5Z6IKWqBGt
1/lVPsJGShq/uEGdyYIkU4L2Iu/szHDI142474Qmw2Ej1IdVnHzOv7MOLbqyXGovRcuClFfoF1Fj
VU6kS3SLbiGCchsSw5iEsLjeKca5ALHQ6Qc04rqO0ZOSs198AZgabJSZOSsIzJFhQ4FQiUL/iC3a
swqwBPukmlx9aFwdV0IdOim3JHzjptiyy9jlrGwTqSxUnkyES9HIxGWFgcT+d8WJiePH7g8a+ltV
nR150yEOVRNbWXpiWajLNOrvU8vDkYCAXcCsIEFUlPc53LcQkrQ7ArypOphYOWfAUuSg3ntQwhMi
5NyTE/2Q2Uhm9X2suDZcEqgTZPOc2BUbjYczi0UgFEh+jAJ9QyO8GbUqIi3cXm4XVq7hEl6QEv6w
U/4OOIyFQRYRnlhxAKbX/40VuGR8LE2Pso0oEAEjFtH6JNcXKOGu0ryn5XjKWRylxt00WZSK3yp6
R+5VxqLLpPiDYJM2B62hOi/0xeocmm16ItIuY06ZMqf08s9EOeQd6U3HkRCEFE/0Tr8uqnkv+vwW
Ze0lHIwTrconmRV71O941uVwYGcSeVjU8IHBmif7BNrkeLHt/tVUbM9iFQWL3WLqnQlvYJjEGUAM
k0ouHIpepK7IKE02h9XeGEhQNapHhYVCAx1QN7fun5iMty4Vz6KhCH+Nn9VHgj2QtvJgva6ydsAd
reEAISLWnzNkADBv1w8pmT8i5zUW8rEM5yPNnmmW733aP0OG+wm2Aj21Xv9argmJxHKtqxLPfofA
u1/kIyl2Rzuoo384JfalV3XgVhve7h1K17J5L4r4nTbyJe7UTM7naPXRn2uY4ykDI7rsjExeWxD/
NQ4/IKtd6rFsofhDR1JHeSBJJ52lWBvkMXpJa0NHmmdjGJ0qNVxYAQcqo5cl7WKjrwvbNxOSq/Se
aB3J+6+PiTQB3Zm+TmR5s2IzzT6YplOhfpIs55lcmMs9tlKfqjnbxgkXFeuVDDN0wezdQqMiliF/
aicFPKdg0l4Beetty8XC2XKKVZxiMqeYxaiQTQLPlSoDums0BF/xOWsbhCRupLhp+LcQBOZBXbHw
4KQTQnywK1bpkwd2cRemQGoS455B1vLrpRRCFoYm6z5h27ZjOBNAe9L6ZJTsikdCYS2QBWitz36h
myCPVKf0s6eU7lKu+DlUHfSGUNrXK5+w1/M0mfBXHHL1sNAfBzAPqJgMjudiR+tKwRVTh60HWTDZ
isPd3L/nZ/bbMk45EHzO9h2VRev0p03jyyrQZTFcHHEuAoVAaAHjC6qcyx9ixZCNuPOIb+rwCJdc
YMKD4a5yurL0iRn3TQBao4ZKl9kqgYRl4S/3nKUPS5cFP4DZDoSG3KLcDsI4kNm5mHv5y0CdoV/X
9BV/JLQ/eOqejpaQcwNdP5lElIhUXcT7kfAM/OaepsnTEDsGCbGh34uZmQU9Wf1QSgzw2CiS8o8Z
clMwOQ33RFNhQGC8QMLJbHkKQWI5v0jPBqTvxUDT0UgoCYk5GJgSBsjkKg83Q9L9cFncKf0w0plV
WeUPIMEWnQwcDAQ4OcmtY+zJRftRqQwFGRUaA3hIpAkz/A9b0PUAmVTo2ty1RWx7IjvCI8FZlAPQ
bDTR45mQ1h2iGUfdvu+YiPPAIsramGwqiwo3RRI0yHmwhIZI0HgOsUi48ZgH7AxrZu9kHlHpzfZf
0n6ZtziCyERdDkwL44+gJUXAjSEISCKwx9OE35T3K3JsRpnU4cAF0HFoWwGs+RsrQyPznSoCDJXG
MW9bH8NKhnRoHxSSKsMVDLDqDlnvJuh6WlPnGUyYi8DxCZI/CToYJL5W/MxBq+IWyWBxTW4NpzEj
kXTaq9TXxOQ6KbmzZlDzeawTaVK6G+Npwb6UzD8rBVOJfHCFXzeW9Hj87HCDEgZwbNcQ+gjH0M4G
eoECmgd6um26SLvY0qdAIwJGHDctp3lxUb1aj25oAFI4+ZyfH7n+CMkhXSc2BNHgYXcwxm/jvev/
VXZzrHuieBIiPYfn2n1FpXAXSvccUVDKxq74l6HtWzf9ex6da4I6ZRQ+bMGArAe88OeRqSCCHalB
4BJB72uNKwFRE21zysbeeLChVCzJkZ6SBkCZRzs0v4QNM+jJ0OCUxQfBfla7dori9knnJrw5Bf3x
jCp7gLE4VYmjgmcGSQSrI8YPhELLxMZUETAQIEy2W9caY3CCzS0PELQfxHIda7JQDn1pwcmqAl4h
FUlTolWvAzOUGgqzY8sqAb0o+laDmCd1p3n9T4zR36n4eiFFO+AvjN0nJIUlp8iwjsLTIqf7BR6B
gQSWaEz7iJEkvmNyc3oM9omW+VrkRrVMhFQRhG+T+gEWQh3jQDlhmljKmQkzfmNm4dsen9HkvS4A
JBBAnQQW5uIKSCUN/zCjjhmYRoJzatA1LqSH8uS2MBYvdk7Yt/mqo+BQXskn6eGeUg5sQa8sFXCJ
zgaznnO/LRFoGHqFyVrIgKymDMJpTu7vd4mWbeUnmpyVHSbqIDpzGC7cvcnoqibzKiBcMYGqgoMW
QgX1SBCWKX+0uxno24kzaJsos91EL6yxEsLieepbCkog/axT0M78qE3oAcWKLuEE4NVTB5/EWgEn
slOxFTuVtA0RVjLrWsAI2yO9YawZ/YKzL4CjSDWWXJ1X7mAxNuCfeuGbV+DYEsMJtrREf8IUWj3m
Gt5Au9UhZCCqSfqdyvCCCV4dWGomCDOI5miBQsFNWhZsxn2QhbwfMpESv1/Sas2sRVew1LKml6Gk
OQaBrUX1blSM23lZTHJ5qleEOv9BsPTD+KTZia+Yo68yHClIcmxfsX9OTXLvrOUmc2QxIW5VAlPQ
7dXj/3f3AyOIJGndFKG5Ehp7s2UTxySMJelLl5Ramgyl6cd02/qqXBSTsfsZCgHFnlSZIHPtg0pF
A8zbnFyCRw9C7Q4K06lLlKpHC+EPDcpQypdITmiVa0jlyNpZqM+zo5fhgQisg2V2xNIA8h4cQCl5
RHPR0BMxGpLQXx5R8S6M20eSGgACssL4W8Nqfulx+opMIMCaSodYmIN9IGiB6L5aRxbWE9GroZDc
LdnygRXjgkwlh9hhyF/FroH0Od3jrnE2sGt4wWkA4qED7zdsZTd0j9rTDdzotwhi25Y4caxHkmul
dyETZqvOh3ih7jmWqH8bhycNTsiyRz9cSIcR43rmt7Phsyog5OCPBSBEm4lUZN00NEuw7cahWczr
zvQQQ5vxnsEp02MAPC4HrS+Bkal5YNPMedEKSY/jVWWeRi8qU4VaQ3dscavaGXue5nPSdKwXuyVW
9yQAXqMJ8yZSK9Rjk9eFnUcwsJYpj1T/FsjvWYHcK9MNzSq4g94l6Q/JpUEA8TY1W6+7fuUUkT+Y
k+1EQF5CwsprIj9PJKUzwhleuYNqPt5Jxdq/nuYGPQJ9jVPJxV4//ulsVqYu+gdeAH1wrGp1RGc8
E216Y9OYk61so1QkcsIBcvhHo7ANOSZG4uOoQtilnLWruMceYy48lJtptEfUCOZqu0mpLFou04aa
wiRwrKWKB5iBfxAsQIfLhtRaP7a86CPEsx/rxjmyr5zy6ex1HCvDW4XAqUrtg9YjGDBlz+QVT9bq
OJLh09iv3XaUdNim3SFI7nWq31VuF+kUCfkkhfUpt5EyuyE6FvclkkXS5DkPnhhWT1K1qwmhIoPi
ztr4NWxbPxnxbtSnDn9rPu3abIBdCkKzcXvkQuzzXFWvzhIkmTz4yDZgDgbP6lYu0knilz5sUcxB
SjxIQQv9EpvyKrWWMHyZLx9sb2BHxkZJAa7MMVIdk4ayCfURKeUSazCBPUEFN6Qo3rw4IdWjcq1V
cD5Ld1ghKkwN3B7iQOP3tvhbphZ/qEw+HdpAwussjWWW1njpT3OSo08xZP5yMRBiizKwSnisbXU1
kbei2ivf5PQvVNRQvZIsmy72ucqcVsIRpEFRvJblLtsSShfjms3GNUr+LuvJHAavJp1KP8Odmgqn
2WPUcklyQ+JcB0mH7ZtoUSl76iWmgfN6HifghkSToOFgfBl38a2Lbt2jyRAhY8GpDhRlLLkSxmkq
xY/EDo4d0Lxiy3nGybUH6yj3R8YfNf5PhLdhlDOxv9od7Gryr8DhDRAOYcCInUDG2fbPodOeg249
l1p7FnyJqFSxijtlR0KZeUprgR3EcBhMYUzbDWOInL8+dAUmsjl5rEP0oNxHfSVjh12g7eySCFGk
1tKYn9tB3qPJMTs+oMk8qct06uh4GTBoo/bUzOHdxL5WGm/agrylyHbto2zzY6R8tj3jMR0zbDId
TC33FgNoXdywGfCmcfBeWjGUoYhWcIfWYWXJK4PwRJ3Inv6aVdBw1hX3CdXyTwYRpFwJGXtPdfuz
hiBFRz5n5HQCeexgi60sk6L+MpRorb1S+b1IPv0S+BaToeU7GXKM+uCBSViJCSzoEGptUqh3RZLf
mF2bV5aDMX2lRCynq6GFqOsO6q9bpsmp0brTvDIzT+JzxFbmF3b2WnV/ld0vrAP7JVTQW8aBTi6l
Lg0E0YPm/Y5N0oCUwKBQlWuyn5mL41i2SMzNOLOl/F2Tho+Qjjov12sPhlbtUSFMJ8vgcZP+YR1w
4wkrH3hnEPcmJhGt/LAUjFKpcUI/DmoHgJ9476vIeUmzejGGhYhfoalnnQbtbKZPgrGmnYGiWGHQ
Umo3q23P3WCePJK2pP+oVzK9eyz2+JqXvh3PV/1Bx5XNaIu/GwavkvHakxmUPRZtvUejm+2Xr/pc
D8Yt8byEy3C28KWxVYt7VNMK85IB2b8oP2y9fFebN5HYF+Urn/JbU5iXskFNH7euomXn4qxe+/CI
qFcrZzSsBCpkoX/Z1mVbo2fS2BvQUhrbVw0gIDt0YL2xf0l6uenLJEtwmaQu1ku4qfmxj0xvJA1N
uqcswOO02SecuFIUEsoaYUTYoQlZs2DXI8OtUf6h5D3VQ4eCUNypnorRPEukdCd7g5zN/c5kDLjL
zwP3iSG5+ZqdfBD/IZqX6jLk9tHAd7i5QtqmuJvV+D+azmS5cTRLuq9SVmvBGvPQ9ncvSBAgwJka
KGkDkxQhzPOMp/8PsrstTbVQRGZJJAHc77r7cTcG1RfhoeCBwksSWB2C4Kbvg93Awill4aQiTs8u
bgyK5FHqsSR/9Fs4B7bBo2kKgt2k3NOp2GsZHtbObaE5lQyX8LPH9Hn2h/dETY8TvK1wPve/sy8v
oNFoLkwpaC6QOAJhfBZL6XncC6TxDmHB81iY9uElusnSNvJHam+G2S9D2S2rFtpHaSuFfqznPxrG
YSz7tmUO+NxsDuQ43ApVasI5Dv2CNppCpINiBrvVWW7f5S4QUnPegfSlGbmV4L/zaMp3ha3KDDtl
dAL+mhK10hbsL/RLrR10GpmS6Yg/CZxgzNyaUjWdn/A1VzqLdxAVMoXd04jqAseB8knrHDXPKfPB
IJNc2qVM8d3FCHFokFQptPbgusPwQ5/nS64Gm8XFrtt0rhk48rq5G7WtEWr7qo/g1xwpUD9KPQXX
hsGy1zputO+CQJxigtnXzqDM/JiNDRtUljY1BsRVhyJHwk1Q5VCQylRgpdl11MPbGhsIAd/pw+lE
kOuUq2RRjQRa5uw2YXjOeoo5ePKh3xDrl8cXS+d2qOr3WqQGJaUxmiVQB5qp20sp+w9Yz2aDHyMD
qMXOBFxfAwwvD6pDb4FuMKtDF2cHSaah69SK6Kb1tRLVCwOMojz0ftppIDgKsiH4BjZzx6fhgRXr
0ozhuaLOcKNPdI3M9sLGdGDDFPR+ZsCu7G85Jtr2mo/KKWxpOIWUvae6AM193KnrqJG6KuqpUHRO
geqqweZvTHKrrIuUBWhDZQ+4k8Sbjp8MlCs6ihJmfiNgjgAa/r8j+uriCAl4tQEzEz+irF17VTgf
blWouBJEgybHnrdVsDQU4rQNE7xHZMTXemF9ejZCtL1IfIYMhlBQ9m7Zjd4Zq5XKmRFdt3rVkb9l
5O+Wp0SbvopW8VKNxbNkZvdOK10Bbn2EdtSh+RLLncW1A2XV7fm4plv9R9BFjiZwnelkwaviNV/m
OMI1B0aWxV6hfowa5+R43C9ltld4VA01tNlDcxejjmRR7GQTuEceS36gGuCD0h0djiylmAVypwKI
hu7UjxI0EFyP+HtlQr8K9X4mx9oMEwVwt4LAMtmQIHprx/ihGcoj4fz8pKupGoWLGPv0JMVx98Ju
7ZmgVkUtR8xDaxu2orMg5inUBmG2Js3F4bLGJ5ViZy3YgWrRztoUU76PChQabB0py70AU4UBQXvi
sdnimzMR0jijapgCXELfecuGmSoXULVQ8faJIu8JBm8TCbtGRRqR4lbq7SkroqtUssAyom9CMw/d
UN7W7epva3BVjmRgGVfobm0/CP/BGtn35gUT9OA/saIVWquwQhpvYWtDWChfai16HmL9ZprNFXlr
ag6cQZmWzvGKkdlSZtHoTrFm5LB5WY2vappnvnRZuk1iySb5HDo6Oy40dPVP14dMUxIaQOhWPFF0
QF2cklhs46gDkfV8LZgVyTe2HHY4C/PQtoi799i1DQOD4lVgP14B6qvIygySwr2D/alY7afwe4Ha
IbTDNpYkUDrxPjws1EaoTtEOTs+HoY3AVTC29MihSEg0ZpkYnsedaDijaAJpPhbkkUqcpK3f/Gir
wxtBpXq39vF0mW+5KJ9gJ1/eg9ecyobwLee8aGBXmre4FFsQRdd33JUY9QIQwz1AsC4Q2Ou/Bp8S
OxOE7+I4+/Xv9G6MD4HGV7GhyGsHDWOmd6Z1p9V3rmxDhfkPZKHK9kNnodDuZl+hhiHXSdTkv5lp
+eNAuV1zuNUYc0TC5fYCtlUo273JgnFdlSUBpTsruUGzIT+woqBt+8QVAc1MvIEjZ9cg0k0hEURd
KGsOy6vagQEl0s5w5rS/CUUIVjNCjWvPzVdK0VNSL4DrGFab2K/GbDNEkx3tsTUFBEj7y5FqvuA5
4YkQYqHJ1xxvu8ZNS1wo+nvR13sp6/bJ+aOTZzczFTeC1DLxteZ/jdU+QwtTNOvYrBUXcPYcwXHT
QUQq+VEUz091sIy8RjVmgJxD5W7+nanX4mbpKnzNcudyS+CkwwtKbrUi+0A21RnfTAhTQHo4A3wV
0FsqIFMakCmBvmxJoIm821YSCsvzcBoY+0QB2eIAOZ/qdcU3iuwAzeiAw/swZMJh/lZAh/Nor6BV
lup9yF3aSWSAKEx8MKGD/Xj9PyVtbjXu1+xf+LR2XMABJIGKMe5pHidK5CMyKwk4x1mk70RRt1r0
wG5rPw2zJeeWypkaD82l1Dl1WTR7AAwHyrli+grwE9yNIqZHVlLjPjY4R3fG7zcGDCv955c3AWzF
a2j3nTcxWiY/5XSpODPGpfktu1rouG/o4F69qV4mNTnLHDyN3jeD8UhY6TC8UE7g0sQOlat0vhuL
bjHqIKsoJiFMX7OQ7TmRKz99rt2kd3pqTJOQqUKUJ2NVr731u4nUH0BvhRM9/0ilcZPotcEOJZQf
WGIuWb79x9v1in15SGhTGAigk9YGWbAu6alLiLtbelaC9FhTwGXgPtD9fv32usiww3CykxFOE5n1
sL5osmrDCBWzcyNC8zRxgyqmT0XLrlcR+2sNvCASWkAsDPRwLPqo0Wi2kStzs9X9JIK4gTyAaxw7
nQxNs8E6Wi71KTLLU3TnTnnOmRhaqDpKRhd5SbVwBzqUF2GOc1x/ZPFHduh0M2wnohCcn9yi010D
pI8k45Yde4CUM5In7qjyA0dZP0mPVL9rYXTDjvEIFPFtKnYxIMZsQasJa/9JnmjxAlgmeGnJfOFl
fHbX0cSs36pFA9wre7hO7ij1KUiamFbRRk0BhabshyXCJ+xM3/CSMAPizGFWhJF/U/z6WOXSDdsO
02Z9ehoSo4xrCTRKoy7AvXDhvVgkZ9DKflNWrh17XIXdbVB0x1rj9pixztsGnQJxL99SFncrmVsS
j2ip/55EUKoLjIRACOJzM/RnyEmn9V/HHn9kg6/fJoRJUE5ReKK0TIY5LzA4AhTg5mBpBKA9uLL4
/1wAErtcQNOeuJAnsiL0wMbcrEc3EXq367lTQoj71fmdTMCyZW/dykq6JdcCb5hSnwTERDlJLrSQ
7DvzZ4yhj3exD/nEDlN47/MRQo6yTUmqVNXiKaxqTZ+F9+Gk35Z34XkqmtdUGhmhuo32855x1plg
QtK6wokxTaCQluRZmCbxNGwFDefYTxKK93ntfjZx+Vxwi3SJeDdvyNMlWSsDbOBNwuLj9Dvyl5e6
yq7Y0UPuYAGGrgA05wxLOMHJ/ZV/hbBk3oNbZQ1v78kL+y24MZKb085YL91reGf3Ei5+AUl1olfe
6VvTV8qPPKpuVZTcOD9erWK4olTMqgkfP78McXMevKGu9lpHoAJ5LZ9w0IHZG4zfIlp9KPiNntV0
377JTUdvSnmkKmOXmiJOA+MwL1syYtFO3s4yKAsEwvTOH78LuEvWNxEHKCtyOjgJmFGIQJIhSl4r
3P4av+vAroRN1FJ7xdR5Bl/d3HllsUteYvAWx5Ro58yXYr0GE2hO7uDUqaKbRm6wMqwEzVGcgKtJ
8MiEnllXbfXfgUMkK9/lEcS0SVLbtT11g8nWUtvH2gwJHedIvMX7UczPlQxCXr+bxXwPNVIwanKa
jcN0/NSVj5XYn44kB6nynnOI/4FrZSLzvVMbk2ddquO4VI+s0h/ll9AmL7zgPLVZKlrVMdI4Cu/e
2YAM/NIvhMnearWwA3rBBuhjAl+6Dwz5PXsBdyJLyjmjwTvMvtY2vcGaTxS/DylbQjDCeFPYOEh/
jciEBacepXw4AeGhMh6MehxflDBeseKCSklBtFyA+jTio/+OMSsqiMbJSSYGpEXGkWyjnB+rMxGz
LgGwncPFWlApEPil2pvI/1eQjfL9bn7XaJhwZPJSTENgznEG8pPTMda8ocmlIlCTZburO5O+XXLv
d0b0swiUdMVC4FzHiYAx/C3ltj2IrxznwquWrtf0phOEg9Bqh7WSCDfoNjFCH6qRjoMYvcKXuRKt
BGfLGxTao14AIg9qz3qjEdtr/PxHDBGPmvLUcjYDPz7JGUFXODaY38IZlBcL1coU96Nu7Nsq9aCo
Y2M0CS6FRcRwryu8QWKL2SnlA3KT/iYIARTyTWq+o3RCYLcbiHZBsQY5CcrrO+LOJUYHK6TibRL3
1tbEahI5EbXo1UGgEUbIzB0lX+ep8GvKEOJth+2PqEJeHBbXKoeDqfbHtetduj2WtWV1WwS7FjUB
qNwAPriqfiylOs4/6sr3RrCCIBN71gkryUFJkqNwKgzzOmos+Ft0vhLEMDe+SKvuLT7E+gTskeNt
cio189h6WVadJUU/VfQWtbAkZKM59p4/xyOW971OgWih01LF0GuZjRNRIKq0eBQ5g7Ngp574EloJ
59bpuJzYmxXoHcLg1KwGsFa4Wr1spBzoIZ2CoUKDB1M1y+uUDpnAn3KmIR0EfDQf5j19RQFkLG9+
iBqpi3oDvYByqJ/UDnOS6NhkMvyGGrt0djoMG9jGOys7x9ufHPkLRgKEgV1Oc5pqi4ZI5mE5LitB
ujEuD/mSg7eoauy5rMfY6N2N/u8IkbB6pItxiKrkkBI178TKU23zyJqNSgRxuMkfgpCdJjBh2ngU
0cSUNHMa7IsNe2qAHNrU+jnOXJLuqOwOL+yhJzySYWzWOhokVfakIsRbeDLc2WDZUGwmpcDGaOwD
68La7TrtMsA60Hj6RL2xIgF9ZCIiGjgkejfCKTEpwAhRW1cyGUUkNkQgkb2R+2PNdArU5EUukG9T
8XB9SFBH0r72BtZKjPqrIPmPbZ9IL9ri7+A3sn4k1CCX/Xlawx9+/x57UdAgL3YCUjPU8SeOOp2o
hyqwYu1TFRYvbTCaHuguKGzyGvJHTLlogB2nh+Zj7IFL73+qg8bzmOYMu2SjtFAqyzKNAp9gpTAe
3blghJLk09Ly6ADqHucwD7gNWyJPQeouS5nWGugC7Eb6gXgxbMvAHybBazfLEfkQ1CFRyUKBpWBe
sm1nTfs+bjA8DHYgver4dQphcleI5YBWQxEQ9G1be8EfQYhbF9HoUYwq5JSYS9svgd1OpDVkr+GH
HdTc6Z8nlsasMKrvgFptKVbg0ySuBFUpYMv/FCuBBrJcMDw9OSNUsUqc/tA6kwNyHfHc8S1txTdF
gdNrgDsirBtZ6wwlAbF7NLBMwdo5bid5ecE39LxasyjQk1UN/9pjLme84J0vqucsUp2RbG9HmHaA
C5KQFAg3Lw3mHxKmLzG3O+0h1+H7RuuHl3BzH0nV5CepJ6an2tOCwcFI3QLyjmZUbmHi6OBNBF0x
QL8jhZJZJBxlGd2F2tuycXsWToZoGzHbaezhQ7nF/1WR24iBBNa7wsu/oDH5Gb18ncgDBXABP0po
PueAK0TCrwtuxt4YT6Yp3HniTlryUGTpTe6zN+MqJa4OHFdHQ90Ls/IcO3CtqH22aGkT5cVF2BTw
zRrpWTWDS/CtV/mtEDCiSPfuRKkEfqhqdkKRhVSauMpS86pvgEiYskhn9HAJE3P7FMxRO5paq3mE
ZaiYEelaOsx1sfkk/lH1oOFv8m9aV9fI+NF6/cHkgfOUoXPofiRBcFtt2oQWc8s5k+mhEfA9BJun
Xu9aCuVEkxGDIg2Bz0S+sZCCCJjWLUZyPj8TEeHuSNloOl2DLrvOIRdikF76aTyP0nKqyQBbOhJ1
tJkE5UDkfnwfIXgW1um3f1SzebHCCRcvvMUEp7RPh/Gm6zKXIJ7LCusvgFY6/g5TAX/n9U8PHUGB
t1HU1SVBGuFHmvkD+pFIuwsZ7j/qKYIYAbQ9CSvgE26dGeKYI/hbVk5Ds4RR1avvwlDTm/n8mDS2
cRxYqS1YU0YGmzbQ3yNDfFZOU9rVtPmOfeqArs0Y/vQ5uoZ7EbGMe5GNhvQV5spp3gmbqGtfsj+Q
Py5hpJ7p+fMK5MABAhw8L8D+mVIf6uVTrzUqSAcG2uTG/k8T38zf/ksOZoSYeZuHIMDq8JYs0p2N
YoqpZ9dSyV5xSnwGCKZjDa8XXEi7hMmpF5xGp76Ko9xoFya5SrHYFbpy5p06LwBk88qRAFwJZbyH
1bXwXAQfeGSa0CpKQwg3ZIJn3Sge/cP/NiQ6cxKd+kIMr3t/iiA0VloeUMlMWCp4I1ezy0iI1ZrX
/WXbHoGh1Kma0g33KVggJWQBe0Rt4YjB0DG5edd4FcEp88twJouq52j1RV3DOgUNSQdirW+pvkMi
rZSOM6zS4UitNmYdOvQzuTqHkkXRiaRdolYHxPmpWtYWsNZWb3ZYZJ56oxBp1JLxjlGLzEbMSNPn
MHUVpTrpUGSWnIekM4Mfr0MeoGxaqdUlFJLPh2UCQCi/ISm4ADcGuaYfC6VggGmyYWM08JRmc+jE
+Y7Awb6GHVujNeJiWoOHQg1cf/DJLhcGp9tzW9oRn0IxAKmJZRjqS8Tbtp1jorvLZ8HsoPEVVx99
iXcDS3+1fNZ0Y8f/5Bkdirn3Jl+12eyHifMaiHtHHSJn4Iwwhv2BYvfZcg0iUh32yWp0z0+91M6D
NBPboqyVYCrA0lN9QrP1AJ1tp/xEu9sBYnIu8SNDUjQkjTb6aPchUuRFUheVbavTXPa0aIUIRhz/
Xd6jhRjngCHI9ClUI2iyGY5COLgKwmA1xe4iq7tQLhH6WMrWlOClPsSc/5uDxEbcKDgqetZryk0x
x92TqocLcTk98hpg9MVJlbXd56nJ24fpzztlMG5G8zIB3JuOEQH6KVYv4le9UYoczbBw2OQ6eon2
5lrvZjxxQqmZd01L8ea3kqW99sLb5gijdY5nLJoN6r/YgzI85fLiL2Sa2hxXJkucsjmNAatvGMqc
Pw/zXVCu2ot8btSrjuyE6/9mUXXJbXhG6004nCn2eJHQ0hOg+P1zQk1az/Uv2A0nJIW+rLJzp9PM
NnhiG5xQJCSxC1YtZpTuMxrDldF60p+tXUYExJhtvZpPY94e0fYtCIjqqvRVmVcAw8HcHZnOhqZr
Qpsja/I2ZLgh1zLr3kMxZj8oMF6ozlM9zsMwjrAtlaHbNRdRCd3BalxRF93WTX3jW6bt768KMbZj
VbEezzepQcq0z6/ySF3TJh0ZlT/7JL8Iq62sGu6FozME9ScFkTpfU8gOluoZKb9N7XGQWTEz/3fr
KeKYG/l93hDTbzjGzW7CbZ/4e4PFTITV0JDE0bBNIL7R3Trfpqqw0yRxkALDyzA0h+wEYKgiOduB
TRspCKVw6gXD7kme52PNB8ukBZnISK+jFUNUTmbd/uAt51T0tLCGH+tAFwidfbZSc4KjcKL6WlXP
MAQu4cSjIvNqTiG5HDASinZ86M8sSVphJ+86s0InDOwgXrAssc+uy51Atmji3UsMgCPbAYI+L+nU
tU4MtdDUDGfBFgwPiMSCxi8Mf8xdNtTXCCyAo72XXSzVa2xB1Q/BZ/DZA1AV2UzZBqMtzcpueNZW
zluaAZ1r/UFU/ErT/c/wPOnDqxKor6Z+UEyvnZD/SWpMdDARu6jgaQ/IyB0yspgMHuSeCnCu2VAm
tTjNYp4CCTEX4sMstNCcNH/y5J0Y4yARQDBktM1gMauzM85RgtLk9Koh2gGBh2ARYc/LuM5s5b1R
/7YlTfZSxy2FC9uCzM9iIFgZWAQdYHhxt3ylmLru6os1gLKNTpBj0wgp/TWFvgZIssipU/nBuKz7
9ZdRsvhglgr0GftvS2k8zMOKHeCiOKw5bMqCKEqOar+n3yKvjP2oxPvA4rsJ1qUk4mX2B2HwRjeM
zYNe68dBGBmD8/OMtaJFq8oblY/jp6IFnvCAVpwOeEIs2Z28GgUtHTFaS5vFZF+Tikfrx5Yq3MXM
dZXXHbujGmvXcPqaapbrJnb2FkMRUmxsGcfYRidqpXt0a6bwjgfoWY95hNi50r9VAXViBSePQEJ/
Gp/BSNklNACG060Y8GAgUDUdNJJFaUSebbgmOKGz6BdankbcosIMLT4inF8BVSb5i46jpc+lZ+Oj
jrjIH4Wb9OkpLBenAvYoEFLrC6+CBi4D0+0lr6q5mtRPGgGklnZDiK6eGGzioNmFCqc7DZdcMdoy
CDf8VcwhEnJLQ8GUrDs1mAkBk1RX8Xmtm333KuItzijNyzR7T3pZ5IJ5Li+yrHpDlpOwmH1prrmT
nGoIt7FQHeqsOxQwBbVsn41eLNDNdxxhQXtFb48sXLYi7Re6wLruFPY4mj4if9D6w9ySj/bMvtwn
oxca0q7G+K1j1KGZE1xLPjhxqDoBj15HCHqO3W6Gm0Oq21eEtjJId52U2Po9OunpacIugjjHZng7
HrVo3FuQT4TK11ipI+ATLP4VQN4l3bbmn2z589KfcMfcEA/vmWNG5LVM4Z1W2Q8msvdu/mkLjU5p
+t8K8VFX7VsxmS/NIW6tXYX9yMB+FFDHVyXbzNDtnJizJRT2SOfodKOgAH0D2NNkUT1b6+7jkVKT
3TcUf3FmPE6+1B4brBjQBRrKCLr2aN2Fc2OKRzD9Rx4psl6cTFCGBXD/7mDt5ko/TzHjO1aSwewv
mnXoq0/i+PtBI1JPlbq1YpI55lMpFC9bEYK0uwlF3hZO2FOtn1IEoUHNDnpxEUzxagXtzUQO+MBa
Arkg9rivABVKjyOphI6HAUwunh3YQmpSvKb2kw0meC+CQzjTGlL6JR756hbdTX6l6KT5KseksUKf
59JWGDoWpXTZfFBMuFQtuHvd0cbRIZdIrVOl6oS+Cs6JilMkbF/FN02C/amH7oiugatRGndJpREz
xtLMo6aiBi+hfC/HwrziemlpO+jyrtYLjjirZxdlorzmF+zsPQ/ydFc3AjUCVC0QukWcTAiba2vV
8r5U5X2xObZTcqrq9oTjTnRUTcZoh4zZ5F5jvM+jQP8odUGgSrOE1FVHRGdj+GYqsM5tvSct0LVK
WZhTZBrch9ofmsCTk00+r4DGY61aJzz2p6UEQ7Fno2DRL2TIsITIbMnP0/IhPodoUgmaVIfPETtx
7z2e8iWJLXZO1h7f2xYb/qUkpgRAdWkmu40Gv0xcASdvzydQ91auLgiprdvq1I3/0e5hat4IfZgv
mP/HRt3wNziJp9HffiRBXPWuML5pEcvVkE/XbJDykVlkdH4LSZW6h+67exQS53MOURoSshnLrH3c
RNlXy7dxLnB0Bt11Zt6dx7U1y263CZivDNu5ybZQtDWR9GM7EPapNp1zAA5OV8GuLeBL5rwM+qcp
D3udltSJIngJK2xiDbZ2IX87h3DKtgnYm16u/nGMiYgAS8+jJCS9lX5mSCw5i++gOxCYkfPmXY/U
h6oab7mFy8miR4SffAAsSxJplOirDuqtDktv4RWXVbeFaDm1HAFJx1abbGsbKVm0sPKTVzwGlGT5
uSVvWxh8qUYyiKhA86n0hBsJNc0guSDq4cQUGG2C/SCKe1ugMgEKxxBRwqbwbMRatfDkntbco502
yUuZtS/BTLIjANJq2HKCkrGjrANBBVrgoNxQTrCpCD5PFj/uY1/wi3stjNsWMVTN+oNon0M5ecnj
8q5PnNYttcQY1Ve8hKTPys680fiDpcpa8c24EK3SbuL8UUT1mwbmwVyuhihfsDmVHb+HrGxqwq99
NPuF+mmRaCE4t2ljOnBMrNzRLpJeVVY9iXIBgeYSEtTaaww5huOLnfIi0PcptQwAg11E7aE0CB2W
V5MPnr6H6flwFVcjpOUI82kO24tM74PQXdTLBECr/xqG+VY4xsHC5liW34GBlf5/ZyclgcsutVSv
Lfs2QWnlCa4A+pp7ynjmgIjWhl7UfUJB+rDUvpxQaVCVhzikLIDnjcjYGPaXPmS1xQaIFqSSpmyN
c9di3Tn52GSK7KIn+hdtFrIwaQ7OADvhCUpUE7thwwWyurFDZ6Y4GdiVOAZOh7GjkEibicV+rcud
WEIOlbnP34gU7xc9pQR8JnQgbRscNpqxlzggsaukJwXH+utEMMwPHw02U0j4Hd248id0DPGlUe7s
RnZJJO4MOtOosNE5bbPxBUqo3g5LyA1qgRUr4SNBu5lq7CmkAfCqbQEXbIuq8d9Xe1bjlYTaY4ng
DLgHzuwKht/MSfPieU68EBVb4l+pQWW04qEUvUb/MaCxJAQx6RJiEo6ymxlFtzzmUgTfYrlBye2a
SaxnEpMQwUUD0RD3mvneUFad1nd1rX+CiKFvhG5wrPRL7Rp3iJhJ3vtE8CO1OIqvM1UVswG4ka8w
3vfW0aSpqIb2whmwjMajZEJSpvlXll6hOSESvfIazuF8GGfcTmJPoGhwBn64klWG/kktfcG1Nau+
CfyboQmT3EbpzHMaEgoNf4eZlFQseiZBHG4BeUACPWhuBgxgXbjKXbVdsMEAyUpJC2n005YwcUwO
ttfiW9H8hQ2nSL6kDHADKLANInY5KyevA7Oxja1fiz6JD6MhGXmLoaD5+rUT4r3Vqe5cfxYT+UKt
ItQDeknd/DVp+/MaNCWzeIWeHueaM+zxtZrkHqAFo+QFox1jjRj5UldrRJ67tb6Z0PREeTiMioDj
kFoRleMF8WUO/g3ewXbzGcrZaRbMQ4vZ0irrg3FQ7En8Q+7NySjfqinfCvL4MkA5ZT7rxNTPSaxq
0jfT245oVjqHd1Mr74m8CyghiC6ESQRoXFyFwSxuRHLxvMxBEfLhzXdJLN5yQ7t2VXjFxa+n72Wn
OyPfSVucZ/NOhjDaYrJUavOiL9U5/JYDEkSoMHLtLJceUhX81ekn7dZZk5jidEiJ2g7JggxgcYxJ
D62pkysgj0OoOdL3LRGQvD23JoqM9MeKv9MpO2SWejTLH4l6joo2SoJSfDj8Qbd8keILI6MgjRvv
bL5URFQxWPRYPCdWAAYBrmuSfS+r1YDqG+uIP8exwP4r0uCOMStcEwfXQLRw2XeFbOOYzCC794G6
7+rC1jSNCRWgzcRv3TH9z8W72LTvmXlMG7pocyJo5k0rSt6P8JDKryai1fq7DiUhLJONdgovbPnG
EaRmMkA9n9AKR2Thhxg3he9E8gFQyPl7m+J8YI8bm2S7/oycGsHl8hf7qxSb13AJNkHToWgHfsGX
mBkukGgy9r4Qg5iNuXGxEatStxuV5+gzmtpXUKyvUFpeV5PWdVYyuMtEiXdQL+360jTISbXoCXnO
QTjcwr7r6bd7lv7SHpzCE+g+gxCfBRF82K12xVfc1Ve8/UOruPvU0VpkMtpRjWw5t4QgKhniKQ7d
8ReXwSb4Lhfu4Erqp/1BkFxyDUNNlHwrjFgO5V0Op0B7EedkZ2II17FnxOw5UUMFkoG67hsiFYo6
nOFXA06Iye2bimMOjnUU+K2l+5XIMCTYUSAc9OgrAWlCMQYoP6s0fUPLMIav1w2DSb3VEuHMTH9p
uQw7maiD2bP7BbV24RMfnUWgvZRSnKvue+VGLRqZOPktBL50rCiypMu6B9UeUJYeujpKuZFB7fbx
rfJxpVdbCLkRvxG7Sp/zNaA8K36P00PFMfCAX7bRcZkNC7Ho/gJ2SmcphI+CKIP4QytWh31RWU8z
LwX/16X2E8w1ij6d4DxmNLphqF72UxbKgQo/ixvlJopYsr+M0yPjeB7WvG8SjEKu2ZFHkKa/97Zi
Tl7YMHfCjkoatwroBGNP0CJ5rxYuUeITj0JB1CO4dB22QEpOLHkfi1QZsi63uH9hecz/5FF2ibSP
bPrSm1MlnszqxVwNGTJP2lzwapotGxh0ox2dS71yVfUPE8lWAYhl4YZ4SrNZsmSxQg22KK63fEvb
D+q31kBenM7pkh1EMisYAny82jUPRho+EFjfrCCF/E8j6TFL00McPAyGO3pUyOE4U482G2MlcAb6
qOImdUX6kyVae9p30Ga4EHtnuZVspa1pojLkl75o6px2iTbQ68ZLkicv+J1chQOY2zttbJ2zMroa
q/XL0otCbCqA0Dmr9/4jpQ9IT6FYo85+MIqyVIqPSp8fYuLeHcrnuLXK6aicdVvAtb9QwEBTte2l
FHp1U3OJdxmPViG7jaBi4pyYZEE5zQStc2cY2rGHxV/EdDERjqURvtbJU2AEFgLrMM8lOLH+nAC1
T1Dn5E0CKkvFGyLsMBelZ0x5XRScZz04RfynBlrjRHbzsdTtcWuqtIlmrkWvVaF9s5sMyazHER20
n1ObkgKGDwfw2KxvBfiYXW9LeXfM3o6yTI2NsGwbBWugrPsAdQ85Br6Z4nQTIiWFnjoNJaeZcUdu
vCelq0U9rQW8VMtGR67f4tUolL/Uif77X//x3//vZ/rP8G95RcQMy+JfBTvEMi669r/+rRnSv/9V
/c/3vT//9W8dd7euG4oiMlsqGMbk9c9/vu5xEfLXpaecRqM2Cqh4C1QyhjmGM9HPOSoFq3EStGeh
M0YunnYplmsist9YLE+/AXnWpCPPjY0i3JAmESQUJgUcBWl7iqVbRGFVod4nPhO6y/vJDm5kB6ew
gqMrlJg+Kyf2UGJoZ/VL1VBqwH0jxhU0YHua5wW1ju06EkN8h/Gq07gwP6fhu/zbsfMe7faNR1Qi
SedCWy6RvCmONc974oU2n+zYuMVvXaudVWg8FJpgm3+POCaO9tiQJX4WaB9rTx22XDOC90JhEGGP
AXPvR0m8iY6xis7UGvGz6FT850euvEP3o9GoxdhwmBvlmKrDCV1nrQYnPlETn4ChM3EoiFH9OzaA
urVrfsjIL4s931Z+oyxNnkQzrk4kMk8eATLT/8yc0o9GhWJrj6C5pOKEf/xABPA2gPd/w0jCWWv5
0HpaYhMS0iEsjV0CzOmFnzMHTfz/CTuPJdfRq9k+ESLgzZQkPH35miCOhfceT/8v3JHUuiENqMlp
dZ9iAZ/JnblyPMzgjBiKjD+qfmGYojnUnOPKRRbJeHg/B04Vy+feM7R3lX8W+ngnqfts/yrRdMvi
+WbcQKw8skJ56ARqRT/WFF/ks4t0cQ3nSShOxQhrP518s6G3jtnb+z6XJavEKi/daTivOa5UKITS
d5ul10Rbz6otoiBO+eJqSo0+mviDGZSMq9e2ZzYZBclC3TeuWxBO4KfHoQ5lDBZmQ5NR84PRrNPq
RtjOKhWBalge1/mVVeq1r7P38hK3NLNznM9576EftgwV8WwEDfB87TqZ824YQ+nnIsnWCLgsP+Zs
/RFFciBysEctPSjFQzMZl240LlYtXvA7H8e8tZmRZFxLcbiSZaBeK4vZB42Pjtb1hB3oWP4Z84Ve
so78b+GrnIWQpPLLTuPI3UOjfet3c4athBGfk0viNBk5u20OarMItum9IBEhEMec8k8ypafCxKdt
Lu6vyRvb9UToK/IjqbhVjXm1nssO78GNyofyRrdG8mXwfdC4ehuIBpZmOqIqA8s6NTlld7+p0RqN
7V4VuDw64mgV3/EZxfJcC/7cTK6418mHOABGq3qM1nY3sbhXJFnLgVAFeAl6qWNqgIfS+fNssu3J
4H9DSh+G6yArFyaBZw37r83/jOCBhtVfRgPCaeK5qPp8AygRdDBoh1qvHn9AhzHhM556JT3JW6y1
+UjN6tHoLMKKE5OU3nS6rRBqGVh3im8CTJh3YAKUeJVEqgzjQyqByeKvIs5yig2eILg65JEWxR95
9jOFNuGERBArgpJcBm26GHT/EF+XYjk0cWGa83gtSFjGUcAgMC0SL14gXG662xlEncqjuEYuAhU1
CBSKa/gojNbu+1ONZ34PUOibbGs/yvq78I56vOOeDtKzTMngGbVtAcTQFiFMYS7RIcPgiTyVWZ8N
sQm50NStgZEa60B6Fv0/OqN4dcDvVZ4zTQsRA89W94QTye97u1X5i1GpL4tZv0WD+B73cAS1BoPV
lRngbUrWW82lS0sj8OrrbVjaW1kkN2NifL+YUJLsXBmZX4IwE66VGVoGp0i9Rn7RSQq2jpGZSKfs
02UY4QVuEmbV861R1WDr2cdN7KAneESm5OgjFQRUQBlHRTPdRFe8gge2Jj8RUZ282hNE/GSAwV53
TjxuzF8B7jDjnkECD9tbMUpBrNXH5k+xMLQTjvkt+pj22W6wVJjH3JfKKPyFWgwNm7kmqkFBu+Gx
YULWaC+KTCWqSSVAC1yi9v7mmJa+pkuidNyqrbBvRyqRrfNCwG2lhVrWE1dY14vZihc6Ycv2Lg3x
PUb+TvB64NA6pjk8lI5rBwFzMlDIcAPkqQyoRBtkg0Kva+zla+3FAjw4ricRF4j0lN8GufBFofFX
o/czps0VXYixQy5FSG7FH4Dv8xdFn5R9haohh+O6hWS/wqk+a9Pk4jJ0LeqPn2hzrxlGIu05ZVe6
te/mpN/UWMNKQq4FaTkf7lG32CIX9YGBGgFQpNXTf9/dVdP8j93d0ERLlyWOPaqIWPzvu3u/mlqk
6YitnMtPaq+e2ArI75/Mmarhb+whxxO3SA6auLSVZ1z8nfL+NK13Gd2mpTkejEShrfcEKvjC0gmF
mBPVaCf1a7k0AS4Ufaa2rVmCTx2M8U17Qe9aeMmVpwomcef8Gi8MofWf65gR7iT1j9STYuHCCrSX
AaaK5RUyBp6k9ydSARFI3AXsHHhsGVOmtbu9f51E7N87tgSrDyQQg9G/SpfjNPP44RlJ3w0QF1KH
ZxrQZZyE6Feh0olhFekhDbEh+8+5aqOwNEJBvLcL8In0UEBfmzwcGN78PultKBopf7oE1VgEciL5
/NpPVvbD0hj9a0wCr7JinhJANxqOy7SCNvbLWYajRYSkWT2mser4PdF6uw16yJGfcuHpUn8PN/kN
xHb5QtoMzUiC/+fL8fbKkmR6Vp1g/5Zdxp3FvD2WToR5fZ8oYLCqzM4EoPeUgi0DSBbF7hVybvID
NERKDAmT04ZvZ/stt63N0wo5bYAE9mPDBgY32JfZHBd9xqFCn4JOgpD6YM5d7d6QZCXhKlARUS9H
Ef0uWdpgtdKAXmu/m3/3XLgVeA4mfcqoOZmF2LPO9KZkbtbrDD4y4qY/628LZ0P5gDvWjb1DpRQQ
IIvtnXtb4Wi1b3Xte39puHJL6VNDqhnXPZhlPJHrnzFJszjsSM1FBgsjK5FIuCM7vGKjf1DW9SwH
6QkqmnH6HblnAIJP9bvbA7+PZ44mA0K3wsOxuQKnaDxALhyUbJ493SccVbrz/BAK+Ett8kE3y9t+
zbAK85oaZ2GZL4LxNajfpvVH0ni+DzH6ayXOrgSZCZlkg5UzlLWnLZjuKdWSEzEEZQFogazTaVbG
i8QsSoV8ivtTFdmBh4p51lXpKXFF4cSz2kN9Isk1rUcZeniKptBOYZ/WgBl9BR6/gqVpwiJxMa3x
UTOpvphI2iTXgn6k/QWLu7qCj3OxDWmwYiTtM0qSL8vdmK5JYcUdWrgsA0QqrsQz46JE+GB+6MqA
tuLhE0dcONBZU1zVm6yWQFbsRNjO6ZxhpoXdA+6GOzBNJwELJZIzV3/+HzKkqZ3129KnktI6nDdv
MyRkC3Pc7nvOpXs3dicIP4c5ZZiKDog5X2x9ajzolXH3DBMsSc5//i4MYsJmSrV22lkYh3M9RiEq
sylyQRzXZ/s70xdMs5LTrMJ1IgQWwRSXYPCNH6tVOWmrkvig0Cb2W4ZtKgxOyMhlHMSxSOAoBluA
I0p+Lc3xDU1kkPgByTXHR+AZ01q40I785tK9davimQpnlDHG90AI2It5lGv9+HflPiutvlAsPmog
Z97eP8k/67bH7fEn1uMzLiqx9vjHeLOtmENlfP0r/0zY4CStPdTx8pLy2jHa4cTOBZhjg68OURhp
f9iFnAR6RX2f5zqINuKsKWOMvvBquXe3b/Q/lbqwdHDkk1JIPlRf8oxEPSU2zwL4TUXJYEmhCGM3
Vf6pNPWVlEDMtmSqN2KYd7Vu7wiJa5hvKuXSHG9JYRua2/DZeCvybnMl1eRs/SHv9R9Hg8NnZmqY
zTqWVcOjPD47TEIOTUoONExwlrPn+wV02ah1MrpL059lHd1G5Mbx2NE1nFMYp0i/hwVbI6QiqgME
SMfKpeX8Q4SgBlB9k36roFOxIY39VbxuXylsg5ziFLVyZwXsEElJ6n3++/YmS+p/bG+mqOqKLLI4
GaKlav++vcU15yy5KXTP0GJvVHQv3ag5p9tGfuAVQec3CRYth2JooXXtlgM4HeDKVURDMXIWDTda
2hwRB09jOuAa/D22Hc4YsG+9jfsW2LrhGglktGuNJUhCE5Jc45CiniowDtF7jiJHw+Z64sSnNB9b
HL1LzoVgdGB0p6n3S8xabbz6bct54j02hrcos16qe7+MjIWza6WchruaTTTPEJbWClujqBEHubBA
E2YAWRNWLFGvTdE19aPAKpsPk2f8lHLpmqzdjflkxEMJcPdgMTabdPOV7pIDD+k5uk/FdLOW6mYs
6nUVqisuNFmhpTMHwFowEpd8oBq++ruFewTBwDZITyY76QC8/wowBRt1I5zw9tix/9HgznUauxvQ
1M3Ym4B+1TRolGeVKvd4CKoFaOWN/sx4pTcYj1yM8izlNL+gt3QUohZP6iBOFU0WyT4ukTlRak4h
MxuBUmfxQN1WR1HKYDt+6egB+i/YOKxhMy5wCEbJZhuFHOiiGCDFKUvmy30dzJ3gL83fXtJORtf4
WWl4QiCnoMUxssaWGPB2+VFobmFfEKpMe8ZX0imn56WuCrun9r3KoO8SF9Y/VKt8Ehk6LCn2JL3k
dNCEZo/fymvc1exOWCi4nWLBDWtTDgtaorJoCQkwHcjBnUrk6YwasejIbQCQzmsmJkyyVTdNG1c4
jwcwY075k2mnLd0zdNqA5c8CKmeymRQmv2ble8asm0CMWOXgf7wn+j/eEx1WgAQOz9R1STIJ9e/H
xH8RebJMtrR66HPfYuwkBjGOfO1geVr1OiWbP2qz3SVvJlWCifCNk41IHZl2Uo0mcU8T4dIUWuKY
ZDwwTkHnZgKPqRPINveTJNqIWR0YhBJ8ZIC8H9tqdgMFSbRFEhWQRGW8RxHTWHn8GVcvdaFc1DSF
5P3I17ey3oJuIqM2gq+KVk+cn8NEk5RR2dNeCLCg6EWk/zpOD+BQuKIM8eJ2nH6UDuZau9DeEnEM
veQPBQxGnxbHotZDi1U81jFp5825vmQnqVCw5PxUsdyVD+1j63un4qzU094OFLmd83tZiHcjie7M
8BeGn6/ZrcMc1M/5q5M5mbC9Zqd+9jIAFXFDUOGPn43dbZ6bW7JVt20BS6xMDpSoRy6LCMEsN2hl
hT+aTDFFw+u4GcT1cfIOOYctZVB9nPZFlfgrGojZu6i5lFXyvdFLDpdj1c8VcHiQcXFm2B2o8u0p
kVeA5blwAM8pWqvBSbefa5eB/6Kp3LpoFcbN6ktjKZNIE0Cw6xQRvjMtE5TIGA877k6duMKwy862
Tt6lD8cNdtaSnLneH6XZQNHnOs1Hlzrw8vW5fI37ZT+h8wCDdiOyr3Jp7rk0I6MgQmSulegOG9qK
PQT3k3YMslw4avHruMhO66iF4vWW5A+aGiyaGk6XwV0hPwxuxN7GLZypSJrlt2ylPi+P7kmwdaNf
1Yu/ZAqWF91nI/Sri8Q3SeDD0fuw3LCBnkAD4yTvMS9x5/Msar+jp3AXptaNoTJxNycvFo9eVOcv
5E+gS967qH5didtg/z3wTqYAtjnCasmfGvEora2gaX5sM3kpcz22qEca47tenzHjYH3rPiKLb2fk
X1+SXADO46XRaZSzm3Hy+tqk5bK5Jj24Y1M7DxkdgvKNnrhS5W/enxoSOc3yaerm/3izFfkfFzxd
1WUWSllRFIpXZVHc3/x/ebM7JhByXdV1YNRAUE/mm94n1641boKxPgTCjc0eRsU6g98++qNFxsVM
kzulYATW9HP4iKCDKZzhZloLYAKUkG3wJX/gloObAY881j2wCg5D+fflXpFXiqCd9ECkJQVtuvPU
zfJOahedjJeTDNJvmUKV0J/0sj7ykq4ZCMallZ67X9vNojNG4UBMukkZZG7v8GC1sO8U2+wNginc
/nYhnDHIVpgczlgTHsu4HqnSe9/g2tNq1GohZwGMkiw2C9NunlTLlK5KtV5NsiNijROcs7jUSZeu
jS8EAs4Xx2C28pjX5oPV8aaovxW5/lSoA+rATOF7arUzSfwzVuVf2dTfpNG6tmtxjcTt4nSvhYZ9
/Etz5h8mO0zJDjMkPTUBlpuJmClJkzakSeUuPuQ1qR0q7k9MSs3K5I6YOiIRM4llSyxqN+VxX0V0
FavwSK+8SKTF+o6+nEw6F6cxS29iP9yGdLvVmnrTdPmWw17I38qBoYTwHEbVjwiagp7rW9cc4n3Q
4sgbjp6O+miAoT08h6fBMHy0R7bzzFQZ+SCLH1Vomi11M/cCa+hEdQ1+zXtS4yWaMm7RK+ksy1Gg
GlPp5S4B5oSVI0ftAUQVgc9vouhXZLC2TAssmFOMKOmSWkPVOsj+XpZQKsjo/W4e6J3Ogrhx/oWo
41Dxzt1AOhOHvH7IL2u9uDlZ8wFxuB/3l8YraSm/iAYnbWxrTz23zqteXrVv8aVrlYPIGKqYs6Cg
F0Se81tjzPf+pPJ37MiDFO+lyOFMMQ+GpOK5hdRaUh8JE7OQnVXQHbyr7FelWzI/mxeNLES4MbZK
XjPuN7mhB0udvPaj/JLfjUdtTO9fEmIt4zIyiNiDGYGLy2WG4yyge3wki3kyrNFWGop9GLbNkscY
0cs20gZM9KJDoSbPrpXuQpBJ83XolIsm7N0LUjgZHeyenNQ+vVk8BukDi9kzObzE4+gWMdVkFW1R
tEuZVeflxneh97DObTFTnRJNii0RlXF7W8Xiff1Y0a/RQmOLdmvDNwD1LjGKvYw8qXenMUrtbvvs
JLzfJMCs+Zlo1SOhZClv0HHF8Dfi5mnjNJ4bZgAK1kjt/37WkCyFFedfBkq6yvfNmMkUDfAJlqVb
/74iNVuvZ+1Ck4AEzGKgFDLDNs+dodcHp/wbM5BMVUAXTYl/bPIKP6M3SPe0KPGnUwo0A8DIsWUr
Mqr6XPOCZ6S6Yi7w7EgZO1KaxGeKG0zFX1a0gKTw18Lw6n7wWsk8ldKtkHnOBgzOdg1hUdltuDhF
ocuif8kwmalZKIRTaY+YHlu6cLOwk6xw6kCiWemlsOaL2IFVQtidsc83AqYLW67ru97m9xlIZI0K
L2MXHPqwNdBh1eb6J73sujn8VAe3JlDcL/PEoLvrPe2p39OU+av0NlGeJwsRE5FbOddPCgzwdMyF
ftXMiDgUpRZoMSk/FRVKnWqT7gF3qZZfrmltx/qzM6/jKh1dvJfHJYvOq8jMoo5ciZdImrRbrkX3
vhEeGq+ufo8FRpCF9KgzONAMkxdSTVYtPSCu7/45ivl4Uil3LF7ryHxa3fAwc/VWiVh8+5BLP7Ov
6TIL1a29sfc8TWE86O0QClP2vgzDR/mSBAL8QQH+oIU/KDazW3V8ZJxxEz14vCx9el5GFNJ6DuON
psW7zhyhzcXLfha24D1xbhYZb0bHUJqLM+s/dm2G2XhND9sd9hP1HtgDWfBQ3AgzfIn4RYVDC75G
HH9nE3ZRF8ZFfghl/iEdZHB4HOAyR2xB//2BZv/4xwOtWTIygWhYuqloHKWNf3+gVwqAKtNaLKxf
RMabYwmuRHzkB+21c/S2uQALqnC7iZVF1M96YPThGY94xmM4GJvSeUBv+9brFs2bVcvrGX5iKyf8
iA4DLqlyOzohhvxcEv7fES5bHLvWauGMIxUgeoP218AYr66pl4N50vXBHdn7ZhliH3OyFrRkeehz
IEsqY3EwROLKUcsKk54qt/WBwHHVwlHuz1nEmVvgid9CaSivlC/9iRDc+4slqqQc+kPdvalGggOI
oDlLUY/9UYxXrptdooTlQ+HV0Bi7Z/IWMnfv5MoBQHZod4Bk+xbFQVOMZzAgXIhBqtAobZnUiMk0
S/X+DLKwVz5wBJ1SfGFWR0apDgEPK2CoNHphc5hQMjoQhLScQ+aB+TicvcphQat1rkfbYLeLDnS5
ZvRwFAmZ84yBIGnBG20OHv0Mj0c6JQxSZb9HtxBXR0AzlUA2xhMDilvz3lCtofFJjc6rZqJcKGdI
wIZJgQAJlz8G8a6iLLzmOtkT+B9zPGb1+lbpxmvxNGeclql85V4iW20oVca5E/liuWUu9QpGhhgn
JRovnT65U1NfNr73qltuSctei6wJZPtoFpnXZtMzdXZdaqILXZp7gHi6dhHw/pis8srav9Ph8ujk
cA1jYwZGyQeldGEI2HH+NIbCLSIaLpjYM/hL3vqPxqgenQCgCoywrDEuB02rulWRnq3zoPCLOGqa
6cmX4UvmRTnV3oBXs8uq//GmSIb4jzfFkGRUGBk7gfT/xg3/fFO0cYvEpVx8c/rm7FITbZ+JttNh
NNTkuNELGtXuVQpdJAkSiQXHqxI2j/CQp/JmZCx/K7MKFazElGNdHrUDdJBPPupIMrgWvI4fG3ao
J+SiJ8G6qHkrRIlb5mHTW38UY7tf34aOju0CHFRPjSLsuoUyLTosnQZRtcBCepnmzWkVNSDmGIpR
cY50GexHfhEG8YKMVjZkTLDzQZi68x4fKTkkBTPfGyHUcC9vA1qARz0bFu9uHd8YwQ6J9NJIb+JS
nGdtgsYiXtd7w9/Uoh4VdYVWH5GedxA/VP2qU5hPjY2wbLengkmZEoqxRkBhCYiTV5TXLEXsqDQ/
zNt9FqWjjKMpjoH7ShHeOsSptHS/EGIlJehxc3XM1hOwtoudEcdTCUDT8SPO2atpDi9JOT6FmlJW
07opkgJRvUQnjc7bdiAvfzi2PIqJnTeFrYKUBTqto4wYY49IqNhqaMqLXWL7Vwmf6Rpte7HFQBHo
tI7KruPzXoMyEU4pU3dFNpz0hZOKOxcPsd/IOzFc5smVmYdLFstdAYWNsbXJBHjLbDp9RGN4LFkO
lljxN8hpWc/o7anutI1jpRFYoOEtqk6sZieVirH/tbDL//G44qdSVEblzES5Ef/j7rSqwyIuM8ab
KlnP5hsjBBhozem9JZ247EJnbTlzG9t4h4fP93Ja8W8nvlN8aqJ8sMxLp+Gh4MGei79ECAwKcGeQ
Nt9WrDw2ocOVfgCHs+5tuiuKT+uDO+IGcZq43VjcbjpubRZZZqXBMmj2TNO6QDeYqgEsJVB5APXD
YbgEGq9kl67XztlYnwVGIRPWrWKmLDQ0JCzRJQb/TrirhnE1M/2SLE7bT5dUIQtDA3jeiXeGYHQp
c33S35LIfCeIymBf02/FROQMyanI13ucz/flY2DMshFb6PF4R/fDnOAE2e/b1UhDL9AJDpaKpkL2
nbydaqo9G5E57FEym9MMFYUF6JlvMYMS3V/E3l8z3YPa31dqgJuRE5rgjdzACdkdjBjnVMMNHdoJ
LZ2NMtopV4MYoPfIxQJFA3r8VoUSVLYkp8xucZbqD4qEIVxwB1x5mK9CTornXXvE/OHAYr9hOYMk
su7VTfJJAj29ytUz5uQILCbVqmc0GI+hHOiT1+6oIDd4SCfBCAmGP5UNyA8xiY48cHvndItXVXbz
tHWZUTraOjsSSJGcaQqvO8CgpvlpDtIJ9hu+GBxd2xzmccd6a51TCiPUMnOoOtejL5PQ1oAruKDL
ZjTa56bUT6kxH6UwPFZmVpLML0k6zqPqSsPk/n4YpD5a4/EbmcTgmlfifbYoJp9SRDuLy1O+nUxO
cXupLHmB//5SSPC8/z9vBed2/gQ5wdSl/Xz/L4qCIQtWnrTc+VZNChaTTjlmwbn4Zcqj3RA6QHLa
Me+ra3nYV/qLVn+LCsx1gHsCp19pY709byUP5qSSyLpk6UHwrHa51GJKe7FEZ4Au5c6MGN/T5Yis
60gDjc505dR4nPScAjLjNa+i228N6xFyMsiO+Od7BI1mhEybKBNehq+5pVJR5MKJMVHAlFiYmzuR
ICsdTUGppvwqmFLtvQFrpvKKY9T/NPvuaPW4k8j2VA4uYkhKNjiAKfuq0uRrfLcA+mS8bJr6t83b
VxGCU2lEjsrVLu6k+wAgO1L6C51Q0KJjaoIH2nkXhnkDkI8i9mcsvzqW303YArqZKxCaUKAwUoqx
m9rjwswQ09hLvciUWm1ebh5N7Nv9qL3gUntmbvQ05Ox0igzMw50fL7/NbLpNwBimBHP51kFwH8Ni
foWLJ8Diy6xLn9C2Vfdn85gO1Cdyy62O8lMhXCJNoideeYbiNH3VsMiajyXJ79umuflI2D/tz9BT
f6m1GaoXDXVAYk+afkl3tINzUqoB1VPWbxPVoRhUClK7MIPwMONH5zAb5EwPRgOLQBVAKpEp2Hm3
zju3JBN+9XFnjwzm+kYBwE8Tm+mJbufUIlLtTECEql6TW33CnHAlANvSzopdLh1PlHQR77roI0nH
qL4yJysB0slBjqSsjRHmCgtWKvIysnJC9k3J8HmBlthN3YTgBSF3F5Fp1iA7o9HRw5A7Q6TbWKJs
g9wHscfUtcrZ1rUWdmvpNYLhbSarGzj5UjcC3BAKsDiFeKdW3Spdv2VDeR+L+d5l671KV9Bl7T26
y5Md3VkCg9oaLyum97Htz8a1nV+piHktCYvGB79/TvJB0bm4+QuUXSVLXnJmmXGvejUyQWfWN8zr
UEcyaivxAip29rmMjAcqlVx65sgNVos/hq6cxnEgswheCPl3nMTT/L02DQU/9Dgto90f5URxkhkD
b09XTrViF+MIg6SwTLwwCbb7ztsORBNqMq8pIemivIwxOgFjUfL6Sne1KrjFhXWJ+XEULqIEukpf
oLOPC59tMitqNlRyAwMNNmqmiFVjL7lKY0Z8Gaj96wD/NAh4Cbcj/ns5jW6pP6AhDVXrTUeaF0s1
TFrIMf3XEEFQFQdbI6uX4Fqy0T184ED+soHqyUpgh4f2W21Evy1wpQyE0SBhtlaQUdqCzZH8QhL7
Www7yOz9jqI6ZZP8DYT8BqGsZy4d21pxgUXpSypQsBUjBmhx/Q6RfSve5iZ/PWz5o5CO6UVGrm24
ks6jfDY2ORwOIp7hea+UxIK8mhbNn0kwjGkYMchKh+wyCNZF+DZfiw9novuit03rb8XpoAmLnykq
XLFTVWlv4Ngnc+xLiStSg0TOVwu7ly4l9lJ99sMaMK0wuvYuKLjxet1bUkYS2fho1RdD5DLJR81o
dTRtnGDZqZpmkDbTqU3BbFy3jxnr0ZR3XsrZSx7DkXSECqfvg6XXlopLJNCYxRHVYsRQcfUySNBk
J8Xi3eTSnSst/mYiYaXgZOws2wiDSGITdLoQDgB89Q34OzP/JoTwSdB+ip1CVe0pYalk6WNsYuau
xEcYiF+MoDG5roodDNkW9l9pUjdLQW+Dwa8jey2nDhXx9E9UvwkP22MJNECv7TT8ptvK70RK/2pn
0BZXHQQXw01Y2ppIZGQCAY5dlF3UnS/tcZqdel4RmA8pyekusly1qrxKYffEuZVphrcQXyOylKr3
KIYbQcy70himpAQ8+toTJkJl6XRr6SeqU36Jx97q7nlkXTdR9eTxUcxySF2cuw7apRbW80Rht3BN
WvnQXqyfo5k/B0O9llyDv838Xhicfg2iF+BRldkK0ynF5JCe5yE9T4MVDnv6qXLTEa51iK+FjtDy
CKwzltHlRCTqNLB61ddUTlS0hxEMLKzUS+i0AZrk8vDJ9xwV9zAj4zI+p25HIoKQMKZqkFyVa4y7
0KokPxYO2AFAtK8IhlTsZMGOaY1wyjC/i6ue4/eBVAqaam60d/XlUIyafT+kUMT59UuydlQoMtov
0phsDjL9GT2KcFL+UeBRWNhed4GpRay1vg/rXadGFqEy+vwVpacltUJj9zGyChU8CMtKq2FyyDfp
mFFSGls3eE6RTgsHp+C/Ev1MImMoc7kVWXNfP7G4LNXrcsThso8Z6TaSXvVouMSgN6xDyg4ecy4A
QOcsC2NwynSFlSTXsLhtLLrFj7TvWV4QQkJdWi6yjFLLQbmgoSCiRPG5txhltBgRI3IVQQuHuQx1
rsWy4GtMNWgYaFmTFHnX90A2aTpKvBJoNckFJTpOob+SaEzq6CETyqQMxdQCKmqQ+5zqw/whC9RL
qOmZ5o5M4ev9AncnpzwRvAicBsqVGGVLcpcTgaQxZedE0C9SgIn3OybcP0OIUql9RLhX3P4tBe+O
2XhFTsNI0YuXzVIuiol+TC5k8Woyd4WESWWofRHIRvqWPzhLJMNzir5UHrztw0xF6CzrveeOOjb5
XXhKgLm64WCVB3XQr/ru2JAtt5n+1ATEMNaEzfKLbstnaVBFH6mnPxg/MSGQzgLZcBTj36SaE45n
8seyje+6H/mFOPlLmvsiZot4P/1XfiRjfoLfsnun1sTVActtpG01hQ6cym6YUnYG1X6KLXKysFJS
J6UtiH1g8rKsyk2OSfWPr7Kmvgma/A6hJReWF/0XMRc3BQPHYAksqGbMj9lJIa5XBW77+Zy10bkz
jwaGeZ3sjtTMu1rzF9InQZfenWwCVnsd+mrv0fmowtQGIm7TmCLqh7Yjc0Wn6wxzZ9ifxzKQ8RDo
8wYjDoWR8c7MeAcAIs0aIUnuRt2Jc4Z9/VFLdFHZ8ddoYi1Y8jD/GvsklJJqp+y0GgQ9fqDVD0gg
GZSDaDAIWXQ0sQ+rvMJcR16R7KbANg7HaBQhxsF3ZCQRiAi35i7cJkdL4A4mpC9gHo9dCUke4O1U
qV5SqxwWZS97Iri6VTN4i1l5dMzCpZsV5YQHODoQYlqS+D036KY9yeIY1PI9hUzRpSQZIiGA6WL1
ja/B95el0tPFD1EQjlyTIpg16h61tGg8Ubm3SUEHkm9509rmXCIa5rMjmwUXvt6b0hVBko43kqyd
Dgg/8mo+kfhTgKwws44lIQ4AyHBqIKRTsPZk1FTJVlKKjxpfsEwPToMqq0CXcs8ykOphHlBOOjRe
NyMijHSfgXSPzBkoQuEPVYzAIAaMs9TsTZxA65dwExEhTPnDMMbPPDn8zUrMYFhfVNV81fXtleES
MIzhNIdZ0HWkrulbaM35oiR/Ukt5i+PkHeSAunftFl6eUjWVErrODJwt3ElxFI4qVaaYcl0R2R7R
w8MXMmfyQyHpmrwZfi8JzznVHzOydWtBNxiIPWfHWJSDtOVIgpyILeTRaVxNRIBl9GbkIOSaSkHh
P1DUaEeWxVWncCRWupVbUI4ZRseSlJCTjh6QWMHujz5BYvh6B6xPR2f8K2T75rodkx55qny1asbn
7IQmvxp67HKFMgGEoWEFVEs0DSbcTIZvZaEso73QvAc6b1fwIdv8rbpGDFArnKf0Q1Dn2x2uPRiG
5geLRhTNt2FSr/FlH2BUH5oWyMIegp1RexJXegLfoO2Fyja8qEQtse3xev8fc+eVHDmWbdmplNU/
sqGF2Xtt1hCu6KQ7RZAR8QOjCmitMZseS0+sF5hZlaQnm/6q3k9XWX5khgABXFxxzt5r46wB+oVj
Au4E9M17SJYSCVVUyznQ55MnIhOSZWPNmVLpolWOqU+mKW/mPxIdzsAj+ymL07u6Vin2oI/G6rgu
q25Fs4JVnNdCfjrnyZrYJmplzUReTX4os3RZMYiIY6ZQsKbXEwYOPl1MAxBL5NuSJMmUVO6UA8pE
AugRl0Tou8Hc0aSxdome7hSWCrX9Eahu+uSTxw1e1NPDxhPV0GN9xZSwE43h4siWARFdbQm2WGg3
hZJfCwZeeDzfy7xnYMbWVafrLxq63PJt/BSyFwx4Us+gwuYWI03nYQiIOSKJeNWFxxSFR2xeyfz2
gj6QLB9Lub0h6C8xgoNuWz/J6FsmzDiDMm1SNb3J9tbP0Zr3BMRThSh/PaT04m1LdxMFgms2b60l
QzcIevIFwFrbsNn1F39PWo6FriQYd1pVoaHstpk8bsjt9fc6SReZyhbuws8pXYyHfFC2NR13qVkd
H2a/d2rOYHj8+hSbKD8Fe77VWNPGCjZRWKKepsGH7DVhqlrpuDhTv7zzyTI3vqPbaoAiU5BHxEGL
dhfh5k+LbCt+j0ZxJ+KZl03rPsWUSglzcOm3jiGhQOjrYELjVbsCt3dlApjDsOEWd6Ex7LGF7hVz
oq9y8FOYuo9m0K7CgK/I0Gh7chw1b1KgjQbp7hJHcyCvXnsd1CQqqgnIMQPCkOL02LHnys6vKUHi
HhLuooxww5oSgeRvC63dpdcJ0STsS33geLrpe8YrhX+PAIBuOvrDfNP52Z0Zqt8CziUFlvUo9B9I
tPtei/N3FJnRVO3GOMIdpd5JdXKnZ8WtwXyQJOsABXVONmeQziuN4HTc70L502TzLdgB+dXhRSFo
uxbvsYJqU2ndUjDR8oyARik69CS+iI58Fc7iofY3AtmfBdFjUuvcazIUZHG8sJCch4GL/0yniNmh
6udkLyLhqwHAdsoVjrH5MHd8PSkSGnOKrnK0oo3YummdXOZyv9dKW81nBmq+podq2Nnwco1gFN2w
Wz0wKeqThbtlDc0Ss06HqBeTLLtgFsy+vioGY0/NUdA7DP/IjZZghZXY49hx0ma3iPc1xPuU5bGw
oaMKARs3HnF+HrEA7Ed5KLeiClKCk7gKGDLUgA1gQp8x7qLtF4TuqJnRNd4pizJRQPtsNvBZwclS
p9JVKHSKTH7sCwXOJbHqyFCTxmFzTeoTCKtrXdeOzabEj2TEyYqmZMsBBF0gpzD5USHfWIIiG0KR
7UZj02wSZpLGPJgSxfzANodsjc0CGAitbOi6AVGpBeUc4ubRTZqQrnSqYD0Jy9Ktmd9DKsIRCI3m
oCP6JHOU3K2NZosPzH0/kd/szUjaL1w/CZHNmFxOG6Vs78yuv/Pn7K6FrVGHwoXv+aqM/764MNmC
lmaxGwfbH/qt3tM/MisHhLkg3Q7JvG5/8A7EMT4QJA6CdtMM1jox7GH0pkHc+kA3yugnapp2omOg
ICTtHg3C0DfwwZAEbdq4AXs9u7Bg3Ij+mTptagF9pn+MLMQKhKh2Kdz+9BbhDMqq3pUse2wIAERP
jm8Q6Je+NnFNW9jUovHYxOORnFAYi0bTOELvzPR7VWIdCXsWRUcFnTTpdyZx7ypPDb0Sfx9kFQ3D
Ov6ielxZSFKie4ZJYYH38Y8wBXY+4rdqCIAG6Uc2lyBdY2gAhFZrqgHb1l93yYPynENNCv1D0CBa
Mq4yraR73d7QTriJE9GRGB193l9HuXREonhYib9igd5rEOwhdKSIShupJ8PVTszvCIovkbhd9vFj
GB01V/oBAv8yDmAroEOjBBNhUH7ozNrJtMcQ8oY/vrZqzwIN3Wky2WYGm0knmTThrHrJHtyfnNLZ
wHGDl6BT+MBb5Xbjr0AkAzSOd7eTPc71hQJmekBnCjOO6YDA1bmjDClfxBz2MVlsMkS/HvmX+xQe
mek3WFe0na8b1NERwkzNVjekzZiZ62KDhkf5uaEERjNFwKuge5mCABfAoaz/qITkspcDBBP6sdK+
K5lh+0jmQooszCHbeQJxRpEFqXKUxquSDDccXVmNT3d6IZz9mzpBz2V7MgQVvWHi0H1KpDU09Na1
ovvOKK+bC1TFPaIZFrLKaG6p+hJ5xcZ3K8AeJfIVUTrx0tQ7dGT4Ek2GkNz30jNRyOKINGga+TSN
rIC+lytAJSnI55qRC2By7AsVta11LHuIUuEPZp+LPsTLgOXSp0PbXtdWfyyE7pD1GN+gDMesVXjL
WBiFlClcdsW+BQVwD2r/TA39LxIYQ1LoR0mWociWaIqnclu9TMyaQ/mwbXQ3x1kRYDLmhMeqvGTL
7KxIxIceXjK0ORAxCUrSocu8tNdcjOh7i6Z2DtApRcRUG8KqhNui+w8BJxyls1YlfaBxHd8RGkVn
cSeWRH+A1so5Bw/kiDQ+prksv8yL4HLOwUaxj/Apm3Y3rUYHkr4GfAs8VOLGEOH+GzLFG5zYTl7z
nUoVidpEmVbSfujIb7Bb3KjER3oTYpmy0b0ph+FN7tyMrXhCChaNlFnlFX6o1URbMKctqJQLTp2g
6bBd1zSwa2BYLUaBwHRbhY7hht7DGlTglSUgwaTDUhIsRjB7ZO3osuxUPdr19msnYdby9K2il9eQ
/44x4XZmzBrpN5dyZ1wMs7VTy5qP1rwMwDfgTBunFbhMnzayiRisX3fo1LHEbiq2R0kOH5znaTR7
AEM7aSdn46Zn38LhEP9FvPUSQLZp3zl+WqyWXcqQKd9pzgG1BUUX/4iG6TtCB1sup6vJhd3G0j6j
UcLXYcQ3STMfrWGJiOXBz+S8MgOmdDxWI84ten2Me9qJ0Csn8CiRyV23nDL8Oxlw9lQY6zIjMBVx
QMRsMfTFxiJMs+Wfpl8tnM6B2ZxDXFjuW9m4yCzfLaZlrgB50bW7UNe2YX9dIJUOJVScPd0SVCSz
fEUD/RIKV0CJUqjT7VL7N/ZjI67fBvz/+EARaN6oAs9FOdVRACv547/+z0P5mt+29etre/lY/sfy
R//5W09+52X0TEei+NWe/q4Pf4i//4/ru4/t44d/8fI2aqfr7rWebl6bLm3/wTtYfud/9Rf/9vr2
t9xN5et//v256PJ2+duCqMj//scvLXgEOsb/pCksf/sfv3T1mPGn/hd/A8b6v01/sx/rp+7l8eRP
vj427X/+XdCl33T0cJpBl9lSLVlCEDe8/v5L8m+KCqHPVDVWPMtU6UDnRd2GkBeM32jN8SckSTRw
bxq04Zqie/sl/TcLb+Si5hdlAyzh3//xAP4APvz+bj4HQCw97j/VeibGAFWTTFnBE8Dh3tJPHDQA
9lA2xqzBYvVUoLAKjNd3z+SPC74nTPDj/PUKiqzIKrtwxRTVEz3g4BdEHBhcQTCerAqGM4hon42l
oWSuOl+rEl2bBhNErz2VtBDyAbtU960qNiMF5T5/GQjEAaPqFiiOY5KqAqpkFaKwXofdC2PGCjYt
zor0p1Z/m9SfRv0tVO7qcnS+vo9Fu3L6oN7dhrZoX963RS0CAayC2zCJk45nwHaYirqWJoFSufE4
nFlEluf+1eVOsByAYg1tHGFWtHW7bWNOVfK65HDx9U1JH5u9v79+RBA6A0zmWCSdKHaw/oRzZmnQ
NCXbeg6hy+6kB6iqK/GFWdVyxl22lQiUasjFSLxm8+9cXhElCX0d/RjzZPRJsHnzAIWTiy6AkB2E
0CuUzgd6pw4ZiHZ0R7geVkE0/d25O//sfaqmJDPkkWtYxsmdl5Go6FbJnTdeuw8dlqIby7RpDDr0
4H4p9/1ldezXNBi2X9+zKX9USf3+zFXMKiLIRGSy5smrpWSi9zMZ6W6KSzF+VKneo3HIIZiow7cy
TFmycxfhjWNlhzKF5r0ELMO7tHAS6FR2RuKQJdTh6r0R3qUcEjUlQR775AcleXLXqpKiAdS8aXoq
iv5QqoWnCf6W6p2tp+xy++JBJBnIgOcWKrknTlAVi8DTg8DJwmrd11wcOo75M0Lr3cXo5HGeSN3G
gGFTAgK2om4f+Dh0AEC1RoTkNnZaingR0sEBSkAmGY4KSRDFvSOnN/5wmRF+0/X6lSTDeaFrlLc/
1CHflbi+zIbyss6mt1eJg5KV7kmbfZhB6QK4vujZCzTYV4oaxUrXOiaQBUugpKACjUTuVImONpN5
YKnkStzOk0wiERFdpuXB6Ud7gVm2QDChi+5YhauJvNK4eRws9Ujtwud8KPhPo5FC5h9WYyhCl2/t
oODUJ8ZXWgq4MOrxiQKmgl0dWY+BYDpi9kvTHvX0tqGvkZCi05SdjX/UNkRSHqsWW2y20uVXSXrK
mmEl0roNyCNJ/WmtLmx6+bLTED5Pt4V1R11zVVFT9ZV8G2kQyMwQ7AnR36gjWy12/CaCVjHZNNPs
ogS9UN7GODXF4laL9ikSAomsz8STI9Eb/RLlSmqHaIh7+THwfXuJ4dNE5SonmEgzQ8waP0ZQix3J
GRbASH+eHHRzHVa9HBAK+UwGqRV5G1AYZ1vdapSuqdYZsheJ9a2IlVOFBmO1sxuRd8V3a8uWfKlm
kRcAPlIM+aokQ7Y198qoOzPtN8I/nY78CqmAGZyl903wvQipVcH5NltzJVNpjIF+zdONNRIAytIj
5Pd6eDvxbw0hmwXygjggNtawNnrdwW8hwFG5tFow3S9sdzQJRg9YDDoVMI7wQeM5pBAYYUtq+ttZ
ZxyMePyEV6sD2T6+wgizU9m6Y4R4fX2QQE9G8U1h5E5vYb2gXWumQEAH3L3peoRKGsxAPUTBC3kd
phTZJoWxQoIGRVqzBrsuVvGNkzOh6ygwKgImEQxav/Tyhy/28EpTeyybo9hI9sKXtaC7dJjtlZR2
Hd5gRb4daOalvM9sQirh40bNfEZSTM/t2xT7ToHROKOyIZgCz9JY51GOdZjjEc2FDol8Fn+vZ9JD
QYOEg+r44+Im6XSnLJBL4i/dQMklDUW8MBgABoeqGPxxKaa7vJYeyrGyRbHjc6CM/5DHmBMGmUKB
7CaWK8nkrJEcLhAvJZSS4+MR00P9rtLCCzUOrwYNaX1XwagTVl1NCBrusJbue91/0/ArhBpgn2kb
VrFTBfFzYbJdzi8FkWHRUWoOTdyZP8esoszk20laOMrM6aNq3ZjwIBnGXs/DkBlkGSFP1Oo5pxxK
aOoppU35hQqlNxc7FAB7NHB2qAoOqWEYgS7HmeX/ZewfygB7z5U2jQehuhcRs1WUIDiWC1a50qL5
ZZEBl1JC+YqmcB5QR2tRG64m4MVheGxo1vIELuZIfhrT2lN9/Soza85tZm6Xc3VoghdalxxFNxZj
Di+i2Q9b2SIcATxGOzOjCoOnJbHLdEPugDv66BQyWyChVc22ozG7IWTNKbpe6uYzas0GYCbxa2Y9
OMhD7aB+pgR8H6kvxEI6bQ0cvDdXTY8TLf4ZUQfkbOiSs7NSRuFRml4M+nc1QywNrmT+4la/16Kr
NhQ4qtxj8H7q1Q5YBPY+lbcsWasQ32EMHD6NNiYLTdhBZwelTG4MrLE44E7p1FpZY1egQELQ9I1e
0zJe1TTDpfA6LnE2d4lLlg21sPqmAH4bk92agFkp4VWRtgV3+Ek30XSDHUZD6yz1+Dh4GI0eZHno
anPp5ijeqiDaGsWACM7/VQ7qkwqCVWpAFOgKieu1gwRBJDpHgq1aVEBOJdLWcp5xYZSUxV9qGoJj
Lu61RnwdIBpnGp319nnkgWkaGlqNBaWOYkfFS01CtGuRn9VMdHaR41s0naG1qM0tA9vzNc6JsB0y
okFGhCMYGPMu3In1sG0V/buR4a5uLsNq3ujSUSsSW7SelukVBIYbxu2mIF6kNPBZGYETWK9QgVe9
hkcYCXpOuUXpBWiW1nJQJj1g9HpV35f4wbRoMzYAJ0bD4zRrC2CDfDZdyK1cY7ih5PxiBtrKzI1V
njz5+SVpN1444OsEKFhmrxZB41aPJd8KvRaFmkZxHYL+caKCJ/WyB8v6YOb5HuQrAcfs7MXcNqrs
WzLqlxxTSGlGW+FDcC7CW0V3fQCswa8mux7qy1r8OWrkOM8gxnJEvBaCrqUX22EcM8JbJM4Hv2ke
qcdvU9LTC8rYaXtZjpgKY9Hzk3tVe7aEG1M1b+Ic3UDlCunjoOcu+REbJWVBoHkjRcQApFSz9n73
DRmSOy7shpSqPGEigKlsXS68KZA8/JcNwL0kgp2QEV8s3MQimEf52kjvxOE+M/h7FXUjxukWjcdF
bQYkUb5q+VPHUJhVCUjMRVF8C+hVmwhFS0kmvAajd3pMgszuAiYmjd7/LSd+2DjPVTkdAYipuXBX
NiqJO4Gt81qmyICYQD6NfxUagtvwRelF+lQpzaEp7pI+/FFA3weByZBvscOBvWgIkQmPOUkfbZje
qOyVagSCojgcOtzIyLZGsMT09KJk3XACIlzLKZIK1CIOfogrTZd46UQ+QfrQaYc2BV5RkspwaVUI
fNdilu/VUbyyIGNbZMiWCTMc3X2m+XWsPXTiAqFeEkqp5wZsMMjeg2WKPBFxrXz0Zzz59S+xEXYa
zTaTD7iLxuucFbQuS/i0w8VQ4c4og1WhWPRLLErNmHMswWkjiuBsDWP2CnWJgj3S9plZoOAKKYFP
N7FOvCwtY1FGeoI5qTSfRZQS7MQXj+FRHygbyeMtZqbVxLI68mxbmrW4b7CyQb3V5FUjU+BENG1Y
NAumQw9UfC5B6UWvdH9tKRDxAVAH9xsn1fdyjBwvmj09ztwKsUgnl44IcCZvNyVKWt2M74uWOgAL
mVI5tQH8WJ2/yZXp5GH3UGt3Gh9IQauv64+aX7hWfS229FLD6KInukqLKbiM/Kd7v/IfEbvvlSmB
kWCtcG1zUai94+TlPEDEYVWI5VG89k1mTmrfy9s06evPWbObUWrotzr7rUp65o14KBPYPK7FSbfn
rmYjiSOfP2cOe5YgJzCsh68PHm/C3dMjJeIpw1QVVSQ/8+TEk2kdFN4EMLJGlCeqa6d6zRDgjI5v
l7toFV7+N6+3nD3fnZg70arzIn67XrTkbbmB57/QKl4rHiqIVXbm/pY6wunt6ZJpKJznqNyLJ8cq
JaXJO1oJa+O23SoXtL9X6kq9MM6c36TP6hm6YikaRV7dIMfo420lUtKYeSEsztD0ps9xT5UXY3nh
oziPs2QbjeOqyzVyskgtlaB2EmB65sEuL+ovd/ruJziBeg2CD7Fa4MEOOxJZwxeB86DLavytt9H8
IIl1iAFhero4f2w+d+mTMWSWQyL3MTev0Q2WR9Z2OEuShMjbZKNTnjukL3fy1Z2eDKEZEuVUGtwp
u3lv8LgnByHoFe0kh5ATl5BeL3fMM5Wez0ov71/wScEKlRONtpx7bKTrydonxQ9rOFf4+HQQqVTv
aBGIOo6pj4NoMJWA6kM8uoA63WjTIEWy6wukVyuwF6pdnfk2Pr0lUAGU4SxOQ+rJtxHjFe7wEuCb
nSYsV7Czlxxl7errgfnGiv3L63p3meWu333xOInmSsnDkSyQ9Fg2Ikhqovw01C9knUjJo+6nrmHc
6UN+UfYJEpzAzocDfip7qlmQaYyVdeRgXN8EbY6cBi+9/t98EicPnvV0CpUwGt0muIwySKYHPf7x
9WM497CXkuu7p6CNFh7lmKeQm+tB+u5XG3l6+foSn09CS7nWknGliuLJGBWCBodowWQHrPcKhe0G
bolD/uqm/gl98MwH8VmN+K02/PvFpJPS55gWgqi1XMxvCnrzRB10w/rrG3pbfP46dP55Q9LJCE3h
Ora6ygehrrG6uPkxftHJoLRDV7KDTeqyZ9z22+qaXaXbeqCdhlV9lZGvQkYvtpKbr3+cc3d8MpBj
eVIzSJcMZJo85CoL0mx/fQX53CVOBqKG7sqsUi4xONB3tnrlxEfu+27eo1x0Icx6xdpyWo+mrWUD
YoPvThI8AdhnK6HLlb569MtP+m684iqz/Fh6m4sGL/+RQexwdHd0OFI8lk7gai9f3/qnGxFUPaZi
UfdVzdOOQB22GayY9I9bP9JQ9kL88gVxzlAkzi9a6mcV13cXPK3ddwM1S9p0o9tzpCvjq6E1l2Zy
fJEruiehKvcRwek9Cdj0NWvlVaN82UYpRkty39hV2AporkAgvAg3epvVXrsUWmbfbXEHIu9dZVhO
xHJyEmofdZEtinccmPvU50SGYjTACJMBWQkNJwjn63xQ1zhubFNnsBsV6F3dO/OIl3X4L+/UUAy6
R6Ym0Vv6+E4No4yLsESU0ngYZuC3ka7xTXrQBZvttDf5duuUa4LIR7dem2cuvizKX1zbOpkuolgJ
ECNybbHygfdqnJMMr0WoGZTyypqRUZ1tY3w65RqAJyizmpalnXxM1ZhpaGSLEe0NlAV0RTnZe6hj
Fhmg2Tt9TWZn6kUH5cxU//k8/O7CJ9/OWGd6krRA0xovu8pm27oYoZ70+PBd2YYsd27f8OmsYRr0
Cy1T1ERtee/vvtW+lwvB1Jk1uh0qqHa7dNCxSqyQ4B4Qpdug/s7MzMtI+cvbfHfFky3YaP1jpVHX
9bZZ/76tRop85jKfP8l31zkZsUEypcLYMyn0K3PXH5iFBOcZCLTTX8PoOnu5T3eWf15OPxmkSu6T
Hhzz4voV7R8Mr07gJR4k7hXnE0f6hoQaStS5reXbMvbF09RPlrmpyy16Aby/RngIQnJ8xt00YPS2
Hsu5ddtysjM9WHU9xpv53LS7LFpfXftkURNqqxkrmOyMVaLGXYpJof0srSF349tWtl/PQJ8v6O8e
8Mknac150sYJVxOv0R+RP624zVq6kOzl5Fnvg02+oi4f2GVqSw5f6YNv66xzoos287+wBJy595Pv
1AoGwwgUfhqDEDr6aSjAvr5f6bMpiCVb5B+ZGsVpIx3sgVkkGlNQ41Fx2oBVu0wv7IYBzORzMVz8
ko5fX/GzD/P9BU9OgUavj1JMBrarU3UF27+f4HPS7Ni0RuPWumoL1NDSWf13Ni7vr3syBRkT6pBa
58tRg+9RTPuIfkIwcbZH5V4O45Wv1rsqBZAAo6bWqDGP3zrEVzow5mzZO2KobehljDrZD2PnWhrt
/cG4inF9d4NvK5J5bmr5bPlnbQCnyEwti6eVga7Ha8qRbtksw1DZ4dRho1w6guufWfnkT9+JpVhU
H/TloLUMknfTsxF0hRphVWdTZ2B4slmIXqif0tL2CQikpLdXSVFJjua+WXXu2yrs+F61KeCLFySb
xs7XY0T+7Js3ZTAslAv4sU673HXua2AE5+WcObAHaI9LHaZ6JUnoWF1CPD0s1Z/AIVA7cKUj+IaD
ePP1jyC93fTJvINSxQQxSQ3P0E/73frUynVBYIAb1MJV5SvrIY4wXebJUkasndHHiVdtBCBiSkWG
baAf5wRxXCE5Bv0vX8LCmt35smbn3YNBW7aahmulJ4YGQICh+h62WldXyweh7PegeRuqxAM15aWU
nhvkLsTHZMCjrYg7I9NoVVIYVebnEZpgqM8XuY4hvOt/toFy0dXZzkihkSM2zqfmO7RTOl5I4uMA
3GQpPNd+XpEyGHtRqRs0j+JVW9LtKjB1JVUCW5VQ+b4b7F4xcREE440ZF5dVb3k0/ddq4YMnwBIC
p7bEG1SGRAcjIAsXLWJE+71nHyjNgSug0g58XLpdy2dyl3RIVlNii6ZDXV/GBVkjfoc/u1aerQYh
TZJEoa0IsK587UnHYtjP5X5Q7sNxulAQ0pe1ulGI3016eqyFsWlVENTx7InyszU8w9YeRPkqbUva
xYdApXbOaSNAZtAYl74CDpYvh3p0Sp8UC4NMa3dAVJrmakqvR423WYNhJSm+FRl4HiH5wZokO0pS
7sJ24DEa6kFpUTEssV96S9x0SCIqYEyX816K6SNBgJ2PAAd1mf5+lLuiXr/IpGhNNBEhsWwMgpql
WbyHW4iDSe0xMneFZ8zW64A8hkzZVdl9C7THoKQoxE5bzktAyAQaqipke5ojpYJhAtFi0oPiMJrp
lar0MUk63N46nGm/bABWlLxhKwwezwz+0/2aJSPs0iXmHIWt+F/qPOYokiwclqNr3epr0BE7Qr9c
WsDr7GXZH+bOuS/+LzsMrqiLkiyZqgTwVT3Fr4WBacm+3Iz0zGhaTBn6pMLLSN2Oh58674EqkB0R
ezn5ktcQ4PWv3zCqNJkGEsIWjJMn2zhsqxrKDbgi2m3zSECvSvgk58nnGIrfdrojV7Zz5zMr4ZtK
6f0M83bPf17UONnMUbbIhCYfRjdln9FAIwWV7GQ3qhN5At1iYLJucDffy5vuATTHmTteNjJfXfxk
S9d2XR2ay8WBSP+qrnKXyIkHGrfERq9pYl6cPXN8MqbeP2JjmfPfLTKdbtR9P/OIWzchIM5hU7OS
7OK1geKd2sbgVqvooNZn3uzp/ub3Z7yw0ERNg/p3suxTcm8mPeGqOdqQWPsJunnw775+lp/fmaXo
cPMtUTmtakFnohDRTtzZeKsNVF4A9399hc+HChhVkf/JJslXJw+vw78yhVyCfqNLWDlBV0d/z5j0
0OyDdikdwhMu/40qy9vzoyqO2hJhOB/IxwtbQz1nM40vivbJVbSRNonzrB9GjJuZK7jnDhqfvq0/
r3Za8bBCA6ZfzdX88KFK8UKX8PvO7atOz1DcEss59WtDVVUN4M7HWxLYdoh1i1A/x+aVWgnJpj6u
W8qR8feIL7/OLS8kQ8koaeoDQCfT3JIeC129SeIf49z//m7/JRny/1Nc/EGQ/KVY+f9DGTJZfu+G
+V+EyMfH/DH7P//7vfz47U/8IUA2jN+A+Vgg8hfRoQQ59p8CZFP5jSoCRBMJfbLMoYVX/IcA2foN
kieZMfDc1EUbvHxJfwiQ+fsYwdRZVEW3NOwN6r+kQP5YL9JYI9A3Uws0DJQLiq6dzGe5ZgBDsAD8
qnrKkkVSjd1qYmRjGN5VljFshkD/pQrI1mcgb26jTSyhhN4HyuIw7MwDKmqiQwf9te8UaJ696aWx
FqwsNoheo2BE1sofdKY51ht96iVQG1aNDrc2nkp0cn5PtExQPFRze9mFpW7LXaM6cUvCg0Ci8NjJ
W/XJHKsRnocCBzsjB6pX8b3OprxNUyi4YT+ENJUxvpHTIUMvWKg3KoqvHI+TUEAgffd2j7+vLe8l
1dIbmezPNeftkSFd5bNjR8GUfBrrA8BU4+4sLHZKUQJYLm+mKOZU22q40uEp1NrKUtorISIBVM3A
BJMZGtKQJOgUeZyA3cJqh3kzyoNihymOMaAZaCnzbZzDrhiVipi+uUSPRFpvDRynI6VrasrGDk3z
WKHog5n9Goi4szC+bSZFupcK+VU2c5cxBfgN401fXHQZuw6zJOIkb4jPVmiImojeCF5C3DhiF6n0
9pmgt1spJovPwKKbropASuFedD9VjTW8CEqCMkwK36bwHUwMcJKQGOQYNEBGdm/ZmyLGRf3Vkuan
JgLlEJmWK3K6SqqfctkLm2LsCMHVUapG5GZOsfzgJ2OMIgLlh2LFDy2JmB78LaTdtmjg95gEYODC
k3YPl0Mk79pom9KuLRXyibnqROFOJEY4DwSUMH11Q35ORHAUdKaqutPqGPrwaIYESLevuniMddI7
jW3QpF6YwZhQg/AxkWqL6MTbr0eE/HG+XwaErEgEPYmqQWcfW+zHqViriYnoUswmQRERKBMRmTYE
IeEKHCvKvFKdKU0e9HC+FYzywrKuxxxp5iSktFeEhCL3AD2z1hFLURl3xwL4IikHtj92lFDbSHAr
Ed5pHuAEjuG0S93e5z+cuYflO/84qHXmJ13mbhCkY5z6eA95SsaL2TU4jQWNjmATl+SY4dAxq0eE
9ze+OW4izN9umxIFGg/BdQm6ekyrX9GoBqiHrrWy5VVOsYAshA0uqdP9mDdekb9imXwY8mb19U98
0sjQNIM9BBMX8+bbszdOtn5zTMO1QBfmhWmXcdos4fQQ4NZxqtBACGSCya63NFESJ8FLplfaRiSz
tOwS3e4Hyzvz0yxXe//8fv9p2HVTBGd6fps03u0Lw6yNe7GsgVRUc+OwGjyWJVnTNNaIL42gKeGJ
duZSQ9+oQDWfh260e7N9/frHOJ3Nl59CJWXCFImuorN98hZTNYJILGbksPsc8uYyfDLUDPc5NEKy
6wuV2CRoTV9f88TG8PYicNzJbOckZPu4GT4OnbEcQjZeCZ2zNP/G9jhydPTFyshMkJn3fjusdSnC
i2k8C9l0wzuzjfpZas07ZbRSRyLizLFK4Y4S4XVCbvrvG5MP9qj387W8bIRO3gxURL5QaJOkF6on
z0SLzTZuTROUZjYdzMRHTQ4PcLw1an9dJnx2g4jlcRLqmO6RggYXNePUrnyBmrtIOm8HZ3JC05hW
T/qcPQpi+9AWMYRpCVtArDb7ujxXv/1YyXp7ogaOflk0VFHDwXwytEe+9SYP4Aw0iQAqIkldf6Q4
YM7Td8kyQc4cEs6Y+UTo19fv8sQe8XZlUxPJrqS5Lakoxz++y2QiMioV0AC22I0xHxDsNMjZ9/Il
VsgbyyZQVyb0K32WHlsLEn410n4jsigfvqt9B4MQnW6j+TlScPUqIpohRMIfx9Pm65/z5CTxx88p
Y9BSFVPmeH/yUrtKxZ7OauJh1rq2mv4gzyLhgBE0SnzGBVFOkYhOuXGVilCfmRTGdFQukXy5GDu3
sMlJsS5DQARxdq6le9JcXn42adno8X/aRET/nRyI2bXVBa7FwYO/8mucROmq03vTbVXxHpWlitM6
psruJytd8h8lBdW76EMeKZosWjNNxZvSkJ0h74oLEEV9Q6aPlCGgE8K0vFbZIdAuDi40vTz4pf8A
4SM993CV5el9/GQolyxFDIX8QmjIJ6OgSyulDzqh9xqva2Cw+I0m2L2Vg6I1ymgtK8mvNOTbSP2a
zLWJuLVori+lupLuYEOsejkB10NqhtNEZQ3GGoWqkAwXRUgMohwvR5Z+2GhWiBEcX1NN7aivs84V
pUOeqQqZMuULQhZrW7Xpg55MUFGzDJxbIkheGOCFHarQi0byZVWCgtW0oI6JhwFeRrQVi9Fwo4y9
pVhNcB+Wx0ih3qQfKhLdReZwYQ0dRKQcAykpRbBNZCxlptw4vlrQrQ2B4ExDtK9yaJBqEmJ8gddn
wdlhA0KosISTp9ZuCDqHEDq1SCzV5IfYSpepKDuFEP7ShOJ+tmizamn+omnHwsCjLsnZCrzkkyR5
MaDiFa68u9Avrg2j/56VUJdiRdq3WLWcOU7ZL3aO3g0DFA/GRBthtB5jyAdAmNlGE16LI9id0wHZ
VzjA5yytK8sXcB616uxq/f8l7DyWI0fWLP1EMIMW20BIRlCLJLmBMZOZ7tAOh0M+/XzBnlncabPu
Td6qulWZDAH3X5zzHYD7JWPPeu6s1EOLhrg5u0m8uWD3bP/27Plp9mv+24orKfBnMNqguUJPQrSL
79TIdzUskdK6WavvA2Nv0BYHZEpRiWS2M+984IEEiIcjjH/T7d1enkQnAEcUrt50dVDvaWzadGD4
xn5/+RpW3v5s8SHlXb89ZljGtIIAswEb1ewH2ecp/o1D0gfTPgJ2+/6/nBX/f2kT2UgFkesg9+Jc
wwX6n2fa2qFpKitN9kZF3n09eyO9QdARIYGz/wGNfAjuIWjP1QhpcTHXaDyHCc6UR/f/808S/Pfn
ip8ESzodHwENXND/+ZPU+drEMqzGXZAsOaiynS3UKWOvzLCdo7UXuHgCxMGS4fZjWE2fNuJWaGQn
Z+HfL2s+VxhqGeywkX+run6+w6T7+xYyTKd6POMa0WuXkC3YzdDe49bh00uYTkeBIlrOK4M0s62/
hETQr/z8xvFs7tzhQ/qze/h5WKaaIfPqSbJRtEQFM++GErT8JDHc6DXcexOq6tEb7sIBT0jepYMY
D/lkz4dcX3kkcRViXhlO62x7j4klSDaKz10LekIligSfiAfI70GE/M/vref9fI7/eWpxvYPicAIG
PB5V2H++u9LJDN4rILWd1XmHrJ9Yr2aVey0zGqIACMuzwkdVTcRFauhXwr0xCZTscVmm1wC+b24G
+95l6n4fUS34eq6wtXgYoTDJukPXp7NNmoLA6ZWIljuQIseZu+RlMladJh78s0LgVZkNZx4oG6RD
g9rbXJcbPMjecanLr3xdSZXuvRzVcQsAkP916oU4NQ95fbnI1IzFThky0RppeGhQKaZzIX4vxHTR
nSdyuOuVBQ80M9W+seijilUf66GhYbreMeOAGF2wzdsVS8zod+WpGoAtE/JLWt+tO1O31LJa9jBW
s31WrnwopQXDEJBbyJhKIs8DWO1PqWspi17Wd02aN9O+WjuMDQSX2i56kjWxiq1sKQCmpDoEU54R
L4FuMPIOXZbEF9db6e3hRFS8nFqT+dQWc8dWaUSzOp9dY6s0G+soHVT8JkPKDbKAcf/3tYtfZTTn
AP8Fhks7rJxLU8ffSzZ7+3Gt2U8DVK3d4lXbfzqd1C+BWzXPyUjbh3kqXArnrk+C21nl/n0wKAxy
dfuqrpdK7QNe0AyGBxmzquUMP/UB9sZKVMiL3MKkPaxaJgmCUKYsw/s/jZufP67QJUDLxP6WAYYr
aWznsIj8Y5UfMGSXR8sN/jR9DzFjXtrtYMgJafmYcVXlsDQNHkM6pGmToxrc+dcuoO2K9U74xS8n
7377oWxeq/GaUtQ/SFJ3Pksggixwue1OdUUGdIN59LZY1iYF04s5t402wl+Xi1y+1aL670kIvkWk
tIlhIm3P/RONhNdIKc5r7E8P8KYwYFnTvRuuhJuE8MfjKG9PuS+aR0O5jWY9DQPybZwzfr7qArlP
42ZL1i3n1ddyraf6yQu+Kjci8TQiLoL9UgQiULoXp3MF0xog47DpL5Hc9nlIVlG1wKB047Rw+Szp
CvgGSnleg+RtojNfA9/CEaslVUEHOCXPkjdCNJYpvIRV+FS0PujvrN0VSNhP/IasDDHs7mrsO4ca
Vo3nD5ugDPKXeoqHs27spwJidxss5qNZCYeokjt2Wfw5JHc/xZgSTK7YfITei1UK/7Fsq1u4VXyV
vTq7WG7jnTNXiRSHwYx1vUBXdpVp4Li4zUCmnvEXAlIU8DsiHbJaqKsJcakGEe/Y9bnsLAoC8qxL
62ONswdA4XxQYa+OzYoXNxyWD2clJ0kPZC1IRn73YWfd+MMaIh9vNtz78tK17hMqOf+DZ9ydEnJF
srLGH7x0W/oTXPnh+FFbBB0HbtOcZ6ByK3du5oU1rtd1XzfjPhFl8Ngt8x7H58+nJB8tZHZzJK27
YGLYY5XPuctIaElYfpbt+s70xn0aJpsWxn/p5nY8TVl9P649a5sJiE/PEUe/dpFVMUEfdC7+BM+6
52Vsw3ZJrg2CPpGy9F9/5/T1r75Y4Mv1ASn06Icygfw+ivpdMmG1MRn3Dw9IWq5L9TA5A3knVvjE
XAhCJw2hE8MLpFTeZMxqSFTihKoB0shIpZHiUM2vJZzqwbC2cn5gkfrQ1F17CJdKHw04tVAtyx1U
t7QzomfoBHvnWmssdHZTQa0T+x2hKbTGG88fnaPbHBYfamgoJV5TT35qkNTYqG6iOctuMWeB4c1s
+K0rYS8SY8k9wIRXH1fLOvJC7LUix0NO7HrsDL3M8JWQwXcx9jJw1eXbiKbjElx/8fPsMpIDepSd
E5y9CEA2UVxob+L66DQihBLDL27hBrffXOSB7a63IjIIOUJ+EQwfbzIoyb1pIT014Ko6DoznsHRQ
nNTrm85q+eAnTNFGu3oS6CwAVU+A+65/O1ydNER6KEChuKMaWMwfmtzp3CISpk+GOzcOEJuCJIEJ
iaVU4O9IewOv9dYICqCiWyCZKK5wM/k2vruZa6WUVmrxm0wZM+NBdYKJLaGbRQYyik/Hq2x1KJv5
oV5X3LxjH6ZI7R87PJVxIPJDpQv/ZFnWtBHrNR+hItJniIuIjFEGiL5tCEB3tQ2Zz/riHmMPXv5b
wzbYTTH+rKHKbufiHIUU+3GedBsLXsuexvMDZGWd+sVw6Vz6djWTytMVAtZ5cLBdDfKvyFAb1BVF
k+Y57j4CowgZ6Jqb1nmtFzhyTK6rNL/WsUuQPHND4czP1yeI9POOaFmA7F4DKTtHLy+G7pu9M0l5
VODuiEbOvtbsMI/gLlavbXD4qb+ronsdlobA8oTmXZnfVVePBxPyDpocqHBvh49Vt0DuohqCqcu2
Vgn6PIv55iJ7TIOON5J/0oEQb32ie8r2UvbZeTbYI3yw2Id+paAZ+gsTpfKSgKMlHAdWMmHYU5B1
aeUQLyvORIFxEpABFMaL85wHfr0Z18EcwC57tAwIl7ICxQRX1GS8JwIujstI+0C6IShdq0vJLXQO
iHjJZwhKuR0laRFxOV1sOf1ze2K9RO2DmgvOKguDTa8jeSiwVHrgr027HlUefivPcDErdIVuAtmM
XA+J6oLWZO2hL3QR8YMR8EsXKIOqmzcjlq+oQtG5zC08g8jbjmUTga9TcM98J8Njl+CRb2jnVTY6
4MKvxHsHesDsrJfqGrFn1bDOVpskrLHb2jr3sZza3UX7GnKjOEuAsmXNjNZhYOnbDCycOsORTNrX
YPUXq2ipt6u4IcsA2ayG44f1m3hnaiJN2l/h/wriur//aZbifV4aiqJas9rw13Uf+99DDdLDDpNT
FnV/3RX0Wx/W4576YyeW4UuOAlQrpAWgcWRPewYNZNAv5yjIUGFfkzggg2wxXG6rhpE32waS1nO0
0sPiFScMxJexitIggX4kYbFqOwKvO2Kn77prsp9VJpvJFu+i750HFZTuwcnCeaed+Tz1ZYg3WEd3
U/aBRQ4eLW0nUaCvYeM15+eGAepLV4KhHErKUbXgazWrvvfBNSa1sXa++7sHps3e4kj5wfXds8i1
cjR9Wc4Ivqjs2yGy2ucldl6kBaW0LSGYi7JeyAvy//ZuXp/cUuOXXMs8DaYBLOvV6vfTzURJzoA0
dGGf6AThyxUCEV+L7bor19SefbLaCDr1m0c0vnliv02BpYhrBXqtKAchNWRQ8FqyE30D9TXvLj9P
orsg6mFNU/bteRnzg5yuo1CPeDZrAv+vDEznTvbPrf+rsIgftFp589NsR3CgEEpNZqun4Ylw+OdW
+uW+car7LkMuMwzu3nVhtCRqvUSim+FfgDSeZbicYw0XNiwJFYJEDpEfY+Qg5VbF5bj3TPIOsrOm
0e+Ly2CF3smtfASYOpQX13e/IzVM93MLtHeqw00LxvPBXQZubtJyNtO0LASV9cktjI7k0ml1D5nR
OzuR9VdpGB+yZumgYXq5yh8wcRaYb5MrWvlqdBJlfgRxMGTlvbAzD7yujLdJsRDLFXyoqKrSsgz0
fpK2SPMp+bBwnaXEVtYPcfjZ+ZAhWrvyDmsiboZyOLtdArBzlguHXvs2Yyu6rNZCIoG4hl3EUAei
cUFnS3YFGNFsQ01Iq91Z2TGJNdEfmO552ug6FOHbLrKh1iKis24gBJThhSVhfJv0+QcMkSKVbhYe
iih4kj0lijUyym+mgWvAYhKqmQIj3L0C8NfcYcYccnGVw9PPN6ADO5At5i20zG9HjJ9Ejui9dy0R
Kp98iPxpGDkiWlwnKV6FNQWYtmwqEbgXD9xh12tmhpXcJ/VvgXnscfFjb3O1SjsKTYuZyzcvL9pz
rY6SpNhn6RcuBNjhPpRjtl979+TM2WtXtO3Wa3GY/fxIiRJEYXfud7nyDja5051gOB3fVN4Ht9ID
BJIvTCUmw8NhFaRi/dydMcGCxC7U5N92h1Vb4rSETZdOnRbnfB0+rBa85NgwLrCb+peweky4Y1ak
Tr+KfSRzTKfFSB6IhnuGcq2nnIOrERzoHJ8th/dSCg/uud3cRMs4AdmPckJ+jfT0jRrq4ZxI5k22
P+6Z53NOWtLdzYb832VS71W6Lpm+TKwgtsE8YVcKnLeqxvpfxKQBwfjuComlPG/ydOnkgUs7ui0Y
hTw2urldLdqGqes4qfucMj10vce+8W6XijD0yctou1t55KmyHwWRXTexlb0vCnrGIL03NppUkWuh
Tx0Sh824jyI/uLGU+JNZ9Eeu9mrqnkKc0CjuupEMOc+PvrIaLKwJJjBAXbyZdV+CtibP0g6YuEF8
PjDa9IAt3I2BKS59rnmgnebFIoPvJS6AjCsiWdO1GTe6Frf+NLyYKmn3a6M+R63tadMQU+vG15I5
yZ8ZrPwuRgOPhO903bufoXdvI188ObUDbmSoCqY55Z+QFfHNrPjqNfn8WrWLYUM+RY/9JE98B+d9
n6HygE8VPc0E5jjuTSOpV6MQ2EkT/mNZBpVucvv9aJp2V4p5b3HQIopZiVeroT0Zsx+8r77gUypI
hxsHF4JJbt9liXnSq6biLODUxOpvx1YrRWg8lE4Beah/inWHvTUkDa2rzMN6zXZVJLE4LS6dlUnH
JjT6XSgfqlPvXaOK3xpXyYPIWIJBG+NsuOFqgFcqXJA5dit3RTWmBWGJMFuevSaZUIgSR7u0NkKq
ZYSp6oQSQYImg7xfDp47EDzHPts0lUhBFp8iy6bnDvNvVZsvX4LIdtkLpI5jnulc0Y06ADGrQHDZ
2p9xA5N1HYK7JEbIWMmE1eo4flYOVVQYOjeOXbJtR6aqNGl3pO88EuoT3uQJhdCg2rtrYBnBQL/r
on/ux9LZQyZcwND6yUTNH0Yd/ELzOObcMs5i9IaomUNUWEc+pN+VwbBu6vpYMD+gcC4+QkkW8xzV
HkggrPgIIzaq49VwjcabanlgrDntyYuECeLHTdqY5G3psBy7FdGIugvUxlsjypEeeG8ST5tIWQPZ
f1f0NirDLqrC/VoN74QHzxTiXrst7OrVjYG4GQ1SIvwww/weA+d7KPaeIrw5uUbiRoP+6jtn2ZU0
1GkWD8mpHMVrDWNNWTWoq/HKECJQYVV2fpax3NQNGscwSfrtakefgoHipnU75iyBdraF0R9RZqEm
M7YFFKqszjm057IgjaalwRF9DnsXIM4Ev3kzzihqiWnFF2/pnTte+VvQhzwdAx0BJu4U4UW3wk5H
0nMdDZ+6JUM6Z4Az+kfu3GavCTjZhxC2uBCfvNFBbCsYYxFScpPJ5aVa/yIYyB+NW25nlA08n2Rw
CirWLOOijnMkyix1+B6zw57QC8M5CIhJqyyGFUWC/M4QTutdo37AT5Hy/QQ94IA2Fr6n+GzC9RLQ
/sEYvOtmEqCQXVshfcsVjOyU94GOoYTmMF/jS+Xlr+4oZupCBmwAYBYPZFVLbNAWLTfn+Ti9EY/7
JFz2kpIC4CCg9IC/Ew9sBj8sE7TkBytUpZ57dJKD0yLZQ60rtmPAqZCxVPLNt+Wbs1w5Cbsrz4c+
502X1AlFSCJKBXDOyyfG88w3sMWA/s27h0maZNdObNN7qyAzygv/Zv6iiKcJkKA8trX/XpV8l/ps
vsniNXrIKMzDpNS7pJPxrp1DYEqGaF8ie04FK6GNEbYm1SIg2iPXl1ZCWnFNOD+MLZrtHk+C6qxf
ZkYhF04vS7c6R91RNVhdZnY5V/yJDLZu2/rL/FCyu+DqWi+WjbS4ZoxNqp17Z6lS7NSapO4CXrwn
hWPbk4MKHugmcrKzXUdRWrBNdUCZdBIC+wAdAkU08Zc3QCfstPS1e4BEBWDFhp1qWVt/bOwtSdff
vsj++k4zbqGu4gitom/VzIQVRuXzMgJXEq92LN6rik6tgky9c3T7z5fOZ589zOs2GUkoEFFp77zZ
gINtw8+okCs8tfLVZP7RTwyzYvKm577z+Iul2sYe0QLuUh59za0gzVi/uML7E/XJ2Ql699GE9CD1
tZANS/v3qZj55+1wX3ZMZGVfHEPWpQhppsM6Ud1EpXqrPM5QXieSdodurmQZ3zoJQJCSlLxW74Cu
Tm9rRjgCK91fzLiSe6mqv3M4kB9luIyM43OEZLHecTPGB1EOUWr8Ak6GXZf3/kz2ktUpUrsT+TqW
C47abvobsII6R4B499JvmFCGzI9zlgysQH4VpRq3vhoYw1v5vyzMD4NabqMG+U8Ztf+sEZ3AeqhG
Oi3jVz3MYLfaMv2cNiYLzgzr5F0RODuQP+oXbSr5mghiGovwhQR6etuFpO4iympyslHs34NXwsOX
VFCwvElvmr6ZzLdn0aZ4NyiMuIGJf7bSETwQ/w8pLwM4no71VqBQqBtUvlpHhEvNxbqp8RLEvjI3
sTN9/KxsrYQZVCLXNRWdtf2pyBVT9wNzKzRpZXaX0Kje1GNh7+1w+iTtA6ei/JW5TO9lvcC9jnqc
vjyAG6mDx2TBftZYO91c0yom/KwzoRhBNf6eLXWqG06+kVSgrWIQEZJaxGHLFeHF7CDkUxIRAAxD
r80r3t+p3ual7W44qjop2Or4a8y6EqRTPvXpxCRqh1WVj/YTBb7eAt26iTSbCFWrdldJ8QpAf9P4
dKntwjWl+cIwBYKXVc17PTwX2hA+qhnfjblDpL3/LZhZu2H24AUQWdqIUNOZKHEvZMHX8WpE2ak0
XhiPZMFXsPLSbD19uMmRZxAiDniA1G7mmMq5OhSluK8RUlXS5/O3fb0xJi42MlSvPrvsG88OWGUM
5Qu3BQlxds66qmTp4FkQpYZ5hxOJTtII1mVzCFfRvvS0t6aCJS/Mv6bveAc10G2gtOcyGFGHTKx6
0Hjth7Jsdw7zPjbI4ZGSI2I2gCsjhj/UkjiJTAu3CYIX1JLLdbDLKLnKXToq82lpY2+lTZ6C1w6g
43T02/H6aCfES5k1pCMm44TzOCCbG850FVDw2EPOTa7Jga0Uc5XcXEL7QGRA7RGn0V4jv/oAWWNV
HfsVcaYcXJwD7nWNU+/GgB/AFT7lNECtUc7vYQ6IuKirpzqai82aFdW+5xhxFPCtPpKvoYTxZrk+
FOn2pdcdUclQIczXErjWpc1LwszGkXylhyrYEwQstOlfNRY3M+TypsuC7ZSB6AFTeVMlI40Gybab
MeLTob9VJ/K2ecYM07+GYjXmXBtca3/dv25HzznPlfXp5DZJ3Gr5KlZBVmPF7tiTz1FOeJwXDKnx
xHLSg7bJyuW/hjJmlAeuH22JmOLvesoXOstMHmLQ+V9u4JXHaRVyF7XvXYnquV4Y7Fh5RdHUEm7q
TA7En54ojVW8ZbW6J9ky3M8UvI4AcGZNMZv9As+CSbxTuD5YEeIt0VbVNnFbcQzk+jp7bDawPzjk
i5hTPg3uUbRJsS3RVDL8E9/VpKlMOeImOlNm5zpdGnMn27rdXYcGi+PFl9V5Hxio78sq5Ahxhuji
ZgbWlGnP4z974tpYmv65xpK1SdTsb0pYIrdBj06k88W3z89d6PYMEPHocoMdyrFz8cjX3l5Ifh+/
XcXOab0XlQysTiaQuB5vUTf4cq+jrNrn/WeZlGcRhHAMJi5pNLYDcQKOmbq0n2fMXhHJXXwrYkQH
ekGWBSMe4nZYvLrXAOK6u8upL2EpfUOqAt5kEP5chJ2o42rau0pCGrGib79u/802OkBDx1sDjRrm
tk8DptTEMp1izuHt0pEr7sn2qa0KOnVxnZ5nv43mcRqveCTR45oJ2SCdkse6uG5p8nYkYyx3qSEI
L+idGQdtQ5NA7ihj4T6D5z1TejOBAASqGtQ27PuYHOYTYQhDQwAkfYBxZy5ahw8WaiThAdDfiY4A
xKaiaDoR3Qx6X5GIXiZf/jplpFyU+0HZyYn8KcpVKe9b2wK7mRuPWTKjqSRurf1Y46PrA8e/MZaj
Ng1wYi9p7xxo/0e+YPZVLzGksnTFQwUkPeq9+Bxa4LXG3DqjxbgN8AERifKr6vgBYKjLbVCEZtdo
wAQy7qu0Gyw4pLMJOevSq236YUbIpxJp3cxs3zcyygaiskuoUlZ4tFfXfnHd8Y0OvxdD8Djwbc9q
hy9gyzg+66Zyl0gABJBtDZlTA3zWuiCqw/b0vggoETm/MH0zj9qwhUs2fZ6hwpaNTbHgF1sIeVxF
ee7vCoVWwzDyUFTL8TTLu2qkbPcdf986V4gmQXKt7psU4TNnTV49s48nbHPJJ0r6rfRt+dwF4uPn
tCADgf4pi8uU6JCjHSF6FvVH30f6WdTBxXKSUwVT+iGXCL3muIUuS0huOi4kDkkv2IPFc9ldCpbj
rIIYZeUgaJEa9FG7t536C6McPjULwSov+StRpLvk5OoFxYRJTcud1bSoqxM0u4cVEu/2RwdBWp9I
V746TYexp/dAuNlL8TjaXyQhqSXwmCIKFq7RfHSDhjT7Vv4yxfomk7YliLf78p1JUvKTZ7pkpKkg
G0+ZR982YyNPkS6cjeNAl2b2uK+cPHrALUY4Vh7eimCg43a5o238fEV+/dw71NiuU2xdhPSEy7Rk
ki6WnTZFVZyz/xqhrfUOJ4h/j+KKLM0AnxAXE1kP4afiCrz34Hemc9AFd5bIwTZxbtPjLN/VUv8r
Fzoer7Pvzazi2yB2eKzIyXEHWPc//YCEjhnNRp7txv+KfZFaxdCnTkPhAzsvRu08Otumj1imU0eF
jPjT+9KduqMfru/9zJ0fuRtr7p27KJyuCOLo0Sx8OQhws1Ju0UO28OLsTraAdP1LqVrO7yJ+bZjK
HfRA2ZX1jP+8zFOUO1QyQ2gijqgpHetrGTqTmOgUy0CWttjn3oCMbrGZYHMtiXbdmoMdNmbv6PjA
dgIHpCr49jbqbsjGjMYb86ZV/m06hEjxlP/Kcv0UyfF5Mfa8YXP+Qaz1Q9mM152ghQxNMzzOhuJX
p8pfxg/OSxO725mwzXyEyRWAzguXUpKN1Dm7kOyregIjnJcv/oiBAvn1v1mBAsGDe+Pp4lX43WcH
73Gt8l82U0AuUMwLtWDhGvJyezE/Oy3RFYvIONeF/zUq/93votu5836bqjqvCshGMUySpox1R+HQ
2yl5sucQrGpSeZum8p5VtAZkS/Z/uKeRhcADQeRnH5pAX8HUlIZ2dM6S6Kmug3+auOINKaV5GcgL
6t67YWQxWyEWMfQkO0vpe4KXqFa3yoFjyr1LjmHQE/Mw+KnHxIy8w9NUO09KlM/NxI1qN9G3Ye3d
jOgI3agmjbBERmAQWawZgJeQ7kmhnt4Ij0Wl78pjpwkuibqWt7x5EY6/M3P0rwvlL1vz744ewF3f
VcNNFWM5bvh+23xWEyGTXgZoa+3re1mH08YPqt+x6i+Ji8VAEtbimuGmn7iUGECx9apurVE95YPD
o46j5BDqd2+owlvT0IUa6WznEuVvmFQDhJnEBjdM6DGljccuboPwtdvhjZg2TLHuLSQ5kEo1mLRc
IN4iKavKU0+5M01ccd+7ZFrmLZQFlhM1LMZtDU8f2TF4lGY9ernpto6PMkWp4t4HtbL9sVDY1kq4
U3fljFuKnQXrfkZf93PwKk2wYnRBkRB49jm32BdVVzuvx0MaXIGzCJ3XhWTBZrk4zjbuwFFWDSoQ
B9I0pfdUNGHqadQ8EkeKQ0K9GvF7WGBlAf+Gjw7r/LS2KEbsCZxM5LAdvZ2uVpQaQLSvOcW9nv2P
YiRViYiJkyq7XTbAy9TUqYnLjIk/jwZ4m2RDthsGnlQ7Qw1F7NT7ROXVh4BRAzkBGh4h3ToNPlkR
8ypXUsUHm8Wvw6NOFeNsh4yfmk0D5kcPumyZLt4Ls6SIURb7n8KfbE5jst9p2C2p6KGZ7YCeHdJZ
MIaWqwZrZXCvE8rH2GYyJ8dtnjREm03RiJEnwLK3UQ62vGNSejdOZgEi4yBHecN5x0knkDSE/3Jt
PXX4QNAsXs3dHRHeuvqL9z/ceE+zaSJWGtW7FQO+pL9AaiDMnQiptQT+9v1yKWm79pZuP4iLSWXg
PVthWjXFoRQkSecrFKPkZuzV2WGrrir7b+7iIEBkDKa6a0Xa1ONTvoZ/I8ANs2iOoxNpCJv9n9CV
6aRPik6cKRVH6hxwcqyIinzCrFMZFliCYIgr9l3XPB53eo3j6DmQGGY1YzlhIzMzS36rsWRTyTc3
KzlOYJT1A+gmtDz1xJT4OqlZ14eItnwTMxV3/M/FwPPU96owd3pQd0XlA8mvaZEy2jBnBTLnSZJ1
1W2T0bCMfFQxgSvbtZW3cbAOpBs1ZDg6tNYBqxzyXJAsvbcDyqw2KA9+RdvlMvIYFLoi1hjtPUZ1
WEowfjnpp5tiqW6L1ZtBs3pfJWHJp6FA0u+hOFcG2yVLMKdobA43t0xVsLAM7I9WBY2ajtwQGD1+
9+o1rtlvYWfLj1Fu+ygGFj+tBtDQ7iohaZc7EyORIx3Uwhuw3pWOlW1zKr1lpGfm+kHnrcCOhNBg
9VQeLZxSPMQBrfGQP7tUebu+hr9NlnaV+nmzL12KdCfwIkasC1BnalXNa9AFpycbVBDn+rPqx2rD
gcNFPen3uhu/fuoHxbq2ZW/X2ciSkwoXS4uBkIe3ig6eCd1joOh8SidaT65hB5dHy/QNo5xVTvmI
Ho1Swuv+hpbjvUc9VqnAyPElwZm0raJlfVCN3nk95Ykmhyjto26Av9h9NF1EtgHC2L0uzV0ggwdA
3rdNT9uSoZJK0aagWggo+93JQmTr/4lD84m8/DdtvU6rYEz9RWIsW+iGo4GHjCWnyYrfVStWeP3d
XWF3u0iwt1EDwmH2wkfOkid7mo9x2L+YsqBYdXhbSR2JVwP0no83Ygs9TYocd/+z6YqjmddzMoD7
i+cbkUUBaObgIfLbo0L4fO3g+30yQN/OFaOx/Ct34z/S44JJkFLZvYNwIVJBinT2kAnbnBc99Xz5
EDWq+tD4HaOVDOwYb8MuHswvFwukipxtVvY3gicXMQ6L4uJzLJNH2L1v3azg17/3Tviir9t/4fdP
XoI0Ck8hCGsCkKCn09ElTpb27UIY5Po8QNxjmo9uow4fpx4S9BBwVwhWySr77QuyFaEYjzUn50BB
phZOEe41aHz6tbDpFUlmubPckkxzFqBo0dHjsPq9sXoSTW13eK395qGzlvd+HPah3MPVUJvYUt+t
b9PmhV8Ww8JpSfbBGBM/Qm8Igd69zUgw3bCYInSKCwucwgnZsTTZ11ybY37NUFLPDmEQBKp/yt55
zUXyphaLKCa2tot3WYu+PMYExdRkU9o0LnT0/V1n/OHCuwVw0iu2VWVflO0cGo9Y33V2/5Eu0O+8
CXJG6tcOAVVTgm2AKaDB13gcjcuyKcqz+iZsqv/3l5T6zf/9e8Z+7S6eyMR2l7rYzyhLNi5Mk46U
NO6wmyVUFFxO/WILIMll2P71VvT8Ok7M1kvcX64cvS2I/GgrvWtlOn0jee4+xhlqCB89zZk8Jkg3
nuiMN1Tv9OlOPd43DATZj1nxTcyuJcjRrgQIsscYtIk14qsbKexTLcP67CWAKBTwe2D6YOedIUm1
3f72TM7MlXMtWQZCTxl3x936mGTcvlrDga58lIoRnUzsBMTijv14CK42l1wW4D6mwGWbVj3WvmAB
76GDcSSiEcenZfr5Z/yHXuBybCkzXqCQNFiZN1gTFqafMx+XUeaAyheQbdkQ8wk5OkJEQe1ptXxQ
TM3zqESAabj7SeRJ2xkp5v+h7bx6I1fPbP1XBr6nD9PHAIznolisqFIohVbrhlBkzpm/fh72bo+l
ah1pjoEDeBv2VreYv/C+az1Ltb3LPLfPGyknHlcVROUhmlCadE3LuGq1y8F/G4eaYmejKm42xsUh
Wee6tpiabg4wjp/NFOWo4AImqzvzcjiXtTWFS7UNfqBnjp12Rob6ERsYvDcu2+J46ZHruQgtAqIj
Nj4yPmXC11lDoB/BaDrclMrASxeGa5uCtZzXcB5BqZGFp1xqxauKyhSXxGQXNW4cYw+aOVolNhFm
pV/u9BW6mZsAbdtZk7YIawJS7lSE0FNjUympJqTI1VNQGWtRmME+q/0dNrCfsc9qpUCMht9PJjsU
t0eGs2WI6q2W6yx5BEZgwtJfNaF4F5VNZLBWKG7jxeUNPevbts8lF00KTrPBO1KwYJvV5s9BXL1F
w/hkdtifmzZey3ydDlT4aVlbbbwggs/pat9b1E3QXOF0o5Gn6q/gbCjFij2IFloJoiAyc7TOs+ne
qL3JtezwPojR5Q+DWMaC/lw4CfLj1RIzSPjGXpwMxrEGKBBrxIimpMPpPc1b3JQ9UlhcScl9GYKl
oTPXbaRMtg55wayGgGHX9+pl2dn2pg76cYktI3JsejbLKs77VacrL7yBFvSp2bxA6Xyt05mgsrVT
pxGJpx0gdPRoTUk+EbpqV3aOKSTYvCXMf4yzC/qEplPhp0EA4RNx3ZJBipWqoUzTDcSU9G3SulOn
OKOaKDuZgE9r6NyAvsRak+lTkxuQrlHuUp/wD2lOfKhUifNQKIRnhNbrqGbTglGIaB0K4DonHynK
M0uBnhu/BDIjLoR9CPPaO+8K8hvTbK+SrLsEgcibx9JqX2t0LDQ8wayCkivqM6TLUJVUt2Ok3xQ0
6Iq+y64jHH1XQ8Mf6lmrsio3VlEdvalFFm9FG5KrEnjjrgTFVDR3KAJHMk3R9qcieUuojopRnlYy
/mexSHJeXD0v3KIanz2zeFJry3AyJUAOoFjos1D9ZgLVuFWjikzsllVxOfAEcM8VnXisEYyEoRiX
aJotdJ04zCZ5PBhh6y86VLoEoYSPmk9wauEdVQVbli1lEhuzKrqubEbHoVEfFZMF/VjqiOVIpnQi
M3hFs6266RRcKTJO55Zlb1vXm26yG7qNTUMjn0ZW6FfBSpeqlcA0gz4FiBSDi2lSAxv8Dc3vQ9lo
mZMqDN6TbjtmUz6NUD4cKRYrBR2ZO0vtNeNY9NVL7vUJ5WQWsyEVt4r2x9DtfdahThR72jKnudwL
6y7u0satKtlCp92etRqq6yyk4Niw8AwHZtgIsL4mk1UqD4+0wqlK5ywsR9jji8h47rnLisbD7oWy
pgVCbFEosKm1LSq3SXM1P5j16zcoZ2M3N5uWZHlCXIkYZx7zu2lZ4AtfRmNQrU2VJyKSPKL0njcM
UQbzjK46YdNOa5T0OHbQxxakM63HIOh346SM66Cj/085BEtbT5IBKFuKUmhhp3k/FApyfIfyB0oI
1HvaqsZAIU/ZufCLZ1MukWHo+8boI7dVJhvDbnWIp4yPBgNJPxB3qar9IaG0vcwnIg9qiyuw/Vv6
fIsoCsgF4oEMfrnNs7lglpqvVs17NmstGyZ0Kqpxg+q0PO9yNV6EZUSZ3K8ePfI8cIklrp5wHIq/
rDetjNpjDS+dRVPhu9VKnqTQTRrpYmwRD/iEYpVpgmhH1JdcJ5Y8sU9j1oAyiAKW4y21okGnCkED
1I0H/wXoPtsuq1sacvhmKMVWcFtNls4Ya6Zm0dc9TRndfmyor1Ejx5xAvarscSH4LZ042YhfW8sg
HCW1MyfpJySE5eUYC7rVqZ+4fT9c1N74XORC2pZ2rjCXI0SJhEwuetTVThdYJHzoFLppt/neeCsl
SXmw+jJcUe5N9lVvMvf6/a4Xw2WUYzDR/eqsnV4CPydQIxc+c37N+kbEZ308oiJIJ3YcniLjHWcL
qJB1PHfgPd8slkrW8+ZTLd3aZLh2I9tySr3TWpT83jQIaxY/1ZvozH0zdMoOJbI7Vr58LWktNpWY
HpRsedR4SBeujDm3JpXtq7bGiupPmr/LRsBeNVyIX0K1kFD66zLPuh0CiJRRIywy/9Azgk6CzvNY
YZD2oBPoIYmZyIt/RpjMiZtANz0mLx2yciemQovEI8Ak2DZXqkBHUqHuaSoKHqqMtJ/MlPPOt64m
SWCs0JEAe9lL2F3TqoFeMeX3DYW7RTCh8moHW1lYLCbrMXnS6mGb0AaRzmp9+Kma1+jQflDV65ZB
qvyQ9LlqbtQowXTBk8G2MGskf+m29bFDbznsFavIF1QWK5gFNPEQuwDqwLswqnpMRvDsHiprsmwc
5AZwfCLtqs9muXBSn3UtRRf2L07tS4DRaoFUhu8+it9qqdyIirZz4KGkCAb/uaW5SQDMTxJNdhMr
Vq9/AWR40e8UIz3ERoVfsuyuBjs/K0MWOqEUPoXRcMTytceNeGdY0g/Sux59+eDLBi6Abh+nYiX5
yk0lVa/LosRY1JfTS85s6dR7OBvVSkpLqn9D/TSwVdLjN9+a6gUdJP9JUiiOEb/XJyjlaummtX+G
QflkKs3z6FfPMiHxuhI4ujbwbii5kxaY4ruc8bpT10LFpiVPHrcEadw0UfvpQh6kkUu3MRCZzFIW
aMrA5sn7LhgB5nnxs66Ssda2r4bMvjfCT6HS9PKTnd9PN6re3EPCoaVD/yjXi5WlkkMuz+p61hEz
wT0Yl0JcWuIlpBhkpsWtrBbNAlvCleKb3Bj5Ka5pylBCvB9CcdQpPTSTRdgTc+EyUPAA1ZQDz22K
6mx3QoJyAy3qF+SxRWuT15460TA5YuiOU1LNSsHwSYLyxXdM7otMxh5ZGmKdefhbSwDUqPiWakW5
GMcbkeIG0xFrlg1rCb9ife6jSlyH2XgHFOG8jMJqoxmI+wxU/+x9UZb3SXQxya2+F1V/jCEHnZNF
tOtU9A+hKW27Sn1Jqy5Yib6gl6blLNT7QV2UgiaWQKuU+tNSG3hbLcs4MvHgT8qs63LM0k2QUKwK
mvqCOD9iAasCtfJEYM1s3pCimZySA4fLLGOLgYvaX5UNxIfDaJNSk+F3aK51X3M2kU4sOfKpggr2
UfEoYv4S4AyS/aqUUremMe1hy0J6gVfOHfrMZ76iyDK3OqKOS7RoQOZKrWyy2MZaneHfDmU5WN8q
YWBtmlnJnw0hf3gkA1BF5reyLV93JTt8UqnXOXXkRQwmCUHuEyUUPUf/PXg0Piw1PI5F0G2yfKIM
KXNZXSS5NrWrZYHYdFniAv811PSFRWgUz3LRCjb6IdumPetFlZVdqK52QqUpEVW1uTJbaWY49gQk
wpkpJdMJSdwcxvI57pKVFaWPngRTo/FZScjDJLk1ZXVi6ZiyWz0kNytB39ZXg6NXNrk5ZUxdJv6F
NLQjt8x01W167Sahabew2pBcYj4It5AGelbY3FSz1damlLk2HkNG5/qWTEKJUwCgpAz6nrRK6ztk
x5+0El3RyIPF4aMTlH3KxJBGrD2itXvXz7Qb4eu3A0oFor0ehDw4g6G/1OROmhESKKqDo/T8tVf3
E3oDvVWhEoQDMEemaP7RqQvxY6RW1hMdpJQeTttmmZniHOkeYjSRupFqvdlRAMeXOxz16pusCtPV
W8M6i2cfqgZrj60f2nh2qgjA+/3X56d/ROHNBAdhahrqH8M0ZBl668fz6yUNn5Oslm5vRGQOZupO
6/PrhNXLojf9B68D7CLMM0+xrtM0C5apEb4OqY5rt8LkSQH1Nkric6pKq/kfT2KwTaYfhVSRVkgC
U+N3bGpD70hFbltBtTfwA7hdTRp5X4VPbVXggsoJQusbdrmN4cP2nK6NuXWm6yGIbvUSiYlYyFZ2
q/RRvqsRACziMAuAzSc9v0k4MBjib+Ag2p9YEkFiANQdGjI40ZST26IjYvd6bZb6dZa0SfKswlZQ
sD3M1zWqkLSQ3ybRk1mAWMKe0nN6AmwP0iZddWbyozByPpycTghZloERz4yQoHDSfhsk4VVlqg+9
lMPzQpNIiVeL1yhTfFGZeBP0rZaZZBVWxltc6M+6kBE8ReTNDy/WzD3IcKFKeZ0RNQ9Eqqu+8ZbP
AJuPxnJB0jNfDHnNXPacIf2e+ajJWelPuDvcVidHdcppiVv+Y5tYeM8QeC3KmnP4+hU8IbILYcAL
1mZgL2tSYqu1k3tNfgBrr4Ecv3GMV54hP0jR9EaJMl8I9EKpnD0Z0tAuMgUPKbWuMkcRYQdsZb4+
jz/RVuQC67YMOEEYsvj1Jb/DGnVF4LVNyXbM6qlhE4dCMbo6ksH03YH+GBO4YEsYIIsMXAGIbE9u
clZ0fiYmxA9RDpVcyiwaHk2eOmX1EAg6TwgolhOisbVFwTiE4OKoCsWyWg22o9YDRfO8ZWxFRFz1
NK6kiu7W17dCOR0V5jO04eFBGOd2aKeATLTQtV8UbUP47lwc+Rnk2sDKqCxc0vFwH8ayY6EldhO5
Akc2vQVNdqyV6S7Txlcp/GaMUuYx8v1L+etsuGWMTty3P55MLfl4i7qqcQ3kDm1ZbGUvfxxK435q
KGmOBkHeCa0L2yGM4vHrO3GKseDQDNuqNROVTPg288/fvRSh1Pdy1gJaiDV8fmGT5w6vMHOgr6Lh
tpvSnTyxTQ3tu1Cz02nLsC3gpxTFmbeILzklfLeDXtcZcE3XUutN3pOX3JZ3fpZfmEqx8oL8InCp
OuyoTl1oNA6+vmplxrh9vOMc3dCBl5DHY2m/nsi7y0a6AGcaZoCrRPlFi9mj6K2zsvbd0bYuLV1/
CfCLenZ2p0jqoVfPUpSQUVDclZFyMItqNeXlN6d0gjyfRwlrJu9COSa/m5ty8iRwG1omr2vl4kU/
Ws24qGsKEGyZ5KF6MOXmAVHMhsSXMzUcLgypPUhjdGghJk3TZn6LsUq0kep0XXGjhYd8VLd20vAX
2qex7o9Qpi/IhXiaUK413HECCp3GKr+ZVv4cYj5ew8mH39QpJikGetcUGNYy+9LWG3Ys9eabx3c6
iv+6V6asMn8xnsqn8BVDSmEBoJV1bb+6s/LxaCXTTkXITAqnkt2J0t7BUnzRkZQgaaR1OS7op+tN
PAcPPyWTvYvZff07JwVtDy6toWuqeUL6ot+HiKrFk4yHRKHBsp4kHE85Hjw+L2rAxyhuN0mQ3Y+x
eYmAhMJPezN2/Kyo1tRGxyG7RMJw//VpffKmq6SyG7aszMh+ef75uzddzqMk7eWOEkMkHxt2362m
HGr6rxXiu68PpXzyTat80pbO28wy7nSii/TElkvRVm4YF7QqqvoGNgkyZYhRi8n05AUcnk1SkrXq
lQDGsb8Hy9CilP7Nefw5nhIdYWqMagIEsiKf0GPsSlEMavV0QOlnKCPKyo0/0Bw9SNZ4NILqqdHN
Hd7nl6+P+wdxbX4tNcxB1MY5KMKOj/e6lIxJ9UYcOf4oXtAvPqRSOThmIB/StryX8vRiHIqLfhb/
LCdzXOp69MCojCBHxZRulGy25QBLAYEqbzX+FaWu7tQBcfTX5/lrkXMy+qnsGLg7hEbJxEd9PE/S
ISS5bNj9er59qejdk68U90W+jTHH40eoFIcV80urGJe48yrqGzKMFslfGpLvTk39PA7qcl7VEZRw
qcTtU9ixt/jmHOdndHqO+q/pcF60y6fr9hguT6kGdLFHL7/NaFJpMvpb9TAqzU2hFHc4a8dFK+UP
VTris2JpaQTfDDPaZ8OZrqOfUBGLg/A7eZ6MHmnr1z5ftJw/Vz2xjKidqfeUEw+rvuo7zCyWhs4k
z+p9I7KVN6UXvuojqE5JMZ66KwQ+WNDkDk1nBAtEMRboKiCNS8obVdOcpIIrFkIGnAKkVnrhXUh5
hV+GBTPsBdVp0fQvMAFqy8qnUxLxN1Uw7J2gBP71/f5zRMULJdOuARssy4p28smw/TCDSWBnI0D6
1lDEgLsS0bptrc0ZZzV1Uv/dGmxe9n58wsy8ICZ5S0BpKfrJ3cX2a7RNlNA2y5FTBASlh4KqmDau
pEyDYNCMmD2n/ipVxbBU09pmsxScTViMMAR/x+AWfz5rxi1OSDZModIhOhknowgIwxADFsJLdWbm
6F7i8JxKFMWGH9nonyPqhkOrLoauNzBAwh0bhvP4HBwRjUCcuaEc3o8+QufBuhDdK9p8PMhRj20i
oaPgs5qvTDQYsrYCArVu6gqEBBqCPoOsZwQU/Ej+ToPntJu2GAfugxZXlW3tMxTOCuQVnXpWA0lg
8atYh0XvNvAvcAKwV0SpQk8d4aBRxne4Rekjzma1uDpMfrwgrhLiQrWN0uguKf3Lr18bYGcnT5H9
NaRUENYzCs2wjJNliykmSbVm9ZzfHtOqeO1keDljeUtBr3dSbOdQ5BZS3R0rT83QBBHnnVCvHrJU
XQ0p/nL6wRIQ4oWuWlTFyOaTRIjoNd11csPLLy/zSn2VSqNemll04BqZUPXKo3nYndEomJhetIsw
8d3EM7tVY2rDMQ+mdTNRfZNL7GN+/OTHxVrYyINpjNQrc7wHl/FTTRGSjhT1F7KpZuxyaabKTZOi
5akI2g4pTXiVAjtiUIalaLw7LynOBstOz/ySnO3SXJSWds2MC0fDXvG8p4Xoghb1dnFEZmiTJ3IW
Z9pVaZn7li/ZqX5gjahdz8bOMg70u6k+B2x2XyLku4AIIG4B2qAZ0fjLYJAeGIwjtUCbmtMWN7yL
MtX2dgQOkU5658L9uDB76Xx22bCZibc5UwVOAsM8O/cm074zqgNqshakQu2v6jzapKFC8yrPfkoC
IFfWytZe0n8MSU1rFd2KbQ2GEyTceH2EVzk2j3gH69uqOvv6nfmDsWwKdjk0rm0FheyfK117zFkm
9WVOhRAH9ZDpBz+Pf1h9nSPuDJqFpcIBCU2ylfXxijZ+vKVRosL3LG/HaBkZGnp+b9hEFUaNtAYt
kdTNTzPWnrswdad+0LcG4mEnkKbEGafBlYsg/2apM7/V78cuEyAoyyoVSK6KtNA6ees7flKECJxc
MXeoZExspV7u+4LKOGyuayGVlOGCfPvrzv1/APOvX/Pzx/S1/s8PEP7/+s8P9P6bPOU/p3/kw9+o
/+vXj/3XfIblf/g/btYwBF+1r9V4fK3bpPn123//yf/tD//j9ddvuRmL13/87RmDcjP/Noxa2XsI
v81C8/+8//W//9p8if/427oC2//yePoXfkP7DeXvmmkp5jyp6Sqzjf4/0H5+NFfAbAYtVuzsIpgT
MEk2wT/+pqh/R2pLeYgqAfxBIAH/A+1XlL/PMwUKL1Z5JCRS7vnnqV3+9Ypw0/6vSOMT4jLqVTZ1
vEVUhoAuy5Z1smvotYGsH1TsCLCHBblT2KwjV8GVVmUmHuGA8AdokhWgCWQ0eKx3iVwuMwMtnrKO
AvPBQ5FmqMewNP6f9nJ/ntjJisBQe5GWDSdmGnd9SNcWCgsq/XdP6vft+I+sTS/zMGvq+b5++JD+
eRSbe2zMHp1ToKdX1aBTogo869rasQJwWWRNRxqQq2o98bF/d7yP09UfxzsF+qZskkwJATWKE2TF
bbqV8aXh7dvKBeYXVawxHNED1GgH9dffXCtv2rtB4/exBVGiVMUM8kRPlt1ZStEDLDwqC0TchVyu
EIIu5uZ+l03HOvJ3OarFyi5ppjWbFiV/44U0GGVXab3br89lPtS/xq/fp0IRED/THD8h5uXgu13h
VLUo88FkL1vzPtOeWm9DSWLZNecDotMu7h3hf5cU+enVvzvkyZBZ62VgZFIdLcdxqxP90AffpGaf
FHX+vKiT+1tmgY9CvomWvcOs58bnuP7O2ltgdeS4pyiFnZzY3+9CnRXxcdv7+7gWq5+50WAbp6Ws
UY5lL4VMjqEy3w8dKgUFROgEwlAkSA8CmuddTmOgwJY4d6zgc1m7NpIPOmrMgd5sTBe/7sZVLa4M
ZC5KuRvHBmkpZCck9U6caD/pOi3HBCUUMkM1VlBz+mv4J5dBQOSdbq4k6YGu7xIF2b5HtgaUYmEY
4axgXhZVdYwqkk7VBEV1frRtuu+6BzXvGksf3L7gOGYb25tWdhmdd7DL2Ksv2O5spZAuFxoqtMVP
U5GdS7gLKwA3aVttG1W9kLSJZQhs0ii8Nvv0YBs5IhFEJLa4SQNoRY1AjqQv2QWtYt9bIbfcp0mF
rhw1IsTydaGmizQ2nwqMJaBsHAOO+xR1NDWDCztAvNBUK9WONlXLNsom/G8KVhLu40lXl614qLNy
lac4BKfMezF77TzODZ/U2pESV7KXYVYotrQulexGCaxzYlM2cjBH3IkzM+tQXh8yAykRZu3BFE4C
BLtLYE/o6hl19KOObZemR+LQ9XIsO9rq5Z0FtFOkxIyaAwvMkAd2qQfJsmhynneyz2Ti/6x6Iw93
WNSxN+nnTWcfpFJc2p56SBXWp4SBxMAe6d8vhR3mCz2GIjv6m0hucSzGa69RQbem+0zZed/h/f9M
MZwnG6jJjHIqVc/T7CnYpZkU1ox+RHcuUeWtrJkekakXdR4CuaJBnofEdVSHVuq3/HtUHyU4z3iE
JxQ6WeyxLLY3prSbBWWmWb/ELJd7OtHx8Pr1APXpxzyPlMBcTFomOnPz+xHKkobEqxtGKLEIbvQ3
uKNOvfaWubQolxNZi9CLb1MCTxZfH3f+tacD4/vDnmwDxTQ21BM5rFJJbs63IFhvD1Hqfn2YkxbJ
X2PG++OcDsAQCgcZxsNSvQpuEMLelecQUFBfkHosELI67dlwa9Rka4pvdvon1Z+/Dk0Xnr6Hrpiq
OL2zgWpAqkhosxCaDe0odI3dsOKrJl0WkcwCJ9EPq3PDM+sZZaHl75u1uf366j+bfVRVpROlGrPM
cq4MvJt9YvyE9KKIj5FTqADRTx1ijYEzEFgU1kMAbUQyh/nu64N+9mTfH3Sen94dFOUTth6dyy7i
dqn26a4Y5G2ofFdI+bgz+Ovu6myTVQpGisrC5uNhzFJIcIBCri2+nmptqfXD2TRtp+BlMPKFQorj
15f12bT6/ngnl8WCoo+RwdKbrUy85qsaE8rXR/j0XZ1LcTIgTGAip6OGhBlQIFsNl+Iifpyugext
pUVxLcyFeTs+q7jxNnTx3XBl3nx95JOd4u+bybrc4FWZaeAnN3Po/JGWmYaAbqlS32dl5hTWwrrT
VuREUVu4lRybuZ0SyoWxqhw4MkCuniAt3n43y3/29ugmQXcWuwHNOG2eljk1kETgbR5NB1nrIRyD
Tebjrfj6ij8d9nSGZpP2KYxW9WQ7AKrGAqPI+KOug0s+i9KhG7lN1yik3OwO4QoXCb48WH993I/l
v79utKAYDGbSnCvOJzc6atqoM/uM0TaWNrp+Req8Qw2DdB0Ag/53OS6frvppEczbZxI2FGu+2+++
xcnr09KO42iJvhbnA85G/0zH4mLDgC6JYifnLo67JXpJw8i2IGR+fH25v2KcTod5Oq2GRhNw9uqc
XK/CG91oJvlbyJCubAmKa5RgwRyxNoMyQruMiTrcAnl1dGzsYf8clWd6kW4nlezt/sXHAiV1IfEJ
KZAHbztkh8r+AVF0AwgaC9Ihj4I7MSUHk4ithS3CfZpZ28buFsCF5uCNO8MI1hlgjly6aQjX+Pry
TnJy/nqcJEBZPEiGIPs0PJRtcG9mwgtJtx9WSN1dsUFnEUBXRT2/SI8AixfJBVq2Ndrqx5RgLnB4
z+QUHL8+kZM+++8TYZ0x98NojMgnD7qDc4NLidGJVc95Oi6qLaSTPfAlghHO1VU2DxrLb4752exi
vDvmyRSOySbPzZRPqHTTR4qLi9gd9vZTdh2sKOZhEdo2d5rTHIl08yHRfHP4ebw9fbMYHhS0BaQX
yKe5mGIIKzPOMXeNBrjM9tLEfvHNBX42Fr0/xHwK776eBDVWEyYcQl/bzxiwiZ/y3XBd3uv3aCvv
2Mc2C+nnt/f1s62zgdBLzJOAYp1qJiD6FfEgc1/bVl/qUQcbLV9i64JtCRqX1ioS7waWQ1O336wX
fg0/f9zUfx36tF0vB3EWxymf66QWa8JrnAHcRdg9YEkAXLXTvXnPYSyk6dIfJFdY5k1LXtvXt/3T
B8vqWdVwYrMBOHmVFX+q1CLkm9J7jNMeBWP4NV8f4vPP5d0xTl5dmw2/osTcYnHhXQ1nQIoc3FyO
eVWfURlgMfhdPeSzcX+Wv/zzouafv3uVGtEJlYQfFkVS4/Z438IM+TlyVQp+qyj7pvKrfbZTfn+4
kxpAh81uGhWuzzp465wBntW952iLbjm6qJ/iK28Jmn+H/OSc6oerOaBXr/nvFXwFZ1hHu3YzboJv
GvffPdh5PHl3D7K0kIx04qT0EFQFIP9UfLNGUz79Yv91m0+rTvS/wB/NQ1KzBCm9lsmv9rbzlD4u
q/P/XX619tnnOs/l+q9WPCrIj5c1B3PiaGSUwNC8SrbyHbjP29j1XYQJW/GU8r85n33shDeKg1V5
357lS3kz3JLVdBHtqDj+OxUgU+iGQisVqerp0tjHEQLhjTVUU2+mCb908V2G9GdD//sjnIyMflfA
LLQ5gr4ON/W62eCmWmEGW/8b3yldDALdFGr/FPM+3ls0PCNhJBxH3tXn4dGjvbsNd+FhugK5lr54
+/T6W83LZ+8QCi1V02WEm/LpVAqrqeyDGXTpk90RlcoixybnC1YdvpOCEcgV4RbmK95xSID9qoW0
nbXamdTAkrTSn//OHWCHQ2Ucbqp5uifIIR6abTsvGBEvsKzIltEK/EC2x3W/SI7UgcAdvHx9UJpE
3NfTeYCJFfkmKbe4ztWP972B2BXXgMWXeAQdm1pP0m0CvOIe3VU6bz5w3K5BUllcBxio5m1lXO21
rnYH47ZTzKu0pj1nHEtLPcMq4LYD+MX0KUnluQu1GhFM6+BqFEHhmeROcPzOgIDRyKuropvOaql1
A7yjcIXuarK68vZO8x9aedwkZGfAO3kaDX89ACioO2mFdH5hYrYKYYnIfYySzVrH0qEiVE2YwKsj
x2esKcdXA+abVaE/VVuyeUAI45AwSHNIJ/VB51pr+TiwNzepvWFbzGYGQEBxkN4ZUDkArrSVlSS9
EmkAaNBeFNPwXIsYcMpFK4JDg/G5Ntk4VKZbecONiU/Rtx5SWKZGkRHWRonOaihdYpOpG6eMPJDW
/JVwG3qFEw43xFUBGBsWQiYwcOCpWptgfPYbaIW8cVbknQvtqRI+SAx/axRPtm5uMq/e6Njmy+gi
KhM3gznpgxybPV4TVwplACX2ZkJiqMUaa2JYeFoFBYEFmVH3B9XqDwoeL8tJbGOndAYVyLtKpCAh
9W1I/K3VtPtY1vekDWzkzn8MY93pYn8ZmgrIQM0NKLDrlU/3GAJUbR5ggjmUmNbZnD7R8zvScV8q
D2n3U67HdVGqbqXmlBLjhdZKW5iQQBZ/kqPyZozkCgoZ/8tDHBBw6d8GWXsQ4ommM6VR6Fso38vh
HkYTeu0BjhHxk43hKPDOY5bcQ/xIXAJqkc5NonZRCQg3o79PU4LfkttMVd0ufJtQP1ZtTcRvugHY
syiMbA284BqmlpVfKxI1EiDdelRsQ9iYCW65nPAzpSdPRYFXT+NCkY1V3CC5qtOjZPeOnTb4n88R
nYFevzf9F7vRX43RlQmEwJS4aBEXFcmt1KLRBkpTdakj6Y+xicQH7II5MIjpAFnM6ELCTm4m7RIe
Eh+R7uDK1KMYRdUNW9WDEvfLwMcOCYpKZ0s+mZDPAsfKp7NYAywKVsJOU5ySc8Fw06rZMgNQ03q8
4FiDWhJr5vY7GHu+kmqf2sRQ2ybcvc6FeuvUPc6Q2D8EClPk0LvWnMwBygE4olOjF5Yo+hrHJoyv
FfI+YEGuk1ZBKPTik7WmTyHBS6VT+cM68QrSXUgKjLkFWFobk2h1xq66YP7t8o0W4B8KAhyl6UPQ
qde9Frr8+R9qlVxGbXobpsVa97Ej1tY+xB7tteSzPE9NiyfwRtPHXaA+AjSGuJe/Uts6b/x0AzGI
glbggz7tVklov0I+fvRU4SJncXKhTEjNiexS5R9JPcI26FVADIeA5khvaHCApls9TM8sKbuFzP+o
FvqPutVuNPkVli/4vOuyM+eI7yXYpoUa2duqGtxAF8pCrcaHDKZErRN3GNjnuO6pDSU4NC3HLErO
1TwLqjdLqdxSTs4ggmDPxEs4UjzKRHGlD2Iz0u/Tqxrv/ngJQHSV2elKwZhoj9KtUiaXoj+WjXRV
6QR9mUCtGAiV0m2k8q2vkWXRItmYMaxBqTxPQ+l6MCkrmt3RtzCjttlNN1o/clSiZPk5FH/cKCte
x5yse7QaTlwOm6FN8cskl1PWrGm4HAw4iIOa3utafwOelb6AeddY0W6cFRGzREIjgyTqjyn7ytLa
kXjpYh3YDTxT28fZo+BgNhx5TG9KPgkwRlGkwJPBucNoWOsdKP9Hn8RDyz7GGJlqdCvdbNXXr4EM
XeQJIMIyO5/iCXMLIN9sD2zdnSnXUgvjGUCDZ/Jh/2LbvYIqWlbTDTmMa1FdmxEgW4JoPJU0DLgM
20YWR6VhpJgefPbiBEvTCpGzvRioxOOLzArrUpt9jJlcoIkhhWKmojHddXJ/E+QPBjF99YAbr223
4NOcvEMnEQFIHlMoeNcTLqR89JaV3CzbcKfBhS1EcERvyfW+NFZwr1jlMmire8F0PYYhNslAuxJt
D66XsHL5YNClMEZjJUoWqgiO0qnZeiqBa7yhRXeR9N4SUpqTR4+EQ+PV8KH9jMhwBNBCy3qL2q0d
Tbum1NwW5EXQ31Tx7HVXcYfwp9E5VrFO7XWrWU9qw5JJltdVfWfzYNU7YgOWevFoK5C9km6fyuM2
YZYfebdVCn8KgwWn7c5huZ7sEV5vLHybWrnB/UTZyvrdpIoEuMHRLGiU/iGLWBEI2LhN5YjxXqei
HWJJjpmIbB0LpK5DBQGaODxawatQxrPWZzUTp7dgKxcaqqQyjLcqv7qvdr21wuS64r1bEv60ERU4
ZLlYevU3doATGelfRRNrLkshxyMQxzgpThWmF3YN3bslGL+adMcCD046EWqQvkllsvIn1lhpv057
QbTKdSMWg70sUxmNULOUWKN03jGTkjNs1Uv/v9k7kx3JkSzL/kqh9gxwpnDRG1UqdVYzVZt9Q7gN
zpkUzsPX12FkFtrDM5COaqAXDfQicxGZYTqRQpH37jtHlt6/34T93YlRWJbAEU0zl1TFX7dgrjtq
beIqbLFNnkM84gyTRXb4KhhNjbX9v3+xvy0UCov0smPqKknVX74KDGUxwDZeTdnNvr7RdgzE+tY2
5DAc+787DP+SZfvnF//Tq/1yPDUip+msgVcLL+PJ2EEjXaf7YZ8dftcA+Zsjp6lhD6GcTGDe+nMW
4KcjZzjSe8ACyBMIe5qDfmn++s0X9zenhZ9f4c/T4U+vkA5UkZnyZX/+oP7g5t3Nx2FYRy/mSveh
6idr8RL/tprwd/3Fv7zqLxdHVRv5BJloORVMMFK98A5++Xra9I/DNvIqZafux7VxwAVxms/6bnoH
Tvub2MpSIvnliPCXt/DLEcGeylzB8LtwOKC4Mis6Z68STkaFF+zff8e/e6Vfrs1+LjX4OnzFTnNW
jG/R9DTpdKp/dwv85lpZ8ks/lyfwZZtRJQm+qdfiJO9plHvOZfkem9O8yf3w4Xe3wZ9R11+/Qkbj
ltYc1+a/nO3AzpXtaPMrtrp5nsxLxVbOWQAfPZL0CbxlhfGj/OYmgLa6GwPhanlEmrdyEusYTxTm
CsjsRuEFynvf7VXVBTvCFDDAB6J/kHrYhwT/uN7/LyTj7uRX8dDWX1/t+bv8fyD7xjTJT5flksL7
S/jtoavj4nv+c/jtz3/jn+k3y/hjWToZTLCxJRvGkmMbvpr2f/2nYok/6KxrwhVCNRxUMlxY/0y/
2X+gPWeiVxgsupSwdf6npuz+DMb9QXMKWTttQEpKlLj/J+E3snZ/rVJBgnHAUglq5QwL2sv7+OvV
Hep6bSfkildIIxIwIHXR+LkmrYr9hJtUnLHCYF/CwL6ms6yvIAfZiheG2q/YbbbrWmYfUWA2bBey
6DaC40BqmK2qFq7xGLHzLYPMXBO8Gl5yuxiP0TQ/jyDqnvi/61BiRLWPHI26V4yWwRohhGe9x05Q
IZNjQ1FKGBMPcr3x0mx23s1EC5/7LGpvlYM30ciMEp25G17MicnBifMIk4vBD7j6mqdnU3rsDMH8
otbdqZxznsfQpjpuWe1ZNd8Uu4p2yII4asZyJiMyDBRhYaMnFhhhDlaglmRhrdEZTTtYvvqaj/iD
YIy2UguqTGB5HrI0OQIoAIbS4BXPg9a49ULOR37sH5qkeWVYCU7fsS03tBUjrwgnL8pwZtZ9MIFS
NJiST4LiAoIkwZ4xzith9a8dIyPE8Ib5WVHHAgSWqMUeZemPgPPRMaqXGXgdckoQMtaAG2X+GhZY
JMR0sWKo8yPSXQ1eKMYJR204IkOuHy8Rbc0N3lykhFFZMVAQk45V85AYb8+M2zy32rYXqbzOo+3g
0inyApRnk1/KsRKPTRYlLHxz2UMZKMd6WxBQgT4aw/LA0BE9MQwGdLXlkNGvZ/AH4ItFbb6LHt62
12kVs9eREVBz7MBiyn3YwAlYQYwBUZjOaFGvZhAz/9hYuBu8GCocBxaVcTFy4hWHNKV8kbidbSnE
kZkTKATmKR+Vk6jqJxflWteY4DKI/FgJYm/0cCI9LblqCM+5wXl4wRjV6Z6k5x58/6EOq7XRd9+s
+ksFxP/oEnQB0Uz3ETSLer8oebECP6MfXZdksNduAZcDO9Jj67SXzi2+MjFvU21nTP3n7GZvqpo0
u3bAbZ9ilp1KeQVZwK6s0h6D9tugZpcoGfZzClO3brD8qHV5i4aTpfbmLR3wDsQY3tYKhY7VoCIa
EcbWsMHMQHuHjT+Gzzr+59l60a1h70z1fnHC8dsQvbequy7UlgA66KeuC58EPEcC2Qa5L+erA6bL
aAJ7nL7DrcQmPNlpVucpDjMuURBfmky5LyprY4pklw6q5qWcxhdez8QUQ1SrMQ3o4ThWsPRzFcy2
G6Os0IOEstH0QVpyq4KYifqMspIZ3qN9eK2tqXkKU9vxemEEbPQDzy2uKgP1K3tOtn3ZHeH0+vWg
Jk9lq14p2BA5sR7num/2lGeyU+m2924ROqcU8FPezcprN3Z4PBqId3rnbocOIKOV6adAbZZzjed0
2kprxcaWXGr5thFo95wpuShFBBgv24bG2wwSsQShNz/Hw1VLCZoZuzjZa8z6JAs76dmWGVeEP1U2
+bJ+za/g6+1HZG0N/Xl0kb5+QCrr5SGOgk1oeFm3dfozspZZh294GOQHRQZiWrcB7I/MxU66R0e8
5/1Vnb/ZbBuaR7MEG3TRkcqwLJH6qgEhWfMDGdAb0+fQ4QtfoKGYTGejo5uPs2BFNJkb2vRdN3qI
7O9udUbYdbWTGDCY/poaXgPmtFSuiZmfVfvCcYsT4a5kp5kXJ0PpVkFf7YxwD7jbT+MJYuPe7I15
1+ik5uaNPaqrqgaAZ/FPV5ZOPUtbtLJUWOwkXMUzSchSfyCSxQync5fH4YspRz+pxCuQrMfU/hI6
5FzZUUSi54n1rC01DL/DY2umXpI9kT9Y62X7MtvPLAy+yWFJM9uVodsPhWRCk4rBqi1f65R5+0wD
5rBwWwH5vSIfowo3wfoubUpfmoFl09hYTL/ViXm3lG3tEoR5XsP4xL2uNuNbBDkTkzAQ64PdAqRu
4J6EVJvh6S33ki8GsV3gvfCPXox2OjmYaKB/rbvSEQc2Yj9CV+wNxMdDAnKuVctXK71jYnwfqIRM
nCBBdN/DrrEodOX9kmU8Zlp0TJR2VyjMk7hSro3ScH3VumI3Ip+DhyzLuqOlJl7dUZVDQGNQz54g
93YUfcl0/pjgprMG0JsHhqBkPTH9OqPYyJxMo7fnYTROFU6BY95b+SmHsb1TIoJ/LtPzq1hxAbir
6Q5M7VUK7ZLFCiKePD4ygQSMDtyY4+ZPWF8vrQAHq+ccOlCXckm5dbiuWkqiTL2/CqfJvtl8zale
DndmblzqLHzghOSrbXASfQs5R0BB5rSgmwfsde8S7xXaiBhJoAqwWv1zSB4JIs3LTDmWnUFVBes2
SVRd54fKXrs8dX1Hn8fvs2PemhTBxUip22LmVh0G69Apxbk32h9WlqM4rRArOUBz4a0WH2IeIEga
Az7i9mvgdMgyLba908tjONYGCheiDbFycAoMV2raHjLqWZzoCoJKatD5dY3eNGSJMZMSL96CAOl7
oM5KPW30xOkvMV/5YZ55kLvBZBysnDR/r64CVd7xTEefNxhAZAfUL3P2mAouNmCYRimHDc/2s0Xd
tyzid2mK25RmX5o2SQ/hs/qYGbPt5RlT3yU7hEOQT1TNu/kisoZKlTIcQKNp73ZCqZdyr0Xe+05h
t0ht69zyWM9n8yWStPXFqujdlWM535PskbqmrxHM6/V1MJZbFibmjmyvCMSTsCklsnhmLCG5/Trl
GDw4Yly7hPJA4qQHt6JuLzvxJfXuoLT2+8C09pY1nCpd0N4iR2XFIT0D1ycz6Sfptq/bU3cQDgiE
1gHQzZqPk6lEHs2MT4/pwW325Qij1BrPfW14mtQT8Brugm6x8QQlCLgGUCOFiF5i0b1gIdC91Eit
Yyuzt2xu1Jc6GoE4V/W7DOgtKy01nkgFgBDpj2FAxaUK413dMNArxpqsftPrsMILIsFJM1xGXaYr
a1QbY521CUzuzkDaN87Rt2YE+hj3BIxjTZ0e8sn4PnZdfgu1PHyws3BvwhZSGS91V8B4YQ0GojlX
U6gxvoaOJlLnLQ5bODDNfK2H0DwY+mBv+ki/twsH6N64dsf8XDPS50ejfZ1n3gg3GQuAfRRCeSsx
UXqqtPdWb+DeY0e5kmGoAE2m+lljaN03hnEfyukUlx3PxWa5ELApaXhTpyqtV13b3sO4vjgtNprC
LY5hOz0zFce4XoWqqgg3kRu/OMBZOwr6x3wS+FRS6yAiFABTyh0I/6PaGGDA90n9mJhP4OUcLln8
5UbVHp2gEYfJCosrpu0HaWCEGQYgroY93OU8QJ9bE9y8Eb+6YkZ+Mye2nwl2bN1MpjtHrueaMJbs
hhE5e6I+FjKkbEb3BmsUEASOqAp8LD4YLKkowAQ1XifNOqda96PM3e8leON1UE3vIlJuKEg29eC8
D8F01q3uZZ4j9nrj0hTp/Db/HGVwshnpIxmhb9zZOXUD5mTaNBO7VNEwvMGighINKU4JFJceAaeW
spht4vmF3CN0oCOkTCCyem6kphLE4mc8wG2fv2tD8EJGHrR5mW1GvTLXihi7nV0EX3UEIaivs3fN
ykYcN/xXmwXlHv9nfWBm0kdg5pHcWBUsOOvZWNQkBONlk77p2IX9TNbMITDJhwvFctA7k7hHKAUN
GKrF2qW14gWSV0aRwLo5xpIAOuCTSmZUvwyVzVQY3AnRXKQGXbpxtogrnmmI/sCV+Vil1t2Y2UiI
ugJjeA3h1JF0gsTw0nMn0aRhkMEqab9m/Zhi0x7c9RSkj1lkgPtvkbiWIzAmt7DfomDm8Rby/apN
dKVHxhFNPlh0Z3aMnc8c3cRbKWPn6HDPbDJNkt/qi4AdEmPXQW5C/h66FBYYJ4Fpiu5FKUfPTKfg
CNO0WoWmybVautm9kNXojRLOd2jCOoYEzEC2a/biaFUpSGLms0+syMMuQDp6cHt74cOBV6be/cbQ
MP3EnqZiqjQHJ2X1qRXkG32TvwdFGu+txnouDTyXYk7ec0U8aMbwGVvJu6ZATFcSPfA5NrBZgkzm
GVX+nneRhn4UmV/SD4+aW1dwPBgetISxWDjd6bmuo3bv6NTl42zYxWViH0ILrFlo2ShDnT66taa9
1PmbeTVPJm8mH99VfXxWO5phHWc+b6iD8K7TarkZxkUxbvWxP6rLMhyOn2PGf1wR7ds5f08jrtwO
IyJM1+XLiJqzJsEyBlabnhQoqBwd54IzHkrxB6ViweySZMGmtyldoqhC7KAyO6Dwzri3QJSnnGzp
Tzeu3l5I0wbFcYrDwTmkKbCwtSm07mYkVb7RBU8yzjoc45wQtN/YGJJnu63vO1mzhUqdmhFqAMnM
oONSKburOiUY/3BHSLOC9BnPww40QXSRpeBYmZslA6QSkgttl0FxAHu5NEYqtQ86bwBal64415sa
l6ig59XNfeXZbsAgaa8VI4zeaKzvcgrZMBINMl4cWcC3mSjbE8j1a6E4MVc1y6uDN53BktxPTanb
dBbd/MJRmqYX5oRE3YxTCBA6A0apMg5U6NvcFUW7aYaUqplVLKYDrdMiCOGGecQGzqLfg8fozG2u
8ItGWZGvR8KJNT1p0eh+Yj9UTCTo9HGkY7crZ+nGGQHqG5BBFteiMH7UBnU5oa5lqu3N2rhSTqc7
NSSPDLLCh4FVGJ4IpoMW5G4LrXghuUO/RE/gNPmhsJXDbHSkrGfMf138zNw30hSdm0112M2Bxt8Q
KNqrCtx8GMr81jNsZ3KyzWY201vqaD66vVc04B8jEbxVahY2lYKc5rh+nDO6dR0yrkZNWAU5Q3Q6
PRmEa98KI8b7YZPfG6hGbGABciujKdraChc4ND0Lf9YA7N0OyAeEsKVWmt7lh1rXyl0wLz4bYr7r
LtNaPNjOLRssH63yc4C6tKngVkdGnvpjRHtek+EJItEN+OqAgyN2qDl00WqOymTTsPH2hzg8w2pl
oy1QJYZjpnPIibdjpQVEhRGquW3xUEdsfbO5HlYoVS9807dMHTn1AiRch65k28HuH26FYPtpD1se
og+da94wEfMzIVmI0mHHoZlMuwArPw3Nywhod59b7BcAa3PX0O9QMypBhFHUSOcNFjQnuya/Hxb6
YW0WF0BAT4VNz6fsNxMtYJng/i0CzK7FS6mEhwpFVdWNz4xExzu9b3aWi7JbEtOMFRDzpX6n9ri7
rOIWgsL0GztYVz0hla4DJGmotMVig41iVlve1DCFrahPuQzfJKPONJ2KjyZBbpJKVz9EebfPq/EC
yvXZGh0uwb4A6J0rb5UefsRW+yBHojCiqd7KKcW91h6rBGHUPOg30/VylsXOYd9mbiWmnFlr1qYm
ztxb63rMiYIzo0Izb81swpllANocVgnI07T23Gc9BzasUHZXEo22c0zkQ3GrR9WJt3HSXVDv0aDO
khtOtmeqXfU6UaLML/vplGTufWNMrw5msCBh5QgHzcVDZ3odfjNEW5HyCm4afij1EeB9JXuwxTNX
9vd1rpK4KKgS0IGG+VPvxtHYqpKFMKPpmVnnHItxqlr7qbY3DqKuTSyEP1kOrUmn2coyJT6TPrpO
yF8eQKeMIe1EvbxpE/jggePKWm2rzyozvrPvPGgMmtmNShnEvYsbFC6B8hKNvUeA/TaMjEF0TrxP
8MWbDJWtcCrvyjJ5KdAbuEAhJCPEGiA/s7BOEegylVu4D6ODk+Ofq7KzqAna230IdTXzIF/TUA4Q
D6gvzF1ILxcVltokZZh+jFe8m/cw6TkOMISh0nwlAKYjtGlfO3AlXelu1Nh8DXSl2VSJ+QWZwOYE
HVo3J2zB/EdvkvADa35Q+m4w3oeV+i3lwFiK5KVupAF0FSN6TgI1mbMWxbC8TzERbZVpAJXHsnro
DGkvTwOXUSn30VaLa2sxq6hG4AGweJ9rgfYNVLfeOAc07QQN3IdMpu8DYEbcBtthnpeZo90sXxnt
PoQ2wZ+BXkrePeJ6gy9carsxkX5mdxsSeCtjeAJuuK1Ve+8M7VNSK8mm7YGVlhZaEV1hJZLODzXJ
EJ6XYLcNylahnj85U8YgaH4HWW0ZNH42Ob/3TL6D9f/QdQa5FY4iFICP+oCF3Mk+paHu4aHcj1EX
bcyaP6xr3RVk3DV1CNBY5gRl13giebYp9RhErA1cvXpQ0Iq3XbZz5vhOmVubbbfxkoY8hzndTJ4C
/GPL51m+PqQinmYtbzbeK4a/HPI0RZ66tPxRaLpXMybP88HBIwlamoiFKTI/m9qbsNVHyu++wbta
DHLU3ka5rysMXw41tymOvtt6fReYxTeXK3fVRgHU9ekTSfCnUzefWlxTvw9e9cl+tWJ2mGRylMyB
Qpa1q1SxPUea1yB1D7HdQQc2n9tZ/Z730RPuzIPGQ3nVddG7CTLLWkr5CUnHoCe50EYH2So8RM2D
CV6qLAviJKXXRhMZLhWpAldczXxt0xV3cnkp8gN47w9ZnTyP8CBY0e8qw9zYdvDGafUkA/MTZO6q
ct2trCmA5cWTKBJfs9PLpKuHSeOOQzxA2dMjZUoZerhaE3bzbmdBduWXJamBt63GyKAPaHHly9x9
c1jdOGsdsya7qs2DxlPTHnkQq9A/hDMcwo4sMN6Gqds73Kiy57ArEsFpjgS0WoGvEFg5raNeQNIE
TenXMloJ+cqPelUt/lkyu3e6y86Svzpq5RbJj99hdy5m5dL3bIXabtqnjLkGmetpKVP2trvmSZas
RxarrM95+Osh8lPkYzzymPsj+YYPZBW7xWPBhv/sBMggezfwk1y7dyqFim7ubnuS8CsHpYKZFFsO
d2eOZu+0kwLPoMpP+2DmvBG6m8wWD/GMdzo2fNKQjFyQyVEYtR1MnJRuxwU+TFfBeTXCrCyr+BjP
M3NyTObHGH5aTDmjQSUDCvnkJL6Yw6PNxHETJ7tBeevbcAtQmtaI6ufS2s8spoXyVVIxSsuI4391
sEAYNup72WsPMoyPSU4QBJlYbn5PguaassEkAqey+e0uSX1sjeFU6dqHCalJoF4qkno7ssNqtelR
TYTJAo6noe4wO+m7phyPph7uhAI4dFDrQxFWO7WkjhFYjG85gnlaZ/ZhDd3crrrLp4GDwnRnGcoh
TIjdpZh2RlPlVCIvQ8WXoJ+y2XihH8S+JTjatfutNdKnZikEROmdhmKJcWG6zACIMsJZ07gNoFKn
kgpX85K37b4M5nXdBZ6tJWfFMS6uat2p7BjapTRdKWeNkrGkMGSKbptRtp80prV5MHnUxn274Nnt
lp9sp4+1eshJEI2UyueewT+bPdjixHMC1AfjGQQLYrkCScb3uUbIbhpvRckUsFufxkBbIdo7mcyP
l3ziKuEZP3eHLHO37PhhM9d+p3a+1vWHwq0BIFFz6Jtw3RbdPmhsTw10CmI8eAu6UEp87noAGAqb
llpXd9id93FfAPN5jS3+iDSeXZDSQTLfQnJtMi1Gwk39NlGCx5HdNSb5ja3AG+oNbpxyQf3n/V5r
re9uq3IZ9RHrvPFq1HyuSJzctn1MtYZotQNr22xOdlAdkNTQuVYCvxpmz5rVbZmlJ1UgBilxDhqB
lxGtnZH+JFileBYj345B5ldkvlJ81Imfc6MPY3rQ8gHDIlmdML8Yrv4l7WzTa+RONf0ZRh5NsH6r
4+0IQEOoQbabk+R74i5YrMAzre4jwNJsVtqDYTTeWM+cgcb1pLpvA2dFImcMeKXlZYQlNcLrdzjm
G0RWcwD9vZqsFXWI1xEiiqMI0NNnBVqRpj7RjloZkZuxq1TDYJfzOK2poxL9spT+JiLLvqtLZcI/
0Z4SHTdEP147Jf3ogiQ4TAC7WK7kq5sE7yLBiqh0tY9DxIb0TXWvn6aXoIYDXxh3SZif+tg4AcNV
AVsknFp4Il9iE1VEVNM6q/tiHycLY42HaOz8yIiXe72mnyLHr8H2Yq3solfDjFGrYTiBeL7U2MKj
1p+yJPtmaARuU1BSxmMEw8JIRLoVISPtFXd+b8Y+wje/ophauuLZbK8MQE8rp7cwOSnqt7lQCRBi
YcUv5DG9hcpl9G180jvR29Z3oU0YmhhbRJ3BV1ujMQ+nxxEB9dYesocCwjq3jkFa0CRYLPXXarCp
5QFxxYvmd+6HRI+oYOcds0uTMAmokAAX4tTlJoVp+Szqc7lU8glCO4MEcTTTTdFodxhe5CAXgru+
wkCzst1h2kg4zTgUyYxq1Vlyqa5UqW5aq+X0cpsNd9NoJ2m8yXoq92yyKQMVir2czt/Ldq8aXfox
p5V55y5y4rGKby7zDZ6MeQn68JNvifvUVSMvcJBJGKl7cRbBYzhn12KR3FVw9WnbcRrRNlXlsG81
juGgexH9e692tHAzRNZSbFDh12dre4i/S/sysubZ3BMgvpPvUtvDJ0BTyHOZz5dupxwDWa+XXkkQ
wCgogTiDeggbtGE5g0EKjUaAOCNJUbPRFrGjfKqIdUpGHza0BUtO85Qck5Lt/zjSUZ/yU+JavICZ
bpo2A7NGWjBgCxf5PCOjrRZxj9fEkSIzuW+awNfICzVhrHh1HH8UkXMzR5mch36AbUFDNHXbg1EE
uED6ePLUqDrq0r6Py/rm5sOM7H04wbZxVgWA/J0Iw20dw6AKuyMli0OQ6fO6beeLmQX3FFcv86Al
p4ZbZUv+elsGNbbZaNyyi3qOZ/YDWdhzcESF5g2pIAJPUmHZTsz+nIXzdhD0rCfKITKpxh9Ywzw3
akw8Ma64K/A4CIpboC3ouKhux/h5dsxbDEj2TLWlzCtUy6bF7FVUn02GDpCMmhDbB/WbDJSdJbLK
J5Cx0a049bOWqQHN3ZgmpMiqrg5F+imt7oteB8V3dnn2HB9kkjMWEPbN8yg6tPScOikAagAG1hFF
UL74xDrM+MBota+6URGrCODGuhvyEAiFX9n5dyCB/L4BLbh0p6pjBvGDLpHdqket4Z5QLUoTE5AN
pjKIXCORS7tPNgwFO1uNuypr7zK9eK+FQ+63vNeGvF0F8BdfmB2wXzTg6RupQoAR5nAsBvbgJhWn
Iopem5btoZJR+I6oUpCb1sV2HBizyBMnPIaodtiTwDkXt0hWnN9M1OdGN5AFiXPhhXEffQ5wWpis
MPi3zcg4BGob7nRXfaJsNKwcFOlxPmA5QN9aWHw7E8dgm4mAoLmbM2WbWOmSDmle3GixYOqSycr2
PGpmcqHGg3bX2gZ6RAWSZpU92Pt2KAsaBvq9LjkTy+wIygH3Uui3RsSEKwVwNRm3akvwwlCSe0RV
ja+P8bPTj29VJzNqatWlplC+GtsuWttZvTar7i7VLHmfQcotK0rssGRRwPDgsdUEDYxVbBybVVs4
vtnSy63zi6KVEF4RIHQmq3WD9igUnXmfdr0/DPqmUUa+bUc75h0EPVH0W83QrLXehVTzDHrPverF
dCthQRHlSQJ66bHFUcV4tLrxic4bOeimpfzbZo/DgBJ4xlCl1eNeKu4+skyujAIzURw0G6u0Hgdb
o8I26I7X1f39LE28A8MdkoeNMFJqrXa31SQMG+6IZFsK58RUw4/WjHdtYxc+8gJ2+8PebFI6B8gB
GFH5HBL7jXTH2WhRZQx0A1XmUwKQeW1Gx0ZRWp9antfoX1PwhE6KOliyRYnrmXN30TvlykNw3aJ4
qxLUEnZfPbl1vUV91Xm9Gbz1netzOuM+NB5KF4hXH3mpZBIyUOgTaom6m8KGA05WbBTLOVIVwv4k
5K4J75U0vLrlQwi2v1SfDTvxbLCRzIula/ok7PXVk1ub0PxZirAxIBUAO9TwK8ie76IPimGnMDbQ
tGer6GDwA8MRRXOrNCy3FSsy/aawf9dCFPRDO05r+qHqEix/DOoUw109fx9kd86VK0gcKtcgGfVS
ZXQj2iQZKhgCpkPLsFLB1J2a3It+2JWyvqVm8KJRdpFxsTNTxDrI2kyDI5lWlPcFe3HQn15jEWZW
9UtQvulDijDZPrj1RM6ZfiivKTMmhpTqHBTURDP5BcZ+XU3PTvDAcAp1l/2kmhfRHYeIXH4v127p
4i+sL655lVTS9Oy+Yda+/zG3n2g/1yOyUTc7uKTDjRHzJqM5isoDMDGWrtFbwAxDPXxk6AgDiCi9
ydHRhkSUjttw6Fq2HV5BMAyr0mpkr+dOLUdCL89zJBzKFuMEg2bcGXZyNzEuZlYEdGpPcoRSQ6Gd
pmCk2T19dDPYUEZP15lxXpboVLtENnsdGsghh8xeaS6iKAiJqS5FZZCzlB/NxryowTYHOgQpAvX2
Fygtv+LyMUBLOcZVs+urELuM32NCPLa0EyK9eZI8l2Mp/ILub9DFK5NLO0uY2HE6Wpi7xFHXURD5
E2XGKnQIl9zo0BzlfHL0T7Pcy/pTKcZplbfsVudb3r3EbbC30mjN5mBTVPxQMtjF+nBQ0VuhlFpz
QbBFiDZGrDG9RuSnezareG8HxsbmXLtct1n/xtk8mQxfNzhAactYY9yX7a6OGvcZECr2m7w36VA4
Pd+0ZvfR49wo00nklf6hpP1w7zTLE6BSlF2r5cih0bF9aqAz2W98KgODFkOOn5abG/1pPsmbwiHo
EOpi2tVSKQ/4rjOGJoxsU4+zug5moyI9E4ofVFUbT2mtiSOMaR9kXOsbmmAPKX0hQPzxC6fK+mt2
59T9zQj4r7lt2xR0k2zsFAuVH4HCX/OQZZwVgmjgommqvmFrcrluo3L6TUj610yxwx9nNBjym2Dd
Y0b4r69i4DWch7ApEfry2WcKwfU/Psf/D+T+J3n9fxfIfSSPG39+//yP6T8ey/fvYflzNPfPf/e/
wZTqHyabwkWVoVl/sif/Gcy1deK3i5YCM4tj6toCF/1vLCUwSxt0NyO3jHJRhPjfuVz1j4WRA5kB
zwgXkPk/CuZqS3b9LxFwCEY2Ewr4cwCF27+yHrSx6Dudluuabbi9WgYvAq/YdX6/oVxxif1g89N3
dP+Pv/wzB/LXy55W0s+v9+dkxk/jCiZsSINtrIt1g/VDkK6JLaySX//+Vf412b68zGJZIHZM8tn5
ZSYen1okYtCuFHpXINb240n9nn1O5+gt87jXNv1aZ238sL6Rxb1pa/MOttAm9ZsdrWTxf/KRf3ov
vwybOOGQm/3Ee5EGZV86beU2TJvf3Oja332xLjghHcKmoyNp+uudXulJLHVowGv7m/FhQ9jEXu6L
vbXh+eNpz+M29X/3wf5kFP168fz8mr98slSPjDmdeE02meWm2+hrfWP45bP7wfPEb7Y50KZ2WicV
OvtVsx/PFHl/xxpgXuFfL2EoXFAGYAyb4F1/SZaPvSTclLG/hFryNRn1Q1r0zO5FaILJZWR9dA2m
7BrH9CZzKpCB+ZDpQqFWtXTeTETkVlndpjF9CWNTXSbhmpVd29fSIbkwAmBl8qw6tWGC0Xk4D07r
k19jSlryoV3VfCLvVK+7VFkiVSPtpRwgdJMMntk2NYMVnA0B3Htaw7MxKcgWG5VzR0Pzo63Lgvkc
uaV1/uCUAsa15odJ8plpDhoSprUlM3SRObSea2QUEYskWQ9NxPNcae5oVD0kNkmNkJlaZfngU3Rr
Sv2xyArmOCivDSNJsKwRd40FcU3PFAl50bwFano2y+4FX+JW9FKuprw9G2mGNUNNfqhWdmza5k32
8d6Zc42zJXmSWRhPfT68YBO9loIKS8dYIJPBoSM+EqG8Wx1ThGPzQhPxog6hHw/6pZb/xd6Z7cat
nl36Xvqcf3MeGo0+KJLFGqXSYEn2CWFLNud55tX3QyVApFLBlfx92khgJDvZ+ytO3/C+az0Lu3Kh
sgM0qaJ0AXpMQ46P8Yy4ti73bQr41kCJEeTPJJlslUH+Bpjxtq9CT8vMJ8sUPLnAl0cDZa9Owq8h
9u/EUYUJTobxKiWdNORE5dD9+gVtdSN0BEGP9CwtxH2gdCkKN6rauW0ytLZErdtuOogc6cgkpxjB
WhitA2FwO7Mb3wZLcLtZ6pGZExNFQ5JWo7WrBraXERbdTG8qilbtTSALaCLDfF2W+s+wKzgVEkAZ
mMd6RNaZG8+of9hUo/BLgkdV0GB5ZhqbmvSHOpMmQ2W4FJr9qNCRaXx8ukSAD1P4s0k5cmEYnQQZ
aT+dD+k+xAWBnDzM6cF2Bk3qSOYtGNRmPUYzAvwBaApkqglmlt+IXqOx+2vVlDzW+pY+5N1kcXqt
teUZhjhkjeC3zjlp1PFViwQPbDTdf6wMddsF9KWbdHH0dUigOdfp7VtbJo8gCVw5b7e0gQIXsXRs
943BO4ABEU25aWOH+t2m0r0ptogcG0p1Vi8+yn1WbTLDRxJgtO2VDdPl75xJ3dJxSuIRPPvO6yCv
cmJTaFpu/V2+7jfBliKSXXvDprsy1rLSny+LAHNZtiVJBQF9zgASKXglo0n7UT6Oqf2CBKz9Dizt
hibPSvnV72s3vidTckUH0DbcMtmJ63Aj7uNjsfn7Sna+gWO9xJ9Fz1uHoQaD48x7Nld13xvSSCtH
eewMgnCvguiWSfpsEqcFyj6DvQZOn3PECfdambEo+nbr6F69rU+08agFrIlhdOTbZGu+WjvlCeFM
7TVXLu6r65Or+zi2zG/7sBsQZ2hp/sTYDb4VmylvZ9njzrRWi+9z2hvO32/mV8Mtj5OkGJGVn4wc
6YsdEzW4ItYBsvz1hNTTMT3pwMGo3ILMOUINc0PHIknBibajCzxW3Fz7BZf2W6pmsIOjkyKy41rA
Jx+uOMWPDvs79W1SBbckftPk+15u5l3/VDjZuttL5ZVX+dI9/jjilx2XZPF96oyIxoQDpVtQY7QX
tKoCJTk/ClfQT5fHQ92yMKeX7evZFbLOlbIaMN5g9w5599gY+02zLra9l3vXTKCX7+e/RvsCXAqm
LsdrjnTJw9y/Jvr6HRWZHSyv9Ybnq+N98YLyOQLHVCzShiz1y2aDeuNUGwGpIYO9pIas/F2ySZ3h
W+YZdrYteru/0zf/BuvuwjzwadyzL6WTzNHQo/dxB1d0US7cUid0DQ/AnY3IY2teMb1eurOMiP17
mRW44rMNpdSmhLh2TLdAdYh6Xmkbf4vnyrY8609rR45y+vvHeenF+TTg2W4ymAK57P4xoLQmnhJj
36Zd6Vgv1uON/Hxt4/iVdro8SsUE62Thbv8yx4OaKwgzbnybnhjYmA65Pe8PAb5u+TzehT/x3oV0
D25yDgbXBr/4OPksNcUkVOLLWqaIhtEGw/IhIn0yKm8GtnDldl442elgRbku3L0ys8rnmYamGzmo
fefbKntetz2oNtvwNarymcmNB3idx7i8g2cryacRzx6gYGG9aCNURQNbFzDOIE294ABXaXQL598Y
79K3+PEKz2aaLvP1cYoZD94khTzhBUeyS1H5VEGp/SOupaf5m7DtNta1Ke7C0zPEJT2IL8PAJHm2
E6ks8EvyoC7LCB2WDPrLqmH5KDfJFs7MffQS4+J7u/I8L2xJDNFcIP7gaY0vJFMjy/t28BXfzg8i
gNwImMpK/65umzVxkutkrQkr7ft/zpCWOEFzlcuMx7/eZ4kP61UTCwJ7A8O3g6cgQyu4GlzG2VP0
h5mA6Gy2zVvjx1It+HeohZdutEQFxNQ4w/Mfzp5wEQ5tSleFd7h5QyFNU/ZKlMDFAcjHBS4smQRC
nW2votpKcqtjAIMct2I3tI9/f2rX/vnL//7h9pmJwdkJjQLwSkT26aqMXv/fBljemg8DaNhQzFnn
AhqyfxI1hsh1//cRLnxlBk5zgnAMpktu1ecR1N6I/LYMBLtrhzVKqxXHpfVkQtJFXf3fGIpEHUOB
aEta6NnTkEXkuonAUJGEI2xODjUyzRJjr65ezei4UDWAyMFBgmsDfXC+7dWxPFdVwZOJtwCZ7Jm6
FydUT3bK69vcC1Pxp7HOFm85jbCPLWM1zMOSs2wz0cyxlqrrbG2chCsv3aWV9NN4Z/dRDbrAYrhl
S8/S7VR28hul9Vrwai9wsue/P7QL89Knwc5eccIso3xcLk4LOxz1Lynn1Ux/+vsgl3Yjn0Y5e8/R
OU11XjMKAYEwPpBsb6RNdDRIU1TdcEOu5vO1af7Ct/tpyOXD+PBp+SNGbCx/XJj8NmJm0ILff7+o
SwMs75+lUHLgYHK2QlP28OOpC/mS+vgY+emuxADy9yEufLy0Gf41xNmSHItGn04SQ3Twq1IQb20+
rcgj9LrpyjRx+WLYiWtwSthSnb0GbVH2yLgRo0cdVIMlREL68fdrWYre5/sLLuZfQ5y9A9as1xGu
AtwohbzNyuHo02SKgmo3+uKNGRNAqmO+TQt5FSX6RqfNaluS9VvIdbxEAxq/wveIuvL+/rO+Mrip
MCsYD1ibKRVo4tljbJNYkADCcW+d4U+wAUdlgyyot52XHTUX0wXqiv370dKG5QJzFWyhe21Deak6
Quw4yA6KFqBiznHUpdqXUiHCXqwddELMaM2xZj+ir8XNtWO7vFzR2UaPsXTqBSzLNJjOnnWWGo2a
F1wxu9cd5voSqfB86mPEUVWhbqJefaTS5qZa44kzZsc0BtiFhPNGtCqRDqvxOFd5u8Kvdisq+Q12
RM+H1dYvvglANeU69EWMxP38Dcv2TRKNniT5p7yvrwC4Lk6UHy/k7I2CIZAVTVUJdnqwXtHf7cyD
djc4mp0416sPXxPAeFFUyilEsYoAe883GyoEvpi0U8GWvXnt/8FkBqRXu4+fpTtAA3YJ9rlwkHzd
Z7/+/opeOupgvZZFjfo4iJjzNRzrDAmmJg6n/gVT8wHJYrRH9LKW7gkh8aqt7PRHJbKvn3MufrMf
Rn7HwnyYRAsrQGI/MvJowaBsNXkNH+GEUNPp0dN1fk/Ftsp0RFnTTdM06yifj6pQPqlyvI9CsC6x
9BbKc+ZcuSOfcTQQwHgWH3/X2RaeLlRnjBit2MJLaxQuXg8jfzi01xf/ZXE//1h0xHF0/nQqiueb
GlAn4dwFnUDFYNk7N3Zwhy53JcLEH/ba9u/XdalwSS+ZKYC2Icyd8wpXk8mZn8SMNpJMiMEaKW+u
z/Ywq6cRXgpYQwnvufRg6vkG0PqRuoJnts2es/fWQIctyaj0eqLSMgI4OVMEA1q4sb9LLGtYVQnR
nUwI38xAvtNDPV9pYXUtu+jrTEa1ASwRtGUSRwlaPlt3J7WTopjdIbslifgPwoC20UHwUm7Xf4Pv
/Hmss7k7Qoo2MqfTpnJAk99QPrL7FTCWw+TEK1RdD9d6Zlev7mxFLgNpFKKBBmi8jTbGPnQEe/kC
EVLsqmvT2/LP+vLq8Q4YpkoEEQVP/vcPH1+k4ktKjQVD8GIdkPq41ovsZrt4KTriYkB+SnkDs+Ov
aH2tfKS+Sws+Da7S7ebQxjvPH6TKfB6c0NVM0XvqgGVD9K9fFv6z5Rc6edjQKepaACmp6ELuWK1e
2qEyhhjCdf2XgK4lTgMsPmoFKqVrDeTIIbqnNi4xO+S63ffiuG99ROyCGaerTtZzvAg4lfpgbg/K
chhSQ32X8C3sutQfHCPRIlfvI2mXKknnmVZ614g9uJ/KyN0+r4KtP0nVw0iIyD4xe+WQauIIEqoI
vCbqX8dO5o2QFc0LxXC6reRZdOUAFPgc1/ZcjNlJUoLiJjCNH6OWQ1ep1HSbEj/psoX8WbQocSpC
kU9YlG+6QZnsHuW8NaGvIk9uVSvhJqU72K/kApE6PhCLtmKte6Ul/BJ89VsRiOEDMOV8n5C6buA/
KOlblrllSwuKN4Auu+oy+b4Em0HjK/vFU3fRXRM4nQbCqzHL4hZkMq0xYQ6ZXBeXg5HECEHR5zhW
EZ9CXRrcOhBuxLiwEFQPR1Pv8MmI5sqftGnfJfrEzGBNAJcVRUJH2QB9efe6jc2Uwd2EDjyreWTj
rUfQOaOibepOw/iPjM5X2u4kzvjKXKEZFdfKyGGL2RZssPBKCJOMwGZlVBw9rkGaduAwzUR9MlJg
J8OIvTQQKq9tO89SGGbw0ZNF1XDMSGh3/Ny6HYGp4NukEdshZ5uDXABbSotqsLBviQ3QE2PWHutJ
cGOp1VyWeyyGJM7VmWmrSvKEibeBBFEFa0MQYUIXqLfLMn02ghDT0KDuzRkJPiwYrELjQJXAFFc9
Kby5GNwZsfgo5NF9oOC7E3xg5P0vZKfx3p8w4fCejbFxQzQfOlpTvcs6lIExTOQ5yR7NqL9TBlNC
dJj8FCa8Fx0C6zGRta0sgjlN4/ZuksuXWCOyb6CnKde83eIYiHbQcQehH3h5iaNTL1FbdcNbnPp4
7sHW2mHQiE4mxC9i10YuwJLKDjT8XI0MqkcW8yfYPP066zOC6DClujW6x1Oev3Egn+5ykBcOZVHk
eEHzGPXGVlLn5yacHtI5bl0L9IKd1vg5kmygn2k8oGeHrdWiMyuj6lWRq0fM1qKjhjGGJuyAk5gt
1I5fSRp4qP51xsSFiR0txtssPvXteNC79q4aNbcbCnw7ukVPOvsul7QRw8U6bGBr05UOfIHo/yyn
cpd2448Az1FrjHctdswxaLaKimItlG9gtdF40BJjo2o1/iJ1LFYD5ta8GzwlfMftWs9Fh4oyK9Nb
VcWgKiu8xFIh6GSBytE+CdGgB0X0DVUkkdFVdexNa9vTcl6HqjHhJYlvkHdrO6XAj5bWUe10Ze+2
4XBUJ/27mMCE0Zv+29hkXqkP7kBdFME7ACu6yQToVV5WpK9dZgBTH+/0VEOHXLm1JfyI/e5PrlYb
iOa8yX7zNPuAq/120U2zVldT8QPlG8pqTC88uHalaSrAbnPdZcQ+tlPsWlHw2JjCYZzBZfiquc66
6SBlBnH0PR7cYWYaMvuHUUhOOO02pW89EId9L+TtHk/jNxV9/Equ8twZSuUg4yZZ5PFBES+TzXgT
KIO1G6v4pzEWP2ZfwVvRk+fdgZGHPyvaBFBbq0EYf+iC/71G1ApbLX0UWpWGXgHnpYrMdYnSumv8
VWWUez+hcWK2pxKV/gDNDPtS+rMOJAoxjZrZYzH/lrJWtqO+fyslbJy+ZLhaPYPNjklSpCGSe3FZ
/dSCJt7QRnyIaunol806wG1p9YNb6mgmjH6Wtw0v0Eoqkh5Biswc1UHo43C4jcoUj/fcdCZUG1Uj
dFKH9S+hjFZNO8/VzejnEnJ0VrC2d6jluWKnPaDnx3Yl3ZKHdCsF2BZmBTZSi2QqgjclDxMz8aRj
4Ddu2FCxoxiT20jtNSYlMfFGYXYrMxPs2CQKUyqto47LNDKSX52I2kIqxvtuhJQShRMxraR0VArU
h6R81ipxKwELpC8xJXYpmdt+JkGbYN3A8UmsjGEPzWE92lViov+f22ctE7J9GwhQmYUEoTC87+Ix
KsTqJlWq2s6xKDz4Btp1jFWgXHt1l48EwjQDeQaEg1d2HhAeKEcKlC6c0UQEPMkLCYtAS5aBCaZX
jqAjxjktRZLTlPJbPAh7NVEf9XA+qIaF+gX7lwQWw8pvsctvlbqWfmBoEh/6tDd+JwNz2YTtB+kz
nUmmf8ccSUGIsxYhMbdi8WmyXxHi7kE1q/q2KFRIhaFy6mVoZLPo/w40cPMaGp+javVLcCVm6DSW
yyvn/AuZPewVEQTIOGSJNTnfWge9aMoZux32igh1wFtthmAXeJonr+WV+jy1hHWs1GD19x39e3/2
0z5q2Q4TRaTQpoLSeU5GBs8IOyHHzEk+tCPqk9NWoTsa3/3Rt2fo8kbJsgAJRBCvbR+/1FvORj47
5keGnIlpgrwrIbcH54ADiHsHssLBokNUT7zPd9NGu9YGvDbq2b6xaOYoSEaudwmK5n0hZWS9DAnN
zBG8Yds8oO4aNtc6HUsZ++ttVmkCmLjavzR2W/x5eatzsaoXbKBYuf+Ipr5ap1lu2t/GWY6LH/bk
ipkoXW4yjuwVT0ucSuWZ8Is3uJ1X7V3k8LlfqQF+FUO+P8d/Xdp5OZidW89UhObyaH5r12aNx95W
1vk6cAH0reQXySspf7PAmk7j4MclFHg1H8OdshVO1w4GX6sgZ7/m7K0C2gTyCq46n1F9aLfpOjk2
tM8nEIrAM+3BkVxxg7UHihwdtmvM4y+lq2V0411yCw4Xbc/n2x/JMQ+5FVjP9LlelezZSrPaCMxJ
4HC/16N59/fP9+Lj/td45/qEHMn8jCKK414OrSImBub+7wMsn8OX9+nDAGdnPLlccn6VZQA+Cz18
rbqX4Vqi6tcqzue7pp29tEZXVFRq0M0sDQUFC+T38ZFIRTomvTsQLXszbIs1h0j379d2ddyzN1eR
Z7knmMSyCYW+jfbkUaw7b+nxYg5aJY9YJjilX21kf63onl3u2SsadVU2kMbAOdLjQCmv8relQaQ7
+HqeWhdkMEjLVbxWneoQfG/KVfWQ3DYUNq/0md+n9r8927OpsOnwcJUaz7ZFqaS7uCTX1c44BDe+
V5+0LalFIMfeq0q5hBRNu2mz1bjT6pXgmev6jraFba5A9N7+G/foS23h/R4hGEfjg3L9veT4YR5r
c/IgsoB7VDvwTXEVs+Hij8VUfNMfeljMG2UDAuBVpavWPrGDMP5ITwCJ+p/Sn2YbrxLnWp7C5U/h
Xz/prLSSSFEiKctbWlVPsXxf6TQC1GuT6Zde3vt1L5EN/JvG6NkzmfImHDIyzt+rUwsgZIlzdqGN
FTccxl3TUR8I+EaWiPYZfw9brgMEh821deTSvEJrnuM2/g7KfWdfxswUms91iNYCrUHVDqvcvPL2
XdzvfBzi7CtIfZkgZYkrNY8EPgYb/V1AAgMZOoj7HszgXF0cLj3Cj2Oe3V3VaCtaYnzwS+1vImtk
A+nRgRXw4r8EtrpJHuLjtfXxYkkOmeeiA1JQWp4rZbIklpF4IyAfbNEmMGg1b+St4VGL966O9aXu
zOvzcayzdzQF5aXWOmO1jmgTuXtruOBR16V3LXnia2/jfSRTxoDNO/IlxrIcytAvFmVcvA1Pi+xP
c5WdRNBiaedXl9XLL4v6r9HOirZmKsbZaL7r8OqIwwJ1boLn7dcWKdCNShJFebwqGLu0lkuUud/z
NWCNn30DWgepbcSbb1sPS9Si6iqbdC24y9rAUfJpflqCoot9cmVH/rXGvtzZD+OefRgx2F0dYLpv
T7vsJiAj1B3XGAL3i3hMucEjTN3QmdbKU+ha38mq8nbJKXUpLdlXlsdLkwAaROYAwglJajn7WuK5
meJYoCADh8Xj4Dk9LbJosyOZjxTNH7CRk9W15t9XowlXjwSJVhaqCXoaZxuOtC2rNMIkb8cHfdfc
Dx6wFgeOqQPm3fH3iQP34sqke/Ht+jjm2f5Db2piwBZA3YLhLGhvSg5WSTYg4ARNb3KKdeheu7uX
DgQqXF3kKBLRFefHvVGos1gHkPN+IGi8xBuImKy9/3gip0yOAkXTLFNVJe7p5w3p1EqQQzLOclH9
2gsvWftw5SW59JUQ7kCoOxpOpGNnzwt6Y6GD4EVBnhubRM/1VTbNxyqApWmJTmUVG1CHf7JqwNtL
zaUqwXpmqifVySsW7V044JRCPoWp30p+//23XbrFH3/a2WONZN1M5oyfthz1llsMjYpbfO2VvfSZ
fGwonX0mBlTlel4aSkKDsZbiC0ai/9anyNZDNnWFxtX5ehyEUhcOi4p+abMEm36bkBKqrgaOrIq7
SOPCK2G277Pb+eZQU5btlyjz7pwbvnJqjqxoxT9SdSnDCa/Rft4YbkG4hhvkTH3/3I7/f6vn/9B4
Zf7n//nfr+P/Cn4XX6JX7KIhjOU+ev350eK5/D3/dHia8n8t3gmkKbKJE01ZBBH/9Hiaxn/xUiCK
UeiFUVn46PCU6YtJ2DiRa9Bi5O/5Z/SKhl+UhhllYSxfOurE/yh65XM9BWOHIb9vVhdliogDdZkf
PmzUBZhMYjpZyVpoCusgJGsmNWkvqvpBqRsHEyqgmdQcwB6b4SECNr5qav0xFJrg0E9obMZA3cpG
dZIFYdooUfc8VViodbM0iYy4GzVzcvKp8vJpEPdY1W+DWRdejLcPN/z0j9f6o230zLmBO5UF11C5
SwTMEyp8vu2eA0tXk940XGnWwDBK46mucIzo0V2oTxoMmwFSh2LdJiirnWxQpVXe9ZHX65F1KGTq
HWIX9GtZqMltbaUXEzP4Tp/3U9lm9+Bfrk0H9Dk/ncu57ZZlaog9AKDyeRIJ/fm260WVNmHVym45
iK7mk3coNtLkVHQkNyNoj1yO1F0QSF7Y+uaxLTPVraQxdocmfYnFXvPavl6lZRHQrseAg+fTlkbJ
cppRJxlDTv8kslDtU1/HrJiwlQwbzcHHu7es6EWIKcaKObCqKeiPGZXYuGiQt+vankBJCarJCn1g
ANghy2+jDip81Ytg6moac11KVoEuyDZRqoCVoFvkVv8rSuo/lUZQhSIFcDyCN7XRXjq9E9xwCACK
jEl5D5/t1kylOzhGwm0OkZz6cPFLLdTmRTD7b9qLBef1pzALm0hSqSEEgQpDUQBvBKil6szqsOSx
1vovBYzdOqQ37xwrbBhrslrAaEtzcBj05FtUKU9FmDByLK7jDp5ZoEPW9a3azTq4XyHSVCtRSWoU
oAzDkk5UeBXhYHhWFHlFriWbqpofR+DmsDILQlv6fsMy5NK8GAnAhaJmNWni6IYIgZPsE7OYonVP
uibd6PC5NaE6lhkUQGnUfy7JJUoBu6Uck1cV5sbG3Hatuhr5OUfeSdBJQ/scNvSvrSm5p6fSZl7n
U8KPZG1JmCGzWSA8zfJP/qjBRiinCqkMvsIgDvCVzNa2KNnZmUJUkUhggS0Iy1u4drRIpqH1urB2
rLo7ND74OCM7JLPrG3J/0AdBdJTheR6Wlp/KmiBmqsrKr5AATxQFdDQA2wPpSavUJOampF3nWlI1
AdQNJUDGXILaEuOY9mwcfCm1+1a58+fie9L6HMtKMyW7A9tlkp9Y+ixbEfBzm2ULBcPC7ZoRWhll
vuwEA9ytsBeznaYBZ0CMYid+tGtidT5IViWtainrbyOECistgxqVltGpAV7XCLBPIhhiXtEr1Xe9
FdcUwcibQ4zuKGGvOAsSNkwywkfnmbgyvfg9yGSdC0X1RMJDGD4i1jsphQSQXEYlkAXxOmpBL8qT
yHk9B7tElIifgZ7M8t0cVv28MHbzHfx+cVPIqTMNFjvLghxbrR0teHvweVyl1v6gTg73lSh5zFoH
4I6mM0m7iTX62JRKc1PXgbHNGxd6xa0/ROhpJuUA6/i7pFrgbvWnqJG+0RX/ocs3wtIF6jMnyZVH
vU6PNI0MZdoOOAxnqHYdDPBVGKtHrN3Vqh3pR46TtTa6+snP1Z+lKn5ryvyNPVaw6sq7Ju43EbOb
LJenpiMeZyF0w97K7dTfpnku2fS69Y2SMrDB3YY9/22ohs1AO5QXlGmwy0x30o0DdpQeuNqoWndi
ykOKdGYuTYJK2B6TTL8bo6SyWb08GqbbtpgOrYRQNlKLvWhlxCeP8rOM8W8lKM19M3eTLeX5qxFM
xLDYfZU/1bBlhvFHVcs5iFVlbSXNrqCIkrGD6pRsiYqWYSaKsWFLUnFfhKlnzCgGAr5CTl7SFq6V
J074kPFrG/DhXwKFDzeUzdeAaN9y8Gq/DO1Y/h75OQzsaXAxBMY8SdKoLeOkExJmy7Xv+l1FejB2
hireNIn6owcYk9W6EzYl+o069oSEwrQ/oHngtEnLsXkcBQAmnT2OlAg6GF06888KhcQh78Z1yYyx
LtLyVw2PBDANm7GJzIERKzerqT2UeW3LpvpLrIcfZLu8Flm8N2pyjfBuS3aiJ8QwaMjSRFE+6qF2
EvzuRonycl3QMF2Bav5eiUa2qjC/uEE4+27MLFRMgrIPEkJ4OCeZCCm8WS2DRzp190JmWu5cCClB
HizkqISUbaoCWyoAVK3jEjksBD8biN+4S6Mig0YDGqbX23FDkb7l/8YyGyDKXxdwqIoCVFg8Dj2G
dRYRY2qsQ2LlDQDtkC0AGpNyml2pz4wVgRMYY8sy2wbhRApUlIY/8My8tIJUPxRJN5LYwkRSC/Nb
EtM747wRPkQjoD0xHwgBNdTiTk4GAViVr6z1JiBMo5N2WZwmd4mckuxVjltTTBHQczVpVoa3+Zyd
ionk16mMkIdbyjce2WNpSic+JuWQ+PN21ibllAUUjqtSIs2mo3fPzE56T6/sgloTXMFXlGdDDw5V
DfUMAmMF11s9hL7Q/kx9tB/LZgqIcG44WtQDW6qX5PakJNKmbLtVYhbJj6CO6cdBG4BpCdkvUhHr
9HDE2JaXYEFLheaLL/XHNO1B+rYRQW6dCV0zIYxGMv3kPkhw9ZskMqAmIYdDLcT+vkzFGVZn07qB
oWdoSAphF/nyTWdm9X0ukT8jpsLjTFYKZrL5afLn1J5T0bwZVYG+TlBhbEhPgla3p2hQaFCrmr6R
9Lg66ll0C+w4OMXRktiYSfeGxCw7DsRq+PHbbBbiXTRX8j2iXEiesTuS6eWoadncZrQ3wI8T8jSA
1N8R8nQvBxE0IDFCd1VLNWhjNopl7oeukd2p6azuISoRKGSaxW02A2lVFaybtVo/iWXgEDi2VctK
dUbVbLf1EGID9pGpxUYG2b5BcBCRPlHv6+pbXg7RNqv4vJsc8lUcNabbjsO6IDyH1RXQ0JwBiDb6
R2FAKVGXN7yopiuk2WFe+PJzQVg1OemzHbdNStrve+zxoQ0Fhb+CglJUEZx1Jl4NyX+op3wTztYm
zmIy01OB9fdGr+CGBqIr6Mkm7BT+YUZmT2qUOaaJsDJq3Xhm2zEV3ykYYa03XasKpbXWTR7XhO1Y
sbYaPAeeGRnsgXbSxnhbETBdvyOq5Z6IFY6urL/Gr0buDjHxgYEs/TJLdpNW+UZzCS5T76dOUhU7
aVQICwQOmYtg4uOexKRcJmIq7N6QJC0R5SWsR+J7kI9E/SpB5mLrFfk17HNE9sM2cVZHIAJPHYdJ
ovwepAT8Wk0yRoDzx05iNbAtf1ahPRluEAUugRM3Uqke6mqsVojyfpWV8kdN8GbQbPTxZaQQwITH
KuzZOpqDU4/9YwvOV4WIO9YQ12raA0oUeiaRf7mgoQMQwgwEJjxuUTA3QWvdw297yErY4/EYEYgg
UIcelJ0cklOoEpwAJuDN75u3RJHhzMdJsSKT9jhJBijKEmCU3C4JfYm0r5ofM1jNOb4d89+Z393V
HUqk2jC+ZUpxMONkUwQ1J4hgWndayRqjx68G4RKkRSBWl9nrFpNETkPtdmXxlC6EQHLqnkdBu5Oa
YVNP1fPUlBn0OG0nTcFPA9YaDL8p0i0PgtbPvB8fRrHdVvWTXMavUcqPSazxkdPZbVNMt3y1bYQ+
KlGPWtOd4oElMAkIoohm8sP0iAki2FiEkhAIlID1G3sZEdqz2EQYCwrAoaIf35XxbS9WT0BgvA7X
B6o6lDRwTyQ0ffNGEkAyRBS1bLRB/Qp+B3Dh1lv8FivkUoKHJvCubBD85mH2VMY6+4OepMKhne6x
6N3FEz+yt9bVkikm1BARpHmnkMjJDo8QXuqFvDX8ksV0uysJZ9KM5I/vN4Ru+1CCiQbFIG0MZGkh
5yaaJxJJ7aVblE/llgkQePJ6XF4n1eQvREb4OlWpsS0DUhEk81GZcBhECat+JnA4ISJttsUqObJz
ZGnrJGE9NgfRqNK7oQ+wftYmmnL8Ifu2Z4n2s9p8bpe0+AYgraMWymYeSJ43SmBAOXiXRBS7O8J5
jqHIU/NL9QVqi76dFG0m87FTXhJh9rIsf47SuTwOWDFPJQT24mAk6FrTRAqOlBLpcS3/1R98ICcc
TIws3IZ9iLYlb4GJZCDNJ0Mdb4jksmut8u/83O92VtZGKz0RLJJh/AYfcj55YqlCIVkEmjVngLvA
zPmD7TClikjzBnn6Dc6897QpOKBZ647CoN5MzNnmNFQPdf877cxma0FFs8PuNBhB8yD6c/5o3Y9g
D0XJAHWeWMI3w6weZaMgTiMxn4NKL3a1PPJHFv+GI+NvhiGK4S2zOSduXt1oWRffv/+1PlQcE1Qd
bHHUOKoar5UI+ZPlk0VAYsuNSh3BZoE/wB/bAOd/1gHpb4jayo5mgWN0bu7Qo702WU0UZjZ8L3OR
JZIspWD2a45Es/hdT0yi+wLSHWS2vDXRAI4ZWj4ZKDIH1IisQ0R2tjFK6baae9J2yJMV6hc4jvpx
qEN8wIPwXCVd58Y9fDsMrhviZARdPNR5O66l3iidkjgJJLzsjuBvMBFnibpPCBcDATveTMBmppBQ
kNxv7gVeI8C+fOJJa8BznA4kfkSeSouOd5SIEbXfNqGk4soNH1EqF1kSrYlRuzHSdjxNfo9SsCsQ
0Eyggd7/1jwvcyfu/shVGLCO3RdNFnmiIShbUc6PZWhBvV52a5Ha9VseuuHLr3x30WouU33ddGG/
DpL8aMYE8iR5fiKlwO6Rs98xd+Z2NYOYQv8vySs4PiOdACN7VKKnJBi9Po8zAIsSm8es9oHEm81b
VebGSoA0btdq2OwTZGU5b0+eEUbta6YjNJQyoI8ma8TAEDR7OfN6QVe2/WASnxBIyk2tire0om6t
ZaPZjpDep4mMHd6+o9SlkOYrJZG9RoVRXEYlihcfyrApKIarp+RWkMv0soSoew0ZKDZmIssz6XIi
DMx+5XAJi0rbw9JVXpbzamaYcNF7a75puYtjGfmHJgpusb5Ij1JGNidvZKeo825ayj7+dEoDC8VY
3+991R/XM8D9sK2990c/kJOz6jWUlujL3vI5KtdZmFjemEiZA/OSreT/5ey8duNGuy59K4M55wfm
AMzMQZEVJVmSJTmdEO3EnDOvfh6W+/+7ilVTHDXQaLTbtjbfvMPaa0Hduw24AUYAnpumlhEXyhn7
n3VUcAaS3ojQp0N6t4amMpArfB48Ydo+6J8wkWPySuPp+L/pSqmQohWe4eWANUdhf5kWyhxSC78q
+NgeRU6t2+aDy6akkt8nMmhHGPF1Jf09tLDRwLZLE0mPlqebQIwwxtZ9khY/IOEBHya8ltqrhgcO
MNwiLIlFfa14hf9nz1Uk1vY13rmmgK1BoWUEtmzGa+T6+rWej/Wui/twchXIPRW9/9JBgmePA3mp
xG8/CUqOi1DEX9RExhuMNScIVfjioqC+C+nbsBWpMB7aYoCbaSy2jQJTvTa27pMxhQZ9kv4geyrd
i1GebieeUhF+XPilYtR01XFar72Bkj1SqoTUhaV8QtLEOHRSvGtx0m0Pvvg08swvQ1zuqlqTXgcr
A5cOsX/WacLWTbQWPQFR+WAcj6aRRavEF91Vgpjn/nglJD5tRSXtT15dxy968rtwLfP+eMglTbuH
3ze6D0mMgRyungrV+owE5U4R8ubFzzn/pUYjAl2O2mbo/PahH3tIURXUXiy1phsBeeu9IKS/jt+v
uVL1LATaOkm+ZD0xT2AEIFDV5sXwLeG+mc5OMnKX+TC0kkBD2qF3fb5To1qQSYTOQi/c5aBZycdG
EjIN46vQdsKhzDSkQRTxIVTETYCs7X2vv3iFQ+OCsi8blGF8ELKkgZhEGEW/x1V/iPpQc2SttB65
wiE3Rv70LhNeIk/z1oZYtYfCbdatoVa7zoyJtvNnxfWbO9Edfta1iqYt9NtElnYeR+YHUc3yLToJ
BvS93se6gDdbG/UXXVSTXT9dvOYI+jyW9pWb/zjOPfvsczXI4IXHYorO0E0Y9eBJLjqCT8uBAojm
1B5hizYZPniW9NtXzWwjTttAbRIF3a9U5PMqYw9sFjGrInuIhXgr4kQ/K+O4TlMZTVu6J2RpRDIg
HusPbh+9yhnaWVkwNABT8xDBi2QrNeC9BQ81iVHqIXEroexGVfjeD2vriQCaSIR6WBOQbpjubdXP
0Fn0Cde02nN614N3wWpKWwzhCB89w/0og/uJ3dG9U+AydsLE3UeI1dp1VyQ/cnWPuofiu+E9HR2U
Z/OwIh3DDa8UWsGpJklWxN9NRAgfsyHeDrEHiL7vJmZ5NNXiXGnhL9TI8E23BA5W/jVq1Ttt0NI9
L6CFiMTvuFRE+PC9L0VcdztiL8hc29Z0jCHLbDGrkQKIWyQAui6DszdCR6xX4KWOq0cPmte6lL17
ZRB3NfnKZ3DRZi70T8d7Pa6NdSnGI1yFae6ktCtsAwUuteOCHk+MgF8ddtFHsXQtesYQIFfQWlZE
8pPQ8cOr7adPEu+QA8qcvsrGuvcseNqtBIeUvKu6H4P+UYsq9kHbPKfwS9tFKO80K+UddHXNoW85
JQUWGdsOwu2V0grhPkk9RCICpXTMxG/WWgw/n+4H1X3XTMoVog8dr6QQ+QaiuS7MEPLxaRvBbcY7
Dl0IugHpjhxhays0DEPFm3w34f5bS3GDelPU5Z9lA3pvCL/Uugpfuu/03PrrJjX8V1f5iwYSBOxD
qdp3uvoVBv/qQCMSboo/7FzyXVzsbPCgR46taIxy23r59wiI9gPsE+qKVmC6d8m/TPcRXI3aqib2
/zOjQtNRF6jRTj+6FMCdu603wITVmwD+816rDseBoDntbzmcj7DkVl/9GoGayJJLhNkGz+niTDqE
ZUDihaLBXQEpHjk52ocK9j/bL8sPfeele4GZXIlGiWKvABF86PJSCIqwR2rSvEsMCAhpa9CRvukI
D5E4+a2lSf9QpGb3kNGLshmTtrFbXW12kdcoIMuVLdIY0SNIf/GjkJcPEalGej66+9KbInzCezss
RXnHNmJ9guqzG1X9q7V3pzvLU6WnInNa33Q/+Ah6aSRkHgPZMA6DN35UItJUk/PSq/pXAvXmjpy/
4oi5364zCPieuRJQqJebJ7979XJF/ETKTOegc4I0NB1XcRUOP6LuFy1UdPAUufiU6tJK8CzhU5TD
jGgPnohK+oCIOJLl7i4W828ezNSB0PZPclgQOSOaskIOaDwcH3wpK7ahFPgPwXfFatIPIzqm+PVC
vBLUAnk9keyM1aAE76pCisIUd7al4BmYMql07rpveQ8FsZaXWwA6o61LQ4zYrhU7Y9GlH5JyHUmF
dK9p6c8YUpSNayDAjRw4WkF0eh3PpmLkiLfDtB0nsEGWlcKil7qtt2PmqKWPpCT6t8JDFkj5cy3k
r4mBzHaJ7vpeHOiqQTYQI52WJHZeKxm5dpLLQebfpWpQ7uqqeTw6nugvVncUUPAERvw8XfhW1emH
jJyyc9zmqe9Z99bkPApqWO4Fj/yqSetuaI4UXTy33gdRuBP6ofgRxlO3jyzfk+N337I8+cAFl3yE
ihAgsmA4A7zQX0i+k9FHiE9pS1Sqq+45JSeVkN6/G8ce+U9LQCrIIhyWMuuRWxV/w5NJ1RaSdse7
C6P1mPi7SlNJYJr6iOdcG89hHpFMzPQPrfK5tcr62c2in15HeaaSQlIKk4shWZ7yphWTFqo3PB1z
qLWQ7hGhb7dCl1rEx5KxbZKcVsKRvLGotGvDTT8mVncvaFpCl03/KLXE0W7hfT5ezXWRkzNR0ELx
SPytcg16FtdYF7JRPQhyjvByHBNf98GjWqgItPVJty2EdFijSQBDZaw+UE9oyYuHohMO8EODyzgc
vyzXPPUT/I4vXuc9eSQ174IQYR+EG9Wm8+yjqxSh8RWrlvdQb9Rpr6jfqL3d99VIP0aeU2Xyh7vI
ohgyGnn+lKAHGOtK8tRF1L1gKCcwV+Ntpg79Ux3QX1VpVF6QlNC2iSwGPKT5lrQy+on1z0gfjdXR
3+oyNPCEIvhA32dnZwGha5XeEekpm1hgX7YV7HOIkqw6l47CMtloKtl9De1XqoCDsFIlqyJh6ec7
s/ukiznE8wAfaQissk0XW9quMjKSJtraG7ZxIZX3R+d94qHb9OYaTkxaMbQBrVw3uSsrXyEqrH4r
2SjvGtX4GKhlsS9SVD2QOmi3sLnbyCG6d4YsrlHjNDcSSUHEb6q3SiCdwfVBGXTy0RBB8B2qlDDM
Fbq3PfrwFPFEMih5M94Pet3syxB9TE2IaTKVtE8K8bLTJ3W5a7RvZHO0t2yqTZQReTW5NVDlIxhC
lcmL9ybOXmN6/Z6myOYBHTDV1qZDUEXtC9G+speK7lnNhmeBLqWvnUYY38L72RWGvAvCIFvz1vu7
JiwRdJK+HF1cvyYh2w4flLxFAmeqfB8vLYTA3DuE66oXRS/+puZ8FzDkNUv4539Nf+dHlg9l4Pn1
EVHxz68egh/4zdnvev6nzv5S9X+Ov/03EOPsF+sUeo7hufmFgt6vqon/GPj7T/7//ub/+HX8Ka9D
/ut//88fWZPW00+D2jU9RXfwEJ8gFC4gIZ9+4cY3v+IzRMjx7/wNCdGs/5gwIIrwoVhwTUIW+N+Q
EEP5jwLAA2gH8DngHxrQgf+i/db+A0yEVIQB6xbdPhpgrb9BIeJ/dMBhlmXB1g11vAVt3HtgIaBL
TtoGgCdoJj8E9jKNKh3dFtPvn6BCxHpQ2rGhI43+tP4z5wY5tNqkhfdkVq7gNi5QEBNCUFUMETZV
mFuPwL4TM54HhVrG22UnYwxSPR4/Ewu9oX2N9jAJ/tvGLsakA7ShRYd2d2AiSFOcjwnx5TRxXdAM
zVCOn9U4IFkSt225fa8ZBco+ODxh7adGAgH72dQNGj15ngXCnZb0r2rhfhcFGtBu25jPGxygR2yX
oerwsl+gzD18CDENM91GMJqs9dSnnZH1+qQP328bmrBv/6DIwNXMDM3mTE2SHvVk/DPQFCjrPgn5
j5KA/LaRa6OBfQR8NahZkE1zAB4yijp0h8wYAA8z3vUtCWs9IrT4ctvQtdFAfcM5Idk6EQWfL02b
S11D9KfaqgCpL/6w2X2tVAqEG2TcpQVUqjzBE+dzZ8FHY9A0Jk6kR+fWiswPTEOMPcd8k7VVee++
fUO3bR1uUFH9nf8G2W2HH+r1mla5lb+OF0HXl9NqQugCshFCWwP+odlouYErT0gMxZZAJTxJRnCf
J+K2nGLgZqi0hUWcny4DRjag5IrCjoHAxpoBmtSKkFIpegXpNGJpS3mW6/Hre5cPE+C7dMBeDO2I
qTq5LSI30ruckICqR4nWdBPdK2KjrtO2WmgyvNwnYLNMYBHcgQpJ1NmGbNN85K5LNLs1BHfL4zpQ
jkol9VVBZvvdJ2yyBTuUqMDCwc1+vksIbquKFmnVHqJQelXawP+s1CIpqDEtF3bktQ1xamrasCfz
F0S1lZadAH9BIX0WWnKpHbKkdQ5Mw0ylhfbQq8YswOfgFzXGNptDIQjCFtonxWZTbIq+PQSZthfF
duu10cv79wUo//82NX3KybjkrMmbHnAzFHND19tq3oNr6QTZ1deR6fc/b1u7ttFPrc02OqxBY9j1
KlXgNi93rim4H5tBKza3rVzbgoYIvFyFGkhT1dlaaUgbxmrG4R1IZRvrxI01Gql7y/+uS1H5618Y
Qxxh8oYVVZxjwPW+NQs5H1SbCD2Ca6v+7CUkwizwTwu3hMlSnN+JJkoiE37VAm1Ir/T5Uk2wUQ+w
smI3tAk4rjUmu6IWvyaGnNuFXB2EVHnxBfFfWYXlZhK6meyeW0WRTux0GeIOKaj+KiKjQbwI3JmC
ntwEDIhXtFBk4Oeqd7oC051ooFIOeh/FF/773G5dy/BLuGgE9Gh3gcDcu0r6envpph9xMaFw+FqS
CcRVPnKxnex9V5dBOYGiA2aUbgwQu5m8GZAVBAarqc+3bV3dkye2psU9sSUq6MGlvonSWK0/GCG5
d0PuVm7lLti5MiZogSBogTCPa3FygE/tqL0WZxTMVFtMfg7JZ6UsoC6AcAB98ZJ20tuDunKcz4zN
BiWkAhRvfIk9WgIl2OEv0aPEcdvG5V0Ixps7EDD+5LFN0PDTAdX057dFKCnIued+fNciVBWsPMBt
xNphk2ov0tgsPZazphhcN6bOJMJQTNngZB8h0yerVSeZn/TUXh3xkEHTD2MI5Y9V6JA0X8GhIlbr
LFiX22bhkbmYT8wyWtwrvHoYxuTzsfZSlCRu72sOFA4GkM6ccPn2bC5YUGanGaRALPkqFuTqh5d+
bYu32z//YrWmEUxxF3RJtP0ps9XKEYmHaFw2EaYxvU3cILGsCTDpdI3iTwBtYX3b3sWxmuzx8HPv
SYYG9//5jMHK4bVKjPtbGdbadaO7TEGZLhEWNuGsbfnPhgB1Tg3vCJafByahpBVR3rIhqrX3UX7w
1+76Dwc/YNlfxndvTalYS50Y7jl0JnlBX+S7bqe8vnu0uIeqODk9YPaN2fMJDMnLyWTB0TKkVB68
HD7ElVFq0i+p9o0lpY4ZncBx0KfmzKnh8uQUVEMqJaKS6LZ/3zpAfj5PClax8ujeN/C62BBMOemD
6m+Q5kEzvFw6+VfWViW4VQjOTdTczNnadlnZIz2tKXYuiygXUvwddO+roftfbs/qlTNBQChPHCCW
RjvnbJgUhPQyJaa34xGi8Vj6Rvn4cNvExa1MwgKSA55QS9Vpb54di9EdqhB6BPA6GPsJ4CVAZpQe
anNEQlJLIfkRU69a2LTXxsUx1GibglIdTYzz5fM0SjRGzPzRAdF8EGMAYNQ2zff6+6Yqo/aBeIw2
DXGeGegGs/YbAX/fEC3NgdxFg1AqTB8Qfx7s27N4OSBM4WYxhTJA3uN+PdmPZVcmXjQOuATJEMA4
5TdIFlrawpVyzQr0RLgExGJkcWYvqA4kDnVfVbApFK2K9GshDQsLc7kbaEdEtYxwGl1ejSaks3NF
LlGyqJ7D5ztGa03ghR5gHIMA706VUmGP0uKn904cQd9Eo6vqkOywF84NasGomn4GXKws6d+vYVTa
BwNc4O+3YlkI6jBnFs/YzEqEQ1ebPS0iUo06tx49ayANb5u4vBKgWpyeRg4sN4Mx29J6L8AaLRHw
BSN6w3f12PRIGNdFF8N/6vqLBEHTFXPqISIyxnCmHjJavAjGZvZQ9ipi03QngtHWaT5Eh2irPZuT
hA7KSEuUHNOyz4zRCksohpwkXavzjRdaPakXtUD4dwLGs73/UgRlo0LWlEGbZLdWp+/oVfnr9pTO
tztDxCoRHgIhU8Jy+v2TQ5Xqqmv0Mg5jZCbVJLKcaPcU+Kx64VhdXzpVJwULZSvSDud2GrhgtII+
WruRMwsPzjQjaNPx/OQ3OShpKLg9rPkZm44v6o5seo0kBP1+5+bGNqIo0LHl+/x5GP5qKMDXVrj3
pGgCsy40jF5ZOYWjbNKqRhMgaeRzY20taUNgkA8YwlJxYAaIPqOYDptgEQ1bngYUz+LSf0sA3b/d
HuZ8Vlm9M8uzYaqwXwaiFpp21KEwpVsQkmnoZRlZt79t6Mo24WWckuQccEKy2TYxE02OlICYekzb
J1NoHRis3rlDGAtdfaSXaUeHR3meN9eMttHClkdSynth08S6vE30pL9vStnavHs0hBOazp5H+YJG
t/MFA3BU1rXHaLRWRVgeRMlKbeX3TxmOGh2iECKTd5uf52wsKgMqTZWs3uC9ib4QPnMLl/9mKNCj
00hPt/KFl9Sq/eRvoBInoIVg1x6I5UM2UlFfyEnNuy754XgutNmSlDIVmRf4fM5aSGdT+jY8XGD/
1XxI97Jd2QXaLNbaeqjJA9jls+C4C+d4tsH/WLVUtIQUGj3xos6tmvSWuZrSkTFS1QejN+4NddgN
arcwi1fMUI6cvAua1bl6Zyc4ba0IHnRyK3UlPAee+By64/1oSV9v77sZw8PUT07P8Imd+XCKIg5H
HUjmRIWWHaJvUNu7NjKiLo9K+pzakWS/T0Xib5vIj4vwok9yLLPN7gV9q8tewqMp1VSOowQNdyP/
GiILvbo9vOmFn71gNMvSoU/cTM5+3jcvNW6Z9KWo2IacQh9F1UjZZi2eNc094l9hpqrv2x3TmEiJ
Te8l7xdh82w6yyz2iiQnn+jVE4jWdxPIXgvDgwwW/DVQ8dvju3IJwkNAEAglgDLlTM83Y9wNQNco
4NuDGZuOlsG4KyRLDc7XjMCBolL3mJzduRGlanVTazWo7JFMF70EMNvCMGabfZo1eunZCKwS7Idz
4vgyNsWijKgFpFm/hS35Y9k6lvGvrNBhpCGURXiuz9amHqs+C/1aIxVgQN0oRZH8XfTjEZX1plnY
B1PgO9t4k8IytxL0/1QfZq+TlpG9NlLmrN1M4hDtrtsU++X8zHUzlI8VAGfKhYfWuBV1Q1ongMmk
0SGkxS0Duugrvvapoh22obdTaYEiAP5Ui7sO9syf0uC6C8HkMaU8H63KB6BwPtW65yzuOMhhLJfg
72Aa/gR72UH7Ud/3X+AhXSXfXEf+CbrfA0SxBxiersNDatMQcvskXDnppEKmYi2PC+s7X1xh6Is0
5yQksGYiIy8CXBNpnlF4SQu3W0pFXDNHCgD3QyEfByXK+cFLxyrX2owdC9n3nerph1AXf8p6+6Mb
oYe+PbRri3zi84szW4UlxjqgXjKoyNFG2Y/OsyI7a1tgJcmD5cnfSqORbQOC8tt25x7r8VRi+L82
1/RdJ464GepmCQbbOk5pPvySUCdOkxeT8HPaU7eNXb0CCG6RauC8ACM4N5YN4qBIHesnKT2YZWvV
wCvVN8+3rVybyimE/i8rs2NJT3s9xCEMutDqHaRdybEE0bPIx3XlxkTnD+X26dkhMpw9cF3jhRIY
HNCS5ZB9CKbO5joul6pKV9eHnDroSLID7P7zKTM9AZ5gnSJtBNGvo+TGU68MJr3hjW32dcM1HW1u
T9/VRTqxOPO4RLr/4jJLpgSYmzcrLYvNZ03t9C/Q0HsL7t1FhnPafiQlRIOMGhH8/FIZ5DSt85wr
VP0mHybXDvJg4TH7lHyIdmjHrvsDOMPsXkbNcZ890k6/rR7T7RIz1LWllHAzEdngLkei4nyS3dJI
vL6h6tPB6v7gVll1SIS2XIjXrlqZhMkId9Up6XduhWRfUrUAaGxdoD00oA60ysnwv3/1FIOAXgM7
AwB1ZiQLUkUQRwWqa/qfm+AQRaRQ++Bf7JFTK7MjVilSMGqGT/gu+08D6uWepm/wmv/N9kD3xMIL
R5uR0Ol8ygwtl2Mj482p1sHHHJlEeT3ucuRd5IOygZBuM3ordSUl6/SvcS3vqs/+OnqB6fr2nF67
UE5fvtm1NXpB1AOnNG2lChNH1zIAzPRS/Uy1PHnJqw61yDqCOR4qrmIrm/VSiubKO0SyhIQQFUlq
JfNiqGSWNFyWtLcmArwG5b2RIDRC44qivEs8kZonWRliU0iPaI6hsDE7B3nVIMVeTnWNpv4rLZVt
WLTb23N55XY5NTGPgQMyxoqViSQF+9GAMlF0Kdt0ReBKDn3hkLvfNndx5iamN3L5x+BgUi8+30Cw
LwSdmcIqofsWqE+jo8Gw0hZOw1UjcDuQ7ObI4SucG8ndIvBrJGDobC++6INIVKqnC/N2xQZ8FhMK
DtAJSl2zpfFVN9fSAr8WkQqz6CHRiJ13TxVVJsS/JHr6LrMTvqD2hkE61U4M2NcB27vKUuA0feSZ
C8mPnrJw3LEm6fuL2kBaqVacE1YbZfJWiMl9kHgfYVn4aiol/Gay8dpq7wV/WORtwTiRCeGpAb01
W5xWNHO1rpm4TnckIBKEaQt7bEbMybGZTJBiRJYPF5084/n6a4KIinRYTJ7xuJEcuvfhQXroNvIG
xerv2ffb6zR98PkkTtbwOAzylkA/pp1y4rF5jRr7lVBopF5kYHfIkQ5/DYGbfcytUIbvyDfevfUo
Ck/gVtPEqq7MZjATlKTudbw2lXsnJi2dt/Hr7TFd3ArMIIEhlc5JNlGdn6DOU8WmIhfDA6zsZD+H
SriDt0zylHhhMBdF9mmxTk3NDlIDk4ilTapD2iq/VzbNc3+XN58mOXP4KJyMzs98nTSb2+MzzteM
GJH8DlAPBFcUnn5ztmaFZ4ooUngq4jgI3FS5iDvqIqaem6oTwkv5XTEHfYHud8nmNOcn+2TwYE9R
iFRsKYR7LJPgqzHirU7LT5TBYgir2u0xTmM42ZcXY5xtk06FbETVOWhVKUCRlFDGAqO/MJFz2rgL
K9OoT0al0arQZlB5c9aEl0GDn2HFc2UTI70ZH+FKJCmzd18m8WJ4OCxH2Okfbw9zRtM4JbbO13K2
gSpPgrQshNqk/tI6tBLvEkjupefRVmw4YZ0lGYPZ0bgwNwvQtNasJBqdcMdLT/+laxMDlO75KQ2z
iri+PbZpiW4s4Tyk8bymKa2KY6h6Idzf0riHy/Rzzr2KKI2xMJGXAyOTQBINzAuODZj685VUarlq
JdANdkxXdKE0Tg1qozcWhnS5K8+tzO7mglJ/JLfk6sSo3pWx9qWKg6fbs3ZlIJYKahjKR4rtF2X2
RqetKCzJ4opW/wZ44DGPQjDeXffuA6ZbYLkMPAwQtSB3zycs8KRcT1V8maimyao0Vs344/ZIrkzW
mYXZZAWx3IVWyN1oDB9MiAS6ePGtnHzl8y12PojpE07OL+QfiSIp9N6G+3KfHSZ1PqiiDtPpmUhV
s4UI4nJH61A3T+hxqNsoEM+CdEnzu9AsKLnECAuPcQyjYuw0neY0qrdwNZ1HCccsAKlNmPNBDRKr
zDHxmifTGNwoveOqUrMSw/DO17QvWtXdw2Zg04K9N5twLUXB4+1Fu7ALXsCS6V7AtwI4M4dx0xhV
eLGCInAvysFjVgxAx8Q82wa0uDpRNDbbFLjEk241hlMrbrWwK8+fGYZNFpxwE8+XGoYMx+lsQWkA
hLEFrrgUCohsQyeiVcNg2dAjB3AIuTxZqtFdNAUtW90e+Pna/pdlSuQgvoB76tO5PNlKYHFNlIt6
umSlRw/dQEXay1VoF0awu23o/Fj8MUReYEIXyCR75syfZdhJrWdZENmJ4cGsm8yB5i5bmMdL0vqp
D/gfK/PIKCa5qbZ0oTp/qv7Kbqr6Q1WIjuQi1fC1qVM4DQBo2Kw4x+dTp4ZpO1Sm6zmlM6y5gZ2A
dyzaRnt/J248GyIf29rnCyM8vyf/nkauSMoAxhTHzHaKTmMpQAPTtaO0L1eVD5/ToEBa1JZlu+CS
X1sxlS0JokYHtjxfMeDDVQG1CWUuwaVPumPvNa77L8bDtUJcTi0dyOZ01Z3svyysUxFeCXjFkvaL
Lxb3ogrbK3RrC/v88oDzqtAyRJWafCOgkHM71qBUUCmwz8VDvf+Tz2SZFkWgZ57xtD7k4QBkAHsG
5yKJs/MEqxVkkKXpOSn0oXvEv2zfsT6IT91GsqGB31hPS9H5rDB5aXLapydT2FkWrcqS5jnSS7r3
v1qb1OHi2sar9C/zBVqdDVbzhemcOXB/G6XdDlQSmQ4OwLlRq5RbWYiYT4AZu/pxUjUoEEnq13+e
IOv19u1xuXyEu9IUrnFB4wHPprWBkmOsh6M590BuH9p54yAv6oecx9Z/RsVgqNJxskBgT59xMpXC
mOYazMOu7fvdm6CnX+A++eRBLGqrY6asEq8xkRQxFnyfy4PGjcXwaACgRMkTdG4VsuWu6GQZhRa5
96sPoHnk0I5BiCf727N4+cxMBT2w+YiJE0fND0EiJWYejKjRg9svXSeUo/CvsKh6dd2pVgAjaJel
MB57XbEwwivLJ1Frwumi1ou81Hy3iF6V+EHrc/omGTF9r21p6zgsqQZc25VndmZhhdf5rof6p++k
2crdpiikde160mWTbHRSvnOrLLHoy5cXskzGB4CZjkYaUzobWgVjsd6YDK3dKBvvTvssrqeQOHWQ
S/kqfaQl/oDyoEDzuC07U0Gv+A5/0qZPbXUJNXp1+LjQuE/krYmUZ5ccV1OkBw28y8Va+uHtqm1i
wwm0gU35UMN8vzjdkyv7jx96PC70iZEf564DVzSXDYOYcZTH3PUd71PHCxgc4KJYRXtpPY1wSbrl
ytnEGJkTapfkHubSSjHUYd3QGZ4TySgXw4/r99UuE4wgfOv7oaPN3qzglXL1PIFZoeiWKg/Xrnbw
26AwDAUA90VbSy+FqSEPBUK8D73j29mz9B1iq1VvK7+nO7bbvV+gnloOQkYkw8CMXz6OrhSgtGEC
vw9i5FTGvfZoPdZoKMDy/btcW8/hR/m+ePGcpZrtlXsCwBBtUeCfaKWcr+swxhCRBpbnKGoqfkjq
cdA2VUYjMexnrbpFHpfCEg71gvN/5R4E1TV1qiJvTmPs7PRGLY6MafU+ZAQ6VMtB2nv3IzxixYLP
cW0lzwzNrnmU8MpGaZvg6LklH0d3xZ30NbLpAfgCJ0jUrDxn6QW7djh1EGsYpkSAkzozqhdNM+gi
RmGSCF+jXfyIvG6y0h5G211Vj4jSLJU8jt7u7HyCk8PjATwEPGr+sNSp1uRpkAY80tmHBiURCVXO
/LC8Ya743fT70j9P9nHqHplf8Poou55r9YGT3kuI0SXb6VwUf/TMdrcfsau2iLCBjPCIyQSl58+l
3LeKW8pC4AwHicbifuduqnt5JbJoSxC246Uym0FAoWAbLc0QL2/Uzm0GSgZB6ESf+scWmb9qxTxG
q+yhXqW/9Ud0R+30W/d5yam7cgLp2Jc10ESSYQGbPh9j4kpK1vfQ0ptQ+8LrYbdqCr+WuLOq3vbd
xYzCFMJfjPPE3nTTnzg+wSCIheUVoeN3MNuVoFNqFHsTfeVLEPh0ySonV+cqdI1E73cNSPhLBJrK
lMCaF6+hh6OR34IdGHqbdlW0fWgLrramP+kuzZJviSu4G7OCNSRZ6re7ct2cWZ693JpRmLnWRwkU
cP4T3TkP0qj8fP9ehXYBxwf4C6ijo/dwMq+4UyNa0xQ8q75ZCySFsqwBr4oEdPVVbL5YwVNmfevD
AGRzunROLtd00qNSRBDpNPJdnEmUCD1rTOPEcbO7QH+IvMdBvjeH106FrTSD1vMwZtX69oAv53TS
UgI4BhierOAcnOJJgjWOUpqwZx+T6lsElum2AenSlTy3MH3ByYyqrib0YlsmTu2Mm+TDFGEFa+vO
w81TX/JP4xpthBfLUeAWWErOX7nCz23Pbh66GkwlyZMECKi51TY5smIQPzvR0yQft3yrXl4C5+Zm
gZ0BPS8ASRbQlA6Snt41Oiwe+uDbQm98Tep66dK5dGWxh9QfJVJtKtXPDoTn67mvRrDdy336A4L+
XSMFW/qGl6Tirm6SEzuzd970a0lN/TxxMuW1VUZ6w8aF1MWVlw9aGNCs062CvzZvtwuZt74qSVOq
2/5+ygL9GG1IIhd1yi5zQGd25n12fVSVCO34MJ1Rtfa0lkKK4r3Enfax9Nt3AQsmb/vc1uxNMKFx
R5ZdjB2r6Ld9BmFz9LZwuKYA4fwZwNvEP4EqBEwW3QLnh6sytSIfu+O0ib9HBxlmNIiVrYXw8RpS
T0dfatOZlaL+DEqfcBkcHcr+8z2nGjRFpmY9HedurW2SjyjYbYyPxVu5k1kzmLu2U0Yhf5Oemrsl
B+naRjw1PtuIURYaQZVFsZNQ84XoYjX0S7jqa2f41MTM6wP7QU4dBjGnLGE3a3cN/ZAW7Pp6rK58
L1i6Ha8d4RNz81Ydq/ZGrZIq7t+9/9MzbIi8jZV7D9/lh36NZO+hh/BSXC3h1Ge41uMyAu3EGeOd
0UCxzq4OFlFKSCfAbfCGtM7UdCquezQIMtJfhm3ulbtoO+m+QY6twGi/V+/ihyVn7crYLUr5YIgB
seOszTavUkVpEU78Cs2orVVXsuOhAeNXL9wtVzYNZihR0chIhmie9lWqLjXVDjNBeICrdQXp+r+w
MPVzTTYwMFfNy2UvlZO6Y1sOwje/De5ADC+EWrMG4T8LRiytEFkS0l6gSHxEAKhSlkzWwXgBgryf
dOytt/pxEpWv1/lo+7vIIb231X7evmSuHXmiIJzN6W6mb2h2jxkNvBSikMTHqCTV1t24FqyVvJaQ
6fPklfekfWp/V18T8gj1g5DZwWZpp1x7yLnjNPLadC9IZLvO7zlUSyBnVkdO5Zd+A0X5tt41CFdD
RO8kjrhbchyOdBSze5XuKwBUePQm6zrduydOS8o6lzHM/U6ercznEs/Ffcj3yEluRidat3fyvkSG
Vt4PP9KddADyYgeOx79LvIql3XV5TDigrDkYcFLhNNqdf4tbhIrVkVhw6lBdKfkhHym06QswzWtG
+Pl4vMfsxRHtczJgmFS1En6VxAmRHRG71wLm9CDb395JVzYxBVyQXAiEgra6INvhufWFIYNn1Puk
7fVnkATodgA++SWhhZojNA39NdKrcAijLuYsruq0Uc9XdTJPTwlFEp0SxuzCcfsE5syRQbab+n56
LSGBfBAfigds2crBOsg4obUt7K1dfiAIX7gm/h/D/8f+zD9sXOSGxBz7pSNt4m39Nd2LawCd5OKz
L8ne3xROu5bWqCg7tyf+yn5m5ESmlNBJ514k/mBersUMrQhnQGk9Ve32Z/acbAvHfSTnCDU330D+
Zu+SHmvXxasBy+9adOS78tkHmvyaLYQ68vRQX6zEP98zx8TRvRRa8jhwdrfRJ2mjUJAbN/UXRHAR
IIbdE7VsYNB2dV85+Z24r+DppVChrBEj0e8EZ6lX7NIrPJueOd58wFHLRIHLdYq4n02jGk0Canow
V30ly68QRkvaQmfJ5auESVANeIlT4/u8HtMbOTiQrOdUq29x96MmKbuw5td2Ow88VyYJb4rFM08G
Fl24PJG7orSa7lF43hl3sb+KftFF5e4RnER1OLsfwAyJ9crXbUF14oclh+3KxU3e55+PmPs3eYNA
JMoBiQNVAYvrT+LrjnlPfGRz2A7Wu+Bf0ytJYZzjPeFSaFCYs5QFoJZ5vxizAJCu7F5rQ6ca2tp1
5nLRLGAQroS2UxkeN//Io8j9fH4zWwiM5IgJTA9jsAM7qnx3Henj8GS8GVvtU7IZ7pQ9yUP4dp3u
+9JtcoQ8zs8QztvUh8UbdWTtPH2jIJqwlGAkVWHIVRaC3c9zfWOoBey5WQoXrVMN5QAr0YCORqj0
etauPNev2/9L2nnt1o2sbfqKCDCHU4aVFG3L8YSwZZs5FvPVz8P+f0xL1II4e0+fNDrAtapY4Qtv
OIkKYozbjW353R4H3LBqi1K5n0TzMpwn/oT53Nl2+xeGsGz8Wca6oPig5UiPTNaUgfuOirQsfRU7
4vZ2HBcEhR2jzz+9v3+vXBHgl03Aqyupl/bs68VteqlT88bMfXnqvRphKscpAjWj5CTuMu3B1n++
P96VA/lqvM3lrBVp1rQmLlSNWv1qBwmrlfa/aPgYrwbZhN0VYsdmPTApEXS3wxnPj851gvzGOVa4
dbjS41676+oqggSnlU5tiTLP61XUEWXD7WqdVYjGkXVs+/5ghFiH/dWX+5D09/1FvJLHM0HeVqDU
RIpvSCUC9G7bxKiAr17Yq417f5CO+okduPOYXglYwIQTFiH9SXi/fUHQPJLQTZdyP5Y1bA8RANAJ
wuYvO/N5mw5yxP89ZNthkNdwuFIIBCOKSLNrfVN5sJu7VZzKOPaJa/wdEzd0U1C0e/2zq+ECq8nm
X0sj5Nyvv508mQm0riknXKlV3zqEfzFMWctm0A0bQoi/kQdSgGBC3dXHuNIlRdL2xdjrvnoRD8K+
+t+xMXsM4uN0mH9qvnEaVLc9lGcsunEgDXKfdJWoLVF9XMV+2sWBytpuj//aJ4D/SYt/VeFFtvP1
T0mHuUtaneqT2gGZ9hXJdL7kYYKXzIB52f2AD0eEYN1erHrlPliVj1d/T9zJiVlfDxtbjZEVAykH
wukK0+eeNDsf9/UfVH9VX/0q/c4//xe7mkHXhiXfHJDX5pMDOZeyxh7IOwqZsvMP7BM61do5OuuZ
3z4cCP4CEESPgT7T5k7IpqLmeYxLzmhLKpUdSaUO3XHv6rlyQiF9rXh9UDwgiDffbWnbWY9talN5
Nv4SndLBJi26Y8O1Ebx/Sq+MxF1AwV4D1gWVY7NZ6aC3zdLRkiikBus81e9MbIGsPazj1WHWRiet
JbL9bVKYp6naaEg7+b2m5HgFTr14avUSWbCqsQ/vT+lKyxOJSxJQmnTraFuFjnlJiiTJmZOMNept
Zs3RDRXS0he2FJ+tWnaeCxydMYEhIbfKDP/QaGldQ+/Go6rOWKBItvzBbNL/FUn/H8/4x//ZJq8s
zNegZrN7+GFQfgBegmczN6m4VS/lnGO9smpTPEKNOGT39a15h4nJIbkMp+hY/tUu47kM4sB0y/vI
27+dNtyTf8I8jbAZ2W+ABSgVrmf3xe0kGszGq4HFEcEcmPQTCHFMf2YbFw/AqrSdV+3KVaDB2Fyj
LEqe9GdeD5dZGp6ZeEz6YnnoxOQm8l5gcHVrMRMyAuLTN9C9OkusKBfEBSp5b1u13qg+jvHOnro2
jTWBWftahMZbRad6SnqjXdsTRnfp894V/d40ru7al0NsVqq2E7nrGl5ltFeM5lyeLarDqFQBMzOp
qMI3KYMRzf+dG+0KpI5Lk/IepCf86t90QpxokVarsYJcp/rSIUtAcnu0fYzTbueD8U9ZZhcfcHU5
0cQwQOFatCw2dzUKyE4WajS20nN3bj4Y1DG8+gTmAsPUU3YoAwzWlZ1PaF45fOz6/zvm5qYrwXR2
ZcZbWPSfW1Px28JwbfNz5ajH9++faxvy5UCbN2Kxx2hYeiZny8PfMFcvOtq3bkhxc+fTXZ0R5TT0
JLhQiHU2ZwvTh7SP1lUsm0MyC98pw4OGiEWn9P5/MacXQ60/5cWtoQhKjJhRFf7U4gnfj5F1ixp4
dySKaJ/+/4ba7I12LMXsRNRb0BtHEHY6q+VPKxp2cP7XIkSIl5SFcVv4R33w9YzaQVeRxqZ7K4Lw
uJxbLM4lz7oJ/ykJy75+u3y2f2Wf2h/JbjHtWmKBViTFBaLjNQR/PbTZKF0dVSympcTerMUnVZz6
HDpI/b0fJk829+RUr0QttGv/HXCzUVawP00L5ppp5egRs/kIcZ7aqMDbyZJqtzN0zIOlYG7qb+9/
zKtJzaqEgRYN9cM3SVSbYtOkK/160sX9CmYtbqVjS517D6B39dT9O9BWPmgpRikqHAbS01M+futh
PanZzta8duBs3jGAYtyV9P5ff7g5VY06js3Gr6z55ITALMsOQ0LtrlyiPajIPxS/bbDwcrDNezCK
yJZGoQ7eIqdZfqcv5lJd1LotBzcpsoMSAmZ3oWUPq7VZbdxa3aiEl3ioupu+GKbpPluqDxhtG/6g
mvWDViXaeBFlHlunpNby2R3lBlNoS9hFf9ElbXZ8tTHoRXTpkuBEONj6h3BU0+HGHOsJhqrhRIqD
z3qDxVeS1fJXA3VGOAeKTKFG143iV5o28XJvJz1cN7N9tuwpqb08Hr+BYvTZXMrTIBd4ZRI0kfVJ
rYLBmCot0X0NeCW99CZUVd9sh1PmZHKDTXpT0rSZsVF30edIcTJL1eTWmuxI3LU5Nrkf4jqyfke1
jKH0GDbh704Bs9jmxWWocsWtKllusVxvZswR0ynGa1jKxacZxRtK9MiCpyeRdTjBdaVosBQOS9yy
qwFaM86UWf0ZnDb48r6Bwmp2mWw+NE6fWsdFmEVzlOY5GfA4q/Xej8s6ubMQdDe+NaZUGveOWYfW
JRXRrB+mUM3vwSIMeTCrcqPfKlE5an7hpKbkWzXmyW5XZHYf5GlS3hlLqJq3mhI1mKouziw9ZAjO
YUO9ILNxJ0kDJtzDokvteQIsWWa9FV4mQykSlE0xgfCSaKEzoNclZkhdJJODWqsNW9m2ReaJpFQX
t8JOPYIYaeEelqp3JMo2Vr3D2DSBEKkSRe7UCF+Tpixyy3iQHzpFyMNDLunO38wGSvSlkuOoeQjH
vFOfQr2QzzXOnfIoTIGTlkU3T+cP1s9NbLRqoHcq1u1Sz/1wN9Z9eGNrOAj7ljWKX1pSWfJ5Xk0/
vdYenfn7nJvKVxXya/sRS1Dhz0mzTJ4ktRpebFme9JfOaYf4SYRddCb1T9tgGmJqlFWcWhMqtXZz
KPC31t08t5xzUuGmeIeIHvaw1mD8EYOOt6qeKXnkmZPT6K49WqNxcJLJSYIiUYomoEXfYaoXWo2A
azhI+e2CxkF3jmvoB4eEPndKPUj/i4uk+mRGfe6ctAkhfY8NL42PXbo6s/b4bfFHZQ1PJR4dtXKH
BXCrumoia7Bp54WkOG7ER3WObdnHu9B4Ghuh4qCMhR7wjbTRvyOi8kcvBqV0tb5Qqoe5QFAU+TDZ
vp+aOnsy8kSXg14I8bhoNTx/pS8xPjTTBoLkhFFe0iv0HjnzinkbK13R3k8KVnaYhhqr9+Myz5/S
oshU16jH7FtbdNV8nmCQD6elRULM7ZUJappjCvNTUpgDaitkchE+xknHvkryB0zHsYfj14331qii
mKCnUn43ONUwB2NUVz/GpgcB1meCAi8OBNaDU06r56yllZ+MUbcWPCWbqrjEaZYol6otkcy19XJI
T3Eh6eE5nHV7PJT5jLlkMeQjqDLbWOAMi6LA8TGD1dhBEPxSDlxjfjeqco2AnFSHwTAbnM9Oi2HY
TTjZhRgBKA0mOnrvKP2B/TSPH6aoMDGFn2r9K6bBvV8Vdfilm+UmR8CpyzPQJ2PcL/KpjhWXf9+a
j13VqzBdhFY+p1qVGccwW+TZFXKXPfA6/BzL0qAlk2VDfpOneT4ddDlpXbmtWbR6qdoR/0Nr+qFX
4RB7pVZVP7Ea6u4afL1sl+BA/aMbJZ7VCwDkL2o4MmdzGJyvVtnJ4a0+iMzCiayDddtqCBxOsv63
6XSqyVMpfweOo8iuho/zk1KmGtwALluLBkbdZI4vF7M1HexGyYQnK9Oo3iiJXtQXuUlsFoYI+evY
1z9iGQVxXbqlz+QBP8UKtc7/TviCYxhvSqGCWt6gtTdTZJ9yRcKELB2bVD4D1jBx7xwUgcbRaCl/
QuzV55thaGkjsMOrBkJc1pyd2OpoFYpoee7lkM8rp7H5tyugmp9RX7B1fMPrsrmv6mFxUqw1ZUl/
WFLjszE54Zd4brvK68zITA+kall8gqK0FAellR6NBbgzhsNpZwZDPmBd0JaLSsyvpAUPmNU0lqsk
6fSIN6cZVW5Elyd57sYlf6wlpf2OoyhetqmCiNfXKQ2V8WI7yfKLe3RQ77sJP5W7PIzH2W2isDLv
RChPAqPD1d0uayvYvHY9mcLl2y8YcqaxZbohJiXs3NI4wjslS83wEpYPZYs7rNrnSnOHD/OcneYu
B3GqjFhxu5DhNOso8H/6bkBYfIiXFqtdQ4r0EP2axoifItOJO3eMoqZ/trGBL1aXq/GxnKMYyZuq
r9CdzmIjvVEU0TaBWjgYzOtLMtAgTuysD5ZcTkBhU/zIvRa3e88EHf8s8lSGhRonJlbgWliu91hc
Zk0VVBCDHol/5PkYKmllHPQEJbuPaiGrd6uRyWkK7aXwnBTnb/ANlSUhuoR1cnnEPz75ZlRJG91r
oq/MBzsd5+VcqKacX3rHmSD1SRbXu1sUcaVelkhWPkbRmM6eYaSqwzoo5nhfsHPru7iLhAiGHtfH
yygNZfc7zbkVBrdQ86JYFfWrLECZqatPkZxEiRdKtl1oLjzUsQQrExvPy4wVLYRiMGURHqmeXeXT
k9GF2QcKPp0pucliLdl80mWRjA1S5OHsXPpWE/Lj0o/aRbb6If2qaU2j3pQY9AoX5z4Rn6Z6ji/0
7GJc5GuldOJjlQwq/D6nHotTvMTci0up6d3FSvtB++jYShp6rSIyfDEtvVfukAdbPRWktKp/K2GD
fwS46GLGG1voo/alT/EB9fO2t+cfPO/q8FdXJ8u4MbtO0gjoRw18uJ7L9mWsxKK7BQeTvlqO760v
1XEWsZ7Ar7HO1Tkt2uAMv7pCEX+aFi/XQI/LBY/TOZln01VNfdJdGUTtRcaiRvXAUCSDXw1N9liM
mlYfGqV3ZJ8K2ux8RlEwt26SpA7z6CJzgaeTF/Ekl0hEywX+CiGv3eOEFXN8GGOsXU8iLGw3Z4GN
e7uQFv2BjdkoQS/XkW0ecF091nXTVEdm49Sf5x4afu7ViiZVhZdHZfQJszrzexgmGHWXdoyNrlp3
mHDK8kSPrmYb1y6Cw0V3qkd10A4jahbiW2UuImtJ88L8b6Tr5W0kcjVxF7NaqMMbff8XmfbpQROc
xEOlZ/ESZMbUPVVzpGanLi3qZ6doQZFkNfnpnTb1ZT3ytNnRsWsSkQVaJHCWV1M7Wk5xFor+BrNs
tXEdo+lldn9eyOTPY5T8ibF2lE/0/2bxq8YQVrpYlYRLr1KWeXgcZhUefaVhrfyTKnRozS4mmWn5
d5xAnnmxtRiPOFR37Sdb7xbrS9rXovqVOj2m9kSyNXwr1OGam85OdMmfMKgjzQzTBXd5U25Q65R1
6WeNdmDlSeaYimMSYWLAP9h59rsgZZb5yl3f3Bpon8T31TIn+aMyYYqE/FKNfy9SIeZtqhT9Y2gn
40fFHjDYMfsu+z4OdXyHD3npYMCGX2muSUPj62Foxb/bedYHEFA0JF2BCHx+sK1RB7eR2+XHKZ4w
tjftlCOg94tyYw2mdZxSrcDEIkx05wZjq8x0m6YZEMkWSV5SU0m7fjpIiYQWDC4//4hNdukc3/Vo
gFm/ef6G5utYcgR8jYYXxDirrh7iwRx+L606/ULPt24v6ZJicqyn+SSos1l2digkI3c+EsbFuI/K
Y708iQS31qCKhQ79YkS3y29VLfsZQxKmRDZZDs7OWaMW7jDOE8AYO+nyz7bUqPklzbMuekJIKv5u
oXjWPHCB4zSPo66qIxotqntKYRLfKatqcZjUVhs6tylIftDDlGTz80wimDjuDB38Wa5xTgxY3tm+
yVJIvtR6rOJerWuJMkKhV/wCMOmWix3NXLmTgfJJYA91/YQHuIUx/DLbJF0NL5aX1lP1JNvtBHv2
HzncPp8xyRmVefg2x4N2zto0/ywRUn0jx9UfqRoDjnVEP5zypDRHX10M2Ni4rd63toxPlpbLt1Q4
R+F2kpI+a5NjlF6Y2DHMy6qwYZEYeSNcpaod2kAh6u1+O8IMcbXWLp9qvUBwOEOo6Aeyj22CYeSw
YHyd9wXFebUKe9ltI0miXN/U6rnB76miuV7PananVqMlB1GiTeiZylZtfc5C2Sg+jEXY2Uei/Kp+
EuB77EuEb83yNbJoBXzpFLn/2NVznt9kWSudjSlqH/K0a3CCax6WXHzGOUiND9HSJ6E7Fk39W28r
+W7Ua63xgShnVo4rdNFJn1UlkaMg6qtKPw5D19Fq76vGwYWHQCB2elNv3DCcZwTJKULq5UlW6yr8
1NiVoYCyGGVPU8NJ9y36JPdZLMVdQQhVzSrlynImWTlNypjMH5tQbTBoBnO4/IpFk9L3LqgOHmrb
qp9JgBz1I/rKDiXAwdLCo4x+5rewVKM/9szDdxFxgSVcXcOf70jpqmMmYYBxEFndPCfzQt7fIn9R
/dRnGIgHc0Z4KFCXMu19OWwV8nKt1Q1sjcLysdJD0ldgMo7wJVMqcKbOxWAdrJht6Ak9UgNHjeLo
QzGm3c8Mm/Xu0OdD9EEOJwn2S5EI61G39LE/2abIkjvi5dLPnJoqcMh2/m7Lk0XGKlmdFiyVyTUS
AqZ8El2k1lypPfrNcqXVxXmIVIIFZ1GNr5I8Id2PZCIWMDbpmUe9xv7o5FFt+7Id5ZYrZ2kuHWw7
L+t7KId1E7tVl+Tf8Ycu/hhxm+OKk9V4NQSTJaTeT5wMa2DUHKSOawz5XE8dZrS0TK0hOtAnZ9B8
ygH5csDxvP5EIguApkXZ/iYTthgvTYQUr5+NieU1amvpH1uTVLpDZs7BrJqCSiBl82DeUKDXwWqp
IjkZ8aJkl9CqFQvba32xAjUOwZe4s2HHVGa0WDfJz+aofgBnKd+PKqflMMpiwV81ttMhyI16Fgd6
GRhOFENXJxdNWJHwtKFqLV9tCa8vgN3i2MUNy9Ru1naa5Y7oH+QXqYq721SyY+e+dSoSycnpo9tQ
ouTxo2Dz6afOTjPZm6meLJe8ourhi0YxPiZ1ZpGo6k7WHVrYHO1t2mqzOMlVOJdEq7Mu4upSJ2lh
HUPeWNlbqtUgi2wSjT1S7jBIFSdeyxNVtjxVS9KqRy7WtgoMu1Jv6saY5fvMjGzLzRRDfEvqJKw/
WCkRxEnSR1v1mk4Mw7kRdSQf+qbREtfOE8OVadoSdqY9QU0098tEWCAcML9W2Pe/m3xKLB93LnXh
1dfj/Lm27A9YhoXWp6pUZ+VPahpR/s20hvazMFE4DWPVXvxRKwkwqIDp8T3EXD2ouI+HGvaYSRBi
plIV8iFS7pUU2KkvwP5j4JrlhAmoQCOfG9vJY6aqcXLhTudNbDQ7qjwN0xi3katYCRS6wKVPMirU
s1Ymd70sRYpvKHEEvLw1+gd1tJUwIPts28qV83Q4hU4ZWcKV1XgY/dHiNT6pXRwZt2OiLElAo9eJ
n2Ix2YpPBYGIXdVj8TwXuZU+DLhD/K2bwoS3jdWFfpqHwRLi1BipTFxqUmEFQNSX3yXSQhjw8+Iu
8ZwmAZEBMx4jOz7mVjJ+IBPuDqmwp9abhaPGDzNBduiFyzhJJ6mJkjP/hwhvay2Wj+UMZ+xioP5u
sAM7JfNDTFPYw7YSFzcFpAmdtL4ezwam6UtQT1qYuJJYqvRYth3oEiUh/0DFLqmlZ+zQvtBWNsXX
Hn09EwkscUdNL7MfJ3U2LU8hoETptJRQmtZrNRnPE4o/0FRHS2jjk2GPcUHsEw1QRyMhR95E6RQH
N6lMurMeNxG+qnSRKtSthPJo0lpW7yq1R8nPTihSalONesiIixMqtIZ0KBMFufyYMzci9PtNUoV8
luQoDbAocLySVYndvOV78S+hnTilguwCuccYx9qz5iAL9aGwjGJxU3tRALpG2o2Y0iH6GCmi2WMk
a2v3+b2C86Y7rXE0IxPgGxpouCYEY6AG7cN0uyoUxl52Wc7pYVUuy13Fk/0u6G+L2/jkHGW/pGcN
fv6TGUSHPfjtFQYszhTAOcBBrL6OW3sKNavQasorKDOe7K16GCsPbQiko3zq93pCV1fgxVib1lMR
DaDMTEMwlnIwtUsWhH7PBz2Q3uXHfWzx1SYULXnoFbSugQxtOkGWGPKqX62V8MbEONhrPxWTZz/a
/uRNwXSc/cqfb1svPyIgu9OlvNYTejn0piekQNZJqZB1NGaiUw8pYDwIRK/3hrna1n45zqZzOEdK
VRo6U5SPI4iDVaeivalvCBqO3dHxbW8P+3V1YkBLARvQPkEH4nWTpqYPJvpU4bnGu2KdGAHYaR9a
dRVIAbAKkRGEQlFr2PRn0j6bzbiZOt88pqGb1DfWYTkZQfIUShdypHp3Ka8QjzgKL0bcHNA0opRZ
hOitr0dBbX4n1PwP6rGiyHThEfEFdzrwKv72Vw4znDoyfx88eA2WrGF0h+k0k0bbcHNIWoM+ilRr
HY1T2VulFJMP3ddVd0Q9VIfQcvdugPUMvLmW0ICj54acMWIfr79nKEeNg28yzIOpyj7VY1N9NSYp
DHYalVd7e5BkQEMp8IS2cjiOHFeD3C+dP2Dc9kwR8VT8GVxTcaX7Hj2jCK93NweYsze9a9sVAvHq
C2FiBLyVm1WsPLZ5q3rUBIzDSh0bgeJQGTvtzO8tQxrhkhfjbD5bCPXflCcdBWVEoZpj6A+gMM1D
u4tdu3riX460AVoAXtMH1K97tukY2Bc1gGgYBe0phxPH290Q8Xn5fw6FWJkxyHioIOapj77eJGVH
f6uVaDwt5i9nZd0hYzrGN9YuNeAacJ1EGwNGC0NP6rCbdVQEWwcXHoDruUeEd9cmIFuB6viF1/BU
PM8P5S/lQ/QoryoNsit23qgr2IFXw28WFwnMtJQVDVCtqdof0H6Z3DJZGgDriXIaDTiHNF8UV6T2
ntn9lQMCPBBjPgB18C+2aJOobQbZkQB1TqL5Mqp94co0ciSVOGDR9qT6rk7zxWCbQ2+TaslZyTQT
8ENuEmnpIdKX6NB37W9TwrXEidv+Jhoc7J3fPyhXcASvprn5vrXV5HohzfBZyvLGGqmbj6H6Z8m7
P//NOAZ/OWgYAZF7vWPtsNCzqWUfIZFYfCr1drrB5QvqUCntfblrU4Itgx8aJEv0PTaHoxpMfcTY
GSA76DKjDQOx3CTprh7h+sdsLmousH+H2QQzcSyWJBHMSATIZYJpFEfrY3b7/6pzey0yRGQCLhpW
fVC4t1jcMK+qOh3By9O60aE4ZI8UW+kBStadFjZ3bUZPbKr0IJONL3GrfoxT6fj+N7xC7wQPCJsb
bRZYJBzM1x+RWldsoqSx8oQGf+jAU9afij/gOE8rvsLXvOYTNZKz8z1FDi/09qR+r7wdPIsg3FkF
DSLU+t9foLJ4reK6XamdawynnNYYTsHveTeGu7aBiKVkYiqKZG/8qxJ4wEpu0rzKb8PZ687lQQqy
0SsUX/oxBZFXe2Hkzh9keedWv3ILoI670irRwSPO2pyRHAm3wlngPGrN2jj+sNiS26lH3EdpnKh+
jbLH+x/0TaxhqDbYWIVLbgVFb5FZRVq0ldnHCAkOv4wq/trXw6//fIQVibV60wG23MKUJtkarCHK
R99Y/gzypZzqnTW7NgXOObJS8FYA+W7WrO8SvXSGBlJ6+8dZ1Q2s+vD+FN7GoazSyyE2cahdO4jU
kKP/88CLj+XBPjeX1Ne/U/oK8haVEP3QPGQP4ym9SL+dW20HG/UP8+bVTbP5AZsLLTOborRLk3EI
8bOguqML5hm3UeAE/TH1zUd1DUyhplIEu5RBeaQXMvmpG2J27dxmtjt8f39Jri+6o0IT4op9o2mb
jmodjgsC7fnQgOr4NMc7ehhvTsI/M/53gM2zX0RtosxWNPrKXJw0IX50cnKoking896LWQ40q//0
/pzeJqfrmKvFO8psVzLvgaLlrA2UrFvfPqZnzJ2cQwb3caWt6N+kS3/ob1epvf5m7167spwIBMuE
GTASSIs339eSnN6edHvw7WpFln2t7N/vz+1NLLOK9rwYYP0BLy7Owl6GNssYYFpE7ELzoHzRYzIn
IfxM1WznzL+5Pjejrf/95WixGjkmh9LvFdN3huekJbFw/vMtyJSQRkelFI3GbTxhIH429CpbsM6o
vNbLnWRNX99ftbfzgEWP6aljQNpE2G0TlOX0ahw6SghWq93zNPymUfgtVncC3Ld5NdXml6Ns3lRc
CHL0a8eRw53bp9XiqYIzBtgnDsRvpBb99yf1Fv/+erytPsLcxiG89qHmNlMOhxhGhHQfPjUIJJgH
+fS7P007X+qfqOD19fVqhupme2cy7aosZcRSD9rn8qwHK43dvE1GL4dE7tFt8csf5mk+FTuL+/Ya
YWSIPhTUwK/aW0qeOix023N98stRuptH/dssxnui+sfRoNoVjV9JkJWdN3VnzK0ERqF00PSsufbV
oewpKmrLdB82ajK7Ee26Ipiz3lnup650qKYnE2JaOx/4yg+ArbVuKWJTxDQ3d2fVYOCTqUyaO0z1
80f6nwfnPla9lDDitEpa0cbrvMo8ggkkxdiZ/9uCCYn3y/E3UVqVj2ICAMuir6nidI4uq35wdl6w
KJvP2e6OvnJMX463LYBhjdQ3IwgOv6joFg1/Z+lXv+w587wFdr+e1ZYiX6t9ldLebogJzUt/dO5x
hxXnbtc1723C/XqgLQ2+aC3w6yDx/AqZYiztYpN68wx6sX5MirOdQKkcu4dlyU+J49eD5Nrxp4ge
rrw0d6OgkpI3p1nkn4XieO/vrPXDbc7xy4Xehqe89zST5HUJYLEoN8nROGqE33tkwLePFap2sHRR
/UB//Y0AhWXZUduvKMY5CgO5TX9Og6S4iGHUbmYtwftzelu94TqEDcg5WYEeb0Zz6ricZzBuPo6V
SIlQsi1kqv+2P3jycr9qxuwTIq7s2JdjGpvnWAEgDKyp5UK0hUvPmJ6j7XbN552prffq5nvpa40N
ERyYlW9KfBiVKTOE2JEEdTkQIiKnqRxRDfFWSbv9Sun6q98ZbssZKysrw6SHUD/W1aMZOgcmuaPZ
sDfEJthP0jw2sqFb8cT3ozZ4hOY7t9e1T/NizbZGRH2D0WEcTrW/DI7b2pbnhI9Ru6czdXXXvRxm
/RkvQiTRz/MSDTwSqxzEPAalfsZh9DZ75EY2oEXDMCi+7roa7GwIexPQtEYhjcnE5Kj6+shW+81I
x6fxRz/yROnWurtXZr7yFqF4IaMNjuEo7+/m6QdJ0gL84G6e2lz4jcD6Db7oQQLGLLTsdyXMo9FO
ex/x7Q0CB/PFqJvzZdeKnhQto4JlB4Aeuz0gTTkFI9ju8Ymv7cgXQ22rhDbLGVdGyIcMPxSmOILl
2olhrr2nL2ezdZ42UfiKtEriq403CETaRz0A4+Rn9sNacTEaNzvszepqyIYotY1kM2x6Kj2v9yf4
OnPJYlaQA6YDNsk9OUD244cUOD8n0DaGu3jJb4P+Pj4YexTNa2fw5eDq68FDHUjTnDI4Nm/eMj8r
Gk3CXZ2wq1/uxRQ3W7OwS0xZZkZJz7PX3MdArI/RxQq6oAQW5Pafyshbxp3r5UqSydb8d9St32K/
1EmsKintQdoSztfkwiN/P+DROQQGKkar5vBw16E8CgBzZ+wrz/eroTeJRlw6uWMXBBb6sTtrVM9W
NXd81s47z87eOJv4UwYJaoC9bnwtwfZgBkFkVuBylwM0Hq/WUhBrvZvGg5vi7OYKa/Rqp3FlqQqy
5XsH+LNADrhJ0Rlo9cdu/LXz867sLkCk2AGhnEsRc5sTmEvs2JnOd3fIhNHl8MZ75cTl+8120UO2
PjRPFYJb004N559TunkdXw67TQtkujVEqax+NP40tAGFQf1xmrsAN3bALQ+xDt5JJMCtgfzOqNhM
843afYv7/IGE7aDl2ek/Xge0QKn8UWkEZfBGQtguRwXAKGHW8slkQzQXEk8Pn2FX+btcVh60tK9q
tm6x14vweszN1kgUJV5J50htB8BZUQPoj/pfAGVHqKgwQ9HpPGKOvjr69CdjZ1++3ZbIMdAkNykg
E+Ztn6JRsSajmjvogZjRr9t/bTzuF4/fXiurQQwiFjY7bEVxvL68bMtRQiVTLb+SbeQV/g6JtjOR
t40AY52DbFOZWOWnt514hS5KlGepRSrCEBj+qufwIfp/+2LrXfv6izEWkmDriOB4ttMxC7q1Vgz+
t7xNH2MPE6TPiTdTdl/+7MsXXls7BCtpb0DOp3GzhTJY5jKE7WL5cf9Nj76o45/39/zbuAD2M8sG
1g8PBHUr+VUVVdjMygT6LStYL8P2pcLm4s9hz6Hk+v390d5eNIzGFUP/EJWWN22oftblcS6YTWJm
d11hPeGAftOYYPXfH+ftoVrHgUG2cuJVjMZe77gx55RLEeNEwvoSSzUdUnt81DLU66XsUx4tO7XZ
K1/p1Xibd6QYxgwRMdnyTZvEokk8OZH896d0felWHSoAIDL74fWUwjKsFAnJGx8RdxesmKegOmep
X98f5drCUcK2bAu517Wn9HoUOxz1ss4ZRbfEdE6iFkxjO2VB2YNetvLkt2r0z+8PeW1itFyQneMB
ggm/CTpUI/8/nF1Hc9w6s/1FrGIOW8YJysmSNixH5pxA/vp3oPuuxcHwG1y7rIVX02yg0Wh0OCeX
zBoi26bcz5GO9pEKnHShxc3CnPU/AP8ILMV0Dh7Fe5zhU+UGdIvqNcgq3DHJ08oWZmEQ3IVUMgaB
I+k4hD0ICOSydjMjHn7O6JS9NcSpebms79m1Z1FUJNoxJAMg6Rx1uu+qwUrSOHU1m+IGo2EBL9Ha
D/eDL7/SaIeisPwZXT1mp0+Fsi9RzP9aKKMpmau0YWW3YvRcKjy+6bOw/EMIIMVMpCgAScGiW8up
UZKJYheYxJYDMzD8yBt38pPxPvuo1QW8mJw9dow8lXrq1ZMx7DoMui06mH/b7g5QN8+pMvF2i4b1
a29PZVAyEdgN+gzOwv5pimUMoYKaYsIzAzEBMMTaI8DL9umB19jBngRWFKNOXy/oq0p1GIYVzP0I
hBkv7P4YgpyRwqJ19ngIKugBz9xJnwOE+w89cvmY8UObQ0j02CW58gAqjnGvJOqbgn7pVkukKy0S
95WRog+1KRu0fTROJpmJi0fY07yAUMscnlVktDl+/OzRxX4ssyRmro2xgCyKO74CPPiJEucaTugi
NXCNkSuvfCh8AaNtdvSNc0hZX/EhGB0ugI6jOHlsZ0EySRHJFzChhNeAL7sughE1zeqJn9zc3PRP
QR9pkZUNZ2j4b1INNmz2aYpWfUwTKg2GiefY4LFVnKVYPpSCewd0OSIJ9C2enpchJwUu4C5FrCn5
4jWK+Xphm+7kJ6B0gGvA6FDoCD5nKTdP0EoqPcUrDVVBSuoGLJsukhoKOkIwmgIwOLv9iniD36iw
5RNQ//qtI+Pkc4SzydJhTs1EmwKy7T7mEj00ZrlJEH/Nfkz/YQt5Iploo9RSTGtjVs8l2ncM2tlZ
/8hZQmrmZ05opRRzLVcjCjqYPKFOCI/zN+kYXeP9b3d3tTNz0QvZGICxEoV5kQyzlCwoMmZuAzQt
Rb1O6wazxQ/oq48kHhPPpvV/KsaWEMJOT6R2hKxQE5HuxZQXKLjLnHeaOWLYAoKUThjlFiFGDMCQ
4YL3/lErbCUgXmvLO9Gt/MT/mxt3ZYhsvggIIVGB9C8ONtAPmqQHlIdpc+yCY3nsBaimSja1C2Sk
++xGPhh+E1geEimv1V50MxeukXeYt4wDIRKq8hTDD1hap4d5WKw+l2bcURSEW7CrQ3Zf3VPga+Ha
CjQHPR/+dASKvvsXmq7k6vSErJyIidlv4EigSI9hz+b6gxXOCXcjtu+R9pp0MsA8eeHFpr+0JLyP
8YJAxZSlWDC12ConEuH28VG1dLKjZC+7cUecyTV3us9ndPx4zrEHfS2RcSVxVLe6IGN5KSRVf0se
c7ff1xjFwPTmW+4Lhi3f9Z6Frt36pnDjQ+RMt8BRjXepFx+KWwDh8NkD6Hm/9E3Mlod5C/hQDJUh
XkXrV/NVsMdboHX4mMxDuU/faZpNgLsOdPQjrzK/dW5Xy8Ge2wbcoABmhH3PRuPFXbTLG/kBfdoc
/7pp1J/7zB7VZsLI7lLDuNTiUScHjPFfTTqSyLJyVDVeyZAnjLHkvDHVGTNRcHnSUNupGF81g4SS
pZa+T0W6K2n9knN4tncQ2QqwDKJTkE205egMEq0SVpXlthlkGImgOOItDHl2o2vdpr3t8BZ3dcAr
dmxv4Kdkxp5nDFZL1SAgtsDEdiIeGvmXWXLIFzYXVEZmSUGgjgcec19liDvx2McpbaY0kIvvSfIu
qfcYlXDaiJNnop97dhRWophHuBxXIuqUELVAhvYrU2/kHNP4I6dfYcutg2D0/zUCq9Opsysw7R1n
WZwBkVUs7UxRjmCT5VFEb8bWaylMQSO0Qkxvq1BmOrRX0mjHaIrQ75KA3NOOOZR497XTHmKPdzGe
0SnQAGMlWKbqr3y52M5WN+sRGpEfUTb3gQqCuSfxMHv9D0pNQvH3hlfidXv5jRzohEJ+iA+Lh1HC
o/6HiRv2U6j9rj5Fk+jzosKnZKlZ2NPUgK+hw5pfPoCc/WTnVyZMVap5GaP7ehDdemkdTJRflnD5
DKAZ+VSPeWkKYwF6ECym8IfkPsOURdveZdIL8Hwuizo/0kjVALgWXbmqiRPHmM0Shr0RoUnHVaUY
gSFaMAfN2BWo912Wc5bTtUQNY3H4B6YH3L0s+Hrd5ADeUU3sDaWDRdmrx1ulP1T7ygWRBbfD+XyT
TsSxmdY2r2SrliEueUEH3V3pRh4gdG7IwQpKL3/mhxcbC7nWj419B6KV2KauRt1DtnVBdAxMgGLE
n7eO9EI5dVonirGXqDqCWVZJIQcVSh9ARB7NNIGGzqU9D7xS17khUmGokIJXDbl+1hmH2hAOZo0h
Az0CABrwZchPgFrYuTw4SxJctpDtBfxXlsW+0Y0E9Ad13dcuCXu3tOTEUdoR0AFzxokPzhoSP0wR
VQUZfxpS/sw1Vs5jRKISWhUfdCvLTncB9vGkOf+FhXXTED+FsTnYCMwpUZEPNdKUquFZif5jAD74
31iFDkBOA8VytNiyfe41aTFN3wOXv1H0wlsm0wFwcgggSUCw6DHgH7qHPhIwxp9c1TMGpvvsLhQM
jts6v09RF/r9EehwOnVbmBwygUcm1oBSiW6jSnoFHimxx7p9B+mYyPHCW6ZJtcWoJp0QY58uWQlI
FjPCsEgxq67qPGXkOi4jQGgtHEEbeVAMKq8kMRGJqUSGlqmYthEPyc4ArQnAjUEOrHiPlHGAW7Y/
D+9OxTFRSQ/2XHkAPI3b+/lVdIOui5v4DbiFLtylDcqP6iq8rZ4ip+BOEG+dwJWiBnU9q+tzmuEy
x06BqSpIwgFpwUs7s7aNklfg4wliMlfZ0FgC6bTapRlfJ8m7N8S0QO7Sa04wyRNED+dKozAqR4z3
QaO4BF0EZC2JbOf1zDH8jTOO9BtSi4aGKhVYq0/FyCIQiDpgJgITIkUTKrDxVB7s+sbZWotg3Uip
jUuU5WhNjEs53GO2tTYcNHKZgiMMqaj6C0YFe55XOU+bYpbNwJgQnL+BTgJm+TKMQpGuqjGM6I1X
BZL/0b7Zyzt+XXRjn+jQHCD0JVo8YtkEyl6IzGEG8HWYfgFELLBFv1Zd+xcH+UQKc5C7WCjxAOzQ
DuYkN8DB8TL0aUfPtEtE+fkfmgHOzIKOVlKuEpUy1qFAdGoWJWYS8iQk80dpyPAlO80cw9PeRy96
A2IyWNp7XlVscyE/d0xlnIcoz9nSLFjIpisSoNq3YhgkqKdUdqqJ2dvlG/vMJk/1Y2OsMQbizCA0
eHViUNZSqx3RIl/LUVoAEu1lUefho4QSFOpr4KJGQRMYUqdr2YWaARwjjCoAYP6q9slOe7cCyvmS
BrxQ9XzbTkUx3kkbizTJSDy7C3iz4vmlIrwO+vPHGqMNc7A6w6jVmXaf5Vf1aNOR1K/JbgoiT7vp
D/P37EnFmMxV+R75MSfKogZwEj6eSraYdQRNejYrQLr76JFCs0OQ7VVMRfBanDlraDFrKBex3OTt
PKDDDVDHAK0FEqGW/bxsFFu6oM8Bp8vArDjYTk5tIg8BcW3UaLbJQ6RawtHySgU9ZkL+ZZExxZ0t
5D0045eoGziLeBZ7YBHXghntxJxERkxgjGAAs9O8dqz+JybG7N6iKSDNuazm1lqqwHoGlAAQwEER
e6pmKJO6BUER1ETVRa5M0LDzEvfnJxkKrUQwbsOQhFRAOhY0adHkxKQ8hkCpLKfwFWycHC/MEcWW
rscUlQ+SYe2qXrGnNLHH8mARHVVS8ueSEAljfAoTfOiGYhsEFkApVlmZUKXioI4bX25NO66I1xMO
f+GZ15X0tST2UAEKqEu6BodqqtDoh2HQezFOgYqeifvLprBheCoAt+jgLu02ZlN/bTEriWVBpWaM
9kM0ftFrEHz0hmcUqMOZUmO5lwWetzdAtbVEup2rCKoZAfEGC6TYDwNwla+6YKkB/WA90zx9dRs+
CFfG3XzkZpU2zAQleqASAGMYxDpsWxZitA7IVAZx+1cgAohe4XVBFURB8RPoUZ7sa6BqooNV+mto
o5PvTb4h/rQTUPnhNeuePxfpEqw+hVkCYNZqRZfAWX+gtDiAeH4M3e/FPt9lt9y8xeYOfwpjjbap
y3LCPBcQ6K/Mdz0AlvX4JD7Ht/peChAYyaC79YXD8pzRwuRfHJiVogajaKL3IDlc2gEv8AK1iWZM
jB2g3SMdkN5mDfS3euZVoDZ8G9aWjk9T/6OepZ+MHqQGdH4trj96ZGeTPBJD4rFV8cQwN4WVCorZ
9bCmBTA6Yfk8LVzycvoTzMW61uQjgFkdFFTiC3AuYPHUAPi011VgXjWvNBkvu/NObv/8TjiRxiiU
zDV6knRIm1tf0THiYPGioK0DSLN1KjpKFcy1MxIUI1LNZtAx5FYW95mV+yQH8Lza/xhKk/e4OS/N
4YithLFdY32lzM0E1nAX93g/D4dQqoGqXPiFOPskGpHMiHb90PqGaLqmhZbuvA3UBdB5s8oZRthU
G/qCwhyzhRhiOvV31E7VMLGIC7A6BGa3mrVv24c6NXmOlf4Qay8Q81sQe6u3YgpYumHCqMri10/l
j7a0KbqGaZuJ3VOqYa5v2bqmdAm9T7KCxtqzFGyS6FqL3ZxRdVVNR/YSL5zA01SmjoYGhMWzXlrd
CT31zzMo2N6VYIUez9XZKBQSEXEoMc2RIyW/xOR7JOlPZOz2wPH3gDh8bCNlJzYRATKkLgOtVQ6m
Hgl2U/l1+T7bCBnRCo6ZDyQ0wfiiUve7+hIjz824skbtYywpO4DsJKAjAjxwpi1/sxKjMwqbAFrX
MxmIjdECXMJhrzQlx362JBiiCNhnQwSKAFtUKo1xjCViYnRbecviZ1J8u7xQnN9n3dnS9Msw0BNZ
CmB2AetApb9flvAxh82eAMScaIHVKbYbe8X3WQFU5w5xbfg8H7Ib4Xu0S471bXyrpE7om7fRB9JM
H0i6re8Et9vlgfxw+RvOplUsWOb6G5grD7gaXbkouBhoD1UHJlP4Ozf3C0QX8m35tXmSr0Cj8V6i
kOTy3urbS/ypP2OLZaWXSLBT/SkYuRGoSbq7rN7WgV9pZzKVR5Q354FQVARMSb7g9TDYU9m+iDF6
ji8L4qjCYhUsRd6GVoahD6VJPdLts7ILLkvgqcJcRwQd020IpBW3yes9IKgfWxMIpWLydFkM9bpn
NgnOQVnCqOw5aJzUJpZMEuxJj5ZpG0QQD3rW3UaJeo/7/Uax+tvCHDLO6m3q9imUZXAEWUW6RGU2
gQsA+NeL5BfWV/DvcMrQH4XYM91oFQc4NTKSKfQzVr6vqvQQqADQDbetJ5sAV6njx7JKH3Q1+5o2
80uD17I9DZLXCaaLpJZbKOrkGAUeZ4DpsiOymE4iFze6GO/ERbo3B9wf8E23YTT/ysPqO3gK9kjg
cA7plnFhvBcocGA0p6hFp9+dLHVZRUs9uZX5RQFAetPfXd70zfBjLYEpgo7l1MydDoQKBT3c+kEH
MXv1nATia+QoHp0k5vmdrR1fC2SsGQDJdQm8YDpJHF1VxW2TK24Z5t5lvbakGKsNZ5xbHSMzKRBs
eIQauK49huhuyDVOzf0MMuvDha6kMG5M7uohBrMucWUifgUngmslAGsewr0iVZ41Wy8mgBaNUHXA
XrBTasGbwIUjkWG3zMsuJOhQGMdXYG+6lkl8EOhhHiLhtQxumdBqJVgEBZmAhAt97mBWE0Yws2R3
IPrgWClnsdmZJbrQ4LYBJgx44m+AQ187Up2+NYbyp8yNzHqz8CbxKC1F2gMXpus6kLFl9XilzDo5
ElAk/MUrA3l/pLDBFImJDsaANAu9YpmFrV2A9jyRgEQNRwL9hXOf9FuCyRiPNrViXUoNAiXlDQCs
R1Frv07d8FaMf5GiMRAt6eAttCh2yKkTSYmUpsVC46Xpqwyc1Vx7wwAwx5Fvm9mnECam1zQAN5EY
60W0qzhGpQno7peP9HkxkgYsKz2YTJ0+NXXbm9CD5sEXt7OBAX7sfNo8L9uxJ//d6f6tEjtMKotl
LYFFByagAU19Ad6voaNDMTVup7B3JIDI23oLrjphHgNMcd8N2rCLemCwKOGuBn0RiMiUYNbqB1D9
ebme3PYg4uoTnh1tn77fn2kwy2LEXWmlWjsB3bn0lRhovXrpatrj5dXfej2sFp+9iVC4kmIQKk1u
MkzJnnIO2Qbofny1aa9KATyIJBS/yDIqV1XZD/vLwqmFnh+V3yqyMRaw6Au5VSG8qzo7LaxDXOxL
BKa9iebNnlM45QljLqg5XsRQiLrJBVEVuLbIcSmSHRnifdoLN2CV4wSqZ5hNH04NmLmYXAUZJ/Cu
To9nrUUGGBUQh+ftSFy1tr4CC9EBp9zBaKWgAbGJ3Q/C61AmhyxG10sBgMQ+dqUQt3Sa3sdJ6F9e
7c2jvPogZgGKopyKPMTdmaoSOFDEmx5cSJdFbNrspwhDOdV56iYFETpsdjLNoDTC/RJjmjGtv14W
s+0yVnKoqqu4L5LxBhgSvAIkpYtkp8IsCiDf6zL8ohqpINuANBGCSkune8sY3+uqGZ56MPtdlyOw
qYPFsIrXUuikn5c/azPSVjHYIWHLgfDAOGR1ETAL2+O9pQh66lW1qIFHgQj7yHiWTBGDuGD3cMtC
Mzhh8Bn8EDU1MJejhGjQkV+VbstqOazeAit3O9AUwOypX5d9Gdvj0XKqqwXIl7GH6raX3AKyGf/j
NnfQPWUP8Vo4c6OqIA1Cogv5B/relJ+1DgPpvU2ZwOUv48+EP5BOD84FgRqjba0m8pRXOMjTQfIx
/hnoV8UetIXAxeJFC1v2vNKNRX4w8wn3RIm7HDRJtqT3djqAoGHhidkqBcNuVDwEdBNAuxpzNJWu
scYuKjTXuA0BFRLua6/a/4P5w+t/28xRrGUxZ1Stqrbv6H4Nh8GLdl1gaqCgszXDtpzeC23kqm6R
ih+DBPmJ8dV0fsQHXtv81q2z/gbm/PZaLmdFj7l+NWj3NegSBt848EfXtjzeSgzrjszQzNXIxDNr
1v3M+hFXvHzHGcLYh5P/PPLsOzfsQzQLawWgUqtbEr2pgOULkStf8mBpFXsYUoekiZsXkXvZ1WwG
mTSOVSSgM5wNfsAqFatUUSdWANEzjcAeMa4HIqFD89dlQecDHzQ6+5TEdkQA8kJPaglJ3fxK8Qlg
VxLdBrJZuzfvi6/pW+kDVHWfXFXfR0/3MRwMkJn5St2NgNon79KhveFv66YJG0A4ANAfsJwli3E5
BjiTizodlY+uF8CaAQgAU68ZcDDGX6YdPiLF59XXyAEDLAQo+baKgxtcXpctz7D+BMbXAykTFEcR
/QQsPmA6QcJYgaJs/Jvwe6UpE36r/SiBfqhe3EorPKtMXudZ4WERbEcqKyFMpKkroarnJXSJ9+F1
80J9QuGMGJiqj9leCMZg3vEcwOXlk9kXXwveRkAOIn0ugi62SsfrpuweFkPj7NKWA/jcJWSITi/G
lOSioGXUAXTd3lSEaxDZPFw2hO2T+K8tolP1VMQAxlOQSgl4u/YPy5i8lzVgpgk6mHPeg2A76vm9
T+BjORU155UgR6AZApafhqlRgfb/OaOTv6gVvHbzSKEFeVHs1u1uGED1AyUv8mNseX4aCmsKDXhq
MHp4cWpr3/od4GYc2q6Zue1P3vW07VFXApmzrUVqhzEBKGmoVXkA8cR7UdbAxdDzRb9Bt2JtI31Z
vVZNE6EXvVXdDKMnHO+6vdKAfFIlYAwilGNOxNJOhVEZCKgmJ32Svdw3bmTArS4O7hHf2k+8mfet
+xBe/F95bDVJTxuiNAJCmqp7kGJlF4G4wTJeU3NvCYUzkC+1xMMt3xJpogMHEIO4RpCqPTUmJZp7
vZc/ykYUWkffU2id/0BBs3UE13KYZ5BshHqcUzm9a3zPfxSe9m3cgRcY3DoAUVSeQS/P2T3qes/i
w0/N2KBNlAQAqoDR1lVS0Z5mwCLFrTe3i6vMz6nEKa5utlKs9GODflR5lbxsURfrAEOpA5l3Eh5o
IEUtZV4eeMptng9TEoF+YgLRxWRjmphkCarjWE/aupHs8tsomH3Fm4+8ybhtzVaSGM82TzXyx+Cj
h7spHoagCLRrA3RPH22ee9787KaZfAozGU89mYC1EoQZm1aN36Vw+VmO8uT8uateLR2LEymPOiFL
hWg+x6C/DqJFEwzWeg8iYE7QtOk/VslwNjVXR3oSydWH11x8NGbQV0r31nrgI3Xba/5eba/e73qC
yoQJppSHuhkNi1ss1RG0szD9iFPb3DxVnyULtg0XmcVMA8uf5mbNj2Xs0Oc22qQMhOzOagrORm36
pk9ZbIauJKQnKNBiCALY+RT2Swso7NdfdHSC0+T3qrEZtkYP5aSLaYZtSFp7itGHKGRLxnFH2yf2
83HHvhGEIVI1QYJz76X0QdJ1d2zir22p3Q9o3XF1vXsIk+wKvTaDPfa67F02+q1Ia/0GYoKGUjNi
tOWiEDSn00Efen/pwVQ+xJzMz6Z5APISLfXgwMCVcnqdgObdDNsML9h5To5tLezSBgzBU3ylqY8h
UDz/QqlPaQqjVILJALUhBFxNnbXLhPjbEKa7NDW5/fX04c3cJQaNe3BN0qYhi7m9prYGPG6C3LRu
zl8EtX4El/sXWbT8vmv3qqXfdcN002HTAJrkK0P7Tvrl8bKuH8OXl76BfuMquyOq/+bH1Xvrdvpa
74eDGVAk2OQG/h9waPbeuCl30kHPnehHd1fcVb4IFgmD66Q3Elwnq8E4aTgWqxlTrMYijIBGJ+l9
q7Q30qDctG0UiLHgpZP+xFF/I92zEopGl1P1Z0WactOs8MS2Jwyb2XJnN4f6TnFT9x/sw9GzDqI/
7zGB8LD8DAubd+du2PbJFzDR4DyiCbVJ6QEWpCsMrNgDwVtJAzqzEXqKypsa5IhjK3tNQaJwkBC/
6Khxipo/5y+z+TNPfmoJx7Q2rg202mjITWPGB3MizH5qczhNWR2iVaRL7SZUvXEwg8vbt1WIXskA
UMXp9pmWWJGKwj/PgR40N/8AVoLy92r0lP8Ef7jh8E4EMkc2E6yinYHb6QoGWrGNLD6k0XQNPnRe
b+nGLWUgYhFlmuDHBBtjFtGkyHO1IMGfpdo9Gk0dqZO9ss9/CJp0HU6p6IO4/KrNZU4hY2vXVnLZ
x8IggA586LCiRpSbeJPF+nsOkO3vnI3beNji4YPyBZ1ekuADTzduifVWGvQEbCARcFpSp/F0sGMC
eTG2Kb8KGmmJV7kAGeM9OTd87lowe/tbmSrV+SRNrvW4+IpfusLN/BbuhAAtU3fqA0fNjdOGZmyw
yADNQDNUtiBcEVkJpbDS3UmzzdrRvlO6SIodkgyoD/sWAH5lYMMJ+/gZYPYc4Ru2uhbO1orbWZxz
AdaKYH4xdmGg7GJk0IzM1q4HN7T7DgPQgsuDjdnaWSA0Yi4S6bNztI2kI1la9birk6Z1W8WvjQQ4
4kgG/zH3GNKj1loSc3UJfVLVejXRJwS6XR+re8CVgUqkAUE43oB0Zfsgkz0sLop+18MXnufeir3W
H8Cih8ZTVJbShAVOcqH34xJsIrl5jEvxuqnn2rN6tfKMJL4rl+6hG7vZ5WwwZ6nZGS9lCWUl6ZAf
rshceqKUfmtmObobp9k8NGCic4pEAogeIEddudBEL+qj4W1EV0lLQrhHUKLbgho/WbXmqUXFQebf
/DgJlJ7IclBcEno0VoFFbpG2V1vYwSBnfqNcV8l3jPp4ifB2eRUuywE/26kc0qc0SUZ7kSbtSzQ3
x2TR8BgvfFUUOcX9rUoKOjvQEAyiISTj2O570qPJcwF+Mkph+V2JrkfpHoTvYE9IXI3TY7Xhh09E
MWqpcxhNoalabpUTe8oLRwg5rnDLN62UYTtWU4DcdqDuQ+CRKzsigTRXaIM+HJ7mSvyilbzqLUeh
j4TAyh5SJVIyzOJO6PUA53KnF8e0Jbxhqa2AAJOjmLJCag2QCGzHQSyC5TWqYXX5vgLHxaTbnUO5
hShfvDvsKYY1zw1sruNKJBMSiElSyWYLN5TNt5Sz3SZ54iZy7Sfia7kI3mVz33r9n2jIGAY4V0wx
KiBuPlD24fln5VhO/NUE23EbCHuBc4w3ovJPcWibZrTL+zFf6gYVmir8suSaI1u3NSBO0+Kn1eu7
UOGEH5c3EPIY9WY5NTWiQ57yiDxKDabFEVP84Fwff00JgMAp5AS3QkrDROYRdKIkE6rWkSWDRxJp
tiLqD2iDf60E6WlciHA1W227qxrg1MetJTtDksVBmgOh/fKubl3VGto1AbKK6OSsxo58Tp4TFO9d
k+I2FU9LHDtKw9nKzRP4KYQNffSuGJZYFCe3VowfZqS9R1H567IeW2k9S6O4f7TWDJIZxuurc74s
HUFc15RHtIb/GILY7+1EvhKC8AufP35TpZU45vk2gYhDF3N6yegVWjJkoBrzpkm3D9ynDBZcKOoE
Ivcdlm2x7I/qFabqsit1vxyA+uanz9bfbNNKHqNTImh9J8Q0WTm3V3XVPy99FFzepk1zA/IIuhTB
g4a2bebOnLNmsXJDx7Txix51dt68kOLlsoz/sW6fQhhTyMI0VEtiwBVfUUdlHJcjZbGLd0ggABKB
Wy3feMrD9D7lMes2ilHaZYIJxzgNNjixdg2GEioLfHKA55ORsLis36Zj/BR3BjDRTZOoFbjPGn08
LPk9MNCd2ZidjpSoCVROpnAacTYDnZVARj8QnZJ4nFQ8PWXdzvLvRib46oQmwVrZXVZt+1T9Xkk2
dZlpQkIMcUGhmxg/EjF8CQfCC6U2b01U/oEALoI1kU3piWKjFSTWrA+sh/FpeCl20WF0wsf2+L33
gM7kmt/S6+LLZc22r5eVWHoyVlEISae6rv4Vax5iB8Cr9FVEBw/7h+J2OPKI2Tce8pa2ksicNUnI
pqWYETPSdHMXYAjD7/YiGJ04mnEWlH1RT4k4amaJdkdaSx1/tBSEBFlEPIfMvdjeEkcIhMRJvWFn
jQ5HNr2Uz+7PTx1VRkfBDA2jTZEVQfw1DrZEmiN6GDDrIOa1PUTRNXjH6s4umkJDp3t1tIbME5PS
8uQR8POXP2bTeFffQtdptcO4SA2rEzUELFaWO3EXAk1eqHnObdODopCsi2AaxigWIyXOzaHOct1y
Z8e8F78ChSt0UbIAcwRilDZob8CnCowZjm7be/xbKgsD25EiVMoULqCVFrcWkSkRLE/TF3sScifv
uIwwm/uKuU6K1o9xEotJQikGnpIK4AJgSlN/RfnMBbQERMoVZcED9DLPjmicdWZHv+VhnPR074a0
koDNg70bnAGIsyqdK4ET721ahJR3PMT5LVgRS0N7u6HjMYiZC8YbLIraD0Ut0PccWrJBRuCTj1hz
caTpxXQHEFbicZeBueUbL+bcvD4+RbOwDnnSStpoYSvNInqfgSdhy+EQlFG608dROjRRFX3Jx+75
8uHYkqqDRAMhmm6BcYK5Q3KzTTVhwYYaIXBz0WQEs2kigCUS0QfY4HFJjKNZyTHHbrdOy0rsR4vp
6kwWZaNZtYqKSqz/EKbOlsLakUWOblsHfyWEjdPQWa9EgqhjRUsgBJsEeBKVxpu83hSCXB5FjcMo
MlsgB7QNcj0CPRGGtTcscS/znrA8CcwW1V02KXOO8I9Yi9egR15usuAvrOBTCZb1LxYbFafSwEOg
avZtPGlO1rc3cSE+xgY5ikLT2WFs8HpCNt8GOtpQkBKywDLFZgCUhqRFXi5gV7nu3WhX+snz8EZB
lCkOvsLJn2yGnytpbHfWYhGzsmYTLMrX/3SiAt1vslUbk12o9oaO9nR5UTeTQyuBCvNSJhFO8lTB
/kJSun2Z7KemPyR6gfEKS3eKIrlS4gognsayA3Zj0JoGLyG4ecwAdGKgYoDz/bEkq2PWi5k+iDEG
EMJ5uo/m6TmVuz0gYzLvsqpbkai+ksOYKLHaqNNjCzWCuEB/Yp7uw7J8MobZsjH2wHkObTUQWitp
LHzsPKJMEGWQ1gNzHc/indHb0bvp1p7+WnpGityudcfjBts8haBxUVU8IBVcfac3UWjFVhw2sNWs
ne06/5WQX5fXcHOvPgWwUHFmXpiSaiHGrjU8JmcYh1ZEdioQzlnnKMKGDGVtqUTNcQx6U0jssi9u
hbHmXWbbto9JMQ1NQ4AbYx+UdQgwEk2rATUDHlH9ZdlRhgYJ6Ox1wNuZbTfyKUtnQq8klNW8JwgS
/oWXKe7HIw0RTL/9+Td9SrgoKbG8Qfuh2DpcgeyXPtcwhPC5eAkD5DOAzzzlwI8FEbPHyyVu7tan
NLb6lorCnKcDcg1k6ILZml5C3fjzVpu1QixpAhhW4mI0BZRMWz9qNa+KfsamaZdN45kd75V3HkCC
Xg3EQXD4QGU+K/OVg6gB6Fc2XO02vjP8ZUcrXtKv1k4xLMLLAJwfKcrlhkozrTioaL45PbN5W4Bl
PIewWkA9aGx3kYDeVaOJHi4f3XP3dyqHKr1ys0Qcwc6MoqYrAvxLmienIAeQkzp5wvERHEFsf4jR
1hggrKTZVeWnXrkaxR8Dafx+eb2szwfA/2nYfaIQC8cV1ShS1sYyu6JV7SMVo7LoSng1iZzaKK7b
JQjqtPom04EihYz9YD1XQuNMM4BHRtLZo3nUtflXXF1berLL1M419GOsm84AaNl+MG0l+jbg6lWs
r/30Viqik0978FAHi/iDgC+ma17G6dcoTJ4xEaedfrZm/F60gFup48Ogzs+Xtd2wElTUkXHQZEBJ
nFF4hKS1SmOClah4keqY7zKKL2Ghc54yHCms2811UQ4bIs+AxflWZ9dD9GKInObQTREIpQBoggca
WlJPzVAx40hT6zR0xWxxwkGxUXc9KD0n6/SBW8QYB6DOP8VQl7Wydllvwl4mMkrYTngf7bKb6mZM
vNIfvPQu/wGcXV/yk8jOvCKoveGqfQAmjVPfYPj5eXDzm/jYhHbc4k3My3hsnI71h7EYSAN6Pwpx
UZAq6r4t9c4i78nUOWg29y4bzEbOyDgRxKxArqojzVwAlvRxdlADuCGmDf4cXAO+aYNPGrCTMZij
Lkvd1g4EjqhoGkB7ZpxZo0sEyU5Vd/sk2bemeW0B/yQwImMHehouuNL5vUNV/JRGv2a1yY2YK2Vf
QkV6p9JOY+Vb1tiqK4LmGU/vMgi/JhJHw/+xrphIw+0qYVieibGsPAXNmJoYrmGge4ey92TTffNs
eJgBcvVjSnalw7tgP2AFzs35t1C2X7KSlq7NR7qZAsr0mriPUsntVHD2kMbRcstTDSCq15WtIU1G
liIQMD28DFiV+FimAL/tiR9L1qOYghO6tw6K0g/2Aoz+y9vPTl1i9grH2gBBLcjXMH7JjmP0S96S
vslDYE9Zr9atsBMf1ABJH7/MnPpL9z0iR8kTd6HT+p1o85aJsQcqHU1A+gdSOFj/WN8iwqE3M+aL
XdLPYB4GMwop//CB9iEDNzU1boXiJTBxXNTPcdUpBejsrkHA4Q7XCejYS6e5AulyH+QBOCqlP3y+
/yOTDiTQ1wvF9Dq182xoNXXUILOXfmrpQ9JyU1hMKZFKAHUJis8GSD5MjS1AhzMqN6mamC4IUa+m
tAFQPpm/DHl9bI3qWRlqLx7zyc5L3UQRvOc8lphk85l0xmv0WYLwnOo3FdV3S8dpTktXNuCsyPg8
mleZ/AXIQH94kM+kMgERGk+UadHpTgZoRzdGu7yNAAB1g0EMX/ctgO49JlxiJsZBngllrj9AlPRp
IqSmm8/ho1hkXj+UN2Xfvwm58sQ5jFSBldP4RxbSPTqYe0UUWpgHr1ZrYajntLnan14Ul4AdXLfp
kBLGgrlh7P+Rdl3bkeNY8lf29Dtn6c2enXmgSaeUl0oqvfDIwpGgAw349Rup7p6WKJ3KmZ2X6qqW
QQK4AK6JG7EMcH4fDahgWCjOP0jSPxupEVlUFmXkQ3wRPI+J6aUGpOCDtZN5fQp10SPbt/Ajfh8O
NcDQC8ID09HieTMCtyu1IpA+9uf5tKU1eeKN6165EuxNRxbyYH9fFhIOOhwwLwDgeTG1fIysUY0i
PDQDrmsAaOY1MlDAoR1fxsOv+tVQiz0bW8WGxmoh7TxaSDiiB5n6SE+EZ1PXx56WP45M7VsbCaD9
4UFeF6T2i6PnDrhuAIYP8IRG5yZYT6FzjypgYj/TzVAl/yZj3vuuoVsPnXMIdAB1WUxvcOuCDB6m
Z9gqqSjEtz3x8uspfWcYwNwfgjeAuMCl/NkOh0j4/qBwwibL2o9dscndcDtM/Pr/MUzg/h65ITe4
mAmkjkEBAxGd1BibuETjTMcLgMaqf9/MkTTA3thgyIUq9mJ/PC8fwZGL2Xh8T8DSXEa3YFU+9mx/
fThDE+qbB+wR+OvBmfh5zfqihCS3gpIIeFMB+AzRb08yI2nG3bjiYJxhaf+Ud0dGPTbo4gSTwZwM
6WBqnHXs0VVtABWTyuRH7OHr4/J5bovH0we/B/M8+WclU6wdcEHaRwU4v17sMDr4vOh6Bfo5Wsoo
i8YUgSSWm+oS7B72GmyXpm5SIufVrw1vWf7BGcJIDtDpKOIBKLJM5g9j03STjQkNK51p0Ndl4LfE
f+DYuysFwYF+U9/Pt/8Cy8S3c3TBmWe7iN8gJvnZTLrQqFTvY+Q2lUWiUiRO0+Ea1S5cGFOQTIm7
YvdsdcytW7JT/z7jv8Z9R7R+8PMt1rb1FGJce11vBa7dXb2h93QVJd56zkK+0psI1JHH8oPfGShi
yD+nu4QaNhMBhyJvkLN1zVtmzxeEgvLi17u59Oy/zO1wQX+YWzBGU0AO5nkQj2z8lL0dorW8id/7
WBLjUa/yTbUdwOsC3E5Tx3RXHQnJl0WHPz4DQMlgSrXwnh68ww+fARvNugj4AuxrcaO2RUoeDhkv
4xIEgJvi9liQeLgaP79xMGBAD/8cbnGnmV7TVLk8DEfTtLKSFhmZ7m4m99Gx7sbvzv7HkRaL24wE
NaMRi/sXioFujsf03/g+n2e0uD8nKGKQ3MI46hm6n2jGgVKj9XBAZ+DVPo4fO7phi6uzqDxLIs90
4ApBM4zaAqAxrMLUWbfdCpp76xH86OtfG+oy7v1iJIt7tPXmyq71+1pCEDpAV6+RVPd9aqLLP5Fr
L5XJMUM5uq6HC+mDYdbE9pz5MM82nVIUugFQ/UPBFEfhuHO+LNp8mePC0etcS+cBx3gdnNYErXNz
asXVKWKeVJN1GB/0eaPtsXvmmJUuXIk2MNp2NrGy5u6AtWk3KjuIdRwrCnx7nUFEA+Q9oGLHFf55
MYvDacjD3kmbqth04DJTgXnEU/72gfhrCG9xkUza7wZtWCE4qIzE6tFAaot9P726kHn7tTkeG2lx
h6igZdaILrs0d4NiJZBAj+3aQxKP+KeDOx25Ib8dzYeQHLpGzQDl+s9LZwEhx/0DG0geBj9BPvJo
VtUWKLo6qbi9+fXMvvqvuEs+jLWwhigcI+haOjjNRRUP1Wk+8U0R8ez/Mwqc/kNawUPi//OMOmmb
epKmm9Ky2tXCXXmNfVvmzc2vh/nW5g6xxR/DLA4wEvhsHCWk29icyIKmDT0WB35/L30YYrE3kzYH
NO8c1OHWysaBPWhA+j89ATqF6sLYlem46Y7KsH6/SX/Na7FJU2SPrtfC2/NB4F7F4sfUJ/rxoNIo
xpijz+LRXbmHftP01+t5+L1fns4Pk12cYTToe0YXlm5q6Ate3NcNOS9J5kqejXWT5Prp18N9b/eI
CkxQKxz0AT5bSe5WsyuaAe9aAyolcgGcexzROrXs+18P9L2d/DXQ4esfLnpCqIsKH9YT5Bw/lZ+f
FZG5+c+GWFi8igzkpjXshI+g5Y0JZdXlZBX/pgbF708I8K5/LtnC4u2g6RwO1unULkI0clxUwTEc
zLG1Whh8F+RlrTXWqvYN4HbrTKDF4D9bq4V5g3h2rofRcUHDfddAk2jdjoa5/vfHgEqyCZoVaBR8
kX4ZoHfklibG8KGgyoHrKv0jr9G3V4ODX4EwCXpKX2pNICsVvjgMYV2zM3rR+3F/CRjLmSFQd+eo
AYJhc3ese/K7M/Nx0IWdgSXVbpTjYXuKvYwcuQ5oJQBay0/A0UWPPIPf2YIDPAZaFiCp53550zny
0azHDFn5o5UvlXfsnf3uovswwPJFPxzKWXAXuwRpGAlGeVuwHcRrjsxjCcV4PzaQa0CPGpJQiAwW
FucAeWXWA95zg2QaLZhFcw6lrb7IQK4G2TkGJT9nOjWOqax/t34fh13cpy7qqpRWo4OGXq9OWHk2
VOZ0ZG5HxogWTlGHnEY/j52T+kMQo9AMDb3rXx+l7zbpwyyWFXewNICcO4R7UuRIBSi6M4o8qxQ5
coN+e55C9MgAyutYDjKvi1t6NrsmLLFaqO48UzjEQKIzEUeZ8VD2u99b14/FAIff+enFO1D5oTKB
dCFgLHiHPo8JcSiYtxYBAkU7GVqRmPShBgGUAZmk48TLXw7v59GW8s5mLlpumdUMrXg9PUrJi/VU
uDxFQajOeFND1+TXW/c1xDmMiEgYTf+e64JY6/P8XI9ChKlDxSx/6MJEbQX0N30aF9Z6yt5brI+Z
/Bdj+TzgEqxDrZIF3QjqJ3pg/AHfFG7h2NWvv57Xd6NgPodmedsDf+fCP5+anjJ/xLR4qGOrauN2
fmDsyAV/bJDFW9uanmrnZprTntGkHp6J/0r01a8n8p1FQO41AJIciOsvUZMA8LEc2hx5Xrh65nxg
8IUs2wkLj+GAvrWEDyMtr1qOKseQ91iyuY+NJpUgASW7+WzIs9/Va45G9F+KfrCEjwMu9mhsnE5X
SF3Dcw53hzb7IRZb/i/kR77cgJ8HWurkeDZXgEDpOWXUeGkJOixGVx45SN/bwj/3aQmK95xWu5GC
LTS9tdas3nV+czpZw+o/Mgd/YXJMlrCRDsN4zssUoRFnfG1MlH+nMv31QN+uWXiQ8EDqHd2Vi7vW
tKQMzBG1bLRrFBdgnTAT6fvzkcrrsVEWt2vjyy4KGowiOyPrfL7q2JEF+3Zf/jkPx1zMA7l5CCVy
NH7wysi0nLakpie67I4Mc1j35TMBEfs/lgsSsp+v0b6qx342MAwa6uKA/7RmN3bqi0gePabLU4Ns
KGqciGgPcpMQDztM+EOoklPeaasbUNNsjTPTBiTRnD2x0Y00UAcSakNBP+tRfeLNoD6NRH1MZ+vw
Inyc6vIDLF4MzoFKCQeap0GUx05zy7QRu6jU9FcmfR79el3xI/fsdyOiJxWsuiC89NCj/nnKxaCH
yNGQeeXbFq3N4bbNum25OlYcfK+ZLWf2cZzF0nLttNLlwIYhtbMP5pPCczdlOMaD+6bVHHt+f+X2
95R5WTT0iUEvnPGc1Q/G/GDyIPbmzSSOEcss2TKApEbxHIRo6AAIoSX2nr//sN0KMrpKRFBq5Nth
i7zuiq2DtZ3+21q6XwayPy8yswPWBVbfp22rgo3RVNYT9PDa9a+vlS+p4+V8nM/DaN2UohLYy4PM
vU13nr87pDfnTCWgNawF6pmxOuZzLK+Z5aCHr39YxM5ASwrgeH1aDbeS0QyRzBEne3n+FyO8g0U/
jKADe5K1HvOUwTecrSeFljbOAefgr0cW8NhIi30SnAwM/axonLsP1z6YDKw740ok3epA9syzdjfc
6s0xDo8l5fTSOpawQUwPzzXTAKtczivI5mVG3K+tNAL8rEuQ/n9q3yloGRAe8mxK8nN+RRITtQe9
BQwuQV33GNXHlzrkcskXmwpoBtJ7AxbCu/bXoGm5EhsgaDK1aVKx9TJzhVLLTsg/aab/+3n6H/Ja
Xfx+IXT/+F/8+7mqdcsIVYt//uO8fpXXqn19VaeP9f8efvSf3/r5B/9xyp7bqqve1PK7Pv0Qfv8f
46eP6vHTP0BPxZS+7F9bffXa9YV6HwCf9PCd/+oX/+v1/bfc6Pr17789V71Uh99GWCV/++NL25e/
/wa4wgdjPPz+P7549lji5zYVmAfax+7Lj7w+durvvxmh8zeoLATOOy0xctUHVdnx9fcvRX879H0h
h2ceMCzvXUwSpPYUgwZ/A1gHuo2WD5Z96Mjhdu+q/v1L9t8iSLFDI/MQ86Hn3v3tz8l/2qa/tu2/
ZA8qPSZV9/ff3pMRf13vHh5nCw8nSg8e0uh4OReBMCjj+4ICnbGKCrnulcjchqW2F1NoDnVTtJEk
2nQ1y3gZrAZe7fO8PRmifOOWJ72MzpXJL+tenPcWO2dM/6AlWtej4XSQl1ETZiC29cwqsUN+UQqd
kZnd9ePw02vrK8eXcV70WVjmD7U1/3SjKStF+1SF/Tpo52zu5apD2c6SP5jXr0VNoX/jrbyyuIwY
y0rHWin62k5HWEPeoSifFgQZVYQWYId0fdTxlz7eIQ6zlTuQNdOtA6qOoNjPg1fHZn3GiGm/kByY
O290r7QyyekspLxA8ZQnou/ODA4ov+USdu0JK9pOQ3VOofoH8LbxE4xFP4u5QktvUFiJNhS9ZD0P
oc2ubFASDvOJNq3zIJ+KTQtJFiQlmvbKEitCi3GHdq+9Y705pR62CMov0NkxntgMnC1W5+4mHd1M
vpvvWqGnM1kx+8rdFSqjtDa2uT+wZEb+c916+ORykGjUQGNgKiNt7IqhyWqO1Csaz2mqXWiFCdX1
oJqV/MRskQEEuMC6Kn0GxhRuRKdNbkan6BwGjN+nZ/gs+64QfeIQAFgb05l3edeytG3qVT+77Vkw
+cM250A162BoVn5tcIhZk/J8tuZHyrpwb6MnJmsjJtZEDNb5MMwv3mQ8gDvYeqy0ukcFWnreidHs
Dddttx/O6h/H4ZP5H7ykxW770F9H8sQzLVAILLwbsKo6JSVTvvIZFL0m8VBRhK19LoK4Nst5NVno
Tq4aSLTK8iewBy2g8eVD1E8rVYz1VVS55lZWXTKbIzmJpHGN0O22K/ruggIJHCslIebczq/D4S8V
C9WZNbBY2110HY6mm1klVMsDYiOOJf4Vy0Ftht43NNzbKqspLVb17Btxg278pGPlqipbsXbNCizV
s4X2QyjKHgnZ3nM3ixUJPAswLZwB/GfZe0ghPzMAe0DXBic4nSPpUul0ZG143coIQ51MEYvWQ6TV
nnWWH9uR+4wIg501gGhyHhTrqrfizpBdKkBdFqO/imaDZ3d3LlXWvnets7xsb1vDyrO8LEFSHj6H
2sx3XgtL9ttjYsoL+DNuuEOZC9KLALOj1xYe82c/x68mvwgn7q3A2AzNtunEsFuyzcdwzgSStGWk
nc3sgEjKNjgg+ZO5HsW0maAGlBAuwszmU7XSkb7vkA/bW8o+i8x+iK0G2/5ra4TE8yEk+rT6SLqi
DAwYMz4vKA0X17HsKgD1oci7KokAuY64VoKWa8aacx8nBopA9nBizZVRx+9/BY1yjZM1TdnEcvek
5GGxo7UX45VRO2OaSDZ6aLmhEBHKeOHJlW3prQ9sR0DUuanGISbaKWKwrmWsii5dw642BTE3PdVV
6snzwCbXo49uQjDdd2s08V/x/I2Y3IhBjnBjzsM6stSWt4xndQWwbmdeqSE2K/vWdvRKNh3ZcWBV
dEMTtDsDNDmZu7pm/boZeZi0pJhjp22ahPNuE3H7nszhE9BV13UukDyaKj8u+HRN+XjbssaPDZbf
DP4LSLliZXX3OcrztNf7kCGzKoobHkBcBE2qWc6n2+51Rlku8Rs7ZYHnxq1ykgZdHgkvR7lh45Pj
NomQZI/V4zGd3RnZKvpEwqZKusAgaQSbRoPWEwVjbli2PKlAhdyNndjnRF30ND8NmWttQsVypMLb
ODfcR+goZxNc0a3lFD/nsAQbpV+zRE1Q8eWQArlAj6nm033Devsp52ijNITz1Db8baiCRz+PMmrm
LGnm81qV867tjVQHznAuuubcbczH3MxTWQUkLm0Ntu6R2HE4TCxxRIiuz8o59SNlJsjK39RDbmSI
eh/Q1lPHU9AmoRH5K6O2WeqqJ89VcluGs4rboXLiLrZ5oOPQUnPmtuzaLet0wG10Ms5g/wCC0kzN
GpVc7rAqGziBwLrZQSiYFofWf5LY81DGBd6XE2G3J+4MGosOAqf5fHA2LedibolaDZN5Srm+NInl
xbNv73I1poNNL5t8nJPJNu67wboawEceVziYqgObtmuUV9qveZyb5yW9NKeuW0VKnoXNdKFKSCu4
aFXGPJtiq3vnNBTbUXoovipzhLrFhAKWB75MAfswCcE9ql4ggCfWodlkEzfHpPdyP0HNLjhBiwyi
ZzCiISuKcEsrxVP0C18iEYMwticoTjF+C6q7F+n4XaqIZ21z1bxJbmSFMTpJva3a/N4zRwf6Kvd1
XQ+JDNjOt8d158gy63IHsBzJvNgrnobWC0FBzREPcKXjmWgeO2ETJDLKfXAblGnUefEEGNqq1NG6
j8STHoxV6+QIC1X0OKG/BdKRJzm6w1dl8NMShdzXCqpaFYoZuazMjQyQAqMV3mK0QoCt61IwG9rq
chUUHUAMAY1OvcOd7hXPksk2RjMLx//hq7BjVjx2rc4A52ggrBfRuBF9sA6jOnG6am8U86Xbu+ia
jroLu6wvLKMAjB0M2gNUpdd6Mout0WPrA+jJjzWNYUBkZY7tdWN10YmurWxo2h0Rm9JS7ETbJYqA
RePGeKlf2GRiuN66H6TwM0OWSUH4XSDbC2u0w5jaBY0RLAcAqrUX/nhr5jZS9Fo/tLm+FFVwW5f0
PAyGMzqPkLFr659eXjxOI90VTdTiVJsByoyqjGewUOsOla0y6jcsMvLUQWd9EnnGqZG721609doU
B0YLsM4EcBpXec1WoOVvYTV2swrCCsZ/EFPK+bVw2AOxoehWDmLbOKreVLN5q2xunAnlXLhIE8Zl
b4IcUyduONLY4uQygJ5W4gdldcq0GWHXSH+BDidrXTj5rp5LJ4vyvFyZda1WNpzCeJBhkYZOZ24i
IWDNOQLLgJyCIJ6msq8VWsjcB12sfVfd2T0+esP7F+rNV55tkGQ0yYM1TtelY45riF/LmAZWTBkv
Y8QpCneD9GM4onA3azvVMqfZZAYn6FHZ2XpmaUXqOJxATyxrv44jQ5J0DEeZNjqbXXZp0OBF+ZBe
aUqVRSjedYB7DGj1G3PEm2YZxV2HjZ6ndpc7fMxyo+zhIJmnOfO3jhzadGhrmfaKv0VhuxZe9Vw0
ckr6XsEbns1rMakLow/ndTv3JDaHqordygTWg/cZFDHXKHxYieQBgLA5/WGO3j1FjSe2dDOuWzN4
JFLt7Sp6mid3jKlhIbNe0jCLCuA4IU91U0w4hBFWcLRy6B/6L11tnwjo/kBa9opI24PmpoWz2jZB
3Obs0nNHeG0z39bQ58wLyzk1xIOslBULuNrZlBosHSesqV3NSWMhAUBOjRIdq2CreTP6aReZRTpY
UFyfcd3OZvQYTnmcl+q0MP0nMQ6AYHr2dmD4DhsXLaqhLppahbeC3wxd6OFny7KBEHvnU3pJKrXx
A7ruPDnGonduJ38/Ojh8ldsQ+PPtsFK18+Q6xc3gVFDjHd+coLvhfrUfPKNPWjmeFwDpx607xXkA
dcveNi8G+4XlJUgvPbL37f6xJTobO/LWspNm1PEISm4cywR5B5BVCr+J0cOGjWZIOOh31CWgQLdN
wKJ4GoxrUEDiUvSHF15W/HLgEnWuKJnHkseDZd5GZZMnc2/TZKzepsIeYyCV8HD6Pe7eUiROEcWu
L8qDgmKd+Hmza3zx4qHoSHl53emNEzRPQcNvUE7bSbuHIw9eGjS1bozAv8vfoln3uNjDMp1Dk8WR
Kd9Mo92CHBsUxvjWzB/z2KjofipqI4GYWR5D2DcbLKF2Lc5T7DByZThgyVVyhS5E+GU+Bdqjq7Lc
XDeI6VZD14IyVrSnEXl2ouLnpOwyK6OyTFrTVTs5NWlj83GNDoI3X/JHZAwSioOceGh/tmuI9jSB
G+M6MGNJ5FUX8jQM8BEC/VzpVQ2OJiWb2BimGtCM8Wc4V3edGK5FCTgDiF5PA5PeNa2Ey3cX8ZYk
eAireKzNC1FpeBBq4zjVmDFvwAts4xmwvWrtgXs8dcyIp8Tv75ilfwSNRWLCNEkitbPcUcWqNAcU
PNjO1HmUgmxzTNAh4SZu5z+oEP8KB6NdmWy+MXWd2gRBizmTu8lAym9woxNla5q1zc4wz8y2jeAp
VqtA4r7seeMkoyEQXrpQa+LDFs/QFYoqr1wwIGabfjMaAY3d9mSyB5qECkrabW/7GeLwR4NBgAgc
JjeNaI2UdGTbeTlAjuUU1615a46GxpPb31EHymTEstDPH9jnurjr+xafsunXuUOugtFtoRU3wdSr
q9AE65jsT32Ro/UhgnOjokrHnV1t81puBNNPUeBBTGSu1n3h0RgtPKd2N1/rCCViW1qw8IZE0Cn0
0iHA1dKGeFUao94cNgyI+XO/st8639wCXeFmY9laSd4+O2EbbrgaYX/TtPJMfiXz8WTqxRyzmc7J
yEbwHKk17bYzWpESoGKdVSgiiEuBLCYDye6pctnNXBqpP9tXHfcuKtU5a+5C+q3uG/B82XxTAtaD
5vtTUDoX8OgCUDaCGShPBAqahmhgi958CNkkOLatE0dSxB0NWhw79RASwJg7LpOhpjjmzHkqbZfE
bQEt4krIhzrI5jxMOJuHlXfgBdGm/+iZMszQrrNxXG5CGqvDNhg3+WjsoQZ+Z4446uFUiyQPpmuh
8pN8pillUO6xmh0Lilt0zL4gXLptiK/jXKFZHLXxet205Z2gFP6nxv02WbEK8NjZjX1Rd/bpWLk1
Xp4uSixHyNQtaRH3kzozwunJrjHxcjLgQbP2NWnDwY3BVPXAkHUvrFVYN69D520k9/EejiXF5os+
brv2wuuMt8K3HmbKdxa60Mko7/tZDzHa2pGo0LGwmnvhirdQj6isi26v4DexDo+fytlrHtU/CoR9
OO0AI870pSQFAvg6M5we728RnvJgE0p6L3m3czl1sSYlxIXVs2jBtG6UZ9qnuLNaAKBJ36PB2J3X
gm/qfm5jFTE79obw0Qn0nkt2Lkt1iXTcdcUfSOHwpOz1NdfWzh3OSpc9AL7xMEf92o/6F59aD53K
71mICKcwVmVoxEXB46lzH4tAvk6YYtm050Dp5VlpwmlDBW4HGq4pERqRBxBQcWnMfN3lVhM3hXcZ
ojUD/JXzmaC2gHi1chMnUic6JPlKlQNZWRQKIKLcdSGx13lAT82gLVA1ay/Kstta8FXiOrSeCpm3
6yL8AW8tSAigLbomYTyO+GGVz0+TqDJLaPQTUxglXuXEQGyuGd6HgdYgz8N9MiIETkL4wDPQDmEl
YN8WpLNpuWe0LGNFsf2D7LOIQy0A6jZrlyOismYfzHS1G0910KUgh39D+PcIwpsO95bYN9Y4JiIK
zgIXdTfHpUmpxYUwRpoWHYdzyVcqQFA1ljXoLaYt5BdIZtv6xisNsNmK8a0Kph99Se8Qd+8h2oGn
3TKvHIV8kW9XK1Gwm1BU15PjrcPSY4iGxh2vgNKdKzeKw37KXE+7cNgbJOq4tRYFfP6mmfSKoRem
68Ez5OXvXZhPAL7J2Bqq+0aLy4jIIUuH2UTZjtop8EkpVygzm+Pj+6IPQbvnRgenRJzXtupTL1Sg
0Sj8Z+b6P3oNPsa5w8QQmUFdKTzh4GmKiY3L0/KLXeXXq8oufkxVW8IivDPbV7HJwkMUwi5LPtwo
CyBZ6ExsQ+Ve09BmWWvSk0rCdyhrnIKydG9Zh3eeOFD+mZDYsHcaWUQEeQ5mUfKb2fcvIluc57Zx
awY4dJJphON8lesoSLtBntcj4Ulk/QCs76qco+eucq1MUwVwPd/imJ4j3/4koHwRH0TPwu6cuOU2
xBZ4fX5Slmpc9aD7ikmHSKM5Vda10FWegNXkqeLuZuYhiX0TEZuMWJF4hrwMZzg3HhCfWohLeR00
PkpdI7K0LggOq2l3GG+AGc0ivxoleWop29TEyyZiVCBa9GKDsLfBRnO1znukSVV/p22/2AA7bCWN
fOlaB3dM3aKfC3T7IMe5KEOBWO6FjGB0U3m5BXJ22OGm3Zd8fhqKiiV4lq7RjuIn3C8vy1n96Bvg
9Sy7SR3Lv7YD78lyO8C/n8UM3plI5UYSaPZmzGHWzz2QfVP1zAX9aY/zDR+nalN6eC74nPQl1B/y
/FYgUwaS6TPPCm/B63hWlI/KmUQShfStIXQN8FFaUbENINPuEQQYTLt3dJ7u8+nWL8Hgoozicu47
+DzKXKGp3ASd59ip/RT6OzESPMGhB8KIV7S3vNE+QCTTj3sk23/iwedxzd0A57ZsYgll29hQa18T
nL4K/5sPw952WQYAIQKcrhUxFfnr4EH6VI3NtYLWNi/ta2diU9qjZy+zQUbpu08+qyBBXdl7yvDU
NkF3qWdkgTVClpBAZUM6T5Wsd2Nn7lt3+EGo+Rz0Lq59KXbs7n1oo5h2ha7DuHf0LuLjT9EOEu27
spmeBmnhIEPvGqXKi8ryvTTv9Q8VOshKwcfti+FeqWmnNR2yWXUbABr2yhkKNOTqzaSLNnUG3PxF
uR9bnyT96CYmCV5DE99SOuKShn2XUi0q+K33PDB/tip8cgZ0jSJtiddwZevxDal9FvfIliBBEmK9
SJ+OyjnTZQ3moULq2C5xDINouIx+6grCIsJu2kS2yNCDMgQJXMeLQaKW5jKsULjofk5BtQdX8mqu
9d4RuJ2d4iBwTvMajEaXVWtdulkRImeUowg3qAl5Fa6Dld9ZK81MqPMSE109hJ7mDvqagQUWeT/G
wWjWcd35JJ6dadVCfgK5EXcVabnVobMaDpwIdn4yVBaBz6HPQuVEG27qi3yKh161WU2su5bVez+f
Ht1aRSkeqdvCKfeNsNedrHQyWta67U2dBNG5hGPUCU22ZHwAOY6/cU37h5zgeVmBsYoqw9w0fpkg
znARaEQCLAgojkFP6QfrYMGtImXWFyKCZzXV4FRyw0S61gXiN2c3t9LaeyZdm1PoXvZgLknDOTiJ
ggpFEq83foyFhVBjDq5xHTqrllT9zZxbF8LSj6EKwz0jPciEQwu5oLe6iOh1Wc4ah/KicAvsSi7w
DnQUfeERdH2HyeJ3lQurpDLikHW2+L7WmG4u5EG4o+43Th8VGz90aEJAbnn5/kfRGy+zPOQDKgri
equTF9Skf/xBOLTzEJfD8Yc/0jjNTWM2TRoqaq5l2DQ3dSWNDRoQsmCqykRBH/QR7y+w/CV/gdpa
avWuuw2KgJwEHbzlqT5tSc73BYv0VZkb/n4I+XWY5gUKZKXnockRhVGkTzxvz304H0FdnpF8Gl+F
Hta5zW0SC80THiq9GYnFd7rtM+ZH9VOEYB2ZBmVeIdMQribcaSeUFdF+0Bp5zWKkt6GNTOw0M2fv
+AVUgs4bjoITRHwihHrjfNkMlt4gIdRsHMGNy8JwvTjobP8lx7tj6N+/02q98cKarwj9P/bOYzlu
LVvTr9LRc5yGN5MewCTSJ5n0nCBESoL3Hk/fH1Q6tyRKt1Q1u4OOqNCpUyoSmcDG3mv9bk35DrxK
2CyB0D/Gpnhhi8nfRZOMlakO9jqDc7YIeEI/rMtrGonZQQxGtnUyeRyCA6qjmmrWvgUzB3LJTiOy
1NHuq0GwTRRFtH0wjeG3vKzl3AbR9z9UlGcbUuYWu82vStnnZzVMZdU2SBeiLe8PVtPm20GQe1vP
R+ladUtzYHTW1zgs5WuqCC897tbjMA3sbUtCaqYSs7DYI09SJN0BArCNzFp0sYbwqzICJC/cQd6T
vj6ALBx0MerO3/6oQ1Gy67a6a0Iz3Yqj2d4Xc/oJE1a10SRh2SVdl9ownsFt1s/R1kjX5Q2QHGha
eQcOCbsmRoln5XJyMueSMLzCwuVuFovdd2PrFZRMfKXSOGQzPzYmS6LTC/IWJal8adIe0cWMOx5q
bdin4VUX/FK+a4qU2YHpKHp1qjROFFKsUdU1rjkakyeosRtacn4jmHRKiyhcyyWpnSKXrU1Wltmz
keif4yaaN6pA5bloLKO2RosnGXYcLO21FhrlYDTyKxyMA4chnTgjxYsJrK2ILerQaFps1CHJ1pzn
gYlJSunpWWcdg7gJ9hJgt5FW5kGLRmuXWhplVpT5IFOYH4o6OveaY5hdfWSmCq07qfNFGZBhXgJU
84JfSVTvYsckaMPLYsZHzGydndAF+27JHckYWz8r2aOjGkB60tob1mbgZobhqVKU7q2oN8+osqxS
fK7MUN/roarte4IEWUyR5SpMUT/SXpvbpp53dTGHB2QIpj8LSfdO5UGYUTud5UUw7DAUAiczZOFM
CNIhKZViO44Bo3lljQUjmtvFtJYz8Xpf+yFa0+wjbOhlFPnDApbWh1N51vL6a8TTYqyDMfgAqJR5
ST37ihUfxSqND1Oa70alA56vu3OQhvU5K4R8nSimejm1MuJv6RpqN99eNyYt9qe6mdlQJ1B0ndNy
zw61E5K88GKoDFvJsystQO1Hdb8cjKju3HhMGlZdNJ0yq/Znc5m3pala+7Ag9heLTbUR5CI5TTCt
MyjmIWwYa9jJwQuA1t6K6UsrYTRQURoCUx6rjr5XHM5W2T2aTSTco+r+wn0uD8tYPnY4bnbqtBg3
CqfJTjE5+avpGFaB+GZl/ctiNOV5wkvkSktBWlKrCPu2aaHiTHBwswSLDNY/yCacDxEtTT+rEUhs
LmznOElvv/2Ravm7xCmOe3UfKUpya1Usf4nFW1ZWcxx1AhMnVbSzVOfsmrT9UDsMqRycITRf8nHp
fEB0/BHyYZmjm6QBqpVi40johXJsE7l3AtOMtkkDUzIoqeGPbSVxXiSXfGrOvBFs6GNpnhBqdk6V
WypFKNvtBO6yVGptW7HS37A6LGq+GhRP1enqkyW9tMp4HId8RLkgqYdYiLN91VjOyLBywgK7o5BD
EouS4A2yOt/GM5iueh7lPP6qX3S1LXZpKkgeLVvpYP3e10ER7K0Giz49mK9L0n2kLg0VANUm8yR0
j6GfuSPLleTD2dAzBou2FTrpay/V7xXA0UZVxsGhm9b3SaPeyZYdN7l8FetB8On1d20mnCAfLmmJ
ZV4IEibcVa0rpdGyKXdNn+q+jvzN6VqzsIWpUvYq1+szWFCV5bYx5Lw8q3in69aKryUHsjorvH6K
dMTlAQSCetYe4BXoIJRmk6IhTSuJebZCja2j5CWypp0RAvEYjcYuhUi4G7PwsOjSDe9dA0PVy5sp
UrJT1cavJZiFHw2JjBK1vQm0vLFFYVyNd91VClJmvGb7fcfydxEGPxIanXuc0vYcGne6olyajpSD
MOlqe6DQTiLsJnlNHlQHoKRCQnH9ZFfXp0GgtuLdHPMUVKav9rnQM+Um3Sv6GHmKCJU8xPPtUrSb
ubK8pDVyyl2CWgYmgYp9R5XbZnZY0sMpwMO19iWTAawjM93LYXaUEZccaZYfdUHM7KYcgN7IHjum
SwbNq47Vdcrz12zSCduNrC9tk9yrSWg9WY04u30wQXwH6bzJ+olIT6wd49gN/iLr0bXOgItxbqXH
fCgat1aT7aCOzbGtxH7TKpKzqJJs6/2ke3oPAlqHmStlXbrthFy2s0HNn8aoF+zWbGs7C0ztkoTi
OcfF+2WqZjsGgSvLNLgvskk5JJVlOUkZanCNbXtS1TCDFfJ7SmIYPSt+XpbtEBpEAqpSegil4mtF
OWDHlS66Ws3Uh36ovvB1n5ZUUh/HTr1WrBSStkld0tQA+BTsSKos2ZdkMbgxlAiMURkn4OjlBNRa
Z4XCfjJloZMHrbqNw3jYWWMKblB3420HD91JNRTaVKenURCOQT4vJ515f4s57xnFVlDr6hpt6WDD
vBRea3VetyBZF3q013HdXsnAlW3RRJINsVASxGOErg7sSB1rvudW+iXNOti8JAttXuddLoeaT+zG
4M1TcJgjzrQhp1kZkkHdG4G1y2g1wNyEWz0nVcFAHVMP44bNO2AqMpkuQaUDGCjWgzmNl8Hq/KYx
mE8xBYEbMZHJJrnFD7u5vpRRkDgCDYbUTINP1M3kiQNjXvJUjXfzDF4t9danKuo8Al8opxSzc4IM
TrrPJNuYlM8SpC6ukGqLity3jPyd8aebJpt24lLemXr7yROSMqAtihRmCLHZ9Mu0NWTa6rbiCBqF
fNxE7MJgg2G+GQRU0nFVZZs6nMLDMJuTE1Jj8RLFTiuFpqM2bXJrNCYb70CBpE7FNZ7ZmZpoQNce
2ryCois3rata45PclUC9aiz5S6ScggSIBwbgZQSb3iYS5VZchQU341aflPRYWYLpmFWjgTHHCGQA
AzoIkVoycmdSLLY2hF564C/JKO57tWmcsQ8xHWfFJjG9ClWNLw1WtIXz8ZqFhEM1nyYafvDusCp3
tdh8NS2t2AJjv8qG3B4iEe0CGgKq+qa+01WMaoa2ntZej7DvMdXanUYtY0chuP5Y0RyHQJIc2KE9
ieMDQtBzbhRQIrnppjlpoU1eXQulL52ih7Qz616+5uK8GTI58uNJMPFQWM/CkM53RpTs1CgVjy24
yW6tg8fPklXu6zRfq2wnJEdjw905CGURuE0O3KCq/SbTVSRPUXKZgeTs2irbs7KYRPGN3XJOYgT/
UYGQySz0vRGXW2ab1/y2bVUX75MK6CqKFzCATJArbo5ewGGZxV4f2s6ddfPrUMdwBomyry2BRie8
gWZSIfpWNRL7eCn3gyOWuLWGldUV1XAf5dPj1y5TCYwjNYrkWYtssMiKuVurqcuCRpZTtqGqddKX
cphxutp92QUcMzBMy5yBh8wCfNecRwjoEGca6tJvNRpGp8T35ppZfNuSFMyv6DO3XLMsm04reI21
16SOX7QYCQLwYXBUjOJREPEAwF2sAI5NBiO2e1HcMRE73oi5sAnapbX70fjayDFkvKidmWDj9QAG
Aeh3F35hHxp2VJ/4nYygc434RjSBrgcACSUoHsJ2UBA/xmyrGfigVN+DrgOXy/nnloIGCxMhaXN7
awSiZg8rftUp5MsaibUNACs8Y4CIKmUK40SvrlEwbMtm0QBzgDksc8X5QhgEMSp3Jtu/kYQSNX+i
e1FYDm6qDnDFJTKMhznizTWZpl0KroQczBiD+xAB6zChIhh4o8leX+iO5Q53tqsNWUigR/liJtNr
np6UuHmpglq2I2VQ7FqpQqfsk4tONEwavIJjPsUiY19m4w7X0YScQzvkYtXbVAfGXZ01NRSo00sU
BdLUj/sg7++nSUEiMtUvGkHVdhJkm7FHxSkkSrtt4mHxp57gnpVPgmmNtooF8hrSOmVSFT0EXeeC
rJiHUZaHDWNLPptIQAH0unLL/XtuzI4Tbbqviyx1pDxQOYdj1wri6IRBX90vyCMAkfNDPOTJvrGm
VSKhog3QBJ+irsGAFVbHpmKRatI4n5hqG90txXirBy+CGI2nsnOWLGGDGFBngTd4AUPYM7HescBg
RwLLMfQVjRI4xcrw82SGd0Lc0Wt3zLDog90YmSQBG9mLOkCjSWoBIxl9Nottl20KtZsug/rZEvPb
sYPtSVPzqQ6e5ExMoStrzZOE4HZOIzBeXG9CEhlO11hHA3LfaWeYHVWcbtJFuoHfTLwiQ7sqhkwP
bJW7chjUm3h9IFlRym4qSQW9qvTSa0xkVQ31JcUc4i0JRAjF4FdRCzdUHzslNCie2gRJWy9nq+I3
tDNLDSDPGNhOnuIBZVnYI3Bj/zRhURXFjnRuK6U8NMfqWCrb/aAtCALAIyIhvCrihAwlLQLS1g99
qNzEFUOkdSMEK0lWCk8OFhuUiQN+SJcDC2SXKP20i6phJ9am4IMqLnG7a3u4TbL/6jNimAbaRh+u
FpAmaDtmCjPivGJkPejEzPbUv2UtqtO4RZVRJy8wGaaj6N0D6mCQ/rzeGUv/XOfqvWGaiy0o7yIg
oEB750GvndCUfomVgJonpRcF+YPHkjZZvYZ8asVZsa6ZlWfsROJzienNTJQZcWDXeW1SIyFuVGB9
kSHAiNyQ5di1mJxboR2pE9SdXlARR4u8L8Lhqi/qZqzm55l4ejsxnucyfK+XdcZ2KX3N8+TVgljw
jDnLDtaNiCBNK3X5eTKFxB2NrEZ9xSQWSVCMUyy2+7rVQodf2W7EtIe3LIBjUjjRVk83aYT4a1E0
wkwi6yipy0M7lhPlpQjizbDVKm0/VXoiXmpD4CUxJxD0tKMlWQKEGlX+2axE67ZdFXq8jsivAYKQ
aQa+qAjvvUh5rhuWsJFlEdFeK6HNlqTPJI5fq0wH0VCZeBWU5XycKLRcueawSMQodbpkGU9RKlzw
yGo7sgioboccqBNltkSmoCcgwLGrpWtOYQ/cFVm3bP/KNlbF6I6wYlfLUMjCT/CxVBR1sShwj9qK
/XZKLlXTfSml+iVVpHMqo2kRJ9UTK7oKoVXfpVlvnM5saKxfFDmY7mHRA/or3yxiy13mumXalJbY
ZitNngU5uS9GUXE54u9oceKbvpCfW30cd8pA4sAQp8ZlsdJro5X1JYv3PeSYI+Z66UVBq9sdwcdu
U3VvZdQsfjlaT7MhSsdKrhjYKk90m+iRFrGrvV41se9K+T7plDcsr7UdCg2QGazzfmCOWFwVgqPM
1nPK+7NBMX5nCOqK5POuLka6bOB0R9PcV7S9mjnMT8i6nEgu/2EF++5j4UCdw7L4YJz58K//977M
+c9Ha8xPdpr/1kDz0//L/1KuJpX246/6n+iyQQj9f/72sfxisrE/NW+fPpc/m2z4ie8eG836i6Ho
tDJkPMrfjTTfPTb8lb6aIw18T6tHFPH33xYb5S/cM8z9phHBfsOo1H9abJS/QKUIK2WwFf+FAU3/
icXmo7tPMTGp0yMzHkxZf+PHcPIxZ/KHqZiCEx1lzQ6vwy7blKmH2Cy4UzfV4AKL/cHXoMirhfef
QnJ+3XpRFPzrBAsSXUy+3Y/uPuJ6pD5BAe2IZvx5nDsmWEBvC0h2rPRREVQadnOX9Z3oW1GHYCvf
LVRxeQYWI2zT5WpWhxxNb2emvjSda8WPYElK6nCpOqk0QDVD4LVRoCw8TQpcR/qpwtknyQVkuPzQ
WsE1qXhBBJ9KHMzA/GSpSBZNaMwgVlz2ES8cTyjzNinjLsDLmz7fSlX7hHfijQbfbaX8GAqak2Eh
QiN0nOctKu5NtAi7rixuykXy68EgDk48ZoiVJAvZXR+q/hpwBqznxF2LElve5KMIYZu7pZkdFZDB
UYBxNmleGmZhq+JGjtYq3gObf8hBnSCQ9QqsLmPXgDIgPqqyThUkIvNHHaskrR9FY5o9JdybVr+Z
jfgwRsOmHBt0SF18b4kOKHBNqyDhBclNB3W2m1egqXFtixbaLeQzD6hpKXV0TxvN+7i2NihGDvSg
N2jQtpMFAQZ+rBjdcQCftYD5ppRKP2h9NZxeoA1eE7W6nQr1XhirQ7EEnkFjp0zIXXk7ELamtYtQ
8ZMKbQjpUyObFnmMc9vs5Fr/2mBNQrSkb+juOT5QvFZo69Z/MQXm3EOqczi7YmP6ddsCGrd7s19H
AmabtgRDhDc0g5Ng3Obt51zjJo/P6WS+yfJxWoadmoqIcV477M/dUjg6K2V665bPIpMVppSVZlav
Y0n7ZGwt6xZvBr2vH6TlzUh/HsyvCXIZsmjYnOX3Fr9D+7Vaor0OptJL5b2RXjN9z+KyVfF5qTdV
sTgCfYAKCppQCkiD30/PReXL4qEfnpVgtHH/UGeQEyInfio8hsinEFlqwsA8LV82PqFNEuXZqZuX
PAV4IOC5jJVthw+tPCUlKE1wXAJ05OBwaVpY9rgorqTlRyGQJS9o1NeuiS+V2GA8WHsmwyStuSlV
t1QCskmi2y6XHXkMDqEa7bECXjRZQ1IOlFGIW6ReyI2NfRnOp0jMVUeYKLF0jBOSuR9y/tkKvhnm
yNyUh9xUrwa9NtkdTh8lFJ+ZV3XzZslUN1WMN3XJbxRFOSJe2bYlUdGluKtkxv8F5oZIiWOpqcCN
BcBYuxq3H+W5fVbFZcvQwksQ1RsFtX8rik95dBXq/BSN+THVgC+MNkZH1REyZEheOACzpZtgQBmZ
SFeAysQORR0pX3XVSvFYyPTIENFDudjhxOxcGe62mpGeJtP6aSSEPZ+iBk1z2fuxGpxGy9wEBtpe
6WxJ7TVk1nnVak67fGbT3Oi8PeAu3fuI8jOP9E+kSp0XDRk1Sq/M8KyqvVXBZ2d5cKH7HVwrn7CF
f/3hrPl+JP9oEvvgtP+2lRKtSx1ukLOjfty/+3mWhV4ReSdwZ+f71E93ZPqe/hT9IX8IMVBMg+Qt
4utMlePKJF/6w5bdWOi6GNa4hubtpPCo3gZ+xNzKyH2Pd4sjuom3zpwT9sWyRxn5B/PRBzv4t6vL
HFGiziBnWVc/hDU08MxDFMkhMZElm8klbsp/WMv+o9rm3ytc/qWT+H9g9aJzuv731Ytb5nERv3/6
0SK8/sT36kWX/sLwhd1O0taxKaKE3/h79cJfqcwKk1kOosmz+bF80f7SGShnwb3pGkUFj+tvg7D2
l0wepozXDZBV58H+R9XLap3/qZBgdgBhTxa1Fb0BoWY/r0oYeHNW57F248fwqm2kbewzyoWxph5i
Zdfa/nBnfvOufTSw82kZpmFwGyherHVM2s+X66mW8IgC6I63414I9kbvMAmK/CUOBukWmWNXg1kz
GbdyCudP78DHxLNfrv7BPh9LfSDlw8LVHRoqp3XqU3EQN4oXXv6UGvkxWmi9liUqJLuT8Y4L+5eQ
KUVC9w/nyACD2SH5yVm2+g3I6VHxKl+//uv7uu4dH56ixeRdU9ZlRTdk5cNtHa060MQlqN0cXGVu
aXxG5s/8IZH11y2Eb/TDRT7cvVIHqWxnLtKMT1ZL2GzyJ3eqQen96xeRJVWnA2MmCsMcf14fiSoK
MixV7Q5htpdFC9JJoaZKt62VIOx8U6LKEZvOz6cvU/MsJe8GEFCT3BQc2WRpqGhAMenZbRgxEbVw
q1G2ZfGmQouUobQEiaZmUR5bqXu3UhBlxsR7A5TTsJ1Rm0cvfYXvzsB9pH/TatcdAEmavigK2eBV
w7l17KrQl+rlKGgvCSPJim/iiOIpbYtLLCp+X0pbtQIkFwHU5tukX3Z6qm4n+U7TkcoboK3Kg6bl
SElftR2hm+V0K8lvi86MQFVytebCvBi7MB8F/bXOwq8io8d6udkJinrFpLFPm/A4oh4Wlm5vVeAY
My7H8prIkpNjVDS5SzHuVWsSTkEpIbzIHCu5VsLWyDXQOg5oQwG3wM6VpSizPEAyWxlvZeW2UB4y
TXIMod7WxduUWF6IiGlCtFVJDR666BhYsrOur1gOnaL70kqvcX/DTBAbVa07tPdy9lYXd5Ui2zhb
3bpIXXwtMBJJ6vai+i4WhJh2oWOEwZMlpF6vM/KmyvXDOCNzYJwzX0q2Je1UUM9X1Z01nkVieKvn
NjwlyT2kqmpnk3SfCeZRgF8Z+35jWJM74+8EMeBBFTi7NdfiA8xS5rIG7IBJ40KBDXN8HPCErdiv
gQhhsKRzMoTQn+ByJkrbBU+PvDfhVWKBWPiMNTcn2xBIVk2eMpMngsPgm4uOaXWScbHie3QC/XxT
xDBAw+iiWjTbrwtdCiMFvcRAsBvpcNMBGXrJVuhVv5ge0vE+brwZhn5CdKlLl1TLDmkF2BGJzthN
XjNYdhlNbh18HqabYu1WfC06iAYyy+AFBG99dG5kxuQ3EB2WSHaZPAjxiwkiOSfVSUHOYEyFPwJg
hVaJ+/S2LJ4StGuCOPli8HXsns1I3gQLauo5RfTVnNDmO12dv6EYcapm2/APvadrUHerZLbutIvU
4P+QJbIiViqoYcrfMWMVCYW5m1u0++i0Le1szMOjyRx1Ky+36Yy/hfWe49DViueipIWq6ajSp3Qy
/II7L8qpZ0h76AUP8UGVXiE390p408uSnVWWLU2voa7aIMubLr4Oc2qnrbKZUeYO8kOWXRcFL5v6
ur7rDHPmN6ebNitvMaV4wfgKDmVXsrXVIDBFfJJUP3akNa4Bm2EkOF6xj4YzsQZU6kmSOHJ5pxh+
FL4upUhUJCj0xCAkomYKZnqv1oMOLs1gbVKuQvQJEg1VreKskdy1U8zHmSCf1mksspMaRHhCiOk1
gk3dj1JkR0wqRP63FS0Gvcz1a5Nlvpl5gaXZyfg0dDdyzEvV7Bqh3cVQbaEx8JeGm8AVIFwzBXB9
BT8gjtPUYOrDQLFeBE5e3S7ZBR6Uz5V5dZ2e87j0C0R6URC7Sz06jGrbVI18EyrS3spIi58xIJqR
FzWP4SAyQta3RD/SOxf3npNZoSMMfN+ObkjJcQpCgz4n45dGuUH7jrXxKLaPUnTpggtQ6aZWB6JA
KhsfhwuHaffpk8nGIHbPYkZqJN0JhFKLFAAcJPxqEoURahhQrKc0f53mqzY9WDjZxPjYDq+R0iMT
eJrn2YtKJAQdyjYe2YJ7ZcolZ4otByGsq9SPajt6rQLBIt4s1Ras1JmqJ2tI3EJAkDHgeBJETzST
fcSeYi20Kas6dTSQvr7pUr2ZsKo3iAoFYXKSGnpb2Kk5iyv6tCy3i9E6GPKddqw8cZFceeoOsEvu
Mkg7TeauiwmXg2tfnppZvxRzsI0X+tWHssXG0wyri+dKvogfFJ+QHtiIaxABhfuw5Ysuz5Kl2DEs
RQuVbWY9VofgPErmae3FZ6ndVnDreePLcFFsua5kYMcNDEdgcGA8SXu5OXXDdJRHE07lbqWaQjaj
HtPuYt4XGpIN3MB68SVSmHrcXyXxLR4ku2llW7Dkw7p2rYCtqSC7iHTNQL6fIRuK+a5mB2y6k474
Y8Y00YYExNQy0MtFq629pE2bWrkbh8JewG8tFDEN91DlGavCKyZrRybqO4yI2w3eQKCdysR6xXEk
zYuTLwBA6cNMZJia+uLYXoP5fl6eRHU6V6b+MOQBkELDoVyLRL98mcP7VESuxCIiIeAOu29sL5Zy
jkr20jZDsj06+gjAPg7bHJArlp+a4aXq3jnGk/lkLg/WKA8AHAhWTOMxQeKN50Laonvep3K8H0zN
6aJiX5cRRYzoKEt0WUKN3RWdSAkqE/XqAREjTg3OJlMwyUDI3TbNduBUOMezx8WiGy+e9MZ4Hyse
cSkUey2BjNZ2td77OAEQu4yGn1vLPlIAw1PjpVBXUz1h5c1LPR37vCFkN6FEy3D89WPItgE8pN4l
CEJUZSuo4xH1pC8Wz5I8OVp5n8eLLXKiNg0CJvN2zMxjmZa1Rybe6hIm3Da2dr0kPi2KeanH5aXN
OBITsSK0Bmsoxs9axfOU48fIZTQXYSlgXvmsFvWj1ug7lTTKpOf7drl602obS0HTojS4TAeYJmWC
3Gra8CbULX/JRtJNuuEeyO48CEwTTJ+m8Smpsc/kcmMLRnrPW7VFj7OxRlRqMHoeuf32BA/ep8+6
FlyauXGDBpXNWUtj/DIzzM0CJFQWIvIp/OiJgUewe8tLTJBhJW/RUpyVHlJwBnjIa5idTZpbezFc
aZXRvGCV26VdfuK5YHXVSLrU9MFNWuUUL8aXQeouoTIds3m5y7G+AmXYrSK+LXX70C0mFupdIBFr
I1KkEM1QJeajlNZHtOefNUzRRji5HQVchwBOkFVnDN5TpjJJaMIpw2/Mvn+xelWx5aX6A8b7a7W9
xr8riiozSxoY+0MlXKlSMvRq0gBtVo6GNqNf3H/dNPwGkfj5Eh8wgWGG/Udh2YBIZDfaZW1SohsU
/XeBaznzMwEq78YJDJXkvcCZ/0GFwFD8PprqN62gaYLLrwOVRND9j9k8BR0x5GzTkPKXOYqNDMNl
mugh3uNcOCz7ycu2qRte/ji8YO2Ffu6Vfr7uGjb3Q2ydoA6LlHJDaQLJMbBlT9pOW04CJjk1t//G
BKdfe7Ofr/fhQZIzSiNvcj229A15hn5+km+Gfe/qm3Sjn3Xvz2DPt0DhX76jbhDDTka5Qojzz98R
JNZCf4XnfnRGLz1EfvFQvg3P1a73oQUuuVMcFF65s8pQ3sCtPF5rRBvMYe/OpjtuKru86RzBVa+8
TuWfMICfQ5ngLkAcANv+/nDKhxCcJq1SbdD5cAy0qnaqNx2it/5ZZI5W5P0JdfvdW6SR+WACbegr
G/TzjcCbl5W9PDbMcntNx5duBsb5L6jnd4DGrw0rXwZbFqZg8gfIbfv5AuY0m0KBktAVtqOnOtVd
tBnseBdt68ufJxV+TOv8x63759WkD7dObSFIBoUdlHmdACcNURqvpR+fVhmRbTmtOz2uoybHN2RB
uHH+8F3Xm/XLqvrh6h+woj4psPGvNzOc7c4Fu1WdYjMRS+EsvuYbr4yVsrP94Meb9k9r5ve3GXzD
Ug2epPrh0mFZK5hQRSjjjbnHd+CmTr9Jb2g1WaZ/wol+g0KsD/WfV1s/zQ9bxDLl49Agb+OVFSNn
eMfhIXp4zpzqKfqKA9bGSraPzsJt59X3iY1b+I+f4bcL94eP8AHREQiyVdWMj1CYkqual15L/7D9
/wYNw6cH6sjwXgT/3xjSH78lAm4FP4HMd9x3u3yPHsVB5WOPu39jWtd6lHxcOhaT86BkDVD8j0OK
SQArZURc67VIQHfMW2WjHbWn0GOMMgnY5nOc2DxM37jJnH+9ar/96l8vzQwhlEImPO2HOxkT9ED0
tYro12u/osJt7Yy5rPF2/JTcc+xter/0cS57+Y16bB6jg55tZLu4TV5N719/kt/ecAs0UOOus+l/
BLdozwQrb9f6+LVzu914ap6Sx+JM0/THoTW/gR+JRFvvtYn5zWJE7M9LuLbqiXG3EUlGrmHTitf7
0BvszjZ82ols/32f/f/g//9eN4f/OhF+kS4cP7X/y/4Ufcp/jghdf+g7/m/If3EGqyr5nyIuDGkd
s/F3QqgI/s+oUXWdyqdr+rp0v8sXZOMvFLOQA5piyiIBzfzUdwJAFv9iD17D7kj0RADAXvi3suL7
gfUPxcnvyzDlw86qMjBAJMsDIQS7qspa+XmhlLKsTlnfxBslY9LC0q79f1+BhElIbmmlOsUuLYMY
CT1pz0FV09XlXXxmVo181+kJaZFNUR7wJDmBoNFQpNGbnmkEZ8QtipzWQNwl5S9Bmmo2UqmN2YXL
McUr8aDmUsUY12LsXE0vooOVlEtGZmis+IGFBSxoiY9rrGjzw/P5zYm9lnc/bAfr9yWzUObFEJlu
Abvy8/etSIOpY6tON3GbSwdosJhwlvllUZncHkrRH95568PGt14O54DIHAPSHxR8Lz9fLhFKi2at
RUzWEptQVcjhRDT5br+UIWqzxdpgtH5BPkLW09Cj9xvLVzMWcSwImTtrfeHmQ/RZLAwXKfAjmidq
Jh1bKhlI5Lukk3hlB9/iVqscGWMjwZHTfgiULdmGiBxI2fWGNkRJxTwbfPbhGKJcUw+pMaQ2I0Da
x0XKR+I0ZMFJVWhWgYQ59J0ZMsSY/70XlxvobT/uDadsjecyT++jRvx/pJ3XctxYtm2/CBHw5jUT
QBomvRGpF4TEkuC9x9ffAXWcVhLMQ5zu+1JRL1WbQG5ss9acY77HobBPoJiAkcD6Lg4nGA5UOv3D
AMjIi4c71UBdrKRUkANo97Ym6FTzaJOh8R5AlaVAs5R8eJBC87cVmoJD1lHhmKqQ/6jlUXEEuaeg
qlBZ0LLRIp0GDKBR6B7TBRBEVWnDbTmYv4zYG6/kLuUPTUP95INXfVBTQbKHSS1/TEGAyjaWU+9k
cUl7LtVe+MkLpMIYReJ+6HXJnYzgu1ZP+qwAwJmotGP7hDpdPwi5YlDFKkCoJRWOtUJ/snpAT7oy
8dhfT0nM7ctJyRJB91mzYEPRaF+u1hMPYwU9qmogFebzJAG6Qznp+JolPlhSUQBxUcEwGaF67BJF
wAosqb+kdqDMSq0VIYHI260nb58NvXbr63gDNKN0hJRysR4I+CwKd8rHcpfrWutq2gD8skOnbI64
zXAZUyMSDeUA8yw4Ify7V5X4t5JV991saqosCm5BzXUwCNOdEsfMl970QCOW94M63rDC+cjw2oHS
eC+WN2geHn0j54dVDiiIMZbUFkSAuV7oIVKPBUopTYATyRfIW0GTsUvF8imtJeFKLoF9mAZtgEl/
L0RAfWFZeujaLURAem/Gd4PZaofcayjadU3/HjdJ5QaRbD56jaq5nti8y570OllG/2JFRWQ3klY8
5V02cxPHKL/GizNus9oUT2Ks169yH4uIlVMAiH77nvdFY+Njzx1Dp3NEw/y+1oWDEcW3KehHYUh0
e2Jq/9N4tOshSGyKPA6AD9avbVCQiRtQxM8q5UWX025TJBlO1La5gi6HIhpx91aSyr1OL+W+mCAX
DYCxuBdLO3Ws4kco/PVtPdc5pxi+gudh35kg0WELzYZjWprq3miL4YZsdrq1aS7goaJ8qclZ8BAF
ws0Iq/yx9fz0IYlV3zXkAL2NIsW7NivnVDELLdMkaTeJEB1MLwaKNqG3lmJc9aY49eBesfwoLatU
nHMp07NsK5tD/BYEVHfDaJJnkJh0o+hUVo24HPcZMNcM2/XclXEyrEr7vCgPsRf/FNNQ3EylgGyj
n+I9//H3JiA/WPaoTbeQixXUoemYSLZp4o2azfOHsOw9Z5Sy3hWpU/5KU9/bVZnno6UL471MnJNT
JWKwN0tg82J16CCY3yolwt1Q7iwKi9W4Ta1KuVX7AokMgY77ySJYyvNlAprK6vdUGNBBK0LVxHia
Dk3H7Pr6O16c2f+s9Qa3QB10vMk2s9haKqkzfUNEpE6kUrdVU43eUFLtvx7k04Yyn2P5jXXRInzj
U4ablo6alYMccHuK72CqQlYzUGzT7wlEVowRnt1+9/WQf66VH/ZMGrUMSMDevJFJy0AGIC+BoiDp
BzEnPkxmuskAOQEBOxS9cu0bt1kbX4vdZCdtu7J/ftqtqaJxRUH7yeCf4+TkIhJa2SRuVFeLbZ0c
dAGklI9FJHv4+hk/r8CcBZRZmkPP3vi0T4+qlQ6egGOranJ3UH6E4o2C7/frQaTPo8y1PI7/HMg5
by379KUyGqWs4Z4XwtwtZ3JHlb2Lg7IrradWG10Stg4imL2Mb6wxE8xqvkfbYXIiWqng+PLj13+Q
/GnKGlSHUCdwG7HmSbU4ngjWMPVCmGHnz8XjJKMAFHMEGXWIby8vf8k+x71qfObX2VdZ5+I5Lkjg
CTTNhTaxaS35rsKVOerToQxUvEeq7yT+cK9mtF7KSNzVcn/wMOR//WcvbzeodxWQ3lD1kcLQtV5C
n5G7m2FbawX4juiu62goNpXstLgeQSyAybxH1l/OdiiqwWV2oMG2Zddc+Ssu/Jik+kqczUWixPiT
Ph7thLYElZuBRcLov7E4WQU4cHp1pcK0KLr861HPRpl/wbNaBACBtgVyWwBK+d43CR/BlV7MDtW7
oFjLDPn8tXEpVYAEKapladxXPo7FJ4iGlj69y252I6jg7U31n0aKHbn7/fUvSB3705GHsbj3EH4A
uhuI38exhiFuChlmiTtSV0IEbBqZG2chCpmuVzeRrDiVrmbHyaQ5quplvRFHLiWxVMe2JqLX0ZLE
FvJnqy2iKxg17dWkedOujYpvbRULez/jVBlk+Ec7L6sdDf9FLfZHMexOCBJGWxtw8lWwwx9iQTef
6UkjNg2tjoC2gCC650EvC5udpzsJTTfiM9GJ28hxO1S9lbtVG2gOtPRqqxQcw0NRNWDtVzM4rXoX
Y7PbJzlNiM5D/yOxdj5XJkLbCOPYVh5aY2OlRQW6J+aUEJfWtSCpCZ08VX6M6plggrV7h4Yq3zQR
dum+GO+GXHT7pjlkkfrDKOAKV6lhG6l0Txv25LcQA7MsezVVUdybf2gS4U/Ufq4UR9fpFB6g+b5E
inUT58ErFQPOWe2DUQaJ047ymzpRytPj9mEYBcdPtB8jbZXDZPW3au39VvTu3q/0blsiFgdI5dFO
FyNUuFnrihImjlYFR6FKLFYwf1ikM3PufGInUSqAvgVCVXz/wUOu4fY3PTpbTQkuGfJmAY4jijaq
PPOHrJxukeIxEUbrV9n4bmbkxraQRpPqBSReMhvmkAY9uup8Fqesx8mj6pm0UafsPSLcQovKHQcH
UihSXULprgLnHurMrlXzRu/z+dABowifMLol2dsXZnkyevGqibA9mz2iEMwqtOZ12elmKEfRYEkf
ATICnKNPOGabrGju9Kl79MSaLtJ4I/iIIMqo+j5gi5LbkI1X/CYJ9K2Vqp02vS7cofl7qGrBzkL5
3oSVAupNHU7KgEyjjfj/Z8G7bFX7LChk+scA4voqtwtJOFRS6dD9FLd5kzvimEN7SRTHDNR9W4mo
XRLU1uOTWfQeBgDOj0na2JE87NGf3nJ9Ib6hjAK8t92B6J+dTFRVmbFAlRN8B7+fTQFS6kai/Aau
xi5AyOIZ5jJuzBCqvgpOWqj+42nmS6gSiadjnA5p8HLMP+lmvc8yGOqjZEHTC2PbUL1ncZDgsqi0
9sUHMR9u8jqko+kPDrVqRDipd6wLjwtdlSlbMDzPopk00Gj9A0zTvTyFvauY6T5A0WVU8bUKR8XW
rdEZ+f6zQXCiVnwi9uYuyDXkdKX8ozC7DidnhfAjT36VYXelQvyOyIGwjcFrT9o0JIdMh5EUgb2G
2pqX3B4mrhAdzfEIkNOhFeLsavQLkyZyTFuwi15kKyEwtEkfyhZSoKe/10US3enVVOwS7KtumHY1
LPhOz14qok7cSgVSEMoFlPIwMgCDmAGn2HbH13uw/Ji7Sp9N1zT4/H0TmsV13g4x/ovxKSaMY5vr
xncClK5qDRhX1KduqEfwNpGaYPIKdiNY1PnLv8lVHJtZ1G1D0yQWYMBhZ3iqclOPZn/V6KK2Dwsz
POR8hVv4Gtemh4QNw9x1WRpPbdei6iIfW5NgSkKmRavRwD8wk36fcLhiq1RcHfkF2ur6VI/AGy1M
FmpNUbtXr/IeMIY0bYNEHq+1yOQy0JiQrlPxu1pOBwyEyc7TQfD4Y5dv1dYAYm2oFgQCE6hwDL8B
HoD+0o+muS0ybXwIMW7lQXSvDnG3cvi+tE+SqkCXh7OVTHHn435ijbRxlQSle1Iir64yDiS04kfl
OJSw1CAqfb2BXTgTc2Q6G0/+OF7UZEBmTcbDRej4FYBIZATWs6b+0Do+RiG6bYrwWqNV8p8PzDKO
VteihoUicz6WnB0IrEjvrdRPGbjgEtsVVwPJfvF8H84R0ZLzcFJy+ehDatgXzdvXg38+IDCkjOGI
O4D6+fLR+rqW1D52uahlCUVelDZHEaRjr48r+XcXjng6TWH0rEDTkCUvy/YJrpWoa8zRBVqAVldF
q9vt421KWuZ4tWaoWpq4OGUxGrV50eLyhvZ0cQ7WQGxnHP8ndzxWBz6kX9xmwGJvBgeLrWgL0IRX
fscLR2+d6ChuAZjaKMEuC69aJxIOBWKQu8BEVhIkYrRbARqsbldqZBMpk4B0Si9nGGcGS7IN7rWw
COxQhMSoSyFA9Mz2KKn2Y3Ilm/53TRoOUTCMlH3aK8KcdqaiRU4TzAI2pViZ/5+Pbx/++mVyql6R
bmGlUQvs7znX98DSV97Pxe+Zu5/8J4lTXgrTqTkLqVaaBWbN/kQw0iat0+3o/0gqz5GxkX89sZed
1T/HbCx83DUN6u6c5z9+VaMcGk1ieYWbvsBBFU7KExpxcCZ2fFU9DtL2vXwF/TWeEMi5a42hSxcJ
i+qfprB4Md3nV3H2RRdVQSm88ktXm1TkyE9T9W4i+Pv6CT9/uqxXZ4PMdYWzQXCL5X43MkjVU/AJ
b+roByRAqLnO1+PIxueRPk6NxUqMwmaQqlGGw9OPmg0/6tSGBSl64fAwkC6EAnMAgNfn3NcCiJGG
QsGEIBA39Prn3NDjGwN9NZWumfDnRkPRwR9IoIhP6R5Z1kuUp0hRp2dzTGbnEkiGarjxA3OwVU2B
EZ/XACKQGlqBdgC3Dp8I/imBGk+eORCH4f8sQ/Eq1FLIcsmD1E2H1gJWb2W3CI22Ie4EW8lgznei
eG3E9euE/rGdsntKmxnQU91yWkMC2uZVM7l3vDdFaqxVpqPRnbQ+3rdW6J36Odlh0/uN9M8oCuQo
yIdME2APm1NHeQ93UVM9wsLEPSWJv1XB+q5X2U7PhZvIspzcAknbBPCIPKS7ehxTz0YrSUjRCQP7
zNSW58kpChABDEcEH7mrTBUGqGGeumoCGdZO3/Ja+ilCDaQklm3aToF421ZHigu4phvjmj+HRCcK
qzdI11HepH7j6GanE4UE48WvhLvBaK77zLvza+OeO6ObWwOSVmXcWlZ+3UFW9TQcpWn7vQ8VChnc
tCavvyc4h+KMcpqi+jfVgKcWqCpEQNVVdbo7mUS0xFi091oQm8DmqTPGBix5IsRgGVLrSBLvWq/V
Uy8VD5Dt7JQf3WsVzJ9z6Vg36UmEY7gPtPFlgmMpiICuer3XXC5jmOt7lMtFrd8qKYpqv6GBVMYq
6vhIc5TY+mdqKIMLxqk2zWffG4+1KL9iCrfuPC96lfzst9SObiChGhxT/ZgGaAmrwbrrdR+gQoMs
r6fbFdQ7D6SeX9UOPM1kF031zz5VywcBTq8PifexotFF9pD1s514uLw0kGsjEzT6h1Rr6CDAmpO6
6EYFBS71mbLTPf1W66UKOICPHzeCRUiS/G2dST8KWfnZCipou1o8Dprk9kJ+NUh59q77PcAJo3b7
aojcXhu7q8TsWe9zi3q6brp5Ju+4r9yXOVrxHra9MlR2UoA6qgeAVyW3D2o6/V7n7oXMkCnYDe8t
ptyjYlVvoyLgvzMsspBTRxcx9mpTxzLfGfvcM99UWGiQGeYmTeZOerQPVK4vIrWzWjTajQ+hDKTJ
dJCslqSJUTu1U6faRRaeorC8CafCLmQDc2uFhdabe43Nk6Ggps7EAwkwex/Vb6wb91jmjE3CrjgG
pk1n/S1I5VfyxR56wftmeHW68+qSpja9Sba+8QEvE2Lv8keTe9EdTAP1YAGBjSBXWWChBsXE8Fo5
jd7eAUMZttwpY0dAQ6+1w04QhF9a16JGLMoU3PXg3Xy9Mq5tmfLHFXi0oqDyiLFxm9ImN2SrdObK
Gj9vUh/rtDSEqeeJhIuZdJEWG0kr1FVuFOXAvT95nPTsibSla5N6bW4CPcgPwLwoij1//VgXDzLn
oy52FsjXRkAnuHWDg4HbSXKlU+ZabrnjaoJZ+jp+trbqY2uPdnQF9O+5qUHuIAj1VnaeC3s4jw8W
iUsA7ng67h9fcJ3USizmAPq4PN8gHZbszCYs6q3baveotjeR0+8zR75aVwwtpR1/zo/nQy9+W9WM
qdmP1eB61xRqrW/5jvvPKX+iCrk+2sWfGVfgLKMzqVcvnhO9sGRkUzgBw+neMKwcPMR2TqClh1jh
rqlopCyM+U7J8x9f/9Sfz2S8YJPStYj1V8fI9/EFi03rW7XJ8X/M/1GbW69+scLbyoTPE959PdLF
RzwbaTGnDDnuNRnQifsnAvo63I0uTNyrtZPXIj2QEFDO/edPtDj2DTWn2CSdn2hXO4qb2ZGNkz+E
xSpt/V/VXn7sHMlB/5ofNQ4tN9Pb18956eJBc0O15kq2xBK3KCIPvqpEcs0fgAsDm+BsSUyZO7Ut
urnLBWDVl7iwIc9PTLUfXgYTaBZGzofRs3OgNSYkthlkXyYn8xgfq6v4JOzgUdrCSs79pXeL9nTO
OTRURRaXSguzJFhpyrL5N/T30WtokPuzTa81p3NUd84tcNLHYI/NHXTahnTalcXw0g3yw/jzOfX8
SSdVEbKBz0SQNt2p3nF12gLsv52c+XFXX+z8iS8WX4ZDTUOHzBA/9XY6MqpFv+PFVvbkSvYsrJUe
ZlXxnNqerngx/5eH+zvaoi2gyXRAEg8T/XgEauYM+2bTba0d+S9cVv/LV/l3tMWkkQxBjIjCZZa+
Djb4uS2Eg1/oS7bBlbxfy6SXL1wg0DZBNpFQhQDmWnyU6FD0NLTqyQX6Zosv3SM2hgqc2DPF/K1y
bA+Ek0AbPWTbGNFw7P7+XV+RGvN/Edxe/FH//inGQnCLEkSQwnkd6hAzHQx32stvqWQ3zOCKjO9p
Zdm7+LOyceE7ncNM6UR+nLPCIOuxoVKHMAg1p+xBQnK+s7bVdF0equO6PvrCik4s7t/xFussSTnG
FLR+5xKy0OB2Je1vGHvIlNgFEYWvLHbzxrT8RM5HW/ywqeBLlm/wdPUxO/Q34XF6SA/gt/b/h89x
npJfjKUvfjlFCifUJDzZ9NggvG9vDIr6PwM33o4KQnec5ruQ7F/760ecn+CrURdbs5DJU6cFYefC
xDhI+2YfH+btI9h9Pcyl88b576bP8/ZsbcsDecY+8yYbV9/R6SKVZJ9dpQdLcJrdanXs0p5x9rvN
dIPz0QrwvW1PDdqNkJMokoRHaPyeCe1bHsk/o0zGUKlfWVPspIGwEti99kIX6xyU67Tq4Y248s7f
K3uG382f3ppPYOU7WO5Vo6CFyFWElr0CPlrJntE/y5xehSjaEUP79a83/81fTZLFxlTGSVIYCBFd
DyeZYldttvKhXZ77cB2Qj8KkWtZOVfy8Y/sHkkZRISAwV517Xduvn2JtkMUvowgWUBudpdHoAkRK
gv5adeKPIBH+82vTTAOAWaJJ6Cb0xSdVAu3N/JATkmYRtoAZLXj5+kEuLroaxWb0Jay72nK/wVwQ
ltrICCzydCxs6yqi+It81dqZ+/Vy3+XxZNBE3FWwjCzNDFEhTX0G/tb1BocEFwdl2TapKN1v5kMf
StzDygPO3+dywgF9+feAi9VC8QgVqMJqcoPTvKlI8pY5YSvXE5ciUd4iu1+Z4ZfmxvmAiwVjNPIh
NFM+Iy+vHkf0JZsiFGCeqytPtrSw/TnNng+0mIT5GBJWI/d0A3fdKSJM9t0n1wUb8La8xxiz691q
2lIZQrRivva3IAnSzeol4tL3fP5HzG/jbDEmIswYsCdiTRnwxZAoJNmEFrvx7h2y++DMR5S1F3zx
3nA+5mINsQQybo2SOTQeB1t2JlojWrxBLGCT7YpdT/z+9Rxae8bFwSQM6qzqQ8ajjvfL4sCJnnBl
1br8XdB/AWOMFv2TBitPs7CIJcaITpJruPkuxlhk7PxtbIf2qg9wPtp8+ij+jmYtDgjYJzw2UaZO
j/MQGMym3OkH6SfA+k2CD5zD7Wg3W7qqureVV9a0C0Iw1P5ngy8WNYp3URcjOXFrp5eProgJMd2+
V8CT7a2yhXe2/k2uPe9iERhaVStoTYPdimVqc6c6N+8NWsq+/6K35XHS0/3XU2bpvPnXxwlVi1Qf
UEV4ET9+Fz0qYV9Om/lu2zuzaSvdpq9kJ2yS18H19yqWKtSpxq5xMB4yfa98O/6Gu8w1nr7+Sy4u
R+gWLewSKPyWwky9aIioBqru6sSGFD+Jwtlow8qR7NIJYnZb/s8Yiw+yy81ezgrWWFHEvlqSmWQU
d4UW7OWOYvA4rax8lxcAQ6VZNZeBPvVHyygS4nTkkvQvK2CSXSNaIJGYCydpLGTu2HK8chabUVWf
PxlTY5s0qVbIy/pPZpHRigWQT+YesLQjOgrRfvGmeCOxbte+d44/uzjlb9znv/4BLz/t2ciLe4rv
pXKjKHwv8w420V7fJS5ipdPE11Ibu//cQPWvyYs/msu8SVd4eSJUrakspWCcXGs/31VKrrzTzXxb
mf2Na47DixP0bLDF5MmrMGq02upcH3yFkjRXrQKDSJf/i6a6rJ2Ns/gia3jDqTSZHOQP2dNcNaAy
uzFfZ8/oepny8mz5+wYXv5nhW2FFhX1y0fqJNllS12adXFdJSXyxEWr211Pk4gZ19mjzReJsE6YV
7YlJ1A6uhakcUVmYbMS6cb4e5H+Zh/9+pmU9QCLXtsF/Q4Gn2daOCdsRNyGMGuJIXdmdrmG9/v89
l7HYKYLWi8WgZRHVTN2FaeX26X/3Wf99qMXOkCu56NcyQ5CmVjtyyfEprchTpFsWS8rzqGuuMBZv
eZPSP/QP5ViTCmYmnHNyQyXYAlp/j7JRDdf+sotb1t/fdKmw5aAwTRFiL3rWj4T97T3zTh1nJgVy
CNKrC/Ltv/59V6asMU+ys0kEf3ssBhlqft6Lr0E067sC1UDYWJMMXa4Ue9YGWxwbpTSvZvlLB7mI
oLbimUUAQFa7zaZu7bjx6eMwwT6ipNfYLODSaYvzOE3Jvs280OAWLRJocD2D/lI+/eAH7UTlz/lq
bUn7dMRhg0DLAOAB8CX30D+f0tm7NMRxgLmCqjeXlJuhEq6tvEdZMUKx8hU/eu+VgUJaUkS4aCbj
GIie9RaPbUmbNdN/JF28z7zpnlyylXvrp11s3rkgccKdMDBPYoH++CNH4wA9rShzN2jzV6osxUYN
hng3oBF29Nx/sURhm5E+C+pYRdPVJ1sBaCzArP6xU7RbJZqQJQSZuANlKq5MwOVGgPdr1pPjx4QU
K+G5+vi3kZGkB7KBSsOwEpJDhreAAFCjL1Y2guXUm4fhgI0rlaYpWrnFPmDF9DzaAA2ZJQKCmsMG
JCEiZrwUMQvX9bT2yucV5PysPY+nKpIqY2gFsbqkJAxCMFmeVZdue9R3Hm0HwSHekGI8TQCaK9Xa
ePNr+mK8P+K9s7lXy4lF9m1TUoYzlK1BL1J5GG+Ne/9Od6N7b6s9fb1ufCpZzw/451yk0fD4bO02
5QrPptkhypuGEYCuv5fm5hyCROtebHQ0ZXp6FPJes0WdmEx/Rvw2sobMJEGo6ydShAQDVNNAZARC
0uZhsErloU57rd1o+aBiTUW43sQun4u8G8uR1Ih6Nj/VJALYdav0/+G2s3ygxeYdjaMn+2pbuoIg
N5tSUF+IOFnZTS/MQhUKiIgwmroLnbiPkz2R0NxZMZqrYQZq+9/97mkwMDJK/804AHdV7BqYcZd9
YY6O5HOC08LinB8BRO36MbvPgYaZXvT49URY3gJ4bZwcZQpVIsfyTx34uE6qRqp4JLhNbXJoTdmp
EJPheEQvv7JWrI21+ImqYjQDKbSQtGDSSHObAE/H119iYigKqVwZbLmD/Hkw7uWYgiHqf+o5k4Lt
a3U/g6QFdmMf4fDL12/uwsqHBvLvAPMScvbJtmNE2FY263e1FzP9ScgmyYfx2sJwYSFCcYkFjkM9
E2K5EI14SMiU4PeJdE70HQH3E27SU0AMRDEec9BcBPqGfbqPQV133sozAn79vDBh+UftCQAauemy
+6rXHpGnXcFnJUOxrAt9ozcj6ZVJmuC6j4ZbL8HVk7KCnlKJPB4p2xWWVx5wZPwzIrFIVYKIyqDA
+1dlpL1JbYHKgn3IDjvg/D71RlYT82GMCLUW9eqXL9QvtSwe/HSIrqNkeCGSKsDwOX5XfPNGVTUw
l0P5L0GSzD15M+dMxahL7KKR7LBS7mOiP8QiczkGPtNQResEJyDUMjSrZIuR4YFNYczZriJj2ieG
XuS8Q1Q/+HydtMU7pPcIEzTjNW1MbeOhXnXHWN4brVbuugi9F7lX8l1IhpFLjsmdoQf1KRGnf9oq
f0TLAjtd9Q/YRcZN2laao5KB9FSlQ3EUy8A6yOn4UxYrt8vHjpzAqjigEUs3JTm/MuGhz4WVyXuE
U8kutwr/tpJL48brtYfBEO04KOdUq2m4HhGJ/xgqQq7MKKX001UNRJ3yVkstn2jZ8BGhkCvq6Qlm
lU6cAs4CSwrrbddkiSNMmbEpaushSHrCMYniGaO7PgMJSp6c2wSETPfDe9pgNNH76t63sme5lr4N
HegB4uJs9BqHqNJopqZqYIuycbICUsdbPPNOFaWozLQ730fjTZAe4UmWLQrDXaVoNCqA1GwSKKlC
kgdATnHfQeSLYGRmykZSgm8ERrupXD5kfsrc8TwXvaS28y0JTmPmGnGQvemBXtqaOTpoKseNqLev
MbGE26jTkUELZbBRAk3aoLhZa1J8KvcZUDF0WcfaiWRJw1z28YvXyO2ryQSU0A3JR1zCRy6jtjG3
d7br16jPx9HFaIvNhtpBKnlCJ80VN45WTknAhGPSGvzOfr3JHPFnDcWXbNG1JWfZPJsf01AsADQq
oCgkAh8fk3C1srWUFgGloRXXWAoql5ZWCMKyMV1dKIQrZIS7Rm4JnNS/VWr+8PXC+smp8OcPgNvM
XgsJTF86I0plLrZGvOehHreN6LblaHdaso2k+2H+4BPbT/tNU6ubrwf+tGXMD87Bf27b8G9Lo0JZ
Z209J0iDpMWfWfwy5G9fD/BJ8PXnyc5GmA8YZ3uGZ4ZCqeG0c0H8DvZ0Sl+YxjYZJLYAa4NK/0bZ
pm+0JjECXQvuyuhrz7c4RAdtnCfEwOl/BB+Tne5Dx4QshEDY9jbdfXFdrok+Pu2Rize62PHLsmOd
jRLpT0EV3iheo6OwNa6Jzrjubbr3tvhNUVZ+xtW3vLgvcQqcWjQQOr3m9CX94R0zV7jRbqJvxU8i
od3yIO8FZdN/q3b1ygNffl4iE0AgEnOzvA2B4CgVpcrBdHjWox6ov3qz2pGiLK894vwIH+4Lf17s
34Hmn/psIinSxB45xjrF1N4hQMT6Vj5DDXCmYxFsJRQnxQ6D6Rses12cbdaaz9LlmfR3+Pk9nA0v
iF6hYtjgboJ6kgCSvYXD8conFUJ1yRE5eQ+rU+nT4XHxxItPp5d1I8yMUne9Yut9l979/XAgD3Ib
7jx0RNfqa/4UXMV2f6Wu1CLWftPFV0MYbwuVfGTVt8jTNHtrG4SSm3WZv7LwXnxCnMwIacga4E79
8aXWSqfGQlRKbhHIj0JLpa6E/+qIAkydugKdN45WtVJKu/hwf8dc3jv1ovCUOQeF8mAJm117t0z/
RhFX3SoXJ8zZOIvNLNdHf8gmllZJP8wd3ZH6NCnwzU1IdMNoeyYulbVZuvZs8sf3SQITTLpAUl0w
8EVubYjjkwk8WllU593w05d49mSL3bJVCdEMzZH4ooN+JEEZr6+0N9F9Ibnv0CkKtvbPypDzy/pq
yMXHb6ppa0ZGIbliZ6tH8Xpu/mPTsHYASFff4qcK8p896+wBF9+6xrzsc53R9Os5F8LA2PnvXnw0
cvJZlUVfXNyIEMHRr1pkpS2+OLj4BIZ3HEBmhWt+DPlnjVxI2Zdb00bxsMscDOWTo+/7/WoV8OLp
52zwxZalqpFZxC2D/6tNFR4NR9uRrbmOiLz4TaA11Ul2w2S6rDe2Y63LWHsk12yfK+O3QjRghoe2
gyQlknjpQRCSS8nmixmb1yZ4NMt9qx++nktrf8NiKgH9NmJTnVBkmhmbMcXkXVDi4/96lIsn51lW
+z+PuphDHeSArCTQ5d+9qcDWT//X3tTl3elstMVW4QmNIMe+KbllsR3cmRKcGXwkZEjftzbVNcj2
q/zCeVp8+ibPxlzM2YHE8tSoGTMR0ceE37yCDhJxpxkwCi+6zb2Vk8blz/JswOU8Tcx8MhteqbpT
3BCm/lW89b29iqCCaOB9cFTUlfL/6ntdbFD+MFLtjjXOVYB5hW8x3+PM4tV2w0uyR5242kqaf6hP
LxUGxIxMoQK+rPo2ZWBGiYyVCySEm3GhS0gEjyl0A8xYm6IXv4SzsRbvM419se3yhin6SO//JG0C
Jsx00zn1SUMP49v5yi94cUD4u1w0dJ10ocUsjUDJNQl3EVeNU283jvXOiATR/W++vLNRFvNSjiMr
7JP+zy0S0WXoCA+zyBspu0tJZq2neXHLPRtt8RLhBqoyUHdeYvpW1DtFeVWTp5UnurT7kd4xN2kU
OEDLPree5Tq3Ud5bFlLXCTL/V51FZFFEim2FOoA8BFWt34KyisRrwAD7UNJ+fv03UCNfmZmLT4Fu
BFiFkbOFbgX61oAOTRCEpb0qXdzsk0GOHD0Q5U1rBBahc3G0aRtDJyolayEOJreThycYYgOQRdyP
sSD5dqp5tjcKwYZiLN7CKMW7yBwhMKW5MltCa3opNjdDA32yyPNDbcEgj63vfdwTMKGGxW2WFVyR
25qfNzOhqRSjfNWF4NgyQ9sVwCntdizwCvcHXel+BFnoPRqJj2JbyIOtFok/jJEUUP6f3zzF/6VN
/R7UvZNSprIbNWi4b2uZ0xSCK2rDi0erAlJHsTGM8tlHP7zxBOGxVqUbswbJMWTKbd/S8RwiMo9z
rz5kcX8vmaqbkNVnR7F0zLvmyQfkYsPg70lHx4oE8Cx/CFsCHVVCJvWEIGOr0vZtOl3VoOw2kTq+
Gm0j7htf3euCQNZSwztOvF/o99A5SCk0fkg0PqcDVZ1wogbjbZUCYJRK4VfqdfeC3xPdORFkEliZ
cOMPNKpUJSQp2uuSo9cX0HUqLdj5QpJtDQ2yaF8gPpK8/rrMTB42kOxUarRrKfYfa6snpSAW0YMX
ngmsAvjx0Kj6bduPsYuh895STUAmcw/FD6vNGLfPnWGcYKpotyMK0W/9DAyEfH4Io+TIpWqTlFZg
xwKM/2IIWjvrcKIMQbczmHA7swIUOFSR4SZyw4mkV5+7PpZ/TPQBd2rpa48hJdL9pDba1SAAdtkk
+lC/cIsjipo1VEhiNxO81AGg+NQIhe6ksfEupHq/oTQY8soCi7NIMtwAWJU3dI3Abgy3Y684ljrz
tWLtzivyK5ie3xVVeIo7pM2FgL8/e2O8K0MEAqaKHp1RoH9i9NaLIFRj4zgpGXTvRLvLxRStmKV9
bwoCqfz6Sk4xKYnCRCqMcEvbyZHKAZZSbT7kVrrLwz+dJ/MtJjByI/ggffT/R9p1LVeOK8kvYgQN
6F7pj5NXq9UvjFYbeu/59ZvQ3p2mIM7B7Nzno1ARQKGqUCaz0G1dnFqwZKwisAoFM0DuGaM5KE56
6TJpyIcZKfCNkG3tq9oH9dNREzAOnwn1eQJiaiqQpybpBAsoR+ARitAY0In3rSE6ui7+mAzdzpr4
KQIYqASWd0KUV8PIbmsFOFbLeIdpstJaxPZmGVq7AG5QUw8Pcgi2L3QvWwCnvANn3erKpoC5j7h9
TlbNHjPlEC+GXQEvDeRIrUdEQORo9XNpCmcAStyDfW446tXiFmBF+9H00iWfeuIaWnibFtMEmNq8
sAH4QIIpQgNBV09YTlUpoIiYWw8V0Leur8u7sp19VWjBdlZqaHECkuZNJFeqO0vCGwCoEG8tHYZ8
QUtaY7AffOjAttFHMHDH1UmS8AITQW5uKbkuHpUh7C8LZpbBnQSkx5NYqegU7VpzdeMoUp7MiHwV
F6C0osho2E2SHDAJLrgA4QGi0fAYpjAFFYaGR/DYqFqnO1PVBp2GTPLNAHg3q+jlW2EFFEsv2+ka
PZjJfFoIAUDIYDwSjBCjN38FoksFkO0pNZcANBnwkzMC01lBiTuZqiBthkBOV0DKquP90uZoCCoL
8A2Bv3iWpBHD59rXIlwBgb4mZ1luR6vp59JDNv9HJsoACe6jQvDCPCa3Rg52c7kxv441bucE/TFk
UnjqaI6A+aqAXZvnTwASOmTCeIPk0quEvytJ+dC16Nydld4TcHLeDHiTaBZaKwzne1XUx0dxBKx9
OOW/RAkmqcynr1FcKFYcyvfSsAL2xLhLdC2yUO17aYbBL9TlVgZxjU6hI9QQt2aaZ+QdROKEE20m
z3TbHBV3qps3NRlu1hbIo6BlkQP0iP+WMhJacVT8ivHu9ZIMk8Wrej9noB4jOihZgFHrKNlUQEEg
IyfjMZzzR0MTPKBcBcY0oMzSg1Nm7OoT9PNS6VKgZtJtr2kDwD+B9OoBx7LD14LmV4W5+qFhWeBC
kQW/JmV/6qM6fQLBnPxG0JcDaiBluEsrchyqOPGFZjyX1RognfGSDsnTgoeljYdR6ozzMgCgSsPs
exQDOiiWQcHSvCldChzeqEjdRAHNDwbj3tZFwNNPyBo3KTHwI2TASShgxsoM5LbgZplhnqxkBX+L
qpCfBnAa4k591GGsEYeDtkUAuA/wUBVHUGOA6kaAnwkxtGknaK/AfiuqZSoUrm2WIm8WwXhVLdWN
1KLzUxITq9DjxziOkOFSxsKZiBAGhaouhxluAlDpwHYi3QuI55/loVJ/huvs1fU0PMRF+RWIvI6m
RrdzNZ+mQj0D/NNpDWS16wic9fmxlYXvmhy7MIcPejzeghwRydGmB3AI8KYyxTZUUD0D+62OAHys
ZOvkgG3mshbRfW8I4hkUdeEJcEeHhgjgX5q+plGS+2B2NUBMR6HCpH49kynR3CnW0TaRSuAVW+pz
PnZnZeoN1PO0G3VJZ7BmLa4JFFd3ndGeLcWC8ZCjQbwFynUgFBWxRpD6jc2kedKSL44A9uhimm0R
lTjQp4nJS9MAqQJmUnEHMZuB8laDq1stc2dCB8FMhMluUcBxkwYj/UuUU969/BYTrwKAmNqLFrZf
l9YE0X0rf6s6+Rl1rq/Xg7dPLfg0oYFJEx3Axegu+gS81IipPmuJhkzisxK5zZf38UB/fVAfzJvw
p4zB79CqXptD5WSO6Rgd56Wxl+bbipcRWm5yp1VXTVJe4RU1jKtlarFtSq/T+LpIUMvw4fpa994Y
W1lMckqTATmsxUjv4QUObL6vk+ZeF7D3QgMEO/prNeDeAG3142JCgJcQo5UlMPQ9ga0oqMGo1oCE
uyk4D5m9l4WhAmAe6VEVz17mHYO27DlT+grsB+Nym4ZTA27LEvC7C69jcnfLNoKYJ8wqoWBZ6yGy
MohEmsTPtdS5vme72ZDtWthNq4A9MGESzVsHEwETAQNLZpzFEPP362yAK0/0klR4bQpc1RzNVRaI
p26Ashdc/47ds/uzUoO+cTaKKJrC0hU1lKMhryEODFi4MmbJEWNxNH63ILNZMNvPIsdd0UYzVL5F
cOuK8nE+F/djQBzw6iq+6GgAxLSac30D3jVuqzJvuw3mwo0ZWtPQwqBigLx8wnOLpkvz34YVWjVI
M/5N1nm7VubKUeMyLeuqenNau7JkCRiQAo3I9aPbVVK0eIOHwaRtcYwGpVElz3EEIZroq8CWWuaf
1wXsXrc/Ali0rKaDC0tBr4oavpe0Z2UByOHTdRH0IrHJHXR5/t8aVKYkkC5VO5alIHmy+K0QkG0p
yyAbjsSIzqh/gO7+urh9NdjIY9RAjJdllhssCU3rQRjZyRGkmMmBTiDNN/8gXcbbQkYRGqUYJ7Mk
SCSnwaihGV8+1h2vpeoTlsm7MwNahiSClEMHwPbHS9x3oGuojFL2BJ2AvrD82S3kOZKNFi4bT3VT
R5pHB8fsGBV2XyY3otSDv7Y8jkoaoFnPn0cxSNXlsggL4tA2PNUV6mtpCMRVNHBUxknRe39qw96/
fhx7u4O49R1/ALVSdjIjKswExi6SPXkJgDHqGhFIIBXeuB1PCmPMhSFsazOCe5K77igAO7MYZYT6
OQ/HZjc1agI5QkeSEu26bFIqwkm3eGvKW+VCNna2KfUS3qJWhL4jXj6WahB7g7ZCqYHfGHC8QdUY
QQQM20G2UfYV7MhFfIth8fbYztbCTXLvhk5biYwXrsAGOvYAqPcW8ahbqyM9XQxb+1Yf0J/mgfIS
+XUdTJY3wHU4/oNS1F7qDwNRSPpJaL/R2M6UoRbASYImenTllgflnBynOzptN/qCE9rX9XP/RDey
qAnebC5AiPRYUHCx5IvmA830PXeKDvQO/e6W6LRHfrp7P6f/Jwf9vv0bmeKoDXMUIt9Nh+TrwtPs
ypcPPSiggepIS4ncatfeBQEk519JaMZIrQpZQOACo7gckUOypwuuRv6WXWq3A6vWfJN/y/2aWw3e
C4G3Upm91UU50oDWizaJsj+MSw9GjuFmStogKUmKLMCcuspK0DaWggk0vVkndMRVZLDrpn7BU+ps
rvUpNrWHTpFM51+c+/bbGIMaF9NQ5+uMcucweSvw5QYp9sNlmIB2CfK/JXogGPCwaqBekkiwi7rx
Q1k95vPkhanMCdE+wSZQ877VeOZr5t5INQDgyJ54pFe8sWNcM9VX3Pj/GLH+lt+SbvonawImewJ0
fQICJ8YfT2s4Lk3UqF4NYtPQ8LOWVyvfdVamhFE8NDeAvICdW59bgMDIMe4v6KcdZBxBxnfC2zx+
BawiKhO2CWp2EH6hKR30h0B6tN4ZFi+A/I34F5z6+0/rRYGZtnNrAFJltrYGW+nYAjIPW6t6a3Ok
BULxkc7nVYBOAaqdy9GsXXO9EciYa4DtKAC5hkDi9weQrwBbyNafKc7XguZNyzwAMPy/FMnaa3kW
w7bHhncu7dNJvUaZLM2hDYQQGSzGYHHHlHn7yvjcXs3aegXkpBf+0sBCKAWxgLI9HfPUf8Uub9ps
7xFD+5Lx+gRHncFCE/QrSCumpJK9Bq3IK6AodRPsv0gX5TwQjF3rvBXFBJBhXeqCCeohTwGJN2LI
GDlhX3BBz5MdFDsBLQzX4VId/KSjBAgPmIE0gVnJmGetTYQkJB10NL6P5DqY0u+5VPOMDE8KY46n
pejSeSh0JETSp/QuOekvKHaEr+FZu52/FI0j0liCp5w8qfT3jbMbV9MIlRjbWSIJUy6BgdHV/zcQ
zLv93Gwgc+cAWDyhVw5CaMSgntcAfEBHCVOPPE+6HxptJDFXTdYUMzRKFGeEU+8A1P+0fFNPa7Ce
BBvJxfh7CHp4u/GwkQflJ0bIsp532enF+qwstE4O2wr6WMaAdxXeNwpG2PDKHjDo7E6rT5+6ALG1
I0KBMzD77AlOd5J+8eOlXe9B/ghnLoc4LqmCjKGOutfXJfqRg9Lgui3bV5c/ApirME1JMSgNVidG
T0pa2k2l2f3o/ndCmJugF3IeLQRC8kHFc2S1Ih1BtfjrupR9r77ZLEb1G7kn6qDiWqdniqEnISWh
3yBNGsgBLx2xey7oowJ1iaLD0zGZgh6QxYIQQ5S2HKZUeMLE3P311XAksKkCMxrbCiUxuDVkpdO0
Be8Jsa+LkHddJ2hIdfQOIN3BNoKUSpa2kTriGjegIhLxjCWqbXThUdLyICfAYsh7ONI2jsHJR56E
UHI0ow3aaWiszgQ7W7c6dSuc6gIzM+iYj5UUXHXJJZpDwKimE4o4nX/9mz9vC2oMeKJgXAyNwJ8e
5qKeiEtjqqEnlidA/Z5TJeY0kOyEUx9FMMZNEeQ+q5MyA5jycG4EoEwrCZBhV3cowSlUVoewn+/i
ovjaCutx7ItbNEUdAFD8MIzxjypr3WmMLmhjuBmVnxnAOPOyOKdz/6Ub4uO0IDtXoup7fVd2nOjH
b2bMpIhBTqPLCFCDbwe3fn/EqTfD19FNofwI+w4cedTufDSKH+Ux0ciorjkRxyzze89ANAL03Jv1
ZrYFnwSRx0NJoZeJEYaMhqlKAKoHzykL24FqqI7Ws0H2os54LHugX0+RP+r9sen6bwAIfMvK9kuq
AnD1+ip3dO2DXEYRgKuIacuyR/YBSYa2Jg4wVp3rIj6bX0wjbpbGnFtHwngkLW5gVoJLGwlqWbbC
f3NaH6Qwp5VVWQYoRWygak0uIG7QrzRbZUA7Ppeg4cQ99JOvnRZjGkHpkgBhvNa9WOxQjowua2sc
R7l310R+okzW13dw95AwUEz3EUgkLMYZRtnazAC3u9eTzMkFwcIoFsci7InArCOsDt6MiIYZv1JG
UgRom1EEGNxSWCNIV2YQY3KU7d2gs/u2lcJoG4aAU5B9yIpnZB2YWYr11VhQytTlBG95C9O9lTC8
YW7ytUZfFqbaj4U+NAH4OO/jMa5tsN7Y2ai60RIfSVEchKL7Ig3DMUqa2c1jzN71Yv2gDArok9T+
VJHw0Kdj45dC5q/5chlCDfSg+stgoDdCKMTIwxM6wvwB8KVAb1TdN5I5WVFGEoBRoo8IY9XBQhm7
InBfYgixQAE8NV7iFRgYouhidt9DcpVcQCvZpjznuHdttnvFXBvUIfHJo6J4a+w2QxckJDkm2RRz
zmQnW6WiBQLTaQAIoCzBTOyXm9KYiYDZx9tycQGz/mgI7+zo9HVpnGjqaOV2TH52yh9lUtO7CeDV
tY3kaRXl/3RKN+Y583XTRtbEFXu79XObC+hDVYtRvQ/LZILASl9GzaQiE/TIheAw6vXUrioJTz4e
sMHOXYIo8E8g5lDBkMlYB2nskxKj6zB4mW4N8tuke9ftwY5qoM9GBWCGDJPwicBjRLtKswgSnIVu
+GuqvalZ77Qab8Jjdx1/xLBDi6E2zwhwsGUrCMjEJgWG/JfrC9mLQ7YrMRnlM0KzN2IDW0VEQAKW
bekoYemiyn/ODelObLWDotevQoqyPuamBjeTWzfK9AwFidgWgfpfoosITRPHSEA9cKnuENP8UBdQ
OMdh9YYRayDjoGUEI3kSh05ypyiExzXmtDByg9hYZgNLsxbUfu4l/T1BotkAGQHcM/DQER6UtvDz
+kbtxP0fpTHuLUQ1XpFyA8UaIwoAFErsUREx5RO5g5QGXVs8Vh34Y0E6UEYmwBXzduQo3f4noEYh
iphkxXglc1apJpEacAA6PCwapdAanxzJgQ44tBcuzOCegYBFkoBiIIoy5jkYA1E305wBbN8jl+QL
rRHEnu4O6M47yxQr/I43I7bj0MFJ/5c8VtXnUVtjEmu6NxsHOEB7rCovVeqTDpa+dMg45Ze9+7uV
xuxkK8APzwkaYcb4GYBEYBMr3RXYpdd1ZievAJ3ZLIqxsoNOsgUMPDrN0N8XNzSErWzkne/1G3KL
7h0bO+nQAeTULe1/UQXBq0slgKBDhk0CpsLHIzQ7FeEkcii4H6FvejnGcSq/PdWB4gs+CoOhw9Oa
3QVvRVKDtnErnQF6FowcIecLDjbMN9VeeMwBc29i2CABSmVvzXYRWvp9+kCBKkXeE2VPi7by6blv
5fdZMxJxRlQgfMvN8TVVL2IYvenFsScv1w/3M7KP/HF7qb/byMKredDmCmsFAdtTj3lGgHDe9wFl
f6DA6PVzhcw3L1W1047xUSoTlGA4RlyFrgM0pp8EmFN5z0CgrjA4aBfVaRrCigHHp1jzV8DrXF/y
3q1BLpM+jtDIA7qsjyvu6zDKohVNdEmfgyxsvG/03Iqm1r8uZuclRlOmf4lhlMhU2rxITWwszbVn
R4qrCjoGbnaFtxpGV2KpQVY6VxVP7OIHEFzcigq5VFXPieupGrBhz3Y1jJoYeabJOiCrvXBJUZiA
tNrW4T2kjDc7vRctbCUxqiHXgjwjXkG8OsmdHeZomMmyp+tnQ//HtdUwXjBbYkGUCqhAPB3JcCiN
y4RBrWz4CfRNjrvjbRzjgUgxNUoiKpqX91/V9jEmolXVgOnixt/UCv/9mkB3+FGtAceMnmQ8tt4H
3YkNhAK3PjUOUB/d4cR7uO4lUTbaTdhS3Zgqydxr2EGKUwrmBgzxa6/ULuJx6YeYG+bo33U1JyLj
gyoD9dpcgLx2DO+lEAO8afq9z6TGvq4Z+/bwr2sL1paP29h3s1H1iQ5ekx/54du3GLyGhtNb2m32
pKAA/i9Q96HMH7aSMRQkqkERE2Fp5IKkuacE5uBR/p/eFZ3CiY9RaU3oY+dYwd332p97Bjipjws1
OrHq8X5RKF4hImXM0TRVfZusq9MnOMYOfKapMIICreteYR1/VGV/GXsB3F3Vk5QWnDD4urUkImNf
ypjUcyMJiqcCXyakeLfd7xq4AbN2NAzBlqe7kIdwuxuIGmCSBNquAmJtFkurQf6+LOacvAeiy/cM
Yejkmcf6/h84vN3buZHF6G+mxIs8zjXBW+445IunqiciXUrJL+oTUhLAwiwxpHRSxrNpxi5Hp3nC
GZ2OhakLTSklCKEmt33F8PQh8eMbWoHtMevCcXyfMIzfFXqzVkahwY0MruExwVq/yChso0Jpx2/q
g3jXo1vdKX4RpzmLwInuMTZnLacI5JD1V+DfYgjkwFn5rlptPoVRcnTrGJG64FPAAh/ei1+mm+Wi
omsH+Z8DedThk9Hs6jSP/foP0KN3X6VbBWOUWhjVSSFtQdCSRUBHh50IHfFne0KLa+GmHujVnRTD
DDAqGL57mS+1rzrlObzhhVs7xQuYmM02MD41n4ypL2o0UqZACMA890lCL5i1uJ2Nss8DcbJD/X06
k5+Tpx9HP3/uguitert+Frt+nULpoBxB0d4YJWyAdSiBoo94Q3jTU/5j5M6uS/ibC/1HBKN4hREn
ao6oxDOKYXJBE3muzQa8d1hmV8nuEoLVuG2e5SLprGwpMN7Tak/Xv0HeDS02y2Q0LpnzoV0qGBXw
mvlZIP/CrENhqa7slo/kGS+nd06l4kwx7uOj/NI8RreVWzmTYE9BzOk4/Zur+GdHGA0shVUGyTO+
pnUw4HtT/6QnjrE8QbIHYuE1Y4ueeMa77WK8TLem3+MVh+Zr+cU8cPtE6QF/ClA2O8MoYTSUQ5Jq
71aIlhzx7r9PXP0ka7bghgEdi2/t9IiqmJ3dHTHbdpteJF7Ffz9u2XwEE/kBHbJvMJUHg/C1PkdB
51OC5OgQ3yzwtfzuiffszbVFM+GfQCawhsYwQMaF8jKVmMi31d4K78Zjh9FOMLv+omPruT1EFtLN
15Vx78qZMkDzDBmQ3CAJ+Ojii3gcpyanhtgsnWTRnTnnXOrdKAJtIaiJov0FVVHmUEXM+cr5gEMt
z9pioQ8U78cIdKk2JvNsoBKC9dXmmrM9f7YVyhxi1IVKt+TQ6vU2uVlQKHRy8ExJ6N12EhA6PKLP
2BK/zt/LL7oP5rIHGJvbKri+t3v3fPsNzMF2UV+3M6H3vL9v6ydTIEEl3knZYDd8bFa6IFaLNsLY
OYlWrwCdqUBrMUFWHkQ39wpf7dC8NSLixliWndxJLuoaGZp8edmQ3QTlVjirRcSIl7p7V2GkmJCg
nHFlKJHZhP5MXvCwq7J/9ImdlKjFKMsyrTVQEWutSvrSKbxgaC8k2C6H8UMp6IgB1R0T0E5KnnoH
DngkITtreMboJmJuwY8uE3DJ6a3kKS61/deOkfFPcT1oY1VgJ9fGkZf7OnvBLPZ1tXzPnl6Twfgf
cBXmmdlDhpCUfk70B0AiPjaqAv5qw3RUbQJ8jnxYy7T34lWx62UAY3AofTNyI7JIEV3ETA7yQa/s
sevu81a9TAr4oOM5sZJOfLn+tbvmEUQXMqFsDChCMF9r5A3GC4sGXxtbyY2CRKYFvR6D1kXX89d3
WMM7hKl+6YMq97rsfT34I5pxjWIrxErb4E4Rvz0gs4Z8IrABjh3HTuxACSLNtFkiYyF7QvIsiUt4
AAORHkJCK85RGq0z8bFLkLzsQclHALij1wsK9dPz9VX+ze39s0zGVoo9kedKqDAy+t6+q7ygGcwy
bhUbED8nkxP9/I07+CONsYppsqhjn8IdELSsA0P6AtZt8a44U/K4Fj3yub/w0nn7FuMvkWzzT2Os
XaomEJmS36R8npYv13eQoyfskBCmVjqDCO960h86HxB30BO+4eNtnUqd3iYRC+yG2hw6yKFlkepB
CYxD7fYufZ+09oLeXB5Sym6qY6OZLML9KgxI4RgwFcot5oe133oQ3ceooiNaHbzqoLhAMjVOwqHg
3Prd/PpWMGMHpUHQjWjFUkHgugCFMka2anxBo8UB2XWnPq1HyQV/0eNyRpmaP+TAlc9YnQg8h6ZM
g0BwDp5XSjzlyHeYuZde9JP0QgG+QJhgayfp0tqKfs457xSeRjGWZxEjWR1FhA7pIQmUUwKNklxE
vv5/p7iM4TFIDvRjguPND5RX8X/F8BPQPBuuMhZGacO0yqf3uF4+Agcf4QmygUgfYYKVxieTo9pV
aWmq/w+w0ugiGHcH14FZHDAUIcZl409Ufck8TC0YY3Fr+kPxLXGT+/akX4zb6iAjopd+hrZ5xyOT
3DE6H8QyazZH0mCAGxqURphVExJL7TmRNVWCawtjLGnchP3U9JBgJmdxehWj7/l01A3nuo7Q77wi
hQ0sRxKCupS+mMWlu+mzhyXGrCj4zyNwd8QBOAg4qk9v1jV5TCzZRR1qWy2Oy5RjW2hV1ZrT0osq
AGhfX9iecdueEBtIDgoxkfdBykO76D/Ku9hWTsWziZYNL4tBqy4D7TG+lMTSHq4L3gvAPghm4suw
F1pU+qlqHLBGkCgDNxDP/pvCNSarsGuUtxpPPlUecte0yhV5vJf2ns//8AmMfQUgZC60GD/wpiMl
hYuO8/1sI8cIBmCEgBwV2ksufZDGWFMAHAwpUK/xEopEu9WE73VcvGaNkKCCo6D5KU9nC4BZvwyF
vE6z6aNm3VjAYHpIa2CAGyaQnyKv67VAVYT7tALptKENlinnT1FYO3XUP9ddzrGN3C1ibHAUZlWq
GXSLbMEATSpNUhKHmFYFHCmLBNwwkGMxDMYam6aQZlkFzW+dGma/9KTaMV4peLfgg5tZftMPrXdd
FXf8zIeDYYzUrOSIJyNc7vSANuWgDWjkInKXtnenZdlURMqbilQDc/7dHAGac6KWSqMdRIpsLXp/
QPshR9H2isbgUvgjiDmzsiWAtqkG0Ce55m18oHUnJUApMrUoKRd1onJQ++HpH9Ro9qzxVjRzegJq
JI2eYY3TUTtW9+MZ2StAkHZeegOSHr9wFgBncVkyeTvLHODYZnishtCZsLxpjcKXWhBXoPP1uprs
3oXt4hhXU8eJnCgT9ISSPsd2cQzR6RB/jwHlCuB8DpYxT9o7rt0mziVrmWAiH9LIpUQGrgTnp3jQ
bqlJ5od6e1H1VmcUxuGMi6H2sQxpJXAu7qffq0PBzjGS0tqtO4I3Do9LXuC19+T7IJQJ5UUUKlNM
iqC8fDBw8SiBNh0+k09cSXtWBcwi6B4zaScV28sQCq3S9A00ZDqat2Vo0RFhSlK1EBeBGCBjzTse
hvuuUm5E0k/anp9YZ3XeY3FEPTUT8Lz6QMp47eT7WrKRwhiVFl2JVR3BPo9e+VQj3YVI8mhi0hog
WwdeXoYrjbEsvSBOoD+iaQggbxLk6DO7ceIHFAjsfzD2ydtBxpiYGtJA9YzQhNbOaaU+9QT7B2rM
aPrr/cjBsC8n7No1X5vdZAyJNKV5uaa4BSOmUXQxttMIiB2yZg0jpyWNfjsb4G0VkrElWjIlU2dg
J/tqAYlwoDdApjKCZrypht/X7dZ13ZfZhodVEJsxK5FYwQSmHSp348xDjbm+GJltciDFjKWABNaT
Mz1YFFD7EcCfZYn5S806R4///1hJ6LP765hktskhHqUOZBTYPNM8jupzhzjp+pbthftbAUxsqudA
RptluLHRQFM2ehKnOPGAFJpovaOCX8NYuG0p+yI1CXjyEvgs2CL7nI0YppJhoUAuGT9VN0lh0TJI
5OpA/PKqs+gZ6MMsbkcoPk/t956m2NA/whlDrKDkhBmLjkZ5ov2/0+vhQQnwZqND7CvS5uK5PJaZ
w+uz3Q2Kt5KZnY4w3q4CIxMu4FwB/zSkBd9H5SUJaAGuD1ABkpBBB9ymW/pqY5MzQdgyBDxjLdMV
fr6PpiZJIGdGCZi5j8qCITSxWKHC9/Whuc8w1aLZuWRXzwTNdvRNUDiUPT3y8vsVgy73tS+feGXI
/cgN4eF/voL1+Um/gC4zxTmMX6Pf2RdVsQEW6a2n9iT5Q/1u2TMgkFkVCmE8475vbf/IZiKAFtBh
zUpd5EwpoofHdPouyw/X79V+mLFZIKNoWYgzGaWFlvneayRW+VihnJDDpqcBKE75VNz7Jv3PshgF
y9BiQbpypKo9uUZulbfjbQQAg/o3Rd/OAB+gEusfwHVwFEph3H9GMM8Z5VAoXQHy4iDIL0YEqB89
igKlADWStjhZlp+AIRJgktXvFvTWr7lzfb/3XjYYKBXRFayBOo6F7mlB61QCIRa9BGbjqwMq6eHL
mt8rnW4h/9tLJUZxOPSP+0e8kcn4UM3QM3mUYJzjwwAa58wdMRtma7dIPXmlrR7KC+8dv395NyKZ
yzuaQMAyU5xxekBfWOIAe8OpgzFI7NGVXHQQLBYNm6vb6dSc5ONwxOOO03e3lyvV/mw1WPc+hnty
2fdGEsJl5AcVIHF27XXkJAUUAqROYDyix96OnhZHPCc/5Lc4c3loDtfPGhycHz8gFAu9rulLXQDe
tJSHt7K4PNUD+UmkLrKycH3Q5+ZW7yONo2S7Nwz0ehIIIGQ0AjI3DADEa0raCfGFGN7lhoDesBg4
1UoNu61zy5K792ojjblXAIZtUmmEiQwvNCFeAxfUAfarI9n6l9oXOGVC3tqY8JoMqaEoPdYmCPOj
PFYvKKIMlgxCtlUx2+D6bf3MIwYMXsAzahitAXgiFPrjERZDLJeq2SV+BXMPtLPv7WtzEVDcEBZr
AmI1IoOA4qzwkDk+JwEZwYzuzB0Brm0JwZMN6LMn2VWBhkCZUZCDO6RB41FYCR4gJVcq4wzWUJYa
iUBqHR7p8MAcAJW61y3ymr7VAYY7Xcz/GW76XHAuq/TprjDrZVTW1ABxKGt94ou+uACN2KJNSNGp
v1XOSEE+m27nrOAIxpQIPkHgOiWqox+CDUY8o8NRlKBDl4qPtMrCDdUX/7omfVJbRgCjtmC0qDHD
laZ+kQZ1eZ/VeMyHuYX5OI4g7hnSL9m8ck2tAz6mFoeoDiuStdgAse9AW17Y2qH+nZyzAzIyDzSF
fH2Bn1+izArpk2Qjtxc6NaqiGcUa1DNok9QyAEADzHeH2R81m5uWpBpx7cgYr9asiULqDiCjFLFj
dZCsPo1B5K/oKmmPE3i0OOvjqQjj0uoxM+NQgYqQe3VAN0nmZs+ZPXjCveBPB9kSA27/CkckYaxP
aCx9karYUuNyAa/GYQ3qAPHSd5oOjxzu7af/7sqOsk1XqQa08V7G7aeoC3ocaENlGZgwKcY7afoS
Snfhgj55cJdydvZTnPtRcwhjdcIhQWJhglz5XjkYl/QJF90Zg/mhDZR70+/u/gEaHm9rGXvTFV2T
AbI9AZQC1VY0mR2zC7nVfbx3nNjNbV7djWPgCGNhDGGdtChvoT5o2qDNey1Q4nqfey0+eWNmMxlD
U2RCGCKupGranoGt70e/xFvhQtuC9Ffl7vrRfUozMMJYW1MV02J2ENbGIBol1SlcakCgJ6ekiwEq
zvPGnCtPGBOjTnWtAcYm9dfb8iB/odAvqH1YOkKbd4Q/XgD3ueeSWR9jY/J+1sGP+m5jZofmu4pf
iU/rwsBEPwJCn5Nh/hyyMvIYG2MmtaDHEZSkd0anAcK1RY4wbRYa/MFT5ArwgrPbAmV+BdAxyAxQ
CuRFHp/JzT9+A9uVkucgLSgLnKmGoQ7jSFzQ3mcXIPkcJ5/izMGigyCAznfABimoVNNIr3JQuriT
fv4L9TJFSUQrKBB42BJ5NGriqog47yqWrVJ8kwGpUmhv0vp9Tb9cF/X5kUSXvZHFHHW7DjIGYGGE
KNpbcyTfAdnutmhiGc4YHROthDtKuGuCNhKZw54jqWn0uQa6/3JXksLPax7l+r5P/iOCLZJjEnNW
SuV9UVR/S0yCho7qLl7pZo88d7VrxjfCmJA1HyQ96g0oTpWbdoRuKZAFHAbZ5RzUroHbiGG8BXJT
xaCFuJPTcXYo/Dwst0+bOsUzv7dpN2zbCGPcxBSXeZx2VAPn4rarKDkCOEOsKlJPgFvnBcG75nQj
jfERtY7hOqXAcYXfli9glQf5qBddBk8E5VTvA1L/Dtip6HM3ebENPZpPnn8jmHEaUjMuYt3A7oze
hAxB7qxv4kH0Kkd+4zmoXT+4EcW4jCqOQBtSQ+sRUIXWAB5WS5nSxxkYShgvHEGpDeiCoZKtSI0T
67ru8DSU8R9p1mdDpGOZoIzSxZ+VBMgt3gQ0TwZjR8K2WDCchltQpyVc4aNa/TZ4I60cy8FiA8xj
UdT6BBmL6k3AbDQnLibzrqv9c0wsHAA6xAE0keVgwF0so3CbFSVr9DdgntCQLFGxBaRUfC7iIE8q
Y0JqYHGV8vyuhwsI17LjKAJxE9lAv/L01IqPXG/Hk8hYE0Bt/icso2afYsTOh/6s3mKI0mt+Cail
Sct7Q50Kp0+nzpYgv3CT/byPoL9vnk6dsCSKsuI8QdB30x/U09hbLUZvQNF7UOno5qNR/KtYanPA
jK2RRnARrTR0y8/oIjnVt3SeyvxWf49ssMz/yl6uX73PBY2P/tVkTExeRTHQCarUR0uHj+4itEce
9YfqkiGAo8zd2Q+Qhh1A6cU7Ys6FNBmDkzbxVEV6kfrmCsiQKXMi4VkwWs4UKMdRsHndTBxBGkZN
t5k+5/LzUploRYcbTEv3+kZ+Tq0yG8kYGGkwwDcHcFN/iu0YeKPNt/68no3vUiDcgEeLIgglklU5
/Zeys9Ib6jEEZ+D1LvN2lQleGk2PAaQEM16a3wr9nDYg2jB/XV8qJyYDrPLHexFnitqlBVw98d/D
4fFce+NprWkS2e5tqcLgmXK4LvS6bf1EcKNp8SyXCmSq8dvcvKzFYF8X8LnN7sMBGmytVNX1wZAq
HCAAvjzKTP0MoHJ7ekid2Fl97TZE7R7kOamVgcw+uTUP/+5Z89fdN9hJcTlZSCMQ3H0js4Bc7mKs
ToksAEjPyNZIgMfWIqCEcZzv9eDGEBmDk2iLVpfosPfVlBKMDZolTALAJzPDWXX5f1i7rt26kS37
RQSYwyvjiTrKtvxC2JbNnDO/flbJ97aoUvWpnp55MQwIOJsVdqgd1prssh64aGtXwxrULT/en6QA
cW6WDYjeVNELu8IRpPyUa5wD5d0YysBoMtjkZwm7KaoiUNZBQpxwJHDieGCAf1xI2pT9rPa4Mvod
sNUJkjkqsY1bILW28FtzrkeDpkhZGHmyskyET0Imj3SqSTaaT1UwZAMsZ8/LILCf2Ju7SBmSoq/A
d9liaUSYntvD2bzVH0C25mC2M+jPvBjjuuHC9B+1lYZSgdQOpyXIrT2Gj5N50Yrava7jn/uoPur4
27zvxqM30QwAdwnuIN3PJ5LtQbcW8j3gmuOYK95yqPgl6uO6ioigQj6UA8DCo++q8b9GX6RWQ8Un
VhLJ/UzizbR9Kc3HFDR81/eLnfh4vwVvnmCzX0Is90uIUT1EQLjgK2p18y7+EV/qh/5LDSYQ7VAB
SDvNXGUCzx5mBXm1do5bNd8qQZsviHVwogot1jj6CD1bO27dP40Xyg7zxuL34RwDCMVuPe3Qgffy
NY/8Fi1d3L44jpl8S+9vvmO2yjTVxbedKPegTxxKQJQUQW+Pnjjaxu98194lPtclkHvy+QWoYI5N
VmUAIVKmsihTJU0thViYMOhIHLyT7lZnQfRQO7xOc6bSA9YMU7do7gCNHBXni8mqDp1mkOMmfWQ4
7WO/U+36+S2Pt084wScxWPTituIoJQlDFeOBDUoivawfldUfTPEuKU1fSf0iLdBUEs88i01U4rNI
A+Q8kgJ66rdweHOMylglbRoNxAAkO+EHaaTsPTQY7Id9jc48LvAWM74GGN9fAimjrQErszBLicRK
Chm1BbKNH6GjUr6Yj7PT7NVddhl2bcAzQKzAdyuXst952Swg6oVcU1pEX8nncxXlF3FBmxaYNFWO
oWB6wo24N0Oy2VdB6JMcGFh/bs74COrNvfqW++ku/HHtz90/MHxbadQ9nUFfosUmlDE86+tORQe1
5FYguwAP20X0493wc/2dvTZ+e+bZAZl5ZwE4AZpJ1TJAvfXRTy1tM4p1iztrPfSVnb52dofUJObr
PDRBglX51J6Q0vMSr/7SwDcve8V0pJvFb4aDbNcOfzPIQX660ZsPosKcdQFDhEiUSH0bOjBBrRPj
PvEWzhRjQFtNoCmiP4YKdQrAzaA15k2MeVB2GYBOAATFHTFj2ntDNjSgyIIPHVv8cX9nFLsyq5tT
6Eu/N34g9gRKYOLkvuVNfnrf7ckAfv+726cHJPymL5k/7XhtMkyl3X4EpbRZK3SLJL59xFBgCCw7
yC+RtzyRPEsOi9+AG8MCaLvLexQzb/ZWMqW2taSCY62YyHNcil00BaH8ldwJzggCrNAOjwCZgX+b
YDR4B/wZ6wRKBeAiS8PhGkB3p6KJrKytEGMXaUCm++BWsdbZsTADIf67oq0B9g/QXoL0CkTWH0+5
T5ZajEUz/Y+jQc93hBb6/q2BsT6kd3zEGqZv24qk9KSQmjjWzbdER7tvDvL3HD3SRGJ+X2J4OuAd
JSsC3MqjLjLQyxNpSnCHANeGVJ0AvN3nWOcU+ph217As8JbrGFiW6Y0c9bk0l8KAlANoozUCWYGB
MA2EBSQjzQ3HmE//rTxqF5duFKq8LIl6rsjyN5ndo0lQd+Mb3U8P65Nwy9tHsk+0fdtKpPZRM3NJ
jCxclbR8MSzAFgudHcYvjXoyp1/Xw12eKErtTYBiTE2EK5JZqSMLmpOlP6bwblxgzXlEpazXqQlC
E6Dqq5Iu0n4kTauiBygCAhF1daP50Kdc8CLWDTQVYOIaKl41mkLtXKctRVhKWM7sy7/zxCsRr9a7
6jQ+xzvwQ34nE4syr8Od2Zq1lUptopzBhC0g0Q7EA2aRAYXjmShFljeAxtR9ZPlc/aYFPtf1k2NF
O1uhlNkEpXOk9QRIso4KfynR2hh7svILrPH764JYV2QjiG79mMNpDGtthL5ZnVNnw6kLf1h4/OjD
Q59wys7M1+pWGBXmiN04x0uXwteCWkwCyJi+XwD52XOjGuZlBDedpMmyoat03N93ZaWOcZwFaYHy
dRk5at1zIm9W3ISWvb9EULG+pMXpvCS4FlW6H6LfU3kzAUZSbuyhvgg6993EypWYgPfVAYGN4Eij
7n6Dsb5IF3JMggEvDiCZbuYQZ0amFeOn61eCfUxohldMi6Bt0yl0tcliGTyZqHZiKpLgOSBb4sJN
c4+JaX1NOGhU3gkTAt1730WxKVlJj5y5gJTFXDuNmHlKp2OmVdnVvfxsrngD5+hWTmbZrdvisvTp
DvTvQP9OxN/X1800L+8fQ/dgtrGCRS8qEodGoPY/e/liLS/XRTDbDzcLpoftpAgA73EBGaPf/W6e
MerRPVWO5aXPhAHKtIuXNwDNW0z6udyAiKnrmwVSV1ZMxHGtchIxWDZYXQDUrE5246Y3CFaA7WA5
HUpPkbOC94qP7MMMxywDOAQY+lBlnfbsQ5gPfVojHNMEcGwBFDcWh12FJHtYdI5W3RvVL1MXXLTO
O0XFG8Fmne1WOOXmzXxUS+RO0yCevsoN+F7D/VQJHJOgsGzCVgqtpFE8V50Jqx2l9TFR28hNZhif
rlXcKDEau4rj1GkG1Ys6yxET8Heu9a246A/zOu9atXD1FASDnRQkueLNy7hv0mlnxUZQhS3cXZWe
GwGNSEb+nRDB9VX6Q8IPNap8zubuoe3nACCpEFMPp0hrE9tsUWorhW+rILmhkt7qZsjpxmT5KcvA
gAiaocEXSU9XLmO6LJqB+2zVd7GeOYIK1C00EaScuJBl0LdyyN83z/FREdrcrLGzUwfcu/GhER+u
ayZPALlAGwFqnCplqOq4neaPVnzpq/vrv88M17croG7gkspJkvXEXywEvQZgB6nbHquvgzudeoc/
+Mq+8e8nQ91FszahhhMcey/eqLLpLN0+0RKXsyretlHBURuuuVU3VYghVAUFg3UX64fOX/zWxoz7
l6oniH0z5y5wt5IKjrKs71cZgEYII5IbGS2yjVM55Rcd9V0QVB15Ax5/Y7n+s5WSSJcH83jJs3iQ
SY5tPJG0zGiTd1Zxy08XMC0IHCFIYjRgMNLZAlmfMNFi4ZFVt6OjxYUtaZI3KmnQFXdJdyMVP64f
4GcwTjySief9r0DqAHMA0eZ5jNLV6Bc3RmIT/ge5xDtStxV3+mUcq6D24uSt8XHaiTcY9wXoW++W
ntrb8g+ej+KtnzraMszWXNbENChn81QNg7ckqDUrRfOktahfwnGFmcgL8ZmX+K89wAF/1H2wGVlq
1mGTa/m05pcQoMrXd5n5qn3fZYme0JHHttflAspPpiz7fQxFaY/5HxbdB94DkyuN8vOSOYed1OFM
/2S9JdD2kopvta/IzBvnAcG0M5vNo7IsXbT2kmbBs6YpsKhqt1Rf6n7kbSD5FfrRvN1AcoQb86w3
s5qahUUeYWRI1RDtGMisyHXcKF7iA02dV6fhbiLlEDKtziYl6xAxAAnYtWzxTJqAI8kV/WXPh0Hl
3UHKPaxDNM/LjIufR/eZ9iUvOf6Nux7KH6hFOMT5uEKzEjtELT5+IC+INYehFv/JFCQzMtjcC8qw
ZO3aD9kCpSJvPcwz+zNw9cRbGcwyzoA4E422M9ry7PX1uq7xNpKyIJ0cNs0kQG4fob1+wJCY+u26
hM+g1R9spvT2ftpcxkbsikjJxtDXwGm1L31VsCc0FUWgVQPjg91j+hBT2y7hetG9PEAEuHyJn5LW
Dp3lyMsUMHO7G9V4816brwE5kmYUXU02enYJHV/1S/mimDZ4fKAgoa14Kqozdhmshnd9I8hWflZK
U0dmGxSaKp3yqfM4HKccVi2p+7skqmJbjxYvmUaX7L/Vl6emjTtbR3rWuS75b47gXTSlLpGQoYqq
oHVAJMNHYQDabDc743Lp+8TRfOVY/RrfaMorH62lx8FZPeUpu3BNLdMu4ZEMbmtSE6MnIIEaKuWl
lpCMxuQtN4RSggBj9J4VmP6yW1+ur5v1giNv8v+Ko8xgLUpK3EgIg4dmdSrd6+WHTNds0xrduhZ4
Rpf4iU/nu5FGmcCqErNi0RETz1/jx2QnYS5w8OffJGH/7yYRUZgHUAuIFsDGSk8FVXI4aWKuobNt
V+5XNDNUjnpL6NcJNJfkoF3wqKfc2XeWXbTwJIU8vNzMTwVpMDSm4qrjUUzGyczGKQD9v6IiHdrV
8E/gdhj+8oM86uYWvT6CTc3C6AUqbm/YZ3YCKguthrLqPsCZnNavOA3fn7EWFPGDUMr490mRTGGF
e9O6xY2JKiOphvtTkH0TJ1t4LkBj9jW/F23U4LuddRIehZTPOc+4vB8+gvIIcqvURafDUKlBgbXG
DsEUCxGYROfoQMjnTfBkhXaDApi58u4yb9spt5Ba4RirLYT3oJgdT4RcoAdM888aKEBCMAf1k8R7
pjBSdtv10gMuSpq0RWmShMcFk1hOExQBKSEXt/9gGovh9T7IojKr+hhp4BnCu6HzZne6IZQSRRDt
kegAnbl+RIjEscA8vdGI8di4nXa0lkjTUzLHQi4TAJAvUVDsdb+45AEvGmMEEx+WR8zwRlhoTJkp
V3IaGDMK492zWgxeaPwWeGCPrKHWD4IoAxtlc5rNQonuhm9LoAfl6/xYAOxoxDT/4CeaVz2W6Bbj
wb2yqqQQi0F6cMJa6qc+lVns0qSW8cKMT9kziDCsr/GLMNoSolyCVZXItnKHCsczWBv5+Mvsu/Mu
nDrJccgjIV+xudZY3s5icayl/st1v8UTQZ9fs0RLmrehL2Xj3ZLLi10l6/N1Gaxn+odNpM6ulUa5
qlINL5GTfsCo3g6ctNC3+RkTifvrstjW5H3LKM+4dED9hiGHH85+jUA8MJp7deQRqrPt5bsQylNE
orhUcMBpEKbWLWI8xRb00Jlq+UbUwQdTYV7u+qpYif8PO0i5iSjRc4BFQ6J4aOzY6c7tjtRnsgs3
aGUr9PvaKF+ANGYra0uUBgteB0DBRh3N+7nvfhqaLTlExcJf1qvCiZ54p0b5gFibJXBdojM4ql6T
+dwY+yX6d0b/r4XR8yzyOjUG8myk6WA9EeQ+9YI5cXRaJ6gTco6LKCYVn22Pi6Z0DcfCwKQRZP2H
iNtef0SBBZrQ+JAHvB4SjgpblJVQjV4xJ2DRBzpAxHJwspSP15fD6pT5sBzKSHRTOBS12GLrThYG
f0Y784qzrsH+NZUNPEI0ly17XBRf2AmvaDLbk4EDnl9jjaV++ArKiih9HmW1jk0lgzrSRbod/dlN
duJvMpZrviDF/dSdstMaoUUT/B2ImKKHN9ozn8cgx7mudBnOUgS9lfU69NMB/Tl55cdN9l3lsXTw
fA89tyIo61BqAxZM3o8E6luf0J9DIhXlDTG0PMSe6bVf9YbbUsLK5H7YbMrgrOjKVg0pTgMlljEB
BiaSUjithmradZh/kVXD0zXpcUqkYNQaoI+rhd/Ew7laW16GibfZlEEqxFzUsgEWXehSTzZkH0Aa
bgnG8uuXnJiYaypLmaBBmgtRqKFFojk+WNLqhvn9WtWOFc0uajzBsPYoTLnXhbK6njfbbNEJzjIB
oWfT4IjHyJ2/CpeodIdvq49JOwy1Wh4YaFYnO0mlB2p4nAFeWry8LqvwiYIy0gQWuqQUmWbqVuZi
WNMaEUDaJrPfFr16qqw0PqxonLvX1Ay9b8iBma6FWQ3w2el2LOiYKxrwIHysF7M/hVqH/ALuiVPX
Wh307XhpaoySRGMk+lo9ahxLzrwQqoHCNOCZ0YtE2btc75REIU8mVJxxNXH5V2vf9AXnbNjqt5FD
WT0taZts0ZCs7Tz1kCfAM2kcTHQOLwY61UgLb3dZjssJGHT85jymA0EzAdofUW9AIeBjWK3HEqC4
ScQUzWbidaJ5AODR0WgrxY706ShMxk09TUe0U9z2bfpSRi2K8FL3cv16Mnf6/StolykagIlUYrxd
2rl3wlV2IzM6SpZzXQr7Dfx+A+nnmJglwjJ1yLCqQbjY3UE/y8D+Ll30Qj4bOwMY+DcqWiG7W8zv
aAfAc6S2vCu5oSNbGTffQT3V2qaorGFAyZQkHMbCSR/1c7knA+YFUMAdC5B4k2ynoFP3NUea/0mq
hXnum0+g77ZWzHFSo8lODeTfBMxVfyRkVICOveN7VPZLEe18BODKkD61qMuqufZWiMyz8TC65GVa
f5m+rg4ILACezHVnRF8+WdiNNMqQV/nYo3UKejs5mmUnu9wnjZ/qA3iTb9N/1xYJw/a+OkqHcmFO
hkJBT5OieEP+E/Q0SsSZ+eTt4NuV2jx/a3MWKhTCiI0g48qJJ4HLAVl0yQNjzCNvC5mx+fuK3uYK
N9LUUmr10BiywGgEtyqF6mWQalCO6vr3Qe14+JtM7Uc/HzhGJRXNg5T9W0M1bUMdjfbNchnKxKkT
3a40HqEITwoV1VVhmaUauhUCozPuSinfGdF0DsXVu25kmE+2zWLIZ2y3bqyGVjAhJgGJnZBiyLjf
GaNgI00MllgucixvVdQLcU7zZSgVEbA4/ggSdtLRU5yj88/wohDX4ZPA7foCeRKpgE1Z6qovFehy
hAlqIOTZcarb83p3XQr7wm/2kVLiJowHTJw1iAsvg5ft4Hw9xCf/Qd/hJZf+xgW/X0FKhQ0NpyZ3
SNT1rnDJE1s49i4oZnVCBOlZ36ev7fd29TAn6/KnHcjF+2Su3leqU7XnSg+ToU4x1hK1MInrYGe8
Dk92XmQjgnI4htWLZlWSvMh+3E+/iDnUAjxZ7PIbj4Oa/YbbyKI8SyxG8RoWWI72gDpjiUGyr6In
fCkOBFG+t7N981VCRkb92XrVvgOoseUmPziXh+kBNt9AWZRcxCO8JeVvDeNJxc0QjEftXGDCQUYM
Zbn/zoC9B4rU9uataHVDo4PzXf4V65dC7+x24EWJzDVtYiRKiKyFkqgWwIdBT9nsR7s4d8DH4Y3G
G2x+WTv8ijRbCTcyqbPUFaNvogQBU3hefaDl70YbHWsn8uTFoL99/dTevMonRdAAEKwZiq6odIMr
8CALSQP5aTB+FX9fACgGpkYMiAu2fFujmkZmjbTeBTAcMJLkUwpYaH5Sm+n5Nt9AmR29nFrAJ5pY
sbX4YrkcBmFwTPEmkbm0y+wDfV8uZXNG0wBma4UQrP/aNY7+PJyLs/i6tjaB+jy2QcdlF/6b8/xL
JG1q5KSqxR7lLkQRqLwgu6eFjuYRUpA2CIE5zoNu+BuBhipi/FJEyZLyhokVy2pdQRFzCzCbaC5S
fow71VVA9Pwb9ifgPTKZ3hfdhv+VR7nDsKxKY8hJy8GIpH1FUDHQgAaKNllCOhj9kNevLKt72RJ1
EYhhugmhdPPjqjVrKRQIyxS7eia4V9kh8mD6ANuKSt63iKskzPKEJAOkTAM9tGi+9QJs4osil+N1
DDtSbtbWWwDFVngoE7i4oD+koBYb0BuJHjiSGOPiUrJu7FY2pRyRVkoWQHGxu4d6r50IigTpEkte
CZY22Hk5u8t0JVt5lIYM5OkPxFzilUXHqmz1Wfzd3hJOmTR0DEBzoMPCTu9E961XeldHeCtzQwNi
V2mrtPkIOvLWlVLswkFAbUQSJ6eXx6+rmHpmKX/HXxwtLHfhGB2FxbzX8/EOOJqcXWCm5LcfQBn+
tlNHAPRjFybHsLub0h/Bwmkd1B2vpMEKRLaC5I+ha9OPYjtLaPovUFcw5h89DwmILUCXSPcCMAlM
yhpUcl71uYGtnMuXvG/tJuYVeckN/HxYFvpdMIBkaPRTQsqNrtMHPP2iCuFGWTidfmjjoLJmO5KU
49DMvNNh6gQgmy1FgstCq8THTTPARrE2C0Krwrzpk8oOlcaLyl9RozmyCNgHoG9Wv6ypsJdRtoX5
aVh4gQE5lk9r3nwBdWzxIBSqUuHY5DvUDf9U1Hs7LlwErB7wiznxPzNjK23kkR3ZWKB5aCa4SayY
FJpJSlxIgeI/O+13QgWTBxFXA5gqSEYGoGImOpUpO6ALddNlMzTgD95v58QxUEII2i+M3ON1k84K
AKR3WXQqSmsqYcGzIwuEYnCtOrPF9aQsl5kHlc96RqHWa+qElVFGyPNxF8UpFEdFgy1N6jQFOkgL
rMvSBCsYt/OUfUPfJVFWO7aiQa6IWrfu6gto7wX34+4naW9p/PiOB7rHdInbhVGHJddmmmpVj5Gh
U1F6cefiEQUekcFvMS3Xuvl9vhN3vEIJ07K87yYd2BRriF7DZcG01xrmXivpJ3EJY+f61eAcmU6p
ehWKU7nIGCnL9afMukczrx2Hu+syWG1tpAfgv/dCp7V5QudiZ3QkMQd4tp3Q21UQBaT2r2Hu0AIh
VwGgtvptEDZDyBE7ZTD/Krg6x7k1OqXlPYbwh7XCYjsvDKZAOoaueGu8MdajXfSYdf/HzSUnvLEq
UiPE0dKOANzNv5XlVyM7JAoPpIntSjUyP2dpEv6hlK4ulmgdmxAdvXG904bsUOfll3kSz0KEHRyU
xGnqzlXMDveIZ6eZV3Qjm1JDpVwaZLgxvmf0dzpi/ZDn+9iat5FAaV41VRlmRgUyIEg6pFMQzMJQ
hm65Ww9klBlE2rwQjakSf4nU6LKS1oN3pDZhW4TqrGavUedZ1tfrGsEUoYvgArJkTYZefLwYlTyZ
clqIWdAL38qxthPlFdEYz40znehGCvVwUNUVwxhkuihrMRgHlBjJyc76KX0WgjaYfgg1TyA57k9e
28B4O1AhRF2hJ5kT9P+pcqii32cvA3h5clZ/PgEIGLAIymEB+4J1R5CP+fwDzDeZtJFMXURN05Iu
ySC5d5PVUTFMih68x/kwesnoyFzmS6486lo2ZVLMeZgDQvTQfDf8dTe9kDlHzWke+KUG5m15X9yn
YWZ1EYBYCjCcAUlkOQ+6bHCN1Lt+JZmqvBFCOYJWnOPc0Ao0vk2JO5lPpvDjugB2jLWRQK7rxhqK
pQkezxSYqJVs2kkyaOfGCiM/TJWLVYmVnUuJ0xuoB7aJ5uiich7y7reYx5Vd5Cav1Zq9pwCGEQ1L
RZ2S0sDFWLI6MwHAOMrZq4Zu9mL8lo6P/2rJ71IoDYzHOqwKHf3cakBKNuMXGbHKj+UyepiBIvMJ
rbC/LpJZD0TDr2jpeL4rokH5uGpuJKMgMNKoBwYZ0lv9w/IsudEheQJpkU2AH2NP+J0l9uSS/yLx
VtvG6/WvYHXv4y30/hXktm3OWq7TQTYSlD8M8Co2N4huXRPt4y06edRbzOP+LL1lB1ADyP4/SqYO
NlbKfm0srJ/MJE3I4ic2KQWGp0ZxRJ/QSE5f5oDsPXeYnRlebBZNnXaTW2o9EyIGAj8vjWANWW31
1nzARB3wwnOH16bPVNmNPMrzC6WqRF2Opa6o/Laxbq/THWc3WRYd9IeGJIPCTQEk6cdznMa4Skso
ZjAcyv28X4/LSwkWDRX3iOBsRpfQ6UD8xO/LYlrYrWTKWnR5KDRmjxuENK3b2UAgEDwV3FOK12c4
PN4kNTMvs5VH6Y3YavHQkBurBpI/ARAdpBblBd3NgNitPQyT7yPgSN3I7rJTXqaDgoGff9d9vP0I
Sm2yuVHCQQaMXHwq99MNGQCdbot95Og7vlshPor21lthlKaY89hW2oqzJSzRBA9BASM1f2KXhTRi
beVQaiHioWglOtTi63OX2+0jqJvd8PUX4YFQvo9PpcNrdmNWvrYSKcUo6rIdxRiKsQByzDxLt8uh
+46EImrmlmdG6M3HeDKIy/7BYlk2YCuaDkREU4ynhlSK0AZRvnZ3CSZnktMbRDMmFjFkytFQogfX
TpGORIoeVthENprguAwA+BXt6Ny5sl/5wHuMajf0OBI5NoHOJhh61ZVhg1fN5DSmA6hvN208XfI1
j8COrpndBmXQHPPzv84VbzaY7g4FMoCkTBHOlpTBdBSHKyhJgsa+ly/gUwfyb8Q37BxNoZtEh0FC
hpq08pBDJbNoiRc1toxxYWACfInuKsCrw7kQXiG19kLp+8iLzsiNvXLKdE5+noQ2mheUxOfwILTn
otivqWZ34bnMuOV3llvZ7jBlhLQoyqRZhCWcAFAyNqu/FJkry2JjF1X/mtfZoVsBzGVFFzXL0d5j
LYdoaC+h5SVNybnezLai7cdQRsrQ03HtiU/FG6aNgqizBdt8Tu7QzNTi0OHzPID4jnZSoIyee+KR
X57gnT5lv9rZ1HQtBZYWwaIE0FugBQS5j5dkIj9z7YgpoyWPZdojggCi/NICiGw8S/rXKFO9GRjX
HA0mXvuaKMpI6VamqEmJ22Q9kBGeyjFuCAPItC98XvGKWQDdHiBln6ZqyjB8gdtE2sEi7F+/k/fR
XrtZfiVPg589kjgiRq1uOraTrd1yyTmu7+snHssWOH1iu8AiZ4arohHUHV/rt7601DUfm8gDT3W9
2hgMC13ekTKfPO+L/0RhiRdVpCcijNVwAMr8XtqFADgaMPGChkPUdXiZC2Y76lYeFTTNooWm0jTC
QMpDe+puUjzDRyTcUh/4ohcRPQpakH8nI7wTF0mZmamRJXBXixoCRYUuhOhI9U51GiGFfkiedbAf
xn5duT8zTGuJbnGJXB7IAzuw2EikFDOtMac65lhteG5PIHg6EkAA1QWC2ejMXoRbFd5zg3xicD7p
zkYopaZWNnQh0CsQlz5ZAHF6Fj3t1D2FrvyqY7ByxFrN44RSk8vRWaZV3sildFbKVqVD7zyitcQe
v44n0lBLHlXRXkYZ2gODFJfLih2Db2RSutt3klanM0zSDBgUxV2Ps5056TMhvs3PPA5Lpp6+C6PD
ilmMjEQsEfviDYUC8OJ067NSPcXcLiym9dsIot40KD8XeqnBpUQ382kIwv3oFHshIK3IPIwVptve
iKL0MRf70uhAoxtos4qRfWMGk2zvADzVB27us2po/6K7e6ODn8KESgN1PQC/QCbnC/PveXpaTQ7Z
EfuhtFkTFR503VhXoxQmaA/4Q1Q5PClovUJi4QdwAp5ID+wbSMBTroORRL439vGBt05m89d2oVRY
oFXTFAFsKwkS0ynuCc6t9q39TZKLNR/OjRnTb1ZM2ZkJY8YN2iWIC1uc1U0WxH+hq5xJuUlEVtrj
OU2eLaVz+qq4Ym0zQuzeBao/xGF4pT0SKF/NATsJIVgcKk47LvdgKQtjKOYQdoBDRU1NnlwQTJRu
hJGZ6ut4zJxMtptT+kU61Pdk6Ks6Au8JSBeW2/rXDR3HvlqUzVFaQ1eSBfFCJmEsHki6NVDdFN6M
2XVrqtI5/qRSrTCtYdkmxwJbkfyUYiKV5MdKHS1Yyw6+mRPJMptc3q8sGmvgWDYpsXANxSxsEXSl
J8FCGBJjSKVAakEHG+B4MAI4SRBEcP0G6bT8e3+l0nQpnRFrRRjC2pHodTj3u8kn1OForNtfPziO
OwZv9scF1lM168oED9W78iHalT7YHn+VPwYYhPZGPSZuJtr1xItliQm9tj7KHAlz1kYt4UX5M+cl
2TPwHBJgSIJuw+Wx9PKuDWV2wmkZmmhB2l9ORrcQfGDhca7J9euvipStAYPipCYiJqmgX13ZgysM
XfE8QhT2q+ovi6bShChWM/bxQN4a6jl6fgO7B7Ghuo++64fST2PggM1OjyYozGpjFhDd+K/X78ob
IOS1U6NszdhE0jyS9nhi4MZ9dUM4lmO/vOgv4Ff8qhyS23IXncdjAo75ah9CKQfwdSt742F9sR6E
R2uv3l//Jk60o4qU5UmaTlrWAY5NvVs8El7NoLBUwRJjYlSYhy/Fk0aj7URVMrQp2qSDCdgyO8KK
vlzMS7VfXExEconargdX6ps/3Rif2RibskhhfJZWsQHEpAjnHl1dI2wsZxeJll852bd1bySl4SLJ
1ognjxjEI5CuCRmGuV+DN6zrHoV9nkTe0iiz06GhtddEmJ02T50qeayARb/Iqx/nnEvL8crq2983
SxPyQRYskhhRHqJ7Uo1uzqBiqgE1/yfkqX/x+pL+RlFBK4KWGl3/BPauqWJuNTNCD83Wg+W5s+sH
9RlpYYCLGOchsdub8gfgrpx8l3qN5CTcVCp7d98/gDKv2hj3AAtOMOAI3jkBSiq52pGgAYE3OBBP
5SE98N+xbCP4LpQys2AyA8GJDPNUK/d59tLPPwZQ2l+/qGxT/i6DMrTFqvSxJkL/quKhKAc7r3i9
C38TUL2LoJ6KUqwvfS3g8ESkoWUvv2i7KEO3Y+GRppdkP2HSKb9D3/DyCIAcz/xWP/GcMm8nKTsb
iToiyRiwPIqRYahlcrNa9uLs1/W9ZJb7ZOl9pZTpVFSggAoKVtp5K6JHYFeigw4NdIrsFh5B7BIw
CxxYip9xIcX/xpD+JZtuk2rmIYkmjej/4hPKi5HglFVA4rBJDjw+8Bju2NUFYIPJpqqpikp37rWD
Gk8mYd+xHsyn1U92xpdyr8DQvanFo1F40z57GNHHx9VG5tP1XTT9Rs6XsC2nBZc2PIvYZMmOvPZo
nTsg9ymcpyQ7nNvIouJVScqqEZjCxPSspLW+JNUTZw2iR/Xn22vZ1z3ONeItj8R6GwOrD6ts5ClE
Sj9JExjSOUDIDvLn7rYOALrKkcbUjc0CKcdRG7PSA/ifvAFIDNI5Q2Mb94azIECen0rkyBbumCz7
tm6EUvZ0FDAUlURQyKaFRa9fOye9CM6i2K0BayDu2pGzqUw7J6MAB/o8JOfoaQVthHK0EfDHyuol
bL/F+uP1beT9PmVHWzU3YUfhFCdNdYdocfvhcl0CO4u6WQJlR81sbOSlgjsgDUXVTXOYjyXaxUfP
OvQYCeA1L/BWRNnMMp+7JAHYSVBJg6Mo6OsZOLpFzOGnGAlZUsD4S6Dvop+CiDPnqSFsYaRm1wR/
6ALEHS96YF+2jRxKnxIhFQbDwMb9v5WTN8IodQplIIQnBma5wDZKmr68wZ9O8o6XG2GezkYM+fvG
RlhKExaWBHMfA3lTeZpA9Mm5bmRXrp0OsRsbCW08RaVIKD+mA0kr67DrZF4ScOVu+o33DmBmCDfL
odRn1nOtyMQKl60ZGneo5czW1WafRbJjGfW3VTc4aR7e/lHKpJbpGikWArqlAEl4NNhrxkmu8CRQ
+tM2s5TNKk6oSTAdMJ3GlYNUyr3XVLiRznqbiUAeB7rz+qe9h/TqY8SMtPcI/HEZzorot5o6ZFEL
RjbSG9LvlV30Tb5db1YYIFK7Wo5N6PAmTpm+6f1a0O+1ckqFLAnhJswI6AltZ0tp6U/qjnPVmY+1
jRjKQORRVBaNhaOqETDdYNAabPKFHZ0WcBShbTJxzcKWOdeDHVhshFKGIpPxpNBXWKWiql0x1uw8
h55JxlEp5QlMumJnZ4Ly0AyaW0k6mqfjb6HRu+aKGbBQdK1cCK5vA+94yd83Ch/rVlmCsR1TqBoy
Lp3SPVih5V+XwY4aN6umrMqSxXM5RkmKJDIhxkTVFeTBjQ1kznNyJvmWar8C/BRlHHwIN3BkZgE1
HeGMZMmYI6I0RlDTvAx7lMqq+riUz6Zy16nn3tqtqXgvjvepqgm2IHHwOf9GT/+SapCv2mxsaY7q
qLXQm+lgXPp97ocungLfZq9w+TP87DDhfY0GFbDmXQtGNtI8le/z2+k+8UjfsRVkqO1gZsOzXq+f
KNtyvy+O0p0C9IJikcEIpTL6quX9iq5cTbyrtXKnrrydZNuDd2GUzkR9mox9gZhEs5PvkweWsrvM
09A/ucDwxTtzB8Zrd+VRM7PLLJstpTQjrZU41SykjYzLW77DQU13p6DxfuHXj3lLpBSk7Ss8I0cs
UQ3qPUjLZDBJgHL62UTfOMFIiCR7Qf/Uv9L9942l/O//0PZdzXHjTNe/iFXM4ZZpoqIVbN+wnJYB
zAEMv/490D67GmHogVb+vrt1bZV6mmh0NzqcUyh9Af4KE42kMjAG1QWcvSCfEOnFBVxFzaNWYdB5
eB+7Zo8AFX+eOlGOzILqedLyqgcXdCOralslL9iI0hiQezzAw+JKDQgaVWziAG0NhsJrYGrxY3hL
6omVcM7FHoqs02w0jsCWMXhyAB6nsMl885OzKUKq/umZ2ZxbMcvEKQaTpTBO5JV578eLf/lur5f6
XlXi514dYhcpuH4xWvuDeevlgTXbVQ3zRv2TCQASdPhFc3UCf2Jz/iSqZ8WwFsTirL6K6Q/qjF5R
N34+ArhsEJHOrRqlCVxqkNqZWCnljLKJVKoNFJ7ZmBpAvH+R2u9qI8g02dV5Y5JYHrUccOeBNc/Q
IOyt98/G3EmiKge967yA8UMenix7OgKVLAR/8X8u50GYgzVKUzMYLzLf+R4I6IJzojeh5mguZgl8
ZfjvQVTRQLtpoi1voT1/hukDjJiF4KnbhEqMmQupLW8JRYUClnKLxtc3zSl2SRJ5RQFOpHGZVe+y
UZ6d2Yt4YHAqluHYFr+VK4+A+o4XpQn17FdRP1Tj9ZDdXRaxcmSMWPRfEZwNKguVnDKFCNUhf+mN
NXmEFtdTrE2ulojSrlV9UNQG0ADWms+gMZzYMoakV5uwT+jGKOY7u5s9xcr+uqzT2WObfbYTMZxn
7Bq9s41aa8JJQmvrXosA3d+WbjsP7qh8z/qfmhBh/uwqcyI5hxjZTaLSHiJbXwm7+7gAmgFGRm3w
SWP1cVdRluf54/cIG/8Cz7V6gmCGlS3dAnY/n+hpbawOGbqUYd51N2REITRZFss1WtAYJE1v/Nfg
xjR9FcdneKk1ZsuQdk3Y1U9DlXqjfq/krcDwV3QC8ybWR1EDUs2zDUdS5ShiVDHoKG3pQKz0iI17
X8qbErymIlBJkSzOWqxESZ0xhayijo52q22b7vOQ534L2PzLdrli/m+04oykjQo91zOpCWftYbLU
vQ6MC12OBeM6a1IUwP9rsgGkkrMFDiSOpdnq8IuZcRy1Bqv8xC2H3WVVzuv/2C4H3TTQUDRLU8+K
jFKvyf1QQRdp2zxV13RHsHKjYPFPuc//sl1pE3+en61b0Yb0+QODk8tO8+SBYVJVLpIectnaPijb
QZZhBBOQ7/sNSPi2Ai1Zks0FtDdackFzQIG1VhNIU+/IdboFGMtVB6yOb8hOUbkdDqKX8urZnXxV
zhZHIpVNW0NeD/7sNAbSggS4NVHk/M1HhANGMwOLcHzoTNCnckoVYrIdQQ0g3jtAX6qwdMJm6UVB
lL0Yzr/hqzDuRTFQC8+JCcJsANlISuUCQ11wsV7oNXkZWD4FjcrLc5dPPLDulwKL3YJCTWsFWbH8
VRYYuSG0xPgrMYbA0bpNuhjWtUG0zGtLC9D0w1IHaRR9Rm0295yWjLu5JkGilMt+sibzii7gktRi
czpUTq7cytQan9SM6kBtWMx4k6fGeDXXvbVNUuNmAtivt2Qk99LMeL5shmseylQcU7GBKIXMjbPC
smyVqtWsNiTVoTWLQ1UeHXXj5KbAc5zLAUiWrIMtVQYX0BkNTl8Xalla/RgO6a7GWgNQi3tSbIxK
IOf83Q7yTEO2bKDn2iAJ4Mlm7Lks4rKkYwiYuCVky17ad4bUnDd49bFtYdHEwPmzlklEv5IZCCNJ
YRfvxG1YVMvbwcpHxGfwlj0MG3tHjihUXomnE87t/a0ozkPFxIgBcFaMYd9qn+ehD0ut/3LZIFYu
8FsZnEXYGkl024Q68541skoftNj1dsC04HQ1fhfBza+f18nX49xSmWKpPGqZSkiyPTVQgKCmVEEd
UIYPdaVa7iTQ8NwRvlWQC5WSoRoDIKlgIWa1zUgfVj12hvVcEMYEZ8WXeRvNyAadKWa0W2l5ajJR
yGcH8dYxvdGDr+omg6L2RQ4Bk4rpIuNKan+AOjUsZlbxJIHALM7D1VtpXDJfJOBJ1TSYRXmccKlK
v9kkqL8BXWs3omGs/+e67ttb9WI3J7eKSIUkR9KLGbLBYHLQZJfhMrKxytnPwQlcuvmjKOFdtQ0N
zhDvTCAA8FNbDsBV5YpWY5iPz3JzyLrrrn8QfMlVV/gqgzeMOm20uEnLMexmF0Ddt81XYC4x3jwA
wDxZs6thP7O9Mi0hXd+awYA5Cim2yji5+SdfZXXT4qjaGKrJrhz+atLPuTW4soN9t0pU81iVBfwQ
2cLz2TzL4cYlBe9CYYyhjaGwKL2t6egu2RI0rRTKlcA4107NMhQL9QGgziOYvfXAujyjWd3YuGo1
+GJNvJtDS6n9y+cmEsJdgFpXpDgHVVFYki+afiUBMq/KPl+WsWYawOSCOwQWIEOQeqtIpRlxTRJp
RJ0rcYlCN6qZuEURNFg1uixp1c2fiOKJvHMFy9ht44whox6UXIyFT+CP0F0H5e0aowuCr3eO2oP7
fCqPOyM1Samek2gM9Q2bVtb3wzUD4q2xvovK+l6/ham4qms+5+gvq0DL6w7iHjb7frzLPP0R/Bkm
2tIqHX6EjJFi4OdsRjC3iDEWV14wb5VlzvTEeTVdCcLBHnKynQl12dQiPbCRHkYOZ+IFA74Yv94A
skBwqmedGe4rs6B0IrjW5AhvXhhQhhkigLpuc/SC9FBMprV6GyxHNYFSZzkOn/S0owyqpj6eQtWO
7wwAgUVKhY6p8+WyQtrKjQDktWoYtg1SdBT+3iqUTZXaJsCCDzGqCzPNQwkgFCq66Nj8izH59jJT
i6V6NsVIwM2uhjlGbSKURMr9vLXvwbgNdkn9wECJ70zRUN76r3N0IGM47GOwr3TyuQnqexKV8evq
/llrNh36UMNBFtXR9Jc6C2e3JgN2M8EhyYgWOHuKYmdRSjBOhWRKwz5dcFVzxyfjvO0iOywN+Utj
JcRHmVE/EKr6OTEDZwI0W+REh5yo1zl872Fc6sfZIkDzjxbbhVKBSrqHTHFsdyh7HycNpzNknUtt
jGnTOvWVSOlde1YiH3yKPsGmk5/GEqbJ6V2mzH436PY+z/AULzXVzedMO6poRHYlgSkYgKyo02Xf
qfUmm2Vr09sadjzw5vEnPUdSmdp65Zo12FVTxf5aWnXpdR06bEaEInkpxSEot7bE7Nowb3T5UJSO
a9IEmMhN8cmwcH9UaXHnbgnlTNqpsaIEqjZhMNjUifQgN0kGwjWz2zaO0uxNxQikPqrcNOmsXZaW
WIrN6sBwaLUdoh92t5Q3RqtsSAJqgzkONQClzfbYubo9HPVOT4JaAkCUbsRIvQ0UaZX+F+nlzG2a
aDmg5fMoG0vuaTX1mtaQnpNYdoJhSv24mT2569SfWZvNAHuuF9zGSJ8qlyxT4dO2e7DHEgU2IyJe
bhX5nRL3sj8vtkF8gAKp+yQnENq0D2nX5mEN2gu7BPXfosTjdkjmIAPafJR0YaPiZDOzO05ds19s
rNjEc+JrlYqh+0zziGS4kqMFs1R9l2bSPjS2Fcpmm+ziRPOnAWsBhe5c5QkGH9RODWY5QUEsv9VN
Cm0QuKWaeFVjuallPKaOFBh96/cKjntoe+pKFo1cIk/XRGotb0AJwE1m62rWhmcjmQmoG5HfazbQ
kZvqSs7Lo1S2xCsMc3ZlkIK1eQ7qVepPlhREDR7yfaIAzbjXOr+Snce+xYb8QlGMR2kqC+pRO7ay
vTUIUqiOpmEzpsD2UT0y1H1Am+xQj0mMYkAmbUtH8UtrDpSpo9vIKToXBJp7fQbH4NzcGEoybDp8
EqsAytQ4XOfRgnK7ZQNUWTvYpfFzTrS9NiujByjCDYHLcxcp2WCzcKeUSbId2jL2RykJukK91mgH
zKHxa6nH9pOqy19aYKUpmpQFc5ca/qTOStDELWYiBtIEZZ4+98aU+1hIx/Bub34lY+8bZvUlKezK
pXGVufJgPKITASbgeFiQ4YMfV43nq8kBDWQBohdXm7SNWVk7zMzep1L700qs/GBnHfVJ3CXXc1zm
Xq02wPe03TLRan9petktZgakmA74ufr8s0x0KZjy+i9TMpuwrCyE5y6RPTCBmR7Akj7lEnIdOd5F
qmy7Ua58j1v6vW362pWlcrqZGpDQaCqwBDIakDrZT8N0TzT7F9W7L3OKDTcKQ6qsGr6k6jADMsm7
NjVLdzHwM2oVhDvo7V/juOCpWwxmTBqxvDiy4EVKqvmojvyw0vFrPKDMPZtfTLP7ugzOfZQNmhst
C4hgCOjQBvI4VsuNMtvEXfI6hvsZhyDOMReylPNTSptNBrzgbQ6oyR8AjHosUStw2zIHZKAC4Ow8
PZZd+SmWqlDupm+pk/oDQVc8HeZjXIweEGRCUpDrStWxRWOA/iWbfvVLcUftCSC/evqVNPQwpdOj
Yw6DCxvYtjogqrOvShoS/NeUZ59loBf69dh/Ic38OQE41hRh01e2TeJSGeUlmmAFMcessS4/931m
eWqkPZmYvXOx7uXTfPbmPgq6zLjCpFe7V7MEi4TKcD2S5DFThwcz7o1DrqZB26hhmsuR6xRq95hY
6PtNgNCUqmlwHQRUN2/TwZuaLvdsXQHwQmsn7tARRNhB27SjjZ2Hub/Gbs23Vk+vB+SLfm0mz4s+
7aMm2rZdspez6TBOMLUOfN92FxD0qypZOWRKKe9iPAt2aMBslILcKan2QM3e11R8RyKnLsmHwpf7
yb6zBtNz9Da5dpr0SgXjRG1Xd4mRftWm/B6wsNu6Gzo/6WRPMeDxzN4roMQuT4agWfpPYzVfDY0B
Bsgknf0YTcqwyADfQMuvuRJ7LfOrUhIBYDOen6dF39ep/dg2y6OJVUCtILqvL067SSpli23s2Hci
u/KizvqZUKUO2pnqbtz0dpAYzXCrFuRmSqP0WiPzz0ydfxlYxd1RBbTWfRXjadqlsm9InfngyBkN
eykzkBHAR1aIfS7tyU2lWF8Zd6a3zC2G6KtMp5uCmPRoFeB9UlXLDKiC1kfdZ9LTAnqaGxmRbaMu
hQnICmLTr1qWA5KcKLc6tQx/zPoFQ7LaU2oXUqDIbexiGrT1MzxjtwX4F3dwynugfgvy+fMFRAVv
SDRJ/0l9uMRs0KoUDDlIfRgFXOJV+ySUMKfPsjA0bvzWVR7H5+b5cjq4Vi2yVVDJyIaF/sNZ03SZ
a2pFRklRa7N+5A86CCwx0iYFnT8FKn0HXPp57x56GoDC1BwUSG3t7NHsRFPdZDVFRs2GVmgNiBi8
k1JfdxkMz7RJ9k0kGNBhWTqX7r2RyT1T4kpZVKeBzK6zEIhRsbc3lz/kyvP8jQQuoew1oy4nWtEQ
GUFp/1LKL0vLyOA9XRdCiq4lyadfkHuTJMMANLAIsuocPtTvgMe604N4r//MEw89REyOdjv24vsI
NDl3elyCrkVV2qJfS8Mm9/ujc2CPzTr3nQ2D2BW9cVfeRG8+Kncl6r6whnGAomZ8R/XFMwrYS/aH
tsFO9uTJoXTUspcBGiUVpkbiHyl4Yi/bxlpBG3roNiYTFBlDQFwVoswMLZ9oQ0MG06Ydl4NyzaD+
lCsx4NT6J/tX1NkKirwo1lJ3oI8spKM+N55UoF9iFD8FKq3fqFc5XPVhlI2sNnSoRMEL0iJR/CrB
TS2AEW3vu09IIGVhtW3VV518Rh7nya6LtK1SyEyOLzhP8smifzZ7tZApUqQkd6lRnZLsmLa41HV2
UMzGjxpTZBuiA+MuM2qmC5kjmB8DRJyORqilAXuUt8EUDA8NMkJMBgSim7VWrTo1SZ7mczQVs+sU
5hERbaafJKBb59vksZ2sHPCl/mVzEX1I7iKrEXp7cQKrjLJP+ojHjX17WYDoK3KX2HFGMG0hWwzN
NtRk9NCbWyqEC12pBb35ZlxnpeoA1qu0+GZTCuTI7tiPkZsBU0utRpd290OcupgjDmpHhH4ociA8
6sIs5zEQ8yCZ5l60YWWo+SeL0A2GBkVndT4K/eLi/7naFg++oNXITMsB3/KflX0wfyQhxRor9rxb
tPycHWa4Qs0dtx9p/Z18YovvDTd1OimOhBvHIMDZbqJS7JiibN1rEgGf/yYVedWUSwtGJV3IVMIs
9U287W9CJ0wDJ8BqorP/1l/ZsdCFMQs5z0NeBXIOJZrUDBNACGi9k6MghGZFY3oETOEj0FpyvFZA
GnH5YgicJnDI34a3oRrq2QIeIBK8/sgSLo1eJ6EDqCktiOi1eAvy8l0/g+6th9KqUg0CJ1l1JwPk
MHL4hzpx7mSsjSoZO4jQVA+M1/7QesrWxpvXIyDcqt/FS8WO5tLRcR5GAiBJtLDL/3fwsehJ8JH7
dwQf4clx7qajo9naNrSMr7GxFQIgfMtmhVHJYNw34rVu4XXg0hRSxoqs9lCRoT4shVcEeX7HVskX
kHTOGih6x61Tig5z1XWbiHOWadiYIWf//yT/MhdlLiTCMpaw3ZnT1imushpZ5csonh/hkBPUpzfi
VGk9Bp5I5swIWDqYGJ1frj/4j7GAHbI9JcWbd++Bxly9FyfSOAPCBKVNJQvSmr9IqoVTI4LmYT/3
zEJPBHD2Us51F2vsQ9KIuAZcJ3ls7G9xJIInESnCmckwU+xedwNibT/sSnmflLPAJgQmwbfSjEoC
pSV4sUOVFjusLbp2N95InX/ZjYikcCms2aclCgiINXWMgpdauyiQ+UQbBMq8GPCFc9G4KBMtZT2S
FNrom/LW+aGi36JcY79KUrd/A+FlQfIr/ZQcGOagiRK6ix2ke+vLO+BvBUfHz/Kg6zGhJN7j6NL+
fkG1UwZQ8tAATT4LKvuvSD/m2lEmIPzIR3dS7OfFzL8AsPvTn3159jNPrnxb0koiGixVQ4PEcIhL
EjQ5ClsU+9iVuvTlOddCrKXq9AInPG+GQAvH++WGPRxMD1Md01Z9WLzZz+btO3Ko1VTRVsEpaMgY
guQ/tI5xGDMbKJzaKD8UGHWbits5MzEKZlyBLuZo0Xrfgy8KxbXLn5ZdvjOVTwRznxYY/u1UaRAs
KWh/5PYVVcCAV+2tX1P2a0ida2ClfeAzmxj9BWM5Gg7YmOYcQq5Jc0y1DgvFIAFZ/MYzUP309Npt
nxlXW3XbbnTM8QF2GJxUl9U931ZkVTNw0rGheIjmGd7j0sqUHEPOIVus0Z/I1wnPpZAt7CkeKtb9
pihdMX/qWj8aymI6QsVkC5Y0ON+hohtCy8QYUMRiGDrp3nouAN6lXaM9gWCpP+Mrz9tcuCm45uNP
5XK+pNdp2fQD5KZtdKXT5h6zG5mnmcQCfXEhKlyseciTXjE/PdHnGSrmgw1poA5xNdv8TNs2Q4lJ
eRAcI/vdvNmeSOI9fjGrzkJA/4wZOXM/AtX9hbV1h/VdVzz0d478wozmpAfOn96CIn9rQpq873dk
7wToTG10z3qWLCBoWldqOD6wTWV7W1+Ve3QtttE3gcJrDuL0J3AHOVeLrRMLP0HfVNfVnm7JUdro
YH4XTfSu35ATZbk3R56iQWw3OETMvYI7bdTdFwrFmwjr2Ixf4gVYc3tZvbU4c6od54Wc2FikIYHM
pXDcwtmmai64+KsX4UQrzrVL6jRVFTo9IZ3nr3Uih1nRp26UJVuS0KfL2qxdA4zn/+vMOVmY8ery
uUAAL+p51xPlTlpoaLetQKX1hB8XFqwgoAcBLvzbsGiBGiPD+OHfNbXSVw6gVdpJV8lWxlpg7o2i
SezVlgOWb/4RyA/OZVqPAcQCwWLGPVDc/BN9QONh43h9ULLX/gvpV0hF223rifeJXO7+tXEhT3YN
RVF8woj5HqVrP/sGbBKvvRI76zVjxIge5uexyWTo/KxHmhi1MVEkPVbUB0NsH0jT3n/AQk5EcPZu
ZDaGsSOImJLhGt22Du5/lEvRKDZzCryXPNWEM0RjVBO5N3BeSIkB7B9i/OkhfWRExfAcjSuEUhLJ
Y5fwJE8bsW9v0gjnlM5utAFkNDZ+x9tpPwW99w6oqNV7dvIV+RdShaIyiXHPWrw/WflHOwAOC2i5
mGJ7MDb9dbJXQVi1u3x26/WuE7Hcuwm9zCGfa4jt/eaJfm7Am+lNvhUWsafZLtu3GPyqvlECVtcW
VtuYrfNnamI1h/F4ahh55+4CbaUS804Tex3Q3QxJBIvxf49dNeaVCPJ87S6cSmMnfnKiHYgu56KH
tFiBnp1zLKgh5PhZi22nQriIM05RZzfjjOcbymoArMSKswZM/iIUabNaFz2VxN27osudatHhjTGW
AkKWeG8f39tYWfXOp7K4y6dgwsNWa2iVHJFpejO9ycJM8XRfDstAGr+k4kWItZrTqUju/tV1O6YZ
Oy22qKij4JTq7gsK7jWmF1ABmkXp9NoNPBXI3UBiSZY2dvieS624YP/yJsIgRwTJj8gIuQuHISAM
2qtQi7T517bq7zXREo7wsLhQqhTmWMotRExhtMk+F3t6MAKyYYATVVg0YkjoNVd58uX4vhtGQaq8
6GEd5tWEsUptOx0k7GlhMPUgpq1frdSdSuOcRtRUuGIV1GOowTRxZ92NbuXb6kd07AMdvIv1+CBM
JAWeim+/LWk/YUgSKp51MYX9onOmBGTopwpyLgQQX41Wm4h0DPyt+ouhbEvVVrout8VO9Ulo7aRb
AF3/VMFm899xuTjhnFehXdZUaY2vy3D1zApTxpEfYWGn2aE5RgKhPME153txuTka6kwhr+8CSUIV
lJEzNL49uFX/EmvF/T/BFXQ4z2Ivpp43OSJ7PExe46CtbgWXw6pIAudKrE6tdDOHtUQYwdpqkXTd
NZYk6N2L7rnDuZK+JFYhYWIKwP3unLvRkwUa6jBFxG6XQAuIL8bqFQUdvhk31qWCDUk4yb7x9T0B
3OrLCIS1Qd1Y2I27/BnPmnGYKyadxVJloPXOtHvEIsrD5YNazX9e79pZz83MexCbS/iG+Q5bum7m
WC6mmZctpk79F8KovVWHGJ5tMPA4AXRKmAKJdOSSkkpJk9bR8QNYC5ztMozjlUy/mD5bFW43cQQQ
h9oXQcus1mVP9eZ8jFrmpkMbiO0CfW/fjcHg9SApSvx2V+0rzwnKA5ZLYVQ5akm9q98AOQibBhiH
/y78BJd963mXblFLzC/itrB2vBNmAGjZMCvOttm+jAWv89/cGoaWgcUsXeaLZkndNmMzQVoOyp80
3S6oYF2pN8Ox3o9AvCRuPXmDQOj6If8r02BJ42nmaSWSZke4NdYARN35edBEJYHVSgcG+v9Ry+Ci
ookZ94RIUOt/PGBucSfH8N7MkEAFgZlft75ShBD36+77VSxnvkkFDC2LQDOMk6K6DPM1fLZWV+wq
n6jvgNRefT+fKspZblYVmlSV8j+KgjrvhkFXzNi9ITeie7KeE76qxw725OBKYO0MRgNhc7HRigyj
8Y9VXW8uOyEWDc5fQa9CuOS61iVTHVsFucVkBG1ffu76snZRgNxbKr2TG0cAfiOSx8U/as1O5jg4
sy4yj/AEbgG4CtX5qttgnFBFgIgiC+FiYYeNEK2XIY0Zpg4LwWygFKTgpCuDiWxKT0SDJLpsXFgk
tQm4T4oza+2tHOOpro/h5QMTSeAT7FwhpEIrMCyxCkFjt05b/7KE38RZS9YU1NeBhMR9NbBVxHWj
4aux6Qwd1InbGk9W/4XeaN4Ls7B1F/wqjvtm/WIjwWUmkZtsTB4OY6CYEb+b2899hwbG5LXAOGuw
FaSlopbqbzzyq3Duc9JUbvOKeWRMNEyYqJMil1F+YqIB+32hBLAHIUzXb9zlvzJfwO1PLrZizklb
AFMobMon8xFbNV56yEOyGW/1+InRZc+7d2zyrd+FV6mckza6WZLTl5u+Z97y7RyF6n24wvIqkfPP
gAiPAD6Iy+CgSKAd0/38wtlKPzpSYKqvsjjPrI5a3qFfxWw23cbpnmHkyZ8WICVUDaAShPDRv3kJ
vgrkvLNeREuakReBWhhnXrcpMKpx3WNmYwliB8+jHP8Wwdmtv3ZfpXLuOh2yYa6wwYAGihGCbfKN
muVGEfFrCm2V89dDNWV6MkHNF5ocwwcB+kbxh/x62i7Xg78EiXM7b2km8kEia+V8EJb8jCIfIJdN
/Sz+1N6w2cz4yE60KG7ecStFEjk3JHcxKdHq/EdihoTzX4kdOB2EQ9YiP8t3+eI4dgrNhB9QEZz2
f490d83LSPc79GMndR7p/zUdvtMHH1ubZglpw17fY9aVteRZzo+WfLSb7tiT430fdj2PeRXMOZ7G
TkypTCA4MbesqiBh8c5V3Ap5tvkpRxdwEx3E7zeRVM75YMUp66sZBoT9Duz07bFZ4xFHGCvXw/Gr
cpzfqYrBAY4Y4sfUBgNAJNCVHlm9HhuBoMUmezV8j3IiqZzzscmY6wB6hnLLFcXLW0ok73ISwOLe
JWvhHE2h2HMyFPh8avpLjZej6Ry77EgTsEd0UzB2G4dMApEipThXQ6hDJaWHyGm5rkbDA0eHQMJv
8vfX0+K8igQOcWoz98ki0t884ss14xF/V0xiZ3/pG3IeRTJlU517GD62UXp/DopAtwM2/jJgVkHF
DKqwaLHaWDwJgxqXzjQY6LNTVpdv/WhTYuvyq7ofr9M98bB8w9jpZR94BPpW2BAQBCade2W2WqSM
PXtlsvj7JjBRgDK8I/6KBHJeZTCyOeokWAtLUhUzaJDYj1hnRHzIgizeiRhjRN5a5xxKsei0owY0
PKvCisnLBSmxzizrJENcIqVZFvZuOZMlLgKJZHG+pJObXOsWfMgOOzLMVpZ7diPM9xScBDdC57wK
ij65aS24f1WwhGURWiEgEHZ9UBUh9rphJyJkIeGpcU6lZi92nX7sS4q047zLNE9Tj2mpv0+NfUlX
uT4eFW+8eUftTnRsnHMxpUyf7AjHdmYiQnMUOGa+akU0o9cNFgsKS/NkrMUQ/epytBFI4GtUGtEr
syrx5TQTi1PNs7b04WUJLyMVF5wxX6OSS1nGPCVE6BtWKspvgLPPOho3f/qeNThHkSqRWTbMyP/7
yYjM2+AcBeClp25kR/MBWaJD4hyFlFeNYqj/k9UPgbqx990mAl243wbJtnL278iRBW7e4DxGjLlN
dLUhVDro+4lxLS/AiPWsjepLyf4ds+mCS2xwDqONMkXpWYnvo7tuwjPk3EZVjRUoCD50huxPXboE
nNNYprgezAresFAexmhr6ndJD5gJ47OWZYJCn1AtLhXJkYtkgLP60IjAqjPUAMZoYZQDkImcldQU
cExjiiv3/6rScCKLM5CJdoCwBk44OtxaWATFhmZ3FPt79b72gJuS3Aocl0g3zjws21JSW4Ju6Hr9
s/j7v1fiO+6bSBpnIcSs4jyKP/Ql2Z86M8aTD8kZyFDrxEyJhuJs9thLbdBLg5cCsBYLIUsMMJVm
8AWfctWZvErkZwWawpCzLoLEJA76I72J9+m0bzBHUvkLuAAArHRZ4KrHPJHHPvZJGiclFU1BnIBq
TfvdjsPYUN3LAtYfNCcSuFhTKnjRYIft7/aVHoDbIxiBP6aHMqiaRXCTQmlctJlsABphXhOt5V/m
RgbAJZ6dts/EWb/ErfL12uyJclzA6c1YcXqDHdfL2vHbiuW7Nr9EBsL5ETVJbKtO2IFtzI0tBRpQ
IMoD+klFiBaWJ3o1MVdx4QbwwwBTNoMxfsL31JMrfcqAVfOYJWFsWtvLZiKyQ86FyDRL7crEh6zT
oyXPYNt4+DMBnNdox8pcJAoBPaqtqtm4UxmLEjiBZ+K7/0lEWqW1IeNs5OyDb6J/LQ+8qm8vblks
ldnV+v8Xnwu4zrfS0jZJs85CpPxA9FpNb0404xzGEMujrEv/u1NYGVFP6qrO+I666mrKcSKQ8xk5
kcclU2DjpFHBYnDoCFD+49h1zE9mE+0u2yG7n7+/UDa/cytFWTMM7ELFVog5SK+cAgfQUJeFrD8l
TlTivATW7hwFienflpgeloN91PbR4R3J6GWbt3nW80peADKWwg7P0nuxzV/2fTbPfZ4mjgUIOlgG
m4RAG0zbOgCjcWY21hZIviliLxB+Rs5pSHk3NnYO5WZlTws9SJZP9ZC4bXsjEdCIROo1kACxSyRw
hpedrs0P+/e1UReEPQTzCe2MbJo8eQHgXTkktWemcymwFoH986P+S6pOXcd8bzzkHvi/waRUuyPA
oOs4KJany6YpsP+XnPwk4ZBrouO+wDIdK3WN/klKP2WyaPRLYCgvWcKJkEQH28qgQUgz79jAtnZE
7c2j6k7bzztx40KkE+dAqqJtpxoMWOHQPubtwW72uf2Hn41LNIZSt3S7ZJY4f5m0qyR+cADLfPlo
BNmM/dJpO/lsDRyhYpcwhJn6bHe+82gDFNXOp+VG8zBTKbzSl8O+/VIsPpFYd1XZNgClC6d+r1UT
EAebP1WKyywWJU+6Fstxv22f//ETBXuPb8PlSAHrZ+X4kB8IlyJb594oRqJWSmnCWTCnaH9jaC3d
FzYdlwdOJjyw9Tfza2ThJwNmgPoldgdxHwF5Wm9hn0jj846ImviYOLws99iaruKW5RXrKE93rM36
rqanwCZfNgRPbDJyllKtdVbskAF2V7iF/evP7pnK+Qus9mllw16wHy3gCBzUC170iUpNKyejbkNg
Kd1R9OOmnSVaQBJ9NfYTTkTQJRvHidnFvHxtFxBkSiK2E5EEFjVPJGSjVgA0FZeqARoK4HYlMwkE
ByNIZlTOV+R9PuoOe++fFzLEUUN4lTgvUcY5AG8zSGODC+2I8Rq7xHIyGNrDyNx/bI705C5xjiK2
FytfWDn+7HUiLMeLIgnfyV8wM+CAnYR1UUAMBiJm2j9XG/tY7DR0vp7fMckjsA6N8xStjgWLhtmf
dDA3pe4BnhduIvW6wStd2V+Apyb6ooK8iQdvAORzOkgseMk1JoHV2K3A9FOM+z43/VrEWSpyhTxs
QAImvgSQquibhkOQFPim8O4ZeFJpAADpTYLNTDHnPfNEF14rGvvqJ3du7rOZKglMtPzBEoL8B0Gf
lnqF6kMm8gHRcKLoTmicGymBdCSPFY7xvz8nRBbD+ZO2TgxrYDaaAscTfJFOJ2ztCWKzxvkTiWLi
2CphIcitt1YEGl22Xx1nRzaomGEjwb/swEQWyXkUulh968w4rjEHQJX0kNe959iHPJrcMvp0WZbo
83HupLQaJzUH6JYrRzreFtaPy39f5EP4fr001QtQo6HMR6OkyPh0zodIZoYFjhYS/7uHFHw9vlWf
LLpiJEy5uIndqMTyWfb98vdbjfm6bFmgkgF6Eo+8gcFignoXUifVkL0SuNC1bO5oMQtMblWRVzF8
wbqllUrbxkBU1gY/Tb63mSbK4Fej8okI7li0fLZ7I4KIaOlkVyFW5uaj9asznF1kE3k7dsboL5l5
bwDv41ABWtalwyB6SIgUZXf9xBUq0v/RdqXNcSLZ9hcRQZKQwFegilq02JItL18Ib2JN9v3Xv4Pc
08IpplKtnjcRHdMRjvatTO6WdzmH//WO4DloQiw8XGXtKJkEIS0sAyWeqgZfbPEWeugan8YzvK0B
nBRAZzoaINKPslbw4uReOPjV3S6/aXWqDoCIBchX8Xro8bobldExixKMD1ZtuyyQvsYkSimusxHe
0LaxGHxuQ518fuwMgMHLwBJkQgTHnndaYXUKhBRaeNdxmu3bHPDSNKMSE5NdnuDezakw2kKHEVeN
tW+G0otSsgMHAJCiWu+yNW9uYpkqQ/PCMGxwrQlGsKwYp8OADzWh7j975IOieLoP6DeKMpji/mgm
4MaiDja9Yhx8SzHXsgXVT5K5L/slrAT2VdR/HDop2sRWnrGWIKr+jKWjp0LbQupgxfHOrN9X2qM5
PcbZ7ISjeRzrx2I+qvqDqhSumhH38v1u6cz6Bwh2MKRVNNWg0cAmy3nSOyfUfyXqh8syNptTayHL
j1gZG6GFrek9vqGp35XHDpxeoGiYsDlWHc3xFduqW+nAWp5gCMRIAO2d41CsIoe6eADJkava3Ons
+6qm//IGBWOIiyLOxnQJBIrqUnAoVfONUYw7yR1u2dz6TEKKE6HnkbTNEgzC1g2G+iYO6s8DAbZr
E+TEMSw9dEyr9hc+ZLfImtm322j04tK0gWlffdXySvmWos7lMI7NQcmvWyxBdKfrXyckRS2ZlSwJ
8YWXDGKpu/9Gc64d/TWzahJpYuyllRK15dIpWXxCeI5P2GY7DZiSBvXA2xAHVmezRQ9U68HYLGcb
TMyKYhESpA/egqdl6HttX59eMSu6FfnXIgXHU6ugKYl6fGz1FB+aAbXI3o1Q+NmVfvrJlNXBJW7u
BZsqQO1sfZEW1QBGi8rPlc3fkkWYRLMBqg+2NiAy/ukCtLonkx3aqDCwx2LhQ2g7X6KDm8cgjDKm
o3Vgi5MmatAwANci/FXlXzUzPqJmprjT7TJBb8avQGPfTJ1xnr+FCq6mwBhNUk2L0P8R9vtamHCJ
vNMVbhr4UCMYaObsMbd2C+yS5B43lW91JMHTqGbcjCzGp3rxFJXXSzYteSVL8BtpFrCSdCbANWbt
MGfZfrSNQ5zw+zrJEsdWqqOeT16V1nddzynojHIvGPinyydeDvTCeT3/CNGdqI2aT+2AH0FtbAiV
zIlMvyGVw0EDVXzCQP1lcZshdyVO8CdVomOwl0CcRYB3qfxsmtmbVeMNc5srXRGRKcDnowCFEVK6
nN3MZe1WVfdw+SAy5RcdB+tMYx6Wr/eybPjG5sL6RIv9r7IINg8xeuRvlbaZma2+kpCzVEE0TUkF
w04nrI6oO+yRpSf44Rp4yqoXZ678hIv5XtJDwZfUVm+RYYBIJb5C8emU0WNo5nsr+VTPHy5/OpkO
Cp4EYJh9o4a4y6HwqYoCVxXv+ln2sJN4EhGJgpsZqe3lDv9f9EPwJVNd9IAuh7QXzae3dYP+o4tE
xf/+1MWQ1xVm/97mIy/d4iJL8BflmM92m1gb/lh+ruV3/zcVXGQJiUeT5oaGLfDnPO6v+Qm5pEv2
tUha/nxlzSNJI0zXQtKbJ8hk9yj4DzXFSwdgPW/Rj0upyHI4wXkUc9zkpQHzSqMj1sHcdLAlr46L
vncRITiL3tbaugFYx8soLf9WspsTvEWScrUKehznDRmBTJaQfYTGGBZs8UwvZEnPdckJLlcoOIyi
B0dbvCSMSevb6k+TnLpc4mc3i7krRyHOmFTTwMdI/VvNm3/Mz7L92NaoRi1dA4unyCVVV7lKVK4s
yDFkT8CgXWfXMZolZAcC7cIb3kTSZa4ECj5DpZWuaPqTf9JPJDprX8f97C28ERxTO8AZmTwevXtF
H3EzeVwJFlyIZsQTV5c3RVKtpl1498ppl+1S1Eqe4EB6kHCMkYGDPoWz4IGA6BJDNioeGaDcLd7/
WFrzYFp4xVE3veVKtOBQjC5QiwRbmHv9OmZn68QPmWcdjRy3azkVB/euDJtmMyleSRT8SzJPqRUR
UA1UeXaNKtUtrQZHH4lbzMWtEbfI1neXc5Jtl7YSKbiZIQ6APR9C5D83famVCG6GEnWojOV4zWOX
Oe2x8gOQrXUAFQSZyxvHBddGIviatAE+XQvOn/9hKvR8k2IbOhhjlqZLcHhT4iWxQ7EFXSU5LaLu
7Xa4GSJWpxMcTpeavRFUkPdCT6QP1OWzvMiHVqIEFwOWXWDPKjD5iD4MIfMsdLt5qnoUJJHa4EzD
TZmGd//ODsTmM4hr8zAt3qorsq8nuBZTzaooyyBNLN31viINuZtb0Cs7EKm2EbUUPSmsem8q4SGa
W4/TszF8VRgYQrvBQ4t4qOerQNlnVuWQMnJmrntN3rpxou8qSiQ+Zzncpe8ruByzBGjU0CBYmiB9
UECOW36gtkTGdg6wUiLB1/CcFWUz4YY7wLvM3tOyxG/ADADqvGrXXBIuxF1z2kRFjWUhFIpum11Z
AbQXPO3KrvKKLME+FLmW1ywl8ULsWk9WbfGphsiJ5gfDAlo2m05Dod6nA/BS+8L2lIl5ly1F8vXE
vnUWa6lOLMjMAIQ52+oeDO9eaMnEbCKtrJRWbFrXk8aTcHFwIBkGVlXjEtUBPScIUkDOWQKP3/ay
KyrZLtt8QzxrjbhoHndDBYIzuJ4gbpwu3Ftz677l+hgzdR2s96rYKS+N2J7qRfkHNd6lBaaegfuc
IZ3IBv+ypKfy7gs706ll6BqyYVvEU1ELsGxPYzT83cXLPo/7CUs8fyI6yWsqm6Ps5rNkMRRGUz/Q
touHp2BhXC08M/QElkmpa9v8XitBS9RaP2hrlcUZD4d9YoJGRneaWgJ1vmRcF+5QHLsC5CMrBn05
SWFnDgh/PR1fi4HPOmvsb5IPtulBVqcRAp89dm1uhTjNm5/nm3FoJVHIroMs1NuqhsRlnjdT90Bt
8tvTQn/bj+h7yEaGto16JW9xLqvv1Q85xRHteg9y+R34wIev8VOfJblht9VROyTXxa1sq2w7xV0J
FbJqPUxbDcNzSMwA5068bG9yZ8EnBkXDfpKiE8uuVIhus8mHYKLQGNW3fBuADq0Dfo89kNNeQ5W2
mZatziaEuZmAfKLI8AHflHTKpAkJdVlz1TYZbvLFzJLUsmU+RIxttll2Bqtwj1p+TrPv9gScheSk
57MzsId5OtjzhyQyncsmKPEnYnCbxyZCvzcZ9vb0aaatkxT/VsKiPisLmAx7DtsyxQBu1ICiXjnp
IZcEMenVCX6ENGoN0hN8Js1f2AsATebb/rKwKQOBkXhHXXQf1ExKrnBoX2LfBJgiYpYS7hIS+oxr
5Vsi57Oqi2ApNY8nptc4VVB9oylxGyNzCzCwX9YA2ZEEZ9FGdaHPT2pn8fu0RVufpL4eJbu8i9+y
ObQKk7rgKgYsXwfqElwWktFlm8I62t+YY/utHxRe8KaUeHWBgq8Yy8yy0+QpvCzwxn+lxO1pqaC8
ijly8yG3Eii4i0SfbY1SePsFk6gDjCT1dVRNpA5eYrUiXMpgdN0cJmzY09vonbar3MLV35k75Roh
xUl23VlK1SFxhCJ6SpeCvU7jsOJ//hrezLefL1GET1H4RG3dRr6dJtfZcDUEe6ORwSguinYhyxFh
U+pR5zNfosh/5r1+Z4oMKI5/Y38Cw/EVmaLsIgUPMmOfXe+H3/FLPy1VPcUlPSAIXkPjLtMTIfuI
R2pF5pJfBTnH1Gbp8biVGdn2gUzNVjXdQN9GsGnOB6XVyiVhFCnWpSFy+6s9ixLsuVcoskUCJaTh
maq7pvxecp/loGAIPl92ipv7ACBG/ftUgiVnTaqm8wRLHtzrwlkAg9LdXeH+hRl0L3VVl2+Riq0+
allTGBhbtyitNm1XCv4+GxVbfSQkqPMWuEaUlhcMEwPvMjSdGy/q7oAB6clfLf8lI/3PdVKx45dH
RRDPzd/He0aClaNGbOv8syghFyiQsc1mClFxnblG8DmrbyS68eJbLdSD1DR0sB8SA4gzf2Y0YQLO
IlJze993TnnUd8FRaRzM/u1HP5Lzmyx/2x+uSpAmOIwoL+txAsO5H1yHsQtsvQMJF5LFU/oTXFBe
JmXheJEQPDErLnktcHSWM/55PF0Z6x5o3Lk/Jlrixlnq5qWZeFXTxsAKTStJlvOy4SHIExPEpDSG
ZEQK1aLysRDladOHhQqNgb/OB04i0jgbO7KuVWELXfZAe+FSBOHCt4x1jZh5bQR72mHil9wWpumN
wX2FBfSIfbmsOC8CmyBL+JIl4BEVykiw14Orme307JtuyALbclkvtEV//niCx8+7IcgpJs2BXG05
8UDvUVw+BlV/0IfyBlBCV4XduDmNDE8hma805j4q5kiSUsoOKqSURpmY5qxWuc9n84Y15g5EK+94
aD9evs8X2ZZwn0LkqZVoRBrehb7WVdj/id43af0dCI1k3/LgWtOxkAGM9H3caonkgDITEQJROsd1
YcxjsG+H+KPV2/sizQ/paB3DQZeYxwt3JhxSCEQ8HMtYm1mAOa5Sd0bd7Jy0L+4v36TkPOJsWpM0
Y05qg/uElrsIyNVF4pTa+yQzJad52RH78zjimGugKXZSDrWyn94vG8f97XxIwIHhFqBseAX3xUs6
I0Ge4FzMVo8zddYDjOtYwP3TP4KuJj9qbt1hvLZwwdTrEAT5ZarXBCmnjMJB8vXE2bWwD7XJbuBe
xuncpxU2a2RUyzIJglNRrXaeW7MNfTV/oGXtdLJBwpfpgnCFokspUjvI+lnZq73XekYECrbMCwBw
PDZX8y44y/kIJYb9AhZJScCcqkDnkyHZZfhiTfpg1L0XaaEX2x9KduaKLOFbHP0FxymmsQrPUTMj
auhj/rrZWSfr2+91wtePX2+fUteJZoKCUBdRNeMImCdZZNt7T782nNGbHmL70/JOfRr9XshTeLDQ
KS/w2OlelnFuB76/pYtPyLSOBmNmiLqjicZJpTrhXANy7TacTkokcdTbOvosS8go4rlSOpYg8HGK
WF6eUKSX+JXtiPMsQTBzq09Ioqhl7MfzVzJYDzM7Rzl7uOwl/4vzepay6NCqlNWYJpkyTQvw1LH8
GBsB07uF9HDZP4h2/3xZd7E7EPJZOob0bSJOmk9GFY1VqCO89V55/P1S7NBcO4IcWVqo3vxEbOHC
BEEJRnqEMNOPWqqkBRxVp6kOAL41RYq9LREhBpl0zPWIUzv38bK/sZ3puvDNm+aH0TxRhld75UsV
7S9/sU21YIaKESVV07Cn+ecHs7NQ0eaKwTlO13l/piiC65Ka1vapnkUIFxdOnBgUDXtfxYIzjd5P
893lM2wKMImN+T7dtqkYQnQO0o6iNQu/rd/bnLhAxJMYz2b0X0lYfsFKrZMBj5x2NnNf1ZtTqH3N
s9atGsNJRxmo/LYFWZqmQqkJXJ6QsuXDDD879aG/LNeZeMuo/FvljYgisTc4Kfl2+e6k8gQFmBvY
lT3Dq09+fhyPoFbbxUcMALxxhwcWa0LZNJ3icKA8/vMisbBNyKzSYF8DexFbphyIgWiI69oTl0xe
vmKae+vbrUUuf77+djNmuevWQtiaw1PEZoepxM2nb71sT/gJekYMkGtJwqdjpNQwxGCEfneaMXmn
f8x/LM81xRlb9KqXZbvexJttdkMsARxeQQ65FaEtnTIbwZKYL3G7COgcKkUHK/0VGB2y2AkP9JD6
xldGMW3AwU0pdcESkeJcZRSY1agG1EYVqPcAB1nuCz8xn/yV4XIVeOXSbppMpBArq65K5kEhiV+D
EmQ5IfdTsBJHNwAuQT+NyFonS2QUP+vqVp8saKVArEySApWZ0M+O7ZHPT4Qy5kcC2jZ9OZ+cN2c5
wCWBywWsBNbhOBfcLG1k5AuHI+Dm/yJgkD/uN81/fTjBswUAoGg7q1pkvaB7kJYSNhPltTTB/Oms
FKPFcDJ2vRAsxdNhIZAxrhdC92hC71X2upBKFKyfmlpQsRkSl36Kvkv2tPr0mzxyQUflw4NUPWXq
IniBoJ5H1qaQ2J3YaSK3+Z77QPzc9/r71wCkviwcwqWu71QIr2U/63HM8QWjq/xogELqt7aww783
PRF8K+pLjfGwXmQt34/gE4JglD59P0xQySFuZKcTp6ibaO76apH4u3b++3S1A+oFedVXYnci8Jbd
o1KfavHyEv6ndrdE1QsmLiJwFUoZjn3KY1/JC+qg/aCGM57ZKnGCUi2cAJ4czUxNisu5le6tlEUE
4grNMR6x0hr7Vc3zHbPq2g0MK3PmxtTcuSG2C8qlGO3a7DRV1TuusdKJO3JfhP372DDSd+OQK47J
w+PlNGQrhVv/LsExlDHjbZfj/RP1n5LuGLaGc1mAzNFpgiOYk6wL0h4SFkV65rVZVEleYZdKE5zA
BMwQM8gtZd9X3oQHqw0mXr50sWzfgjyZm5N9ViGJi4opCcs8DAHgdbaM0G2nuyL95+hkf3oacXgs
zRVgui6x4p97msVpvbAPlNaXHWWqoSX8ZwhMWVbNDVXQuyKapxmFz4ybIspRHTrOLaD45p9D27uX
VeTpL30pFFN4FAuZBI+hP4UGaZW0ZjVzn7Nmwq6fap8NbfTtUfnZqSnSGwPIL7kWfcO/nHrAZDhF
Ul2DLeCzVRaVYySWvgfo4rHDfxSFKZiXjanepaptAc8kuebFFO1g+bajd+TX5d++rXBMtUywp6g2
E2eVC4X0bcCMxJ+CXXnMkYXpx+BA/D4DdouczGjTXlfihKtS6ySkjYlyaNLm59wabrKKHSRH2nTH
KxmCxarDNJG8N4P96nX/lwXJC2rSCxQsdsjqtMRT+G3+QXZ9gr1aoabWkQX3Pw6VOxLkkoaMRfbl
qOdiravrE/KCqcC6mBakAQazFsCW8b788XsfiBwsLwNMC9Zn8eB6Rc61abzPksUxrYpSVnQmjLf1
Ri/6AiS8Cs4P5Of31UcF/wcIMouArbr2beVxOrzJGa7EC++Dllh92bIp2E/6Xlc/N/y2H/o3hZOV
kCULXOXoIOvjdhChOLhgJ0bW06PA/riMzbS9l/uzjGVyUb8XvmklT3CI2EtXmbJUn2Ij/ViO1o1N
2n2cGg+gqN3bjYyWYTOgrMQJzwJshQ6jSurCH9QvhkGdkj/mhgyL4uUIwZ8qKo5vqWZLQy3tFYBR
PND4Y5w+xjz1gjl1hzhzbOtdHZzq6NMQNa7BfNK0/pBnDxI3s5mvM/h8TF4DsELs9Sdz04wlb+Aw
/Uh308N4sN36MdUcrFh50a6VcXJv2/6zPEFzsqatStWqc7/IlIeOJAej0GXRYPvzPcsQtEXtuJUU
Sx/VYMffxPUoQRAn3IE1uDqOLvb00BmXv7ZerC0/fdBnuYLaIEpOpdmjl0ST7n6KrNCr7DFwbDUu
3bEyr1R1/jAN3bsqL0NXUTtJBP8vCvUsXwhLpNaKOBnh86Yw6Z0YEIsOT/pDYpe7WKtudKS2Wpsr
x8IYjrrW3bE6AbQ5S/b1aN9WZJJktduvl5VuCSGs743CaCjKXX++KF4FxiO7eyGAUcpjHbDBoT/T
4VgBWigdQQmt/SJ56oSYt6vOKcaPDSI547Zjer5yIZSZXAlnbSjRJalvq+FbZN6Ofbgr1ROfv0ss
dfmrXvrAZ1FCRMvm1CZQrKW+xnwdncr8829+1mTBZFaAybzgy4z8FTuum0ZrAd1XtTXT0sQVZZNO
gHuZYLRmoR2KxjgGery7fLxFF16c7lmEWEnDbpVesh7NDKsBpNFwE9Qfqia9reZSNp0jOcyT1q5i
V429EIMlFOMk3tJMa9xazxzrSK8X7F80eVOPad9kYyQyoYLbC7qiKoxUVfa60Tut9q0cJOqxeX+2
gc215RKRwv8ZketgxmzpRLkf8Pkby5LGSY36XWlV1U3Kxqp0Ln+uzcoSJvqQbpu2qapiczLQOM1V
DsVfCvXJZ3IwTKdRHOpPHiZMsczwPQ48icytlHglU2xJ1mrOhpQ2+HLFl7AqvXF6Z2fUC8OrpC5c
HvcOVw6kvypy6QzScn2ieq5FC1nVlE7jZI6Tso8joDqNHt9pFpi9tA8MmyFA/Xtbw20tUdAYfSKa
OvMiAHU4NfCkja7pgAfY5SvdipRrIYLW8Emb86ZIMHGU0S9VPu3zsOqdrrLf0ARby1nMY2Vz8ayw
uC/gnZvmpxafe95KDrJlX7ZqGCB4M5HIPD0HVgJmNnJkUngAZhQrcaAjmWUd5M3oahMAQOrwENQQ
a3FkUFNFywKOx622V5rx0HWZ1xsq0N5URrijzWnisbja2TyYjmViIR0udCtx0EQ3jl0cR/fmNMpq
WptfUNNMDXhjAEphgmKqVhoX1YD2Ys+xCKzuKzzF20DyGN28XfzdDP9Qi2lCYmEHStdnhg3nXDzU
lumYgWxKZfsYzxKEVGHCdpylzGhT0RgdbLwMq72lSlE8ZecQkoRAT7XUyHjkZ9VfiaFigWg82mOp
YX6H4tQrZlW2wjaa5n/fnZAhcCC7WoHFEl8No8LPlPi6wGxfMgduBsY3SqN8DxwuSSooO6iQK4xD
V8WmilpuiPkAhxr9AeURSeojkSGuNLaE80qp8CYLTNVRh3skPZed02ZRwqZsaZRSA70K4RQB1yt1
atFR1P2pcilARCzPxJ6hM3jjTXSKRv+ywE0lfJYnniiv88wiFDlInZVOQH8adMHllXiq7ci5kiJY
7BBg8KS3kH+YkbOUJrIfBAiyjUfNV7adt1KD1TWKG5vgDFFs7GLjWcLzm2S8mTTiWPRXYYz7y/e3
lQyvBQnRhE1KbSkDzKvIDnb8oeW9S/PkSCc/NbS3aPjqFhftXDn8KlbMiihR5POsdnhZOtEoq3Js
KvhKhOD19La11L6Ga63U65ITp4gKmS5oW2nFSoTg9rS5T+OlDODz5NTtMPNyk+wVl9Wn4vgapiTZ
iQT/V3SDVtSLQanhfghRiwpkIJ4ym6WCu2t1zkCOCxtaquRL9/Y/I1Cv6chtnMfCOgxK5LaFxRIm
nGe0lUIpCvRzxkgBru6g3WtZ8/UfK/UfMoQDVWEchGliov/df4qxoTgriVcy4ozAR+7vLsvCmItE
IQSXZ+sdBf+Yau9b1ZpusqGf3aSxTzEHIWmcdIPTs6AGJqSdJT5r8cpvk/ohwNSJZ9Sl5Wl9Ae6w
sht2Y6CdCKGDA/aBz1qHaXkjBnq7mXxSq/oBE/XHLrB6x+DluxipLLWGaysqLLdCX25nRrVbquF5
6i38EcfUSF1170sSP3Jm4o8rVcccieJVSdq5YxlSJxi7jyrgV5yqJo9lXiZu3to/k7Id3LZWj1Nt
lQ7FmsKxY8ovhet3EXarR84fF0yvvcrgZqOquyt09R2ti3NivGM8dlKAX+oPPaHE64vhF9gw9iVp
jwajqpsN+W3dKf6C4h/kE/BVSe8sGDDOaJe5k05W6sQ8vFLSbE+4eT+b3fswIPcdswNH6etbQ1N0
dyZJ4KQDupA8yUJ3IMXkxBmAjO34V1RTjLTO74IO0BF2RYGEnceP4Vi/I0HH3cqy90GnHGLCkd5R
ZfZSlienEUsJrJvPpdo/GGQ8mazDk8jEZEaJkZQgz06AKD4l/GsT1DuC8T6nClQLpb30fjAs6g1V
0nuGWWBpKUar3qpRfQwGdIFCe09rIPAXU9scDWC54RRIdFlx7FL+Sx/Z5CW5/gN2/a0L6UdUe27N
snzXzsP7JIj7qyYxj5Myq07OIy9omw+10V93mtU4WTacJxWPC82qvgS2ed+H9BoG50cjORS9/Uuj
7VWOr1wzfTfQ5n4eeQAmgM4nfeCaZfqx08HykgGuty01IAWTw0zq2q+U+XZKiQfEaGQ7hnKu8vTX
nPSnLkmuyqTca5DqFF1xDFVU5GN2VHj/pbHSvdEN93YYPdhx/kXH+45QtXLBcfyRDoOXKuxBS8Yv
jEajo9e02SltkrptWnkNVDmrWeRkBWokHfvQ0x7WouefSGqfo46mu9g2P9tJVnl21B2CMEt246xx
R7Ws8Mj1lrpd1hRuP43Jjsc53wXVKHt1PT0VhNfkHz5FsHKGVrcRTUnpx4/pTXvUb9T3+oljPMO4
Q/FuH54U1zAx8t778w5YaYf4+2U/s5HorOWbSzFtFTxDnnSYOmaRP4eYtWybH1pPrsOm9y6L2QoG
f8gRUh0rUatG7fLIV9VTi4mJ9IxC1e7V4W0j0flD3BJtV8cKeA7vlZiRD0/SJhTknvax0a9DUz9c
Pth23DExfWsbzAKe9J+CSKjZVcDw/awpuysY/2lM5qd/JULMRZW5A1kDyUvfzp3a7FwAqDuXJWwr
wd+HEPGyYnSBudZgb2wyXa34roPYcg5+/jsZwheJSBmUmH7Fg2ukXm4cp4K6yij5GlsZNb7780mE
vBNlqD6a0zTGSFzgw6lXmDYkN503eawHME7ocUk5g1imRAXEjvMcsxy4Fg1GOSk7d0pwZ1ljiICT
fWsi8zuCzq8kVHYpr75mRqg5LQXaUTx908yicHg2vZ8t89aiCYb2NCVyCqb4k4KnO4ZDe0dPsg9G
r8D38ir2o4KzXQdWBje1wMM3E+U9o3AafXQ9Nc11PYZ77KdRr2P5XRqx72XB7rUu21u6ClSPMfBD
xgZ3mpCzKEN7TIzuHVO7PY/y+kjN1omNCSQWEdxPyaIvYdd/7Zr2o60p2CJk7JfRJz/GDKvBum3E
93bA7iaFDv4wFdypspI7Y9ZwN9LsvWLVyW2SJz8oi3IPQy31Du+3yWk7pCFYQ7nPLBY7Q4uymcrO
wRC5WlW3LusUetW3VnQVjQbq13H0HruV7eMUtofcJsxVc/JpngB6RHH6nH+npfKLJPZhrIsvSWk5
tg4oJBN/XgGZXus8YHZ9JWCUMgN+T6Jml+nx7dgxbInzfcMxCddUsWvZxrkAIYTDpzx39HJPmjt9
THdFQm61Mb0q4hLTF/rHguBxS7PIVUFlrk0plg4LHnsNq+5SEn0YFaV29crY9W3taYn6M0z0CBXl
9jyOqNGb+QGNiauy4q6aWE6gNu+sCiyKHcX0tDXue2UEW04feoEFuoIs/lB20wOv9J0FfAWqdOU+
DRqvVbPW6Q1ABmXse1EFn3mdA/tZOUzWBG6FLPcDFROEgeUbSXKY5/jAlfibnRqpUxbxL7PtzyZG
R/p+RiISH5SovAsC8lM3lNKL8+AhrWenj7qHcqZuYCefk7G9aXhw7qbufR/qV4Cs/a7r8wk8q403
cXS1q/4OAaxzkT64QTcsaEPFTaNktxqbjkXTnc2odeeBHPuAe6rW3MWYZXASTfOtbLzq0vbdmIPG
pKCqZ8fRNemUK3Me/GZWzuDMuNFz5itj6iWj6bVtc2Uk2fuQGt+nOLDBd2B+SrnOHWOMAj9typPB
2n2vhbuItbdxHt9GSujq2PALOmt0grr8pMbZ52K2wG3CwQKWFIUbpTbgrOrpY8Dj1NOofuBji1lh
u7nFFFwLchxQygBhT63tIx1Sl5dm4BoY0XKxCbdTKlBGWWMVO2MEDMxE9UwkeEqUX2spucrnGH/R
eKir/n0NfKRkyjPHNDoUxZVBA+VUsWsMth8oOecD1naL/KwQZKEtWdiUC3yLdDI8OzEZFCm91rC8
5VUzvVKpHp1qMwTwZRl9n0mqO3Nh2Y5WMq/j5rHBBq6bjTGyKOSzYA+6pbVyS9Noz8Da7NiGjvcB
2dMJ+t7b58xAqZeY9d1ohiB9pycjDPy6bnZ0zs8DxtFcTnRH17FtRMtsn9r6DcDbf4U8gDEkGljH
8DahOuZ5Iv1Xb7Q7PqWDC0zOjwpnD2nMv5lT8p2N0wFzr72TJfXRjPNjHWG6bchNf7Qat6C1G/Xz
T6smMIiGcEwImc48h5MTKPljXs53WhXjodoE31k3nMq2O8bUOjZTcQQuyej0sfklSemdjuSvU3jn
sQm+Hy+lfVyE0dkeK/gPtfbr1P6iZ+F1l5DvNhBZ4LtvsrY/zVmNzZxu9jFQ5RfqAG2u3DQM3bnI
btBnue8VtOSN7Khx7D3UhZcW+JiTnpYO7wJwh2nJTsPojBOlge0hn/1p6MXnEt6UEzPFpBbCd6R0
nlWZIZQuvgVqwHstH0C/1JoeCww3LuxdpoY/TJoeZktxwjbKnN5K/KEcvLzXDwqstJqDnZLxQ4TF
XTMqTwEpgGYbfkFhHf4oOlQZq7w0Gk6GNcOsKjR2NVyXSsHb0aEUngAoCKxIj1OD4w1lfEZiBn6m
/rNGALtuKDlS51i7Hvr0oxXqO0zW/DCrXnVSddyxWTlpCYDzuNF7rKUfOa4msqtDME3REbXnu5gX
P4oIcERkwv7JECgPWpiZDqsHj6kj3rIJOmxxB17mOM3dKM4aJ2bT3dCgZD30WnpW2rpwyjomTjYZ
wIbSC9XBh2gBvTghCimgUNOAt7BPjOZzUeqPoamoDiD/gZPaqh9bpfCNwKwzp7TinR3ovmnXXktV
fh6L7tpWUuZaeQv3zfIvZTidk3B+b0XxV52019hr+pz9H2lf1iWpjXX7i1gLhBDwyhBBDBk5VmZV
vbByMmIUM0i//m7sbjuKipvxdfeDX2yvVAhJR0fn7IFMexsuAv7czkaYSNMJx1zthG4VG2KO0NWl
VXWca/mjqsdHsy0eOpRvc6LfFDp/6Qn+vFEngY4KXg6bFFRGb4hmeG6nvbtzdrSp+6NgWgCBgyMg
pT6dGulJwzombHGtrHB6ieMVpvkAzTpPWfGuLRYLcJYF0rSCmEhxY1Xc9PQ8PlWGDOtRhEqbbgyd
baH1Frh2uZkFO6RED4oiDfUZYGQxaZ7DS+AfKgG3Q5Va4UDUye4051521vL90pAO4x5qbkE8oyND
K/CgjbGKDD3eg2e00wQ7dnMxe6U9b3uzQ6EN9Zaw67rCz1h7X5Tim4I7nDcbwtyZyjID4pSh0zm3
sAfCLVQr68VVbtiX1Y3S8k2VWt+KrsVh408jDl7nDtvSnqKqim9w0aINS+ZXaPU7Ow1mRttBX+IA
nYCBFEgvuDxNg9t4btv94VCO5GUyNmVdfELkPBpT7fuAJCvv2n2mT5GV0reZgo6qofJQYVVmUgcF
IHtOZmWe6PpkWzudvHUKvdvHzuSlZsYinepItzN6P01c26cIMz4ZzcZvTfu+b2MeVpgWd+TSMw7E
IL2ySvfVOD6J0vWJ2QWNOd8XQsLughziXHmzY2xGE6IFjIVQzQsm6BQUuGaJXlWBmhyw3vstc5sP
p6ha4BU6ipLp/E5iI5x7Hgy82NGE+qMrdjF8uVpqRnPx6hQkR+jh+OHsvdfLO0NDEJnBnaz0T8qI
n5TDT4WWYTzMp4QhrJnCRErDg7nVv8+Z8TG3FaYs6xfNoFGcGihgxOLGVuwhRVqSG+WRTz0EO+ve
gL7kEFioRchMZOFUqE9cx5Fu58+FMQXaBLs8p/gmGuw5awpHgphgE5C1dYERRJX7VjFHNTzE7FaL
fZZo0k8GLBL+HHxpMx4WOU5rY0ZZSo8zH32gV576sXqcZPpWzO4LAzmvLw3EG/tJzM1nJZtkB0XF
sCjAt3HVxwAjKq8yk8+uR3NKy5HyLhdA2zy4XeOPcbvnbnrSKuOG6/OzKCB0x7KDmRNcatUhrnNU
Npp5CrheNz7ApcNz1ltvc0In4Vm9tHdVPux6icaU4jsQ+h6arkHVJg5wuwNSNDWfhKKcQtNdqgu6
qUZU2+Ca6Pd0SoCYLXctMjxN5siQmsPQi4i3WTCn7abEwnfSRbpXYpPlpYUA6KKQxsY9bVXrd25+
Z7VyQM2nq8PaEtCI1tUt8hYzGlrwCVnfqVDlxVZPh9ljzPQ04AtmLfZKzmyvUOIx6boICX1Ymsaz
k/daSDKn1b3BwiFFda9tULoRTvbABbmjwsRXzlGJnpwnpO6bpDYfKddT+H7LwJCoKMGNNjAzxyco
jolSPRIUxatUA7apgROkZoakUb4g5oF1/ckxRGSO5kNViUgzwLKBIAoMIh8LOm0mkv2ATAJWvQ3A
4ggtE5UOmfsp4Y03ceR5WEtB8kDHlUVN9aRc693klHhz5aagepfGLimVCtFb+2R4L3uORN/BMPhd
QSEe1tAxMrNxCzrr86D1n3ZSBDnkPHxp5/hwY3dX9dPNTFXqkZmc2kmBAVrvexVHdUn92my/aXl3
Z9luFJMWX6DnEUs7/EtWeJZhQISZK9wT8kk6SeuNSBLbpIM5UGdJb0rcSJjiZ4Vcj8LV6iAzqG9Z
Mehwk/Wk+ukj1dgN0YWKUjM9WoxLZFp5ukHldMNS4TWa7TdilB4CzbtZ5VtdpaESY6hLXHEZQOjx
sGNNcmSV9aDgw2RCnhUV1COtVePFUzbg2MU/bHgYeNRhOzTHn2MxYZP2kIbJFRAFzNnqHFmtY2c3
CaN31kDeiNbhqnS9fhajn3Rqo2tVHJgmeXW1KbIr6ngaBNhbMzv0PDlB9PaYmuoTDFro+rvNT5RO
UUmdi4epRZbCYasH8Ck/II7u406ELmkee/hfePaUZeB6zKio8mNbl/u2z17ccngpa7kxDZwIznJP
r/S7pWoNjw7umwrvHh0up3ZT3VbCghtivoOX5bGl+oulaU99MoVmqw68rnQv7Rv81Gr4iX3yOVXW
iY4C7JK5f4NeztGxjVOMi240stqD5XjmOSX53mA93XR+iYV7g0dt2FvZLSmKfa477wz2At6YVUXY
M/u1qNRPDUt0kjkK3bJ0Mx/J+y6Wce11dvFDQiYvnEv9RN3srkaULMtuS1UFakuhUI5Ik8pjQnuB
S/dNaziRrOKdaPCGq40681revg3dfKIzCTRinLoKmaJRwoiqmOD5zKARjQf/E7fJ96Jpd1y37qmg
VVhnpfWGqnaG0iZepArZwWh3H1OG53eex1EHWUw8SZ3ARC+4sanw7R7IjwlVezMrvw/6gCcM536Z
mQja2mDv+JDdDrrNvIo1p9IVlScJ1lTp+GG1ehxLAW9UWh7zxsR2dZ0w5Zn0SGt/4HP5c9Vi/5Lp
aNnNPmW2FSbt9FY3Q4g3wCHu5v08zZ5ULfcml5ubvKXfSwNGeiYgNbb+R165SeBwmEYBrbXR5+xN
apbyzHZJImbuofqx06YUUQLoewP8fk834gdAJf6w+7nxuimd/CyGoYZ1M2VQctWNJ9SWB98h5vSu
JrgyIyl/7h10USQdMzwHE8hgu9hZU39qWPpzjCUwYvVY+6Oy6A00brUdG+pHvZ86vy8BqeysYQzt
oUKKkVWwWnfpkdUy9Zhb+dDZKT0TyNpZZVGis9eqTbe56wCdqYJSlsd5TvDlnBvY1QHPPMLKwD7M
k7mDTPcup8MWFaCNmocXEOM9gyLBchWWjb/OxEh9qjLLr+W0EWBsmON03+BjxQMLhSN2WjYh3R98
oWl+puzE6xqmg7JvBhZhQUJQ76/m+tiJ+dTT6iMv2ucxhUdG2T5SvQkaVsLqM3/XkgEBnzyrXj0N
NdnoLpi8hrPBg/SFTPkj2kQonmc/aIlnXDpZjzaK/bRBRZ2zXWcCLsjZBnX/O2zFXeryA073bWKq
0uNg3vt2ou8RWXeUxoeGx3sLBBFLJIe2tD3O55MqHXSFRmfPrCRKWuWjwRQCELgvdbLpSHcDObRb
KKU1HonLY1rlH1nLwrQRUe1orwMDMozXgaXr3pwsubWR+Lqkx2ms72Uy+PrEvEy5W8Bjb4ayjHqA
rvNOBMMwPI54l1O7206ZFmixvCWy170S1m8DtOJH4kSGyzeyqU4T/iK+7hxluXEQsfbT4Rw2z2Tb
OGi7ualXu+WhSKAOlwOb5Bon/BPCQgOJDSoBsj2iu+GPeXHqCze08Xj28kR7g3PCI/hagFvOG13G
J6vPX5Y/4Jio5JkIZGmp33RTu684aRc9zg3ME+/GeEbe3GxqHbFC1gYaO5rpuwUpt2k/QG5XTq+9
Mb3lg/PELAGTlPoUA4rsZSiYBLbLcj9pUDNEys+90cx0NPPUH3Rqj0NbR9ABf08d/N8pLVFAMPvY
m+ZSCwxgpk6OrGOfJO6nGNutRdoNoDZ4h7dpVNRziaQmCcaavrRJrLyKt6XnooV64EwLBfjpXjya
gRi7l3Kws0OdGjkKJMmJy/7GyIbCb2fw5QkEQuDXON8MWhtMJL81ZlA9xxaNJEQr6gTVYIemmduB
mRqo/FruZ9zrCbIC9ArL4k4WBSrd8HvEW1nhNcPHMO1Se282A563MmzVsIiZoffDGdiHrrFfGkrJ
hJwZYMouYbE3SBwiBB2Sqpc6Lf0uu+8Sfde12k/d6jovse1dmjmnrHFvdVND2w0oyGTeQzDkgxXD
XdU2P0ZWfROWFRRIaBNneXC1zG+ku2Mih3xahwYU6ovPYFeEBWkiWlLUJE08NlwBsFn5oNUFtGBi
bWuW2i1HSavV3OfEGHaS80+oni+vr8EbmDpMOO6zRC9sQmNYASDJCuSHQ1Y+8zS/s2fULEX/YJXK
d3O444zpripZUBfsaWaAOMKO0CNuB5kzVx1VV2yTmYRaVn3UifMNXg07qqMGV9fWIYOzc6LMuxnF
wF70R2rbdz1+O8plEVFASlbtjSljoP7QqK/LJ+Hy556YeJhr/lgZIcsqv9Xz+1GVG62Pb628f+Z5
uckt5TMhnwads61pVwIv7KbyjS6+7TWcA2rC7Tl5qFHL8My4jaYYD8VUX8p59ndJpkjF814gxtmu
c0jc6g69wkC3ysiorS3Yd9ITmr6VVbJxwXWjDFY6w4hLQZn3Voo3mkaqe9hJl0GFfKQt5YdVyZ94
Gr2iRKm2DGpbjov6eTVBIEcK/SXOyYOp9EMvkgHlDoaWtKsOIgeBy1HqQIulw5qnT4lpP9lJiwwM
6yHYcJONpPI0oe9sK7nPh/YWPq+Zb5X5rV6l32ib/sSeD1vcU6NdnDKsVjG1zzpvWk81zAaQrHxl
8YyOcSW+d2PNfQdQ3KyuDo3T+mZSH1gKp9i6uIkLfZ9wPaxyMnjKZVGS4L3V5A/5ZO0duTz2tLL0
qJCf1DLuJM635oKQUjrctzgyBuYwdAzwoLMN58Q7AUkJKGM1yBzK2fWBQUbTHY7fdT9Go+lGg+58
Z24RcnAY5wnKCKKeP11DbUe8vnZGIwJIrX+vun6fmdp7M6tbPFShuAWhvcqw00AaDffqYsCTHghj
1gAqBx5D3JyEqz80Pb8bUHioDewzHM+iRZFsjn0EcE/yLFAjnmxZLl4rrkO4WiWbuZMBrFK3advt
YeMYVPCkqKx2VyagZsEs2dbuizi5HwS5KTrt1KQQvcSVxY1pP5ri22w7sEBAqdrNI9bTI/rGfjaM
rxlKdP6cT+hD26gcI8YNHEgFVQalnr86+bi3KH624eyrokJJLH/W5iRqUXgw5xK3KcyQ9RE9DGEG
jMiDaPNN6y4oRbIw90l9F0M1rhmzDPRk4cuqDzWSjmHX06ComsGDUtMJ5gq3k6L3gznfxASXaJd8
72zjRfIGWNTxdrR55o9YC3QzypNl54+0oNwDrcqbNBXh2bBBH+e74cYA09TjScubVzY4t0bXvE64
NEq98xVZgN2T9cxH9HcK+YPzxC+bbvbwBe7SnH1O0sSXTsqTmizUQ+oNNaznohF3QtlvJna2Yc07
XKZPU5x/CFb7UzWMHsu7LDBbdzskbcBN58BTQr1exO9JXgFTgLTEclB7VWa9T2QetTV7wBbBf0nj
G1i0dngvSqgB53iGEfHYJPkBsEdUYA0vs+l7ITPX7xvUV2yXOKDjZfeTXiHE6fOLZuUfqia7KtWR
NqP2TFIgaFqXBUhcJ1/NxsbJ2W1VaKflyvBtiQQdkXDXMUASayu3PFlStH60fjeV8r7X6ntX4zCT
ycCFaxPzYOTVk253tw0vj1mF2nZU0BqbYXpDrf1H3Gn3Mk0g8euoYymNLdrKL4nevBOSohAPbLEA
2DgudyjJ7vOB6Tjx8wGVpwj44iA3Wh/wPk/2iHGA7BjpI4AX+zSroxpIU09m5SFJbIVHS0NC0U93
dRvf1k12O8bZo8XRU+4N4Yu+db3KyptQNkMdanVKIZ9iHJmUEapLeKkZ8Z0WD8hmKtzBND86zvBa
ly1sEbT6gUuHexZx/iAIDH7nWE3Yp8RH3/d5mJ16x7T4jjb1H0qfTubMbklLfcbmA1EC/gM0hwGP
ESie7ZJquqmNfDcbccSsATV4tGdoUMlbDd0jc9SEp6vmRdPniAt0JMcKaZzG3cOsgWVZ1Hg2V6Xm
oeno3plV/45y9pHS9zj1zemDjVvcP2P3yMt4P8ZOAPgIumiT2NvcyDzKnE8dzZWQGEOOGoElw6Hs
URc3pvFIxYTUtJr0hxJy635TGcVHlRv9Y1sMKLZpTurbQ50H2pDhHGezE9EY1S0LQQNG7BM17yoF
sIdivpkV86vEm+9Oa5ECO3FiBhypoFHSyHYnQKuZ2ExOLKJUs3akM3dyKKM5bRJvGAwUHrrkBZWo
HZ/cxleteXA0Gw1Hw7Xc+6ZpQDkVVX1ymBL3AETWe2GOMloYPXe5U/6RoU0M4aYgizt4X8919x3I
W5xpPOz5t2Ec8tBSeDoF9qAcvADjF1C95wjdOAZt9CIONLt6b/Lum45csCbjEHH4kXetgvrN1B1j
W+xcCPMFcNZGOj3jeCcjtB0IMidah6OBsnQ/DGTLVasFFi1UlFOAYId+uENDBeg1hqgB7VKJ7jKO
eZMAQcjl7NWKDV7PGRqoBCWy3EX3Jf/D4mjh/W9whRXic5h4ooPkz7fJlDZeYqY/TMRO37GqK0jZ
a+iBFe6zEkmd9g4GGipUuPESRaP966n8f7A3/4AiVthIkMdn3FPARkpk80mFx1rnM/44NT8hS6qy
G4VMd+gfp/KWWK9fj7386d/hTf8MvYJMAh1mDiPvgMdw8LZHhL91nfpbCs0Nj8bGp0XHayJFC8Lj
qxFXgByRtTgcNtAyKEZHiQXpTh60dfg+Q/ip35J6/9/IIp1jTtYsbzog05SuqCGryX72g0aQJ8Mf
DG+PLRqcyU2bzgxJNSQwTLiuMtRxgK5JDx3R/1M/HuL88kNWGCtUuiu3tLGViol/czXjbra6sKFT
kJJpuHI+Li4sWMK2CXI9vD1XQJscGYOAp1+6rScWltopi1H8jTe2UQVtc+WIXIQnnY21HKEzMFeZ
VYllsgyC6hmuXCMp76mmvpVx+p86lIO0ewZaXy+klubdTDkg2Gy+15p3mX3/+jBc5g39g/FeO6gg
tEKudKZi24UyJK+GZxySn+wOarIPaKyi/hWwh6+H/FOqZ3UcfpnTCnbVzJZqJjsGzntvbcDOqFDh
e0n27E5t9Y277315WHTck1v3mAa9Tw/phl2jWS6H/LffQE2TwnTV1OlaTqRzEq2BuyXHtCEHd5xu
yhvXDYCRsn+OoRnSl8XgkoVkL+rwGit3Oe5fjb0Kr7mLoljNkEHrmYKuD5o6CQnq8lmjytMXu4gi
cNmV/Xp5nRf+mUMBCnTWh6PvaIy6I4DiHR4DEMDjfjqDmFv+i5gLga/rJMELh8R2z8ZcHRKJjkKf
pkUKkwNtj1zsBgCTAEDfa0ycJYisPqijEwJtPWeBO64Bj1LvSyQSZFnMeKt2yT5BpuEbfnaQB1YF
X2/f390ZEdLORltjH8u4JY1bzxwMXTQUP4p8s8htuRvQ7SKk3guBH+4s8nAV1rfsiy+muYZEtmOs
ypJjYAqbIK5tkctBxth1IQLd7Nq9u4tfY7yId9f26yWm/C8zXh1Yx6wGYVuKbxe35HmHTsVO3rpb
dTNF7jW05PK3vprkKogXZQ/ZIQ4p3HGxdoAVXZK/LRKbdMFKaoHkT18v54XD6FjEppajg8UFiz/8
nrNA3rQsK8scIOB2sCKbaqdqcNFwmeL9nLDNbI3hqGkARKB68/XAF7/q+cirMKBalDqGCiPz3V+u
T3Fk7TOPh5N3TTHkMgb1bJardCsFLZkxAwTGv7QOigCdjX+J/y7Ml2t88os38dlwqxTLcSsCqguC
jVt+qzW25VO7aYutMZhBn8orx/9CKD/HVa85psbgpuApJPW2QuuulQBz5o9o8JwUOjhlgeDKr63c
5XzuH2LP6jyQlg9GMurVn/Gma/1iM0Y4hih8bIHtg4FRNFxTnr909s+5RKtj0ahi6HMC8LhTm9DS
f8QrVqkmtIwr2OELIfuXj0l/PQ52juJJPAISHSuJ+iygUOVDJlz/671/bZTVoYMVRz5DXKbetvrL
ABwjHmmBG+/+t0FW56vqhxjKAkg9rXbf9LnnpO8akG1fD3Jxp5/lgauZ6JQ3ztAMeEy0WdgYEEFj
t6P+TeGxal8D3V/c6GdjrSZkt7E10AbXnI1uvp2cCL+lw7uV494rb/s5/Hpml+PT2XCrmDHRLun6
FsMtkbgM+YYOUQetTCeaDjDeuDLasrHWcR99kL+T91XIcBMDXeGpAi5aAMGpCZQ/c3fYuDR7GZcn
aKuXu77B8Zpdl/vdMH24mRlONhoRHdsCI3HFiuTigTv7Pas3m6nlfatZeKBq9K0HCmMip0wchfX5
9bwvXj//DLPO75XI3JEArQ8vE11H/YG8jaPbBSp1qT+0A3qF6k0M7bNI7MevR764vkyHHLFBl69u
rdYXRLsRBJsJN1+w3OrQOovUaUkkpuhqBnFpdc/HWq2uXVd9R2AFsnXTn7pybi1WAS0mX2ejT1Gc
M7bNDKgx7Ej8tO4C6hQvlpFuxv7Pdv61fPHaj1ktrS66YkK1vsZTWFXByLQfU8quFBmWc7/ezmcT
ZisO06h3KZeAiG1ro0dhe9vQfNtnb//bEq6vvk6f03Fy/5WKzrvOXxKzZuccri/hJQFtKNb9vV3Y
6tKzDVFpTgKQgF2hJanxt64Y7Rc2CobqqDzq9vBN08fDJMYAvWFtio9ma0aAqymf27AeQzug1aag
MIY5VLO9Hcocz3Mq/5uwdf47VzdlbcBZEO42f6Xn/9k3uRSQz4daXZaa2Wi6pkEPAmpZW7T9/aKH
EhtsbsSAJqgVimuFuWsDLrvuLFkF+yGNSzsT2xhNCzmhvYrKqwGdWAsgGoCDokRdG/LaRl5dOtmC
sJdwpd4a0/e6SDxe3tX8+co+XvbOV6dlFYqKLk5mWeBDLhUBo9mjyx3Y3xZbY7OCYF8/XtkkFyOA
YZoW4p5ByDrpTyqtq1IB9hJwBJ5eP4DDeiUvuDbC6rPprGjJrBBcDR77FH3qZrpSVbyUeUDv5O85
rL5ZlYGPgM+GzUeKTa9eaPEGVhBuzq2NkurXC3RtNqvw3Sa62xVLnDGTb3D18HRpBl+PcPFVDRkS
FIZMy9Itd3Vsh6QiRq8QXsCXxssWrU+B9ibkT8YD55sl7xCbNH5yA3FlL1y66M8HXuZ+dqZGGzC7
kRdiC/JFmCKvlqBKWOMMBk23+XqSF8/S2RyX/342FN62plm1GKqbk91o/+xdZ1/z9EoKfzFInI2y
2nolH0WazhjFBjpQ6Bkgk3bYDuZpoFbAnWkHDtzX87q8Pf5Zu9VWtBviyjqnNQi7Yd1Vx4zGV954
Fx+w56u02oE9bWZqt6xG0WXx2Ov8og76Q4fCQH8CLgNY7pev53RtrVZJAgGlyhxT1Oydodx1+XSP
sk/Y2t3b18N8vfvY2jhzNvRUjm4u8ETmG51HXJcb7n4vgST8eqCv1wg2Gr/uPTn3sT12OF+ANuDZ
CLwlL67U+i9+MoLSmGuiROausxGaoaOva9gGskERc7Y81tzmekuvzOTaMOTXmZCaWrEAjXCbDQ1g
tqDLJ6BHav/jKKt4ZOExgoavnm4rAjZoNXwf58hx6bWwd6l0yc6+2Sr6oI1fG0OBw4oXz95xDjYu
cEA6cak/NjEFeER5vabtbFn6yXzl2F7ce2djr8JRzRnMLFpsiZhtzBgt144HFXqwOigaX2++a0u2
CkkA61TtJJANV+UPJwHmizw36sruuzabVRAqCqpxsZwkHcw8+1YbUZW1no1av7Jkl15s5yu2ikRz
03EosOGrdUZkD7u6z5DXfkqAK7LvtORRZWy+/njXJraKREYDk3sXno1bbr5Dcw/93qMbn7LsmvTT
xXsDRXS2lEFtqNb8eq44NdwMWFbcTtDCmJOfOkyXZanDUGBXjOAGyY+v57Vs7d+SPmD+dDjIMYut
zZRkI7vcnFBfyMuXMv3Wioev//6fopxfDbBaKUdxEM+5gT5LD8PQTmfR8hVJp/2RWLkPSY3vjhKh
dMvXfhq3VwZftttXg6++5lRaZEw7pGdtwMCUfCd76usmMhsQgV+Y53hl8ka8HJ44+ZXIdflh//eH
tdd3Cm15JtIG2RqEyUIF16gaKvOe4dOjtuNXVesuRjBGEe/RfbFRSP9121hlWUD3E6P90xxYygjO
Af6pVzKbi2GEoXdF3EXr788k4Sx/qmU9ytrFNzVled9LdQAc5eQU16QnLicbZ+OsgnJm9Z3QJakx
JYVs1Agav7wBKRNq/WUgD93/OK3VF5xyKLIPYEZvSxlV1qvr3mnl29fb8eJZO5vROgDPg2r6EQ9H
ePemcgpGQ7+y6y6ujW0RaK0a8BBbK64WNuiWMbBZW+4CbwXUW7MpQcslWXNN3PXKSGud1RxC4QDB
4HPNOrSSEhtAHjLab3qprgTey/vgnzlZq5wJii2UOxaSzsU/C0mnl+NlOnoN7O5JkD864deLdKlH
64Bo8u9vaJFfj5IOrq5uqH+NB9K2n953N3EwQmuHH1ofquT/zbY4G3CV5EgJnkbW4c5EGcYssMtF
fuXmv7jxzkZYHSVXxo2tLTkGj+9dp9xA8vfaKi1f5bdIezbE6vgMGnRLOWDI23ljbBY0HVzVuqCG
cd0GAMUAqh1fL9PFKTkWekqOadiutfpoUNGSZWG4KB+293EGXqmcroxwOYKfDbH6aiq3s1G36wUw
ZG7+juBz2O5l1Mjg6/lcxGKhcW4ywCFwfNcXfzU2vM4lbCbpNonsCFrF/uTuZ1+F5QYm2/9NX+Zs
uHX/XBtLsMX1Md2Kzvaa/GMeBp+691cm9fu15OqGY1quDYgHo+v3jlnkvOiSGdmM89ihNGd1k9+A
1kfNj7x/qZL7an4q8W60xmv37+/749eRV6c4t0VBKEk5+pEbszMe6/haZvN7BISYMNzOTVAzwDNd
a/3qkBxIFag8KC4zTOhgp+DmFVfqSxc2IUZBeNMZdoZF1/2BpIe8hwPuDbqc4Kf/2fX/98V+tT9w
abXOx1qlauBpgJxWZAuCYw6Wou0cLYXs/1Mv4uLXO5vXKjMToMqC61D8hRaxRj8PvRFAYmicnlT4
Z/8224K9dmU//p5d//I11w2BqiNVDGp7s9VK55QQtmsH/X3JT30+IOoSKCb4BchcPiQSApDAj3Mr
78nA9t0MASO9FxvV6HVUzekNs0DMQcdLXQsEV1Zh/YDnUi9BAAIw66+O0ILzWFYc1GPgBq58j0tj
MQsoTMMBGP43e+B+SKuKiK7+e3fNB3kLlsf/oXXx+wPK1c+HWiU/C5/VoD04HsLcy7K7y/NjridR
ml+77C4emfORVm/QbAQDrGGAXf57G/+7H/Pf5MK/Tmp1YngJ8TLYA9doBTgBt6IJEMe8vlJ2u3RU
zuezOipWa4G/1cUNKgTlJtWAha+dFxiHfr0X/jRE//UG/2Uua2tlzjGRLAYYz2Hi4HSj8pomO3bm
QTS1b1PwUXls+rRwQT/KdgMddlZhCSiCqLvEObGCgnxjHlAgDOgoA9l+Itk9lLkbZQsBKoaCwPhu
E+678eS7DJsap3ywsqiF5CUUqKhxpEr61gx6EwSLSp2DheEEU0JuYPXQGq/2EN+D6XY3OOOmKvEl
+DezOeLNWrUQr7HAqGGg2oLo220TmPOJDPGrd/YQr/BsA0Rx97aSvbdITEot2wjThqfOAMmheQMy
iEdAdKkzDmK1Oki7C61MnJgNA6Hpo68opFIW7aAxJIqEsSrCjpc+KMseI22ouXCshRpNMhn7LFXe
VD5QCPhMacgzEEbYfu7GEtYDMihYchpGw895VfiVizBT4ium439enPt1KZdjf/ZEA8tlIla1XH5E
8/VOgbOqe4DpXwunS//0qy2zumStNo+loBgH5EtYAuhOCIr1T2b1h17mkL/l/UnPrR0V7gGskZ9f
b1jj98f9r7NcpYBGPRgG9J0ha79pd4LcLu49i6TfHKIx0v2Y4Zgaw65o4wbONejMhUfJr2Mv6cf5
FxazDqqP1myH1iOw2O22qNodbKCP8icjzDf8P0Yg/zreKr3WM3smug6QiUwmP3F7Dwz5rz/npYTp
LMr8GR7OZiR4NojJwIzadsdY5Tst8b4e4ULz+tdJrAIzCFKQZxnR8k+r9xnE0A6M/SG0FzqrgFhF
UCgcBshQRHX0YrQ/+4VBZh1Z8kNa3wbIVnT8yga+OGeUMFwAcvGGWD8iZu4SiTpis+11nnoG4R9D
vf160heD99kQ/4+1K1uOW0eWX8QIriD5yrUX7ZLXF4Zsy9z3Ffz6m9CZGXWjeRse3zsxb46jahCF
QqEqK5NzlEVurG6S8IhY7Fc7xZizjum+TmBEtA7OO/pq6vJ2iNEZlJvnpie3kiqCa2x7/MlCuPs7
1usU1GWkxa0age3cZeMT/yHQZBU0UZ1p+x4/sci5S1EX/TqhPP4O8f3vMASiXeLu8UJbbVCGYJcU
RfkSm/bNGqmLs+ii5oxoo7irfEpkTcc0G9hnbTCVydEeub8AVL+V4gJF+m+f5lNccIKiDxgBiLnM
/e8JtGLr2j3bqezTGAx1RvVdR/J63cdFO8WnrD2IIgYT1EMn1UcGTY6QRvZ/kwydLI+7cux+GUGj
gp1SZfqSVQOYe/P7smwE0ZD51sXNdmKGu1uAiOrrEcJdYSPRh2aoQjKC63kOU/NmtlrBlgm8gnAx
YlraROvisgk1K75Xs/FQ4la5vkUiE1yEMHPQ0BYlEn15ArNGYnoWqFX/bya4ACEPEoZpMV8LlZkF
Ugv58tRLaXDdxgZAAVfIyb7wMUFLZmU04d0l2AKJg2fqrxQ0Z57ZO5NbvJbf1NoZXFBXfUFZQ2Cb
7fk1n+CCxAoOSTkv4HpM0LJdUYUs3X/wMaAQZoVBzMVeN6mK3JCLF6jwrhE43aCW0VtHsNaACrAF
12aklEEbVQA7q5CophEG6Irlqz2POxPIoAIUExppfw6G/hO3uCtpJuany+R3wvgaSrtcnNrWdnEE
ltY5Ve+aGLOt1mJ/lzs6+HWL7HfGMPn1pbyPMJ19PVYk0SHQIqs6blqZc/I2j5eltZiON1jsfCIt
x9XubzuyPiRxkjt9NN/ny7THhMBNN7V3Sz69GEqN6fVFje7iBLl204MIDoOw9w1WsCYDdcwxb5HR
g2oQnMlPCpRiU5RR66W6r+eVOvlkBgqGMSJl3vdWtIsb+7UzGtS7ulVyowhskPBYOEyLHtCihU1u
u7KN1NwGZZiRN7/MNokFbYbLe5T7DtxJXOKpm3WQ7wTgZwxAbmIG607dg3utDGJ4keQJxw4uHvmc
Re5gYlWqGvf48mq6PFrgygJpiEd7NEqLfAoWUj9YVvM4Yoo6HUrJTbTc9q5vvnDR3LEFN0ymALU4
B8v9gulLgpmZ2h1AFYlmjuqkgWj04fJG4tbMnVWzXMyarlhzW3jDjc045d0GE10hWAl3ImvsFF5z
be6UWnO/5NaA1WX7eFcFIKUM+n0XilR7RYt6b7WepOijWYEtKMWimEC7drMelTuCjqJymwZCp2H3
6JU1vf+WE1t6BZoGNE6xY+i9NZoDct8QTDJzsKL+jRg/7QQuIjLI/v3EoLIWmHe2pSkwmOSR7Cso
c3h4/wd6oCaYxxFtmvBrcle8msgxCOH/7mteXB3n7vjeczpZHHgRWrUc8TVt2Rt9LVBQOfyW+pLb
+Rg+np+G/7uzcHGmW3EAaJX8jbOwP3XNV7gAM0826XIFqyvjW1vvnLzbZ+A9ve4gFxkM9wm5ECIb
fTLrYIIJarDbDqgYG4kgNIss8DGjGJbVyLAMTBR7BKQDtvR2fQ2XTR5uEVykWIhijrEOJ+99Jagy
zKBPO/qLTaDXGLIQToCJ7L2/yE/8DmypPR0nLElrHq2D8oJHW5ACw/SsBkuYBpEvWN/mVWPIUBpU
FQxM8wO907RAxzDB5Sbtqv18Fx+sm39FKOHaNnfrxBTndERtM1BzYWly+tZC2WnA5PD11YgscB43
SwVQMyABD0Ay5k22r4NE7LqFzYNj6ND9w9dSZX4cWC0gRkxJjpuZ3rb1D5RbB13g1BcZJPO4ExNs
kSce0OeKiiJ1D6eepU92XlRuKmtg5DGT/TAYkSNP+bfrixJZZIs+sZiPq9ZnEjYGTWb0m636Tqn3
hXxby6LTtL1BH5+Pc4F5Ba+BXCRLoD6u3b59BTTAH3YNqOODATRjn62guW1F3/MylBOZSdpCdknG
/whvtNa7Rda7GTPzi/ZEa7CwlMZ9DU0ul2TyMbYqCwlleZSs/OuyghRlbY5x0YRSAaUolbzY1QKS
ocq8pfVie3an+WiI+uCp/95o0KIAh0GSgo1RY/z2ko2kzKyssO9qxsne/ByX/FdeaqpHB6sI1qat
Aoh0lOE4pG4za7EHAdU3qZpBC06sCqoT+W1lVmxCS3Naffiezt0QZFaJZ0PWetBTHMPF7NagQ61t
XrQ8zBvoRswk/9lleQEdBKiQqwSkOkNRgJNGIwFdqq+F3dh+uwyDKw1q7eJVhNmlUTmsFMTqfZpq
bqykxEWtK3GsUXMnA7zTkd0qO9Aayh6lWoiB0JscDPXXfW/jUgcaX9GATDJlsDXyAPZYWTpliBBg
L1IkYQC6PLzMlKnZDC2CcX6uyF7XoElPOnbBZrdZmztT4UfD579Zj4a2LyRlNxrowyRnOpokpwF1
9ABM/YOUT93wbBUzaBqG98EFhHmv84NbgM4zLyJQezMEwvQs167lDYf6VnkqnBs1KPckyD2wKodf
qxujcVbdicWPFdGP4NLAOiqigUInJwD//eTZNWYPWJ404USERerKXnIQwbI2NlKVLeAUQHJsYgyF
i/NjlsCTapg04h8EvKLE/BRXWXB9J9XLYAW86okVLruwZ9AG6SusgEI0eaHgtXdl4vRu/r2MEbey
ff40hpGXuqM33wyhFi6f1+QRXGx/kBte5trnv4VPQ9BErJfMXnBNY2oTqfbkNDvlYPzZ+/PyQsD9
JmPt4AzA459PCoyWgABekZagMso3uVhw6XQZKHDihkmiWJ6iW6BtpNUT0ZPnxOy/VqCPnskkhz0o
0MCGBpW/eEnW3WLPIOJWJSK4sS4xqgqgk9Amgkw5KEwt/hdGYN+u4shGLnEARdvtsCsczMsd1Z3w
Cbfh3meWuNsj0Uy7qIxhxRkDN5zqM7laEgVQNcCYFUied5lIsHbj6+OjIxJaFtGZAtb5qVYTXEKj
0SJv1mNXWfdZc6MD2q4XxF2k8LqTX2LnFFyOhg0kAeIIIDGcMU0t59VS6RwoitPsmVod0Zw4fNAd
Oaj8vHKOkXvd5Maxwq1p2CgLAjx1gQMDy31vzxEsUq1B87i9aQ3F/+9NQL9eAyQbSDOIWpx/wWhW
7Nnu0XXWQAc6qF/jRBAbNgIQRjpl21Lw+eyLqZA0poBFqzZeBcPPaWi8fL0xIXZyfRXMs84faWxI
8sMIF1ihrjtEK8EqmD43uBSXdsAtDV4dZRRcwltbcmqJ+16jLcdWY8GSSZ8jDJ5geFGw6SxWXlsL
+wWnKaY8Y2Q6xweL8sOi3ND5B3jE/Tj5OTI9CkUWuLVoQWz/TsyB2cKopR7mOnPdETV5tqxZYGKj
Qsa2B1AyE+rRCEJcSG6WaFoJyyait8GD6BrQzrULuYDExXCVK66Qba/pP/Yu5B0LIxkgKjwHXWOB
O/1HahDBsWFn/XKTPixw6UQyxVYMfaUZFNbG1yphqnL0WLWyI0nj6wqNtev+ve0TH+Y4/y7BjthV
JhYETEXvGHL1OhvNdzD57yujD4dyhe6Fogu6UZf9CHZiP7bN5Hwdh2iVE4JF1oU3uzNou10Jr/rY
z13pO16kY9DuQcaMZp/IYTbucFyqgL/asqUy+fNzpwSJqK1WLDNM9uTQvReTBtxapHYKH+6yv/51
txZ6Zo67uPJyXOd6hTl6sH/qLLBPO/PunfZIcUmgHiVvWkJFcmrBg2vrTjmzzPzs5PRpdaFV/VrA
U0HxJI1OFIL2fpd1jvXc7kGEeRQ98TYiJZ53Ftg8bUMhSO3PDc60BE9yyV7l9WcKmL5e3hPAepLp
5fo33TiCCpC+mo0pEQDw+LyTLoVlqVKDkmqnPkzG9HXV6Nt1E+yncmfwzASXdMppid5lhMs/Uh+j
4TYf9pIsuLw2vxYAvngKaya5mDdsZKkHGzsrMNSDY01PeZd4xnhDyOP1pSibazkxxB3wOu3NdgaA
OIDegmsE1cu0n8P8NkUNtXstdsunvwqSCqag/7M27nSrclTYQzKgsD9+hUYMNIkWT7CqTScgeLKy
rqZxMe8lkzI2zH7G57slBzZtAMTYE/i2AykcwLVVhcLKPou7Fz6BJcmAtttQ0eTce7WTKi5T1Gey
/XsKGh8G9b73FHe5w2SSJuhtb7rHiTX27yent00gvJTJsFapq+zmzXpTWBko2KFAk0FxXPA12YZc
rA1gcxsKTEhBZO4WTfrOarMVz3/yXQmImx6MJ0xgu8SJHGuXPAqj4tbu4YBpBErXpnExdrUO0Ovo
bAuXDgTE8Vb1Ci/y4lAJq89q56ES7lWucAMvUHeIFopmgGIPWSH8kwuIfd0ruWHAZYx7tGaC/Dba
tXtyFD/GN1eHZq1t21CNgNXzvcNzrI9rKkOHKYUk5Fyiayty/61DjTWAChGPbwMH4NxED/m2Gr1a
dq1A98iZP5k7SOl5gy8H5mHcZ7jKyi8CJ9la1qlN9u8nLmnK4JGPDdjUH6V7A4yBtYsCg5vvxxvN
ZRUO0Y5tLBIVQ9QMobujmBiyPDc4m9NSTQkewJnuYyQbKp6hkovgCeyPcK4PIzorE8nYMo3zikov
UdGjMKKHw74P85B1zoaw313/ehvnGWaghgC/s3WNTzt6kpZynMQ0mEbdzzMgPjPtN9rzR9CmF851
W1tXP3iRUBhXWUUP4yrnH45o1jyooEwPBtshhypAqRHilzdK6eR75bPqVNBtLoTT4BtBBFaRV+mQ
h8CFxm0XQclvmWbMjTCkW+X1t4mnfoNimgsh5qD6BLDE9WVuuAdmSHSVoAgBm/wZiDW9M3AP4GJb
GQvpfT2EHYSErxvZcPozI5zTxykkHsHuMge5+WCZP7rl6/W/L1oE+/eTQzXW1OxkGYvoq18kDrL+
rtEFGcCG650tgbtKaESgsRnBRAthVlNpIfdFw6lrAIUJri9mo2+GC+RkS7jDJJEGUjI625Kg2es+
FNiQZdih6uBGFgf0DYc7s8ZlaZGM0VPKHEA6juD/BbFaCHXg29GTPWgmCQvX7w7MhYoze5yDLwAE
gWkU9szuYAJDFX0mn2aXHOYQab2nP68udMTpHWSPjmKwxNZLF9ZNk+GAdGCWuEM9KyVeTW2F8HQ7
+6qrmPdFIPnDYXXBN1ze/8FTif3Fy/V+WOQyR9VczWJUsN6LpoAYNyGyxV1oaQlGoJHgnJmz/NJB
DcRVRqiL0pXcVVZ2Q03tsJhAV9nqhAmI9Ccdoccl8N5tf/pYL3fW+xkNm2TAb9BUsAzHO0g9sgvh
X/CNtHD/YFdF6+bOfzY2q6LUsPkX33gz1hjIgSxdtXCrcv6r9kpXdgM8qPpZ7G91t/um7CwM15eq
h87mH1zgW28PNGHQhoFECmbg+JSLZrKqJckEMXbbAb8pyKo9xvurz46UsSqNj4GX1P8ryA8C0Ylh
LjR0pZQoRoMH3MVnFYcFFtQujsmJLe6zGsk8q0zzNZgC6kMyT0MDBjrubuqXuZ+Ggx+hC7hn/L+z
KEPa6tudrpNHLcezlUcZCwrotCMPrLz4UO3YgDfdGfvrx+M9wFxZ50Va20PK1GpqvO9l063QsASd
R5rvMgKZVFBR1KrhjNABG27N+Y6OkGeN5RdpQN0U2hKj9FUuPsUUqnvlsp/W1FMkxbv+AzevahOz
loiQeMnwD7Te0Jc2V7DnFflRWngnCZOB7fvtxAR3lUqRTVOJwsQ7LmR+yn3WeYLgDyMWBduSIPnY
arCgqvmxJO4+HeyujM0Z9iwwRpnlDnghRzYfDA33HfSBKogjtvQN2r3Xv+SmWyFVVaFEYENoi99q
KCijqwnZq4AxLq/79PAPYi4Cmb3QhdktwrsV3kkmZBZNhCV+gFvF0KbRN7KM4zN/bgKIaTm9lz/E
7BUvzhm2kiEbGqQGJgaQOPK8LWM3aaRXVRmv+EV1ohUy8pALxcSbA8I2jEC1D+DqRqjHYHUuhFe+
f7fLtX5Y58LSWhKIseh4bKht4aax/UuGom9Coftr6zamdrQRCpZTChXnNEeLgXYeBPs6CNCqoWTo
HSSBIH3UVVAM61fQ2uI5YUcgXl1ItTPjZfbtYlxvIKjzrVKsp5IM0B+kzVttEyTIC0Q8UzK49aJ7
xjLiL6BnO+sRyB6VYhchL1Qw1OdDlg6CbiBRUmUI5w6yerSgSuSBG8tZqPo2adRLpfpebwyohTe1
jTaFuusyaOSgyJUDJk2cjqA/0gw9xWBwvKOKdKsnlT9OVfmyqgiQo1VBxLu6ARzkYUqVWHSPb9yp
Z81C7tTQdgLOJB3Xfyo1ul+HbfLAKPWXO3qkvaBSs3Gr6uDUh0PhDYnWHWdN0oAtgeLMGizmU1JA
azh6qesv1w/kFsbgzAjnOLphd1Y9KlrQfWVjc1UAzmnolfW35Seo4aLXUX6Lfia798pJCAnm1Vnv
LQDeBQFpI8Se/QzuqqvyDM3qDMqZWj+5hKweBLivr3TjfJ5asFgR5+Q9hC7p2NrGvAZxlTpt+bRU
L80YZLXo2S9YCf9Eztq0h9wZ7KidnEBwnDauRSRL8ETdStqxHPQ+URKHj/A18a5So0IdpjVIbmR3
9TIpZEl7fMOS9r7dJb6ov7HtjR8GuRuqnunUKnKDHer8JLmDquL4X0/Nsa7/yZo4hy9nkCblVQsT
GuTTk6E2nKoRDKkyR+ICJaskoLML3AO7Fs7dQB+JlRvJglwDAr1ZBtHBGGiPxHBXqjqx+qY3jT+r
At9jP5wzCl4UYC3QTFTRseYWtpQTBOUUiQbzBF3kITum7b4fAaLuYy+udtcdfWuFOCwm6tdgn7ro
QwHXnLdSl1FgJ9KdsmN5YgKM/d/4AwAyKPko2jvlxvmHLLXFLJuxhNbtnIU9BlrS5aW2FEEM3DpN
p1a4l2JKyJhkZgFpFmrdSEW516mgnSWywL0PGUVOpiqwoFO6U+rcqSwhy8XG/uOZ8vGt2G84iT3E
NtIs1XIAbm4s8GZpX6ApmLvaLf1Z3ygu0i2fHqVj/oM+XXcFhUVvzvHODLNDfWo4g95bgfGvADgG
D6RghmOPTrz6ipf7Zdj4JSuNp4m/FEC7DKGwHL8VdE8XzgWNarCsvp5QL2x9K0yPud/Oj9bLGra1
Ez9UfhVCUxcIItB5iLK/rZWDOgUdB1RFVdTmz1cegctzGaQB6C6rvgVDpatjpmnOZafLQDM3pc4A
5WDB195aLTFkRvRpIxXjCymphOYzkJdaIFXO4I2lp3gjxtBlw1W+6796j0K2CQr3OeYpBBu9FZxP
LXPHhErjDI1gukL3coCAZI4WPzgcOpFc0tZZAaoHYUxG9+FCLUmelcLS4moJSP9ZbR+75VHwBbcN
IDJrSHrA+MVFZzmrAVaNI9YKiw69035PLGdyBqfe1x790i0AOIrk0TY3Db3lf5vkPt2UaRZV7WUN
+hFCy/mvpJr8emxdGyQbgtVt7RK4l9j/LYhs8bglLcprmq8amlMYS4KArJp7WVANjg7mNMWvE0dt
0J4imSsardn6rKeGufiTRfJaQDMcUbTG1yQHaMM419cmWhoXaFQcxTY2bHRNp+/JoHiW+amC4P11
I1tVH+iSfXxALpwkjZ6vow0rLeCaoF9a0d6DrLyl4WG3+EbqQsl4cP9gNIk5AR9H4SN4SSLXAjCR
u8DBT5J3kYRLQrMIGi29Z0+DbyoAGGc1BIgfSojQNuvqTATBPLdDQxVhuC7JNd4hkR8/gUvUgYfV
VkNBk6z3IWZdOLqrJMDiFpbTyE7qsleIConWwRlwSgLDu/7pt2o0ePp8mOfiaabQZWF89DBv/wSi
BgTxvykAsWDz98bbJGj8oUBTV+kdGTWifhe70/cq1ASJ1Kab/edXILqfR/W4KdSFyvgVigV+VKgF
z61XqqKu9eZxObHCRSF9hkjkUiEKgUjGNzAQqYrarKJ1cEFHWnJzHDDdFIzIQpceuq2a7LaqaMh8
6xL82DQ8JM8/F977czSMuBbaVC+cegQnDmA2NUhyrNqRDAxAmBLI44E7vu4t26+Tky/IBZySMQFH
1Yp52luK14mJygcKWtrtCgqYjAI9Jxx0Ykv5308oqPLPlwpxWtBFxBJCAyou0KV90Ov2JunHlxSk
tkb0YCT7uVfdrMqdpBkd9DVQ+fIFy97Y1rM8nzujiwptnmYq1oAhzyRgyecagEFMw//DjckgFsgv
b0WJx4a/npnlzya4haxZM2mgW/RQG0UQR5+ur2x7YTrq7ABjk4smc6zLEZpHMQofk+EB4lu4+YLW
uRqLSGYvKWkA8MIbyWLDaqgE8vi9MWs0rTciGqz3GDiQhhBizEDxfTOOqZ+H8v3q6qMbPaM8ZN8W
d+vnMhh319e61eQG8IF1FdAU01Ses9UedCOBFiV6C1+VQHdLH7xRUBRcGJSPFQ/FOchW+ffUJE/e
SqM8mwoZJvVHbXSHvbKT3J8TdbpXzf0D0PvGdXZmjgtwUzllQ8tWyDT28hIDHcxF0xfqzc9gVRfc
HVvRAOaAFmCkk4CuMO86eYUUqZb0djJRZHX5HZNUKtGiSRCQ9oYLUrhdLdhB5u9cLABO0FZUSMMh
K+bbUZZMc822CQ3U0DpoO2uPMV+MSItewNvrMlVMGrFZwYsm1ALSBlNLYKf39UP1kPu1q6McuPz+
h2I1/3HdMTcP4Yk5LrrktCzVPIc5Mw/Uctqt6eNgtn+1WSdW+GAil8a4qKjEJftmT+9aQHEaXzsg
u3DU3fw3hT9D+TDH95mspJT6dlLwDRsQx6OPt4qEPzaj44kF3tkhqU7yHFWlLI/crH6zsqfr+yIy
wF3mxmBCNlrCErKM/taq5aFKiCD+bpVpzz4Td5P3lpWWJlsEU1elr2OICOxQV3ZZEZrFJgaFYaCp
DMyUhluCY03Yxd6MGicfkn2Hk2MsV8OajCPWqd1bIVgyjult9kV5LPeaT3e1qCK8leyfLZmLGoDa
rbYKwnacrm7fxaGW4kJltBGGr0T+6tIbUJAkB+GpZv5wET1Olsk9Mqy8VcmIWdBg/Zk9lLvoQfcA
Xd8zVgzhGjeyFpRvVQvSCDoAx3w7LNOHsi2MlQb57/SVHIxdgq7f/LX6Tb3aEwuQbkcs9N0YtaiN
ogj3jimlCLRhMwK//Miq/coO2DdXvcdt63d4NwnbjBuFLwM9U8CpAX6wFYv7lphxmXSjzsdAR6ux
JhEqIWYbQgWucVel+RaN1d60s+fIJD8SpSkduZc/ac3cO5BP151oiO+Hvn229cWdZuvX9WO7eaZO
fxz3MWJJMovJUAYM3VE3CnUwqLW6Uy/I1/rZIQ+DQ5zqTnVkRw2kQ+UnfuSr3weRkMXWbQW5bdSL
AGYwLzjvwCY09XjyAmBMH2iqu5Oy1w20KO0BDGEHq2meh1aEcNt6TRrq+6Vswu8gdnh+lpuSouWy
4HB1XvsZKqOB9lV1yWuKK6wPDHR7Jjc6DuEfkN9sufypZS5aNoZW6VmGBE9vQB8P2IZTPEfAilAN
s6R/5IRbB/rUIhc7k3VZpEbVaZCa+uxWUrYjjHkNTWgp6lAmK+rMSQtIoeZWCxilIqO9pcbEue5u
m2mljqgls+l/tuHnn7yFuLpsaHiMxa/SfXrs36Yv3Y/sd/VZD6oDaoLQXDMELr6ZV57a5D72WDVF
a1UYlGLXBqQzQxCrGoDyMg17sBf/lTmCdx/G2ohu8n2O1FJyu1u09X0igCFyon23W1yQ/KDUK5pD
2YotiCxMWAFDRrB2/j0LStHegY4ioN5WhKOifSmX8VGdbIrCmhEAJr0X7OCW655a5C7AQTJbYrTv
PTembd7L569asVK8aIncFdhJRTpSGQatvEZAyIJiuINK8GHs7rVImKZvnRMdwAxMNiJUqzxWX6e2
na0GxgTlw7Q3j6U7YcS7u5MZ14/oU25A5olsaTIQyxZuBr63vaZqbScN4EWaVnoj04ikD6miuqv2
bbK+tHJQToCB1yLBtPeyP3e5Y+gWuBPEWdRU+KcBpXkag1gcAGYD9C6L3LcObRHnVnnX9dUdTSbi
TYWZ7IxWcjM7/6Z3xY9BWqDw2Ok3qxUd8Wi815cItGzFd62yAkNDI6WdD3GCCds094w2wig+eNRH
2yicrFuhjRHXWdiYVu5WddZ4Aq/c2DZMyRuYPNAZEI6vKg9x1UVzjyUxRNp8928SqvleDFRlDs5/
vVNT3AGQE+wZADdL0EiPkqY7q/RTsJiNHPNsMZzHF0prK4mGmaK+N74u8ZGkL7p8P0Xf2mI8mKCQ
w63mKhmG0Kc5VPPWvW5/4y5m4UvGzYh05eJFZ7aNlMdtLQdWsji2ekzmQ11CB5c6wJe4pZ66aK0K
NpDlQPxHPbXJPevkPGqsXFKWAKRvB338ZrWHCZgY3Xy7vratC+hscWzxJ/k74w/LyogyPNTkyT40
l75bDzneDC2SWxDdfZNerltkv/zKyvi3HZSNCwulcxrQ5pc8gtpbfqlQA6Q7M30uR9Hyts7ByXfk
c2k8TkA+VGsMWsbI2NIDfSj3KEOH4nOgGlsnAVc4QYEKfb4LSOBkQhFslTs56NNRctvWSn50nQkE
/GBVe6SyyN/S+hb6BHc99JlcPBCd1i6JqzVF7akrai7Lopl+KaH9C0+vSwtFfDATu3UT3ym55i0N
DZVZu2vz8TjH5City6usRD9Ma9B2yVy/1ENnOXrdoTymZs0TVSfJ1UgyuWsN+L00ocs5gk5oVIEJ
yaKfcWM8l7oa9sR0o6R6brQK+WU23dlGdlyqdW9F5a5Xx9mVLB0NhrmRGq8EjMJRhyIPIrPJ3KzT
u3BJbbeCSrHbTLlnpRU9doaOWatlcKk6pJ411lrYjibYZojUBI3SSWEiRWbQ532TOHJizI46miiq
txYID/pnbbZ3LfQ2XsnQEy+KVBRJjXQBF+EEbneQPu0XYtQBhkPzO0xgZQ+kSUt/opIejGVi3lTN
KAX5hPeCnhlgbVgq07EkuniQDR+PiLo3eScdoWVWuE03fupL/NdtNVZ3SEW7z7nZ0P1qT2+pioHo
tJoOhULekkiGyG6pfbbMPPeXOpV8W1JAfGyOX1RNAl+Q1iW+OusWHr4V8eXCDBOd1sg8yvYwK0O5
y83OuC8GKQaPdRa/mNieAlz3fpLqr0oL7G6mB1RNnyqQ8yT19L2LAURHpuNPbe1nujrdFqgJ3sag
kT6ClGoPUaIqILEF5tCkeFxQUu/XFcCfpfEmoMtv0IDz1Lqmbk7GIFHACFjTA2l04KOb/heUp/yc
yj5wIeCfl4xXo4h/qkaaOuDC3hE8wJ7kibb+otSaF43KchMda5ToqrfeaJXbGPgsD9RK2b4ievYs
Nb0NgLU6z5qjGjLq6Uq2JM86mZ9w2aeu1OKBp6j1i7ksnyAvsNdzul/iRTkkRgf+o2UGrX+O+eR8
B/LNF/xNp1W1UI7le8uWMKOXMVygTHcSqDLQz+61O6TqFtSSxsNsTbpH7dFr12Rfd5jsG5cuRFMe
KJRyvFvVAoUYBcII2PmHPDED3V4fY3vZAS8+OnOfhQRt1tKsiGPU0Vd7YCgIoAip1eb7SAcQSCm+
1PPkK20lgyAqc6sFjQyMt7RHVAW6XwAW5JmDp7vp4Dn92Iz6QzRF9zWwy4k5HhKr8dHlzZ1sKOWb
qEmOQ1Pf98vwvJJ116/Ybj2SYK4wvqwjWXYDFFQjpHlfwJ9wiEqrPlRyezsN+o/JHkOJEMtZSenY
BlVcswdIF4C9xEfVTL5R2kZUgN96GQKF9RHZuCd70ZEULK4rIhsY8TCx6cefxuVAXibw4JQAz5ZB
dGdqHs1cEb/4RrZ7Zpl7jxtSpDW2jnnoiR7Rg3CU9TmjURBpkAwSEWRv2TKIrmigxmNFac5WafQx
iKSBDTaeieFANLLZM4Rwc4x+4Rh9zV6LOwOjh/ZfFcMh6/hhmbvuVRuAnVRSZFBlOHpIDqXPuAmW
p/ErY2SpwnZ3/RLeegOeGeSu/SbHmwzEeTIeZQD6YsgFvQUlBD4EgF/0MoQ1LZai8be+AQYuQiB9
iAlLLoUrrVSKB3APYZwIrNngJoAsccLKdqj53DFmxcKPxSJxW4njqVXObQd5rDSjwJuetd4Mwzdz
F6Vrvwe0oo724rFL0So5ByJt0q+EYhtJ/rsHdKO3wXWclX9RNMDmfXxMzlui0cqUBJETQ6QAer4D
dJm7kBsjHG9ADxUKX4FbKTAbqwGSgT2UeAjOAI5na1WAY5fDZm+9skGEpXRqTHrumdx44YPfYceI
kYxvaSCCI2/lwqfGuXrFNGuRHMkJyMaGdAdyg0Oj7yyygPqsF2T6W7kpFmerBMPibKDnPBlW1MVs
FoK7QiaeMs+uZdaHMXm2+59G3d0OSFIEx3ArPT01yDnoLC+rIq9Ihg0HdYNdC8VT5H+gcJOF/a/N
I2/KgM+DyNK45GBqcsVcpwFPwhkdAvqKbGnHqEjib/pO3LzcOglgaUMZEYAtdPi4L9nVVQuCUfAv
NmqF0Qcwnki1m5Wpf/0Dbpv5eOZy38/GiP1MU3w/HXe/gSQjiRenp4pgn7Y88PSJy53rmhRKb9Up
DeLuboq+q9lvA8nItE4CO1vQzLOXLneywY/Ua9qIPWL3bC37+lsLpEQTpL6FeRHqsSbOqLvSjLqz
sC6/9XwxMciGzptMTOudG/70Kagsade1ML5gskzBC7B3qmDagU7ay1PPfis9cTFrM7M4NcodbkgT
ld1Eyfr+/hyJo3nzvC9vO/imEUJF9qb0BhoCwfQH0zkbpTtyapv9+8mCqSmbpWlL6On/M37JxFKS
5vmf2Y3Umx07+/EX/nryidkWnFis04FKawzo61h4xDBCRDFpMYPrRrZPOlJAMKFZrLbMXe7D0o1F
VaBeInfkFnq5fmplzpy91cNtvRxWAMHG1CkHsHe3LyoJBdY3v6qlgycXtDkYleesg0A+11vmw2zu
c/WsV4ZbmFyMfbJS/h80D7aCKNz13wZ5nESkWUUcs4pCF1R7S/KJu+6qY7lvSzAr/E0nEIfD1AkG
/3BJvDv0yRZOo2WPVgRrF7Oe4mG1zROJOiguNR3VJ74hM8aqsvQ9+g/1b+l+fmWdThAxhiv6A4qf
+bGwnSsyyJ1Go4c4SE4TGlgxaABr+3ff2m/X/UNkgjt0MSY4tIqgXJhP+jNmzoKMikayRCbYv59s
kb1Ct7wyGhooFBSV64M8C/s27EPw+SxoQlXGwmpBzJtz8jrK5GxgTi6HVmhDHGJwOt8E9QAURsRj
hFtH6sQaL/pHV0QqOsFaTt3etw7LLxaqAGED637QHcRheetePTXIjtzJF1RGeyARc3JJ+Rx3N0P+
PIkor7c26dQE52pLLq9QL0AoTABV7edvcyxCwG01tsmpCc7VjC6z7I5tUnLz/9aagUEwAMMhVOuC
o1ZO236JdHy2FOlIXn6Rc9mzok9dtRuHL9eP0fYOfZjiMoWU1NC+0mAKTKVOkQQz+S1Vgotkc4vw
EH4nq5EvAH50bmhnGBJ4p21nTGv3f0j7riXJbWDZL2IEvXmlazc93r8wVqtZeu/59Tcxc842GwM1
9uyVFKEIaaOLAAqFQiErM8g1+/Io2Eu0MkElcPJS47UugImitEkXjHYAd6Ng6+70q7iv4NmawjPJ
2LoQklMgPIwkH5ReVDLXJEOcNPqA6ADEinRVHgf7J2DKRNblDy6+jK17Zo1ap3Gy1BBHMLE2QRcd
aIIPAq9AIdYed+UDD6fIcIszc1RcUuMuBvdKB7cwd5JluvXc2n3F8T1GOgwjhDtWJQzrNKwWGlVR
rssAjAiS7shh70tZh/JcvpGb/3sf1pklyj0SoUp7XYelIVbRpfQgzonH8UCGk5+ZoNyhA7dxohCU
5fATlRAgoguX4IngEOCReS7uZXRmc9XrmTNooR9PUUjPO/1MLchLnpSQeEJnhBvJNjqsF7dwl0Pk
QvgLJFeRl0NXGAqVlsvDQbIgVOBPPtmmTkepj1GmhKoUgJADOJNme37+Sixat6gdA4yNr6SGwBsz
c57RdSVaCnjSgWw6P1J6UJkKc7BgI2QCytnZc6RMj5y1ZNzfMbSTDepMmZOsaoDTB17DT++HXeFH
ruWUT8a9uut9wtCavFtv0V224cHg2Ot5MkydNNJkLmVcDrJvAOinqI6hVW4loGg4/Ht5iMz9vRoh
tXij3ppFBlEtPKFYiaNp6gZ4gMegRsfHZUOsh8GzuSRfskoBOgRtIGYRuPBg8NR7olcAK+mYt7Vb
7lDy/QnBLodjkhmZV4Ojdrtgxo3QK3AR0sZDWPoAlH+pvBqVuvCBVwJV2GtmoM4DMn3gyqlQ2dda
OA4pCZVbwucEiYWt5Qle/C7cp5tyo/wDhsxD+hS91s6wbd3R1f3uTj2kfuHI18oz6L+OqAT/G0KB
Zhc4JS8uMQ8OkGH8z+fRMlJh3ygI3j2Eh4DSISX3KDuK42ZyZhdKEduy3Oe8JuH/CA0nm9QeLWpQ
uBo5jsYM/LSPTYBYiON4V2zlG922Gru5zvbxjcpp52XdV0FlhRuOQfqggZk+d7XRgH6DKmLdxz3h
8Qp2mteD6ZKA7MAcx/My1rqvrVFelslGq6cSHHv4iab/5FF7DbcgyYMmyfgze5ZfeyBc/gRfzwqA
a7vUQWM2aq+CBeBrQbXBNg6hNyDYj2627R+HI78Ix9zDeI1VkI1CaQP97ecTS/omxXRU8fZlob64
uCp6FgTUicPj4IBBw4/21tXlPcwcJGj50FwLeyDGObc4JpY4xyImN0i9bFw8vPltLltgscUY5skE
fd3H4/IEtaRJ/izqiz8grbKB4oQ/PnYbXjbFYsQ5s0VNoDZYdSENWDN1k90aB3MHeItT3/K7L1gn
13pQ1MkljmNaLBbmDXNn2cI05nYtKv+0YgzQRz1ca3Gn23oGFOLl2WSdJ2u71MEVRNZkLOIEu6nk
AVl23wY/WiHZXbZCXJu6LZ9NI3VqTWVWLa08okwr7nOzvbeyjwjq8WL6puH5+bIt5vZeuQcVTBYz
k+UUz9a+MRxi7a0NY6cNQPIT8xq7eIaoOII3OyFdJkStAOpAVph4gAap8uTq/cAZEuuWdDZ/VOio
ZDlflhEu34HqSxlsEQ1P3gS6w8Er0Hp6H3O5g5hHwdoxqHuL2JSJUc+Yxs7NBqSIOB7/kR8J66D5
CjCGh8b5wJF5L7AMBODZQKnwIS8VaJt6zGm0mwFNlbbaNYqkiFPcMh4nUNEwJA0CoklZYkrrX+ov
cwL1AeRpEYvLwB5iR/6jSqVCPv/CPqDRSKVQg7R8gdEQfS0jYMZtLB8W7b2Z34X+ow4GL+kfWt2y
W4i9DIljqYD/is1VA5UfxXyHorKdGpvSgtpThe6O4FeTto5VKW4uTrYyAiw967Nt6ZM9xgrEUqud
Zj1ByGQv5BOedjXjOsrrwjZm/Z2gFPoWaliGtFOC+8t7kDe5VDRrQA4VFA32+6CqR0NrdlLDExL4
j2PAlMGyjGIs2sjOT5o4XBqrShCaRyDGpasWbPPpLtoWe/45yg7OJ1PUXgC+Io/nBCw3UW/ZY3Uo
Z+Vatka7VGcnE6t9WwrbyxPIHh0wZKCMUE10g1BRrM5jXUh6xOVvuDVulZm5WCtTVBxLyzZdhkaX
AWvZC6r0kRrSx+XRsPrEceU7jYZaK0mpay0R0T1Dnh6jYQNG+H3yE2/WG6KsGf9c0NvxCLVbVDPR
sLTTQ5t3QWO9rJ19ArWGypiabUtohDrXhG5p7hW30eIryG8Hu3aDhxHiaT+0H807v5jKPChWo6eC
WmkOYMfISYtUsG+s99Sa7CHfj4HMyWyJT3yLLic7dJXYQt9jKkzoGQmm0gsa4EY68Ff8VcawskKl
RJUsKaNKWgF77TXI5T3qQ3aTZZwNwBsLFUGW1BAijRyucgxYCnpsZWnwVaP4m8RkNRgq/UkgHWCY
gSb7mn6jiddDqTV2lA/vUvNDBS/e5W3ATsdX1qg0KIVmMwr5GtKgDeEPxu0SpHaOtsk++4nwmhPa
PCJw9t1qZZMKJAW4xheoC2B372UnIjpmTmcbG9NP9tbf3eCR+0tEnk4GWQs1n7GSDRAsg6sPP6Wf
w1W+zzfTXfMrfZShCMetZJFf++7wJ2vUfHYgvwhmCQ7fN3YW4LnKIXCt5gAAY2pu5asE92SIsV9e
ReYZvhoiNaFRlRkpsBSzD6hTBFlTgALjIEKnWn81LnGyGZVMsCU9BdRVyGr/snF2KDmNmIrVFWmw
aUYZeBERVFFB6EWA3M2gkDIeLhv6jwPoZIkK2W0kJ2JUGPJnLSZCk9BykHfKXvFQkn/j2CK/9W0d
CZ8hEWkANoyyZdVE1WDC5YfUffJt5oIJSyj35fw64GJH2GUnSAygEKRsK93hbREWuwDeA07mqaNB
7ICHHUjSmeCZSHUI5iHxIcEGkQjDE570T/VzdPj76ou1WziDZwa6lXHibqsyG2hLwqIrWgQ6pbzP
69uuDz2wY75wppjptcBLazoE5vAP5bVoKbWgC0QCHYgTFleyA8HWcnvZ5e9VCyLx3gX/11O0zR8M
wysPBu/VhZlkrOxTjlt2eiSWAyqzOVTA0mOOsvPlEZJF+uZDKwOUD6VyZ5T6iJSzS9J7UOLMbt1M
b9I8vy0tWIG76qXHuwgnojO348oo5TkFhExrccSo0hi8Xl0OAPOLHhwmHs8P00nQgQVxBVTHvsHv
khEExzKpnZsgurFHSdh2cf6YtioPWqgwL2ArS9S5G1vS/2x7It9DQJrA3BcPUe3VT5Hg4rxSQTUt
gdHHIUSgBPnXPIUPgTM6EIesPSGxoycTBPkvXHQSsfxtgVdfRh0ttdwGQR4g9M2Go+5l7/ORxgDh
x+KVPj/nl3n2qMOlF8yuxQmHOkKEnvrJbbcABJvQ4QS45KXz8sfkwXSbX/GmBjJrdGWAo8yF49Ts
jGE1aGrbtjqaN4LPrPW1R0pnkzpw4A4OxInDW9KeDTjN5vJGYt/8VzaprTppo5KHw2fkn0BWl6Hr
ZF9VLhHvhrrGDLq6rneF8Y5nmOnkFtozobFFXJ1KLMesC/OJtNgX3UZUx6tSFfyZu2VZgDMQyZzM
UB7eoC9isiKc36NTRe68bJcv1ZJglxm2KqFdwh4jREPNIdVnLiaBxKFvbrwyT7mxkaVCYxTIWToX
aj2gehMctJdvcNFv/RFPfuI27eweilI8DC8zQK4MU/4MtpIUXSM6YlUT+mZs5G5pNqMtqehxlrPW
T8b20DYJ955OBkQPGBpPQNRrYO4BBzb+/+qAU8MxnKcIPEREp0We7FkH8Dt24hyuJNvZe1wAisbZ
N6zTZmWTLhGHeDaZ5AqXvUCanEx7tdQ7ziZhRYe1BcpZ8d5W9UkMLxLvdOgwK9tuC86En7NLhA14
S8dM4tfWKJ/tJqRN6ed4jqbhxttla4GgocwdYf/ZiOtyRsfylbU9yklxyiyh3CU9GiG+QAsJOtFd
wnhEBHaAyty1Vwh4x37LU/X7j6ECoyziBQEnHXWOL00tx5VlAswXNJ4ahJtBM24W03IyI9nk1nxI
Ev16qfrWE8Ti34h0EDYVVyGXtUuhLPT7K6iD3dTnpRAUOFAbOc1Vvx/ccNtuMAV3lieBHMnJni0I
MfNrBUzDEIoELBV/Q+b6fLcow9S1ZtqgXzHUQ7eognsNMg7FVD0OkrRtMsPjLDUrhQHPyG+DVLSf
c9nAIxHYySKQHjx3u+5BOYQjKjPhVR3bqq94Y+qIB+NN57z6MdPutWVqpTtBAzN+FRPkb7g1bHmD
b7gl1A+JH4NoXHCgSZo71XXqojvsyDPPSogtvPuCOlICiI8uxSZpPUtZgBIQod38EuISNuic2HHm
l5VQre1QWxe1SzHuAowyX7apUvql4Zcp3pCbZIueV3VJ0Go+e4EuvXIMMz1JMbGLQPSGMiK1h0sA
YtUsxx5eboKj9hqNIPTqXgjyqLgWffznX52T3xhvPOpU1jEOGevfdqlzRjHbAR1viIzAp+10EJoW
UbPple3l4TEjPPSyAf1XZICcqX0iD10fmwJeNq28dfNwrxmic9kCMw8C7BbCnwhEaAihJlCDomm9
hKCpAVLGcPsfUDuBxP3kpI/DXrjrd9Om4qKLmZO3sklNnjmb+SyDitBvihtogl4ppMl84AEt2JN3
Ghk1edpSGHE6I7oZguBPVenk4c/Lk8eMKqtxUFFFhWaKYoVYHrmvdiiR2KbeOOpiuXX3cNkSbyxU
FMnmMp/Q9YKLpTGgIH9r5M+XDbB0uIApgsirCTQ9tN+oHWwGdTwVKS4Co9O53VX1OP9YAC1KXKnY
6bvKGzzZlVIvqpwUtWuB86DOIiQ6M0+5odrFdd2lCFTGw+BCB9Hv/rEc6e6j/QjeYqfzxqvmzkIa
gCZrT9gmO+Hf6fbyDLCn+DQBlFOidmDEsgGi+jaa7rpEv2/nmqfQzMw4VpNMuWRVDQH6uUEAFO2E
hxgBWXDatxIdSqKtBK7loZfhSt+qLVpf7OBa/wtVjbNJpvy1tVq8ggdK5yvWXgneVGOnpP+fs0g5
qjrGZaqp2HSVCXqrt0TnbAR25rSaQipnmYu8CaQRO2HGg1hzS8pYuFlctbtmkx3/LiVdWaPSetMY
k9EU4RTNa3BssB8ET94Vv6xNATHQv3q9gcYSICXoJ0EwptJtawravOnhHo1r3Ixba0u45hI3B+1b
j7AcPhlOuSOaSLzioEZ++dv1ZWWZ3v2JVkq9Uvd+3En3UgrtxyCZBFuI523URIUdSdGTIEPdvpIr
r2hEC4FAQG3W0g46/vRDMPTvWmWNmzICLrCH+A7IpgjzvKjYVa4ZLlBBm0hvn+uh/CFX+TYPQ9E2
mgTMIl38YeACUyTBR2mM96RVygEC8AHaBG/FmBh2V0teW0/kjzavjZRCQQ4/DT07N4kkP5KNG12N
FTC/LgFhVfgnaJUnOex2USF5ldzfCGJmuV3bRpvLEYNVt8AzADmX8S8Dl/nzNDZLBKToWk44bwe3
iFA1SXzy8NCPh0+9xL24DbjAILIU1FKdGaVcUheNXobUL171bkSwpO7SvQCTOS75f3QrY5xxa3Of
pbTVxbYKK2XMSlBNKZFo91EL3MB91sbQKwvsy9PJCMDk8VnDbQgMpdCSP5/NFOQ6iZaVix/HeOhA
ZcTihF9G2rE2QL8cLsWipaC9W/x0fA+0ZNfrozO1mnd5GCwYy5kZahcvg9XUljJDeQvt2M3O8lt0
aqUb1YYQ1hufipU3KmrrtnVkxvUAc4sWfmiJhef7wCvS4YMzLIYjGOvgRJ3Q8YJmbQjvQCwAgyIo
buE6Tm3DW/bjVU7acxxjFz7/hbrDmVXqVAb5RjobFs4TJQABkiE5XZXYzcIjImKnwasASGZ55eZG
2gMBJyP/0CQoKoZb4E6ftG2+qX8SVaFkO0z2H3BS8sIudSBDK04LJgVWiU7yfCzBDUz4ev8IJclb
P+pkXjqh6pQkAY/1lb5ZwHDmjs+KSxhU0XKLtpTeibbAvXKBF8ycZzWzVJAEq5WaFAJW0CrN1KuM
7ho5850U9o46aps4yR4sYeSkk4xQcuY1VCipaiEASx+qcU2BhhfsRIXXGsfYdbBgoWkI/ZFEauXc
X7QlzqLBKHs/TPblGDhzUzhqxUt2OFZodHQdTYk+m/CP0iOP6To6IwMUM9Fp2tkjqrfTJoeS0tPl
nc6evN9D+3wzXW0F06hzRetgdMgLL8v3AxD+ly2wDk6DFGkR6C3SYEP5Iqib51AgWaK4mXxSe9O2
01Z1rbvKRv8s2GZ5BWnmmFYGKSfsmmko2thC1qiBB1Mo8qtCl35dHhXPBuUSSy92bVlg3hpLh35L
k7npZBTOZSPMF+vV1JmkErNanUHX5VmLUGmZ/OyRMCCLu+g+BF9LyKXoJR9MZRrrVaKfKtKiV8yO
OELd1Jktxos9WsGhhqCb1QduoyY3QxondiX0KicVYOKY1qOkDrUsC5OigOIJzlAhc6LbsbXz+8KN
fABJjuYDYZvCi/nw1L3zo7LMWUiTOulMcczHMMdJJ5o5pOzKj0pROrfuS7l22nk8VCBYUbQ5dRax
xZto1NmZtAReEmq7qAGdo67stVzdhXOJ+n9xpWtT4o+FuB+r4dhW2lVXxv+o6Jayy040eVuLzAy1
aGfZB/Xxet8bYZSAyRJ8VY/kXQvcVDvS69/fNk+8bifWbQzWVJC9o8kLhPPURlagOmmgu3UBgE/d
p+hq/NI0BdcO+HN5BR1GNDwzRm1iVY3VEg1l8EdJ3MnjsS7NbTZ5nA3GOCdNGczAYOaU0VRA0yON
rdUVegkiMcgMvkyWhDWEpHIg19f5ECMNqR+Xqb1TGjDbBelOyjLDARGeO3bgjxOTsHZUKbmd5/ie
812s0SNUorFMlnFtorGSU1cEQEqCz7aBKjFEjKCwUdtD5QnP4YCWlQ5cf1kJ8JjNi53MRV5bprKU
ZJHGVp/rryIyuNzMnXIkrOvmFlHHHRKOCzMSBshrnQZK+ZRcWFIlLIPix8ojRBdxtwFhGsiz09c+
it8z6we4HF8uTy7zGXwdb0hIWEVVZajQTV9IqBfrbQ21mP5JFEZn1uPt0CkfWRBsQTSaAYfUlNs6
lKHGnGyFCe0teA98nkoNckShnNg4rDu7KoJjWg83aTvirF7GYwYar7ZuHi9/M/ckIA6z+uYly5dE
IsUkvcnsbtBsMOY6MgiLFBAU5aqfBK3Xl5GvxEe8M182zjsaKJcIhkIPjQrxOdnF2+Im3qDh0ZMP
vMdyluudHUGUL+hI3LS6xmmnQf+7up2P/9tMJD7yu1PIIlOhE8bQLK3hIQFPFtSEKn1fmpkxQxkV
Sx0Xmq8W3IIS+eBLNqiJE6s4lsQUA2o9UCHdFyhgQbr9rfL0m+LHF3NIhEIW78GREdTOhkbNYytM
JkSGcaQJ1m6Opud2eYuiyS2E/Odlx+DNIRWj8w5Mg2rUQnvQMgRotWe6IwY65yL/H25xWikq1coh
hparqdhjFsPtILigO4My+mYAnEGvSdMG96DjrBv91j52ZTQ1n0kxLodTdEXap8Ojiv729E06KojE
rY0TwW8PXJJjcmJfcJnP2t1qn9dW2zdyhIubfiRMfcuBCNYYd/WOMMYbLq8lk7OCGpV6gb3PSpUY
Hho1bh4BxdvwJvM/ou3v5aPxs0qex5I+fNbNREfzhZ+VX37oaAK5nm/ECoxIMxpT5gOaHIC5KgS7
3xYbXjLBjmCnbyDTsJpVZTTVYpHwDV9Ssc1W2+DqwZWK/Y+rzskOFVTatpTqwUASPUcOeYJF4gwC
XAApwCfg4G39aXyxHi/vQVYFar3bNSrIzP0SDAK5IyBZeAwih6C50k0LcJMneRDuu+elCP+xopbx
KR0lIm06n00hC1E0JoWMYtZC6Aq3Ojhs238SJb8L0+Wh0ubHMYv/zTR9mwjlo7iMhi2WhYdmCjeC
2pwRNnu0KTtVmL5GMRBm2STu1bHz9EXVbLmZOM/y/3F4nj6YWv4wgrAu6K7BzzMZ14aF9uZATPbT
EsRXQxT2bjz3oJ4BNzCGnOAUTzZlvWw568TYameZDhUsu1otk1xGrg4WBB8UFqoJQkwDb9eSU78h
ppQACLs8iCEvj6RiZ1AIIJPDYHxpAMhm2QTLBBH6H5eHxjSiAtxiSRY4NOgd3vZB2C0mSq0JWFv9
TEcxHhpOrlLLlX3ZEjswnxaS2l+S0A5tl8DzkunQDYOrJCB6rls3Vo3t0uTOZWusFQPkHxqwIsix
wBlz7ufQqs/MKSDVcLHYJ8GLMPFai1lnm4k+Zgk0C7okf2vYb83azNoCm3feSwqiY7tBrHhF485n
fZ+vHsge0m97dI1JBzm0bNYxuTCW1yMENO+KB+O6dsGZCB0UomSZ8wgoWdXW9RjpElNWTpqCRwyS
BeXXxRuRIweFRe12HomJ5cMc4aGXl3ux7hWrif2c+FXElxpdF8bC6v16TOI9ADMgwAYgscohTJ43
S+cYlbhPs/rpb1zmNL9UaETTP2TSeswvSJSX9LUeZM4OYB0xZ7NJOWW9xETQD1tg8DPZ7h6/pKJa
t43t6J4w3fKv4jwv/Vzh1WROvSxbWYJRfT5y3Erb8GgdCZkBroR8hluej1IH2lSW0iwt0GCUj/qm
UtHhQx7aVFsA17wtutLxD1qDSZ5DpV1ns0qlzNUkdwhXsKlCPNvR99Yh8qH03qN7Vnb59hhxzJRB
PgWKCNSTv6mCjEloBlIF70yU+1rJPbGovSzAjRNAPBAWX/ZJiXEfOLNGnTz1YsRVWKZwmF18rzrA
ddygxAbE+8ECb/DsChPKsKgtc4FiPMPU6TPK0RQvKnzVPCaDrRYbUOpDPPCou8oGfO3WZsx99MF1
EHnjQbbYPnuaYrp0qlXxjFQMl9Z5T57y0Th/Nbo/ZGi8ZA5PNJh1AMqg85BUvOajJ5E6loouE6Zu
rlAYawGrV5+avnfS4O7yMrIn82SE2halpmZhtmATioMbi0iVtX3ZHlGr+ptTbzUYaivUeqUVRolF
U4L+FtXM/Rxz8gUWTBIOCe5laGTKxjccXwWdhkmpYQIsqJvFHe/ld7fYCeAAsGundMJNpAE4Hjrx
q/bEx6OyV+tknYqg6SDnsdbngz/VgFuI5X1rSO5sarx7KzOOrUZJeUVfLlZWhe0XYGB47O8g7OqE
uwUxBdIuH+OWl+x9Aom/RbGVRcpFAhShVSFBtte5uOqgHVM5pOA02FkOUGtudI1mehy1/T9Ici/7
JusScrailNOUqVDOg4lUiXRDk6bMvra/ujIVkHrGN1wWE2bAXg2VimlGG6hdLWBySeW7B7cR3jj3
2j6wyQ7nvUtzJ5YKZKk+FNpcYIOLd91VHdrdLj4QdgWgP1wls7PraDvv0OYNvBpnYjnO+rmVVkev
XqKPLxNGUhMTneJWB5u2sk3Ak/lFMV+CwMrmtkzxjJKX7JVRY+5GKxcRagbBh2Kf3TU/c2g8cYbG
XEI0UMgQygXqlb421IYa5fNI7iYZmvSs2WlMFP7M6nYUes2OYjF0esBE8Aiab2slgKhUbNynUsDr
fmUG1tV3UPEgLIw+gOAnrrPVnTzntqaXjtQ0bgqVmstDZkaElSUqImgilEZ6HU7bBUbrNsPwYsqj
xDHCXLyVESoIlGUaD6OFaW2lO2F+TiCx1Ay7ywPh2aC2OwRDJHMokdIbQ31o1G2j9bux8S4b4a0L
tcWHYLZidegAM2+7q7isrpI+PmhW7deKyasQMBOyFbiL8njBLBIh61EytbbkRAqe5czrXH3/VYNO
a0gCCBuIHaU+r+rNnsoTrIzsktVeKwOrNzKTxOxCtDOowET9Vd1zrw08M9TFJJ8yM8sWOHkG6jn0
QS5ulIG5E5ptdhiACu4PR8f2+NPoqL1V6UXaR2D68aETFwiKHSzcMEK+/Nuht1o6MvLVBOozYkjb
kJNAuSdCwfEhA3Czzu6/unr+EoO1MkhtsGJS2sUKcBhEQmrnSmVXYmd3JY+57rMv5tLAqE3WBQtU
kFJg/8hzSHqf6m593f9Ir3HtCxdb/JG5wU5FbVjL9tUPoC7BcPlR3I0FjvgDL51mruPqnZTaixUU
4SSUcVu/bQHRVN+b5vnyZmcbgIauBpwN3mWoDQgYsTwkZBvE9fWY4F0tN3jnDXMLGCcT1E4Dy3mz
LAn2uCHZ7bMgu4U/4QYEgSXVyR+bZ8KWy6dyJ6nBt1VcWaU2nq7PmgzhW7xjR5GDoOlAY8228FhY
ioWjNY0fooFQ5PWSsGANSK1Pg6U2nrDMXQyJbpKQTUR81jFHEE9Gbga0vfBCeABEvGBedZ7idE6j
4jmjCh3rzVLsiYtiIc7xfQrQow9KStNEZ9L5Dh2Uog9NecblGsc6Xi33beyA8+AY3KLreK/WLiQS
QE8lRjacl78C7HX/bZ4GtcZLr+ZzixWIxGdd+ZhVPCJtLnsv86gyTiYo740iXVvM5vPFrbWu1UW0
rXB4LIrmWI9BwGEU442H8mOzBVeqQV7oc0iiWeb7OMubcuBlRSyCI3jQaUyU405TZw7dADMZWbL8
Ot6qP5Tt9CJ4Xz3Tsmseou3kLb8U50+61dl3itUHUC5cK2qQdCo+wHhoQV1MOtqOBqhlvpTfq03g
XV5EdslgZZBM/OokMRK9QS6IXJuUufTn8ZhuCJXlcN3eWC4vojIzjpUx6hQZJk1AqQf4lm4GADrS
HvvwVz1az0r5ERp/dRVdGaOOEnnIpUqzUKEnGiwRGu7BTx89xOj8CkASnt4It1Cq48wmz02pIyNf
itY0SLgdHcmv8PRdbgoJmFcdYEbRnZ6yI7SHuG9TzGxgNVIq1sR5Zy1jizUsPXIFTr1YteU3COg8
oe6c+fkHJMicyUsO6MJP3f6gVXYAXsqD4F8ePiciqBRyL5TjGLXmbPAheAFJu9AedXT59NoWBITu
ZVO8jUJ3kkRCr8fdhDfj0XCAnQZK1Un3pmuCdHsnunHmiFteeZ1dhj7Ns0oHIQkEm6mIeVbRKq5d
JTcGQJ0mxPNk3/QD0Z75LEXsFOF3QFLpgBSGS9lX2DEa0V0K30qFF/M4Lks/+CS9qHZjgIgzaPet
di0R9LnycHm1eKOgg4yO+uFQYlskEUKLeVd2Lc8fyNxfOG9VKrRIUhHjLySOxBnQ4rkX7pE7usLd
J6EH71LL9HQw4UkgQiDoQCq2gMxDkHIN3pcZaLeWi2NrbGqtceuEJ1rMAoqiZfFkigopomLgXh6E
n47eucFGesxesx0kpTxyk0Fx7esmI2Jrc+9p7BoQtL80BdRN6je6IRGCjWmqB70/DCUIa6roJZLN
K8NYvNBqb/pw2DSqcJdEza4OcZ8yxafECP1pFCsnA1ePK9fNtm1CbySyqpd9ir0bV99GrbgQo3EH
kttwKvC5zI75iR2J/HADpKr4ungJXmp4bWQsImGsBpRiLM0SFQgHnR+XkiJkEmRfl0/VIO2KwEGV
PV5nuG95rHbVM0u0i2VGMAx6MqCu2WGAhjsRlhH91oCis6DaAAh/kbjEbnoLjpMtrwrHjAurkVJ+
Jzd6oSga3hKMHFRehS8Z2Sax/u+6ECY4YqArR1QzvxEiGZkQm2WIQaLQ72Qq+E15TEjMnbqyQMVs
zSiMWiZVzF4WnXG+tQagSNWHXPzxN+64MkRF6tnooi9AAOF5l7E5p3+068abvMbO3cir/+ER37M3
wMoiibqr1C1r6zCXTKwQAfjE2QH93470LvqNtCs8wdXcdrYlzeGMkxzi3wLtyioVyzWrrTspQJ1U
swljCh7vD8qm/wMRTt7KUVutAUgLcsS4QQUTuCvEXRr/gKojOjI/OCNink6rEVE7rS/qOrcSUqEE
SEVFohjriKsE/zscRwDt+hceNIu5tyzNRC+gQloBqYStH/VGS1FR8bvokMw/AxNC0Zw2ZfZl+GTD
oJIxWUANKgsnsG3eWeiHKm4tvzBt7Up/J/o80jY+Ti9KbofvlpPvhH0QuKlkd9Yf5E3s+f09WoO6
KGZNkRlVUQ2+bFX2UmwX6Z2zguQXvvvkyQK1yadliPKRVI06IMfH68JPN9AVvg4xmIhzEWUBwRCy
TraofR7OOup5I7nYb4JNv6mPS4RTOUJdcTkg3TXBNQgmgdgGTaxXOcJOlL3iyEv52XvDkgkqSCII
q/OtP4ITb4KmOfIPEc94Q+OORQa2+cbPJi6zDHv5TraogyAOpTDBGpI7jWGjhOqY4S7yQdVv7sjL
EwgV3YRXa+fZpDbIqAVLGoK2w89F4xHtWmBYlbd/5TS/x0XfVpBStVExIin9vwsAfnKMfHfQky1q
C6TQYZfRR40WVr0+SoACKkX9Mzfk4xLXh96MEreUoBg0ZdmH0sY76DKpnlAMftv0Xq4Ph1rrPsBW
jSea4iq38h9DWuD1VjLtUgNJ+FxETp5BgjIWr0IpPhqd/quI8ocBKGJ76LOXWgD6IBpqm0gC1IN+
d3kqibddGh21/crUggJ6g+1nNZqMFqoitOtSvdOr8l0JlBcEcd4hxPEP+lokC0pgRQo24eCbm8nV
rmqcfbGzOPG/wDtBuo+nNsKO2KcFJB+0OmsDDdcXVcM9DGAEEx3impvIE3rgKp5ELbsgY50sUedr
HI1K0wCXCbE7c6NcLYf/bTjSt3+LclpZow7ZGcSXQxeM8DRvcrMEQrHd9vMN4cr0szte+sybRSps
LTmobucJ596UvhnKa5D4acKbQJ5rUOEKlAjQEBaxUkIJapcMsNfk/rK780ZBBadFS2SpTeDug7EL
pqMV3HYLp3jF2lEKmqMhomNCIZxWZlvEJu8mDU6gp/J9LXpN8lqLeIeQ7GbOvcvDYU3Y2hblAkk0
h1VGXKAI53ctVaFQ0P572QTz2rS2QS18KWRCI5tYeGFbAEawHMwrZR8c+G2wZO7pULQ2RK2+UsiZ
UunDgEdaxdHnwgazhpJCbqF6m3AfbQRoIIMk8fLwWA6xNko5RA24rKTNcDljeWnHh7rdFNxTmKQV
FwZGg1hVORFU1DcUqL2R6wWhDxUWm8jYEJFx/X7h5I8cr6ABrLOORs9hJCtWv5nQi9d+XJ4zZgFv
NWmfcXAVUbV5GPogRgpTeoNLOr8nC0+Yy0ZE3hSOEOfi5Uxci1TmJs2dOQophhRdkbdg4GHJLHZ7
wn+AZ24+6IprkUzyaoz5kEytmaAE/bfCpczTYz2rxFVXFs1xNtDXhTESlFl4iPdQ4NyP7hdGljej
bB9BZQjgW0sTDWpC01mNC3nAFWMpUe9Z3qWwtTlewgyEEhSoATP8fIo9H0+xJLW0aDjoSRFf9aRt
/pRuYg99x3imIFBqKIqPL9GRBytjbumTXXq7JcqcV5KGGI8Sk51Yj6XybwLwwOXR8YxQWeEg1nU9
jwAKtFYM0cr255CbflhOD5fNMAsFhCIRHcwmhD5pMgKjHaZisOAUBFycDHiHjMGAp9ot+GkBLm7A
icGtlZNv/xavVjapQNyDBqxbCEJBq7LQMWXo8XSqeJVaI2h6RyWxh2Jxe7Hfipa870P92pTGDWfc
rFLFetxUXNZKHQiQZQHwv4amTtZIRxAXaM4Cci27NdXncczvujlx1QHqGqIhdpwPYN3SVvZpOG6U
K10qCgpi6CC5zVj7EziKp06/n1OezCPz3Fu1o1CRJs0EMcwmGQmDjCU1kDFkqduZzWaQZncA5VU8
zVtwj3P2J3OEK7NUuElUQ9PAPTX4UajanfghV72tgdpNlLgPPuQS8c2hVqaoNEWDhawzYIrQjAbP
hMORnH7pW4OmRB5AiRnZVsaofKXqyxSiJRJuNGEGEaf/R9p19UhuM9tfJECBSq8KrQ4zOzO7s7Ph
RZhNypmKv/4etq/dGra+pncNL2wDBlxNsapYLJ46ZwedOsGX2z4bwJ5oQC4Rf52foleZurBszOZ1
ErvCnEUydy096wkzDHDxgAFZwX2XBdz197vYY993ZS/raBb1Kh6vVLuqHVIB5t/IL70KKIjRPc2D
9hA1qgBitpngVmvkDggp6QbdXpAEqOEP1afR8M3o5XaQb+8U2FcVhUAmlefU6ms6qxJGsXYThuvK
3s9aIZfL9ir+McGzao1pPQMLxPh9Oly2pdpW3xEL4309jQenNgH5naFvQcGKbcvvIrM5TQWI7aLp
hx2Gx7SwDvVgiAJv81lII5cfxZ0dGtWt2a4UbRfej74Zn5+D0Ih6HtFi2xuPOoYcmFDujKJqdFRR
V130SThnSsNQMvsOSloUxKNN6saKD9Ci4HjcPPtXS+S8p2+UosNNbtq13dOY9a5lfZaKg9l0IHa3
vdtuJLLF5U/axFIEhTYW8MQZmi9y9ULa2cesVFeKupXsd19H4mXruKTZ14VtjSMin5Hq9a/RKfVA
VB8wuiP9hQ08317ado6+mOMS55KYeVlA4HBnpUnotEke4DYme5oZuWZv7m4b2xxzWPsllzmjEsxU
YYwzr4MWbwXtCQKghwNV1thJv0vfqsDwGHPg9K42Xe2j9trWd6IRnE3nBHbO1M5UIjz3tgHYVZPY
qbzDqQt2bkeHQJ8lbB9uJp6VFe6z6jFtpoySEQsNgwLccIPD6Kdr3yK+7NkvUN6uPNHspMgo93UT
tZJI1UVgRupdkHN5oKjwb2/g5seDFh/RZYK5Hh6T2Jt1qlVLKe+MxnSU0PAo+ojj820j29cUSCKz
cpSYGo+Ok7B58hRhHfKxDB2mgUkdwwECOHJpULqi95bN6uhijkfDyT0lodohBEJA3NPycxrdG1Hk
JHjTbsNTAWSpMYqy12bYrWxyCTrUp96IUUXs7HR5TLtqXw/jTpk6T89EImubXmFYMi5iEN2A1uDb
o91KwnQpCwyZ26PuVNlLFopuKtsf8GKBq+aJkoMcsSuRitvPk1Q6Nf1M49wZNNwexkOCh6WmFzQg
th3xYpIr3iUpsqfKhLx9FPrjpDkyKHAXUSP59rogrfz2y2Ggf27AuajtKt1yiHHUlMwdSHEgeedq
yFftZ618f9v3t/3i73WZMucXaTcNTQlJZVBqE2+JHgetdzX6Ppx+3baz6RQYysWEugE6JZ5ZXUup
YbUReg+afCYbLQvB2/12EK8scBmwi1s6SyMs0J0RkG5ngAW0PBUHvduxIBZ1Gzb3amWO83Ijzo3O
6BcsaIm+aaAxyEvpAUXC0zRJ1E2H/BCS6KEE38LtD7ldqa8Mc87fWqDD0jKEF7mHWsV34gJN7Bo/
QHn0XPrZTgS82GJusDDlZQF8AemIK8L6fpCVbCLsu2Je/M5GeQAS7cazg3z/L0Bt25/1Yo350epe
0FfJ1DY1Vjd9ZzyF4z1V3OId/uVnjIl1yYRMCN5RZY8xYdk/elElud2cWK2W5YGVfaWMQU0Vaxre
bkdIBYPOzQPLcYdxefvUoIYtIf5HMCJye1O3o+Oyat53x1RN8gnZObPkR1IW+0wSKZltm7A0ldgK
I7zmAn1U7DgpMlRCdhpDRAEQkFrwSrCZIiF597cFrgpvlAlTcjku/dRKnVyb/Lkv3VoWSWxsmmHj
agYUncB0wQeezpIkOz118Oe7WmK5dWV1rrxM/u1N2fb8lSUu0gCap4VSwPNtc/BB2eBIM7TLDB9l
qlnPTjNn93L4cUmJRw2RNtvmdtmgpLAs+VzWvfVDWWvmrpfwMaWy90pT8ePW3t9e3+aHXJngQq2a
QO1txbhkpCp4kvXQbRtlT+iH21a28/LKDPsZq4jK5naaY8vCCQPuUY2RM38zPy7uq7EfT53oEGBe
fHWZWRnjAmnRok7KdbzU50x+y9xDDNhdaqCN6b9oqG/vEVpKaGXawF1yITWFrGti43XACB8V+cc0
iOockQEuoqBiH4a6RaedYh8X47UxhTNp7Htcf6/LErhLLckRsqqBrDBC+q30zd0YucsJBJsOOBCS
5/gVFBOeAuIHoWTZZqLHyOnfH4/zPjkb5SyyTTScIMgGeSJn7JRjTdsdzSTXpBW4/Rpfiyr3D9yR
8eCaIDyEhg1f61sT1AU0E00gGaQEi1cc8errshmD+Vk8p8ZyEf95V8b4Sj/vhzlXItA+mAsOzeIb
6Gf8fOgdo5XB9S8cr9ryFwhs6Xiu1zRcOLnUuEyD3JO81nYpCBZ6pzxAzYAVB+1xZvwys5f79gFl
8+1Pum0Vauk4v2Qb96e3Ad5B6bilE3peYT+aXtdbkke1P5plsC2Am0Epg6ji1zYudanElFkxe1/p
n8BR4qTjzw7NkaF0IabihOMeWp1uqL9O7T4aTlP9InUPt9e6FS/rX8EdCXLRx8rUynhCQ7ON0Pvw
c1c6JXCAt81sFnk2NhF4btWwDP6bLkpi5CMrZsn94KluZ54fB7X7BdMiqvqHuWxtkAtH0iZJJWlo
oVWj8lSm02MyGgI/2Thv4JyaAZpXyGOBwPatn/QhQdlK4H6D+lNq0J8oJNCtBIIvx3aACzlbVnBm
EjCOy1AafmtlRh8h1E1pRCN7uEt0p3/t3OIrHVzrJd9ZwODTl4q41HRzEJ6KcdIbwYC0Ypoqa22D
qZwzr814zdEozDOmxM5VTgSDfvvem17BsLcP3egbEdzgNi0ye4oB/WiFD4zGnGddahgwdY4OBTW9
cfh8+5uKLHBObwz2bBcjnN5qKretczejgnP7DDHldw34dRWvgQo0vvjq1NIrMk4mWhJyKqcHKyrz
UxrSxski5UdkoY+g9qN87CctcUo5Ut1xwHeli7oLl0VzWknrnSUs+j2kKAumO/l1pCr0tMxWe61T
5aPcVb0DEsR7OdEOgNe2jirZapBI+acwUj53U/aoFr0HKtzB0foufg2TCRowVZ24Q5gFet9CwF1O
nosmPOr58qkiaYYpggUNxWgxHyurBp+cEmmOFoWeQcrUzYcsPgz2FCxt9SQhMbtNP+SejJuU2+eY
ds0tVzFMB1xV9x0gqa7aSvdUzYGYqwHZ1OLImeT2ftH7TxTED35ZjeAoGgz1F+i/rXdTFbtsyirQ
4/Q4ltLr7R3fKH1xPpqoa4iB64LKPzgncW2GDWQud0tYG45szM5kpvfQoWkdPafPmClz2xEEkui4
hGHvYWMEGfA6Wbz9AVxttdhJFPZKKO/0HALh+A2WPIEMai9Y53UVwrhvNMXCzZb94YrThaaV1Uiy
fJ6hwpzOk/oFPPLlJ0iFd+xV3wzqxUkBX6cVRqp8ACeEvC2siHvr+m9/AjtyVvVxVdedQmr8hNab
f0UAI9lucqgOPehG/wXCbuu7rhfMJWFVkSxcBRUZ3f7ygLZt+vzXJdd20c3SgzN/mVB/7jqBvF0i
l0D6OVObtIZRGuMubb/XW+FXZHn11ldkG736ihCbNDGvLkFaE41+6DZAgM7vR9Sx7AETxdZjLgIF
sx99wyKPaC/SJeryPkRxPu369kVrQ4Ttk9kf4vGkR5lz21PZvtyyxsXDrFW5CYof8PzioWSoPy0W
3SkFKDtlr4Pi+m1jG7wHbzbMZD67+po1tbquRZqGEoHTWG7zcnYSFMpQrQc327P6PH+XdxHo58Bl
tIfGp3445gC445XBv/1TNgaP3v4U7kCtxqmIwA7JItR+sJ3WMzCvvy93UPsNlECDuLGLfxzZDU+M
G9l2XAOKqVBrlIFsf/sdkrLujLaDca2UDireTufQu72+bS+6WGC/YPWlu3HGxDFbXtTOgZWjs2y3
AzAhPcDRWpCFw8daGVPRRxWti0t7XZ312TzBqvnB/s4qpMS3vAkUDPmrumMfUvTksdEFYNt4WSeX
5YombsHljhQwfTbAk7FjmiqDWxfeAtIH8aigaIF8msOlLLVzLHBswS7eeEMiGlUXWeByGsB0PbVZ
2i5k3Ze1BXMPv3sE4oHewNsXrqr4uZAafesaam9nsa5VdVBmuwhg6DB6MXRRi+H6pOes8InFsksb
rylRwGbEp4MCrrL5wQ6We6aHd9vXrz7Z2RQxMCBiQHOMx5hY2oL/Ful1EBeyT8f0ZJfzfzTBJa4o
TQht0wnfbGmdtvqEt5Tba7ieQeUWwaUEo6ZhledjHVSZfNeP00tUDQZ6J0bxoYzzb52hg2FDkoH3
HjJHB5TOT5fpC2nlT1El+/bQ3kuMrUnp7yKjE73lX50S5x8Hrh+o/EAdjIef6LRWMHYz1AFqCZ/+
kL/moPSzz8GW6C5jTwf/HMUYkOj1ZdMw1Hkhowgx0yt+EaDrFL1K1Dqwsg9mve80UEpi6r7VntTh
d1/i2BovpvieymAVnSVbSx1Iteb26mEMQVUjhIizbXxz3nJWuLBQLa3W8xlW2Ht617rsMd22IYwq
BVLkpn6/701BvG9/QwzX6yAlvZ7inqxIBr0zvuEwnab8ntDvevWD0OckETQxtn3YuljictdMof0q
Rxpb3OQNP5Yf6lHCszfLyVgjG7j4l26ykQFUSJMxfk783eSbb3OT4rMWbRNUy77pwaZXS4LS5foB
BwO8KxO8e4xysxgQNoyDs4LFEJxrQYc6ZXnCDJzbQiMS0piCpCCz44tzlzdWOXfJm6wy0kWNgtZg
r/iG/atPy304jw5S616X+2OYjydiRu8XbQzstnxSjPo7GFJforDy5SLcJQZDi4GALNPr90NCPtvK
CMLInPhES45Q40xcO9bxXF8/FqG5I335qC1glczoUxNJUCUb68gx4s7XEy10Up1ajhlbHwfb8ovB
eO5qzTOLZPCWpXzUF/XYAoNa6PFzRIp92eUfakuXPC2rlGMP3dE00l41xbzDcMnPZY5eTC072iQ/
oDv3fYQcT5Fl742cvGhNszhxBrYd8KK+q9L8U1zTQzt2PknAbY1r936erS+VjEuNBtJipQ4abQTV
ba8k3kDUBIJ0pemE1fQJHGyKUyfdY0O6oxnWp9QeH5Ssh1Jv9Us20H2Y+sc61ELXhga1Y6czRX7J
MhfdmK+zbUXHkZCjPYe/5gSDZo1uSF41kmCCRnleURWXVasDFBQqbl2LOQWqPll4yXcVdcldJcye
F1DjSrokeBUTeQZ3ItWUGp0+yBDLGD8sKiAmGC8nFigyi/e3nVBkiDuYEj3vMfaxVIE+z0/APe3U
srkvzOijOo+vt01dXSK5GGNhvipa1SQEs4zdQ8twlhwT2yvhvWAWSN5ccyZzVrgiNTG1vkEXogkY
lSor+XEjBxyOXULUXbUr703AtoPYF83UClMI+9Kr5YHRvkmqDllKfpLd2WdFUepZj6avB2Q3fI39
34b3s5UCdAuCewt/+GvG0uWTbStYaaPeh/3glN03MDt6tzdt43h5Y4TbtChVBiuWxyqQ0FIqv8op
9NCs3EnlxUnACnTb2PY3XC2J2zyFLCMsYEnFC+Oibdz0QdmH3nemtZBGTnysPt22uOmTK4PcppWl
Kvf2PFVBJxcPtmQEhZnuiSaiWtk6wSxGP4JMB8VoHtyUlWnZlh2ijJLMber3Jl6rfn8h6GADKYPz
8RpCHFKN4FlWioLGhKhzXvtJhU6NCPN2jYyEz63M8DDikHaKRWvanOt+AonZApzk4R76Ib7taoHi
2sfyK0StgHcIP4pCbGuz1sa54zIr1bSCelYVRMZnM/1im8/TIppBuL5ynlfI8AgG+vEqD7zMpTIL
tSoEAwvVF6cb8N6WFIiuXNahgSJ5WWqdigl9sLHaTaT7Jg36MWtKEff7VtzZ6B38/TM4xyTajCHA
GAdArFC/onPQh9TPU8Wz2/agprKoAGIHCl+KrO2x37PKXpBybIoKFL0BkwrTwMiD/WTcLMtyHkWu
fv/GBT+6LI+rJdXW6sIot2EuT90wf5dnolmLrYNtbYFr7eWmnJZGrUXBZMMfW7RlledWmr1MF5Ap
XM+FMo9hLErAp+EJyeaO0GjUmjylZhQUxuiRGWwl4YjBxlHJnDlnqn8xIlGSJMcayVca/faADmee
y9BqRio16aM4SPIiAIrfR8udGLlrtiIl9a0stl4ol53THABTtZGrYI4NZxq+D1pwO4mJDHBOX0qa
3AyEOaFNHbn5uVSKf9vCdngrDAeExv01NDgvGx0Pmkhg2kN9IK+JX5xpUqBwz0QxdMGt8+qh4Lw3
F2tcGdcYDVl62YoCkvtGlfmZ+RkTiK6u3ZNy9CA42OYijezNJLlaIOeNVrokRCsM+H1OK/CUZpqT
E/ALjLZoSH0zRa0scY6H4qQbc2NBD6huPWAm0oAMyUFKlEdjzJ+nYhL53/X7Nvc5OQfEiwwCUIar
kwBohfiR4eysuw4zB6X60ILDQzT7I1oi55BdmBRzP8Mh7SJ+0CGGrQxkcQY9ehdX8dNYiwaqtjfP
MjRVtyEty990rUqxwiJMsMDyg9HMHiT6XE1U8v+Pz/iPFf6ym7b6CJYzBddOkL50eGOEdIPyroeg
iIHmKognTFFRvnm64Lns/9elcSd3UYRVSSYkY9YXmX6A1PZA8VQJdqJiB6SasP0vssfFXd+CMngo
z/aUnb1jUY5Bc4jEx0CfCumkNqMcrX4GLVSvoesdXeS5HBHlWWI4RikPbiSZj50dHtShOU6UtHgP
7v0y7wS3xK02LELiYpk7RvEOgK5WBP9kLZnp0LnTfn7Qj9Zp3CuHP8mcK1vcgUolqVNp2+NitQPA
xB2D6Rt1koN+LI+SJxJu2Ay8f4xdYdptCEvHZYgNpJHXRXg2bve18r1tZ/B1izpom5XCyhbnnFUW
9mGdIBwqGXx09uCDc92raHQ/V3+2Xwy+Bp7/DTw7KONra4ljXE5H3BA7l7XNm8O/2S9tMwbQzGUT
oPI1ArsLq3EwrLkJ1EDZaR5g7d9q33xP8LaZesMpOqKIBEy6PrHLVeWlT8lD+hNEYSezduSgvqvd
ft/umm8izR3mk1eV5up3ccdGnfSJUlFsraIsDWR4oQmaWHbmKBS9HQCBvKoEm5fUCfx3s7ZYmeXO
jrGMJjmc5yioy8I1uiNZft0OkPNDxNXCAEcBnSY++hVWWgMuqxopTqeoyZ8qux19VPeNgzGu+7Qw
rU9ypH/rsiaDCnAzO8Woss7OE9Ab7xIQE4DWu/hSKdNnW8MWaNWvME2Mh06bj406xX41yd9u/97N
fVj9XC5HFlKKiKZoPiYD5pakZJfRnUpzr1mCvq4dHOzObYPb2WplkS9NjNLuAPeOgehVds1x2UfU
Y+4Ynmaw63q3rYmWx7kZ1dOejXbgkGuqXas3P405PsYD2IPHcgimHt6fztXuttHt8nK1RM7LzHpZ
ajuBVePeCpbDstf9+J0CjT6wqP0+EzUrh1bGuOokLqtFVyM0rUGSfqq7d1WMXurXxa7dRVgzsCR4
y7lZwl7dD+kCPnSlJyz7s2yS7mbT73aDD364AILm//Ezcuda2I7DZNbncw1jTRFGL62D/Uqchmn1
EGG9IPIV7miz5Lk2JQVpuerCu0k1v0qK6SlquZ9L9V2jNA+YTfp+e4mbld5l73ioVJsXgxRFFVSk
s10B8ldj/NxVQgJ/FlE3du0ckatdi2bTyMwB12xWd6ExxNh2/6n0Mk9c6W1m2dWyuKRCsilPsXVR
YFkmWlCYRzHJIsSfC5yRR2uWU2QNUOH7k9dntvW3viCXRrRiTHu0WbGg+AkWHWNQj5Z5SLt8r1WJ
15JTbgkOkm3XwFgp6/0An8l5Y9zlkdZHyCH1+KFePkRIxn3v/4n7/WODRwl0oyFleG6PAtNGgjSc
SvN7oxQl/G33u1jhKqtas8e8MhBXpr63SbRDc82JAMac28yzUEBqylHW7i3zk6TcdYXiaDh+bq9z
+66jXX4C55C5nUukn5G34jvM/kBDQ38/fJO/ZAeyawGUEeZkwebxEGy5VI3cIlYTtJn5RPq7eJQ+
Ko1o8muzPF6tivPKaUIurgzcE1WpcKcZbOfpTw2VhUV/9l1w+xNuh/TlC7IVr3KIlg0pYPRyExA5
9WZQ3UUiwZz/URhcTHAHWZkb2Tg2CLIBoz7FPjq2M3BFaPmf5pNRClxC9O24k8xuJUnRS1QhcneX
1bmTlZBOySOnNr7otSwwJlwad5JJ0iINZoiE2KFZPgagtaBgeGQFdxlkoulSobdzqQNM19aokTJG
e37wJCd2jXgf7/5SESy13bwXqSVsOgfY4y1CFB1s4pxzFGFp4BkZjjh+nZXCm+JI8AE342llgHON
XhuiRstwt461l5EUvh02IOeR/ds+vpnlCYScZQ0XJszAvPVxcxkkko/IEkmXtE7XvJLo0dB/pF3p
ZdNdT8AcnjcCm5svlfbKKPu268BKs9HUEr0Jyjum7dHfg4t2lwStH/04C/R6caA8/DaRBqsZV0a5
DTPwiJ3g4Q7nGaZ6yhxCBpE7Wj24JYTgWpZar47OlSlu66IkVjSq4AkDXA8+ICqOrZX+YOzzLnWl
+UAKkDzVemDTnV7QvZrsbu/p9lvVyj4X6Am4ZaDXi++bHvqj+UzPBH3KyYwc8zTtiYfiFcAO+qIC
qh0JDwKRS3GBL2uAjQ+QPA/6LvRyG9CmKgX0KJrTfUWao16kfgZBe68Ez+3thW9ngdXCuSxQJaY6
UFZAsDZp3u9zL/ItKEYBw4AZYTYCLejvbWcBjOUZoCK5HmkkTVXhVo+12mYWoPfmhSIQ4HYauFjg
jvF41mtDypEGUK9Ekenkk9+HlaheEVnh0oCqpaDwXxAcjIKbgZez6EMMrVDDkZb97FXeuJ/V/SyE
uYrs8pnAqmzQEKJOGnbtIS9dZW95KQgczsg7KYHeDepoLykOtx1l8yQkl4/K5QJwHGcg64OfyP1d
qVEvnoJOO+nQQI4HK/hvtrhkABRnUUOaLwrmKHbn0Nqn7fuFPFrDw4Ju221b7P91nXgu6+ICv7WU
sopoFgeLkv+Mx+5HPGmqsxD7deoLQZbZvDquviEX5qNVUanu0M2CxIhjm42r9l91A9AlaPoEGl5g
bi/tfxwal7VxsV1SCcN/YCA+dxCZi+b9uwYqrC51qsQJHf0lPep4mTbvRGBNwVfVOWAx6WVpKAE3
DCTju50cME//fslNN0tigVue3x9u7J/OXRsWINOkLMZpzCTw1JdyB75MV6ldiDHlL+2HxsW01F13
PwB4mDv6EVRzTEy3jM6TLxj6ah3bQ8+9HQUfXxCmOpeExijLZbVGvPTTvpUmFxU4gHoibP/2FmPE
2FYBecZ7FrfFaZ23mITFM2ulO63tyL8kp3PaD5FPDn0PNgFXf7IDYx950vNt59pM4xfDfE8iI+Ww
yA1qVUn61sY7UNeLEuy2BXiopSnAc/LDnCD+kfFIRKsgP0T7zC9jZzlhE0/UJ6Bbib/23yrRjOBW
LoAuy98WufgsEtNMBhsW5zmDjldyh3e3XVTEL4mo+Batjdu2tpEUjCECnaIkodtYP/v+0+3t2QzA
y1J4Js60mtMUfXPoseYYptSML9pk+3LU7sfq9wWbWJm4ssWFYAJKmtSwcCPTG29+bwUm3tCyj7T2
xy/lr+FXdUDQ4TQM30l3nbBPvJlTV8a5ODPLkKj1gvxNO5TEiGRQkGIQsvGyLA3mKnOLqcucRVrK
Iy3IUzLr/qyOr1NmfZti5QMkjgPdAJI/l2P8bQhFD9+beWD1+7gyQelzTR/NGTs9Za6kwQalASRQ
vdv7vXk8r8wwh1vdDwatU0PZBKBw0hMHjfrXyXysm8FPc0CSBvUPpgCw5WxMXbXYCCdfDShKptvQ
yQjq9sCk4Dsn8WNyHrgZwCPipoXPyADACnCaRfev7di52Gauv1rqosqZWQLIEuCFwCmhSZDqImqU
7db8an1cVZCOiTQUBOtjN/FOPURHkvqmC50TT48/QONEwBu6Ga4GhvANTCgTjDe8XVPblXJsVTNO
Cwz7Fz9jC0quJ3kWUbRtdxhWdrhoAQHQVBTsPY1NbzDUKXsDtoMQb8B/VIWvTHGOPytaF1llh1bQ
ACHY6SBTG5WxKJGKPhzn93poyoWW4PzrawyYtZBqNr50lrGzVGGaY3twVWmsFsT5fJZI9WCD9R4p
tdyFybyfqhRgfOXzSOvUlYfwvqTmfZbYo2OOeDECAa0I6LeJeQUa6R8/4Xy/VknbFC3ODf1h8EIw
9T4lX0Ov3RtgUpkMpykdjIrvb6eW7RpjZZQLhm6OQmr2FGBlUKz3Lr0r/HRXPkR+4vZeVwAMJTvR
TrSzmxltZZU7jMMFFOlpPQBtq3wxZ8DqG4isSPtUifxJF4TfZpIGMx0wnDJmmgh3HCPWu7pj0Ihe
ortYN++VhhzMoRZNvW6u6WKHL4ubusSEVoWiEOgQp6MBae7ifmcPd/ow+oJd23RXOIoMVRwZbMvc
rhFwS9UtQaizPil7XcQD6gQSmvYYH4V90m1c48oat1tdYqhKlOPKNpZ0b0+LW/W6b4ThTirik4GH
41TFwHuozneNJRow3DwQVra53au0seqb/oyptAunl+ku60YR1nfbRf75nOcG0urUYR10kEJhiDGm
yl1mZjji6HFq80CwbdsucrHDnQRluVj1DOr0ABDbJ8yM6J6hdXektd9Vc+aTvHrUk+TObDSvt/SX
rgg/mEZbODbtE7/Nuo8zrjZzjvf4SJ4aUUnOcvZVCgRrAmvgapAE41JgbFZaWoTo3TBdzhgj8MoQ
O2xkTfYKD8S2uVuI+v3bm3sxyWU8y7TClBAAByN9cO0udWZQ19/+5ptnyGpVXKQMYR0VZoVVRdGz
AcKCLKKOoqqesYhwJdtOdFkMFyVGbvd5WKFSVvRDt0SutjxHpVAnVLRLXDz0ZFTibjxH/uxLBJC9
2PvrIReDmUjVnui2v91EvHxBHumvSCOGSVhwMNGKNxbPIMF/YVHgFjYXJiHqd70HO3AQ92Wg64rf
x0ugD8M3a47B+WxVn8De4yRa91L3SzCYGXVVozyq+eKRSBVSR7G66SowLMylItOCqY3n5Mlq0IFV
eN4AWgUk0H9hEABaxIkMEMK4eCK6fmXTk1YGubqHDgqwhTbyKlNmVjPHrg8NcPhodQDgGqv7snBi
NKqjT7dDRWSWSwDLIMd6YSPNm+MHCIACTHIcslFQcGzu7WptXMhn/RQPJEPx3S8P6QS54fnXf1sF
F/AFFFjBHYVVxOldVZS7tlScfgwF3YTtSwSQuYDUmYDw8VHRFNkwkAmn/YDZsubI1Eq76R3FS0IF
/YaFimYLNvPYyh4XEwlIXigkR/5q5Xeog+EQ1t24W3zLek/6M09JG9heKpJIZQnl2vsvC+VuFWo9
0LnD4xDQg2yIbthrgRSovy/Qy/oMq/VxN4qkqPR+jpE9Y6hNQmUBM5cpaJj/yMUvi+EiaxirRFF1
7FrZ48JCD3IMcKMIUiH0DS6QaNX1epZiLWyExqYfUq9wx8ceukVZfwCLV7y77fLXfCvcx+OCqrCl
NEbGwFueKT/RTBkcCDg8pPV0iqVBBaDSPkRW8rW1ZgwHambsUGgp7mY6feyzQncsPKy6lRbjDSou
7iBrlziybX9ZtOZQyfX3qsGpTIrpPTXS78jAQT7PP2+vQOTdV0ErKwUCjUEQMWk0mG7cfOy7Q5GI
gFBn4PyVO9uyCa5BYmuyzp3SUVti2KvAbWCkyt6Ush+DYUNVT54wxmi2flxiLJiW6CKHRQeCozY6
SQSYqZp6/ZxOPmmlp7xTDFBMdl+irn5VlCEY42hnDPNjb6c/Fan/QpoZLGKT/A7wpMKp0/aUzTR1
u5qk7jwLUwPrt99aElcSFGoShy2IRIOmBFV/HwaSnZ0GpQMnU9V+ygfVzUfTdvWmPhWZ4d/eOebL
N4wb3GNA2WR2Cpb9OJCsqsFD8nxQWmDf0Wv1bhvaPDguG8dT+UMAGPQfKULXzpD7aOonVDCjs91A
WZngUh1RkiQcZqUKBssMpgKsns1yBEjga9l3GKBpFaeK39NUOSyNfpKqb3+yQBA2ElnVFHIO8tUl
pK7rUK9mFMPt8kseA9VK3NsGtvMSUA1/W+DSRB8lyjR0qCsYCNCis9MHRRDdMcU4gkF5MX/p9p5d
DHJhPaQQcZJVGBzb72EjOSPoYf/jmrh4lrRpIRO4tM7kwBZo/0AvPrSuHZR+lz9DzFdkkB1E1w5/
WRMXbaM6DKB1Bpp+dEefIWvy2CnAjQLBhzvNTx5Ek0eiXeOHdLoi0YCPw8nPTpMkObLThDEgR5ju
BXZIEbE7sU25sUB+RKesTHkmMhaYR35cUddAp8Se76f8lBm14OTazPu2aWDUDrrhJj8xOSUUV9sK
DjKDjdONk/QzkSp3ysP3i4R5NYGvbCfKizXu9C8JRSKkM5615g9J+SgroyfrIHieJrdU+91Y7tQ6
O6Sx0PC2z1wMcwWB3MlSbVJkaKoPOAea9sEqbN1p5Clz+gEFT0jloxItP4sh9OKh88el8q1EQnu/
GUTsLSyLXe/v5cdwWaCI6WCaDNuQHurso7lDE/dA/Sb7eGbF3/WigNnsVa32mEsCbQuJlxjFBW4z
4XGoAUGphx8D2u3kLj7qGKgW7LLIHpcRSsDudQsNKwTo34xU2n11+DeMVBuhoskY4dEUmwDFw0/p
1TIJQcCJsoUAvA3Af+Kk5fBQLeb3JrSeC1vE67sRLrBn2gwNDOwozx6gKlOdmlUDeqpudJLFdI3x
YIJQNepF5GEbmfuNJe4jVoZplPqCY32Wj7FJHQk59ff36Y0JLpHK0CyQ5KqrzwCG83PFiY1Atcdx
L+xhbPjEyhZohBETq7M1sqSkmGz0MFqP+URzHo/746eRN6a4i5ocE7WFuDYuuH0OfqkfpPiol7+f
NjUmEcdAinhT4mlHs7RMxrmK6yAsshfLloNCSfdKY/qysHu+6QgrU1y20CaqZ0YJrqdmuMsiC+9x
ItUakQU+P2RzY6lRWweT+R3dzzB/vu1oGxfYNx+Lc+XYqiclHVHxD2aQ2N6Ul542vCNS4bTlZ2M8
5bHAoGhBnGMD3WQtiZXUgazX7hDbKHtElepGDl+viUftG3o5hnKCRMB6cuD2Y2Mx8w9yJrYB5YAI
K7rVA3xjj3PqftSSLsxqcIvhvQG9Wiig7TPdxX1pz1Bp6HgI+w6Cr8hziM54BR7iDG4xhMdYBlNo
9H+kXdeS3La2/SJWgZl8ZezuidKMRpJfWIrMCcz8+rswOnZz0HRD1nWVyn6xdgPcCTusJZr/3sMx
e3MqFrY3XqFt57ZoW4hgkaICffLsrwGolJ8ZkhmG/bT3q0s8YH2Le8I7z6Y3otnpN6J1o5NygLPA
kysvdvmuiO8U8t9nMd+I4JIOVERl1G6jNsQYpikvp8m0RFusom/EO4e2MrEdCBdeHBVXQgcYC6W5
2yxY5pOBND+H5EbLBZUw0c1x7qKk8QomTjik2qodYJs6g3XIrdS77jR2IzvDmccoAtB6LiCVVnus
MjIjOM2w3yyD+j23ReSO40Efv16XtX+LZ1mcLrCidmYMQF00JeB4j88S9m6vS9jr8kIXLMXULY3g
H85+Y8tMMxTYGLCjHBhfqk9rIHvmeF+GyyMbBwZqAkCOPeG6/27c3chlfmyj5nJqGsuasmt8s+b8
OzGeuXEurX1zRM6YZapGS6MAWDMZLDcuvxBwUIIroPuhyxZ6BZYgBO9/tPONch/NINGIsIWTyYAR
s6vHXtQs3NfzswDOfDUtqvJ8hVbM481UPKr6jbyGArVgd3Ltzjj7rexsLkaKQ0wunhrG63K4gsdA
YgDFNweKb+Ndlyg6FGe8ZI3yyKJLE2L+6KavwGmAD1bGmeDjiMRwIX8CDFMpp7g73fiQWO+zmDqj
aFJpb6vgjcJxYZ62c2Vr2YJZ91RzsgaEQXH/XtHWBFWi8n2X1G5UmX6fRR/j7AXjjqgttq5R3JiG
1WDPaPpZ6rVL2uidBVrYUE2r702s/P/umx/kNIw6qXUbd5wy4uzow1CmYSTcXxFY+WtdbWPlS6uY
8Wy9qtHfL66/B4+EQBcClX2tlmxlxQRb8AVkbbqRqLwCsgT9zwbIL6K3g8DQX1OjjUDs5nSAbNKa
MCfxJ62Mfo4Y9vt/+ufX0aCNkHpR6mrU8Z2yox5QoM8f0P0AhYQGZO0EITWlWFMsA4vkGP+/bpL7
6fE/fua1GbkR3dWFai8ju9DxA5kPqDwS+kEzSq80TzGmLcCBcl3gvySTZ4mc15m0tZzquWefMApb
8kqSt9lF/sNPiCEZWbZkFeh7nKVWoPGdVEwBhVr2McFOd/9NcCIWxi786FkAn45jCrVUVaw5oQgZ
hX0D6lwLCBYuOBaxW1rWB9E3U3c/2kYgF88VKe/GhiKeT4t6ix6lr0fFt8xU/KUGRKtZfU9X+rSa
43e76h50Zf6kyaRyhky/p5l5nyflSzQPbjoVwQCe+xoVjJasPmCYj8BAwSakDTdRMlDXPHGaMjtG
mXrM4tVfeoy9pYxAZU0/NDS+Xxr9r6oaUMay+neLmvtxNXw25iicxuh4/ZZ3UzIVNJKyYangFOFi
x0irIQYHaBuuOXHqaHTiAl0auXRBTjU2yh+UyVS8r/8Rx8WQlBQAa1QQqt48sWZXCQr/d55Yu05U
0022OQUAbn7qlkjaShq02zZlq992oiJZnAVGEqpWVoIcGpXGf9Bnfg8tiP1V10yDywD7QSlsoy9o
2K6dq4CXre8/yFHimMrH6+qxm/+BwQgTy5aJIUpOPSgojAbTwDM/XipPHmdUKlbHThV3kB4mCWyu
okLqbpKxEcgpSJeMrdYTvB4XJblXE/0Qk+k5WkR9r313uZHDea+V9ugnNpADVOLBV1zTxh5fEkyP
INPwpOZG3LYRidS4ctlMtLhaRrxOGRvKPyM/DAWSktcgK3wo7Ib18yF5LkQr19JcYi9JLZywOuW3
8KA4cuGw5tQcJidTCq/ry163D27kH4XROM1UGksuwN6JNxEBonQRGV9qXVKdGJPhbk7o6NhRf5NJ
tgbsT+1nmhZHPbK+XP8RAqXV2LVsgy84QGk/JDSUZsyMJuMzSWbLwRDrX21P34GqFxXlNhIMxO5n
rpuTs5RnIzU3U2vGDBwKVEA5Z3Q3+o1NHDjx9kOEJccpQJnvxqgd7RNe8B9jbxGREO/mVIqlg8bN
YEh93NsmseW6TGajDvEfHt6smOsUvAD+RYXPIjgXhzuNyqyE+2ZtOtkDiRtqZJiRlcLpew7SmT9a
VoE+nSVyDqgrh8zKKkD+/6oxY6P6IH2R6Ov6KLtWrPhK0DWA/2ehZbvXFWlvZuyNdM4bVTG4RChA
4cNGaWuvm8wOO06Tr5TTU1blz1PGCDlV1VnLJKRAYs+U+q8kZ7QgLUhBgI9qO23RiGxs36zPd8L7
LnlQpGRAcsnqhprtsqmlSfPYyrXiLS1K/aJlC9GH5588o6RQfaxYauTCVwGgzq9D9qYFqav+W2/a
fUeiKgRMKyDsuyCwVGs0MFNW5PiFvYe9i9dGhnVThaLHiFAWZ7pGNaHdPeOh8CtyM7qV9f73Ivdu
fNscizNSaa7HCZ4IonIYjPExTQevkUQDrcwqLvKDjRTOTqdaksqOIO1J7Ic0O4GWoJQHd5aJpxmi
LY/dXGQji7NQMOKUBZltaGOp+NT42cSxa0h/Fb2oOLSvhBtJnDXOM7UTE1H7zwPobkq3kchZWhbL
lrU0kPjL+/zi4fm9rueu9z5nxvxaqkkwFjNZLHzMiqvJL0T6cN2Z7WveOfXm0o/WVpe86RPgYazK
F4zEfItrA2v4smhjSnAQvm7RrDAmIBmgt5VOtSO1qoMdPsE23b5+n8/CZRlAMra6Scd3SfX+wayt
09p0AZZ8HrS1em7rXHOu392/eIizQC6lsLM6te0Sac25/b3et0e2BSYqxoi+E+eMeoVO2tixs8W9
nxk3Rae5q2j+VHggzg8BM0cjc/ZqSwza9OxexdCmogNxzgiIjoMZlQjhtUbcmhLstWHacRWt7+xm
fZunHueH4jGhQ6TD52VyFwzxUR2+zErhNM3ktsuTTCfvuk7s6rkG1mPGroRhBe4GKy0ZymjFDaI0
fpsbfeUC/kaI8bXrgcDLAwZWHatW/LJ+mYJBNRsg5eyBpscWcxdFKIKg3f1OG1GcUUVtKkerrTfh
ah615FTpn+j07vqd7caKjQjOjCSSrlozIfpJ4HhJh8Iv5W9TeqzSXmSwuzmSDmBPUwd/N3Zu32bj
Mga8ptqCNrBp/1+T5GvyzLoy1iH1UIOXn64fbT86GUD/UTUbM9f8ps8SZ0s+V3jesYmyxrxrMbxe
fmITZVguYCLbxr0ukkWfiyi/kcgZlpyQzIrYG5ZNy/8aItcC8RD5vq/YyOEsy0wqYg42OO/+e2Fj
Vwc3orjPZtoWdtMajDXFDMVAs4NoUg5kMMPrNycSw8V11IlopeWIUSXEVMpjDk6UjGqC7yO6OH6d
QdFXGctKUIm/8aP/xiP+0xz2fHP8eg92dmIjM6q/P9Ivh/57OeyuFW9EcY7C1NFz6ZneDUPqxWoM
3mbMaap+rJoiM951fxtRzMw3j2oMQZuLBEqUsJSe0klysIsdRPWLMTWoLdwm1AqWpHQj5StJBKXK
Xfe+kcyF4UQqRxVkTUhjsruky31j6gUBZH9SYiOCjyDjMI2LhhWo2AyIStB3b5247xy1qR1VOdjr
z5aawMD8Wi1AQ5k7L0pjj2CFf41NF0CELerI1+1C+JM4l5JQM8vnuqRwKf/DoY1PoD+TfANzMDLm
NnIv1Q6HSvMm0U6h0Fo4NzPWtjnNy6u1sPopS7ZZqPsd9O7dXMEwVNPGwxKhlVMrea7TRm9UZvt5
OBit30rRiSarX0jgQh7qoOtL0dfeV+WzTE6h5D7P+96EKv8NJMAemSySi4EE9o9nW7KuaSbLG95a
Td5lWUsavGflof+E6OjSIXsEy/RjmxQPQ9a7tI0EAyQikdyNmo1qjSMos8M0AUF8n/pLcbMC9nTR
X2LAoBfZn13n+YzcdbZy2luxjuv8NQSxfbOL6gO7ZwNdBKqaClpdPIHnHJtjQRcLNekU58iravFR
m6jcuSXhlGHhxYThpopoSXtvRl0FX8nfcvnwYWAkfpIYbyr2PlCzzQu3jbqTCqrePJmCeCiPgBg7
yXaSO41iu6B3hdePomeBT2Cfjk8zAJaL6VgU4gC9zgXLuGyjMV+wHPunnUVm6FcE8sUmjLfUaixj
2NNeUL9tNKcynpf6RSserOkPxrlkVQZbDWapDfB7vbWUdhnrXI2QBCjd1xU4jfX64/rt7WUamg7k
S0tHYnjRJSXrgKRwBKqQNR2bbjnOzfvUag/XhexOIm2k8K3SvJUUSWF8Dux5OjU3mj8fUre0Qvtu
xsgYST02TbiE+R8F6K1k5vU2AVq1G7vOomk7F/67Xm03QGxlcW5NsifMjw3Qi94jLn2sgv4wBcPR
uKlcIWbgXo6zlcX5M0qWDG1vjW2GohzjVg8Y165diY3h/WqfsGfE4kiGQCEF+mJybk1PW4DlxkiA
pwHUYLbhTMUXXY8F3nNfChh5sa4nyxetAnuhTVmbXR0a5s2gtOAbPAlbhyIZXCpBEttOcxOrZfn6
QTWDXr2bZ0Eav+eYNcAa/n0MLmNQ+0huZgkipkh1pVYbg3bMAj2tVmcA9alj1MNDM+eCTs9ukrQV
y37WRudB0iKhfIG8jb2Hxu/FJzao+YupF+O7v2AlswXzraIX+t5KKlh6zwfmXHGmW5MiLTXgto+L
m79PAGXJiJOc4bMemvfKM7aXvc6T7ma/AkUglmL8iLrzgxI79R+9sDe/hffSSrUYZKRsDQ1gyP/r
BUkupIflt9wrwuiHwMmxAiUfFrYCOVeTJCSPlgyHXzBXNx7bO3oABqSPF49gDZ3Z2IUg1kIzwCLD
MsS339egNKuiCj57aVZHKT9kqUDArmlsBHBGPnUNBZwrnIsCUEmzPsW6v4rI3nbrEdpGCPsRGy21
Kfb11RxCWLu5fx6/Mx4q6/sSyL6JLD4Qjc/sVSO28jh71ybTAHwTYlCktv481V6JBfrEkLAK8Kkt
H2Lpa21+FqiE6CI5BxAZWIEqorLFc4X1IwtPAX89dHAB6Ul/Jz3XN8lJBOO4m5YxxQCxuoo6D99V
t0kV26sNr7NBrli+F44d9uHvAFewsHapjmd5XNhrzLVp06VilLu/DqlJ4NudXfPUh7Fn/ve9OnAt
GsCPxISxgl1ufv+qNnq1r2aK0HrC2BMGmjEuJ/lsoxWZhOIiHRVEo1dX8eaETKKtqniw2LoMIte3
qiqXlTn3Zr4E0qE6pjfrjXWrnqKbVIiQdaEvnCDuKkGAOBSJas5BCsDoqvhQL+EIbiCBVl689Dgp
nP+gVLGBMIrj2DiOepuelscSiI5jKD7Q7tWZAFDRZBAggfiKu7pYRaNv1BNYtUY/5kZ3P5dDCQq9
4kWh2c/crmxHzUDbPYATscjd6ye9cJQyQ7CBUKacl5t6sWGnhqSrc2CUIJhSPxu6oM9zkYUxAdBF
PIMAl3kxfhQBVsmY5BKlCDp4WrUETSzfI22bnF5/d/0slzk0J4uL6kk8GqPdEhIMC0ALPMyG+oUH
bPGPawgAksVZCwcjLID3FrFNXOYTnGQuqo+LXqpJmsoBZvD8DkU0kD062vw05JWnDKAbKhonKWK8
3MenVgXZ0WQ6VvF+AOdesZoBFufcrupES+AX/vztr+LHlbom7wtAypEABBiHTFccc8VIoPxZKj9a
1XwwaOETDINd/wq7GnX+4Lw692VXdhaFUIJd3WJ5WE0RKplIAucCxk6e0poWcqBb9WECaYo2ihZ4
mH1z7myrtfz8EYbzKEa9cAgtHHIgY5PH+NCFedh5+hj7C4C/JLQDrl+csivUhBewTLzzL6KSms1U
JVJEgsp836UvOtJfYlZuTN+X0oduxl67vDid/HO0myBNXmL6MAL7se0jNy+Tu1ZTvBEQq2WVAW4C
UGhjl7i5NX/GB3m+/kt39cpkEKgGqyjw5QQAFWUInhMQvDst9otU1u4UGJ5PqiL1yJRFrq7X2a1l
lUVorG0puKjLmR7oNWKMAfJphYAjmbO22SA68FvwddA1Sd0FMa55zE9pOFKHgnn93j4VfhGKAAf2
1G4jlbcmmfQTRVGOACtRcmM17EfVv36vlwnf24PxtqMpU07wPJiCPjBtJ3uUgTBreeltWmLaD6t+
gSW4ykskcSYRq0+glrFVYPlxwScHEopZpwpBEd5Nv9Bjf6yOd5Obud/1ypUO+jco4YopsdjP3eJn
mznKUwTCydT5jHoWvVcAuBUJbmEnwr/5SZx5q0mVNmmDn6RK0m3Z2UGlx/6oio6++zlZp0+TwWMO
4LC3GcsYz7IxLNIclGXnyMXd3Au3F/ZOgpV0nQCPkpWnuNy2tJtkJqo8B92JyM/97fiQeRiAV8Bb
MHk1MNnBHC4ORnsH20rloqBCVSuptQW+qyDE0wcVBA3tQAVP6L24vpXCXV/RGbmsUGUOyCyfOh04
pXOLQeakDForkwVqumsYQHrXAIWFjSDUMN9+rHw14lIBQW6Q3I4eRn1ZQht56t1rQov9FnFCu3eL
cMPYZELHUsc87FuJ8pD2edVB4qz02OJVe+Lo9dw4tGuVl7lHFMjt4ds4pa45GWFTkBt1mqx3eWcC
DVSXsfQUiZabL17PsFUTaE9AhTeBfM+Dgkxm3qWRgp/Uf5oxPdkkjvVc32Il7cdwuO6IdhTXVvC2
NDC6B64fPpvP8eqcoqRbgkFvbitt8BeLgu/yx3UpO1f8Rgpn6A1A5wvAGCsBHaWgWAdXGkREF5cv
PXw+DOOhPmYZKLrw+6qd1jV9ZQ9LwIYvwAYRNF8pULrZ/gkacQKb2FNToLURWDreQZc+xUrHqava
WQnYjCUwySssLDEEnPlF8SjIF0SgO7s3eJbHF40ltPmsbp2XIKeRt8jScbQT7/pHuizZshvcyOAi
RFJq8MYdzpQdO9C8fI2OwH/yutHF7u8fQDxy0jid6MqRaFm3KAjtiy8/S4qz5A7cv0N9+zQ9AWW9
fahCUeq1l7+/OSRLzTaVFtUARD6NIJZVWuxgvsH78lCeWHWa8S5IRzO0AnHBZe/F8kYu+8AbubZS
SAPJ8QFZ1V/2Ur8BpEh9Mn1sTt5X96wEuDaOVh2E+NY7zgSSgWmrmhaWSvm1EB1lP0lvceL4Hstm
p+g4BNGnOvgNYCj2ybhc+o0kLh6Ncj3POYEkKNB9bgJA1wYrieWQ205xE18U1y+n+F9V6HwyLlbQ
1lxyVVsXqFD2OPiTa/kzYqEzhfGpUx3re/LE5qx1V9W9/ME+6sfrFrMTGbfn5fNEQBUNABGelqDS
KPo2wA4nd6hyubEmeFrvO7fzN+TTRQru42ItoD3z4DTH0rckx3hMPk4B/TLeZXfyf1+Xf3u1/GrI
qkj2UlAczbozwsXPbypgr9831Fnv8bgPyCG7U49D74iu9LXdfUWH+PeYoZRtrKjQIebGyZ0a0NTT
ZjebHDVypg/zK9LY6uaP85fEvC8w439jEadCHnv92+4Gxs2Nc/YqqWonW9WIKsYI8pysMu4w3/I8
dKKJbJkpKX9gFSjm2HsDMvtFx7bvSYRZIHxaNnfEHINpPY+O7tcMlc63viqY6Djat+mL8aG7EUFT
7Z1yI5zvC+SmjnjSq0vQt95AsSn+uRdCi++6vq0QLq6UtSbTAnlqUEN94PvAwfZOvWk/lK6Nyqjs
to+A3kuFTMa78Wwrl4swOVZsbXXSlaC6pcf8lAQ9YktyKE4gvxFoC8vvr3zE13Rh4937RZ6o3Szw
BNL0wwTjFJXK+yiWbtre/B6nonLPXjawPRmnnHMtS9SkOJndtE7Z94FhpIIZkf2vJiMfthmP3UW3
XSviochWfDUSDj7xq6AhTlKhmN37Ml6oY1g/sMrI+Pm63e1mVhjQ/Ucu15rQKws4HTLOxlpVaOZ6
WMyaDyY0BWtwd1rvmAIvvnuZG4Hc280epDmaSoKq7KIfG20KkyUVHEokgguMEWpweq+yQIWFOqoe
IlqL6lh7bsRUMfMC+lGCQi9nZMloJXZZY9unzE4mVtoi+IvJNU5TmAWGpz2tburWFchQ6CkPLF/w
0fYi/1Y6Z2pWYy0LCgxrYCHfPqo3443hWU/xc/KeeL+xnSkSxyVxawlcn14q19ceRH5YD6avhpMX
u9QVjxfs+UiU7InNdqHZi+xt5qbqS5HqxjwGVps4+vxdl+8k23au36DCvg/vQbZSOBVJcrXIkmJc
gyVkCEzyc/VNOeEZUwHfnkEKFYsbzq6FsnZrhmxA5Lr83bzYRD/Hxma5bVk8Rc9UqI1BR3TlySk9
AMbILt3xsfDUzB0dTEsBMyAsA30+5UZYhaJgu2v0W+mc/gAGss+nvMOuWriw5dcV8FNmgeVXy2HL
r8shE40j7NrL5rycCs1roYGrUB2DRJtv53WtnLnulNOqdye5BApRJqHQmhVwr43031cVkV1ZimED
vxAme1EuAuymQWu9X4OiPXY+AXBUnAFRrHZzN44OrC3fNK+YYtc/8l6+Cg1m41M6G0zgfMQaU01K
0wY5MrieZ4yKFkT3Jx2ZMhHEw73CLTTpLIr7oKTszbGl8xSkWXyMo/mQ0+ogZ1kwFh/WBZ36ITkW
2RCUenGIzM9K/JDImdfVk1ONotH7PQPGGjN8IpgS8If71FMsFUYvL2vQyz/r6qnpMJEwCzzgnjpZ
BoaMMIKgGIbOOYkmiUHjUUGGEkZhE0RHOWyPfSiKVbtH2YjhvETT2UXc6Su8hA5wjfnLmubeWj1d
V5PdxGl7GHbYTTYzUTAUFBoOM5xYT3S9ke8NR3blO3FPVHAgHjy70KymlaOYBLES35vdUxv/hSk/
US5z4VzR/dfAIKliUUqGj+M0gLXHMAKvqnBueIi6veKPB/kdw7EoJl8VVe8uzIyTxmVnBWnr0qh1
rPuG/XH9zh783b16kGtQ2fYJKM9Vt5iPqRij8OKlzwlml735br0y5vFKVLgVUEp2YeThHRHKfnYS
RYuLr8YJ4nK0UrViU80gyNBbh0qRl3cSiveCixTdI2dTBjbJh1wj2FrGjnyVt468ag66vh7JRAoi
OhBnV9KkKKA7xg4+o1kdj+kp/TGggp846qnyy6fYM96v3+kkCPrsb30T81+vkdWeoZhwypw/Bli+
0YBjGddYSFPYLvazncWpP0yoW8hgyMuJ7FjyFFw37/1rPUvlXHO0WEW3UE0NFqMF0ILk6YWnWUFV
Dsfrgi6yXu54nNWNGvDHQNazBpSWhxTQkkUlynp3z6Kh62KrGnIWfvwlAWBGPqFzGNBPFfVUPC7X
YxFIbvYx+2nIjoaBCsyc5XiwvL9+tsuMhR3uLJnHJJfkGJiFJjqjgDc4SZ/YEO83zelfpBPr3one
l5fpGSeOU5XWHIaymg01mDBHyMrbXuIZz5jkiH3TVTMM1+mosCWak2SeiOpw9ztujsopTFbDOhIV
3zGTjEBL3Yqmh+u3uWt+BgA3dBmTTLCGt46LYpEmnoHZD8Kt3F0wTKArbhYJpnUvcxJ2hxspnJHn
fbZOaQQjlw7m0+hJnwBYcxqd5mA9mSG5NQ7isq+2q6AbmVwonZUuyQdLW4MajNGOXSg+sKT9HPzl
Jojk1uwg0QzoIo9ZqwVJmR6IVDxhKMhL1MVTlbt8qB2rD9a58i0QalF5dWZFd2V6b8/TbY7/N2m+
VtHHlQ5OqQXa8pnkVZDLz43xs+4KpypVp7czNyXgi8YYVRF/GIzEwWL5sj4VY+lIyuBoLZBsDbeA
Z73+WQWH5+ujazlUQIUw4FWV/E4fqge65u9tpfWrQhZ4ApEozj6adDUwXYVWskUGR5UTJ88xbjd8
baqv18+0r6oWOj/II7Cxyjk1vUmjKG5sTNoAFSb9Hs2PWi56DF4mYNBUXTOxyKHjwYk/b+1BH7RI
ySuVBH3hUpR7Y1+/bxaHBIiDoejxfpG6csI4s9AzmiVjhROxdEW96Q8sZyhOncDGd8XoBAvFLAm3
ecQbGtk50TUMTplj2Ns/qDJ6cTE6CcGKnBmsqgruS8Ho7q6T1jcymdZsEqKim+hQRTPBcJ92ym8K
b3YWgEbJLnqcB4C9CvR9Xx5A9gBhBkYsZJpv5fUjuHr1bCVB9KM4rl7xLT/l7uiWCkoTLCyI3s1M
D/gEQt/IY557c76kyLoIqk+CtSa+Tnpnnh8lafD1/nMqItnZl4XpfQY9d0kimrcq4vmQIZdNVQpK
n/luSdMPCMsh6bNgqGrBZbLffnm2f+TxZKIYlhzVJa7lAH4t7j/kxR+s68PKzLMEzmf0aAQucplj
iPA/P3P+RTPOsrgYatMVB9Jwe7/GGjrC5nRd9c5AfYPBdgrHGnauT8Mmk60qAAvEkjunirSXrEzr
ofqZ0TmN+dyXgux8LyV5I4FTvsy0YyybI7Qt4M1lFaviE/s3262wPAXouUfABoCdXVyrYr+dU403
kpmP3qj9YBd62yVw9sPJCiUHk5/HKBi8CMWx3xmzuey+gbN6e5ecG0GpxqDagsRBf8jfMzSl3MWu
T/o6YvoHnSdOGuf8NYDLNF2uY6xyAvFySfLc0aLhO9FECN+X88icJM7zS9US24Y14h61T1VaOln9
jU5hZ34e4iCXZNcuPi6rCM1PpJhcRmQ0y5qlFEIXu3FK85bQz9cj9A6L9OZz6cD6fqseWhFFczVA
9ZV30kP/KB/iO5D1Inqyse4yEM9zXlcQSOQ8iT50Q4TpUSiIM/kwBaf9kbt4q4ZzWN2JWqSXnZnX
z4b9RAs7rurFzI6FicxRM3GDnd/fZp9yP7Oc6Lv9RXO0bzaeH/2PmuBV7ohWa/fSEtjBWTDnxMYk
KtJKM1hdyAr1WwaaYd3Wx9+pC+1EmzeiePe1TJletDImZGkUqs0aos/vThbwH+kQmsX36yqzk9S9
kca5slxbZIXxHweKqXhVnA1OLDWhMQKS8Log4bfjXFeRWLQxK7iS7FZ6WMhBtgB33IUlujPV4hSt
K/8cel8qHHHt8F+09Pz5ODdmIlBEkgHZWlg8Wl8yvJPNu+mWvmOQJ6JcaP9KWXSVZSwz8y9zeQF9
zgTWXFDVx24GRN0yf7eWXwTXyTTuMhL8I4V/hbeDJY8tmurB8lrYa8EWjzbX7XSk2N8QGR5zh9eE
cVbeTYSMlg6/QhbVBzfiMN3p2VMmNW6m/OiK/4xpwbzY+WicsUU5GYYB3OdBRA2vAch6Ov+4fnv7
nvgsgbOxtk81LM5ifDSJTKeRe6col/C6CIEWqJxhNVMS1cmA+kxM5Ie6HUN1Mt1U9GFEB+GMSqkV
zKjn0DUjfzJBJQIcz+vHuBzSeHW556viTEc3h7grZEiwnyTbAQL0+ll/aI5NULv9AfzkypMRe2MC
Si/VJ4dZcuxnwS/Y1XQV3pegEYk/XFaQLcZKKIbkA6I79NiFErhvpQ8Y00NEK8Ja8HLavdGNNC4z
UMskkzHyC+utvqsG9VW9FDzYRRK4NCDpTTuX8MAOVpJ45ly+H7v4k+DOrsuQ+USgkGxCdZZJjQGy
1BcZEQtVM894qo+62/wldnr7Lvafe5P5REDqSJ1lKYxWC9PD2r4yFdafWBOzbrFIQkf/+hFFJ+Sc
hITB7FQamZddPlRV4pBCdIe7ufbmRJyTkNZJkzEGAgu+n77kr+SSjQ+XASAhzOyIs9+9lxJGFf9W
dHTt3mZvxaToM/gkEIvD6F312LFFWK/7VNzUt8khO6F5d/0K99PFjUDOe8g9sboWpDFBcYu37F0R
2P70GN+OfoQjkq+RG3+8LnHXKW4Ecs7EMu1ZVcBTHNQ6Fhs77Qh2+cA2BCPKIimcw6gHBUS4KnOK
UYsHBDAq3xWmQIZI/Tg3UQ5K1kTM8WpG/2LF3TPgpg7/v8vi/EQ+ltmiSLAoOt9bUe5Oy1Mkoit7
JfS8iOznL8KPwa1ymtGutOEkuuEHxQ5OE92SMXU067GpgF5VK07bGZ5umk6y3s/FO6V50ZLaM7IG
UC/dg0plt5zs91quvODzerl9sJVDFJdfdW35uMbkvmwlL8VzbqhLTyvoAQC2jjoKoS93OoBb43nN
4DcvY7WbKmtVoVqsAzjc5RgZActkkJ3a/1eAkF8d4UYQFEtDl1iCW7A/GlLiFZUo5gr0l6+laaB8
jdUGZlm36HL0FlaAT/n0cl27mKld+/Ccs1HSJU7sBCnQLHcP2hDfYz7+NjKk21UXAZ3vv542Ssb5
GQDM5UBtRFFXCZWfqrcebJdShzVu8oCUAq8mOhjnYxJpttS+RFHXnG7sdnZyNVyHr7UtLKKJPhPn
ZuTYGOZZZ5lRHkwvw7vMmz/aQOX/0f+c/eb9+gN5eOZMovMxz3Ltw3GeR1KmoTEifLi+bfw8m53J
7p3E/jyDpjwqAB1ZiLij2UGuSeQcUZmU/dIpOGi1DPdDnZz6Znka0Z1VafNDx07kdc0Uqcvr8PvG
wialJVh9xRfEaK52IneM1rlrPTssDuKS2v7hNHCaEkO1QOT6NujGrd12ukZZzUn3Fzocl/opA2Dg
ClANexKBZe1/vLM0TjnLJkPDu2PZpflk0jszf64zAEe1T31xkKJUYAr/kpRZcFIEaPsXm0FWNvVa
sqB/idH8Xzm75KKRxkAgwKvgi/ope31GOOGzPM6ptJVcy7PRnatBmN+rXaVCRWhCkbJ3+x9Y9u0F
Za/9WHyWyn1C2tRouOcKZiKb8lDWH3WjFkxJ7H+2swTus0Wq8b+pj35KFLdv9BetN+6rTO+x8WDe
DUqXOas2htcNYd/BnKVyDma17GY0ZowrGH19tCfs9sfKXUoF8Wzf3DQNQ2tYAlQvlkSjOB3issNI
y8bc5NFDJD0QIXvR7pnOwvhtrgHstXVvwQCmrPfaNSNOZ9cPs1EJvphIDlexyCVNbzFbifBGMHpf
fqrHj/MsGq+Td/VicxruEZLnURdjlZnVI9m2IirI4fixeapR0yp+Gs7qIxXCSPLNcDDeX9eN/R7E
RjT3OsHWbWrQEj2I4cSmZqf3zbcZ/1Y9tsJvYX0NS13oQYAm2L8uWXSznI0v6TS2SvMa9t4v8z1t
b6Th3XURIpU02W/YRABpVCZFLmHRaJVqJ/v17fW/CCBWyX1pwJ8ESDYxLOB3vJXWrUVf9jEMoC28
/nYjDeSiwoHxXWe1EcZdH7C4qwItZ2QNICFe08Szlz9xhxsJ3OWVDXyw2kICUOa9REoPii3KCPYD
y0YG5xBnwMFmKVhH0BfKntHDvpHg4hfgwYLhpHJFFdXLEXFWhMLkLhCrFczW8oPogJonFR2QQMoP
8Zfk0cJ4+BK72hf6zNiQUhcj8ImXrE7KHq65Z+JdKVyW2K+EbX4El3gRRR2HYoFLkW4wnJCkTvQX
sFC88bF6SILiaxToprsuWLN3rEC5GW5ELe9dw9vI59IwOcWrdoghX0up0xHLtbvKSUaB7QmkWFwL
KU7toqIULo1Ej5kBXPDuIS9EHED7+mMCrRPr3mwsgjO5tNQkXcNXRX3KClFLDNX32nN++wsQbvnv
M9lMfzbiOKMz0iEDeiZ7rYfW4oBbpD51s6N2bh4yP6nkblY6teo0whETZggXufNGMmeM2NWYWxvV
uCDDVCNdMXBf55+Hdj1O8/+Rdl3Lkdva9otYxQCmV8YOiiNp0gtqgsWcM7/+LsjHFgdNN3zHVfbT
VGk3wJ2ww1pNJUj3dqPRRhZnlIhDUT+zpmae3WRqCmU8SOTJjtBp15/k7vW6k95VlI00LjupknVY
CKaOg0K6a5fFUeOwUEXwfbveciOEszm7WsYUKwrQRoVi/CJ3VE2EDiX6QpxZJammqVqD99SkDX7V
l16LMTPZAmPSLMKtFojiHzboCbRqZuE0qIIdZrlx5u6WGOO9NAgfp8yArujdm0fdRFDgOVhtj5Ho
wFYcEO+1zyXouVGs+J6ggd+zxESEp7AfRt+/1dt+60Zkk86KMq0m8kgAwBEMm9NjfrbD0i9D7Xhd
90QXybmPIbcs9NgQDxqpejTyn0Pdnqzp69DOh+uC9tOszaE4z1GUVlvNC5oPrTdgxbrIT7MXu92t
7c8n2/RuLBtEfC0GUEUxT2BePDbHZMupNnVQS8CaOTGNgk62PYv8zhNjczx20dtvZiWGNmm4SJIS
V6GhWnRAjhbk4swTXNNFzlOMZB2nqcZR5CHz0QN2Il1z+/UQ1ScqCUc7WGZ/KQ1jdoBu2lnnmue0
iOVa/71sbl8R34VxDwBtjasqGSDMNikG+p5sIrl9h/6AKSo77r+tzXdRnM5jonSQ+wxzAcrT9FrD
nrvQOvaHETgDSLzo595dDqJm2H5LAmy9pm3YwPp4M4+NfmilVGB/CDZtPBpQ/+YODxzsj5QfF69C
V0ek9LvXuRHHuXtDjuNeYkVJc429bnnQi1tFfZwUIeUF+y4XSrIRxDl9ldJOr1hciY/T24pvhYmO
7ocdVoF9FHmrXVMGOJICbEC2ZsjlAEsy047IOJWdN5ieQpW8GCgo9yYluO6t2K++PNW7IM6arYlO
VVOh69em0m1M9cKxR8xOD7Wqe/GoJ25rSU8R0Y/AcNG967J3PaWK9xM2mBVCLgDThkmpp5zBydHb
VvXse9QryucYG5yxpx4LDHPfz6/LACRcIHx1gsxn74Y3svkuRjOTJK7Yc8TqPoLww0B7WAhUK5LB
VRSqvF1rcM+yHDI6MHKCL8ljf+6d5NkKpGP0uSmd5F40OrwbVLcn4xwMpjy6FSsCwAGkmdcDRXUh
wKRJF2fOgJpXD043hWoGXONx9lrj+fo33TuyslFcznEXNrDgGpbimZovZeuHASms2X24LmQ3xdsI
4Ww+b60ETU9krTQdPVv7as+iJHK/z7kRwVk7GYoZbIawduCkYNJboQAtKkLgPiTgknYKL/G677/1
WnuXybMirKlBlSzF3RkDQUpZHlV9eWjjz9cvb3+qaiOG08pszWm6Dm9Hs3O3+NjeKInDrA4rcO74
mgwh2EL8/Fa0Byf4ajanl9VSxFrEJvEKrFLM3WsnifzJbga7ORkX70ozLqYxgjPrfFRA3fWQVC45
6iGbdW1fQNYrggtiinbFe9rsyJtYVySjVU8F3LSy1v4cVQ5QfZxlOae67SgjCrzlj9/5eDbgLLAA
h3yFT9JJPSojZfsH2r35eT629/VT6vXn9QN7lGK/sPwanyJPBB60a9U2cHA1neEy8Thz2KJVSwBb
4tMZs5sZB5mULhRIcLbdNOxdCq//JG/qWbditnL06yatOGvYDXsbUZwNoBNFG7vCgeQTJiYPkq+E
Uih+4OwmJxsxnMrrWtmSGXSlwVg/jtH3Jv9h9ZOTpqJX4m4kVTaCOM0vLNnMpQRq0enm/BhLIKYp
pKFx9alU/byqgDE12KPTk0JyMZf6qSyH0jVG7TWqi58JXWsvjuf02CALdmWa1c44zSLQud2c3raB
qqUbhgk+w1+NpS3muqE9dlqGbKy8lep+Q0kJEJj2ribK4Ji0FYxN7V//u0QuTqwjNedhRvxN2+Uz
duli1+oBrg/q2Dhavv+W9r4L4yJGRlZZshQsLfz/FyR2Pen7TfJ74JKcJeh1ws9RfDNJV0KjNARX
t1u6RAsQa1s6AUog/5ikc9Kqcg4Z6c3gJwflYKALR111DtUv0+T8MQPtTsM73TyCYa6f3H4W/YI9
p7P9BVxqSpFIjBlrlkuHEduqXRh7yhAsX/pTjqJOUAXTodXdRlho3NPTrVxOTytzNW2ZjaVhvXlw
k0N5Px/oDQB9EuIkQNaBozibaWiA6VwEmL2nsO+pG6BnfzWRWelHKr8lxAbQ1fUBNANa8iR1DdYN
iCGStvtU24rjwldVL/ApmOPESVn5pfALhhgG0KBQ9Wb0mIU4Ybtp1VYi++abgGlHIwr2gDoHQPGR
gUGuXmI6ihMD+y6tHhjejni5Zzfh2QrlFGmWzVRtOjyDp1P1UQtKD8zUCGD26qQftdjFqjX0uDGd
oTxIgcArsC/GZwhb2Zwy0RzsWtEE2T14HGQ/RxJJb5gWkaAAqmDxSSBvzzVs5fEur5jidclRfJrc
wbeR1iUn885WjyviWw7YRKPy59K9LnQvmG5lcp5PLaQ6NtlTCpj5YRYrLqZIAUMXquUYzCkYU2bs
1RYiNLbrJ8Xa+q+qlI62FNszTmpEgNyp4rJABElfrx9NoDsXQNBTErdj38JEGPBm1zlL52Q5cOck
v/PUwDSc5cle3T4Em6Kgyb7v/t4fx1zuEI3tMBkzHPBkemt2P/QI7pMIIuW6w4HX+/USFwymGci4
UNSYPs/tTfFTm119Fb049j3q+1E4PzMMTSd3zK2lGO39yKw+052kdRl+tuEtgQnUpuGGAVKJsWBF
sjmPk9tlPxaYEQ9yELcsQOimYIWKV8MbMNAi4u4TfTPO05SjVtcKw+i2gMhaZy0WcG7A1CvQSfbl
/9mnAPn4149WRFRrWwWA+KysUDceG8KdC/8N0iuklrD/LLpCzqeAMCxOixz9vRnDnlM+exHIO/Ui
CxqS645htiLEvt1du3ePovK9vrXP7SqaoPv93IFeuMjcQtG/ypJ6MPpscVNtAIWFTqg7rLqXJEQ0
MLdrFoqsIk21kPrwWCP90LY9MH+YwsbUrerKV8gIToXuR5bXAuvY9WMgNtDAr8xeV9zXnGYMCmWs
at/Hcrjqh65Tj9cVZlcC+ESwjwW0JZVHu+usTMG0Dh4HPflYgZB6AXXKf5PA+SqwtAx4e0MCFqY+
tzLoWICQ8e2/yeBcVaFRqikgWg/WSMf88CFeVUEc28+HNhfF+SlLqppBKvFekA5rIPvaoQqV2mfR
ujvmJ0pdIfqR6NNw3onYyWrTFKY8BkBLf+6w6Gx+IPfwx4ccVc/Iq/zfuUULg4uImARQML/6jjpq
R3Pq4aHquHYX82YkorHq/SP9LYEvrErdMFl1AofbD8pNBJANvaKimch/+FLvQrj3O9rWc5s0OIb6
uLg9NnwK1/SXe4a2m/qRRwSj+5ccJJgGUMm7PE7BlwwrWYsGI2VJK0PFAi+q+Sk5AdIfvuloBSjS
P6Aog29G/fmBfkg6FzglIgXdm1hnpKm2rZg7UHgw8NLCMDk8MTIfpy0lVGGK2yaKCz/tFU+T6F1E
y+PQ4tU/m2hIX1ee3RmMrXwuEpTWLK0LaseBZcteYdaZqzV56hSYSwCteevotdI4k2T5XYQp40zF
aFlOniS9fBH8kF0HrRNbw2UwtkrObppE6ocEhApv32M8SgSmGv4wHGoe2DwPW2zPR1+0V8b+6kXg
1TFNhOlYUADwYSkDLDlIN/Ai1SwVo5VTfatLsB9LmZ6un08kiHNEpEgayVoQf0hWHOnYf4jL7Kct
5x+ui9l/5G8OxF1jOhf5WFI4vAVlsMJPToa7fAT76PeoDspzkqBRDbiF2c2Jo2LD/SEWpDK7vmIj
n8uXNEmb+27FOZfla9V8nfOH6wcU/X0utoKUqJM0ir9vda2rtrbXZ7nIJkTfirMJPUut/xWZjsmH
5SOg+QvAxkdhckyey7v+sQ/R5hHV0ndbu+rm5jg/PpWEghYJXw7dyFfzc3IeXqoXTGqH9bck8di2
GfYcD9dvk/3NK+rPz6JkkiFHHZiPghjUOK7ZW34cj16VNM66prUr5bI3D/XkDH0s2jsTXDJf9gaL
Xltgwx8FaK3zkupZShq/Tv6bNvLTKEkEDSnB6xQMBcpdJD4qog1E0TG4HAa87ZkWZ4iN+qJ72tBi
CeNuxpP8+nfaf7QaWHc2ZXsHurQjapcnbJyTRSv0j/MHOwDBmssaPAtSiyh1DOxrHUSvyV0F2cjl
ouSsmXCHI/ac5owEJjAIpTl1TOucrN8H+fuwnGspF5x190Y3IrkbTQjVe2ogIqpKDtgW+wRI9pNW
daJiJPs7F7rPJn1tGbhoFj/VQGmWTPGA3kQCTErkhp1L1HMMzEjQpvhT64txm9/U7UKkpRJVtYGl
fEHuE2WG0ecaYlyJMW2g9T1bcTAA5pulH0YWMs4k1CDyQMF41lh4q8+ezyIsvd37tUDMYNkKg2rl
/AwoiHNjjBHyForCTi6TB4zIf7NmchTo7O4Fvwvia9rxOKpSzCAQotf8KPvLVwWoxp1nosr8VhcQ
HWw/hdwI5FJIOYqXLFuR0kWxq54S+zPG3YL1Q3Esa7au2yKFEOVv//BJ/75NgzOQSqd5YcaAaeok
ECK2IFw9l9LwUkuZ5pYJdZXCOCtk+Y5dhPvBApFairm71JJrPyLFazpOEVo4gyfNs+zlMQltndwX
au4PQDzQG9WrI2GZbT/n29wTZ2Eq6SxzyvCb2YxeD4x5kPfQA2OYIhTTr6Jdgf3vAgIk9DgN1n/g
5AHPfpRTltoB1rDz26P1LQOnVeYmSwCei39TH2a3fmFoG4lctrX22MyRUmS18U15zM6M1fQd9kyo
d7s5yUYas7hNCVwuwRMIEgsFj0wr/BOOPQcX0p+A7KylIIjauxa8kcflWOiq0WGQYuhchOoXSdKz
Pk+js0SA6/4dG96I4tKttJiUJVqAEfYnbpeibunI/hW/LjPSa5+OS76ifkkNY0gZuNWvLWMxfJzo
HjlPOA4WKJM7BoBmPgFAbkw/TzS4foHsfvjTgNMEoNu2CV5YHvWvivKKViNGKw15AMt6D2pzfazx
kpE/mdpUYqwA7ILXRe6a21Ympx6kqPNhLVGBUO4N7Eigy3ZvAhSmfOMwjDzRzNdeioC9DKLq6LeC
a5rzuppcK7FtII72yqsUh6ZEgamuorsWVsZr3gABrRCNhex9OIJUGOP8YOYAvNuvBtepWkWoiciy
jk/K0gAt9F7TRDkXu6aLT/cuhAfgS7SikaUa+biqfE2wSmI1p0K+XdYfgs+1p/Cbw+jc/Q3IQ0aE
Ytxf8+vi0b/ZvNvVR1Dt4D+ZABmSs+csztLaqOCqwLDnN+v8OMiR7UhtUjs6tc+1UnX+9fPtfSsd
yY5K3qhyefWwTDPH1CHzIOudrr8UUqCL4Kv2DrUVwcXgWV/qZm5mI1DTg4x3UwKaS/WgDz80UIpd
P83ust9WFhfL7GGKtKYe2EzAnzwV8lfGUwF+JkZZH4WxHkxe6/SA+UHd6Lrw3ZrVVjgX1uIpb0YT
iNkBBYX1Z0C3e91L6ckfDXjl/hyFA2RTZ75T/ORh/ojpRPDHKYK0bi/YYd5DxmiKboK6gdOgsZqi
CHv8wDFtFLcbPuXVy/VT7vqvrQQuAnR2lINMFOlJekS+AIhuIEXqpUccBRmKdQZoWCmARt7V0c2Z
OH+yVGajgZ5OCZYm8Wr9K5Ijh2QCQKs9f2KA5upPaJeLAeBoBsJ6VSskyBYf1+ok9veBfC0KQcTZ
HRzCJBn8IlDVLY2neyjXyIiimGlon78WgAGeU+V2zSxXHlHPy+U2KChml+zuth+tF63u75qmyB25
r93JSEy31ePjWmSvbZNHot+25+u2v41TYCua1D5HCAk049jeMKxyC2PQR+20HMVL/bt57lYa++yb
vKzKy7FJB0iTgdBZF4HmVWF5Lo56F7CConBMd880tvKYBmzlUXnAcHBvBPpTdNd9MzCA2Z9NPzmO
r9NN7keBJNDbfZV6/9ScLZJUnweKwmYwNwd7mdxyeOgpPHkq6szvedjtyTiTzLop7lGBhuNpVRfs
LU4jhRZmWdZpdbRlEPi5S3MEnL1BbB1Yi8jALjjwzBX407SpQjsB+Rs5RAWATaOn627m8mMxIRbe
4YCZMy4m1SfUswvdJFGodzqIvX52v3eKvwXwXZO4n6IlntUozC2KBl3uUP0maxRBQLpUgV+O8TY6
vtG5fI3jhqQSAo85nWR1eikLUBSCHzHHENd/urE3c9uIqhfSZGoSx6GWYNgvPixU1GjasVjU/2UV
fguEZNjb4RxxR8ae5dJRSEKQlQC851D9YGNpfQdAyDSMJcHt7cQaCARukQpyFPzPR7O8LguUKFQJ
3bpJPelBHlDvxxL5gyd7WuZkgWi5ZU+30X0GArgpY0eDb3MYsFk5q7oESIBoDBuWm42S1+TCPGVP
L7ZyOF+UF2mRWO3bwRa//iIlDuNX6s8LSFad5mivPpt4T92pda9ryc6yAq50c0LOKSVynJZaZ/z5
DQtQDLSLx2gOyY10jHvvt6RZIBc3dNgyz+nUV3oOKoAxgcbUKF6wSgY6d5iVrfHxRNAm+x/vXRiX
aMptTDqtwdEWcpalO636JMsCl76vkWBw/utAXIKZUqB8zQr8EgknRgXWhJbXJKACY7w5wGs5DaL1
v3/4Yu8iuaicTuWSrLkchaweNB8VZz4v983ROk8HUfbIDPjXRxWUA6T3QNrBPpnKv9xApVEnM8Hn
kszbrGxdkwL+noyOvH5qivs+um9HQbFk/0JR3jUx9mpj3J270LiMZtqu+p/6mMYgdatc5a5DdbVU
7zMv8mzRJ2RqcHFIS1dh5ap2OdHfFtoaZQrUhHG4FsWpxogg1q4mBl60eNNByMYtEsjpZavJcqK2
EDhbzdmMsM9ejV4rNYFsLrdpNHodLVxpLk5TZN3gZ3uknkV75/tatDk1d8850DqIseCeO3+rRe1J
rEX/8E3fb5jT2M7WlB7+NQrZDJ9EwBGISWIw8y6eMboYT3RF2M+7lo99YuyyYwnyYl2CEjPuFdOK
Qk3z9SU7wSLxCBS1JPa/499S+HWJxqhJufZpA9tPDl3kYtmlfaPDK4I0C3PX8K97z70cCO/Jv05l
c6WHBourPc1t5ED1cVUTd5RExaGduS8YPKCjLY2gAHaxIqBko5X3gLLDkYDIh71R+xYwlg5i3m/Z
ObIDBazF5HK8PTdTmuBJxKyOwfB0bpHh4Ti7zbH4AZUI6R/XL29f4TcCuRCryXpSLtb0l8KDXePA
3Oa/Uvhd/dvI4oJqPk+mKUVw0f9T+NxzKte4mV0E1nRxZQeDx//vaVX25d7vk8v54VOKuLFpFKJD
/IMU5ifJLkM5pQIx+znfRg6f80mtbZMBptX5NJx/du54Xn7Orgo2+mkVLheLxPGQ2ZI8lfE6QE3S
I9jpmlPjSq4MeljqNA3YZZRUYGM7fX12j6Ce10FaRi42APqijiKlgVH/Sejb4VVoUghVn/TQCJbD
/AW0VUK7Y96Wj0EG0GhsTCGCV4qfd8wm1tuUmMPKggWvpzMIjoCgBwro5V72+vZf8FLseZOtSC4K
GSN28S2zTcIWbKWzYT3MxiqY/tgzAyDFYGdbMzDpxqOqd8li9EsEnRy00cmKcw843GQOrhv2/jn+
FsJrSGq2VjO17EmlfbcnED8PIrQ1wTHe8Fg3L6koGw2rTZUkrJr63NTTc5wTr7ZEnXR19yTwu4xu
CCO3/GMjx2qmHhfwGoANeAY1kdeDXMyoaAACBa9M+6O01h/aPAW4T/YwrqofqeqtWimfU0v7ROT5
ue4xsZg3d6OOScmuPnerfTTl6myBGN7sAOyxxoIq2a5XNXQZr38ZHYWLiaw8MmdlIfCqjDeSJaP0
uIC2eb2dDiJit703EtTIAtc24vrFBIBcKHNvD4hNa7Q6VebU69FugGGTfb6uUJfVE1szgJ6Ajr9i
XJKjdnldSF3bV2FhGndaM97Mkw1M7JE80aWtQek4W851ibsKBnoMBWi72BrjV72kcUkaHSzbYaSf
pVKBqaQunX/8NyFc/Bt7peqRZFZh1/6caOtY4I0Yyw8CIftHIRb4wAxwmPLN4xEkxW1F4K/7Rf44
JNqPVasOw1Qe1D5+yZC7YH3WyzWMwKiYjqzk4Y9Kk38q/XweevzDpCUf8kFfnEUnLonHE9USN5Ik
PyqXG2o3T/qUBHliPIzD4HYtiFIG7BTlgyO3xXNeZX5L86Cl5ep2+aIezNiQXYu2wNwalhoczc2j
FgOfQk4eWjp9UeQKXf/8nDeqb2XZDZBGvbKoEszYN0FfRJ8xePEhpfUhaq3BNYn0Qgaz8ZBv+jL9
ja0C6B1aL9gqBhznBb8mKWOzitWyCXUHSI4YcBllZ3Rm1w4JwJmd3yltbMVx/j9tBxoZuhKFdmO5
S/utj1pHJq1AtVnacRHYNofinhnqXDQq0O2acKimQ9IXuDjVfqjrNXZMM2r8ZuiPuZksArH7avh+
l8zVblz2HFErXzO40ipvbvp5PBZtS12qd6KKxq7P3pyP/ZCNoKqcKNofqLKlreTmhtelotH+nZW9
X/WCM1y109rMxhs1VO7ngMag2GNkuQDQi1358+KxwpBIN0Sn4vLXsYzbhtA8DteM3JJY/kj1NHav
uwrhubiMtVZQP8wMqMZqO7JLwCg+fy8/zSflpLgRnoXlH/9/kPlfb5LLXe1ytldadVVIc79LX/sm
BSafwAPuRo93heDBUkeiF1UW1w32gJITFmc8eUoPBGxYSlZ+VSga7IJrFAnkX4UpLeXawjXGx/YI
1s7UI1jKBcSi/AWOzGM5q/mz9RbgjH65LnpPS0yMY6Iwr2monXC2DUI1c2oGaImZzWFHq0PU08ff
EYFgAtJcJJE8Q0UsES2d5BY6ojh5XIFAxKw1ga/YP8a7DPVXE07SPNLXBSY8WhomJeswSRTB+sKe
OzIRFmRDBzQwShK/ilCWpbGnpozDqX8h+V1bfaSpIA0WiOD1TmvxOTCzznJtjI/o9h9lZrxKmbAE
L5LDqZs5TehiWlmM6iMNx5/jQ/BezQE1IDpAnimq0LHr4YPI5vpM7gsBCkHqwb/G3mQKSJO7F4C6
3ZWgrW+80Ze9NsyO7V3rJp7tiWouuxWRrWxOyeMOYDpSlcRhVGqf2qguj0ven7vJOkhme8qp4jVG
N3iRpp3Qiv1xXf13faSJLrSJSh3Gm/iBpAZonqo6oTdEwvK5fejCfr4hyAmoA5iIQ9w4Sewkisil
sPu8uO+NVC7iUKko85FJTRndl5vHDvWGLwzgpA1V6opev3sebHtILtpYQ6b0gEeqQtOezmX3XGiT
U5RdqGJGWvmdRuJWGBd1qg7gGm2Zxtg3nx4Hkz4vcXYQfDWmE9fujzP3atY0Sclwf50fPyseAlvv
GLWjANenCqzISb8Km9mCT8a3L41eq7Qpgsg/l/pRtgCpMMhcgY7mRci1vP92xLd34SbvMbs5G+z+
7YisfIdq2ifzrvUtAP2UjwBL+3Rd3q6PftdIvpnZ6lOsr/lahVLvkhQcO6vqXJcgUMK3GvbmQItk
L2U8w6/Vy10CyixtfVDa6Kx2q2e1g+j6mAVdaojNOoron17wMstGHKMBgtDJOqexFDLeIAlr+0Bk
fuvknOWvBDvuR1GVcPceVTyiDQjW0JfH79qcsqzT2CozvDFse8K+awwEWCFp4K4qvsvgVbGyKmOl
E0oC7Wx9BoLdBzxqDujn3jct9ZueoV3Jh7EsHlpr+TKbupcB/0YQDQXn5NWzS+lstgtqBTK9AY26
QyXRruruF9yckt3C5ibtubCWakBnGFCL3wAylHkSiNHztbC8ds3D68q5GwA1FbskgCIE7zT3ylCq
cZm6DjmejKY3gsChB02OehAtNe3e2kYM5/cBu6KZdIzicAHDy2C/pIsgndu9tI0AztM3VBmiyF5Q
q1PUY2JqYdRrB3uyvvTD74w/QKn+vjLOz099L3V4UDdhqzp6v55XYxaUwkWH4WzJGGK1LRN00BS7
c6hluZNtuBFN73MRRuR+GvB+GH64dUkzmlkqDgM8D0/xGIWw4Uk+GLTfYEzyW9Gi5W7LzoSyacju
dROVsF/Vu5cbFMdUVItKDZ26OndqFfstywxgSvmRTk9gIXMsS3OaLjuZiG1dVjqloQv0fveKdRn0
JEACUDUehVOmmN20Z1SNrPl27G5UYMdgrdXORHAD+8cFkQaWeokig8P+1+OOZNFnGsH7s64GVhWx
gnmAN2ZmJiXAxx8OmsiB7Nr0RiQzxo0DkaRRbnt9qsKmuOuqGYu8pRsv5gcVktXxqFaaB/h8QWqy
d6EW0L90fFUgw/LlOfizScZnQvdGj2dnbMmTnUR/jCvGnWSAPFz3WntPBRsQtID/Rz/xYthjSKpp
qljQtsw+gDG6VFUdBaNV/00M54mXpRxBLY9Yipqcu2iqX8fgEI9EQ3U7zpHICl6iwKNg2shZRK5l
SVEsrEUzg7SmcRZwF1w/yF4xHctmCM6GgeKzxb92K3PI59Waa5g5DZvTeqjZLA4GlE/xSeq869J2
dqFstlKv6YSYTPO5oFKYEVo2rVWHxBpvc33257EPsesMKBjdH4vkuCp2WDT6qR6oG6vTeV7qYzkk
N0TCjo65vCK9cepkCIiufexAOidXpW9KSAVHQzSusGMsqCaDDsmGzmoan52hbWssdomaK22/k/Vb
rNzQ6NgokdNqIaWBBFLT67ez53JNywSMtmExaBDe9YyZFbV9GpHAeGk+WqcYKW71AoHWk4k+YPko
PQhzaqaoXFJoKRaaj2inIMjznCaZaTcSwTJU0PjqSfFKj6ZOfma91SqQHkRsNDv6jP76nzMvpnnR
bVosc7RmpdADJSaqU5WFWySyCOR3Z7yZcRShm2VhqgApLedYjbGhc0RGPcis+Tiq66kwJdmdxyV2
xmW2b8F4WjulqX9Wk9pHUvoyVfF3kkSTmw0pssYIkzhx7VeZ8nMeK1VgA7s/T4dmqai325c2sKoF
OnHWrAdLOACyVHleHkdv9To3TlFeYI3mxUuXw7/ARNtxjmiSvEtmnnrj/ucaU+xFuepBeWN+RhHh
EdvBX/BiOwFDwVm/jWGcOaqgDLWn1L8I5fKvsovLttIhlOWReSBRdyXugGpy79gEe6wqIIq9NBUk
SrtH1TVDReFLkS/2f8DtZ1Y0XvSAjDfN9BRh0o8IZnF24poF5fpLBJ8gyWU21bGC71jUMagXFcfO
O6eYsIAgYm/eGxD4RRQXB9RxrOJ2lu1gAl61kSU1IBnTIgJfR+RP1XCb6rXqyYTczssIwM9sOmhp
d5q1BaujVnxuU20BoNIqyJR2lk3gozY3wEVB2q8KmG9lmHPukhPgSO7VFww+VW72B7xW/HH2QSIM
uPkikGUnzxz6ofQZSocQ05Cd/xcvhpQR3OwKNsywRnfxtG2tdaX2ohsAxxqP6Y/It97mSfWP/Yuw
6nGhWUyWjbKqoWFY4yI/LFaST5aWW/CY6POF1iubKLV94mivFdaW+9/heOBEcnaLdnemLlWCsdXx
pSnmexuw4oZcBtfDD3udXFzi5mCcocorhilI2dIAPs/yKiCEHJWh+9ylUunU83C/rpord6l8vC72
strJnY57NUW2Ya1oybGPZ50YK1nrs2aMeLn+crCHk8S9nlS5QMK54NPlN1h79LE9APozpPj/au/7
Mr+HNBWNdRm7/Kp6kd9H8Th0SlFYALpXgvGYe4U7f2Bl1LdG060olF9aI5OHQr+lKlh51Pk8uzL0
zlwsnI6V48zEiWavTgADER+l++isHApW6LlZwwo9cPtF8bPA9uaHVkhltGcgaMwQJPY6ppQNTlvR
XkvyutH0YGWY0Y9YJP84VfKn61pzkUmwwxKMZVhAtAJGE+cRC2ABSQCc0AOpOepYNpCwm3RdwqXT
5URw3m3tQdW8rDHFDvw6uNYjaOVpOITzObk1bizFWRKMgzjqQeRhLuIKJ5dLX2bQsJlTi6PZ9LZY
k6MkfTSKn4YigrsXXSH79002MDSlgXkFBYFZb4FVvTj1kAoy2n0RWJzAbjMIH/gelJrlepevOEof
j4oPBsSwVydb8KEEQvgulGTpaQVKDRszGL0zLY8pAHwFqsBcH+8asWn01zlMTtuMOFWmpoJKt2hA
qZkzzE7k24DgMMPkAezEnn1MH5nnF+nC2xjONcmcEsbKlKYNimQw6vamfK4+MlohGT0Yf/w0vUg+
fPRJvonYjwjSFyRSTn7Xh+UfotnZt6fmtR/CaWW6JKo097hlDKPMIGNTvFRxosJB2gpAFO12PvUf
7VNxJIENIGELfBfC3YrdD62jK4tpYSAG840pSdeQklMorBE3blvFTmSJIIf2RRCsjVuMQ5B/Dkka
asW0hc2TGGwdi12BFnp9FmgT+2YXV4nZRDxQiIlKE6dNfZ1lS9JGBhgL4ofyS3IqP4EL0Bmeqyf0
zb3r0vY1aCON0yCLpLFWdxJ090d+k91h8dmZD+qx/NTKTvvGmJnc9K+jWx0bEMJhStj+2QfWY/Vd
hCS1G34RFP4+N6dCppbUAKWkNkAwGMnwfKaHwWMPADaOL2IvuFzDZm50I4196o17i5uo15cISZNq
utbt6JXP9UP6ub1PsVAKCB1ERvDdLWjlpr7tCSGgdxVpI50FyY10wPhEcYnZroC+kJMZMOrHzFVC
5cSaY0ArDEQNTZFALuq2abf07WwjF6+fa9Sf60gIBMi+zzW95RLELEl1LZcggg2LYe/a1Xs0aXus
HQ03ml+HtmhFTXQmLjNcUYCuiALVJelJwwPL0L9dN47LtzinJFxGqDckMwasBcC91jdSHmiqh3r6
2/MhTVzyWX8cfTYzGMhnkWu/BOz6VTaPrDZIc55jWAd8oI4R9oVrg0rQB8+riyWVG7VyJiSmmQeq
SUE0283P3lWTLypirEFeI+zKBab6M5dtV1teiGhkXySDczox6o3WMEtAIIs8Nat8uQNwCvWufz2R
a3vLiDdGhvE+oEwrlCWBXnssQQ86OvlrjN5w4heNE93oj/pp/pYe2tAGqEmPXSvq1gjWoi3r/Vx/
c6dMkze/pARdrzygAwg9mvw08Qp/PtS+GaOUA9zaoPxD5NaF2sM5GGwaLRJZ4EzZzoCOIkp3zA4A
cgmIp53s16Zwy86Rn8XgYP8gGYBoCJAKCqScGyhIUSqJ9r+zZh/S2smD2FuBfWg5WDVx8hO5SYRb
sZewlW/m8i6WcwZVExUadmPxPA3KY4Sz+fNT/4SGNTYWVjf5qZ90JGO5D27RKBDZzNtc2aXve5fO
OQop74ooHRCzG7+8KTBN5czwFMqB4F2HhBA/wx8CEKllgNGxTza6ONpbYEM4PSQYiBvDAkNxlZcI
N/z33ykYfP7f9+CZeGuzsLKaIGdhbjk5/B9p37UcN89s+0SsYg63jBM0GiXLkm9YlgPBnOPTn4X5
zv7NgbgH/r994xtXqQdgo7vRWL3WODn5qdrptWt96V0Tsas46feDwLu2b1YxoKq4tDFRxDDZPAWg
OpHlLERNPF2ywbSjM6gGlNv4Qp6bBfjKGHO+IIiaamkBY1YBuSqgyLNhl2HWW8Vkn6LNu9uBZXtL
V+aYw2Wmk1bIMkKz8VwBjkSAEw0fDKf3QYnnyi4ONPf6/rlPSv17ZZNN4LJaSqIYhWhOWG9ydBlY
TJ2wgyvRGqn7lWEolTMss32WV0aZsxzHQLnVOQ7V9CN+Gh6SwhacCm2BHCPgi0NrIwOTeIk9CXb8
wdnkbQdCDYShH9nEcMV1zFyKul2iETkiBKPIJXrLe+XUgdKeHPlUH5sZyfhjjclIljokspVblo/I
6fXA30+gC0g5+7l5dV8ZYc5E1JZpQ/Bwjuep8pSZqd8v5lHWZ6eYydP/cfuYI0E0SVBHBQuialbj
PdVP7P34wfShWcMFZ29H39XK2BMxzXWt5CjFyD7ZS1Rn7Ygc96Ecp5166bVWT5mXuo1qY4ySU7D8
L0fjz7djjsZc94NASnhK61HTqJL8WbA7uweVUWInj+HT9H57d+nmfQr3q+Uy56IZZXkwIyy3bWNH
KjrHzF/+bxaYdNbWUTmjtsWa9MLtJBBKjzx4GW8RTM5aFFEGdBk5q1BRlsiaXTQ/by9i+5L1Z5/Y
ceRUzdJFieHw6atxnlzzIN1puFOiIY7LTr6v8KoEOiaXf5w3u8ZgAfmf6MEOJi+hmUZziP1TA8p0
G+6L3xisBR6XhzjneR8rYRiNcQgZs4ulyW1trQVqLnYo7zzBI531sEDc7f/o8Wwv11rAEiqJsNm5
okPBN0JkSx8mTjgUfQ5xYfdfeRfIz2/zNAGBVYU+mdFhQMYjCYj4VDPDt5xBq1g/xcCgvIuZ3b0Y
u8InPmW9Hf1ynyLj/jaJV4D+Fu9MnAi6mehXP4Lx2bE36yJs8SNCQpwIL6R5u59D05u71hVSztvk
dsv8jzX2Cta0clnUBXJu52JcUT8ob8sb+TnsIRqHTfdz8PzHaLBlTyR2YuR96NXi+s4vbjdP6up3
MKkQlOzhHGlYdW64oDazw2bgeRRNPWxEo8Q5qiUBSAJetutsS1S1EosWrxGtZ/xQfMNfdqkjn8s9
7po2OfB4ULZWtDLHFqVGZ1RWYc3ocZWZA1UK26xknxN8OEtiC4imjfIwr7rQX850MIC+KUvQg7pv
cUhyP/slvNw2uL0mVEuSBDWGT4CQVCN1q08JyLukV7X8rhXPt/++vFU+KDpyNhAg9PWEOYG5kAAc
YFU6mAPVR3DFvlm+gnsc5moGW/iV3gESZznAoNxR2ucYvCTJoT2KR2M/HrkRaOsgrn8L4y+lAirB
bMCrXOvF2FC0IrzI0/dgKtv9o2Q2ePWDhqcsbpt3M7SvTLOs0IqaK3UjKCYCkeLT19XKg/oC9La4
LRh6rj4dij8bzo7AK51YhsmIJ7M33KLvKMnx3YBmFl8TdKv6XC+JqT7lqowrSFGiMGzuku6Ug1Fb
eLztPZu1/NoGPS6rHsSMTAzZORw5ymWnOuN9Dz6nbwRTe2RxdN88Em/8qpYu9/Wd4yo6PTcrw1E4
L3MNTTE//Nb/jtCECN1iNye25uFR4LfoF7gQdu/GnjejcwnPtz4fU5RK/VyWlg5Wz/lQQ03s3TgK
ZxmKhrTXWr+N7gKIGDiWCy96bp8plRVnx7duMOsdZ+rSXBKHfipEHTSUdDZoOtauAd1hoNLQRudV
wbxdpv+/2mVlWvqKqHXoK6VoF/2vcVlcKw3SsnGHmjdytRnqIISFwWA0VaBRdW0squSqENMc/jrl
jiLtQz5v9PbZ+2OC2TxhnFRhSBC9xYMJelQJz6qdR3btmS8H9xnkiNIGPL0mWAMg8IXBpuvlEPCU
JJKxgP5Vbw9920V2Rcp6J0M2R9MwlCmUX8YCr1dGeZCN1l8wn33bVTb301DBiGKB4ENiIWkoIYUU
7A2mPzXtuQR3qDTGvKbF5oZSpkfR1IDbZmtGUYsU4FJzw89AW2J90E7y7Pd7/WO0eb642e9UgeDD
w7sFpB2rgV13epyOvWwgO4xeez+9tCfjSQnIbkjtguoh8Y4aDV7sUV8bZL5gmLZTFdYwSMJmpycA
fM5PRGrtSX0dTNEJ05PSPRnJQ6MdpXKxm/50+wNu3nTo1gJbAZb6T2wpCzBmhEgLqmP0W3swd7aB
4C0vkH1xZaiNyy45TN+61CYet9W7dfLXppnkAVhOIxvzTKvUEYBB4nR3Cq5YKTpDdCYvu9cglsAP
OJ+5QXBq1naZhLLokDUcZrw9Q4/3MIMbNnXMsSM/csDR7Diu3XlSn4m8vM/9EjstpmraSD4XUfGe
lyBLV3MrsyMl8rK6fJat4dWQk8MwAjahtHn8WEypsIstYYkAU4lwRxx0ntPQeolxGrSoNfBXSRDx
BAL9+tinxjAQRRLioJ9ttXFAbBIYfv1FTWygXIcd+Rqeq6fioPuYZ+e2jOkfv2WciW+GBjRBnURJ
EE2LvZC7bobWRF24HL/cqBmxRguFvWipIj7Y9RoHUFam5mKi9YpU50Gh57jc5V7xbN0PQHGLnQct
J0fYc51yI9pc2WX2turEeSSGEQeTP8DgsBsOi9Mg98Uu4Z09ni1mK1sDSJ9kMi0/upcuBWG4K+7B
fUYrYJ7PbBw2YBoBy7U0RGuRVWYMo3EQwlSBz1zYu8enCkIsi6t6LVgWYw2AMdUvqr/gRtp6HseY
BIhmAfgH6pwdbQfdcmzUWpWAi4OqpbZO/QuSijatn9Izj5Zgq8VtYsgGwQP3DVBOMeWEpDYYq06y
JDAHd0AHHxwP5/gwHPEe+Ni7w+vy+hf19kbBBKPAbIFpiOrqMM6akBoKawu4HbM92OucZUfcH/l+
8fBcHfBWuJFyr2wxDmo01aKaAvqjY55gTGhyF3na3z58W0d8vRzGL5WQ9FkRq3FgpX7bpL7cV7bc
8OhMth1jtWvMp8JuUgrkLr4MCkWJoxzN/XIY3fFnAxwSt57fipoY+rvw3UJMiqXjFzFmVcVpHwex
9G0g96UMpP5oUVTzGH8dko/be8hNrKxPFALIdxQ87bTe7Jmv8WN/qk+UDXPAExoEdYPIWU4gHv/g
3f42HATpDZBhHDgMebBMYUZRCmmaI63KRgcSATxl2XXynbO6DY9fG2GZwowp0onZom4RMUdJ70bx
qfU1DGXnruDymi4buQBUxagwKYEquruMy4+yLsSQo0BJ3ZaY7QqWpnRI5WsaL0jSzM/kNtAGgSjV
BPpd/QST0jF5MfezYuDJcfQECI7XkP1CrEpfUPy5/ZH7vi5yDDJO0pGxnowO26jFX0gBGbXwoCCH
N+FDJfcX96yFxZ5R2HO+38YRv1ops6XSbKUUdm5caq/wlfzsgzzo7HQ/lzb9iEVqW9zvKG8cwSur
TGAB45gwxhr219p17oT+nIOEfsSEeLcvH4cP2gWeoTs6Aiii7sw33YbWO4DFVD02/xr5/7ViIwpB
QxQN4N0tKCBfcsnq6tkufUzUREIBGnaeGIkORMo5G305CKxLrW0wS44jc07nBWEg25uB5iupY3wk
7gyEfXvfBjQvARbuLV+Ip55ntwEypjjJNiBcTnXA1R6sx9wSZ6MUwLINUONReWCTlV2JKmPII/pE
k+1Ba5L5wFRTjEn1tQdofLwrf1qzne3Uj9jlwQ22ejkYL5DRAqRQ7s8zk0KjNH2MWgCfv3eKF+Es
ufIXCBS6GlriTjkAHYTZioC35o0lg1cHCmJQz9NwrplUk0xSNHTqlATlWJ8la3AqTdovgx4MkbgH
67p3+3htBCydUregFhah6cBeWeMEjW6McsEc3kvLhABIKlZnoDCdVubREGw1+6EYAFUbehkwPt0G
cKnv1ARkTL45kbdZ0EF21oX5QRqHyutFwx5b1YOyIKAF2mExdcGbZ82wq8TKnSGSpgPB1d2syAFc
cx9xqWOcdXHkUBfuq0zwpZmcTcjzZEPm3t6jreYFlNh0nU6WqxrK/OsKH46ZCk2EfNy9DW59n7lg
W/qpgDgNz2rWT46xjci+NsYSKYDpqCCpAoqB/II0rmlkz4GwoeGmSUG0wyu4t2LdlUVa/K+Cy9zq
WTSIsAiYvd/e91+mr9EXXKkfMeS+EzBXA149vzwNO+COvQhd4OYUneXIXh6Su/xrX/K2e8Mnr34P
zeir35PVqByLDhyl6StQjtADX47TRxqoe7CEObhtH4x3vL/xDt5WR+XKLP0wK7NVMUZFhStAUP3Q
nq0feICywRnmZ5QSvINSENfgRma7Msik1LxXCq3qYFDp7VS39UP1kziJT/UX0S+OQrvfZx6/m0G9
lYnzV2aZhNqZSlJjyihGOZTu0oO6z/eKRw684o5nhkknWmJYi0yZZufiATO+0MoERA3ca411p5of
Y/0sG0+co8PbUCZ2WmkqTCZ15NYTMgexjE7wogBDH056xNANBJe+N0HPafvxrNJSYuU3M4UUQYsH
IbT62WhfprF3CO+ddPsG8icEXdAhKyNyWMWzmOAGYp7QMfWlneGJZyrSCcka919UG2sPYR9lJ60s
urGmK1omhzLVGyOvfqVn+IYTshDYrI2Reit8qvmQ3ytudMiOs097aVRHnvewvgUguFoQE1FSxBOV
0PvbfACPolMH1bPwZOKliQ5Z9x/ZN27DhJ7dW+tjgokezmZhzFiftZugW4sPRlw8kx4U55kSq/Ni
OM8cE0qqpZRbc4S5urCCynpJ2jG4fbg2LFzlbuY4x5oeWm3doFsxGS+krL6DEvm/b9FfmWCOr6ll
Qm9ZkCeE2rttli8hj6VxK8RfWWCOKgbjU61dUFxRkPDwUJx7wHU7u/OMQ/ckHyXe9NXWsb0yyFQO
qVGHlt7EOEKOYVMF4eKZ4vU1QDTzc8vZv428uTbGjmFl4ABsSmosqlpbMfaFcZBAmJsbPJoE+iEY
5wZHLJqP6E2olC/hOuItFbgZYyhqBwgTthL2dtuMntk8YlTAa3lkkFuH98oa49tmag1zJSx0D5eL
IDOF+g5OjAoctxBKhKr9i7GHK5NMisTNupLCNEwCYAFsIn6Pk/fbp2nTMdZbyBynURYHMzfqfxbV
PFSFre/B4LifAuFB5U860C9y64sxR0uMs7gS5zYJ5Mfei3Z0FLU6DgeqoJR40HngeOL2N8PgLdSh
LCiKsBUzBrjKKc+zDDoPl0lY+UsCLWEMB7rigE8m7/hNs400rGt/TLJ1cz80jZDmGZpm49NQHGdo
no+Gysn1m9fCtRWmVsY08ZJN1PUp1Dt5j+/Bg4cxZuk+s6ffiCJO90Xg5mPe0pj0lQgkl/K4SIM+
2xV9ayfZvkh4hDq8b8bCydsyMeupTLJLcKTEvCU5pF9+ZLYQVAcc8OSXxIGabcbj9W4yR7vRMvQ0
wpyeAmjhUD2QxBXfLyKSsa0f+bN4GztpYLZQx+CEhZajxJwDM5eksYzQ/kbf3ZFkMG5LuoPGL6e8
2UiWMGOixy7r6Fqwr925rPdCoVvosid3cf7QLbwIvGXAsjDcjc4ENFvZbzW3INhOWhQ0YgzlzXgX
qpPHiVAbDT/DwsMEnS4wMeDNeHqjA64GcB4qmDaqD1Y0jYfGmBpnIfOZ6LlPtPKl7eNXMpaaXUqE
WyJur/HPD2C8Pu/TaSkLjd5T0HyJbdmjgDnVhpy27EtAP/KvRpfvz8TJq0UzmS02IFaB2awkiF+z
/ezFuB+JcMmf81l5Cgvk7fhndRD2ReGkBSe0bLnmer+ZsxAXtThBvBm38LbzhOWsJJX7L6Rxoe+O
NzXAStBwB00e/RWre4RmDGFd9CTBFanZV5Ut/kpMO5/sXsUlSbcnPFbOsldWLghL5yM58ORxt6LM
1Q9gEt+QZ/WkRiG04L7l3xeMaeXYYwtX3p5gEpRKffG4sjeqlSuLzJmHZEafRwUOY0LuLes9STzc
0gSi20uZ+pxDs2lLkgFzATmJgQfM6+1FY4+0BfVZTLq91d+XO4gGqpmNd2ffcEbIJEqOOQTtns/i
uAXFoiSReC+lc0gKO+nfDIVRZPoYB5Q064cRCnWQJjJyfELEnYZuVdfJmSPoo6ulfRAv0j7Og9Lq
dkaLiQWleBNQrd5ZteKmjfSeDgn8wdAPcCcO5ncr6l/dxlgfHJeil2cELxXEXrbiLiBvabxybxwu
vBwB73K0VWxdGWR8TtYGPe0yKnrj9t6Ch9b2hJdkRwLuAFOlvNpnI3BeWWP8TYPAgbmIl/5Kh6Ga
YUcbaGT3F4+5G1XdlSXmOrOkkywLtJNDrzP0vbo9CfemC4xqAGz4L96lltPRYZ/rOr3LZRCsxsFQ
JU4DyS45Qod2FxVPaVo6eWQ9WR0P2rgRFddezd5pYggSNLGix4E2y0EPOGo02SWkA26f262Vrc4O
yy5Rqm0fVhP04qgAGoUVKQFlvf6vmVZp8P1zRFlGc4jN5imI4mEmOxKlxKsZ78JJPZnJX1cWmPgz
gUqu1+jzvp7rdlm1jxXYEU0ptK2cxxp0eYW+ZYtJWFNIVMznqGhfgtPVj6YJyEsiRyepw2ymHmW5
LWRRARqj+n7s8q9qX7lpJivI3+FBsMiPAbpNTrjUg43RsAOQF/tc1QoHeE6n74F0jtuDEVmmC8JM
yrj1pVULT6lGJ2syw671HKKUzegvJgJIjQEJSHDIrbzLivpcqOoTiXQvFKXSxbsZnhDG50E2vFxr
ft/2HHrEbm0CE8vKtmvHSULjpbOAtLJOMYSKzbG21e4hJkikxdtte9v5E4BQ+jiE+pKd/W0Mq+m6
GogqEQ8ExZ7Kggie8SXaG4+qn/vmPY8Lf2sqBRxCwDdAFB217Cc0QrjEJWX68/VHspeRsJE5MQ8z
7FrfPC9e6FNJx5DYygE453uqPJE5He++vOnYqx/BFIOpmRe5VWDZGB4/Q/9pivEkS1VCcZ3MnBHy
AHchSKQEaGE4nB3fDEEr08yZyhepyDPIPPjFW+fqBzrkoNyHu7velX0qGP6TJ02xVUSAD9SgQEdM
i7Bx1sqkWO1q4GZyEVehSXis5shN8+gUQeuAp7JAN4514JUxFh5RliYUDVoYS/Z4gAD+ng71aQeq
vV443Ey8dVzW1phLhSyjUamnsNb96N7HA3lo7xVfURwBww05HlsscIH1KJLUf9cgMNe2GRfKZgwa
JBK48joF+HCjsSewBSYmDyy0cW25MsO4C8TcxNEaKakTpHNrtXY73tjNpgXcyy6wGTxJMgUGGGnN
WMg10EdkZX/QBGmy82auXY7ffzIDRUK4H6BpAG+qQKFf17J1babCLDXgQn3s9io88e4f4hbylP/M
vLwA7IILMv50zBmbzNKEUktjwbyQoQLhGlKOI0zVzg+QJAUpBwiLwXLiRD5vEnrTrAY5G80AngaE
v9dLzSaE7TYdkfOBa44FqGv0Byj+SdN3zp7SP3R12uj6VoYYHwRrw5Tp/aICch/vtK90vM0IJK98
5vfDPpfZjC3GEdU6FheooKmYzQB42MtxfQZC/FTukyMQQjseReblyebW2qg/ra6Wsprm5iJhEzu/
B5CscCNPMWzpQ/tYvpoPZefSOjikDVt/Ue0ZTNsnsGNyNvhTsGYWzeTjwTALKTUHFVg25a3Zi5Od
+JARfZWAjKUTW9qvv+Dj2Dwpq6/KnBQhBi59EOjKAQ+naWn4SmnadVBKRY567I+8qM3da+acNKqZ
j1aIZY4OFeLQKfUnlEOnnfgFxCuOugdHA6g/hwlLHo/pmVfJ8g4Mc/MQwqJRjHpWfUPLT+EkBlVh
vE0gurLbiceKydtdWryv/KqEVJMERRzVn8wx0MzE7fUXjtdwTLC9Y7Mn5iA3MBGNrhn0hqv4fVCe
QJguueIP7RDGNv828CnNX7vqBXWyWleUGqk6gGYQ+Whxsj628/6NpD8G81fGpQrhLZCJOxBdL9pY
wQI7N62daJf53UfxoUHbnYZVD+N2g59+cHaVBpgbAYFtUpbQ8VLJJJq+cZ49FVNh0i46mMBPSR6I
oP+CIoFnkO7CakfrSJnyxaRh3KUGwfd5wmUV8tJkl/oQX/7KWSDdtU8LhDyToukQDoaGwLU9U606
EsoiPYVA5KF7loK5KoW9yWvEv6FP/XRPpS6zMsh8xqaq6ikqJRWoT0pYLVHWGzTNjQ8absq96KKw
+TDwb+Xw4ByfmyiMbSadxMmijMOi0cWO2FzM4Ec2bgDgrVZ3xYlH37Z5OCBFgSIYCPlPD0hK1gsJ
xGwQYFSQGki9M4NjOQMNyqCjDAg4H3IznP2xxp5/aTDVXgXbKdZWv3ZACBDwZIduFEygj6LYHwIC
K17C/Nxsvuzof9bIBgBVmxM9g1A6ctXkDrAq7erHNliOOvg8Qns8i8eo/zdgAcYu40UYGek0OYbd
RJ/sVv01T8TmbOhmvFltKOMs0Out2pbAWegkRbzTSweZuAx0l16akqMCgcT/Hk3OLIs5/dYM/VYs
DPSXnVOIoa3kPL5WjlOyKNwIApBijvdOtEsxFF7vmuVVUx7R/LJHkzdxs1nIrHaQqSlkXCOUlOCo
q9960Fxf3sYIhs9hTLdBRwT9O1B+P3G+G2+F9P9XEdRoqbJOeDkIdAIG6KkAczgnGtXivdXYsjvv
1Hv1xGuabq3WRO8axOESmIvZK2+vQTJgaXDc43S2wzFzSSU7ncHr830m0YGPANCryQqG0oCeZ9Zn
Jmqeguwa+i5LpduiCAnaVNRfUln81iXWSR4VX4ss0e4a8JtNUwhSTss6od+SuVprfiQ6SAKVskHH
agx6Qd6Vk7UDiZJ/+zNshfn1r2SqK0wFJYkiYDeoTpiyw/MoRp74BchmSF/bYSoruZ7bTlLgY5k5
vLaLdOiK/s4cgVUJza8T6BfHFOQC79WrobePRVJ83F7m5kf/8zFU2khfOVuYF51Rl0jXmeoJETC1
kwC9VN679matvFolm6W1WZ1NK8ZuKmf1IGOKzLonH+FD+jifYvAptAC1aq/N9whTepG/PEC27PYy
P7fsrp1OZeKtCkH3gfzzOfXf0QxaEwqqTRs3zp3maQgiH8CjitcKlrfO8nrdTAxujVAu8glnGfcy
w9ZGU7QTVXFbUkYYFVUTv0mT57AeAWmexbs6hmChadpEDT2iz06Vjg+tAYUIRYnsNGruoOmD5xkM
bdujhZJDbYlDwtqrTOXU1ssLVBr6fW/ND5FFZpezg1ueQuXfZeA7JIDimQPR4IgpapiADApCTWNq
tyeosuxCl3Lm6jtyUEpn3PFQkJvfbW2VOR6m1Y9Ur5xanTFjUz7WQRmkzo9yX7rFZP9Fe2wrbUKQ
BFh8LJV2XK9PhBCJU5/EBC0qEGWKJ2mn7C5MR4B+T19oCcvDIH+eMIZvri0yvjmFaMJ3Ot1ZzV6o
yioAyEDflbmt7WKvfqSRv3VFv3xpDuXZOOBOecqfo2cuRPPTqxn9IUAy4N3U0nWZRQzNuh72wyIg
GGB2PvMjD2BNn77PGfvbzkR9hS3aV4bYWg8dVzFL2gyUpV13HKvqrp9ru4VSYKoXxyZMneJfCLld
ZR2VqUzkdLLCTkbWadw39UAfPB8QW/0KcNfGsVzem9lnkNIl4GB+FuAJtO9Ymu5eNaZSmxHXB5+W
6qlXyGARRK8JlQMGwsGWnql21Nn5mTf/tnVQoTL5H8tM1VITRckIUVQ/jBrbqN7AgIY6LHZuf8LN
kwn+WozJSCKm7FgAYp3nCelLOIv0TJcogAM9K+zwTgkodeHf8EP9L7nyj0nmGyapFWpSgZVNb0C0
Xbib8OaC0cgM+Dlun3yrT7heIN3nVWqUa8NK+t6gFxIQvd8V52FHJcH6B3nH+2TclTHfLJOMRLNy
rEw8gFLazr9NIPYr75Id8awHrm/SrMMev/XKmAqsbUNTISV0h5K5j51stLxwKn5MU296rZA+dRnO
xbj8EAphr2ba4Ddz+n2xmmelEnlexPspTFbp6xFD7QM2Ge+Vkt/a8yk6XKJdbCc7mUpa8/IYjaa3
Fs9kFKtLJSOrsNUFeOApbhDt35PoU+mA/7sTsQxgEEQypK5FAaAG4qv4hWrNXpzo5184Ef3lN1bG
osWGcqnGhGAv5YB2JvDse6KvcwC+APcJQuRgeK194V1zozMvdWzWOZiMVCDhiOKeTZp9Odd4JEO0
6zEgJ3+Jlz14z1xkGF9SIo7PbMa3lS0mXSqy3GhaZMJlBusImTWvzd9kwqv/N1v3eP/7z5Ko566O
f921YNLpsJvZvtrnTxVmHg06jZ3ZlJCcX3jwtpAJblCQadPa0vH1sshW0yZQjN8YpTnicNgRT97z
0tf45Cur1THBzRJrLRRASQsyCcUvD+FeCShylorI8wLp55FDmgpXtpjglopzWedxiEesU/JQoxtx
GHz5N53tohWGcYpeFkB3EVlBfEujOQR9/+WxX/0IJubNyTwrCo3m3Zs1+xR+LXi1G7WXhh2G0DlO
eulDfNpgwPPxKA8k2CeNR6swxaT8J3v0vxeI5DwkD7JTPy4gjsNsWewoGJz2eXNQmyFgZZXZaoAv
rDoHSwpekjW0z9OAgmj4qKfNI7gyw2wmLomWPgz4ooX61GkQCxRtWft2u8DgLYXJDKQQhzkElgYp
EYp5Z6CP0LMWd7yuBz1Wt74Tkw4E4JSlOYJfqDo8r2qdSec878uc3WIl8qBl2Y2TGYE1OLaNs2KP
Thjk4BFU3xvRrr8Zuxotch2N5JcIB7AIpsRWIczhtRJU43incav0Ro/sf/ySHeeWej0tBVw9/bnR
gyU13K7G2PxSelHe+FKrHUnEU83Zrm5WNpmITYRkFCdaKv7zNpd6OuUtBop4rx8jH4rXtz2Ht99M
5F4AUhp7AQnCUrx+GkBwrduVKHq3rWy2jtc7yQTslrSzJYw4BPIj5qVbsCJMg00lxiyv86IHsw8S
qihJKS7+XQW32lG6BavkZKZZqEAvnF6LqQjJGCy7DoFlAWxDB204b5aEt6NMWAEJZm/oA70YNm7V
j0eZlLYp8ObgN5PS+rLPhJWoB7OCoOGyTye1Zq+165OK+h6ijlx5sa0VrW+gzC0/U6SpIBm95QMo
BvEAu86+KfPA8cRNz1+bYTw/DTETiMsYLro7M6Dg+WYH/mAXun7OXyRa+tfYWLa2xjh+1iZ5oYuw
Rp+HKCFJdQ6BTVv2qUfOujtAU5vcN/dTkD1SeoxxN7xzzgTvFzBnAoR4USPL9BdIkdv0Ze3EdbHY
Q6ncN7PstiquvVn6vMjS0xiBTjWUEXhG5en2z/iMw75uZLCPBDlGaOolhL/SmZb6KX/qQabRPsaQ
tMlLW3ikI7tyZ39BXw6nk3daPqP1GPPMcZmIKOV6gV0Ak1XmDDI4KjJw9eWpnxczdLh1r1Xbw6DJ
LyQrTqZV+5FcB42c7Mq2uU9SAXwuoeJYVn82avGh7C3bCuN9K49+200cKDjvJDCHLhvaOSy7VPNR
fO7aUuztTlD241C/3v4oW4ln7ZxMPre6SM7iDF2uEWFkhoY9fWXQPkYpdbRUscFSZd82uPnQsLbI
pPal1UlEFFiMMBjmoq8WRBiBw5XkIls3OcC5xZdp5/5oPPAgm5sF4Mr6xUdXIXq0INJhGXCC7G7x
Za8OxAsX7O5yiYCUBfQkzHuBA3zfqmbWRpmwNsWxETcxImhlBlanY96g4O0qzwQNAat1mQlejpoU
/hJ+ox3ZzI2+xV53CWvlQ3cSHnh3S4X+xc9hzRSplj2GZlQm2UmzBpqGIb98R6oiSlEFig+hqDFy
yAPlhSdAg6q4QQiH8CxBfLY7WQkuab1veWA1cdGQ2lUH3Hr3HA/j/TLmoC81MXPQONJecQUut/yb
uackIbpfUQk5Xul2aYt+2gjLtECOh6lO0Jdfb72UQUE0rdE2pcg1eoHpAPil2ZFXsW18Y7AQ4ZkR
EGd0Elli07kolLle8I0xzrlXExlQw77mTbdtBB4YsYClQP9QwdvE9WrKua8kGU1SPyqOi7QclwJP
08sH5xNtdPEMUQZYG/tmaeC8ubYi66E+9M0Adw0fQnO0pZZKrj/XBnBpO6H+0U6DG9WAu0eco0i/
PfOxrgwzy2tQZ4MJD4aJ8WuYZ7ufLVtvW3scfc4SNyLrlSUm7QOZMZZD1Wl+6dW51xCMoYAtHUK7
7Q8tUN14H78oEIXS/+L5ctNRID+LERgQeeL14Hp3y6LsU2HEAVCj31b5MyejfXtxHAPs7Ek45nVl
9pXmm8tOi0EsqKQcC5tu+GcJ7NzJpFvDEKtYQqq9ZZpiK9nXzuRcAT/zeuGwUpne/79P7NRJqBVi
IiZwBuNZwgtPH9SO/o6W3FfhSYPa3XI035dj/EXAiwRVRu5OgGa+kUcF7D7KnnxrRVt6uL2xWw8U
Vz+J8RoAm7tlFPGTeoz0i14LkhYQKn5YmO6EvINfnUJvPvLaIlul0ZVV+r1X2UOo8jRdGuw2LVGj
Hfgvv4NQTPytuHUwKhCr613cfQtv3hVoR8k+OcZnrgTn9oH58zXYhGIQybBiRJ4iDo/l0mROGBq4
bAvVIdOEPd7izl0vzXRg5w7qmd/rVn3UiHKqDFwUysIsHMuAhnsGicTCOBGjWNzbH4fnk0xeAX9E
Ag37XvOnyEtKsjfm3I5VXuDgWWHSCQheUZEtiBvgA9uJExr/XXbqwim4vZjtQPhnt5nCT0/SpGhb
LKaRfnWRfjAXX5vfinrhHOSty9aVbzHBSM2jSs9zGGoB1llcDM878Ul1azA4zUeFk/s5m8c29jNB
EwfBRGAi5UusRC6yl08Sk+MIn3lBrwMH29Mfa6NcwgRrmgm6RgXeZDFBhSeLAtA4w0leIYQDZmlb
3IUet9zYTp3/+XAmk8FSacoByK8hK3QKg8rPg8qj/EAU2cjrW25d/dffzmSiURfKoTwpWGey/2c4
lD49Tx5a7T5vhHKrs39li4lBjZFDIhb8dvAT/UD9BFMvLwNaJyH4DkZgq277P9ceE27QAZg7EmFt
NWji6YioBF3ooPHaOwX9vl60eRXzttcowHBhVMwAoSBzEkizpLME+T4/wd3DGPA0G3nNh+VlRzp5
QCeg8RDkmk/KQ8Vz2E2n+WOaBRQZUyeOeTpjcytHPdSHxAXamN555L9QDFK2remgEUczDGUkE1tm
QJYKOcKnjL5Pd93dcpcMGIwTT9OdVtraD/IT43+BANLM5nX0Ae+mjbn6LsbVy65f+nPnLV5//gsU
NA2dn4o/5c/vYj5AOwJrUNAADt0YTNhXyPkQT3zX7ltIPat3CToQtC/Im935TCNIw8UfuyywIsvy
uJt77Ae0OL6Pr817C7Ci0+CqsDxaXrSHZDgGeKhWO2X4wpTXm3Q2ndCrHonXBaHH9UR6lm5sBIuv
pe6p1SF+ENmHARpSzxVCmOBkRwPj0ZDk/OBBSzazzWoHmKAl9YbSt/OIK1mzH9IKWfqhUT154k65
bBYRqiFCew3syZCzuK5khiUqhRHwSFQywhmv1w0Y/X0qf6ICWAI/A48yfVty/+ZJbTvVrYwzqzRB
A18mET1l0AKsI9zCw71O7Aw2c99Suc9nm9luZY8Jz2VrzdZAsKt6+Gz2kMuCSyX/tTwIdd6VESYu
94YRam2EHSU1Bbqa95aKp9DbwXjLHw3Q2gHjBErZT+BTeQCNsdxLkj+DXBv6olPGAyjzLDAhaegj
Dc8PouRjTv8QRW6E+u32GrY+xnoNTHAxBpGIBDqpfpQHUfdlnsAH/XzbxNYpAp06CLTh2ODqYVJW
m+khmQ0i+7WmPVmZcFenuS93km+0Je8iQn2HDRFrW0yxW5RGp/R9LPtN5LZet+/+H2nXtRw3kmy/
CBHw5hW2Hb0RyReEREowBe+Br7+nqL1idzWmSzv7MDFGEZOdhazMrDTn/KZSxmCKBITwcM/H9127
uscSmcS3sbJKC/tU9nVQvGIV3k+0x0FqAPUiu303eQKPEXXNJkBnBsY0oNQDmpw5zi4HmZ+uDLJv
NuAGHlCbitzLH2w1ycCmBtCOcIeAW8y4I6Erci2rZAnk7Q7FlfntFDD4gQUAHO2Of4prZngskfFB
hlikWh5pui/VmzzflM1ot+TuslqrMsA2o1EqOEljp+gWdRqMMDdxXfvvWYu4Lol+3vz3xm6Kn8zR
GEiXMa536slrKSe5DqQAv541YM0OiofpqLt8rH0yzlxk3RWVMBEMeShnmmD8ZaRJWSb2BvAK/AgV
/c+tApAZ0DkdLC6FG/A7Bkn2N8QaK6nSsVy2C52JWqf2UiYiNRBrR/aiXSPf0FRwuha2wG2+/OHW
7PFEHGOPbTmXs5Flkk9mh47Qd5INlASnswt6q5F08bF8VzVUTVm2NGwlmexOtpSgkVFjcx/EgcV2
vF720jVd0xj/JsGjxs04LQAMUTYdbLMoMusg66xcZDUv9c8OU/dIdt0GnHluC/LV6oq36bl+mEfS
GBeZRamWmAs0iw+03ZvMYP8FAsLV4ihOjH/hn+WKUz7Rj3GRWLao1GVVYmiL+AVcidTsLx0oEzbL
Je3iVoWK45J4kaF45lD5M4gH3FmPFbtKkLTHvZE5s6pyChSrNxIwXJjSQVgVWdeZpc0EbmDkBHIk
27l2LakvVra5fB/WMnMQMGHlhXJFAJqKuQ8AkIvTgtJmNqq2yaJ6L0jCHbBYHqu2BxlUUi2Hrh2i
A+Zq35U4vspJ+ByBq0VuyIMizm40DV6SgoJ2WGZ7EID5VjeiW2jWRhj0TamFIL8yrSCrpNjGssHV
mJTbpgK8ew9AGE4StfK6OdGF8fydVQAYzpglf8lT11AetKh1TCPeV9MchGnhXT66leBp4p0A80eX
ALNL9M+PSoaRpdal2cuab417vcfUSFVz9OFJoAZyJGHKS7WqMhjAkB9Al2Nr0v8qgbnAS2smKvJ1
yU8RJUPT7YAJe/mU1p4EJ8fE3NhYQpEhKZEAzCC+jPbJDhuMoMeh7DH8UYO1K3P8TZjbmlt9rpnz
CO9OZ8ytzFkAZJbh41xWaiUNNbHcooIq0DCxhclcGkwpYmMmzGXgeGBZeRRh4r/S8EU2DN7prUpS
FQOLb6IIfgHGBIQpEsxoLJASvlFy9Txy6t1U2Hkg3naZPcvYuksB/H9IS4f3aF+bpIdyeAijF4b+
5qf3PzK/rgQ5RK8gHTWNpLQjSz5kZbZrovpdF+QWehueYoy3Slps0wroj80yg5uq6oJcGCtguSuc
w1j7uJZuGLhyYPkDyMnpdVCTRmyNoZd9pbpSNKz1aB/FWHI+7dpKmAXWIQt7xeD20HXGhMwKJBHJ
POHb3tFhFW2T3rTBGCCwbatNgkm5OxCcgDTZ7vfptt+IG15UXYk4Jz+AScQwtFmhcq9gNscAZIKc
Ji5RzY8yF26MRsCS56J6TThPe2VYCCdbp7oxwe5YNNvVimJtmpsC74E8diaj3dZmF4hyc+hbYBMS
zL/PH5cv0orHhkC61oNdFPhRxrzBMqoBDV2U0WtNPDK2H81cerOC92Mfb00ScaLdZyeaVRAJrqmj
6SVhIJyRt1RREtatJfvzUv4wSKW8jAoQvvs2ICSNgnBo0s3YG+BLkuMaE9Xq0NiZHE0+th8nh7RA
vizm2td16z4siW0s07RVeyN3STjeawSL/UR3GrCZBrk6eEPU7fAoehySKXSGWKzstO63Rtj+lPrl
MAAg2QMlqGArqQjEZW0Y7bGYKrvvli2w2mp7ysfdINb9plCSFFQzw8+WyB+IwC+pME1OY+pXut5g
Krup0DwWxWujld2p6QunwbSopoI8DqEboqPosZGm6lYAm5dN+ub75a+4UtcFHBV20sDcImlgXGJ8
fJMDuabD7/oP9kDszDvaTizcBPCdWOtWsJ9SAsCz3/BmmlaGaU5FM9d16eN5bGeInl4QJ0O7u+2R
fbp0fQI7OPd0qQHVlKf5QQHsIZ+j+jxEn4pnLquUqV0xCxBfHELQOkt26toVKtl0pq0BSpbOKdqf
+8ATeexrqWzKvgM0Mk66q/1hSe0SdhKpE8cL8r4oO45bF3prNFNKWU0zcGX8Ak/ZN2I4ZEcoaIan
YYQncarakYAPYt53PJizlazhVE/51NcDmpCofYpzTTG/ohRYr9TdGZvO1rSJMJHMTfPXnjKWAoeP
NQ3FUkBDdCpQLPEd9VI3fPUu/55s6oDy6pCt/CL9VUV8rbEEpF0JRH4UDVZnH4U9+E+QWdYKFnC6
rfhEeUgwlXuDPPxKvedcz7WIoioSOKvwmpDBSHiqWxdKibA0DchpUewu3P4nXJvi/zD2gMgDcU+6
OIfwZXzsAuNW4zj48/wFR0kzJIRtFIBYNfMakMJGZaJPKFwP8T3pbiagdEqAC7is40rYpoJQGlQM
DUNIbNjGvJCl9SoENWgL1t9R+DYK2wywSHVFN0aV63gAzC59mM6FXd/WQATkYniuXM6T38A4g7QQ
+xmDwrK/RJ5UXCXWkxLtLuu5fp5/1GQjtLoQPQUoG2ZqiOYlyq+hBIxTeN2Mj5flrPnVY13Y8ZNu
qsNIIgIq+bGTfJf87mMRnPLnQofHqw0F60rtLpCeO2eq7czhtbFXptgRo2XzM9tDF8NgQkoaZbGQ
SAvuYzADN6u/ekx2GIxyBqcAq1yHS5nuxr3Jca/nN+VUKhNNSJ0sWjeJBtzOsK2DCHs/QJULeOvj
K1HjRDnGULJkEJpYMJH2lO+t9qDn3AHv8zoJFIEvQ+EV5Jln7wYjUsiIwiQUOZDvFNOJqNedPTmU
FbGsveyKi+i0ohPYzS0DGOmSAhAN+ouOXgsyqOLKWgQfn7gTMzu7/cRuxlKhtpuerR1ADLh0eGs2
eiKS/qQjkcUc5y3g1QANGY3PtRVLXo72V2AWChBHm2XCdkWG2eUk22mo4ThqYmGithQ31jAajthm
6k1Cp7+H0qrtAui7rta1lWdVSoOwyqvmrIU0VHEkgP+LABlBf+7016ZhPUtyjkpLfKBM1+2V5Qw7
LaDA5n+xV7ZiySfSqCM5Ops6Qq9JlRFAR0em1KZOdhNXdmtnvgmwveI5ecS4sxfBF97wdwZXohvW
9CEB9IwmCBpZY9BGVYqEErpmh2o7XgE5FPzToT1dRT5vHGRd0S9RjBHU2jy1QgdRRaf8avWu2BXl
suulEY8no3zLI/ExlJdrKUoNTsxZyRmgJW1qGOioiwg9p2ccV32CEc3chI9aZFv1KECqEpSyLTl0
zxyI6pzZzZUAcyKQ0TUB1F2sNMj+kvq5NGN/yjZixO2Nr/gOdCIV2cBAL7IQtiuUKf0SJy0xAEmA
uZBHyQa3QkChUPpbQqnYPU6oobnc6aMMx3gkjzHVpB4nkjcJZXEV8by16UgPRUgEHsFfDUGcw0mc
ymNCi7Ak5qyHFVh/d+Guv+o29BLCNPnrUDzNmHAiqUWvWm1KTxJ0IphlrJ1hX2zojAEIFDiwUCsO
GF5FwcSrhnF0UDicWmM2FUJVNi1S9jx1iuRGB+zBv/lSXyIserJHTkXuhCgZ0g4uDIDAtFUz2FLQ
HijfK39VdfViHwljslYzAzeDGi3wIVtkIdgZxdAwRoV54HXnJQhYA4imUcQ1DfmsO2MVXaiPuoiO
Sad+n6r4VlRSb7QEb5qkG6DCxi7nEOlHZ8z9JGoxcaDOwjTWVQRKFTwXwM6J/OnTNlKfQqBRFssu
29Xb7i8IZFdMBIV+pMiSAgaKMyitrOt1zaooBXX2kDWD36UjJz/lSGAho5PYzPQBSZQPvM97wyS3
IW+SayUDPtbhc/TqyAa1MS9rjAFgvkUYvb4cA7EkrlFJQWNonGbhqjIWKFyBlQLsXxZKpBVwpWQF
yph9tM3G6kef8hJOngj650faKIU1D2oB0OtimHxJ6Dx11B45Brd2Ysg6YMPYaEBZk/F3KM3KXVID
pLxM6soeAclqp5jOc2dtuTcGS7LHGhQklqoA2pjWlDsbU7HYA0KrObbDsN3nhXWvTDPP76/EGZoN
/fldjHcUCkuKZao7XRvJr4dbCk9LHX/0sbzxCXxWht1RUziSxzhIaZCQlIM0CTgUyguWHg/NVgKk
CUYTQMFCgLAYbX5zrIYb3W6+o0Nx18a2ua/9KnCmgF90WPFwRz9IEhl3GkaVXAvojiFLmg6Fb257
n9zyt+LXbOxLb4x6nNqYYJIqXggFqW/uxkqwKefDZRO7bGE4xlMJVVGnmRoD1zwnxU5u22czE27L
GcVqq7+/LGrFXZ+cGZNzFfIyyjGd4wR14qbucltV3sUY+14U2/H9sqy1lB3CQAqGygL+zqbsVm8s
ZZmjFD9jX1MGYgnNhCiaKiWY0ngDR2uBAa1e8DYAu0g22aS5FzJTHzJ4NjWov2uJvWxr8NNiJncb
HugWmeSpL50Te9LocBe3VzJLaPolm/FDnS7MZjTpdCsQe0cbCtDd/EgO6TVd/U/8esPv1a3gb9D7
+CWTCYS5klkaZFqAohKdtvCmg/o8Xo9P7dOwl7fJIXygJArVzxR8XiXg3NzmZ8ElAFo9dE3EmxXP
ZMo9fmq6QBZoUfijHAeD4WZY3pvL3E+TCEiTb0WV2NyWx1qlitKmiRZCsAo0N0biEHdt1nVRiP18
w609MyivyWac7MXOr+RbKeg8yVm+Z15x3WEett8InKWftdLKyQ9gbqtuDM0caSHdDqQ9xfQjfcno
qs+thec65m6C8RHdtSLgJfqrXgINArASgF4PiJ6nRw1s+4mYBrVvMXwajN7LheIqqpInPSe8XuGq
z/uSxQ4c17VqgSYDsqyxD8bhqp15e3Qri7S0RP1HHXbQtqmNOQw7i840jx4g4vYUcDlBuwNYBz79
dH/xoFgNmUcymU+XdhKZK4JXvRrEH7BZLNN1QM7XflGInL/Y7OQdI+Ntk8EYszhFrkqHicNd4QPi
sYMfQmV8PqS7Bf95tHlbnp+DbWyGfHyyjDNqhDwkQo7mQ7otbruDuVOfJ9HNbsfnaE+3IsDN/N77
dIYq22BsXLZjL4zsdGdulJ2109C94+64rvrHo4NnfNVSkKYIUevwhxaw/bGwCZfOlhpOwrla0TrW
nF6ho3SwUTtLQaP09/y0ThF2nyIVfUC0lXLgsYt+5AxB9ZQGii3nNtiQ/k3AO1KTSRW1sZVmOvKA
vYXB1fwEDzxs83ynWISFw4M8Wz/Tr64hc6YzmIL7ZkI1IyZvXTXYaT7b7cBrZfGkMEcqSUXazEOi
+1hcdtqG3IMt3VYk3gbhWq6AkhdmC/F9ZPOsyTIKplQPQ2Zi9H0A7UJrUzx7CkJKS0HcDe8VR3Ai
jXEEdS+EmTBVOqSFge6gNr4H7DTyViHI/eim/MExjJVU9UQe4wimWskrYWx05M56IILAI9xm+9SV
PQpYOzhaUNkGuAy9fjPeSa+Xha/KRmhW8WTVAfrOxA1SlS1q5ThZPFgBG0LrNQDI8P9VIeBLDNta
sfJKjdIFU9eSKty1iI9oU2GbUtB+CDJQQ+Ikv7+s11oEQcLxRzG2x0IwHN2R/LN+KLzod/n1hJ6D
6VaecWfa5SOQh7nVjpX1WpQ7jmQyhlMpoiCHOg6TYh5JLmYaAT6SYCXxkz718In09CT/9+sNp1IZ
85n7RgNqCApHg4znXV24kyDal09z5WFwohgTNIx4MJtxHHEjxFczjN1SylwxrRw901ydS6a3ft2P
zpFxXmmb92qooDqlBgQwLrE72D0WA8F4sP+LuL/ixE6UY5zYVEjqlJg1CjfB2NjpLSCIHEAc2+N7
/oLNZJTFIlfmmedKanwilAkG46LkejvMuq89zKCSAdQo3j+UTGa8p4QyA+2mipvcF26Nj8vfkmul
TGmgyGd1WAp8zMmfvea1duqr4Vu2X3YyUONonpPEdnrH8wDrbYujj8p6ms5qjdnE5aBNeWXffQKr
At0NhCS8JGf1i9JqA5AcUbZlXwEdII1zIte6HxnAjx/j/Tinb6oa8ZL91UBxJIe571iWFUhBnWcK
zmLqummqb11T1Hjy8hcbhvT1wuRusngkj7npealEOSoAQGfGCJCOoooAlGgKkQeE6O1lK1lZ2odX
OZLFXPkKwtKI3opZelWEonYERfOaVgGEsQr8uHKDqSQP/7wxR9PrevLajPW+r5SHpCwBxELh2GzF
StAZLDoTBJCAXscqUaliBTYvNKRdUs/5yatO6ugXM15DkMekr0OE0Qykk8noiWPq58pTVv2qEl45
gX7ZS1+C8Rm5WKh6I9OQfaejwFZjy0G5su5ovzG85hUQeObM+Ap5kkyR0OZDGD4o6ltc7y2F05tf
b7cdHR7jFPRSNNs6jkOA9ZP7JbZ7EHi5HdaWrxWMnt8XQN0B2x0vrqyMwZ5aGeMU5EIztLpGgwBE
M3CDAqARJ1DOAbbWizeiHe+Ex8t2TT/M2YfD7gbmggwwNrOjD5EiDl3SIrQkVWhnypMxVu5g7pOS
lxrT+3Em6Kt/ya78xG1VRJGC/KOt8m1hKIHGReNeNcIvEey8GuhYDZLRFmmIOmucYuM7djUPU+bp
PV28VniBg6MSO7eWtdIAcDuJIh0p6IS1JZ6rva+F0l4ujG+6Vb9GRv0NCRDAPXRUfdtmsfWkdtVW
+kDVh6f/6rU4Up/xvhjWG/W4wqecMkcsSk9oPmKLy1xyFqgVEW9CE0NkWOQAhyBTR5ZQTtQmHcz0
mk0rEWCudKcf2iZ5S4LkUGwGj04sz9/KxcXA4GVbPb+UjGymmlV3aihWvZUGONHkHvMFbv6TAj5S
/kyw6vFzobMvzAhkj3Rpx34CW2eQEfQxtDc1+c5R6cxmGQlMCJuzuVjyoUvB+Fxfg0yWgnHHPyjd
U9z8zejhWchk5FGNjx/9YSZao5CQYN5VW2NPpwhA0Pwob4D+xPtcZwbJyGICEKkEIE9hyhm04LMj
O3TzHbQ1jn5D4X1SL3ExtOBfPk+eSCYOieA6beO5SoO+xAxIaX30reFLHS+08uyCiUBRozVhPw4Q
AzDQQlCCOifOZU3O01Lm9JgIhE5x0WC9BOU3hFRkw3uyj3bhB7V3xQn3XdBcGa/cPYyzFI6RygQg
CUsO8WLBPmpUFihgYHIXHpZdA7wEEPFyh9POA96pPJ1xJ6nWKlpdCrD/K12z04/mlngJeGEEW84c
U7Z7bHLdZA4v6T/LjRixjCfJ+1YZCllNA0HfdM3iGta3ttqmzUsEmGrOh+QYC4vxlhhltfQiZI1l
86JPyo2MbtI0tr8qCXj/RumKcyzaWYN0UkAbRjH8QVk2U65cEb3+dvnHnIV7Rm/G3cSLFneNMaVB
k5u2MOzFCGBsyRPBjv5lQTyl6Z8f+ZlWEbCft+CGTOo73gT2VEecq04t8SShoKoABVAB3j5mDi1G
lQS9DaEhJYHnxMjZJ8y3hKl73obM+j08ksNoIsxFFouGmMCLDW78OgjuAtqhyB5s4QkF4ciRN5hs
q+5woFgBvHyKq+7sSDbjQQVMMwtRhs8VhrPb11tFwWLI+HxZyPlLlDlJxmlijm1JagUxaN7RlJPu
Fehb+mgDHefmsqzV7OFIIcZx6m2ZyFampIFUlrZavldF4aFr4lj5dWqW9ox31b8RaGE+EFNfmIBn
/FlSVKBGIxAIQpjXJRFsy7KuIxJ5izzJTl4pP3tR4FF9rScq+h+p7GRKE8bLqE4VCZqXHghvbVDV
AZjpDcA4xzvzHiUv8f6ynuf1vc+P+CWS8WiaZrY93t+/zZSy9BXlNnYTJ162i2OiWipsM80ZS84M
znltipFLE5yji65Ek6osRgnjqQDOpbjRnfwq/MxlMGTPG8PtXv+NniBHUtH5B1ETO2Ciy8USFh3y
TzUYMPwI4NOUOLR4kl6POSBlaSss3/NWYVbd2ZFUJhi3Uh21IcHrv6+JZ4qjLaotJ06s3vUjEYyl
mkLaj20742rkaLQ1k60Yk2MW7uXzu6wIYEdPP1fR96UcJVoapKpsJ+mt0fGwJFdD6x89DLbJPUXi
3Cg19MjT6FBJ6lunTIdBzV6kQXyIRItzwc9xrqkBHsljDDDPRrFJejkJWmApB9KteIf2juTWTnlV
dXbjWUEe1BgoLe7Jb9w2Xmno8ocD9NTpkeqYfeuyUseREoQAQmyrvLWSX5e/2/r9PlKTCUPGFCpT
gQ1ZvLsosU3rNJW71BgDproBFFTfyD8ysArw/Mqqxz6Sy4SgyjB7K9NimOV73tgTAGJcQqdLU18A
SqbYen1Ld+5ml0Li8ae7eYfLxKa0z6poKJBHhACTAoytnWHJWiTK/3gtmLjUAVCBFEJCL99gV/IT
iDA415t38RgPYijToEUyHkNL5xUamqzR/D9KYByIlYJEMwll5JkVmBzrhy6eOKe0nq1/GQM76SDm
hWoAFR0515WIQX8KwKgm15Tj/RPNf7Sb0Uk4KSvHn7CjD8pUmbWRwp8I022pPi7qmxXdqcsLUXlh
e93WMNMMtyiaZ0sTowW+FYVKMrX2Vqz1Ta3mV/GibDhXefUNjln3/5fD2HSnLX0R92kaWLXoCTPI
W7cRxgOXw2y+D2rQWKUtDs8Gb1x2PZM9kssYeVhiNVBrUM34f+bsaWOA8NROnGkXPoxu4Y2b1rD1
p8v68o6VsfyuFuMyHGGXirXLu8WZisgewXV4Wcp6InKkHWP+WDk0zGmCg+x3OpgOpI2+lVA2/Q0y
yFsE4Z0l28AVe2vEdDx91IFyHe7YBjgD2KVj7P21h2qxlV8lxtQzZ2w48Y5zmmwfF4zPEepz8MeV
+pHpb234XeHt4627qj/2achMQJMSyyq1BSLA7BxVbh3NHCU+8UrOHm9fH4uddkYdL05DFR9Llrsg
EztXaJbaJqZ6jw2fX3EVbgtS3MW66agaGOrU6EpUAeWvqsu2jLXbdpDcdAZZeSs+D7VQOYZFrk2z
SMEJ2xzievgWt9g/i1XBwfDjXVtHm4Eou0rOY1tuBZ8MxE8XjFeqxbtgxTdGWx80QbsJJ/UQjZPT
5/BqOfiJRGmXDsJriDfypI7X7cgLC/SuXzoI+i2O0ud6AP70qPRIn9v3uZ6cGLXMZc4dFYWPyxeE
91WpYR1JAtKxHmklIinpFF9Wb+dR4IUHmjxeUoZxbH0cWYNFUzE1MHeUL1oJhABgUA63eUpN8JIk
xpX1EZokUQxlxF38QZehEke7AzusC6p63LrLJ8e7cowDi/sm6gvDgL+WqmDKrV2bP04i8S5L+YcM
7+vaMQ4sIWSeRAk6WcTvIrfYGn7iJard/DCcabb1HsN3FXgxfV6J4x9S6D+SWRznZJTGSokQkIQ9
aDpQqMUe81YOCqzD1+BdFy27dufSbh9zPwvEgLcERhU7/5gYNsOwJvoX7CwyWAsAiS2E4P9Kxl2v
X1vzpo8PTRN5QoViZwGUiopXXl2/DV8ymXtnzVixG2UzDerGsCPxZRwkzn37TIYuqcVcuGrWcxCR
iMjYo6KwyzDeo85/L2T1TSmO7ygJOmFhumZpYik+fb9sTOeDv5+voi/9mKtIamXsYgGxfnhfQDcO
uH1ik710oD0xAz1yEfy03XP0agW/wZF4heR/sKmvH8Dc0EQZBKkRUbrqXLCdw6YaQgfMBZeGyMHL
bwdMWhO3bR0w7hSYouT9gn8I0V+/gLm2aF9ZSj1YSTD4+TUtFBBEmLfyZ7dv3QI068QtB5+gKsNz
gzzbYi6yVA0WiSaoPviDS1CCwSqe+UoBAZLX8UDfSbwn6HoJDyNr/7lCLOJ01clCCpf4Ox3JPnIA
CKlwF/lHF/C8xScM1AW7ZqdJ2qgaBF0oaKWJtnXMXbnLNwCO81K/25TAfKgO2GfHyBAB5nQe5LmN
AItR5eK69OdNdY1OAsa9LbcLxj2lhkPdCIviGGK+7RyA6vGGX+hnvvRzmWxmLrqiQbIBLHVQ+mba
fZjcxla1HcbFLgr4VInnyDmfX1Xwg44CbW4qQjYbuHryoP8UQxh3pfQPnPtN/ydnWpnAygJqlqme
TYCSVC5kC1h6+AgdeOjeGr/8AZrrFwocjwWrezBJ3IMTyEdub7hp7obvNbw31+5WD/foZzCHay0l
mNtn/IzfKJ7A+3hqbqY9AhY2sJsdSshoYoaOdcu9ZKtB+Ugyc8qq1kjxUqPuiDrgoQEpyvff2+aD
B/zJHShN47/wKatv0SOhTNQAgJRcCR0mYZXYQtqvCrErCfnbKPSlv1RL6IUqcv/Ln3r90X0klIkj
8iIKS1WhsqvZ5XMR3tB6Mh3FL9ND971/7K7+ZdXlSCQbPfS2TybashIB/CZ0oGRBEM7r1r+s2mrg
PxLDxIhWqOdiCAv6DbttcdNtpB1mufbcbJH+3PPLooMIwALiztlQrz7KpEloSRItnN5Rf7W/jBLM
gBnaHItmzz3wspzsmTKrhhYvGKybzB/Z7EMx6eKsEmkjDAPnctB76WtkOd0jgE4+NzjQ8Bh+ZSXI
ZvjTC+ttCEyJ/0dv9q0416M+gOQYTTg/e+y2mT/96Db5VnaBcQTuA27EXb+TX/IYb1B2vThmRvI7
CkUbtFLp3rbqFs+U8FF2mythyxO6LhNj8CI4wShG4qm3FfTeTLROQzTSXqpqG+rbQvlvl91pLkUZ
x/4jgkkkurgX1DhUk0BYvonSXp15j0CeDkzCAABTTW0KNODGGTyR5HEqW3uQOXgO/+BH/qjB5gh5
IkzDOMIaGhdglZT9Wb+V7ulKDwXWojun/+O3YTOFeVLKUtYQHaTwexrSHPgqnbkzc9Sqzm/3l16M
1RnDKIUZgbOi8F1NbMcP0ZVFUPkH8KdHbqI6uOy1OF+Lje9qlemCYrZpEOnNdqmKrZJ3r9X4vx4e
E2sMLdILhfZ+rT5OXEWPA7lWdoAI503m8fShf36Ur7QRWUyzrlH2HIZNiL7WOOVun2i8OMb7TkxQ
AQ4OqNwHnBvdBogAOh8Mm2kn+kBYIjZ/42fd8X6ZBeMYCrTsxaQ2EvRet2OLHqje2LX4UHQHY6k4
usm8M2RchGk0+dLlOMPGJdd0xTsr7ewxv6cU15YHTrFAAzkjHrOeBrLCJojfRB/7HgF3M2g11AFm
H2zzWCS1WLD4iJgNKte45Nkh+V5iRI9SzC+bZaO77zmyFSA+EN/g6b+a8h5JZT6tbmZtOPd6EvT1
7Nel+CQsPDD19RftkQzme86C0up9jtGuzsdaAmjSfox0UcCt8bAt0QGm9318bA/TDpCB2CFLuHz2
qx/56BcwHzm11CrSerjpOpIco9jKSw1mC07CwDtKJhbUYRHWHRoegSkXdp8lboR62mUHtl4q/1KE
beMAmVsY+1SnN9GwQdhNQXAIXmjD83TNx0LgaMQ2cMAFglZLgYs4agLm3Ae3MzgKcYz+U98jD6aN
pMjLCS+uylpukoVsSw1rYn3k4a/by2fHsYHPlOtIVG8VsryEBMFGF5x6aJ1F3KZq5FyWwv1C9EyP
xABVB1ixqURHciQfi6AbzBdjspYSulLSosvSeB+ICQBjvmTi0iNFHYvW1tNbseIBHfNOjfEPmGsD
GzVtfmaT9EPUUNi0pusOe5KXFVlPcY4Mm/ERaZtiSyOBISxEfsllmHZrZtegcfmhqLFq5+O41Yxf
2gQGcLDWZcJwoxDwH0umWdnRKPCAIrmfkfEYJGyIYs544MQSvWkg5YoAOxJJrujPWxHjMZf15x0z
4zvMxVxEsYTV1OJ2wvxk3ewGHvYePcKzbOvriD/rfkeW2ZS62QL9jHbziN1NxBmqp3L8oYZh0Jop
54NyLPMzJhwJswjYGTMLChnycyYhp1teL58YPZFL2rC54yj1pNTwMjRuuq20afZ0eyjb8WpmvENj
ihWdOUtj1KI812O5c2gzN6nA89NodrcQu0wGnvtYPzewFoNbBQQrbHuNSFkqKY1JyzLa+wRsZAru
kTjhIyY2fMVDF4xXCVrPgKwvkfQnHX2qaSm1CRsmiFtvtCHaPRjf4BbJBnM4gb4VJTvLQDhHxwQK
oMdX79ZrCXBNHYP784YH/rDeSjn6MYxHK/tyzsQMkbr1FnDg+ZnbYM790bhHQfKRzogBQSy3CY/2
6nylnr4Uj+Qyfg4131ovSiXBU6TZFj55q+8NnEDsN/viV7NXAkrMXU12iaKnzgN95H10xvlVAP4e
UWlAv0Z5rQe0aciwuXxb1v3L1zdm3Fnd6nLSdggUUXuvNZFTaUDlV93LQv7BaX5JYbxYBoQ0yMHD
B1se0b3oKRugSD6SLYC9b/jZyTlCyek3Y5tfRNJjGTS2cAGdMzrNdtq2zrSp9pXXoZSoAX9CRl9R
cHlVKWoL567nj5omM7DZTEIaRxPyWalMdkiP3Bbo6X3/0fQd50TldffzJYrxcgCHydWGdkv15eo3
+yYwg6/V2/C1f+q2iX0TeUkQbsyH189xieJndodJqymowIZ4+ePyfgnjCA0tEyI02tMg0VTbUApn
BJjGNL1a5mDP4sNlYesduK/raDI+qRPDhRARbpeOiGsbc5tsqQsCjcK/qRAdCWL8zQIOeREqACsT
EK+q2PqL+fw/6sK4lkIqm9qM4dIGTKiZpLFla7J760cnAxSl3xDim9GzNvNedutdtCPVGK+iFaBM
iOmkxrh7AwbeG7aynSUQ3qYdpTONd6nzUY2c5zTHk5mMn9GkzpCSDG4U23Vegp7hUvmc46SGdun2
MU5GTWvFymYE/u692LZYFZy+IZVxRpQsPzfJuAND9I5dEMjCWTYgOGrqCG+u0aG7yokH3KlbWnzD
XudG+e8x7U+9msV4l34yUzQFY4JIZJpOc5t+kqtNO/UlAZEUFx6ZExksxsNEi1mEYoEqbA4LTQbT
r8Xh1mgX3oY5x2mySx8LcqVGL1VaBMi25bWOzmrkkaDYjMBDANMoQnsW8ABQOOZoMW5kIgDOyLQR
1Y0EzdvuOqt+cqyRZxyM/9CESpuGEA6aQhgDO/GqA43p8IwI+xcjtbwzZDxJNiRSZKYIeGNqGO68
AK1aT8StLNbvTTXyFkbXM2wLmagJILAz7IEkNKOozvAE6ju8x03zoGmzW4qJnU+1WzamncrbKn6+
fKDrKn4JZcxRGGZBtpYeQtXqsRKnTduRvd7MrkVkHozS6jQnSm3/ryAT0qa5UmMlgYOkZc1kXz+h
URcA8uQqC3iDSP/wvv2SxViiNWuq0ulIjShasuRGgAEbvhle9Wz64uahCHhrD+eoB59u5EsgY5hF
N/XLUOU0gqYLkHgFy6btRwvMexjkdARi9yBrFK6MX43dPYW4fv+27Pb1Gxh7ldslqYCUgUe9/mQs
rS0bs42XoX3ZZNY92JcUJs6li5EroY50LAWKPbaRil+DyfFePKtkwpqSgI88neAgzbIBQPzoxBgn
FCqwW4mSe1mbdZf1pQ0T3rKQKEaU4wKM5V6QDTvXDM55/UPe/EcEuwg+jCVJygFvc7x1cgeDWx4d
ujVCuhs3Zk4XwTRqAFI1paNW3pzz5HNUZLfvS2uMMDeJseIUkM0g/MO0GCwSxIDlVsN2ceSqV1w0
w/Ws4Utnxq/MdTJZUblg18SbXJ02kAWbLlD/H2nXtVy3riy/iFWMIPnKuJKWsiz7heUgM+fMr7+N
5bpbFMSzsI+Pqvxgu0ogwgwGMz3dKG5a2bd+V3JqdhznyZK+yzkEECYauMdi6crivbS8VOboEn22
0YTv6ALOTvDfq+h9NHqN8TLTRJpBUyLAAXfVXnbjA/hqfd2niCmBz1vO20fGxQjQRxMpuYpPbm76
F6qhYjyFMRZVO1A5DOJyMbe8VWUdStOK8yAhNtLLcU9kZRcXox/M4aukh/eSEFtaijc6UWVer9z2
6+f9+DA+JhfkUgtrLGwHinYBCARQG5211q5+pBDkQVxPJ5w8T6Od/7juDzjeTWNcT2hmo94naGId
yvZJrfJD0Us7II95l+HWOOiAUgj40yBVzNJuloFQSnJ5acqVbRVR7nSM78USkL/ZE53cib6VgSNx
iSGo3bHB9WpYtqARqKOhiCGiefXbbM+ufowK6ydaAluL4iq41zBnlmxFI9BB5AqBc7zFTEudLa23
qn3vS8W+s/LehtKKYhXfBnBH/U2mfj1Pxv/EYNCOlwjP50JPrUT9bkRc0gbeUjLhjJnlUlh3cKt9
ljpGlTqjGPpy8NC0i6WFv2TpQRhCdwahdbLXJ//6Md18ba4nyLgeA1BgRe1bGuA0J9pm1u2j0QJ3
it+4kxuC2ATlYnnHy89u3czrYRkfJNVSStQ8QJ4+LH8TsdstQeOUofiQdNP99SluOZ/1UIzzCQWg
gtsCPoBinqQdDRYp8IiXAt0sl67HYXyNYi4KNOUvYSl9byrHtrW00spDqLII536EPs+lZ+9bEFtN
bNOsCElsHvhyM0pYfwbjePpqVoFmudyYAEt4xC3AhA4RbFd18GS7Nx4XF6DyN14dnLfK9P9X2WhJ
Dbo2NmGh/x05AGcYthiiT3Wjguz+zzCUw608AcC2463iRWfgin9j6yCCWA9lWuERVYb9j1GWG0uo
h/tMwNOpUC1FS1HqqexyBDMvODpfenl0Ta1MvGmOvW4yiDUn5gmdbLeG3jlRph1zGQjcQbW1brL1
XnX0oP4dmOmXRAieM2VILOBAjlVQOEkNjW20dl83gs0c7+pYXN4dq/2JiUCKXENg07oXWmggVpf7
wU128y6zs1fOaBx/fSEHX42m58aS1mYN8zb3cvxrNAxr0iV3Gmer6itLFWAX7Z2iJrbYVdYyZc4w
ndNhsEneuNe/hZ73azvJOLis7aNenmD+E4qsevkzj28G45FU53JO7VJp99eHu5zAa+Mxnm1UF0KI
AIeaKHZxKo9BauUvime8EJRDQW4MEYhX/R4oz3b2ZoCw+SAwjm+VGYcniUsayTVePWHWHoOxvRvH
1M0W0amCiPeI443FOL08hXeFZjpWd/6C9nN08n4vmtAqZ16zPs/wGbcmQKR4gJA6DH/uLSQ1ounb
YsS2KByE+vvcnIbp6/WN3IqS1wZDP2h1hKc2nJd8hqehNfoIcoO5xmt/pYtz5aiwpBXJbDTpbMBV
CzEaNbrvkeiI0XGOSifj3fOcfWJ1VaQmGtOS5rsi03jTasHTZBRCo0pw4oGHpeAYv8LETIIqkKou
cbeb42y3ya8oSGyQm1nX92czNbPaILaJSSraAtArGJpwTF8gSkebPiKn+rH4lOc+Wyz+Hb+J712P
yTiThJjxSHLccpSsyTgAU3wIkTqMzsA9ev2Rh0jknEFWQLluZbUiMZIKLXQZS8Evk+/XF5E3AOMq
tHiumjJESmHQfwroTSp5R3z73EEPASpqGmSJGP+gLGoRFvoETKDY76YQ91yulE9jnd/FJq8F6z/s
zvtgjI/QRqVuczWDyeo2DUOaHqEXLcMn6U50lht+LXP7cnkfkXESQjws8gz5Zr/rhtZK5fkubSSv
b6QXvMr2c9DkVtemvEXdrLbr4j/DshXUaYn6KW4wUarxYIg7FYmRCN0/1QxaFsGPZiQOMt8svOun
hTsuU+OYA32WzAnlvWQvPXZOs88P4OgET7GO1/TkUi50HsLms1YxciPruTLexIzl1owigNn6xpJ+
4tl3P76ZubX40nxRvEQFAtVi9PRT8TpO1LRtHu/rzDzNINSqw/vD3KXxSLCNbfvl+opefOHnK+B9
BMahCEMtNxllI5xDNOl3Oh5cAzhQkbofrFRqOysMlrsxG/0uhFZ9HYM1lFhLWjxKIxjbkrLbKV18
Euvoa17VXjRr+06Ifyp58b1v6ifIkIKtB3IfyLfsofrsJUl8G1TKrloUd+yVwgIs7KExl+8EevDX
p0aP/rWZMXHQUgBRB/EdNGX5gV8BUCf5sqdyH5LbgS2oiUAer5hQnGHG6eMWnVkKXuiUY0GwCmf4
QWs5pp+BDomXnt+c1Gowxl+CUFuKEuliAPEuPdD+GclNDjwF2c0bdDUM4zXNoB30rAUfQD3L9mAQ
R2lAcCNzTvdmrUFfDcP4SykopjZucPjGQ4P837PyU77vUeWgLasGipaSHfeO4XTu4lb3BBFQBVll
c/9Xldr1dzBetDaHOqopEZPqm6+9PxxVq3MFv0NS+S+0Pqg/eZ80m0VfIHOQ5UMd+83Q/CpizZnU
8oY0/V/AVtfDMK6y0Yeu06QJrlKcrDh6krXZCmeZEwRtXq+ryTDOsQujpS9FHP40lnsraqFJXQon
Woq2YynnTIlz+NnceNTIad5piEamyRuTyBZ0ww1KqDejt0usDavX43sDdcbrfoQ3RcZDLpW6TKqK
ZrxGG20NMhRmQuxm+g5Mi3N9JI7VaYwn0bJwaQe4LV9s9HNhhidjTs7ztPjXh9kOU1abxjgRKZfj
OgI8129CZ/IgS5fZl/yMbI8eLK1CYoh7i/LmxniUMO7DXhgJTfOF36HHdY6Prd++CS4lsyrvAFHg
K9NtBkereTLuJSkNfZkKgErkrnFQWLG64ceQnqvurlGf2vkHZ1l5U2S8SDctWpXQ46lZBK9EZKVV
u/ZJYhlodQG0TLE1kOB+42Uy6cp9uufeZ0koRcfqnRgPWthOAQUBDpMtF7/FTEd+iDiC9rVKf3Lm
SAOOa4MxXkWVO62QY8TrwgyEXCE5y1QjzMS2xvNruxSlNYT6aTLrU6Koj/Hcf4X07ovQqByj5Kw1
y7CKDok8Mjrq3Zq9XMlWUKMfmFtl4BwgwoRfXSio2rIA+m+o+lPTNjdhVJ2nsAT+qph2WZ2Ct3UQ
ObfidsC52lDG4bSi0P2hBTSD5WuUGjeFWNz1E9oqQ+EhyNCXSzL0u8Xda9Jl53hq7VIWj7kuPnVJ
7YLP16etaamR3kZa9Pg3B0ABVYasGTK0iBjfkVZapwsUEFq7M0C/xE5TRP5/hIiqt+zAQxlvh/yK
CqyFphFRYROhKiqf5qw3FGAbtxaluSx941cZ7QS7dcD05y3TPb+Rlq7xp3O+GpW514aqrMelgbsC
mvCcZ51nZuaes5T0d1wbgzldhhEOWolueqifSR59QeXPEB9ywQi0a3yNJ761eXmuZsScqqpKjHqk
1QGSKOhAjk1LquaTXg1ftKV6W6bEMVWyUyFv8TfTXB1n5lYLoArcqSZqrwogAqh/pDfi4wTKrGiH
kr1nchAX21mZ1XDMATV6jSSRBGDmaJu3WFc3uk1xUnR/AWMdemk8bv2M54uYqy0ppnhOephE66Zn
/THwYYDoSUUFFARrBnAC1b/gqd+um63myVxueTcoqHYg8gJm+jX/TqWrcrvZGU8UYYjM76E7/x3o
bxVUslpZhQIG3CxHLFTp0R41NCBzpsdM+M05MpvW9z43toN+RJ9jrlPOYCrZnv2qHwK/B6dnZ82e
kO5oyrrnNWTTY/HJGFdDMhdbDrGzsZp0JKKi6FiqqHzKiYW4764PeJnk7dnhuShDUAEPNsbu8U9V
UaVI7JZt7JjdS9f8ur5+2wfyfQD6AauIoBsgHrW0SFVHit2T0M6LxJ5FXuadNwpj18mMXhSRpu6S
AZFNFz9UcuC0hcoxaN5qMfasZUnT5w2iqqKsLBP020nmXl+uzR4ObMU/G8IYsBS1YVwGeFSXZPam
XkYrPsn9fiRf5bi8B7LKV0LzazamByzst1krvT6udlWmPI6lcdCG7ND15ZEkkKqTh7PajTvOB27e
FKsPZGx9GLugUgcIA1AmWN1LIZJluh3IpTNUz2oOAom7HEwcm5CymdsWG4sQlhId2tltd3wCfWPg
hPvmOHrRrrqPnb50onteMLtJa7TaC7a+GtVNv7RLBr7R+9kF1umgPBDLsAwPLNq8fac2/dnm/9l3
NrQglULmdIELBdTxF3n7w29bnsDHNzwLHJvcDiXfx2ICilDWIzT3h6kPhsPCBtnKLRSRi/2cxKKV
1vrbVEU3Vany9pJjPWwdNOrIYoa07ze9cAhHCNcswQaA7SeFTgv7yuEB2P7D6/J9poz3aQZ1HMYE
7q0/hGdIHEAKncZqXgOKgVN9l3q8DhPeHBlHZIpRVAsZkqRiRt5aIX1MKsJxQv8hyfc+KcYLtXkU
S0WBo0I58hQI1RVIdEs21aDhZ4h4E2L8UTuXqpb0GAzKal+BfT3pxch7ZNBF+Xz2cZcboA0AnRRz
3wUaqHiMBmFS5xV7yQEsRdgZX2PwtIHFyY6+zQGIQC3CMzn6GL02LGsGLYi4TFqcvvD/ICk7eqOD
FkGuEuVmuCu9z4+5ZOVeWIwwQVBWKgTMASbafYmQuU2EDuEpNG+iEUxgxNB2itBx1nYbiGPgfWRI
hFLCMvsnLYpY5zSdmILDMYXOp5X8Ch/qc4C/2uMbsEaH8FeuuVmOsDSHJjhgcv+icLHp3lafwdwa
+pJU5axqka8Lh74VEYtWvpRpN1o6/YrI6xCKCnTtA09AQ58G0WfOpbU5/GoHGD9QSTNtM0eNqJzR
YzNljVX2wc9CTU8lukaQKvTCqdk1ZgOUktL+AuiVA77kHXHGL3R1KkDOCtd6O34P0xcjfpD+Ctq1
miPjFrJWq/Kwh3uV024XDXdSDqa/ZbKyGkk1rHD6lo28ZyNvXZnTRTShi4MS3gE8cKeY9po6xXH2
iJfecm9jaiXXzJU5QqUpdFBURyDeR6APSl3hgTjafQtx7MXtgHaUOBnezf49fbWgTOxRKUFqRCLM
NtnnD5SkYvHrfXDk+1iOf2CbszS9G9U2VP9UhwpvQnUICX+ft4L0AFxZQLYpa9ElqSYzdUPhrboM
O00v7bonj/0cWNftjTcS41nzso/GpsctqCVe22RgGkXfTeFECceFb19O/zhWth+rCdp+0SgALpwC
kHt+NUnD8Rwcu2Wbr5Ky7cKFwsPl4EtR7aGzYNU6xzfwZsH4BjAAKIMaovIEblqE/MRPF27UTg3x
097LUCpSCUGtnNU/TMY4BdQd1wAkwn/0c3hSDdA9J22xK1MULQC3UxL5C4kgEArSF7NF317TPeWi
EDvJpJ7lPowsTVdcvZh5NY1LqeTKt7FFqD5Up0EPKpRS+k6F/4VeaTIaJ9KHIIcf5edcyJ3GGFyk
eD0xVH+G+nQzl8SLJEmFwrJiV0XuqaIZW0HZHiRpeJGydA9904NUaIewaFwwt31NA3U3lv1NG466
NUcQQa2SZ3PpbqK58fQ0AR4PPiQyXvO83ONVcGqFMrejxtjr6nxjqpmdR/K5NFLbaFSvj6bjbEo4
dCh5lsXBqIVdK0aZlc2gd9U0ty1gXIPYWG3AE9O+YNauLRgTL2V5Hhrp3IPU77d5m+yTJ5qwg7h1
ZSnn8F47Ro5pQ+AoOUtQpJGP8W1N8xROvwsfeaCc7WD0/WBpjKkP5VTXnQKtISrIqMhWDjZsYN+b
7/MTP4zYjmZWozGRVGhEaSkMSFNWr/mL5IEGRLIM/xLVu8SpS+AuBFf+JX1DKw4uhf4HDwu7nepa
fQETSUxdCoGEEUFjA6LZ+KU4jS8UayW4ut1AAaZHu36GQi3vIbz5ZFsNy/iIHL2fk2z2aPFOkVGD
buo5rk1aRK1DS64XwRq7eKeIes1pqfjk/2TKO6jKaKowdBkAePiVVfpmMooUXLJF4GVp72RN64m5
7kU5D8RzEcL6cKSZcZi7tpRKkk5RYCJTKtwisW6Rw/yiv3YAbUtoNhS/U0yP6igH0SnBINl8n/A6
iKje52k6l7c8doRPN/KHz4Gs1cdpD2nZ6UN9kasHrseleI12zwf+f/L8zDCMIZNWkTpVwK4uUwj8
IXjoutG5fhV/fgJfxtCJYipEkmTCnBxVmNNpSDAVEEzkuaN4hVP64c0IFccIdCwI1WBG18fcntb7
kEwkampLNscqhLihh+kbguFmPOjJ50oMMysm8NR0ocx6s6LylO1L2oBlLoFGPJKyOvTGKAheuSO5
VX753ybGWENaKtpkUNH0iRSGVY4asVoeNfynm5qZGWMJrVTMuaBhZoNa+THFDzeNqdt5CWx4KqPx
Ji4XTpBzybx8sj5TEnWgElWTfEKPZktoyEmke9ATJb8R6t4UnuqTA4iNQWuMvqLJVj3lIPjVAbft
YrX74Zx7PKP73K1Bp776DMa3lrMkClNsEG8xLf01d5djeBRvKFNtZxmP8V1z0A/6S37La6z8FK4y
4zIm0hstqYpWJl4Tibd1lh6HcQ9yFLwTQ441XkCq11aaMQ1NnAu5nwUCPyfa8YLrsrzRvPRBAB9l
6ksnZVffIJQFaT1aZcpn06VCiHptxaDL7dz4rsDinyQ37OzwVj4Ke57pfr7PL2uhm4CPGzJBDeWj
58tLSW0GiWAtgKYczxk0lsiJ3Ea73Ot3PP6rzxnWj6OxxZXAyCH2mqvQsA5Hx+yNZ7XMZHteSgcB
jj9J9e8pjhIbadjHaRlPZS/++AuLNv+ZLstRrBZmHk/U0RcgaOtNqAMtvAzM1hUqichqmbIiUrXQ
jys6Ccrc1hpOF7oEZ3TIqDsjaHdDvrzoYldbUd+5mTgmliJVTlvByCPhrja0L5IpNZY6kIcBKj5F
Xj2Os4TGm+65zcJzECYnTQy83BAeWrl9COvSa5KS8wTecuTrT2dOazzlgZJGJvHMeLanbF8NA+el
yFscxo9LxWCGvQ7Pk6aP0EvAfOSdmD1d3+TNY7aeB+O353ZQ68QMdc+4oUoBtT/f5XsJ+g8g4uJt
Nw14WQtfj8UYUDGnfQ7Mvw4HWhPg8NNDgFdBYQX3oqsdEye3q11+qvfhiFAxtKWb6VlF+WR/fcp0
lM9fYcga2pdVSWUp2FoSSotY4aaS5UOrJA7+aiUAYZASch+Go+UNyJ4G938blPHfAGLXxaBgmSne
HH3NPtp7PL4m7ueuIngNJIv/mRxjUW1TiKJAME7rgucMdLfhbvxGfWcHsKRkB6/jPsWzFXmhzI09
LkLzUyKKGZ6xCiXrJ1WO4LRoRXhxJAtIPwC/y32B0TKf98TibSVjIl1YS4rWRYimDmDLOvxp2eQn
qTcDxfWqMkYSl2VWS1GtY1ro8X/pcR+pVn1SvQ4tr6bDReHxlpExlLiXIMMmJDrmVQWQnDtlSLEp
PmQyWzxkX4QYVMG8620z0llNkm0WCHs5UMUBHo0eHX0nvoWVJ442XqyzYyBrmfmUxMd0pH17LJ4h
EePx5Q0+JxY/HiC23iGDRMUwx1j3KHeEdpys1E73wKNziR83b/P1dJnXuQYRIPQoZNRSKBcz8O8e
cQYEcrkXerxq21YYtR6MbvjqrThKXSmmMtZ2ivreKU3lda7r3o2kzJbn6ut1X/MZr80sIuNsqlwN
USrHItJWiAulFQR2Wr8+NGiGj7zi6PcOcgCppZ6S+wgK2aHD8wQcyzQYPxRmSppWMfyQePh/ADyl
0+IRQPH8ncE4nBZtsZJpwOFok/m8mP0pk976TE5tWZzsaZA8Qeq9mWi3Y1ndGiNOkybaWhK5PVJd
uTg705I/pFJ9jrvKT4exhjju312x//hkg/FSgywnZpfjIi9OFHRE69cZWDSKBz6UdvOdsD5ojKcy
h2hCilNDWLIj/uKoz9nr5AHh6tIYOpsvyOE4+xfuY/PZuR6Z8VnlInQLaRG+IxZ6ggA0WncLZN5U
R/zZ1XZxpqiu6o3rtbYOmioqVG5HU/GIZ/IElRkI6KTtdG+mzUbIiCTOE1g9W7tPrOFL8AtZ6Smx
g53uU+rxENkno4P+DHkIvyDiufsVF5bMAyltRW5E1yRTNJAZgpjVR2vXwdmP7gG0DmjBvot0ZxLA
oajx5Gd4ozBWDg4BMy0jjCKkpRVmP43su5HxtAHoL2GDJWLIIpENBUt8SU6tHFc75ylJc1nzRLF2
l+xN+gu6ILylRBW9FsikgSWLfQQU8diRMgOkq3PCh+yu8OJDsBf30r2JQk//pXnmnZmNOakqHh14
0RsQlDUYzx+mxTCrAd5xowZR1UIx75Qufbvug7euF1XVNFGmeQMChrWPZwDSS6kgBDCH4qS/gjvH
11xw1FGtFRDJ2MJ/DSCRyYfhGLsv9Z4o6HrWPeVWkBzZBlcqcIZAGbrxE1otmjM/KtoKGD6MyVh8
LUtzBmIeA3d1c0Kcea4eg33ltX6wx2vRTp9GD7reTv4YOvKOmn/wwMv98paZxSFlKMWQvit1vMkp
fypNseuQPTb92qtueLf41sW6njHrbALFKFOhxq02eO137XE8Gu7gje7wBNTe+FzepBDeNhtrVuyy
B6qUAoT7HyGXzJieHcYoP3wGc4CjNg3GCGikCyK58qq75ja3czveU32FCGz0hUvJnJX9/3amLwdi
5QzSoMjkpkdcId7H53jX3uQ2FANniyr5gjV79z8Oxzi4uTSiIG1wppfbi4J85UUI0UoFVDPQpON2
kF5kdq4tKxOzlFIPpYwcz1PabKOAmXtxFOfSGHwsHFDe3A93NSTcFLTRpm4NGdXSN6HNINnjfrwt
UguNhI/IWgjg40rcAtGyepRPsHafsy6fkAUfbZ3lbYj6IClrTUKVL+4tAb1w+bfKuJ/U2pa0e8Ac
kX1ddlnh1+3j9ZE3Hee7T7uwGa/2Pw8EOUlLvJyzKXKHAAKRA29u1E993gMEbIDcGprExo2jmTYd
EMU0Kp+c/GF6AojSy9Gf0+06V0cTZe3V8CfikYdO24pfYFTvIzORpNksijKOMCr1vtirduFIX4x9
/yrZDQVaHf7Na+dzze6yk+9jMpfEAKaKZsoxpvI4gXYsdzMA0p0QQsMQC1x2pitD/Fuxl7fsBh7t
K79quBFDfJg0c22QII/HqodD69NDnfyKwTHD41bcCNA+DMHcElA+yOt8VAjwS7+CVrRGxTODCZQ4
dxnZCcA5NhLnmPK2kgWN5Hqni2pxySTDOe9rK+svJIStMztpYkUWVebj9RdsOmVi6ITmMkXUAz9e
+KpUxHpRwjmCieGmzeXc0nvxTdPaH3kuOGVQuteNUd40lfcB2VlqdVhPVXZJEkw4LpkzgUk7uZWf
k9thT2uCsV2Dp/3UO6qXe9odbW+QH0TofOLdIVq822HTOaw+hwnERTGsdGkWYLm1biddaRuCYF2f
Mm/GzL0npoKo9T0ctNBCjg2grsWfpaXfV118sxRQs9N0pxpmHoJ+4/EObMg/O8uG831LokBUCuys
pkAStY19PWwyq44WtzZ5KvJbCdkPozG3njpNoMjSsK20ytB8jQ8NuKuEA71fuGd20zZXM2NuvHkg
6iDJmNmfrGS3G70e6ic8BDfHNEzGtapFIhgDcEheUk9eMpnWKEh2Ib7KUO1OUl4oTE/BpytkNSnG
qYZELMZIwylp3Wrf3ek/hqMJkkPJBaaLL2a2lYH4sF+MC21TbTSLGvul3wY+1JyzM1Re7XxfPWho
0E1bB6q6sDxIWYJ2Inzk5QrlTRe+mi7jd7JQj4amhd1B2h2tAIMju/nBECzdBb4RyF11PyEcFk94
BVDW6nFXOdrXHsq+039fEVktBHzgRwcoytGcGQM+RDO/9ziuEygKr9v/tmP/Z67owPk4BCnTMZki
bK14aM/Klxg+FkEY9Ks8VP5akA50bzO/J3oz3tJlQEzwQjWIxhyoIgpQIZEwKk1qN3c0k6JgQdUj
P/+55UQ1ScSPKRFRZ9/C+ThUVZkgnVVIL6RL7JbHuLZ1WohhEF3S8GOozAqKJA2DecEmKabgBckP
Qc9tpXq4vk9bbmU9COOnszmXDJJgwZJ9h4wjXS7zwC92bD7+1uMweZZIbsVCSHDlUkqP9qGgpx1d
dfWduuNvzebKmSiu6JpsAvXD2Fmr6HGRLgiVQEidOCQrQN2THo1ZPF9fvK1xkAvRZbAgyarKJg7y
psrB5pEQLxx7u1lMWzYArMy4tFhbTlmXTCiYKpSOhGVpCPp5jomCYL51FQ+/PvBVW9mlIMVSX2nv
UOKad8MbKD7t6/PbwjOp64GZC64fs0Kd4Sow8OyCuPxJ9iH6fVfvJk/xcjfyqh2lpB2s8GA4cWyZ
0AbS/PROccWj8MS/nbYX/H0h6P+vXjUC5Dyr2WxQs9ID3EypLZKfdfD1+qx5gzBXIDCind4XNRh7
oHFmz2PwHJci9P2yaX99oC0Psl5dxllB7KSds2Em3qxZuhk7qsqr2vOmwlx4hm7mSQJQmhdnpr2E
CwiI0uVbSqr76zPZDHDXU2EsLpazqm/HFniLPDvNE4QDl8nTQnOHGrODXuXRUtGalUadiIdv092V
qPL7oRSdYrN+0SRw1kWFfCjN8CXTlR/hGIEQeOk0oJSzI3SfLbwzd0NroLGjA3AO1fUuiN0ijsFS
0r9cnwtnV1jyBw1lCk0lQC6BxhLKlKdQ4nWz8EZgHLtcT4KoElhVKc+7ud7npeBen8Omu13tB0vm
oCadMDbUY0i3g0NVigWbnDRfdFKnQE6TMxrHP7GkDiqUCZdSaNH3Illig7Y41c5dJNl85aE7jJ5h
Rbv2rkefGje/shVArufJOCh6UIqsBAtW58RnyUkhqWA8tR7tO+iPGidqooeYjVbXgzHeJ5pVNRBH
CNfTEPzPXSn48o6bTNsKYtbjMA4oKoQaGkTwclBaR36YdotWO+VAdpTI/frW8XaOcUGDnDcq2qqw
c+ZtXOdWVM97M5y9PPmyNIV1fTCONyKMN9L6CIQ18QJvtNyozUsufBMDjkvdKv+vbywW+JWYgCgV
GrCo2V62gScmtmDHdoND6SruvFNGa+SKKGy9dVf7xcK/oMOSq4sEY6P7VZ5lMG6XN6je4l7MTwrq
upQYGoWsUrR4QG6OK9EZV6LFbTSJqAZ5orGcS308iS1c5/Vt23y2rOfHxIhNlrXTQoGwrdtnF74Q
klnyuXdFt3CmL8oxKSzB1W6AWbEq8MXa5r46J+f2V3LgzVfZtA0ZmsyKrKLVjA3w83CcKlFHiopy
HidftZ3woN7l91ME5KynAyvrD5Zqqa+Lm7j9MYPRUEBLeEvOILG/TexjtK+/XF+fzWO9+iTmWCt6
MAYmUhIe/uwaabErBOozV/5101QV/CCwxQV02aVV7FMriqz0FcrFkeipzW2Y/5z1XRt+01qe0Ozm
oVqNxPgfVS+TgAQIn7PeTs3akkoex9n2/YTeX1ReaaWSzdPoia5GeMMRZFNHcDopx+jRdFXU3LoH
fvWLfu8nv70ajLkkwLwdmMIkEq8mo9OagyWGj4tq7sri/vpJ4E6LuSEyowJLtgwc5uBFgYVqyC5F
GR80cQpKauhB4ly8mxfSamLMRrXD0krzn+GMA31SKcD3/4vH26bRrcZhbolG15VGKAdcfFA+xN1+
aH4o/nzKDvyn22eqBOTZdVWUJQmdviBoYDzaIiL9mk1o1dBoSwyo4fCqQB0HyWflKIYQKoNaJl4Y
4mDHrxFim0fywNnEzeO/+gLG3aG5cK7gf4hHbvrfgY9IRj2bbgtSNRM6rJ7gKF8bXvM4b0zmeazN
6PlCkzrSboX8GrXqXjFLnojYZklUh+IKkQEVhs2x29iBd7VpkbGQegus7ZJXoUmzVywltAJPuQ8P
zRE1QpCqNfZ4lL+kX0TwyC+/ri/v57YvusEEuXegQBQoirA2EsqyAEIQmgSbTtA7ctB+BJN0c7Bf
pQ+gX3ZNN9wH+3BfnrQDTRIEj9Jv1AKQLuIKM26u++pjGAsypzAj2oCadAa8z7BPenRUO8pZfSSv
4glKK/cjxGZ5yoybeeP1EjAbMQlamebRACDMgfKoBvv4RCuRkKnnuojP5E3McjO3k7yMUtqLGEs8
gNNx2Zdobu4sNBX65R5KB7uYm+bcDIdWa8q8BdtZUcNAxoj9EHq6fj+3b1GYW6pyl+oyLpOZk0Xm
7OEFp7i+GCMQcQ14UHk5QJdLojgpSE2vH1reEIxTKtBJGoBbVPdk0gLXL6JyXKtv18fYwoOtDeNy
uazmMUcSotcOhjF4c2YFBxS0gZAadnNiVbsMTU6FK4xWc5Md+t31oZXNG/J9yy5R9WpoABSUrBMB
e1PF1KuN+VENs11B5PM4A5QVdq3d5vWpWAKcnLF7lKNGt1It7h6VINgFer3vs9ZDk8/LIhIry6f7
wVR+obQHmJ/xS5uSuywOfi8Z2Jzn+ZC0wmQpQ3MwcUfWtPqG7rHaNQzTw/UJUsekHu6atpOtsCGz
U5Xi7+vT3c5WrKZLt3s13UBEIUBPcUI7x0AdIHa7L1SATHRTd/pRgaDZpQy5uGQQyxoPKdSP5LO+
TyCenLjxLa/k8rkZ86OJXlLpq88J86YTmmH+kxvVPNObTkChxXjLUhLA5QW+b7nhM499ZkVkxmWc
X0pCYRBi4PEoVBrNt16vnltiy256EGzVMW8WV3uWd3pyF6MWzEPebT7VDPRygwQP3dwKm9WU4hHp
Lwm+lzwPDmrqAHxiyingSLph93f86sBWBL0ekNn2KFPbKK563TM7exony1DOYjBYqIO4oxE71w/Z
pjmvR2PuuSoB5ZORYbTWNfz+e3OnurUdOH9u2Hmv/6YsdvwAahOosB6X2dUoE/M5I3AjEGq4hE9Y
1b0JcRY3dJsf8Yle8P1t9iDvsuf6DugXm1vn2nKX609g7jcjKULBmPGAoDBBcE/7wk8o4GFzi8fl
aD6YtNi90OQ/UhqotylW6ybP0TOviWULoa6uv4O5+3I8iqecetRoX+3zXXiAHPkLXXaeA+VuNnPn
AZ1eAscNUxLwEPV7m9yXO/QaOSlqXsUXZMbxKp892eGnwOgxYh83hmiYiojeWAph/ejL1AFKZrhw
0Xo0xPa4lOCgRKgUiZwbUN7cU0kzgJI0dE1lH94SKFl6qVAo4ur/SLuS5rhxZvmLGMF9uXLtVa3d
ki4MSba57zt//Uv0TIwoNKcxn99hwgdPuBogUFWoysrMbqabBBJY9riXeNNwuKO/yR6zg3/qtjKm
+ZpNZIO6H7MWRW0y0/O1WHWeQtMVII8A1f6+4CkcRbkQSEID9F5q5rcNFADBzfs22KgsoXtM3lrl
kQU6WntrLc1S12qUDI30+3R3Lo5zB8BZdZcJvTmMbqIqmzLzNKaaKmul1DXqqgLEw5GKQyX20kaX
MqfBDIQxdZ2rdPzdn/grMt33975SlwW0RXkqVMpfUUh9jm344rvMItyXhIAhsQm9WeSyWNxWE9Tl
xlJXJw74qoUW4F9RKH8laJh630L3FO+Qu8Rlc9MzviQt0VOmQp/lHBwzV9xlKnoMpQoowGeLIYus
lOxM/c2PP/9/m3suay1CfNr4GiBGiQ7oO8H6C48E6z/bhgsdOUcmLOGym5cAhLIq5OvX9p+vehar
WBgGY30l9gN2Vx4nu581M5Kerq+NtZ3U09UoY0TxSUNuXLV2xTV2If/oe6/gkMPyvS2094M4Otdt
slZF/n6xqkxIUsHv4YwGqfctNUwB++OT43Ujq9UcXRRVCFBIyuVsgBB1MpeArskddgTyp+2NG/FE
ipy1NW1CljWyTxeOfGGNWhPKHqFRST6J26TqL5i5C2VTq7JJ5bo+NoxX02rWuVwd5UebstTGvMI1
ENF9PIyuYHhSbXMnAThaiMFDAthIMHuIESube7y+s+SfvrZUypfK/MAXyoDboIF/QNNvQvW1Ys0b
rjrPxXZSzrMQGmVoZPhruXK1eV9hhFN8r2Jm8Z/E12trodxm00QiF9RYS1th3J0/km8296DR1jeJ
y3wqkH/tmjXKWYpFVldRJeOjeYOjudUu2GTQFu43vaWb5X14D6fp+Tck9l7/ZKt4nq/jItKQobbq
5IJvdM2NCN9f3bbhLpfrjdoPP/qJh4ZIJnh6XuWm3PqpxaWGq/d+ta8zyFyBGlupzTDSIXETsZCG
6x8apCC8whs8cgJs2cIXVHWgh9D8QJKH8eQOXm6OHxvjMwwl9/oWkAt4ufdfhqi6YKsNYq1mCMe8
Xpmi8jwmDDjJGZR9zQLlSrXZqLhOFzW3AAcPCo/kLJWZadwMx+IobVAMCMxRQSKpu9lD62UPuZV8
TDvlETqrG2PLukKrLzQINcmiIIPHmT9nvYut9Qu9FGdFIBWJ5NxdDW3NmU4z9KjEfeplDJe09iWX
5qirFCSNH6KarbmBCDSJ/7OuDoIAAYbJsK5/ydWO1tISdY3qKITGVzn8lcyWbuQEG/kpcqJjsjOA
TfqLq4PwdgYvWW5KtzLSXAylsUdb187U4ofQMzHygO51HGDJc2g4KIrbYDu+vta18GxoSOrwH4bv
aJR+KURaoHU4U9p8oyaQUZo4K6iedSDXuf6t4GpL4TTGh1ytLCyNki+9ODiVygWS2CJHzzjoHkfw
ukCuhiaoxsYnreE6u5P5+8EfnV4tcqtMok0Wtx+NWLwUWit7TRe8RW3mGI1wGrkMk8WGwDgCq/6M
dOV44LcMsj3ff6I2zjnKEgh/pAZU3yo8lDz/4moFhwVE0zF2+sEaSlr92gub1AFv49gHSznuk0B4
S5PYkn3Gzq/W+JfLok624o/cwEnwhvG23xZ3+rbHOAwqSuC9+zGaBsCu8abiwRiBtAldqXIX7pih
YiUknofpDJDKCwp88vetVXpRiocKmUy3A7PvYd4LN6opgCOCzWKw1k34Zos6aYHCR+Mo4TMOu9ae
0I9W8WdsSeb8IrkNUHLjJjpymHHbhTeEFDYJzfTpP8rakSNDuW+FAAHBjyIT/h/KfeuzkSqlDDjg
UEPLnAhvQ9EEzDORpXmdWz4PRLvdgYjf4/UrvuI3v9klx25529ICYrwRsZvuuP6XBBVQNT75asS4
MyvHV0Gzlld0BFsVw/3f7UhVMQQ1B1cC1pc3v8m8cFRYKjSrNhTwyxiGCPQmzfMVCEEPtWQwqKmG
qjwGeq1Z+MDz5vqOrVtRUcYwePQYz/xGix1r0g4VSYWDlUzmLF5JDKdrxT9AWas8Gg8yGl0Kr+nU
dTcyQx7rBgO56GdaSgFPW7j/8zq+WaC+SDgEU6L7iuK2Rn6Qo+ToS4ydWqtswUcKeP/IyDzwx/eP
XqsIy3JoYEAazIgEjASibvAv4GLtK5vIHacbdT/tEVmuL22tSaZiNkfDB8J4Nj7Sd8Ml+Ib4ZpgU
FO98T8LEjL8xvBp1CHbNdC0YfLNF3SAxraRZNM68ffpdeNtvNVDcQGIRI4M6hryAxf8PRlcO4Tej
lJtEI1avGhnsR1HCH4IydadwOkU9mPm11kXuLJpxXd1r/pii6aLtp7l8HzXUq/WmPJV6zOIwWgva
IAQVVDKej+luGpPha2AA5SsQmCpmlmygUKh7MmrGiWe84zWYhpb8Cb4ftEC0/4AxWHkSfjNOfQHg
FdFfCyKQpw/Z06SKR6WBF40yFmRirdz0zRC9660E7jKQpkJaZgROMbXBtyFBs/znvAP5/CZENg1h
ccZZXknCvhmlolShj7VhhPAEgyXvQswqZjbo0hwdk/PcUdnpmEV5RaLrZjYeUOyjthIgNJCdYX5e
NcC3RaPEWiVIYj2LE2+Y75oMFEpgZWvDX1nCUkRaOdKgmoawFClGX0b+2B+EYR6GyMvl0cy11zhj
xaC1N8k3E9RWDkM/xb0OuvMUA0o5B5oQJQfPWi/LUErpfoYlqCFVcMjKTXzkGx9OlxcqWzD8e3Av
ONe/69pyFUXTiJqtIQk0O8GQhnFS5WC8xqzBp54lbthmb9dNrK53aYNyg7FfpWnYgxx6/JReeEfC
pGl0EHYFmpGguGe/81lroi4iZMtj0R8qMJAc5N1sowiVm0JgZi8qmW91wHfPmSXrDb/GT6ApKmZ6
BVVB1kiTJ6t6JMW92ieeeCeqdrqFYdQRTbTM3nlHBeonRIk/2vqf5X3/zGUO6IodQm/E2GzyhKcy
OPwMHS9d8Fzookw98XN1VIdMAuM30Z2aM0sGR0Fl66fBbiGUtvkDejPgKnkeuQavaxc6t21WFk2X
QoiNAIobj0g3yC6bn3X1+iMZB2QSe3whTKGnkTi1vh951ei/SFpwqGqg6aHymTYslVuS0tAbiNqQ
BOIaCcGbJugm5Sm+TsXI88sW8513Ebq6knSnTiOUIXaIPowsgWGPPjeSpIIiLuah1DiqdtYf89wV
hx4c156evKT4gowDspLia4v1KVQ2BBHWIExHrC/6PVn6jt+JFmEY8EFVDdT5e+vE7+QL8hpjnath
a2mYOplarwHZHATQJjvUhxmDg3AE9/ypOIAcyhJ/pBYLabsWkJcGKb9j8EkbQQQmAvPt7Tg8J822
GJ+v7+ZaGebbblK+BiJ2eYgOH3z5NthArA/T33b9CF0EJ0ehYl9vwO1L5ovKHWc3e34Tev69+JZa
9ZGF4V3zesvVUlmBGEqpn/dIP6qs3fRdtYl01hdceRV/WywVuGR5KPyBV4nqIpFhApTQkrdk1pUH
Ncn1jWWthqptTOXYhGUtIwyLiT13b5Xxet3AalQiE5Y85L5lMDlRFvJWjgXB1zHOac1uiKZddUR2
AQYGtCq89IlZiVw/jV/2qKdUzoViBH52kpvyFl4h4Bs1uQxE02aTg8hFRymjtvrObgqGqsHaMwSO
WT7zHmGUkGa54/M2MXyoEYLyCIDzFyB6PZAkHiQnH80/oUj7Zoy65b4gRFU/x/E5IHAfqoVhv5Cz
OuDN0IiNbyoIK9jjk5+Zv8ebDAR/rNrNmn9brpa69Z3AqZMmI6PJjNtIfSmkh0h15I4325FxhM5t
VjpUkLcxypKCol3Qh0BIu+wMdGhwhOrUHW3gsOzUin5zh9oFIJTMFxYY3tDeplvOMVBCmQHdmMG5
AZLZ3pJ2bWSxpefXbo6MVy6+Nyo5F8wQvWyMrRpApV1PVFNG3lOy1r0WjPGSFpAtIjzy5x7AovQA
rKmvFq0A7WsfmVQjoApnVDexUQlWEoQu456uxcelNere9HqrShXXk01GC7MwAaiWJAuNI48Dt94x
efRFs38nhE/ca2IzJ5lYiyXvosViq2jCMKUfJfB5M7iAECv1X4T8AoJRVv5u6Fa6Afsc8xSvYaDA
MvfPJtMt/qqN9BgvkcgbAzBG8k5wM9sAOz8m4B3tFVM+5VALAcAAT+xd4NZvw/5/F00lfePFT6Ay
Bd9IVCHmIIfSG+bkVPe5He3gsSJrtrJbbmc8Ry7LS645SRmavopMMDpgyv++2+Is1Fos4fUVSa94
J5l8ApZerWYFMkIOcHFxF2aoqD3KYItUB5ypeNvcCJsQkL0Jeau8Z6XHyuptNJCGg1BdlQUavJAZ
HcDiNcSipURFBXnEXI0+JrYmJp3ZK8OW1zN7LEsnl8AQmUfTe1ROR3FEOycFd1vQbzljBNN8MtmC
3t5jQNGO68Hmxn5X8tOWF8YdZJ8OXQFW+C7YJQU0dLkSQ1vNeCdH84csDii9VP2j3Go/88woTTx7
zaA3HG0edvJcmVA7ctCwsGrecABwzKxEQCITiaiSNFlhpUYKHW1RGsy5EjZlNYPOJqgOs0ZaosGT
wammOBjuFBmMNgC5VxefaLFx1EnI5nGC2jKcTDjfJDyPipK2F2fN0o17ZcoctExvtVGxrjubtd4D
kGEY2wGLJymrUtGrGKAa2GscgodingfEN+OBjGnxR/h3TKBywBOAoBYyOPfh++jo/0GDam18RCMX
QJM01LA0g0pMxKKb8qZCuCY/oNgVYF93ojd1MNWt4tU33W3xgI7Hz9quNrwnsbbgX8z/UxHQKH87
gN6ua3SIt5N1y0/ShwpSzdj0W4JLc5oHzDk/lbbxCrFdaTvsWR5g7cIsigUa5W/rcs7ysoaGu9LG
9tji9EasacDV1G9hg+YezjpMA2nDeYmT097mPwnJRv57sGtTw7Qlc4KBsSY6AdO4pM7jdvbdpPqU
5oOisQqfqwYWj37qskDKE9xaMyhvlGY31LqZySyQyL+UN77qCuQnLOJgrqeSnseQOtLfpskhrf3A
6c28NiFxF5r9JvA0xOLYBMx6A3Hk0poOIuZdmIBY1lKpZ05X6b7a1Fhq4UB+jpTVQTH8gbHJ0pkx
pKr9Kj1WRWD9vCy2l3r3ZL6A6yIipZKhJmqG+gYCe+C7BMIPmGTFKRuTDYplrZPyAi2GCqKpwhmd
dPUYBVDxLoo/wGtpCkI8quWarvAKtZe9biR5C8Utkr8eyCRsaEskvoNtapu53K3ESJjXorsCnj1D
U8A5A/re72cIW9hW+ggZXz6pvXIKvZoDHCN6ue7EV61AZVo1ZAyj6Dy1c2mvCBlYTPDIEVurjR47
tTHHfnvdyFp4QifxHyPUUgQuCRIpKRKPzD914CCtoQnyHxiWLzMV5PCQTMO7Dd/pgqJHT7NYD9QO
L1O+RbMS9zqpk+emAHVfNRqxw3fSTvTbyNTS6Rk0sMxmA4l43+Mw+QGypAE2LWoXHeEwyxF1hynx
CmfsIPcoIQoOt/DLICgA2JP17l95rMIekk4S/dCCvmzWNWVaKSPOSNP9jNQqNhuME6N+C1y4Mpev
NdRDLeRU20mLdiM3ylakdow0YAU2+f1HUGlAkkxKNTZnLbUcujs7fGBb3Bql1eKhwZ5OvbzrxJzB
o7YJMPgFkGNEgTxrRSiKc82wFSL40yHSK8aiLq8FjCChOtenZZEGnbdcmwmxqEBrug4sIn9bpJAo
n1m8HZfP7+9mKF/ZqUZe+GOTeI0om3l4iwmVAbmLIDxyfs94G7KWRN10aC/HUh/JihvL91U/HUv9
NmBqMq20j7+viLrqXCaqhpIMiZf8LiPgeCwy4JlZn33mANnWOmROn7cBH7RrVlPh8vEJYiY8sImD
BsSH5sMefajwGKqQeHMd9GZoJIbZFGVixhNIkHXxx3WftjJs8s0c/eachIGvJ2gmnlkghEPz1G6y
bbpJmYLua4cEs/5ItAm1FZAf3wOBmmaN2ka45H2KCdnxU6zu5/pXwg+mEbJgUmuXa2mL+nx+XquJ
MWBROS/dJ0a7AzEJ6z25dhAlER0DQYJe0wVcKNMDdPRwi5Eg6DsULOGd2w2BYkW30SN5o08fYWEp
j9e/12UMAlIHxTYd+lCGptGnQw2VfpRG3Oi/ei+E+IyovDBLIAw79LGQ5zSTwAlA7AzPsu9IL9Fe
+dGpGMPVwI4sWcJTfcMlIN0mxMysB8EKsuHbMunBg4ibG04QYZ6IO7SqN4Gk15ZfpSMKMDdEYEZu
LCO+ZUWi1VVDAx33C2FIl6icWvOjVseRIWYhcoyqC9HQYXe2WGbI8V3k1XxZ+U0+6WRzW7CotxvF
E1CAZvbv11yJvFgOOcILO02tJLEfqUgkrBy9SaSsSOCJJ9Nt2SbzMfMxI4Nf14/oCkQfH29hlgoH
cVc0ADXjjBL6tf6Ug3AfeAwriSARiNKBm+8G3uz2zLRlLW9a2qU8jBxXCvDesFsXXGmKRWmH4ey2
LZjK2tBS59DtInU7R48NzzGi0prDQVEYSHMD73dIDXzf6dAfFCEcudQDN+xOV96VunMYu7pqQlGR
4eq6JIC777sJPda7CQc0I4emNwVb2RdWYmXGeUsLN6zM8siqq6/5OA14UllFnoKOLznIiwMUCLIa
14UPTok5PYITnDcLvthUeciSIV7NvvCgQveax1NB0qgNlKHYGysjn3l+YiLiEn6BcV/uIenqn2bn
z64gXvxAgYNRAu8h6mpISTa0UyxkqAaSHnYCpCPh0mfdhbUNPFfMiY1Lbcek9Lm5rFtwLCkxxhx5
K6jhOue762dj1QoKdSoEx1ZkA4UYTQmO8DRDae0VdLFOG8SfscRK81bexADJfNmhGaPmXGiR5U3g
iakweg0Su+NjgBZPV0EWVgfNF+v4XYYBCRiVhfAu5UkG6H3mUQO932mXP9a3ZQgqbyueUIb3PwO8
RBTOnB/EH6yvds6Lvz2AKLvUaUwHQJ5HsCfgroGhxp4/oDlhEpqsaBM5cKeoG1c2Ua1qb2RoDrVA
2hm2yDw9l+1z6ndQeUw8jkkd+iRngsKOZBd36UNAhtxNzYPiYILIy+IYv8x8zyYxk4uisAzcJLX0
uNbnXKkB3Cn89imONXOYlR2w8B9GX91WE7q/wvhctWjpCcphDPuDDMrJsdYxMqyB0kmJui2aGK9i
Iz9fP+TE8OU3+fph1F7Ucsfl4ogybc1BaVZ8mbrXXHkAQARTO/fXTV0edGoTKL8Xii3XcQo6/K0L
Z0RiNKn8ZAV8Lcn8I5tZbiK//srq6ImKYZCCCAly7IXbWjKnGv3i8KdB4qZHIBMzCq93eePOjrrP
jwqDIfASQ/l9vfQDXPKVINR8dH0iEKUdhdJUwIZomMk+PRWVOb0GW3za+l1wRg9kGIxH6mUBnrJO
vbwVv+0B3cZta/2dP1klFF6garSTQewLrRVLvVWO5TvEzd1JNItbMs3LxhqeN/jaB6DCK2fE8hyS
FnLvQujvJskggi0TVYgPHy8UZ94RivsgN9v76Fa0xR8sKMeFD6c2gcoJpS7l4gSOx4v9pyxw0to0
Blbtj3XIqKBXytJYlw3q7HEm3Wm+7+WN+tFkoJUQ2pPPQSCTU2dTrftdHoo7EOhZoYD5l7mqTumA
HqwyINWPOkdNithM/JmZBZBNvvYRKH+f87lU+OW5SK/uiAQxShY49FazJSMI8ZP/fv2iqxcpI7Xr
lLcz1KFt8OIGFHKS9qo8H9VWtJSx3I6isjGKesOF/KbLJU8Y9X0r8cc20MwxbGw/rd9CrQ1MoI9z
k9eEmyZPrHzuoAEW+KVZNVBLN5KTNmpHYZLdcOidtsofsjr0kmpszSrB/Oog3XRiZM9lE5hK1x87
tb7X68jp0RiUJwSeTLH8uTp0OeRLB+EQ1j2GJDh5zwu5g6YgGnYa35jG2DxyIUixErUyuzlyeQ0B
uZCOaS0+9lW3Cbl0P4T8baRlv2bw73VCu40TdWbc5PV4TWRVUNHC5DHdShMj1IDnIIiQ+YMxF0RA
xa/kKfCwXWCGz98wTmAbP69/wou3FPmCC5PUvdXKWGjnGHX62ofUOZ+7XKA3pshXUHAW8lNXcpu+
hhqskXxcN7wenBeWqRsbTYM0zDFqRIXT/A5vQXiOUUf5lj9NkDiA7uGOlZZcPqyotVL3t27USdBh
0+PvpG2NuV3Jnve+rTj4slBeh+IBNFBZAlirGyz+E3fPrETLN0AcVeXcheSxOh+EDWlIina6Y1Yc
yN2+vPsa6DFVHkkmPfGHMZ00Bmk36UGmj3lhEmiNQnhISnBzCw7o/vsb4vtZ4Wc9r/iyS/mcrBkS
tTUCvBqntDJzIbQNHZJLaewoQns3d/zD9XNz8Y47u5wve5TL8SOQ/6oj7KV1E5t5E/+CYKdz3ca/
JLBfRqhkaUy7WPBTGCHjL5VjPBCt3MfG4pz0ND3p2+mknubJ1HYZ5lIAwjS2ncW9sshHLgv73w8s
zZUUJNGoFAL8eQxa29DKH3z7M8EoX8lU3Fs9PV+X8YzJWJxSbcRwVMojO0zU18R4SNMj14PcHnCS
6zu7nhouDFF3UEErImuLjgDNpU/SEyRVKQyaaLgVhPtplBgWWSujzqfu+1wHonLkZmNzhETAjm9E
W/fFOwWjitcXd9nwpb4XdTblVkjk0T/HX/AKfs4ulFUd8Wm0VRSNuBvQ8+SoVZEUWDx0p/Kof6Dx
ywoiJN27cASLHabObphJmZKK+JTkwUVkssJTDaIAA0+e7odiX18ya3epTF+I+78vSlpId74S2cCJ
RKbO1e/9CMrV68bOZcsrSzunI4tTCrm5rh7QsPNqGwOu9+0LQXkR2ozezbdkrkfbC4cM9DVgor+T
X1rHeEP6UwMmCs+XmwSEwp6dWM0Kv/abZiLQFb9KUii+eUEidHbQdY3pp8hQyt63u4m3G0BJzaDk
WT7qAllMDpuORAHdKfh7GnQPjt1Qggo1cQ7RBojR2QTTFqgDjRvVLj+0t/iGEPhEJwm55gcExdMj
y/VfskOdf4IBQjkB+q4XihvGbBRFO0vkqEU3IQDOQMXv4lPQ2fwWCDSsm4zBjoisMdQqALmzuW23
AwSpZ93y1agATuG/fwnNBhkI2hSqugASrvR3ruVm0njXz94lxuf7Ws++enH2hkANy0EBiKJ+0RUz
xJQIJgBICVG4S9QNJrreg7/VHdXA7DGNzGpssZZI7v3iB4hVldV1CDRJBJCqEKigNH+5vsb1yyxj
kEtRQM13jooLC0KaBSWSdoxVFLUtCbmV6em+9D87EFExrvK/pLpftii3zOWRKjYS8D2N0x6Eg2ol
b/qWwCgMT3gvLWjRPzEL3Oue8csm5Z6HvC7iKMMO5lCUeC5f8wcOSqSjM4NC7cQGZv5L+P6yR3ti
MHuMZYZaUH6o8SjvNyXYJTEkTsSmWPvJWhvliMU4EzJOxbcjYulAkNt5g5ILpGLQ3dIzk5XVrh5G
lJkxWwTc38VQuJ/VfZUHWJoAmE1ftFaiPv/JYfzHAi2eN6nCOPc9PpZcu/38s+1/lhiSVdvtdTPr
9/prJQaF2JWHvs/RciWTzuVhPmSpGd82v+PeUgnB3DZ9jvlNgwHY6BHlSo8Fdv2XV9DXMsl3Xdw5
TZ6NUh7QMlNO+RYcnMSlHMVt5w549AEruRXvGQtejRuLBVMvvqqL5pQv8GavoL5mgG0KcGE0XcHU
4zAfJYxjYpC/X6yuaQtB6gd8xOQ53EK005F+BA7q61BABbE2OBmZNW+WRSq/LNGtbwkzExQAAcua
b6OaMRqy+p4DvyQZq0PUo+HW4TCLpYrBOjArK25zNJxkKwLJwDwYLDvU1snDOARhAEiWDEr0CWdz
cFLJDF8iZ9xPr9mByJ6ibYXCx1PR/weAzXpZcbFQaidVvDsgZ4A8snGKd/84OZhb8PpThRY2/zN9
ni1jVz7LL2SKYNoUG/GORXBBDFxke4sfQIUIKRvmVh9RDQlLAeWc4rGMjtIc/mTch1XPCfSwyANy
DrAWFRX4sQbhcAX0DQ+VKwOl03LT4e79JQrIzM5Xz+fCGhUTegH0t0aNUnF+kB46MBAVO3IDWzNC
yLVSJ2dmaSyLVGQAQykgTABbeEo3fAImffCTilEZPRe4Lz7V16rOws2Lez5xwOKHPRJBUvhGp9xK
dbPYGRh2RxfbVXaEwKF2wnui1Bu5BRoQrFHJ1cOy+AWUG1ckTlDiAQEplX5CARksv4jxwGBfPyyr
l3JhhfLWeZ21c1gha4m32X3nZYCPFI8yUwuI8clkykXHjQDBSAmFKq6SrKkzzIiZzpJTfe2LkZ+w
+GIcWM20aEAUaEGFhOF5t99XR/AOYqCvdohvMWQz9bgNa9iN9Z0orzLOtSrVJU5Kqw4bRZo2tc7Z
KQuRv5rJLr4T5TpCTpzEPocObJf0Dj/rv8W0OBbc/NRUyeH6kViP4AtblP/IezWcglEhjyDBnfHU
2+Rg/1Ft4LxJ+tU8sDNL1iZSTiSORT2ddBz2oXK76SXOPxTJvr4slgnKa2jcJPpyxaN1PL5V5Uco
8WZQ/c/4SvKm+to6eo5bCXXoTkPkzVOyVyjbBOqHPLIIxxlHQaEcQ6bLbcpruLJ6Et6WqfIyjppm
BUWoWZyS5IzTwLhWCuUgAJapx1lsYk8rT6r/wgWTzU2TJ5S/0OdgVXrWjQHoqEIbCNRT1F3KeTlo
kxGVBxCuyrv653TEcP9Dojvqbe0MhxTdlX1TEt5SU2Xwy60fjy/T1AUr5SQMG5LYVcELJ5/iYp/n
H9dPIGt11L0SxL7LahEeCjSPHjiYrUH6LNFDF1ylEpzrttafowQz+vdWUjeKU6Y8lkGUcBaYwtCe
o/8Et7ND8IiizW+0x27PkuO+xOycT/+XTeqKyd1Qjnp3dhy81W9J6k9UyzRPgtwAq5a8HlL+MXZR
IEniZpxkErlm6U2u0JhPpnvGJq5Hxy8b1FXrdYCQggCHglPiyOR53+rV3G7AhO9Llt4ii1MKxYY0
t8NXsaUKweskcmZkpK+5EWy4drjN8f/z5egIY/ZSYs78+g9kHNrzB1nEPB5AZ4C3cTmrHh9Ylc1I
nl0tSVn3koTny9j6tQ9U+OZqSJH0IcqUg6V6McbkgW0l8iso2QANcRPu5sG8vrL11tbX+T0HqcXS
1CxsxEjCZUkK/8hPoqPM4s9EVl/VENRRAzxDNZvzFB79UD74w3gc2nnDKbPN15A0nApbjOTH67+J
cX/PV27xk9JWHLhQRUe+VX4Nxo9qsFN5k0FthOMY3/U8PX1twylvJDWFHErgksFTpd42QB3gpVTd
VVb0ZOACJ7dbMkdfYODjd/Wzcsk7F1pIk9UChxKcWCXx9RbH4ltQjkuRulpIamBR+B2qTG4G5oAQ
zyXfbKH1Y2xZlB2sm025rsgXJmnIMG1Sg0mjS10xYp2uf0nvvw405akMrklCcHYmKBkMzgy9zSgx
0aTvIzd6in9ojn7QCE+qU/0AwiM4zYqlF/bMQNms/wodrVQR6nGaTBMtallkSAEZ7yIq3+SREUDB
BeiBcd9vxK12N9iYDd7oDr/rzAoUIubMirirR3rxC8inWBzpPklCiavwZdVCcKbRcPKQ98QMz40g
NNxQyp/+4Aot7BGHtrAngLIsKFsMfwnckzA8a/4u9R+bEdi5oWE4rdVTtDBFXaGiweBcUOK2aqN+
5FFHHOrCvr6a9YC3sEFdjMrw80AS0AofXd8z3O6Jc5pXAgbM3Bh6g6/Xza16+4U16l4o6qwWjYEV
FcNbxc+YwUahQmYSFpKM7sL3LMxQdyPiK6lTJZxKHaNOW2kDUiAImammsuv+A2Heemf6yxw9h1vH
/MzrpNsk35VbzFZazb2601z/bnK0TbRTod/TPpc33HFOzWg72CKAP9WP3GMVMhi7S8/nykbA1SFp
TaeNI2o/4vpDKGZGVGNcN5porZSbSuBynBcON3nMgEWXOVOCMNswffYSo64nsKxRUTtWw6gfBdRJ
irLrzGDMcwdPhyeQFLhijwmmINwmXHcycvnE+dCy1hFsVLg7JXyLEuG+CAzZ7sJBO0x54l0/yuvp
6aLXR2VWYixwmF/CbpOboyQWeozZrgVx2FxZySNvQ89HNrsP1kdm2iWHf+GAwKSqqJNBhqQfkCm5
6YmzALooP4g8yGTXFv9DGEwWIfi6K/pqbFIfgsvVMCgIiq0bIrtSR7uNme2n1VfhYkMpT85NvZBA
rJw0Twend5WXzmm3oEcBSQKuTY8Bteil9P4oVC+sUv68Svm4FaUIEazkbrlm2qRh8Xz9qLAWRvnx
SNbSwudxZ4pShhRHqt7Eo+7WoWwmXOz+ia2vpiv1oYBobhSwWGA5o7gRpNwxehAt111yNISIYWv9
UHzZoj5Yk7eFqNRj4ul1asndZyLLDAvrHu3LAvVx+r4Qs2zEzjVgb9Ab0am0x0r8uL5ll/OCVBuZ
+j4hyFbnKsbBIzqYykbHELSxy/+DpCprOVSwBWtKMOsFDPHCa64+FYlbtyxWCJYNKsTqoz+C+AN5
N1/8mhVQ3CDTLw1GFDhP5lxG2K8PQ0XYdqq7Mg7FM7LtNt4WexBFHqYbjGQdSAlWfJhuizvSiSdK
wqILuANAWaEnmTVe0t3BF8warFmBDTk7xsck7u/KL6NR5xUmMtO6JZn+3YiyN5ERIMq/9U3tBS6z
xbt6BcCPDRoAQYAGNv1FpcmYwgYNGcz4FO+EKxPSEB/RU/OZCx6B96QetA2uL5Flk/rCYT0L1TRj
7+sE6U3/WUes+hzLAvV11bCVmh5zUt6YNO9952+iMXq6vgiFXKqL7/S1c3TS5GeZP6kV6ulxDPR1
HB+4VvDidLT4UYjNrtcfRZWrLFVJb8eC/xTm/HkW88eKA09GV++IeKCGdIDTe0iel5klJjMY9iTd
7vT4RyurVu8XW/A6I3Z00wHxclfG3SlqBTTeFdXq8qwBCQ8YcCTfE4t5L/rGRg6jPT9A2pOb4tCM
QgWnuhj3bZlaalBZw9i91lmf2pLMvRURUJXVvK+D8Fhq6hZ0SLs8Bt0tymKeOAVb5NUgN2j939ws
73JNf7++gevlhcUGUvkHl5caaty46Irp30kngK/eQfKDBrmOMR7MVWg7EbeNNU7K+mzk+i2yjyoB
/EmedGRk42i1DTh//du6rk1RTWzGAhmnUKdCWa3pUiwXKI/Vn+i3hrccOCkDlP+0O0MDQuQ/0TaQ
f/PaqSS/abE8OYj4Jk9rUiYagWHL7RqnC4UKFUA1aKA9/Bn+efEVqQiXpYoR16StZPj+7Wy0Wz8V
XAJNDrX4qCvdm6gKN4CfY2in3DSdZAel4DZCbCs9fwCH5ZFPoGDB2PnVGIKBYQmwZUj50JOE/dAE
vToBBi6X1jBh0BYVE1QXUC4bQysB7x+I2GsrZwIFWHapQGyga5OmIh66kXFjlC8T58WQy7y+OOK7
Lr/w19oojw1xpLlNFPi2dAvibyTshPiTDWxnmaGcdJAHSiyTcTup1Y8YwunM/yPty5rjxpVmfxEj
CIIkyFduvUjd2izJ0gvDlm3u+85ff5Oa74xoiG6c6/My8+AIVQMsFApVWZljxw4+A/GOPymNJRvT
Ycg1Z5CrL5cXuP2kX309LnqjO19M8oR2dgJbuxxnJjnl75z9hTc8i/Ak26f03/3k+0WZqvfaWCx3
BfklEUi5xqIZzW3Uw8eC+HZREeVzPmYAHai7RUmkObWyFX+HR5amJ9nKIYOSquwYVwngpLGtDZZh
lzuldEVPL4F78o2kwDSSpqvAoZi2zBmGzpmK3iryw+XvJ9pQLuzF+ly3aoEIYJRvyvhSgKLusoHt
YuhqP7kgV/QhVSrzHY28ULiGNtnH3oJ3KACbyW5E+naibVv+fRVT/coocklZuAMZolr3NJIMdPGi
wdrti+nDD7nYkQe5HkcMpSW1gCxgoezaiZ2z6lCbueDl/1npZnkvrPaPCyHKLEtMxXQd8GHKr95L
D0Sxcqc7Lei0RafBgG4fphJwaRBQUL2UZ6Qr5xz6fWLVHeG35OLM3EdyUFaAJLGH6Z0HQbpf7ivI
gVzHVnhUBT3G7erDau18cAkTozbA6bl01r+G1xDXQeJr6y/G9eRlUJwEmBsqhd5ljxV8Wx5j3pKS
FSgPIKePD0nZWfIiaf5Sx//j4njYeBpJkAYdEcuCbz6GIbJz/NJYS0KlWoVxkKEZ3DyLgsriLBfu
I36+bCzSMejSZUOLGlJbvTtExDbN5FZplAPo05zLW/nO1HnJHhdeOn9m0zSAQCM1DlnYE6tBE6gF
YpTq42jJbXRdDxgXKJQaivD0riA/Kkof/fZhkB8DKbMrNtnhnNh+WIJM8aA0Z5Q/vzL/zADTlJXw
bRhQfvIjx2/ZnuSlo2LYdFQfyuBbHJn7y6vZHnH9cEedC2U9lJ67IUOmMr8t7o+YnHXoZlooyb8k
78IMgQdZ+/rRf46c5rsaWPL/6jRceEtJJOeKjNJY2LQPVKvtMk1uMe1x3RDJNQL/GBnQKM3657oI
78cI7b1Bexnz5Gym0aMyFIItEfkTFwfVUerDOIM/MTW2iPk2yLteiq2qM502FIFFtgu0q/3nQuFM
Jc3U1HdAYvcEPmP69g+1mtG5b7M9u+Vx4TTuK0uUdggtc4EvgUqQnGiACC4jNdINLayFWDh2FHBS
W/FT9sW3zKfaDm6E0hSC+0znQmA2ynRScNu8vxGas47rM3iVAJMHhR2mCNufgZB5U/BReZYKHcrB
5jCjlUzn2mXTcxEguI+GQ/rbOhP09ET5I69RMw9FhPkZRIgic5eRZbT09pFmRwdpp14FD0LMxfJQ
vRCRGPekBDRHKYYOiiMTNBxCdIol920ZyIyPoserILXiu5X51FQqWAFQc5CfsyJ3qlRUfv3D5oHn
DBQfkIJ/v69XyU6byywLk/dcNdgPu/QhdMpnslu2zpSENPV/uP4/zHHxLwzUZJR9PDMIgKv1AaPC
LtQv7Pm4KBiB1tC+HG+Fy+OCnQaYT1doig8dUuJRqI+pL8ylaPNSd9rnovGa7WkNiND8Zze5YEap
b5hqh6MGpYYnug+93lLR5qjvxbQ2f8hsPmxxoWyqMghZL3QVCw3ZFNiKblU7w2kAiqdPOhjznML4
LxShtge2VmvkA1mZs3LyEUKh2Q2qitdldq6xIUcevKoBpCmMg369DB5kTvza3Sa3+T3g3Z4Ii/SH
m/Rj+VxUk/2qqEBojqoicVrF6u6DHrXMEZ18Zg/Ombj+VXEd3I7fyvvYqk+io7ldhP/YBr5uOzRZ
GYIGLt6VhFW2pAMaAsLOnyaNTn0/HoBPra0+mL/4OYX+QiDCq2xH2H+X/w50WJ3bwhg0PTEk6JrI
ikPbO5O0u4nGd1TPT6kIQ/CHy+vDGhfyVChoyEOGb75gszurdZpv0L49jnto9Lwus3ngr/gZeSKg
r8jH34dlV6sMzG6eW+hx7YzT9Ms4zqgXBi5zq+voMEXgM1jk1EWe9S7V9Dm+fyyWi1EKGSszLDLU
yGOgzkd6T41e9vy5/RIG+SOU6a0K1OupFF5HTbfTM1ZYpCn2c+2/Bkp+BVpJMMW3w4FWfQlaeOh3
9vp1YAL1UrS3ajfhJuxA+RaTH9C6ndwRhE9WrqSYHdL8x2jQbSYbDiPDEcPpzGJN/CtqZNBM9Onz
qATE1eU4sJqovUpm3/aD7KT1mqtKRBcFz+3r52MjuOAJrbtEYUupRN7Jvxae4sKmIJ5CSOtdzW5y
LMQWPYuX6HFp87kImmOm0PQTXHmyPjkV9UKZOnr6EqgQutNQZ88rQXVh+632sUgujM5aOptZhIIm
tKesfqisukFeLoeWqojaFJ+FS94f4h+2uNDJxnbK8gS2ei+6T666k3GuHXZjglIe5XA7A3mFj7eb
tjPP5T44GYvCIHPVN99SrBT+A2ZXWzTRuJ0dfvwmLo4yHcQkibkIbUiYRsWTqo5OabC/fA8LPImn
sqwKee4MGbiIITxJ8ndjCgVfcXMED3xZKlSFIDAr85PM1ZykZJ4AL1sQ9IA2xG/kGhTCgLKQ2goO
BNA5jI3cKHs4UXIjLItvue3KPF9VJBXovEtQ5+/CwsIJj3RA+F9LDy0X5KHBbYJU6k77BZKyXfX9
8tZuplRr01xfpUoGtc9bTP8tspQmBvHq45IHLAS5ReUECao4okO6SVa1tsndB+ikd7MUJP+gsAj6
HN09sVBIOhjXSwM1sGXDCjzNCYRKJcLlcvUA6AHlcoOnFJbr70Jq5Q/JqcWRkYAeRItHrCIgtMjd
B7MJlbg4ASR54dKUeqw2dPIr6aR4CMrHOBG+FbdC0np3ubjr11VJISWIngq5Husv0fCM290aelFh
devor+1wsVYeZBZmKY5+FM92X4dXGJWzq7QTSIpsJuFrO1yI7To1yYsen2yymdWctX27T5EVm8f2
9HfxbG2Mi7H6wPD6DFHszLvurGfFFUQjj0mfCKBeom/Ehc0GFBUTUjxkRCa716TEiaD/AJX6a3CQ
3gtO+PK3+DtxtSS+nFh0alRpYYTxYjNoLMlodrXpW0U8DRhphFg4rsixV51RDndTQyxJAbWVf2zl
yA2RWsz6azmBzSCWbXyJwzg1QlTBctw//UBCKSZIMOaMjir+fZWmxXFu1AHLcCZ/LahaaLr9RC9u
CQQQphBOtm0fyJU5zm/9bgLpYTAvIUC201uCZ13/nbkL/cuirCNETWyek5U9zn+HFF1H+BSinZFY
QfSjLSAF391c/sqbDrUywvltDRarmujgvq8iH6XMpjsowfg8F75jtKL6tGhBnPPGOqvoICN8pxB7
IT3ynvIcUVFDXLAifvqe0nLsiqSDbpb5CMSCNUcgGKnPie87l7du83wQHWwlJohMCE9x5EOXWRsV
oNcXFpPcWzCN4V4Bivuyme1d+zDD3QNlRpo61PAI6gMA1VNQzY1AropgEttn6cPK8itWZ0mJZCll
FNf5oho4Pgwj7lXTzg7UlcAAJBQ8Ey2KO0tx3+lR957+deATzb76yAB9U8QquJX/gWLm3y/EnaDO
UHyIdaLmDLDfm5pE11nzV2/FtQ3uAAWmZGphFqTvUQEDlHitqNCY/E4Lp7eVN90rd/54nYkAXJtL
A2OyAf55AiVVLv0qErD3DwTntm8l8AGyp1TKRRXOzY+0ssGlW+VEdV+rgeFfMhAN4lRJYi2Fs/gc
gvg234GJ7iRMaTeP78ool2iZxshGTEsspHOkdow7eQD1brMLH1A6vhq+xpAeBA1JJKwdbwKFFg7q
/+wod85aTEegraNimP4VSrk7el0/+C+ZTe6za4beL9SGFtbdRjRaINpk7uC14+QrQwvWB6U0b8jU
qhZk5TD/EwlbAZtHfLVA7syZ8qxrOd71O5bp9giPVbL5XKVsn4+YmpayA0hRbLlVf4Edf7J8Gh5l
uRT1XbZv0dWv4M7kXI1yHBA0JIInBQz/CxLLdPuj8rZwi0nCnuhmbXT9WbnzmSEn60wfL7ROw1Bf
fxuC997v6oOMAbrBvJt0DDCqz9l8lejM+ovIvVoqd99pfcQGtC3RdK4Mm01Usdp4sNVxEGVCy559
SoQ+DPHvXBlAM60ucFDndlcNN/pwzNLQnqNnSf8bVOVqOykXd2jYhm3NUH9sSuLOYKAUD7QKQhsv
oojhjFmPNazGf4T8g5uDqgQ9usEDimR2kfHiMhI2q0Q7yEWdoG6LvJ+Raw22f2d+VTCXMu91p/4F
lv3wbHjRTWyb4ErU3csuIjoOlIs6kGCRmzLH7d46xm7hTQ0d7R4c647s9Lt0J2zDbtHerr8fF25k
OdEDk2GhkJQBy3K/f2+67P8LWqfFEy45JRduuryQzKmBpUUBeaFLlBbRgoPuyaBcubyL79onv9lS
fqen57yy7ks9CFol23XgqHIWbpIGwLXZCRFdSgLQvaUekoN6wOCoLT1pu6VNsHR7rxoobH1XvcIZ
rkTVik+BnftN3O2pRQ1rKIZQvFyrvLYzHhNVckhUFIJ66afj8m7HgFYfZAYwWsgFVI2BE6kzIpDQ
4qlWBdJDIbeC/d1eyocJLoaOaUnKeKS6p9Sp1YC4J8wjRwlF46efrv5lJdCqAiEfk+knUoBOMUqZ
pFhJ2zfPhhZ6QZYc2hKymHp2f9ljPp13zhTnnHrcqWo4Et1LQeCRd6odm1cm3UFp1RrR1Lps7HMl
grPGfSKfBEozQKVxNw5XUNlEqzix418tivDv8FxhK4E/eZw57nNlUmM2fqllu6B/rAmQRrWohPO5
M/NuQtOh2qaq5NNA66DSBBwsxPC64+zNDvmSfh3xf/Qn0FpVFUwSqF5eogEnyg83vR3Kaf8xzMXL
lOoB5sFxqpBFXNPMOHc0er38uUQmuBCZFkbF8tLQkR5UO7PInqmUCbg2PjOvcPvH+Z8c+PPcSxA9
6b3BJRhLltwFHBHZyaE5lK/dlZDhYPMMrzaO88FJrqlOQhO8Pze6O4LetXzwY8s8N174pHiFxwCV
uPs7T/z4WpwnAv9R1lEh616cNs+J2d0qrN5d/lrLn/gU+iEdCPw1FF2gyYV/Xz1cpSlMNYLym2cm
WEQUXmsEqhXm8FA3pq0PtTXUiiCv+1yHfv96Hza50D6PQVgwDXwAi2hucwcRMPf/mBJMTPL4KV4L
Csr9kWF1z6LGyTuu5NKCuVQlG9IAgu9wzyYhLhvznR7Ij5jxOEUS2WGmDaCqCmy9Q7Ez/PqUhlDw
VeK7rpmORkvv+zZGQ2KmrqZQu0nQp5hjO9CLI+u1vV91BxaWpaUr+V2vj8cMFPWxMYQWNPPOipQ6
mBhxWrM7aqX+S1ERMA31UJKpt7ox3qtV5baGgUy7QwvJtzO93xukhWPR5Euu5OhZg+BR7V6nru7s
DgblsEAZnzBQGgTtfbqoG3XRKTaDrySJv9EytDWpcgiN8PfIKZZBa1JXZzS5rVGix6iCTHFZKsep
ASy3Lu4GM/Jmqj+RroeYuBILTu32Efr47Fzs6Zq0D/VRwaWh6W+6X7UWbeg1hH5eLru0yA4XgDQT
BPNhD/eS6/toeBkUqK3sL5vYjHHg6lc1ahLkg9zTJM5HxRjwFvbAORbK3wtFUDsQ/P13GMNvpzIi
fQK+dy9hDyx9MJTH/+n3v7/6Vn8/ibUMqqhM9zRD8gIjPerjLAgsn1+Oyyn/2KP3W31lw2+iMJrz
wcAMtQMA7yl2JJtAHGVn7KFIIbIm2jHuWKchLTrSoaBTO6PDvNwBbZV239vVod3lp/oU4AVyeQ+X
iP8pkGiaaWCARdM/DeUldKDhMEWYT/Ffu7jEjAUYGemxJaFlRAKX3r7wVsa4m4BqXdo3MxyuRXo+
X6suuVomDvtfC11h6IrVh7eTrpVFzsVZY9SVX8eQxkrm2YpI8KCU81dS+lYX0WtNpyeZKVddFh0r
X/+qDdo+BdPa5S1ebFzYYn56T5sXmiuM0XhxOL8SPXHJMBwKKHyGRPmCBMBLzcpVkta9bFbwZXmG
g5pMkR+luCLS0L/SjTa0irpywnraoangTpIqiCaf2ePfj8pyA1NIYn6ahNL9Me/7OkFJMIWIz7AD
ltlwKqe9al6ke/1wezvb8vUCRvNt86A5UKwzX0TvrT988I8fweVUTRmkvtZhZLw75ofhvLB96tfZ
obZ0nFeRte3j+mFs+QSr4NCbowwkmIwvWd1NIPfsRHP+m48h7cMAd2Aw/iwXtOgNLyuXgc/OYjMA
XZS6Nf1y2Vs2r5uVJe6gtF3Z59KQMA+Mdjj56RUtG3eeS0G4+Vzq+N1JeLBCpvRxGoQZ8zBnrYPt
aTcDjuSZbhZZ4exiBiTdK88iMtrto/DvNvJDUZMMnesZejWez+LagqT9HmybQPNr2rkPSGml+nz4
i+3UdSg8KwYjYG7nPCPJAFEIVDwfIMKJLKS8ybPiLaklQWzZdJCVHS4J7dWeTCyRlpXNPyCCgYyn
Sr70STdbcjqJCE0+Aw+Xr7cyx91PNJX9bKzqfKcpkh3QyoqT3EUeCU12j02ypULeMDdDi0aZIJpt
O87K9HIWV2dtjCUl1pScQaiYeP0tiNhCp7fyab9AABftjbkSPAFFe7scmZXFOOiySo+wt1Iju0mo
3s15aqeZdDUXjSCp/MPqIHaoYUZV/gQhSuIilkhdLI+J4D60zavI9V+i3eSBS68DzbQo09iMXFAQ
/j97/DFsiiGQJqMzvFnVLbk41erdXxwARokOqVKIsr7XDlab16bqoLMwYJgoAZMtIVBDzqXveRd9
v2xn83Jd2eEiZJUNGbrHeNHm16Cz3hmo8BG3FQoii8xw4TE2Jq2QouUyPUAe7sigSaQsI06CO3Qz
Cn+shgf2dl0FAs4SF0qt0RsmzVYjfZ9kTTCGs31Tr8xw0SkvE6REDCI2izzQgqCelCtI7u1RlmT3
FAIvmZOUjnRdgDoyeGA4XN1V9PD/3dNegsnqV3CxKyzlPut0pO/yZN7lxXhNSzC9GOPzZQ/ZdPWV
GS5m5Zme9UWCBxvEpY5Bke9GFgucffv4rmxwwSkZZFprYDbwMBDnSf5VJBlWo0vOMM9u23+vopey
/lkQiIJHPyA6Z4WqiGVkO/FZ/QQuWgU9TQ2G9r0XRDgAIYA2ZqABUCrfq1JS2Eqau0CZFlbbq8e+
70+12VZWnw+N9RfbbcgyEDmGgjILt91puMgwqYiaqnRbBA8Bebj897f3emWA22tjrvo6QmLvqafR
kd1SvwlcXbM1d6EQkYYX8UTR9rtlZZLbWwwYm9I4Sf+oBSdu9ahSS77pXbxsb5jTvqQnUTNv+3Ou
THJ5bJzORkhCDG1ns/KkpMNOxyxhPDVu7NdONYGCVFWsJomd3JftOBlv0OMUfMntt+/qN3DprdTX
Y8wKvH2XXJpeR8fpFv1hu9+JM2nhV+XiOItMP2UM1zugJ1+XSlrR3qhAX4O8AjzAS9NdjwW502Zg
MKiqmwQPvU/oiTSWzVoF04DnK3TPqvpBn/Svl511uyeFa5ZQGQVIaE3/nkMEHS77wC+y9/7XcGSO
AVcBomGnuhjcsBeyjGC3qLi0kLhKXPC17MF0dZu7td3tp6tESPe3GPz0GF39IO70FGovgUimzaBo
gR9hLyKb2r3xsAg0Fg9/68cre9zR6du2yJB7o+vhtdfoEVjzfiloQMDYAdeWKK3ZLMpCqBxa7LKi
QRGbu9l60JbWvZRmKKBk31D/m76B9c0xDgv996P0Orpaag0/aki+2AAw3l/+2lvPDFNmUGKAJOXy
n98/djaOdQsyHvDz1vqrWYP0pmAqmF8ouY3x2i0IVDsvW9xKUUEnCtkoaNigjcilJSEmolHGRbAN
0uEXm8tTkPZeaDbHkYiKhcrypXjPWdni5yohjzj6eTFnkCj276pFnrGGCrgWWf/w6PTHYqc7OrTK
2F2/zIBVtzHkBRc4h6hFKPol3Edue61WWyhpeUPyoCX3WpHaklDpbys6mAp6kDK6kdT81FEd46YL
2ITlstaG8LSDQvflj7e9jA8LXMhT0f6RWoZOZw1eJMju6ucwn58lzFpetrO9kqXAB4iagkD0u1vW
dVxBSBzoAlOtvKqoj0MtmrHYdg5gcJkCKJqMxtzvNvwshKJniFbq2GSPYZsXX8xGghyJHkFPl05X
ujbfdmZ8zpTwKfDDs5IkozOa2qtWNd+VudAdKWGPE2sVx+ygR+nHbl/1XtzK38p5gARvdteRCaJl
Pr1KGhGgevOmwwDqvz+fi4qJX0MuJ0P+VhHUXIExyePEyZK3OLlmOaTnsvPs3+fhnTELQsamD6wM
c98GfOJzE2cTnkm18sgoKIBJvdfpXzwr1svjkokCoNtpMoBBKkMMsUlPEpEd4QDq5qtibYULf7qR
SbUUwUrrJGdAw+2l+Hbj3+W33W4pm1eOtAOWdBGJOaf7paAtelEsJ+ZTiKIQGTaYTk2ZbwOOgdFH
4MHXPWK2pzYf7lkaW4WaHROtug2DKcApkwVZxB9858Oo8rvrp0aUA86A8m7Wqd9NNTkOfmWNunbV
G76VKui4ofeYKapnloM1+8mXy6d7+8pbLZo7ek0a5spA0EWmyJEgRhwf1EU7u7UA51Zd6WfjTE5s
ZTfFcyAUz91MU01qoP8PzAlT+RaSysYg9oNpScbVo9lAj3gsHGbLqFuw8CiGDG/miSuDfE+pJGPs
4x2DoIkOySJhiDEnFxRntuK1O9Mx/6Yws7bH3TWKObWJ0WB3yY2OfKk6zvveQv5Sgw1dtv6LiZ/F
XT778L87+r7jq8JJMM/QHk5GdCy8YA+R8OUQmXZX74tD7ua7KhfEBtEnfN/xlUFzVts4lPQMJC4L
ObpuF7vgkeyQoeF1EwpOy2bC8uEv7y+tlTGUUJg8z9jOvGx2QUHtpHCDEbqCWWILzsXmtYfWJhqM
oNkjKhdaiwkD2k0FTACEqb4GIDN5BAsWzSxw/x4nRwYue+9nf5cD6ibuWg1FZST+v0eDriTtSDRk
ZLQikEs4SU14yIABkLTeliTRVOfmGlfWuNgDqn6omOi42oO4e2y16mtBR9GQ6mZQXdng4ks4yknH
GCp5oa5Tu2M5sfxcecCd6RotgEWaDBDx6BvO5e+3uTSmK6qsqiaaSdxtYmjlCHwDPGVIISTYV3Yr
/c3da+JD6YqpmLrOOUiHgl7YKigddtkeOnn9rpqVxJ4TJtpBtlU9NFeWuPt3SvC4JTka4U2KycRu
hva2WduAMD22dDjonaRbakfuTA1To4p67gvtRP3uNTIjG4QVIEIfmh8metyyBrhBPqGLN2uQatKt
MkONMNJU1WKMWr4B3VYMOxygPOdRpWWWkpSKgxPXWIoRoU8eF+mzPKUuDcaTko92HE9fSiadu6x0
g6I+ZZHCLFPq3zKpM2y0ogGbHM37qc7OTV6HFtEDV4L+lZua5GWSxswFVONVLdudwiIP4ObMmqj5
1uWNbgfVcKiV+qC0+oFkKB8m4ETI2H4aBqdjS0jTHE2aI6sDBB0zTclT0IE8qci/+JLpdD7QFTS/
bocMU0hMfgNdaGlPfeCBNATRI9j5fS6Yq/uM/seBXX8nzuemqImmvAKCNBgcdXA0PB1DT3c0DGXf
YgQAwtB4Jmc3qc1+XHb2jTSQomSGeij8XVdlLmqMOaHT0Cw5hGnsZnUEhWdePBKgWi7b+cxcobDf
DHEBIxqGvmv7GHihV/lYfcNg+w6wPad/Vg/+IQEvz2wnP3RvPk0IWc5f5GdUJrIOBmDDAN8Lt7/V
0PhplWB/B03zxi63tS724uCs5v6uCpMrVv/Nvq4MLrFtdd2YahaAZAZdTQMhzKJ5fBfFPnGD3hfc
opsfcGWIe4jXZearOf7do8lrm9yk040ipN7eyAzWu8eLFCqNFPlyht3zR3fRIg0fDEe+GWsQ2Kne
X4EsfzPH+WSFUYjOHNFJD5Pr1gjs2Rity94o2LR3MozV14mlImszjIl6kjIeCWq4hTaCcyIXmPnM
5LE4PVFllIMWeSyZC7+Zn+STXs4L7IR4gewOO/mJNiAeBPvvMT93xv34XwwDb1xgv1nlnD0rSBXN
ITJVjTCoBZruOH25vH8iC5x3A9eSS1qIzgZLwZ3kp2epUAT52rYJQLFRwQRIiH/XK4WUdehv656h
R98zOjoL3bXo+ygbKQa26sPK8ivWjtDGUkRKgAIkjJvqDCFwqiHdGFFEYYCINfIy9Om+n0ZXLaTa
SkuQgkzFQx7mD3Nl7ro56o9NJP1KlNRRhv4AhqwCqZ58qIn/kDBwZLd5cKPm8XfJkG8gy7bch5qr
mOxMczAVaVp/Lxu+N7dV59FhtjofqSHEcs59NV1rI/2RZ5ndhd1LI2mPZasBTkILhplm8ypX2ytj
TmK7j4NTPtDeGQZl1/XRAw3n3FIDxa588D51feeaWdXbJTVrT42QW0v1bTmqDlGlySJ+dpMxP7Cy
qEITH7NXiYb3Kui857NusGdC+nMTTF/aoM9vFK2Gnhutd2oUe5VZa7hMx8dJN0GFE+nR17isJEsa
KncOUm+K6tjC0O1TNBvXSpKDaMPwUWoJNc8oie+RevLmJPwyBZKjMBUcEib7pvvKjsaGVZboyWk1
JnXBEM668rH3ZWoXWdrvi0wdrJxWJdgBhh+hP9e7qMgg2qXuKZNvxwQ3SGU4pp5ottzQM3gp5XvN
1yxkWblthNOPqoaumi5jmX2L92rtt29KOyRemgylZepzY5sQ8LX6WG5vWdtnUHBsn4xoUmwAkDCs
UkFE/vKJ+kzlsYQKtARQw0XBnvHvkz6MYllTE9MzQWiNGLto20b0jO30r5k72qAptQsnPE6+zb70
IoG37Ui1Ms+lpHHup11kvIMc/tGhjRKnLPEbEnt6Q4lzUeAaC4+KhKE2I/HKLhch9VRTCxK3QP9k
D6GKuq5GLSkScDFsvP1+O+Xc4iRQEgWNv+DA5dCJu9tIG2ytV60wEuBOt0oyv1niljMYphzNI9AN
/zSu5ityXj4cOYlJZTd3DrV+2QD4HNkbd0uiR09AKosYPGpzb0USmEEqU7OVSn6+7JqbkVhhDP04
jamQHf09RiYLxbuKUOzpfn3QojG3Kqn/dtnG9satjHA3yjiPOKQL2jW8zg8aOn7zeen46XvJEXG5
btUdqLyyxaVMxBxACwGOfE+9G9z4Rw48T/qsI8VOSguSs+7lpQm2jwdhznLSY9TCh0uYkHGcFWcA
nvyyiU1XWB0i7qE8sakKFYLDO8rPBQV7UvcW/gUm6bf4xHlB2QTZoHfw7LC8MQNqQ9zJCCUrBH35
/7YYzhN8qawl30f2R4tT3l8xpC/5w2UTf4h2Bqq1oIhG0ZY/O1OX0wCAKK+ktvY2O8M5vwESED1f
GwxrMvSZQIa6MJRftrvsEVdhwx5+mFV+P0kY2ciyOUeVOCsjUFv9jIrABtmb27V20A+CBGoz6K2M
8U4Bbr4qpgAOdSG5i+VSs5IpO6Ep7KRm711e2BZOgS7lEs2E2gy6PZx3JHLta3KMPMpv7mntqN+W
kaLI7oxD1bgYc3ZaO33t9petbrr9yijnKQmtwzqJfQA+8sYyAhBQ5ZnNmKAQu3l+VYNibcvNzNO8
+HFHy0wBvGUgL6BDsdJUcGlsL+PDAHdnaJAgUTF8CMTmpDgNRFW18aZnlSAM/eETfZjhPhGSlyo3
F6CfEu9T4lRPzIugORD87CG+Mp9NMEmJn3KbTogSFiCuugZwIWc0i0sgfyTAiM2st1O0IUy5hGLq
1VgJrviNQheVDQWS2Do1DIMvqSFRk8yhwibKx2BPwLW0jAAqYhaeTW8wdGIu+EKmUO5UhZPBRikG
DrVxC8mtzgTM45KtWs01qS3ja21lnghDvOkfhqljcViXzpdo+iDSGi3DS6hA19Zm4XhWtepNr0LB
LbLxrVD/wWSjrCkKhnm5oJjJVSQrLer/NehqLbyDBjsyUkevE7wPGhHGZ2MjVVmRGQNiQqf0Hb+y
ennl0ayWQQt31HrzVc2yH8gDBeF2Of9cuF1quIayVHyIybef207tUgxh4GDNiq2wEGxVnQXmKlcK
jx3S+LC4vxyQNndwZZA7yQ3GrM0F4Oj1DdL3unrATn+Va+PMOv3lfzPFHaymNFTAB9p8V7ep2was
dAKUwp2AVMeJhK2gevfP8POlveRiLTTKQhOy20gxIBmMIqxyB+qFKxb7T2FMf8hjsAN89M4M653e
aMfGTDOnM7NzNupvwOCYeHohRqe9pDopgXAbmdwgGn6hsnsYEw1OFoe4c0n4U2ZAHtcShBqXp9io
smvDyEorLtBBGcPGTUYNL7QyDOyoTaB4pVvj0J7ruZO9ROp3MsjTkRVnFuh60WmWa1wKrR8e0li/
SgdInUG3wzG65b3pnxQZX2Zu8fcwBtOV7aFOMV5Yt4HVGpLrt5Wnt/k+HievaFGyMYPvcV89l2lw
TCawKQ7m0VAmak3VcByH4aRn6ddwkL/Ow7BLWt8K4+ooQeMFPKma01BjVyyTQNIw3Udhf0tpT5EH
pB6E6EFlW6DUzR7jPoksrZwPeJ/eqX3oRkR5JYG+j0OVWUkV72PVd6Kx0fCbQWhu9C+kq89gVXFC
tfkimTi4TSE9N3pn11nixCgvaFoIxYCyWMS36p9/4YWaBoAHsNYMweP3hCbqSES0BiCCWMUD+q3w
NQezB1YxDYKrfvMorwxx7mdEwaT0CWJgFxe5TeL80FXyU5IWzKoS2Yt0v7HUXBFY3XqUIxp+rI97
KYTqVKCughm1hQEYKO+TcTvctlfmo2m37nANtgfbOGdXxql6nh8ub+1G1F+b5gHZYM0PMLyB4KUx
iKFnxTkomi96oR4um3nnI7t0sLklsjoyqjBqTG+qtK9aqmE2qh1/yoFR/+gKBco5VC8fBrPPHTUO
mus6Q3O9men3xghfYpY8tzl5/H+kXddy5Di2/CJG0IDulbZ8SSWpJfULo42aJOi9+fqb0OyOSiyu
sHc2Yh465kGnAAIHx+TJRM7hiSb6qYKyh9e9o41s2FUVbWio+7SrX81ZOjd5k57a3jiqATmNs+Kb
ND5muZxYPVTXU6H8pky1PVaDG5vlA5o+x0aqt30TmM5gygAyEKqe6rgW7EnUtmY3OpkyPybaBAEL
zLPhQuRPJApCEIAnLZKsILIy2pRwG51rJBEyYyo+dqV6yCoUenQoDY/mW1P3O0Fgl7jpvo80uw/q
QrHUSQysSY/vY0G0dK181Mfxp9wNF8hongOR3mXicBwqFfqq3bkvyEugJp4iYtY0SAs775t8m85S
YAtjkrlZP5AdeKThoYkJBc4AEvMmxLcByrNBAvEnKcJ5k2UStRs9mDlR3+or+3GAl03hXiJKDJ5U
DJEKmDoyWl+LRA6F31rqjpNqAMIEh6kCjPHZCehjKYoms/HX4Nu/ax7D+b8AYbAM6ea0Xtla+IFm
7qpO1YH6yLWN5quebLiBk9imhMb6fIxcXvK+FjWjL4aanAFQOZhB2DW9ClMUoo6ZlkexL/vaTjrA
z0JfTYMG0+zKuP2oBXLS31VPd2VwEUNIaSu3WaCiZWAKdq9+L0BAhP7HpKIk24hW2nJmjVb9DAJZ
xLNITY0lhXA2lEOYqnXgaVHpFfpWk3K7HUzOOeRYWU791GFepKLeBx41j2TO7Im8JcrPr13ZWl2H
YGj230tZDtupClW1tsdAmJZgwk9yGnCZA6PznglAKJJLCHwreYaq9LVBdlqvDkciRUOsd00MUgtM
FaOj2e+hhbnr/GAL79NvajCshDbLChJngM6v1W3+ASIVPwFD9AZyUxU34/NPmKC4RiB0onvTXPzU
R/PO7NJHmtWc9Gr1VBoyA0XImNlfzlYkU9WmfTaaHqqEuqelQpsikoG8dTRUoQMhr11fSeSiEvB4
cL4qy6hurvxHUL3EXVWDOMsZwUNoINB9h15Nb5FX6QggLdlL3R4yoZx3n7znOjdGUYbHfCbUFYHo
/bytqRJHI5VrwysGClYIMRL8ZkBZPk+Pxlgfk3S2R9oHVj5WqAggc6Eh6Bja/qJX/V4joNxW9cIW
c92dSiRu8YhejNBBkKNKCis3wbCnVuM+pBAfncogsoNiBlYhzY7BQJ4qpT1EQrxrDRkNjflXXQHw
goZGGo6zpYvVG63xeoXmQ6SBcGrse7s20AbStQLBQnCMKYG6kYZwG3AJuZ5+TFMS23VJH6ZeGGG9
MJw+Vje9EEBBKsmBg+i0zTwp6mbGr0ALC6mtcZRGjAuZQPXaVRbZcTM8kxA00DFON1MGqDXE511f
PlS6vgmH0h1qYd8J/ZHipeuG4b7USYkKu7KvC+25GOdTMgDiWooYEmIUzLbcGt+i2DjLTenoVXju
TGOjQZU1j9EVUsgxMMlBE6IN/AakB7SNjOi/MKg9GdKR6Cj0dIIVdtGdKkZbVQs1B8h8z6DyYRYl
MCWUHWQShIqC0R6xYYt2klOYQ+v2WGI4SA3wLQU5NGLwc0J/TAvot9KMEeRVc+A2Q7kTy9YjdTpY
rSSfkjg4du1434PP2UoGMOEig0J6ks1+GgIkbJLHUcbQ1dDKVhy0fhKE9+0Qn7MK41ZzPh/iYDjT
0rAKrfQRq16qRHoGOibaJmr2DAgU3BOpNlGtOZGSdZ5mQBTSHFNLMvrEmpI2tbOmBvG2nPqlXJ1i
mf5Au/oxnUe/MTQ7AkoKaBZxp7fNpVcqOyinCbOww9OUk4dBlp8kNf9et8HOyEa3SYxdT/TfsWHY
QCg96rPwC4QWh5zEdiujyZSiB6gVSGDY6H4ybIBXMhmw1BJo8xbGChhZSGumFu3BqDKrPfS8Bu1R
SU0IkaSKpRfGn6yqDJ9qZbkLpflNRaSIUzY1dkSlX3NBUrudhOd8IBVUfA0J74EZAtHfJlYUmduy
mJ2qKjcdyGL6IAYxcNjtuyQxXIgNH4I4sEYxVU6SkB7BaHBfJsZBMfPCk4T4t1JUR8lIvHwyHkk/
HgUjeAGTtGb1kXiiEqbO6lZ/6g35pEWogyKetIKgzbZDObqQljn1RqvalUm9uqtOGhVx5OvSacfZ
E0Lw6+qFN4N6EGQsstvXpNnqVC6sGtFoIzfnKZm3XTQ+ZgFw9UKh3KeaNqOjp7tFQTsrIeA80it9
l+rFzyxINxn0m4S+tBgAPM71u66of6aNfhTyurRE0BwqoI3FePr0YvTDXQBR12hOsczpF/Sz/bFI
9knQveRTcDcO/WaamntdqC5BiFgyw6CWNthhIKcWfPZTZo7OEMebqB8e9Lx5bpt8o8+zFybdpTXM
g5BnvxUTY0CRdCrBrx2QChDJAZtMd0oO/tFe+5nq+aUB43c4g6wZ0SyUExUM+AW9U7UCYvo5syiJ
nDqOUVZPh+e+GBJ7TMZTOiH8DPPekeTWV3MKhXEggdphOCS18iY35n00lOfG7O6VOvdoTjctnZ6k
Itg2HfJePdrCq6AKMEQ+AUDMFkxxU9YTfiCk64DGzu0qCkAslFX3SgvEZaeAfC/NN2Wsli4BRe1g
Bk+mAfyaYJZHdS5fxn72NJRD0ZEZ8JiotdulcG+DOQOgMW6gP+sHafJ9LkD/pgf3U0oSTxhziOoI
4iYfYqSbTWsrGTRNa9FSwqayMbPdWnGq78gsH4XA+F3n2TcSJJBeaKeN0PQdEPDZXshCW43JRhcy
cJ6o0PAzHQF68E7QNWdTkbdDMXwjkeZqvZlZoE9504MYPhoy2mKDtoQBfw+X9UMX4J+zvPDzPhH2
5mj8AJHcTuzmE5WTzjagMWcpHXlK0uw1yVXZUgXcJkV7FKsZpOgCfen05KWMh7smCmxZTQ9abhyL
pr9rmbiLUpoPJgHpekJ8o1AfdLE+qq35pKbkPtGCi9h3IGwq72lQgdNDG3DKFKgyFfOlpMYl0uYK
3fvmQZ7qQxiA5TSWlA000C8ymVyd9hj6UqtNKnSHSig9qRitxCSnKMh/YA75AbflecZ0f5XXzhQq
O1LOohV1qNIgAQ6KegM0kgXu6xqiiMbk1kmCj59krdOWom43reiiWsWpgfFCIJZqXQV7qt5g+02E
QEPVwrOYZyOuj3Ut+HI1WEUUnqth5hQwb1WnWIAJrCnaKmisKMv0bc5SMc6jkmnqDnDqYD+86M/C
KXQz19jhojxor79QbtkaL/2liiwTqnpHQDqLM68GvZpHQsULTRDAFDRjUSUopAxxmJAIHh3INhQ6
KzJ55efVFAGlYE03URYm74M+V/ubgn4xrbtM8FQhxtnvLWGktlZnztfx5BoQEdMCH3aWCdZgCKI4
DrlfYOYF5HfqHgA9c0+pxzLJzgGnwwHQEsaxVD7hHyVXQHttMyX9PYyWDNO42cy0Qw4D7gIPIEGQ
ZfyUeR371cQE0AB0Q9CyV26m8xo5a1UIBLIuheQl+wJtCsCY9z00wtRT/tBvRnAt+SDU3AuP4EMF
s8v3mdPVWpuXIDIAWjKCaFW8Gf5CuUrJRgllgejAxNL03gazhKMcmUi7KNv8dGztAKEEgWzd1NEB
WiLGogJYiaLukaOovRNEeJCK9ikJkn+SkMgygjKCXqd6M3midI1kkBSaUKWDN0R51L3KLzet2yVP
mCpwBG5JYK2tcGVwmQHNUx9LsYmdVPF0TNNj0oHdEjUBY/C+vhurGTQieqCk0OtEJWdRyqn0hqhC
oBugOhlc4X2+MtiGvunnbuRql6+trX6vK2PM4V5d+CTSpjHOitg3y3MydG4r67Ywl//ocwHgTEDu
ypJkll9emRHNTlEaDA960z3ehy3j5G035EEDmzOQ8FxmptVyGCpFf9tbvBMpIuwWTJF/lcPUw7zX
Dv+GAPHwBGuOhMG2cdxlVACWMIZpMMO5porpNdGfvIBOWDNwXqB1C0QCxyoTy7qpDpVxk6u1ATKA
UlEZf9GZkopXQBTxBZbJtgwe138ZWRaHQP+USlkK+q5+KlGqPcnjWZ8PqSw67ZSjWwymgdgSNJ6D
kpdmoUt2zUW9OOw5ySIChT+mLzDgOVU2xjbeji6TzCpt3sj/LcJ/YW1x2lOBGnkaMHmjrfRL8iRH
2ZQg+WbId7GwDK/agrOTX6JiD/OnvV2YXTzcSTv3YS4jk0jS9m4y5nsVZXzLRMXflvtotlE+/94C
RVmEZItyQoSKBvHFurYN1ABzVfXDNLskiDyqGWDWsTbw+sePTdXYc48T0SfNLjEMyJvEQPCLBYQD
sINm+tuo1edSN16+dhnvDaUvlrNEopMu7HodM7ogSh/c7lQ+oC+H6YEOypvYPrzdKsTG9DseV+Ft
GfjzNi7rQQYoQzUi4+tVkzVB7Af09lZWWdAdc8c/OKd+DLKar9e6/uVYZ83QVdzwxZcbSGGqQvZ+
YBhVerBVfH3XcvmYbrzw+8r+NvPeH7pyj3FXNYpspLEfmjIqA50rpqCeT7ka1KxidvvlPuwsKmpQ
Lgq7QHoX1mi3yv6vMrphSS7d8biM/sPX+rDFbv7VmrI2wGBShTVRcCZJCeYKNcUqXqQL2sGYYHCn
vYFEl7pffzDeTi4eGjlTky5NoOBRdbIdDo+tgNpvwynEck6FuXhdpLQPSgLSYV9k6hXHdoPKxbbk
sk79B3f1sYVssVdbWFAJuAqK8oTsgzLcrs8opm/hIHHVgML2SjtzYvDycs481+wiOG+yPCV4CmI/
ywq7U45NkXhGn1tTlFlaAj4obbYGpdilLdn28u+0RI8EeHFMf8V66YvNPxS60ZGBoTWioWr7eR8S
Qkk6KRD50k1kPTGtf5Oq5Bycm0f2/Qp+2Fg8Deqs5GYJPUqfTs9iBrC5yCui30SQCwsLX5IGcV+B
ZwD6EgQFVKG0TTowarRNSx6+vgS3Yf9nU0vZtrqT0MZMsWEDTUHiHPhpLvtJHrxqSfZiEIDwO/pm
DN2pl4TjYGpuOIy2kSqcbP2WE2DxOxb+JhwoUYIR/oalQJHN1HT0n+FoQetUcDGC69F9ftJ+yRbI
qn1pO0GjT7TiMw9sfJuKLX7HwhcN+mw2NIHc4GD3Tv579ia3O/Z33XfQddnkrO66LXTq5I3oYToM
jxcKnZwI+F2x5Nb1/n2+tIVjoi1JSadU0KBJh90gQ20nS1+DGHphyfw9yCuQYsv3bQqK30DZRab2
khj5Biq9u6yhz0bVb0PavA6d9kDH6kKVxk5J/lSDDMsS63gbsYm62fDR3tiDYdNWiwi5uyagjWiU
dlGDa7uY6l9Q/v1HrvBjWQtXOBl9qkxqy6Sa4Ap9CAX6klv7kf/1iV71uAC3mioawAQu4LMHCDtR
UbExqG1BcZzx/Kk+8Wq+x2W3/OYrXdlZuL6aSklXzDL0kVK7Sp4ryXQlYJNSyTUiP4sJCmH3RXdm
npCGtS0X5zG/SMJziZRJA4KYqx90m8mwo3v1ixa+TzCSOBQkM/aHHWtqFj5YUND7hoKlz+u4rT/Z
V7YWPjCfaxKZMto/gy3aDbprvSW7LDxunPC3DrSYTV2ScW7G6ot9ZXThFrPJxEwq6zlpWQOJQ0zd
Bg9iEPOyana/vviyS32kTKvBd67QCPsIwWM3cQ3Bki6tC3zMLnqauJJ96z74Y13KwvfJUw6NTtpD
pvNhZFwOOzwoKirWlnDPmByKTcDlZ2Vn4as1LtxcIAfToOe4Jb2neOSNIlcoLLg6H/xb9+TMNNv0
xIFcOlfL7xbM//mYKgv3JreFSVHv+pdMu2alj4ozb8q9FlnJdnByF5Jb+I/H+LV+eHTUK3VdAgJu
scmiRmOxqSGQW4EmTgCLREGfivHX187ntlr5vrgPK4t97ctmTtOEMmYvi27L7V/qyuMecnSRnRzU
2p533YFBUYyTeQieKOWFZMzC7Zf9+AWL7Z1rpZHSCdsr1l67zaHurFzCLUa1mBAeX8l2NRhSPswt
vLpolijtddhWYjxUZW7VvLyf990W/jwPtRHlURhQMhM30diUgMtKRcIZv+CtY+HOtVwB7hJRiB+O
MbpwqqP0Lc+xrF+6j71aOOhIM+dYnyEwzniPZqexgBl4hl6my/j94keWE0tvwlb9/fWh5C1t4asl
IMN7iYrUL4LnSdrGKm8Ykmdg4ZeTYegCPYb/yhLxB2ptd1ErPH69hv/gNf7euyWpHBpI/TCX73sH
3XK8uWj07UzJNi/g9HHNP2XosVvFa6TclljZhSaM2E1noJ3lRIQad1MtFshwIDCJxEqyMIThK355
KlGM5Pmo1Y28Mrb4UrmcllnUzSBgw2ibXv3O6/8vemyxmsWXCvpyTFo1iH2IrUHXMLfirHM0jWPl
Fof7yQyYK+GjrrJRNaKzPOiIRJI/3Q4lCryhBbHqM/UKG3weL+Gj6GROdI92/x0vJ2UX9cb//b2H
0nL8Qo/kXK9lnPY+eyU9sAmbyLTTwuWcx9UwU0VhGC8JAS3oYieFoauEapIQi9yz8hJ9yHbBtkJV
MvJiu3cVWwlxQJp9y2rW2//N+PIyDG3eRbPJ1uhBmnK0ILStBlbjCxg8jk41qELt6lweg59RY6F8
sulfOT9g9aB+rP5ddejqAysDavd1ieB3iOw2cqpT+Zp7TKest0njYnSg/yFvuEHnqv+8srp4XCXF
GDtQ5FFItE+2UFhFbENUHEFn9dJ50+RNDjIyO3xokSxztpy34MWrGtNGj3Sqoy5bYagc44BFxS25
rb50V8tjv+FqU2W1meMQsGmfKQ40KDkj026OmB+wJ49KG+kPK5nyEazvAdfNjQExqIphLAkJxOKF
HYRgqDHByZ6lwU1fG5C9xDsptML74Si75ovp1XcAim/M++RueJgOaWaVp9Cu36MJwOncboN/+3Sn
8kr+qzty9csWj7Lc92RGmgX5UDc5tV7vFKcGA1yBQ6yWaV5CltGpNpyzvepArowuXumGxBnVCJxw
dKhQJAcTbfOU2eJr+wwX9uc9l9ybAr+Wxo7QV59h4fwFhB9REdZ/xcXxRjQQFsw9lirZgQWA20bX
OKOS61mcZsjgNUbX+aYFS0QM2heNGPvdhPOVBO6g0MkeTXHXaemuovH3QY+ZdgPqsf0gOJMUPKcK
mSw1Gb9pesabJV5/ba9+0OIKmOoM6cjWZMn75EpWnVuYAkMNEzyx3rTnSQJwzS1O/tjMJJEw/OWH
J2Yu3tWbX7o/YZ542igcD8I1tjjMad7nddwPgQdxCMYYEe7q1ioohG8EP3UT0F7+k4LL1WYuDnIr
9lWRSRr15ZYi3cmApRvCxismaJkm2eC2OsTehGRTl4LPuUOr7lKXQPKqiiYGSRfJVj2HspzOaIaw
8kC8kTW7uWcEWcW2C8BNEWGE2uKGiKsX6Mro4nko6ZSHjYb1tl657R9LzMsaW+0QnZhia/3Gtbfq
na7sLd6EqWlpAcZqZFqYYcW0gcMAE2NmyY+ty9xE9BRcFM7Lu55gXhld3hCwS7RtGFHwVvdOlm5E
4IYx5KBDKzd4aaiFYnEBIgbREp+7vbynR/WR821XE8yrX7C8NJmA5peeMf/4b7J3RsYAgpb/hvxh
1RtfWVvcGkxbA7Gb4lGMZAuzgCJ4o2ULnHEuNPwskNaIXmBVpdUAVP3PSolXthcXSJKFUYt7HKgx
Cwa7kIJdGwCnW07SvaQC+53JO6pQpxhNju7GeinvyvLiLQDeCiTxFE/y6GmTRdzC7y312ByUJ35B
RmF/7ObhQWddUQlkdG/4L9OgIhpg1siwB3FHy+Q8BpCXniVfpCKAnfUPQLwPhtqfIgg/zjrxadbt
wnj0umLYJnL8Mmb6fTm16TYEhlNXujdQjVugTytAHxgW4DqRfbOtqT2I436oNSgxqqObaPgf5nBE
D8nP8s7LFagCDcIxjCErr4KxqNKf5nT0QWvI5fkyOSteHCoMuA5GI+DmsuxkdJAl4JnBGDqom8B6
tCWgQkKIg8K7Rd3c5j47vA1fnCstG+t4ZuabPwDmim6xY+xBE9NXLV007IDU3ivo2KHv46CB9vX9
5a19cbRaoRPVWO8pmq2sPv7X5D0TW/vazHpREyhIhBZg8TOXky7QORnicn6PKmdPnm0G5ImPPXKj
5ncDlUJuUrTm/kHmr6kY9AeF283MSypNkgKpaSxM8WawtoVOGG9CF2o1B+K16W9xwyOpXXvmrk0u
nLFclnJYhVBhDLufJPzBlbjm/f2Fq23nrEDvBkWpIW2sSUAyx1P44VlY3AQ90JIkiwHqis3BHfvQ
iVMOXGjVAkiWQLMNvXFg/T5nNSRNCZiYWzjwrATUF9G0zusLsD+xdGAmow7QTIONPC2ija4hCZEn
hHFgKAbwGr2BVLey7MJIzcCwa3NO9tq7f21uEWc0Sl62SYwnST7CT+5Sz0OrHWFq70r2q+zwkZJr
/sIEbzbQp+Aru2HDNNMG3b8YW2g0lyh/HINNX50N9Go7JfcIT6No1ZoKQl0Q3qrkhqhKyVFCmSgO
ndSlLnhOLV3GQFwwWloaIIq8F5KIt6OrV/fK5GJHJZBHdn2EwbzWEW3wqTmk8GiA7tXgKChfqL8J
l8x6La4ARO7vVbKfdJ1sz0FPUVRkwWLwPX2st8RufJ3aUmYN3vhN9NoLdcFZzBNqXH3aTYCmMYCv
M1Dq4k4nZQJNYMxwwk1VJ30TbOUzw2jIm5DbzF5NOa5tLW53OEtdEVVJgjBCgkZses4DjMO+6+BZ
ZWIFk8O5GquXXccJhbgJuEKW4E1wAFZRAxUkJOyBr72Bktwz3dbVJwvcTZi+bXY8gM3q3b+yyH7R
1XccVUxTUIYwQ0/1dS6Ew5gGXik234tK9uYMR/d/XOLi+4FVUA8MEUCFCQABsPNAXtDTQfc3ObJT
eIFodXseKOEdMXzj4K4WufiOWtWQiZRg76ZbVoROdtp7Vzvd8UpsqzAMVLr//oBLb01pFHQGtlOV
AOO0gCR6YLEJcZIjPRtOss3uqDttY9ShZrf1IZPDAHycY7T+TYH+1QBhxTznwh2IiYiZmgYAiDi/
K9NDAYm5zPwzJa9CMfJcz6of0D9sLfzAhNnpVI3mBKT2YAG4Uw6pk72ZQJyEd4KfOLkd/gq5lHar
L4gOEkDA0hmBP4vRrg5tbrZFOGhN4mtz60/Rt0loIdh6//VJXfXjH0bURRFek+aW6EC4+SCrdqsQ
Isbi5NeEiYMVbCbUFieB8+FW1wXtGB09P1m+oRXrGmUKRAHnNAUSQpT3eQfe71B1v17Yugu9MrMI
Yct6lDATiZUFx3Zb3IeuaQ+A43RnvsrCqkMz8BCK4JAy1WVQmTc0J0MJeFRnQMIIzfJG4axm1YKJ
hxbKH3iOlrhRRl8vJSnEUIog3Yqt9qCThNePWT3kHzaWoFG5pGY9CCicM3DVcBoP1U7amCfxVTnO
dmiPT0XlmlsekOl2Zej8QNsAnPwsCVgicajSCnEZwJeEkuZX6nRfGzXnjK8AjD/bWHjGokiiqVNx
k8DqMXeWvJMhl1bYgitv9eykH3vgfz1GEMgn9FwBP362vfCVZYGKQBoiLMPE3eDIeBAYrgnQQ1eK
bPGBFYEgaoV5Vc6JuRVyQZp+vbGL858EPakyhqSKfzBpk8oOd2Bmv2sA+TFBiVgh3Ule03thsHhQ
3RV43GfTC8+VaiAU7Qkq8jWcmDWP6OmV3VNUNT+GJMPo5bTriumpz6BSl8hPoPTdDhq6NVSzaQiC
N1F3uzlPrGaK30gr+ro0/ZYjsKtgIPmnTHi84bxPtITymAYG9ecBDik66A9AuHQnuPcnFXxTPzWH
zY6Bxip1y+PIQ3DePmGf9mkJ6UGwXlZlwwrZXf3QCuounnMXyL7tYPSXPC94YQnP3uLJHOq6icYU
RyJSw9eIKL1NZ7IfJkzJZcF9GpffvvbBt57+8/oWz2Zjik2otagZNSJeaYCGero1uDSV7Fd/jns+
W2Ee5uqdnBnMVksQTtZOY9iqJ20Mpw4RoBMveOYzzXIclsIWfWVOn3VTIyFc8Vgx8uknkvWc6HF9
2zDjJxIDidxS5XHGnLleqSUCuXIEfQDkrvLqbTASHlvf+nEA6aEGBKSpL+kVxw41yp71UeYEEmUd
WA7GcyxiIrt70pTE+fosrLSR2Gf6sLZwwjECjBiUQshPNXm0yhgzdmVCrLBvdmJtQuPKTHJLl7Jj
Twdop4i1FbXSaMmC8V0INWpNPZeucKVO/vk3LZyzRiW9n1GdRYvc8KdT6glouJSbeKc5ySbcEUep
LQa4QcAOLLGJeiUvslw9vHj9wNOjGsoN9STFVAMFVUkAMYHmG7h6fBCXu39hv2KHZ231g18ZW9yU
YBTMqGyQ6am6dMC447aEblEny3YtZB4Rm8evP/ltQIHdvTK3uCkDU/mapjb2Ja2/1Jm8mWh5R7Lh
EbIwnCf+tl7JTGmA8oJ1Urqh00yEph4IZpl9qb7v6J2Gwc1IscbgnMgqCA0wqYqQ9uvVrd7SK5ML
Z1pFdaMBYRHjPKMEke217CKDpONrI+uv+JWVhQsVEgSdc0RRr+ym70EXHUe1dSl0oFMMy4sYrxuh
nVlqIYgFqQ1UEMhoyKkZXuNEBHTnYZiHXZC/JErJ2fCVqsHnHV+cpZyYgUBbQK0Gu/tTolM5P5PH
+FG1teeYmwqtn6SPz7s4SRmd5j4KWa4n117ebURZsooO8lFjxPG98vodwbAxRmYxob+E7OgFFaQY
3APvxQnTA0VlBNG/k9pb85bC6jH2G/Rig319bO3gLPjDNrxTXAhTYijaHTbJT84JWF/73z9oCeMp
8WoDoo+1DzYw+JIHDUJG5p+4oUsc+m1wMPoXFJa44RXn2Re8eVfZdQIDLxBMysI5ymKolAobtmjr
xxq9Dtr9o9j/ysIiRCVCUID0QwWBmGE4c2WBDdLh7N7qLb0ysQhFhz6T0ExCcKB3VqF6qIb6NUZC
3tECGBwLHgQI09E3nqddvx4fdpczjZ3cEjnMcYxgN3oMN7mHEbJf0wvr4gMF43+9zNUzcmVN+hyT
5BLJJxpglUNWXeKy+Taas0/r9omC14fnklafrCtjC8en6Wnfii2KIeQeAi4AO0o/WX9I8+rv/Cdr
/fuBZxrcEUBlL2FHpTSPWS+ieZK3yZ5GCI8j6S7op+3XG7ieIiofdtgOX0V1UpaEXS9I7JYhW/oW
/FFfwHfEhhUEkCpItngYvwuA9nBFRtfjoivLi2s2meHY9gHekfDPYAcglsXVHkULYJrRHv/gctf+
gMIP72Ksf8WPBS/u3qyWHbQZUB5p3PYAoiN73oTHFnmw4srPvPO5/oxdLXJxDXUgASHrxuoXED+b
3PTxPSF1DVBy/JnuAg8iz259MpAKxw8SDyC2fjv+XuqSakGPiT7obEp7AicxVDcVB5Chv2SmIQ1Q
WMGv8sTmtHn6ZCvdTbyRBFrwoH4E98cS4CKEhVQOVZpij0G4dqlSl3qsCpWfIDqT3qd+yrmbqy77
yuDiahpKNAWdAIcaEXsoyF4eQw4abPU+XllYxCOtVopyJ2aYywqA3tTVGaNhmmknBi93XM/Kryyx
tV7dSMUwIRDFglU2FS45SMk7hwq24aBpewGbF4bsj8WzceKNhnG/2iLYEFWhN2tDZyNokwvg/Q40
RvbsaxZ89y5weZqwvB1deJ5ypMYcRTDXlKErRuM2Ja/N8Mbxb6vX/Wo3F16m6dpYVGa8gKznYiJH
ZjKw0693Ov29wDkkq9H4lbGFb5HDOR9LQUWdYYIBCAlXYP4pcgMgD9UZMa1qCLITBrzTv3rPr8wu
nAzojMxRV3FiMmVy0qmDLFYPzju30CWXs53smN/ERh+mlmXzuEGzFUyTrOYwIhhLnfjevJRuBchC
fkyPvHBiZdqTeRINw8rgGJIwYfD5MmiRMOrx+yFxw8v42BxjYiXfy7v+MPiNH4HjKDyMO92Nt8Rh
nTswcaHOne2DC0UAeyw8YTs/DT95XCUrZ9dU8KNYT13FvNTiVGltXRIaoAvc5wzBc+nDF5pw3PcK
8lhCI12RWGNb1m9E49KBKFFv4u3o0Z9EidDLXPMMenWHeuV+vp8hDx3j9RJs7SDtcY2c5JENFua+
YedP2U/ZH4A8FrbS76/PwMpp+/SzFv4pNM16bsqEzRm+te1DXANrLEJgtOH4dHZZFkfNJDJgXsBz
obK0bAOFgliC8wjLN+TiVJNNjFQkgOZBmz7rfbxXkH1+vbA1B3htcXm4tVLKAllHyVrcRb/R8YZk
tHJRQVShgFwHaFDOUBU7JF8scMnwqxSkg9YIS6THp5qeO3Lo26cx9VG256yMrLyPn1a2eB8rbTaM
IEIk0E80togWemC59aTIuBdksiWQeIZOWefqorGddZhPoR0gz5FdorBYqv33hhbbKSzvkkA7p2p5
STEqPVbKCUXVbZZDUFYYn+tO3fXU2OZB7gRpa6Pm43Rh+Sen2UEb6AbjCX4I/k1IVb4Zc+7oibIX
o3ZDK3oA7aff1Yottv2ziTFAAqkOYeLV51fGpGQVIsUKeH2hXXYz/dyL4ShGDRQKW8BD2QdOEGrO
h35DnGprbCa8sjGoK7nTlbfb/9nu4qlrs9QI9Qwkl1Qev0tl4qSieeEcXp6NhUsiYk0QTYNdb7AF
PHagJcGwjX6pnO6FeJk37HlSQrc+8POiFo+d2KRRYYIC2CdSB5bUDYoylqxx7gjPyML/h3nehM3Y
ql6XREetrewSo/hG6X+9ebcu7dNSlo2QGEIXmjrl6GOG+QPEQH+TsWY8kRdQCH/72tQtC6Ly2dYi
ZVWbZpLaBjGCGkDTQmkmpAJ9+BxrkWRNueSZanCchX4rU3LRZCTRonoXZ548/Zn0nYBAsGftNMPY
k1Sy5rNe7eL6R2IASQq+MA3kq23M8R4rfhFop/ci7TsJ33vH+SoiNYpWrWjemv8iv5PAdwcst3ie
MXrxX5HfraRNsIgaFHT64HPIkgusQf+8VyLIzE3+/5H2HU2S40izv4hmoAR5pUpZokt29YVWragF
qMlf/xy1O9MsJF9ydr7D2h5qrCMBBoAQHu4YBnDGR65ZCsYCAOQyzOy2YBKFFKHmw/r2nOGKNxhg
jNMwMQXQ3CWJ/NjluaRmkFdW3/QUY7UNiBK6U129X3eFFeAKHvg/L5zYPicSmIriCqkoD6a6W3mv
AbhSPZDt6Yq1pMLSwPjPsQcyqNWF9KVLoQtbzwEOK3TQOWyNqMVLpPSK3Rmmk89o9EE9riayPWSP
TK32Uj+CiUFtnlM5B5Fd706oGmUSp3YGOXKsg8SmJG7a1xCB6MoTqq/nsKjsuSfQxLnJUhXderCD
J01nN1UO4BgAMQ0m0rpwX3epravVUaeNa4zsyGjvaSbm5MzWVRMwASZvFUvvDUCeddK4Zhbcm4Z1
Rr3+tWYYQKEgBwY/aCsl3iCdW8D6lelH3qdOQAt3kE2bjbE9TuWpoOSuqep9WDROX/4Aj7cXdMxu
DfCDsJ+a8gNyOb9DM7Ib5ZcRgrhlbl3ag18X/KcUAW13BuXsEYThblUNrgRq5Enfj9FLb052x3jr
KPZ7Q7InlCb1Hrm1BLZt7IpVnppx9EAT/VBUv0BoDImhx6hJnTxFuo2JRFOP7CCEEKrV+XEmneUR
z2M12ugR2Fn0UkNfZPhWVBAPlZp3DaIi1pzhbgX/94YHXl6v8EAN8TwAHKDdE+EV+lRaE0RC9A+K
RFCj7Q3DofiCd+kuPXRPYX8qvk37rahe4XfcReTzx6yIuACUpMYYPhKW7BAc4QCjHX7r9+bPQLW5
HgUP45VXes+V00HBL923v7YY7NZa9cuVW8I1nIch0Dg5Vs4gAt7cRo7UOPkz+1beSGDp4KOa7KA+
p4+6BAJaHWH1NpXN+qFcbIMQlVkQWlFmfUK6eEZUZuxmt/7ZgFq8dPIdh4IbzcH0wcH5tlmguQwW
Pn13sdM6AlWQSQScYphK2ONGvVPVPfoovWNyKOJOa2/p2yZO79LZFB05k2opUMAGERz/++IZ6ZIC
UscgyvclqJ3U0yn7Ovqza/m8+1hlLoCl0u0/QL6vmsWsFXqwkMhEZ/mzWbNuRxYhyfB7P1NQtwVd
CQjbOFXh1IFCNkOSNGyCEi83GGulBpg0cKy4xMtnoyEECLIuiaGFrf6Yu8GOmeJdP7vrFjiPpamD
0kjED00dDTRtjAIfKI4vZlOcQn0jVFnfuD8W+Du5+F5KkCNbCGXIYMo3Q0xspdyX3b+xwWmDgYcF
6lcUzktaE1q8BvRRWQq87SANe4gb13geWLyRTn5EKZ8vHahfyKA+Aosvxu7EnB2yzIDkzhBUUXq3
OqSnEBOkcDvwTe+3QZrr1lT0jzgVKOZlhftl6FlO8jK0PnSEptt5P93zi21AdWKrpL1ynWJlYLBD
ZqNiwls8WIHWgNuohY6QhfC/GsmDQkFlMqFDRlAPspQ9laEWMKhO1eXUHoJ6R3t6asP2CMZ1FKUT
q7SrKEhtklsuVLow2EPq12isfrV1upGnrDgVGMAxnwUGW4KYUtgXCYxciLVBKDsD21R/jaCC0P6+
fjJW4irsB+Ql0RnXNeOC39sKojroMtnyA719HweQeRZG/N7N3eugIE4eI6iZNGBqtwfoTtvKuDWZ
zQ/GhafByUA4iMMJ0urPB0cFsD61oBuwm0fjmDQYWO8y47noW8npgmxzJJtfYNfMCYlYQygIvdIe
3TXVmR6Q/t2l++QueDPPldd7EFex24gzHXpgZL2fNr7nyjXEMchc6Z3KKPjz7724JNI5zqcSYYTf
j5adQg0xl75ufE7+DF6sz7R0PrsCNnVxgEWRe6WSusTyVePQeZYNQW3PdBXjoB7N/b9QeVXhPXij
OE09CJ3FRvismKEShkWA0zS+5010TI3opk3TMzj4pK1LicfdF2sDfzuswVGpeCn1sxmSNsn/D6nV
ukX0tXlxEQdf+GDQNMhVTDVZvnHDmcxj4DL/Tuai6R/g1VfCHAVyXOhhci1b5FTCkY8YmaKqjKG0
dFO+dMcZj37hlswmBQIOSE645ndg5v3NeIMfM3Fvl3aF8GpUhsFUJiva9Z1dHBRvGh1w+ubPxoF6
0Ts9zjfJkb21N7HbD/a/8Nmlbf4VFseCjiokWzoCVnxkrQMkRXam24Ga2a3BjpiAr3GjgrF2DJf2
+N8X9syS9h1leKtHgOVVOXMyJF7X17R2q8moxqIeDdIfwJY/m5BjqDAprQQB2mJ26kx146AECYdh
RxA1vG5q7ZFYmuI/ZbGaJILMYj4ppg+53R9JABWe0UyeIWvtX7ez+lLICmbjUGgATddHj3phyGKq
JKkErol53Fuz+d1CC9mS1H2YdKYrB9RNs2oPYOpd0oMO6Lrx1U+mwChEKGTM5wlxKWRDKrUYoFDc
mcQJafSsB+Thuom1gidXdv7LhljRVkPZYk3VUJ98I/KxOqhuuSsByvjeOy3IOoaf8vP2QN7quVsY
Fc57FnVdk3dILqoaoZwx9TISdHQvTPWhU4yfXUs3EPwbO6krn90F1Rqk9SYK6U0U/9CUet9PKEVs
bCX/1Re3yWJVwok2KEodcgWf5MKQ6jk+Tvc5qAT63T9g3V+7o5efTTjN2ZCZ8VzDVgSEguK0bA8W
NC88z47qRBPevK2EcGsHhbPdhAE1JsYCPzBKL41R7Oi2uitrUcpyTcKZnhlrmIrWIeSHMXDTlo4G
vQ484lByt9U+R2nlwAbLuf7VVi8SzDzLoMhW8aoLkdgEkvOWALkM0Wzmzdrc2F1VnOKs3CJ5W62R
ygtLQhCWaaxJ6x5q2brNc+oEs8IIUvj7FoH1fw9Ska0eJP8XLxxyYVG4P7pwqkO5D6nfpNNbRJSD
PCtAROqnUYZoVJoy32TSFpJ+3SgmfkDrRVEdFRyFNkEqTTjBfoeIDPVBvGty8QWh+BN4HmRozVZP
StpKW/f06oHgE7f/NSs4T69EecgYCdDYkH2m7gq/34N9yDGhVgZ2pS/bzI0f+fPl9v4xKbhOjhd1
nLOiwOBKdpD26e30LoNdCfAk6tQn/A9yhBUgUtM5Olpud7TO7Lt0YN8V6M9sPO7rXvznpwi+FWm6
MqpqhC/dam4rz5BLjN+Mtvl9/bCsYPcQqC12WfAoc5ZUpg0o0Cg32tFq3PmkoSAKxpTS7XREaFt1
wNVb5489EeEZDSDgqUHNDv3bwbHgTy05Xl/ShruKTGxK39SVCsGxHRs7R52g9BdE+zE9Kvh6ahPY
qrbFTcI98cJtLMyjA62Al10UnVGSuR6SFjdO7wOffIgqOzYAk5AemjcKRudxPLQ3x22asrWtVAjg
9Ly4b16wlLBWVyAxqUY7DBpAe+3QR/9iDJ3Duf6YEM7gbGXVpMVQT+lBZfdOPA4ksxxqvqYHxdfA
ZxcF++tfbwUiCJMyigQWykOgdBcckrIRjLFqQH1Q2ziTB7q11/DIgWQmWKM5+8hui4dqzWG47BLm
EmDugpejqC2asqAtdhGVb7NgOjdVN/nVmJXQ6oNOsk6fMA85Pm8sdC24WJoV9laSokAyG2bx2hRk
7244gY8MQrd/Vpvi8ZDooygWAb0CN8XIgxDK5ENQ1HMf86Tzr1Dmf+AoWlubKiuYbgFFgw7KE/ya
RYwdDPmQx7LEg5nigNz9ON/ywOkf8SGtHYOlLSESHK0pN0CvavryozIf/qP6pE270Jt+8hVWyg2y
r43befXaVDmnCqqLFtYpvIkamWrJ6qn0scD0xCNDXupD6PsPKJ/4syN+u6UxwVMCpTR6dUakVmlo
C+V7Pfgeaz/MEWis9u26V65u5mJdwgs462WuNoaZgw5V36vR7AON9PW6idXVoEQmc7YHhE+CJ2J0
JcgBGQ93GViqZHJWzceG+H38JFlbkctqhMY1wVH51TjpjrCchtb5XMq02M0fPOKFC/4FdJLbGuQE
oFv1tuKz1dsLWvKYzEEOBtcXDEq11FaDMZY7vQZV+uiOj5DVdAb1FrNH4LQITEBvt5xx7ZtBxI0Y
IPg3MIMk+GKlJ0km48r0kYXZRnQi4wYqbe19WxoQ/Y+GUKbrmmJntNSR48STi9Ip2z2NTPe6b6zW
jXQg3zClhyI6ZqY+XxySHOUzszBGlRwgymAeSyd1jNjlk8OFVzlAEX+lw2FboW7NKaFnCFFFHVLk
6BV8tmt1KYXOQ4fmGIRX9UzyDTBdYqD+KR/iV2vEPO6/WCi1AHME6IE/dcJCi7FUSF6hM8GjW50+
5F5wAFXYLiqh4+pwlEXLRbymTSqJNW9ZGuZ/X1zNtdZ2RlpBrhcBxZ7U5g9jzrbO3boNqnK1CTil
uJuqWTBqFijGx+Zwpg2kgov55foGrvkkRRXlvyZEnLuqRTlp9AhNJPlJCZ9aE/U+FkMdN/KvG1pb
ywIII65lGKJ57Aw92inR9MyssLFHKm8gnlafk4URcTVNbCTNwBALWHvlOKBzBC6/Y37gz8k2vR33
5U/PCWcDQ9aNVsmHNLzwYOaNZtWEF8CkGiNlLJre6iF7Ua3kZzmOR0Vuj70FrctSdq/v5GV/TDAs
+DwAiQakb6E7GckIk8lN4kLm/J9GPBcOIhgT/NxqoOOT1+Dx0tWXmrbHLGO2RXInLJWNkHV9P6HL
iGhH4y3nzycqbElSWyrkoJMDp8wDGg/zQdXm3NOFI34s6G8zoo8M3aCbHXih0DY9dg0QnXrrXP9A
WxaEqA3iwG1rKV3gTyF0q6GRojS76xYuH2RhEYLv1bRu5xg9ez/8nR2AJf8hA8vcOyp1ddAnb/PK
bC1JcDkmD2laEKTRU/rado+SIm1c5BcPh7Agwc0kzL41hYaKTIXReDroj+q0zwxmBwZ1ombc+EIX
VQHBmvjUQ/k6shJkz1P9fajf1Ta3USHZWNIlTkawwo/W4oloQy1pAhObBqKImynMjolWJTfWDM7p
ZvTqoHGZAvW0kJxarfZqRTlXTbfPx/RkDUi1afVuWcl9Xs6HOjCcAuxos5m/J3m9S9XmcN2j1vZf
4SkNQTQJtm7+98VvlWs1n+cANbhmHBqbdtE72Oh+x4H20BZzZIc027qrucuI1+fSIk8nFxazHnVn
s0PFRH4sDuNPGYTMFtiuclwtcOFtwp1LYCQ+x9KgcL8UeUsVEugUCGbOBQeIerUHw4k3DA6nLpN4
ozcEOSYDZ6WTdhvv32VI+9n8B6/AYr3SVClsrgxwnqvOkB7bgzI6KG440MiiCFRMcs/pi8vX69/1
8kkUzAqXUTL2dNR01OL+i9sGXAxgOZtCyRc67v83L/o4EYs1DlOZg/maos6hT3bbeVOCSmOteAqT
3DAiGwds7RQDpQAADye0veTlVFujrWfMsxPjVkKcqcs3arBVu1k9GAsjwsUUaLTEBBJiMPmHNVg2
6wunq3amvrc2sgPufhfnAfqeSD5QQaFirt+OVmWlCXpaswHWA2mXGJk9aLIdVnfDkLuy8iWB0OJ1
71i71iFl+LdN5fMZTGhsaWM3YNiwIT1EdrXKM7LZvW7kslPIXXBhRXg8iJ7WUImX4105Mi+dv7Zo
WTRofObTe9phACJ+GJNfAdAC1+2uugfSRws4Fg1voXDe0zKQwaaJcqIcA5o3HRO0SPRO33hKVrfw
jxURjzkn2gTYDzrlcUCQ0fXda2Bh/vf6Ui5JR/gWLqwIp7gCOstCzBIhNqoPhpN/y/ftU4WXPz0G
rgWgCgqkN8PT+C19VPZbsx8bG2kJXhJrLUKaAt3rZlCcfg7sEFdYk+obi1w3g1yVGFC61cScv22Z
Hscdnsuq6s9WkZ/nUNuVdfN4fS/XP9gfM8K7o5QRrNcI24k+3KezlLg0Ubc6dpdCNR8f7I8VwfkC
a8xVdcSe9aR4iOPYL4bmuWwSZvdWDDqxLvqmQ8kdOGj2Sw+ZHUX5SaaDow9gcAoHkNzR9G1I5Yfe
lL4BUu/XY7e14atXG9Jmw4BnQdSQf5DFbT2zUZXKCr3fSbqVOc4JhWEt0R1CZmfewgusXm8LY0Iw
RDIjKpmOpIWm4KWGyEbAeYGjCDPcceq1WnyXIcV32mxrVGw1XeLVgb+WKYY2YL4tkxElgn9RROVH
4eISN01OjgjNE/Ixl7jYUqbWqALoCCyN1J594mFmlo8fq1CKVID/35T1XsvOMLDytz3u7At7aoFE
sAP9n19mRxlZaKAHjtyChI+Uh+vHZj2QQOVbNjVcqRdcyCESjk6esDRAgnTbAPY88nvMCgAH/E+o
iS/xF/wELewJt07ehBKVZAl1/d3gEXKnnmVw2oKG2Td/zOrR8IvjsN8CBK7uJ+JfPPiEl8+EY6vx
QCMpNR6keaN8xNiHnfYj5pBfNnaTX9gXjmJZKDeqgM5eTMGyoWkilnfFrhuBIZs08Iib007R0Z+p
s4MSkS9tUPu5ismGIhy+tOYW0dL6sVj8AuEebHMNTdoa1cjBoRCjaWw+QzN9pNxbD8hqusp5GkFK
9CHbIdw0BR7nCaKmwBJAX0lxQOSwM98KijhUdjgPc/0/S3DDeZYGhdtG0TAaBMUZ9No7EHLpzSHr
LafXs42h9dVNXNoR7pZ+aAAUaBBdc8KBj7HXu/bIDqUf+lvttbV3i/dnVIw9of0klkfKycoSM6mo
HyfsCBm31J7ibAvpvWFELI5MTNbUrEajUul+GJhs7YctorpLImD+aWQDQwVYBSjkhC2bEymREW3i
iJmtuieD/C1WkwTZUO2auRSfCkJ6OzGk/pEmZHC1Sq0dA+gkv45ix5gHrNtqdmo3H8xGdRWaPExh
fGTBcMNImjhWln6RqbSLpNK9fmbX4pPlDxcOjFrOoYS+JwU2BKyB3eT10zuTN5WK1vJiwGgRL3O6
WyKi32tVC5U8t4BI32vH9MRJR5dNsS0E/OoX5z0dtAmALBf7xPJQVFE4oU8cZcOPXtHvc2Lur2/c
WpwBdL2GXhXARBfkvcpYzqVa9sj0hxOrzwOIHaPHSf0Vb43XbxkSvlDF0F7u4yDaSekAhfiHSgdE
/WuNsbVU+zfOwCdUUPrFpLk4NxCnPckhTQnZNj0+sTZ56cvKNwowJ1zfu9Vnl8+YKeioI5ERo+LR
DBiaOUBwc+zccMsbb8b5PyXtbfTc6gZSGcEL+LuMi3as0pImDiFY6afB7Vw8pFHtshYvPJJea642
3GLV8xbGhDsaPC2ZySmofFNrkJj9lrStu2Z98xYmhLsmK2KrMTCl6WfUsLtU21soSIS1ZPfjXWW4
TULs7MPzQWW909QNgYrVC4NiDBaoX+D7xWBwlFC2G3T4fUtepPopBa8tMbzr/rH+xf7Y4Ju8CACD
uJGtvBgw69Y/a2ruaeFLIR8MPXcbKd6wtbUe/veFLcNKCW0zeEehRY6R3Qf0+9j9uL6e9VBhsWmC
V+hy1sxDhfuoOHMKH3WfP4fP1Gk9xW93w3d1c46T/4NiJIa29t9fSfCRRIoJyymmMCjAtqGlfSmj
DginANT7o3qOstRNo/7EMtxaWemQNP/eBc27IqHPmBb7Ua6O9TBueM760fjzm4SLjOYhnaMMm6D1
7Q+JJb8aKdz4mKv1yOW6hVC31/oMs/T4mpySTXYtsP8DKMuj67bwSh/iGAdpQzduY1kiwZ0clkkK
kT8g+9PhJs/o9yJK/ev+s1opWSxLnJhQmFmOsoGtg4Yg8gZPdas7KA0iDev3cen/4HoKpVshDy+d
gtkNIIc3/zO9Aw9x/riUJqQu/aiEpO5x8Ilc+wRZtRRn+1zeOCrcCa44rsYDicVxjJRszFOGhGy0
jrIqu5OK8qQyISXbG6NfSBvX9dbJ/CBKWdiL474w6IQM/j/TL3P7Mf3Cid4DG9Mv22QCmxaFC2cC
oW+fUx0Db3fajrxzDCmGlx71neqYp+3X7//zXPx97DTh7mFpTtS2xXebdtoxV25yL9+ZZw5IKpt/
gH7auE814eYZCinsKzOGjRH0fQx4XLCFk2Qz+1orSqgmZy4AGxCAleSzo0xVrZVIvj6KEp0HOq9d
APihx8mu/1FRYnVd4H6AWB8IUS9IQCsFyGoTHBS7GlzMWos1aQ/JWDvXT/q6dwCUBHkDC/Nf4jRW
12Q0n2X0c3pf9wuI5zZOddLsHsohM4YLfhW7TX21tayd46D+Mik4SEcbVbOwODDmLrGG1o4P020N
FqxuI1A0wBVjxPoC2jIbqCVNM4xR+gtKqix97+KNd2bLhBA9kFgCAc2MXKOXf5QpBlvUI40b7/qH
Wr2SUYHX8ZiAkORCDJYpTdXStgIxbmO6Q/y1Cit7Ggt7nCcnHBCi66+Mk3VPEL6JwEvi9Tqx2+nF
ilAKVZ+s/CUlqV2Vk822GulrPVpAAXBXU0wsotwkvIJUIlMR9RCIYnNh1+hDBu+8PQhWitTr97VX
8dsN6GrbsEvI8JjPo8fA2bv1rS+DEHAHI7EHnkRZYVcqpHbWMh28KVIR+aoiuQVS2MakgCf04+/r
3+Pyo8OWjrlxDtJFDs7/vrjH24kkILpBzbCwbGWoDyyOUF3eXTdy+TjBCAbesKO4cS5UzLsEpCK5
WYMWKIjupCr2SXamHe/FUEcbv0vdhpNdhhaf7Il3XNHnWiFpNRZlBLZhhRiDf7q+otVtowCnQIQU
2yeOm+ap2UZZ3Ul+FiuHPn4HJOJ16nr3upWVLjVfCIWkHehmUMMSvo4pTWCTNkgO/k/jWCd2cBPf
crLAyA/O44N2F5/Nu8lV7Gkvv22YvnwnPpsWbjdFxTg3Gmn5Tn80v/xHwhG4BANaaQXg4nXxv1/g
sAdmJYJbQVYu7oVwaBOjDHp0Yr7MPiA/J8lRHzRgjWVPO8X+Fqh01SUX5oTLDjOYJCnRJfCHqbCZ
TOzR2I/zb6Zi2CABLze4065v6KpPLgwKn3KQI9RwTeynlKhf+jzQbeTcGzCKdRvQe0D+ooOhQWgM
alnQqpmBcwZKbCfVhzep7rfmMlb9gg9Yg0kRw6ti5bGx6iLIuebyOMg/5pJFnjXk52rUd2XT4P/r
2Nbr8rWpwO3D9OAel8svUClt3Cgf2cHneJe7y98/Q6xN6kVcyXXDqB/2wK5Gads5dd88E3CpOaZS
/cYU7wG6g142ggUmawGwaMbmNDKNuME4IXBsgtrtWHugUvWeDqPpIAeSvKitJsgCluCtCSVeU/yl
lsCMsvGuNRDCFJojhcW+63sLuhPAdBGw/2YR2g/FdGxbHRRXs68HQ7mjRZnZqWS9hCy4i8oYuTha
XNddaqWX/nkThO+dDBEEIbhwSa+MsqfrJbiOgMhDK+XUpOGtMWq7UQZtsNQFbpiMTxvm19yNt9NR
LwS7CD7G57ejMKUxyiSA55rK4Qw0kROPwB/mzviF47IxYLmdBqy9jYgdZIpxJoKKqPBEd/IoJ10R
GL46lud4IPs6ZE7c+xib3yjn84Bb9DAdSGKugqwBA8VvkMXLaJEkVqQkz3dqE96kEwFXFnHbJPYH
me6hcu5u7CbfrWv2xJXlJIJEepcDmwMNsHPzPL6armYTYLSL5zLaHIZbyfnR5f2zQFPIBMKhJ4ES
lzkXlprs+YlXE7nAd/JgHRW73W0DB1c/ngGKFUQ3mB+4mHzv0FBrAxOHFlDLIVccg5w0Vnkae72+
mWuGUB5F0dIA9x0obz9/uwSKTMXQGvmOjr8pc1WSYfD9Puga+7qdlbQDlB0LQ4KT1BkYP9Ve5g/0
gOpCgpdZuWfu7HBldv1ePmzYW3PKpT3BSfJIl6a8jD+kin7LXxPN4Xrwpkseg8fgDlUxb3LNfX2z
OQ7BnUH0TmRW4J/gHw/kn593tIpA8EE6DXxaPue0nvfGm+ZilHoXf8xYMbd6IaptHpiLl8Hho2U4
OLeDn95n0HzTbqaj+dC+Seca7K8ttHLme+lM3/ot3VP+M678TJGAMgMRSYh3EZOXO67UkO/kHadU
3syi1+K/xXaIwlslQhWzz1XDJ7sbc0duyp2dTA8R+P7Bnfwh0NBDs3x//euvfvw/3+CD43lxIxlj
Y+QdckRfGphDgQCZkLGjZK1F32i64WlrC0TciX9NxWQbRm8+f++pTJsM5EXUZ+ZtMUFcqYLuMJAr
11e00v9Db2Fhhj8xiyXlkl6HcYcBfWgogXYgq0YYjBunUfL0fqBpbpNap85oYEh40FR7qCqnDrTu
qVSiGL1caHbOqvZSl2qxn9PxEEvpUQsTpyyj3gepquzItQJ6lLB4jevu7fqvX3v/lj9eCOlqTSnq
KNINH+NQ51bOPX3ccrS1T740wS+6xf4EHcZZWI2il1n/ntUbq9rXRe7WgQV6ya3h8LVLEzw2qq4h
9wXnkxBNhGOhySFIS1CQrX4NHbA/Vl8+SsQCr1zApo2rE42ilbO6tMcjzcXaGmiA9I06oDhLgYTK
u072IHede5SVEHSBHk7TSbdVKbmpnOK3ZITZZYQkaJJZ4gx63LoVeGwxhkC8SJncbpyOzIrNm5yV
hT2VuJzC+VHJQP/XGV9TOTvEZv5qQC/LmfrwANDHoW+Zr7P+xdSkXT/mbzGNTkBCPM6Yhc+zKbQV
DCtFbXnOp+6U1uFrEBtHrStOWqyftASwHor6jyNVxS0LzIOhDd5EuuehKjWvGdAWsTLUCqYQhJZ1
5ETx7KTanIMiLPxRVY2nxNK9MTRfjb7+1hvZESxaJ7XXoSZJgQM2ijNY4l/AoalDabwvMNY33BeN
9C0srF2hh35QlntKNA/BaG23svVM9eRx7DGvpvT1ue/ZKZqGW8tIwAlB0peZF75nEmHYMUdNDE/I
SBy05o9qEXqoMHytpelIddVJCgzPllZysKLuFbm0M9fB1zQI/Tmb90rcuL0Gunp1zBw9VB7KktR2
PzXeSKHtWYRnsGPndtJaZ5QzTxk4+xtLgy6bkthdCKJzubntigKVuV7el2Z6qsfSNWL10Qp65qhS
1LtkqH2jkuwY3VTbLJR9Vka604T9XdRF7hhpPsUApVsN8XAAE4Zd96XkgDY9OtJkdlhUZifWtLe9
Us4vY5An+5ipzC9KCyK4M1H3sjU55RgCJdVDmCmK97PW9K7Rjq2tzADcSXJBb02ziWy1yH/JvXlX
tC3qPj15m4v2bh5M3ZunUnYCWMkb+aR30FXqYrBSQ3DX1WQUi5Qcm6PddUz1zQ5T6pqUgRQuh7CV
okdOnmhPlKcOTE/vGxOeMpmtn01stpsxNRK3Ixn9Qkb9PcR/dShVJKdDNHReoMfzbzD6xCGC/PqZ
dcobMCdcEqHCJpqurkjPBthfrTA4Vn18blCarNHXDNj4awQiVelBTBvriSuz6hDXVWvHQXxHZVBc
WOl5tmY3x87Gafo1mkADK4PVySpnO+4s1bXk5Humd4impPm2NtljSLI7w6y/m2NY3USjFr3QFLiX
tGl9pRnugkA3vWSsoG2cgTxfAuW0nL4kWetV7fxqZZDASks/hnfPWXsLl/3edcp3DAHENjJwT1Ly
R35AFCV7NjLtq86GexKi2l9UbpfloAGZqgw4fa22odwMsJtJHUKzn2GZeSF4d61x8Acyez2N90qY
3YUkmly10kEh57IZcysgysKBVMvpGOa63zLpHdqBkhOo4zka1EOTWx5Bvtd0GDiNNQxVRdgJMpZP
paTszbpCo1+nNg3YU5oXN0kWf6vH8cXqx5+z0u31MXMLliQOZpo7G7Ryh3lqH0ut+DFJcQuSVP2r
kkbAdEHMO85/jO2w76b5UCXkkFf9SxRau6Qp3Fki36YJBxRDvxaobjNPbpDhNmHt6pH6ihbMq9YG
70lqHSI6E6frgsrWivZRmiYPEf4bHsPUloribi7IbWFU3/Mg2adDc69QNDRgoc3rm0av3An3sU9z
9RBY5q4e4vBG7zpoGKbQWO3S1i6q+jcbGXUwHzPZShyArneUQXUflKkbyKAuZ3V5O1X8npU1zS76
5CcyDMWZ6QzdjiA/NVmpu23HnqYuP4XtCDBbGUg+KYvkbNVyvwMGj9rRGPxC5OVn2fRkGVXpsphE
Tmppt5j+0e7atrizKohAqnnzbVDIW6bVuI7BQzM0BXlKSeRXSqnuqpCYHuYAfiRW8SUNwW3cBQSU
d6QtwZJT4sNp5Nim9TMNhp/RULfODCV3mlW/J0kFsXCRQyQiMA4hmEGduBruJrAPS+HszaipOE0t
IQY2t7S0V19EhYBXUwHVDmjIPr+IRqiW2ZBrKCfovSvlwIyqz2UPMmhAu4zu5/XoZaXBhdhrYY3/
muX72wM3hh0okP+R3xzzF3vV63ycvelxW/R0tZS5tCZkSqZR5/3Y82jVyBGP1dAgLE662nwjeXcX
m1pkE4ndp3ngNlrrNUyHcGaY30+VdMh04BiCyinV6tYMQzcLou8be7G180J6M4Mj3bCKqtjRRyTf
YNLtpF/g8dVAjQNybhQ4juSUOUOIUqGzBbpaDbX/fAexlMWmTol0E9xiTY+YpzjiuXNYm27UH1ej
OzA/osoPQo6LIfCi7hRp6IBBT0zNCSywNVfxA+qtOy2pveu7yT+lmIQBlfi3KSGoJ4RFMV4a0697
DiUwnIB9R7XOlevbKfwZgxXrur31DfxjT4jDKyTMqSajJqTLt21aOBIXNymerxtZTfWXqxIOZzfO
0gSmdWREk1eAZfoIFY5vpluYDqndxOaDlltMgasJhgq2LZAscM4YwSsHiSQZKZFgDGphR03tpmRr
VZdNTFwCf0yIztdIUV7XOmp4H4Qp1omPDzfMtXbZnuz/lacvjAkZRpWBokYFh7RfzPLtSGfcAe1O
HbamC9ZvtoUdIbOozACEUzhxGO7LnlR33FsgqY7vwRnvbhNcrR6shTEhUy5ZYUEljeY7BBjHkUmO
hJA6YR7to438f8uScK5GIAqBZebLItTN+vu0NJ2mbL2xednw9dUTtViTcKIKpe51FYIFf80JOrW+
42ORUHx/4oBmjrXHOPt1q6t3METuQKEPogqdCt6eBSjTsRQkChkyro4lp2FkOfgiIBsANUpiN5kU
biShyupVBRkbTQF7JSYZhIUyTENO8oyyFjnqfnlsbtiRC0FZzxD+ig/6rfTQ7SJfc+kuTTCxEXj1
LnZDJHWz3R3Zvt8kW1098oskXPCmCJwg5iDhms7n0Ukjajfhxsdd/bYLC4IXZVYzNfOMFLtsvg+S
+f9I+67myHGl2V/ECHqCr7Rt1C0vzeiFMRpD7z1//U1ozzmi0LyN3f0idh82JnaqAQKFMlmZFvCf
iBhN9/rH5K2D2dgImommGqFAtgzCqw58rD2a4Lu6bmQDTADvhY49BidEBcSEzJGJtQjs7QFFbfZ4
lkd78SSn9QEfUN6nd/MhtanyZqLh7mt26pgOrw28MZfy5QewnWZ1QEKmh6mJriUkjCFlGtyZrrwP
JYiojQ69KEDLVlyY4vY3/N+6WTq2djJJawq4KqDEHl3Ebr76XduRfevETyU4oTJ3PgpP1zd7+wH8
3GyD8arTlIPgQsRTAWQGyDRbu9Oh8QBFk3QPRvSDuFt4BTbeMpnLIJRg0YvQGveyQP8pBORJE6Zn
VQ7uOSvj2WGuxCzkImYMAEWcPAxUKl4LmH3ot8EhxgxMY0mn6CDclBOnwbTZgKEzRHjaDbRTWRAB
QdWKLIuke0J0o2S2EluyC5KjB62yVfNAkWbzXtzx0CXbi/20ygTihjj2XZnjyEqt7nb5H2F474XU
vb6ll+pMMr0Yn1aYmxkUqhiaMw5LnPbvERJBsMgg/VvS6Ec+dd8AZvKkYH5K5uJQROJOGMtfkwwZ
ULX5naXJXs3Uuw55r2VMAWorgZm7FUawUK14IWZmi0DhO20XOW3acXro28HD5y9ncalLkvWQXR7+
UgtUbeO4HIcd7YtNfoaC3/76Rm1+jc/gn0V4FEgkcygcoIcqFZY2/BGU70vK8fjbNxeoCtovhRrT
x5+vMj0yGkkCMDMeFaI/T434UKnRbW60O0UJ43MuTcdGRQk2G/ST2ah3RaWq4NmYv8th4l1fLvhb
tpKD1W9h7hpYHkax6efcN836RUXzVm5r6c0EBAOl+sJWggEw/Ab9+KKJkX6H0F5Uhl9DIv/JpOBW
6c3FNSvw3gnGfbSMZ31pQEDWTS+Q62zdqEe1IgVgW8xDOwhI7MrmgEllc7TzOVvsPopRedRq0U4Q
EFg65naqfuwcoVRal0gyVIPAetGhQGuLWnw7GaBINfrmJpnjX0G5+BrKATs9niI3V8IaZecGjXUj
+xY1IiQD0kgJLTBzBKiAYGhWV54qY0ww3V5lyEdGH7uPysqCSmK0W2IU2BRE97bWdj9kZUbREKT/
epn1z6045V4PIagZU7BOKtdwP8n4JmAqxKr18LFTMBIcZ121N+VkttVFq50wFXexIh+jJd7VAG/Y
qgBqwDL+vijNO3SWMrsFmbONMtsbmbpfUxNWB/QvDoqZ7jsUgdu2PGfJ4oD23DXCabbKBtKFuSrf
tflsa1oAyLSpPAxR+lRq7W1UgDtWJjCbnZYqeoK+1GOqpRgHVSASEQqxNevxaDVBHVrhhFqKJgEb
UMpVbo29GVulYLyVavqOyUeQbcQA20NRAoCJABobtfagKr2lTqMP3Cj+JvysuEfxRkflpcnjJz0K
/Fas9lpMlr3aRFhWIzmkizPHnGtALSochevn9oNw4SKnXR1beo9XV0iY1LgC2SXGN9CdT0OL/Jki
Z4ktMDTs6Id0zVMM1dDUSR5kKD6iwGqFDg+0RJ3mtR9B79bqR2hxa9SYl8/94NRAlrA79p55+BtK
Pzw7TGVoiQVTaQTkacZt8VTczWftaKZPyzsU6BEJyw7aJ6FkoZUg79JHY/9/XSb7QkGwdFgyLDPa
kwN070+K3+4bv+ekUx8ogMvtBFSKatSRC+J4FVQGiUgbXiNGSsArKOd3qYuvekavxQ4ER3qjb7As
/x0th828G+Nv/7HNEsprC/xET21noftf2i5EjX+BhwPe6aWB0sVKQecDAlhgtkDx8fXgxHM21mUC
Nq0oUXIHU+KPGaTqrSAYYiubowPJ0H3VEpRkdR0qrWRwW8PA/L8Q7tOhdONc761lCjo/y+RDly8Q
UGxnFElLO8qyu6ytfkLPOPNm+JnH6xdvM0EDnyV8G0hBgTj7+suFFpIDyoKqi15E1kAaa2ofpQA1
3KpzteBGKyTOWMpGFqoA0YlGFxQ2QIHExJzQ3hCGfFxAENDPNh3XyMFeEyQ/MvUhj3jznRtZEkgt
MTEIEOkGpWvfFaj7tIjFkllx2vzHsiycDJd+WebLf7HABO3iSOoejTLA/duHUDmm5NbUXq9/Ikz9
bhkxgHaHhha4W1nuCBDfdcuQIk7Xy+IxnGegbTT9dioS6NJWgRtmxnetMZ0B1CFW0RmHYQHuJ+gB
stOUt2DI/2Q5gdiGUNmjmvi51v6q+qI6yGXspEa5n4Kpwf83nVsFPdmwEHJLlvAezdLByNr3apEj
R0EHwUoCNJh08iQS8TjoVWGlibLvepRVG1klu7GVfhK1e0HUfQsKSvkYzqoNNhqw6WJs03yuQ/NN
VIFQyefQbsfFQff9tkxLu1LImxRUZyUji10KravV+v0QAiplzvtWHXZCXPvpPA/2VOWh1ZWVu0zx
z1bNNQgVkbd0Tp15RGGyaEpLmPLbIE5vpKpuLNPokR03mKxUgBfKhhpPXmIrCwKJoEGnNDZ+xwpk
wZNCsNBq9EwygE2z+q1Uaubmqah4aaqJNwAm3uRZXtAR7dDVzaZBATuBkKTplIlxnk3Jy4haWqGc
hLaxmA0gc5q0SzUl98QezUo1qn4gGHOXytyhEm6iY6XYGuovaHKKiWUoWFuboQPSYkfqzh0HwN7T
G0hT2ua4gxD7oD5Jpdfor0J1LmTlNIHTRNKyQzyDaz4DGWZOoAecJ8oj5r5C25wFgNnVxYIzASRW
jR8HADTtFqh3ENG39zMJfUWChEIYvZAwc5BMeFEnJQ7n6G5dD3ST4BLBTwqZOeapqfUgSBWw4vvQ
DQRp1Oymu/RAhcDLmBLaAjsA0sHopD1x7G5EwRRBq+KuEKqkzLi1Evj/JeszEHF56oGKiVSvxS64
S6lk4lPhxrflq3iv7DlW6WVnnQGuKexSh4qy+FdnuqCjl4wLfBvlR813iTdPKOv1TmCB/8tXC94D
u+Xe1vaYeKUe4Rb0EsUsKt4zT/saV+md8pspdt1booQJfmf+N1VmjBl9eiPGalrONQAlKD0N8k1a
vAiYo5JK2b6+l1tLUyDCJEKvS6JcTF+3sgEKhAhpWfh58x4siHQHXh66ESGAOBdiXShwqeicMcXy
hlSRUg0UXXugo///1Un5O+SlW0BiFM8+rwET8FVGPkLEC+D7WZtu+0yd3V5KR7vX1aNghKIjzvEb
QZUiIuJiKWKXu9d38zJDBckBinh0Tgzj8xeAzVqT57ktq8TXrMFBBuPrd9KD6gSPdD4TDoanZ3Jx
/xh7zL1f8tZIdMpvnheI8eTb2DiH07GMJu/6wi6iCcYOc0xIhRY3mm25r1cpGFp/FHJvZR3KhOCS
qed/fL+pNYQsiPEobpktKA1VIZuxAbHMaBBfQL2362TIY5vNLs60b5CLeTfTHhlx6okL2gagkvlW
5ypX4OcCKsr8CmZvNcioYGgbLXrjcbhRds0r7aLKNzmXo3tzc1fLZTZX0PFSgb8VvavJsI3oTYld
Jf9VimDJ4FEBXXK7fF0UWxWqFSlsjejfke9fhFMftqjeqYJbd6EsV/ehCYIFrMsAvPOD0DWFWINq
gdAV6Cy3sHkKb3SjvrwLjEHGY85lFRahAvIFlGJ6C08EKgcAUZXRr3la9lk+/lwySJmoE8/HbX/B
z5UyfmccMyXNZMiTUyXbxVGfs2/gO7JVNz0QJ5vtdC86RWXz6d0vq3zMkplDWkjGjAkN7HGHlNaS
be2GypgC3SR62d/QQrx4LhhzzFEF9WUWmxMWmqPbmQR3BVCI1z3NpgUARyCVi4t/0d/XpXmqgxbM
BYCR2XGtWSWvdrf5sVYW6C9YVR+6yFBKI1Kh5wj9jlC18N/WiBcQal5WzmtMbyzHAE0kEjAJE3Cg
/f9qrMVjlcpZGPtCRCzSn5qel3ttvTlfTDCp0RR3RiRFmEQ1L7h1igOfIfwi1AR8ab0ieutX2xdj
EgloTXygXLoPtQnlSa8EM831U7B1rr9YYT9SGKB6ifolQD3dPiKHYG88g17PqoCOsyDZwOPW4hpk
YspM6cDIPGEX9Qwziv39tGvKg2GbfukQ6FPaPK0j3jYyvkprE7no8ybw8sANPtTrga41Qs4+8o4f
45gyAgrEvlMKv1JaKwt8UG5y7iv3+DEeiEiopY4BzsNfDAoSJEShH/oXg0IDnmuXN8PB2znGB0WI
Mg1SQui6b1/U8bFs/VByrx+/DRexPn3s+IUEecKiLCt8HIACIXriNNWdgYL+DBxqPfHokDY/ki5J
tDJkgEuKWZCGMchxDEHw3wAjYymZ9DbOsn99RZub9mmDZXSVIXSyJOaY+KV8D3yslce5FSecyfvt
S6QT1G5FaJBdqI2kQdDP0BISPrkmSl//P3BNUFeECToQ/kEmA+PLX12RUCRGUBiYXxQ70HC99BUc
eDtyDvjm16FqoCIyTYhOMV8nTpS6qcq29CdU94MeosYa59tsWqB8SjrmUDWApL4uwwjaUCpnufAn
/deM3k3e/WPyfrpRKwvME6HO+hI1Qo00PUxkSyswSg6VIs5GbV6alRHma6QEEgHCDO5FsY9trQCe
ZxIcnVIVq7VfBTy9+23Hs7JHt3X1EBXEBBKW1mVQ9p68cBeg2OULAEpjaAtSppR4/N+4HjAjUnJu
zBPhyH01Sca0TkwFNR2xBc/j/FQDk15xCawvG+r4XGszzNvQL/PSg7M2BDFyGmMyLvNS30TocGeC
MkpyWwlCQWbLubxbHmJtlH7e1XaKBphbSKJgEg7TZv2jBqLQgIcU2LaBUhExNEzvspO2aYdh40gz
In/yAp+gzQS61c4KHtGdgHpbdFie/0UZBZsJog4V/P8qsMiszXzUCqrToqGMAn0/PO7hnckXk9o6
/JifVKiIPZhrWYhjVM7ERAyWYoAyfBjPlZfcNu/1abAGu7ACa3mbd/17x59nxEdhMh4DRCrQ7QaR
Hng0GddRLYoRJoKS+llY2UZYuZgasa6/HJeIZ7qBKxuM85DFugqaeU6RBwe+8VO2I1vamX9RKBw7
TAoCiO9B8sHhwSw378HaMuNROh3thkgkmGpAsxLdu/ecKj5Zkp1CVqA6jbuI44m3zufaIONS2rmZ
6j5toCQVumInCHYJ7LpUqxxP+VHAYD4bjghSHFwBdLI+XNv6rpnw98kAIANJs3PeJY9jIGOgR4ww
JlDlntT1T/UiFtaYNpheQX2+Eky7NKdvSI6g1xz86ZfptZG6F6MfEifTRpT5M7clzXAnZeF9Kw87
tGnQFEfEt+ByGbEzVJFthum9PNfOIAi7WquORV/ekCGRPAJuTnBFFLkF3pNzJxmcZtQlwI1ejNWC
mY1t2lxIFcoKNYbJLRCM2W4KFEvO585Kw/l3bs67aehAS1PGp7rDUS77QwUqN6vsJk9IAqdDbmWB
mOkhn8XXqgf/UjGgN20Eabe/ft6pc732bRgfD+IJqAANSe7P6ndBWzwd3cRkwuRK6V03RANj1hBm
IyhQFK7pQn+uAnWjFPdV7sudYvW5bmkV3n51tMJFcrT4dxPknHO3Vf0ha5NMrB5AlzBIasH4CyU9
3FJZyUn/6NZWXDGxDZf4xRgTOA3lPMopzpOHubBKxbfVO79WOkAfBmdRRff6btK/7WI3UTLAfsqI
BNkwTasayTCHIveT7E3LBz9JvofkRY5KKwBCZU5rq9d4/egtBwVtVVVG7xOWRbYRIXdEyrOxTTBN
Hu76yaorr9Rt/XvlCn7ulflpqK35lecXN+JFAtJkjfJcS5ci1iCExY1XUGSeZuUPtAafR4BVru/m
ltbeFxvMSVFTvRhadAGRf48v1U10p9rzAvoowdVcAEQGe3ySTjNXleESiApHsV4be2hGvRrkAoht
1Q8O5Vt8X9wmxAr2GFNzQAtggxTGULmAlM0dlUFSheAb1tkInIjTorTzkPijlJ5jA8+NlDrXd3Tj
aSHKygTzioLPtESE3OJ8ytKvUOjeu4W4dVkt/+IerO0wb6ZQVNBYycFrk+z/YjuiwTDEfzgv5aUW
BP1QoD4HnT20XS64sGRlkqUxNBIgzvGhfsj26LfPgWM8g8bXbW8KegMcYE/22bPG2cotDw3qZRmJ
HxT+LtikZn1EG7VFO87UhZupVNxUmWzkT7+jpH67/tW2lwlmGAJWZDwvLBXR3PRLXragO1Jqh7j6
ybidXfDDHIbdcmx24V6areFQvQTW3wmANo/lyjhzZoISnB3jAjyvXKGMHEi/w6j851E/yNcVJOuE
Bshs3Iqp2F41MUvpq0N1TKThlMi9vYghh25p85N9mmHHc3rd6KEriWsdUJqq+q2cv2tRA15InvzH
VglivaCPJ3AVWuW5Eo8qYBsehk2Jb3iUxyee/OGjkgctdh6zweYbsNrBjx+0MmjI3ThCuxCgkWdo
oAFc4QF8haxmrO4nFw4r/DsDVRu9KYLIEW1GcLKi8U7f3pVRPe8KEMSDP0XC7EwfqCB/7cFd2mnj
q5ST3ELWswsMgJU7wDTnZt8Z9T1GDncqQB6qCYLvqQxR/66zkxSLy6EoZMoUpYRnKQifJcyeQx0i
s5titqQiiNBfx6DynNTmWYR6m530EAOSG9CFmAVYpmZbD3NnrEU30RMXYJNvQ12UlpY1qRMWGTlX
atDZKeiGrl/Ozeux2gTmjarSVJELOmYqaAEgmg5peKfpI2pgowrQSCBhlUDJesHrXwJGqk0mIHzd
T3LfHyLwlLvmI/FVl7K24vofmt1wWB7yU+h3bvQgvADO9YeqswaufDL2Fcf1bS0Z8yGY8IHzAzaA
CU5B96hJQUwHJsxDDzLgYORcVJ4BepHXBwt93jkmAA9P4/wNCDK/IionGdg0gQcDR8WUL5Fp6pBm
qjL1IG7IfszDa2n2vDCX+sWLr7ayQH/BahFhnJiCkEBDLTgVg6V50k4KrcrtnWgnPfMD3U2fQzv+
0BowiGGy4zsjVE6KiFCsHRTN/6ng91bd6wNf8B9r7KxOnQM9FjUmnfUCpvU5cgZIjoheeSP4VGJw
4U3pbH0v1LpMgENAfXtR9NJTsEWIgGD7NcbhNeNp0b5fv8dbodHaAHPm0rkWyiAk4Myvk5uiAZ0A
YJw7HdQ3znVDW6UM5L2fS2HcZt0udZEQuhSAVeNd5UnvlQcR7pPxQXhEdvGtbDWpVXCHo7cewLVl
xlcladmRbKwgSgeG/j9tgjHxOm6sqO7/MVKSuqvVGpkIGqB5iAqmBJWoP0XiNf0PKXrhbCOtKrH3
a2WCfc3jGIOpidimfnRDfO1m2UlnTDLYg8+nr95K69ammAIXGcmk5YWRfuQDrU/1cyVX3vHCWc4Z
Zx/xRcC0BeLKFNwNZmTNUelpWstBCWzlw+ulMJF5N8yN2QE/4+fq7CeSYc2j5mI26Kmb8jeM+XIS
Ad6S6J+vnCCIKyWjlXDW09yvo8aO8o6TJG7fW/CoAaeDfvpFZbXBVItmTNBFx/vb13exPjhk4hy2
SzLjj/P8aYVZhzwpuoBENMUMb3ruz6hoQd50uNHRZhRs1LJcxVY0y/Q7O7nv/NRpj+a/iDM08/MX
MI8uxKzaUJ460P5WPwcZGKAg5+zkB7L48kZ9mmBcIKhoUn3KW1Dv6NMPycAoyDJUzYlO3IFHxXxW
kuwogB4AJbB8tIoFYwvh3BygdmA3Esa5QIjgir15NKXhJRGKwBKr0p8j4UVUxSchmY5yUJy1JHmO
pNqwgk7jzTpsVvjWm8S4VsQlZAhyuB3jsUat509/LpzQTe3lPj7FgINiQNfJHwdfvRFv/sYTvO1f
PzeQ8a+AZ0+FEaH+rvqKp+ySn9oxvK+grTbYogdGLMnKnoUnnlDJ5uFEz1yWqWCOeSHvrbV5XhcK
mgu0Qm14fzEaD+/FI/C34Nlv3HxPvlH16uIkaHZ5DB95xaDNmt7qJ7DOONSKchCKBQm/Ih4qSXvU
DAThbejJgvQkx2NvS1X/Mw3V5zrrv02RyXFrm9HP+gcwLrpti6VtaxRm1HsdCVfta+f0ZoRmN3KC
He+cbaZba2tMTqzNwWSizZx9ICwp2wvVklL35U1gUf7o8l8Eq2tzjNNW5CDueqHLfL1sLXV8nQZO
Ar51cNcGGPc2zT3IZ9Ua0TA5yeUvMD4VKrFUreQExVvPwdoO48SEslObIJ3AaimDBz4o9NdWFRqO
H+MZYdyYCdpkoV1wFMZGupdBjqGYA6eHyDPB+JkqLUEbPSP2mKTGqhCrNTx6Cp4F1pWEMyiOccjA
otQ6Uab/mCLx/noEdckXiUcNDVDRhCYV6o1s/h6kKkiHk4Lyn05OuqOj2gnmZo8LGmvDYfozOuaB
VpTA2fQyWqBqcPLblnO0Nz3H+kcwC9UHEsdTBp+Z7Ls9SOvQiwE6s5ZBVR4d0IvgrJneTPaNA2Jf
U1CI10QQLn8NSJYsMytNQvwzeJjGK61JtuqX4m58q30TftJ4C33ND24XVwabnVVDkddufN7U+OWw
3MfOf/4K5vwUbR6mpYF70Djzn2C2CxWpQO+Xv83cApTgG2ZA4sAyD81DCpqM61uwddfXO8BseE35
I2ShhO3iNo13hozmfuYbOS+c2DrBBqIy3QD3OiEs6ameGXXVYh7Lz4Zj2X3LeRP/W0H5+u+n9leh
ZTMshSCmiJbL6k6T3ucWwNdZ9fq8B/1l4ragz6ugR3Z983iLYhxYTVqSy9QoJAZckYROWA93101s
PufrhTFHlNQYghIUbNxoo3Z4O4EKnOp1FTfpuXpC2RcMxZMdnYOfIcZ67Nwz4Ek5fnr7jHx+O+Z8
dqkRNJhZiP2oz1/GWt9F4nhTB8mxmozH68vlfUbmOEoNhmNFAzs6ePW5ANHxdBB89cirkNIPc3nv
P1fEJKRlpZdpQXOrKbnRc8SCSun0xtP1tWwawZAJlGeBK7no4IxmVZtgxk9RYD6N+vdy8ugc9nUb
m80AVFv/Z4R6uNW5r1NFSqMoFDz11LuIB1poNwkY07bA1FK8yndUw6kEzVrxrAxudOIV/7Z9l6ah
8mtIunbRcwElQhdkMWLs7GZxdD8FqU/iCefWQ4fMkvziDIWzV/649uXQOPWZn3bZitMYK8ESxgYN
rsNd4ZSn5i49FO9paXVH3aGrrqFjR6N62U+B53lQOVXJ7a/7v4WzPDGjLgpBgTFKv8GU+NJaizBa
YsHV7th8oVbrZL5v34xZkbU6vRAddhivwgllcTBhdw/8DhpvTUxkidXkARgkkTDNzY006bfAnXkm
9Bc4h5Y6jIvrt1oU46zNppIns65iLCpA3YvcQz4O1FDyL8mncDLRoWF6esu79dR5XJhFeipBfAQN
chYqJ41JC2JRXEgy95aU/TDJwwRNBznTrZSYh2jgieVsto4NCqUAzTewlGw5YinNAIy3yAxGW/J0
G7nYbfoM+htUfcG964OJ48TDC23uLbqfBF12IFDZ7qAhRc0UVDgwYycpYPDGzG0xgd4VRMHxLL7M
4BDm+KDNV3BlkTmiRbWQsM/wPCTpzaA8CzrnTdg8lQAfSlgUIHpsP1CSpGbqG4RHBWp6RWVpwR/V
dDhHkmOETVkX6J6phV6j2rGnX6o9Le8DWCAqV7Ip51N+K2DUkfO2b55Hg4KtMBGP7gn9TSvfPczL
EAaGgGB3KNwke5YC2Z7E+6T0Ogka5Quv37+ZFgMlCoiXJgJMzmK8lljqw1HB4FqLAHOKncIbdhkm
yMLvmWb9u0Lp2hxzzadpUKdF/CiA0L4/juTf6/tTt3Rxr1fLYvYx1+RYVAa8BR1eIAUEBk7tNzvj
RNV7x8fY49Y3tlqd64UxMZkhT204m7hjEWZ0dFmxVPlbiiENCaIRXaa7eXDIB90ite5xjulmKLZa
KhOK9SauWgFxEW/A4O+ArOQl3Ek4p+pTuDfQ3BUOpZc/Es5bt52WrcyyYZm5dJMkQIxHAydaeEzf
cruzZk9xizeek968iCtTTGg2tjm48mMx86V6B4y7Fwnn0TRszj5utl1Wn/Cjdri6e4Iadk0wYiP1
VkowLy+/aENIDiUIDfeFFIiWITWQMlqEDozEYmyPLWgS41Y8xQmgz2n8NGCwb6eM4bvey29CHvpN
2S9+IqRARVY1ul+CmVmDnmogNCzQiY61vUgEV4ky0HwbdeKW5YgR/XL2OjG/ywbhMFQiWtha6YJT
YPFArHQ/1XVlpbP2OGf55JFovukyDHdH4nECBb9oKdo5aj0dZ99SSjAnaRpIlTJgzIiWoxJhFvHd
HIiNXU2x4oxdcM5KAtpD0UC4olU/SsxA25kagb0gQSPdnqLqRg7zl0lJwKYUo0U5Ju+1OfyM8Jo6
WacMYBGSviuFrroh2tx2bZjf2yICAVKpnaB6AGxkTmQvkaTKHWNoWRdF9LykKO/2mFnAvLNGrFCs
vhdtMz1r0JsQs7Ly82EE7ziRnbnWai/r0+imlaBely03bQUBgkl2GwWR8yILj+Ek/ZbDxc7zqvaS
FFxS0KQnSfldIqWrp/M5jwqfNMlzaAg19AGGP3M6Vm4QCVDIHNU/khGoXlioO00NXcyNeVAira1i
SkGglHBuDecks3N2g0kEPQLPuldPvWWQ6H7Ok4dYq2vO+8vxCR8Z5Oooa0BdUN5rNIo68ZAIQHdD
2jEl4W3ZRHvOvdl86z9v50cRaWUra81C1+MYtLnIQlUENAFKQW+mOyEixawDcOUP0vfrNnnbyLwi
RIZJgEjQNJLM21iXVatR2qOo6d+u2+FtI/OKaFnStUWFWK3Nj4v6BzyzVh79UMof183wdpD+jNUO
5nljhhJREdCr8huu9d1C2qfrJraTstVXYl4JLUyNMVSnzA+eaa0ge9QFy3iAtsajcqCwsIr25L/3
r+E7xzDvWzHvBDAiRZgQvBNA+h0zJ7xX7yQQvQ6Ul8Kt7vEUg3H913Wj2zZ1RNjgfMKkAxN+Vqj7
jHI5ozoh3wSQCSJgfBxKzh3bBJ8aKOP81wqTGgnNjPQ30yHqC34PwdJ22mviGGeqR4UZ0COiQwPQ
wozzTm2fyU+rzNmfIQeiaCgx+enS2+KYnaHZ4Whjdqerk3t9GzfzhtUCmePfSJEM4g0FhUDzFuoU
frTcysatbtwr6e/rlngfjLkB4lCYcd8hLJzC40SA0lTABmNMnC+22f0De61kYs5GNUHM/vWidZIe
i2GF6FoLgbhRIVwYdBgUkSSvDItbWUn+xFJsSaALGs3mGEArpZz6k5QVk2OIoOvpUDbRM680JC/M
AeaaIbJcmbzTu+kOPn8lS1aGCoZRKaOGuiWmsIM2c5uYVyPaPEQrE0wzTMlDMWyyKAMLDQrZHfr6
O1lAhj1FnC3fTndXlpirmM1GBgpULKZ1l9IiBwmiEJbxTnuuoyf4IKaJ8Q9/KIeu4CIBWNllLidF
Z5NcQBGqdWd3Tq3ltThmlnA/+KFg88r1mxdlZYy5k1kPhs8KQY+fSyJGf4b0oUi7u3aJH5JE3Y3Q
NLl+XTbBVauDrDE3Mx869ONUBRQSbuAnvVX6pPgYOhL8zCWhVRJL473zdMeu7ShzR8sFYGboY6G8
1gCTpJpnVUvA7JmHXkjq11KY3FEYv/dl8yQrFeZRKl+P1R30nDgpMu8Wa8xTFim1pNejHHjabXhe
yF5cds2+BXE40KzfmsxKXszn1ul0a8kd4KQAbOVNxfNuKPOmdbEmkKbHVkDF5b7UAK6cg2fOJ+Yd
YMZXLUEVLR35OMCBL0WQC6H4LwNKAcDq8nhxeQdKp+ntKgSZhUY1hyTMfPE++0DkR07oVy6EgYCP
55cBNv09OqBQP0PNFnKfX80Rc1wwZgANpwDKXtGjCR2ovtY5L+VHgebyxH5aYT5TZLYLGfQkQ02x
2lcobKCW6MtWZfMS1O3oarUe5mNJ2lzIUYr10FCAvNABX9Uy8W/wNNiGT2nN1IeytXmSFf8f9/q/
JbI5a2fWHSLhUveifeBHP3Xdypzl2O3oh+te2l8DKlX+7F8/m9uvx6dR5vWAktdUZTGOPwkjW+se
ZxRKJzr89nLdzvY1+7TDvB3gqyHa3MPLYaohVVp7mv+xTDRtGUDwA9P54IbDiMjXc2gaaptqBlqd
OUSEJ6SnFaQ/ri9ia7OIKKK6pmDAF6DGrybGWRsDbUY/OVarxEbHcycj17UUQfMqKeShXLZeorU1
5iUCV2+Zg0QjxTenFD/SU/MTPSZbcf5D8UPLbaD44c+cX1KQYyuJqACApoD5FCqwX9dJcogKJfUH
xmhyun3hkNGyJMcD2kg4h4fxGZABe3LbOyi9pZGlfQdBIbcKt+VX1j+COTFmNo6gV9K0j1wUWY6j
CkDeRA5V00gegO53+p3Ea8hsHVOaZkh0wgGRJevMCNTM+gDFaExuWQaUtxZeFLW5rJUFxpFh/rRP
WgNvQQmFr0J6N/t6l5Szc/2kbp6dlRXGieXgsExA0oZwH3yYIyIznfx8Pkyyd93MprNc7Rf71mhd
uZSoadE+HTl0d81jdtufIi+2wdJjkR34cXfSb/6EvcxZn86c0FCtCcBFOXXSgzPtKzQjHcCyfjeF
tRCLhg/aqXfKJ3pMyDl6y0H3DLDWMb/t7vnqzJxvqjNHNSwDQ1uEUvOU1JN1FKaWsxx8v77Vm0iB
9VYzzicLeqPUVSw52et/cje4I7/KE1GsYKfuW08ESDnB0gxAeFrRqo/Bj8znPlFblfH1b2BcktZo
ct5VGYaAhmM+3Aw1aN/NXSOqoLEK7Vq5keKfQs55OjYDmrVVuv2rgEaJG8jMGTpIVw5UPKP9TcvT
0RmMbsg2xmPNQSl9MNKxscbaHvOSYCipWlqTXh5H8tIf0q2yH+1qj7YR3A9xKCkfcfQboPjtAc4I
z8HePEy7+hTdFrvZo/1NyjQHvjlfP3decxK82OPBEukNvviRUJiBojudPWanj4Ms0RfNQO0A806n
REntUHlZjAI6i4pTtKJNusGqcx5WZPtbfJpleYpIAEp+ITQ1rz/0H3JvZK88LP5iR6BkKF95g5eb
N2tljrnn5khLwzPKaVM2uk03vGIw2ksNiZOHbLbOyMoOc4P1sFXrQkAYFKRgWcHHzt1pN4WWkDmT
S7yU32TafGlWFpnrbEShog4RIofRFm3TUjH6ZtHHLd9HOxDJHCAJy4leti0apqlhaIiO1ny9RhDe
1MqplgJv1iHTIsAdxu51H8WzwLxtVS7pZKFfC4q/XgAOxPbfjBhgWltVJDo5esHD26m5GgVikKIt
V1hZio5EJnG2aTPIW5lgbr+qdyQE7zhQEu0C3uXZ8CUh2wsgPGyShAeVoOf34havjDHfRBZQqCoi
JBszqGpVd9kVx//H2nUtyW1r2y9iFXN4JdnsMDloNKMXlmRJYM4J/Pq70LLVHDTdkOeeKj+4yq7Z
TWAn7LCWdmAd6T/gkWQ6fC4LpD+YkNCRWXEaN3dRjXHcY/lGgsKBMMfx2tcB8xj1nSR8V682FbEX
+1scHyuMKq1kGRVHfVvejttw3wdsc2K4ESPbrerdQhQXIOx+GuZZN7MtyEB0f5bBLWhIIsTrVVe0
EMLpBXhgYkcZodx987Mbvyj1Y199vmw/6951IYNTBwzoqD06zKzSpR/UQ/9V3wDRh7iAhd+YgCLc
il6768p+uiTOYmcw2GNFDDphAEOo690hfjS6DIyJrcCqVh/wS3XgMtI0TNCSVQozoAfm7dqb5oqy
eQEhQNF6Tno6RB5w1qBUyWzCvgmIyANqw9iczT15T25QVPLbPUDCfetNEtYp18/SBp8a2hQm4FXe
+1eL1IYxMYXPw97XjOTKiMitRMm+SRyBoqwqvG5gQ1jGkxq4pe9FacoI5J4apYK06r2YotOcCrqb
q+nFQgKnGFUzRYMhZWagZp+Narib22rb5YdZq5+0/k2X7ur26bLyi76JU5DBJuWoxXCFhZEERMOc
GBVuY65ekekA69VmQ+EqZ8OdpmEgHEsJR9WAErr1j/QTENXkOzbtED0A5Kf+HN5+pMYIyIrfYrnr
ApsfqMzBE47X2D1CmDuD4vry4a05J4YlAgBEUH4APOu9QpRTqRZphcNrGBea9JPoP3oRaOBqkrQU
wukE9pEaaQYg75aohjeUw7VK1eupNnPXAZlIk+kbe4xvbECKRmF2a/SVAh540EFe/tTzO4SFqUhi
DAtEI8rRhy5eA3Fb93Yrx3ZglLUfT/M3KS7pLge/hK0DGfaysPNzhbCjNBSWTHQg359r02CeLo8A
765UyTMwaFvfMZJtVgLg5wOCMEGI0KxjaYZ/0A5xV3R6qQORswXSTa55jHnLGER11HMjA6KIiWk+
3bSBz8jnAEpuRZGTt04w0CuiYYZp/nT5O1ZC2HsJ7BcsrgezWtbUD40TdIG5rYyfKpIadW9sS+Mn
tivQmRYZ10pkgUQL5SqGanUOpZPpctGHCnB0o+bQ672fq8ZGHw/21HuG/DgloHpSawy7iGyO2dT7
fOq9XJZvLb4UALRFOurICw37E5hUXM3Mt7ZxrSfFvjdEhakV43svjcvewGUCzGdQogSAEz84LSrD
aGliGGmv+r2xjwPRsa6ZmQ58WEBMYcr0bCxzjsocmjQB0SDEpEQyX9eptG9Je2ORvUBlzhNTfNpJ
1PGCFweZ1eUwTwQHybaCpNRLAtvHDO28QXrgkWASneWqESzkcUad5xmdUyWNkdhjjqoj1T5tqCB+
rh0fQOgB/4jozIBu3iuH0YK8o45NEHiYoBa1G3een6NSchP75fLprQliE8iyYjCEcb5iaVqdpNc5
ANbaMUlcsynepGi8SlrlFci/28uyVpUQVC/4JEAEg66I/ZjFTTWjZUSmDOPuD3NAwKxhbXIsXjLD
FlfVVhoiGhiNT9K4oGZ1hop5uozR4PgMbhXk5FkQ+bEn29vQvZ1vPKyrbQSfyC6Gt+qlUC7I6SmR
axg2EEnHxC+69C9MRHkFZYiFYeI6Nfr4WVIEspncSSH1s6oUmYPoF3CJUAh/JlkKuCh+oavHh/lv
rANxyrpmCYuP5as5BaoETZzq8VZN7GKjFEVA7VaUda1qqMrCtQEAFo3HTC4jZwLQmQ6AF/BQetSM
wF7TKcpGsgrdA94h8S9f4epH4YUOdBS8rAFa815JU51osZEbIKfLwCg1PxltLJCw8raFZi5EcEoC
MPAhbiXgZzM4CnrL4CgYSOiId7Sw4rbmHZeyOHWorRRJaxeVqPvGuyyw39Q37ZbVINEoPGQiiMi1
hOckDRx77w8vlkDYqWU4PMXcR5he0+7S6vXy/ax7EXTPFEz7G6ptst+w8CJVAzJRq0Mo+wh4zVqU
xnYGY6WzACjDZzzo6vcAobRA49bZPo2eouRzYm9sCwgGpsBy2U2cuQ7woSMRRvsIWdz778rbto1C
ywbWC+2/y045uYrmeEbUvfVN+TyRjrh9ZmQugAseBEe6em0L0VwuolcjSBLw6gEMer8Zc5+tqVfK
I6rDkqsdig3JH3JQgApB+VZtbSGXy0qcMta7FM/hAL0Yr581bxKNv65LQGwD8ZZ5jnTURFITY54y
BgesPu+mpgWuUlQILZr90PO7+y2GXzhTyVSoFeMTZGgOtA5AiYepCce+ZTUr+yo6jJ2g5ryqmMCI
/vvD+A2zmNqprUkoxxrq90p6rqdbqfpUhzezaIFnNSU3F5I45XByeKooZbzVd7KnetZw5Eugd2yH
D03IaPOxILqQyKmFlfThOGCb4QMhbD1LwIokoKIsUFrya18Smbswj+vkOK+h+N0T1tpzL3Ot7fRy
RGT/JAFH8bK9rSrlQiaXB1lp2GlKk6Mj1Vvu1N9HjuiVu6odCwlcEMsnqpTKAD9MnKcEBZ6Edv7Q
P6rpz7EV5cMrW6YIZwthXDgLiygvnCJhfC6/Jg1A7WO4sgcv4rVVIGFHP0l3I+NQArOnkHZuBWHj
vXwuxNlELvUCcCq4wnALQNvteG/cOjeKV2zozvCVO2G/ZzXHOn0x/+QAvIY6JlX8D4PNf8mxVqPC
QhQXFRQjTkYnN+KtkwHjO80Ty29o6WVE7bxcdbYSSOvbNNyOedKJ8pTj8tyZW1sI50yfsRkmkqTC
EKVkBxbo5tYxiXYzzKbbgXTaGLAuaLbVbi6m62qONggjO6xReg3tvRGTecChpoGU2l8ysPqW4JEn
kXHIzBp/z7py7ALwDUTu3VF2dt0IXls1zV1MMaleSoqXUEExSpEQElRndGtLehun8aFD1qwaxc0k
6b0b6dirbSMNPYEsCyYlelSiAcTfabRpZAqKamU3jM6bPJOvjkEBuDQaCWYBm51WdD/bvvXmFsXd
xnoYaPmCqsfGSpu9Ak3Ca2mvDNNGbfrdPCgPvZk/ZEPuOXn2nEbD126I72TgOWLoMblHVPk5YiC4
nqdNrDebeJpsN5syb7Ztv5+q2HXi8MYcaf9ihhOGwmNLBx+5JnugYviSylkS5LUEgFYJHE+ZTLor
ZVK+VyaG44n5kOoAjM3C9qVOjM4rzWJXjUTyc4L6NDpY8Tx81tP0tkEupzmY7wHptxfGALm35Xs9
BZI1uq2zDOg2h1Lk6IZxjSLz5F32aKs2CHhE45jYOiAUeJ+8ZDUAOhPdlIKeotsNSmcPu02s4W36
SXnvbOcbMYbS2stgKZOz+3K28sIA2BSonAE7n/b1XocxNGbjt40mQgM5n/FHvWvJqcm5VFrKk2WN
sIUjabXs6R6Rt+mmxLCtjs1MD8tLWHna/gFl2pm34SRzZ5sbmQQYfVBW94dir13/Q0j5J+h1Z0d6
FGVZ4L6TQYvDp7uqU5VpF4GAPIVJjlOYgnCWXrf1+DlJ1Tm4rDTsd7/zLpwwFiYXiXyEjkduS0W8
ncYrbZQ/d+Whs0GWRTJvNOZNb4sG8M7SXE4g93JAd4UMsxrH24reVy1280MsgVH38led50ucFC66
kwGszxFwN/E+GWAHyi9+KfkOIGMsX/qDjdOzfIKTyKkmoBpRZpbrEKBeWE/+Kr/022GnbbWf+rUa
YMHPq79d/saz9IITyGlk1dQT9gTtCGCrIM5W7SzIyugl1gpssMnfY7N8uixPpJacpRe1nlp6wVBb
quJZzduHvgL7eQrvknQirgvBYfL9vyoPiTzkuh3U5nMzvoSTiJ/p/AHLTg8tdCxy4d/O2m+KJlvd
PBcgNwIGG1uTk1BocBs2YB1kN6aglLj6PQtp3F0pc+70yQTOKYol/7B+rrKXD1zOQgB3OX1VDHbU
dnagK8852FxqHVzhSBnS/WU5q0p3ksNfjJ1ZA2BmFSswFOW2xJpna+nVRqUYpjaSBjA3Uy2y5VW9
W4jkkq+4ayJd15FGN4Co7jt5a2tIUOJdl4vAIAS3pHOZVjKqsdn2XRhMoXknadFDgpq3yDOtBpLF
53Dvqk7XSpJHoxVY44D6We2DlA6ACVnr0nC+nab2Swc2YLee9XvH+Gar1dvlGzx/bL3XfJ2dwsLj
l9jPTImNH6ACCzi/Hb+CdijA7Nk+exn94hErGjci0LDVKzQAnwDaElQR+ffdqJtKPyqjExiV2bhT
O15lVXuVdMPrbEqCN/n5Pgr7PkaIB1QfzJDziB5WkZi1FU5w/XhJ+n1/jSXOvbxhkL3DribAYpo2
xuTH2EQKiFcdPrBOwf0C7oQlFQNIQ8L6ZxLWvg3Za9tnBQXwyxe5GkgX38kFUkOta6vFPH2gqd+l
4lVy7vtJcJarBmEaoInCqBle51xM69quVfNBi7adPb/k4P3pLUuAzLeujgsZnGtE3S81Jq1Hkyp1
wXmbHQBrt50AKqdq2FkOXezBdSBtEtVkVz/NAu09AHIwhHHMpRdWMMgqeH8tCxTmli+P2ldNrgQs
EKsSQP9g2QCzMYGb+97ODHNy8mpCrlqACyiciJeLxtzsVW+8EMGdXduQfIx1K96a4LXzRztRf4Z5
B5a3ud7NU7ebRt1TMe7rzu1Y+O1Ut57UAAGjCrFjn2Lw25OqpAUoVa24k9zIOzWOHJeks/Z1COm4
mUPHciUD/19IKs2dC6K6SN3MB2WMrc0ASJnvqin9AFHa4Dq5/Eot+ToaqadR+UEflPi2A5iPOxGs
wTTNLjPtK01KsIwnt26aaDcKLfFfygZYAfgDSdEDDM5BA0wdUzcG+LDRDD+LwXymWghtyA9TF+0d
kz6ktnpFEGzC0PZlXb8OC3kf6sU1tZKnrJdTV1aavTHlB2CA3CQFUN+KBihzcl4FmYbAYSRPet1t
8Jh/tKcMeLgjUDpz6yBbkoLnoHGdz8XT2I6fwBX5IsfSl0RTXtLc2Gu19BKVnbJt6+qmNtPQjYv4
+bJZnzcm4D3Q1UcQtYBKhvmI93oTZ4PV68qxQVfsgZN99YsLs7+LNqIB5DUVZQ8qjJsgIp3V3XQF
nI6hA+prgyaPkoO9zCnUBWZw/ipl3nChpFxqgi1ERx5NFBKzGq9SVpGSbPYqxYbB36/SNBAV91YP
cSH0GCQW5m1BZyNgHTuBjMUbkKOZ3ryzr7VDnQdiHPD114aD2ryJOrni8Ms2iarTiGA7ELk/+z7F
tdOXBJ39yTPMK9WPDjIRRXGWi5y92xYiuVyFOl2bAKCbVb+K/XjL8GxZj1Hz9J14fXc11CyEcTlL
UZKRoHphB6VSuj2e9ZJTu7FhCXKjNTG2Chgn4JuCFpFvvlRq3LVYn3MCKbo25iu7Be+sIKKtZSJL
EdyxRdQAFLYyIJmUS38GptLgjBun+DxbIlRb0cdwZ5ZlURolqoa2CnB/1MbHy9BJZF/gLNhf4dVg
+T3Mwhd6PvVTG04NmkZdMPh0Y3p9imXHeVvuSx/5lnhOd9WclxK5tEPKZpIWjKBNUxncZRDDV4Ov
DACeASAkamCMNNhxjHTBlzIvcelD2cUuPlQzx9DGbDqGMbJ7I+82bXXVD597bMgDTs4F1LJuiUxM
pCtcAFdGVTI7rCse+0nqj/6TlLvkk3bbYKglD5BIju5cetJeuDa3KhjzNIymFjNRPDOIVsmDOlUp
ppJcPfJYOT2eXHlEsAYjUfY1/g5c/o0cBVMpHBladWWYf/1HNt9Ek/p4pCRB4eTX5AKmNlx6zxrj
jWvuxNMLq+/wpTzudSdlk5ZKOUIQo2xvUx81k5vJAynJATRA/ihK+wRHa3H2bybAP2gyFdMSkuGS
Ot0pMQrkgOywh+8C02Rx+kxjFyfJOYBEtrsCzNB46IWRvDHiInPNWrkiQ1S4tJp/5KT8nGsF0hC1
drU2erba8V6asjebjD04o+PEk2f5kwK4KzqMd0mkCdzt+lmcEg1OvxsJNKBRgyoBMOBMD+RQd/ZM
7jsZlVSp1QWOlzmi89M4pRrsxyzsV1ckjbQqQogxhG+1knyeSyGR+PoHnWRwHwS4z4igsIPqMNKM
4RnF7/ih6dzYo80O49ybapvcNNM2FsPpr7rhRSLF5Wy90SNr6xCNrcjN9rNv/1CAltkCRow13DZs
lUygXaJv5bKqaJRyvTAwWGXqQOhs3tDumwKGCN4aPnYP/BYow9RnjkLonpiNXLhKvvE2RVJYahFc
BCuFs9QDJcBrhuQH2GGhtPNF5mM6/PtSj5neQnE6Mx9SOqDBYKgea+wDAtTZa08sz2JsHuBp84wH
5p4iJFxhGpiuHlSWJ84pBSd+9GSLHwK6NMkKpTLf5hrgPCrA2Fqql7evTSHEvhOdMOc6sDPtkF4Z
CoCSDn77+Au/wNhGuwatW9H+yHHi79J9cjmEOTdVo4WjHcQS0NoyK0YbJ79WSh14bU7zee6n23KS
axcvx09DD2ylVt7VNN3bMjDPgQ/X31hO8thjgjKgvWV4s1SNvt6UrxWIValW2jtZrnFcSvytMaMN
3huxZ5aJYOXzXyLXSVG4xASPSmpnMawf1zIHoJTwps/liL63iRmJ4RGLNyKJa8/vxfPp2K1aaIRj
jkpkm7l05PHQfJC7WddDCTB+kLphTgirMUA8kQH2LfV7TdgYXlUS0MhiXcAB6CoPIzs3Yd+lAGQN
0I/1m30RgAHrM2qxQQFH9zGjX0hjv2bxrVOhjEY7o6rGSNiZLBLfNxssVl5Rl/iGKiiYrxrbQhxn
ASOWtIpZhUNN8YBKf1RRUDj3FuZwBW50NUtfyOF0v6/l0ALeW4SxBS1Al4g4PoNBnbxhU+peHPup
D/rHonZFIMAiwZy2lpVEMUKA/oNcozkUDxjSQEIixAxb7Zjaiw9kB724N6BFh6OVpYAjpfcdejbl
oZQ3ttG7UvpFnx8apBotuVbS15jeaPZTbrxI9MZxRKWq9TwPIMsmcnQoJQ8R7NStos4ZpjU+MjB4
DEFnLu0kjQ9RiqTofSIhtSGAmcZadfc86NpBVXGRRYXhhFqebo3ZvNYj+S7TOhGy2epjZSGeS2pl
OulWy5LaOWeReHDt7L6j37SqcqNqR5tXvZlEzmg1BVnI5AxUcjqnRVRygEFFf5EK+eRHB+enBtmm
+iTCfDwfOGJxeSGPt1Bww6JFhzUUxOXOD7fhS/bK/BDWHVGLkLwOox+u7WILBgAOgYh6bd3bL8Rz
hpt3mSxnbGqRNXgld9HgRSaAOrKwpMT+4CWV4gzWmUstBpI/aq1Tt20nc1dW9EngjdZd+m8j4QOK
aUtWFdUoGdcUU1zxblCPpLCWcqB+fyduWou+iUuYS6Ns07hFm3UsWteqr6pEAIAjEsDlxVDIUCtD
lCd05S2NnkbhaOlqoW+phlwerE5WTEiM9PC/T9qvx6Tft3NWU6xLi4LINke1Pd6NVn5NgVtbGrE/
kOrlsiacI4W8ty6+omijqKNia8cJsOuY7UcH01pOcw2YctN3ijpoTeqWtLwa9PC+qqo7R5f/qkr5
sZHnp6Gyt1MVXWlyNrhq2wW1ZiB+FcNzQfJim1hkl4SzMB0RXDWPcZunFSanIkyEUxB6yQCTwA6Q
hBnOusdUjuzPN3EgfASt9VJtQwETEqCcdBTM3wc3KU61RE5gL4sqb3GV71Hl7bb97vKdrFe+FtI4
ZbbGzqARxbtHwXhqMh2qflM0tktTzH79yLvOJRboxMjLIJceoM4HICvaRETUyYScuaHFj+D0vZOp
DaosmGwGELpivLXKG1WpMJT+qbWpGybB5Y9ejWQncbb8/oQNQgu5tlBJ7KBubqaVO6kGARiIwXal
XbwM1VBtM6sEb3PexJ8vy1637YVwLox2oTTILZqTgTr4+kG+IXjtKYNf7u3dH2S4qwF0IY0LoEVM
siR1CBYAv2DXq39InkqPbM27Hq2pXbJx7kXreedb7szIFxK5EFpLhkbCBgoFMM4GU0pIODdsN6qe
/Bw8gJanAM/tkE6Aq/tYPr+Qzcx5kRfSMeowtYf4CdaSvWyiNZ5dnepug2jeZjXdXYjjoifmAqil
lx0KJPO9GRa7vNvOCd1fVphVF7QQwuW6cto5UhmHBZhLbV8Cs0+g16DGuyxEqJWc07F1u6AhZjgw
PaFnrnPF2CJnr7od9/pO5HME1m5zLgeFOWLF+KQAcyF3gzo+6b3yVzGBqnIyfdMCuk2bqqIPFB0j
52KiOSyxojEX2+y1uG5iV960IE9FN6txy1dQRv8BAOX68+B0dQ7nZ9RJGkMlZU9pxzUxLwtyNVbP
qeY9OFq3xNcf/3+36HC+JYK8ucvgRz/iWwRe1OFcixMjYpgpRueUvH9SHeUQ1tMD6Z1P6Lt6dRlu
+zj9Ytv/GcvnvX/ht/bkuRqUUIOmtl12H0/WJi7Kn4JzXE1ZFxfH+ZGaghYmymDY7WbygdoIVLN9
d2Bjlq25+YO8XxDyHc6RVMWs17SAz+wP9vaf4qO1He/EXU/mLi6EWodzJ7aUtEbSYlCqo1hbTdWo
8qV+fprD4kcFLoTLBykwOn7jUS5qK+sJ0icMo7i9HrtVJ2rEi46OcyZGj3KDWeDFRuE7Ds4VaMhY
OHW2NnC/RPtDAofvcE7E7MowT2sksJq26RXbz8ObpHW8y4fGXO2/35DKbzqC7K5o6xSzQwRwWOqk
IoTqY7KJo/LzKA21r2dyur0s8l88FdtiA2wbSOG5oA0GIDUhBQLn+8Y7IzIXb/Cvn+JJGGddQ4IX
UxRpeN2MT6mELTbSfTW7VLSgt/6aNk5yOKtqDBSjZlXH5sCxpD/vsL6wA7SE+2dFfeEhcqalNiVq
iUOEapDiQwNd+YYpI1F8OaD7P9hOWlf90/dxMTvqp1QqdFjXr+n9+erXsq9yI/Ya/5IfnGRxZtbo
JmiqBvYQ2uqHXzz3rH+q3PxB93Q9Zz3J4q1MHtPEVCV01X41R8zJRbMA0IqFssXwPhsZ2gj0f91R
/RbJv4KrJM5yXcbnodXFRg5atCpR+o58+Yl5/WPrRZitrt4fsFt08HABoJpnCpgsJemmNv/IK3+9
YmpixMEyFBVDKJyuJE0rV2MBzzUFzb7XQZLB+lvdhvqm5Ctb6idusw1LIfbUOZ07C9cLwZziWE2W
ZX1TJVsw6bClBc2fdsauxhrBfKshzaR380EONC9+PeLm3oXgEgVkw6YUJICrTmfxOzilqgynVgrS
gtkzjF6qWNu1vWGiXixiPVj3AidBvCrpE8N71uBKWSyPAUXxz6QBc6WiWbd1u1xIYzq2ePE0dW5G
KcGG5H/f4BF+GZfwzXOqS1WIqlSH3hDdFP6EoSaM5Tjb0idjIHomiHSWJ/1RVIwx2A3BFlbmgc7q
EL7Qh2LvBKq9IZuGoApsu5V6kx1EddjVHGlxqFyAyksJcF8RHii5MyooSRXYB5yceyUFE7OcEUHw
FWjm0YIWV5gV0gygqEIKpvZhROklHAOnk12Bh2NvjbOsYvFNXHCaHLmjeVlLgSL5TflJr6ibdi/V
8ByjJYS14ZtR1oBQJGKSYeZ9SSznd+Y+wjJmDV9eTbVHpas5tr2hAqc1JmNqyy0ywUTGupJamH1m
QHs6KhHvDaKfZbMkJVoyH+njr1fPFtK4Ux3M2imjGO3Kj9cHV5VzIZI70RJbnLRW+nyb5W+KWgfY
A8LkIvB9myeByqy+ghaSONedqT322pj9MYCPxRRTeMWInBRDkPeuqspCHOehHafrqlFVUB2m9Vuh
W/uwrGM3GcseAM6RnzVy4YErT/CVq5H/JJV/o8+KCdglhvmhjLYXg/ct1+4E57ga5xciOB9NYtq1
vYa8kFXzDWxZ/sLN+aPJs9XcaSGL89HJ4BSNEbPq4g2bnAE+ItamPQv8EMUGzwnx6KTo/NgPWngv
bVTrAVx+ThDOulsToD4WweXzO0bMMx+y+CbOHXfjTIEqWSTb+CW6r4LiSdtpQYTttnyrvyErfJk2
nZc9aGCeJq64n7QeYxfyOZei1GWVhQN82H/vxqy/WRayOIfSRTZR6wg2hwrOjRL8ekL8/Z4VEyqI
Lo/zJXZYoexWANxvGFtfyndanm4uX95qcFt8z5kPoampVEO+7UvrljbqoZGHyc1n0T7dsXd0SUk4
76GNk+EMNAoDZHSw5MknxNV2pTfIrnIlbbAt4k25L5du+ZyDMU1+HH4QX4Rkfdk36/zTHaPrydw4
6AwS+3XI7yYQlQJbR2mEoLWXXfMZpOtA8lKZ06OZA3SvP+Roqeq+rvijPw2+uLLOFOHfTxf7bu+t
fOomo66ULMd+M+bE0ox+q0MAdVdxZWISVLkboyh6vaw5l3UTRPPvRYZj3BgkQ8JegQSUZLdDNAh0
U2Bsusw5lnGawczi4BR/GTZr8f+TrP+JcxZ9EedHaGaGiXqszsYjNCTfzZrAVQq/iHMfGJYgDi2Q
/XTEZyObc+exmU2Mi6R72QdOxR8ULy+buC5zTsSMiqgaZVxUo3kt6FJ9ettuzTcgWIx+7yuZq7rZ
A6g2vl/Wj/VG02/Xosuca5nTzHEGvcu3BbHvogRwCYWtutJs+yVWq7daQr/qJHyJB/rUaeFNOptP
2CyAF+iumzS9UxzyTCPzLR8swXyAIGCcQVTqqW3OnXUs5zJYhUVhRjzaLvAE/FDQ7JC/KxcfGUES
XPXxwxfBXokTWvUUVw0IlApd4K54ScO/Lt+rSAbnasaiiNWeXWukTG7dfo30V6OMvctC1t+WqIXo
DlBtwUvOeRfTomEMrDVUclWPYh71iLnBOkKpN1geaN2w8lH+EeYG+8vnrvQkmXM6jqw3XVWiPhD+
OA1VD95xqJpFJmFDdl1DTgI5t9MURR41HUoEyR6kDoOfBc6mbzdHdMytlYi7sKIv5JyQMdKhDEsU
BzLtkSISA1hkI21S7ZFVDOle7ILWVeb0hZwHKrOmy7QaX2iHBGO+X2pz9DLhy3I9jT9J4fxNoiUA
16rxUvhAGrj6Wl+oJ5fNqBbRkyJByslesb/KrdoBhV2x/xBI4omSyjiRIlvCZZUGJvrm57R8i81n
K7+V4h9y9LUvvxvj42XjW78u27ANNt+CMs77yG6Fjp4rBgoeRAcU5ve82Vvz82UR/+KCTzI4L0Kd
ela7EvbN3OL7N5dwYGfdwE6yOF8CsvBcpTJkDXhx2T9az95LPzAjtM+DfhZWVNeziJM0zn9kcRlm
EQME1OYgaiMM5aie4PDWDfgkgvMY6jgPTtth6vLDODPrtnWSyLmMRqFyJg3ZR0rh66nsSRTnLFLV
/ru4F2Nrymvl6BG1/2+RrGHD20wO4PQVtShFx8k5jqEOAf2SNNL/NM08fSDnO7qRjG2Twxt25veu
v1WKvy6rh8B8eWzeuVW6sgd1RJCM8ecBDfGSGKU7D7po+FckiPMTzVyH2lRA04GLZbgM0MbuwPRX
esampAFD/QPokTia/EsS/fsANc53WHYGLDTz6Ds+CLMk0EkeHKuL21SZCTpB9G9GRfXLFMy+vslQ
YEfy/jejovhd9y/l0tO3ct4knoxizEJc5krjV+i6RF5Z4xzLmFoqWMGQ+/yvvDJCDOCdAVNh8/jj
saUaamICcGz+C3skwImAW24M0KJFu/BbmGPZyb1sF+vF4IVEzs7NsVVnOcFAjD1k1XU4aC+5Id1T
oPDnk+Q6aY6nEGnvjHF8HbLiNm7mez0x/XQorqasfBH8mtWotPg1nBuwOqtUwjS2gsav9sWb+ok1
o1sUCMIceLuifat1RTqJO8sjDBIrjtRhB70gNbqn6Ybq1qOmO9edSj0HmE2Vo5NtmySgoKl+hGOh
A0lfEmzYHJ3PWXa9+Bmcz5ANrSocbbIDjRrhoW10n0r61kg1T+rSxIvz7KnQ8h/EIZ+dmtxSyZr9
ysaut2pmd3VubbvY8Y16/JZNEj7Ffimk7ltsZi9JaOxLYl0NGfGVJKNBIilgoK61xy6VvuD/lj1q
P2GNcHv5Hlnku/RBnDNy7GlsHW0EyFZjARm6DMKuC8I2CUJZ1KtZzSwcFawi+Ec3+MmqpB8waKJS
K5DMckRtJ/lW25Igt1j9HGx2gQyGkaXw9ANIbKtKU8BbMkjhJtMoarYtWAj1FATqgMsVmOT6F52k
cYeXhZZUOZFkBnNnuFn+Q5l2l29nNUQtPoeF/sWDWJ/SNFSV0AwKyfEKp3fnKt6E5exfFrNuXQs5
nJs2uj4m4TD/eg/8MyD2p9up65UVx1FlBfMCCq7p/Vf1fV2DKQUT6FjSG125LA79XJWbsc2BpVVU
vUs1Zycp1k1Ua6WLAYd+Uw3RdaLpflsAXXyezN6be/uLJhsPRTcIjHw9jJx+H5+B5P0gFWMDFIqK
6O4UZxvN2rb6Va7Ubtm9mtnXpg7AerUxZyJQqPXcYCGa8y/UmsYI/BkW2MIYUOcQYUN3cLVt+JcB
iAjJVx8v3zyLGWfmv5DHafA0F3GmV5YJnp/5YYInlUFCNcj0foqbr7neYiDf/Ei+6oBDQ0OIBJch
P7UH7N/WjDIc7++97/ggAfblWKJowG3xoUmYpUQucgJuXLWGGgUztoc5bkHMk39le5jNge5S5evl
I129w6U0Tr3VVA2dmlEJtJs8OxhBFoR+5spk0/uyr6TuH8wXMbXgr/Ek0uIbA0lbAlW4RWrwgcRn
zektZXEqWtYZmRWGnqJ+GdTrcZMNngTG9iiwvKb9xgBzxXtka259KZNT0zCKyRQqFCzqauRqU3kw
6+RVJyUw8TH5efn+1pLlpSzO5+YdsNUKTGIGRj64SJvdcQqUunULdP+KVtC8FR0m53jp3IzArQUY
vtS0W6o+RXa7ufw5axa+/BwuJ+4sJTKJKYeBFX9p0scoucdGwU3YD57ltJjMEO7hi3SR3eUiZhWp
UsVTjyHxD+ii6K7Yf1/IymMjzmYNcK7JvrgfYpfsTDQklM+sITf6poo6K3YpC/cPyp5rha3luXI+
RWEzhDQk8dbopxt1rtIvUxdvkm68CiP7scaj3CWDuk9sEu97O9tdvtW1xGApnfMxYxGGydgk8VY3
nQetQq8s7eKvuV3mgoRKoKB8/R+7sU2nkBnLFF2G6SQi73o9F5HACVwmeFrf36MmlybWKjMcJob4
GBYYorwNUmBM7m2G2h3dDw22LQ7wmBEtNAd9OZKUWWcFhLrVXvOH1uvfQL5luhqw9wsRCPe6FZoy
sGtUoMbx1C9ymw06cRDXzTrzqiTEtLrmZdGPhmIrjvr6MAvubbUDAWa43xI5M1RkGlaWRgA666Su
1au3TpjckDE8pJ32aSbjC9jq7jIQnHkRjR5ro7nNC/lAK8Mnhn5j18ns6rokegOsZprLn8VZrBWr
6pwQeAc7v89Yw6BCdEw9Oj6pwZ9EDkV08pydzuME9rgK2QaqPKNnHuiXXyvXml97CSRj5RqzCdui
+oNSz3rYOt0BZ6UJ+kJ9qePFk2oDuALurLB3UZp2Y03ENbU6n7A4V4u5q4U+gwaw13IjirFgVdzX
W3sfuxoA/NIv0Z31qL6xbCev3G5rP8bd/7F2Hctx89zyiVjFTHDLODNKTrJsb1ifE3ME89Pfhmxr
aJgeyPrvygtV+QzAg8bBCd0OxvJei5oa96H4aa28rMs0gRCKjghB5Bo8UQquS0ioKic1lh3DFnEF
7BLcQNUIz0iomTJi4N+X26t06OYZx7eokHGgGF2l2qsoVU/qjCcFHc3Bgax5sGqrnzOKfbz/inl9
Z6jKsTLlyVlk29EgvRc2EnEjMI66aZEp/rJq6AXNLegOd21Ym43fy9EiOJq7XrH57VwwI6VSWZGF
guggu5660pHGL8sKRe/h1QvuiI0dLpAZRssmU4eUSSuVQdrQL5KSf5dbUGZctrP7XmLvery5IXNm
80zFRjIp6drj0V2o5XtIDdylQzY6sb26Fka1JIyAQ67CfF8T44GVz6mUvBP8ArZlf8S/m1/AgZ2m
krXNaisKGrmDu72SiIV/rLAzSqh3HK0Zah+6dmWr1Ad/rWsNi/c//gIO1wxD0owS8uPBaJ8Yt0Lf
OFlgu916Ux+7UxOKRoV2j9tmxRysgZBDVqJMgSatbrjGFIxF69JFgbTDF9N4yfz09gNzOGZHBWho
Nbxo0vIQjZ9K+xCDxYgQA8Qg1nt1yAW7uYvZ58XxQcesov+2ImB+L/oQYY5Tjt+L8rowX69m4XZG
EV7+eLvB1MYcByaQou9WO6vAfjRIp1qZPLlXHhIpEUTi+3efClpjADV4VnmSbbnos6iTM5CIEwyh
tkXqoef9btBtf7XsU6rVx0aNoaG6GM6qRriXoyCzyZcXLBafRjMNdIoR/vXd91EhWxWG0wsiF47W
aE6WNsdOF83m7W7qxg7noKaZlyutwEuqdItb0XdWr3t1/eHyYnZTSSDWgQaWAaFiEKD+fg9ki9E0
dJhY4mpFRWN686OygdX9Vtl4RhVnN/7fWOYhx6zmtRjAN9ksytdZthuvnOwKdM9T4sgp/Urj5jq3
rA+NnGpulNiCI7If323sc4CT53nSjG0B+wTUYFpW6U5u5LeNVB9K0wCpRat5Q2crXmZWV2ZW1e7c
m4kTF9HbcZRyp1zKV3OZgfO5lSTBjbD77Te/jfv2hl5nJWpOkPWI30TN1Ty9nxbR+N3uLbqxwWFS
Cw5tTG9g0HRuy68RbfpwMZfXjZIGthULCdd3L5izNT680iEPkWv1CplqMIF0Uvy2Nuh1YshgySb6
A5p3Sycf5ECvoyEkGCH2TRmppT4SNSvvwv7md3BQJaVRS9QJ1FttpwWlJYOSf+g+d0lbeO1ofC7q
RuBn6i4WbyyyndkElqQY42KR1SQcshphViaPTgHyeXeEDJwDVo3Fh87p1VCP8a1tV8TRqbqg+NXc
aPMCjYahDAhVv3UxpnNtM20PfUypD0Wi2z5PUmdI9Rs51z4jX+B0ZX8z4MGCeZXEsZTFG9PmnUTL
owAz9L1gYbMiLi6Sl6qXJRMDsM2XxV18PATudb8OpffEdhSXTeovLyFp3sCUxX7SZhNllIAqTcdo
U5c20PwIqiX2WuWzYGHM5f+IgjYL48BQL/S6KAuIgDEdK92l7nxluaVf36DpzKVgWrCOg4tMAQbg
BkFMu//+2Njm4HCggww1lQXc4bPhj8vQuEXcXaU6yGgNBVn8Ss/tUybZYTHprZsOEPPT5wEB0jR5
RpEeVkOVMIOh/weWrwrCPAowq/UIyWWnXjENMkRCGjvRmeYQdBrXtW1MNlwTVsf5uB4w63/8Ier8
jHyRABN5nbG8aYzelOB1TDsHobJnxY4OXQ3FlT1G1jBASVoKBB7BXPmSR3AgmQ5SrtB2BNO1yYYv
Yb1OIHGoKG+lugkg5ernRvNJSvSHGXJEpKtu0iG5nnoRbAk8k2fEURZDntYM3JzLKQqNw3gYAuv0
DLYhATwSDh5p0QGKa9MKsryPXTyuJgfN5p2np+vHNZvvwMKNmy+RX0mZ/lrqaQ2lEZNJzzVtkGQZ
hThd1OMlVn2zrGR1J1XvBQdF4AaEg9NMsaq0zSMEKGXm5qRmdfuwSQ6XP/z+5UjAYQhNXcwJcPvQ
KDoInmLInFh9rvlyW9wVErmL+yyFZkP5cNnY/sc9G+OWJMkotkcyioe2an2Fxvw1XcmJUXxZUn9Y
k+m7nc3XbVcJUue7Iijonn9aJIfjmoY+3pKxOjH1TA1q6eDUBXnWAvZSBUPVneVCki3EXM/l5e6H
8Ru7HJj3baaa7YhZZ5bg7l/Fp9GJDuUxdllTv7D7j32qP4/weZUcqEfdsKYRpj6CLqiOEGUoMZz6
RNclXJvIGgfjHTEMq2dz3MxaxaxlAQFP8SM5mNDaPjyd18YhMJR4yhRO84OP8CWCc/un72yQC0xn
UqtF3SIZKLcSCknm5FEyfwJhliBq2k+JbHyEA14zTa0mrkEb8mNuetOiL6xu7mPe05r4xzJFpbYv
FwTbqCQ5efcttuprjb7XJ6Rf5ncC3xd8MT5RHw+TDA1TFP/YLTa+knM/8nTHfg0ON2eQ3OHzi9rL
N6ecT9QPNa3WVsMQjVn45ml4PR+6+mS5bCicrJ544FB0vB9rFZtYrTNmaZQoDtxLBuwFDvnY87Ux
NqK5bDBmEGSS+Q6tEp4SN06+JC+LA84+woHIvK6YAI/QGGfesJbDdHlUwtZufio7iif/ROviccRU
EO+VoLKulreRclWpr5P6jcAX9+O386I49GhLlgKW8aEYDucbJoRn4bDIGgcdE03zNrZgzUaXHyML
+FHyLkcbZLFz+L9vIQchtbYQlRiMOp1I93FGPEPuAjteBaGC6BrlCSX6zBhzNU7qkBHFU1f7HN9n
d4knaw6jojUD+UDma+GxFgDJ43ti4/haqqLctODyftls3F8SRU/OwjNtJuA4jzL2+ZJrM9Rd/b74
wFpgf0sUPZLuihK1jzQSFy5wnmZCn4sV3dJ4ZkhQG7gub6H+AkrGNTSPleojGx5YIUqOTgFGKfUg
P2RXrAVGVO9kMcmlH8HHLBH0odsWMdqsx4eV0qskMXzBeWQn4JINDmSiEZe5UkkJnp9QjsacrIHO
2BLMxiiF944R0uMKCW1H8VVMUYscSrRADnDMNhmteIQ/FbrpZOW3QaRzKUA0lUOboeqtmTBheiOl
btYSqGourrmKOL9FZjiYiUp0nFRLW4Ztlnt595X2o7PotSf4VgI041vwVnslcd2B9385KQG9bW+0
N/TLEii+fJC+2iK5wv1c6dPh4xvq2jVdiqHCRA7jzSxPeaijO0MHsgjbhAWwonEPn66Z57aScMyR
VnKfIkoIv/vPZLgWfC++mX9hagJDKWG+abDwsjz1GbQ0UtH9zbz3wtHiG/iXLsv0jhHd0RXcBORb
8YHN9sUdRtCJN7oq/SB7NmbThATe+50Z50BW44AjjoY1lxn/3UtndUQbyv6+uRhSZUb2PMcouGRR
sOFoYU2gRaHFgi0V4IXG4UWqG7mip6BgbLOH2JqcCQ0Al8+YIC7XOMBoidZ0VhvXYUo/1c3rMpOP
kJ08VBBzlUXVAAH08vKHKM2VPap/0BdbYstBHfy9rg1maBdt6g4EaqAQD5chj/v98hJFsbLGxSiI
TxC81njAsdgB0kFFgLMNanvwfrHbrNYEwcrOniKbwVjydVtVNV7kq8iSQW8KPE9LwwjWeXGbxgah
0VU0yOjGbfzLy9txxa01PulfKxj6nBIVYBJdy9Lbsfi+aAITO274mwkOryZ5mmMmhxUoA6aR5fez
IvDzvQMM/gbVAPpCsFvni46L2etqT0swZHQ2q0eTG90aK6dsTNPXSPO6aAbVUachdm1a5ki2dpgW
Me9WyE05WS1iGxb+HA5P2lVr4zTDF/wR9/2zVNruN9wsn/19AycQE56nXsGFQP1RemzGldwvNfVN
x39sxm3ctyK2PwYdHFhjx9ngt4ZnjsqrdsBvMwgDgyQB9PGuUWS+lVEnVWfHjFvR1931n7Mt/vFv
133TYIqCBLl1JbXJtUxl15IXp1JxN0B8L5IdewrVPkhBizLlt/Jge6PwVwhWzGcFzFE3pyplv2Lx
6+9t43fegHE6SJbWIfSl2mPTBTIeSXkgbO3eCWS2m82nB/pFhapn8ZNEam5PmVe6jFRRc/vRgz6y
CGn3/enp4/LZATRYotOjwIPdUIuPdqJeR3QcvEofBCQPIjvcOZmaJet1atpB3Gs+gvVDk9DjbIgS
xX85j+f1cOcDNCtTYeoAoOwYnRrpHXheekwcmGi9RIJl+Zp6unDIYSfJ+Ns3Y+60OZOapM1TQ+Eu
yXWDh/t6+EUsKk6firaRu4TLqLPnjGUY0+pVXt4qGNwY31y+JfZyfb8thwvZ48U2oziHC/57rk9o
i7tws2bKMrLA1r83V+/EFNtl8XkB8JXhzVOZSWjos3GVU8wYWsP0xkYs5o3aaHodyfTrXhENVe3N
Of5mmLsTzabPqZYgxzgGy/fZGyimC2I0dM9u8UYdXJDMeO3D//YN+fTAAvJS7O1PQgQQSoBVk2X0
R+R1hJAlQEs+IWBM8qDENq5A9cZyLAeyH+ZP2Q8LnTKPsh+JL0wT64Kj8NhSuTl1Yy31kqwiEMAL
6crOc7zGErTmtHP3AUXje02J+0BZrGNqmyfSmR7NSKigbSSTINCcNpbTdsS3LcxWqu31kPS1kynN
uznLHvB/+YnaXUddcaAZPS3teprs+K0yJxDAq5XXCypQaGmit1anpWgIlF4bSEHqUxKUpnSYu+jK
rIxgmVCearUxC1Ujf61JNHa6IX6jqyTy0Uj0ilamaDhCtCcc+k25lk+GNpWhQu51zD1mmbuIfEtw
RT8qCW72nfZ5k3fTUoX5XPqgHA3jXHBXiCxwICfpRKMKU84ic4m+jG+6fH/5eIg8lkO4TK6SuMrM
NIzjO8n4NExvUzS89CL9OtFlxGclqrzVMY/2RJj1r8GhYN/4tATGbNO5yEGcABWYw2CAaTavXzBL
uAUzPiGhaIk6dozkkr2QwIhfBN3BbL3RZ6mWtg0vfyiBP/PZiEpJydjGGqv7Jv6KHkBnNg2M84I7
8bIhEUjzGQm9TkGeO2BdbLA/cfMDUzT9QTxZguxZTNst+ljs75tj1EkFGyhFC01UhBp918gicj3R
3cqzB5S1RnXQZT+qWzQgdYl9DLS3oPqHrLI4sSIIXPkERNHLKd6WSOnU2YmxGBnXGKD3q+yknZi0
wEtqrb85IgcSurRKGcR2WQlogQzsv5eA9joUf7PIowapxoGuLGkFcb28OMqfmPJtinI5KLB+1Ojj
4diFwqUKIhc+K5G3aNbrdPDLkJvZo45y0D+WJ/W77CuQGVXvFvSph4qfgwVcE2WJRU6kc3MYcmEk
ZTyBrzS5JuHvRPai1gDBYee1TLUUeJn3KPxW4xzQdD6Cw/S6mNOj4KgLwnWdefLm5MVD32hqAQ6P
f485RTeAzvK7G1t5hZyL1SMO+y1/a9xgLMuVe/cZDCU7GeOtl+ocrsRkaiaSAsheWhrddxHksGxT
0wz0LXMn0VBivNpjuOeLBNh2cWZjjTuFplJBWqGCGgZYJnqHTPOXplkSZ9ITv40qiNDO3qg0vbOY
LIFMtcGd6+Y4ouwgcKPdjd78EO7p0k5DXg8qAJy5ESOuH53qwDjWNYTZ4pff7n1xNse3nBmENmZR
4bvOzeja5W2dfL68oN2gaGOAe6bMyFNGU2Sn4dIpr1UtuRv7/KA2yg3E1AWpZJHL8F1jRJZ7qGci
pcRE2lW8F+JTc2B1wzQwRMedud8f6avNurgjSCdidFEK2H6kRWKV7rXzqd8dmU6GW4ajCzo81LxB
0y3m9tvFmo1x/jTKizkPjH3sj7e0sGK4jzUbW1zwPyP12pSsdKOGbAJ0vUpvaKA7Fu4GaFW488fL
/rIL1xtzXNZjtKpCnyY4pITxstS6nevaXRdBACj0FA5cCPR3Vk17yq/+IgNnJ0z4kBWcaF5orbdj
wywbeEpafMMb0c2v2NRFUnxj/JYsaBLd7LsX+2YLOQjJbClZ27qGyABRv60juVEN+iWJpWsovD1A
zDeHvLz5v302nsB9jpO1qKBxGOj5SR0qTDzlTlsJC7ICx+el1TDKSCIIDvxiYDk3jD0jASGARl5Z
bVELTbYiaNVpdyjU2x9Mt3XzML2GAj3691GWLdz84bLz71WK0Gn7dOnx5D8YbkqJbuBiZ8EgLiN/
msMUEoCR04Muqh8PAnui/eSAxFZANTRMCHd/AEl6ml5ZIUvoiG8aEZDw8mo9kERqe7zw7cRZ3Ol9
gv2MPMuXGnR39+4z+D4ElzqvsqZ2HXjOY9wHTDohIY9Zb+uedb3qMrLea+Zf3k6Rx3CoQhW6NtKK
VtpWGh56KbpF5iT7HwMEm4tUrLiv9VpCnKnfRDOG8n+IrWFmybqXA/YmEhVq9pqCfnNKDk/q0VrR
F822ETwmkA3N0fc0Og3yDq4Uolzh2V7c+FTyxJw0+7cBIkAVQ7My5ph/D3T7GpP/lQWWEVAfuRr0
fpWkc+smEUQOIjPcpaOlRjWWmV6Gqq6h6Shfrky9/yajbVpg6C8H/LwgzkVK5IcsiBr+SAicKaSe
J/G2N9WPL3e2xvmK3VkGyLXx5RY21c+mXTorZNyNP0sJhU8//hAQezF+no3zblOBwKqUcO/9VGUx
0U0JIgHnZ/qWiY6L3nps9/4Myp5MGtyzUlU7PRso2127cAYi+6u+eHEeJOWbKBUyDe6D59ka+/vm
FdZog0YpW+ALXnwiWwzqNrbmAhqmzfAiatb9iP28LC6yjaJJG7saEVg6e7N829gP4LkrjfAyVv4l
BDub4a4eaSjnZWnAtvlHDCsOwfYvgrMtDkaMvm7VeVLZyBfKna+GEELrbwl67DpcO62AMVW0fxyY
VFpKhoQBdJrFAd6V6DbBhVffKHMZXN5DdoIuuTsHJp0yyRbkXTE8rPlWSZxWta9NZJ3r2tMUTE1V
mK6fPl+2+Zdr/LyXHKZMSTXkeaNikATzJKws2aZgTnFHX3PxNJad2DMykU2R93NQUuVRbkGb61eY
cg77xB2SgquAZ9CkkwmahFiDqA0toNjwtVNvYuV/vAV4/kVJXuxklnGaGXKwOhp75Csndgs8A4gF
u2dy2BFJLenIOP1qJvl/eOw8eYfJgQconEwoqT2x9lLrsYVevnvMTKkvzkyptgVVNQLOzEd/3SBj
0/QrmWfgyJ+tMtVJHJHsXzFncxxsdXI9aphVj4IuBmEWyr7FxxZdVZHqzIOIBkhki4OtEqeMUh0K
eHWlHFCzcDCu5lhg55ib9/ry5vLB3hN4QrBwXhmHW3Gv5nXNCvS/6I+bL9VRddE++ZlpsugeyGDq
FC2pHRsae3FW4/wDODibMQxkKBW+JFSX9NOT6FJ9JAexNQZTf2Ln2RgHY+UyVFohKdBLUay7qs++
z1GH8ZwcBRMoHr4qSe/ryvwCUsff9pgDMoNKy1gZWOJL+0T/cs0+rZPvT6Dd2HcQDqowmL7etKhP
D8r4dprWayQa0Utnyte1NH5S0s5TKqVwlbV7Sdn17Fb8CEOcmIVu0QYyjtJtka+uKmTM3b8Gz0vk
8E3q11qaVWSKs2N8oGEedr4UqgdRWkW4lRy25TNFi/ZYPfrnr3cXRMGe+epi/9sFB+UbEUijW7my
wFVemnF/rBtfssjBTW2Ck0UygWnqlMcHCHof0bQN9oJFt128aqNQVZTvZjrNjrRA12umFuRq1WJx
4i7SDs1qf9bzWXPyppbcJCfZrUWQSKiir+u61I5ZpW9Uzb6y9d4vR+m/aNDqq2Y1TdcySymE4odf
EZD0oBniMrD9JWJ58g9eZcaY7I4aNnZyOE3+h23bytvFEaX79uOHszHufliUWdPTAe4e01fZDCoB
q3YtdFIK1rQzK7AFEoP7VrNtpUqvqRKabuPsXYu5DmchGJ1JJrU7jBVoJDKzrpw56SDvmXTDdSPZ
kaBqL1gq37Kh0c60arbUNZVdomdOGr+KPwsWuh9NP+0nP1AyG2aXyjkrdVUkqCBmZdU3o3EEb0hq
+3SpXIV8aJrJUcwDqSxn1K5rXMz5PNz0U+Rd/jEioOHuDLmUiTlPCG60bHQrtP4NH7Pi42hAGjPS
nFQPyym8bPEv+YLz8rkLo4myel4KmPylDMAEo3/0XIljG5E1vtVDa9ReqorH6+nfZwUF7sP3fBR9
mqhziSBYUWJ8sGMCNrq1r0Snn6H/BVTjmz2iJgbXgd1mj4wSOvQqJcvJXdOxwz5MPmmvBB9sP9h+
+mB8x0dLSLJihiwLQd8CamrqzA+GLweVX4WZ4GYVHA1+6CQyk1m1IhyNnH5ptMMKIlcrnVyiCs4g
g6xLO8hjjZShyS1igWGWuGsB4qZFKKUowDO+z0O3Gy2Vk58vPMYWsN6iwnQjfg0JYmp+3iSX09bq
oBAZJmiT7EBxaIBbXbrJlsUntuCdJ4gx+XkTa1BWTKUiExAb639NFl+lSnaSyhZNYYrlJTP5bi/A
bIEHihyegwwQM6MRYViRzOxo7wxRProgmrrKLSTf7PkTLmU/0axTPNetY03WtVFOH7q0ao+Xf4dg
o/kWj3RN88qeddwOWnZYiw4J4zpQEF1UZRGMpiW4jETm2LncPANJWXd9PWMO2EirGxDJTu7UkDti
tg8xFCaMqf7v8vJE0SDf79GXSJTZEW7gFwiRCUCF7/fAOI+1aBpugbF9fBnFGI39KUcrzvc/ovyF
8873etB4ahKsDWX0MYXwTVn70tT0rq31b9cyfaDpcgCP+gAu5dXySTZ/KMtKhaLjcl9L9SmJddk1
s6F20jkmnin1ZVBRvI+NOANzlBR7U5FYTrFK/pwsulODG3FUMp+CgM2CMqwhreirwCwn3FgRnQ2R
l3BQptdjQ1cFCXF073vj6OalP6DSpnnaoURqOkrul0D2yiBbQlEZRYCiOve8rroii4YW0VI0xr5l
xO9BOHR/2SdFT3idLX9zCGK5kHt1BlJLBzME7YO3HtGVoIfxoVfQU5mAK9omtxi9DDLDwQ4LS8+i
RXIREuRUG0M2cadnq+7Ly+zoomG6xx7zS97JwZtUp5rR1sAVxq2xHtkkC/2IllHzfg7iQwPKqP4w
QYnCW7zeNfur2OszEDiKwgrBkeRLDYlWKOrMQqV/P/5sRRdWbHDQtiaa3FZoowmkKGirU5m9MgiU
EowHWt7lRuyMUidYncgiu2I2fpTIDZ1awHeAwwhWRtDCgoC7sl/34MKMaO5KBd6IwWXnFQWfBndA
xvFXkt64UwI0mhzkI6tNgdc0SF+kx/nbA4o7KjbeSVlpYdjaPpAwPyigNZtPCgaimH6IaOxe+ATl
zoU9gOSJEPDDo1uo97pjgceSn3i2i/uDMXq/uPj9FIga3DlpRpIm+ozgg/pKgAMZ9C1aCQYPI1+u
fKjiw+XPJ3AZPm/ex2YqqeDBD0YSHQmmd226vk5T9e3SKietm98oMxSQG/t02awA0PlM+tKNCRkb
swytFqT4pe3I5uj1zeKsBJr0pYjid7+h+5zN4nPpzbTK45KxXMJyZF1m4MZAHclJgt5J7Tsm6yFO
VYpCDT6pLqM8bSvLY1L9XyfBBABusr9vTn5sgBXVWnHyi/jLagWVJaTBFoSnJncF5+BUMKMZjsL6
yXQ/Oo5O59shZMxx8F7Wrb75XhyorCopDIOi8td5aHKmznpF3pG3iqs65meM7l52RhGEmRyopFIK
ECOsOKB8m7rUaXrZwRWU2F/NRPVy471eE3cuHClz+knUOsqWcuGaMDmMmamUGkYCkZR2uTOLV2ma
uaX835IIaCpEHsLhSgvewE5pWV+uJbtT/m0CXeL/to38RLlspNA+NR/vVtYLz2YmnpIewgZHti0X
to1n5DfXYZSrlN11WpdAyWb+rvVwxyq/SqbqTq0Tr050wR4KwNLi7tdSw5xQaoC+REG49j7rQDYz
Tl4+FWtgV+vDWNeNU1R4KhWZiGN1f97gfCL4SXdTkqTUYuvtW4/1hKgt0hSKwzS3ly+t7jV+e4wI
6E+F+XNBRpund10XGYpB7IpgDSGlGpou03wa3TU7Qn4G7SCiXOxj1uDSt+WwRp/Nqs4ajC7Vqv51
LPOPypgE7UQLH6IFkd8TaM9WsQyZ+g6PY0096rnutVkaOymSHg6urjFoWuWhIXUSqOaANsCF3pBR
k6Bw3wW9ZR1mq/5Aq8F2uil+ky7Gci8X9CFZJtslieQMWDSYgMlwpVDjcz0Rn+qM4zed33fUnG+U
SRE8AtiaLq2ZQzyZar1qzij41POnYQ3X9aNevBMcUNGX5HButjQot0d/MhL+rPKKv6Qo6ud5Ya1E
IWXR42Gh3+gn03ZzRE/T5AxBfFoM94uJsmTtdSCH7Q0XF4ubFb64hVEAfRYHfTYkfaV6rKEe0oH+
dLmRl8QT7KzABN+Pb6V1uVYz0lPUl+5Md7qJwcTq2v/1Pvyx9JKT7amdIE0lik55Ptil7WlX2TLI
L8qGBHFB4mu5m8G72vlEKionqor3LVWPhQ3x1L6p1IPWE1+iuEDTQtTjK9oBDhsXLWqSsQY+KZA0
iiFkFucCSlRDZIK59ybIMaCr3ekE8Fs0yVXXJgkeNZIT25g61Cf7SslmcHPP452pVbcWNRzJ0j2F
TCeQlOXOksbo6BmJq/SDy/JMejH4VRuFTWl4qz5jArvFt5prq/JlW703epv66zwFSgzqly7WTomm
3ksGIgFtSI+53XxK+lF7MAc0yEFFhdTkMOX0ZE/FdSa1+H3qdU6ofbJWYwnitJq+xUP2Pa5LvIwK
ufLSAhwOsUGuh3VcQiubD9SEPssYa7eyPfoL+uAEsf5+nGPKJmYJdUs3+QnUFV3RCmEyHsOpvybl
QxUkQXw9o7FWNt73oXW8fCp2Ic3UFRDaqFBq4bui4Z9KT3qY000s6Zts+kYhiux3HxIbG8xnNj4h
69ivFUoEUFzCqxPpLjX+r+hu69xNxUKiuws638GEM9aqa7FCAa5ETSKjh9lrV4eCVCbMXe2TagPL
DAz0v01OouqEyPHZ79osMoKGwULxSgqaInPl+XWjzQIs2bWAdl1ZVw0TPTlcrqLsaBWNKjtaRVY4
tty0ThNJAn9QduMnzTTxgtcg3qVzQBxPsYLReNw/mXlANwz6WsvCB9Mk8luMKlwr/GsE2eHCusoL
9+tlb9x/jp2t86mfHNl0rZ8xPPIzG8sknYfWe16fyq6rbIxxG6oMKV0X1r/RWstJoiZ1jDTy18p4
UWsKWJYsEx9P1x+7wDe+obcFRZiDRyb181tsqK889Fepq37RA9Xp7hchgcXuyjYGuffKUpRDPWR4
r/zqN2LtG9pBilziaZguGjpfnNwWGeU8R4vVCnUmZGGH4X60jZOmgElWTwWnYP9GPa+N77ppULAe
K9bmbaguG2nHUBjLMKeuTMLVH+6eke8RrIzvs4GsmGxZKnvHPJmkYSAhq937FjzmWVZ3H0+bdXKX
db+mfdKwB2/W30zLB2LdlvrrMi48unyrkveXD94utmyMcdd2VhGpQ1YLs+14WjNWajkWxV+7wLIx
wX7C5hB0i0pTGTyC4RgVztiZeAJQiJtBFYKcKkn3peSmnpTj5XXtX6cbq+zTbqxO0jiD4Bufjvpa
0MYgchkP0jcdCFYGxeAJH2KijeSeCEqBvvxqxiEwHDYnmbhSBGHaYbya3clTbtDQ45FB8PH2UXOz
SO7NUKxKbKQEWexNd1+seDYIXcXHfN+aoRFVlm3bgoDT71vapWaM1iL05m+soWL2PIze/4Bna/z0
m6XNio4bESN+nfVe6g3ERIOfdsO7oqXXdkuO3VhaThcpo7tka4AY99VAX6CZoMubH8HdFAhaZ11l
k8Nd/64YAiW6HmdRZmb3fGxs8Oe91jLTZjxYSzhajwIqqhvFj+kD213oqfPje8wRh4Xf5u4zWMfZ
Gv543G7scxAQKX01ZhRrZO0w204ucSO48KNyWLCAyolmjAqCVXjWIyM7+lGPeNaUqGhlHAYUjWKS
rEZy5Nck3vOpldjxvrSJ3PFvS7CfyDoENZT5KqnVA5gLHNPSMDDz8TKw7V5Jm6/FHfm6NiEeq2H2
W5Ln22RYOgcU67d5D67Iy4b22Ll/830ullCbHp1SjAzLvKd+g9ZduGQdWso96/RBo1awxm+f4Y67
QGpYCHUhIGuCpOB3lKl6mteKhePA5kpYs0873UguNHjA44RSUnOSD9by4fJa97/e2Sa3VPyMbJQl
ljtUE0gXzN5klt5ilE7Rv79saf/znS1xGKrI81gUcV2F6FExDPQGy7jjI+eykX1EeTLC141i9Gy0
NWjHwfwzHpWr7rBAzFi+ElXf/3IhnO1w6ChhljdLSyDH/9e40dkt+CJRBlI4LVsfkeNH/hoj7Lc/
m/aE+WvhyjhMlFPQsukKJGUhwB5YhxYttxCbYPmwJsxFZK9/OWnnfeRQsVtlrVN6BGEogLEWNwkN
HGiqq93Rydvj7LZHvLrEyWOBL/JVI9rqyzRQHXVMufFTaJVDgwXz7aLuPXZ//QmN59Vx0Fjnc2sN
I6rCTGFbhTZY9VZC1J7cZgfMgQvgUYAefLUIJGeWJVG4fqG/KaNvg5CjQrQaDipAPNip2QJW11/N
o//ih6IvxKGFLPVxJMlwDLVEWrDUHLuEdJcsqJzsWtlkntjfN6GyQgtNw+iGFJhyiBK3n/YnAvXi
y5i0/3zbWOHcQErkGC3qC8QIrgakF0yXhmmo3rHieek9oz1gF9M39rh7JF2mkqrIF7E53e5Dfqu6
0+1yg3jcxkkePIu4zRvZSXzlRf6+Mcx5iGUMVqxMbMLIlt5JkQQ2WpVpQdsV5jRAPE/G+6ybPVkB
fwsZPAOz+llCXgu2e9dPTcswIYsMmTu+iL/mDSq03aMM0BqgS/Jk+eX1D4m5WCgV9diW/scZ31hj
v2bjQn3WtWtrAUqSWRqcNpmCzlg+xWp7GpU8rGrdb2vlWHeSM1utp6Wrg4Hw64IUd/VkK26LvZGz
9k1qLKpnLrlflfN1baO1ws78IZNedasUHXuEql4dqYNjxyK9uv0zcN4uDvBne1CsGZEpxsJuLat0
YnQDTY1wSHE3It3sE4f0Oep18MkNN8TzI9LdIGBjijvVcWKVTabCDUfle5uDSs4w3QRNRo11raJE
l9O7xngJ+G5MckecWlpirzpWpzRjIJd3diec9Wff4ZKjcacaInl1OVnQwrAShwkRkG/KAVx5nmYB
RzK/ckXj7/tPls2iuONcJlWpSTluFDabq/slGC8iT70rbmcQeojbHUQewkF+XyMH283Yw38fgN9H
yCef51sC0Ic2mjOTdpCk2oV0hS+Xn+dmCNbEdC6jkcAX+X6AdBznwqAFMoS5GawN+SwpkMBRNEer
1aMR6+9gfXEWTRVUpfbjuPPH45sCyJIosh7BXf4kPNOFw2y7scfGGIchUo9xrZSVVHKCFhVyY9D7
y9soMsChx1pFa9FkeJHN0Q307lE0FHynv1zSZ5f4P9a+a7luHNj2i1hFMPOVcQcly5Lt8QtLTmDO
+evvgnzmmMLm2bA91zXleZBLTQCN7kaHtTijMc6VpfYjuCn+ekBud0hhs2mczSjTZSoblD4DJZkb
f9C03CkX4H8XyV0zEo9qNJxb414qYuTPM+0x1mfNiXv7gyTXEabk0h/NMM4o+2mYqstn+JIE9c0s
12pHoplIkfd71Tafy9kf01Bbw1hgDXTiyBFo4czzfFgwoIdPTVAoKb7ln4Fzr4oOhjnQK3aPr9XX
Rt3offQ/ZuFPGcfYIq4J42yQlZozyQcTae9+mD8hmp4xpAzYTnCpAtNSs8oARduP/0m3+SJ9q1BL
76Ua5Ct2tjpDHP2g2uz/Nxnce9U0h7poDRwe0atPNJYxs5EcrovYH/j8pSA8Xh7pqlEBF2wZ5pWz
ILI7xjf2zfwpDrXP1TkBBVf53r7rAnJKbMd4AtmSp4eTZ78bdae5Ye3VSSDE8BOcp8UZJhAdD+nC
moRYb5Ja32sg8pTczDiwhEpGgTE0OPJn9fk3RAv8NV+V7Ualt6QBdb2/Hc7e79ffHABnwhQpwbBs
A4gx0AqEhR/fdy91kN6nsoOuqNde5DqsT/OHCsvOXdT+riuAKF6wOINW9SB3nphX/TfpmIFxrTi2
jnEQTxeyxVy5qRZnjlapz5WJBXlEvqsw85GHmQjiez87sdlQLgDSl0ImakELpKYnX289BO8JMmOo
DDOEkk66b50MbJjCwEsQCfHlhkxd9QhkDf9ml34C47NtFA+wCeITvtbQDVTLixVubwzaYxkwkujm
qAg5wgT+m0faM8s+KxqULgK7fldVhZMN768rn0gA8yKbZ1g75ZFG8VdAOup2Rh4kwsYmQdDI942M
Sh2VpEBZBqPKprtoyXetax9NWQYHckkEnegC9bb5gGfBiEajIA2XENQ/Ud4JujgJ7QHtJNc3bj/w
MTVN1W3UlGSbu0hVWnUDusERu6XvGSY26iC+5FfjewYTuxzFybfdfdwI5G5VNklpK0kYK2qM6kPS
lG5nLudJKk+rOQq0Qrg4zp830UQmQ2GPWx+N/NmzGTRhe5iCLnumSL6IJ0F2z+1/F0dkFvRt9BD0
CnmpDG0RJpriqVnnIk0R9iBA/0+nRniy8WIyTHNSYet/IoujVuBmzwT+9H+I7UXydk3SZl3c/eot
VZ2m8e/QyXY950YW+/lmD0E5Yepd/+o5SwYJj+EWNr/r/CbZ967p2IjjrlrfA1zC1mgUyCfkaB15
APFJ5mog4XlFp7EO8YmUgsTjrtndyORctWYOWd8wGPG0eBpkkKzoN6T5VOfPJJqcdm7u1fxFoDGi
E+S8c5QBK7BmLDb/euffT8CQ3afNZnmcTRkLgnr5jJpgl87/DHN6Ip10zDrrYHXLPZDu3ILIbhWh
HU5t02fBQndjPtO0TGITNHXxyf2piiwQ5LyGIWxs8e9ZZ/cN2y/B3A5btq6Mc4wn91zHgW7cUlt2
emPyjWpxBWtk1+0i+tmskdvgosHkq0JfDxMtQNoNoj1QxjNk10W7+Q2wml15lkVM21ItovMcgGoh
58DhBZf13+T+9622rcs6MS3dUmXudkRJkdkSg6lY783pbKFcnnvWEbQQswtYuiLow0HweBGK5M6O
LnOZJAxp7OcAJoOo+rdA/zu4X/vpmc0SuQNMqDkY6Kv9m9u4Z99QNpZNm1j4mz+7yK7NLmbMDPr0
kWrnchU1u+4JUBXAPxuybuM/zl5nkiKB5gJrmRNQ0SUhCI0E+i6SwJnoxLYIskudFKiF+imLtGNG
RCVdkQhO55LETpS+xS5pdeJNM1prYgGS424GZbtPnI6VpJwUs4ZfY6N+yeGvHI1oWZyeaRmxEwsJ
8bDLNbcnzyNgugS2aM/ebpfFxXPJWuQpWXH8MfXZM5soaF5gjyTbTdcjrdAzyNpnc79XhFNAItlc
fKfYq7rU1JaCoVpduQM7NInk2E2M9r6eDG9JBj24vtw9z/1rtQYf4GUxunWbtKnwyKaY88V0OAic
lYNIHXcf01s5zJ1vgqCRZrZsTOhnZdnwP0177ZqjrTQuvKNl2Rhdv9fPIO4wuH5mIOx8u7I5HvPE
WDBK3GifxhWzDVLmZMp7yR7cSAuo/MmsqaPn4ZBnPo0eS3UMk372i/5dm54tTTSdfv2GoP377ecY
ab0iYMcNSdXZUYBUBnCR6yqzGw5td5ezLcBotqeotqClJ9bB8S8cjTgpwiwIHxZsBXEWphlauZxJ
n4Zy822xdQdZTHdJVDdORLaMffI1SZxdsdoI0JwlFGYMkvhWA/Szb52Am5D5kZe45VQAFUJqMPcn
msLb9dTbNXLmRtMaLco0eOokdlk5vfAVy58P5jOLflKwEwsJMkRr5YxMpfZx0bGBaS2vJa9W9Y/1
bJVOv7S94NUvuoevmrS59QOyy9Fiwwv9OQ7E7tjDZiNfv2UjS9fXRG0jBcPuEh2D1azqQBqA4Gir
SeZnaRdqy9i5hlIMh6EZRy9VXmeQ28otdAONBH11lxnd+1GafCBXWA5scSB3GXHQz0MEV0hwSV+t
5eZb4242zXjt0nApHyq9dJKo8K5fUsEhv6rdRsJgTrKxNFDoWArmBilTgJMW5dN1IcLz5YyNPk5r
o9fIR8Q3Rsh4udZHliCtT7/Rcbr3CNueL2d1hnlJYuT9IUuNnXh4n+uf615x1/ZUglXDUJ1Z6cCs
8ShYosBBvk4Mbzayt9ZMLXO1xMzh4k+rEyvOBOoafz3YLgpFmeqaoYLMCxooT/RTdi8M5fceutt1
c6YJc2ZNjSc0BoMNjwEcsIz/K7wR40KO/OvLFSkmZ40qQ+/HYYQwDTW8vBz9qPt4XcIu7P52PZz5
wcDOOhELuv86X40ustTLngsUplz7MbrBcOHkxYfWnXpnAl+oCGxEcC/42ZMqkiS9jFlc3OVOq/pS
guCuF1WrWXxxxZ3w4yZqXpkDAIN/PofYjP7P3rLfy3mLXMjrePBGRUHaPlsgsy9DLQTDktuEmP79
ZwjqO8VBZSSkXwQnKNBInnx26VKqpjlu4lurrv1lWWSjLDzOK5p50sXMgGAy0OEeMblaAEMkFyi9
IMxQOMuSaKkkSyUiOGuwPAKLX6a3SfGiw/8Ldk4QK/KgoEjrL7E+4Xr9hKBiuZwcKNKan50sL1/c
7Ajqlfo3OkQvYzZVtUwZI5y2rZm2ykepWZNUkdalQG5HJ3ENjpIEdqt6wBTlUbDGC+3gJHE+YQCD
h2IvJZ5ogNaZvzHI4ewIRqAYhJ7C0tLFReOEcUcn93WaR9UIoOqyPkwJAxAs/GYlHqnjD/KUHvI2
R9d0FI2BXil4pja6W0jj+lWw6N3vIKqCnISNfnce2BIMxq1RmiBGBpzY4+zph+w2OhTHxevD+lYU
M14YabbojTBuh1u9AnQi2CGAWh27sVo5hSxaz4XX40Rw+5pF4L5sMojo/DFxGFuc/mU+R0fTHwAd
FgWzu3gKwuHuSwmcRO/6bu6vzzDBqc7mZfhiQKlYJM9jmbEMoNjbNmrYNt2H6zIui6FYoUUM1SSE
AIyFR/pYLFLlUWobr2B3mE5w5cptnudD42GuzSv9RvGXg0hf2ba98QtMqEFknJ8p6xY/EtFTYpdy
glvYG7h9NHLq8oTWbUHY/WoVL8VomD5H0hpjTdzpLcsSYTgH2ji55XF5yZ+0cPFLT/1ofW9cyaWv
3brAc3fSU3lXwVFoN/VnEWf1pVtiizUtZNLQuoo8HR+49KUZR4VkYBxqWlzj1JyoT2/VzkmO8aPq
t7eV6BW3pzhbiVz0UpbVsA464GVZRooeoLSoZcLSsdZkdEk+F0F3EKjRKyTqxV5vVsmFM1akJmTJ
iRFYGAYBsFePye5IllEJ7BpMxy8fE6qG4PZ6iYdscfLiTPrxKcp6X9KKD2bWBD3Ka4Ft1gAEp3fR
It+v1vSc2TqASYvkic7FV50U/igl57zRjrTHblb9zQIQxjqLn6I1eqK5cRwb1PCb9mAb9VOi1gej
S57WSM9cK69uFlt9sqLEbaTkRZ6OVTLcxmn/oufaQzJMp7mdn7vFDqe+PlcV9Zt0Ptl9fNOnC752
cWMyed0Ktu4SeOTWWn6vKnKYqfGQFeljtCq6W0/pD9uwclcxqyepzs9R1agOprYO2RjF4OrN3qE9
LGgi3UvXAqwJ8z/LqlVA4JZc1P5e1jG33IoAc5jOIY2A2NBknjKMIBLNl3Nt2AD4AG+eMZdHy8y+
obMID7nuqxWjzNu0d31iHhJVBu896QAiN0lugzgBiJqeVki+bqypk9ftLUlH1YuWVPUUgAPqinLP
XIKORg8AZM/u2uufyJq6UmxpzmoAJ7tav8yzSt00WgGAVJ3UaDkWK+AjOivH3M8UNjZtHJiYcz+b
nk3Gk4lAdpGnBeYju0/b2rdBmdVE6b1E1FM2GCd0sg9OH9U3jR13wZL03rKKpoYuk224echcM3+v
yprBY5QuadaMKgWCAnozg9UbQtYHwTho8tPk/I1N2wrjjI09qKTvDCDqIk9eAF2g6J1Roe8qhYTX
79re7bZRK9VVW0ftiS+E2XmXNfksm8EkDy8asQAIkry7LuIS/4nt3EYGl3FSY+Afq9aMgatbK6SV
HwOdBDuICXXWnayh/vUJIIjmb0Roe65hK5mzlgNNJNTVVfij2ToOOekcs+mPUmGILJZoGzkjKavF
omWVbLym7aOQnmFcDr0TvwDz20286PGPn1zcnnIWsksrqewquwjtLDCI5EvDY05r7/rJXcTwb4Xw
LdAA5lvKdIWzkYvkoE9DSIYm0JLmfaySx+uiLgsfkPXLzaAjBl5+895ajEhvJRkmn/4Y/NXrHIps
EpBWp4cVYZGMmXFfNJW+F49Zlg6aP91ihWguydwVcpNNBpY3BlHIGLpI+Dt9TZcJHba0jRymPJul
kRbZhiJfzNfCKKMeXx7UU+sgZS1sZtzTQ8smNiZDVZ2QizqetpqaEsFI2aOmH6gyBG3ZkUBwVnuB
+UYKrxf9oJdEW2GdllMUqh49JZgxqI6gqfYwx+8KpF2879j2/VoT3x7fTlql2lqcvcLpz6ioMFrU
ODDvvhbHFDw98JRucv/HSRtOKtuDzaHJfTLGuhSb6L6QPmpS8pANxcP1lQkOi4+WI9QSa0D3mwGK
/x+KDO2W9vTtuoi9G7zdO071xkrq5bSDircEuXZM7uiacSjkDya86XVJ+1q+OSbOZckNYg7Vnswg
yt7XaBOMA9ud1gcFRAR/kW7nTodzKTFinHpdoOeA7PaBwn6D/7sRepevL2rPf2y3j/MfyWSvMEl4
z5h9EpZ1f57UyU074/m6mH3jt9k7zn0QJUHJEFQfQRwDNJR4FjBiKmDnLoERpNm3+o7BColehOyX
XgTZG6GcCwHpXEeAN1iEctl6uR7O6g9ZWVxKHuTsXfnHHexvT4zvYO8Na24bMzGDLu+9rgAoafxd
sIvMXl9ZEI8EZXTZpEaSzpxwFMaqx7KgmKW1QbxReXQKxOP4gi3k29mpFDcE7ZZFGM/GaV6B6Khn
TmzUz01uOTT+AHA35/oiBReab1bX2rq21hFuMtGCUon9liC6iHM/qz9dF7Qb7250n+9NN4rCAroH
EgZ9kLzQQ3ZKQvPzgN7BAml54ZNvL8G1lcZZDzqtq6zMcCljUD6ZB4wzOkuQPjKM3lhAYiK6bXwP
upqoXZ4wBOfJJQFrQ6AUz3fWN0Td9TbzhoOI6U7gwvhGdEvrVXkxYUeGwQilvPlCqvSL3Nhu35KQ
msLHikgeZ0+idla7GZWdIJv60FLSI/q1Qiop536wzmjgEijlbiD1y5Lwvejy0Fh49BETmWQoCXkc
lLsZpUFMquiKn+ZAB8y8/6adfE86eANHqtTMAXxA232QnMgdO0A4OoyIiILtvUu3eUbwEYguSeqY
VgswaDp6XHujcAqLfF376jAZIrDjXe3cCuMCj7mv9LHscXYM4cNMHHhS1E39WsdYNnG7hwr4lB4V
YWDupu62YrlgWMasYWtaYCE1AAtowgsVj2DWAAEPsDgdXXf6l/UWO3srSt/v6c5WLhehmGuTjz1m
qgJqLl+lHtQethbiZF1kFz+baheOeRwWliKIKtmv5X3FVixnbyJqNnGuYLlrod/pJhBHF0OQMdzN
1W1lcEHKZJRkUQqoTUs9xhRR1JjqB70JZu0DWO8aoPgin75rtbcyuYgllSixygEFe7AyhcR7hfz3
tftXXK/QPghu4e7FwNNJQU+fifF8ZtU3QXJTG+lEl4i9oGgCUOflc+qZqas8mLcyQpfWTamLac/c
FWnN7vFtBHOXZIEFj1bQmQR1qiauOtWP0SgJwnOmAhcqspHB3YhZWaQ4b5A8aGzMpjWVL08V1tJY
gsKmSA53A2Y1hdmUIGcqzg0oVy0Mc5SZf/2oRELYz7cnBctl5tmEHAxFMi0+TNNHMDRdl7GrDRbg
UtGRq1lAZH4rI1tauoIatwgj4HGoC3ojpK+kfhhR0b8uaD+jtJHE+bd4yo2+zaDl/eDU1M87nz6a
QeLbftS7i+0o38YFpTjyGy+PXc3biOai5rQdR7PQILoZFK+UgShu2aIAZS8Ysi3NRMisoCjF9zbn
utladIZGkKTuHSqZuSv39GORGomPf/4jmtMHlVYPBcaoLUn3gM/0QbDDe7G0jd54JDwxtYtq99uz
bGa5Rg63z1CrAovBYx5UzyzpLwMqqSud5SBysXsRy1Yed6FjOmarlKRlONfv5PJFt06yfWv3X631
+frKRIK4W13aqCpaKwLoYjDvaqm5KYb6kEgkQeNC/VnLhOkL9uUXZmSzk9z1jos5a41ExxvhaJ2G
2/GgOcWN5YDSGG865U85yaAy223krnneDPlgx3hIloZcuhhsfW5rDTMqQDbNI/suSUWcawq7ateW
xzk5O81HoONpRVjEruVO7xCzfJKczq3C9myiSCS/HxFGfFXD5d5ED8UIdLQIRFDLYQAtjSEL3Pq+
z0XPPNBkdYCFyNz1HKYFFQM5MwHuRQ/Nu+V7Fk7/dN6EwipqHWDekwRTOruG9ZdAvhtv7ifwQ+nw
RHJ8mxLT6W0f7XACg7cjxIZ3tYFUA+Nqa9yx2hqGCjsNMACDjuEK7aWsFkcuRUWHveABuVAD2TbF
tBWMa7299EYqt4W6dCZwvaIQY+wHUD31TvoyoXQLPpNSdFg7uvNGHnc1KGq6ZSTDKQG6LOhKEIQt
0eOakg/sqVJKWeVkLX1cYs2vO+1LhWeSNpc/ki5/ofb4iEKzAwJWr0sj3xJOw+/F4W8+jttzIwLw
edQjpcTqnmDGwEsmYIxtw3Rmr+DoLB+sOrxunPaSaG+EcrcJ7Ek1imoGEkHH9tjeo40S9ZHVRTUu
FD65dwzTG1mcuzanyFiVhfzEUmHIlqNTHsiJumMoTjZdajCAWFWFFeg1y1Z5DZ6WlJZVmyQh2Lld
K7lT52dZFbFf7jTkQIoOMHAk5YiNotZbBV50jLdX+gy6hCEJRttJZKep/bVy1oGAUsxIz7LanEFO
LLifO+fGBKPGZRpgK7L53rQ+xysm0xlOx18Qye/c07fS2MlugrlayQ0yjyVrn2RI5B3squ2PJ8Yv
Sz376bpOXjpMCDNgfFSkbw2Ff9zThZpJYy1J2EzRnbxWx0ZNfaUBvDRohcCwKHg1XdoE9KaoOkJI
FFrR08FdO1Rr+lSpDPTBgQ9KnvNbsAseiDydlWl+MVXpRS7Ul+srfD2dtz4MMjUUP02ZEJPwp2dK
o9z3BB1k4ErTHeNUUSfyuxOjTavQX5G46QcJewzCrSWww+gszmfvHinRDNAz2JaO6JnzW0tLADFt
oemXQfEYHdjo0oCAN5G4ZhcUgYjf4LJhVMWSsVxNA8OBJvN1324c0coyoT0PtJMhmuWeX1kb1QCE
EQBEd78u5T0jbaxZVVY4t3IZQzPhqm4BH9xQLgpvva5SEBmi81ALrcVhxHuJmxz1uxVI+iB4dwHh
L5K5p8VbkZyrqchs54WBbKa1VLdVeweei4Np3JGK+HoqCML2DxPNSAQGQZYt/lmcY2o1XjJ1dxLS
+4snP9vNX9I4a1BUxTBHjcx2kx6m0WtCC2AA/uS1DqY8xfNUwuVxVlbN1cQce+Q1fg56sgb1nzDF
vzUFuec5CCZK0eNlm6bOvyoVCgzOaZKjV4QxpBqGEGOeXnlHFl8Kke3zkt5Rvohqw/tSTVXRDJOw
icW3JhazPpE26sAOX6h+moxhduJWJmAf0wQvrcv8F04Pj+V/BXEeX67RM9cvaMCQdGI7qRF17hgb
H0HXFFjxBCqeGmnp1lrQON7GgnDjEg2GWYGNcC4EwLx31sVjnYRzpx9VdH/odK7DKO0/SvlkOHSW
m6Om0CGMV/k+Vqiv5KCt6czJmwvdB6mBh9TF3ZhKIfqwfNoPAE1owm4sA4GFvoxV3n4o9+CnfdSh
dqTGYW9RsGxU0mcgV2cgw6HUj4GfHxorKi8YWDjIRnbfpNngLBJyl1acvDPi6jHqi4fZNn9MivaU
14bhKWtcelZltg7ITo+JsXo57d5d/+p9I7vZXs6oS5HcrHWFwj/j/tXcEvy/QfO9BCUuRtWOSQpk
GOkf8tB/jVM/fc4F4fWeZimY6AVMNTwLeX0qbaKERtPtbDFQkJUi1cnzT6ROvan5Uo7Uscc2KPTY
rUzRnO9uJLSVyhlaLc3IMMHrvM4k6ogqf+IQGwdxo/KeG1EAqEVwdxTF4jlZhkiuprzNMPHbh0Y1
3nWq+cePO/C9/JLA864gET+bNWiikSVef1hGeTckLdK4rUBR9ozNVgyXbInrxBiNGKyGaD5zDGD9
VdXqpFQTXPdXQhU+ztnK4TwFyaeoKOrFDkrJvG3Ntr7PY/IPck3PkVScBm1FcFU/90ZUYHiqBgdL
Gr1PmsUF8vHRlgAvulBlvEPf0YthlqLK5r7mbDabcytkiiQzGYCSqsj6SZL7yInz1JdW9NIip1gy
+sq5mR9okgTLMD0Oi3YU3NfdG7P5Ak53VbsADyKaFF/j6uxLiikC+YV1mzBOE8PpbtB2yWKUyktP
IoezK1vFJIGiqriufABIl0KvFvbE163biX7s2wNdTQcvzM6+gQYeB/osWC3bzwttsMBWoduGjrF/
TusKdOVVZQIcu/+PDMHwN8AP+l+RnAIiY18ANB8iGQXyfGxCRoH8E3b3NzCO95zGVhqnUHFc23Fb
WGyQ7l/qBoZXpLq/Y4x2o6KtNE55yikb5JENDDHeVxncUONH+FVXP1WBdFQeBYe3F88qtsxeSJaB
hn4uPika3TaTHkB6rJcSIOz3/bELI097Gn0CKGMMunttGPlC4piLgUF2ghu5XLhCQL4z65NlBuZU
PiW26ay9grthykeSdBjIMmgfzjImfrqKjVEUXwXr3jWVG/lcxKL15VB0E0A+GYVTizbmr2jH9dDr
gYmYhnpTMEp3ufByvk57XdyVjVgu/khS4K1RihbWSpO+V2N5mCeGMKFPD03UEb81yQ9NST4sSnyj
9zQ0atod7TEFqSnYfGi53ANy7DTnsZ/ZzT9UUR9nCRXBWTqsBohZrEbwiN41JpvPZT/fuH49GuJ4
ihnItglgMDI4caE7M6oyo/ZEhoOO0kEryuDvVJDfqAbvLEupNyptiUxgJCWHVfFbtDd66HxnFD86
npH5d1m/Td2xdq7rxF7GYKOSPFk9Ur5FmSgJQO2r/CRF6REP3getAlBdI73U0XJOl5wKZO47q187
rDPbs9nh2WiW2GjhsvMbK5QxamY+skSdDGAd4Vt911BvZHF2TKLgVp0jyNI+50fzE+tYAdvd2Rqc
1We5uj9vfXx7kJwlo2piaaVqlWFp1N+KSHHLNRfUPIX7x9svOTOMGPUr2GYrTADAvjyYoYrUozhM
/D9kqZZqW6hnqXwgjNycrTUW0jtMFuu//ZlYIbdiWfvmCUNWgCTS1AsywijKB0pWRL/lFKOlPcAr
2SnHw3WF/z8W9EsKp3xJbidVU4CMcDhZoXrzk60a5Ej3v+FEWRRwafl+yeKUr1XnOskYtO4Fi4mw
zWZv81TQARJiyaDR4uN5e4W/NhhehKJ8asp/UEmR6s+CrWNbwy8H8ZWmI9en6jqf6pvnTrbXHgf0
E2bjX6Lv3xwiFknjDkqv52FOGCTW/7cIZLs27qj0pKqWZUwjRFfaKTuvh9GJDmYYodNcEqadmKO/
tpGckWixtqnXMZFqRfnZnBPTqU3wNg7UcgutEGTUdjVjc2qctdDWVOq6ainDKK6Py6iBPnecfaSJ
BXkG9tHXFsVFNxHe0kvfJ1XYZfOHsssAQpxVpi/QQdFquBgmr2vAPIF0OWxil34pj+gxD6S7LJS+
JxiacinrZ/eE7nnvIm+1gwthDAkJrSQB8hxY2Pub5pQAwBBwaWBOQw+9KCkp2kguAFH1adHwngM7
1vyOWl9i5aNgDwWrUblxkUGrEWFKzFb8LLhQv2AADr/Htrev6yi8IqFrsmEEqM3G2bfGWJFWLjCh
O6onY35WVTBETCHgGb2/WZaCMWQTTzLMmHKqEZt9bk4U+/bn/AbsV13ouo5qL1aEJyCfV+1LrbXa
HE6k7kNdx3yZ/FLWAKoCmzOVP/zNujbCOOVr6yKuVrDo4Lmy+OO39SA/6GF6UA7Ze2G4tKt7GIDB
mlRTAY3c29NqNLkncQbVAA1q5Wh+FdquGtZnlqNmdyvOhNWFnWIxXmIbmeybNhqiWS1dYoYnwmLf
BejC8/Hn8BIbECS2z9DDV6Eh2b0EG6mcWezWUh7gn99cgoR4cpAffqO1kO3bhcJspHHGcRjKssy0
5rW18J0VFofknfatX5zRxzTywXpUnwRKs+s9NwK5y0BkBPXIT/y8DP8d3gwv2+0R8iqq26AymeMq
1J3JR8zrJacoYDA0SMEIGuV2n0pbWZxBWSpQGMYa4Eczpw9GT3GJ4iZAxeqdLmAQVRh3E9vk3QwF
omB0xiDAUjCozylpBJRVy4Zx+SuAzr1MAaAkFcUAHSrReFOGHiugZVLGaoIgNTmvZ+tGPUVnccy9
m9Zk/T6qBqQIQ+fJnCxl6awIRCaMh7j3opA81V+RHHhgHHGSaxivHHHT73DEvQ548HcCQxC2KaNn
RkPx9u2WAlJzGGrwkIUIa12gDLoFnR/AcHVjofv9DtNXjY8m2cm1e+NjhT7INj7OivoR8IBub6L6
WbR+a8DW95FblcXJiMdgHEFvZ2VzkGBm0KHLcrZ6+lDImp/b9MZokxsdCBVVDPwPEn/UMfXcW/nB
BjXUIMVAnm9MzMv3D6qegnFDbeRwRX63lsvT3FjP82o2Tp9n7oCRYLfR8kMzdW4bTze5lrhSM/+j
g+mua83KwWv6Q0TtH5Y+e9KsoJuz1d2uSoOoMIljd8kXUNB6Um19zdbsnCeFjFbI5QbVJDdXxtOo
LY6tLI9TkYKwwgQJSD8rkVNa4x1Vkru4jlFWr4baUbXm3JPkS2wVGFMYMUI45892Yt8reXa8blH2
Ai9NAfiFgZwZcEU4g0KzMZmjqStDoJwCLMJJ5VslF+ax98yWBpgNIKWjaIV+kLc6AShNfTDUiGJe
kQQG7jWgpR5f0VoO0k0legvuebutNN4qZ/hT2VoVDhawr/OTVkmg5pqcJVM88OE4qwQ8pubHgGrZ
Csi1Yn5U8wOx4+D61oo+g9vayp6WCreThhUwppo+zNPYuS5hL17ZLpSzz2ac6YjObRpG0cc6/TBl
h6kKKM0cuNfrknaaCBl38q8T5G51ite9sjRFHL6h5VBvR791YgAKCTsiBGvjB2r1GuYzpToN0Yji
pn3rTyR20wR3Rn43rUI4/10NVQlWaIEl+gJYJx1WhuoR1xgSYNOGuRc9tIfOU9BoIj2IAESYAl6Y
yI0wLjRCmtpuchU1ZqpH7oiBlnGyH2L7Zl1HgQ7uRmHaRhR387JO7xU5N6pQUlFbVSgaYEvPpOMj
kVvP7o8gO/ZNKXpa4pDEz0lrn43+EKeVQH9278LmM7graY/N0K8ret2msbiPM/NDZ6sCEWwll5uq
wa8CSpyZmbc2BvjDqzmtURwuWpA2xB3lgzrJghu32xelqb+kMD3aRLW2qjRrnEgIiShc0pAe2xbE
yk5TnvAyzgdXl5y2vTOWx8isgcYqOUr2fdFbxyqop+eAbS2ryaX1xzmitzDt3vVrur8HmFwDXjUe
ZvysuxYPkirZRhQ06aEFZKA6I+W8uteF7GqvRnQL7wgdTJGcXQMZtwRkVtzMbq5SZ7HW3MXoGZId
dX0/pLrImu9F9NpGHGfkupmm/dqA1QvP2vpon9kAKzZODv6Osh4hLzJheK4abLqYb5bOiT7Uc4IQ
LbotjxrQF5d7xhncuqhE/81hAWbBMICeyxp53qqSpjSSavcjDWvwZZOzrd1kpohcaNeKbmRwm6di
WjtZcxmOdyCg5PqRSIG0PhkSJhFF6evd4HYjivMQU2UVZMrWKADQjyc5GI691UMgLIaisvBu0K79
ksTPTQ9qCsCtDpJYRuBPH0G7O4gIGm2XugKIHe7pXKU5zSS1tAPaDU4lhclyrNdjbD1EeiJQiH0n
u5HFrOjGuKB7w5LisQWSKkbj0HYIL+R9tea7wWPzAdMhHd9dv8q79gJEy5inkWVZ49PL6K1Qu6JS
ypCiwwJ9rCsm1exeExjN/QP7JYYvg9nTqk4W03SreMiPejDVQeRl7pi9V4LfaR3dPbONPM4V6NGy
SoOFTrUazYheHHdeKssPaN/AGNSC9Czgpa7v465J3AjkvEKMzOXcJguCFbXonLpHx2GNd3Ka+Utl
iWCX9oXZGIQC8ppJ+Hbg1G6AWEVg5NcItbzBkVTgBeWhvHy5viimbRcOFRiO/8rhfLa00BQJJdj5
1lycwm5cTYTRuq9+vyRwFlCpdcDHmW0ZTtr8bBgKwFkrANtYusgv7mYXNEyOoadDIfpFF3wXo+ED
9Bgw658nIG4TXC2TDXJgCCZIDz1SYGI+st39s5Cs0QAkpV40wBu6nZAoQXSuK7VvYJoqW0X0m8ym
XhzRRgSndz1wSwtjzZOwLxTfooAhmO867Ww2Rhj17+slc1pTdJt3l2UjljNQzkOXNHdorVm2o9Qj
tVBI5GRpw+0MKMw/1zxdxq9HAzrCfD57ocVl2plZUoctKHoz1eub0vtvEriNW605M5tGQtCLDsA2
B/eM9PW6hL1bul0D5zes2qRLb8d6kAOJUJeeZ/sJ84PO0opsz26uB5MBgF1V2FQin3AZFB2zQtaI
2Bp0e+M3ig7U/0falSzHjSvBL2IEwZ1Xrt2tblmLLdm+MJ6X4b6AO/n1LyF5Ri2I05A9c5iLIlwN
EEgUCpWZzoCaMnFAxbS8ZkELiOwZsOa46gRNFZvPrmex+TeHpaZ6HaNxFBoVarDu113cw20GfdaH
5GD82Uf7Z6AqB+vlTJTOhN9xqDbWXaEOdzBuFayLLUTSMYew1DYN0+LTP1R67IEaULaxW+LU04es
U9w5FrZKbO0hJOjQrMQ9hbxppW6UuYshaAPd5mXPuFQr5PEdBIS+Tbne2CHEh4Xp5uYpfB6Ux/Pe
Xju881a4wjODp9J/Nkh8X4fB1kSeB+NQQl8iWEmVsFRII3+igzvGid+uIqDYvI6dh+Hy2y6pf7mF
gttv+9ph3heBBHaTHzsQTDPd+FDtdJCerQY1a9TqPiS+iEaxuQfOfwOX+FZophjavn5OR3+vvVf0
DXlqZZEnipEvWDjZUYa4gDJDz8eCIawW6LOTCl0jnhRc+QPmbGxPYz/LSFMtSrIVArZBpFWtrxfm
yZ4hXJ10hnocKqN1u4TCPKvOT+oi34CS+CGq58KFTieYc7Jd3lfL5NNU91sJpoVEO05t/iXJuxsF
8ja4C/fOPMEMY40/ddTyS9lenMswLNhpTxN6NgBzbvsoSk0pyMj3bGo8PJoLcj9RBA7oJZn5w9lw
nOlIPrlJ1u1TncyCINsfXgHXVVU1tDdq3IHVD+k6lAOe+9lDBWMm5u77Gxk2xARQED6Lxo1psGU7
jaw5YjIdCzRXNPj67YgT+yM0Vt1nWSBqhu94UdvEjbPIbLbPvhckI0lpNRMau072/fCgYX2D7z+r
extevMlOuQKReImErRsbnO3XI2a/6yxuCcpyVZY0fhJAyjKnV5xx30HjvnTTMNpZH/Of9NPoMG9D
CHPmTlo5NtRe/fYadpjQLBSrwGyuq7OZ4OCaqiA29yC/BLS5ahN06Ypo/8KvzGE0RJem3hpLFHL8
yWfsulhzSOlQb3Xxfpl6f1m+Ojnrl8s7crMkCa1YVQYflVhvOAqaTGuTxkUdqsavw0+ycPjFvuGN
EQ6/9iA+/DYn8yUmfwONzAoCjRmKSEOc35YaSq4r6UX3980gBp68WN6HQ52bz6QytKVv4zSEa1y4
LneqlgaX544dZ2/gGK9qRLEUyL/zNU4CGUtjwUoNLRqQeHRp/0XO7/ThoTKvpqoQRNvci2fROMyx
CmMGy38B+NOAVqYrzbbbKSLzHlEUDmuyrDJUI8VlXVISPNGEUvrYiEzW2V65NG8cqnQdlaVxBKpY
XfEV6g+dl1hWi/OnfkxHQ1BU2QqGOhGekw08qr3RW1CUde3sDjW3FOu6WhqniqAvXWqYP0twum0e
C2ex+HwAHc3yCCkuFB6Qf1s/O9faSz+fbeOGVYiSW9fN82hcAt73S6KQMcJjYQdxAT02y9GRrd64
RtfJXDs072xfnpU4DzRViu6Mrr6/vP63p9aG8AOSEuVNi/9M22mtlrgOc7QbkYI4knJrk/+lpqCY
udXcTlSctaCJWZb6RrUf94CJVLRhz0GyO/d+XTjQ2vbT6/IOOh64VXUwyXPiCU4axHCUz8Sv0fAB
2uXl8W7sjVc/g1u3ejdCRRH9dqE0Z74lq27f3PRJ5F2OsoFbr6JwZ1/TpFLUGzQNWxxp7fJ1nQU7
YmuZvorAvuvZ6VprelbWKa5VUnNq98++pLgp9n6rhJmferKgOXLrXkA0hMQTBZqbUfd5HbDJtTWq
dAQsrPLaNJp9tCbXOvykM7n4RvLym7Qoe4z6tllVkDJsyHKBbBVEshJa65I4ukk+0HF9WGpzp6bR
XaKOXwnp3IhZYfz+7J//VA5lazBqcVGSmnCl6UcFq86ptVQRfOKthYSmDPR7Q8YE5wZ3NFntguJn
hBpBQz+n2c+IPJS1QKJpY29CMOAlBHcVm+JuHcsaogjL3PldQSWnLurHrkknB9rtAiDYHg8epHVF
hyoLXwNtlqgtSDxBgaG8ktqPDdgMTRFe/jAbaIcBvcTgFi2epBR90Iw4ZCRyRqaZArCrxaIj7IDj
DiemTM168zRgDV9zyCsjsusZuQmr3zBKbAkfOahHS+H6NYevUicqP2xMHjqCFDSww7zeevPwNIBD
SEFSTkIDLcqSCfcrA16jERUs7K1drxuo4EE+Am8nb14X6rFOrBklorDYj3t4U1EHL95HxsbKg+xT
LgLLLakTOOiBnYrJhJ8u38iuDc3QjYTEoZTITmOZDrR8HQp1+0H1zeSaQMqhu9ZEvI3N2UQ8BceE
ggY89vczbBuMOoumrKEgxH7MYLVZytf9ookOJFEUbjEWeh5RU0aU3pNd+K27cxrkLgmXoAjKk9yA
i7milbN14/uudNipJcOUq35E64mo4LFxXKBFFq3nhqWiZ4h//53TAeKtBt4F8A2cPD7i+fLyxhMF
4JBkbtFqEhls4+EerSXXhvnjcoANqALXQcEV14DCrM4zBTWgVLfGMg2JFjsl2AHpCvOQaNfnmeAA
3xrKeSTus8XESKUkX2GVZteKW0vw+OwmkdasKAgH7pkEGyAYg+ChxlgD9ARdzZOIULa5l88Hwn+T
Yi7VOsXear3FV0DlrF240N9K0NexvUWAvMJoXEnNnrOx0vU4gVtwulPXIxTiUq/1tQBV7DYsXDII
Dq+tIvr5kuAviEpHqT7OGF/nQ+dr2DEjZuvYeau/qJ70UDh2SIPMtz3hq+/Wzj6bWZ6rN62yTnsW
ecX9R7IOTX4PJa//tOB1LscYiFF0ZrfWIRiJzoKjGUgSKNZORsvk5UiiT8frTa1ZUle6tVD0DI/e
6iUuecxDzTHDym8/6YJogpWvs7+fYW+RWujzK1b0hswDWuxK1yy+C8bDMkX+dD7/PBy8V3PR6rj1
PBeG5j1xov3ygVXop51IO3Yj4Xi1BjmwWMGeLKx0qcMlbr9aVe5pSFhLjTqDXfmE1t8X5SaeRRT/
bTDUNTABn9qFWXpyNoel3CqlPQCitHI9wojWr0grOZDmxjbodQEevm1xQAfoudEih1X90kFirYKn
M9dH+O4W7zfbiwvIAVdDZMmQa6hIjX0ImVInIydFpAf2dtFzQTi8MvBirVTwgYLfYrVnjd3PdEpm
aPIHNLPXwfg3t3w1TWrZUxZCAuSTodSjX68Qfe0K83+RlSsiLH6zAbhw3FVKsucZWkodZH9C7fCa
KirqiBKtDpXDKa3XSoAHnlIm13TSXVGd+t0ThV0LFtasDuOvXIT8b9Y/Nz5u/Utz0ippCdug54e4
zhmawGw8Ujlwx/ah7faj7F198LLc+/1OJi42h19zV1fJtPYSxKLbfY+uhABYiY59f/EsMIG0aidA
MzaYV2jGBeTQjKJzFh1heA555kMWHpSPb35DqYp9sEvxOEiLjWaEjFsMKwHUp2gMn3NrbyRIVpWg
DoZIPKNvMJQbIIcvcqPSMQWtIBw/1/9TDmqg7uADF0Kt7rbD5EKr0ktvWC/VOEDQTjC7oq3CYQ2E
xs1p6p9sqqv9770Evjn5uHFyiCPLyppjW9Zh0n4mw09V1PAt+Pc1jkxI24YqFnOQjfXaSWzosyeq
e3m6BBuPF1uxV6WFRBGNgrFLdlVqwVl7za/NVPoAtqwIxdh3v7AQ+fczCV55s5lhPEwkY/XIR+Xr
s0rGL0fcX/Lz4pcH0dmgcfgix0oZd6rBTrzf71Z8+xj9tC7gWqdAWhQWcxxaT1lXZfXKOgsO7J3w
75OInFJhNXj7ZH0JxYG1YUYwhrTgGQKhJkeVc28ij5ktutz8y5nwEoabP0rsEStFr8LlFuwRsBd/
0cIyy1390hOfr//yxV4icqhcWklXdlYnBXl1LRVmEE9gS5qPsgXz1oicok53zD5o5VDPFsgRfby8
Ld7WLrlPyGG0NqJGVM/Jcz2IHFHDgOtEs4sgFD36EsTDpkB1LRATcPGKnYw6he6JoGx7+79MAYfb
qiIZqUXxGxJIx5s5ehibaEoFALCN1S9BOKw2CB0nLWG54J5J9cBKCh4Q0GcU7P1tnHkJw6Gytap9
2eToqiV1hPbdWzINTjqFSyeiOYkmjcNkMrfoxVIq9pKle03zvcKV//LaEGw5nhQTa7GipDOO7zL6
TKd7rEJNJHMvCsEByLhWJYE+nxQY5mdLgjzO7CfL58vDeHvbfr3ETQ46IPYaTVEK33rtxKie6nyT
odU5wnUbexpMzxSmedHPGQ3/4jYowVfiudDKasNXbsBJYO9kZJnTNXXvPj4r8jH7QZHIwFtBSW6s
7Pec3a/SRKonOVPR5OrWDzMGljH7qLsmYN0U6bHeR/v0SI9akHupJ6rVvX1s56JzYNJNsS6BswJF
Mzf6ubBWs+5jhad+3R8XHyJE6UnZiYKKlhAHHrVW1HNO0TI/y7GjmDeKdeq1W8ESYrD/9kD/Z1fz
7Alp6WDBHqEzSQ6rPdHRv5AEyr4HmclnZdB3yL5s57IvETkcgWpllpdMEnkAwUFx8bjL+MkgpnnT
6Ir1iEWzyKHJsKaVNOs4yXO4S+f2sQCZ0VoFao6KABx5LgXasNTMJuBSKEW1a4fFB6s4ILmaOFbX
f9HIGOJpN3HkdDmscd66rR0/EvBYpXhyZnnwSqLcRF0eRsr4oU/WcNUgNkaMyWml8stKlAMhyerM
A/mmt+kuq6iIkSWYJv6lr44mc6kstF9p1n2SB/UcjMl/XGu8px1M4muYceDLG4ArCZLXTylIDEm5
J1662IZ1O1v9Z6nxlnZ6Ui5FkiKgLB/yOfYjZQjl9jCmX+XUF2wkBugXNhJvaqcQK09Kkj+nG/OR
eRyMMKlYjmLNOFF2yj/b6Qn6grIRwsXP18+/lVDfUyURwDzvaJcuUEmmPftm1uIu1t0c/bg8caIA
XPYyjynaR2TUfOQ6dyb9vsxF3R2ipc0BzqIvfTdRdNrbxZd0OVnWSRcVhkULjQOZKO5hjTWXmCXz
Pi2/r9HnrjtVVijlAn0HAc7w5nTlii3aKzL6F23oJ9fz5I1wbYFvulzv0GQtKOoIMkubS2KWXIq1
0o7KUJEPktntYQ3tpvpu6FNnqGsnJt81KuJiCL6WzeU0cJfJ+4UVGmt7hEERdCu6sI4E0yi6m9jc
bWias1jNCpwK5eLiguc9eUpB+Y6pcpjGo1hKQjQsLn0ZqZxhKwEeOmI5NIncQnqYIfp6eTOJbnk2
+xlnWVJnG+WkRy26aAuPmQyQj7mfgCMGj97Vt65yYWuzMCKXpaCEalpxjBxUDpu9sbo5DnMbwJeC
LQbB/dgTOmIINhuvtYA+ZCPVFKwQJvXKDAaelTrtgOwsrwCJfi97KHOKc17R5uOARC+bZLQKswzN
Ei+2k/WhN2x/sEofXYbfBB9ScJzYHKLMSa51igrc/X2Iv3ycoK2FK1IpxtSbq4amaOYQoXVQllh3
1rHc0zLQhNfIy5cW1kTzeonay5LB5xIjW8BndFY08+U5Ce2aOGRtgzwe/bxGN/7QumupFc7cZ7uu
HcOG5Ls1iXx9lX3bgG+QnuwEc34xM8Uv46AnN0ddstdfc65D/HB22IWGKfi9ozxy8QsjGgdBWdIV
ymyiYfNJZ+yZkL2OUE17FyFbNDYOf9QqV2zwfZ9ThnXPOCvP9er3JA0XwQ5D41AILHbaWSzRU+sv
S1/7NgqsRNSMehl5EIVDnlLVq6Qc4PXRe5Pfkb3hZkEa1tWHJSA+LJTSD7/vuHZ+DURILlnR0Jsl
TSyh/JMi5MXMCME4uEninGZ0tGG1G33uY8031GX/H1c8hzILja3ZZGXOHpO4+JU34+3NX8NfttbD
f9xhfJ9thte9tB5JFioGLbH3U/1gLZZrq/ktxAmOlJLOmVRw+wYIynSDCl12WB24avXbQhqvP+QT
JJ6dk7kCPeWhQM0sNq61ljotEZXlRaj6lIKchWjiPKpKlsiwtfJ7rxgXT0QbJkevIXVWYMyXFijN
qdVprVZvyRdHr1q3MCAVR6jgsivY3U+1kvOBjfCcjjWKuauhyK3Nd3mW+euaCHq1BMv/iYt8FqYq
q2zpZPjqNKrhZOj9XtbFvbz+RSE4BJGJRCNT7yEkVkLRajlKlSghY3v0X2+F+DIcYCRTN7cLQXYU
1+qxruJjUUMuUJM8moN21phwCxn9y4MSfR4ONjLNXNIyUiOYuD9M5g3NjpAOvxziYiKEUXGwAam0
tZQYbHTlwY4rlBoXp7MfpUmEF4Iz8qkoeLYGDMkmsc30lTVwwurc8mjUBuvytU8TVEZ019Cu6KI4
WXMtDQI9X8Ha4LsgI7Vhbp44nntoA6T6z2EQes0KzuSn7vmz0dnFAC5pDoRgj0wvLQHP+cbvWzC+
hjyFAwnZSBu1agESMlRf0Pson35JwLxP2VSEfwqb4LPRNZMRtzIrmf5BBiuaSS7hSAaarcWEBfmM
tWiSdZ/zGyZcLZpJ0crgUCNRtGS1JOCfXWWQ7LGPdKoE2Hf5fmrLCocbZbLmhdU+TV61Z7V1GCAg
FWUOiuLauuD4eCL1nX2ptZgbvOKwaz50juCVSdHD3Cz7NvpLQQ//ZegQACLPso+bNCpSFZWSyRr2
SzMEUTbgZWSEo4OxN5QmoIr6ny77tsx3+kx93aGV+Cn3/f3JFKWlPL1+IXaWLjL2WQ/TCHc8jh8Y
Kc92485XAhD6haL6op3Gt/tEzVDHAwWOPN0k6IHta+gvv1OsVbDXeCvXkkJxCTwIdpN4cVohLuic
73ktEJwAKocio1HMmqJgZ4/U0w7Pt6SBaUvDFlfscf9GfOk1RqocjpTmqMHNHE8ujEOALsUdVEdQ
EVKuRI+pAgxROQzpSmKWmWZLgVY8QoPpc5bqgvNLuA45CAENhjalCQgxTguUEczxqdqunpgKEt4G
xdV2QVagcomH2VtzAXUYHNZl7636LlYMd4rvlbgWYIgIHVUu/1jgbJ42Md4Ce8+0HT1ID5YHCVT9
FgRYGLPLv22S/HpZ8F08PdgXBZFgejJFrerZg+wTow/kuFi9y+goGhnfzNM1Y9VkGbKOYl+mrgLh
tBzNuGEBvrR2XHad0LiLnfoXElS+oQdde7RvVXSW0WVnhOlOUfCgCkHP0cPbBSujiYXHBOuE7+RR
G7MYzJmVQpPcpeaxBcUEnrNwXBbJkFzuAYHPCYceqTnEywTKcijtei9DvhiaAcVTHAjoS4A+ELxb
BwN0kY0nMJkAzqJeTEE2znMkekVS9c4Gfintd6oUHqH3ZSVqLr38OI5xcnBCiBz1kERmze+doyWS
q60FHAr3Izn0/exMcoibQBHPjm2EfZ6ge3dH22+S+Yg9i2b5zNV0qOblDszcBQtagN8ah0JDodvz
UgDonmQHn3NO4Pf7cs7t742+aBWGLDBN5kvDtdyA3KNjo7YlLoswvwPYmcO3KluXq6FPCj8iJnyM
mwhKx7pn29OtUn2ncgq77wh9q+PyQFYTLbp9Ax/HTK69HlmzkynyDZ3tTyuhAiTbPAbOfi8HmXlj
9VmX69Agy2pHXeGIbvwRopyF4LCyhMiy1KxIfv6kZLW52v8JZvKV5A6+5msio+WrGu3eyYvcN8oU
br+VIVpXmyf1WSS27s5y1sGozNGwwTUti8ixybdy/jArNylVgzEGcYz6xqQFlVC08/IHA6GBC9tO
tT3HAyT4aOHkHcygMtEH28yQz0bG3dPIIBuFWqOZeTiwFsv5XlX9v4UMA2YV3SwvBsqihrXtA+gs
OpuAs3mt2rzURwkKb4wJj1ZqGsrqtYZ2X1ZSHaYHUV/PdvJ6FpAtqbOA4yQX5WBAn+P3y2RvmY3s
HD+LxcFkAXvh2NahfAW9WfhvR/shaK61XeUKR7V5rJ5F4mBv7Wd50kxsbPKBtTqs/a/ki7U6QOdZ
/Da13aF0FpGDEm1K175SWrA2YdGjQImEeLnPjnLowFNQGhM/+fQn2H4WkoOWQratdc3YWrGdKBxA
7SV3HfrCmSXbHyXML7H4yjHofl1ZSHBcLEfoxNDJMcA5vDwewd5+WqlnK1GDF0tR5NBwt5T2ZE/G
vl6lH5dDCPDxafedhUgWvF1Cxhw6sij3LKcBGaUqKh0Ilh5fDO6qfFZI3zGReKaIBi2L/KEMqbfM
V6pbejEQ8/PlUW3WD86+DYcZajTDQMmgkD81RsfMCj/Xe1+aPw3z4uSixkrRV+LwIrVHq6QRyKZE
KqDW2fc7YhARmUuAwU+SP2ffSTWjGo8POMdsJZs8o+++KHnm0RgqSmW217Jin3S5aDuxs+NNKn42
jRxmGHVUGlmC3J8hIdOmYiWs95qKPpX7LkXj8CIfomTM54LR8mF37nRfS+qUpaM8dF8zL/9kNM4I
qSgZ3RBu+QW6Dv7yGMnO9Jg/Xl48ohOHLyZbGu47ygB5nD9JUETHDV9RlhdDbi0mxvPc2P+s3cfK
auLUX7At+AqyLSU2DL+w2dXof5IFtq2M/ve8D3v6Qxca9wkWD19Lrgmde1As0fjhdyVMYpnQQm/g
Ese0FrRaWAQVfTa+nGwmGZ27AXllsY93veSOO+M4u90eslOoAxHdFSwTAazx5WRlKBeiq1ivHUxf
pusVfKRox/bHU01UyMrYLp+87EZej8CmjaamKvKSPLtfYGaADelLfpbdM9m29iA+4UTLhUtOwG6B
EJKMvE9djUOJJoeR+hDIz6qbVg0uT6YoFPv7GbyZ5qoWY6ajqKbDq76wlSOtkutOquNglXN9l09w
OLgcUrheOLxBjkehsfuH25xlHhfAja8y53LWjFBUwr1fH31rGb82avJoUhI2yuInuXSn5PN1Q0Sv
yqJFw1eaoWsxk7mHFFy2V5lByyHxVKaPjCsQiCZG5v7RW8TLKuWLza1hSugRRz/gatAg0Wc3IcJc
VgAtfHlZnrVVM+mMC4l5z2THn6RBjY9s7y178T4QrRS+wJzESauWjZ6FxoklMOou/6Q50gkaCQAW
W/CUKToQ+AKzktdDFbOUrDswa8u/DwRjJ2Z6CVIXvrqcpDWETVpAiomq0wKzdzqJdtlmuQV2EnDG
0pkbEZcdSetYaEUGlvFZuQUuD6ypSFzw/Ze5e4nGQda0pNqg1ShuMSOuUjlVsJssrtRD2Z3e0fW8
fQK8RONQK9Ll1lZSAw+KCgRxGyn9Sq30ftAHaE2Rh5Eqh6pdarcr0HVYxd8gpOPHqXEz1O03AZax
cb2Fl5dfwmHZuJaVmRh41WeXZIQBxyYwE6/y4Gfiq9mjHMRuDurSUXQL2uYZnH1f/soV5c1omOh5
Ui2I40v217ZcqFswsURV3qPeebSj1F1j7S7SrL+GeNoVC+OoaEc6qn7SpjeZVpxGowmmoXDbQQt1
WfO0WXIkW448ZcHdbTTcNtM6J4Faj3N55rYPnn8mjidewdcVtsW1hDMOkuQWOsrTDhyIst7B5SmI
YDrz38JxRaLaQguJpuEpLrU7t4OgT1cFdXych9Ql+v3lWP+C/S9jYzB6dqhqbd43y4JXuJU+VdKT
6bcr6cKYbMucxazSYZaJjjeeX6R7tzdOlocNn+9V14BV4zp8uTzM7Rvsyyi5u15RyCoxZHzBYfmi
mZ/iGb71gperbZh8CcFhWEmzpbIZQcgk4GUOP2cqSH+2b3cvAXjYqhZlJflQhbV5ZWTGPoskZ4SV
U6V5naaCavUf54wDLtjyTUajlFDtkmdXtW9zUDUXEQtUgEkmh0nxAtGKmEB/odOvjA6iirRy2ug+
b4nojBFF4jAolTOzruwGnPk9PMK94kN6a+yl0ml3jHgKfQnP3EuTK328vPIE2MFTrOg8lzS3sSzq
+COseFzJzBxzRC9LKTtSkQuQ6q2q71Ot8J9FwhOiQNiNSltiPXWQlfBkI+igoSzJLrsVx67iVK7t
NcNR2f1Zk+QLxvM0KaaEJq0JThcJD+z5LoZG9QC7UHakSOJuesGpynOkSj0vyr7CPS7bo1jkUPv4
j1YICpVMqimfBTmXAEN4qpQ0GUWq9UkVqrPtaPEO/fxOPvxR18fZNHIwUlC9XFUNSMVEQZgL0Iso
SHt4hyiIaFQcqqASBc0w1hSXGKpDlaPSts4qB5c3gQAbLQ5KlNietYRSSK11le3WHbxHu/zz5RiC
/W1xSJIVZkcHGldh1s5hZOhONqVOnypODAegy6FEw+GgpFgWWY9lyFSoVAY5cnC1aBLkAAKw5xlT
poIeTBz9VdimUDCpDrYtOSX5q4ZLTo6rtSUSWhDAFM+Z6uZIjmEvUIb10gakilwFV9DVutHMye0s
ASY+FccuZKI8WwoqNCCJWlh0f+txwDhcd57rvl0TlK7mKMBlJrZuvqPlQ5SA8DyqvEhrgw5jFVbG
fFC7/meZIeWU5vFzD3loBzX7Bynr4DSnT8ckXq5SO/MHoj+OtiQ4ZEXzzpbaWSo0Z9QCrR8MXLJ0
jtnFx9g6KHQvNYFlFjeXl+2/PLb8czjwNKuxkVA7JeiYYz5I5V1zn/7sJjQVjH8xBePGHSCQI2pC
YXvh0qfm8MUy5jaXbFzt9OpUKsfOeMTF3KnW8OkNvw6j4YdglCxjvRSRAxvUv4ZuWHDXaiFHa1lz
50Q9TFwS2qt+lMNHbZn38ZT8XAcKodW5C6M8MZwu1QU0RAFK2Bwg1Xo8dHIOAmdsynDRkoN6LT4J
xiq4OPN8q0IzJmmKEtgEjOo+NlrJy03yadZr6IXM8uK1UUxdM7NPELw8qlJxk2pqJcg5Lp8ghH89
N0vaqasOzYg83U2oxdvzrsgKQZB/Ka/8vXYJz7+K18ZY9A5RFgOmFIprX8U+kJGgSDCHeSB6Ub78
8SDs+npfor2higtDzsKiaCCUWN4rZfvx8se7fGARnkklNf0CaRIcWEU7PWgyulniytPtR7JEAkFs
4eSx0Z6hjGzQSKtLZIWd3+4hXcD0LfP5c+cRt/JxoSDCz3V5YcJh8HVE6JEWHWRx7aANqn0k+YYL
+UnUWBTd78WekJezQcJzqlpJbaK8wCU2Ql/QlXZ4bthZQ3TIvLOddLuR42U5ciAjL/GA6xi6qSP7
xlJv1wZFAdh9KdpjUv1oaSANj5MumlXRouQQpRuMGIZS2AOUmo6i3k/FKNhmojXJZTY2PJCZcDoU
28oPc5/syuUGcgSeEbXe5cUvGAr/ME70PF/VCuuj+jyC/Drmhei+t7kCmbk5HLYgTM4DRtFndtnb
eAxlLy/sXZJck8P7Xl02z7izUBxYQCpcLZNmQqgx90Et9nL7J5s1VXEU8C8gfSFZQn3tzTV/FpT9
/WxPq0UWFVr/6klwCaB+Yux2iyPqB9xMU86CcQCS9E00juzZtbRhtFXYp6UEmz5W1J3cL3/lujBD
3FwfZwE5/ND1UiEJ+l5gV8ZelTNvfZIq/OKzAtEfkiPOwnFZijYMg10vaO5MNDo7pP5hohtBsLe2
7+ZnQTjM6GjWS/2koQhcuPKhPzZB+nXcwXOnP7DLeeagVemj+Ch7eul4kxCdxeVgQ+3bX+U2zc6D
VFKdJaa7OZt3mlUfJE33LBl+R+bqQaTFm7v2duxRc0ytjxKYXknV3XbWHCwdve4h57PYxqGd8tzR
5Am+luqhUcz9uoA5T9IvVrkknl1HSWBWY+wsXVo6o0z+asymvOriRRZt8k28Ohsah1fjNJBCk7FM
IA4XFPb3KihDeV/vl/GAQvGK9n7FaZAAhSKVI8H65PGra1bbVFZ450YmdXozMCbRo8h2q8PL2PjG
HrtuVFnv/2ZknNSgyBx7r943e3OXBLZr3ROsGsbR0CGcBivd1LsX7fvtm9LZj+CgbTSw0QsVDUxa
CAH9Z1Pi3lGrG5QEXaakaSeCW8pmOnkWkcM1HbueFMMgBTpMUw36c1F+2I2IxLZ5vT4LwuFZpEdT
Yk1gGxpZ0zpth5eJFUZbZDpacXUnr82xgJTU5SNPsFZ5ZmhfRTCdalA/gsGZH9EjvO/26+oYRHT0
iWaQAzNryQYwlvHyaQ2fWuuULXdj9f3yWATnAU8QHQdZTzOmqoc8YZRTRzI0l877EV6P8e/bcrKa
5tnH4vArb4y+iXVcpLr2KOmfqvy+MkUZsiBb4Nt5alrR1pIIdNoMEHae88fRwOWi2P3pW/HLiPh2
HjOSMqurWKMWFKNfeHKqq73j/VbwrfiGHovWapRJeDdYFt9OPJgz7ubiSrISLxqCy8tiExVtdLHD
gsNGesNm+SwnUdROteWW5eFG7eTlzTAJ+ekMcPjDTJM1qJtqKoFDC5cYUDLA5aaEOYBxGh7yHT2Z
fry3vuMBEOJ6IoX5rZ2kEU234ZWiGDrfkBFLCz6iCi+K0r5a2yN8toWNj2+9B7G6MRxVI4pmQcWE
m7M+zVvYRtp12MjSKVc+xfr8SU/ANaCRX+RwZF9rGNFCUo2mhwGch5QYh2TuD0nUwxpR3hfpj6ZT
riMDTBsJHCnj0zSWgU6Hj9B236mldqVJ1ZWdaHvGqWcuSJe/+eZzuqbB44Xg7gGLbW4AWTamaRmj
PZkJWjCN/Plq+UD31lUVloLq+BZsazaM6WG2opkqr29bqBrei6S0Do3qodHtjy15rFUEXKVPnZ44
UykigmwtAF2WNdswbEs3+QUwWaxSqDRpmHZ3TXytRT9WoRHjFvToMBmDXRw02zW++QFPCmlUmhnu
x3XsNkN0RQccrqvk4fjf1brqzmNxymXiqW1zK+mLf/n7bR1LOmzemdWfbOK/13s2K8oYHxfmUATt
3npl+3Oapu6k1Z/SmniXY20WIrBSZNWAeTgWPJevrdCaazqdWEEx6ZXTq9mVieKVPUa33VruooQg
gRuWOxgS3PZF9FOtrYPaWqKfsbWMdN2yZSgcqSY+7Oshx4YxFPk0ImsjSe2My+iVut57atSYTpLM
Xl71hTNYQumXLezS4ZmOfFomGvyCXsdFmSUtVmIl4fw5ChOXuvmJNVnNDyxJ7XaX53qTXaWbNryX
gMUW4YvcA0njedULMHqfOqqJE4CpYy5HOEyMSBqZ2CpaLok7Dt6qOffZqRCRQjZ3z9kv4LIsjaR4
VDBHHAftQ67dWVEofFkiW0fO+Si5bzlRYKciZay0hfsI+Ao1NKB+Qs8QymGlB00WEh+EWfHmh8SW
gQknwAh2Wq8/ZFlOZJy6wXrKiu2raA96sdN5SmDh/C5cuIOKQFYUkf397GTNlMJWTStj9t2/32W9
Oadnw+NS8CWNx5JCZCRQ6J0sB7r+JwQy3TLg0AdyIyxTORjQ07WqQVwwA+i9+402/jSt6eHy8t8e
wz8h+J7GTNKtfDJ6C+1/jZODAmcPAsqCvomclm2p2M34H0/bWysgJhwazWBarO4AN3LLS2TtZOEm
TRMj8Ut0+VuWBNdgAHorD6fGtB/auvhBe/QBgz/kl23mJBBYrdTiNuvLm67Eu+VMoWbbGzXAeG7d
EW5cjq63k5cNePXLR/vQWKmfxPNhmooPtVk1TonOFked6iBX4EmpKdDdxZXGo037LTbqvyY1/7Ak
+amczFNbj960DN91eb7FqOCwTKivJkwZblUPeheBbVrqU2CvzV1X96dx/l/TkdGV8v5R+j9r19Uc
N85sfxGrSDC/MgxnRsEKDrJfWOu1zZwDQP76eyDvriiI38DrveVHVbkHYKO70Th9TsX+JIkic4bd
pGDp8AMINjpo1Qm+3VaVYjIQQh7M9r4/xR/RnT5kfus+kkMLNWApHdZewt3aE9zbdDUzXZrFOSSr
8UdSuZanqBA0Vc00BF0KqCJBH1FB6XFdx6+FUZ/XuZJOTHMbYhm7/Q1CaGzLxikLA8Mn7uN83d1q
YBNuP2E271R8G6PknSxi7WW8rTkhSkKKL2tMe7UPsckeIIN7sqzs29I7nqKMnzsIh8XxIjkeu62D
rU1+fDYhS+tz2+gw8vrXJP9fvLn6zS/z5u6lGwv5XEeOJQgsQlRpnMrGIkHZT5p89kpw9nq14kQ1
kbfy9sLxxpQoGMZmYsekAe0YZ1yoZ789pIf6yFdmWp68hbf7YL61JyScsm4BQHQM+8A0b/qx+NUt
RNkNr/FP4MwI+DTB2PlD4y0B10SQYqklOysqiLmIdE48YrmdVcT3C/zWK5e5xsyGe6Rmt37R7So7
6AnLwiRpBw8qKJVn9nYZoADDy4hO8U26+zmRzgnvnSNoZ3IpP0g+WmLxnCf9aFCFQabBWt5Th9rh
oJoMxGjT51bvK89wiuu+SN7lpUIPdTV9M/r6KR1GzC0POQsv55zdSLb9NYLLt/WMcYHe+KkEBeJH
SAjpEYcx/AoG6pm/QYwhW2tC5e4ulFBjAWP3MptPKLlv0rkNzZbcFvVwY5aq4cfrGiR9+kdTGsGi
6LmXZfWxBFdmmSYhRNGPhu5eZylEHkyI4Y55UKblUdEBh2vGsCtoVDld66m5c64cCKa3K6i9lbj2
s6qIg8Z0an9pZ8VzjSGsdZDeps6MUV9HRe6jxPRttgQWZAr0FTG2yGWKC3v511J100bE1i3bEs57
UswJ6XGtOphFehin1m/aIQSLI4bnEwn2a6+HYmmIKbaDnjZSwetYZjn4b01ddQDTYJ6Zgou9fJw1
98gqxXPyw2U32itdLB2vmLqtGjokt18bwxizqs8dfHoyStCDQNjUazMpV9PeydlaETLQaump6tbw
1Z/CsyAupADhgkGDg3Db8y+AcHcHmbcmhV1kejEsKr4jiM3J6s1m8U3J5js8HnzsUBZ5WTpAzkQr
Fc9KY3S2LZnU9a7DbDZWOJ65NbJutDBf46pWCIR1MDUf1bW/dRb2W5/wpaQR4rUyzaoy5BY6IHB8
pfZb2vqXnWR3LVCOtiGFbjqO2IFFoUi7ecrtg2sWnjlowUjXkDVmaLE/L1vabfBYG1O8uNgk8iob
mTmvOGf/P8OHYIF3VJxpF80kwUPM1W2mFCkebG/JuR3YUWurH/Fgf2V6FRRUpr69e6w35gSHiFOr
zDExiwhCLPeI2Tl/bQqMQOS4FqssvWqK9eHyZu6e7Y1FIWZrPQPwPUZRZLc3KThOtPLbZQP7ZdfG
gvC16gpzSFTDFrZB4dWn5TY7jx4IJ8DCVp9/bzpo+8WEIOyM8WApKpBWJP+eOk+NbMP2/fwfjxCB
kP0MQGyS8Qeo6rFh90y9n6cvRS9pLMqsCOeVFS5UrCk2LU7Mu6m0ngiZP+Y9yFZUkDlf/kISF3CF
6846s8JwiJ5Gkxn/UbXz4rXm8v2yjd22yOaziM2fqjVs5sZY0LScfk5Z4PFO8/i7YbPeYbAKpOqy
N9HdS8aL57lCRnHLxRlttBgPzbIcAWNWwt6gjdetauq3cR12g31AvSJb6m4i25gVYkbZQuy8G3gi
s32Ob4LQYAk9oeLvZ9FfYK3YLf9NDUWniTb0G63xvLLsfukQEblesPMdZAUn5XvpKVEZTuAsCyQf
c3eFpqlpvMlO8PTxOgCvmAuritqxDm5/HiE+U1wB0x8S67T6oPnBl5QNbO0WspbpwKbhmuhwCWGK
6IDy54nt/PVABamOh3+hE7kHprIszXVsqIoDrSN8wWVusrihaROpZzC8+fk742RHeqjcyXaS/0di
xYw7gkHQbSD4cHyjN5lM13OmZwPKuCYdgywhwUQCU5Gc7/0IbBPimnjtwrOO8LkyZyR6PWDzfupb
4eKL2VPfgmCM7qu/wvC/iyyxXiyKzS63LetSa7CBxg2XTxiixAyyxre+9SBvrKAsZZ/GDgdRfjPc
DZy2aeuowPEWJvbAxtlIGhY/1wbQh0UT40/yPI46A1Di/1Sl17NfeULdbeJsDAtpzjVzZZwqPNzz
hui/46ner1ttF+dd1x0VSsmv3abqnFRnY/bzWscFfp1r/Qy8hVQubD9sOwS3GjxuukQcIs7css11
sDNF8Q1uUia0IRS/PZo3FnCM6TH+JKd72M1GG4tC0IZF3K5JnEW6Ud0bi3VHllh2IHadZGND2D9b
QV8mcbB/fPC0Q3/mC5gWAx7FmAfZN+YvAZvBE0hljYvd8472sqZhK8GhJIQxfWVt7raQiGh7De88
mQdYhFfIHgn3oyXqVUfXHJDWiaJymGakKbprXCS5PrHTerQCdGeDX1Mi26tZ8ehgITYTB09JQnQZ
3Npu6Jwi96hKREF1iCIWpPTaesv6TvXGlPxO+tlYFLFOzTj3ZcIp4X9SIr/QFPfe71aUuNUAP6Ca
Kr6dEKSNlg4lW1xg99vyvQ2S4rm0Jdf53S9mEx2v7vhsriW2ChfdHTCTQOuoC9cDCTnllBOoUHa3
jr/3ar0xJjYL+zJX5ryPbYxYleg7ESVUS8v1AGN4iBel9jqdayO77I/fKBu2dsWittKqcu6AsWUL
QZM/m46LCr0/qpwqdcbbZ3YgLgPTPmqlfvhWGfYDNYDfHxPZkOduRtz+EqHkrWdi0BKPlH950L8V
nt6LNzbBP5XfId/Q1ztKRd2S5wbaQm3auLWN2QPnnu5+v7zDMjtCDlLt0mqBj3MPiNlhnXdBWg3e
mnXHTqYq8D928GVJwqnPNXWEKlyMyiWcQjTw9KCLuOBhU2FoH5Ok8gnLvdi52UQRo1TTrmmaHPOc
JvEDLuBtMW+IFB9vyFW0htrNL9TVb2zqhmmrjqsDCGFDwVjw2M4aaF5pRhL1gHNaf6hfyFnFOJZf
+bzNXcePergc51aSn2RWBe/UXbpohVbgWR6I/YlTi7arR5gUKPMm1QqrEwKbk/UNpLScJOJp0PmY
HbmCZFd9ZniJd65asKzk7sNlD33rN4JNIb3Txe67vHK5zeSY2LgZNb69fM0gJtx7LEKXD738yzbf
XAMFk3y7N0W2MVZN2jckiWL6ZS37O7O4McbjWozoDD9kRnf6DXPI7xwVpGlvQrkxp1yJOk8jLY1S
DLKkmoHbJn1y1elRnVigLq5/2eJzb+3VNQL+CawTUG6mhhJfzPeY29HdzKVZxDEH87f4D860RFy/
DJIwGQPDY6FbnlqoiMkAUG97cYJp4Xsil8wp4AXgfQlZwE6DH5/0G8jRXNGjJtnYt2WvYEv4kEm/
zNRegX5rkntlWbykxDCthXnJYB6NIF1jvx7eDbqk3HiucS/tLo+6G/+x1hYvEknZRuvKzg4lhe3N
ZUWC1h2Kq57S0Rvd8ivrnRN8G7NMbXLTZNa3zFkKHxpcaRQnzfVadmdonhF/mKqoILPu1aXjs27G
uwYWgJf7+gZAMsNHI1U5qS4pPKvOjmpGcbGOjfOoVavnrut8WKvZPZWlYQRxFT9KPOnNLYZvMTBf
/OarmW+KuVGxWrXAWM9zwOPYufi0oApZb9CjPkps7YS5rS2xjKOdtvQFCnGwPLUVSLo7BPOm9nu0
S575+ng0cHqf5ZJ48KZg5WvkhRZQZrr6pp7LaKVRpmGNtQPNk/g4aU/PCRlxPNUOkkXuBB9g6Bzg
2UwNQEGxcYGp3amb8NaI8xFHXOrYCehdd2N9tk5c15QEReCeYs5oJU0ju2dza1soB5hug7/aXJOo
BXsxBimKE2XuyUxB27rGP2xjcPysh0CcupCDaXS3STHKcAV735ighwJQCjIoIKuvz05azA5b8jKN
luKbai0eNHSKmkk+6NvqGV90a0U4oaPeqmVDkFSMqD8tNw2yc+mtfv2AB0YpBncna74yJtzhBqNy
HGeaAY9MMakMNM3YSpKkbNOE7wY18LXOC4pZ5JUEeX5AE8Bzhw+XPZMXaGJUA+bRdg3VNly0S15/
GZKzBNhLFc6RYLi9wvN9hdH2/F6xQPyPSnW8ITJx312T6MuAf4+gpSBecioDjJ9O1nX4TPpBP85H
PTIOfWRL8sTeB0JgMV0TQewteZdbKQO48VeQSNXx1dStuQd43Pd/v3tbG4LHpXY3xxDvAFN8TQ5L
D71nW2VAdxgHg5QHtU8f01itvXkqJSgW/h+Lnw2dSYM/LxtvpwjJqE4Ws1GR5kloag/p8rhoP6pF
RuK754JbM+S1d9hrY3etA+9IzT5UoGHJRWRlE0W753ZrRfDBIQPcru1ghQdHdwiGyAma6aRHYLU6
5ue0lfj8XuTf2hOKlbxQl1QtcbDI2Aa5BmiAhoEhSqOiUf1psiUD93vFLm8j//Ox+C5vKoess2IV
XHXpMxKdY0H1/pGTia7h0Hp9VPqdTJFX5h6iX4K5HacCIV8zE89u7g2Qg1FdD+xcMqAicxAhCkLc
JaloqiXRop4d+27IonKRbN9euNjunhAGy3Zhmj1OPFywa07Eup5/JVzIVsJ/xuYj1WVi5HTQUVVq
Ub6ysCaVpxfz+XLA2A9K/7iCWOwAIZY5EG3ErcCogqkFE6MjeTKUrOO5GtisI62UYq54WVOBNTaf
Vz5YA/nC/3ponw/1xo4d5yuqHTj1EOJODLHQQUk8cCAcQI6i+uoxVj9c3jqJH4iZqnGczihLxFrw
LXxMoK4xnDU1QtL39Olo5d2VmUqcW2ZRiBN6kQGM0bIushd6NlL1vonfqfFnq57DrPg8DLcAIx8v
L1L29fjfN7tajOrcNDG8kCron4w1WCsmr9F/586/DUkiJbedzBO08nAZVs+ul/pkwv1b8Z8viZwj
m9fcViE5yLI4KGJD3Ap0i7Eyds+NBiMsznEQv+dPQWNk39U3MjbXtyNMqAeR+VVHxzgFCEDEI001
stpumkamrv9Ykhyk0XrxHWImuUeIUoKaDurrM6ApHfPLtAYYbtEy38bUn4dhYc9VaiVowL4TGDa+
eLwENebpw6I0T4XNagw5qfd0yO/Gyn2XTwzztmrce3qWXY2QDQ9LK5VBkncT18uCxOjBQHbfjgRh
PTGusuwOMCy/1ye/H74Y6STrRe/dATe7JwaSOWZ1sVQI7T20bJ/np47rrXleb5ArJV6/GxU36xLK
DMgmpQ7LsK5eBaFRcUinVdIbke2cUGK0BbVbpUHwiFsdUlP592V1/KYkkUmGe1bPMnqh3XO8WZEQ
Oox1IIO6IDpazZ9DZXuD9sMGhv43gsXGiBAsNExo5YuObQPZB7qF7/vlS2UaklvIfnW2sSLUEoxi
bKjX4AeQ3wsaFhhhE7n+qJ2rE32Xnl3Z9UDmDEJJUaaaToF5T6OuWP2MnYylCS7v2251tFmRUFEw
usRp0mDfRvRpmvnYDzcdyDHtpTldNiRbihCA+qW3p1ZbksilXEPwXUUtiQtILIjd8NIpqxjoFhCj
mLGXDCpGSiQWdtsHmzggToeRaiIgQsb3YAft0J3X41+txP6snABX+E87Rsjr/KdoWdrnGq7wGvkG
ZURPbSWfRObOb5j2V31daLx0kenNwKwMXnbmjweoW8I2kg27Sa3x77fJ56SdyRh3+D7cGg6PHqzH
58NjR9NdeiYyznSJa4uQlXIZlmm1cbWpisEDBDPI4gSJyvZbpZc5hiSmPrMrb9bGyjWx7IXXKv7P
V5HyBMz1MzZgVJ87L8+4kuVqkBTR0l0VQkTcWU3STDjAOdQSsu7Q+WmgAptDAqePMqk6w7Mawpvb
9kvAECVdU0rmXi/WDgR1c5AchygNjFN6SG6MMAuLD2nquXgHaqLCr65VjDq4p54cWCPFYUiyiojg
idcMkMYaWWWdH3XniwPiSvp0+QC+hXq8LppEzI49FsyubeztYt7PNMJsuc0OAEifaYnLagOKGOdh
Xe6S8gp/7eYrZ/px+RfshzTLNU0DkyO2qPGXtRZehjKEgNr8MMfVyRxmSV3/lvf7eY0vJoSUVmhQ
VqsmDZ1mzWuv27s64B7UfzJO4xUbPcVXPg5BdVIi5zDfpyBtXaL8JvmR++VZxk+7/0lfforgyqqR
6Plq4vGtqG6H6kE3H3VLUsnJTAjpbm46piqW2kV5edCXjxOUCUtg9y9/NZkRIdVlrFhyjA2mkVoM
V+v0Sdfac5J+vWzkucB9exD/2S0RstDNhduaNVgWYgi+L0Ak3jRmGqxtomCOw7zJisJ3Mv3IE6HT
jTKu5l3PxLQ9psdUC/QIwhoTNnUZFKpRb3XOATuKa9MnyQIlJsQFKqB36lmCZMtv1RXgH+YtS0CF
SYPllJ4nr/6zDSQm98I4f9TGcUMj2BVX1S+aUpXjgOT3/Gq4akBoawf7MLfH/IALIic87T2SBcBn
SHoVuzfCjW1xuUZajNNijtx2HEFTlz8DL3dcK9Wan5kzpAibvVvN1qLwlN93FqPr2LbPzecKo1CG
DqAXDeKr5dgtsr3l5Yror1tr/O+bFFk3GZtGVrdRYZbv6Zr6yoLptD5/0Brbq60ijOf1pqzza8up
op5aj1lTh5e/L3fKSz9BuPnoPcvHQnd5+4xnrgIT6Fw95bcqne1SuWdvlgqej4mZTtNGeQxOKOB1
CsgIz75ZPvLhPzkmca/S2drjAWljj4MDW9IlbWSV6U3eflyLLEj00h/r3wifW0NCspgrOlgLhceo
xhXTw5peazIFIdlaxCTQAiCgjzyvm6PfgX19HaFz48x+jp7af3MHIRmY/dpQt+jSiOCNjNOSDQdI
wUSytLZ7a9jumhArtWHJDXXo2ufi8OUFOQYgQFYO7qWejSmLw7g3ngDuydJUKr2NqsXTUwPFypPa
rtHlfdutObdWhMChZQ6Z1jrtUclPYf++CquoDYfr2EOek+OX9/IAqFcIuEBUw3zzLDe1ps4G7nSU
Qzj8wafF3XykoDcbTmMPRUjYZL9TVgN9jgRnAzMKbo7XG2l2ljI4Bv0ZG9cTuyroeUAs7jGfU/ol
ldjb9XqwJeFF2CQYjBZcxFLdpR4Tp40016OgNcvtGYRdjk9KSQjcTzMvlsQ0QxV7aIx+/plmFFCC
odrTbkdO2vgzzcgSm2RpprCTjQFlFtdhbaQ7X/P8EylHr3IyL5eCmnYxP/ZmaUKGASNVU88mvhln
OZq/qV/KE/GNkAO0XRd85bybmy/+L+RuvoY3iQWzoLaDJ1ZCREjDMNWNXlZL+woj0px+pT+4/wE3
toSoVamsJXNK2p+dY/f5A6ZfJ0ww52XAAU2yOmH3/G0MCr6JpzwbinxYHCZvvax7AvZHEoj3IyTQ
YZja5bRh4tDHpGI8uSwQtnjdVR0Hnx3ZPeen+gXIFPeCN99qY0tIzs0yL2kLwih4CfgocwAmi2gI
xipAKRCUUSdrf+75P9DtJsEcEme5FfzfslIW56UBe2sequ0f+mj7tHE8LSGSxu5uXN6aEg7AqusK
SQwcNY4m6M7sqBh/BS2OXJQGrT3H2JoTyqmx6BtnTtQ26vLpQdWme81p3l9ONXv5zAVzi2sbAPO9
GaHlA7qgLbDaqKm/Ney0lH+sMnml/VW8mBDO00JSM24W+INrrcFM3gEYJHHvvbJzuwjhAOmmw7UP
YcFYs2DufkzNhzK/Ucr32nDtxBPmK75f3rV9l/tnSWIntEldMjELLqc5oK7KOABPDwcM+Pfqx8uW
9qIRxNgxcKPaOLdvoJ19XbXg5+TUeGDpCjIc3TxwgtKrCIJt72OsKfgdiwTcXBbYCznj2+vMPI/J
ODlr0T1H+QZiYnhvrW7YA4+ANPWWrzKe+f01biwKHqJOBWaQS3y/wsXdrIlPQzd+zldyxamNMNi9
3gxqfIZo8K2e5u/MdbqKjTFcADOTONJbjhGdx5CXtQuexDIQlq805nESjw8ohcaT8Z1vOLQ5Is3v
PXIcfS3s/fKDdN93ctzWtlhaOpVG+s7Eaf/7DSw+rbfdL+W4Hf+FKQMDvZZqOcinrz+x7TBczReY
qqcw195P/Ycpqby8YJKAuXP0X9nhv2NTLfd5U7XlDDvAR/maVoCcSZd8MtlSBG9V1S7VtRGF3aIN
t8NcPgH6dyJF5teUfbh8MmSrEdx0NNWeJqvWRmndgErrQ11K6n7ZWgTvS/Kcdnq1tpE5f6cdXguM
h9mmHqF/Xl4I3xMhQ28/i9h2TRRSlSpz8Vlc6uW2i4fdL4bBvCT7bNaytsu+W//ja6LOqTmQZkKo
+Vl6PD/tghrzF9Haki/0zAK+8besTEbErhhgqx5Q//oQB5ALhKiE12SgBeo9UKDJR5t2Uuir3RSy
dOkWrQkCLeQ3Mni5BcpvrnHv/Mdvxpe+XZq2qqgRkXIURwO2HxiKEUjiKsrZjYsGyGUHecu7/RwH
MRrmAJBtgWDntTXAFljczXYbERUzu03zONf5zUrb23kAgHhQvmmN4eGh0XM143oqzVuyFvfFsgBv
nh2rIQUxU3afxHiwYNWxxdS2pSTfG938Wi72taKwr5d/7/53f/m5wuZ0GfqYc4Kfy6yPjhPLT8xe
AY2P/GJBiJhTZZZOmpo/E8PfXvxrBK+yxQhBc+0n06EqavUCVPVaidkfbZB8332XfVmNEDRZiw5G
G2M1oHVFMzuBWMOf5SAT0uDx8G2YebEixEtMuw6NnSLMqMqnCnTfte/0H7QOtQtlns2eLvuAzJoQ
PDkdd5oVOCApx5gPWaj23zJVf5cDzN+n75tVhmu6/J1Ag/n6jBDWOXaXIbkNahLEqYO2dXh5SXtv
gRuvw2zPaxN4Pq46KFy00VSlT6Pe3SwT2JAqh31ysirHs8MM1irtPfDGD02yhpM9RdTIAqtSjhpG
1UzmBHWfg98wOdgJ5gBZ7z5NXfd+LafTqsd3SqF+sVwiYa+XbQx5/asVB0MqaoVyrjYXLy0fiskN
Lm+M5DhiVPy1ibJSYnONX9VKP2dG5Hih/WT5txcDQv7alNaW/eg4SMp5HC1NFqgYkQUxpUK+MKU+
Xl7XZR+23lBsETCGGTPKzxrMJArAhgBaZNUdeC+iJfmoLaVsH/mn+N9HFMXg68VZfEbUrBAIeM2J
u/oUjUd04Xrc1fMwORiyMyNboBB4BkenZFlQQpkL9ealwIxB5jVQop1CJaCJFE8iWx//PZusCYLj
RFd1VIdGNJ7s8TGH6BN7mNGMy7pTBnGAw+UPuO+YOq7S4IsG9ZXIimu3eV8SHhReE4H3Z3qU9f12
r02QzAImX8WUOCZeXi9uWAp1ph28pQ/i6J9O418PWr80ebe3nRuLb4iIOmM24gKlDp/edA0fb0oB
WCZpoESYwQWhk8Q/9wrirT0h/im6iSl4VnZRmd5myo9k+eTOqofHUMlXk62L/33jJuCOzbMOg8zP
Dwgk5C+Dha/fP68KhAYSa3sV8XZVQvBqEgPSxQzfjWNZfj5X/Lzo1VCyl9ji/5d4wLe2hOi1FoOV
1B1WxgFVmLsqwvmYmQCQDCclQ2sfqjCy0dC94mJrUiiVXMDdBq1AMVYp6yOezTCSYi5o/qgPkrXJ
9lEIXoo2Q1GVF978QZeDxVpwaOB5tT+n50b6vCrzRSF0udqsz1nyHCp/IpAw5RBCsZ07ixlWy4GF
VP+Fd+u9/LPdTiGEEQ2QDerA7tRf80uhGz/R6trUPkJ+zfuPOypElLQvrWXhl4yXydpflTHYg1cA
J23rYLlDZ+vNlCIGBWO6qPh6sfuJTb0Xa1y84HYY3mtq41n5gRa46NiS2mR3NzU0iTW8I9hvpDP6
XJ0wtYfaJM7PQ34z1p9nemdjsm5yJllU4Wfrzdnb2BL8U5vUfmlqFPJGRHzFU0A9FCg+yF74S0ns
Ocf0bMhw77teurEpeGnlTPFk1ahWMpqEug51DPLO0Dq/LqTNcF7fXlqe4JjMVuhI+MU+p0/D/CFO
j2n6Lqs/xbQN8+5g1J/73pDFs91IvVmf4KGNlkPEHHMYQONxPGVOD+yYXKvQLp/bA5SCD5ITIdlP
sVWSD/qAWR2cCPVcZb7h1+0RspGIn3SKwH/k9VAt4CDAWjletryHG7NBpPO3p77pmyjqaDtzDu8p
lo/FSD6CTt29Mm3tfrCXczOsT6oDioilPjR2cU0qEGway1FVs7CvzKt2mEJ1Sq+pBhTBav8Ye9OP
s/I8T7o/xUZklHqQkepmXfTTQI33l3/8bgrY/HYhn9KUOFPO+H28uaHdgRG0YXQZ9S33rwv+9zxD
v0naprqWbCV4NlO7BLoVaMRXTaA0H7UVVEAr2KCrVoLO4M51yaKQTO2Yqpgdx1R+W8wgycCMRtV5
RO1AV3+Xp7rX9r2vpY+X93K3J711BCGfYrJUNysKlx+DObBwew7JGaqKA2TPcs0vTlo4muAF9eZQ
DdSjSfESdfkXyDZaiGOlnaJsb/ADSiv3uhzpDsy0lXnjjoWnOe+KWHLoZNssxDBQ8k6TriNGd+7s
qYMNVdEnXb9x0siFgI87Ra1s+lm2Qv73jSuNVm0oWomKTBmfgPb17b70IIo8jbOXrm5ImAx6rsks
CnFsmkobpHlwXkz3PLAcpCuF0ZgeHemPxi2/sLjq4cDuUeuqCTIA0PHLRrTQOwvaBICOxVVXgJ5F
vTJWIDRWWz3amHG+/Nl37zIbx3vm3t7syroSax1X7Aqvr9YTyGh5faX5+dVypcj05PdDBujzbBcj
+yCwf/0JHMVqlHnh2aR9StgTGOzN3pDVN/sp68WIcIAbVrF2TBDNnTU0kncxWPmc2SPud628cvUa
0eN6kpG3yhYmHF9NZcWQUyxssaHEaH8wzOt8lDEh/48g8bIy4YwORIFQWI+Iy29mmRvUf0IhGlpn
8TMPaARIyHJwIyP+bUYW5KoX68KJHarEThIF1n/WjZqXnH8ZXrBb9W9sCWdVq1kBDRFEBw5lYKfO
/3Vb/Ge/jfcvyxIOqZPP3WgsmMkcHHqn6tl1Uql9QPIFI5ndn5mmy1iY9ovifxYHKbTXp2BZUSez
DC1TK/mkTsc0b/01vWZxGWndlTYdTf2gLLMkvv+Pg/73Ot/IBDdmPcR9ji3lsIZ/jVPd/YBcKI1z
nZI3gnJFbCSKxlvpf79zciwK53uR9+7ekoLiHQPUty7QAQRckiIXyFJTutT2cwnOggFKxGAnEkrw
ej5Kx9h2K38d39EGO65tiaUJNQrTtQZ8RtNzIGaDl+SS+IR6hc98t/dS01PBEoKh78sRW2ZWCG8p
tbpeGblZVjzGrnW1qPOnyyZ26+HNyoRoVjZlD2AZohlqzlr9Wi0foBnsYTQ7uGxn9+ht7AjxLMbb
h0I4YCmfjJANYHCFotCAUivvFo/KNA73T8DGnBDA+mIs+y7GCVDoWvlmZV2lo3vKO8trXAeYeD09
VIVZ+NnkntEIAMBIkeFy99t5m98gBLYmX2Kls9A6NLME3btEc3xtIF+SZAILU6F9pbPzzRnMj2nZ
rn7fVk9rl31jaN/e2koeXt5+mScJkQ8E9MVIO+yHpbdnW63fjYxIrnISTxKrC82hVtKYyMUJNT4p
Tp74+tSEKjjofBUs95KjsZuFXzZXFGgczWUoQGWGy8J6Lh1AWdJzpWUSp5XsmiFce0BQMU1ai8t3
vJZP1M0feupKPsxubbxZh1AmZZWLgpHBSVrNCWNrOQ4jO89jHdhuHKg5uUuTPABPnMSsbGX875tS
0K2MbNEmbB8oWf3C8imRzrvsPnZpm6XxT7ixoVdL4xCK+YW6r8n7OiM3MW1CO4sfmc4SL2H6cbKr
Uwk9O6OcIsOYAiiz4HERA49ueq9NmOKKNU5rFupm46dK/OhCnQVgBx+bc0ia+pOdOafB0oOkQq0N
+PZdV2YUXSf0R9b8nTY0eFOzeyMBcTMnaBmijJl+YgO+i6ul2rheZTbXg7EcYqUAvR3eEjQIklp5
MDB609nlVZ47fpW3n6E365XOet8R52oGeeRc5EFdlqFG5oepZpGT1Y9FMgYu4B2Fs14bMdTFK+3L
UCthWo/fab7epnFx1dnTD92B1ntRRdSFOnk++3pVHcYyuyItbI1rRM3FtzLwCI/VdxBxhgoE0CB3
GrYDPU0jv+YrV/ZQX696dd9W5MdMAdkl9DopCwgUJeD2nylhXqdiiEJd9drTrRJt1DTTDrqR3bI4
RuOqrIGeSLVT6c4PNElCdR0jbaEhrrx3djKilVzgKVnRpzPmF0GPx1qALZQrXV3DzAXlQk5Y2FYg
HFemA6iuToum8qe0FbHcOq+T5mMkAZ8WlD899IdV1Wub9cZKG0wlmH7dNx7R6AMb9R8jPndbmBFT
MXJVVHgy6mzl88rqL0QhB91KP6V1FwdjrqH4db4qifEIUXs3YKnybTa6IUSFhcENx24DLrBS6Mvn
uSjvMT19JBnIl2u7sLxUKT6uJSUggjOfzBSdu7I1skObGj6EFk3PGBY/bTQNM4njo7raS7hMWu9h
1t9vnTb2tToLUP74kFgL1qmH9oRTf6RkPWlzdkKG+UbK5rZR3Mg0UMPWJHQhM1eqlofXqlNSxZ8N
Nf0zB0FWDSE9zxhnfzUGXLtXf4nB1Msz/NodMFh8Gq344zSYOSSJ6DsMxRxZM1lhzig5xxRCUGjE
xWYTVqDkz+o5aOFv8QTVLGeubuI0/gFUyefONr1qij87dQLYeKJVB4BCB6+u42/Yys9MRaM5Veru
pKH8dIrmu64BeZeYY+wrFMu2yWAeEj3GS142Qlph1QN1La4sIFROuoUehTJny/3UmdCcYSe1wmV2
0k9xiezuZEvptTQ74ZUuTIl5MGvkVseKiqGdfIOVn7sqv0b0PiU9BVVvDaK+dHocF/Xa7LQbNwez
hlayh6FYwkZ3/nCtKirt7qohGYaCNBu5tISsXxqToIHaDzw0KyGsVxart9RtyLL+BsKz760xuV2N
dvC60UQDIIagERCeh5HGj7UFkdA4NwJzSj7qdNbCCVM63pp0/0fadTXXbTPRX8QZVhB8Zb1F1bIs
2y8c20nYe+ev/w7kLxYFMReOMpNx3rQX4O5i6zkHPQRR7Lx+JuBCsJUZgzCFFN/3ego6wqwb1adR
Xkx3MvRPGH3rnKayXBPfOU3Ay7kY19iwPdahdEiX1Zui2BsTxTaz8LB0DcZlOgdo3n8YI+BYUrnU
H2hkHtYI2ITF0CWOFrd3Kn41sCgTxQX5l9etbXmo+l45TnLjwY9IQKasHMUKr6UYTiztr83F/BBb
+h/EqJ1mWJYf0aihLreOXg4gQLmOznqputM4X1W6YqfS4pQNvcknDZOB+kicNq4WoG2bcBomPA+1
sU/nMuiiWNesIO71E3Ys3Clv7qS6v5myurtZVFhpTqQv2LTPHZUWUmVHpSVLNpjG/8qa3ATjb7n6
UVh4TYQ8XKk+6HWfXeXD+mk1tNTXJQv7KLGfy+MJXuzQZYg3x3JUXH1ovW6MTafEz+oHMNC1I+qy
Run1g2E6vdRnTp2r7mp114k6Hmk3f88Kza001W+wuDmRITupc4vwPEsOIRZH7rpBRlmlXD0JWOng
I3ZH8/kNcBdDuqGN6UlkdFvFdKJSP5QWGuZmZnitpUHzLUAsjb07r9ZD2HbgCav7g9Uop47Ed7ql
Bxi4+zHL2pc+LBQ7q2pqy7KS2mFffG8iwLLXQ/F1bafeloeiAgzPcEwqVFvQpLDy0CdyBZ55EejQ
flQEllOMfwMb3uRCTmnWMAkExuhgKIHsAvSfov/TWkRzQCIpXDDZFEWuy0qCLq7xfSJPEtgzDVUw
ZrhbT2MMzj9PQrnEOcqs3tKytgmqIf2iFfkR09gHS49Qu2syxwRrjl7XImyP3agIc/PAN1MAE81D
6yvGpJCUzVGGmXTKU+z6NMPd5UB89+42IrgvNAC22LIGDDCwURCgedl1EaO6/Z5YfCOF+0Ll0jRN
zsCSDJBppZOkoqevH9WxvCtKAKO840ibOI9L7dYlzueataQt+YZhxbV5C09SCQL+PWwB0Mb9ysF1
LqXL+ynPU1bU6H8M3prYMTZRHAUw4avdehNCt9VOvfIx/Hb5dILEVec+WFwjqSknRMo06nKbTPVf
ljYZmA0bPkf5CgDPRjQBvasim4NyH8/A9HM2KzgoxrzsbqSnSNNuQRp++VwCKfxamzX0dTxZiLe1
vPpsqCmIy+cvBelFn223OvRyGn6bLde0RkpMaId2S07mgd719oStUQJSadF0iehIXLo2F0MKnkaY
b1Z9mlAHxgyIra5/Xb43kR4aXMYm12GhJYDnCtYfWJZzRtkdn7Avdw38WwdwneV98iA62K5fwuwu
dspAIYFn5HUm1a896YoK5VhjfoiSG2IKdEH097mL05K1kwxW0ta0+cHIzE8YWhfowX514OUI3K31
lhxafQq/lynFA1K7Y5OAWCfJr80xatzLn2hfD15kseNuEs9IrRYCNkT0t9J5BbikXiKc1z9pWJAQ
nOoflOFFFPspG1Ek0VerZotD6dHwNUAGI5O0Z9OuvYGtx/lJf0aE/q8pYFgVdKMPnMedQ7nPJR0H
HPK/cul+HVTHkj78t0vk3C0Sqj4EFjUGD1oTKe2d0X8Db/ZlGf9Qpvv1yvNsp0M4rToWQX8iW/+/
I6Vjsv/9HamXkMLkQgqladNZGSCMceDpyIuTvPcXS1S03de+X2cyOWMN01Yvog7GOqkf9RHgWuqX
DLgYl2/uH4orL1I4k20MZZJj+RkTXPGNQ3sX3Vvn4rHwumtQjbmrY54af/V6JwFiA1qP19aX8EP1
/fKvEARpPGdAKwMh3TDgCosF20ZT7xCWM+qxM1YPdTo4ZiFo2IvulrPspA+ltKJYZdNIFhTmU7S2
dtsKm7n7/vDlcjmrjo2yzEMtaTHQF96HQewo5/nwY3ZmD3d5QvVGEEHt7aHCoF8EcgZd5FjnNSx8
zVdjrc8ky0gbxGOtonvkjDsrwV5cEHSCQT5hl9Z4nAcwm0UiIIddMS9hKF8Sbip0amjLxj3JQVcO
dXLUw+CyCioiGZy5FeD7G6UOMtiALvoy7pQhgfOB9BswbIoic9bpaLmG4I3ZN8DN2TgDXIdxjYlZ
/vxkrQxoNsO3nrQRq5WNK/ulFz0A/twtbhnAQ3RrnZZjPdvLWRQbiM7PPax6QYDXqyLowTautxSx
n6JUWRXVQXDP7O+86Z1uzsuZHqnKIS8q3DNrSPPDyZkrpgXZjRg2AtnBN0/rUKAq1a0TLhg0PSX6
bMZHkn5MZUGiuX9/hmKCnQs9TH5EX7PGJa9SuOsovKs7FEUA57nmIqCk/cO8SOEMXO6tqixZSGKR
yC4L6hH6QUt+NL0oztpNVwwAYmhEA5Ma3xehFobA+hp4XUOBBWOzlM7guD/q2HmwpSVcbQolvKwZ
u0fbSOQMwQS4iTHlURvM7W2dro/6OLtRlB5yTYC8tvulNoI4TUdmWIcmUtvAir5pDQjb06sUEByX
TyMSwqm52Q0jKn14YeS2sIcWiR49yUK2id0HZnMUTrcTVU1mZYK/p1blD8kNiO2P/+0cnMIVABCO
uhIePsueALTh1Ot1C3T8y0JEx+CeEbLKbbMORQMQlm+YfrKLrvIvS9h375ub4tJvPW3yfmQL3OQR
HRVPC22D2rFrAuLIprejV6IW7srfRfwPIjPicnAJS1S0Y3V5aVBsdTFPlfQ1zv7KB2pH43u29wB3
8bfN8ql4Za3K0rFpm3V6MOg91T+UkwA+e3cBdCuDeybnEJXPecFzBZK8k/S5OAC2GkzKYCDxu0eG
YTq4squf8Wg52V3l69URLVsx8JbAvAzOWbS12QM7KILia4OXJb03W/JdtI4CxRSJ4VwFpf1sdqmE
6Sn1z771EvJ9jAUGtq/7gCjBTpBKVB4fnAB/pYnlFPju011VAW8dswUC3d8Nr7F29H8Rz8NFmxew
twpVabKyDdCqUU9sjSV2R7Aq/lk+oOHmJ1+ij1Kg2uzxFW0O7F/gi2hOXWgbKRItUeJNh+wsD9dd
T49hK/C1+9nz5oCcNnSxIqH9DWdba5htQ4eHLXRRgyEP5U5ox5E9PMRe0gnkCj7d8+DG5l6xhFlW
JAYiq1bN5zmKIj/vlfl9nuvlCtmv2EhZupWaVQHnqIMZdup80JY3duVYzmjYZiAVoFKtnRjdIEFE
vO+6qIXpB0pAPcg55VVP5CGVWPmwBFIPuBtibbRL7XrO/1KBCXBZR/ev8kUY554tvZ1CuEe4Lvmm
wofCrsJ/lMB5YoYFJPcqKiwKZrTRH3YrjExfPsR+GcL4dQq+2aB2KMqPLIaO5xnwLykm7o/D8pGu
s63VV0Uf9Mt9Jn8TjikLbo9HOtL7DGAeBuR20mTPo4rIUOhEmKW+ids3Z+NsLG+GOqkp1OHvUc4Z
cA2/hxS1Hwm+XCPnddF6zzBygbe6aqm7kuaKGKvT0diTqCqyLva3Lh2Ls64Mf7omCWSNPjjRhgPz
jQyVDeMJUvA76ciuR8QgMzUNTUcfgjtcqkbKsCTIf8xcUWx9mRKnmCTZHvRG1OrYVYuNKO5sNF6X
ZExQesOGWNf8tdSiIFfbP4ylqpoh43XhFY+1F5qOFRC1sP0T6wCAmgsfszWuvT40GptY2ic1ki1n
qMBYP+Flq2X9oMXRlaG3x1otE3utjQw93yEH3Z51MusYmM8FIP3XYnKqVPtWtcOpNqJvs5Z/tE76
cIxKqXRUg3ogojhgn9DO9dUfxvKQKJjKmI9ZpFkCuxadklN9eWgtMGXDdYD2wk2KgzZYDgL890iB
pwW9uWkixOKeSkzp1CRioF5ZBa7FCahOCrrqknvZR+2ehYICz8Insyi/G6xj8oCCJQpLmOqRgFtt
ME1snoki0V3Ne5HC7wMvIHOtAT6IG6u/mPqpJIIUbn8m0iIYLgcSFSE8UFG5opWxWogr2KpsZ9d+
ldkFdnPNQPHC3gaihCe4tz3/x1jSwb+L/97wJud5ERFiNlWgyOT7tIyrV0ulddNGGOspQuPJ0s3Q
niKSOvO6nGkX3qZj+HkIZ4z+dPpxtuiREul2nVcnx+vQN/GhxV6WNmXnPiHnwsxajK+1bjsqQSrr
gZV0qQPKgzs9Tm+SKDyaYalh/gyMn0VTK3ZOSIKpn9Vva+sIpM5TYwE8A7NmIEfLZLudsaRsZE8a
9kU0xuVNS3+aa78o68bu8ti0dSM+1vUYn8AZadgKFFygas9oZ7xv3V4Z96ivazNTZPTIua5BNesR
RznMD8D+DopAfogqO3zQ/dxTU6d5SL/mgcigdquhW/nckw82EsxtzDPmxrCRq7ilmzX2CBxrK6j8
5MEQdOR3dXIjjgd/k2iYdFoJrr/O00+yVwLUymeQ/JjBuSu/Dt/nLwKV3Hm6tvI4h9ErcWRlhlSB
2Xe97cgMxJaxDZ0BK1+XBYkuUuUcoNr1C+aZwgK1UcYIr9hYtmcX2RzHICptUSlyz3tsD8Y9kXO7
NEaVQW+yUgnMWD9g5OryifYijK0E9gs2MXXWTUktjeDqrvrxsM7yE5kkP6TJdWe9a9t3K4t55I2s
GdzxpJqhFmCzjxoHc23LdY5eb/qdKjaG/rMvmZvdiqCw9+/QVFVG86ZqlJNqgo94DOWlCpIi+9Q0
8jGcYlGHitnPW/t+kcFueXOyqTObKMcQGpqWWJg6JUHvYdf3JIIBFB2FS0RY5E7KVi0D0mJOb7xb
MKN7WR2e39ZLJ+E81TBbyqJOBfzSKTmQQJe88dYCLaNfOKwI34Ly/ABusNhTUd9YXP0AZCTBb9hL
tzBp9euDcc4K1aAJDG9pGdRqimFGOp3kbHZppt2P09LaRKmFi9r7VvBLJP9Kj3KnKIgQq0Cz5VN9
LD4hJvNVgv3RwtFdcguEeMuRz6LHW/A9Ld5vNWDRU9Yag8t1FNlyI9mpCmL5y5/0H7zxy+E4nzU0
s9WqtAW2OFtSLG05PhRB4sg+8SvJxYbqIgRe2YutNp+QX1WUpCrO1jyDPVTDTROWbjRVX6s4cgRH
E8nhvFfV0LpptaZ4XstKFkwV24lX/MnsT3aNR1O3I+AKvAsPHOOAL1fK+ZRFz7MxXWrWzpQdeoqd
LrPnc4LdpckdP8yPkStiItxdh92K5FwMPNvSqi2+IhMpf0p/TPNxeuZUPmNC1Cvv1c4B2xQwvObH
xBf1U1WBUVqc61m1Lokw3llgRkfzM6+WPxTOjxGQ9VkwANcDa+VH6ilO4RZo0gEW6VCCSLV1Ys+8
E0Uzoo/OuahsRquVLgouP7pWC80O5RXLKot/WbdEUjgv1Ot1rg8WVKvRgWCcHWbVcgrpPctiL19V
57cZ9UiJaLnCo2fmiEgWQe1ZzUenGvL0rDRyLjKYyx4Hwfvrh0qOpSS0mKNrB4ecMFGM6swB8+QY
rQGs/B8VgOxFn2t3w3B7Rs7/KM1kDTJdAN0D/xN/Rl2B2iZ4mgZ/ciu3joAXHj9Kd6LYabcGpeu6
Iiu6wsA1ubPWQLlUDKSPKGiYn9ePqYudB0AAYIZ9FDKL7WqLjkKGqVHsbPLJpJE0WZwCyyRoVnJt
Tuth7ZtbCxQVl5Xy7fYreG4wR6uasmUqYPrjzmSVS5+tBUAtp7F+6oyit8HzEVSRYSdq+1hmyldp
io/SvJy6XrQg9kZ3ONncd9QWZGpJqFE/GQp7mY4VRkUEx2Px7KvogxPBxbskBkvFhCKUv9yb05me
1mPu0iOaGbND7QZLPUJmjDcvPyeRf0FGopYohxYBJZlmx538Y5yqx7ipsUA0C1jC32YPnDDu2ejk
OVLiubJ8FiaOkoORihtGIUEPrL42iZz2G5/NxGkygOYt3UDzmhOnx9NqNA2eDG00bqg2BkOsXBdL
G6xNfpMsi+Dr7erHRhz3Qq2RiZ0xNaF+r0j+UoGr6EmgHkzD3qgHaoW6aqEyA2t77b3IXOb6HJeW
bx3K43TDeCPIVXGMnDEQN9be+o/n63uRxqlGglzFGEKT+sOpPGpXyWm5K46IPw941NzLJ9vVQuA8
AV/e0rQ3rkozGlqkUokvNWdOpNRuESWYssm8VMhS+jYcfD7WiyzejKXVwq5eVQTqjCabOuoBlgk/
S52pOF2oHEy5OpC1QpEyvI9MLMlFM02OY9w/hkmtClRm3yI2B+e+aERqCrApFCbmz4qve9EJ06UI
J1S7Rdgmeol2FfT5PaCol71x0tidjEF4DPWZBurq7eLoIjjS3e/4IoHPIyajMcKyV0Pf6ix7kT+H
0kOlN+6QiraP9y8ObBcUpWb9LT55qSRFK4US9eOr8pidmXJiw8ph6imeptt1JBthnGV3VY/qERYI
QZ/b3FKlOFrF+jgPcmwbWfZBn8r7y+aw/8xtBHLRJrYrNbjJMAnSTnITTMyWN7R86uYfWf0hIdin
q/JrsF2KtJG9nm/8y0YsF1mOHVC/I+v/l2rA4tcb5l1+50rfxvPMDDeyuPgyjGg4UlqlQfFX9I1R
n7JqUhnbIBkvAtDFY58z99vOxjTLgXydRBWLt1EZk28oIOZiSvQGv9q0kiVp5tqCAtVIJLw680cX
9PRB4kle0RyxgecZyaENRPXj/ZNvJHN+NZWUvmzXCEZyoIB90x/rHyWgynrFVjCHYnjNgsAQU6hg
SQ1EjnbfbjbCuTcR8CSJZrT4xCB5O4Wzi2jUZ4UNODoW/IoC7jdxIXfLnOXMfaL2JMN22oCJ8m76
Ii2STUggMJfdsGlzKM5c4qKRajle4UV/TN7qZt56Bo7GKfuI7d3f4HrbPxRrjoATCzBTnOpafR4n
bamHPgo0+Ey+ZT4ZiaivsetKjV9CeFg5qcYUJpBwcXMn/WRgs+HH4mAon6H1xK7uxgaUZCFHhs95
+TZ3X4mNYC7EVkgIohE9t7BQiMVF5XGeRCAI/6CEL2fjnuBZa+RqjdFzYhaQHfDoevMJC95ImH+j
WLHr1TYH4t7YVrESsCcp4fNT8e+8muijcaathpUhdwDA9cvuXgpLm07nafpcqg/v+ESmYmnY31HI
GzSeKQG74QICTV/TrsYMA2zRp8sCds+BV1UHWIOmAHrzdaCZFvIYZ7UMvlny2BOAHXST3TQYLsH2
9mVJzDTfPDmWyqCQ8RrI/NBTvYKYviNTgoH/b9UkO9H83RgfU0tzKr16lyzDQt4J1gL0Vl+falXW
AUWcCGSpGf3cT5WvWUZnh8b0R5a2Hrgw/3XbHd6PqpgC1lUFZKZ8VlzUayvn+mT5pX4ly5/k6Y/L
l7f3mTZ/nw+35p5Yw5rWCBOiD2qlOiFm09Sv8SDI20RiOI8ALPM0YrSsEDNj5qMg37s5OQ76Wrur
nn28fKa3I1zs0lhtEXeGYSO+dqoDm1Lt6jj0W3dyaNDesTRntAM0gILpVpznPHeIeRXcCuSM1kS+
nfXdaPl57iQI9d3Zbb+0rmkvHlbyITycHAkTZGBltefA/LNr3HxBfxlZq9D57kZ+LDDRANhNZMrX
GQGU0C05RsB8LDLZDariXf1XZ5ouBYyBXJ7DcXLqFCgAYSlw+2/XD9i9byRzwZ+ZqV3ZKAaFUyaB
Zfwhe6wWNpx6UIyX7mqz6pFxz0LsyEOlN2T7aNItgDuOlxVgzyOAUgpfxDLNt6uJ04CRqSWBc+tT
2e/qMljT6KbKy3Meqjct1p8ui2Nf983Xx8ClCWNXMOPOPebSpBlZXGKp2ZSy06iuH7XR9P6TCH5N
zBrbqVs1dAOy5pOagxElFS347r6o9OUU/IpYq4YTUoYS8LbQXsBgoXMDSj3g+VWAvBXW4vdeVIrJ
FKpQE21FfksrG03sq6b/rwxMN+tZuWHJl3Itrgzsfp6NKM4405FInZaPFAOVQV5+pMLW5W49YHsY
7q3D/kZFF3MEmiTY0zAJSByMNFtAYFY/Ez8/JSAoFOiDUCRzuJt2qTRLytyZMDXg/nQePdFvuR8z
89J91V9xi6Kcg9nuGyXf3CL38lWp3tThCJ+qEoDENGGIPQ7NBzaBbw3N7dr2XgUAjXdoPWM5wBYa
+Mn5l31NDZB8sxhCjQBJ0tzHZelelrD7Lr1IePalm2scqhx95xbJRQLAnWF5NOX7PHJ19C0vy9nX
wV8neS6UbeSYBNBWawsQW2l6UjEv0wCL47KE3VobanoEu2UyeTvFJJNknNeoTwPT+t4V5YGGmhPJ
eWBNmOIZiE0a4BIWtTeN2L8UgVTseg9LZXU3Hfy+b7g/JTmU2jhGhJwf+2OxnlIXgFiPCgamddmV
MIgkMgAW4PP6uBXIWXUMQBHAKSEBYIXguXkWKD+syABy4kZ+LxpA2rW4rUDOyJNp1UYtxwl1DCCp
TrIcWJofXbE3PV7wkIssbk83twI5E596YFrhSQWomPElss5r9VeKHqlhCfkI93zxVhBn2iiiWJM5
Il3TQT17rE4Me5xEGDUyfqN8sGcJW2FcjDBFwySXkwauaaBl1OohV0XTKnuv/1YC9xyXlamk7Yga
Zacb4APs7KG4TbO/yv4uGu4FRqdd0kIDFCmv3XCq1GGNOiJkocDd362HwulPBMj7gGwHx/S7ai+/
zgZ5XBwdjgYBcCuRfGxPoaLulnLKal2o4Fdu1z8lQnKUfbUHczV2ES30zPjdvXTuqZWXcuibsU0C
YJT9YEzMnauZ2BX4nWR7V0E2ArnMPqtUrVFAHOanTepmMnGIJGgBiiSwj7p1xgmRw7mDJQ/LgIbx
p1V/l1pszsA5J4DFSTPWz1EAuZad1VXM29yXPOOauacZVEvCoF90JM45oUc1JuAlC/0pmu0RUIMU
I5GXdV0kgnNHRMnzLs4NtPnWEfBu2cEYs3899YgEAlgiv5SN80SRNNVtaMB0dXSAfzUvkS39al6K
UoX9Z3MjkvNHWdLEqlpBGeSABHXhA7orKM/F8bdapW/JzbkDcr4pjTDMbKHWiJLc6qNU/AEEX/g/
Ekfoh646E4ARyvqZMufy19t1ii/HfLPOJ3d9IS8adB6IYURtbJAM2JqUBobx0KfvSVc235HH1wm1
zIo0moZ+OF7N61dSCBK8/XBjcxzOSXQSjSbEQD8Lcv+2d7PvAymABwEQaJigtH3tMPK2pkBtNNlX
+9nGLJzwAExAJLK/08p8u1/KtIRSHYEU1TSwI7+Wl8oVCrcKTjf67RGqyXIxjMii0A+ZmiOrcLyR
X4rKtuzPvgmpNmI5C1f0lIR52pWBnuQHzIME1lpcma3sX1bFfZPbyOGsvASwurY2OB67zuyMSY8b
M4icyhe33XadFiDAMdmPy0Qx5PVNgti6DccKLRoTg/xx09iNWnqC4whk8CW0li6xERtZhOEcxQ+x
qNKwDlQVWJhlQ/h7xRBeb0WRAPsW3LfC88+ibSzUmyhyvT5YpoNSb4ojfKv12wjIyQqQp/r6Rx6J
Rkn3vtYrSZyDTCtdBTBhj8F3guhQvmb0QpGCfs9yBCGEe/kyd+4SwixZlVGU1FGefn2stVx7qtcs
5pWUc1Uqj9gSE7VFdmUo2ENA2VtWDZ49b1GNRgZ4YxQMy5FNAqLbYwC1DYMQblrdqX54/o2m2U6M
bcg4j4qPBf3mi3Jt0i5SkhmYyJV1P5axOzBI38uhuKdGFcjpnUZkuysLR5vV60Wh0r9/vF+J5z5i
iGqr0rdpgrHn3LHyP2P18I4PtzkfZ2idBZ+BAYgEnIs3sW45MQBYL0vYq+oaMnqtBONbCsicOa9Y
VSE1h6qFO6ydwdN8AFzOz9o4349eCwz838jBdp7NVzI5l8jAOag8wCVK2CwbIt2hyR91ThxVab22
+nb5hDv+95UwzqaTpbb6aiShDz5zx7TuVSu3+1YUY4mOxKkCbcN+IkaCIyk2/p1d09cO41MePm+X
qLb6VNzVn7pjKyzL7r3arw7IKclEiq4jGYkCNnGxYPhottl4AMuVxK5/7xWFNJSNMLyFQjjPj2CV
VqmUFL6EEU5QDa9oDNf1/1c0tLPIle3IfwejDYpSkCab8GAa1JU7pVr16Bt1JYiEDvqJxSY/RyDG
QBLngzv5J2QRQ0blFvtrGqcywPAazDlPMCgWjCBXLd0hCyRvDSrkg6xp5IhQ3vZioVcSOfUZekx7
JVhiRCuUDTtgYjwBP6eG1Ca0EZj8hutksdybp25zRu4+Mdo0LkrxPGbxDq3ZddRYsaFonmC2hC9M
p6hHkClEvstWk00/8WJX/jIAHLLwZeFlsvLAm6NthLGnapOJoiJYy62W4vON2HwC/KS+ACr6R9+D
dV2r7VoKQNDma/2Xy46GfaNLYjlPWtMO3jqG2Da/LadTnxf3i7IGoH5RoltQlVyWthuqwBIN1cCr
i6D99SFJ0dZIPlhSN0euBDz7Jq4fCwUtWk0TxGLPy2NvTvYii6/ndsVcYDxQknzzlp6Az3sAid3N
EIwH5T5zqsZmMZniRE7u9Y9SkNriTHzXiW9+AdOvzSeNQ2WYpQ4DqtiTNlbsbgZjfH/5QvdtcCOD
y36aSB4RTTSWL8lu5xnalfI8hGMCQ/zp9+KX3ZhpI5GPy4pMm+OZYqdpTq4kILGv+XfBoUQiOFsw
SDglQ40qZJO7ehAdQMnGishqeTVi0UZ1o+Es7tzuP0mbg3Gm0Oi1QowQV6n1KKgpbM7QlrwcCyGK
Z5Cn95XwDDAp/20Oz1NlGwXRS5PkVpxCQZD9JOe/O18/xw6FHkZgfM8FiY20KA7zos8wdyh3xrdq
DgGIgZX3ET0xJ66L0CF9eUfr4uMcJiD6w6jsFJKgSC1PW+PSDufySiMDWBkiIaDAfjy3uQjuJYEW
FW3X4upZNHA7H38OYFIbcxv+78QD+woGJB80qQkicO6tNDF/qWJ+NXpe8yYA5euWgB5RW8LqTUZt
8gS4OJFS775dxotM7oxKpklGXuOMegCcqBhpBj1WP9AY9CtQW4vjAdEZOV8bTWrTJ30r+T8Tm87J
zVPmhLKbY/YAMTI2Kqn58V2W++uQPFJJEcbqnI3IbeSTZccOuj+sXIF8OzswtMj1Oj2NIty1/bT0
5WZ5tIiyWZo0HnGz74iyBLdKOX87D/oiEW1MoTkjaLZipx/v6BHoNVg8WHon9Sw3Ho+CW91XHVQu
dLyZbI7l9UMy1CoIjfNB8q26cRstaMkhA7JFCObISfoh069UCxIl9xKKJWDrv0rnEh85G3QtIjmS
ZHgp4+olVGeTvKKs/x8+5stZOdNcC0w+ke55UpEV2P72icr1e/0vBg8JoM00rABxTxmocE19XOaf
pcOfOwmsYaP91owys7c38chGGNOsjftdJlXv6wV1+dgARlZe2GQ0HdXy0joFTctHII8C98kVaM5u
UrARymlONFptspSoGzIu12d1JdfAvhnd7Kg59SkFFc6XyyJ3c0p2c4TlOxa/UwX+rj5cVEhU6z+i
1vR0et2Uii0pD9MsyF93bXEjirNFM1uiAiPZoa+V11b1aQ2F7dDd66PoYj9PLwLy5vU3a60hzaWS
IkGW3biuIns2/kgm2Vbq1B6kOYCiumF/Lxn1ISQmkKyMa7VaBUHzbhiJqT+AZaL+i2jh9Y+Qs7br
VKAWg/e6tcfqU1mcwVhlX/5s+3a3kcJZeWkCY2K05vj5SZyPih0el9vfY0l8LqvxpgC2ZgJQGmLC
nLkTdbHWm/2oxECYqEDnO9+G1vJBC61PY4bJ3S7x+qS6CkGABMIQrykzD63vQKrk7/Ok+XNL7jF2
eU8wSVOsLYj6zOMcxa42Lc64Kl6C0i5NpTPw9Vxwd7oGSGPqSrvqu/YepCB2qBWnxZIPPXpJ1LLc
hQLpLyKNC8wSTzLB/mTIXwrDeJIS9GLU8DSnYVAopldZho0pioNpamBwCa96pXeXavS6OHTTvuvt
rAYUiaSf40I/91J2nU7Dx9BIvpWATADsrXReNV2IobEX1W3vkvtui25InVTEqBya5NGKimsrCtlP
R/BPwjsJfFx1Hl2B5uB7L8dOuqTnMVWPnVI89Qp1E4O6mVkKRjx3s5Ltj+LshqIWMufDFD+DHjNl
ms/aNWA96LkMXEXwQO25AQXITCD9QeABzPfX9qEWmT51KkpJBVa9wunJBM7BZePYu2OUoVHH0dA3
wKzvawnyNKOmX+gIF3t/lu+rWba1XLP16umynD1L38rhQkRt7DKatlYZVFBDE7j2cn2bVP+WTAE1
KVUB1C/mpNEX46saSqNUeTqhhgJmLa9k6P/00zuOsZHAvXQFUVsSSajOLvQppC5Rnibi/TcR3DeX
cwAlqdWEvlEGlKYFQDzqVV78e7AH7q444yr7NMwHFeEs4/4lKG+B6i48gM3R0bz0BNZjkTnv6fL2
43CatpTqNJcmSgYmmvZpG9ma5l6+ub2FoVffn1MyWsbjEpbIC8bG1U/hJ/2azXJ02KfxKoeh7yw0
mAC2iqKoeJCJ/X7e82/Px4KkTRDUYtEACFIjJkuBzWtTCWxWixV6VVNNdpznqj3PimDEY9eoFBRF
DVWTdXSSXosES3WcyxauVA+v1vUhVP5cRLWm/a/2IoILRMIozbNY69Igx1fryo+laOJMJIALVGs9
TeIshs0mSe1WrUe1xLmsFqJbYr9g82GqWB0iAzBPvm6kjqLn4OVr7bIV8CPsJvrq5mNwdmvUi7yM
BdrnP9Onzi76r5VTOMvtDC6IfryVXLyql4+2G9pshXJW3CddQyP1ffnhvoK/qAJnwDqAPVLQrbMp
MEQHnr56zRkkbYyR2U0zx/B0kGE6M5gRxdt4Ii3hLDuNsjUMB1RX5RMmgUE85TJEE4Q5bFYgRGdF
Piil4Iuyv/nGoFVVRj0XSdSbjZu1nE2pWpoyMAigYtPyXkqLazmRD0OWXZFEdVNJRJ+ze8wXkXxh
F6S6hiRnXRUMSulKve7IqSCH2TWGjQTOZRjmNK6SVEaBua6PWTv6/fK1jlUB5vVuVLGRwnmNQpeA
86thJSEDzaeuSb3d9vUTmFwBXVcLe/d7qQy2YP7+UHyuuxbgV640E09Z7vYuOaWf2TIKGAtbrKa2
p9gTwWvt1lO3EjmXsvaqoUcNWHJj0Ldi23C4nw9tdUqw7FJ68+CK5rdEesH5Fg2czkmWQh7Y2Z/S
ZPwQZ4YIlUF4KM6XYG17aGoSgiARTWDP8LsgBCQ0htJANxvZbfCOQRxje4mcP8mmLiZjoaBELBcn
rB068MsBVSaB+9+N2LdyON+hq+OUJCEuL4nRUZ/dwlMBhXowHwnKISnw+cXuiun3BdehcLFAaKb6
KIPlBSS6x8WZXfRHMUVdpiftNAfiboxAPXgYxbAqQrlVCrD51vdD+3XNRWnIvgAsSoKckaL/yn0q
wMUYizRaCDTqNfUkbPTbMXItu0wjza5DZCUR5lfnUXFkLOO7AL36YCTtJzwZ36MuHJx4XL/OM+LZ
Uq2PWpIEwIcpznEUnk0YLygsPyfKYPfzGVOBcwMkztbWox//I+3Kmts2mu0vQhV2YF6xk5Ko3bL0
grJlG/u+49ffM3K+iBwiHCf3LVVKuTmDnt77nDI0vhVkeVnQ7hVBxWwRZZF34rLsVkly1QokxbKw
kEARoscahX+16w6RkobWUus/TDmpPVBNXrdodPJUavs+QFyrIBcATSbzHoc1J1mvt4Cuup7ccScF
BLxjovWu3APr7loMaiH4D5gUeC2fIpnXiQ2jFEmBSbF+FyuusPZeuZeDiW2j/SmB+cjNtOa6OGFi
CITOIFn8OovfElASq/8BHJPmHkdnYV6kXMxyGCvk94TEvy1ObgdmR9LYxxhpc9fOSHGb4oriJ0Ag
evmj8ZTYWPtyzND5gwGCbQvw92Wyk6hNmcptbyrws+2e7qMnHxYgpxbgT9YhOQrJjqIOqSHGaGPF
oMpEiy0MouHrZeXYjhs+z8N4dCOJBiGX5chfjVttfRX0Q2l8uSziHxzQpwzq548C9WGNZbMcIUP1
k6BZ9zTEI890mrwfHbreyFF43qXRvx/JQ395jvUc08IkGSyQOyYRj66Xp3saYygAoJYa4JylR1I8
UJo36PZS4J5rOuqtuG2EPf6aC4mwHRB9XiRrK0LIXFe8L9Evd0X5SKe9DXvx1vmZAuZQWizOp+Op
B2M7JFkJ11GCxMnGxLdwq7pUoqKhw9wbwJYA3vI7uH15YnmvjDEkWExZAEcPk9U6kgcSC30AdhtS
EbS1a8VLuGxx9Bjnfv3zYhlTQuREDJsU8hplxJDtDdHKt8Us92pBOcZ5FZN/iFz+FqfTwZojBR1T
qSNj8THbFQXpjNmuyqYDnYfFQ7P6Jt5LKqfvwHuD7NjoLKXyhCFjRJonyFkKkLP4HTGOx9EZo6It
U6bkHYQJE7jilJsq97MUxaH452X1pGpw4bPpjGFptTA3tXWN/L5DOUgRnoWIeO2SfSHq5JZFt5uz
lDN/SzXhTKQCkH/gCWL9l81JMlleCKDNI19KQUGfZ4e67ux+aT2tl/YT6S2ZaPcKiN8vn3TzHWJ6
nwCpnugq2y9ugLNfj3KMCVg58wYAcIo9Bjw0jpTN+zySwny3XG21tUuX2NdNuIEIkMwPpfpclG8Y
eRISTi65rZJH0pivNwvmQITZqMAp+yyTL5P0ZnRVsCb53lhUOzJyN55BXFOYFtpMHmC1OFZm000c
yWfcRCYQKQZJb+zPYSfZ6iDTyuy/JkygIdGREMZRCF0Rg5MnSnwy5G7YXFcTctju12Xt2FrMOZHC
OIYwWbVMXuCO/reYU7//XsyRAgCd/YvFHJ5eMv4hGxYwGoFz3V9VcGCVxNIL2UtXlaOYPDGMPxib
LuzA4JH4pTw7Xde4KUl3IETn1F15+s+4gU6dhDDC0JFHtMqRwy+1UllNdjWukTs3z9nIS8037eSn
crC7F1nYmmtT47OtJRq0y52RYRU9s+SaF69wVJ3FmW6kNC2AKAv6AeOgloObhiXnMW3OKx8pOmFs
h2HEUoM5msSfDTLhCEtsy2qIHftoTl2tInfa3Pyq18GtwhREAEJzq2rljujda5tIhVXUzWGpyn/P
Q3T6/tiVDNLluRapuOJYQuuAXNH9j1HH/geGiVxe5WO7bKvQ9BF9N3S/GQUKTTGLVg3bn0DMc8rh
V30l3satF95J2VdReFPz67RTAs7jpzd77pL+FsqmJGA7SiSxRo6AeQW73RVu7OXfW5egZPUHJZBt
VfqUxhQawaIjtFW9Jv4ojIh4Ux1kiwRhfBamN6Va7NYFiX9Wg74DTZWgjZOrtM9vyhi5Zyth1aeQ
TY712zYOn7+I0TxBL6VG043YV/XquTaqr8qMfnpupN8uXzTv5Iy/MvtONLIC/iJJJb/WRa+ROGZu
OzD81B+NcUlhm8iZPHSJL6vyl3zN75e8yZwlFYIsMQJjSt6FqNzDAD7EGnHHECxDev1VjE0engrv
TunfjyLUVotNbRyF2O/GJsiH4s6I+jtJkF4vXylPDOO3qryqx1LTEr8D8qkEp2+imGdyTNPmdwPo
hY79b0PB8s3pWZa8NNpYFhHcN15RmLaix+7lY2y/+yMRjH+KGqkzqw6wxf9+nI93GsbE9JFhyqAC
wrBSVT4uSXYwep4b3I7MPo/D1h0XImVSvyJ+p/ygyG6lAFg62DMDV3fhEEcXOV+IK5AxKmXbJEs1
oKqS7qJAEx2QWTqds2peHIgWcGBr3gejb/XMZh6dkLEZq1rmWdFrMNR7vCEAfdKdWDpI9wElzB8R
/ODlviSQMR5tNWcNllJBDzrXDwNJWickYuR0bZvapIsGZ44H3W/N/i3px8qKOuGHVppfx3G4k3KY
co3cgW3JFUb5yyAnihVNxfexXVxd6h/lSNllivrei9gVoDxgcKaSU5XjQZ0LYgl1o9sAiwXKezz+
Qhl4p/fCIeoBpZhGwkMR6/YiTS8dMd5miliQoVNL5uoVidRLHKq/RKlAXSiPbWVI9nHVX4ep+nNp
ARcfA5Orn0sPhDup24vVvi6wjFgA31LVqr0mZ0Eij6/DKmn2Orexjd0zEL8rwqFUhrt8wqKdMiAB
bmVn1MnLLJlXK96QJK/fmrq9UdIOZCMRGMCAru50aRhIufRujAuxarVwa1UP5MkMtLZHgWCFCLF5
14X6Wytj7rI3YCqFyu6KcfWKtnwstPq2y7TkbimHZ0mrbqssmSxjmt+EvvqBwOU60cf5dZHr3jIy
8XtTNSCxUpf7RDZuq0Z7rbNcdkuF3Kyj0VgDRjlA6ia9KMbwDRNNvhJ3QZ8Nd4DJre0EhfSWiAsq
1vgterPXtBY4K0TZCfkeiziV3FuJ0bpjaj7l5nJjtFm3i9PYjtvuXR4xX51mj0Qbvulm+gjyDrcE
9K1Rl6tjigkYczTUicslVByFZKNHUh7V8baR0SVRwZIuYK4Yk6lqatloGUxmnT+Ans6cv3AM5qbh
Vz8FMAazVY0xzo0YQ9fJagStUQq7NZ3nIDNShEuj+Up09AtWyfRaMQpGaX2KZonsKq2JdpMQZbcm
kAy92gg5GcD2wf/2FR8YcUd+r8YcUJEZPRCVlt5XZ8luyjfO0Xki6NUciQBZWYa5NxqRYnGALZIP
Fic63L7ozwMxHlaNaihqh8pWKX+pAKrfXafcCQmeMWW0RU8HaS4MFAn1G1qHB7bQ//BC/sIW4sbZ
9F+8ZE0Z9RGbUa4KugS9oBD6G0GY5ruKA3pW/698dwLtMhfVaPs6P/WW+XhjJoA+OIbfWPTJEbLR
NyqMe3cdp1xHnfj5+T7FMF8tB0DeFEkd+ox16pa6q2mTOxT7qAceY+v22OaNpIfLevnh1C/JZAKL
pZeruldo0Q7wh1iNtFCOxIQL+u5GIAGmJ+0PNeZAQiuZvWd+13i7pK5hswUYKibGLZkYYGi6NO3S
FtO8+w8Ev7f1e4+tXo2i9exlJ95rvSOr/uVTb0ce2JWURELDARZioZ7VJi4U8K+o9x2QxgKgHfjp
AmqrFSToySNvV4B+uLNL/hTHZvxiJaiRuWCySxYTO5VfS222OixKx3nNmZnknYzN+TNFTMMixVQ7
tTP/FmRk810cnYuJp1oFEaNC53iiNfUbcW8MzwYGof9/H4tN5tVK7MO4XADmsOoPhVnVFjZP7NEs
vHE1dqM07rMEhJOLFkz99K0LyZNcG5yy5ab5Pjop/fuR+R6KGezaIqalcuNWaoEDCoKp/3BMZDt0
gJ8YJqg7TkUIGKedauByoLm0uEUA/hpLWa3fnaUlULnR99bHO5bHWBuEnxmZTTH26+Vgvul7oGSA
rTHaFVJkUVjL+ZCglarwBmI3s6ZjuYzfaJNMHsmEc1Lm0t/z++uh2a03U0A4bnAzszZlRVEptiCo
u5j4W5qUUheMMPO1W8nrn35jiIvvkyO5rf8HbF1U4ZmHDuhWE3QeMtBbZLZgbxSl1CnzTMFkf3t5
NEJ8ChYAphJ+erHhD0+kMc8PvCu5SVpATf6v/rvCS8By97cxllB1fdc5gv9HyEwbuqMDFkRVVANw
tVgNPdXVXMkUaYiWxG/VxIqqB8yrWFXIAwDZqi6eiGFUdNJzdRm0RPDW23SH3QZ31fcEgEKLM+3K
feuTV/1QO5ff4ZZHPBHK6Cf8YVQawgKdATBqp1vt0+BXD52VeiEWLyfHRHXY667Xb4CkdIZA48jf
8BUA1wcQMlgrDVVWWfFGaailHud+X77OoNoIy9Uyx8nql5pjcTY/ogJsF0DkSbL+8VCPbBoQRhtS
5GrmV7FtAoO8FLE8O6n/TymMkubIwsaOKOA8Ivtc9JSmtZKVt/ew9RLQnFM0E4Dq0EtGUeSqMkIj
mjVPHPF9HlRzBIHkYENHnal9vKwgWy5WPxbGfCFzzYCukjb4Qo5ohz6AczGfKO4WECvG97yg9yMA
Yk3KsTQm6C1hAeKsNTLffPvaV5aUA/1Htdvbwm8DzPKUwYgGeRmsi6V6mYfONTDoOJ+Q+xuYINFQ
Kt3AHGv2sSXT33V2eGc62lVeWiir29IvWFOITVAmohi+w0vz7/MzXYEJx1g8RYv9+CJHmiqtmVTo
uYDlwJBc5QY2WmpR+nL5s26+uyMZyqlJM8U8qwGwmPnNiGQzTDB8P4M3DnThVqUvnGHkLRoWMHPp
0FQ4J2KcNeYRyoijhLdHjYxsA9l89LJ4R2dk9MfJKYHn5wrOqDxyZzs2n8qRZOY99ivB+uFsZr7s
S0iUZi/0lYDO18724ui73p1dtGC5VFdbzUqdrq5qKrZ5sMzOuIw6NopYFLrc1x51P3nAQOobcL8w
uQWgBKyy3QP2dI+V7z1v2HYL554G+iBjx3QfoOmY57pIyZyju44Dz9EurrSHvBjfo7i8z6V4N8tg
BmwVbEdr0G4pf55G4cuU9xj1XxbwwojEwRLAhL7CGujqeLtmheo3M9IEo7dRh3pTzelpVvF/6NIY
oLbBiWC2tPL4xzOvf+2SuMoEM/f1DDEgYE5AG2HVtQL2esJ55VuiMA5K0fsoANFZ7CKQPpT0CJn0
9EwKxQEMgB31s5WGDUcS/dGMSQOLIfwOQjNsqbHRQ4iyn5EPHaDulwgwxN2+wnLXlCEfKkmQRKvL
x8zeMtoAg8UqJzgpQH3ELpMVSBeGrPqAyFncqnIHlAwGr/0Woehp/wEELR3mOTvjkTwmYVj0DKdM
wJoomN0voZ2v2igNhnEIRlX2xSJNrHzOg0mOPK0uOUqzFWKfHJZ5a1KX9VW5FAnS23anBNkNWOVs
hIJ7Ps3nRs3iRBTVqiPTvEZdZCxiDlF+u6OXmuyA5h7w3OCW+TiRw7xi0LI2wkAXiyjSf1pb6Cka
gyULLmYL0TYw3mrNI4XTwTViCG99vewcthKJE/HMO+wqUymjsMI0/V/FrlMEKX5TeSM4M2QR2+mU
DuQc+KNSEK8lIvSn1p8r0W3Tr8Pgcg61ka2AbwSzu5QDQgLlzem3w5qtCfB1MICk2mS6eV8bTp7m
j0kV5VartbqdaoJqKY3gG43+KJH4atbF7LFbTNG6/FM2bA+iXRgeoP9jLJ21CCmRxLStANClFo/D
2vhdbHhLk9nTvHJsz+bbOBbFKCzd59ZmE8PeFPlStwF19IIGHggj4nuNU8/7WPBhjcCxLEZpBWFY
FxlETB6psA9RVHaYenN1Mzee2QQT8jMMf4eTd/kut17ksVBGVbOIhIYAAGzAt9DCVuZTfF454CG9
byqoCSIwCt0P5DEmJkSW0ppTO8Gfl3phJUruG0laWhIoxznKsRGxQDWwBwwlxea0wpQIKywDRIME
ZDhVP6BxYREdFNBXjfY9atXd5bujVpn9YMeimOBIXpeUVAba0nqzPFRk8Fai/ftKEoZEsIMGflZJ
B8zf6aNDMDhVDcR4RqdZ5fCjDDmx5dZbOhLA0q7UWlsiukGrGPy2+0WsHfAKucApCRaRxyy1eV10
BI1i/koSe5YE5KGilIAQZW1NWxZ+zvF/mNYzlE8J7GEGpVT7AWUqLya3wwR6IKHgWEHOGVgKmY6E
cVLmheBpcWEX5IfE2/rftDjHZ2CUCmnrGqZVR1F//tf6+WPyWmqyzxT46L4Yky6NQ54bLWR17ijs
NUB0A9zfqjqwFokOesT/qTeCL0Rk8H0BduCMM01VlqEwJtnwxCalDOZKICaY/5XGjDODu32PIN4x
KM4u1paYlyMJvaA1Narof6Ge6/Ya/Dnq+aZeALcVdRhCzpeCigI0mSElBaWoVEnw144qAGk+Uam4
O6r/cMRPoYxzInGsdOi3/waI+uTsK/+AlmH7fMRE9Qfk5WcjzaIUV0D6oMghRWp38urI+v1lY7qV
5BqoxwBdh4I4GOyeWZLM9VLnQMdbAFMPRoEnMI3NnuZJgT7dU78UB8X4B8DFW67pWC7jAY0ZY0xd
jx5ILifWbNxIeWxxV+k3MwpNk5Bbgi5QBw3nqSE3J73Pm+5vNihaBNKv6TAJ2Nr4tV76m9mHraMo
iCYZvC0aBKfS5KbUsL0Mrk+p0BaHTPprXSb3cQPYmdX0pd5we7rFoJLE6kawgdYKsYY0vI9HLPCl
9a8+kw23CcmhzyvBj7SQ1+Pa0qfjH8i8znHqFBON0sLPlysRwOWryXGcW1/1SACL2BYmLclLcxW8
trwvOtGus8QuVE6ffst56qAaB5AS9iLPAMx0sRuKSQPTyxwt7jSMgLw2nWV6k3L/8uNQqdU//6Cf
ktinrsuFmY6d4KW1/jL2sZ2jyudGknI9tSjydd0ag5d+2cVN7/QGWPEqs340humxq5RDSOGEJpI5
oVYcBEQTVlZS/iDTKWvtsa5zzMlI/tq3bjyE0Ioqfx3XxjVzw9fIcN8X2XURzXcJkYJpNO2hKJGP
ytFTohRXdTt5VdEqTpxPMAz1jwS4RUYhvZGy/H75EjbTKnQRKPyWSndRGa2uZ62cpBINRC2qelvt
jNt+RC11qf0M5QGz70FpUTwuU3gtN5gMG8an2dCfIjPmTTOcKRc6GbBUQMxRAE4P1P3T56UovV42
41r58fwoad+Mrrc65Zlz2rNPzghhAlkEuEuK4aECZdTZwX6TOe1Ch9jVLg+S4UpweHXb86SZEchE
HmaEsSSxNFAqdrKD+EUpre4gBSFgFnSrecp2wHzw5gjlD16V8ewZMYIZ2xhHXSln1YAem7Q319BJ
+t6rMFhEhvKdc6lndocRRf9+VIBQy2TqqhrIZ50b+tL1ctC+U9dS6pZ43dpoYE4Wb3lXPjPGjEyq
TUcyMVSWAxgfxrh3Jje7ohi9oiU/p07/Mt5OqrWCbUj88Ru1F3Dv+/JGeJquskfNHm/yNzHxun9b
IGd+EGNMjGzWKqOsWixkKI6QAFKj0NzLF817IUwuq2hAGFslzG6pqoAptNnW5dXWCUcK72syBkHJ
5lEwDHiRAtsBJCnu1cz4evkg50aHuSzGUyX1gK1ySmtP1wzb1+StvWocujucePr3gbvqTf+5E0N/
Ig5MEafKkgwh0CyUuUCFLAqUoA9o3CNyK2SXbw7ECadixnAuhJwMaByoqNkKL/PCCefOu0D0IAj0
AQRMwWjZEmoXqUaez2Ll918XG1QGT7If+lUNvJjYqd1qN67WN/193Fc72cocIbV4IcY5IhTzC5i3
LjXDPC5yQa9StgXra/O9cVcvCfT6Oppt4vYuyOvBWJtgDNbiNRLOu9GQrlOISvCz6ohEmFcvFr06
xB3gXOSP8TOyeqU3B++6lT7IqydbsfsHm+f0szHag9qKArWhNNE6e+nTTLDfkGn1B7DXvMudOZjv
f6MdchNVapXPZSGP01VA1J3Rpo25jtGhjDpfNKXaFbRSayCjI4RtDzDKe6HNwyg4z3ewLiOST4mM
g1IbJRyUEaejhnTeobEILEdtb15NQcExkWefz8SbwLA0xXHUMKGhMKZFHwqMJCcFnINtoAVtRQ8q
cEP6YLnrHMke7/s3/t7MGbswK5SxNWRZ1UbCwigOaFirA6Dhg/YYPbQAOaWQLP2VYQs3mltcEzDw
5QfNnn+WNnexmrUNH78CFC4ibY/TF3xqG4wGTZV0wdFHpGLVl36X7QW3dvVHZb84GGPweEMMH4M1
x6rESmSsEahyZ8z6fVy2aFdBeE+HfZJAAeY7wg/wWhf79Tv2Wm9bt7rRsTRkmbfoIt+YNnkFNuJN
hT0t4mAYeAg41p81x+wvY1SuGdV8Mkr8MuU232WH3mkTSzXRUs8AI4GMIrE0d7YzM8BuPZakebHD
mcqbqGJijwdFBdgRVRUZNSR6Cu7ZukSfeS6sKH6qNHsRBHdYQrvNmqDsb838LY72xcTze6wHZyUz
umgMigFbMmXY78iBUW/HkZO4hS1KmHsERZduyVZtl6j6c1IdjlwWBmvS6kaY6wqUj6qc7IW0cogS
STtl4A20nLV6sXQrYv0OuzCUtwFIyad6PrayUAgx7jbGtJBgGVf13fBL348/wIjhvSMZ+qbtswpA
5nlAQN4Vu1OgvfbPMefAZ3V/5nd8rIUcxYfxCoyxcIxywOwBVqdJBHtKETFVSRTbiFf3Xag+YEnj
riH4YWr/jaPibJ5BxRNdQT1WB8MKLOzpNehmBSI79I3R/kseDG8NxFc6RhjZwy2/sU/jvtOXfiqM
eempbNZCOEGrSHWTiUqQk92YxliDHCyRdLvLRzs3ZKfCmMebiFkRpWJZ+FKbR70Vtp3upZ3WP14W
s3kmuFsVBXoMCH/o2dH3q1ojRKtqzPw0vInEp1zZTRI2Tr6bKg/y7/xt4EBHkpjAfTYT8DhKUeFX
oZzeJHEjOmFj5NfdVObu5UOdxb2mBqduwgHQCAY7HozlARpYU8gqfNFkx08U6I/Cl+QvNBwt7xM+
isj5LUIeQY+faIaMagr9+9Etkl7rMEgHebTTNv0yPOmKuORZc4FJtFN80akcWLqfIqeEw+oIoG+J
DPR5VBTAtwUa7lOxbVwqcZ6GiV/plaWryIXKB85N8kQwdqZcGrEqUwLiMCs5YBEB1OkR2NGs3EpG
S7JLF1BSvGFIVlOYY7E2Je3UUNMWyByGxI5j4qxLYWkxr6WzUTOg14eKDBrMUH024Jxjso7YVAs9
EzPqwFeT3XVHa5ujNXmrnx7Wj5CBT321kV6cCqaXfqQuopxkilkqWDH2FDRmi3shsrD6NEdW8zbu
Si9rLMxd23GwEhcQNI6RHIRXbopBbeOxOft9zZ/Hp5/h+FeUhdFkNbSHUnRLVuQmfrbDYN+e6yRY
K/0hCcupCnyWKZ7BvRptIc1Rr2ILFrxwTWRhwSvQY+iQ4OcueDZ4DduzyIMKRKZJu6ginAM74FN1
a1HP5pD6y74H0nX1V2s43/9B2nKeSpzKYgz1KmvK1C2gahVzR/qq2uAx8+oguZ5jjHv1AOnjRZxb
T1JBpwE8ezBumBM8/W5mrbbJvOqp34rNQWnXIGslTgH6vJ/xcYF/y2BX7hOsG6DWNKfQDQXJEflu
fE9vEVTbtLk2PeoAVn+cLN5323r4RydjwcAmMzFAlDmlvi6CeSfS74oC9YM8Df6DUTuWw3yyBsgs
SS5KKVKV9rqsrAQzz+BWB0TFofyyXEfv/N7hWU72WyU/b5Sq0dFrK8KhWEyExL54X8pW8aCAixw7
CIkFzLPdiGwek0Q/FU4QsWnijk/KWJqsWIQ2H5YUYeLoRA9ZZ1ETJ70kN8ut/ggkrxykM/m98Mob
I+IoKYsfNoE4rR17vEBA39vVNFok5MXA5wtVVElNTAYpMhj2UFU/vVJw0jWqmYjYx/lVHFS7xFZ1
ZrfwueuvaUdZXyqO4pzXek8FMv42ahtRVmIcyiiEnT68kXGwk/i9rg37soZu3t7RyZgnPgG1MhJD
CKJUk3L0c5h5sD3b+ojSAGjjwfpmsCTGS7WYVTvjhdNaXX+97GmaLgXKA02VO+yo1Fzc1I2iFr2/
T5lMCLiaZTpMAo4FbHgXhjmIXJAiepFLgPFGZ7pBQLeXrcTjtge2PNCxZEZVzH4cOolaFhqgdQ8Z
aANHSwASjdf704vO6d9vf77PczJ6kpA0T8cW56zG77pyN4Jv+LJ+nHdkP1T/UwKrINM06q0KCZ1L
3um2D7y3TW7ACf2Fn/eclXY+bNfnd2NbRpM8NHFfftze4sZ2tq++oao0I3gBgDbwZrBX+HPw9K8N
+WDqkYPuKuntSrR4zZZtx370S5gUjKgZ9itmnFvcAxDN6p4F+33xTC/lbiPQG2SjoyONYeF+VjCz
GUTAmZf9fE0pCgevPqjcWvamyzs6EOMWKmGeO70Gd1WW7crkFZ58Tb9wlGUzQjmSwTiBbtUTrS7w
1DWrvc5+1wJp8NUiT64xQsr9Smw6xOoLE1lGshBqIv1KQOnejaa1Jm6H+NJ0pNoeXQ2MXO19dttI
1hQoPGCXs9yPFc4YmUSYRmDK4MONnphbqhvte0u6790J5b/MGV64p6U6d0lTGNsi6rlWmBk+oRzb
EUZ0jQeMBNjjF8Vu/Y7jgXgmlDCmJQbpGLCJIIxWGaPCag6FOwa1q/mdZ1qhlbvLi+gUjuDwwk6e
pjImpym6ce5ieFuxo4Q/bbCOy9W4dBxtpZ/nn28TFOCnTj0uxSUa6buLdel61BJbmxNbNkJLnjuO
FZUvPwyTbSTFSluJTYnQfX7HMpVv7oFesm9jq/jZmhbqd3aGtp+1XAMrrbPnG1pEG0or4qJz0o92
6cxMPDop5hA1RoLygdD/GMTRHUvZTTPpkAFW1gLZ25Xcqa8cq3DZSSHYOL3oGhP7oppjmxnbCJgv
MSpwAyZ4o6pl5naGsvVdjuRe210We1mLIIGRmkaxrAp96gMNrkWmm6ABk/68LGM7e/nb4IEq+FRI
GldrpDRhik3/GaX43Ftgvl/F17C2Oqw1Nt7yXTPcWgBlOEeleMdjjE8q1gnQwGD51PSlHF70+QA8
k/+nDMbejJmR6IOI04HrFXUGN5Z2hjTal++Q+zYYQ5Nh9RADj3AavZPoFsDedkiUmivVn9Ha0RsL
ft8d7fDWuCewrMButlYXUA7PvDIFT00Zs5OSoijUDr9jaL6pomQbOg/Z77K3MtmifZcoqWBmaYai
/eAa41MqAowd2O46iKWWp8vXyvFOGEY8Vc2sKTITRPIJApgZbwxtuRFXNySopdGexHLFuz/eY/gI
JY8ST0lYzDxWYeRo0C0MtlCAUL7w6RyA9G321xUkL7HLX5fhfLiPmziSqyhr1MoRnkKxiPaCFuvC
9byc1/aRIB6JGIbCbLsaInqMN6QAO0osupcDbWx1y1jAkoDmvCO+qbxnzolDsW53+hnBOyaSNYWX
Sq/1/eCvSOZ7fMf8ofe5zXiOd/j4wEenjApBKosVp9SsxaZRb/EmPMh3YTDuRcApt9jNRkMNcRzu
maOtHGfMZthTHsetWkA05dqSniZoql+gCiS/54fFMYP6AFpmP/p+WSzP9rCzclhuTOeRZjfUNeFW
75IHdR8dJE92wUMY5Lkl302e5A7YH5UwIjD74jW/ZMP9GYzpEdQs15Qapkf118SS3caXFSvvLXWy
M9UyUAsDDYdVPCLXSVDDbN817LADVaXm9hU5YZ/JtrUjXe7amt5I62A7oLHJbfcN7UuwnMBd35rv
1TU6fQcV2Sw34uSYx49i9pH6ySQrayMmNBGaXFRZMGrshopVxpbxXXBb/DclXnMjzIHpe/nhsipw
Xrgsn76zegKwYVnBXMrVQQifFPGmz+8ui+BUQtDEOZWBmX7kKiMC2/ld8gSr2UtBZes7LJvvhyfZ
EgO+bfz4XhciPhaGS5umRJ9H2A/adxg6S9+btV3vdHt4Vl4wKelOXv4tWj3zaxq0z0Zq8SqDHOss
MwZMKGV5klbkEbU4W4l6tzaca+WYDpmJhPpBL7HlDo0txcZOuh9CfLtMxAFeKicc4p2ECYeqTs7S
IqcZkXmo4idsaXKsIE8HmUiIyHVRrh0wb8E4aQ3YGc8TC0iFHC3cziINGXP2YJSVzjYU6/9VNoym
ugb24JyENtErp8swojw5c/2ed3fK7MYk4gAp/YOd+xRNb/johZdNEq9ExQ0mv2YvA/+BR3Og5zz9
WJSnQzNDikKBbKlf61+rTfYaJUZweFegbTu6z9/B6GTU90qW0VpI2JlOqA83yyJYglLemomEciu5
VXLz3ZSifVo0rtwSPw61fa9mV0pT+OUavRvCfKVV4ZVqwBhFnSdoiTMO5V2jlTch0JKsNox9cVnd
BIiTsSjf6Gn6Q46n+0nodopZ7bSl3+kpiLvrCYhEio/tBEDvA1UVvDi6ttpYYL7CxsV+UuODLK77
oVp3ehzdZsByHxXzqiDrg1EhDCkS9U1esyt0TgF5aA7Avwo9jSx7xZC/h7J2KMzE42jQ9ov7vD7m
xemR3pGOfJR5wCX90O86S7kaA2DIeJ3TYFJx/Pmfaz2fUpnnJ6zxMBcNomencdU9naNLsB75ROFj
oCYetjgmC8ASWH/veRksNcznRvRTNPMwa6zwJ2mCA5fX7TWatwEBlFoPCDeM8Dn8Lv+2ofkUx4QD
hWqudVnRqKSQa0tsVIx98pvS1KNdOJTO1D/AnDwLQ4eOjV4DcaX2Yk+969GQ1r9qqCfxBpb+oYfy
96FYdI5Bi7EgMps0hKZTe6AcXXwFY0vYopdsFMwe42UfP3M0lXdGxqvn0kKWiH64zsWHs1FdvcJs
aQVni6/mc4RxtITl0KiJodQyDZ+jL6s3Pv0msgEAAyVRo1EzNyvZPB1Rgb2AdSkJAFmn5nStRq0R
h5J29809HXysDLfzgAfkCruuQjrCOeCmf/qUx1bnGzJmRFpzmh+MTvUQLY5ReBpevuR318DPAALf
+MAf+Nx8DkdimUxWFiYwF+YThk+G7ioLuy9RBBSZy2fjyWAUJdRGA/g0deLn4fQ+LEpsZcv4clnG
di/l6CBM/FfJnS6RZkgw2AIOILpIHjpYJEU97EF0+CVc+vnPHviROMbbpmWSinMDHoGsj33M5u+j
yhtJh1Zwv5sKAWOJijOUM8c7bN+koWFWThbBV8+Y6W5ZtG5p+sSvzWcQu5v97vIt8v59xhaDkipa
JSAO+6tc7tZ8Bcgyj/mZJ4J5V2URrg1YkhO/0MoG3YvYEpX21+VjbNdngPP21z2x5nfU9aLGghQF
+QA0oRu54ZO4Q66JSScKnbL+uCxvWxk+xTGPKFszXR7ikNLD0u5rH2i+7olcBIPN0ODoVMw7MsZR
7OukQVFdSvtgMNRDjaUFeZ5+GunMI/3YtkefZ2LeU1KDT7oqoGp5VIBXsZLtXvk/0r5sS05d2faL
GAMBonmly74yq3GV7ReNclP0IIFov/5OvM5dlca5i318Xvyw1rCVQqGIUMSMOafBq/VuzbXPsXB5
lQwVdUjwMgAQ4yyMWmBQsq/By4fDkjv9kGyUU7wFOfVq4/+W6V0vtLBuLjJbtqRAi0ekesgdoni1
E58/toVb6a8xI5bAUYfpPG1h34j6vUZrLGIKc6Nh0LHR1cCBUFGFBFh3da1a+343t0Uw6qI5oHEE
OvP3SCVlIZJOr1GM3CR3c2eXoKxbb9vvc5Mug3LdGrvZzbqZQWwMQAK1C+XvRYpvNqNZ6SlOzDrP
IwJgmtqBjXwD7pdN/DcYpuu1FvmwntEOimCA99WYuIieoZf6BIKgjf61fEazGhxyMy/mtPLsvWX8
oP3C4BCIXGZam98/qZm1MQH9dbJJyF5Xj4wcWbsy3nHz1K6WWFxm2irWYKkcxui8FDpx+fD0sSHe
LBlfb2Jxg9O45AoevAjttatt7E36BWOr2xScac4nJ/fF0Qy1Q/vi/FhZ9+YNuNrZvPOrhyh402wB
Nq35PqN1q9iu8JTg+1xm09zqOIF6j3vIgj1+Wq2Sr53bwjAVMMmQpEQ3zOBeVB2GxBUPzWZucZSv
mbIXraeB86/crCJTbqWn1996YaVRVqR5X6DChVrnDAatvO5FRwdZ+xx5IGgOISuz8pVvBQO4TDBI
AjgFosHFVklegHIphX8mxJ1Q8ooOPBy+6XcZcBz5G3kzjnzjXFYnc2az/MNZXy272CjB+ynhEXR1
yLkJ5vFA6yE/THsoboSOr6www9y8I1eLLTzbUKZd6uRYTLZGkIAs1m68lc94cz+WDpY/TBrN3/N3
Y61pZk0FwSWRmHCaYZ9zR4xh2qLCo3etXPer0PnH17tabXE1pjLTMzbCmVVv0esQBcWzcq53sUe3
1QlFYB9zLYFznxzjacYUKvckULdr3vvGMDBmBNCS10yMVs08g79vmY56DYLxX/eTP80jZcOT4XFg
KC2wryiB4TZHcBtueshjPbKzEUJx2a8OKgaGMTGYe6gB/M0ZvP+g5dPHTPQJOENcHmPTHUu/fGT+
8BC/vmK9vfzf63EDdHW1/SXhOOh/imQa4SO0jF+0tuRuayYSgObU9luagUNxmOu4xSmigEcVs0KW
WYVEQd+gQAPh473fclgUpO4UybwJGpVFoJFqgWcfahCbGNVhu3ig07nWViKNfivBouB21jFjQG2M
Gfx+4EQowCY5SBDmENo8DLHb3lX3Tig2CkYAFB89U/CAaCE7aMf8Xj008Fu+eEJXEeP29cnZgZ3B
W2uI3dz51Y+aL+ZVlBBN3OnJgIZEDu4NvDvbaXCH6vHjz3vzwl1vfXG9bTtWcdbYuvTjzgU6K/5i
nZPtfM2RL32PH8ajeSyfq53u2dvxiDL9anFmbaOLOw/O8j7hE8okCTgrSDb6bfqsaGT78U5vrgI3
hnlfTELgj98/p2Pmo5OrBg1HCpiu4tibNiUnutYPuFlpou/rLNvsYPKUUalgNzPgtLgnhxhVJvux
e56rdSyotmu9o5tvuesVF9YbZ0xv68L6BytFMAFoX/i3xDPdGIeVn+haZL0VWBFW4R9ncTywAP3+
JelkQpNNoNJUiYuTBVNiu006eGx8/vjE/hi6myFuCDv408H9/4O/tO3yGJ0Vbd6YjZdPstcuFpSD
s/Na8exWGKVgKTToLFmBearfd+QwGVPFQpuqyNngSjAjuwVUzD7ezq2sj1KK+T2HgFxoiUTOWeZE
AkQFG8f4llLof7zWKuiIieoP4HKpHv5vqy3SkNIUVVfiMYzSi/CVcuRuRex7MhUof+od6rqjcSdQ
ivl41Zsp9fUmF7YxCkOaVoUjm61fnVxxD8Wmk3ZJX7Ij8UjQbeDMMtuVhv/xyjeP8Orrzl//ylvK
DlzAGZtfC6bfgES0i+y/WcHUDNAOY7QHicHvKySdUrUgDU03eonJyxyjvlq2ssTNGh29WmPh8ytr
RDI3QjfwH3L89Axedf1+DGfZFPJlWHnE/THT/euCXS23cP6GOnYYX0BwHWz7KOq+ROd/qC+1Y4tn
M08BBxz5MVFE541Ntq2NOMKwa/diRmrjsrbjgVNFmW836bfM6VN3GOHtavKtV8vPItU2fYZCj6BA
bglARfM6crWq/UJb8hV8+NJtHf00TtrGcNpv5mid7J59rxt7XPuos80tc0rQeTkI7cD6act0zh66
wVYE1GDxi4JsSw78aO+LLZgCXH0jYjRS8ADxndRVwo9t8nYssFGwsUy4lz8YskebE0Z1ZFLK1jrP
rx5dus7dBP2IdGsckDj4+YqTudlxp1dLLu49TUB01MxtAGOTPTjf8b5sXyfkjHGo7frP5K6rXTWs
YE7GgZzgf9Zmm25Ho6sfsPAAppU2gzO3j2YcFgYbDaAtB7dFdwxIFsv8bzoRN0P71ZKLu58OFQo/
ERqqxXSSsCH+1ImzaI65emyyl8nS3clQ3QTc+pMCWbtaeiM08xylWPn4t6/v1Q9ZxJEoMUhlC8QR
Y4MijM9Q9Ml2zmbmHYhWGzDzP/aHWb8vZs1J7ZXH03vwvsXJr8XmYn73i4WmCNeAMbc+rqmiTgc6
YYz9LMnWbZmZE0AcQFCw0RVEuFTfp9Xryk25lYFfr7I4QjAakz4pcIRD2D4bAbTED9WOnP5C0h7Z
xPVCiyPCs86KhxLmWfDUjXABYsgaR7XcacrKnm5exaullvO9lrDSLpsx7E2ggtsmnnFMXwjxnsav
0X5m509oUL4KPKPZa4+EO11zfHO0WFoIvDvODCS7GjKp3y0kcTKT1RIvCIbBmefuOMMwHU9VQgXU
SHy1xnN7w1frLXyPaKk59hmaI2CbBhYyKH1wF53bu7ncCub5XX+Uge41Z4gD7JNwdfx2jlYfbXfh
eTiPUHPGceL2sX0uvXlWKNnhxs+Y0wyudjW0GCsrLqxWUEnN0p7vRg9hS3YEmd9KCJk/2Ud7Wpir
kkEBtB6VZNNr8UNn8/u0mvYWuEy47Dcrd3BlreUwLAiEykGbqrlHDkL2L41LJn9EdW4zc83nd85P
Xnk88vLNWiv5pot5t5vlPCynVYq3OdgtTIt5Ih/3ptW4UkmDlQ3e8phX94EusqsUHIhs6OExe49+
73Sv89UAnIxkK3pPHkDy5pmhAOH1K78D3nSzGhpnc/jgMJeltKIDQWts4gNHFmppXedyqNUC+rmf
RXJt19kblQtzRRE2RnrwX0gY3LZX8Dboummhcr/I98QkFT4MgACyU5u7mPe6l8r8XsTyQ8C6zfAV
ai8rQfH24b6vOf+mqzAVoe/ctemcmNcYj4Iarg5olZatnO3tT/u+yvwrrlYZpz534gjvjjj9SjvT
7ZXvNkRlBPjLrbwOafnpY1ta+5ILVxerFs3KFEcJ5V03iwKrWSt8ra2w8GbMliZEFuFbaPJJZN+M
bmV4U5v/gT+t8f2TLZzXpFSDAeG7ma0ARE6H3EdvcWuBHHnw2Zt1YECGYkKngV5dj2H4Iux95sqN
QK2r3Dgrdey137Jwc05XJNycKZyk+V3PkSvW/UYoEjytMtAgGvzx4d3My391vh3dwOjIkjchynqW
q2gOwBGoM9TcSwZgyGaQcRfkk1sGYLz5m6rJ9ZoL56OU5iQsCQslTenJhLu9RqCKKee9rly5m458
BkD8z/YW1zyrrJhZTpJubKPDfEfhgrPNHYrCbe3typdcW2pxu41xyltDIsepqf2QRfxpJDQYS3Q8
HPOTiOzJhUSLxzn1TNmFpESeCtEJ00zOekv21NJ3EtW+j3/UTY8DgUBUjtD0RQ3/d18wUadsorlx
mCuF38ffJ7DG1JnlfrwKuRlN3pdZhssYM2vFZGooGudd4qZtElSO7U1pfozG4icp9Ivapg+V5WzT
Xj/ameV1tPUVyb80VfHZ0tgOL5O7pu2h68ceexSn1wL6TRdy9QsXFQuLpZac+9Ab7V4ey0vuo+nm
Gi57FMcIw6nlaiC/nQFerbgw8rZJUFhtYXnlMbuLNZeERdACxPKAMcpN62uh8wD1cl/z1W1CIAjv
rN2ylbNfhljUeLN/ZhkqijEunYI29VHU/2v9ivkRcbXNhdUnkVaWRI9SFNemjZkabm0AQGU9DxbB
e4KtxJqbaIJZkMOG1IYNHqRFKKgIFO6FRf8pqlEUlGfmHiMEpGr1UXnbZN6XWgQFq0UZxdaxVJT3
d840HJUivl+5ODffelfbWdzPJpWxHksbRsK49JhKtnVk+mTgYZQUh8jKzz3rdd+20YeRzbjyLLtt
If/u8JcJX2UK0pEgsTfh+ymgb5ye2uxTl33/eItraywuXm224OsqkLXrsruoE9h4CH3spnoNN3iz
4HBlGcu5EVNmSt9H2Iyx6Z/R3j6gUhdScEv8NwWHFdv4Y4AkFY3hzBMyZv3gTIcp01Zc6q8X8R8p
ybtlLMdFSifWGC9QL3PMdgOm66MN5LtWsbuOAfLJ1HOl5P44ZbvUtrY80752DAp7kB4DPUkO6Dzz
eNGGTW/sUwdaUhgnctycyoPZpH4Uc4w3WaGVyIOIopeqNHxw73wy8RCo7NkWtMmtJw0G0b0oaX9J
Yu2AgYH7Fnpmbu7YucsqdTvy2mtashKx/0NG8m6Vs0VdWWXKrQjK67h32TNKdmXjZ8DkJThMDrnS
BEjvmfh6DauwdqCLJJZHjtBqivjAS5a6DcjDXDsWK0Xmmy2BaxtdeK9I1KNl6vWcbIGDdjzMDXXH
k+XB2hgYZ2OB+lXer+OT1+7gwpM5JWkxUQjyo0n5RMmnzjyoTbxybDcZzq73tnBl6iS5XnQWMi1w
6btdOPj1UzOh5pn7xUZ5Ni9O0CJxbtBZbXzMWGGofu3xfDsD+9dyfvW2ryxHJLykbY+XiB4ZrtaD
SKCC0p/8Yox/M9N+tVl94dWGPtISXcOLZOInziaXTXfD8OVjz/krln3gAvRFBtHEWqS1I44tPWKM
19V9um1PUTDnLYnmDm96MILPu91rayCLm5fBwMylBa1EQ1+256Qw67axsXAmKo+mEKWS6Yp/u3lU
V0ss7pvapAYpAaPYCAvl6OQHzw1PZndZvYJnuB0WZlpIXdNB673MghpoVfGsBg521ifq75L99DDr
f2N6ffuXFdWrxeYPe2WAIDIbo5GnuN9V5hrND63f60nvAeL9sWncvNBX6yxdJBy2PlkwdKPow0xO
d9mUhlLmKx/vZlp/tczikGwoyU2lg9fDP+TuAEYE8TYL11rOa8ssvKKeQpu2VAhShE7sAPsNJzrd
63XjSQdNNhJ7rI6+pYmzAr69/RHRB5uBTaAtXtzhLO943s/T6r1uuGn0XDcXqDz91Um9L7K4w3U8
ytIwUWcrnMeqBpOI+kLWpA5vX9f3NfTfrc5KAU1FgQRpnFb5DLoparUmarq2xMKwuagGGXXg8FDy
6VIm0TnPlE8f2/R8yn94OwjT/P/jWNh0X9pFDy0+tD2MPCxV9AeReNdhY1rApG4+Xuv24+xqsYVl
T5zbfTyh+gcIZudjyN3YgzYocO7SUAH/qMcPv0o9xx4n9hmYps+rFfr54D/a7sLoSZUqadTHc4V5
nrGeZQZmpQaxw7bD6q8u8vu3XSQAOVGqRBl6BtXEbiegrT03IMG6v1ICuYmggvzxv2e4yAGykcq4
nMkDZoBkBbIu0wWsVt3HR+3XsIPisS0oqlvUdmu3e+X34xHtCAg1f3y8/8Hp//s7lolA3NXCaCWa
+ekOIjv3UZB5eOufZ2WK9vBXVd33TS9zgbI14tFp8PCoqhHC7InrtEXgZNlKxFy5gstsYMhBC9xn
eHIIC6JHYITi7rgKzLldybnazMKXRCSKzKJD1aIKRq87JndWiBEpVOeEG2NEim6Ih8EEEAWeOtAF
rhnQ6sEt/ExLRlXhPTapn+MLvzQnTdnNlUi8S/wYQ23WmqXczkPeLWXhdRQQjIPJC48NemYbI6Av
8TkPYx/TntNe05CnwjofjK/9Woo1/7sfXH994YBMSSwxznxpsgeZAi1dQ4ANON99fBFu2gzwVeCL
t3UAWRf30YJ4MVAQHV41Fo/cgUBXODXWVLxvO9P3VZaQ3C6rOnxFxJ9ZpKg720DbAScLJL3wyRgI
oCUxd9me+YZ5w9l4aNVV7ZSVfS5huk5aKpRTuPOOGR7wD16ur3jQtRUWcTyrs0JlaM5tnEHxFXZM
uL1yv29C/GYw3P8clrO4ehDv4DQfxrlgiIGjkO2sk9jN8w+rYzJrm5n//1WamkdmSWqCnFg/s/tk
m+1l43UpeFTnOWr+Nd+oL9ZaNfIm58b19hY3zSFEifQEblLbdL64M0GZXm3Iw7Bv/WYnLoWvHv5m
JOB6ycUli8uRtZC7R0rBUz8uf2TFp4/v102Ez/UKiyhuDGU5WiMu2CzczX/MpJHkHnh8kMR0P/8L
EpE5J/3DbVAKhVBCLTC4LtbL85KUSYPANmcNyUF2XoTHZ+8bGIWnQOPL5+7NqV1agPsw8sxDGmTd
qv7ZTd919SMW2URRahbwsLgLDevdavrkFLXbxyszzjcd89UiC9eFYr0caZqBBMw0XJFfylpzzdT2
lHitKHOzBvu+0nL+E+8bKDvMVHwWxitmfTXDHQLjuA7ung/ng8NbDt4bQ0+GQcMNGLsk0MbcFcpW
prFX26mXZn9XEL3a18JlQZ70fy6cszU386gpGDIw1/oPVeRaEnQ7cl+ttvBemIynqWLBBXPM2IPQ
PvaNC0Qa3yDBA8DXqtDM/OM/+pYLF5ZKUttDj5gDcpl8Z4OQSwmmO/ZooeC7nlDOFv3RagvfZRSa
bisMxVjWgdE01l21LlytLbxRe8awajiYK03g/+BY/r3o5sJ19crI4qJDgSmtQAEGssYZO+jcsa01
euJpnhJbG/W5HRTeV1y4FpGkWqT22GNhfunZvkvXSj63zd82HYuAoB/wOXzkq6gzjjJuuwm5nVkf
p/6zbHqXKIpL0HBO6rV39+we/jyx98UW9sFFnQgnbv4pXcw68XUw68SvlS5uf7T3ZRaGQVXeEFAz
slCvd0qKAMocfyXE3Lb09yUWllBGkvSxgYxca9TPGFk8m4yAWqk+Z4Q+MAfMRApSOqtwfDawxKul
dlLsVXWA24Hn/VcsrKOLOtp0FqwjP/4zNQwRnMMIgotsFWV5uwFA39daxBeeE3WsYjyN890YNJ7y
OPhzrlBv9fveLzgGy9bmi27f7/cVF8EGrZxJqed3ay4bP7ctt6m3UYKHqrYVgHnJrlpJ9v5Dzvzv
iktAZOFE00jm7znnzMqZdC4C+VwGgLbDBnhw30zc7lnBfDYoWeKApqvE2rcD7PsvWJS/zDppSCQR
YPUe3G5mVm71pPupx9NWDH8hvocu8fuR/tILvrr7tqIYTHYIffTcPzfuLC0ogaYBGmGmwFyPD6vf
d+FsZFnoAJyPKFl+NvcNporly/SAKUXIn7VhHQzBHCZ00Pk82Q9ScY3TGozndpL0/nkXDqhTWZ8W
Hbxd3lC3zy03HQyfJon3sXtYcUBLXGuhYYgnyuEdOo5Cc26xnwVdkw/+D8HofS8LF2Rym4PuCo/k
eDdjhAiIkrvt4BU7ZTNTUa5Vq9b2tPA1AxmNStUZhuDyF51iuISLleu3EoqMhYexR1JqkPBD6ZcO
OymzY+romy42/c4kB2hXb/5vh7RwL8JEXblqUEe3q4tTfs7BY/LxAkTTb9vbe/hebKlqjJ4NSQF+
mayJNoauYrwoF29KykIHOtTwbDrmrqscD4a82082YEhKLKL7PLftnwgygD7qTHgd+kGhVlDLryAl
60+W5uljd1EolGB4WoSdLbJNxqH+1pnGcILkQevnTqEEmgYhTVOiP6wR/s2c0GYsK3Cp9NF3pwJ4
jnbP1I7vmRmR0NJr6PTROBgbfi+ZgkwYGJONOUAmxRiLDgu0O9Wq863u9FAq7+MOtADVGJ/UVMv9
Wk/extxsXa5qlZcrUepnpIhcTFqQc8v1C5mqxtNKTJikgNDu2hENybIt+AEPCOFVplJ7bd6PLlVY
4lpdjbo/mAfSzADg1cheRksgW1CiV8cuzhwshkldhSP+VmAnuMA0jm1/MAAcAqGVyxudbFLH+TxV
FGrXXdJseJpYLgfac6Ny7THJMWdZpVuV2e7YTWFdmV8VkykuJuDSQB/7TZuLu5ry0TfxZyiVcgcF
38jDKDBze7Xel3npWdqw5wlgsbSFWDopzsAy+TTn24KZnlSasM2Src2sfd+arVdY0L3uGuly0xrc
Cr+Cx9WhyvTDqFitp7PKArS2extVFGhkEl9K6mDHk+rFjDwgLBHPhlaqp+ZGGxYQiwfx7UXDAK5r
juVXuJpoM2JywJ8ojfdq0WxGUgUVm2n4nG3SVDtIZJbumGhPOLlv6LL4ehEXLkSTfHACn0q92vYV
D3slvnes7iBb3R9L4Vc6CUzCQbeofqUlHmNdFKqDvR2qYQu+uR+23h5NJbtAWM7NlPigpXBH5eh2
JgKKo4epVWehlkyBEelhFqu7BGNXbk+SMMqqk9UKfxz5eYgxflTV910OmTYLxGeZ4ZOCbM0BtBel
he9e7rW8CeNRfUlL8VJGY2hR+wt80h601M85AT/tlJwsvL4phmmsWN/2Zdl6hp6Ubu2kZ8eOkYyV
3ytz2JamjbFQ0GRV3PjBdbIdp+6V4TTAuDFjcxF726g854oajqTdd6oO1IXxY3SGnaa2h2qgQUvT
3djrNW5J9llLC99OzVcknl7NqHAbNQ0NuwqViGwqIm1PbSYwuXXxQ9/0rzQ2Yl/vBu4qid66NY+3
qcnvu4Rrbiv4hRvTcSqLbxrabpCQdzUt+txTFECTYqM7EGGLJZhJWfqqERCO1x37gjlsN7J7P5cS
eLY4iBO6KbvRHxIdPsSWRgC0tQN/YJygypru6nQIRjb6nERvraoFVkSDrnbOU6y+qWz8rgzlJwgN
eJGKe+LAMOJ8Y8ck8SdFnBlXAlKOxC2rKuRG17rNxK2fhZqgQ6PSgBYMV63MI9dU3jobEzNRtId9
frXIuI1E5De28aw29IFPMnQEP2nC8SCkixcc3lZ06PF+tPm5BxrdjcY8EJXpNpTuVEf1Uor52v6H
CXqQfMz8qov8ynGAk7JOMWGQb+NRGMVW5iakLN2p0KBb0ASpcTJNwLp7wI6iM0YTPI2WmaeXY7Rp
RvmaDCI0IvkkJBCItUzcsTRfSFxvUYXwTKZfetSqtLq62BU9WUK7aBHEwttB6e8rwrYEt7uJZeMa
tHmQGiqqVelFBpslAzzC4F4cHvI2uRhaE0ABbyfT+jImclOo9pEPOq402pzSuocYlsvy8hBF4HPm
iQ+GmbfIEqFQTb9uWJC0+G882TJQpOnA5nrq2AYdSquNRHVXyfV+q6rOocc2MHMDSn+Hkn1ha8e5
kgKSIXXDhQoDoR5Y1fNDW46GW/Ax96rC3JU8hW9qaO6BiP2uIQ3ceIKSVsUTr+nZJi/KdqfZqnUq
aBSUbe64wtIvFrV2jnTOLBVfe0YOqi4eUl3+xN3YtFHnFawIS1GGWp7FgZEQqJNy+wTjDOxIHCfb
Lj0HQu+Bhk5Y1sTH3nb8uB48rkWh3feY6HD2LG5PmFR6SmBioVYqiS8N4xlkHNkxs+snQKbwBVjr
pXGEolRnYphnVO7QuAykYT30c7efWOHYlBdlkntFpHc1GKTc3qnld8OuIeI9Wc0xs5QmMCGG6dZN
cQCfKIZL8DQOa00L8KDc953j80i7kEbdpGnXfmVRFX3nkToqgRrHrIQCuemrpgwQCI96jbPM1F1T
4L3UmS334155KCPLi5pZUQLNtpiNIesSLxPxQSUG5B+ULxJKjy4nTeb1g3rqtRYHRH2r1jy7777K
hP5o23TyrKYuz6pRvNVm9EyiNHabGF4mis+NPjzwrNlRYzgMM0sQj15rGSVBLfQ3RdjbaNIIAH+R
sYul7L85vWm5laDQP+4I6JZpe7JSB1KZDXfCeFYtjqdXK9bujUGHcJn21bFZFUD0TwRm0r51o4Cz
zIS+y/u03ipOHGTm4BuAfbhgCzwmLNqWnYgCzTYDh8AWkmRHM2X0WEkr+JHsrUodA9el+YwMBxwW
3EhBvFeea24BWKY4r1JTPwG5i5efML2ooAeWGyiwDgNwraW4J0NhuLGjstDK8iMei+hSy23KCuYL
BXxWFaA4RBRqkLNiq4/NAXlzQJM7PSe11xvFD56Ol8LJz7ZIfBDoPdW1eHZE99LO8+99bfy0FOPZ
ypMLpaChdQR0Z7V7MQ0PMneOkEk5mb0B3Q6ArOOmPklDBdHyWD8Nff4zZeKzOXVB2kyf47qLkWzE
L1KQsG3ERrUThGCyjVU99oDv2YE3dosSGuJoC6H7vguUWAl11p8LAd+QR3tN5jtutY8sr77Y9jwg
aKgPVVU/D8J8pN10HwnzkiFb0EuoINpZgdyseNWleGraHOwcVlH47WQeKFK9PLJkIPUymHA4yGKO
jeweBZqZQQsZC5/qnxVVO/RJw0G0Hn2vZXaxeHvW0jxQTNludaUeXQIBac9U62+NPh0KtQgStdwb
erxPyuMoqwNNMH49EjwrbQuuPs9cRZUY8+uMPeh5B1fL6gfZ2sqeTezYq7m9NfAMQPDlGUbYq+6g
FBFqo0O1m9rkTGm2603nMdfzC0mVNwnCF9MGI0JRz4MEqrqplGlyZVxseFRD3ygf76p+HN24L9Mt
aeL7Rql3KjNQ4FLodkzlfZuZHVwu7QJhZcI1I+qpyK1dElsH0DQehpjvxTS9SlFeSiPe6R2LQsai
z9C7Y/DDuXI0sujnkIjyZWphUPYA9IIJ/GbSpvmnrpqgvTQJBaEIk1So521btdKxt+Q+0onfxWqg
cuMiprF2G6fokByDipxMo5vYvYemdeVNsRGqpHiUpHtsHRvJWhNIpm3NEn0oo98YpfpgGDRICONB
Kat7Pa2+69p3pDLMrfsYjr/8oqvlTnGcU980mhs1YssLWwcPM3ucrOLQ1lRz+7E+AQv8GCsmnEYS
MpIFqWQIoOYDquF7YppBlPIgBgLatQwMozXWtrHMh8LAXJhp9zB/0+ep8TI2VlB03aGkyAMonVyN
dZ+LyPGhyOazVAnjuL13OCyCFa+sGc5WO37BmR/ViL71HX0gvPXyOPuhGQxU/pMZNGYuPDGoYZGq
p4jQsy4qNJ5rM6CtscfrSvXTQQa8znxJ6x1+brxrpfKzl+aLLe3nfshPCPJnSyE+yIK+dprCXU0Z
wwmksJOqRH6N5zoU0Z+0PEYq7oSKAXIDLo9VTP2ykNvJil/A27CNettL0jp05PijjosX29TOg6l8
KiFi65I0OqqZBfBS/axP8RaCQmGvjXvOm31tFq/TYDqeVgg84YYwrob7bhz3LLX32Yin31SZUMIj
+Q/Vxmsr6gMAQjGZTtInSZr7pESlzZkwkYegk07KWynVI6b6L0Lnoehm8domd6mT/Oht3E7Vfixk
tWMZ2thFn3zD4zVweB4SS/Wj1gE1FJ0CogFzktMna6r9mIyPqugeHJEe4at/wq1EEETpD02n/kxF
d2f19TFpoWwODlOvd9o7c2KBgcg+KewFyMGnSMhzqTlhr5MDncawLKNAL637OqcIAf3OlmPi90Pz
qWvgjLJKDyuBSca8yFyZ6FUAGvFTinerqxD2NuIphZE5ZFtA7eUUoFw88TyjLo8U2YVnZ7kH/uID
Y1kSppjRASa5CKeGnbTS2uDbf26U0nKLePIjSo79ZOysrpPoEaDeJBgeTVBD/9qwBNHF+ZJo6TZO
2qA37JdR0NF34nKrQIZm0uNLIbRTk8cl3m2Kx63Sxy8JDZm/GMOEM0OtFySyoz3sbBYdYwsUZCI6
pkq/y1PFMyO81WV1x5G98cJ6MZN4q5UEXA6cH4UuvzFL+nKqvArXYagYaM+LH2NR3Bcif8wVPJKs
YmNG/MCk/snRpm/1NF7Gqn8yOQrbtvZpQNzTUug/l7DNKdoSW3wxFPLW9fnBcUB71Rdbs/9k0l3F
+J0DIXPa0yeQCh50WrtMd0KNsjBi9OBEJsIQhYTFKL+PiXWpmuQyNMq5KQEZKjT7RUzxJhbpubMN
sa0K7bHLO+BO0vGHWogwKrW9mtDI7WLb9v8faV/WJCfOdP2LiAAESNwWW+29t5cbwu622cUqtl//
HXriG1fRPMXMvHMzFw47SyKVSmWePEcSxmtbJAPKbMZO44nYjKXhSAFGONtkm6FHi2drjT4Kcjw7
ihA0cWbfzKZ4avVsX5F6M8TZN2oUXl7XviVM8Jtxtu9VdOmg1mc1sfmmDaUbceGZRLY6vwZEPIqO
clR+BY8SCPrNk6/5D3HTOkMeII4o8tvQ+ggwHAm5sHo5YJY+9LGlMf4M8j/F6qh6Z8adR0vNhE8a
rmn2XtGnsguWmt+FRixNz2zQjjoG6OzDITxKXeAoErSaGySLpt9hPnjAcLAsi181J+Dl4k25CTJc
TzHe0+1Y3Emgq976En3X9cIupyJkWxGXhfomr33VamuB4QUcnkz7NYzau94FzyoZSisw5bcoM4Df
SuKT31ZbWZPeo8TvLJF3ktVQFU91JP9+2rtp11uYcy8tEWW4SczoSST8a2TyB9LL+y6VPKBQ0m2u
j9A64yCmBgcylMSj7NS1mLBV6ZNc+3g+mf4P8Pi/4xUUWVxXwCLHh/uwKJCK0SC/G2l57DpoAKjq
MUiC00Dq731e9Hu8au9zg+zHJnn2u9LE7C6rN+EwKO8jwwlqleGsKamHitR3TiiuvqA6Z7Vvd6n2
YhaG2zXVPvb1N41yJ49ikGK0qb7hMpraeHR9j2sDwgA0sVpCf0u5fKJa8iMwWt+RiL6v4+EOUyf3
WgTBIZqbmDbhLN7koN+xE8korSLHAZR7MNRmNLOYquCJLSWe3uaaV1X+SQMMw2k1bqeSZGstvzdk
mR/9og62ajGmkCyQcqsKhkOisC9ZXx/CKHhqMb/R1RqeyD6mC8uS2PBG3UEX+1QKxS6HLEg2OkMR
jA7hj7Ypi00ZineiyGfeNlAQTFMFAXGU7/xA/arTKkd5LDA2EFIET4EcPqLIZAHpyQ4sBlVKVj0P
lXbyywDtfggtvvRkPCkDHlMhuJR409mMIImKuep7GCUlFqciBKKWAo9QlXYYo4ZbB7XYRA2ObDjS
F5GSr7zUHkYj/NUFvgcqqKeKCANbZfhxYDedbIMIr1kplv+PQvafIumsEMtKWheobsATIW40Dbsi
NFTb1ip37Vne8BNda+MuF5r/NjgnJpHHirKhAZK+huyt5pBt+Ss5BS8C7NLjD+0YO1CwssV+jWN6
pRhMZ72dmHcaDxMKpMGYO1kYbDKQzuTIY1bKzss9pD/LU69burqcFT7F9QlpM+O3dmptFZLMKF9I
m0kai72hKpQALLhK3brc3f1jd9bdIZJMUnWSL8kwuo/mIBVeNFqQtD9ITuHI38bKSnaoJULMEaHl
xz/gL1jpUXwS06kxkB7zCsAfcEDuZAepTg0i18jjmdM6sh2iae+udZsXNaGMP220ucJO1shxHatY
d2WjfseYlYNHCiFsdCa8WIAmt5pvsjcFCSyx49xrPLG9/cmXd/7vVtDHJP1FI6+QSEqCHp0TeQ9m
RK8B0w6Ygf+vffUPWtILM+YAgjEpA2xeJJk9Gl/Vbm1eae0DzkJBVyayOigDTiZKf0oNMiayxsO2
sldzFLKS1omWGYCfBapu0YpZGBrakPCb0PCIey6z70L8NyzT359njkVuM5NFao0DCdHGI3cnKRjM
WXuTPPP/yQ/maGRNGE1ZK5MhowL4oUcjl5jbcoh2UdXeQ3fbirp0r6johNw2/Dm0kWmYAVyLKkVB
+iPEX3hGKsZcMuU685Avb9Tol8HvEvXtto2Fe+LayOQ8F0bqXut0vGRM19xq++SAnpE13P/zsaGF
qeZre9OiL+yN4ZD7TISmK/Z8R47RHlWiXWC13rqy99r+zXq5oy4IYZxPkjbBppBsteVW3r2vbOAU
+K/hN9OCdJMQkASCamgWoIHp0USuV5JLS3uStPF35ERP+XEAKvEf3AfLi/pjbva9kthoZNXUmatv
DI+4oTWUm9ziDa6hZKcB9LyJHbzD/DU54c/33/UyZ98t8n2FtEGTeZkk7CwBLCe3FVZYjbaKr5t2
bL6jVJaR/pkYfv+E/KxSv1AbXLduR60PGXZuTbCmHhwC7ujwwpK3a9fs0uouTc5aykPaSKVI4ZUo
pCsU8pqNalWYa2Dav+6PTwoIf9Y2i8U9WBJMRlNIMWeHYXjI6dp5XnLHCwNziKceDzqB3CuKzEe+
Sw7T+fpzmtdGiZeckcoaMl0G1UZ1nho0MdUig2E1TXDm5rckvE/7Ff22xYBxaWN2ijuGIl7jI0C1
pa3t5dNEKoZKqukxzOetjdN8TmKnz/NnQdOfX0QnCYyRmqllppukv0JovGhE2VSYCK2E66vO7cgx
+dTczUF0i1IWAvxnvnEuzKothSS5RRx4AdF3XJWYHYY13UddJG/iNFIfkBiszAIuzL3gwaqzSRUD
zLfaHFg9ji3eS5GeedoAAAAHnWmIzP2LFoGWI0j6nawmR7XoHnql2Id4RWqx/FIYJooUoii+GtHQ
YIy7/D4OPWrfbfE7C9HTiqMwWDkqn3OK6985O5PooGRGRirfRfl0Y8pfCErk3a7MUNc85IEnFH/l
vl10tcudmR1OFjRq3pcKSj/gvIergYh+crV8B+K11cx+cXkA1FMwzRNoMM3uDZqDkjgoCu5JaDEV
ykONrhatH6Vw8Cq+j7vCqsTDbY9bQC5jSy9szi4PNShZoIxJ8CGmFW0lqJTYhvRWAUKvHcN9AvaE
2xaXAsSlwdmtYSZ9mZNaRj8YXIQ8cVDsDo3hvxyki1XNIkQjmYIWtIJ8hR9YGIC3KmXbJ+haUwh/
DpusWUs911Y1ixJhzFgl1Q22UbWAHAFOzCBubYU2dUIdg//EClN7PTgtBoyLdc4ORC/JQk4jA+6J
iKRX/UYhP7PoVcL0oQk0iBGtYceWDwRYuHH1Ewh3znMbjacqqijlX8nacB63f10mzUNkr93Ak+t9
ioYXpmauOWojOIZ16EiiDVxLoEww1ybJl73/wsTMGeuwiwOSAref7upzd/qLUGeaj6+f1okoVq3N
vNLXY7OuQs3/uIinRDfBRCj1/I9p/LWLeDGNn/jS//+XmrlkwREkSzTHUH1R3KncQyDzS8+tRT3u
aD+NFRq5pdUpoIIHpb4h4y7R5mWXAhgRoox/re7fphkLvgFjJkYXdX2Ber4mqVFXKYFGrabeR0Nm
tYV4/teB6srE7GwNvcQJkXAZG8k+IfWWdOivjclKMrOQZl5ZmV0w7cBFGIMDzO3ixDaKx1CPrc54
LEHWdns5CyNoKHEqBlVkHQP/n96OCto69SDSvyK9aoVo7by2h+CobRSLoN8CVQKBvpC1YnYh+7wy
OzvFHAgt7iPxwGuSeSDd3lIn2k0B8Z9Ili6E4Stjs/Oc5QFaFCniIWEnZTxI0ZeOOCsLWniLXNmY
n2ICOGsmMIWGqTdXccFRfDJAGKjvAZiygVW0V+xN52YWBq/szc5xpOlorqKH4iEFKXb/Mttd28CZ
00NIOEDrtAczcAPUESBlgeEMpbHii4un98IVZ04vAZzeAAkKIIkCLEd6BPhyze1WvtIHRP4ibR+U
rhKpVGLXTgOILKdm7F5odoTol9ui3K9fV0sBV8HoH0RQNbqgUpGBJ6YYOAJgkP5qbNlKDpNIkCz/
QjF4k/4nvRScaPSTEWxBKg+qkuunSSUHZgFIQOgFTe0woPnwP32NDXjRIzDTqDAA5gwo2V0bSZQk
DQq4hUeA8RieBdAVQfdrxccXHQKlFxNdGpkgpF8bAS5aVltjCD+ooXKy5zaF1M0H8agvnxtwxadW
5d42urgwoPNUEPgtyDjIemBmTZL4rsHf9QLqg6PmlM3KrbgY3i+MTNHxwg19DXNKbSlzT0c/2Ypy
pNOmocQOsOKGHbS9c3tNiz6I3pCG72QuUF5K/SiK0ESfvMQLqdolW/QzHdPq2A+28dHeBx/caoBa
OGo6o8xQwB4qAyE/+3gAjIleHnVk9GjzSNMYT24ZxxohvpKtielqtbG0EBL1qbyAhzcwxmyuBSX5
UCNUS2BKO0tx+x3wf7vhzvTGU7c1t7d3dMFLYApvcl1TJ72W2RnraFgCoD0Gnm+4Nec2k+wAeNjb
Rhbc/9LIvFFGQB6eDGGZey2/y5rSKVTy750dkjZQaDSYrsLlp2Ve+CHXqiRigDd7zDjL7NT0Ds1+
3F7E0tPgysbsYhSt8AUBZAvld+Jm22BfoQOGES7tKAEBubJlCwfrytg8LBEOEuuuzj1d85/CRL0f
oesKrVLAhx5vr2vJA0wDx4lBeA3/zfLavq2lKMvS0APQKuz2fv4Mrs/bJv7H1v2xMQsTrMR8RyTy
0tMeesiElh67R/nWMdzmtDbtt7hx8GgD1xTBdTVzaFYXtahpHHo5rqQQWLLeVeljrOr//o7XzT92
PggfLjyuiQ1ah/mQY8pAee1CTBfo6UruvEAaQa5szD6NH4WJWYmiBNNNu+N3f3G0GG78sNp7XIpx
l6uZfSC/jXmhaLCkvLU7+nUSpgDM66G2oRnzts6VvhTHr1Y2i6kZ8CaspslfF6JaT1mmBzi7U44u
ROpt4KNXztNSCLpc4PTnF58rU2pNG6YFyuHOrH93GbdWfHxKHWd57NWSZiHICMEOVBqw0NjMq383
u6mCrzzIO4CZXyZlo8IDPt4JX7SVO/ijMXzL8iwwVX4FItvJsrmd6DcGaP/oP6s78BEHe5ptqkOx
xfzV18YCNsYdDmIL/OUd91JoU2grweQjXbr1W2ZxSyJh1RXdxy50jmGlrv8ehhuugHRL93BjWnli
lRDlAMfn6rW58AVQWQYZuAy2c+ggzZwqZEPtM9T7UOvrnKouNuA7x8iR+wbNtg1aU1bGNp3xPokg
iY3h3P7+C3HnyvjMwfIx7wzIE+deYjZfBhEfo0q7axikbjt95YMvnZ4rWzNXE5LIMiXAQuNdtM17
NAgyS34a8cwN1W1k+wAsr3j39Nlmn/XK4szF5BTw5yJSco+maICNb2XdYgTkt04GSyhr6cIUoj8b
o0i2VEjakk/C2VpWgmzCnC7adqccJkIz4siHtc7H/9jGv+3MW/gUI7xJkZMpsfM9Lj5ySQbplsEe
s+3HW3cFMbTsI38MzuJ5hXEb3ZTx1NUp+d4UOrNqDANtkCs7ej2uXFAL9zo+2R9js5AudU3cjr2C
FyImUoXkafSd1iudlQUFWfBuXhiZHblSoZVRdHg9lbp/HiNyN/q026SBuisZe8O8BuB1kdxvxgIk
6aEEdGZRlnsIBrlVlTQTHM2KVf+cqfIzuF1do2y9MWzeRZsda7U86r76TLvhURqD+z7GIJiKgZ5x
aA5DJP37CwIVX80ESk+n+qdEuAl8jH9UFLOPobmV61OY6O7tCLFAEAx83B8T8zQYlpVeJGMJf2Me
gWaQbtpcBmm872a7Cso9UNbNfrJgE61VqZYc79LyzPEwOqTWQg1CzPKlTiL1b5jhOfoAG6pmtLLK
D5DQ/PRe2pr5HU8lbQS8EDftw8RMk+/BzmQbNo0twMaewB3jRpaw+x/dzkCswvAoJMmj86v6WJxW
05ppXZ9/C5tU44lC9LmmV9EZogNEP/hgVJoeUv1huCt37NBtV1kQpnXdsjUrLcWF38myBgea6tEp
MMS4/mu7yexJNzlAy3PlfC+GL6ICLaCh5KmY8uwWKIgUGXo1dZow+vHe7CZqu2YzTWHYo9PKIO9Y
3c+FLMq4NDn52UUWpZWyEHIdIbmu8gchmZ6WRltSFFuVYTQnLQ9jqNxHonPiDtOaEoR2q4SxjdKB
CgwDLCvnaXHHLzZglmsktAcW0sTXxbyWaZl6yl1oOz2E8fhKMfi2kctg6ytApZqR7oZNfNRo+9CQ
/Mvt37G2KbMPX6qiLzuKd6HfUMAoXom28g5Yug+JCUAUGJig6TZ/odWayIhCC/Ay4rrnLnAh+0nx
do32eoGaBfHpws7s5KY+ZVVWw44O2tSpgu4Hu9DFoEmzH0CWiElZK14DOyzdUpc2ZxeIpBAM5puI
TFVWvQRq6aHdsxv6tbUtmdFkYBeoRoEtmwcCoPX6tmFt4YkJ2lCfA8hhkbU3+1Lya2hArxEkLegU
zfk6DNo3SR/IoM5ECIi5Fe6AfvYwPrnB+CpmhJCgxRvEvH9QpFqKdJemZydTj0NmBMmH6d7ud7U1
lYymSMe9bAUdOP1T80CHnWQyILoUOsKzy4SIPi0aTgsvowxjWTtBfxTR16p4uX2sFsyA0BulZgwJ
AaIwf8iTjvks0GO8auQRiUJhceOhq1Wn79aQziuW5k95lIVFS/Sg9MDKZWP6fSMRV6LgJFpzkAUv
pChSoR6rmsT8FLHTUuc50NuFZ3ZPVbHtlb1ce/9+1y5NzPwA2sBco+NYeC3kiJTSFdkxMH83nenc
trN0+1ytZRZ8swDYmDI1c9QoOwdjCVYC4noLpAeIFNqXFG/R2wZ1uvSZICqtgl5Mw4zgvAFLRzIB
i2AxymVjHxUKJg/KCnwNWTo8VHUiUagt+2CsGZthZ5q++VrwobRFG6IVl/TnRJitJRLiEHBBMB9T
DFWr76HGJRKLJv14DhotdYBQYtu6ImxrJn5yyHmi260WWDTVnIzx3sr7dqtL2Vkpi2NiQE+jM9KX
KgqPZR+yl9DU+goY+QqDcUOCOV3WAtdCIRTrNjIAjBXobgY/indlyYCp76J0GoEbcUWp0M6sQ5Cw
NIVkAbxsuhj3NH/laphbfiNZeqacSoaXXW6AsgU8rJqm/Riqep8N+EcSVB8gXgy4oM/QqMuqzCsr
+SnqfTcd8i3GTd00iW1FlzDLMY4HGQBcCzIh71Stv4eBuDdj3zHC5MhGjGJ1IGapemKnlXov0fpc
Geor5mwhhtyV5aYPeg9KIj+FMZwAifqSxd1Z8aPBact+r8qYuK71byrhmCX3geoKePmiKtqLUSRf
dTP/DeamLQ59aGdS8apGAICpuic0oXs1AW+LkKHRgXfLNz7gX6DGcGgDAYYl2rpSYloY0XWTRH7l
svG9qAe4XAni4CrIbR6MB25m34qhHTC9Mv4cRXaOdUwJpeM5Itm2A+mJJvt7Vanfiwx3TZ2x7Rg/
YpLq3SDZU+qPGFPqwbrR9p7UdqcxjAoP4krFpq9CYVUYKaQgSsHcLgqLRtoqNofrSX3pkCxyCSbG
IMNE7Ea0Tx3lj1HQHhVj3I+F5HalOGcDugfAetpGGIPFdsRYn5Rkjyppxrs2i58io8+QxvBtlrRg
pRDCC8c8sjMRuOkYnCU5r49jCQ8ocrxOW1xhfir2gCMeVUoPI0+3WuUDQxVHIJCQwIrDKsiClc9M
0r9kY9HZnZAOou3eU6HUlhj0R/yOo+gJxnuTtHR8pm2FlDyhV+WOmHgE54n6JRA198pA/aYp3SHq
MTPeghGmnUgx6q7bqXF86suJy6ZRd72egKI+22aEf4k73Sn0qtqwDrwSnZL1dpT1TiPjtIUtkI2Y
wL3vDA6WiMHAFFSi1zuGYViQF0ysKSTFiENmV2lfb6KMP9QFMKq9XGsb6JC8ZaO6bQVVnbbDXa4M
P0KleAWv3L4MK7JNB1AK8DZEgJXFscmH1yyJvoB46jzgbJdax0Aqg0kOUd6PoCIpNP+rGgyY4kqg
UpcH/Kefxw9FytpjroSxJWi0L0B5hGl1yHyZmulgt3R0tyQnNFNPjYOHKqhO5Vjt1NY/iDp+McPm
EUgYDHArCajfm7C3qlihTmtSkJTkh0or9omOESrfr18009+WdewOIxQY5ByKp5jnr1j+NMjZDwEO
HgmbXSp4TxTRzzyPDpHgFjc5qDnSg9FHToF5NBIWv0SKeaARE2dEcsxB/qbK0bmfFmoYLyxrs43e
yQfSSl+lPLNAwvKVpZ3HikLaFIw/jphm2GhS+wSh9Ndei55CxQRhk/mc8vS3MBuQ5bFkk6MBWwsO
JeHcVlNAJ1uQu4BKBJjRxAIJx71CMTw3Rq5Q2zuIvHtNzlyQOKDdWdCXPkqOg6886amwwM/0FZAy
cBOnYOlhX1iWQxNgG2FANn0cMb9av3SV4fblIw2oV7JXPmIKLXcCaHtu5K66J354iLTaFmQQG5/3
zx1Dyb/T5a0WtUe5pHc6SBCcVoLIKK/JSU5VzL4n/bciIt/ApPKlybPBqqmabMJWdqGu/ear7H1q
JdmV0b8A6mtujKz5Rsv0XPnskAL+SSuwGcXysY/ys8qANZbLXYkAWyByB3qF5hlWBK6kyo+3Awle
B4k8BF0NQgR6kIpqx+rWFubgBj3YkWr2pZaNIy49L5V1zyfjtmrO8pAdKlneBZjvBG5119aVM/31
DN0zUTU/MGfnBWV3HEzjoayRVjIIWA4ZODZGzNv/lH3ulAbdJiCyKlljx358iKL4Xs6DPQnA7jJi
JlZXhLqro4I6Qi7swgdbVwoynrb+KQ/QUTHig5pnx4jUrwI/ODaCey7YaZQA0OgSR0lGz9QgIdkj
NIY95rEkMJl2NfEEXHeY+KemuVcj3I0ET0DIVSVJC5ob4G4rBXD2wcpFfvZz9b4HnQb3tW0aRG4T
tpbSY0R3ZHan9qBvi/eyUd8npHsumblTm24np62NcfFvIdf2aZU5PAIpQ9XbHBCpAXwfwNBv4GwO
yix3TTx6Adj6FWTiIAy0lS49aUHnVp1vC4oRXD+zk3F0TExHMzAHEVM3N0SCZC0iKWelbdLhEMny
fR20TyJTt2oy7hU/PBPF32Mm0+4gkaW2wgF7rJ0zxWaY0M8wIqa2va2A/wIJittk2Val/l7ru2lE
snMjn1tlINxIHV0ZU5JgdtvVnblVGv3JDGSrTiqnTotpst82MtNpROrQYfQUFWEYkuTEwK+Ow0MM
Ijjf78+MjSeeak9F0z9ooKfqzNrSx/igmNQLJckzB/MlVkuQU1DzPszoflTJVgzFzh9rG7Ok22yU
3DiTzq0aI4q0D5nRfmuzws5z6ZyJ6kHWh2fwTdgMzA8BSqbgXmuPRa4+r+R3n18V9OPhpLNJcNCc
5ZNDAhAQAWmCJ1VKB59pDkHkv8RSka7UTRae6xAYA2E+ADoU6sBTkn5Rw0jNnoRyrYTeUObQPisP
0Spadnq0zl5IFO9o0LjoqmyYH7nzhQmzhiiRrqSJN6DwxJ9R6jsZz9O4Fg6zl/DNWiV7YUkMj1uV
GibM4nl7vaQkbSJugibFy0PkicCmA452++ss5N547wH7MyHoJ0DftYVOaHVjot/p5WO0FeOge73v
W9KAHpPfgIrotrXF9fyxNn+Q8bgGqx3SVg+JN0bgc1fIysqClt4vlyv6aFlffCOWmIGuJhTIFRW0
MgA3PQaD4GCeMxA4FHAs5O0jN3gJjkDjFCF5MurCK4bgJ9OTn7eXuzD5SahBKEPVgGkGmwOdRNb0
3TDqU92gc9r3fLAnjDUIIDZhjKKeIjs9ZBYisZvYVNee8wubDe1Y7WMGZAJbzc7D2PdlQpFCeCx1
AuxA07zcXt6agcm3LnY6SbhJeI16gTlKeGhBtC3SVxxmCg7zA2foE+4TJ5sZcykM0nNNL1JSeH2b
20T7IYFfCdd6xafxenMlgCy5DnAmqPN81MqMOSAIo+sJpwN6nFOZp5atEjh45YzGhGO06DKuA4IW
d/DC4PTnFzsotX5Tm6AG8jLcOEWJTspg3/5Gi2uiU9FK13QDq5sVdUagZ/K4gAu2brCtjW8Ttp+c
p+mzuv5WAaC21q1d+mSXBmfFRknSx7ZU4RXS6Ep4m4ErqaIomr3m9b+XiSaU6hocBO6hYPLkevs6
ro9EitvSowDDkdYKZbrFVJqlGMn329u49KEuLc0WVfLCB+0UKknEGO4xoWCpRvsfTtOliVmsR87K
gpylFUZkwenE5W+4StewLcvecLFjM4crBF6+HUlKbzQ3KEtsxh1ygxhSNtB6GSBbgoRKXjlVCzfM
1UeahaGyAoaRZybe20ax8cvfPaCEo9Jb4X/RTrj2h1lAkhvRFCZ0LXB+m+NU5/7oUB2pp9rJ01rP
ZM0lZnkNb9G8SWWsKyQG+MgaUHqudJWnnZkHvwm+ZzKNGBjkm3mE0ie5lMRAAzDNFdF4FGa6kVj1
H0aAJhAkprcI02Q6TzJAAsY6gVvTy5iVnFUnAn+mA/ZKegLJmGKBchuwHbldlS7QF9ofuKkpsFxQ
j6NIq66Pr9pUzajTMfeQ6Md4zidfuyAYXWDGbT+RLLVKXTLIh1Aa9goYADdm1t1HqXgmYepAZdfu
RglvDaAJwhoUS6V8DIMMV+0Ygka3y2pXiZXEksCfB37oF6M3ngDXBb9tH7uZGB2adg/IzR9kyXRL
PfVATwugqaqeE5T6LR8VRDCxgiZyomKKmAUFF3AVR0kNxkdM06p1IG3adkisKEgedan3IgWcValf
3wERKTZxPoIotWfnfpBCUPQ191IzoiWcJ9K2l8rGLgo0hZk8gvZmkOLH2+Fq4cxd7ezsIOBaxp4o
yBsp/Z0IiOKpIP5HzSpekzdbGp65sjQ7BTGEQPGYT3KIEhl7o98QcHmUdu+Ql/5H5q5hABfO3JW1
WUduyAafjZnIQTUbWiFUkxuSOLe3bgnSeGVjlhGroR5lo4CN2ikg2ur0h2YT7JDgP6zD5VbWo08i
Nxf3v5xCWRi9ztwb2U5Bjc2IuH17OSueoM+uSBMHu8IwaO6lRPVUBh26EjVZML8yaCbcNrW2mNkd
CV3EigSgbIae/BeOZmMXhO5/sIC3HTHAHjq99a63q9caUMhEgBv70FShta2DLfC2hcXtAlREV3XK
mDLPKAYV8+YoXYCPvXG6XHfROXgIpfQuY8XutqUl0Ah6X39MzbbLyNSqFKCN80axwZWo7BpbIhZ1
+R043myueFFlo8jpSfbqxNu0T7OLhU2jOUC5otWH3vP1PkK/vC2VChHf1EF0nLb+iaNqvkXcUnZF
kdgdzwHpkGqw48a5ZDdcfS7q/meXS8e2ARb/9k58wLE+/xwge/EQlT9jvGk7BmYj89BLW3E/6MFJ
z5j/GBfM1htgLMPKSWrJ65QKas1p7ek8ah5IGH3NJXDQKz6a1y2mZLDTTm+oYAgbLQaG1o1pp8ey
QDnSMKwKczSRhFK/ytBywHMbFbQW5G5pteuzdiVZXHIiRWF4rmgAMZA59F4zYqG3jYovi6ZV7W8H
Kr6KBF2DulrZuo8H86et+2NqjjxKSVklRUfCD+YY4bGdtuEbab8eeZcyR6aoKkE5wsRDYt5oZ1Xd
VU1aRJge+8B/2loH3A9Y5O4nAIEJXty1tS2kP1cWZ8GeRzQoIh/FlngnbQcrO0/5XHvQdu3e2IwO
O6wPsi9+uYtFzg6GioHyfAzBDxWyHYmAuvQp6L7PNJO82z4//fZP3w0xZqJnwNNFnq2t08JCjgvs
Zqj9DjKz2jL+AHxVZDXZNmw8MAOvSVeuWZwtjXVKoYMQHFO1wx3Nh4ek7ZD+DzsFBKPoP4Ebgfx7
AQ2CD/j3IufVnhoE2RmPQFpj+uVjJYgXQMXg9j4uPDavTMyutzQihS5rE6EXuxNGbZfQH1EhcSAG
CYqSawWCJY8EilCmOioRwEjM7p+qGyMhc5rg9fQzSV5DkK/G8RpV0mJKdWllumcvkgKe5OCarnji
SdvRhZCrV2xLexIGnFRb1hhqps8+d0RwPCnQWJcNBaWPa2P+iOtO9EMCZjDiCiDbhCuBgOy/JG4X
ZuaJTl93SoPHZ+pRudnH4PcUa7nB8rb9Wck80wkLlYHvHSvRPO236gQYUm/3HVQqAygxscfbfreY
JV4uSL3etyjPVcOMTFAkWK092qktBRsNTC5QdLDDl9vG1KX7+tLYzO8Gw+QKYZHkZr/z10KFPbDW
eeQMjEJiBQ/FT+UwSSVrb/mufk4dftLBLPNcbm//jCUU1JSuMPCPomAMvMb1mkvewvu5CR7MDxgZ
XkLbzkONzG2g9VucoffrTEUy8n7b7oIqFLmyO9tr0xjNKuM5BAqgkYmZuYeJoWLizikc467YTtQm
ICf1d5Prpnvpnny7/QMWz8jFumfbD5yEmFjOI6932w96tggSSup27YwsXuaX+zs7+JSDkFrqwQnb
x3pi1aN6kEF565R+9TRgejWbFGXK2mhBCj76m7zXrNvrXKLTudroKf5dRB707gbamdjo/PfEBIJO
vV2400fOLcmqEYPM12kAPn0Aw/ma7cl5PgUiHYVXAloE5ROVT1lglG1APgzV1wxjHTFasnWah1ZQ
geG7kJudCv7tMEQ3L4V2BmR9QDIoVm7laYM//QYgudGvUlF1mXNAgY+krPjQQNEA8nFaXYCJu1vL
aqYn3ScbjOD1AqgT0t2ZM4W10CD+06OFxLtz78v7KpTfsrBLNsC7nCqwMwGnNPGhSKfGREJw+xOr
i0u8MD/zMcUIkFalMN+40Ol70LzYU57Mu7+KZZmFkvChfDHs6DSN8Zn7/gxFj1WeyMXoSdBswqVD
dOUTGQuwbPnIONSpzL+I5j6CZ7+H2sdrsypPvpTUXRqbLbnqyKCVKTfcllh9P7pMP+rdA56Szu29
XYLZgjUPM9lTHw0DxbP4SLU4LaD3nqJy0NvJNrV7eaPuKqfYVJvqe/CUO2v9wcVHJMFjdZrdR3tw
PhkVVL2QMwrVn0lZeDqxQnWN+8IxnRpY8caT7eokATiyEhGXl3phd7anQ8CkLNHiDCBB3wstKIJA
tevOt4HDQ6ICBF7aW6sy89PRmB8dvE3B1TIFCTJ/gmSK3hAwLyGJeKp2oTU9lN8AiX+dps64tTZa
sbzGC3OzHL3IA9kAFB66RqDI1THJGD+ZZ+URdUWgtOP/R9qXLUeqZFv+Stl5py4OuANt99wHIGZF
aAgNKb1gklJicnAcZ/76XuTJ7iOhMEXXaauqNMtSZjo+bd/D2mtt4zfjHNXJqYfm4wSnn3+wv5Xb
d6bGE9Be92TtWL3jNWHXQcgkAvyg9GqnBodXB/01Enx/dE85th8Gnuta2oBcmfYAgp8wP4xo7mg0
z23ac6Zveqe/2b/5/QCcLs90PZz8h4nvUV1DAQ5uCyiAH0F1es5bOXnt/96+uXhlZKgklNDUgD+I
FoogepqIJVM/8btAB6NVdLQf0U8HTdsz0zwVaE2lSrxkDizBPEjgrqFpUo/ASdfY0uOO9Ai0vVGG
82hPgjqVi5acGfLk9oGCAghkCmqB+cJC+4c3NoMV4JMMm+MCcjVelUAWfn9KTlubD+NMG/zhfEqI
/TAKSbiVcV1ddNu28etNdYyXMuDPBVIxgwfdaHjbZ5kaTj2aMG62hSYVMDbMUQpWOgD7D6Ua0F3V
UKmGjOUWtSTPWDtnpjjZrS9HFFLHDhIdkGu3Z+nsrAgZ2OVRDagUlCU7r1bnKtq/nIjvhpiZFSX6
PlaAFq9Gkm161l+M9qRsmAP1acgO4gF6uYm6dPBqvXxXmntbdDL2nJ7fssp4AKjON7Ns2zThw0DD
0Tdi0JFL7gH3e+gg3ZjGkLrIEv2yys3lULLnM2fg9Fb8vUIzGxXbtVukhg0cODOf4BUz32LxT2GU
AaQF8Z4PKyMpnqHncIiq4ly+6+Sd/nt7nFm+nGa9asFvCnqBrF9TATxRn4LD1YTsmT/S/uHMXM8N
N3vQx4pEcoDKxC92l/IK7U+F40W9xxBqjD7188vizgoDYMfPEXafOYfO7KaZNdNCMmT5KlVbZsL1
hsN/ZnInX9MPazlzRAfFNG71052Kkg1ID4ARzezRb2N1YxBxEFT9JI67cKsB4mgOQUmsqGvQ20B7
MmZ6fsYxPekSOhN8y6EoB37p6GvtmLkd2GH+AZnyqaQRejRsfSKSgOM021bN6PU4BNHiEo3l0Jm0
gpyafh0LzwrXWcHPtdKeOkUfh5vtZYacES8MMp2ibvGLZWZv2p4OJuAl8gUrcphIbSOQI2gbsYD4
BnoKtYt6Hy2N8Syg7NRL8fFbZptejKmjQFdkL8G7uAKKeo/kz0OirHN0i6fGscANDEMKDBKgJ59f
CjsuuMNH+E5WhvqmddDD6fE9E66d9NA+jjKt/If3CJqGkAjr8cTHm+x5vJj4e5wguhhe/3ri+f6f
9IKiRv73vGbvQynLmlqgkloNINIvjjX0lCGQ5E89voVPrr6/or8SKvOn4uNos6fCcqVdphCLh3fP
Vt3W2lo+um5vJ7mGaAGJmYv+HdH41giGZbPJlueM0Mmc/8fxZ7Ye/KNabDYOFIL3E2qNwPgtNB/l
5IDeq2MSnHW5p6vwzYTnacKEQg8RbU5Y3us6qPDS17rXpV5+QWBt0Rh57jE+N8N50jCzwrI2WnhO
4MQDv0ayGx2vB9Nf/Q7vInDG4JyDcdKHQvcbM5AZZ7B0sxOUQnMl7BwoKsUbZ0s8KBmu1CoNqh3f
dUvIu2Ez1zrk+c7Y11OhxcdhZ0ep0nntDg280qnVFKq5GwpQDIAy6++P7MkF/TjO7MgUA7AWiFf4
quxp4pGM3oS6+8zVKL2moD8aZv2Q3Zh7uZ7KpTCtDXqN0Jxg37hxe85bOGXn//4W8C98Ng/oSiGh
paDbEzJtp7L+HhKgwP3DK6+cDM+d808oFp2PI85elrAErlUprPLE70WQPhMrKwWdfe9Dc33F385Z
iFNuwsfxZk9Li0KjK0PMsISWkjXo686w9/9fOwrv//MqRixRmtJA9Gkjqt/gRryR9ZQNNO0pjoLZ
O5sKnP7FuRWgAPVZFNAg9oXpqWBCqryCkQWkoPOgOtkAwIK+e1W/GYlc9216MHu0x4m+8Xg6vDRx
fx3ZaI4bmzPhwMkX5sOnzEtYRhSFejJ9ir7iF+hQeDdheZOV/US27pb68TZcnFnuUxeVgfGMALMJ
12Se0REp0JqgLsmnJJLwIPX3xgHdXXOEyaYvlvwZapfL8KZAqr3w/wHHNXpy/x58Om8fHlRXZsq0
wS+y6kdzG2WQWClfw5Kee7dPXcyPw8y9g7wd3BzizSsJWDTUXwOJwlP/kPkcQHqYJayrs4i358LI
U7dlcvqIC4pBF+wmn2cX92gKKB0OG+hmXp68x1AF/n73zo0ws7KqR4NAxOFTVxoEq4sqONuKfsqZ
/DiHmX11hrjKQWAPr53XlR8S+yjrftcm5q2dDT+/n80pJ+7vsZBC/bxekVZlDAnpfCWs27yrNpbA
mYvD4PtRTlYdPg4zM5p9nPTtWGDRKEo79EivpoSN88aDGhpfqDnc1et60UMhzsuWZ9+r79cTQf/n
ORqq1Zw2w1GkSkHT01DvdgmdyMxBSE0TiCzb6CfLpXUFTTC0hpo9RDUkKudl1VykXTRC13nYkzR+
jCP9N9vsf732/yt6E1d/mTz1P/+N37+KcqiSCESnn3/7P5flG9zI6u2t3j+X/z391f/7R2d/cp+8
VkKJ93r+pz79Jfz7v8cPnuvnT7+B9GtSD9fNWzXcvEHut/41AL50+pP/rz/819uvf+V2KN/+/ONV
NEU9/WtRIoo/fv9o8/PPP6ayxH99/Od//+zwnOOveW88eX2b//m3Z1X/+Yfm2P+28AhNZsoA7Sqb
8ivd218/cv8N3Q6Ad3RgZpGAw08KgR7MP/8gDv4S/poLygGg+8E9+8e/lGh+/Yj+25kqmi4QUeDJ
BCrqj//zYZ926O8d+1fR5FciKWr15x+frwyeLBCXIz0FCAk8O1e3ZwagMZKIMBPN/7UGjogOSJmy
2UYgv/uwHr+H/TjM50fi9zCETdoXaEYCB87nUzuM0oXU56BW0NzYNb9Ek6Ml42iTtddWiOa10Rty
a/P9oL9gYX+/y79HBZyCYki0Wc2fpgxTI6ExqpVNXc3jbbpANeuHq/odHQZfc5MtY3XkRbHcNojD
SnOFYP8QtfEVdgAMSBLd22lzZ7TapZEbz0nLA+ImT02jXYaDftOWr4RkD24d3QpTbrQw9W1bbWul
3X8/kWkTPs4DKDPQD0+zAJIQ5K8zG6oPKWqcZqpWSbHIdWfXDGptlLdKOj7nwzLTz+Vnzc/vwu+V
c0BuS1FYnLhKPu8X6czQ6N1erTonfTPsBshFrGBt9OiNXLU53FKTQ+WBOfhFDDQAH+k1ycAsFLvJ
hYWu4FLVy7Fht5Fd3cjhKA1rCTlYkVq7UaDhUesgMbtryqm5n14b6Y3Jl9O6GxWQ0fWI8IIBlpnp
uVe79Iz9/lWx/Lic05l3iUsmBIkOmtb5s2pRMWZMqhXj9qEW3WUodqSBvhhLb9G7c+2I9Gfm2AcT
myo4X4BVYN/W9qpFW3JrlZscAWZlu4tEA90Qb5ZONsEf8wuraPZjWW46xEmMHVoGTBSn8hEqVSsn
63fdQA9J313Gbvqod8U51+/zy/DXnrlgsIHVmMid51BQjaIkwm3smVEYkJoNI48qJDQzNkKNmDQH
jZYLVPMLz2wgIsrNvZGbV7UJVVI0kgJAMWGTMziu7eL703vqLIEsCESISIfbQJl8Pkt645QMQqVq
xSvoFrJw48Ta4/dDfDmvv24IRMBMCCKgLuTMziv64fMhLWJgLTtcEeN2HPVHm2bHKk9vunhcEjSh
AzW0jFnlj+m1yd2dOZobTfA7liTHsKrXQg2BiPIbpxWXdcKvKCe+jcb/MExv3JxuXHGRDdaKymYL
HoGlG7k7og33WU2hvAwodEubH2EiX7+fGXHm2zpNDRXniYIZriD+83n5aF7YnGeAD7QOqs4gioAW
qjE+Dab1UJDB3nRNeJGE0IfMnZpD79ndcBAdYKYgUAb3+0WXH7V+JxLdvIqtNoKit7swwgmOPsrN
oI+Q4sisp3CE0HDKU9AOpBUPhiFK1wWLvVgvILRKmtCrq9IGfWb1s47Ao0lwNwonSj1WNDdO7zwy
SGB7BZrTF1VVHEabXMR8Urx1b2OAdgNidiBFiaNDb9c7wSqOhoMEFQXnqR3gOoViHfYoT1ZULmPT
uSspaLTa5EYUo42OevRS5+o5HaH4zXTkfBmqDYOOFkHdYfc0lkEJ6keL5RcdW+K5f28qv5rQ9k2Y
pn6bsyc0Uyp0Uyst0Id+Nabtc5bHtW/WN52dq4Dbbe9JE6wCUa/RZVHlT7oG6bpsXwCgS4VyPK3p
r5xOxb5K7FfaOoEejpCpECFIehz0e0N6HCfHI1EfSNCaQDleqcCxk59pk/6oIeLcou2aJxD8dgX3
JLlHIeBJpO5eMbEtUCMDBwzsC+/Luy5eGKz7CUAJK8Mjg5ayAquYNPldQxu6SO38MrtisSgXSYmR
UrtSfob2DE/PaIm+KFXDNyXa0ZJsDCz0dCzjrNvLPoUrCOUQ30iaXd7U1LPaFg18aeqZKr4OeXHP
IIIVoq/LZyC7iOpLowNZhqWhbb2fSjajXq/StNzVoQumc1tsenAo+hkUypZteVdoD25aGUsDB4xV
zV4zChS53WI9tP2I/En2EkX9hHjUcNA82dD1MNjLXIjnvnVfs9zdC6Bm3LCBiHu27A1yGbMx8h17
YSYPJutvRhFWHkmAsZmO11C1hdcZ8oZo5EwKwZ08+I8vxHTnwHeOFkSbEAYn6fOdg+qEw9tcIQMi
QUgguuIt69jWTJAhEhxXhFtXUXlT9vpGl1T37CG5KTggXU6YwgG3y4WMo7UoDFBCZCBaGcQPYoNx
ZYzBFa+5XpEW+5zD2BbCQ8coDRoHpKl9cxVqUeI1lvOo1ERbAO7WCM6ZJ1DFYSZ/7NNmSfOIBKOO
7tIIVMm+noS7ojbuusYEsb4VPxtxB0FtBROvtyHoYsD/15libSfpY6HVS6bJV0ODGEQhur0dZW8N
ggKvKR2/1ozHqsOagivjSJJxnWTJuzvSy6Hr1xkgIdZNw9i6LMBOEl6Sfo1vXWuue8gYYEBd+Ehz
FyxD8ZJBSdvvKzEg5oiAauf8dUzSmyzBxUuim4YayEGXzV3q2Rq6tixurDo8maMaocXFsJx51dyd
saKfA3h4TtOGgsSLgLoOcIw5weoQ6T0dFXoVpYXoCDyeGShvpLMjqoCOeQbNI9qNa61xtgprbbj7
LoPCrZNwz+7oNkpBOCQduoZO4dv3XzbrJfj9ZeBzQCSH/1lzjEiHklUFxx/oMKe+rdBcJSqd+RsK
eqgAmCzAnFW4BLqua3Xu9yMxEOBB/BS9B7KAzQf8yzfHdFtYfN8XCEDN/NLN2I/QhBI9IIgBKSAU
OUZc8/X2RwOGl4XKGIPhzLZ6WpkeBwGB9/2cZgI4f82JGSbILnUgt/Aef74+uikqUtZltTLGlAZA
jq/7wURXMoU7UnOORtsBqoVjEMJh8bg9weNE9qS5PyRI7f3GwRmM2zNVrRMnwDIAX0NvIlzoL98E
jglacx3N5SOkyWiDCnUJrooIkY81WldJWP48swjTJGc2BKlAtP0gMeYQd47NI67U8todq1Wki1dh
mYmHVBVo1rTrxmBbbmZ3YUn2kK3w0f22+n7wE5PF2JCinMre08H6vAFQJUt5n3TVqq/0NUQD7zTs
gcvAO9nFg2dYffEPtpwZQJDBUaHEQIzyeUTaaQ6ScRJbbpdvKu49XcVXVdohx1mzhUsbEDbaBzgM
4N0FwRmA1cocAzzobzXBX8izM37TyRUAvR2iPiAtjPm1YuiWscGsA69JbfXioOVwCwsbGEn3kMbD
8vvlntWCfx14UMFNohxgpcDBn83ebTirw7CoVqTG+qaduDBhRkZH+znS/MYm/KHrcoBc4pe6T9Zl
FJ5DxX+JaWDVGCDxcK8h3G0jF/15/QmR1dhXGvKSVVfAi4EEdNu0PzMwDokSslOsbsDMBjJkZh1T
m6/BDXVvp8VzobUZ6GKk7bVpOnp6jxh20DclKdFx1JJj5vAHiyjPQOva1mrRXxoJ3auGPRur1ht5
fWUmg71CAWVZg6THk1xDT6WGN8XBnn+/zLPy4l/LjB4luHhItZv47+dJdn2SdHo5gH3ALv2mjWr4
qXhEuj2AaMprnGHV5OFOY+AHhTQ5qib2qGDp8AjB/PRgXGuu6mwilhiLtzKtlpmR72QKpgSlzjw4
04bPL//HL50dCFEnvYEEm1yBdQ8Nt2QxRPxMs/UpKwuWQdDMoyEOghbzSw6oH8iyohgGprSONli0
vL4gR2myQLUXaJBGbroDKZFVxq/TzOEm3TKslxFGizoeD4LI/6xm9/saAEZjGSDAQIv2LDdph2ZK
q86ViMLSm9rtQCutrmRobNJMPHY1+Po0fCT7D7PYf40L0hJ0wQKZi0Tb7FwMTIvw/FO5QgV/C1az
h2lTvz97J1IwzIQRhzlhLogfZx5hhBY5kPJ14JLOtIMjSBRYNSStJeBFgWLFBiwOeMpyc/P9sL+A
jPOD9GHceb9c5MZFjzderoAjfY4AN/MiRzw44OEAt9JFjX7uQOl67CWMXCZp81oxelAJoZ5N0Ztl
Qt6Gia5ZdHFy2ZrK9YXVwsWQvFpQJ1vmpQnGmUa7rpCb89JQBirnqQ9nYqPl0RPUS16TKMIZstB8
y8LLhub3Rg0vuPSdqSWLgFCP9Govc30tQjEsrZifCe0nwzVfAAuc2Yyi2wdZylmyHdDRQkcfBwyb
BovF+31nygNIZq+/X+hp/74bZnZ0s6aJGchX5QoZo5u8SCVa54/9eN+ApjzpiwUbWOJ1jXHOVzp1
rj5Ob3Z0Ba/cBJ4/rkzbXoGPbNGHi3ZA7bJMN2CSA+KnOrOgJ+3GL1fIpsjaAfE5s6LgNwAhoJIr
IUALQNVW1PFtNyDYd1ZkV0QNAv/iUlXtPmLiBxC+qywr162TmThU0c336/4lRzs9XOAZgjnH24nG
wmljPlTwCtYY/ViCfaW16LooW5RPdaQLMnngdXFdp+7NYGlrOw13Zme+xRQxzdBVICdDeOHsZRot
StkHIoaMY8g63+0t0O7II1TAjoPC0QX54WGUFkoirYeX6nU6OlJPQXx49f1MZkCJv6wQ3B+02xHT
QKgxS9Sk/YAURp9P3DjkCVfsgWrlsjTAMx+Ri3yUYLSMXwsVLugInjo6PA0umn4jE1kdkBJcmKxC
0sA490pMB2h2sMGVQeGegHyeGXObXMeubNKqhTqQmftRk+wEye6yND1mGdpuVXQHTep9Y1IQTo3W
Pq82AOfurOzsd/xKGc8+BElJF8wg+BwdrSSfN1okeNizsihXFjS3F13OLuMIGfO+UzboZm3AP4cL
xxZGELnjlWaWuH2q94DjSzzH6d7TKtEX1eguaQtCW6tCZU+2LSS7zdHP5TJrwU5htyr0Ygs5CSKQ
Ou7t8j5SLPUB3Si8tmp9GoonrVHHIgVpZFfh/40sfZMYOuhCkLzpazRAuGbk15n1bJfJs0Os19Qo
FqYRAqmA3Eq9Bc/vE6V5iuAKf7i0gYApYBpSi4Kwky94IzZ2lnOvBTekHLSlqFjtC73z44huWAtY
ZJ6WB5Yi75ZVy5yPex4NxjLXnF1a64sWBjhQYN1YUpAC2qTYFUmOHvEQbMNuDeLZJn8Mm3pVNsUt
6OWpl9GOguAQKylF2q1zqV+NfbnXGVKELd/0bbc2WnksLRfOUgUnzYoD3tc5wp8lBctoEhoXpuas
KhtLKmSOBIVp+LxU7xGlC4qOvbiSP8FhnxXpwWiyQ1qwF5uUSz1usVfNmmvxTdHFCGNgHkEN9iMf
WeuRGBNMGP65ZgBfz9jyDovVbODV+VGHCfMUeae2cxowaIJmdwwh9i7dDSTOjaXZtMio33RcvIej
eQlzHMjKeLGpFgWDbJchL+md03Reoe7J6BoeIDKPUQJy0ojl922YgaHW3kG0DHzHVuwuOhRBR9Pe
mSpC06F0DjnKDSrUXqKWvaB1WfdC0LsNE5OocJrHDJPPquI9UtHByKmPqurBbFGBRztDavzg0hZI
x1j6Auy4j5K2rp8wESjATez4J7FSiRRQdgg7erYh4YRb6QA1P4nuQbgchvrzHerRlxwqCXaxxALh
uTAWQ6rB0co9tx9viAK1Zt7uzeYeyemjQ9Or5zrLUbrBFTpj66aBZpcZPH8Qs0BTpQ7Ha+bfhmlh
urk+lCtBksTPQfqLWHQnquuyojsQWm9J+yiE8odGbMseVJ/9jzNfcCK8xu0DCyD6iKB2NU+L247d
ayngESujo9exkz4JJzqUtXVLWrmIi3AJGb4bMyl/dnVxJtyzTgSXjgHE/aTjARZCNrP0VhXzIUPe
FhyE0gj6DDE8Ml2V17T6ld70j5FZvovS9CpU55PEAPu5u+NsUuJ4HvQs9wbpW4+GQt8ea8HOyWOc
lNbqKk9Y0Q0Aae+pzrOgp9WNoLnhIZ+yDBW549ChIYPhBiCtfXe08qiP3NyFzARkra22lmJVUKQs
MFh0UUnkd4lGNzhIqwSsyKERLuq2HFYytfamBpZWCnIdZ0rNntmZU6sD/kD4bDpkHOG1fT6kg5Nn
g+tGIDYq84uhTH9WuuaD1h6ZaiWemKx+5FQeATa8jYbxxxixrRaBizzOF24JXmcz8RMev3As2hkf
/tSHAaGFZACSFCiqTD//4GpYnTTtugGdfm7kYNJAPFI2h7SLweZ82UXmcGYhTniuDhhC4Ai4WA0U
vz8PZ0K/AkpCvVhpkbMZCV+wlC5zelaD69RNYJP/pFNQDppfPKgs5a7ZQ++rrAi6ihNnWfXVVWJt
qcqvhri4GgQI0asa5jJtz2TKZy3Av5weB645uFAQhDLwmH6eZOZUDqoCkONKlc69OOp3BhMHScH1
TMilsJRnuvy90PKjFXZnBj/hsztALUxdNsBWfEmdNgPKRr0DQjNO2ZWWgs4b+iRTOWJX2mKnWfbR
lOyYxvoZupRT4wIqAeLFqeEGdYLPc6Ydai+aRcDmEYG6z9LvE467VScHS4gWslJkQQeDg8k8e/j+
ap3yoVAFpA70Aw2UJ+aMsRm8A0WLeJJtoPdIfjEvKYdLpD2v2gp1AkvRF2A57pgCge+PyGjWqmyX
4Bz0BooKXq+1CepY10PZ235tvyqmQwKPKyNoTX7fhZIvejleuayjkLCHuq2xVKaL/DihG1kaxtJp
1aNtwQeyYukV1H6JkWn3kFsCoXca+iMz/KQkD3lfwBn4WVbjfR+6YBGPlmbWPhNVHe2MvrhZ/ZiA
INgfku79aNga7MGlmTXUSzpFvTJPRRCMoK71xQCbabRFCXZ6B91bd5FtbXQ9KPtVPYKcT7YAeKEk
TFHVwwcVvRuYTfPQ1uFP9PEukoH1QZvI4/e7YJ7Y/ynLB7AMUg1QJ5gZOMotVrp9CDtiRwRZtfpe
SUtbxiquvBaiWVYJ1mQtzZdjFq5EV0FwkdNNWoKxmGjqsUauzgNQZqeXQMQ5lbahdYmKqg6pxLFY
jVot9gYquFENE643DcKCzr1MaLVmdnaJUOm5LyfvsTTqpYPSTmK9RIPIPa0F8Bzk03xw/LbAkSC1
Dcr46hwn7qlAx0VyZ1LEs9AzOO+VqCMKOdCqBKFDkr80ibFFY20LAYw7VJxACVajyCuTg24NT+Bp
15HwYTelHl7EFWq65sGoGLjO81w7Y91PVFII8BwArbiMMReB2OdrycEBblQjhSnKbTiZyjw0PQ56
CI94UMiBRsR6kV2Etge0BHoGTmPRidZ3UBhagKftfcxMEDmJezD5c2+4jfHHx14dU4ssmQOua9Fg
KfXMWRmqexx1i2/btn4Edafp9fdyaErf4o0bfH/YTkTrk4NlgkEM+A3wDMyMDXA0kbQbq0Bit17l
tNGgbS0qPx9tP6uSdJl16QOAVBJ8gsmBcATQcYvTBMDHQ83N+8TKR/TqnYU8f310CCiYJz4wF7TS
gJx8Xuw+lZCWdzqQFhehz41wRRK84ajBoS+J4PDrm6LbIP3oU0edy5nMmFPw6ADa6egTFxHSnghp
p6TKh4ccAK6Y0jYBq96WN2D8V8OwIGhE0oFuiOHq12yjJL1Al9RdPeUEnO5MMelL1mb2AbPZS2TY
4hxSlKsqg+wFAboSDIqqh/HPAdiP6QZ9Gv+pN/F5yHkF02nBSG5LkNUJt92nQBRlBd5aoc74tjNw
6++1JejNxysD88Zmnn2k56wxU6xtHUK0yZqI8FMsq95swRm5yC0WOGH/4HT0Nq0hZ5Gkz3VrrS3H
DiaBJA1N/VzcUZ74hXbTWvnjmetwcuUNCJED5wRRzl8KtB+23hidBpTBKdIZXNs6GtTPq2aCpqwg
WOPzUFvoibZoXRfwVy8h6RqmIKjMqagd7eJMLC11kRfoY1MvZz7si7c37Q/cL/CCEkQF5vTzDx9W
8rYGyiISK1lq26Ixr8vaXo4JC+JebiyzRDF8OxTUJyq5lbWE9G/6KNR1z7K7Cum/M1/zJVCcfc0s
Qkk1LYljlGpWUQLIgAsxIdbvkS1exOFWDCyA/NodgvMrYBW3APou40SsZQLK2zMKXV+eyuk7LDIx
IKIq9QWtHBV2P3aZWwC89BIPhtcoc12ThYgO6Pz2HA3VbAAdvp/8NLdPselszCkj9mEnalLkdteC
T11CZal1DI+1TdBRw1PaufaDc0PNLkuohxLpIqdYKb1AtQUJNrQNkvbGOF/7mr7666zAG43XDeQZ
bGbzTKspJQP4ZcUmZwGXNEirflvVwLTKZzMhl5YY9yHeoByySvGFlsvXRA67TIPkasiQaMof9Tb6
2dt0aY6P8Kt9O41utXbYqVqeiwFn0pu/rcgUHcCMTKqss7c4r+DoAfhXgGmdrnsDdOijvdEytSyV
vpuMSCep37KJK3dlt/amjEPofkAtWRFfWuLXteVxeJUWLXR/fBN3aqBAkI249byLU49q6VILw4XZ
ILfVNGde3ZNW5sPnzzw8u8vaxshxhBhFoQyZZuWzjOzatlgXegbhl/Gf3BNYXMukCKa+lM/TATUn
nobFSgzadgIhl44FpRe1LU3zAijdIEeBU2TpOWs/7cOXU4WKMapj4IEBCcTnu4I2qQJYLkw0GRCq
MUj0xGNAouZiDHVfmCLgk7tNfyC37SdNvPn+pn51bibnHAmUXwBH9E3NrqqFzIBehzgmA/rhYyv2
4OSALsCgAVArGxPEqbXMF402+kUxeJqVX8hYJl7EB8D/7SMH1eH3X3TCin/6oNmFbqzS6vQe9kom
DGkIhodNLYGnvPl+mFMeDI4XcvIoaKFwacy8Og5kHkt6rHubqRSSa7mnC3CgJXp2SGy6QdFNeA5S
veDC/zHmB0MWYL8/27p1YventgQIAIKjAvOe3VJg0lgeDnDkoza8qMAZzdFfLpzHaoj9XtbbDBjp
AajhyOrWhZsuziwCztjX44fSjwO3HZEEQZXi8/FrEYgWWopIqlc5JgwCbaTVL3sNJZGaNnDsADYB
5JWszBy0KwS/tDaYV/CAlZKuI0veaiZkwKpkSfL6gZQU8MUaSJuSmDvg/q0J0z8GGmHg+pCbjhmX
tXQujTEM9CwEqGFUHRALqHzlAwq6jblho3YrJNJVPd2jm1msMx3CwS6UbCbwWD0ci8xe6Cb0XYVp
bAmtLoHwuQOvIvwRJ+BmeigbY2XX1i4xw2uR3yIdCGNVkq2SeQJVC753wszxiszaIluDrDqEpfIq
ubVy4DfjMj7klv6cG8Z9H4t4ZRALEXuE7+r1lzLd9Ui8rwZRAUrUOBu9VAfRGPfhAChzMzjHAcDJ
RakXF103oOnZNsFg2e95Wgz7TMX7savLXRxxr2l4vMWK/6y6FEDm+JibYvS0wUzWvGH6no/9G4PO
T/pkajS+buU1p1nlD/LNZrW7hCEQCN4rqPrwV4dCa47QeKoRw80oOgVYF5oqWgtySvmzDWr2WkPy
we7FJLVtXpWx5QQmr15kT4xAxqb0G+lsaVVvqCLaZa6JhyTsceUN5CcVKu0gFyrgPgW9COlyyB5k
Z70AcH40CVS6pJk+9n3nA8dCfIWIxHMH9Q5ukloVvoaWVuIOXgviCH8KV6APxVwPbmKdWnLRN+5b
3dB32dzYmgOppimt0detx5peBGNvLVoBinApEhrUYQ+5mX7dWuylJvehxHfXoHYK+xYvrOMekhBF
42SE4l/ZQbiP4xjiDLwUnQ/kznuo9f1emfqLm7O7FD5rMVjbRhNv6K4+1G36zEP5oq3J0F5VtRYk
gj3ZSfIYd7cxqhYeLTBclLiocdkD1sDe2iGB3mmGs4JhLYVf0l7dpozeJgK/0aH4qBX1MdHCA/jB
raAs20dSomzQJBVUXRqgT4eMbmGAAcEFXMIskaUvsUduCAiTaVawsBbYNXEzvCFDSTYfQemHIi3i
qw6FksiKbwZpHbPwomY6YLoR6YLaJZu+05WXi9ra6shcAMzoUVFfZVX2iqgCTPYE50XmwIboLYGJ
TR5DSi4g5QxAY6UCN+PAqSrU7mrclnhEQAeEpu7Er+WEt2459TVpXbIcRWqw5hddFeD3pkdRHPMQ
iv9v6s5kOW5jS8Ov4hdABOZh0xG3ANTMmaJMbxAURWKeZ7xNL/sVeusX6w+UB7JUZrWvIuSrja2B
qqwEMk+ePOcfblovQEezchXMtBZ01wEoCNlHXYiqRRH3d02GYjOKIOIY32ahqLvGlNnjwPLHrqpZ
aGnSb8rQ2+eNedMrw3WmSDejqt9b5203+IuKBaVZ6PrmQBl7Q7voi+wRB9puIRjeJ0tENMKMH7Ms
3+plENOpFn1nyuoPua6sGu2xTVJXoRgvlSntybY/ewFqKR69Qj/j/tzWM9o9fgyqrLVLDXSk1PQ/
A5VEsKVMJVuvrjr/5wJA8sIvEZTxzS11yg9hfa02MYB7w7SDbATFnrAEhjS+EayOhBEwGJfUc/JA
2psJjndVHFzkkrk1DGNddGJ2poTZTkL/xpFHcbAzr71sK7w2U9+mgT0bD4q4bgH+TUeWJZgTM1XM
5ZT0POrIXDDL8awUKIRYokcNkP68aBrLWlKFRV9dypGKFd2tstbbUrHTtt75Zu0a8b5Nk4e2ZYeL
dGjpP6+myhfBs6fS0kjSK19bDOBjHQoR0iKXN4EZ7/OeTSxZ3aUYyVi84gzWayyh8mnopDN2X7YY
StqxEM66L8FD9uOHnADq+aMjTsVH/v8RofB2IcgA2PxB+UQnYy2FxGKluu+cTJc+0SK80Ef0KtQC
szdPulOaIT7DudYoxdvcrJNlwaUOR+LHyjKvU4oBZIgAXL2RFwMhC3272ol1iyuP6hrAShy5NlPH
xFBm0TXNZRFC3YzHcD0UMqJ3BoLUYTNHK2vRBvF9bGBXjmNlt+zqySlaneTXtPZdHNJfnaPMMKjl
Qs+zgWVP4qzRCwzCVWOYH+py7B0EiDnbOsOhgOjbUD6EMkKXMufnyiLfTUY7rot+OA+l1JaVsWe3
x4++72tOhMEfHfd+1adSzoerrSO0qgyCPK1cOS8jVih3jLyRJC6ylrgVQhXNKQtEECc0LqtoUZ6N
aSy4cWJYxA0flWMI/4t+YoN7NHMXXhzIMwuoXOoUye0kCge3VHqZgnR0JnGqbE0Pc+pyfJ6kCofH
lPZ2OmrT2pRpLzeK8bkSEo4fg51FfZKid3cXeeovuZB8zGOArYo2ZosU819dxlWF5efz/AI/e0z9
9kOh8xMJsQihzDPadE+G5ZjDTBcRh4u817HeG86KTNIXtV99KDwROGQWJo45htayVuft5rSDfhZH
9WUtjWeQ3/eY8S1EKbuytDF1PYtwVcnI5eTjmYGivasLqPlCiVugz+z44OZBlIeArmroKfVDbqmB
m9GroF1wLcTqXUExdR0pgRt3xZNocSJ1EgFZat1CatEvk+VNwuHUefJV2LLI8abDmkYNnw0BNECg
FESYHGc/jHcXeRM/QGQIFrQAkHdQojO9U6WFZca4W1bBoi+EaN1b0i8DRsS4z9Ws6UcQzQHMDEsg
40xAVVr1uKLV/6kzBtjNSdU5xeQp1PamHSyFca+PJoejSEXUFJc03wCeVtVVFDRLJYLZmaR8GTM2
9j3/KDbiD+PYUAWpzKcgDTcKDnhs1oUviPMJ6/rC6GTaXW4Kl3pf26ZZIis2MnAs6+woysyVIt6n
mTfBGxAGx9DjC71kS7RJcSXWUeyMijjZU19/rJrqrlHTdehn+85L7/BEIZfM053U17d+TXIVY5c7
jp6T9No6TUN209SFy8oTQtsyolujzZ97NostamO172gwrVKxyDnjQzebCKzgLfaekOwNLRW3U7uT
smDcVqa6yegP2VpmPelJYJu8CIgfOZkp+IFq7G5RGbfAe63g33FQq6m+FBMEVEmFZ1SdaqtZAYZW
EQbbCPJnKx1ukslr2QVpaA+c52qRrrmfofaeS7qNXcqyngrsF6DvuZVR7CdpPkb00Xe9qXpKudXZ
vdKYzgBVvGkQh59RMl4c407KvjPKZAu3ZQp41y1CwSOHmCFNOqCc1tan5L5XH+Ne8GwvzJWFLA87
CQOGxVyAzrvkUjWhzhJzf5b7ZDaJibmk+/VOM8vatQJS60DuyDL0K+T+MFybks9W2RXUJIJnTcu6
ZSvuGs42p/DHSy2q2Z1GgvsRNGE6xCFabQOVRz94rgEB2Z74rBV6cJ5k6VkjGjZGsbYIPXMztSHt
IDq6KJpKOADrLaAhy+mil06R6tCKhrHaNaRd7TkNmVZPGhuG/LTArFhyBuuDwZ4D4dFt82gozsMU
YMpUVwyZFJdt7jVrk4S3mWKL4JXtQmA6CyvOzvQA3Z3aeFYs76boAoCC0Wexr/UFLDnKQcEwAg/a
YsC17dNuK2u9tfB94QM9+AiKDug3YNqw0S+rtaheFt2zYFzhkprGzjQ5mg8xayG3iyG/LIvbDAE9
YqryWWFbelazUPK70bpI+xtf/zQhW2WkYM+LR3moMIfWIL/FdMp8R4Ki5kf06fpfvHAP8wxRACeb
4LtOhiv56ZnZZpsxazahEWx8fXaA3UR1fQaRDhvOCpCNueOUPx962E/cZHLL2NWyvBeG7GKQP8RT
cZHIzVb3hE0QxqtEbzeQei8Q7V0bDU19mu3D1RD3NLSCZaRGFJLlM0kJzqREWtdRvhckYaWw2ECl
0V+RN5JwiVW6S01gZXDrohrDxdjYJvK4yaTFFInbQrJ2dT5uc1WAvfjMccq1VViqleEInKhm05MV
Dq4axssiyx0c3twqhwvn+btUwQ5X1YFa6DchBtJJ1jgpeQ4eHWvPHLi84F2FRaxVL2VJW+ONtPf8
+raxboy2fMYADxKNcuFr/k3TTWdSbnHz82zF6HbmlGzVMriJjejcENP52uOOXm+PNOXiVDuzxvGa
AvK+kYleQtrbkyB/UJRu11byZ6tp7jOruyG1OYNRWXT1mRJ4mzRIwPrEthW216pe7uj9LgNVPg+1
3C78TcMm02L/qtPqtalwI9bN61gpzyJZ+zlr0o1hFltf9e6nKv05YbNKqf9BMJWPIvRQ+UNan8UK
ZXJYGvk4bL1AWCecmZ4s3sFX2YpifwtawiDwqK4VbZLJeLY8cVNpyqqMpysvF9ZN3RI1kUcdc6IR
dlwmxTpqyV4oPxai6RSR4rayeT5akzOG/tnYBrspDK6o9XGUeSCHLobcd7peRCFbWCopBgWTuYoD
xfbUwu3SasUNflESCwcsDcPE2JUpBf6mWZiGAaYxsyvoZLLRuaKV2JVGzCwTW1SfNHmbayCxdH1D
C5h+WbROJmElVfwU2afaqEtLFT6Ira2aaJBOM0pm5h4RrJFZ6iUZxEy5iwvOXivJbgJTvewK43xK
3XJSz9pA2PR9Af7KWCbJtEXhwRnG8Va1KPIP2P0UbtoipmwACoKY5xnjwtQ/+WW2Egdko/nqaSu7
SD1tAviODSCfOMeDm36ZYghORmGIdqCjCXzJHmXvTieMtnbGoZFgnlwZxtIz603DgVBRvFUDgcTR
scJsKVXGuSRFWx0OPsb3myiXd1W8gWC2tQI8IoVqTZdk5WEKryjG7cTNutKsTV8La3NkRLKxxvc5
7SBYqAh1Qi1VZhPicLzQC1JJDlt689oiwQq0lkGjE8U8zsgSXc0xbDZ63K71KrILKVtrNYKeUFCL
kcqHFDhtt22tdds2tgk7xqNlZgoP4vTUppQAuFSAe7arXluCb3SjKV9YBib0g+wAeXN6SlJmJa91
VLjEOHLFvYn15NgKjtKrDp2X1ezYZ2vBtK0qLjbYmlNIhySKX6QgYXz2GJAcxIzLg3bxQXBEWvaN
wL22uK97rJZN350a39XCyaWZccmnLGWlxV1WdvQI8f4+3Ufqfc1m93jpoSiTYvtr3Olsk0JF7E1u
zjdKQ0cIzoKkt7mxL2T/fsSOOTXWRq2vqqJfYm9qe9jcm41gp1Ji5/J10iaUZGphY4aGO8rpndd5
KyT77K6hA92N2zQZwQE0vBDiRpAhe6lhCyTYgol/WwTHlAR1KpVlXJqLyNdprvvUCrDewBI7utVy
H+1PJZq2HaQ3QRfdsnU9yARNtopiy8FCBpAEuliFzCUWF91UdgWPytEoP4D8QUG0dau05JkZK3DE
92laXeJRPlIGF88JNNR8kL7D8VuBm9xm8oYPRk4BDz7qaNWIUkRec1EjRcPBnuNmBbJdCfkmJoAk
D7CrKDmwtZzWynYmaHuLsQoOPaHUsb6L7SpvSA3xT8ildVjkS1NIsHR3vKl0oHosqklGkhlws9N6
jyPyRawHjjvqerPFwngtZQ/mIKHx4XQ+ZEpPgAC/6xSLr4pJ4ItiwDXs24SrateHTvw5xekjHLV1
lZEQ5VRdlNgRQ0zNh8KJU8UWDS6gTA0I4CILelC5qlNCEE/iwmUVrMQim3lRrgHydlIbx1fCpVyK
tjmo26IW3FzEI36orpM6I1Xu8NaNRSdIoViDEozLcB/701VYYn6G3EirdistDm+ldForMpZbOreG
YrifTP2iB90XNvmiQHCQZbAUwBbXKqltCCRRXJWSuBTFgu4fJM+WA49WkddghyQZi3406SNnjjSS
IzE/PUeMckrWWA0sSkj9Rum2U2pLYJETNSaxgthu0ecngJJl7qVOsFUEVlsrhhzvAaIGU2xi7B3v
p9J3s3FcDoaCVMiyG/ut6D0NZnvN6iSzMJejJznqULikik7aszXb0OkMzfWJ625hhq7Q6VeacA9b
ZSul0bqQjU1dTfs6Dncp/S8fe0BZnbn0IxwwyCpC6GRLPaKSMZVLOSjB6Mbbrspv+oFbVxyLMAQS
exrN58SgYBwN5xSRd2UuIubCTVEY1ooagiv+pQjM87jtnYBKu+95m0jM1klmLr0QGGWvuol8FWDV
RQUaARHXwsS9FINdge0Fd5zLqJY2ppmuu+Y5Ba5RdOmFEGtXJLqbkHJ014VuEbMr2mzt1Q7OVEuP
HCM2yl0Sj5siEs/1x6jsz0Uem89Z2Bf00odq6RnBBZds0RpIllCwuEC8YuF1buSfUdv/VJf97dQM
dgPLJ6v7VasmrlKXrmpOqypRgXt2tsdJJUU+aKFrjLIXPTf6tkUvWglducmXTVMsI3hkSt6fI1xt
QWBsr+uqqJZYaBXbP/9TxWKxNcX4ppPycgkrqd6GVkCTav7VKIs95fv5ly+/P/jrP3977EdePiYI
0uG3T3j5/ZhNvw3w8ttj/+7lR4o6+npkAxJ6ro76pvBCCICUyXDimnoqbZYf97tEhUPFXuZPX/5T
NdQZpKianJe/rvOAvz785at//+WXqjxtcOWo1y8/+eXPXj7u1ce/+uXLT4VJKW5GMFqHP0hFu8n9
BgBBwrmlB/tS1e6kXmtXWiI0e7mtrmrs0/j7eFiEafVENe5W7qm1v9+XOdYDm8VGDJkSCRH+AMmg
ikGJngoQi17TN6bU2X6Mro2g/f0eKw0hEWULIOSKcgjXCqJQzOqcDd3V7RblCtIJdkO8CLnFjUO9
1KRTqkbH241w7IGPzGQY4wC2o+Z6HzUGQ/Z+u8S7YOF5JvEnp8VSroJat4sJ0w05vTQ5Zfuuvw5z
c2/Eg1t1nyZlPNX/mrvIB83Xue36+9c5pMnnSEZy6+BBA9nbFSWQyxLWS5ydN16xaWWDSs3M26Hk
1FH4N0F9Fqfk5I40ut98hYMOYC0MQpX2AU+kLy8U7yKI7s2JY5q4U8rwPYZm+/7iOoKYYEAAAZCA
8Do45GUPE5LoRQYwRchGN2k816OJT+HZhnhxAqR1dChkKTXo6LzvQ7CsL1MdmSLmhgURai0a6GBl
HdSxGwunLMSP9XPxpjRmfTdQcXR1edWvMCcimhdykeBa6lWpC3x9oYsdIlDJx0jrl0Y23YUtX2Cq
gG4EBsyA2uTo0Y1TNPwjcBtGh5WAAbPF1znALcRBEnc5iiorZUotyiDUIcrSehCrZB+12U2rJQvF
nH6m3Xtq5K+52QrawLNUnCxDDBGtg701FnUXDhUd+2RI3FZrVrJgzdJqOBrDT8N/yXDiHI6Wkmjr
Op5h2r2I3K5JZ2+u23RjcTNNDbk+RaZUjS7bTIWilIGHTZH19JrgBOJi7uQfbL5X3xcDnLdvrBBQ
OBcNHpVRY0IJbtwz1RMorCMLcEZ0sCrQ74S3c7Ao/EkvE5RP8pU2NrtM54Z+rgiqo9ELen9TGcfm
MnPqJHDJKsbUb+eCvmYVeD1xzYwrukOoQMXqVU5Hs6z9HTePE7CNo8Oh5aeDAkZP4xDcM3HvqGIV
9CPyWPaQnI155ljjB+52PrjE96d25BlaOMnJ6IioKpD7g8OoCpNplAM2cT6RUE4elQd0LpGE1NSr
90c6siAsGdwjyEJEuMClvH2IQ5JNYiEy0hCibpCm3N4a8/bbxphn+ypM+PKAppZF9IuglSX0KeBn
nThV5q95sK6ZBtFVg3bC2XoQAmBLkTh2QrZqLPHOzMPPXaGuA3E85XZ69MUA3pgpPihPWAePqxvM
dBB1xsmM6a5Lo0+cleezWh5SIP/WlP4c6uCpGarflVoBKKdITCxA487pTfO2TP2/HxJ4ZH+OM6/7
V29H6EdlMEqmJKq4rBvKlZAGp8CJR1eZhoqbggqNpckHj60d9Uq3vPn8Mzy39eQ1xMYT+dvRNwMl
zgJZYxB8DkBVhTmagEeYBrrllDlHx8u0pTQ+ctdcv7+cjxw3wK8h/SATqTGlgxgqdlaWECBArU3J
czDiKwkLWw12iGymhn5T1ul+sk7RL45OzwCYrICekr4CKEuIW+ushwwVoeKmnGhDz9xlJXGjrjtB
MDo2FLwqBZkNnqfx4k33akFIqG5aXaxnKyhl55ZADcOXwCqizyRSD3//WR7JxKw5E0Tj00C6xzjc
tz0+1VYuZqs+uUtbabcw/Wtj8i9j/wQj/FiAwCOBU0KbiaRfZZ1Sleu+1s1Qw3SfDcJjzrUdS7YT
JKljw8BTQrsWiijv6mBt0MVJTZ+W0Uox0EfMB7usfFtXKvv9x3YMr46IAUQsUSP5gpH6dtOW2UCw
yxinrmcyDZVPxtK9mzzpz+F4IPKV7HwxXHpUd/W6pFKnP1FR6FRlJbfp2ixhe0vGDrKug3zHia34
wkQ4jMZod3PLAdiJZu9BSJnqZjK9hMXaUvSeUEv0C1dAyNUotKVAVRHsJSKNGsgnnVYMQmj1fQx8
QYg0cAMAnBI7bsyFWqaLSbZWcV443Bq2baQuBsXfYkroCka8roAzzMVYUy2WJx7vEYTeLD7+xwQO
cpg6qCFwzAJVfgfphMSWnqq8UuXPgwLlR5FnKr6rytWJY39+Ll89Nw3yJPbqrKLDO6ggpy2i+uw8
JTAXJobzAso1As3wIX82wFm/P8tja9V6NdocB17t83REoamIGE1tZeqMcFFfPNdv3h/l+JwUys4k
ybCHD1ZqFsRNbQ48ykEbF7MEFK4+K1/dI4pg5/opV+ZjsWt2J/p9tIN40oFWmnX5IehozyNtaEMZ
V5pwF8gnZnX82cHFkWf+J+oob5+d19FvSQsKXqYwukJ2JVo5wgan7HmOz+bPUQ72UdJNYm3oMpFY
uofLuFDHDqlMzZXUb5zOwXov4Mp3o8JAHeBnM31M5HutlE+st6MrAara7BIswtI8uCtxaJsdMX5O
aOqV0D8rOmIsAr1LCd+N0joR8I8+uz9HO5QQggYStthZs4VVLBp8C0Aa6qmmzCo3T8S74xMjH4Cf
A7D5cDHopVgooj4S7pT7NkCg4mNwN++l1DxFQjy67ObM47eRDhYE+pam2NGBXo2G7IT91sxbByjp
ifkcfXRIgJJPcyijXvJ2cdeZEnpZy2po8qv5fAGm5irlXVCfMtI8PpAKWQInYS7vB9Px1dHIdIPT
P/F7p8hNipQ0jgOyqfTEFeTrV4SUuESNYCZwAqGYH+yrWJfJhSVGITlbpunLWeG6Rqm7gfToOXWf
/u0EkcEQzRIJdy8Sl28H6+QikFqZwOoJxhIsz12XFKtACs6FOFilyl6udxmSw+/H2a+XBoNSwNRF
UZPRgZif9asZxrh4QW2CSZvHuB0YH9HbPU/r/sQePlLyYRhMtkEakwNz1Xo7jCWBTjVSXpmxGLTG
TXPAX0hIh7+Ie7AoHiKdHUhwqulGUp8ooh2dIWUCVBZE/OBevtqrGZZIYWl+yTZrhFngEwI8vLu0
H9x/40FiYDnTLE04KQexsFdzwfcBh6x8D+QXLbmJLpWAPvL7wxx9kho6HpZC4QgN1IMnGceyZ3ld
wmEvN6CMaEMKkNWn67w6y5SV2AXORN3MeBY/5uXfn6JEBZZQNTsgm4e64ZGcJ3EQjTiGjDhK58Ke
N400cXYiBL/wOd7mM7AbaNmr2uwU+JUYqDipQh3GZroq/VQExIWrXlfQVB7yC0EEIwGN6UydpmJN
ORbbEI2KmBpCnM0LgOtyJINFhhHehNNjqMC2j80LxWo+JjXPpVZPkZG+DkZ8WTJPC/gv4oKHlXk/
65KwsdR01UbytXqlaoVDG+JS9sITd56vL8OzLIYigzRQZ/bRQXil85woiaHgbxNBLzA1JhwK2okT
/etLqoRj9+zarSKaQDr5dp82ZgTNpJnwgLVGdunHsdTAlfySiiBqx9KVgZlkavbp/TU9f+jB+34z
6MHMKLcAdwQExB0cfwZUDBStB8EKqIRriFWGTpXX9+8PeSSwww5kr7KesYs4lBsBcyjKnd4xZFHZ
uH2sPG1aBRnN3xBYwFSfin9zuno4RVnlHNERN6FqcpDOjlYd9JWYYh2GO1qNDyb4l4WIYLc2lS70
U9vA7WAc1+1oIBV96t53bLavR5ffvtVWL+KJuiM650pvFyE8gW5wQyAlPnSPONW/xInfnGUuv8zr
wMrm4Lf/tXrKZ7uX+tCu5o3FzV+a2rz5qVuYP3l6+EHzt/nDLOfv+d78NpGjxjdf5jHbwTxUT1kD
byNswqf6lW/O6Z/4w2Hm64945ZJDFX2uB3OH/MMr52W08Y1bjv1QhZ+efnfLOWK8U7/696++8++f
8uLHo8BZfPmx31/h11/srSfQqw96O/n/79S+DMcr4kkemdWqHR+yh3dmdXpSVLMsYjHP7rtN6stw
fzkpNOo/t9UDL4SFg9fSkZd1eloYXc+NqO84rROv6l+VP0/nh3tbb0yojizB7UP6ED5+2xp8s4W/
1zKcBdTeixhnv/7PED7m37YKv3vEICd4b1KLh+rTw+f82/bWP/K6fou8fxk1btqKzZV+0+v6/rHw
txj1l7M6Z2tVD377bfvr+wfDuWX63jrkYJxnNf5or4uM8N1pPVW//u8PNifryzH5l0vwkgwj/fW/
v2lW330BnpjTvziJWX4/jT/NAbH9/G3b65+Ih3OL/b2VuH+omVvA4fzjxXqKd+9P7pZQH35++Mz7
u80/Pfjfdkj/I6/vj8TgL/fdv9Jf/6ci/P/0+Sn56RyHzq9uL3M6SU756lm9um+8vrhwPZ8L8KyX
75RcnUoa33qX/hgJPviWV0/6SCaMZNaPd6RRs35/VndP2dPUPiXfFiK/e2Y1a7S9Fx+xSwu78Eeb
1B+X2tNRwyYyVA/JO8f2f2LF4891cnqGc1wk6z+c4X9uVFROnNkLih7he2/s1ZL+q0j/vas5fx4t
f/nC3r6gInnInr6cWd/pMDoVt+0gnA302C//brHpz1X7naY0173fi252nuTppx8tvGm0at6fVd08
/HT9rdWm734ZmRXG3p1X++nbDqJ/IoPVlfcnBSaMJP0HLAzO4IT33tb1U/Hr/35K5sz89zl+Y1H3
H3l9J9ak+9hSJ/zqcG1JKsZrtCHy7NVT+k85jGb86nuvziVheEi6b57Yd48g1ol4v6oo0vyAVYyZ
sPPeC1u1D81T+vCNl4+/87pOHeC/dUgfk6eH6r/+DwAA//8=</cx:binary>
              </cx:geoCache>
            </cx:geography>
          </cx:layoutPr>
        </cx:series>
      </cx:plotAreaRegion>
    </cx:plotArea>
    <cx:legend pos="r" align="min" overlay="0"/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E8B21B-50B0-4EA2-9D1E-FC28DFBE3B65}" type="doc">
      <dgm:prSet loTypeId="urn:microsoft.com/office/officeart/2005/8/layout/pyramid1" loCatId="pyramid" qsTypeId="urn:microsoft.com/office/officeart/2005/8/quickstyle/simple1" qsCatId="simple" csTypeId="urn:microsoft.com/office/officeart/2005/8/colors/colorful2" csCatId="colorful" phldr="1"/>
      <dgm:spPr/>
    </dgm:pt>
    <dgm:pt modelId="{AA9A72C7-589F-4FEB-B858-72719738D5E5}">
      <dgm:prSet phldrT="[Texto]" custT="1"/>
      <dgm:spPr>
        <a:solidFill>
          <a:srgbClr val="00B0F0"/>
        </a:solidFill>
      </dgm:spPr>
      <dgm:t>
        <a:bodyPr/>
        <a:lstStyle/>
        <a:p>
          <a:endParaRPr lang="es-ES" sz="2200" dirty="0">
            <a:solidFill>
              <a:schemeClr val="bg1"/>
            </a:solidFill>
          </a:endParaRPr>
        </a:p>
        <a:p>
          <a:endParaRPr lang="es-ES" sz="2200" dirty="0">
            <a:solidFill>
              <a:schemeClr val="bg1"/>
            </a:solidFill>
          </a:endParaRPr>
        </a:p>
        <a:p>
          <a:endParaRPr lang="es-ES" sz="2200" dirty="0">
            <a:solidFill>
              <a:schemeClr val="bg1"/>
            </a:solidFill>
          </a:endParaRPr>
        </a:p>
        <a:p>
          <a:r>
            <a:rPr lang="es-ES" sz="2200" dirty="0">
              <a:solidFill>
                <a:schemeClr val="bg1"/>
              </a:solidFill>
            </a:rPr>
            <a:t>Impacto</a:t>
          </a:r>
          <a:endParaRPr lang="es-CO" sz="2200" dirty="0">
            <a:solidFill>
              <a:schemeClr val="bg1"/>
            </a:solidFill>
          </a:endParaRPr>
        </a:p>
      </dgm:t>
    </dgm:pt>
    <dgm:pt modelId="{99540129-56E8-4C11-96BB-0D14CDCDFF20}" type="parTrans" cxnId="{CDF7635E-BC26-4B5B-8E54-9E7C07A2D511}">
      <dgm:prSet/>
      <dgm:spPr/>
      <dgm:t>
        <a:bodyPr/>
        <a:lstStyle/>
        <a:p>
          <a:endParaRPr lang="es-CO"/>
        </a:p>
      </dgm:t>
    </dgm:pt>
    <dgm:pt modelId="{F8CD5A50-EDB4-4EDB-989B-D686F1A13011}" type="sibTrans" cxnId="{CDF7635E-BC26-4B5B-8E54-9E7C07A2D511}">
      <dgm:prSet/>
      <dgm:spPr/>
      <dgm:t>
        <a:bodyPr/>
        <a:lstStyle/>
        <a:p>
          <a:endParaRPr lang="es-CO"/>
        </a:p>
      </dgm:t>
    </dgm:pt>
    <dgm:pt modelId="{ACE67C1F-3445-49D3-883D-773B56CBBAAB}">
      <dgm:prSet phldrT="[Texto]"/>
      <dgm:spPr>
        <a:solidFill>
          <a:srgbClr val="00B0F0"/>
        </a:solidFill>
      </dgm:spPr>
      <dgm:t>
        <a:bodyPr/>
        <a:lstStyle/>
        <a:p>
          <a:r>
            <a:rPr lang="es-ES" dirty="0">
              <a:solidFill>
                <a:schemeClr val="bg1"/>
              </a:solidFill>
            </a:rPr>
            <a:t>Resultado</a:t>
          </a:r>
          <a:endParaRPr lang="es-CO" dirty="0">
            <a:solidFill>
              <a:schemeClr val="bg1"/>
            </a:solidFill>
          </a:endParaRPr>
        </a:p>
      </dgm:t>
    </dgm:pt>
    <dgm:pt modelId="{EB50D76F-CF70-4FAF-8104-0B728AB28436}" type="parTrans" cxnId="{D26C0DCC-5637-482F-8793-8EDF016CD276}">
      <dgm:prSet/>
      <dgm:spPr/>
      <dgm:t>
        <a:bodyPr/>
        <a:lstStyle/>
        <a:p>
          <a:endParaRPr lang="es-CO"/>
        </a:p>
      </dgm:t>
    </dgm:pt>
    <dgm:pt modelId="{DEE45AC7-1144-4460-8443-60FB680BECE0}" type="sibTrans" cxnId="{D26C0DCC-5637-482F-8793-8EDF016CD276}">
      <dgm:prSet/>
      <dgm:spPr/>
      <dgm:t>
        <a:bodyPr/>
        <a:lstStyle/>
        <a:p>
          <a:endParaRPr lang="es-CO"/>
        </a:p>
      </dgm:t>
    </dgm:pt>
    <dgm:pt modelId="{79616A87-C67E-4E7B-AB78-B6FB21E3BDC3}">
      <dgm:prSet phldrT="[Texto]"/>
      <dgm:spPr>
        <a:solidFill>
          <a:srgbClr val="00B0F0"/>
        </a:solidFill>
      </dgm:spPr>
      <dgm:t>
        <a:bodyPr/>
        <a:lstStyle/>
        <a:p>
          <a:r>
            <a:rPr lang="es-ES" dirty="0">
              <a:solidFill>
                <a:schemeClr val="bg1"/>
              </a:solidFill>
            </a:rPr>
            <a:t>Gestión</a:t>
          </a:r>
          <a:endParaRPr lang="es-CO" dirty="0">
            <a:solidFill>
              <a:schemeClr val="bg1"/>
            </a:solidFill>
          </a:endParaRPr>
        </a:p>
      </dgm:t>
    </dgm:pt>
    <dgm:pt modelId="{31ED6B5F-5AA7-4298-A3D2-B18938612811}" type="parTrans" cxnId="{8164C24C-81C7-4CFE-9915-450F252D2D1B}">
      <dgm:prSet/>
      <dgm:spPr/>
      <dgm:t>
        <a:bodyPr/>
        <a:lstStyle/>
        <a:p>
          <a:endParaRPr lang="es-CO"/>
        </a:p>
      </dgm:t>
    </dgm:pt>
    <dgm:pt modelId="{B7582F59-0895-4121-9748-DD9CF833666C}" type="sibTrans" cxnId="{8164C24C-81C7-4CFE-9915-450F252D2D1B}">
      <dgm:prSet/>
      <dgm:spPr/>
      <dgm:t>
        <a:bodyPr/>
        <a:lstStyle/>
        <a:p>
          <a:endParaRPr lang="es-CO"/>
        </a:p>
      </dgm:t>
    </dgm:pt>
    <dgm:pt modelId="{F896386C-94EB-4ED3-B194-8B9043E30A4E}">
      <dgm:prSet phldrT="[Texto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s-ES" dirty="0">
              <a:solidFill>
                <a:sysClr val="windowText" lastClr="000000"/>
              </a:solidFill>
              <a:latin typeface="Akzidenz-Grotesk BQ Condensed"/>
            </a:rPr>
            <a:t>Campañas</a:t>
          </a:r>
          <a:endParaRPr lang="es-CO" dirty="0">
            <a:solidFill>
              <a:sysClr val="windowText" lastClr="000000"/>
            </a:solidFill>
            <a:latin typeface="Akzidenz-Grotesk BQ Condensed"/>
          </a:endParaRPr>
        </a:p>
      </dgm:t>
    </dgm:pt>
    <dgm:pt modelId="{34A9A281-263D-41EE-B88A-6C82C09EB634}" type="parTrans" cxnId="{990C320B-2FA0-46C2-901B-49BB697F973E}">
      <dgm:prSet/>
      <dgm:spPr/>
      <dgm:t>
        <a:bodyPr/>
        <a:lstStyle/>
        <a:p>
          <a:endParaRPr lang="es-CO"/>
        </a:p>
      </dgm:t>
    </dgm:pt>
    <dgm:pt modelId="{FFAE9081-BD87-4900-8115-F3B34E18F72C}" type="sibTrans" cxnId="{990C320B-2FA0-46C2-901B-49BB697F973E}">
      <dgm:prSet/>
      <dgm:spPr/>
      <dgm:t>
        <a:bodyPr/>
        <a:lstStyle/>
        <a:p>
          <a:endParaRPr lang="es-CO"/>
        </a:p>
      </dgm:t>
    </dgm:pt>
    <dgm:pt modelId="{CFD843D3-1450-4B5E-8877-1D77EE683B1E}">
      <dgm:prSet phldrT="[Texto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s-ES" dirty="0">
              <a:solidFill>
                <a:sysClr val="windowText" lastClr="000000"/>
              </a:solidFill>
              <a:latin typeface="Akzidenz-Grotesk BQ Condensed"/>
            </a:rPr>
            <a:t>Personas sensibilizadas</a:t>
          </a:r>
          <a:endParaRPr lang="es-CO" dirty="0">
            <a:solidFill>
              <a:sysClr val="windowText" lastClr="000000"/>
            </a:solidFill>
            <a:latin typeface="Akzidenz-Grotesk BQ Condensed"/>
          </a:endParaRPr>
        </a:p>
      </dgm:t>
    </dgm:pt>
    <dgm:pt modelId="{2554F8B1-058E-499F-9323-375BAE71AD03}" type="parTrans" cxnId="{34ED3583-65D8-4900-9E0D-A05466711C4F}">
      <dgm:prSet/>
      <dgm:spPr/>
      <dgm:t>
        <a:bodyPr/>
        <a:lstStyle/>
        <a:p>
          <a:endParaRPr lang="es-CO"/>
        </a:p>
      </dgm:t>
    </dgm:pt>
    <dgm:pt modelId="{F0BA95FA-AE94-4E3E-B263-66C169FC59EC}" type="sibTrans" cxnId="{34ED3583-65D8-4900-9E0D-A05466711C4F}">
      <dgm:prSet/>
      <dgm:spPr/>
      <dgm:t>
        <a:bodyPr/>
        <a:lstStyle/>
        <a:p>
          <a:endParaRPr lang="es-CO"/>
        </a:p>
      </dgm:t>
    </dgm:pt>
    <dgm:pt modelId="{A4C4FBDE-6EC9-4554-A736-F45314EF4730}">
      <dgm:prSet phldrT="[Texto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s-ES" dirty="0">
              <a:solidFill>
                <a:sysClr val="windowText" lastClr="000000"/>
              </a:solidFill>
              <a:latin typeface="Akzidenz-Grotesk BQ Condensed"/>
            </a:rPr>
            <a:t>Operativos</a:t>
          </a:r>
          <a:endParaRPr lang="es-CO" dirty="0">
            <a:solidFill>
              <a:sysClr val="windowText" lastClr="000000"/>
            </a:solidFill>
            <a:latin typeface="Akzidenz-Grotesk BQ Condensed"/>
          </a:endParaRPr>
        </a:p>
      </dgm:t>
    </dgm:pt>
    <dgm:pt modelId="{609E136C-F91C-48C2-ACA8-ABDBB6B9BACA}" type="parTrans" cxnId="{821BCBBE-26F2-40F7-8CBA-7A7B02F98B68}">
      <dgm:prSet/>
      <dgm:spPr/>
      <dgm:t>
        <a:bodyPr/>
        <a:lstStyle/>
        <a:p>
          <a:endParaRPr lang="es-CO"/>
        </a:p>
      </dgm:t>
    </dgm:pt>
    <dgm:pt modelId="{55BE0806-6003-44E7-88D5-875ED3FB171C}" type="sibTrans" cxnId="{821BCBBE-26F2-40F7-8CBA-7A7B02F98B68}">
      <dgm:prSet/>
      <dgm:spPr/>
      <dgm:t>
        <a:bodyPr/>
        <a:lstStyle/>
        <a:p>
          <a:endParaRPr lang="es-CO"/>
        </a:p>
      </dgm:t>
    </dgm:pt>
    <dgm:pt modelId="{02851937-2108-4EF3-B211-EEFBFBE29640}">
      <dgm:prSet phldrT="[Texto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s-ES" dirty="0">
              <a:solidFill>
                <a:sysClr val="windowText" lastClr="000000"/>
              </a:solidFill>
              <a:latin typeface="Akzidenz-Grotesk BQ Condensed"/>
            </a:rPr>
            <a:t>Comparendos</a:t>
          </a:r>
          <a:endParaRPr lang="es-CO" dirty="0">
            <a:solidFill>
              <a:sysClr val="windowText" lastClr="000000"/>
            </a:solidFill>
            <a:latin typeface="Akzidenz-Grotesk BQ Condensed"/>
          </a:endParaRPr>
        </a:p>
      </dgm:t>
    </dgm:pt>
    <dgm:pt modelId="{B2A72558-9037-42B6-A289-81A99810E99F}" type="parTrans" cxnId="{0237FA38-621B-4973-A540-5FC3DDA340F1}">
      <dgm:prSet/>
      <dgm:spPr/>
      <dgm:t>
        <a:bodyPr/>
        <a:lstStyle/>
        <a:p>
          <a:endParaRPr lang="es-CO"/>
        </a:p>
      </dgm:t>
    </dgm:pt>
    <dgm:pt modelId="{6B9A798E-A598-431B-8AC1-D21F9956C367}" type="sibTrans" cxnId="{0237FA38-621B-4973-A540-5FC3DDA340F1}">
      <dgm:prSet/>
      <dgm:spPr/>
      <dgm:t>
        <a:bodyPr/>
        <a:lstStyle/>
        <a:p>
          <a:endParaRPr lang="es-CO"/>
        </a:p>
      </dgm:t>
    </dgm:pt>
    <dgm:pt modelId="{13F31276-6FA1-4F87-AF85-74A5E4D29208}">
      <dgm:prSet phldrT="[Texto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s-ES" dirty="0">
              <a:solidFill>
                <a:sysClr val="windowText" lastClr="000000"/>
              </a:solidFill>
              <a:latin typeface="Akzidenz-Grotesk BQ Condensed"/>
            </a:rPr>
            <a:t>Uso del casco</a:t>
          </a:r>
          <a:endParaRPr lang="es-CO" dirty="0">
            <a:solidFill>
              <a:sysClr val="windowText" lastClr="000000"/>
            </a:solidFill>
            <a:latin typeface="Akzidenz-Grotesk BQ Condensed"/>
          </a:endParaRPr>
        </a:p>
      </dgm:t>
    </dgm:pt>
    <dgm:pt modelId="{A17BA3FF-67BF-4DAA-B970-C46F0F96F8B5}" type="parTrans" cxnId="{F2E81365-5495-4EB0-94A2-DFF09EAE4C03}">
      <dgm:prSet/>
      <dgm:spPr/>
      <dgm:t>
        <a:bodyPr/>
        <a:lstStyle/>
        <a:p>
          <a:endParaRPr lang="es-CO"/>
        </a:p>
      </dgm:t>
    </dgm:pt>
    <dgm:pt modelId="{269085F1-E641-4FBE-8A45-28021BD300CD}" type="sibTrans" cxnId="{F2E81365-5495-4EB0-94A2-DFF09EAE4C03}">
      <dgm:prSet/>
      <dgm:spPr/>
      <dgm:t>
        <a:bodyPr/>
        <a:lstStyle/>
        <a:p>
          <a:endParaRPr lang="es-CO"/>
        </a:p>
      </dgm:t>
    </dgm:pt>
    <dgm:pt modelId="{367D8E98-0A3D-4276-BCB7-060ABEAFCF23}">
      <dgm:prSet phldrT="[Texto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s-ES" dirty="0">
              <a:solidFill>
                <a:sysClr val="windowText" lastClr="000000"/>
              </a:solidFill>
              <a:latin typeface="Akzidenz-Grotesk BQ Condensed"/>
            </a:rPr>
            <a:t>Excesos de velocidad</a:t>
          </a:r>
          <a:endParaRPr lang="es-CO" dirty="0">
            <a:solidFill>
              <a:sysClr val="windowText" lastClr="000000"/>
            </a:solidFill>
            <a:latin typeface="Akzidenz-Grotesk BQ Condensed"/>
          </a:endParaRPr>
        </a:p>
      </dgm:t>
    </dgm:pt>
    <dgm:pt modelId="{29D93F1C-FA28-440F-8639-9D826B9CD824}" type="parTrans" cxnId="{402B2CC1-2367-47FA-8D93-A5CC7FF6A8FC}">
      <dgm:prSet/>
      <dgm:spPr/>
      <dgm:t>
        <a:bodyPr/>
        <a:lstStyle/>
        <a:p>
          <a:endParaRPr lang="es-CO"/>
        </a:p>
      </dgm:t>
    </dgm:pt>
    <dgm:pt modelId="{C8A12E65-8C35-49D6-B660-1D00538C74C8}" type="sibTrans" cxnId="{402B2CC1-2367-47FA-8D93-A5CC7FF6A8FC}">
      <dgm:prSet/>
      <dgm:spPr/>
      <dgm:t>
        <a:bodyPr/>
        <a:lstStyle/>
        <a:p>
          <a:endParaRPr lang="es-CO"/>
        </a:p>
      </dgm:t>
    </dgm:pt>
    <dgm:pt modelId="{2AF60C55-2CB9-4265-8DD4-B82504C06B67}">
      <dgm:prSet phldrT="[Texto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s-ES" dirty="0">
              <a:solidFill>
                <a:sysClr val="windowText" lastClr="000000"/>
              </a:solidFill>
              <a:latin typeface="Akzidenz-Grotesk BQ Condensed"/>
            </a:rPr>
            <a:t>Maniobras peligrosas</a:t>
          </a:r>
          <a:endParaRPr lang="es-CO" dirty="0">
            <a:solidFill>
              <a:sysClr val="windowText" lastClr="000000"/>
            </a:solidFill>
            <a:latin typeface="Akzidenz-Grotesk BQ Condensed"/>
          </a:endParaRPr>
        </a:p>
      </dgm:t>
    </dgm:pt>
    <dgm:pt modelId="{8E8E923E-430D-47F3-B2B7-D83DAD97C735}" type="parTrans" cxnId="{23FBECB7-C291-4602-9D4C-EB562EB29425}">
      <dgm:prSet/>
      <dgm:spPr/>
      <dgm:t>
        <a:bodyPr/>
        <a:lstStyle/>
        <a:p>
          <a:endParaRPr lang="es-CO"/>
        </a:p>
      </dgm:t>
    </dgm:pt>
    <dgm:pt modelId="{0E735C90-E27E-477B-A1F8-4BF22EAF7F1B}" type="sibTrans" cxnId="{23FBECB7-C291-4602-9D4C-EB562EB29425}">
      <dgm:prSet/>
      <dgm:spPr/>
      <dgm:t>
        <a:bodyPr/>
        <a:lstStyle/>
        <a:p>
          <a:endParaRPr lang="es-CO"/>
        </a:p>
      </dgm:t>
    </dgm:pt>
    <dgm:pt modelId="{E8CFC81C-AF61-49EF-9FFB-3A59F9CDD750}">
      <dgm:prSet phldrT="[Texto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s-ES" dirty="0">
              <a:solidFill>
                <a:sysClr val="windowText" lastClr="000000"/>
              </a:solidFill>
              <a:latin typeface="Akzidenz-Grotesk BQ Condensed"/>
            </a:rPr>
            <a:t>Uso de luces encendidas (motos)</a:t>
          </a:r>
          <a:endParaRPr lang="es-CO" dirty="0">
            <a:solidFill>
              <a:sysClr val="windowText" lastClr="000000"/>
            </a:solidFill>
            <a:latin typeface="Akzidenz-Grotesk BQ Condensed"/>
          </a:endParaRPr>
        </a:p>
      </dgm:t>
    </dgm:pt>
    <dgm:pt modelId="{3EF4B553-7003-4487-9EC5-2B86FD52646C}" type="parTrans" cxnId="{F0C4B38A-2309-43BE-B610-181E17993600}">
      <dgm:prSet/>
      <dgm:spPr/>
      <dgm:t>
        <a:bodyPr/>
        <a:lstStyle/>
        <a:p>
          <a:endParaRPr lang="es-CO"/>
        </a:p>
      </dgm:t>
    </dgm:pt>
    <dgm:pt modelId="{6D8A61E0-E069-430D-BCD0-537E04E37C80}" type="sibTrans" cxnId="{F0C4B38A-2309-43BE-B610-181E17993600}">
      <dgm:prSet/>
      <dgm:spPr/>
      <dgm:t>
        <a:bodyPr/>
        <a:lstStyle/>
        <a:p>
          <a:endParaRPr lang="es-CO"/>
        </a:p>
      </dgm:t>
    </dgm:pt>
    <dgm:pt modelId="{983C458D-3324-4D79-896D-D956433C589A}">
      <dgm:prSet phldrT="[Tex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s-ES" sz="1800" dirty="0">
              <a:solidFill>
                <a:sysClr val="windowText" lastClr="000000"/>
              </a:solidFill>
              <a:latin typeface="Akzidenz-Grotesk BQ Condensed"/>
            </a:rPr>
            <a:t>Muertes</a:t>
          </a:r>
          <a:endParaRPr lang="es-CO" sz="1800" dirty="0">
            <a:solidFill>
              <a:sysClr val="windowText" lastClr="000000"/>
            </a:solidFill>
            <a:latin typeface="Akzidenz-Grotesk BQ Condensed"/>
          </a:endParaRPr>
        </a:p>
      </dgm:t>
    </dgm:pt>
    <dgm:pt modelId="{B721A761-1180-41AF-9859-9AA491B500C3}" type="parTrans" cxnId="{CF4C6BBA-70EA-4209-942E-CA1032088237}">
      <dgm:prSet/>
      <dgm:spPr/>
      <dgm:t>
        <a:bodyPr/>
        <a:lstStyle/>
        <a:p>
          <a:endParaRPr lang="es-CO"/>
        </a:p>
      </dgm:t>
    </dgm:pt>
    <dgm:pt modelId="{9DDA10BB-92CA-47CD-AB93-C90D49FB1988}" type="sibTrans" cxnId="{CF4C6BBA-70EA-4209-942E-CA1032088237}">
      <dgm:prSet/>
      <dgm:spPr/>
      <dgm:t>
        <a:bodyPr/>
        <a:lstStyle/>
        <a:p>
          <a:endParaRPr lang="es-CO"/>
        </a:p>
      </dgm:t>
    </dgm:pt>
    <dgm:pt modelId="{CF3AE057-BC83-4279-87F8-814595EC916F}">
      <dgm:prSet phldrT="[Tex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s-ES" sz="1800" dirty="0">
              <a:solidFill>
                <a:sysClr val="windowText" lastClr="000000"/>
              </a:solidFill>
              <a:latin typeface="Akzidenz-Grotesk BQ Condensed"/>
            </a:rPr>
            <a:t>lesiones</a:t>
          </a:r>
          <a:endParaRPr lang="es-CO" sz="1800" dirty="0">
            <a:solidFill>
              <a:sysClr val="windowText" lastClr="000000"/>
            </a:solidFill>
            <a:latin typeface="Akzidenz-Grotesk BQ Condensed"/>
          </a:endParaRPr>
        </a:p>
      </dgm:t>
    </dgm:pt>
    <dgm:pt modelId="{AAC26F9B-47D8-4DFA-9373-57C70D16A2EC}" type="parTrans" cxnId="{03F5CB76-36D7-41F8-A56F-9E092FE68E0C}">
      <dgm:prSet/>
      <dgm:spPr/>
      <dgm:t>
        <a:bodyPr/>
        <a:lstStyle/>
        <a:p>
          <a:endParaRPr lang="es-CO"/>
        </a:p>
      </dgm:t>
    </dgm:pt>
    <dgm:pt modelId="{A0D61C3A-00A6-49F4-96F2-E1170F69BB1C}" type="sibTrans" cxnId="{03F5CB76-36D7-41F8-A56F-9E092FE68E0C}">
      <dgm:prSet/>
      <dgm:spPr/>
      <dgm:t>
        <a:bodyPr/>
        <a:lstStyle/>
        <a:p>
          <a:endParaRPr lang="es-CO"/>
        </a:p>
      </dgm:t>
    </dgm:pt>
    <dgm:pt modelId="{7FA5448B-51AD-4239-BC34-25B85E1799E7}" type="pres">
      <dgm:prSet presAssocID="{94E8B21B-50B0-4EA2-9D1E-FC28DFBE3B65}" presName="Name0" presStyleCnt="0">
        <dgm:presLayoutVars>
          <dgm:dir/>
          <dgm:animLvl val="lvl"/>
          <dgm:resizeHandles val="exact"/>
        </dgm:presLayoutVars>
      </dgm:prSet>
      <dgm:spPr/>
    </dgm:pt>
    <dgm:pt modelId="{5A1EFB12-54CA-41FD-95D8-6AA34BFB397D}" type="pres">
      <dgm:prSet presAssocID="{AA9A72C7-589F-4FEB-B858-72719738D5E5}" presName="Name8" presStyleCnt="0"/>
      <dgm:spPr/>
    </dgm:pt>
    <dgm:pt modelId="{742FD71F-E630-4EF9-A4A3-659D1C897F8B}" type="pres">
      <dgm:prSet presAssocID="{AA9A72C7-589F-4FEB-B858-72719738D5E5}" presName="acctBkgd" presStyleLbl="alignAcc1" presStyleIdx="0" presStyleCnt="3"/>
      <dgm:spPr/>
    </dgm:pt>
    <dgm:pt modelId="{861280EE-4732-4250-9151-D75DDC340936}" type="pres">
      <dgm:prSet presAssocID="{AA9A72C7-589F-4FEB-B858-72719738D5E5}" presName="acctTx" presStyleLbl="alignAcc1" presStyleIdx="0" presStyleCnt="3">
        <dgm:presLayoutVars>
          <dgm:bulletEnabled val="1"/>
        </dgm:presLayoutVars>
      </dgm:prSet>
      <dgm:spPr/>
    </dgm:pt>
    <dgm:pt modelId="{B6E1B50D-D4CF-4A13-934D-5D22905C37A0}" type="pres">
      <dgm:prSet presAssocID="{AA9A72C7-589F-4FEB-B858-72719738D5E5}" presName="level" presStyleLbl="node1" presStyleIdx="0" presStyleCnt="3">
        <dgm:presLayoutVars>
          <dgm:chMax val="1"/>
          <dgm:bulletEnabled val="1"/>
        </dgm:presLayoutVars>
      </dgm:prSet>
      <dgm:spPr/>
    </dgm:pt>
    <dgm:pt modelId="{3C4B5708-6C49-425E-BB4C-E4C7FBB067C7}" type="pres">
      <dgm:prSet presAssocID="{AA9A72C7-589F-4FEB-B858-72719738D5E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8115AF7-71C0-40D3-8A2D-EF4DBBDC7EBA}" type="pres">
      <dgm:prSet presAssocID="{ACE67C1F-3445-49D3-883D-773B56CBBAAB}" presName="Name8" presStyleCnt="0"/>
      <dgm:spPr/>
    </dgm:pt>
    <dgm:pt modelId="{C62EE3F7-2326-4A05-BEE4-5CD3C9D6D98E}" type="pres">
      <dgm:prSet presAssocID="{ACE67C1F-3445-49D3-883D-773B56CBBAAB}" presName="acctBkgd" presStyleLbl="alignAcc1" presStyleIdx="1" presStyleCnt="3"/>
      <dgm:spPr/>
    </dgm:pt>
    <dgm:pt modelId="{9274A938-C1FF-406C-A33B-CF388737ADC6}" type="pres">
      <dgm:prSet presAssocID="{ACE67C1F-3445-49D3-883D-773B56CBBAAB}" presName="acctTx" presStyleLbl="alignAcc1" presStyleIdx="1" presStyleCnt="3">
        <dgm:presLayoutVars>
          <dgm:bulletEnabled val="1"/>
        </dgm:presLayoutVars>
      </dgm:prSet>
      <dgm:spPr/>
    </dgm:pt>
    <dgm:pt modelId="{FA7A24FB-3E41-4A3E-B227-058CCCF9D1C2}" type="pres">
      <dgm:prSet presAssocID="{ACE67C1F-3445-49D3-883D-773B56CBBAAB}" presName="level" presStyleLbl="node1" presStyleIdx="1" presStyleCnt="3">
        <dgm:presLayoutVars>
          <dgm:chMax val="1"/>
          <dgm:bulletEnabled val="1"/>
        </dgm:presLayoutVars>
      </dgm:prSet>
      <dgm:spPr/>
    </dgm:pt>
    <dgm:pt modelId="{3977BDC1-77F5-4C9D-92B5-945717300C40}" type="pres">
      <dgm:prSet presAssocID="{ACE67C1F-3445-49D3-883D-773B56CBBAA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3F945CC-D7DE-4113-89D9-65A6B6776E12}" type="pres">
      <dgm:prSet presAssocID="{79616A87-C67E-4E7B-AB78-B6FB21E3BDC3}" presName="Name8" presStyleCnt="0"/>
      <dgm:spPr/>
    </dgm:pt>
    <dgm:pt modelId="{74610C2C-AD0B-40B3-8AA3-F9EDEF74ECFF}" type="pres">
      <dgm:prSet presAssocID="{79616A87-C67E-4E7B-AB78-B6FB21E3BDC3}" presName="acctBkgd" presStyleLbl="alignAcc1" presStyleIdx="2" presStyleCnt="3"/>
      <dgm:spPr/>
    </dgm:pt>
    <dgm:pt modelId="{5C8ED536-D0C6-4D1F-8D31-055711B56075}" type="pres">
      <dgm:prSet presAssocID="{79616A87-C67E-4E7B-AB78-B6FB21E3BDC3}" presName="acctTx" presStyleLbl="alignAcc1" presStyleIdx="2" presStyleCnt="3">
        <dgm:presLayoutVars>
          <dgm:bulletEnabled val="1"/>
        </dgm:presLayoutVars>
      </dgm:prSet>
      <dgm:spPr/>
    </dgm:pt>
    <dgm:pt modelId="{E22FA3B2-6C9A-48ED-A5E3-10E153F887CC}" type="pres">
      <dgm:prSet presAssocID="{79616A87-C67E-4E7B-AB78-B6FB21E3BDC3}" presName="level" presStyleLbl="node1" presStyleIdx="2" presStyleCnt="3">
        <dgm:presLayoutVars>
          <dgm:chMax val="1"/>
          <dgm:bulletEnabled val="1"/>
        </dgm:presLayoutVars>
      </dgm:prSet>
      <dgm:spPr/>
    </dgm:pt>
    <dgm:pt modelId="{D70A4A88-C588-4AEE-952D-8491644D4A78}" type="pres">
      <dgm:prSet presAssocID="{79616A87-C67E-4E7B-AB78-B6FB21E3BDC3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990C320B-2FA0-46C2-901B-49BB697F973E}" srcId="{79616A87-C67E-4E7B-AB78-B6FB21E3BDC3}" destId="{F896386C-94EB-4ED3-B194-8B9043E30A4E}" srcOrd="0" destOrd="0" parTransId="{34A9A281-263D-41EE-B88A-6C82C09EB634}" sibTransId="{FFAE9081-BD87-4900-8115-F3B34E18F72C}"/>
    <dgm:cxn modelId="{4689800B-0643-4D63-B724-E8B3D188A9C9}" type="presOf" srcId="{F896386C-94EB-4ED3-B194-8B9043E30A4E}" destId="{74610C2C-AD0B-40B3-8AA3-F9EDEF74ECFF}" srcOrd="0" destOrd="0" presId="urn:microsoft.com/office/officeart/2005/8/layout/pyramid1"/>
    <dgm:cxn modelId="{31CBA20D-C64F-453A-B602-2E9A6C6D1196}" type="presOf" srcId="{CF3AE057-BC83-4279-87F8-814595EC916F}" destId="{742FD71F-E630-4EF9-A4A3-659D1C897F8B}" srcOrd="0" destOrd="1" presId="urn:microsoft.com/office/officeart/2005/8/layout/pyramid1"/>
    <dgm:cxn modelId="{B1885111-5CC1-4C47-B41F-BBC9900B1CC7}" type="presOf" srcId="{2AF60C55-2CB9-4265-8DD4-B82504C06B67}" destId="{C62EE3F7-2326-4A05-BEE4-5CD3C9D6D98E}" srcOrd="0" destOrd="2" presId="urn:microsoft.com/office/officeart/2005/8/layout/pyramid1"/>
    <dgm:cxn modelId="{3338FE14-4CA1-400E-9FD3-6FF859A3A284}" type="presOf" srcId="{02851937-2108-4EF3-B211-EEFBFBE29640}" destId="{74610C2C-AD0B-40B3-8AA3-F9EDEF74ECFF}" srcOrd="0" destOrd="3" presId="urn:microsoft.com/office/officeart/2005/8/layout/pyramid1"/>
    <dgm:cxn modelId="{2A49F021-33F4-4DA1-B565-B91AE643DE1B}" type="presOf" srcId="{983C458D-3324-4D79-896D-D956433C589A}" destId="{861280EE-4732-4250-9151-D75DDC340936}" srcOrd="1" destOrd="0" presId="urn:microsoft.com/office/officeart/2005/8/layout/pyramid1"/>
    <dgm:cxn modelId="{25159327-7CFA-4FA7-8D22-D84A337800B1}" type="presOf" srcId="{CF3AE057-BC83-4279-87F8-814595EC916F}" destId="{861280EE-4732-4250-9151-D75DDC340936}" srcOrd="1" destOrd="1" presId="urn:microsoft.com/office/officeart/2005/8/layout/pyramid1"/>
    <dgm:cxn modelId="{36B1432B-BE25-4177-A163-27019CD8158D}" type="presOf" srcId="{E8CFC81C-AF61-49EF-9FFB-3A59F9CDD750}" destId="{C62EE3F7-2326-4A05-BEE4-5CD3C9D6D98E}" srcOrd="0" destOrd="3" presId="urn:microsoft.com/office/officeart/2005/8/layout/pyramid1"/>
    <dgm:cxn modelId="{0237FA38-621B-4973-A540-5FC3DDA340F1}" srcId="{79616A87-C67E-4E7B-AB78-B6FB21E3BDC3}" destId="{02851937-2108-4EF3-B211-EEFBFBE29640}" srcOrd="3" destOrd="0" parTransId="{B2A72558-9037-42B6-A289-81A99810E99F}" sibTransId="{6B9A798E-A598-431B-8AC1-D21F9956C367}"/>
    <dgm:cxn modelId="{A57FAA3C-7326-4BCA-844F-CC7AD9F875B9}" type="presOf" srcId="{AA9A72C7-589F-4FEB-B858-72719738D5E5}" destId="{3C4B5708-6C49-425E-BB4C-E4C7FBB067C7}" srcOrd="1" destOrd="0" presId="urn:microsoft.com/office/officeart/2005/8/layout/pyramid1"/>
    <dgm:cxn modelId="{4A301940-3A92-4661-8930-B91404F72A99}" type="presOf" srcId="{CFD843D3-1450-4B5E-8877-1D77EE683B1E}" destId="{74610C2C-AD0B-40B3-8AA3-F9EDEF74ECFF}" srcOrd="0" destOrd="1" presId="urn:microsoft.com/office/officeart/2005/8/layout/pyramid1"/>
    <dgm:cxn modelId="{CDF7635E-BC26-4B5B-8E54-9E7C07A2D511}" srcId="{94E8B21B-50B0-4EA2-9D1E-FC28DFBE3B65}" destId="{AA9A72C7-589F-4FEB-B858-72719738D5E5}" srcOrd="0" destOrd="0" parTransId="{99540129-56E8-4C11-96BB-0D14CDCDFF20}" sibTransId="{F8CD5A50-EDB4-4EDB-989B-D686F1A13011}"/>
    <dgm:cxn modelId="{43B0E341-589A-47A6-A43C-9882BFCCE7EC}" type="presOf" srcId="{CFD843D3-1450-4B5E-8877-1D77EE683B1E}" destId="{5C8ED536-D0C6-4D1F-8D31-055711B56075}" srcOrd="1" destOrd="1" presId="urn:microsoft.com/office/officeart/2005/8/layout/pyramid1"/>
    <dgm:cxn modelId="{F2E81365-5495-4EB0-94A2-DFF09EAE4C03}" srcId="{ACE67C1F-3445-49D3-883D-773B56CBBAAB}" destId="{13F31276-6FA1-4F87-AF85-74A5E4D29208}" srcOrd="0" destOrd="0" parTransId="{A17BA3FF-67BF-4DAA-B970-C46F0F96F8B5}" sibTransId="{269085F1-E641-4FBE-8A45-28021BD300CD}"/>
    <dgm:cxn modelId="{8164C24C-81C7-4CFE-9915-450F252D2D1B}" srcId="{94E8B21B-50B0-4EA2-9D1E-FC28DFBE3B65}" destId="{79616A87-C67E-4E7B-AB78-B6FB21E3BDC3}" srcOrd="2" destOrd="0" parTransId="{31ED6B5F-5AA7-4298-A3D2-B18938612811}" sibTransId="{B7582F59-0895-4121-9748-DD9CF833666C}"/>
    <dgm:cxn modelId="{03F5CB76-36D7-41F8-A56F-9E092FE68E0C}" srcId="{AA9A72C7-589F-4FEB-B858-72719738D5E5}" destId="{CF3AE057-BC83-4279-87F8-814595EC916F}" srcOrd="1" destOrd="0" parTransId="{AAC26F9B-47D8-4DFA-9373-57C70D16A2EC}" sibTransId="{A0D61C3A-00A6-49F4-96F2-E1170F69BB1C}"/>
    <dgm:cxn modelId="{4176FE59-A603-4196-911D-032B9B5A7864}" type="presOf" srcId="{13F31276-6FA1-4F87-AF85-74A5E4D29208}" destId="{C62EE3F7-2326-4A05-BEE4-5CD3C9D6D98E}" srcOrd="0" destOrd="0" presId="urn:microsoft.com/office/officeart/2005/8/layout/pyramid1"/>
    <dgm:cxn modelId="{D6778081-C72E-435D-AD42-D96F2749C5A5}" type="presOf" srcId="{2AF60C55-2CB9-4265-8DD4-B82504C06B67}" destId="{9274A938-C1FF-406C-A33B-CF388737ADC6}" srcOrd="1" destOrd="2" presId="urn:microsoft.com/office/officeart/2005/8/layout/pyramid1"/>
    <dgm:cxn modelId="{34ED3583-65D8-4900-9E0D-A05466711C4F}" srcId="{79616A87-C67E-4E7B-AB78-B6FB21E3BDC3}" destId="{CFD843D3-1450-4B5E-8877-1D77EE683B1E}" srcOrd="1" destOrd="0" parTransId="{2554F8B1-058E-499F-9323-375BAE71AD03}" sibTransId="{F0BA95FA-AE94-4E3E-B263-66C169FC59EC}"/>
    <dgm:cxn modelId="{F0C4B38A-2309-43BE-B610-181E17993600}" srcId="{ACE67C1F-3445-49D3-883D-773B56CBBAAB}" destId="{E8CFC81C-AF61-49EF-9FFB-3A59F9CDD750}" srcOrd="3" destOrd="0" parTransId="{3EF4B553-7003-4487-9EC5-2B86FD52646C}" sibTransId="{6D8A61E0-E069-430D-BCD0-537E04E37C80}"/>
    <dgm:cxn modelId="{1C962B9B-5BD5-4AFF-9C47-A9439F0595D7}" type="presOf" srcId="{13F31276-6FA1-4F87-AF85-74A5E4D29208}" destId="{9274A938-C1FF-406C-A33B-CF388737ADC6}" srcOrd="1" destOrd="0" presId="urn:microsoft.com/office/officeart/2005/8/layout/pyramid1"/>
    <dgm:cxn modelId="{000B03AA-41BC-4BA2-AA5A-78486330CBA8}" type="presOf" srcId="{79616A87-C67E-4E7B-AB78-B6FB21E3BDC3}" destId="{D70A4A88-C588-4AEE-952D-8491644D4A78}" srcOrd="1" destOrd="0" presId="urn:microsoft.com/office/officeart/2005/8/layout/pyramid1"/>
    <dgm:cxn modelId="{9F81C8AF-9131-4551-9D30-6D4651FE9B8B}" type="presOf" srcId="{ACE67C1F-3445-49D3-883D-773B56CBBAAB}" destId="{3977BDC1-77F5-4C9D-92B5-945717300C40}" srcOrd="1" destOrd="0" presId="urn:microsoft.com/office/officeart/2005/8/layout/pyramid1"/>
    <dgm:cxn modelId="{E2D7BBB7-BBC7-4351-94A6-2443DE2E3A61}" type="presOf" srcId="{02851937-2108-4EF3-B211-EEFBFBE29640}" destId="{5C8ED536-D0C6-4D1F-8D31-055711B56075}" srcOrd="1" destOrd="3" presId="urn:microsoft.com/office/officeart/2005/8/layout/pyramid1"/>
    <dgm:cxn modelId="{23FBECB7-C291-4602-9D4C-EB562EB29425}" srcId="{ACE67C1F-3445-49D3-883D-773B56CBBAAB}" destId="{2AF60C55-2CB9-4265-8DD4-B82504C06B67}" srcOrd="2" destOrd="0" parTransId="{8E8E923E-430D-47F3-B2B7-D83DAD97C735}" sibTransId="{0E735C90-E27E-477B-A1F8-4BF22EAF7F1B}"/>
    <dgm:cxn modelId="{5C1984B8-98E7-4565-AA7D-3C7FFAA94A61}" type="presOf" srcId="{79616A87-C67E-4E7B-AB78-B6FB21E3BDC3}" destId="{E22FA3B2-6C9A-48ED-A5E3-10E153F887CC}" srcOrd="0" destOrd="0" presId="urn:microsoft.com/office/officeart/2005/8/layout/pyramid1"/>
    <dgm:cxn modelId="{CF4C6BBA-70EA-4209-942E-CA1032088237}" srcId="{AA9A72C7-589F-4FEB-B858-72719738D5E5}" destId="{983C458D-3324-4D79-896D-D956433C589A}" srcOrd="0" destOrd="0" parTransId="{B721A761-1180-41AF-9859-9AA491B500C3}" sibTransId="{9DDA10BB-92CA-47CD-AB93-C90D49FB1988}"/>
    <dgm:cxn modelId="{821BCBBE-26F2-40F7-8CBA-7A7B02F98B68}" srcId="{79616A87-C67E-4E7B-AB78-B6FB21E3BDC3}" destId="{A4C4FBDE-6EC9-4554-A736-F45314EF4730}" srcOrd="2" destOrd="0" parTransId="{609E136C-F91C-48C2-ACA8-ABDBB6B9BACA}" sibTransId="{55BE0806-6003-44E7-88D5-875ED3FB171C}"/>
    <dgm:cxn modelId="{402B2CC1-2367-47FA-8D93-A5CC7FF6A8FC}" srcId="{ACE67C1F-3445-49D3-883D-773B56CBBAAB}" destId="{367D8E98-0A3D-4276-BCB7-060ABEAFCF23}" srcOrd="1" destOrd="0" parTransId="{29D93F1C-FA28-440F-8639-9D826B9CD824}" sibTransId="{C8A12E65-8C35-49D6-B660-1D00538C74C8}"/>
    <dgm:cxn modelId="{954B31C3-76DB-454F-93B1-BB4CEC6D99C6}" type="presOf" srcId="{AA9A72C7-589F-4FEB-B858-72719738D5E5}" destId="{B6E1B50D-D4CF-4A13-934D-5D22905C37A0}" srcOrd="0" destOrd="0" presId="urn:microsoft.com/office/officeart/2005/8/layout/pyramid1"/>
    <dgm:cxn modelId="{B665A4C6-D8A9-47D1-810C-2D16F11AB695}" type="presOf" srcId="{A4C4FBDE-6EC9-4554-A736-F45314EF4730}" destId="{5C8ED536-D0C6-4D1F-8D31-055711B56075}" srcOrd="1" destOrd="2" presId="urn:microsoft.com/office/officeart/2005/8/layout/pyramid1"/>
    <dgm:cxn modelId="{9D70DCC6-A925-4578-921B-1D657C864ABB}" type="presOf" srcId="{94E8B21B-50B0-4EA2-9D1E-FC28DFBE3B65}" destId="{7FA5448B-51AD-4239-BC34-25B85E1799E7}" srcOrd="0" destOrd="0" presId="urn:microsoft.com/office/officeart/2005/8/layout/pyramid1"/>
    <dgm:cxn modelId="{24BCF5C9-1BD0-441E-8F86-26908403E140}" type="presOf" srcId="{ACE67C1F-3445-49D3-883D-773B56CBBAAB}" destId="{FA7A24FB-3E41-4A3E-B227-058CCCF9D1C2}" srcOrd="0" destOrd="0" presId="urn:microsoft.com/office/officeart/2005/8/layout/pyramid1"/>
    <dgm:cxn modelId="{D26C0DCC-5637-482F-8793-8EDF016CD276}" srcId="{94E8B21B-50B0-4EA2-9D1E-FC28DFBE3B65}" destId="{ACE67C1F-3445-49D3-883D-773B56CBBAAB}" srcOrd="1" destOrd="0" parTransId="{EB50D76F-CF70-4FAF-8104-0B728AB28436}" sibTransId="{DEE45AC7-1144-4460-8443-60FB680BECE0}"/>
    <dgm:cxn modelId="{F172B1D1-C238-4ED8-ABA3-B217BFCA3566}" type="presOf" srcId="{367D8E98-0A3D-4276-BCB7-060ABEAFCF23}" destId="{C62EE3F7-2326-4A05-BEE4-5CD3C9D6D98E}" srcOrd="0" destOrd="1" presId="urn:microsoft.com/office/officeart/2005/8/layout/pyramid1"/>
    <dgm:cxn modelId="{3BE41BD5-5307-4B2D-9047-C9BAB05AF985}" type="presOf" srcId="{983C458D-3324-4D79-896D-D956433C589A}" destId="{742FD71F-E630-4EF9-A4A3-659D1C897F8B}" srcOrd="0" destOrd="0" presId="urn:microsoft.com/office/officeart/2005/8/layout/pyramid1"/>
    <dgm:cxn modelId="{26C090D5-942D-4479-87FE-CF561FBF2532}" type="presOf" srcId="{A4C4FBDE-6EC9-4554-A736-F45314EF4730}" destId="{74610C2C-AD0B-40B3-8AA3-F9EDEF74ECFF}" srcOrd="0" destOrd="2" presId="urn:microsoft.com/office/officeart/2005/8/layout/pyramid1"/>
    <dgm:cxn modelId="{71151DDB-6DA3-4C66-A79E-B79F44AE298B}" type="presOf" srcId="{F896386C-94EB-4ED3-B194-8B9043E30A4E}" destId="{5C8ED536-D0C6-4D1F-8D31-055711B56075}" srcOrd="1" destOrd="0" presId="urn:microsoft.com/office/officeart/2005/8/layout/pyramid1"/>
    <dgm:cxn modelId="{539EC3E5-8CE5-4296-88CD-EB2F8E2DA5EE}" type="presOf" srcId="{E8CFC81C-AF61-49EF-9FFB-3A59F9CDD750}" destId="{9274A938-C1FF-406C-A33B-CF388737ADC6}" srcOrd="1" destOrd="3" presId="urn:microsoft.com/office/officeart/2005/8/layout/pyramid1"/>
    <dgm:cxn modelId="{DE44CEF5-D173-453C-A2CD-2D09886D60A9}" type="presOf" srcId="{367D8E98-0A3D-4276-BCB7-060ABEAFCF23}" destId="{9274A938-C1FF-406C-A33B-CF388737ADC6}" srcOrd="1" destOrd="1" presId="urn:microsoft.com/office/officeart/2005/8/layout/pyramid1"/>
    <dgm:cxn modelId="{8EBD8DC2-C3F4-409E-B5A8-BFC64D098719}" type="presParOf" srcId="{7FA5448B-51AD-4239-BC34-25B85E1799E7}" destId="{5A1EFB12-54CA-41FD-95D8-6AA34BFB397D}" srcOrd="0" destOrd="0" presId="urn:microsoft.com/office/officeart/2005/8/layout/pyramid1"/>
    <dgm:cxn modelId="{45FF13E1-BF7A-4879-8BD0-1A41E562623A}" type="presParOf" srcId="{5A1EFB12-54CA-41FD-95D8-6AA34BFB397D}" destId="{742FD71F-E630-4EF9-A4A3-659D1C897F8B}" srcOrd="0" destOrd="0" presId="urn:microsoft.com/office/officeart/2005/8/layout/pyramid1"/>
    <dgm:cxn modelId="{680741A9-2987-43FD-8C3C-8E727CFE4D1E}" type="presParOf" srcId="{5A1EFB12-54CA-41FD-95D8-6AA34BFB397D}" destId="{861280EE-4732-4250-9151-D75DDC340936}" srcOrd="1" destOrd="0" presId="urn:microsoft.com/office/officeart/2005/8/layout/pyramid1"/>
    <dgm:cxn modelId="{BB555581-9B7A-456A-BDF4-A7B65B0A32E8}" type="presParOf" srcId="{5A1EFB12-54CA-41FD-95D8-6AA34BFB397D}" destId="{B6E1B50D-D4CF-4A13-934D-5D22905C37A0}" srcOrd="2" destOrd="0" presId="urn:microsoft.com/office/officeart/2005/8/layout/pyramid1"/>
    <dgm:cxn modelId="{D776E3B1-68DD-449C-8F21-7EDE4E22F9BB}" type="presParOf" srcId="{5A1EFB12-54CA-41FD-95D8-6AA34BFB397D}" destId="{3C4B5708-6C49-425E-BB4C-E4C7FBB067C7}" srcOrd="3" destOrd="0" presId="urn:microsoft.com/office/officeart/2005/8/layout/pyramid1"/>
    <dgm:cxn modelId="{AF3D35CA-C09A-4865-897A-B6EE571E01B8}" type="presParOf" srcId="{7FA5448B-51AD-4239-BC34-25B85E1799E7}" destId="{88115AF7-71C0-40D3-8A2D-EF4DBBDC7EBA}" srcOrd="1" destOrd="0" presId="urn:microsoft.com/office/officeart/2005/8/layout/pyramid1"/>
    <dgm:cxn modelId="{7AD9BC03-F619-4734-AA6A-B08E403FA809}" type="presParOf" srcId="{88115AF7-71C0-40D3-8A2D-EF4DBBDC7EBA}" destId="{C62EE3F7-2326-4A05-BEE4-5CD3C9D6D98E}" srcOrd="0" destOrd="0" presId="urn:microsoft.com/office/officeart/2005/8/layout/pyramid1"/>
    <dgm:cxn modelId="{025C3717-74C0-40FB-BC80-6A04DDE70157}" type="presParOf" srcId="{88115AF7-71C0-40D3-8A2D-EF4DBBDC7EBA}" destId="{9274A938-C1FF-406C-A33B-CF388737ADC6}" srcOrd="1" destOrd="0" presId="urn:microsoft.com/office/officeart/2005/8/layout/pyramid1"/>
    <dgm:cxn modelId="{48559BEC-BD9D-42F2-AA38-D2881084D157}" type="presParOf" srcId="{88115AF7-71C0-40D3-8A2D-EF4DBBDC7EBA}" destId="{FA7A24FB-3E41-4A3E-B227-058CCCF9D1C2}" srcOrd="2" destOrd="0" presId="urn:microsoft.com/office/officeart/2005/8/layout/pyramid1"/>
    <dgm:cxn modelId="{2182D9F7-C25F-4D17-8BF2-D88F66B2C5D0}" type="presParOf" srcId="{88115AF7-71C0-40D3-8A2D-EF4DBBDC7EBA}" destId="{3977BDC1-77F5-4C9D-92B5-945717300C40}" srcOrd="3" destOrd="0" presId="urn:microsoft.com/office/officeart/2005/8/layout/pyramid1"/>
    <dgm:cxn modelId="{FC537D71-8D26-48A2-BFBD-0C8F3A8D27C0}" type="presParOf" srcId="{7FA5448B-51AD-4239-BC34-25B85E1799E7}" destId="{53F945CC-D7DE-4113-89D9-65A6B6776E12}" srcOrd="2" destOrd="0" presId="urn:microsoft.com/office/officeart/2005/8/layout/pyramid1"/>
    <dgm:cxn modelId="{2A06658E-ECAC-43C4-AC7F-905A2B541971}" type="presParOf" srcId="{53F945CC-D7DE-4113-89D9-65A6B6776E12}" destId="{74610C2C-AD0B-40B3-8AA3-F9EDEF74ECFF}" srcOrd="0" destOrd="0" presId="urn:microsoft.com/office/officeart/2005/8/layout/pyramid1"/>
    <dgm:cxn modelId="{F3FC883D-FF4B-46A9-A661-062470FB5A18}" type="presParOf" srcId="{53F945CC-D7DE-4113-89D9-65A6B6776E12}" destId="{5C8ED536-D0C6-4D1F-8D31-055711B56075}" srcOrd="1" destOrd="0" presId="urn:microsoft.com/office/officeart/2005/8/layout/pyramid1"/>
    <dgm:cxn modelId="{A84F76F8-C24F-4562-8D77-7FEE97810D76}" type="presParOf" srcId="{53F945CC-D7DE-4113-89D9-65A6B6776E12}" destId="{E22FA3B2-6C9A-48ED-A5E3-10E153F887CC}" srcOrd="2" destOrd="0" presId="urn:microsoft.com/office/officeart/2005/8/layout/pyramid1"/>
    <dgm:cxn modelId="{2A36929B-E84B-4173-8DCD-C742ABB97D95}" type="presParOf" srcId="{53F945CC-D7DE-4113-89D9-65A6B6776E12}" destId="{D70A4A88-C588-4AEE-952D-8491644D4A78}" srcOrd="3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2FD71F-E630-4EF9-A4A3-659D1C897F8B}">
      <dsp:nvSpPr>
        <dsp:cNvPr id="0" name=""/>
        <dsp:cNvSpPr/>
      </dsp:nvSpPr>
      <dsp:spPr>
        <a:xfrm rot="10800000">
          <a:off x="1799786" y="0"/>
          <a:ext cx="3493702" cy="1736705"/>
        </a:xfrm>
        <a:prstGeom prst="nonIsoscelesTrapezoid">
          <a:avLst>
            <a:gd name="adj1" fmla="val 0"/>
            <a:gd name="adj2" fmla="val 34544"/>
          </a:avLst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ysClr val="windowText" lastClr="000000"/>
              </a:solidFill>
              <a:latin typeface="Akzidenz-Grotesk BQ Condensed"/>
            </a:rPr>
            <a:t>Muertes</a:t>
          </a:r>
          <a:endParaRPr lang="es-CO" sz="1800" kern="1200" dirty="0">
            <a:solidFill>
              <a:sysClr val="windowText" lastClr="000000"/>
            </a:solidFill>
            <a:latin typeface="Akzidenz-Grotesk BQ Condensed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ysClr val="windowText" lastClr="000000"/>
              </a:solidFill>
              <a:latin typeface="Akzidenz-Grotesk BQ Condensed"/>
            </a:rPr>
            <a:t>lesiones</a:t>
          </a:r>
          <a:endParaRPr lang="es-CO" sz="1800" kern="1200" dirty="0">
            <a:solidFill>
              <a:sysClr val="windowText" lastClr="000000"/>
            </a:solidFill>
            <a:latin typeface="Akzidenz-Grotesk BQ Condensed"/>
          </a:endParaRPr>
        </a:p>
      </dsp:txBody>
      <dsp:txXfrm rot="10800000">
        <a:off x="2399715" y="0"/>
        <a:ext cx="2893773" cy="1736705"/>
      </dsp:txXfrm>
    </dsp:sp>
    <dsp:sp modelId="{B6E1B50D-D4CF-4A13-934D-5D22905C37A0}">
      <dsp:nvSpPr>
        <dsp:cNvPr id="0" name=""/>
        <dsp:cNvSpPr/>
      </dsp:nvSpPr>
      <dsp:spPr>
        <a:xfrm>
          <a:off x="1199857" y="0"/>
          <a:ext cx="1199857" cy="1736705"/>
        </a:xfrm>
        <a:prstGeom prst="trapezoid">
          <a:avLst>
            <a:gd name="adj" fmla="val 50000"/>
          </a:avLst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200" kern="1200" dirty="0">
            <a:solidFill>
              <a:schemeClr val="bg1"/>
            </a:solidFill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200" kern="1200" dirty="0">
            <a:solidFill>
              <a:schemeClr val="bg1"/>
            </a:solidFill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200" kern="1200" dirty="0">
            <a:solidFill>
              <a:schemeClr val="bg1"/>
            </a:solidFill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solidFill>
                <a:schemeClr val="bg1"/>
              </a:solidFill>
            </a:rPr>
            <a:t>Impacto</a:t>
          </a:r>
          <a:endParaRPr lang="es-CO" sz="2200" kern="1200" dirty="0">
            <a:solidFill>
              <a:schemeClr val="bg1"/>
            </a:solidFill>
          </a:endParaRPr>
        </a:p>
      </dsp:txBody>
      <dsp:txXfrm>
        <a:off x="1199857" y="0"/>
        <a:ext cx="1199857" cy="1736705"/>
      </dsp:txXfrm>
    </dsp:sp>
    <dsp:sp modelId="{C62EE3F7-2326-4A05-BEE4-5CD3C9D6D98E}">
      <dsp:nvSpPr>
        <dsp:cNvPr id="0" name=""/>
        <dsp:cNvSpPr/>
      </dsp:nvSpPr>
      <dsp:spPr>
        <a:xfrm rot="10800000">
          <a:off x="2399715" y="1736705"/>
          <a:ext cx="2893773" cy="1736705"/>
        </a:xfrm>
        <a:prstGeom prst="nonIsoscelesTrapezoid">
          <a:avLst>
            <a:gd name="adj1" fmla="val 0"/>
            <a:gd name="adj2" fmla="val 34544"/>
          </a:avLst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ysClr val="windowText" lastClr="000000"/>
              </a:solidFill>
              <a:latin typeface="Akzidenz-Grotesk BQ Condensed"/>
            </a:rPr>
            <a:t>Uso del casco</a:t>
          </a:r>
          <a:endParaRPr lang="es-CO" sz="1800" kern="1200" dirty="0">
            <a:solidFill>
              <a:sysClr val="windowText" lastClr="000000"/>
            </a:solidFill>
            <a:latin typeface="Akzidenz-Grotesk BQ Condensed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ysClr val="windowText" lastClr="000000"/>
              </a:solidFill>
              <a:latin typeface="Akzidenz-Grotesk BQ Condensed"/>
            </a:rPr>
            <a:t>Excesos de velocidad</a:t>
          </a:r>
          <a:endParaRPr lang="es-CO" sz="1800" kern="1200" dirty="0">
            <a:solidFill>
              <a:sysClr val="windowText" lastClr="000000"/>
            </a:solidFill>
            <a:latin typeface="Akzidenz-Grotesk BQ Condensed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ysClr val="windowText" lastClr="000000"/>
              </a:solidFill>
              <a:latin typeface="Akzidenz-Grotesk BQ Condensed"/>
            </a:rPr>
            <a:t>Maniobras peligrosas</a:t>
          </a:r>
          <a:endParaRPr lang="es-CO" sz="1800" kern="1200" dirty="0">
            <a:solidFill>
              <a:sysClr val="windowText" lastClr="000000"/>
            </a:solidFill>
            <a:latin typeface="Akzidenz-Grotesk BQ Condensed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ysClr val="windowText" lastClr="000000"/>
              </a:solidFill>
              <a:latin typeface="Akzidenz-Grotesk BQ Condensed"/>
            </a:rPr>
            <a:t>Uso de luces encendidas (motos)</a:t>
          </a:r>
          <a:endParaRPr lang="es-CO" sz="1800" kern="1200" dirty="0">
            <a:solidFill>
              <a:sysClr val="windowText" lastClr="000000"/>
            </a:solidFill>
            <a:latin typeface="Akzidenz-Grotesk BQ Condensed"/>
          </a:endParaRPr>
        </a:p>
      </dsp:txBody>
      <dsp:txXfrm rot="10800000">
        <a:off x="2999643" y="1736705"/>
        <a:ext cx="2293845" cy="1736705"/>
      </dsp:txXfrm>
    </dsp:sp>
    <dsp:sp modelId="{FA7A24FB-3E41-4A3E-B227-058CCCF9D1C2}">
      <dsp:nvSpPr>
        <dsp:cNvPr id="0" name=""/>
        <dsp:cNvSpPr/>
      </dsp:nvSpPr>
      <dsp:spPr>
        <a:xfrm>
          <a:off x="599928" y="1736705"/>
          <a:ext cx="2399715" cy="1736705"/>
        </a:xfrm>
        <a:prstGeom prst="trapezoid">
          <a:avLst>
            <a:gd name="adj" fmla="val 34544"/>
          </a:avLst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>
              <a:solidFill>
                <a:schemeClr val="bg1"/>
              </a:solidFill>
            </a:rPr>
            <a:t>Resultado</a:t>
          </a:r>
          <a:endParaRPr lang="es-CO" sz="2900" kern="1200" dirty="0">
            <a:solidFill>
              <a:schemeClr val="bg1"/>
            </a:solidFill>
          </a:endParaRPr>
        </a:p>
      </dsp:txBody>
      <dsp:txXfrm>
        <a:off x="1019878" y="1736705"/>
        <a:ext cx="1559814" cy="1736705"/>
      </dsp:txXfrm>
    </dsp:sp>
    <dsp:sp modelId="{74610C2C-AD0B-40B3-8AA3-F9EDEF74ECFF}">
      <dsp:nvSpPr>
        <dsp:cNvPr id="0" name=""/>
        <dsp:cNvSpPr/>
      </dsp:nvSpPr>
      <dsp:spPr>
        <a:xfrm rot="10800000">
          <a:off x="2999643" y="3473410"/>
          <a:ext cx="2293845" cy="1736705"/>
        </a:xfrm>
        <a:prstGeom prst="nonIsoscelesTrapezoid">
          <a:avLst>
            <a:gd name="adj1" fmla="val 0"/>
            <a:gd name="adj2" fmla="val 34544"/>
          </a:avLst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ysClr val="windowText" lastClr="000000"/>
              </a:solidFill>
              <a:latin typeface="Akzidenz-Grotesk BQ Condensed"/>
            </a:rPr>
            <a:t>Campañas</a:t>
          </a:r>
          <a:endParaRPr lang="es-CO" sz="1800" kern="1200" dirty="0">
            <a:solidFill>
              <a:sysClr val="windowText" lastClr="000000"/>
            </a:solidFill>
            <a:latin typeface="Akzidenz-Grotesk BQ Condensed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ysClr val="windowText" lastClr="000000"/>
              </a:solidFill>
              <a:latin typeface="Akzidenz-Grotesk BQ Condensed"/>
            </a:rPr>
            <a:t>Personas sensibilizadas</a:t>
          </a:r>
          <a:endParaRPr lang="es-CO" sz="1800" kern="1200" dirty="0">
            <a:solidFill>
              <a:sysClr val="windowText" lastClr="000000"/>
            </a:solidFill>
            <a:latin typeface="Akzidenz-Grotesk BQ Condensed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ysClr val="windowText" lastClr="000000"/>
              </a:solidFill>
              <a:latin typeface="Akzidenz-Grotesk BQ Condensed"/>
            </a:rPr>
            <a:t>Operativos</a:t>
          </a:r>
          <a:endParaRPr lang="es-CO" sz="1800" kern="1200" dirty="0">
            <a:solidFill>
              <a:sysClr val="windowText" lastClr="000000"/>
            </a:solidFill>
            <a:latin typeface="Akzidenz-Grotesk BQ Condensed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ysClr val="windowText" lastClr="000000"/>
              </a:solidFill>
              <a:latin typeface="Akzidenz-Grotesk BQ Condensed"/>
            </a:rPr>
            <a:t>Comparendos</a:t>
          </a:r>
          <a:endParaRPr lang="es-CO" sz="1800" kern="1200" dirty="0">
            <a:solidFill>
              <a:sysClr val="windowText" lastClr="000000"/>
            </a:solidFill>
            <a:latin typeface="Akzidenz-Grotesk BQ Condensed"/>
          </a:endParaRPr>
        </a:p>
      </dsp:txBody>
      <dsp:txXfrm rot="10800000">
        <a:off x="3599572" y="3473410"/>
        <a:ext cx="1693916" cy="1736705"/>
      </dsp:txXfrm>
    </dsp:sp>
    <dsp:sp modelId="{E22FA3B2-6C9A-48ED-A5E3-10E153F887CC}">
      <dsp:nvSpPr>
        <dsp:cNvPr id="0" name=""/>
        <dsp:cNvSpPr/>
      </dsp:nvSpPr>
      <dsp:spPr>
        <a:xfrm>
          <a:off x="0" y="3473410"/>
          <a:ext cx="3599572" cy="1736705"/>
        </a:xfrm>
        <a:prstGeom prst="trapezoid">
          <a:avLst>
            <a:gd name="adj" fmla="val 34544"/>
          </a:avLst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>
              <a:solidFill>
                <a:schemeClr val="bg1"/>
              </a:solidFill>
            </a:rPr>
            <a:t>Gestión</a:t>
          </a:r>
          <a:endParaRPr lang="es-CO" sz="2900" kern="1200" dirty="0">
            <a:solidFill>
              <a:schemeClr val="bg1"/>
            </a:solidFill>
          </a:endParaRPr>
        </a:p>
      </dsp:txBody>
      <dsp:txXfrm>
        <a:off x="629925" y="3473410"/>
        <a:ext cx="2339722" cy="17367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26E533-5724-4B07-ACE5-412461710588}" type="datetimeFigureOut">
              <a:rPr lang="es-CO" smtClean="0"/>
              <a:t>9/04/2024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A71655-CDAD-407B-BEA1-F86E6044B74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8051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752B4-279A-4035-BBE7-5E740321C5DD}" type="slidenum">
              <a:rPr lang="es-MX" smtClean="0"/>
              <a:t>22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759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FCD28B-2D61-EAD5-E8C3-B17A8C51B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613F30-CED2-E651-2623-1A825B9E7F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016585-486A-354A-A76E-9F268CB5A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906BAE-E860-12F9-D2FF-FDB7BAE85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124878-5492-D7A4-D2FC-2ACD8B9DC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34305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1E37B9-9816-EFBF-DEE0-3489ADA34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F74833-0E41-F3A4-5214-6A5AE4199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69C1F6-13E3-9F4D-7D03-72BDA8B4C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89906A-ECA7-15AE-14CB-9DE37C7F9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5D5335-0450-8CF1-5854-51211012C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886527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3018F-B61E-EC23-7F92-6BD2DFFD0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176350-F233-749F-6AF4-860955CC2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EF9A4B-AE07-6B07-12A0-3F7E2C78F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CC9A47-F98A-DD79-5932-03464F07C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A827D0-059C-BD40-E023-51EF6B5D1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009049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13A4C8-05AF-6060-FC28-C3335154E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58B4D1-ABBC-E3E7-B27C-B7D6D297AF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ECD56E-60E6-EB4A-780F-040C9BBB5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BA40076-968C-6EE6-A364-4AB1EAEFC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E20689-ED0B-891B-7591-9D49E59FA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ADC0E81-367F-399E-7D67-74950595E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5487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FAEC6D-7E08-E2E0-158E-48AC3D4C9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D0F2E1-45F8-A8EC-3240-EB71EF212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EB6224E-E6EA-2561-A600-7E7C4D4A5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68F336-BDE8-FAA1-EB48-50D8B63AE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48A2CE0-1A15-2EBF-0BC4-724809C85D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A5B474F-41BE-BDA0-07D4-1B051A783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25D733D-004E-3C28-6AD2-2A10A4316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33309EB-3308-2DA8-A97C-D0DC6CF82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5945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D25F8-245F-91B8-C938-514CED36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8BCAC0-427F-D330-AE2E-D9C6DCA7A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D295D-4D60-9083-38BD-078F11592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2741E11-A428-ED33-2944-F5EAEB5E7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548066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76B640-E997-5B8E-A3B3-13C9F8FC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3B6B042-934E-FCB0-72A7-8AA71C33C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44443F7-6416-3FDF-6EC5-3E7B5BA2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779107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08B89D-3666-9544-2444-1858946DC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7BBAA9-7D0D-DFB3-8A93-5721F50AE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7F1DB3-5AD0-F081-0F88-68F7D0A16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FF5989-E6EF-74E6-214F-AFA3F3081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40ED223-7832-8873-C540-C98FE914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43BB5A-E000-6416-F48B-024106E44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039435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AFE891-1DBE-294D-E03A-00ACEF0FA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EC11DC7-AA4A-78E0-3640-3F80A86C2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8503828-81CA-EBC1-6F35-955C7E0A75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3889CC-FE4B-1545-BCB9-899F40ED6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EA63A7-FFD6-BEAA-F0A0-EBE8E34FC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937477-FDE3-11CF-BD5D-D5A6B73B0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40666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D59B00-E550-499A-178E-6EEADEAFD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565F51-6145-E69B-0403-33036F1586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55793E-70C5-3B96-82AC-D912DF5FF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C1C2DA-98EF-4E94-B174-36B8D03A4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C02714-00DA-E2A6-FD38-76E5214A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07261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E9469A-A5CF-8507-69A6-045B4E0BE7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18D53D-AE08-B5F6-A242-9ACAB30979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4BD6FE-6A0B-F141-7840-57D4C265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E82DCE-FE88-F672-0280-3CED2C8A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392DF3-9559-275B-A2B7-885CF249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673573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 blanc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 hidden="1">
            <a:extLst>
              <a:ext uri="{FF2B5EF4-FFF2-40B4-BE49-F238E27FC236}">
                <a16:creationId xmlns:a16="http://schemas.microsoft.com/office/drawing/2014/main" id="{85ABD8D9-F19A-428D-A753-4B6B2F97D33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280256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425" imgH="424" progId="TCLayout.ActiveDocument.1">
                  <p:embed/>
                </p:oleObj>
              </mc:Choice>
              <mc:Fallback>
                <p:oleObj name="Diapositiva de think-cell" r:id="rId3" imgW="425" imgH="424" progId="TCLayout.ActiveDocument.1">
                  <p:embed/>
                  <p:pic>
                    <p:nvPicPr>
                      <p:cNvPr id="8" name="Objeto 7" hidden="1">
                        <a:extLst>
                          <a:ext uri="{FF2B5EF4-FFF2-40B4-BE49-F238E27FC236}">
                            <a16:creationId xmlns:a16="http://schemas.microsoft.com/office/drawing/2014/main" id="{85ABD8D9-F19A-428D-A753-4B6B2F97D3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778C304-6A46-09A2-168E-42425DBB9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0810" y="6492875"/>
            <a:ext cx="1191953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A17B006B-9C2D-4A2B-A0F1-A02546E7866E}" type="slidenum">
              <a:rPr lang="en-US" smtClean="0"/>
              <a:t>‹Nº›</a:t>
            </a:fld>
            <a:endParaRPr lang="en-US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50B747B-83DB-8828-31B2-C76C9353CA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380" y="250825"/>
            <a:ext cx="10962987" cy="709757"/>
          </a:xfrm>
        </p:spPr>
        <p:txBody>
          <a:bodyPr vert="horz" anchor="ctr" anchorCtr="0">
            <a:normAutofit/>
          </a:bodyPr>
          <a:lstStyle>
            <a:lvl1pPr>
              <a:defRPr sz="2600" b="0">
                <a:solidFill>
                  <a:schemeClr val="tx1"/>
                </a:solidFill>
                <a:latin typeface="Bahnschrift SemiCondensed" panose="020B0502040204020203" pitchFamily="34" charset="0"/>
              </a:defRPr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04236AB-9F7D-213A-4F47-E8E29E9D79BD}"/>
              </a:ext>
            </a:extLst>
          </p:cNvPr>
          <p:cNvSpPr/>
          <p:nvPr userDrawn="1"/>
        </p:nvSpPr>
        <p:spPr>
          <a:xfrm>
            <a:off x="-688328" y="760973"/>
            <a:ext cx="144000" cy="144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61E4EAC-BA0D-1EFC-0A75-8A3BC736D259}"/>
              </a:ext>
            </a:extLst>
          </p:cNvPr>
          <p:cNvSpPr/>
          <p:nvPr userDrawn="1"/>
        </p:nvSpPr>
        <p:spPr>
          <a:xfrm>
            <a:off x="-688328" y="1059816"/>
            <a:ext cx="144000" cy="144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CDF53700-8AFF-AD8B-251B-2913074028D5}"/>
              </a:ext>
            </a:extLst>
          </p:cNvPr>
          <p:cNvSpPr/>
          <p:nvPr userDrawn="1"/>
        </p:nvSpPr>
        <p:spPr>
          <a:xfrm>
            <a:off x="-688328" y="1326871"/>
            <a:ext cx="144000" cy="14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C66E987C-CA54-D3B5-F731-D5D545296C44}"/>
              </a:ext>
            </a:extLst>
          </p:cNvPr>
          <p:cNvSpPr/>
          <p:nvPr userDrawn="1"/>
        </p:nvSpPr>
        <p:spPr>
          <a:xfrm>
            <a:off x="-692944" y="1735412"/>
            <a:ext cx="144000" cy="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D663157-CD68-CB52-2EE1-DA3306205CE4}"/>
              </a:ext>
            </a:extLst>
          </p:cNvPr>
          <p:cNvSpPr/>
          <p:nvPr userDrawn="1"/>
        </p:nvSpPr>
        <p:spPr>
          <a:xfrm>
            <a:off x="-692944" y="2034255"/>
            <a:ext cx="144000" cy="144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E6590AB-3230-E119-5DC3-41BCF3907457}"/>
              </a:ext>
            </a:extLst>
          </p:cNvPr>
          <p:cNvSpPr/>
          <p:nvPr userDrawn="1"/>
        </p:nvSpPr>
        <p:spPr>
          <a:xfrm>
            <a:off x="-692944" y="2301310"/>
            <a:ext cx="144000" cy="14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657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664AA03-D60D-9F21-925D-6A2EECA26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074969-0243-F427-A942-F63BD66DE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7DCA16-167E-5027-E7AC-45883EFE16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602F2-A6D0-4156-B11D-0A42E678826D}" type="datetimeFigureOut">
              <a:rPr lang="es-UY" smtClean="0"/>
              <a:t>7/4/2024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FC5C2C-0A5C-438C-2A47-948601B2A2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2748FF-C53F-37AC-BAA8-AAF7EBAA0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294964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14/relationships/chartEx" Target="../charts/chartEx2.xml"/><Relationship Id="rId3" Type="http://schemas.openxmlformats.org/officeDocument/2006/relationships/image" Target="../media/image7.pn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14/relationships/chartEx" Target="../charts/chartEx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14/relationships/chartEx" Target="../charts/chartEx4.xml"/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14/relationships/chartEx" Target="../charts/chartEx3.xml"/><Relationship Id="rId11" Type="http://schemas.openxmlformats.org/officeDocument/2006/relationships/image" Target="../media/image18.png"/><Relationship Id="rId5" Type="http://schemas.openxmlformats.org/officeDocument/2006/relationships/image" Target="../media/image9.png"/><Relationship Id="rId10" Type="http://schemas.microsoft.com/office/2014/relationships/chartEx" Target="../charts/chartEx5.xml"/><Relationship Id="rId4" Type="http://schemas.openxmlformats.org/officeDocument/2006/relationships/image" Target="../media/image8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chart" Target="../charts/chart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7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9.png"/><Relationship Id="rId10" Type="http://schemas.microsoft.com/office/2007/relationships/diagramDrawing" Target="../diagrams/drawing1.xml"/><Relationship Id="rId4" Type="http://schemas.openxmlformats.org/officeDocument/2006/relationships/image" Target="../media/image8.png"/><Relationship Id="rId9" Type="http://schemas.openxmlformats.org/officeDocument/2006/relationships/diagramColors" Target="../diagrams/colors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2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chart" Target="../charts/chart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14/relationships/chartEx" Target="../charts/chartEx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9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F519467-BBEA-57B0-E3E3-E743EB755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17CC5F3-CE9D-7EF4-E1B4-813994146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907" y="1917553"/>
            <a:ext cx="9478185" cy="367182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A1062D-77AA-8B36-08F4-867E088A7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630" y="5902416"/>
            <a:ext cx="6081393" cy="64254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E1D73CE-3EAC-C328-FF28-958277E99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146" y="442743"/>
            <a:ext cx="6253706" cy="131829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349F4D08-812C-B693-20E8-3F75534B8D60}"/>
              </a:ext>
            </a:extLst>
          </p:cNvPr>
          <p:cNvSpPr txBox="1"/>
          <p:nvPr/>
        </p:nvSpPr>
        <p:spPr>
          <a:xfrm>
            <a:off x="1620969" y="2455754"/>
            <a:ext cx="895003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40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Seguridad de Motociclistas</a:t>
            </a:r>
          </a:p>
          <a:p>
            <a:pPr algn="ctr">
              <a:lnSpc>
                <a:spcPts val="4500"/>
              </a:lnSpc>
            </a:pPr>
            <a:r>
              <a:rPr lang="es-ES" sz="40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y el desafío de Latinoamérica y El Caribe</a:t>
            </a:r>
            <a:endParaRPr lang="es-419" sz="40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80301B0-8D4E-8A7E-37CA-461C9504794B}"/>
              </a:ext>
            </a:extLst>
          </p:cNvPr>
          <p:cNvSpPr txBox="1"/>
          <p:nvPr/>
        </p:nvSpPr>
        <p:spPr>
          <a:xfrm>
            <a:off x="1356904" y="3934097"/>
            <a:ext cx="947818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4000" dirty="0">
                <a:solidFill>
                  <a:srgbClr val="00AFEF"/>
                </a:solidFill>
                <a:latin typeface="Akzidenz-Grotesk BQ Condensed" pitchFamily="50" charset="0"/>
              </a:rPr>
              <a:t>Jorge Luis Riveros Rodríguez</a:t>
            </a:r>
            <a:endParaRPr lang="es-419" sz="4000" dirty="0">
              <a:solidFill>
                <a:srgbClr val="00AFEF"/>
              </a:solidFill>
              <a:latin typeface="Akzidenz-Grotesk BQ Condensed" pitchFamily="50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A254993-513E-F2AC-9008-1D242DD140CE}"/>
              </a:ext>
            </a:extLst>
          </p:cNvPr>
          <p:cNvSpPr txBox="1"/>
          <p:nvPr/>
        </p:nvSpPr>
        <p:spPr>
          <a:xfrm>
            <a:off x="1356901" y="4300319"/>
            <a:ext cx="9478185" cy="606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24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Director de Seguridad Vial e Ingeniería</a:t>
            </a:r>
            <a:endParaRPr lang="es-419" sz="24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C2D5BDC-3A96-C6DB-FE62-BF92381EE47D}"/>
              </a:ext>
            </a:extLst>
          </p:cNvPr>
          <p:cNvSpPr txBox="1"/>
          <p:nvPr/>
        </p:nvSpPr>
        <p:spPr>
          <a:xfrm>
            <a:off x="1356895" y="4661026"/>
            <a:ext cx="9478185" cy="617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28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UKAN Movilidad y Cultura Ciudadana</a:t>
            </a:r>
            <a:endParaRPr lang="es-419" sz="28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991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4" name="Imagen 3" descr="Personas en motocicleta en la calle&#10;&#10;Descripción generada automáticamente con confianza media">
            <a:extLst>
              <a:ext uri="{FF2B5EF4-FFF2-40B4-BE49-F238E27FC236}">
                <a16:creationId xmlns:a16="http://schemas.microsoft.com/office/drawing/2014/main" id="{4CA6F7DE-BF06-2A1B-ADF9-3F49FD680E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111" y="1391482"/>
            <a:ext cx="4099889" cy="546651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878D4D3-5F86-D1F2-F2FD-BD04E95E36F0}"/>
              </a:ext>
            </a:extLst>
          </p:cNvPr>
          <p:cNvSpPr txBox="1"/>
          <p:nvPr/>
        </p:nvSpPr>
        <p:spPr>
          <a:xfrm>
            <a:off x="201897" y="1512270"/>
            <a:ext cx="7688317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s-ES" sz="3000" b="1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La motocicleta en Latinoamérica y El Caribe</a:t>
            </a:r>
            <a:endParaRPr lang="es-419" sz="3000" b="1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B4F256E-1466-B121-C213-375185D44931}"/>
              </a:ext>
            </a:extLst>
          </p:cNvPr>
          <p:cNvSpPr txBox="1"/>
          <p:nvPr/>
        </p:nvSpPr>
        <p:spPr>
          <a:xfrm>
            <a:off x="336659" y="2601595"/>
            <a:ext cx="2936635" cy="1561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Al menos </a:t>
            </a:r>
          </a:p>
          <a:p>
            <a:pPr algn="ctr">
              <a:lnSpc>
                <a:spcPts val="4500"/>
              </a:lnSpc>
            </a:pPr>
            <a:r>
              <a:rPr lang="es-ES" sz="4000" dirty="0">
                <a:solidFill>
                  <a:srgbClr val="00AFEF"/>
                </a:solidFill>
                <a:latin typeface="Akzidenz-Grotesk BQ Condensed" pitchFamily="50" charset="0"/>
              </a:rPr>
              <a:t>73 Millones </a:t>
            </a:r>
          </a:p>
          <a:p>
            <a:pPr algn="ctr"/>
            <a:r>
              <a:rPr lang="es-ES" sz="2000" b="1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de motocicletas</a:t>
            </a:r>
          </a:p>
          <a:p>
            <a:endParaRPr lang="es-CO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DBB1AF3-4D2E-D5A4-B02B-FE1EA3DD8972}"/>
              </a:ext>
            </a:extLst>
          </p:cNvPr>
          <p:cNvSpPr txBox="1"/>
          <p:nvPr/>
        </p:nvSpPr>
        <p:spPr>
          <a:xfrm>
            <a:off x="3976315" y="2601595"/>
            <a:ext cx="2936636" cy="1561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Representan el</a:t>
            </a:r>
          </a:p>
          <a:p>
            <a:pPr algn="ctr">
              <a:lnSpc>
                <a:spcPts val="4500"/>
              </a:lnSpc>
            </a:pPr>
            <a:r>
              <a:rPr lang="es-ES" sz="4000" dirty="0">
                <a:solidFill>
                  <a:srgbClr val="00AFEF"/>
                </a:solidFill>
                <a:latin typeface="Akzidenz-Grotesk BQ Condensed" pitchFamily="50" charset="0"/>
              </a:rPr>
              <a:t>29%</a:t>
            </a:r>
          </a:p>
          <a:p>
            <a:pPr algn="ctr"/>
            <a:r>
              <a:rPr lang="es-ES" sz="2000" b="1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de vehículos matriculados</a:t>
            </a:r>
          </a:p>
          <a:p>
            <a:endParaRPr lang="es-CO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0C6D2A5-80CA-8FFB-5DF5-7B2B324DF5E2}"/>
              </a:ext>
            </a:extLst>
          </p:cNvPr>
          <p:cNvSpPr txBox="1"/>
          <p:nvPr/>
        </p:nvSpPr>
        <p:spPr>
          <a:xfrm>
            <a:off x="1804976" y="4478394"/>
            <a:ext cx="3639656" cy="1561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Por cada</a:t>
            </a:r>
          </a:p>
          <a:p>
            <a:pPr algn="ctr">
              <a:lnSpc>
                <a:spcPts val="4500"/>
              </a:lnSpc>
            </a:pPr>
            <a:r>
              <a:rPr lang="es-ES" sz="4000" dirty="0">
                <a:solidFill>
                  <a:srgbClr val="00AFEF"/>
                </a:solidFill>
                <a:latin typeface="Akzidenz-Grotesk BQ Condensed" pitchFamily="50" charset="0"/>
              </a:rPr>
              <a:t>9 personas</a:t>
            </a:r>
          </a:p>
          <a:p>
            <a:pPr algn="ctr"/>
            <a:r>
              <a:rPr lang="es-ES" sz="2000" b="1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Hay una motocicleta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82404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10A0F09-853A-92FA-FF1A-7F81C88D6776}"/>
              </a:ext>
            </a:extLst>
          </p:cNvPr>
          <p:cNvSpPr txBox="1"/>
          <p:nvPr/>
        </p:nvSpPr>
        <p:spPr>
          <a:xfrm>
            <a:off x="370291" y="1474913"/>
            <a:ext cx="348184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AFEF"/>
                </a:solidFill>
                <a:latin typeface="Akzidenz-Grotesk BQ Condensed" pitchFamily="50" charset="0"/>
              </a:rPr>
              <a:t>Cantidad de motocicletas matriculadas</a:t>
            </a:r>
          </a:p>
          <a:p>
            <a:endParaRPr lang="es-CO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B3D3E99-8665-423E-407C-0057DC0FCDF4}"/>
              </a:ext>
            </a:extLst>
          </p:cNvPr>
          <p:cNvSpPr txBox="1"/>
          <p:nvPr/>
        </p:nvSpPr>
        <p:spPr>
          <a:xfrm>
            <a:off x="5988047" y="1474912"/>
            <a:ext cx="348184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AFEF"/>
                </a:solidFill>
                <a:latin typeface="Akzidenz-Grotesk BQ Condensed" pitchFamily="50" charset="0"/>
              </a:rPr>
              <a:t>Participación de la motocicleta en el parque automotor</a:t>
            </a:r>
          </a:p>
          <a:p>
            <a:endParaRPr lang="es-CO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B8B6951-67C3-7EA7-1E63-4ECEFDCB5A37}"/>
              </a:ext>
            </a:extLst>
          </p:cNvPr>
          <p:cNvSpPr txBox="1"/>
          <p:nvPr/>
        </p:nvSpPr>
        <p:spPr>
          <a:xfrm>
            <a:off x="3689423" y="3429000"/>
            <a:ext cx="21992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Brasil, Colombia y Argentina </a:t>
            </a:r>
            <a:r>
              <a:rPr lang="es-ES" sz="16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son los países con </a:t>
            </a:r>
            <a:r>
              <a:rPr lang="es-ES" sz="1600" b="1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mayor cantidad de motocicletas en la región. </a:t>
            </a:r>
          </a:p>
          <a:p>
            <a:r>
              <a:rPr lang="es-ES" sz="1600" b="1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2 de cada 3</a:t>
            </a:r>
            <a:r>
              <a:rPr lang="es-ES" sz="16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 motocicletas de </a:t>
            </a:r>
            <a:r>
              <a:rPr lang="es-ES" sz="1600" b="1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Latinoamérica y el Caribe </a:t>
            </a:r>
            <a:r>
              <a:rPr lang="es-ES" sz="16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se encuentran en estos </a:t>
            </a:r>
            <a:r>
              <a:rPr lang="es-ES" sz="1600" b="1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3 países.</a:t>
            </a:r>
            <a:endParaRPr lang="es-CO" b="1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E3B80F9-3229-15AC-6057-07B1418BBAD3}"/>
              </a:ext>
            </a:extLst>
          </p:cNvPr>
          <p:cNvSpPr txBox="1"/>
          <p:nvPr/>
        </p:nvSpPr>
        <p:spPr>
          <a:xfrm>
            <a:off x="9469892" y="3412836"/>
            <a:ext cx="21992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Colombia </a:t>
            </a:r>
            <a:r>
              <a:rPr lang="es-ES" sz="16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es el país con mayor participación de la moto en su parque, </a:t>
            </a:r>
            <a:r>
              <a:rPr lang="es-ES" sz="1600" b="1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superando el 60% de representación.</a:t>
            </a:r>
            <a:endParaRPr lang="es-CO" b="1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ECB6B45D-5992-CE1E-F074-8829074F76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135" y="2274731"/>
            <a:ext cx="3334801" cy="420050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5409172F-2B13-C04C-8D71-A102577AC6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8686" y="2090008"/>
            <a:ext cx="3578662" cy="44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927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5CE1619-6BD7-CD92-71F8-9709A46871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1" r="1050" b="17655"/>
          <a:stretch/>
        </p:blipFill>
        <p:spPr bwMode="auto">
          <a:xfrm>
            <a:off x="1" y="1159430"/>
            <a:ext cx="12192000" cy="5698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077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97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7B923790-8B14-94E4-C9E8-798EC94CCF99}"/>
              </a:ext>
            </a:extLst>
          </p:cNvPr>
          <p:cNvSpPr/>
          <p:nvPr/>
        </p:nvSpPr>
        <p:spPr>
          <a:xfrm>
            <a:off x="50457" y="1341724"/>
            <a:ext cx="12141543" cy="5535114"/>
          </a:xfrm>
          <a:prstGeom prst="rect">
            <a:avLst/>
          </a:prstGeom>
          <a:solidFill>
            <a:schemeClr val="tx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878D4D3-5F86-D1F2-F2FD-BD04E95E36F0}"/>
              </a:ext>
            </a:extLst>
          </p:cNvPr>
          <p:cNvSpPr txBox="1"/>
          <p:nvPr/>
        </p:nvSpPr>
        <p:spPr>
          <a:xfrm>
            <a:off x="2251841" y="1450372"/>
            <a:ext cx="7688317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3000" b="1" dirty="0">
                <a:solidFill>
                  <a:schemeClr val="bg1"/>
                </a:solidFill>
                <a:latin typeface="Akzidenz-Grotesk BQ Condensed" pitchFamily="50" charset="0"/>
              </a:rPr>
              <a:t>Mortalidad vial en Latam y el Caribe</a:t>
            </a:r>
            <a:endParaRPr lang="es-419" sz="30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B4F256E-1466-B121-C213-375185D44931}"/>
              </a:ext>
            </a:extLst>
          </p:cNvPr>
          <p:cNvSpPr txBox="1"/>
          <p:nvPr/>
        </p:nvSpPr>
        <p:spPr>
          <a:xfrm>
            <a:off x="2807854" y="2368837"/>
            <a:ext cx="2936635" cy="1561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Akzidenz-Grotesk BQ Condensed" pitchFamily="50" charset="0"/>
              </a:rPr>
              <a:t>Al menos </a:t>
            </a:r>
          </a:p>
          <a:p>
            <a:pPr algn="ctr">
              <a:lnSpc>
                <a:spcPts val="4500"/>
              </a:lnSpc>
            </a:pPr>
            <a:r>
              <a:rPr lang="es-ES" sz="4000" dirty="0">
                <a:solidFill>
                  <a:schemeClr val="bg1"/>
                </a:solidFill>
                <a:latin typeface="Akzidenz-Grotesk BQ Condensed" pitchFamily="50" charset="0"/>
              </a:rPr>
              <a:t>83 mil</a:t>
            </a:r>
          </a:p>
          <a:p>
            <a:pPr algn="ctr"/>
            <a:r>
              <a:rPr lang="es-ES" sz="2000" b="1" dirty="0">
                <a:solidFill>
                  <a:schemeClr val="bg1"/>
                </a:solidFill>
                <a:latin typeface="Akzidenz-Grotesk BQ Condensed" pitchFamily="50" charset="0"/>
              </a:rPr>
              <a:t>Muertes anualmente</a:t>
            </a:r>
          </a:p>
          <a:p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DBB1AF3-4D2E-D5A4-B02B-FE1EA3DD8972}"/>
              </a:ext>
            </a:extLst>
          </p:cNvPr>
          <p:cNvSpPr txBox="1"/>
          <p:nvPr/>
        </p:nvSpPr>
        <p:spPr>
          <a:xfrm>
            <a:off x="6447510" y="2368837"/>
            <a:ext cx="2936636" cy="1561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Akzidenz-Grotesk BQ Condensed" pitchFamily="50" charset="0"/>
              </a:rPr>
              <a:t>De los cuales</a:t>
            </a:r>
          </a:p>
          <a:p>
            <a:pPr algn="ctr">
              <a:lnSpc>
                <a:spcPts val="4500"/>
              </a:lnSpc>
            </a:pPr>
            <a:r>
              <a:rPr lang="es-ES" sz="4000" dirty="0">
                <a:solidFill>
                  <a:schemeClr val="bg1"/>
                </a:solidFill>
                <a:latin typeface="Akzidenz-Grotesk BQ Condensed" pitchFamily="50" charset="0"/>
              </a:rPr>
              <a:t>26 mil</a:t>
            </a:r>
          </a:p>
          <a:p>
            <a:pPr algn="ctr"/>
            <a:r>
              <a:rPr lang="es-ES" sz="2000" b="1" dirty="0">
                <a:solidFill>
                  <a:schemeClr val="bg1"/>
                </a:solidFill>
                <a:latin typeface="Akzidenz-Grotesk BQ Condensed" pitchFamily="50" charset="0"/>
              </a:rPr>
              <a:t>Eran motociclistas</a:t>
            </a:r>
          </a:p>
          <a:p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0C6D2A5-80CA-8FFB-5DF5-7B2B324DF5E2}"/>
              </a:ext>
            </a:extLst>
          </p:cNvPr>
          <p:cNvSpPr txBox="1"/>
          <p:nvPr/>
        </p:nvSpPr>
        <p:spPr>
          <a:xfrm>
            <a:off x="6096000" y="4264109"/>
            <a:ext cx="3639656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4000" dirty="0">
                <a:solidFill>
                  <a:schemeClr val="bg1"/>
                </a:solidFill>
                <a:latin typeface="Akzidenz-Grotesk BQ Condensed" pitchFamily="50" charset="0"/>
              </a:rPr>
              <a:t>3,77</a:t>
            </a:r>
          </a:p>
          <a:p>
            <a:pPr algn="ctr"/>
            <a:r>
              <a:rPr lang="es-ES" sz="2000" b="1" dirty="0">
                <a:solidFill>
                  <a:schemeClr val="bg1"/>
                </a:solidFill>
                <a:latin typeface="Akzidenz-Grotesk BQ Condensed" pitchFamily="50" charset="0"/>
              </a:rPr>
              <a:t>Muertes de motociclistas/10.000 motocicletas*</a:t>
            </a:r>
          </a:p>
          <a:p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C98AD18-B4ED-0000-858E-B63CCDC47670}"/>
              </a:ext>
            </a:extLst>
          </p:cNvPr>
          <p:cNvSpPr txBox="1"/>
          <p:nvPr/>
        </p:nvSpPr>
        <p:spPr>
          <a:xfrm>
            <a:off x="2807853" y="4264109"/>
            <a:ext cx="2936635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Akzidenz-Grotesk BQ Condensed" pitchFamily="50" charset="0"/>
              </a:rPr>
              <a:t>Cerca del</a:t>
            </a:r>
          </a:p>
          <a:p>
            <a:pPr algn="ctr">
              <a:lnSpc>
                <a:spcPts val="4500"/>
              </a:lnSpc>
            </a:pPr>
            <a:r>
              <a:rPr lang="es-ES" sz="4000" dirty="0">
                <a:solidFill>
                  <a:schemeClr val="bg1"/>
                </a:solidFill>
                <a:latin typeface="Akzidenz-Grotesk BQ Condensed" pitchFamily="50" charset="0"/>
              </a:rPr>
              <a:t>35%</a:t>
            </a:r>
          </a:p>
          <a:p>
            <a:pPr algn="ctr"/>
            <a:r>
              <a:rPr lang="es-ES" sz="2000" b="1" dirty="0">
                <a:solidFill>
                  <a:schemeClr val="bg1"/>
                </a:solidFill>
                <a:latin typeface="Akzidenz-Grotesk BQ Condensed" pitchFamily="50" charset="0"/>
              </a:rPr>
              <a:t>De muertes corresponde a motociclistas*</a:t>
            </a:r>
          </a:p>
          <a:p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2FB6EA9-69D3-B7E2-F74D-1E325C14B556}"/>
              </a:ext>
            </a:extLst>
          </p:cNvPr>
          <p:cNvSpPr txBox="1"/>
          <p:nvPr/>
        </p:nvSpPr>
        <p:spPr>
          <a:xfrm>
            <a:off x="456857" y="6441233"/>
            <a:ext cx="5689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solidFill>
                  <a:schemeClr val="bg1"/>
                </a:solidFill>
              </a:rPr>
              <a:t>* Solo se analizan los países con datos de participación por actor vial</a:t>
            </a:r>
            <a:endParaRPr lang="es-CO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105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10A0F09-853A-92FA-FF1A-7F81C88D6776}"/>
              </a:ext>
            </a:extLst>
          </p:cNvPr>
          <p:cNvSpPr txBox="1"/>
          <p:nvPr/>
        </p:nvSpPr>
        <p:spPr>
          <a:xfrm>
            <a:off x="370291" y="1474913"/>
            <a:ext cx="3823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AFEF"/>
                </a:solidFill>
                <a:latin typeface="Akzidenz-Grotesk BQ Condensed" pitchFamily="50" charset="0"/>
              </a:rPr>
              <a:t>Cantidad de muertes</a:t>
            </a:r>
            <a:endParaRPr lang="es-CO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B3D3E99-8665-423E-407C-0057DC0FCDF4}"/>
              </a:ext>
            </a:extLst>
          </p:cNvPr>
          <p:cNvSpPr txBox="1"/>
          <p:nvPr/>
        </p:nvSpPr>
        <p:spPr>
          <a:xfrm>
            <a:off x="5988047" y="1474912"/>
            <a:ext cx="348184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AFEF"/>
                </a:solidFill>
                <a:latin typeface="Akzidenz-Grotesk BQ Condensed" pitchFamily="50" charset="0"/>
              </a:rPr>
              <a:t>Tasa de muertes por cada 100.000 habitantes</a:t>
            </a:r>
          </a:p>
          <a:p>
            <a:endParaRPr lang="es-CO" dirty="0"/>
          </a:p>
        </p:txBody>
      </p:sp>
      <mc:AlternateContent xmlns:mc="http://schemas.openxmlformats.org/markup-compatibility/2006">
        <mc:Choice xmlns:cx6="http://schemas.microsoft.com/office/drawing/2016/5/12/chartex" Requires="cx6">
          <p:graphicFrame>
            <p:nvGraphicFramePr>
              <p:cNvPr id="3" name="Gráfico 2">
                <a:extLst>
                  <a:ext uri="{FF2B5EF4-FFF2-40B4-BE49-F238E27FC236}">
                    <a16:creationId xmlns:a16="http://schemas.microsoft.com/office/drawing/2014/main" id="{8C20CFF3-4E92-4E34-879B-AD14CD009F8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764029983"/>
                  </p:ext>
                </p:extLst>
              </p:nvPr>
            </p:nvGraphicFramePr>
            <p:xfrm>
              <a:off x="199707" y="1883146"/>
              <a:ext cx="2924493" cy="43688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6"/>
              </a:graphicData>
            </a:graphic>
          </p:graphicFrame>
        </mc:Choice>
        <mc:Fallback>
          <p:pic>
            <p:nvPicPr>
              <p:cNvPr id="3" name="Gráfico 2">
                <a:extLst>
                  <a:ext uri="{FF2B5EF4-FFF2-40B4-BE49-F238E27FC236}">
                    <a16:creationId xmlns:a16="http://schemas.microsoft.com/office/drawing/2014/main" id="{8C20CFF3-4E92-4E34-879B-AD14CD009F8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9707" y="1883146"/>
                <a:ext cx="2924493" cy="436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cx6="http://schemas.microsoft.com/office/drawing/2016/5/12/chartex" Requires="cx6">
          <p:graphicFrame>
            <p:nvGraphicFramePr>
              <p:cNvPr id="4" name="Gráfico 3">
                <a:extLst>
                  <a:ext uri="{FF2B5EF4-FFF2-40B4-BE49-F238E27FC236}">
                    <a16:creationId xmlns:a16="http://schemas.microsoft.com/office/drawing/2014/main" id="{CD3843AF-EC2F-EEF3-F57B-B7EF6826C6C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971497500"/>
                  </p:ext>
                </p:extLst>
              </p:nvPr>
            </p:nvGraphicFramePr>
            <p:xfrm>
              <a:off x="5988046" y="2057400"/>
              <a:ext cx="2924493" cy="419454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8"/>
              </a:graphicData>
            </a:graphic>
          </p:graphicFrame>
        </mc:Choice>
        <mc:Fallback>
          <p:pic>
            <p:nvPicPr>
              <p:cNvPr id="4" name="Gráfico 3">
                <a:extLst>
                  <a:ext uri="{FF2B5EF4-FFF2-40B4-BE49-F238E27FC236}">
                    <a16:creationId xmlns:a16="http://schemas.microsoft.com/office/drawing/2014/main" id="{CD3843AF-EC2F-EEF3-F57B-B7EF6826C6C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88046" y="2057400"/>
                <a:ext cx="2924493" cy="419454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93009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10A0F09-853A-92FA-FF1A-7F81C88D6776}"/>
              </a:ext>
            </a:extLst>
          </p:cNvPr>
          <p:cNvSpPr txBox="1"/>
          <p:nvPr/>
        </p:nvSpPr>
        <p:spPr>
          <a:xfrm>
            <a:off x="336659" y="1628158"/>
            <a:ext cx="3823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AFEF"/>
                </a:solidFill>
                <a:latin typeface="Akzidenz-Grotesk BQ Condensed" pitchFamily="50" charset="0"/>
              </a:rPr>
              <a:t>Cantidad de muertes de motociclistas</a:t>
            </a:r>
            <a:endParaRPr lang="es-CO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B3D3E99-8665-423E-407C-0057DC0FCDF4}"/>
              </a:ext>
            </a:extLst>
          </p:cNvPr>
          <p:cNvSpPr txBox="1"/>
          <p:nvPr/>
        </p:nvSpPr>
        <p:spPr>
          <a:xfrm>
            <a:off x="3635374" y="1612947"/>
            <a:ext cx="36983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AFEF"/>
                </a:solidFill>
                <a:latin typeface="Akzidenz-Grotesk BQ Condensed" pitchFamily="50" charset="0"/>
              </a:rPr>
              <a:t>Tasa de muertes de motociclistas por cada 100.000 habitantes</a:t>
            </a:r>
          </a:p>
          <a:p>
            <a:endParaRPr lang="es-CO" dirty="0"/>
          </a:p>
        </p:txBody>
      </p:sp>
      <mc:AlternateContent xmlns:mc="http://schemas.openxmlformats.org/markup-compatibility/2006">
        <mc:Choice xmlns:cx6="http://schemas.microsoft.com/office/drawing/2016/5/12/chartex" Requires="cx6">
          <p:graphicFrame>
            <p:nvGraphicFramePr>
              <p:cNvPr id="2" name="Gráfico 1">
                <a:extLst>
                  <a:ext uri="{FF2B5EF4-FFF2-40B4-BE49-F238E27FC236}">
                    <a16:creationId xmlns:a16="http://schemas.microsoft.com/office/drawing/2014/main" id="{40897BF9-B1BC-D6C8-5C42-C7BE0A97070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872841018"/>
                  </p:ext>
                </p:extLst>
              </p:nvPr>
            </p:nvGraphicFramePr>
            <p:xfrm>
              <a:off x="431800" y="2486641"/>
              <a:ext cx="2869857" cy="398859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6"/>
              </a:graphicData>
            </a:graphic>
          </p:graphicFrame>
        </mc:Choice>
        <mc:Fallback>
          <p:pic>
            <p:nvPicPr>
              <p:cNvPr id="2" name="Gráfico 1">
                <a:extLst>
                  <a:ext uri="{FF2B5EF4-FFF2-40B4-BE49-F238E27FC236}">
                    <a16:creationId xmlns:a16="http://schemas.microsoft.com/office/drawing/2014/main" id="{40897BF9-B1BC-D6C8-5C42-C7BE0A97070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1800" y="2486641"/>
                <a:ext cx="2869857" cy="398859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cx6="http://schemas.microsoft.com/office/drawing/2016/5/12/chartex" Requires="cx6">
          <p:graphicFrame>
            <p:nvGraphicFramePr>
              <p:cNvPr id="3" name="Gráfico 2">
                <a:extLst>
                  <a:ext uri="{FF2B5EF4-FFF2-40B4-BE49-F238E27FC236}">
                    <a16:creationId xmlns:a16="http://schemas.microsoft.com/office/drawing/2014/main" id="{CA7A371F-9EA3-80AE-2F14-FF10E2BB6AA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041174997"/>
                  </p:ext>
                </p:extLst>
              </p:nvPr>
            </p:nvGraphicFramePr>
            <p:xfrm>
              <a:off x="3864762" y="2327169"/>
              <a:ext cx="3028954" cy="408948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8"/>
              </a:graphicData>
            </a:graphic>
          </p:graphicFrame>
        </mc:Choice>
        <mc:Fallback>
          <p:pic>
            <p:nvPicPr>
              <p:cNvPr id="3" name="Gráfico 2">
                <a:extLst>
                  <a:ext uri="{FF2B5EF4-FFF2-40B4-BE49-F238E27FC236}">
                    <a16:creationId xmlns:a16="http://schemas.microsoft.com/office/drawing/2014/main" id="{CA7A371F-9EA3-80AE-2F14-FF10E2BB6AA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864762" y="2327169"/>
                <a:ext cx="3028954" cy="4089489"/>
              </a:xfrm>
              <a:prstGeom prst="rect">
                <a:avLst/>
              </a:prstGeom>
            </p:spPr>
          </p:pic>
        </mc:Fallback>
      </mc:AlternateContent>
      <p:sp>
        <p:nvSpPr>
          <p:cNvPr id="4" name="CuadroTexto 3">
            <a:extLst>
              <a:ext uri="{FF2B5EF4-FFF2-40B4-BE49-F238E27FC236}">
                <a16:creationId xmlns:a16="http://schemas.microsoft.com/office/drawing/2014/main" id="{2E117682-CB7D-AFC0-2FB9-2608F4402B30}"/>
              </a:ext>
            </a:extLst>
          </p:cNvPr>
          <p:cNvSpPr txBox="1"/>
          <p:nvPr/>
        </p:nvSpPr>
        <p:spPr>
          <a:xfrm>
            <a:off x="7728970" y="1546148"/>
            <a:ext cx="4031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AFEF"/>
                </a:solidFill>
                <a:latin typeface="Akzidenz-Grotesk BQ Condensed" pitchFamily="50" charset="0"/>
              </a:rPr>
              <a:t>Participación de los motociclistas en las muertes por siniestros viales</a:t>
            </a:r>
            <a:endParaRPr lang="es-CO" dirty="0"/>
          </a:p>
        </p:txBody>
      </p:sp>
      <mc:AlternateContent xmlns:mc="http://schemas.openxmlformats.org/markup-compatibility/2006">
        <mc:Choice xmlns:cx4="http://schemas.microsoft.com/office/drawing/2016/5/10/chartex" Requires="cx4">
          <p:graphicFrame>
            <p:nvGraphicFramePr>
              <p:cNvPr id="6" name="Gráfico 5">
                <a:extLst>
                  <a:ext uri="{FF2B5EF4-FFF2-40B4-BE49-F238E27FC236}">
                    <a16:creationId xmlns:a16="http://schemas.microsoft.com/office/drawing/2014/main" id="{0BDC33E3-004D-74A7-B803-B5F3FBDF98E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621042165"/>
                  </p:ext>
                </p:extLst>
              </p:nvPr>
            </p:nvGraphicFramePr>
            <p:xfrm>
              <a:off x="7896779" y="2254034"/>
              <a:ext cx="3653450" cy="408948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10"/>
              </a:graphicData>
            </a:graphic>
          </p:graphicFrame>
        </mc:Choice>
        <mc:Fallback>
          <p:pic>
            <p:nvPicPr>
              <p:cNvPr id="6" name="Gráfico 5">
                <a:extLst>
                  <a:ext uri="{FF2B5EF4-FFF2-40B4-BE49-F238E27FC236}">
                    <a16:creationId xmlns:a16="http://schemas.microsoft.com/office/drawing/2014/main" id="{0BDC33E3-004D-74A7-B803-B5F3FBDF98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896779" y="2254034"/>
                <a:ext cx="3653450" cy="408948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4364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D72E984E-6C18-B7F9-600E-DF702D4AE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878D4D3-5F86-D1F2-F2FD-BD04E95E36F0}"/>
              </a:ext>
            </a:extLst>
          </p:cNvPr>
          <p:cNvSpPr txBox="1"/>
          <p:nvPr/>
        </p:nvSpPr>
        <p:spPr>
          <a:xfrm>
            <a:off x="227913" y="1268085"/>
            <a:ext cx="11627428" cy="592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s-ES" sz="2000" b="1" dirty="0">
                <a:solidFill>
                  <a:srgbClr val="00AFEF"/>
                </a:solidFill>
                <a:latin typeface="Akzidenz-Grotesk BQ Condensed" pitchFamily="50" charset="0"/>
              </a:rPr>
              <a:t>Perfil de riesgos de los motociclistas en Latinoamérica</a:t>
            </a:r>
            <a:endParaRPr lang="es-419" sz="2000" b="1" dirty="0">
              <a:solidFill>
                <a:srgbClr val="00AFEF"/>
              </a:solidFill>
              <a:latin typeface="Akzidenz-Grotesk BQ Condensed" pitchFamily="50" charset="0"/>
            </a:endParaRP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A914C3D9-4441-9B6D-856B-D6200E39D5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6136"/>
              </p:ext>
            </p:extLst>
          </p:nvPr>
        </p:nvGraphicFramePr>
        <p:xfrm>
          <a:off x="336659" y="2217420"/>
          <a:ext cx="7881366" cy="3967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9075">
                  <a:extLst>
                    <a:ext uri="{9D8B030D-6E8A-4147-A177-3AD203B41FA5}">
                      <a16:colId xmlns:a16="http://schemas.microsoft.com/office/drawing/2014/main" val="3308703505"/>
                    </a:ext>
                  </a:extLst>
                </a:gridCol>
                <a:gridCol w="3108900">
                  <a:extLst>
                    <a:ext uri="{9D8B030D-6E8A-4147-A177-3AD203B41FA5}">
                      <a16:colId xmlns:a16="http://schemas.microsoft.com/office/drawing/2014/main" val="3553732207"/>
                    </a:ext>
                  </a:extLst>
                </a:gridCol>
                <a:gridCol w="3173391">
                  <a:extLst>
                    <a:ext uri="{9D8B030D-6E8A-4147-A177-3AD203B41FA5}">
                      <a16:colId xmlns:a16="http://schemas.microsoft.com/office/drawing/2014/main" val="1079215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CO" sz="1600" dirty="0">
                        <a:latin typeface="Akzidenz-Grotesk BQ Condensed"/>
                      </a:endParaRPr>
                    </a:p>
                  </a:txBody>
                  <a:tcPr>
                    <a:lnB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kern="1200" dirty="0">
                          <a:solidFill>
                            <a:srgbClr val="00AFEF"/>
                          </a:solidFill>
                          <a:latin typeface="Akzidenz-Grotesk BQ Condensed"/>
                          <a:ea typeface="+mn-ea"/>
                          <a:cs typeface="+mn-cs"/>
                        </a:rPr>
                        <a:t>Circulaci</a:t>
                      </a:r>
                      <a:r>
                        <a:rPr lang="es-ES" sz="1600" dirty="0">
                          <a:solidFill>
                            <a:srgbClr val="00AFEF"/>
                          </a:solidFill>
                          <a:latin typeface="Akzidenz-Grotesk BQ Condensed"/>
                        </a:rPr>
                        <a:t>ón</a:t>
                      </a:r>
                      <a:endParaRPr lang="es-CO" sz="1600" dirty="0">
                        <a:solidFill>
                          <a:srgbClr val="00AFEF"/>
                        </a:solidFill>
                        <a:latin typeface="Akzidenz-Grotesk BQ Condensed"/>
                      </a:endParaRPr>
                    </a:p>
                  </a:txBody>
                  <a:tcPr>
                    <a:lnB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solidFill>
                            <a:srgbClr val="00AFEF"/>
                          </a:solidFill>
                          <a:latin typeface="Akzidenz-Grotesk BQ Condensed"/>
                        </a:rPr>
                        <a:t>Determinantes sociales de la salud</a:t>
                      </a:r>
                      <a:endParaRPr lang="es-CO" sz="1600" dirty="0">
                        <a:solidFill>
                          <a:srgbClr val="00AFEF"/>
                        </a:solidFill>
                        <a:latin typeface="Akzidenz-Grotesk BQ Condensed"/>
                      </a:endParaRPr>
                    </a:p>
                  </a:txBody>
                  <a:tcPr>
                    <a:lnB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03201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rgbClr val="00AFEF"/>
                          </a:solidFill>
                          <a:latin typeface="Akzidenz-Grotesk BQ Condensed"/>
                        </a:rPr>
                        <a:t>Amenaza</a:t>
                      </a:r>
                      <a:endParaRPr lang="es-CO" sz="1600" b="1" dirty="0">
                        <a:solidFill>
                          <a:srgbClr val="00AFEF"/>
                        </a:solidFill>
                        <a:latin typeface="Akzidenz-Grotesk BQ Condensed"/>
                      </a:endParaRPr>
                    </a:p>
                  </a:txBody>
                  <a:tcPr>
                    <a:lnT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Akzidenz-Grotesk BQ Condensed"/>
                        </a:rPr>
                        <a:t>Vías compartidas con buses y camiones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1600" dirty="0">
                          <a:latin typeface="Akzidenz-Grotesk BQ Condensed"/>
                        </a:rPr>
                        <a:t>Estado mecánico de las motocicletas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1600" dirty="0">
                          <a:latin typeface="Akzidenz-Grotesk BQ Condensed"/>
                        </a:rPr>
                        <a:t>Débil sistema de control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1600" dirty="0">
                          <a:latin typeface="Akzidenz-Grotesk BQ Condensed"/>
                        </a:rPr>
                        <a:t>Estado de la infraestructura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1600" dirty="0">
                          <a:latin typeface="Akzidenz-Grotesk BQ Condensed"/>
                        </a:rPr>
                        <a:t>Debilidades en el Transporte público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CO" sz="1600" dirty="0">
                        <a:latin typeface="Akzidenz-Grotesk BQ Condensed"/>
                      </a:endParaRPr>
                    </a:p>
                  </a:txBody>
                  <a:tcPr>
                    <a:lnT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Akzidenz-Grotesk BQ Condensed"/>
                        </a:rPr>
                        <a:t>Condiciones de vivienda y trabajo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Akzidenz-Grotesk BQ Condensed"/>
                        </a:rPr>
                        <a:t>Servicios de salud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Akzidenz-Grotesk BQ Condensed"/>
                        </a:rPr>
                        <a:t>Vivienda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Akzidenz-Grotesk BQ Condensed"/>
                        </a:rPr>
                        <a:t>Planificación Urbana</a:t>
                      </a:r>
                      <a:endParaRPr lang="es-CO" sz="1600" dirty="0">
                        <a:latin typeface="Akzidenz-Grotesk BQ Condensed"/>
                      </a:endParaRPr>
                    </a:p>
                  </a:txBody>
                  <a:tcPr>
                    <a:lnT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97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rgbClr val="00AFEF"/>
                          </a:solidFill>
                          <a:latin typeface="Akzidenz-Grotesk BQ Condensed"/>
                        </a:rPr>
                        <a:t>Vulnerabilidad</a:t>
                      </a:r>
                      <a:endParaRPr lang="es-CO" sz="1600" b="1" dirty="0">
                        <a:solidFill>
                          <a:srgbClr val="00AFEF"/>
                        </a:solidFill>
                        <a:latin typeface="Akzidenz-Grotesk BQ Condensed"/>
                      </a:endParaRPr>
                    </a:p>
                  </a:txBody>
                  <a:tcPr>
                    <a:lnT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Akzidenz-Grotesk BQ Condensed"/>
                        </a:rPr>
                        <a:t>Ausencia de carrocería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Akzidenz-Grotesk BQ Condensed"/>
                        </a:rPr>
                        <a:t>Resistencia a usar cascos y elementos de protección</a:t>
                      </a:r>
                    </a:p>
                    <a:p>
                      <a:endParaRPr lang="es-ES" sz="1600" dirty="0">
                        <a:latin typeface="Akzidenz-Grotesk BQ Condensed"/>
                      </a:endParaRPr>
                    </a:p>
                    <a:p>
                      <a:endParaRPr lang="es-CO" sz="1600" dirty="0">
                        <a:latin typeface="Akzidenz-Grotesk BQ Condensed"/>
                      </a:endParaRPr>
                    </a:p>
                  </a:txBody>
                  <a:tcPr>
                    <a:lnT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Akzidenz-Grotesk BQ Condensed"/>
                        </a:rPr>
                        <a:t>Juventud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Akzidenz-Grotesk BQ Condensed"/>
                        </a:rPr>
                        <a:t>Masculinidad hegemónica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Akzidenz-Grotesk BQ Condensed"/>
                        </a:rPr>
                        <a:t>Desempleo (6.2%)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Akzidenz-Grotesk BQ Condensed"/>
                        </a:rPr>
                        <a:t>Educación</a:t>
                      </a:r>
                      <a:endParaRPr lang="es-CO" sz="1600" dirty="0">
                        <a:latin typeface="Akzidenz-Grotesk BQ Condensed"/>
                      </a:endParaRPr>
                    </a:p>
                  </a:txBody>
                  <a:tcPr>
                    <a:lnT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5116801"/>
                  </a:ext>
                </a:extLst>
              </a:tr>
            </a:tbl>
          </a:graphicData>
        </a:graphic>
      </p:graphicFrame>
      <p:pic>
        <p:nvPicPr>
          <p:cNvPr id="13" name="Imagen 12" descr="Una moto estacionada en la tierra&#10;&#10;Descripción generada automáticamente con confianza media">
            <a:extLst>
              <a:ext uri="{FF2B5EF4-FFF2-40B4-BE49-F238E27FC236}">
                <a16:creationId xmlns:a16="http://schemas.microsoft.com/office/drawing/2014/main" id="{171B569C-4CD8-220E-4EB8-A76849AAB30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0" t="26005" r="47130" b="14152"/>
          <a:stretch/>
        </p:blipFill>
        <p:spPr>
          <a:xfrm>
            <a:off x="8464658" y="1391482"/>
            <a:ext cx="3727342" cy="5443837"/>
          </a:xfrm>
          <a:prstGeom prst="rect">
            <a:avLst/>
          </a:prstGeom>
        </p:spPr>
      </p:pic>
      <p:sp>
        <p:nvSpPr>
          <p:cNvPr id="14" name="Forma libre: forma 13">
            <a:extLst>
              <a:ext uri="{FF2B5EF4-FFF2-40B4-BE49-F238E27FC236}">
                <a16:creationId xmlns:a16="http://schemas.microsoft.com/office/drawing/2014/main" id="{BBC95466-D8BC-03B4-2948-0BB3031294E8}"/>
              </a:ext>
            </a:extLst>
          </p:cNvPr>
          <p:cNvSpPr/>
          <p:nvPr/>
        </p:nvSpPr>
        <p:spPr>
          <a:xfrm>
            <a:off x="9144000" y="3922732"/>
            <a:ext cx="536728" cy="534153"/>
          </a:xfrm>
          <a:custGeom>
            <a:avLst/>
            <a:gdLst>
              <a:gd name="connsiteX0" fmla="*/ 520861 w 536728"/>
              <a:gd name="connsiteY0" fmla="*/ 487222 h 534153"/>
              <a:gd name="connsiteX1" fmla="*/ 509286 w 536728"/>
              <a:gd name="connsiteY1" fmla="*/ 82109 h 534153"/>
              <a:gd name="connsiteX2" fmla="*/ 439838 w 536728"/>
              <a:gd name="connsiteY2" fmla="*/ 70534 h 534153"/>
              <a:gd name="connsiteX3" fmla="*/ 324091 w 536728"/>
              <a:gd name="connsiteY3" fmla="*/ 24235 h 534153"/>
              <a:gd name="connsiteX4" fmla="*/ 173620 w 536728"/>
              <a:gd name="connsiteY4" fmla="*/ 1086 h 534153"/>
              <a:gd name="connsiteX5" fmla="*/ 0 w 536728"/>
              <a:gd name="connsiteY5" fmla="*/ 12660 h 534153"/>
              <a:gd name="connsiteX6" fmla="*/ 23149 w 536728"/>
              <a:gd name="connsiteY6" fmla="*/ 47384 h 534153"/>
              <a:gd name="connsiteX7" fmla="*/ 34724 w 536728"/>
              <a:gd name="connsiteY7" fmla="*/ 93683 h 534153"/>
              <a:gd name="connsiteX8" fmla="*/ 46299 w 536728"/>
              <a:gd name="connsiteY8" fmla="*/ 128407 h 534153"/>
              <a:gd name="connsiteX9" fmla="*/ 46299 w 536728"/>
              <a:gd name="connsiteY9" fmla="*/ 475648 h 534153"/>
              <a:gd name="connsiteX10" fmla="*/ 150471 w 536728"/>
              <a:gd name="connsiteY10" fmla="*/ 487222 h 534153"/>
              <a:gd name="connsiteX11" fmla="*/ 219919 w 536728"/>
              <a:gd name="connsiteY11" fmla="*/ 510372 h 534153"/>
              <a:gd name="connsiteX12" fmla="*/ 335666 w 536728"/>
              <a:gd name="connsiteY12" fmla="*/ 533521 h 534153"/>
              <a:gd name="connsiteX13" fmla="*/ 520861 w 536728"/>
              <a:gd name="connsiteY13" fmla="*/ 487222 h 534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6728" h="534153">
                <a:moveTo>
                  <a:pt x="520861" y="487222"/>
                </a:moveTo>
                <a:cubicBezTo>
                  <a:pt x="549798" y="411987"/>
                  <a:pt x="535071" y="214718"/>
                  <a:pt x="509286" y="82109"/>
                </a:cubicBezTo>
                <a:cubicBezTo>
                  <a:pt x="504807" y="59072"/>
                  <a:pt x="462851" y="75137"/>
                  <a:pt x="439838" y="70534"/>
                </a:cubicBezTo>
                <a:cubicBezTo>
                  <a:pt x="380332" y="58632"/>
                  <a:pt x="388404" y="56392"/>
                  <a:pt x="324091" y="24235"/>
                </a:cubicBezTo>
                <a:cubicBezTo>
                  <a:pt x="203408" y="54406"/>
                  <a:pt x="382328" y="18479"/>
                  <a:pt x="173620" y="1086"/>
                </a:cubicBezTo>
                <a:cubicBezTo>
                  <a:pt x="115819" y="-3731"/>
                  <a:pt x="57873" y="8802"/>
                  <a:pt x="0" y="12660"/>
                </a:cubicBezTo>
                <a:cubicBezTo>
                  <a:pt x="7716" y="24235"/>
                  <a:pt x="17669" y="34598"/>
                  <a:pt x="23149" y="47384"/>
                </a:cubicBezTo>
                <a:cubicBezTo>
                  <a:pt x="29415" y="62006"/>
                  <a:pt x="30354" y="78387"/>
                  <a:pt x="34724" y="93683"/>
                </a:cubicBezTo>
                <a:cubicBezTo>
                  <a:pt x="38076" y="105414"/>
                  <a:pt x="42441" y="116832"/>
                  <a:pt x="46299" y="128407"/>
                </a:cubicBezTo>
                <a:cubicBezTo>
                  <a:pt x="42241" y="185213"/>
                  <a:pt x="17726" y="427075"/>
                  <a:pt x="46299" y="475648"/>
                </a:cubicBezTo>
                <a:cubicBezTo>
                  <a:pt x="64013" y="505762"/>
                  <a:pt x="115747" y="483364"/>
                  <a:pt x="150471" y="487222"/>
                </a:cubicBezTo>
                <a:cubicBezTo>
                  <a:pt x="173620" y="494939"/>
                  <a:pt x="195991" y="505587"/>
                  <a:pt x="219919" y="510372"/>
                </a:cubicBezTo>
                <a:lnTo>
                  <a:pt x="335666" y="533521"/>
                </a:lnTo>
                <a:cubicBezTo>
                  <a:pt x="514730" y="521583"/>
                  <a:pt x="491924" y="562457"/>
                  <a:pt x="520861" y="487222"/>
                </a:cubicBezTo>
                <a:close/>
              </a:path>
            </a:pathLst>
          </a:custGeom>
          <a:solidFill>
            <a:srgbClr val="FFAF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A9FD1906-FC83-414E-A08C-0F601E3B1928}"/>
              </a:ext>
            </a:extLst>
          </p:cNvPr>
          <p:cNvSpPr/>
          <p:nvPr/>
        </p:nvSpPr>
        <p:spPr>
          <a:xfrm>
            <a:off x="10022840" y="4094480"/>
            <a:ext cx="208332" cy="213360"/>
          </a:xfrm>
          <a:custGeom>
            <a:avLst/>
            <a:gdLst>
              <a:gd name="connsiteX0" fmla="*/ 111760 w 208332"/>
              <a:gd name="connsiteY0" fmla="*/ 213360 h 213360"/>
              <a:gd name="connsiteX1" fmla="*/ 111760 w 208332"/>
              <a:gd name="connsiteY1" fmla="*/ 213360 h 213360"/>
              <a:gd name="connsiteX2" fmla="*/ 203200 w 208332"/>
              <a:gd name="connsiteY2" fmla="*/ 208280 h 213360"/>
              <a:gd name="connsiteX3" fmla="*/ 208280 w 208332"/>
              <a:gd name="connsiteY3" fmla="*/ 193040 h 213360"/>
              <a:gd name="connsiteX4" fmla="*/ 198120 w 208332"/>
              <a:gd name="connsiteY4" fmla="*/ 60960 h 213360"/>
              <a:gd name="connsiteX5" fmla="*/ 193040 w 208332"/>
              <a:gd name="connsiteY5" fmla="*/ 25400 h 213360"/>
              <a:gd name="connsiteX6" fmla="*/ 142240 w 208332"/>
              <a:gd name="connsiteY6" fmla="*/ 0 h 213360"/>
              <a:gd name="connsiteX7" fmla="*/ 45720 w 208332"/>
              <a:gd name="connsiteY7" fmla="*/ 5080 h 213360"/>
              <a:gd name="connsiteX8" fmla="*/ 40640 w 208332"/>
              <a:gd name="connsiteY8" fmla="*/ 20320 h 213360"/>
              <a:gd name="connsiteX9" fmla="*/ 35560 w 208332"/>
              <a:gd name="connsiteY9" fmla="*/ 71120 h 213360"/>
              <a:gd name="connsiteX10" fmla="*/ 10160 w 208332"/>
              <a:gd name="connsiteY10" fmla="*/ 81280 h 213360"/>
              <a:gd name="connsiteX11" fmla="*/ 0 w 208332"/>
              <a:gd name="connsiteY11" fmla="*/ 121920 h 213360"/>
              <a:gd name="connsiteX12" fmla="*/ 40640 w 208332"/>
              <a:gd name="connsiteY12" fmla="*/ 127000 h 213360"/>
              <a:gd name="connsiteX13" fmla="*/ 50800 w 208332"/>
              <a:gd name="connsiteY13" fmla="*/ 167640 h 213360"/>
              <a:gd name="connsiteX14" fmla="*/ 116840 w 208332"/>
              <a:gd name="connsiteY14" fmla="*/ 172720 h 213360"/>
              <a:gd name="connsiteX15" fmla="*/ 111760 w 208332"/>
              <a:gd name="connsiteY15" fmla="*/ 213360 h 213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8332" h="213360">
                <a:moveTo>
                  <a:pt x="111760" y="213360"/>
                </a:moveTo>
                <a:lnTo>
                  <a:pt x="111760" y="213360"/>
                </a:lnTo>
                <a:cubicBezTo>
                  <a:pt x="142240" y="211667"/>
                  <a:pt x="173328" y="214569"/>
                  <a:pt x="203200" y="208280"/>
                </a:cubicBezTo>
                <a:cubicBezTo>
                  <a:pt x="208440" y="207177"/>
                  <a:pt x="208465" y="198392"/>
                  <a:pt x="208280" y="193040"/>
                </a:cubicBezTo>
                <a:cubicBezTo>
                  <a:pt x="206758" y="148909"/>
                  <a:pt x="202118" y="104935"/>
                  <a:pt x="198120" y="60960"/>
                </a:cubicBezTo>
                <a:cubicBezTo>
                  <a:pt x="197036" y="49035"/>
                  <a:pt x="199200" y="35667"/>
                  <a:pt x="193040" y="25400"/>
                </a:cubicBezTo>
                <a:cubicBezTo>
                  <a:pt x="187795" y="16658"/>
                  <a:pt x="150972" y="3493"/>
                  <a:pt x="142240" y="0"/>
                </a:cubicBezTo>
                <a:cubicBezTo>
                  <a:pt x="110067" y="1693"/>
                  <a:pt x="77312" y="-1238"/>
                  <a:pt x="45720" y="5080"/>
                </a:cubicBezTo>
                <a:cubicBezTo>
                  <a:pt x="40469" y="6130"/>
                  <a:pt x="41454" y="15027"/>
                  <a:pt x="40640" y="20320"/>
                </a:cubicBezTo>
                <a:cubicBezTo>
                  <a:pt x="38052" y="37140"/>
                  <a:pt x="43171" y="55899"/>
                  <a:pt x="35560" y="71120"/>
                </a:cubicBezTo>
                <a:cubicBezTo>
                  <a:pt x="31482" y="79276"/>
                  <a:pt x="18627" y="77893"/>
                  <a:pt x="10160" y="81280"/>
                </a:cubicBezTo>
                <a:lnTo>
                  <a:pt x="0" y="121920"/>
                </a:lnTo>
                <a:lnTo>
                  <a:pt x="40640" y="127000"/>
                </a:lnTo>
                <a:cubicBezTo>
                  <a:pt x="51019" y="136341"/>
                  <a:pt x="36878" y="166569"/>
                  <a:pt x="50800" y="167640"/>
                </a:cubicBezTo>
                <a:lnTo>
                  <a:pt x="116840" y="172720"/>
                </a:lnTo>
                <a:cubicBezTo>
                  <a:pt x="127757" y="194555"/>
                  <a:pt x="112607" y="206587"/>
                  <a:pt x="111760" y="213360"/>
                </a:cubicBezTo>
                <a:close/>
              </a:path>
            </a:pathLst>
          </a:custGeom>
          <a:solidFill>
            <a:srgbClr val="CF42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63826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D72E984E-6C18-B7F9-600E-DF702D4AE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1300" dirty="0">
              <a:latin typeface="Akzidenz-Grotesk BQ Condensed"/>
            </a:endParaRPr>
          </a:p>
          <a:p>
            <a:endParaRPr lang="es-ES" sz="1300" dirty="0">
              <a:latin typeface="Akzidenz-Grotesk BQ Condensed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878D4D3-5F86-D1F2-F2FD-BD04E95E36F0}"/>
              </a:ext>
            </a:extLst>
          </p:cNvPr>
          <p:cNvSpPr txBox="1"/>
          <p:nvPr/>
        </p:nvSpPr>
        <p:spPr>
          <a:xfrm>
            <a:off x="227913" y="1268085"/>
            <a:ext cx="11627428" cy="592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s-ES" sz="2000" b="1" dirty="0">
                <a:solidFill>
                  <a:srgbClr val="00AFEF"/>
                </a:solidFill>
                <a:latin typeface="Akzidenz-Grotesk BQ Condensed" pitchFamily="50" charset="0"/>
              </a:rPr>
              <a:t>Retos en la gestión la seguridad vial de los motociclistas en Latinoamérica</a:t>
            </a:r>
            <a:endParaRPr lang="es-419" sz="2000" b="1" dirty="0">
              <a:solidFill>
                <a:srgbClr val="00AFEF"/>
              </a:solidFill>
              <a:latin typeface="Akzidenz-Grotesk BQ Condensed" pitchFamily="50" charset="0"/>
            </a:endParaRPr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4F3C61E1-7ADC-1A36-0935-B92A5325A11E}"/>
              </a:ext>
            </a:extLst>
          </p:cNvPr>
          <p:cNvSpPr/>
          <p:nvPr/>
        </p:nvSpPr>
        <p:spPr>
          <a:xfrm>
            <a:off x="3986084" y="2252915"/>
            <a:ext cx="2009141" cy="2009141"/>
          </a:xfrm>
          <a:custGeom>
            <a:avLst/>
            <a:gdLst>
              <a:gd name="connsiteX0" fmla="*/ 0 w 2009141"/>
              <a:gd name="connsiteY0" fmla="*/ 2009141 h 2009141"/>
              <a:gd name="connsiteX1" fmla="*/ 2009141 w 2009141"/>
              <a:gd name="connsiteY1" fmla="*/ 0 h 2009141"/>
              <a:gd name="connsiteX2" fmla="*/ 2009141 w 2009141"/>
              <a:gd name="connsiteY2" fmla="*/ 2009141 h 2009141"/>
              <a:gd name="connsiteX3" fmla="*/ 0 w 2009141"/>
              <a:gd name="connsiteY3" fmla="*/ 2009141 h 2009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9141" h="2009141">
                <a:moveTo>
                  <a:pt x="0" y="2009141"/>
                </a:moveTo>
                <a:cubicBezTo>
                  <a:pt x="0" y="899523"/>
                  <a:pt x="899523" y="0"/>
                  <a:pt x="2009141" y="0"/>
                </a:cubicBezTo>
                <a:lnTo>
                  <a:pt x="2009141" y="2009141"/>
                </a:lnTo>
                <a:lnTo>
                  <a:pt x="0" y="2009141"/>
                </a:lnTo>
                <a:close/>
              </a:path>
            </a:pathLst>
          </a:custGeom>
          <a:solidFill>
            <a:srgbClr val="84868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5144" tIns="695144" rIns="106680" bIns="106680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500" kern="1200" dirty="0">
                <a:latin typeface="Akzidenz-Grotesk BQ Condensed"/>
              </a:rPr>
              <a:t>Usuarios seguros</a:t>
            </a:r>
            <a:endParaRPr lang="es-CO" sz="1500" kern="1200" dirty="0">
              <a:latin typeface="Akzidenz-Grotesk BQ Condensed"/>
            </a:endParaRPr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D1700269-96C3-C0CC-E14D-3ED40A2F2CA3}"/>
              </a:ext>
            </a:extLst>
          </p:cNvPr>
          <p:cNvSpPr/>
          <p:nvPr/>
        </p:nvSpPr>
        <p:spPr>
          <a:xfrm>
            <a:off x="6088027" y="2252915"/>
            <a:ext cx="2009141" cy="2009141"/>
          </a:xfrm>
          <a:custGeom>
            <a:avLst/>
            <a:gdLst>
              <a:gd name="connsiteX0" fmla="*/ 0 w 2009141"/>
              <a:gd name="connsiteY0" fmla="*/ 2009141 h 2009141"/>
              <a:gd name="connsiteX1" fmla="*/ 2009141 w 2009141"/>
              <a:gd name="connsiteY1" fmla="*/ 0 h 2009141"/>
              <a:gd name="connsiteX2" fmla="*/ 2009141 w 2009141"/>
              <a:gd name="connsiteY2" fmla="*/ 2009141 h 2009141"/>
              <a:gd name="connsiteX3" fmla="*/ 0 w 2009141"/>
              <a:gd name="connsiteY3" fmla="*/ 2009141 h 2009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9141" h="2009141">
                <a:moveTo>
                  <a:pt x="0" y="0"/>
                </a:moveTo>
                <a:cubicBezTo>
                  <a:pt x="1109618" y="0"/>
                  <a:pt x="2009141" y="899523"/>
                  <a:pt x="2009141" y="2009141"/>
                </a:cubicBezTo>
                <a:lnTo>
                  <a:pt x="0" y="2009141"/>
                </a:lnTo>
                <a:lnTo>
                  <a:pt x="0" y="0"/>
                </a:lnTo>
                <a:close/>
              </a:path>
            </a:pathLst>
          </a:custGeom>
          <a:solidFill>
            <a:srgbClr val="84868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680" tIns="695144" rIns="695144" bIns="106680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500" kern="1200" dirty="0">
                <a:latin typeface="Akzidenz-Grotesk BQ Condensed"/>
              </a:rPr>
              <a:t>Infraestructura segura</a:t>
            </a:r>
            <a:endParaRPr lang="es-CO" sz="1500" kern="1200" dirty="0">
              <a:latin typeface="Akzidenz-Grotesk BQ Condensed"/>
            </a:endParaRPr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945761DE-C879-5D29-2C92-D3527D59BFDA}"/>
              </a:ext>
            </a:extLst>
          </p:cNvPr>
          <p:cNvSpPr/>
          <p:nvPr/>
        </p:nvSpPr>
        <p:spPr>
          <a:xfrm>
            <a:off x="6088027" y="4354857"/>
            <a:ext cx="2009142" cy="2009142"/>
          </a:xfrm>
          <a:custGeom>
            <a:avLst/>
            <a:gdLst>
              <a:gd name="connsiteX0" fmla="*/ 0 w 2009141"/>
              <a:gd name="connsiteY0" fmla="*/ 2009141 h 2009141"/>
              <a:gd name="connsiteX1" fmla="*/ 2009141 w 2009141"/>
              <a:gd name="connsiteY1" fmla="*/ 0 h 2009141"/>
              <a:gd name="connsiteX2" fmla="*/ 2009141 w 2009141"/>
              <a:gd name="connsiteY2" fmla="*/ 2009141 h 2009141"/>
              <a:gd name="connsiteX3" fmla="*/ 0 w 2009141"/>
              <a:gd name="connsiteY3" fmla="*/ 2009141 h 2009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9141" h="2009141">
                <a:moveTo>
                  <a:pt x="2009141" y="0"/>
                </a:moveTo>
                <a:cubicBezTo>
                  <a:pt x="2009141" y="1109618"/>
                  <a:pt x="1109618" y="2009141"/>
                  <a:pt x="0" y="2009141"/>
                </a:cubicBezTo>
                <a:lnTo>
                  <a:pt x="0" y="0"/>
                </a:lnTo>
                <a:lnTo>
                  <a:pt x="2009141" y="0"/>
                </a:lnTo>
                <a:close/>
              </a:path>
            </a:pathLst>
          </a:custGeom>
          <a:solidFill>
            <a:srgbClr val="84868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680" tIns="106681" rIns="695145" bIns="695144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500" kern="1200" dirty="0">
                <a:latin typeface="Akzidenz-Grotesk BQ Condensed"/>
              </a:rPr>
              <a:t>Velocidades seguras</a:t>
            </a:r>
            <a:endParaRPr lang="es-CO" sz="1500" kern="1200" dirty="0">
              <a:latin typeface="Akzidenz-Grotesk BQ Condensed"/>
            </a:endParaRPr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7444ED51-C5CE-E20F-8085-91E53E1F7BA3}"/>
              </a:ext>
            </a:extLst>
          </p:cNvPr>
          <p:cNvSpPr/>
          <p:nvPr/>
        </p:nvSpPr>
        <p:spPr>
          <a:xfrm>
            <a:off x="3986084" y="4354858"/>
            <a:ext cx="2009141" cy="2009141"/>
          </a:xfrm>
          <a:custGeom>
            <a:avLst/>
            <a:gdLst>
              <a:gd name="connsiteX0" fmla="*/ 0 w 2009141"/>
              <a:gd name="connsiteY0" fmla="*/ 2009141 h 2009141"/>
              <a:gd name="connsiteX1" fmla="*/ 2009141 w 2009141"/>
              <a:gd name="connsiteY1" fmla="*/ 0 h 2009141"/>
              <a:gd name="connsiteX2" fmla="*/ 2009141 w 2009141"/>
              <a:gd name="connsiteY2" fmla="*/ 2009141 h 2009141"/>
              <a:gd name="connsiteX3" fmla="*/ 0 w 2009141"/>
              <a:gd name="connsiteY3" fmla="*/ 2009141 h 2009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9141" h="2009141">
                <a:moveTo>
                  <a:pt x="2009141" y="2009141"/>
                </a:moveTo>
                <a:cubicBezTo>
                  <a:pt x="899523" y="2009141"/>
                  <a:pt x="0" y="1109618"/>
                  <a:pt x="0" y="0"/>
                </a:cubicBezTo>
                <a:lnTo>
                  <a:pt x="2009141" y="0"/>
                </a:lnTo>
                <a:lnTo>
                  <a:pt x="2009141" y="2009141"/>
                </a:lnTo>
                <a:close/>
              </a:path>
            </a:pathLst>
          </a:custGeom>
          <a:solidFill>
            <a:srgbClr val="84868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5144" tIns="106680" rIns="106680" bIns="695144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500" kern="1200" dirty="0">
                <a:latin typeface="Akzidenz-Grotesk BQ Condensed"/>
              </a:rPr>
              <a:t>Vehículos seguros</a:t>
            </a:r>
            <a:endParaRPr lang="es-CO" sz="1500" kern="1200" dirty="0">
              <a:latin typeface="Akzidenz-Grotesk BQ Condensed"/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5AA05579-42D6-1DB2-73A5-9EFDFEB05858}"/>
              </a:ext>
            </a:extLst>
          </p:cNvPr>
          <p:cNvSpPr/>
          <p:nvPr/>
        </p:nvSpPr>
        <p:spPr>
          <a:xfrm>
            <a:off x="972765" y="1896032"/>
            <a:ext cx="2762547" cy="1994821"/>
          </a:xfrm>
          <a:prstGeom prst="roundRect">
            <a:avLst/>
          </a:prstGeom>
          <a:solidFill>
            <a:srgbClr val="00A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kern="1200" dirty="0">
                <a:latin typeface="Akzidenz-Grotesk BQ Condensed"/>
              </a:rPr>
              <a:t>Moto como herramienta de trabajo (formal o informal).</a:t>
            </a:r>
            <a:endParaRPr lang="es-CO" sz="1300" kern="1200" dirty="0">
              <a:latin typeface="Akzidenz-Grotesk BQ Condensed"/>
            </a:endParaRP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kern="1200" dirty="0">
                <a:latin typeface="Akzidenz-Grotesk BQ Condensed"/>
              </a:rPr>
              <a:t>Moto como vehículo familiar</a:t>
            </a:r>
            <a:endParaRPr lang="es-CO" sz="1300" kern="1200" dirty="0">
              <a:latin typeface="Akzidenz-Grotesk BQ Condensed"/>
            </a:endParaRP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kern="1200" dirty="0">
                <a:latin typeface="Akzidenz-Grotesk BQ Condensed"/>
              </a:rPr>
              <a:t>Falsa percepción de control sobre los riesgos en la vía</a:t>
            </a:r>
            <a:endParaRPr lang="es-CO" sz="1300" kern="1200" dirty="0">
              <a:latin typeface="Akzidenz-Grotesk BQ Condensed"/>
            </a:endParaRP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kern="1200" dirty="0">
                <a:latin typeface="Akzidenz-Grotesk BQ Condensed"/>
              </a:rPr>
              <a:t>Impopularidad del control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dirty="0">
                <a:latin typeface="Akzidenz-Grotesk BQ Condensed"/>
              </a:rPr>
              <a:t>Percepción de control</a:t>
            </a:r>
            <a:endParaRPr lang="es-CO" sz="1300" kern="1200" dirty="0">
              <a:latin typeface="Akzidenz-Grotesk BQ Condensed"/>
            </a:endParaRP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B3F55371-85C4-0B57-7562-17B1C1EAC014}"/>
              </a:ext>
            </a:extLst>
          </p:cNvPr>
          <p:cNvSpPr/>
          <p:nvPr/>
        </p:nvSpPr>
        <p:spPr>
          <a:xfrm>
            <a:off x="972765" y="4592504"/>
            <a:ext cx="2762547" cy="1994821"/>
          </a:xfrm>
          <a:prstGeom prst="roundRect">
            <a:avLst/>
          </a:prstGeom>
          <a:solidFill>
            <a:srgbClr val="00A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kern="1200" dirty="0">
                <a:latin typeface="Akzidenz-Grotesk BQ Condensed"/>
              </a:rPr>
              <a:t>Adopción de reglamentos técnicos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kern="1200" dirty="0">
                <a:latin typeface="Akzidenz-Grotesk BQ Condensed"/>
              </a:rPr>
              <a:t>Parque rodante obsoleto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dirty="0">
                <a:latin typeface="Akzidenz-Grotesk BQ Condensed"/>
              </a:rPr>
              <a:t>I</a:t>
            </a:r>
            <a:r>
              <a:rPr lang="es-ES" sz="1300" kern="1200" dirty="0">
                <a:latin typeface="Akzidenz-Grotesk BQ Condensed"/>
              </a:rPr>
              <a:t>nexistencia de incentivos de ascenso tecnológico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dirty="0">
                <a:latin typeface="Akzidenz-Grotesk BQ Condensed"/>
              </a:rPr>
              <a:t>Promoción de uso del casco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kern="1200" dirty="0">
                <a:latin typeface="Akzidenz-Grotesk BQ Condensed"/>
              </a:rPr>
              <a:t>Elementos de protección adicionales al casco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A6D25D76-7BC7-B66F-EE11-64EE93B39C9A}"/>
              </a:ext>
            </a:extLst>
          </p:cNvPr>
          <p:cNvSpPr/>
          <p:nvPr/>
        </p:nvSpPr>
        <p:spPr>
          <a:xfrm>
            <a:off x="8490414" y="4494059"/>
            <a:ext cx="2762547" cy="1994821"/>
          </a:xfrm>
          <a:prstGeom prst="roundRect">
            <a:avLst/>
          </a:prstGeom>
          <a:solidFill>
            <a:srgbClr val="00A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kern="1200" dirty="0">
                <a:latin typeface="Akzidenz-Grotesk BQ Condensed"/>
              </a:rPr>
              <a:t>Moto percibida como vehículo para correr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kern="1200" dirty="0">
                <a:latin typeface="Akzidenz-Grotesk BQ Condensed"/>
              </a:rPr>
              <a:t>Filtración en el tráfico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kern="1200" dirty="0">
                <a:latin typeface="Akzidenz-Grotesk BQ Condensed"/>
              </a:rPr>
              <a:t>Riesgo y velocidad como atributos para acceder a la moto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dirty="0">
                <a:latin typeface="Akzidenz-Grotesk BQ Condensed"/>
              </a:rPr>
              <a:t>Control en vía de velocidades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kern="1200" dirty="0">
                <a:latin typeface="Akzidenz-Grotesk BQ Condensed"/>
              </a:rPr>
              <a:t>Control a través de tecno</a:t>
            </a:r>
            <a:r>
              <a:rPr lang="es-ES" sz="1300" dirty="0">
                <a:latin typeface="Akzidenz-Grotesk BQ Condensed"/>
              </a:rPr>
              <a:t>logía a bordo</a:t>
            </a:r>
            <a:endParaRPr lang="es-ES" sz="1300" kern="1200" dirty="0">
              <a:latin typeface="Akzidenz-Grotesk BQ Condensed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DFD7DB69-6F9A-15A2-93E1-EAF2A5C4E025}"/>
              </a:ext>
            </a:extLst>
          </p:cNvPr>
          <p:cNvSpPr/>
          <p:nvPr/>
        </p:nvSpPr>
        <p:spPr>
          <a:xfrm>
            <a:off x="8490413" y="1893349"/>
            <a:ext cx="2762547" cy="1994821"/>
          </a:xfrm>
          <a:prstGeom prst="roundRect">
            <a:avLst/>
          </a:prstGeom>
          <a:solidFill>
            <a:srgbClr val="00A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kern="1200" dirty="0">
                <a:latin typeface="Akzidenz-Grotesk BQ Condensed"/>
              </a:rPr>
              <a:t>Estado de las vías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kern="1200" dirty="0">
                <a:latin typeface="Akzidenz-Grotesk BQ Condensed"/>
              </a:rPr>
              <a:t>Pinturas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kern="1200" dirty="0">
                <a:latin typeface="Akzidenz-Grotesk BQ Condensed"/>
              </a:rPr>
              <a:t>Fisuras y huecos en el pavimento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kern="1200" dirty="0">
                <a:latin typeface="Akzidenz-Grotesk BQ Condensed"/>
              </a:rPr>
              <a:t>Falta de segregación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ES" sz="1300" kern="1200" dirty="0">
                <a:latin typeface="Akzidenz-Grotesk BQ Condensed"/>
              </a:rPr>
              <a:t>Pacificación del tránsito</a:t>
            </a:r>
          </a:p>
        </p:txBody>
      </p:sp>
    </p:spTree>
    <p:extLst>
      <p:ext uri="{BB962C8B-B14F-4D97-AF65-F5344CB8AC3E}">
        <p14:creationId xmlns:p14="http://schemas.microsoft.com/office/powerpoint/2010/main" val="389476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D72E984E-6C18-B7F9-600E-DF702D4AE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BD032CE2-CF3B-43A9-6135-7C93D8D54A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9367250"/>
              </p:ext>
            </p:extLst>
          </p:nvPr>
        </p:nvGraphicFramePr>
        <p:xfrm>
          <a:off x="833239" y="1486790"/>
          <a:ext cx="9604540" cy="255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C5511C98-91AB-4DCD-8BC2-B9D159019D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625541"/>
              </p:ext>
            </p:extLst>
          </p:nvPr>
        </p:nvGraphicFramePr>
        <p:xfrm>
          <a:off x="1011677" y="4255904"/>
          <a:ext cx="9426100" cy="2355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92785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Un grupo de personas sentadas en una oficina&#10;&#10;Descripción generada automáticamente">
            <a:extLst>
              <a:ext uri="{FF2B5EF4-FFF2-40B4-BE49-F238E27FC236}">
                <a16:creationId xmlns:a16="http://schemas.microsoft.com/office/drawing/2014/main" id="{6A8AD870-9A5B-74F0-3E40-18DC9C34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6" b="527"/>
          <a:stretch/>
        </p:blipFill>
        <p:spPr>
          <a:xfrm>
            <a:off x="-1" y="0"/>
            <a:ext cx="12192001" cy="742188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DB9CB867-88D5-C85A-C3A0-0D886C605F3D}"/>
              </a:ext>
            </a:extLst>
          </p:cNvPr>
          <p:cNvSpPr/>
          <p:nvPr/>
        </p:nvSpPr>
        <p:spPr>
          <a:xfrm>
            <a:off x="0" y="0"/>
            <a:ext cx="12192000" cy="7421880"/>
          </a:xfrm>
          <a:prstGeom prst="rect">
            <a:avLst/>
          </a:prstGeom>
          <a:solidFill>
            <a:schemeClr val="accent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AAB0151-1B74-0319-1EFF-EDE0E31094E2}"/>
              </a:ext>
            </a:extLst>
          </p:cNvPr>
          <p:cNvSpPr txBox="1"/>
          <p:nvPr/>
        </p:nvSpPr>
        <p:spPr>
          <a:xfrm>
            <a:off x="777240" y="2833777"/>
            <a:ext cx="8991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dirty="0">
                <a:solidFill>
                  <a:schemeClr val="bg1"/>
                </a:solidFill>
                <a:latin typeface="Akzidenz-Grotesk BQ Condensed"/>
              </a:rPr>
              <a:t>Buenas prácticas y recomendaciones</a:t>
            </a:r>
            <a:endParaRPr lang="es-CO" sz="5400" dirty="0">
              <a:solidFill>
                <a:schemeClr val="bg1"/>
              </a:solidFill>
              <a:latin typeface="Akzidenz-Grotesk BQ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699435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CA068429-8A47-AB4E-9402-194315964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E49166D-C531-B5F1-C1F6-381153B9B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3A242C9-2035-36C2-C417-34A74BEF53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0C3A184-10FC-1382-1AD3-E8452C4618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BA949AF9-546C-CC0F-2692-7941CE311177}"/>
              </a:ext>
            </a:extLst>
          </p:cNvPr>
          <p:cNvSpPr txBox="1"/>
          <p:nvPr/>
        </p:nvSpPr>
        <p:spPr>
          <a:xfrm>
            <a:off x="370291" y="1474913"/>
            <a:ext cx="113807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>
                <a:solidFill>
                  <a:srgbClr val="00AFEF"/>
                </a:solidFill>
                <a:latin typeface="Akzidenz-Grotesk BQ Condensed" pitchFamily="50" charset="0"/>
              </a:rPr>
              <a:t>Política Pública – Planes de Seguridad Vial para motociclistas</a:t>
            </a:r>
            <a:endParaRPr lang="es-CO" dirty="0"/>
          </a:p>
        </p:txBody>
      </p:sp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BC92EA21-2CBF-0566-81E6-CE90C45A16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442721"/>
              </p:ext>
            </p:extLst>
          </p:nvPr>
        </p:nvGraphicFramePr>
        <p:xfrm>
          <a:off x="1931670" y="2362003"/>
          <a:ext cx="8328660" cy="4534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7100">
                  <a:extLst>
                    <a:ext uri="{9D8B030D-6E8A-4147-A177-3AD203B41FA5}">
                      <a16:colId xmlns:a16="http://schemas.microsoft.com/office/drawing/2014/main" val="357344948"/>
                    </a:ext>
                  </a:extLst>
                </a:gridCol>
                <a:gridCol w="4861560">
                  <a:extLst>
                    <a:ext uri="{9D8B030D-6E8A-4147-A177-3AD203B41FA5}">
                      <a16:colId xmlns:a16="http://schemas.microsoft.com/office/drawing/2014/main" val="225503689"/>
                    </a:ext>
                  </a:extLst>
                </a:gridCol>
              </a:tblGrid>
              <a:tr h="10360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kzidenz-Grotesk BQ Condensed"/>
                        </a:rPr>
                        <a:t>Plan Metropolitano de Seguridad Vial para Motociclistas de Buenos Aires (2018 – II)</a:t>
                      </a:r>
                    </a:p>
                    <a:p>
                      <a:pPr algn="ctr"/>
                      <a:endParaRPr lang="es-CO" dirty="0"/>
                    </a:p>
                  </a:txBody>
                  <a:tcPr>
                    <a:lnT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-</a:t>
                      </a:r>
                      <a:endParaRPr lang="es-CO" dirty="0"/>
                    </a:p>
                  </a:txBody>
                  <a:tcPr>
                    <a:lnT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237139"/>
                  </a:ext>
                </a:extLst>
              </a:tr>
              <a:tr h="4201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kzidenz-Grotesk BQ Condensed"/>
                          <a:ea typeface="+mn-ea"/>
                          <a:cs typeface="+mn-cs"/>
                        </a:rPr>
                        <a:t>Plan de Seguridad Vial y del Motociclista 2017 – 2026 Bogotá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800" b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kzidenz-Grotesk BQ Condense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800" b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kzidenz-Grotesk BQ Condense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800" b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kzidenz-Grotesk BQ Condensed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>
                    <a:lnT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5377226"/>
                  </a:ext>
                </a:extLst>
              </a:tr>
              <a:tr h="69221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kzidenz-Grotesk BQ Condensed"/>
                          <a:ea typeface="+mn-ea"/>
                          <a:cs typeface="+mn-cs"/>
                        </a:rPr>
                        <a:t>Plan de Seguridad Vial del Motociclista de El Salvador 2024 - 2030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800" b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kzidenz-Grotesk BQ Condense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800" b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kzidenz-Grotesk BQ Condensed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tx1"/>
                          </a:solidFill>
                          <a:latin typeface="Akzidenz-Grotesk BQ Condensed"/>
                          <a:ea typeface="+mn-ea"/>
                          <a:cs typeface="+mn-cs"/>
                        </a:rPr>
                        <a:t>En formulación</a:t>
                      </a:r>
                      <a:endParaRPr lang="es-CO" sz="1800" b="1" kern="1200" dirty="0">
                        <a:solidFill>
                          <a:schemeClr val="tx1"/>
                        </a:solidFill>
                        <a:latin typeface="Akzidenz-Grotesk BQ Condensed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801163"/>
                  </a:ext>
                </a:extLst>
              </a:tr>
              <a:tr h="420175">
                <a:tc>
                  <a:txBody>
                    <a:bodyPr/>
                    <a:lstStyle/>
                    <a:p>
                      <a:endParaRPr lang="es-CO"/>
                    </a:p>
                  </a:txBody>
                  <a:tcPr>
                    <a:lnT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>
                    <a:lnT w="12700" cap="flat" cmpd="sng" algn="ctr">
                      <a:solidFill>
                        <a:srgbClr val="00A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053869"/>
                  </a:ext>
                </a:extLst>
              </a:tr>
            </a:tbl>
          </a:graphicData>
        </a:graphic>
      </p:graphicFrame>
      <p:sp>
        <p:nvSpPr>
          <p:cNvPr id="27" name="Forma libre: forma 26">
            <a:extLst>
              <a:ext uri="{FF2B5EF4-FFF2-40B4-BE49-F238E27FC236}">
                <a16:creationId xmlns:a16="http://schemas.microsoft.com/office/drawing/2014/main" id="{66463C82-DB57-7045-C20F-CDE22DEF040D}"/>
              </a:ext>
            </a:extLst>
          </p:cNvPr>
          <p:cNvSpPr/>
          <p:nvPr/>
        </p:nvSpPr>
        <p:spPr>
          <a:xfrm>
            <a:off x="5895609" y="2564844"/>
            <a:ext cx="3996934" cy="615224"/>
          </a:xfrm>
          <a:custGeom>
            <a:avLst/>
            <a:gdLst>
              <a:gd name="connsiteX0" fmla="*/ 0 w 6888480"/>
              <a:gd name="connsiteY0" fmla="*/ 213360 h 1676400"/>
              <a:gd name="connsiteX1" fmla="*/ 960120 w 6888480"/>
              <a:gd name="connsiteY1" fmla="*/ 0 h 1676400"/>
              <a:gd name="connsiteX2" fmla="*/ 1981200 w 6888480"/>
              <a:gd name="connsiteY2" fmla="*/ 441960 h 1676400"/>
              <a:gd name="connsiteX3" fmla="*/ 2910840 w 6888480"/>
              <a:gd name="connsiteY3" fmla="*/ 411480 h 1676400"/>
              <a:gd name="connsiteX4" fmla="*/ 3977640 w 6888480"/>
              <a:gd name="connsiteY4" fmla="*/ 716280 h 1676400"/>
              <a:gd name="connsiteX5" fmla="*/ 4892040 w 6888480"/>
              <a:gd name="connsiteY5" fmla="*/ 1676400 h 1676400"/>
              <a:gd name="connsiteX6" fmla="*/ 5913120 w 6888480"/>
              <a:gd name="connsiteY6" fmla="*/ 883920 h 1676400"/>
              <a:gd name="connsiteX7" fmla="*/ 6888480 w 6888480"/>
              <a:gd name="connsiteY7" fmla="*/ 594360 h 1676400"/>
              <a:gd name="connsiteX8" fmla="*/ 6888480 w 6888480"/>
              <a:gd name="connsiteY8" fmla="*/ 59436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88480" h="1676400">
                <a:moveTo>
                  <a:pt x="0" y="213360"/>
                </a:moveTo>
                <a:lnTo>
                  <a:pt x="960120" y="0"/>
                </a:lnTo>
                <a:lnTo>
                  <a:pt x="1981200" y="441960"/>
                </a:lnTo>
                <a:lnTo>
                  <a:pt x="2910840" y="411480"/>
                </a:lnTo>
                <a:lnTo>
                  <a:pt x="3977640" y="716280"/>
                </a:lnTo>
                <a:lnTo>
                  <a:pt x="4892040" y="1676400"/>
                </a:lnTo>
                <a:lnTo>
                  <a:pt x="5913120" y="883920"/>
                </a:lnTo>
                <a:lnTo>
                  <a:pt x="6888480" y="594360"/>
                </a:lnTo>
                <a:lnTo>
                  <a:pt x="6888480" y="594360"/>
                </a:lnTo>
              </a:path>
            </a:pathLst>
          </a:custGeom>
          <a:noFill/>
          <a:ln w="38100">
            <a:solidFill>
              <a:srgbClr val="00AF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F01AEF4D-4B26-6448-5775-A4AE0E05C706}"/>
              </a:ext>
            </a:extLst>
          </p:cNvPr>
          <p:cNvSpPr txBox="1"/>
          <p:nvPr/>
        </p:nvSpPr>
        <p:spPr>
          <a:xfrm>
            <a:off x="5729478" y="2362003"/>
            <a:ext cx="426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61</a:t>
            </a:r>
            <a:endParaRPr lang="es-CO" sz="1400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7C35B55-4344-B9E9-A901-1D7C684B9BD2}"/>
              </a:ext>
            </a:extLst>
          </p:cNvPr>
          <p:cNvSpPr txBox="1"/>
          <p:nvPr/>
        </p:nvSpPr>
        <p:spPr>
          <a:xfrm>
            <a:off x="6264611" y="2310151"/>
            <a:ext cx="426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65</a:t>
            </a:r>
            <a:endParaRPr lang="es-CO" sz="140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70E6C5D3-F074-B100-E6DD-205FBFE329F3}"/>
              </a:ext>
            </a:extLst>
          </p:cNvPr>
          <p:cNvSpPr txBox="1"/>
          <p:nvPr/>
        </p:nvSpPr>
        <p:spPr>
          <a:xfrm>
            <a:off x="6868668" y="2464039"/>
            <a:ext cx="426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56</a:t>
            </a:r>
            <a:endParaRPr lang="es-CO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79E5C219-56C1-47F0-6BEA-6F6CD1A691FB}"/>
              </a:ext>
            </a:extLst>
          </p:cNvPr>
          <p:cNvSpPr txBox="1"/>
          <p:nvPr/>
        </p:nvSpPr>
        <p:spPr>
          <a:xfrm>
            <a:off x="7360158" y="2440922"/>
            <a:ext cx="426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57</a:t>
            </a:r>
            <a:endParaRPr lang="es-CO" sz="14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BB6888D-49A2-0F32-9990-F3717F1B8CFC}"/>
              </a:ext>
            </a:extLst>
          </p:cNvPr>
          <p:cNvSpPr txBox="1"/>
          <p:nvPr/>
        </p:nvSpPr>
        <p:spPr>
          <a:xfrm>
            <a:off x="8039357" y="2543403"/>
            <a:ext cx="426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50</a:t>
            </a:r>
            <a:endParaRPr lang="es-CO" sz="1400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1212BA7-4BBD-1D31-479A-765F9D8894B2}"/>
              </a:ext>
            </a:extLst>
          </p:cNvPr>
          <p:cNvSpPr txBox="1"/>
          <p:nvPr/>
        </p:nvSpPr>
        <p:spPr>
          <a:xfrm>
            <a:off x="8518916" y="2833421"/>
            <a:ext cx="426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29</a:t>
            </a:r>
            <a:endParaRPr lang="es-CO" sz="1400" dirty="0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46A7642F-E756-BB22-255C-38BBEBEFD2B3}"/>
              </a:ext>
            </a:extLst>
          </p:cNvPr>
          <p:cNvSpPr txBox="1"/>
          <p:nvPr/>
        </p:nvSpPr>
        <p:spPr>
          <a:xfrm>
            <a:off x="9101278" y="2617927"/>
            <a:ext cx="426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46</a:t>
            </a:r>
            <a:endParaRPr lang="es-CO" sz="1400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8707D5F-0484-3134-FFE9-51959ACF4F7A}"/>
              </a:ext>
            </a:extLst>
          </p:cNvPr>
          <p:cNvSpPr txBox="1"/>
          <p:nvPr/>
        </p:nvSpPr>
        <p:spPr>
          <a:xfrm>
            <a:off x="9718302" y="2515891"/>
            <a:ext cx="426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53</a:t>
            </a:r>
            <a:endParaRPr lang="es-CO" sz="1400" dirty="0"/>
          </a:p>
        </p:txBody>
      </p:sp>
      <p:graphicFrame>
        <p:nvGraphicFramePr>
          <p:cNvPr id="36" name="Tabla 35">
            <a:extLst>
              <a:ext uri="{FF2B5EF4-FFF2-40B4-BE49-F238E27FC236}">
                <a16:creationId xmlns:a16="http://schemas.microsoft.com/office/drawing/2014/main" id="{28C2905D-EE66-C0E4-23E3-509365AC6C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182733"/>
              </p:ext>
            </p:extLst>
          </p:nvPr>
        </p:nvGraphicFramePr>
        <p:xfrm>
          <a:off x="5626200" y="3252907"/>
          <a:ext cx="4535752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969">
                  <a:extLst>
                    <a:ext uri="{9D8B030D-6E8A-4147-A177-3AD203B41FA5}">
                      <a16:colId xmlns:a16="http://schemas.microsoft.com/office/drawing/2014/main" val="940049992"/>
                    </a:ext>
                  </a:extLst>
                </a:gridCol>
                <a:gridCol w="566969">
                  <a:extLst>
                    <a:ext uri="{9D8B030D-6E8A-4147-A177-3AD203B41FA5}">
                      <a16:colId xmlns:a16="http://schemas.microsoft.com/office/drawing/2014/main" val="458866629"/>
                    </a:ext>
                  </a:extLst>
                </a:gridCol>
                <a:gridCol w="566969">
                  <a:extLst>
                    <a:ext uri="{9D8B030D-6E8A-4147-A177-3AD203B41FA5}">
                      <a16:colId xmlns:a16="http://schemas.microsoft.com/office/drawing/2014/main" val="3825193615"/>
                    </a:ext>
                  </a:extLst>
                </a:gridCol>
                <a:gridCol w="566969">
                  <a:extLst>
                    <a:ext uri="{9D8B030D-6E8A-4147-A177-3AD203B41FA5}">
                      <a16:colId xmlns:a16="http://schemas.microsoft.com/office/drawing/2014/main" val="329033493"/>
                    </a:ext>
                  </a:extLst>
                </a:gridCol>
                <a:gridCol w="566969">
                  <a:extLst>
                    <a:ext uri="{9D8B030D-6E8A-4147-A177-3AD203B41FA5}">
                      <a16:colId xmlns:a16="http://schemas.microsoft.com/office/drawing/2014/main" val="869521798"/>
                    </a:ext>
                  </a:extLst>
                </a:gridCol>
                <a:gridCol w="566969">
                  <a:extLst>
                    <a:ext uri="{9D8B030D-6E8A-4147-A177-3AD203B41FA5}">
                      <a16:colId xmlns:a16="http://schemas.microsoft.com/office/drawing/2014/main" val="3057452146"/>
                    </a:ext>
                  </a:extLst>
                </a:gridCol>
                <a:gridCol w="566969">
                  <a:extLst>
                    <a:ext uri="{9D8B030D-6E8A-4147-A177-3AD203B41FA5}">
                      <a16:colId xmlns:a16="http://schemas.microsoft.com/office/drawing/2014/main" val="473945341"/>
                    </a:ext>
                  </a:extLst>
                </a:gridCol>
                <a:gridCol w="566969">
                  <a:extLst>
                    <a:ext uri="{9D8B030D-6E8A-4147-A177-3AD203B41FA5}">
                      <a16:colId xmlns:a16="http://schemas.microsoft.com/office/drawing/2014/main" val="1525142799"/>
                    </a:ext>
                  </a:extLst>
                </a:gridCol>
              </a:tblGrid>
              <a:tr h="246354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rgbClr val="848688"/>
                          </a:solidFill>
                        </a:rPr>
                        <a:t>2015</a:t>
                      </a:r>
                      <a:endParaRPr lang="es-CO" sz="1200" dirty="0">
                        <a:solidFill>
                          <a:srgbClr val="848688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rgbClr val="848688"/>
                          </a:solidFill>
                        </a:rPr>
                        <a:t>2016</a:t>
                      </a:r>
                      <a:endParaRPr lang="es-CO" sz="1200" dirty="0">
                        <a:solidFill>
                          <a:srgbClr val="848688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rgbClr val="848688"/>
                          </a:solidFill>
                        </a:rPr>
                        <a:t>2017</a:t>
                      </a:r>
                      <a:endParaRPr lang="es-CO" sz="1200" dirty="0">
                        <a:solidFill>
                          <a:srgbClr val="848688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rgbClr val="00B050"/>
                          </a:solidFill>
                        </a:rPr>
                        <a:t>2018</a:t>
                      </a:r>
                      <a:endParaRPr lang="es-CO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rgbClr val="848688"/>
                          </a:solidFill>
                        </a:rPr>
                        <a:t>2019</a:t>
                      </a:r>
                      <a:endParaRPr lang="es-CO" sz="1200" dirty="0">
                        <a:solidFill>
                          <a:srgbClr val="848688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rgbClr val="848688"/>
                          </a:solidFill>
                        </a:rPr>
                        <a:t>2020</a:t>
                      </a:r>
                      <a:endParaRPr lang="es-CO" sz="1200" dirty="0">
                        <a:solidFill>
                          <a:srgbClr val="848688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rgbClr val="848688"/>
                          </a:solidFill>
                        </a:rPr>
                        <a:t>2021</a:t>
                      </a:r>
                      <a:endParaRPr lang="es-CO" sz="1200" dirty="0">
                        <a:solidFill>
                          <a:srgbClr val="848688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rgbClr val="848688"/>
                          </a:solidFill>
                        </a:rPr>
                        <a:t>2022</a:t>
                      </a:r>
                      <a:endParaRPr lang="es-CO" sz="1200" dirty="0">
                        <a:solidFill>
                          <a:srgbClr val="848688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501326"/>
                  </a:ext>
                </a:extLst>
              </a:tr>
            </a:tbl>
          </a:graphicData>
        </a:graphic>
      </p:graphicFrame>
      <p:sp>
        <p:nvSpPr>
          <p:cNvPr id="37" name="Forma libre: forma 36">
            <a:extLst>
              <a:ext uri="{FF2B5EF4-FFF2-40B4-BE49-F238E27FC236}">
                <a16:creationId xmlns:a16="http://schemas.microsoft.com/office/drawing/2014/main" id="{53DB4A8B-F744-6D2B-3B8C-BD2EAD8BC14A}"/>
              </a:ext>
            </a:extLst>
          </p:cNvPr>
          <p:cNvSpPr/>
          <p:nvPr/>
        </p:nvSpPr>
        <p:spPr>
          <a:xfrm>
            <a:off x="5895610" y="3843240"/>
            <a:ext cx="3996934" cy="619334"/>
          </a:xfrm>
          <a:custGeom>
            <a:avLst/>
            <a:gdLst>
              <a:gd name="connsiteX0" fmla="*/ 0 w 3750197"/>
              <a:gd name="connsiteY0" fmla="*/ 2592729 h 2592729"/>
              <a:gd name="connsiteX1" fmla="*/ 0 w 3750197"/>
              <a:gd name="connsiteY1" fmla="*/ 2592729 h 2592729"/>
              <a:gd name="connsiteX2" fmla="*/ 46298 w 3750197"/>
              <a:gd name="connsiteY2" fmla="*/ 2372810 h 2592729"/>
              <a:gd name="connsiteX3" fmla="*/ 150470 w 3750197"/>
              <a:gd name="connsiteY3" fmla="*/ 2187615 h 2592729"/>
              <a:gd name="connsiteX4" fmla="*/ 393539 w 3750197"/>
              <a:gd name="connsiteY4" fmla="*/ 1608881 h 2592729"/>
              <a:gd name="connsiteX5" fmla="*/ 532435 w 3750197"/>
              <a:gd name="connsiteY5" fmla="*/ 1215342 h 2592729"/>
              <a:gd name="connsiteX6" fmla="*/ 555584 w 3750197"/>
              <a:gd name="connsiteY6" fmla="*/ 1145894 h 2592729"/>
              <a:gd name="connsiteX7" fmla="*/ 567159 w 3750197"/>
              <a:gd name="connsiteY7" fmla="*/ 1018572 h 2592729"/>
              <a:gd name="connsiteX8" fmla="*/ 544010 w 3750197"/>
              <a:gd name="connsiteY8" fmla="*/ 983848 h 2592729"/>
              <a:gd name="connsiteX9" fmla="*/ 520860 w 3750197"/>
              <a:gd name="connsiteY9" fmla="*/ 960699 h 2592729"/>
              <a:gd name="connsiteX10" fmla="*/ 544010 w 3750197"/>
              <a:gd name="connsiteY10" fmla="*/ 960699 h 2592729"/>
              <a:gd name="connsiteX11" fmla="*/ 1111169 w 3750197"/>
              <a:gd name="connsiteY11" fmla="*/ 1805651 h 2592729"/>
              <a:gd name="connsiteX12" fmla="*/ 1585731 w 3750197"/>
              <a:gd name="connsiteY12" fmla="*/ 1828800 h 2592729"/>
              <a:gd name="connsiteX13" fmla="*/ 2118167 w 3750197"/>
              <a:gd name="connsiteY13" fmla="*/ 2465408 h 2592729"/>
              <a:gd name="connsiteX14" fmla="*/ 2685326 w 3750197"/>
              <a:gd name="connsiteY14" fmla="*/ 2523281 h 2592729"/>
              <a:gd name="connsiteX15" fmla="*/ 3171463 w 3750197"/>
              <a:gd name="connsiteY15" fmla="*/ 1516284 h 2592729"/>
              <a:gd name="connsiteX16" fmla="*/ 3750197 w 3750197"/>
              <a:gd name="connsiteY16" fmla="*/ 0 h 2592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50197" h="2592729">
                <a:moveTo>
                  <a:pt x="0" y="2592729"/>
                </a:moveTo>
                <a:lnTo>
                  <a:pt x="0" y="2592729"/>
                </a:lnTo>
                <a:cubicBezTo>
                  <a:pt x="15433" y="2519423"/>
                  <a:pt x="20214" y="2443036"/>
                  <a:pt x="46298" y="2372810"/>
                </a:cubicBezTo>
                <a:cubicBezTo>
                  <a:pt x="70959" y="2306414"/>
                  <a:pt x="117024" y="2250048"/>
                  <a:pt x="150470" y="2187615"/>
                </a:cubicBezTo>
                <a:cubicBezTo>
                  <a:pt x="240217" y="2020089"/>
                  <a:pt x="353755" y="1754757"/>
                  <a:pt x="393539" y="1608881"/>
                </a:cubicBezTo>
                <a:cubicBezTo>
                  <a:pt x="490335" y="1253962"/>
                  <a:pt x="332085" y="1816400"/>
                  <a:pt x="532435" y="1215342"/>
                </a:cubicBezTo>
                <a:lnTo>
                  <a:pt x="555584" y="1145894"/>
                </a:lnTo>
                <a:cubicBezTo>
                  <a:pt x="559442" y="1103453"/>
                  <a:pt x="570195" y="1061079"/>
                  <a:pt x="567159" y="1018572"/>
                </a:cubicBezTo>
                <a:cubicBezTo>
                  <a:pt x="566168" y="1004696"/>
                  <a:pt x="552700" y="994711"/>
                  <a:pt x="544010" y="983848"/>
                </a:cubicBezTo>
                <a:cubicBezTo>
                  <a:pt x="537193" y="975327"/>
                  <a:pt x="520860" y="971612"/>
                  <a:pt x="520860" y="960699"/>
                </a:cubicBezTo>
                <a:cubicBezTo>
                  <a:pt x="520860" y="952982"/>
                  <a:pt x="536293" y="960699"/>
                  <a:pt x="544010" y="960699"/>
                </a:cubicBezTo>
                <a:lnTo>
                  <a:pt x="1111169" y="1805651"/>
                </a:lnTo>
                <a:lnTo>
                  <a:pt x="1585731" y="1828800"/>
                </a:lnTo>
                <a:lnTo>
                  <a:pt x="2118167" y="2465408"/>
                </a:lnTo>
                <a:lnTo>
                  <a:pt x="2685326" y="2523281"/>
                </a:lnTo>
                <a:lnTo>
                  <a:pt x="3171463" y="1516284"/>
                </a:lnTo>
                <a:lnTo>
                  <a:pt x="3750197" y="0"/>
                </a:lnTo>
              </a:path>
            </a:pathLst>
          </a:custGeom>
          <a:noFill/>
          <a:ln w="38100">
            <a:solidFill>
              <a:srgbClr val="00AF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aphicFrame>
        <p:nvGraphicFramePr>
          <p:cNvPr id="38" name="Tabla 37">
            <a:extLst>
              <a:ext uri="{FF2B5EF4-FFF2-40B4-BE49-F238E27FC236}">
                <a16:creationId xmlns:a16="http://schemas.microsoft.com/office/drawing/2014/main" id="{88ECF3C0-DC73-6FDF-A9F1-FDE80B5A7A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096487"/>
              </p:ext>
            </p:extLst>
          </p:nvPr>
        </p:nvGraphicFramePr>
        <p:xfrm>
          <a:off x="5612316" y="4645632"/>
          <a:ext cx="4518824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853">
                  <a:extLst>
                    <a:ext uri="{9D8B030D-6E8A-4147-A177-3AD203B41FA5}">
                      <a16:colId xmlns:a16="http://schemas.microsoft.com/office/drawing/2014/main" val="940049992"/>
                    </a:ext>
                  </a:extLst>
                </a:gridCol>
                <a:gridCol w="564853">
                  <a:extLst>
                    <a:ext uri="{9D8B030D-6E8A-4147-A177-3AD203B41FA5}">
                      <a16:colId xmlns:a16="http://schemas.microsoft.com/office/drawing/2014/main" val="458866629"/>
                    </a:ext>
                  </a:extLst>
                </a:gridCol>
                <a:gridCol w="564853">
                  <a:extLst>
                    <a:ext uri="{9D8B030D-6E8A-4147-A177-3AD203B41FA5}">
                      <a16:colId xmlns:a16="http://schemas.microsoft.com/office/drawing/2014/main" val="3825193615"/>
                    </a:ext>
                  </a:extLst>
                </a:gridCol>
                <a:gridCol w="564853">
                  <a:extLst>
                    <a:ext uri="{9D8B030D-6E8A-4147-A177-3AD203B41FA5}">
                      <a16:colId xmlns:a16="http://schemas.microsoft.com/office/drawing/2014/main" val="329033493"/>
                    </a:ext>
                  </a:extLst>
                </a:gridCol>
                <a:gridCol w="564853">
                  <a:extLst>
                    <a:ext uri="{9D8B030D-6E8A-4147-A177-3AD203B41FA5}">
                      <a16:colId xmlns:a16="http://schemas.microsoft.com/office/drawing/2014/main" val="869521798"/>
                    </a:ext>
                  </a:extLst>
                </a:gridCol>
                <a:gridCol w="564853">
                  <a:extLst>
                    <a:ext uri="{9D8B030D-6E8A-4147-A177-3AD203B41FA5}">
                      <a16:colId xmlns:a16="http://schemas.microsoft.com/office/drawing/2014/main" val="3057452146"/>
                    </a:ext>
                  </a:extLst>
                </a:gridCol>
                <a:gridCol w="564853">
                  <a:extLst>
                    <a:ext uri="{9D8B030D-6E8A-4147-A177-3AD203B41FA5}">
                      <a16:colId xmlns:a16="http://schemas.microsoft.com/office/drawing/2014/main" val="473945341"/>
                    </a:ext>
                  </a:extLst>
                </a:gridCol>
                <a:gridCol w="564853">
                  <a:extLst>
                    <a:ext uri="{9D8B030D-6E8A-4147-A177-3AD203B41FA5}">
                      <a16:colId xmlns:a16="http://schemas.microsoft.com/office/drawing/2014/main" val="1525142799"/>
                    </a:ext>
                  </a:extLst>
                </a:gridCol>
              </a:tblGrid>
              <a:tr h="246354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rgbClr val="848688"/>
                          </a:solidFill>
                        </a:rPr>
                        <a:t>2015</a:t>
                      </a:r>
                      <a:endParaRPr lang="es-CO" sz="1200" dirty="0">
                        <a:solidFill>
                          <a:srgbClr val="848688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rgbClr val="848688"/>
                          </a:solidFill>
                        </a:rPr>
                        <a:t>2016</a:t>
                      </a:r>
                      <a:endParaRPr lang="es-CO" sz="1200" dirty="0">
                        <a:solidFill>
                          <a:srgbClr val="848688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rgbClr val="00B050"/>
                          </a:solidFill>
                        </a:rPr>
                        <a:t>2017</a:t>
                      </a:r>
                      <a:endParaRPr lang="es-CO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200" b="1" kern="1200" dirty="0">
                          <a:solidFill>
                            <a:srgbClr val="848688"/>
                          </a:solidFill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  <a:endParaRPr lang="es-CO" sz="1200" b="1" kern="1200" dirty="0">
                        <a:solidFill>
                          <a:srgbClr val="848688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rgbClr val="848688"/>
                          </a:solidFill>
                        </a:rPr>
                        <a:t>2019</a:t>
                      </a:r>
                      <a:endParaRPr lang="es-CO" sz="1200" dirty="0">
                        <a:solidFill>
                          <a:srgbClr val="848688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rgbClr val="848688"/>
                          </a:solidFill>
                        </a:rPr>
                        <a:t>2020</a:t>
                      </a:r>
                      <a:endParaRPr lang="es-CO" sz="1200" dirty="0">
                        <a:solidFill>
                          <a:srgbClr val="848688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rgbClr val="848688"/>
                          </a:solidFill>
                        </a:rPr>
                        <a:t>2021</a:t>
                      </a:r>
                      <a:endParaRPr lang="es-CO" sz="1200" dirty="0">
                        <a:solidFill>
                          <a:srgbClr val="848688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rgbClr val="848688"/>
                          </a:solidFill>
                        </a:rPr>
                        <a:t>2022</a:t>
                      </a:r>
                      <a:endParaRPr lang="es-CO" sz="1200" dirty="0">
                        <a:solidFill>
                          <a:srgbClr val="848688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501326"/>
                  </a:ext>
                </a:extLst>
              </a:tr>
            </a:tbl>
          </a:graphicData>
        </a:graphic>
      </p:graphicFrame>
      <p:sp>
        <p:nvSpPr>
          <p:cNvPr id="39" name="CuadroTexto 38">
            <a:extLst>
              <a:ext uri="{FF2B5EF4-FFF2-40B4-BE49-F238E27FC236}">
                <a16:creationId xmlns:a16="http://schemas.microsoft.com/office/drawing/2014/main" id="{A4D48EAE-18EA-5BD2-80D1-538AD7911054}"/>
              </a:ext>
            </a:extLst>
          </p:cNvPr>
          <p:cNvSpPr txBox="1"/>
          <p:nvPr/>
        </p:nvSpPr>
        <p:spPr>
          <a:xfrm>
            <a:off x="5527824" y="4206649"/>
            <a:ext cx="562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129</a:t>
            </a:r>
            <a:endParaRPr lang="es-CO" sz="1400" dirty="0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5256EC46-92FB-9E1D-E806-604AEF09AD11}"/>
              </a:ext>
            </a:extLst>
          </p:cNvPr>
          <p:cNvSpPr txBox="1"/>
          <p:nvPr/>
        </p:nvSpPr>
        <p:spPr>
          <a:xfrm>
            <a:off x="6089964" y="3791388"/>
            <a:ext cx="562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171</a:t>
            </a:r>
            <a:endParaRPr lang="es-CO" sz="1400" dirty="0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737F2DBD-AF4F-DB79-529A-20E687274FC3}"/>
              </a:ext>
            </a:extLst>
          </p:cNvPr>
          <p:cNvSpPr txBox="1"/>
          <p:nvPr/>
        </p:nvSpPr>
        <p:spPr>
          <a:xfrm>
            <a:off x="6871231" y="3956465"/>
            <a:ext cx="562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149</a:t>
            </a:r>
            <a:endParaRPr lang="es-CO" sz="1400" dirty="0"/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EF07953B-FADC-8692-DC45-EB76FE192AE4}"/>
              </a:ext>
            </a:extLst>
          </p:cNvPr>
          <p:cNvSpPr txBox="1"/>
          <p:nvPr/>
        </p:nvSpPr>
        <p:spPr>
          <a:xfrm>
            <a:off x="7411120" y="3937455"/>
            <a:ext cx="562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148</a:t>
            </a:r>
            <a:endParaRPr lang="es-CO" sz="1400" dirty="0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F2D525A9-0529-0086-9917-15C1011DA6F3}"/>
              </a:ext>
            </a:extLst>
          </p:cNvPr>
          <p:cNvSpPr txBox="1"/>
          <p:nvPr/>
        </p:nvSpPr>
        <p:spPr>
          <a:xfrm>
            <a:off x="7933568" y="4151073"/>
            <a:ext cx="562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132</a:t>
            </a:r>
            <a:endParaRPr lang="es-CO" sz="1400" dirty="0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C0AA915F-C9A0-9418-1CA2-6F364F7ECD4D}"/>
              </a:ext>
            </a:extLst>
          </p:cNvPr>
          <p:cNvSpPr txBox="1"/>
          <p:nvPr/>
        </p:nvSpPr>
        <p:spPr>
          <a:xfrm>
            <a:off x="8408992" y="4133649"/>
            <a:ext cx="562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130</a:t>
            </a:r>
            <a:endParaRPr lang="es-CO" sz="1400" dirty="0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7098C9C0-BB97-47C5-ED9F-CFB4CE52091C}"/>
              </a:ext>
            </a:extLst>
          </p:cNvPr>
          <p:cNvSpPr txBox="1"/>
          <p:nvPr/>
        </p:nvSpPr>
        <p:spPr>
          <a:xfrm>
            <a:off x="9050860" y="3891845"/>
            <a:ext cx="562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157</a:t>
            </a:r>
            <a:endParaRPr lang="es-CO" sz="1400" dirty="0"/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8C97B13D-8FCB-6137-E61E-092EEEA71FFC}"/>
              </a:ext>
            </a:extLst>
          </p:cNvPr>
          <p:cNvSpPr txBox="1"/>
          <p:nvPr/>
        </p:nvSpPr>
        <p:spPr>
          <a:xfrm>
            <a:off x="9698190" y="3556396"/>
            <a:ext cx="562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196</a:t>
            </a:r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3895351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CA068429-8A47-AB4E-9402-194315964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E49166D-C531-B5F1-C1F6-381153B9B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3A242C9-2035-36C2-C417-34A74BEF53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0C3A184-10FC-1382-1AD3-E8452C4618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BA949AF9-546C-CC0F-2692-7941CE311177}"/>
              </a:ext>
            </a:extLst>
          </p:cNvPr>
          <p:cNvSpPr txBox="1"/>
          <p:nvPr/>
        </p:nvSpPr>
        <p:spPr>
          <a:xfrm>
            <a:off x="370291" y="1474913"/>
            <a:ext cx="113807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>
                <a:solidFill>
                  <a:srgbClr val="00AFEF"/>
                </a:solidFill>
                <a:latin typeface="Akzidenz-Grotesk BQ Condensed" pitchFamily="50" charset="0"/>
              </a:rPr>
              <a:t>Recomendaciones</a:t>
            </a:r>
            <a:endParaRPr lang="es-CO" dirty="0"/>
          </a:p>
        </p:txBody>
      </p: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7C9EE968-64D5-6161-FBA7-0F392ACB0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91" y="2123901"/>
            <a:ext cx="6157831" cy="4351338"/>
          </a:xfrm>
        </p:spPr>
        <p:txBody>
          <a:bodyPr>
            <a:normAutofit fontScale="85000" lnSpcReduction="10000"/>
          </a:bodyPr>
          <a:lstStyle/>
          <a:p>
            <a:pPr marL="285750" indent="-285750" algn="just"/>
            <a:r>
              <a:rPr lang="es-ES" sz="2400" dirty="0">
                <a:solidFill>
                  <a:schemeClr val="dk1"/>
                </a:solidFill>
                <a:latin typeface="Akzidenz-Grotesk BQ Condensed"/>
              </a:rPr>
              <a:t>Formulación con participación permanente de los Stakeholders</a:t>
            </a:r>
          </a:p>
          <a:p>
            <a:pPr marL="285750" indent="-285750" algn="just"/>
            <a:r>
              <a:rPr lang="es-ES" sz="2400" dirty="0">
                <a:solidFill>
                  <a:schemeClr val="dk1"/>
                </a:solidFill>
                <a:latin typeface="Akzidenz-Grotesk BQ Condensed"/>
              </a:rPr>
              <a:t>Análisis de competencias y de área de influencia</a:t>
            </a:r>
          </a:p>
          <a:p>
            <a:pPr marL="285750" indent="-285750" algn="just"/>
            <a:r>
              <a:rPr lang="es-ES" sz="2400" b="1" dirty="0">
                <a:solidFill>
                  <a:schemeClr val="dk1"/>
                </a:solidFill>
                <a:latin typeface="Akzidenz-Grotesk BQ Condensed"/>
              </a:rPr>
              <a:t>Motociclistas son los protagonistas del Plan</a:t>
            </a:r>
          </a:p>
          <a:p>
            <a:pPr marL="285750" indent="-285750" algn="just"/>
            <a:r>
              <a:rPr lang="es-ES" sz="2400" dirty="0">
                <a:solidFill>
                  <a:schemeClr val="dk1"/>
                </a:solidFill>
                <a:latin typeface="Akzidenz-Grotesk BQ Condensed"/>
              </a:rPr>
              <a:t>Menos es más. La cantidad de acciones </a:t>
            </a:r>
            <a:r>
              <a:rPr lang="es-ES" sz="2400" b="1" dirty="0">
                <a:solidFill>
                  <a:schemeClr val="dk1"/>
                </a:solidFill>
                <a:latin typeface="Akzidenz-Grotesk BQ Condensed"/>
              </a:rPr>
              <a:t>no garantiza </a:t>
            </a:r>
            <a:r>
              <a:rPr lang="es-ES" sz="2400" dirty="0">
                <a:solidFill>
                  <a:schemeClr val="dk1"/>
                </a:solidFill>
                <a:latin typeface="Akzidenz-Grotesk BQ Condensed"/>
              </a:rPr>
              <a:t>calidad en el Plan</a:t>
            </a:r>
          </a:p>
          <a:p>
            <a:pPr marL="285750" indent="-285750" algn="just"/>
            <a:r>
              <a:rPr lang="es-ES" sz="2400" b="1" dirty="0">
                <a:solidFill>
                  <a:schemeClr val="dk1"/>
                </a:solidFill>
                <a:latin typeface="Akzidenz-Grotesk BQ Condensed"/>
              </a:rPr>
              <a:t>Articulación</a:t>
            </a:r>
            <a:r>
              <a:rPr lang="es-ES" sz="2400" dirty="0">
                <a:solidFill>
                  <a:schemeClr val="dk1"/>
                </a:solidFill>
                <a:latin typeface="Akzidenz-Grotesk BQ Condensed"/>
              </a:rPr>
              <a:t> con otros instrumentos de política pública</a:t>
            </a:r>
          </a:p>
          <a:p>
            <a:pPr marL="285750" indent="-285750" algn="just"/>
            <a:r>
              <a:rPr lang="es-ES" sz="2400" b="1" dirty="0">
                <a:solidFill>
                  <a:schemeClr val="dk1"/>
                </a:solidFill>
                <a:latin typeface="Akzidenz-Grotesk BQ Condensed"/>
              </a:rPr>
              <a:t>Articulación</a:t>
            </a:r>
            <a:r>
              <a:rPr lang="es-ES" sz="2400" dirty="0">
                <a:solidFill>
                  <a:schemeClr val="dk1"/>
                </a:solidFill>
                <a:latin typeface="Akzidenz-Grotesk BQ Condensed"/>
              </a:rPr>
              <a:t> con los ODS</a:t>
            </a:r>
          </a:p>
          <a:p>
            <a:pPr marL="285750" indent="-285750" algn="just"/>
            <a:r>
              <a:rPr lang="es-ES" sz="2400" b="1" dirty="0">
                <a:solidFill>
                  <a:schemeClr val="dk1"/>
                </a:solidFill>
                <a:latin typeface="Akzidenz-Grotesk BQ Condensed"/>
              </a:rPr>
              <a:t>Medir </a:t>
            </a:r>
            <a:r>
              <a:rPr lang="es-ES" sz="2400" dirty="0">
                <a:solidFill>
                  <a:schemeClr val="dk1"/>
                </a:solidFill>
                <a:latin typeface="Akzidenz-Grotesk BQ Condensed"/>
              </a:rPr>
              <a:t>indicadores intermedios</a:t>
            </a:r>
          </a:p>
          <a:p>
            <a:pPr marL="285750" indent="-285750" algn="just"/>
            <a:r>
              <a:rPr lang="es-ES" sz="2400" b="1" dirty="0">
                <a:solidFill>
                  <a:schemeClr val="dk1"/>
                </a:solidFill>
                <a:latin typeface="Akzidenz-Grotesk BQ Condensed"/>
              </a:rPr>
              <a:t>Incluir</a:t>
            </a:r>
            <a:r>
              <a:rPr lang="es-ES" sz="2400" dirty="0">
                <a:solidFill>
                  <a:schemeClr val="dk1"/>
                </a:solidFill>
                <a:latin typeface="Akzidenz-Grotesk BQ Condensed"/>
              </a:rPr>
              <a:t> indicadores de impacto</a:t>
            </a:r>
          </a:p>
          <a:p>
            <a:pPr marL="285750" indent="-285750" algn="just"/>
            <a:r>
              <a:rPr lang="es-ES" sz="2400" dirty="0">
                <a:solidFill>
                  <a:schemeClr val="dk1"/>
                </a:solidFill>
                <a:latin typeface="Akzidenz-Grotesk BQ Condensed"/>
              </a:rPr>
              <a:t>Es fundamental contar con acciones de impacto a corto plazo, y en paralelo, acciones a mediano y largo plazo</a:t>
            </a:r>
            <a:endParaRPr lang="es-ES" sz="2400" dirty="0"/>
          </a:p>
          <a:p>
            <a:endParaRPr lang="es-ES" dirty="0"/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12D6F835-F12E-C1FE-CE0D-FD2A8FDFEF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8079982"/>
              </p:ext>
            </p:extLst>
          </p:nvPr>
        </p:nvGraphicFramePr>
        <p:xfrm>
          <a:off x="6898511" y="1625203"/>
          <a:ext cx="5293489" cy="5210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560820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rma en L 18">
            <a:extLst>
              <a:ext uri="{FF2B5EF4-FFF2-40B4-BE49-F238E27FC236}">
                <a16:creationId xmlns:a16="http://schemas.microsoft.com/office/drawing/2014/main" id="{8FBC4B77-6955-7897-B7AC-C9FFCBB9F832}"/>
              </a:ext>
            </a:extLst>
          </p:cNvPr>
          <p:cNvSpPr/>
          <p:nvPr/>
        </p:nvSpPr>
        <p:spPr>
          <a:xfrm rot="10800000">
            <a:off x="2718573" y="1897780"/>
            <a:ext cx="1818164" cy="4960220"/>
          </a:xfrm>
          <a:prstGeom prst="corner">
            <a:avLst>
              <a:gd name="adj1" fmla="val 10714"/>
              <a:gd name="adj2" fmla="val 13287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5C55431-7F7F-E4E0-E548-F7C791CAD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4A1DE7F-EE47-27BE-A4F8-76AB77FA01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48FD292-3829-9B47-54C9-82A4F87A71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9FDC51E-1E1D-B124-A37C-EA1A2086B9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10" name="Gráfico 9" descr="Hombre con relleno sólido">
            <a:extLst>
              <a:ext uri="{FF2B5EF4-FFF2-40B4-BE49-F238E27FC236}">
                <a16:creationId xmlns:a16="http://schemas.microsoft.com/office/drawing/2014/main" id="{C1370D4E-7A3D-8C9E-968E-A0228E7359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56432" y="2753196"/>
            <a:ext cx="2775005" cy="3762217"/>
          </a:xfrm>
          <a:prstGeom prst="rect">
            <a:avLst/>
          </a:prstGeom>
        </p:spPr>
      </p:pic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02DE5607-AE17-C9A5-C83B-2C4556697D30}"/>
              </a:ext>
            </a:extLst>
          </p:cNvPr>
          <p:cNvSpPr/>
          <p:nvPr/>
        </p:nvSpPr>
        <p:spPr>
          <a:xfrm>
            <a:off x="5152172" y="2775877"/>
            <a:ext cx="2303362" cy="621340"/>
          </a:xfrm>
          <a:prstGeom prst="roundRect">
            <a:avLst/>
          </a:prstGeom>
          <a:solidFill>
            <a:srgbClr val="84868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Habilidades y destrezas</a:t>
            </a:r>
            <a:endParaRPr lang="es-CO" dirty="0"/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9DF5519F-08C0-8C9D-D889-11BA83349CBB}"/>
              </a:ext>
            </a:extLst>
          </p:cNvPr>
          <p:cNvSpPr/>
          <p:nvPr/>
        </p:nvSpPr>
        <p:spPr>
          <a:xfrm>
            <a:off x="5152172" y="1896504"/>
            <a:ext cx="2303362" cy="619957"/>
          </a:xfrm>
          <a:prstGeom prst="roundRect">
            <a:avLst/>
          </a:prstGeom>
          <a:solidFill>
            <a:srgbClr val="84868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Conocimientos</a:t>
            </a:r>
            <a:endParaRPr lang="es-CO" dirty="0"/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905F10D1-8D97-6A11-E332-20E70F8F0BF7}"/>
              </a:ext>
            </a:extLst>
          </p:cNvPr>
          <p:cNvSpPr/>
          <p:nvPr/>
        </p:nvSpPr>
        <p:spPr>
          <a:xfrm>
            <a:off x="5152172" y="3578464"/>
            <a:ext cx="2303362" cy="621340"/>
          </a:xfrm>
          <a:prstGeom prst="roundRect">
            <a:avLst/>
          </a:prstGeom>
          <a:solidFill>
            <a:srgbClr val="84868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Percepciones</a:t>
            </a:r>
            <a:endParaRPr lang="es-CO" dirty="0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172984A1-9FE4-01B7-F8C5-D32311621D45}"/>
              </a:ext>
            </a:extLst>
          </p:cNvPr>
          <p:cNvSpPr/>
          <p:nvPr/>
        </p:nvSpPr>
        <p:spPr>
          <a:xfrm>
            <a:off x="5152172" y="4446048"/>
            <a:ext cx="2303362" cy="621340"/>
          </a:xfrm>
          <a:prstGeom prst="roundRect">
            <a:avLst/>
          </a:prstGeom>
          <a:solidFill>
            <a:srgbClr val="84868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Errores</a:t>
            </a:r>
            <a:endParaRPr lang="es-CO" dirty="0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63661DA5-75FD-F712-23A5-7486611E5FAB}"/>
              </a:ext>
            </a:extLst>
          </p:cNvPr>
          <p:cNvSpPr/>
          <p:nvPr/>
        </p:nvSpPr>
        <p:spPr>
          <a:xfrm>
            <a:off x="5152172" y="5313632"/>
            <a:ext cx="2303362" cy="621340"/>
          </a:xfrm>
          <a:prstGeom prst="roundRect">
            <a:avLst/>
          </a:prstGeom>
          <a:solidFill>
            <a:srgbClr val="84868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Incentivos</a:t>
            </a:r>
            <a:endParaRPr lang="es-CO" dirty="0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56D8756F-A369-A283-FC62-1C8B355A4B55}"/>
              </a:ext>
            </a:extLst>
          </p:cNvPr>
          <p:cNvSpPr/>
          <p:nvPr/>
        </p:nvSpPr>
        <p:spPr>
          <a:xfrm>
            <a:off x="2357829" y="1497595"/>
            <a:ext cx="721489" cy="148304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66D672CC-FD3B-0A92-DDFC-1A014684E010}"/>
              </a:ext>
            </a:extLst>
          </p:cNvPr>
          <p:cNvSpPr/>
          <p:nvPr/>
        </p:nvSpPr>
        <p:spPr>
          <a:xfrm>
            <a:off x="2501569" y="1632459"/>
            <a:ext cx="393539" cy="376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F75A9A76-587F-DDC5-CD40-418D0C5C3418}"/>
              </a:ext>
            </a:extLst>
          </p:cNvPr>
          <p:cNvSpPr/>
          <p:nvPr/>
        </p:nvSpPr>
        <p:spPr>
          <a:xfrm>
            <a:off x="2519921" y="2092829"/>
            <a:ext cx="393539" cy="376938"/>
          </a:xfrm>
          <a:prstGeom prst="ellipse">
            <a:avLst/>
          </a:prstGeom>
          <a:solidFill>
            <a:srgbClr val="84868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8E36F7FE-86C4-5B3D-BDD0-DF1A63284A8D}"/>
              </a:ext>
            </a:extLst>
          </p:cNvPr>
          <p:cNvSpPr/>
          <p:nvPr/>
        </p:nvSpPr>
        <p:spPr>
          <a:xfrm>
            <a:off x="2519921" y="2511832"/>
            <a:ext cx="393539" cy="376938"/>
          </a:xfrm>
          <a:prstGeom prst="ellipse">
            <a:avLst/>
          </a:prstGeom>
          <a:solidFill>
            <a:srgbClr val="84868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Marcador de contenido 2">
            <a:extLst>
              <a:ext uri="{FF2B5EF4-FFF2-40B4-BE49-F238E27FC236}">
                <a16:creationId xmlns:a16="http://schemas.microsoft.com/office/drawing/2014/main" id="{E1DB6D53-DAE4-4D53-B0DA-C6D9BEA3F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6752" y="1820928"/>
            <a:ext cx="3910805" cy="4351338"/>
          </a:xfrm>
        </p:spPr>
        <p:txBody>
          <a:bodyPr>
            <a:normAutofit/>
          </a:bodyPr>
          <a:lstStyle/>
          <a:p>
            <a:pPr marL="285750" indent="-285750" algn="just"/>
            <a:r>
              <a:rPr lang="es-ES" sz="2400" dirty="0">
                <a:solidFill>
                  <a:schemeClr val="dk1"/>
                </a:solidFill>
                <a:latin typeface="Akzidenz-Grotesk BQ Condensed"/>
              </a:rPr>
              <a:t>Comportamiento NO se cambia solo con educación.</a:t>
            </a:r>
          </a:p>
          <a:p>
            <a:pPr marL="285750" indent="-285750" algn="just"/>
            <a:endParaRPr lang="es-ES" sz="2400" dirty="0">
              <a:solidFill>
                <a:schemeClr val="dk1"/>
              </a:solidFill>
              <a:latin typeface="Akzidenz-Grotesk BQ Condensed"/>
            </a:endParaRPr>
          </a:p>
          <a:p>
            <a:pPr marL="285750" indent="-285750" algn="just"/>
            <a:r>
              <a:rPr lang="es-ES" sz="2400" dirty="0">
                <a:solidFill>
                  <a:schemeClr val="dk1"/>
                </a:solidFill>
                <a:latin typeface="Akzidenz-Grotesk BQ Condensed"/>
              </a:rPr>
              <a:t>Comportamiento NO se cambia solo con campañas.</a:t>
            </a:r>
          </a:p>
          <a:p>
            <a:pPr marL="285750" indent="-285750" algn="just"/>
            <a:endParaRPr lang="es-ES" sz="2400" dirty="0">
              <a:solidFill>
                <a:schemeClr val="dk1"/>
              </a:solidFill>
              <a:latin typeface="Akzidenz-Grotesk BQ Condensed"/>
            </a:endParaRPr>
          </a:p>
          <a:p>
            <a:pPr marL="285750" indent="-285750" algn="just"/>
            <a:r>
              <a:rPr lang="es-ES" sz="2400" dirty="0">
                <a:solidFill>
                  <a:schemeClr val="dk1"/>
                </a:solidFill>
                <a:latin typeface="Akzidenz-Grotesk BQ Condensed"/>
              </a:rPr>
              <a:t>Las campañas y la educación mal enfocada PUEDEN ser perjudiciales.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5019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CA068429-8A47-AB4E-9402-1943159642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E49166D-C531-B5F1-C1F6-381153B9B1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3A242C9-2035-36C2-C417-34A74BEF53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0C3A184-10FC-1382-1AD3-E8452C4618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BA949AF9-546C-CC0F-2692-7941CE311177}"/>
              </a:ext>
            </a:extLst>
          </p:cNvPr>
          <p:cNvSpPr txBox="1"/>
          <p:nvPr/>
        </p:nvSpPr>
        <p:spPr>
          <a:xfrm>
            <a:off x="370291" y="1474913"/>
            <a:ext cx="113807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>
                <a:solidFill>
                  <a:srgbClr val="00AFEF"/>
                </a:solidFill>
                <a:latin typeface="Akzidenz-Grotesk BQ Condensed" pitchFamily="50" charset="0"/>
              </a:rPr>
              <a:t>Usuarios seguros – Control y percepción de control</a:t>
            </a:r>
            <a:endParaRPr lang="es-CO" dirty="0"/>
          </a:p>
        </p:txBody>
      </p:sp>
      <p:pic>
        <p:nvPicPr>
          <p:cNvPr id="2" name="WhatsApp Video 2024-04-08 at 2.18.35 AM">
            <a:hlinkClick r:id="" action="ppaction://media"/>
            <a:extLst>
              <a:ext uri="{FF2B5EF4-FFF2-40B4-BE49-F238E27FC236}">
                <a16:creationId xmlns:a16="http://schemas.microsoft.com/office/drawing/2014/main" id="{8FCDBAAA-39F6-86B3-5F0C-F855D3C65E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59788" y="2340527"/>
            <a:ext cx="7872424" cy="343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83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CA068429-8A47-AB4E-9402-194315964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E49166D-C531-B5F1-C1F6-381153B9B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3A242C9-2035-36C2-C417-34A74BEF53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0C3A184-10FC-1382-1AD3-E8452C4618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BA949AF9-546C-CC0F-2692-7941CE311177}"/>
              </a:ext>
            </a:extLst>
          </p:cNvPr>
          <p:cNvSpPr txBox="1"/>
          <p:nvPr/>
        </p:nvSpPr>
        <p:spPr>
          <a:xfrm>
            <a:off x="336659" y="1351509"/>
            <a:ext cx="11380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AFEF"/>
                </a:solidFill>
                <a:latin typeface="Akzidenz-Grotesk BQ Condensed" pitchFamily="50" charset="0"/>
              </a:rPr>
              <a:t>Usuarios seguros – Detección automática y semiautomática de infracciones</a:t>
            </a:r>
            <a:endParaRPr lang="es-CO" sz="2000" dirty="0"/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AA9B778E-A550-4923-AFE6-9321924C9C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9535446"/>
              </p:ext>
            </p:extLst>
          </p:nvPr>
        </p:nvGraphicFramePr>
        <p:xfrm>
          <a:off x="680045" y="1718867"/>
          <a:ext cx="10693949" cy="2344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41829D8A-0472-43E9-B3BB-6F36FE9B77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953894"/>
              </p:ext>
            </p:extLst>
          </p:nvPr>
        </p:nvGraphicFramePr>
        <p:xfrm>
          <a:off x="680045" y="4007863"/>
          <a:ext cx="9884192" cy="2620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075866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CA068429-8A47-AB4E-9402-194315964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E49166D-C531-B5F1-C1F6-381153B9B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3A242C9-2035-36C2-C417-34A74BEF53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0C3A184-10FC-1382-1AD3-E8452C4618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BA949AF9-546C-CC0F-2692-7941CE311177}"/>
              </a:ext>
            </a:extLst>
          </p:cNvPr>
          <p:cNvSpPr txBox="1"/>
          <p:nvPr/>
        </p:nvSpPr>
        <p:spPr>
          <a:xfrm>
            <a:off x="370291" y="1474913"/>
            <a:ext cx="11380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AFEF"/>
                </a:solidFill>
                <a:latin typeface="Akzidenz-Grotesk BQ Condensed" pitchFamily="50" charset="0"/>
              </a:rPr>
              <a:t>Usuarios seguros – Detección automática y semiautomática de infracciones</a:t>
            </a:r>
            <a:endParaRPr lang="es-CO" sz="200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90CA273-D585-0F2C-408C-3E0F1D1F7E8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44696" y="2731968"/>
            <a:ext cx="4175444" cy="327091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b="1" spc="2" dirty="0">
                <a:solidFill>
                  <a:srgbClr val="404040"/>
                </a:solidFill>
                <a:latin typeface="Helvetica" pitchFamily="2" charset="0"/>
                <a:ea typeface="+mj-ea"/>
                <a:cs typeface="Arial"/>
              </a:rPr>
              <a:t>Según estudios internacionales, la instalación de cámaras de velocidad </a:t>
            </a:r>
            <a:r>
              <a:rPr lang="es-ES" sz="2000" spc="2" dirty="0">
                <a:solidFill>
                  <a:srgbClr val="404040"/>
                </a:solidFill>
                <a:latin typeface="Helvetica" pitchFamily="2" charset="0"/>
                <a:ea typeface="+mj-ea"/>
                <a:cs typeface="Arial"/>
              </a:rPr>
              <a:t>mostró una reducción de 20% en choques, 15% en choques con lesionados y 51% en choques con muertos.</a:t>
            </a:r>
          </a:p>
          <a:p>
            <a:endParaRPr lang="es-ES" sz="1600" spc="2" dirty="0">
              <a:solidFill>
                <a:srgbClr val="404040"/>
              </a:solidFill>
              <a:latin typeface="Helvetica" pitchFamily="2" charset="0"/>
              <a:ea typeface="+mj-ea"/>
              <a:cs typeface="Arial"/>
            </a:endParaRPr>
          </a:p>
          <a:p>
            <a:r>
              <a:rPr lang="es-ES" sz="1600" i="1" spc="2" dirty="0">
                <a:solidFill>
                  <a:srgbClr val="404040"/>
                </a:solidFill>
                <a:latin typeface="Helvetica" pitchFamily="2" charset="0"/>
                <a:ea typeface="+mj-ea"/>
                <a:cs typeface="Arial"/>
              </a:rPr>
              <a:t>(De Ceunynck, T. (2017), Installation of section control &amp; speed cameras, European Road Safety Decision Support System, developed by the H2020 project SafetyCube.</a:t>
            </a:r>
          </a:p>
          <a:p>
            <a:pPr marL="207695" indent="-207695">
              <a:buFont typeface="Wingdings" panose="05000000000000000000" pitchFamily="2" charset="2"/>
              <a:buChar char="§"/>
            </a:pPr>
            <a:endParaRPr lang="es-CO" sz="1600" dirty="0">
              <a:solidFill>
                <a:srgbClr val="40404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defTabSz="1217699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s-ES" sz="1600" spc="2" dirty="0">
              <a:solidFill>
                <a:srgbClr val="404040"/>
              </a:solidFill>
              <a:latin typeface="Helvetica" pitchFamily="2" charset="0"/>
              <a:ea typeface="+mj-ea"/>
              <a:cs typeface="Arial"/>
              <a:sym typeface="Arial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3B3DFB2-8B55-D78E-CE3F-F4F1F28571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802" y="2574007"/>
            <a:ext cx="5725709" cy="322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919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CA068429-8A47-AB4E-9402-194315964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E49166D-C531-B5F1-C1F6-381153B9B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3A242C9-2035-36C2-C417-34A74BEF53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0C3A184-10FC-1382-1AD3-E8452C4618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BA949AF9-546C-CC0F-2692-7941CE311177}"/>
              </a:ext>
            </a:extLst>
          </p:cNvPr>
          <p:cNvSpPr txBox="1"/>
          <p:nvPr/>
        </p:nvSpPr>
        <p:spPr>
          <a:xfrm>
            <a:off x="370291" y="1474913"/>
            <a:ext cx="11380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rgbClr val="00AFEF"/>
                </a:solidFill>
                <a:latin typeface="Akzidenz-Grotesk BQ Condensed" pitchFamily="50" charset="0"/>
              </a:rPr>
              <a:t>Detección automática y semiautomática de infracciones - Retos</a:t>
            </a:r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2EDE80C-7E77-8440-4F99-612CBEC41EED}"/>
              </a:ext>
            </a:extLst>
          </p:cNvPr>
          <p:cNvSpPr txBox="1"/>
          <p:nvPr/>
        </p:nvSpPr>
        <p:spPr>
          <a:xfrm>
            <a:off x="336659" y="2782441"/>
            <a:ext cx="5101103" cy="2334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dk1"/>
                </a:solidFill>
                <a:latin typeface="Akzidenz-Grotesk BQ Condensed"/>
              </a:rPr>
              <a:t>Instalación objetiva</a:t>
            </a:r>
          </a:p>
          <a:p>
            <a:pPr marL="285750" indent="-285750" algn="just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dk1"/>
                </a:solidFill>
                <a:latin typeface="Akzidenz-Grotesk BQ Condensed"/>
              </a:rPr>
              <a:t>Objetivo es disuadir, no recaudar</a:t>
            </a:r>
          </a:p>
          <a:p>
            <a:pPr marL="285750" indent="-285750" algn="just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dk1"/>
                </a:solidFill>
                <a:latin typeface="Akzidenz-Grotesk BQ Condensed"/>
              </a:rPr>
              <a:t>En la mayoría de los casos NO  SON ATRACTIVAS POLITICAMENTE</a:t>
            </a:r>
          </a:p>
          <a:p>
            <a:pPr marL="285750" indent="-285750" algn="just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dk1"/>
                </a:solidFill>
                <a:latin typeface="Akzidenz-Grotesk BQ Condensed"/>
              </a:rPr>
              <a:t>Idenficación del infractor resulta inviable en el caso de motociclistas</a:t>
            </a:r>
          </a:p>
          <a:p>
            <a:pPr marL="285750" indent="-285750" algn="just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dk1"/>
                </a:solidFill>
                <a:latin typeface="Akzidenz-Grotesk BQ Condensed"/>
              </a:rPr>
              <a:t>Solidaridad propietario - infractor</a:t>
            </a:r>
            <a:endParaRPr lang="es-CO" sz="2000" dirty="0">
              <a:solidFill>
                <a:schemeClr val="dk1"/>
              </a:solidFill>
              <a:latin typeface="Akzidenz-Grotesk BQ Condensed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71F7A6E-43AA-3237-685C-573756B81B27}"/>
              </a:ext>
            </a:extLst>
          </p:cNvPr>
          <p:cNvSpPr/>
          <p:nvPr/>
        </p:nvSpPr>
        <p:spPr>
          <a:xfrm>
            <a:off x="5952763" y="2122918"/>
            <a:ext cx="6252209" cy="4053005"/>
          </a:xfrm>
          <a:prstGeom prst="rect">
            <a:avLst/>
          </a:prstGeom>
          <a:solidFill>
            <a:srgbClr val="00A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Cédula Azul o Cédula de Autorizado para conducir - ARGENTINA</a:t>
            </a:r>
          </a:p>
          <a:p>
            <a:pPr algn="ctr"/>
            <a:endParaRPr lang="es-ES" i="1" dirty="0">
              <a:solidFill>
                <a:schemeClr val="bg1"/>
              </a:solidFill>
            </a:endParaRPr>
          </a:p>
          <a:p>
            <a:pPr algn="ctr"/>
            <a:r>
              <a:rPr lang="es-ES" i="1" dirty="0">
                <a:solidFill>
                  <a:schemeClr val="bg1"/>
                </a:solidFill>
              </a:rPr>
              <a:t>Obligatoriedad de informar a la autoridad quien está conduciendo el vehículo</a:t>
            </a:r>
          </a:p>
          <a:p>
            <a:pPr algn="ctr"/>
            <a:endParaRPr lang="es-ES" dirty="0">
              <a:solidFill>
                <a:schemeClr val="bg1"/>
              </a:solidFill>
            </a:endParaRPr>
          </a:p>
          <a:p>
            <a:pPr algn="ctr"/>
            <a:endParaRPr lang="es-ES" dirty="0">
              <a:solidFill>
                <a:schemeClr val="bg1"/>
              </a:solidFill>
            </a:endParaRPr>
          </a:p>
          <a:p>
            <a:pPr algn="ctr"/>
            <a:endParaRPr lang="es-ES" dirty="0">
              <a:solidFill>
                <a:schemeClr val="bg1"/>
              </a:solidFill>
            </a:endParaRPr>
          </a:p>
          <a:p>
            <a:pPr algn="ctr"/>
            <a:endParaRPr lang="es-ES" dirty="0">
              <a:solidFill>
                <a:schemeClr val="bg1"/>
              </a:solidFill>
            </a:endParaRPr>
          </a:p>
          <a:p>
            <a:pPr algn="ctr"/>
            <a:endParaRPr lang="es-ES" dirty="0">
              <a:solidFill>
                <a:schemeClr val="bg1"/>
              </a:solidFill>
            </a:endParaRPr>
          </a:p>
          <a:p>
            <a:pPr algn="ctr"/>
            <a:endParaRPr lang="es-ES" dirty="0">
              <a:solidFill>
                <a:schemeClr val="bg1"/>
              </a:solidFill>
            </a:endParaRPr>
          </a:p>
          <a:p>
            <a:pPr algn="ctr"/>
            <a:endParaRPr lang="es-ES" dirty="0">
              <a:solidFill>
                <a:schemeClr val="bg1"/>
              </a:solidFill>
            </a:endParaRPr>
          </a:p>
          <a:p>
            <a:pPr algn="ctr"/>
            <a:endParaRPr lang="es-ES" dirty="0">
              <a:solidFill>
                <a:schemeClr val="bg1"/>
              </a:solidFill>
            </a:endParaRPr>
          </a:p>
          <a:p>
            <a:pPr algn="ctr"/>
            <a:endParaRPr lang="es-ES" dirty="0">
              <a:solidFill>
                <a:schemeClr val="bg1"/>
              </a:solidFill>
            </a:endParaRPr>
          </a:p>
          <a:p>
            <a:pPr algn="ctr"/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91DFCA7-B7E9-0DB6-F5E0-E0FC41114675}"/>
              </a:ext>
            </a:extLst>
          </p:cNvPr>
          <p:cNvSpPr/>
          <p:nvPr/>
        </p:nvSpPr>
        <p:spPr>
          <a:xfrm>
            <a:off x="6564831" y="3632618"/>
            <a:ext cx="1332690" cy="190611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500" dirty="0"/>
              <a:t>Se detecta una infracción en una motocicleta de Patente ABC - 123</a:t>
            </a:r>
            <a:endParaRPr lang="es-CO" sz="150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1FCA5FF-014A-E31F-D1A7-60EC93710EDE}"/>
              </a:ext>
            </a:extLst>
          </p:cNvPr>
          <p:cNvSpPr/>
          <p:nvPr/>
        </p:nvSpPr>
        <p:spPr>
          <a:xfrm>
            <a:off x="8412522" y="3632617"/>
            <a:ext cx="1332690" cy="190611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500" dirty="0"/>
              <a:t>El propietario informa quien de los autorizados para conducir era el conductor</a:t>
            </a:r>
            <a:endParaRPr lang="es-CO" sz="150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9256948-1D45-F123-0F39-1C0B7AECC4E7}"/>
              </a:ext>
            </a:extLst>
          </p:cNvPr>
          <p:cNvSpPr/>
          <p:nvPr/>
        </p:nvSpPr>
        <p:spPr>
          <a:xfrm>
            <a:off x="10260213" y="3632617"/>
            <a:ext cx="1332690" cy="190611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500" dirty="0"/>
              <a:t>Si no es ninguno, se genera infracción por conducir sin estar autorizado</a:t>
            </a:r>
            <a:endParaRPr lang="es-CO" sz="1500" dirty="0"/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77610B35-A5B6-C96D-6542-AB441365208D}"/>
              </a:ext>
            </a:extLst>
          </p:cNvPr>
          <p:cNvSpPr/>
          <p:nvPr/>
        </p:nvSpPr>
        <p:spPr>
          <a:xfrm>
            <a:off x="7897521" y="4333673"/>
            <a:ext cx="515001" cy="301557"/>
          </a:xfrm>
          <a:prstGeom prst="rightArrow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162E675A-ED87-65A2-D42E-C6784E6FF0CF}"/>
              </a:ext>
            </a:extLst>
          </p:cNvPr>
          <p:cNvSpPr/>
          <p:nvPr/>
        </p:nvSpPr>
        <p:spPr>
          <a:xfrm>
            <a:off x="9745212" y="4350713"/>
            <a:ext cx="515001" cy="301557"/>
          </a:xfrm>
          <a:prstGeom prst="rightArrow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15569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CA068429-8A47-AB4E-9402-194315964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E49166D-C531-B5F1-C1F6-381153B9B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3A242C9-2035-36C2-C417-34A74BEF53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0C3A184-10FC-1382-1AD3-E8452C4618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BA949AF9-546C-CC0F-2692-7941CE311177}"/>
              </a:ext>
            </a:extLst>
          </p:cNvPr>
          <p:cNvSpPr txBox="1"/>
          <p:nvPr/>
        </p:nvSpPr>
        <p:spPr>
          <a:xfrm>
            <a:off x="370291" y="1474913"/>
            <a:ext cx="11380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rgbClr val="00AFEF"/>
                </a:solidFill>
                <a:latin typeface="Akzidenz-Grotesk BQ Condensed" pitchFamily="50" charset="0"/>
              </a:rPr>
              <a:t>Recomendaciones para usuarios más seguros</a:t>
            </a:r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2EDE80C-7E77-8440-4F99-612CBEC41EED}"/>
              </a:ext>
            </a:extLst>
          </p:cNvPr>
          <p:cNvSpPr txBox="1"/>
          <p:nvPr/>
        </p:nvSpPr>
        <p:spPr>
          <a:xfrm>
            <a:off x="336659" y="2364152"/>
            <a:ext cx="10431860" cy="371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80000"/>
              </a:lnSpc>
              <a:spcBef>
                <a:spcPts val="1000"/>
              </a:spcBef>
            </a:pPr>
            <a:r>
              <a:rPr lang="es-ES" sz="2000" b="1" dirty="0">
                <a:solidFill>
                  <a:schemeClr val="dk1"/>
                </a:solidFill>
                <a:latin typeface="Akzidenz-Grotesk BQ Condensed"/>
              </a:rPr>
              <a:t>Licenciamiento</a:t>
            </a:r>
          </a:p>
          <a:p>
            <a:pPr marL="285750" indent="-285750" algn="just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dk1"/>
                </a:solidFill>
                <a:latin typeface="Akzidenz-Grotesk BQ Condensed"/>
              </a:rPr>
              <a:t>Licenciamiento. Implementación de prueba teórico – práctica</a:t>
            </a:r>
          </a:p>
          <a:p>
            <a:pPr marL="285750" indent="-285750" algn="just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dk1"/>
                </a:solidFill>
                <a:latin typeface="Akzidenz-Grotesk BQ Condensed"/>
              </a:rPr>
              <a:t>Programas para acceder a la licencia de conducción en las regiones rurales.</a:t>
            </a:r>
          </a:p>
          <a:p>
            <a:pPr algn="just">
              <a:lnSpc>
                <a:spcPct val="80000"/>
              </a:lnSpc>
              <a:spcBef>
                <a:spcPts val="1000"/>
              </a:spcBef>
            </a:pPr>
            <a:endParaRPr lang="es-ES" sz="2000" b="1" dirty="0">
              <a:solidFill>
                <a:schemeClr val="dk1"/>
              </a:solidFill>
              <a:latin typeface="Akzidenz-Grotesk BQ Condensed"/>
            </a:endParaRPr>
          </a:p>
          <a:p>
            <a:pPr algn="just">
              <a:lnSpc>
                <a:spcPct val="80000"/>
              </a:lnSpc>
              <a:spcBef>
                <a:spcPts val="1000"/>
              </a:spcBef>
            </a:pPr>
            <a:r>
              <a:rPr lang="es-ES" sz="2000" b="1" dirty="0">
                <a:solidFill>
                  <a:schemeClr val="dk1"/>
                </a:solidFill>
                <a:latin typeface="Akzidenz-Grotesk BQ Condensed"/>
              </a:rPr>
              <a:t>Intervenciones integrales</a:t>
            </a:r>
          </a:p>
          <a:p>
            <a:pPr marL="342900" indent="-342900" algn="just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dk1"/>
                </a:solidFill>
                <a:latin typeface="Akzidenz-Grotesk BQ Condensed"/>
              </a:rPr>
              <a:t>Implementación de incentivos.</a:t>
            </a:r>
          </a:p>
          <a:p>
            <a:pPr marL="342900" indent="-342900" algn="just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dk1"/>
                </a:solidFill>
                <a:latin typeface="Akzidenz-Grotesk BQ Condensed"/>
              </a:rPr>
              <a:t>Sistema sancionatorio fuerte.</a:t>
            </a:r>
          </a:p>
          <a:p>
            <a:pPr marL="342900" indent="-342900" algn="just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dk1"/>
                </a:solidFill>
                <a:latin typeface="Akzidenz-Grotesk BQ Condensed"/>
              </a:rPr>
              <a:t>Campañas que integren educación y control.</a:t>
            </a:r>
          </a:p>
          <a:p>
            <a:pPr marL="285750" indent="-285750" algn="just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s-ES" sz="2000" dirty="0">
              <a:solidFill>
                <a:schemeClr val="dk1"/>
              </a:solidFill>
              <a:latin typeface="Akzidenz-Grotesk BQ Condensed"/>
            </a:endParaRPr>
          </a:p>
          <a:p>
            <a:pPr marL="285750" indent="-285750" algn="just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s-ES" sz="2000" dirty="0">
              <a:solidFill>
                <a:schemeClr val="dk1"/>
              </a:solidFill>
              <a:latin typeface="Akzidenz-Grotesk BQ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416296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CA068429-8A47-AB4E-9402-194315964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E49166D-C531-B5F1-C1F6-381153B9B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3A242C9-2035-36C2-C417-34A74BEF53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0C3A184-10FC-1382-1AD3-E8452C4618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BA949AF9-546C-CC0F-2692-7941CE311177}"/>
              </a:ext>
            </a:extLst>
          </p:cNvPr>
          <p:cNvSpPr txBox="1"/>
          <p:nvPr/>
        </p:nvSpPr>
        <p:spPr>
          <a:xfrm>
            <a:off x="370291" y="1474913"/>
            <a:ext cx="11380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rgbClr val="00AFEF"/>
                </a:solidFill>
                <a:latin typeface="Akzidenz-Grotesk BQ Condensed" pitchFamily="50" charset="0"/>
              </a:rPr>
              <a:t>Motocicletas más seguras</a:t>
            </a:r>
            <a:endParaRPr lang="es-CO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70C05C7-248D-B227-1DFC-14E3161D74E2}"/>
              </a:ext>
            </a:extLst>
          </p:cNvPr>
          <p:cNvSpPr txBox="1"/>
          <p:nvPr/>
        </p:nvSpPr>
        <p:spPr>
          <a:xfrm>
            <a:off x="447473" y="2059688"/>
            <a:ext cx="48336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i="1" dirty="0"/>
              <a:t>La inexistencia de reglamentos técnicos ha generado históricamente, que las motocicletas que se comercializan en LAC sean de menores especificaciones que las de otras partes del mundo.</a:t>
            </a:r>
            <a:endParaRPr lang="es-CO" sz="1600" i="1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A4181BB1-70CE-FD37-F9E7-61CA96B3F9AF}"/>
              </a:ext>
            </a:extLst>
          </p:cNvPr>
          <p:cNvSpPr/>
          <p:nvPr/>
        </p:nvSpPr>
        <p:spPr>
          <a:xfrm>
            <a:off x="370291" y="3177733"/>
            <a:ext cx="4754798" cy="1818810"/>
          </a:xfrm>
          <a:prstGeom prst="roundRect">
            <a:avLst/>
          </a:prstGeom>
          <a:solidFill>
            <a:srgbClr val="8486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b="1" dirty="0"/>
              <a:t>Nuevas motocicletas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/>
              <a:t>Frenos ABS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/>
              <a:t>Frenos CBS</a:t>
            </a:r>
          </a:p>
          <a:p>
            <a:endParaRPr lang="es-ES" sz="1600" b="1" dirty="0"/>
          </a:p>
          <a:p>
            <a:r>
              <a:rPr lang="es-ES" sz="1600" b="1" dirty="0"/>
              <a:t>Retos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/>
              <a:t>Periodos de implementación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/>
              <a:t>Apoyo de la sociedad civil.</a:t>
            </a:r>
            <a:endParaRPr lang="es-CO" sz="16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E6E3DBC-C573-0A7E-69D7-663F56EA55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34" b="19362"/>
          <a:stretch/>
        </p:blipFill>
        <p:spPr bwMode="auto">
          <a:xfrm>
            <a:off x="5828841" y="4174606"/>
            <a:ext cx="5618637" cy="253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1AB8B2BB-540A-E6D5-6F65-F1521F3308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391480"/>
              </p:ext>
            </p:extLst>
          </p:nvPr>
        </p:nvGraphicFramePr>
        <p:xfrm>
          <a:off x="5774354" y="2075655"/>
          <a:ext cx="5727613" cy="2066414"/>
        </p:xfrm>
        <a:graphic>
          <a:graphicData uri="http://schemas.openxmlformats.org/drawingml/2006/table">
            <a:tbl>
              <a:tblPr/>
              <a:tblGrid>
                <a:gridCol w="817123">
                  <a:extLst>
                    <a:ext uri="{9D8B030D-6E8A-4147-A177-3AD203B41FA5}">
                      <a16:colId xmlns:a16="http://schemas.microsoft.com/office/drawing/2014/main" val="4276139089"/>
                    </a:ext>
                  </a:extLst>
                </a:gridCol>
                <a:gridCol w="1916349">
                  <a:extLst>
                    <a:ext uri="{9D8B030D-6E8A-4147-A177-3AD203B41FA5}">
                      <a16:colId xmlns:a16="http://schemas.microsoft.com/office/drawing/2014/main" val="2703720626"/>
                    </a:ext>
                  </a:extLst>
                </a:gridCol>
                <a:gridCol w="1089498">
                  <a:extLst>
                    <a:ext uri="{9D8B030D-6E8A-4147-A177-3AD203B41FA5}">
                      <a16:colId xmlns:a16="http://schemas.microsoft.com/office/drawing/2014/main" val="3513183989"/>
                    </a:ext>
                  </a:extLst>
                </a:gridCol>
                <a:gridCol w="1904643">
                  <a:extLst>
                    <a:ext uri="{9D8B030D-6E8A-4147-A177-3AD203B41FA5}">
                      <a16:colId xmlns:a16="http://schemas.microsoft.com/office/drawing/2014/main" val="2503968553"/>
                    </a:ext>
                  </a:extLst>
                </a:gridCol>
              </a:tblGrid>
              <a:tr h="216229">
                <a:tc>
                  <a:txBody>
                    <a:bodyPr/>
                    <a:lstStyle/>
                    <a:p>
                      <a:pPr algn="ctr" fontAlgn="base"/>
                      <a:r>
                        <a:rPr lang="es-CO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Etapa</a:t>
                      </a:r>
                      <a:r>
                        <a:rPr lang="es-CO" sz="1000" b="1" i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s-CO" sz="10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1B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O" sz="1000" b="1" i="0" u="none" strike="noStrike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Criterio de clasificación </a:t>
                      </a:r>
                      <a:r>
                        <a:rPr lang="es-CO" sz="1000" b="0" i="0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s-CO" sz="1000" b="0" i="0" dirty="0">
                        <a:solidFill>
                          <a:srgbClr val="073763"/>
                        </a:solidFill>
                        <a:effectLst/>
                      </a:endParaRPr>
                    </a:p>
                  </a:txBody>
                  <a:tcPr anchor="ctr">
                    <a:lnL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O" sz="1000" b="1" i="0" u="none" strike="noStrike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Equipamiento</a:t>
                      </a:r>
                      <a:r>
                        <a:rPr lang="es-CO" sz="1000" b="0" i="0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s-CO" sz="1000" b="0" i="0" dirty="0">
                        <a:solidFill>
                          <a:srgbClr val="073763"/>
                        </a:solidFill>
                        <a:effectLst/>
                      </a:endParaRPr>
                    </a:p>
                  </a:txBody>
                  <a:tcPr anchor="ctr">
                    <a:lnL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O" sz="1000" b="1" i="0" u="none" strike="noStrike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Tiempo de Implementación</a:t>
                      </a:r>
                      <a:r>
                        <a:rPr lang="es-CO" sz="1000" b="0" i="0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s-CO" sz="1000" b="0" i="0" dirty="0">
                        <a:solidFill>
                          <a:srgbClr val="073763"/>
                        </a:solidFill>
                        <a:effectLst/>
                      </a:endParaRPr>
                    </a:p>
                  </a:txBody>
                  <a:tcPr anchor="ctr">
                    <a:lnL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8479192"/>
                  </a:ext>
                </a:extLst>
              </a:tr>
              <a:tr h="515047">
                <a:tc rowSpan="2">
                  <a:txBody>
                    <a:bodyPr/>
                    <a:lstStyle/>
                    <a:p>
                      <a:pPr algn="ctr" fontAlgn="base"/>
                      <a:r>
                        <a:rPr lang="es-CO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r>
                        <a:rPr lang="es-CO" sz="1000" b="1" i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s-CO" sz="10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1B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 sz="1000" b="1" i="0" u="none" strike="noStrike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50 &lt; Cilindrada &lt; 150</a:t>
                      </a:r>
                      <a:r>
                        <a:rPr lang="pl-PL" sz="1000" b="0" i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br>
                        <a:rPr lang="pl-PL" sz="1000" b="0" i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1000" b="1" i="0" u="none" strike="noStrike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4kW &lt; Pot. Eléctrica ≤ 11kW</a:t>
                      </a:r>
                      <a:r>
                        <a:rPr lang="pl-PL" sz="1000" b="0" i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pl-PL" sz="1000" b="0" i="0">
                        <a:solidFill>
                          <a:srgbClr val="073763"/>
                        </a:solidFill>
                        <a:effectLst/>
                      </a:endParaRPr>
                    </a:p>
                  </a:txBody>
                  <a:tcPr anchor="ctr">
                    <a:lnL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O" sz="1000" b="1" i="0" u="none" strike="noStrike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ABS o CBS</a:t>
                      </a:r>
                      <a:r>
                        <a:rPr lang="es-CO" sz="1000" b="0" i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s-CO" sz="1000" b="0" i="0">
                        <a:solidFill>
                          <a:srgbClr val="073763"/>
                        </a:solidFill>
                        <a:effectLst/>
                      </a:endParaRPr>
                    </a:p>
                  </a:txBody>
                  <a:tcPr anchor="ctr">
                    <a:lnL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ase"/>
                      <a:r>
                        <a:rPr lang="es-ES" sz="1000" b="1" i="0" u="none" strike="noStrike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36 meses después desde la publicación de la resolución.</a:t>
                      </a:r>
                      <a:r>
                        <a:rPr lang="es-ES" sz="1000" b="0" i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s-ES" sz="1000" b="0" i="0">
                        <a:solidFill>
                          <a:srgbClr val="073763"/>
                        </a:solidFill>
                        <a:effectLst/>
                      </a:endParaRPr>
                    </a:p>
                  </a:txBody>
                  <a:tcPr anchor="ctr">
                    <a:lnL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8841752"/>
                  </a:ext>
                </a:extLst>
              </a:tr>
              <a:tr h="370834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O" sz="1000" b="1" i="0" u="none" strike="noStrike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Cilindrada ≥ 150</a:t>
                      </a:r>
                      <a:r>
                        <a:rPr lang="es-CO" sz="1000" b="0" i="0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br>
                        <a:rPr lang="es-CO" sz="1000" b="0" i="0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s-CO" sz="1000" b="1" i="0" u="none" strike="noStrike" dirty="0" err="1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Pot</a:t>
                      </a:r>
                      <a:r>
                        <a:rPr lang="es-CO" sz="1000" b="1" i="0" u="none" strike="noStrike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. Eléctrica &gt; 11kW</a:t>
                      </a:r>
                      <a:r>
                        <a:rPr lang="es-CO" sz="1000" b="0" i="0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s-CO" sz="1000" b="0" i="0" dirty="0">
                        <a:solidFill>
                          <a:srgbClr val="073763"/>
                        </a:solidFill>
                        <a:effectLst/>
                      </a:endParaRPr>
                    </a:p>
                  </a:txBody>
                  <a:tcPr anchor="ctr">
                    <a:lnL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O" sz="1000" b="1" i="0" u="none" strike="noStrike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ABS</a:t>
                      </a:r>
                      <a:r>
                        <a:rPr lang="es-CO" sz="1000" b="0" i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s-CO" sz="1000" b="0" i="0">
                        <a:solidFill>
                          <a:srgbClr val="073763"/>
                        </a:solidFill>
                        <a:effectLst/>
                      </a:endParaRPr>
                    </a:p>
                  </a:txBody>
                  <a:tcPr anchor="ctr">
                    <a:lnL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933630"/>
                  </a:ext>
                </a:extLst>
              </a:tr>
              <a:tr h="515047">
                <a:tc rowSpan="2">
                  <a:txBody>
                    <a:bodyPr/>
                    <a:lstStyle/>
                    <a:p>
                      <a:pPr algn="ctr" fontAlgn="base"/>
                      <a:r>
                        <a:rPr lang="es-CO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s-CO" sz="1000" b="1" i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s-CO" sz="10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1B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O" sz="1000" b="1" i="0" u="none" strike="noStrike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50 &lt; Cilindrada ≤ 125</a:t>
                      </a:r>
                      <a:r>
                        <a:rPr lang="es-CO" sz="1000" b="0" i="0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br>
                        <a:rPr lang="es-CO" sz="1000" b="0" i="0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s-CO" sz="1000" b="1" i="0" u="none" strike="noStrike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4kW &lt; </a:t>
                      </a:r>
                      <a:r>
                        <a:rPr lang="es-CO" sz="1000" b="1" i="0" u="none" strike="noStrike" dirty="0" err="1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Pot</a:t>
                      </a:r>
                      <a:r>
                        <a:rPr lang="es-CO" sz="1000" b="1" i="0" u="none" strike="noStrike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. Eléctrica ≤ 11kW</a:t>
                      </a:r>
                      <a:r>
                        <a:rPr lang="es-CO" sz="1000" b="0" i="0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s-CO" sz="1000" b="0" i="0" dirty="0">
                        <a:solidFill>
                          <a:srgbClr val="073763"/>
                        </a:solidFill>
                        <a:effectLst/>
                      </a:endParaRPr>
                    </a:p>
                  </a:txBody>
                  <a:tcPr anchor="ctr">
                    <a:lnL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O" sz="1000" b="1" i="0" u="none" strike="noStrike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ABS o CBS</a:t>
                      </a:r>
                      <a:r>
                        <a:rPr lang="es-CO" sz="1000" b="0" i="0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s-CO" sz="1000" b="0" i="0" dirty="0">
                        <a:solidFill>
                          <a:srgbClr val="073763"/>
                        </a:solidFill>
                        <a:effectLst/>
                      </a:endParaRPr>
                    </a:p>
                  </a:txBody>
                  <a:tcPr anchor="ctr">
                    <a:lnL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ase"/>
                      <a:r>
                        <a:rPr lang="es-ES" sz="1000" b="1" i="0" u="none" strike="noStrike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54 meses después desde la publicación de la resolución.</a:t>
                      </a:r>
                      <a:r>
                        <a:rPr lang="es-ES" sz="1000" b="0" i="0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s-ES" sz="1000" b="0" i="0" dirty="0">
                        <a:solidFill>
                          <a:srgbClr val="073763"/>
                        </a:solidFill>
                        <a:effectLst/>
                      </a:endParaRPr>
                    </a:p>
                  </a:txBody>
                  <a:tcPr anchor="ctr">
                    <a:lnL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3224976"/>
                  </a:ext>
                </a:extLst>
              </a:tr>
              <a:tr h="370834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O" sz="1000" b="1" i="0" u="none" strike="noStrike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Cilindrada &gt; 125</a:t>
                      </a:r>
                      <a:r>
                        <a:rPr lang="es-CO" sz="1000" b="0" i="0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br>
                        <a:rPr lang="es-CO" sz="1000" b="0" i="0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s-CO" sz="1000" b="1" i="0" u="none" strike="noStrike" dirty="0" err="1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Pot</a:t>
                      </a:r>
                      <a:r>
                        <a:rPr lang="es-CO" sz="1000" b="1" i="0" u="none" strike="noStrike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. Eléctrica &gt; 11kW</a:t>
                      </a:r>
                      <a:r>
                        <a:rPr lang="es-CO" sz="1000" b="0" i="0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s-CO" sz="1000" b="0" i="0" dirty="0">
                        <a:solidFill>
                          <a:srgbClr val="073763"/>
                        </a:solidFill>
                        <a:effectLst/>
                      </a:endParaRPr>
                    </a:p>
                  </a:txBody>
                  <a:tcPr anchor="ctr">
                    <a:lnL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O" sz="1000" b="1" i="0" u="none" strike="noStrike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ABS</a:t>
                      </a:r>
                      <a:r>
                        <a:rPr lang="es-CO" sz="1000" b="0" i="0" dirty="0">
                          <a:solidFill>
                            <a:srgbClr val="073763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s-CO" sz="1000" b="0" i="0" dirty="0">
                        <a:solidFill>
                          <a:srgbClr val="073763"/>
                        </a:solidFill>
                        <a:effectLst/>
                      </a:endParaRPr>
                    </a:p>
                  </a:txBody>
                  <a:tcPr anchor="ctr">
                    <a:lnL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205" cap="flat" cmpd="sng" algn="ctr">
                      <a:solidFill>
                        <a:srgbClr val="0737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988255"/>
                  </a:ext>
                </a:extLst>
              </a:tr>
            </a:tbl>
          </a:graphicData>
        </a:graphic>
      </p:graphicFrame>
      <p:sp>
        <p:nvSpPr>
          <p:cNvPr id="7" name="Rectangle 3">
            <a:extLst>
              <a:ext uri="{FF2B5EF4-FFF2-40B4-BE49-F238E27FC236}">
                <a16:creationId xmlns:a16="http://schemas.microsoft.com/office/drawing/2014/main" id="{76D4DCD3-7397-0E6C-0254-75AD0E47B09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438796" y="3415664"/>
            <a:ext cx="121462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s-CO" altLang="es-C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2D977B9-4024-F0CD-3EB7-94C57DA73366}"/>
              </a:ext>
            </a:extLst>
          </p:cNvPr>
          <p:cNvSpPr txBox="1"/>
          <p:nvPr/>
        </p:nvSpPr>
        <p:spPr>
          <a:xfrm rot="16200000">
            <a:off x="4232561" y="2232561"/>
            <a:ext cx="25903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AFEF"/>
                </a:solidFill>
                <a:latin typeface="Akzidenz-Grotesk BQ Condensed" pitchFamily="50" charset="0"/>
              </a:rPr>
              <a:t>Colombia</a:t>
            </a:r>
            <a:endParaRPr lang="es-CO" sz="20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15BA2EE-BECA-3379-3558-1BAE81AA7356}"/>
              </a:ext>
            </a:extLst>
          </p:cNvPr>
          <p:cNvSpPr txBox="1"/>
          <p:nvPr/>
        </p:nvSpPr>
        <p:spPr>
          <a:xfrm rot="16200000">
            <a:off x="4232562" y="4590936"/>
            <a:ext cx="25903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AFEF"/>
                </a:solidFill>
                <a:latin typeface="Akzidenz-Grotesk BQ Condensed" pitchFamily="50" charset="0"/>
              </a:rPr>
              <a:t>Argentina</a:t>
            </a:r>
            <a:endParaRPr lang="es-CO" sz="2000" dirty="0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F138DE8E-6DD8-B0B3-C9C2-7464C8967EC3}"/>
              </a:ext>
            </a:extLst>
          </p:cNvPr>
          <p:cNvSpPr/>
          <p:nvPr/>
        </p:nvSpPr>
        <p:spPr>
          <a:xfrm>
            <a:off x="391484" y="5188454"/>
            <a:ext cx="4733604" cy="1440029"/>
          </a:xfrm>
          <a:prstGeom prst="roundRect">
            <a:avLst/>
          </a:prstGeom>
          <a:solidFill>
            <a:srgbClr val="8486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b="1" dirty="0"/>
              <a:t>Parque actual</a:t>
            </a:r>
          </a:p>
          <a:p>
            <a:r>
              <a:rPr lang="es-ES" sz="1600" b="1" dirty="0"/>
              <a:t>Retos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/>
              <a:t>Programas de ascenso tecnológico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/>
              <a:t>Articulación con sector ambiente para tecnologías más limpias y también más seguras</a:t>
            </a:r>
          </a:p>
        </p:txBody>
      </p:sp>
    </p:spTree>
    <p:extLst>
      <p:ext uri="{BB962C8B-B14F-4D97-AF65-F5344CB8AC3E}">
        <p14:creationId xmlns:p14="http://schemas.microsoft.com/office/powerpoint/2010/main" val="6639912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CA068429-8A47-AB4E-9402-194315964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E49166D-C531-B5F1-C1F6-381153B9B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3A242C9-2035-36C2-C417-34A74BEF53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0C3A184-10FC-1382-1AD3-E8452C4618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BA949AF9-546C-CC0F-2692-7941CE311177}"/>
              </a:ext>
            </a:extLst>
          </p:cNvPr>
          <p:cNvSpPr txBox="1"/>
          <p:nvPr/>
        </p:nvSpPr>
        <p:spPr>
          <a:xfrm>
            <a:off x="336659" y="1440165"/>
            <a:ext cx="11380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rgbClr val="00AFEF"/>
                </a:solidFill>
                <a:latin typeface="Akzidenz-Grotesk BQ Condensed" pitchFamily="50" charset="0"/>
              </a:rPr>
              <a:t>Cascos y elementos de protección</a:t>
            </a:r>
            <a:endParaRPr lang="es-CO" dirty="0"/>
          </a:p>
        </p:txBody>
      </p:sp>
      <mc:AlternateContent xmlns:mc="http://schemas.openxmlformats.org/markup-compatibility/2006">
        <mc:Choice xmlns:cx6="http://schemas.microsoft.com/office/drawing/2016/5/12/chartex" Requires="cx6">
          <p:graphicFrame>
            <p:nvGraphicFramePr>
              <p:cNvPr id="2" name="Gráfico 1">
                <a:extLst>
                  <a:ext uri="{FF2B5EF4-FFF2-40B4-BE49-F238E27FC236}">
                    <a16:creationId xmlns:a16="http://schemas.microsoft.com/office/drawing/2014/main" id="{9A95263B-8A77-9ED2-2848-01465CB6501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046621701"/>
                  </p:ext>
                </p:extLst>
              </p:nvPr>
            </p:nvGraphicFramePr>
            <p:xfrm>
              <a:off x="8098173" y="1800247"/>
              <a:ext cx="4017627" cy="483509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6"/>
              </a:graphicData>
            </a:graphic>
          </p:graphicFrame>
        </mc:Choice>
        <mc:Fallback>
          <p:pic>
            <p:nvPicPr>
              <p:cNvPr id="2" name="Gráfico 1">
                <a:extLst>
                  <a:ext uri="{FF2B5EF4-FFF2-40B4-BE49-F238E27FC236}">
                    <a16:creationId xmlns:a16="http://schemas.microsoft.com/office/drawing/2014/main" id="{9A95263B-8A77-9ED2-2848-01465CB6501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98173" y="1800247"/>
                <a:ext cx="4017627" cy="4835099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id="{296304C2-C306-ED94-EF42-4AC2F3334B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8555" y="2722921"/>
            <a:ext cx="5348633" cy="276003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ED54BC6-3E4D-0B51-6E20-C7CCFF46E350}"/>
              </a:ext>
            </a:extLst>
          </p:cNvPr>
          <p:cNvSpPr txBox="1"/>
          <p:nvPr/>
        </p:nvSpPr>
        <p:spPr>
          <a:xfrm>
            <a:off x="5845629" y="2073623"/>
            <a:ext cx="236220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Retos:</a:t>
            </a:r>
          </a:p>
          <a:p>
            <a:endParaRPr lang="es-ES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latin typeface="Akzidenz-Grotesk BQ Condensed"/>
              </a:rPr>
              <a:t>Adopción de reglamentos técnicos</a:t>
            </a:r>
            <a:r>
              <a:rPr lang="es-CO" sz="1600" dirty="0">
                <a:latin typeface="Akzidenz-Grotesk BQ Condensed"/>
              </a:rPr>
              <a:t> para garantizar condiciones técnicas mínimas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1600" dirty="0">
              <a:latin typeface="Akzidenz-Grotesk BQ Condense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600" dirty="0">
                <a:latin typeface="Akzidenz-Grotesk BQ Condensed"/>
              </a:rPr>
              <a:t>Promoción de elementos de protección adicionales al casco, especialmente para quienes usan la moto como herramienta de trabajo</a:t>
            </a:r>
            <a:r>
              <a:rPr lang="es-CO" dirty="0"/>
              <a:t>.</a:t>
            </a: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84D267-12BF-4526-0BC2-4E33E5BD5C3E}"/>
              </a:ext>
            </a:extLst>
          </p:cNvPr>
          <p:cNvSpPr txBox="1"/>
          <p:nvPr/>
        </p:nvSpPr>
        <p:spPr>
          <a:xfrm>
            <a:off x="544423" y="5482953"/>
            <a:ext cx="4603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Caso de éxito: Entrega de cacos Ultraventilados en Colombia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62682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CA068429-8A47-AB4E-9402-194315964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E49166D-C531-B5F1-C1F6-381153B9B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3A242C9-2035-36C2-C417-34A74BEF53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0C3A184-10FC-1382-1AD3-E8452C4618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BA949AF9-546C-CC0F-2692-7941CE311177}"/>
              </a:ext>
            </a:extLst>
          </p:cNvPr>
          <p:cNvSpPr txBox="1"/>
          <p:nvPr/>
        </p:nvSpPr>
        <p:spPr>
          <a:xfrm>
            <a:off x="370291" y="1474913"/>
            <a:ext cx="11380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rgbClr val="00AFEF"/>
                </a:solidFill>
                <a:latin typeface="Akzidenz-Grotesk BQ Condensed" pitchFamily="50" charset="0"/>
              </a:rPr>
              <a:t>Seguridad vial laboral</a:t>
            </a:r>
            <a:endParaRPr lang="es-CO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5CD298C-766D-0F5F-1EC2-844311449164}"/>
              </a:ext>
            </a:extLst>
          </p:cNvPr>
          <p:cNvSpPr txBox="1"/>
          <p:nvPr/>
        </p:nvSpPr>
        <p:spPr>
          <a:xfrm>
            <a:off x="495355" y="2259449"/>
            <a:ext cx="593810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latin typeface="Akzidenz-Grotesk BQ Condensed"/>
              </a:rPr>
              <a:t>En El Salvador, el 80% de motociclistas manifiesta que usa la moto como herramienta de trabajo.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600" dirty="0">
              <a:latin typeface="Akzidenz-Grotesk BQ Condense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latin typeface="Akzidenz-Grotesk BQ Condensed"/>
              </a:rPr>
              <a:t>En Colombia, en promedio 1 de cada 3 motociclistas manifiesta usarla como herramienta de trabajo. NO obstante, hay ciudades con una participación del 90%.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00211FF-960F-5752-FC26-FE7572BDD18B}"/>
              </a:ext>
            </a:extLst>
          </p:cNvPr>
          <p:cNvSpPr txBox="1"/>
          <p:nvPr/>
        </p:nvSpPr>
        <p:spPr>
          <a:xfrm>
            <a:off x="611114" y="3864447"/>
            <a:ext cx="570658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>
                <a:latin typeface="Akzidenz-Grotesk BQ Condensed"/>
              </a:rPr>
              <a:t>Recomendaciones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600" dirty="0">
              <a:latin typeface="Akzidenz-Grotesk BQ Condense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latin typeface="Akzidenz-Grotesk BQ Condensed"/>
              </a:rPr>
              <a:t>Recomendaciones y buenas prácticas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latin typeface="Akzidenz-Grotesk BQ Condensed"/>
              </a:rPr>
              <a:t>Protocolo de trabajo en moto – Colombia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latin typeface="Akzidenz-Grotesk BQ Condensed"/>
              </a:rPr>
              <a:t>Uso de herramientas </a:t>
            </a:r>
            <a:r>
              <a:rPr lang="es-ES" sz="1600" dirty="0" err="1">
                <a:latin typeface="Akzidenz-Grotesk BQ Condensed"/>
              </a:rPr>
              <a:t>IoT</a:t>
            </a:r>
            <a:r>
              <a:rPr lang="es-ES" sz="1600" dirty="0">
                <a:latin typeface="Akzidenz-Grotesk BQ Condensed"/>
              </a:rPr>
              <a:t> para monitoreo de conductas de riesgo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latin typeface="Akzidenz-Grotesk BQ Condensed"/>
              </a:rPr>
              <a:t>Seguimiento a empresas y plataformas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latin typeface="Akzidenz-Grotesk BQ Condensed"/>
              </a:rPr>
              <a:t>Estudios de Medicina Preventiva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latin typeface="Akzidenz-Grotesk BQ Condensed"/>
              </a:rPr>
              <a:t>Prohibición de incentivos perversos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latin typeface="Akzidenz-Grotesk BQ Condensed"/>
              </a:rPr>
              <a:t>Dotación de elementos de protección personal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latin typeface="Akzidenz-Grotesk BQ Condensed"/>
              </a:rPr>
              <a:t>Planes Estratégicos de seguridad vial</a:t>
            </a:r>
          </a:p>
        </p:txBody>
      </p:sp>
      <p:pic>
        <p:nvPicPr>
          <p:cNvPr id="5" name="Imagen 4" descr="Un grupo de personas en la orilla de la carretera&#10;&#10;Descripción generada automáticamente con confianza media">
            <a:extLst>
              <a:ext uri="{FF2B5EF4-FFF2-40B4-BE49-F238E27FC236}">
                <a16:creationId xmlns:a16="http://schemas.microsoft.com/office/drawing/2014/main" id="{FD2144A5-485D-9A0F-9806-3F980FB5F4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9" t="18491" r="29881" b="18095"/>
          <a:stretch/>
        </p:blipFill>
        <p:spPr>
          <a:xfrm>
            <a:off x="7413171" y="1254524"/>
            <a:ext cx="4778829" cy="562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4741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22C01859-790E-5F3C-4FC1-5FEB75EE8A34}"/>
              </a:ext>
            </a:extLst>
          </p:cNvPr>
          <p:cNvGrpSpPr/>
          <p:nvPr/>
        </p:nvGrpSpPr>
        <p:grpSpPr>
          <a:xfrm>
            <a:off x="990356" y="1665514"/>
            <a:ext cx="10211288" cy="4896188"/>
            <a:chOff x="517966" y="920090"/>
            <a:chExt cx="11239093" cy="5761355"/>
          </a:xfrm>
        </p:grpSpPr>
        <p:sp>
          <p:nvSpPr>
            <p:cNvPr id="62" name="48 Rectángulo">
              <a:extLst>
                <a:ext uri="{FF2B5EF4-FFF2-40B4-BE49-F238E27FC236}">
                  <a16:creationId xmlns:a16="http://schemas.microsoft.com/office/drawing/2014/main" id="{B081EEFF-F778-62B6-FCF5-D37AC2FF615E}"/>
                </a:ext>
              </a:extLst>
            </p:cNvPr>
            <p:cNvSpPr/>
            <p:nvPr/>
          </p:nvSpPr>
          <p:spPr>
            <a:xfrm>
              <a:off x="517968" y="920090"/>
              <a:ext cx="8554036" cy="28833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7998" tIns="34135" rIns="34135" bIns="34135" rtlCol="0" anchor="ctr"/>
            <a:lstStyle/>
            <a:p>
              <a:pPr marL="0" marR="0" lvl="0" indent="0" algn="ctr" defTabSz="86687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519" b="1" dirty="0">
                  <a:solidFill>
                    <a:srgbClr val="FFFFFF"/>
                  </a:solidFill>
                  <a:latin typeface="Avenir Next Regular"/>
                  <a:cs typeface="Calibri Light" panose="020F0302020204030204" pitchFamily="34" charset="0"/>
                </a:rPr>
                <a:t>TIR: TASA DE ACCIDENTALIDAD EN PROCESO COMERCIAL</a:t>
              </a:r>
              <a:endParaRPr kumimoji="0" lang="es-MX" sz="1519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Regular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67" name="Rectángulo 66">
              <a:extLst>
                <a:ext uri="{FF2B5EF4-FFF2-40B4-BE49-F238E27FC236}">
                  <a16:creationId xmlns:a16="http://schemas.microsoft.com/office/drawing/2014/main" id="{0E415930-3EB1-B26F-D629-CD4370E8D143}"/>
                </a:ext>
              </a:extLst>
            </p:cNvPr>
            <p:cNvSpPr/>
            <p:nvPr/>
          </p:nvSpPr>
          <p:spPr>
            <a:xfrm>
              <a:off x="517967" y="1208428"/>
              <a:ext cx="8554037" cy="24106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9" name="48 Rectángulo">
              <a:extLst>
                <a:ext uri="{FF2B5EF4-FFF2-40B4-BE49-F238E27FC236}">
                  <a16:creationId xmlns:a16="http://schemas.microsoft.com/office/drawing/2014/main" id="{08B5B453-F009-A039-1AD3-93390F5161A1}"/>
                </a:ext>
              </a:extLst>
            </p:cNvPr>
            <p:cNvSpPr/>
            <p:nvPr/>
          </p:nvSpPr>
          <p:spPr>
            <a:xfrm>
              <a:off x="517968" y="3956474"/>
              <a:ext cx="8554036" cy="28833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7998" tIns="34135" rIns="34135" bIns="34135" rtlCol="0" anchor="ctr"/>
            <a:lstStyle/>
            <a:p>
              <a:pPr marL="0" marR="0" lvl="0" indent="0" algn="ctr" defTabSz="86687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519" b="1" i="0" u="none" strike="noStrike" kern="1200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Regular"/>
                  <a:ea typeface="+mn-ea"/>
                  <a:cs typeface="Calibri Light" panose="020F0302020204030204" pitchFamily="34" charset="0"/>
                </a:rPr>
                <a:t>LTIR: TASA DE SEVERIDAD DE ACCIDENTES EN PROCESO COMERCIAL</a:t>
              </a:r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8BE6CA36-8F09-FEE0-EC44-58529E64415A}"/>
                </a:ext>
              </a:extLst>
            </p:cNvPr>
            <p:cNvSpPr/>
            <p:nvPr/>
          </p:nvSpPr>
          <p:spPr>
            <a:xfrm>
              <a:off x="517967" y="4244812"/>
              <a:ext cx="8554037" cy="24106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BEC38216-3705-A2CE-AE6D-C5BB00B8E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p:blipFill>
          <p:spPr>
            <a:xfrm>
              <a:off x="9510379" y="1017142"/>
              <a:ext cx="2246680" cy="5664303"/>
            </a:xfrm>
            <a:prstGeom prst="rect">
              <a:avLst/>
            </a:prstGeom>
          </p:spPr>
        </p:pic>
        <p:graphicFrame>
          <p:nvGraphicFramePr>
            <p:cNvPr id="22" name="Gráfico 21">
              <a:extLst>
                <a:ext uri="{FF2B5EF4-FFF2-40B4-BE49-F238E27FC236}">
                  <a16:creationId xmlns:a16="http://schemas.microsoft.com/office/drawing/2014/main" id="{64ECF9DF-85E3-CF2B-BDE6-9CAAA9067DB2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81440001"/>
                </p:ext>
              </p:extLst>
            </p:nvPr>
          </p:nvGraphicFramePr>
          <p:xfrm>
            <a:off x="517967" y="1208428"/>
            <a:ext cx="8554037" cy="23714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4" name="Gráfico 23">
              <a:extLst>
                <a:ext uri="{FF2B5EF4-FFF2-40B4-BE49-F238E27FC236}">
                  <a16:creationId xmlns:a16="http://schemas.microsoft.com/office/drawing/2014/main" id="{ABC6780A-B4C8-5C79-9F5C-E0E3644706D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58567727"/>
                </p:ext>
              </p:extLst>
            </p:nvPr>
          </p:nvGraphicFramePr>
          <p:xfrm>
            <a:off x="517966" y="4244812"/>
            <a:ext cx="8554036" cy="241517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cxnSp>
          <p:nvCxnSpPr>
            <p:cNvPr id="26" name="Conector: angular 25">
              <a:extLst>
                <a:ext uri="{FF2B5EF4-FFF2-40B4-BE49-F238E27FC236}">
                  <a16:creationId xmlns:a16="http://schemas.microsoft.com/office/drawing/2014/main" id="{CF161EB5-905D-45F1-4933-2397083FD91F}"/>
                </a:ext>
              </a:extLst>
            </p:cNvPr>
            <p:cNvCxnSpPr>
              <a:cxnSpLocks/>
            </p:cNvCxnSpPr>
            <p:nvPr/>
          </p:nvCxnSpPr>
          <p:spPr>
            <a:xfrm>
              <a:off x="1109609" y="1510301"/>
              <a:ext cx="2075380" cy="1181528"/>
            </a:xfrm>
            <a:prstGeom prst="bentConnector3">
              <a:avLst>
                <a:gd name="adj1" fmla="val 100000"/>
              </a:avLst>
            </a:prstGeom>
            <a:ln>
              <a:headEnd type="oval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9" name="Conector: angular 238">
              <a:extLst>
                <a:ext uri="{FF2B5EF4-FFF2-40B4-BE49-F238E27FC236}">
                  <a16:creationId xmlns:a16="http://schemas.microsoft.com/office/drawing/2014/main" id="{2A83FBFF-4B89-F71E-D1AE-AD6F21A08375}"/>
                </a:ext>
              </a:extLst>
            </p:cNvPr>
            <p:cNvCxnSpPr>
              <a:cxnSpLocks/>
            </p:cNvCxnSpPr>
            <p:nvPr/>
          </p:nvCxnSpPr>
          <p:spPr>
            <a:xfrm>
              <a:off x="1109609" y="4468044"/>
              <a:ext cx="2075380" cy="1390496"/>
            </a:xfrm>
            <a:prstGeom prst="bentConnector3">
              <a:avLst>
                <a:gd name="adj1" fmla="val 100207"/>
              </a:avLst>
            </a:prstGeom>
            <a:ln>
              <a:headEnd type="oval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4DB464F7-34FD-42CE-1C4E-9475B00D8269}"/>
                </a:ext>
              </a:extLst>
            </p:cNvPr>
            <p:cNvSpPr/>
            <p:nvPr/>
          </p:nvSpPr>
          <p:spPr>
            <a:xfrm flipH="1">
              <a:off x="1898381" y="1311421"/>
              <a:ext cx="497836" cy="37068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45" name="Elipse 244">
              <a:extLst>
                <a:ext uri="{FF2B5EF4-FFF2-40B4-BE49-F238E27FC236}">
                  <a16:creationId xmlns:a16="http://schemas.microsoft.com/office/drawing/2014/main" id="{434C0E80-14A5-D5F5-C6E4-AD9B0E64F561}"/>
                </a:ext>
              </a:extLst>
            </p:cNvPr>
            <p:cNvSpPr/>
            <p:nvPr/>
          </p:nvSpPr>
          <p:spPr>
            <a:xfrm flipH="1">
              <a:off x="1898381" y="4347805"/>
              <a:ext cx="497836" cy="37068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93D98D63-C966-67F7-5C54-ACB172A36931}"/>
                </a:ext>
              </a:extLst>
            </p:cNvPr>
            <p:cNvSpPr txBox="1"/>
            <p:nvPr/>
          </p:nvSpPr>
          <p:spPr>
            <a:xfrm>
              <a:off x="1836737" y="1342876"/>
              <a:ext cx="66675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1219170" hangingPunct="1">
                <a:defRPr/>
              </a:pPr>
              <a:r>
                <a:rPr lang="es-MX" sz="1400" dirty="0">
                  <a:latin typeface="Bahnschrift" panose="020B0502040204020203" pitchFamily="34" charset="0"/>
                  <a:cs typeface="Calibri" panose="020F0502020204030204" pitchFamily="34" charset="0"/>
                  <a:sym typeface="Montserrat Bold"/>
                </a:rPr>
                <a:t>-84%</a:t>
              </a:r>
              <a:endParaRPr lang="es-MX" sz="1400" b="0" kern="1200" dirty="0">
                <a:latin typeface="Bahnschrift" panose="020B0502040204020203" pitchFamily="34" charset="0"/>
                <a:cs typeface="Calibri" panose="020F0502020204030204" pitchFamily="34" charset="0"/>
                <a:sym typeface="Montserrat Bold"/>
              </a:endParaRPr>
            </a:p>
          </p:txBody>
        </p:sp>
        <p:sp>
          <p:nvSpPr>
            <p:cNvPr id="246" name="CuadroTexto 245">
              <a:extLst>
                <a:ext uri="{FF2B5EF4-FFF2-40B4-BE49-F238E27FC236}">
                  <a16:creationId xmlns:a16="http://schemas.microsoft.com/office/drawing/2014/main" id="{E7EE0F86-EE8F-5460-4696-0799F4FC7282}"/>
                </a:ext>
              </a:extLst>
            </p:cNvPr>
            <p:cNvSpPr txBox="1"/>
            <p:nvPr/>
          </p:nvSpPr>
          <p:spPr>
            <a:xfrm>
              <a:off x="1867559" y="4375325"/>
              <a:ext cx="66675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1219170" hangingPunct="1">
                <a:defRPr/>
              </a:pPr>
              <a:r>
                <a:rPr lang="es-MX" sz="1400" dirty="0">
                  <a:latin typeface="Bahnschrift" panose="020B0502040204020203" pitchFamily="34" charset="0"/>
                  <a:cs typeface="Calibri" panose="020F0502020204030204" pitchFamily="34" charset="0"/>
                  <a:sym typeface="Montserrat Bold"/>
                </a:rPr>
                <a:t>-86%</a:t>
              </a:r>
              <a:endParaRPr lang="es-MX" sz="1400" b="0" kern="1200" dirty="0">
                <a:latin typeface="Bahnschrift" panose="020B0502040204020203" pitchFamily="34" charset="0"/>
                <a:cs typeface="Calibri" panose="020F0502020204030204" pitchFamily="34" charset="0"/>
                <a:sym typeface="Montserrat Bold"/>
              </a:endParaRPr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FDA07F2A-0193-2245-7F07-BB083A7014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2952237-2C2F-77B0-C188-FE66960574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005950B-A300-A017-D65B-B6FAFD8B55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2EB9EBE-E558-1993-82D6-1CACCD509B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71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Un grupo de jóvenes posando para una foto&#10;&#10;Descripción generada automáticamente">
            <a:extLst>
              <a:ext uri="{FF2B5EF4-FFF2-40B4-BE49-F238E27FC236}">
                <a16:creationId xmlns:a16="http://schemas.microsoft.com/office/drawing/2014/main" id="{44BFB660-F2E2-0635-7374-0798EB1A51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4"/>
          <a:stretch/>
        </p:blipFill>
        <p:spPr>
          <a:xfrm>
            <a:off x="2771" y="1140592"/>
            <a:ext cx="12189229" cy="571740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A068429-8A47-AB4E-9402-194315964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E49166D-C531-B5F1-C1F6-381153B9B1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3A242C9-2035-36C2-C417-34A74BEF53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0C3A184-10FC-1382-1AD3-E8452C4618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738E5E5D-BF40-D13A-0743-22EFC9741C55}"/>
              </a:ext>
            </a:extLst>
          </p:cNvPr>
          <p:cNvSpPr/>
          <p:nvPr/>
        </p:nvSpPr>
        <p:spPr>
          <a:xfrm>
            <a:off x="0" y="1377270"/>
            <a:ext cx="12192000" cy="5458049"/>
          </a:xfrm>
          <a:prstGeom prst="rect">
            <a:avLst/>
          </a:prstGeom>
          <a:solidFill>
            <a:schemeClr val="accent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5CD298C-766D-0F5F-1EC2-844311449164}"/>
              </a:ext>
            </a:extLst>
          </p:cNvPr>
          <p:cNvSpPr txBox="1"/>
          <p:nvPr/>
        </p:nvSpPr>
        <p:spPr>
          <a:xfrm>
            <a:off x="4416997" y="2179153"/>
            <a:ext cx="7217284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600" dirty="0">
                <a:solidFill>
                  <a:schemeClr val="bg1"/>
                </a:solidFill>
                <a:latin typeface="Akzidenz-Grotesk BQ Condensed"/>
              </a:rPr>
              <a:t>SI es posible lograr tener reducciones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2600" dirty="0">
              <a:solidFill>
                <a:schemeClr val="bg1"/>
              </a:solidFill>
              <a:latin typeface="Akzidenz-Grotesk BQ Condense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600" dirty="0">
                <a:solidFill>
                  <a:schemeClr val="bg1"/>
                </a:solidFill>
                <a:latin typeface="Akzidenz-Grotesk BQ Condensed"/>
              </a:rPr>
              <a:t>Todas las acciones se deben medir y monitorear en cifras de reducción y en cambio en indicadores observacionales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2600" dirty="0">
              <a:solidFill>
                <a:schemeClr val="bg1"/>
              </a:solidFill>
              <a:latin typeface="Akzidenz-Grotesk BQ Condense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600" dirty="0">
                <a:solidFill>
                  <a:schemeClr val="bg1"/>
                </a:solidFill>
                <a:latin typeface="Akzidenz-Grotesk BQ Condensed"/>
              </a:rPr>
              <a:t>Los países de LAC tenemos muchos aspectos en común, donde podemos generar intercambios de conocimiento permanentes entre países y sector empresarial.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A949AF9-546C-CC0F-2692-7941CE311177}"/>
              </a:ext>
            </a:extLst>
          </p:cNvPr>
          <p:cNvSpPr txBox="1"/>
          <p:nvPr/>
        </p:nvSpPr>
        <p:spPr>
          <a:xfrm>
            <a:off x="370291" y="1474913"/>
            <a:ext cx="11380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  <a:latin typeface="Akzidenz-Grotesk BQ Condensed" pitchFamily="50" charset="0"/>
              </a:rPr>
              <a:t>Conclusiones</a:t>
            </a:r>
            <a:endParaRPr lang="es-C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6573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D772C19-C00C-208D-DA77-C3506700A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8212D4B-8A06-AC58-D0B8-0EBEFDB83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618" y="5164105"/>
            <a:ext cx="8330764" cy="88020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82A8C8A-E5C0-B638-3EE4-131030925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617" y="442743"/>
            <a:ext cx="8330765" cy="175613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BE962EC-3515-155B-F419-654C41AF69EB}"/>
              </a:ext>
            </a:extLst>
          </p:cNvPr>
          <p:cNvSpPr txBox="1"/>
          <p:nvPr/>
        </p:nvSpPr>
        <p:spPr>
          <a:xfrm>
            <a:off x="0" y="2967171"/>
            <a:ext cx="12192000" cy="755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80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MUCHAS GRACIAS!</a:t>
            </a:r>
            <a:endParaRPr lang="es-419" sz="80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FFE9E3E-1818-8A0D-2838-DFA8B883CECE}"/>
              </a:ext>
            </a:extLst>
          </p:cNvPr>
          <p:cNvSpPr txBox="1"/>
          <p:nvPr/>
        </p:nvSpPr>
        <p:spPr>
          <a:xfrm>
            <a:off x="1356907" y="3800118"/>
            <a:ext cx="947818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4000" dirty="0">
                <a:solidFill>
                  <a:srgbClr val="00AFEF"/>
                </a:solidFill>
                <a:latin typeface="Akzidenz-Grotesk BQ Condensed" pitchFamily="50" charset="0"/>
              </a:rPr>
              <a:t>Jorge Luis Riveros Rodríguez</a:t>
            </a:r>
            <a:endParaRPr lang="es-419" sz="4000" dirty="0">
              <a:solidFill>
                <a:srgbClr val="00AFEF"/>
              </a:solidFill>
              <a:latin typeface="Akzidenz-Grotesk BQ Condensed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D5B1F4B-0765-916A-F3B7-B1630B94A2F9}"/>
              </a:ext>
            </a:extLst>
          </p:cNvPr>
          <p:cNvSpPr txBox="1"/>
          <p:nvPr/>
        </p:nvSpPr>
        <p:spPr>
          <a:xfrm>
            <a:off x="1356905" y="4235629"/>
            <a:ext cx="9478185" cy="619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28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gerencia@ukanconsultores.com</a:t>
            </a:r>
            <a:endParaRPr lang="es-419" sz="28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9017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2170</TotalTime>
  <Words>1300</Words>
  <Application>Microsoft Office PowerPoint</Application>
  <PresentationFormat>Panorámica</PresentationFormat>
  <Paragraphs>274</Paragraphs>
  <Slides>24</Slides>
  <Notes>1</Notes>
  <HiddenSlides>0</HiddenSlides>
  <MMClips>1</MMClips>
  <ScaleCrop>false</ScaleCrop>
  <HeadingPairs>
    <vt:vector size="8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8" baseType="lpstr">
      <vt:lpstr>Akzidenz-Grotesk BQ Condensed</vt:lpstr>
      <vt:lpstr>Aptos</vt:lpstr>
      <vt:lpstr>Arial</vt:lpstr>
      <vt:lpstr>Avenir Next Regular</vt:lpstr>
      <vt:lpstr>Bahnschrift</vt:lpstr>
      <vt:lpstr>Bahnschrift SemiCondensed</vt:lpstr>
      <vt:lpstr>Calibri</vt:lpstr>
      <vt:lpstr>Calibri Light</vt:lpstr>
      <vt:lpstr>Helvetica</vt:lpstr>
      <vt:lpstr>Times New Roman</vt:lpstr>
      <vt:lpstr>Trebuchet MS</vt:lpstr>
      <vt:lpstr>Wingdings</vt:lpstr>
      <vt:lpstr>Tema de Office</vt:lpstr>
      <vt:lpstr>Diapositiva de think-cell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Vignolo</dc:creator>
  <cp:lastModifiedBy>J L R R</cp:lastModifiedBy>
  <cp:revision>7</cp:revision>
  <dcterms:created xsi:type="dcterms:W3CDTF">2022-06-04T00:49:06Z</dcterms:created>
  <dcterms:modified xsi:type="dcterms:W3CDTF">2024-04-09T10:37:14Z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c9bbd4-2155-4c05-a8cb-143fc41f09a9_Enabled">
    <vt:lpwstr>true</vt:lpwstr>
  </property>
  <property fmtid="{D5CDD505-2E9C-101B-9397-08002B2CF9AE}" pid="3" name="MSIP_Label_79c9bbd4-2155-4c05-a8cb-143fc41f09a9_SetDate">
    <vt:lpwstr>2024-04-01T02:59:27Z</vt:lpwstr>
  </property>
  <property fmtid="{D5CDD505-2E9C-101B-9397-08002B2CF9AE}" pid="4" name="MSIP_Label_79c9bbd4-2155-4c05-a8cb-143fc41f09a9_Method">
    <vt:lpwstr>Standard</vt:lpwstr>
  </property>
  <property fmtid="{D5CDD505-2E9C-101B-9397-08002B2CF9AE}" pid="5" name="MSIP_Label_79c9bbd4-2155-4c05-a8cb-143fc41f09a9_Name">
    <vt:lpwstr>defa4170-0d19-0005-0004-bc88714345d2</vt:lpwstr>
  </property>
  <property fmtid="{D5CDD505-2E9C-101B-9397-08002B2CF9AE}" pid="6" name="MSIP_Label_79c9bbd4-2155-4c05-a8cb-143fc41f09a9_SiteId">
    <vt:lpwstr>33fa6907-21c6-4126-aa66-bcbed95361bb</vt:lpwstr>
  </property>
  <property fmtid="{D5CDD505-2E9C-101B-9397-08002B2CF9AE}" pid="7" name="MSIP_Label_79c9bbd4-2155-4c05-a8cb-143fc41f09a9_ActionId">
    <vt:lpwstr>5be7cc89-f065-4d60-81cd-dd5ac10c678f</vt:lpwstr>
  </property>
  <property fmtid="{D5CDD505-2E9C-101B-9397-08002B2CF9AE}" pid="8" name="MSIP_Label_79c9bbd4-2155-4c05-a8cb-143fc41f09a9_ContentBits">
    <vt:lpwstr>0</vt:lpwstr>
  </property>
</Properties>
</file>